
<file path=[Content_Types].xml><?xml version="1.0" encoding="utf-8"?>
<Types xmlns="http://schemas.openxmlformats.org/package/2006/content-types">
  <Default Extension="bin" ContentType="application/vnd.openxmlformats-officedocument.oleObject"/>
  <Default Extension="emf" ContentType="image/x-emf"/>
  <Default Extension="jpg" ContentType="image/jpeg"/>
  <Default Extension="png" ContentType="image/png"/>
  <Default Extension="rels" ContentType="application/vnd.openxmlformats-package.relationships+xml"/>
  <Default Extension="wmf" ContentType="image/x-wmf"/>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notesMasters/notesMaster1.xml" ContentType="application/vnd.openxmlformats-officedocument.presentationml.notesMaster+xml"/>
  <Override PartName="/ppt/tags/tag1.xml" ContentType="application/vnd.openxmlformats-officedocument.presentationml.tags+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tags/tag2.xml" ContentType="application/vnd.openxmlformats-officedocument.presentationml.tags+xml"/>
  <Override PartName="/ppt/tags/tag3.xml" ContentType="application/vnd.openxmlformats-officedocument.presentationml.tags+xml"/>
  <Override PartName="/ppt/tags/tag4.xml" ContentType="application/vnd.openxmlformats-officedocument.presentationml.tags+xml"/>
  <Override PartName="/ppt/tags/tag5.xml" ContentType="application/vnd.openxmlformats-officedocument.presentationml.tags+xml"/>
  <Override PartName="/ppt/tags/tag6.xml" ContentType="application/vnd.openxmlformats-officedocument.presentationml.tags+xml"/>
  <Override PartName="/ppt/theme/theme2.xml" ContentType="application/vnd.openxmlformats-officedocument.theme+xml"/>
  <Override PartName="/ppt/tags/tag7.xml" ContentType="application/vnd.openxmlformats-officedocument.presentationml.tags+xml"/>
  <Override PartName="/ppt/tags/tag8.xml" ContentType="application/vnd.openxmlformats-officedocument.presentationml.tags+xml"/>
  <Override PartName="/ppt/notesSlides/notesSlide1.xml" ContentType="application/vnd.openxmlformats-officedocument.presentationml.notesSlide+xml"/>
  <Override PartName="/ppt/notesSlides/notesSlide2.xml" ContentType="application/vnd.openxmlformats-officedocument.presentationml.notesSlide+xml"/>
  <Override PartName="/ppt/changesInfos/changesInfo1.xml" ContentType="application/vnd.ms-powerpoint.changesinfo+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 Id="rId4" Type="http://schemas.openxmlformats.org/officeDocument/2006/relationships/custom-properties" Target="docProps/custom.xml"/></Relationships>
</file>

<file path=ppt/presentation.xml><?xml version="1.0" encoding="utf-8"?>
<p:presentation xmlns:a="http://schemas.openxmlformats.org/drawingml/2006/main" xmlns:r="http://schemas.openxmlformats.org/officeDocument/2006/relationships" xmlns:p="http://schemas.openxmlformats.org/presentationml/2006/main" autoCompressPictures="0">
  <p:sldMasterIdLst>
    <p:sldMasterId id="2147483648" r:id="rId1"/>
  </p:sldMasterIdLst>
  <p:notesMasterIdLst>
    <p:notesMasterId r:id="rId134"/>
  </p:notesMasterIdLst>
  <p:sldIdLst>
    <p:sldId id="608" r:id="rId2"/>
    <p:sldId id="745" r:id="rId3"/>
    <p:sldId id="746" r:id="rId4"/>
    <p:sldId id="747" r:id="rId5"/>
    <p:sldId id="748" r:id="rId6"/>
    <p:sldId id="749" r:id="rId7"/>
    <p:sldId id="750" r:id="rId8"/>
    <p:sldId id="751" r:id="rId9"/>
    <p:sldId id="752" r:id="rId10"/>
    <p:sldId id="753" r:id="rId11"/>
    <p:sldId id="840" r:id="rId12"/>
    <p:sldId id="754" r:id="rId13"/>
    <p:sldId id="755" r:id="rId14"/>
    <p:sldId id="757" r:id="rId15"/>
    <p:sldId id="758" r:id="rId16"/>
    <p:sldId id="759" r:id="rId17"/>
    <p:sldId id="760" r:id="rId18"/>
    <p:sldId id="761" r:id="rId19"/>
    <p:sldId id="762" r:id="rId20"/>
    <p:sldId id="764" r:id="rId21"/>
    <p:sldId id="763" r:id="rId22"/>
    <p:sldId id="765" r:id="rId23"/>
    <p:sldId id="842" r:id="rId24"/>
    <p:sldId id="767" r:id="rId25"/>
    <p:sldId id="768" r:id="rId26"/>
    <p:sldId id="769" r:id="rId27"/>
    <p:sldId id="770" r:id="rId28"/>
    <p:sldId id="771" r:id="rId29"/>
    <p:sldId id="772" r:id="rId30"/>
    <p:sldId id="773" r:id="rId31"/>
    <p:sldId id="774" r:id="rId32"/>
    <p:sldId id="775" r:id="rId33"/>
    <p:sldId id="883" r:id="rId34"/>
    <p:sldId id="776" r:id="rId35"/>
    <p:sldId id="777" r:id="rId36"/>
    <p:sldId id="843" r:id="rId37"/>
    <p:sldId id="779" r:id="rId38"/>
    <p:sldId id="781" r:id="rId39"/>
    <p:sldId id="780" r:id="rId40"/>
    <p:sldId id="782" r:id="rId41"/>
    <p:sldId id="783" r:id="rId42"/>
    <p:sldId id="784" r:id="rId43"/>
    <p:sldId id="785" r:id="rId44"/>
    <p:sldId id="786" r:id="rId45"/>
    <p:sldId id="787" r:id="rId46"/>
    <p:sldId id="788" r:id="rId47"/>
    <p:sldId id="789" r:id="rId48"/>
    <p:sldId id="790" r:id="rId49"/>
    <p:sldId id="792" r:id="rId50"/>
    <p:sldId id="793" r:id="rId51"/>
    <p:sldId id="794" r:id="rId52"/>
    <p:sldId id="795" r:id="rId53"/>
    <p:sldId id="844" r:id="rId54"/>
    <p:sldId id="796" r:id="rId55"/>
    <p:sldId id="797" r:id="rId56"/>
    <p:sldId id="798" r:id="rId57"/>
    <p:sldId id="799" r:id="rId58"/>
    <p:sldId id="800" r:id="rId59"/>
    <p:sldId id="801" r:id="rId60"/>
    <p:sldId id="845" r:id="rId61"/>
    <p:sldId id="802" r:id="rId62"/>
    <p:sldId id="804" r:id="rId63"/>
    <p:sldId id="805" r:id="rId64"/>
    <p:sldId id="846" r:id="rId65"/>
    <p:sldId id="807" r:id="rId66"/>
    <p:sldId id="808" r:id="rId67"/>
    <p:sldId id="809" r:id="rId68"/>
    <p:sldId id="810" r:id="rId69"/>
    <p:sldId id="813" r:id="rId70"/>
    <p:sldId id="814" r:id="rId71"/>
    <p:sldId id="815" r:id="rId72"/>
    <p:sldId id="816" r:id="rId73"/>
    <p:sldId id="817" r:id="rId74"/>
    <p:sldId id="811" r:id="rId75"/>
    <p:sldId id="812" r:id="rId76"/>
    <p:sldId id="847" r:id="rId77"/>
    <p:sldId id="819" r:id="rId78"/>
    <p:sldId id="821" r:id="rId79"/>
    <p:sldId id="820" r:id="rId80"/>
    <p:sldId id="822" r:id="rId81"/>
    <p:sldId id="823" r:id="rId82"/>
    <p:sldId id="824" r:id="rId83"/>
    <p:sldId id="825" r:id="rId84"/>
    <p:sldId id="848" r:id="rId85"/>
    <p:sldId id="827" r:id="rId86"/>
    <p:sldId id="828" r:id="rId87"/>
    <p:sldId id="849" r:id="rId88"/>
    <p:sldId id="830" r:id="rId89"/>
    <p:sldId id="831" r:id="rId90"/>
    <p:sldId id="832" r:id="rId91"/>
    <p:sldId id="834" r:id="rId92"/>
    <p:sldId id="835" r:id="rId93"/>
    <p:sldId id="836" r:id="rId94"/>
    <p:sldId id="837" r:id="rId95"/>
    <p:sldId id="838" r:id="rId96"/>
    <p:sldId id="839" r:id="rId97"/>
    <p:sldId id="850" r:id="rId98"/>
    <p:sldId id="851" r:id="rId99"/>
    <p:sldId id="852" r:id="rId100"/>
    <p:sldId id="853" r:id="rId101"/>
    <p:sldId id="854" r:id="rId102"/>
    <p:sldId id="855" r:id="rId103"/>
    <p:sldId id="856" r:id="rId104"/>
    <p:sldId id="857" r:id="rId105"/>
    <p:sldId id="858" r:id="rId106"/>
    <p:sldId id="859" r:id="rId107"/>
    <p:sldId id="860" r:id="rId108"/>
    <p:sldId id="861" r:id="rId109"/>
    <p:sldId id="862" r:id="rId110"/>
    <p:sldId id="863" r:id="rId111"/>
    <p:sldId id="864" r:id="rId112"/>
    <p:sldId id="866" r:id="rId113"/>
    <p:sldId id="867" r:id="rId114"/>
    <p:sldId id="865" r:id="rId115"/>
    <p:sldId id="869" r:id="rId116"/>
    <p:sldId id="868" r:id="rId117"/>
    <p:sldId id="870" r:id="rId118"/>
    <p:sldId id="871" r:id="rId119"/>
    <p:sldId id="872" r:id="rId120"/>
    <p:sldId id="873" r:id="rId121"/>
    <p:sldId id="874" r:id="rId122"/>
    <p:sldId id="875" r:id="rId123"/>
    <p:sldId id="876" r:id="rId124"/>
    <p:sldId id="877" r:id="rId125"/>
    <p:sldId id="878" r:id="rId126"/>
    <p:sldId id="879" r:id="rId127"/>
    <p:sldId id="660" r:id="rId128"/>
    <p:sldId id="880" r:id="rId129"/>
    <p:sldId id="881" r:id="rId130"/>
    <p:sldId id="882" r:id="rId131"/>
    <p:sldId id="744" r:id="rId132"/>
    <p:sldId id="559" r:id="rId133"/>
  </p:sldIdLst>
  <p:sldSz cx="12192000" cy="6858000"/>
  <p:notesSz cx="6858000" cy="9144000"/>
  <p:custDataLst>
    <p:tags r:id="rId135"/>
  </p:custDataLst>
  <p:defaultTex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commentAuthors.xml><?xml version="1.0" encoding="utf-8"?>
<p:cmAuthorLst xmlns:a="http://schemas.openxmlformats.org/drawingml/2006/main" xmlns:r="http://schemas.openxmlformats.org/officeDocument/2006/relationships" xmlns:p="http://schemas.openxmlformats.org/presentationml/2006/main">
  <p:cmAuthor id="1" name="QiuTian" initials="Q" lastIdx="1" clrIdx="0">
    <p:extLst>
      <p:ext uri="{19B8F6BF-5375-455C-9EA6-DF929625EA0E}">
        <p15:presenceInfo xmlns:p15="http://schemas.microsoft.com/office/powerpoint/2012/main" userId="S::zhiwang@nju.edu.cn::d059b521-ee81-481f-be34-ac8650352dd5" providerId="AD"/>
      </p:ext>
    </p:extLst>
  </p:cmAuthor>
</p:cmAuthorLst>
</file>

<file path=ppt/presProps.xml><?xml version="1.0" encoding="utf-8"?>
<p:presentationPr xmlns:a="http://schemas.openxmlformats.org/drawingml/2006/main" xmlns:r="http://schemas.openxmlformats.org/officeDocument/2006/relationships" xmlns:p="http://schemas.openxmlformats.org/presentationml/2006/main">
  <p:clrMru>
    <a:srgbClr val="0000FF"/>
    <a:srgbClr val="4473C4"/>
    <a:srgbClr val="A5CEAE"/>
    <a:srgbClr val="ED6E00"/>
    <a:srgbClr val="FE0567"/>
    <a:srgbClr val="008EE3"/>
    <a:srgbClr val="4472C4"/>
    <a:srgbClr val="1A1A9E"/>
    <a:srgbClr val="00FF00"/>
    <a:srgbClr val="0091EA"/>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a:tblStyle styleId="{5C22544A-7EE6-4342-B048-85BDC9FD1C3A}" styleName="中度样式 2 - 强调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7868"/>
    <p:restoredTop sz="94150"/>
  </p:normalViewPr>
  <p:slideViewPr>
    <p:cSldViewPr snapToGrid="0" snapToObjects="1">
      <p:cViewPr varScale="1">
        <p:scale>
          <a:sx n="120" d="100"/>
          <a:sy n="120" d="100"/>
        </p:scale>
        <p:origin x="1288" y="192"/>
      </p:cViewPr>
      <p:guideLst/>
    </p:cSldViewPr>
  </p:slideViewPr>
  <p:notesTextViewPr>
    <p:cViewPr>
      <p:scale>
        <a:sx n="170" d="100"/>
        <a:sy n="170" d="100"/>
      </p:scale>
      <p:origin x="0" y="0"/>
    </p:cViewPr>
  </p:notesTextViewPr>
  <p:gridSpacing cx="72008" cy="72008"/>
</p:viewPr>
</file>

<file path=ppt/_rels/presentation.xml.rels><?xml version="1.0" encoding="UTF-8" standalone="yes"?>
<Relationships xmlns="http://schemas.openxmlformats.org/package/2006/relationships"><Relationship Id="rId117" Type="http://schemas.openxmlformats.org/officeDocument/2006/relationships/slide" Target="slides/slide116.xml"/><Relationship Id="rId21" Type="http://schemas.openxmlformats.org/officeDocument/2006/relationships/slide" Target="slides/slide20.xml"/><Relationship Id="rId42" Type="http://schemas.openxmlformats.org/officeDocument/2006/relationships/slide" Target="slides/slide41.xml"/><Relationship Id="rId63" Type="http://schemas.openxmlformats.org/officeDocument/2006/relationships/slide" Target="slides/slide62.xml"/><Relationship Id="rId84" Type="http://schemas.openxmlformats.org/officeDocument/2006/relationships/slide" Target="slides/slide83.xml"/><Relationship Id="rId138" Type="http://schemas.openxmlformats.org/officeDocument/2006/relationships/viewProps" Target="viewProps.xml"/><Relationship Id="rId107" Type="http://schemas.openxmlformats.org/officeDocument/2006/relationships/slide" Target="slides/slide106.xml"/><Relationship Id="rId11" Type="http://schemas.openxmlformats.org/officeDocument/2006/relationships/slide" Target="slides/slide10.xml"/><Relationship Id="rId32" Type="http://schemas.openxmlformats.org/officeDocument/2006/relationships/slide" Target="slides/slide31.xml"/><Relationship Id="rId37" Type="http://schemas.openxmlformats.org/officeDocument/2006/relationships/slide" Target="slides/slide36.xml"/><Relationship Id="rId53" Type="http://schemas.openxmlformats.org/officeDocument/2006/relationships/slide" Target="slides/slide52.xml"/><Relationship Id="rId58" Type="http://schemas.openxmlformats.org/officeDocument/2006/relationships/slide" Target="slides/slide57.xml"/><Relationship Id="rId74" Type="http://schemas.openxmlformats.org/officeDocument/2006/relationships/slide" Target="slides/slide73.xml"/><Relationship Id="rId79" Type="http://schemas.openxmlformats.org/officeDocument/2006/relationships/slide" Target="slides/slide78.xml"/><Relationship Id="rId102" Type="http://schemas.openxmlformats.org/officeDocument/2006/relationships/slide" Target="slides/slide101.xml"/><Relationship Id="rId123" Type="http://schemas.openxmlformats.org/officeDocument/2006/relationships/slide" Target="slides/slide122.xml"/><Relationship Id="rId128" Type="http://schemas.openxmlformats.org/officeDocument/2006/relationships/slide" Target="slides/slide127.xml"/><Relationship Id="rId5" Type="http://schemas.openxmlformats.org/officeDocument/2006/relationships/slide" Target="slides/slide4.xml"/><Relationship Id="rId90" Type="http://schemas.openxmlformats.org/officeDocument/2006/relationships/slide" Target="slides/slide89.xml"/><Relationship Id="rId95" Type="http://schemas.openxmlformats.org/officeDocument/2006/relationships/slide" Target="slides/slide94.xml"/><Relationship Id="rId22" Type="http://schemas.openxmlformats.org/officeDocument/2006/relationships/slide" Target="slides/slide21.xml"/><Relationship Id="rId27" Type="http://schemas.openxmlformats.org/officeDocument/2006/relationships/slide" Target="slides/slide26.xml"/><Relationship Id="rId43" Type="http://schemas.openxmlformats.org/officeDocument/2006/relationships/slide" Target="slides/slide42.xml"/><Relationship Id="rId48" Type="http://schemas.openxmlformats.org/officeDocument/2006/relationships/slide" Target="slides/slide47.xml"/><Relationship Id="rId64" Type="http://schemas.openxmlformats.org/officeDocument/2006/relationships/slide" Target="slides/slide63.xml"/><Relationship Id="rId69" Type="http://schemas.openxmlformats.org/officeDocument/2006/relationships/slide" Target="slides/slide68.xml"/><Relationship Id="rId113" Type="http://schemas.openxmlformats.org/officeDocument/2006/relationships/slide" Target="slides/slide112.xml"/><Relationship Id="rId118" Type="http://schemas.openxmlformats.org/officeDocument/2006/relationships/slide" Target="slides/slide117.xml"/><Relationship Id="rId134" Type="http://schemas.openxmlformats.org/officeDocument/2006/relationships/notesMaster" Target="notesMasters/notesMaster1.xml"/><Relationship Id="rId139" Type="http://schemas.openxmlformats.org/officeDocument/2006/relationships/theme" Target="theme/theme1.xml"/><Relationship Id="rId80" Type="http://schemas.openxmlformats.org/officeDocument/2006/relationships/slide" Target="slides/slide79.xml"/><Relationship Id="rId85" Type="http://schemas.openxmlformats.org/officeDocument/2006/relationships/slide" Target="slides/slide84.xml"/><Relationship Id="rId12" Type="http://schemas.openxmlformats.org/officeDocument/2006/relationships/slide" Target="slides/slide11.xml"/><Relationship Id="rId17" Type="http://schemas.openxmlformats.org/officeDocument/2006/relationships/slide" Target="slides/slide16.xml"/><Relationship Id="rId33" Type="http://schemas.openxmlformats.org/officeDocument/2006/relationships/slide" Target="slides/slide32.xml"/><Relationship Id="rId38" Type="http://schemas.openxmlformats.org/officeDocument/2006/relationships/slide" Target="slides/slide37.xml"/><Relationship Id="rId59" Type="http://schemas.openxmlformats.org/officeDocument/2006/relationships/slide" Target="slides/slide58.xml"/><Relationship Id="rId103" Type="http://schemas.openxmlformats.org/officeDocument/2006/relationships/slide" Target="slides/slide102.xml"/><Relationship Id="rId108" Type="http://schemas.openxmlformats.org/officeDocument/2006/relationships/slide" Target="slides/slide107.xml"/><Relationship Id="rId124" Type="http://schemas.openxmlformats.org/officeDocument/2006/relationships/slide" Target="slides/slide123.xml"/><Relationship Id="rId129" Type="http://schemas.openxmlformats.org/officeDocument/2006/relationships/slide" Target="slides/slide128.xml"/><Relationship Id="rId54" Type="http://schemas.openxmlformats.org/officeDocument/2006/relationships/slide" Target="slides/slide53.xml"/><Relationship Id="rId70" Type="http://schemas.openxmlformats.org/officeDocument/2006/relationships/slide" Target="slides/slide69.xml"/><Relationship Id="rId75" Type="http://schemas.openxmlformats.org/officeDocument/2006/relationships/slide" Target="slides/slide74.xml"/><Relationship Id="rId91" Type="http://schemas.openxmlformats.org/officeDocument/2006/relationships/slide" Target="slides/slide90.xml"/><Relationship Id="rId96" Type="http://schemas.openxmlformats.org/officeDocument/2006/relationships/slide" Target="slides/slide95.xml"/><Relationship Id="rId140" Type="http://schemas.openxmlformats.org/officeDocument/2006/relationships/tableStyles" Target="tableStyles.xml"/><Relationship Id="rId1" Type="http://schemas.openxmlformats.org/officeDocument/2006/relationships/slideMaster" Target="slideMasters/slideMaster1.xml"/><Relationship Id="rId6" Type="http://schemas.openxmlformats.org/officeDocument/2006/relationships/slide" Target="slides/slide5.xml"/><Relationship Id="rId23" Type="http://schemas.openxmlformats.org/officeDocument/2006/relationships/slide" Target="slides/slide22.xml"/><Relationship Id="rId28" Type="http://schemas.openxmlformats.org/officeDocument/2006/relationships/slide" Target="slides/slide27.xml"/><Relationship Id="rId49" Type="http://schemas.openxmlformats.org/officeDocument/2006/relationships/slide" Target="slides/slide48.xml"/><Relationship Id="rId114" Type="http://schemas.openxmlformats.org/officeDocument/2006/relationships/slide" Target="slides/slide113.xml"/><Relationship Id="rId119" Type="http://schemas.openxmlformats.org/officeDocument/2006/relationships/slide" Target="slides/slide118.xml"/><Relationship Id="rId44" Type="http://schemas.openxmlformats.org/officeDocument/2006/relationships/slide" Target="slides/slide43.xml"/><Relationship Id="rId60" Type="http://schemas.openxmlformats.org/officeDocument/2006/relationships/slide" Target="slides/slide59.xml"/><Relationship Id="rId65" Type="http://schemas.openxmlformats.org/officeDocument/2006/relationships/slide" Target="slides/slide64.xml"/><Relationship Id="rId81" Type="http://schemas.openxmlformats.org/officeDocument/2006/relationships/slide" Target="slides/slide80.xml"/><Relationship Id="rId86" Type="http://schemas.openxmlformats.org/officeDocument/2006/relationships/slide" Target="slides/slide85.xml"/><Relationship Id="rId130" Type="http://schemas.openxmlformats.org/officeDocument/2006/relationships/slide" Target="slides/slide129.xml"/><Relationship Id="rId135" Type="http://schemas.openxmlformats.org/officeDocument/2006/relationships/tags" Target="tags/tag1.xml"/><Relationship Id="rId13" Type="http://schemas.openxmlformats.org/officeDocument/2006/relationships/slide" Target="slides/slide12.xml"/><Relationship Id="rId18" Type="http://schemas.openxmlformats.org/officeDocument/2006/relationships/slide" Target="slides/slide17.xml"/><Relationship Id="rId39" Type="http://schemas.openxmlformats.org/officeDocument/2006/relationships/slide" Target="slides/slide38.xml"/><Relationship Id="rId109" Type="http://schemas.openxmlformats.org/officeDocument/2006/relationships/slide" Target="slides/slide108.xml"/><Relationship Id="rId34" Type="http://schemas.openxmlformats.org/officeDocument/2006/relationships/slide" Target="slides/slide33.xml"/><Relationship Id="rId50" Type="http://schemas.openxmlformats.org/officeDocument/2006/relationships/slide" Target="slides/slide49.xml"/><Relationship Id="rId55" Type="http://schemas.openxmlformats.org/officeDocument/2006/relationships/slide" Target="slides/slide54.xml"/><Relationship Id="rId76" Type="http://schemas.openxmlformats.org/officeDocument/2006/relationships/slide" Target="slides/slide75.xml"/><Relationship Id="rId97" Type="http://schemas.openxmlformats.org/officeDocument/2006/relationships/slide" Target="slides/slide96.xml"/><Relationship Id="rId104" Type="http://schemas.openxmlformats.org/officeDocument/2006/relationships/slide" Target="slides/slide103.xml"/><Relationship Id="rId120" Type="http://schemas.openxmlformats.org/officeDocument/2006/relationships/slide" Target="slides/slide119.xml"/><Relationship Id="rId125" Type="http://schemas.openxmlformats.org/officeDocument/2006/relationships/slide" Target="slides/slide124.xml"/><Relationship Id="rId141" Type="http://schemas.microsoft.com/office/2016/11/relationships/changesInfo" Target="changesInfos/changesInfo1.xml"/><Relationship Id="rId7" Type="http://schemas.openxmlformats.org/officeDocument/2006/relationships/slide" Target="slides/slide6.xml"/><Relationship Id="rId71" Type="http://schemas.openxmlformats.org/officeDocument/2006/relationships/slide" Target="slides/slide70.xml"/><Relationship Id="rId92" Type="http://schemas.openxmlformats.org/officeDocument/2006/relationships/slide" Target="slides/slide91.xml"/><Relationship Id="rId2" Type="http://schemas.openxmlformats.org/officeDocument/2006/relationships/slide" Target="slides/slide1.xml"/><Relationship Id="rId29" Type="http://schemas.openxmlformats.org/officeDocument/2006/relationships/slide" Target="slides/slide28.xml"/><Relationship Id="rId24" Type="http://schemas.openxmlformats.org/officeDocument/2006/relationships/slide" Target="slides/slide23.xml"/><Relationship Id="rId40" Type="http://schemas.openxmlformats.org/officeDocument/2006/relationships/slide" Target="slides/slide39.xml"/><Relationship Id="rId45" Type="http://schemas.openxmlformats.org/officeDocument/2006/relationships/slide" Target="slides/slide44.xml"/><Relationship Id="rId66" Type="http://schemas.openxmlformats.org/officeDocument/2006/relationships/slide" Target="slides/slide65.xml"/><Relationship Id="rId87" Type="http://schemas.openxmlformats.org/officeDocument/2006/relationships/slide" Target="slides/slide86.xml"/><Relationship Id="rId110" Type="http://schemas.openxmlformats.org/officeDocument/2006/relationships/slide" Target="slides/slide109.xml"/><Relationship Id="rId115" Type="http://schemas.openxmlformats.org/officeDocument/2006/relationships/slide" Target="slides/slide114.xml"/><Relationship Id="rId131" Type="http://schemas.openxmlformats.org/officeDocument/2006/relationships/slide" Target="slides/slide130.xml"/><Relationship Id="rId136" Type="http://schemas.openxmlformats.org/officeDocument/2006/relationships/commentAuthors" Target="commentAuthors.xml"/><Relationship Id="rId61" Type="http://schemas.openxmlformats.org/officeDocument/2006/relationships/slide" Target="slides/slide60.xml"/><Relationship Id="rId82" Type="http://schemas.openxmlformats.org/officeDocument/2006/relationships/slide" Target="slides/slide81.xml"/><Relationship Id="rId19" Type="http://schemas.openxmlformats.org/officeDocument/2006/relationships/slide" Target="slides/slide18.xml"/><Relationship Id="rId14" Type="http://schemas.openxmlformats.org/officeDocument/2006/relationships/slide" Target="slides/slide13.xml"/><Relationship Id="rId30" Type="http://schemas.openxmlformats.org/officeDocument/2006/relationships/slide" Target="slides/slide29.xml"/><Relationship Id="rId35" Type="http://schemas.openxmlformats.org/officeDocument/2006/relationships/slide" Target="slides/slide34.xml"/><Relationship Id="rId56" Type="http://schemas.openxmlformats.org/officeDocument/2006/relationships/slide" Target="slides/slide55.xml"/><Relationship Id="rId77" Type="http://schemas.openxmlformats.org/officeDocument/2006/relationships/slide" Target="slides/slide76.xml"/><Relationship Id="rId100" Type="http://schemas.openxmlformats.org/officeDocument/2006/relationships/slide" Target="slides/slide99.xml"/><Relationship Id="rId105" Type="http://schemas.openxmlformats.org/officeDocument/2006/relationships/slide" Target="slides/slide104.xml"/><Relationship Id="rId126" Type="http://schemas.openxmlformats.org/officeDocument/2006/relationships/slide" Target="slides/slide125.xml"/><Relationship Id="rId8" Type="http://schemas.openxmlformats.org/officeDocument/2006/relationships/slide" Target="slides/slide7.xml"/><Relationship Id="rId51" Type="http://schemas.openxmlformats.org/officeDocument/2006/relationships/slide" Target="slides/slide50.xml"/><Relationship Id="rId72" Type="http://schemas.openxmlformats.org/officeDocument/2006/relationships/slide" Target="slides/slide71.xml"/><Relationship Id="rId93" Type="http://schemas.openxmlformats.org/officeDocument/2006/relationships/slide" Target="slides/slide92.xml"/><Relationship Id="rId98" Type="http://schemas.openxmlformats.org/officeDocument/2006/relationships/slide" Target="slides/slide97.xml"/><Relationship Id="rId121" Type="http://schemas.openxmlformats.org/officeDocument/2006/relationships/slide" Target="slides/slide120.xml"/><Relationship Id="rId3" Type="http://schemas.openxmlformats.org/officeDocument/2006/relationships/slide" Target="slides/slide2.xml"/><Relationship Id="rId25" Type="http://schemas.openxmlformats.org/officeDocument/2006/relationships/slide" Target="slides/slide24.xml"/><Relationship Id="rId46" Type="http://schemas.openxmlformats.org/officeDocument/2006/relationships/slide" Target="slides/slide45.xml"/><Relationship Id="rId67" Type="http://schemas.openxmlformats.org/officeDocument/2006/relationships/slide" Target="slides/slide66.xml"/><Relationship Id="rId116" Type="http://schemas.openxmlformats.org/officeDocument/2006/relationships/slide" Target="slides/slide115.xml"/><Relationship Id="rId137" Type="http://schemas.openxmlformats.org/officeDocument/2006/relationships/presProps" Target="presProps.xml"/><Relationship Id="rId20" Type="http://schemas.openxmlformats.org/officeDocument/2006/relationships/slide" Target="slides/slide19.xml"/><Relationship Id="rId41" Type="http://schemas.openxmlformats.org/officeDocument/2006/relationships/slide" Target="slides/slide40.xml"/><Relationship Id="rId62" Type="http://schemas.openxmlformats.org/officeDocument/2006/relationships/slide" Target="slides/slide61.xml"/><Relationship Id="rId83" Type="http://schemas.openxmlformats.org/officeDocument/2006/relationships/slide" Target="slides/slide82.xml"/><Relationship Id="rId88" Type="http://schemas.openxmlformats.org/officeDocument/2006/relationships/slide" Target="slides/slide87.xml"/><Relationship Id="rId111" Type="http://schemas.openxmlformats.org/officeDocument/2006/relationships/slide" Target="slides/slide110.xml"/><Relationship Id="rId132" Type="http://schemas.openxmlformats.org/officeDocument/2006/relationships/slide" Target="slides/slide131.xml"/><Relationship Id="rId15" Type="http://schemas.openxmlformats.org/officeDocument/2006/relationships/slide" Target="slides/slide14.xml"/><Relationship Id="rId36" Type="http://schemas.openxmlformats.org/officeDocument/2006/relationships/slide" Target="slides/slide35.xml"/><Relationship Id="rId57" Type="http://schemas.openxmlformats.org/officeDocument/2006/relationships/slide" Target="slides/slide56.xml"/><Relationship Id="rId106" Type="http://schemas.openxmlformats.org/officeDocument/2006/relationships/slide" Target="slides/slide105.xml"/><Relationship Id="rId127" Type="http://schemas.openxmlformats.org/officeDocument/2006/relationships/slide" Target="slides/slide126.xml"/><Relationship Id="rId10" Type="http://schemas.openxmlformats.org/officeDocument/2006/relationships/slide" Target="slides/slide9.xml"/><Relationship Id="rId31" Type="http://schemas.openxmlformats.org/officeDocument/2006/relationships/slide" Target="slides/slide30.xml"/><Relationship Id="rId52" Type="http://schemas.openxmlformats.org/officeDocument/2006/relationships/slide" Target="slides/slide51.xml"/><Relationship Id="rId73" Type="http://schemas.openxmlformats.org/officeDocument/2006/relationships/slide" Target="slides/slide72.xml"/><Relationship Id="rId78" Type="http://schemas.openxmlformats.org/officeDocument/2006/relationships/slide" Target="slides/slide77.xml"/><Relationship Id="rId94" Type="http://schemas.openxmlformats.org/officeDocument/2006/relationships/slide" Target="slides/slide93.xml"/><Relationship Id="rId99" Type="http://schemas.openxmlformats.org/officeDocument/2006/relationships/slide" Target="slides/slide98.xml"/><Relationship Id="rId101" Type="http://schemas.openxmlformats.org/officeDocument/2006/relationships/slide" Target="slides/slide100.xml"/><Relationship Id="rId122" Type="http://schemas.openxmlformats.org/officeDocument/2006/relationships/slide" Target="slides/slide121.xml"/><Relationship Id="rId4" Type="http://schemas.openxmlformats.org/officeDocument/2006/relationships/slide" Target="slides/slide3.xml"/><Relationship Id="rId9" Type="http://schemas.openxmlformats.org/officeDocument/2006/relationships/slide" Target="slides/slide8.xml"/><Relationship Id="rId26" Type="http://schemas.openxmlformats.org/officeDocument/2006/relationships/slide" Target="slides/slide25.xml"/><Relationship Id="rId47" Type="http://schemas.openxmlformats.org/officeDocument/2006/relationships/slide" Target="slides/slide46.xml"/><Relationship Id="rId68" Type="http://schemas.openxmlformats.org/officeDocument/2006/relationships/slide" Target="slides/slide67.xml"/><Relationship Id="rId89" Type="http://schemas.openxmlformats.org/officeDocument/2006/relationships/slide" Target="slides/slide88.xml"/><Relationship Id="rId112" Type="http://schemas.openxmlformats.org/officeDocument/2006/relationships/slide" Target="slides/slide111.xml"/><Relationship Id="rId133" Type="http://schemas.openxmlformats.org/officeDocument/2006/relationships/slide" Target="slides/slide132.xml"/><Relationship Id="rId16" Type="http://schemas.openxmlformats.org/officeDocument/2006/relationships/slide" Target="slides/slide15.xml"/></Relationships>
</file>

<file path=ppt/changesInfos/changesInfo1.xml><?xml version="1.0" encoding="utf-8"?>
<pc:chgInfo xmlns:a="http://schemas.openxmlformats.org/drawingml/2006/main" xmlns:r="http://schemas.openxmlformats.org/officeDocument/2006/relationships" xmlns:ac="http://schemas.microsoft.com/office/drawing/2013/main/command" xmlns:pc="http://schemas.microsoft.com/office/powerpoint/2013/main/command">
  <pc:docChgLst>
    <pc:chgData name="QiuTian" userId="d059b521-ee81-481f-be34-ac8650352dd5" providerId="ADAL" clId="{3241D175-DE6B-8741-BF39-DB18CC3903C5}"/>
    <pc:docChg chg="custSel modSld modMainMaster">
      <pc:chgData name="QiuTian" userId="d059b521-ee81-481f-be34-ac8650352dd5" providerId="ADAL" clId="{3241D175-DE6B-8741-BF39-DB18CC3903C5}" dt="2023-02-28T02:58:29.908" v="11"/>
      <pc:docMkLst>
        <pc:docMk/>
      </pc:docMkLst>
      <pc:sldChg chg="addSp delSp modSp">
        <pc:chgData name="QiuTian" userId="d059b521-ee81-481f-be34-ac8650352dd5" providerId="ADAL" clId="{3241D175-DE6B-8741-BF39-DB18CC3903C5}" dt="2023-02-28T02:58:29.908" v="11"/>
        <pc:sldMkLst>
          <pc:docMk/>
          <pc:sldMk cId="4234557494" sldId="559"/>
        </pc:sldMkLst>
        <pc:spChg chg="add del mod">
          <ac:chgData name="QiuTian" userId="d059b521-ee81-481f-be34-ac8650352dd5" providerId="ADAL" clId="{3241D175-DE6B-8741-BF39-DB18CC3903C5}" dt="2023-02-28T02:58:14.127" v="9"/>
          <ac:spMkLst>
            <pc:docMk/>
            <pc:sldMk cId="4234557494" sldId="559"/>
            <ac:spMk id="2" creationId="{AF93CE6E-6448-F1D1-3B92-BF6FA3240083}"/>
          </ac:spMkLst>
        </pc:spChg>
        <pc:spChg chg="del">
          <ac:chgData name="QiuTian" userId="d059b521-ee81-481f-be34-ac8650352dd5" providerId="ADAL" clId="{3241D175-DE6B-8741-BF39-DB18CC3903C5}" dt="2023-02-28T02:57:46.961" v="0"/>
          <ac:spMkLst>
            <pc:docMk/>
            <pc:sldMk cId="4234557494" sldId="559"/>
            <ac:spMk id="3" creationId="{F09AFB76-6610-7470-70B4-4DAA3B0080B8}"/>
          </ac:spMkLst>
        </pc:spChg>
        <pc:spChg chg="add mod">
          <ac:chgData name="QiuTian" userId="d059b521-ee81-481f-be34-ac8650352dd5" providerId="ADAL" clId="{3241D175-DE6B-8741-BF39-DB18CC3903C5}" dt="2023-02-28T02:58:29.908" v="11"/>
          <ac:spMkLst>
            <pc:docMk/>
            <pc:sldMk cId="4234557494" sldId="559"/>
            <ac:spMk id="4" creationId="{A730A357-1994-555A-F3F4-C59168DCCD38}"/>
          </ac:spMkLst>
        </pc:spChg>
      </pc:sldChg>
      <pc:sldChg chg="addSp delSp modSp">
        <pc:chgData name="QiuTian" userId="d059b521-ee81-481f-be34-ac8650352dd5" providerId="ADAL" clId="{3241D175-DE6B-8741-BF39-DB18CC3903C5}" dt="2023-02-28T02:58:29.908" v="11"/>
        <pc:sldMkLst>
          <pc:docMk/>
          <pc:sldMk cId="393732159" sldId="608"/>
        </pc:sldMkLst>
        <pc:spChg chg="add del mod">
          <ac:chgData name="QiuTian" userId="d059b521-ee81-481f-be34-ac8650352dd5" providerId="ADAL" clId="{3241D175-DE6B-8741-BF39-DB18CC3903C5}" dt="2023-02-28T02:58:14.127" v="9"/>
          <ac:spMkLst>
            <pc:docMk/>
            <pc:sldMk cId="393732159" sldId="608"/>
            <ac:spMk id="2" creationId="{D8A22A8F-BDBE-C9D1-D9FC-87F8E6350E90}"/>
          </ac:spMkLst>
        </pc:spChg>
        <pc:spChg chg="del">
          <ac:chgData name="QiuTian" userId="d059b521-ee81-481f-be34-ac8650352dd5" providerId="ADAL" clId="{3241D175-DE6B-8741-BF39-DB18CC3903C5}" dt="2023-02-28T02:57:46.961" v="0"/>
          <ac:spMkLst>
            <pc:docMk/>
            <pc:sldMk cId="393732159" sldId="608"/>
            <ac:spMk id="3" creationId="{AC52FD79-FA27-488F-D47B-A0D0C45BA101}"/>
          </ac:spMkLst>
        </pc:spChg>
        <pc:spChg chg="add mod">
          <ac:chgData name="QiuTian" userId="d059b521-ee81-481f-be34-ac8650352dd5" providerId="ADAL" clId="{3241D175-DE6B-8741-BF39-DB18CC3903C5}" dt="2023-02-28T02:58:29.908" v="11"/>
          <ac:spMkLst>
            <pc:docMk/>
            <pc:sldMk cId="393732159" sldId="608"/>
            <ac:spMk id="4" creationId="{1F297E5A-E59A-32CA-5592-DAEBCBAD3E93}"/>
          </ac:spMkLst>
        </pc:spChg>
      </pc:sldChg>
      <pc:sldChg chg="addSp delSp modSp">
        <pc:chgData name="QiuTian" userId="d059b521-ee81-481f-be34-ac8650352dd5" providerId="ADAL" clId="{3241D175-DE6B-8741-BF39-DB18CC3903C5}" dt="2023-02-28T02:58:29.908" v="11"/>
        <pc:sldMkLst>
          <pc:docMk/>
          <pc:sldMk cId="2505352509" sldId="660"/>
        </pc:sldMkLst>
        <pc:spChg chg="add del mod">
          <ac:chgData name="QiuTian" userId="d059b521-ee81-481f-be34-ac8650352dd5" providerId="ADAL" clId="{3241D175-DE6B-8741-BF39-DB18CC3903C5}" dt="2023-02-28T02:58:14.127" v="9"/>
          <ac:spMkLst>
            <pc:docMk/>
            <pc:sldMk cId="2505352509" sldId="660"/>
            <ac:spMk id="2" creationId="{4B71449B-F098-8818-1B33-F799756AB0BD}"/>
          </ac:spMkLst>
        </pc:spChg>
        <pc:spChg chg="del">
          <ac:chgData name="QiuTian" userId="d059b521-ee81-481f-be34-ac8650352dd5" providerId="ADAL" clId="{3241D175-DE6B-8741-BF39-DB18CC3903C5}" dt="2023-02-28T02:57:46.961" v="0"/>
          <ac:spMkLst>
            <pc:docMk/>
            <pc:sldMk cId="2505352509" sldId="660"/>
            <ac:spMk id="4" creationId="{3C8A51B1-D359-56FB-0C78-2B2039A9B4A2}"/>
          </ac:spMkLst>
        </pc:spChg>
        <pc:spChg chg="add mod">
          <ac:chgData name="QiuTian" userId="d059b521-ee81-481f-be34-ac8650352dd5" providerId="ADAL" clId="{3241D175-DE6B-8741-BF39-DB18CC3903C5}" dt="2023-02-28T02:58:29.908" v="11"/>
          <ac:spMkLst>
            <pc:docMk/>
            <pc:sldMk cId="2505352509" sldId="660"/>
            <ac:spMk id="13" creationId="{134D13E0-F03C-10E0-2464-5D47BF394D00}"/>
          </ac:spMkLst>
        </pc:spChg>
      </pc:sldChg>
      <pc:sldChg chg="addSp delSp modSp">
        <pc:chgData name="QiuTian" userId="d059b521-ee81-481f-be34-ac8650352dd5" providerId="ADAL" clId="{3241D175-DE6B-8741-BF39-DB18CC3903C5}" dt="2023-02-28T02:58:29.908" v="11"/>
        <pc:sldMkLst>
          <pc:docMk/>
          <pc:sldMk cId="2700256617" sldId="744"/>
        </pc:sldMkLst>
        <pc:spChg chg="add del mod">
          <ac:chgData name="QiuTian" userId="d059b521-ee81-481f-be34-ac8650352dd5" providerId="ADAL" clId="{3241D175-DE6B-8741-BF39-DB18CC3903C5}" dt="2023-02-28T02:58:14.127" v="9"/>
          <ac:spMkLst>
            <pc:docMk/>
            <pc:sldMk cId="2700256617" sldId="744"/>
            <ac:spMk id="2" creationId="{6CDA773C-B028-B067-A8A3-0D4E5B3071DB}"/>
          </ac:spMkLst>
        </pc:spChg>
        <pc:spChg chg="del">
          <ac:chgData name="QiuTian" userId="d059b521-ee81-481f-be34-ac8650352dd5" providerId="ADAL" clId="{3241D175-DE6B-8741-BF39-DB18CC3903C5}" dt="2023-02-28T02:57:46.961" v="0"/>
          <ac:spMkLst>
            <pc:docMk/>
            <pc:sldMk cId="2700256617" sldId="744"/>
            <ac:spMk id="4" creationId="{FCED42CE-0E81-2A3D-7B63-2014B192E80D}"/>
          </ac:spMkLst>
        </pc:spChg>
        <pc:spChg chg="add mod">
          <ac:chgData name="QiuTian" userId="d059b521-ee81-481f-be34-ac8650352dd5" providerId="ADAL" clId="{3241D175-DE6B-8741-BF39-DB18CC3903C5}" dt="2023-02-28T02:58:29.908" v="11"/>
          <ac:spMkLst>
            <pc:docMk/>
            <pc:sldMk cId="2700256617" sldId="744"/>
            <ac:spMk id="5" creationId="{D95F49E4-C449-75CB-53CA-E6BFD4A59ADC}"/>
          </ac:spMkLst>
        </pc:spChg>
      </pc:sldChg>
      <pc:sldChg chg="addSp delSp modSp">
        <pc:chgData name="QiuTian" userId="d059b521-ee81-481f-be34-ac8650352dd5" providerId="ADAL" clId="{3241D175-DE6B-8741-BF39-DB18CC3903C5}" dt="2023-02-28T02:58:29.908" v="11"/>
        <pc:sldMkLst>
          <pc:docMk/>
          <pc:sldMk cId="3522175920" sldId="745"/>
        </pc:sldMkLst>
        <pc:spChg chg="add del mod">
          <ac:chgData name="QiuTian" userId="d059b521-ee81-481f-be34-ac8650352dd5" providerId="ADAL" clId="{3241D175-DE6B-8741-BF39-DB18CC3903C5}" dt="2023-02-28T02:58:14.127" v="9"/>
          <ac:spMkLst>
            <pc:docMk/>
            <pc:sldMk cId="3522175920" sldId="745"/>
            <ac:spMk id="2" creationId="{250BBFD6-B25F-D352-8417-F08C0139324F}"/>
          </ac:spMkLst>
        </pc:spChg>
        <pc:spChg chg="del">
          <ac:chgData name="QiuTian" userId="d059b521-ee81-481f-be34-ac8650352dd5" providerId="ADAL" clId="{3241D175-DE6B-8741-BF39-DB18CC3903C5}" dt="2023-02-28T02:57:46.961" v="0"/>
          <ac:spMkLst>
            <pc:docMk/>
            <pc:sldMk cId="3522175920" sldId="745"/>
            <ac:spMk id="3" creationId="{C6A1DB1B-CAE0-1526-3FC6-47E14B757005}"/>
          </ac:spMkLst>
        </pc:spChg>
        <pc:spChg chg="add mod">
          <ac:chgData name="QiuTian" userId="d059b521-ee81-481f-be34-ac8650352dd5" providerId="ADAL" clId="{3241D175-DE6B-8741-BF39-DB18CC3903C5}" dt="2023-02-28T02:58:29.908" v="11"/>
          <ac:spMkLst>
            <pc:docMk/>
            <pc:sldMk cId="3522175920" sldId="745"/>
            <ac:spMk id="9" creationId="{1BA502A0-BED8-2AEC-93EC-973B5B05D394}"/>
          </ac:spMkLst>
        </pc:spChg>
      </pc:sldChg>
      <pc:sldChg chg="addSp delSp modSp">
        <pc:chgData name="QiuTian" userId="d059b521-ee81-481f-be34-ac8650352dd5" providerId="ADAL" clId="{3241D175-DE6B-8741-BF39-DB18CC3903C5}" dt="2023-02-28T02:58:29.908" v="11"/>
        <pc:sldMkLst>
          <pc:docMk/>
          <pc:sldMk cId="3311844285" sldId="746"/>
        </pc:sldMkLst>
        <pc:spChg chg="add del mod">
          <ac:chgData name="QiuTian" userId="d059b521-ee81-481f-be34-ac8650352dd5" providerId="ADAL" clId="{3241D175-DE6B-8741-BF39-DB18CC3903C5}" dt="2023-02-28T02:58:14.127" v="9"/>
          <ac:spMkLst>
            <pc:docMk/>
            <pc:sldMk cId="3311844285" sldId="746"/>
            <ac:spMk id="2" creationId="{20E6B920-EA07-7A3A-20BB-2CDA1679B519}"/>
          </ac:spMkLst>
        </pc:spChg>
        <pc:spChg chg="del">
          <ac:chgData name="QiuTian" userId="d059b521-ee81-481f-be34-ac8650352dd5" providerId="ADAL" clId="{3241D175-DE6B-8741-BF39-DB18CC3903C5}" dt="2023-02-28T02:57:46.961" v="0"/>
          <ac:spMkLst>
            <pc:docMk/>
            <pc:sldMk cId="3311844285" sldId="746"/>
            <ac:spMk id="3" creationId="{8F69DAD1-2BFB-07B0-F9F4-65CCE687856A}"/>
          </ac:spMkLst>
        </pc:spChg>
        <pc:spChg chg="add mod">
          <ac:chgData name="QiuTian" userId="d059b521-ee81-481f-be34-ac8650352dd5" providerId="ADAL" clId="{3241D175-DE6B-8741-BF39-DB18CC3903C5}" dt="2023-02-28T02:58:29.908" v="11"/>
          <ac:spMkLst>
            <pc:docMk/>
            <pc:sldMk cId="3311844285" sldId="746"/>
            <ac:spMk id="5" creationId="{65B8FD6F-57FA-23D7-E60A-72F55453DFC8}"/>
          </ac:spMkLst>
        </pc:spChg>
      </pc:sldChg>
      <pc:sldChg chg="addSp delSp modSp">
        <pc:chgData name="QiuTian" userId="d059b521-ee81-481f-be34-ac8650352dd5" providerId="ADAL" clId="{3241D175-DE6B-8741-BF39-DB18CC3903C5}" dt="2023-02-28T02:58:29.908" v="11"/>
        <pc:sldMkLst>
          <pc:docMk/>
          <pc:sldMk cId="3823350293" sldId="747"/>
        </pc:sldMkLst>
        <pc:spChg chg="add del mod">
          <ac:chgData name="QiuTian" userId="d059b521-ee81-481f-be34-ac8650352dd5" providerId="ADAL" clId="{3241D175-DE6B-8741-BF39-DB18CC3903C5}" dt="2023-02-28T02:58:14.127" v="9"/>
          <ac:spMkLst>
            <pc:docMk/>
            <pc:sldMk cId="3823350293" sldId="747"/>
            <ac:spMk id="2" creationId="{D169A5F7-649B-848F-08F1-A2D68CB9FCB6}"/>
          </ac:spMkLst>
        </pc:spChg>
        <pc:spChg chg="del">
          <ac:chgData name="QiuTian" userId="d059b521-ee81-481f-be34-ac8650352dd5" providerId="ADAL" clId="{3241D175-DE6B-8741-BF39-DB18CC3903C5}" dt="2023-02-28T02:57:46.961" v="0"/>
          <ac:spMkLst>
            <pc:docMk/>
            <pc:sldMk cId="3823350293" sldId="747"/>
            <ac:spMk id="3" creationId="{8CD9F8FA-78F9-C3F1-E7D3-0EEA565B5A7D}"/>
          </ac:spMkLst>
        </pc:spChg>
        <pc:spChg chg="add mod">
          <ac:chgData name="QiuTian" userId="d059b521-ee81-481f-be34-ac8650352dd5" providerId="ADAL" clId="{3241D175-DE6B-8741-BF39-DB18CC3903C5}" dt="2023-02-28T02:58:29.908" v="11"/>
          <ac:spMkLst>
            <pc:docMk/>
            <pc:sldMk cId="3823350293" sldId="747"/>
            <ac:spMk id="5" creationId="{F8C7A1DE-E3F7-3EAF-2D15-E9BAB38576AB}"/>
          </ac:spMkLst>
        </pc:spChg>
      </pc:sldChg>
      <pc:sldChg chg="addSp delSp modSp">
        <pc:chgData name="QiuTian" userId="d059b521-ee81-481f-be34-ac8650352dd5" providerId="ADAL" clId="{3241D175-DE6B-8741-BF39-DB18CC3903C5}" dt="2023-02-28T02:58:29.908" v="11"/>
        <pc:sldMkLst>
          <pc:docMk/>
          <pc:sldMk cId="1398145577" sldId="748"/>
        </pc:sldMkLst>
        <pc:spChg chg="add del mod">
          <ac:chgData name="QiuTian" userId="d059b521-ee81-481f-be34-ac8650352dd5" providerId="ADAL" clId="{3241D175-DE6B-8741-BF39-DB18CC3903C5}" dt="2023-02-28T02:58:14.127" v="9"/>
          <ac:spMkLst>
            <pc:docMk/>
            <pc:sldMk cId="1398145577" sldId="748"/>
            <ac:spMk id="2" creationId="{6974CB6B-C019-3DFB-965B-9A7AB6CBC7B4}"/>
          </ac:spMkLst>
        </pc:spChg>
        <pc:spChg chg="del">
          <ac:chgData name="QiuTian" userId="d059b521-ee81-481f-be34-ac8650352dd5" providerId="ADAL" clId="{3241D175-DE6B-8741-BF39-DB18CC3903C5}" dt="2023-02-28T02:57:46.961" v="0"/>
          <ac:spMkLst>
            <pc:docMk/>
            <pc:sldMk cId="1398145577" sldId="748"/>
            <ac:spMk id="3" creationId="{7FDAD962-2720-7824-F1C8-DA705D717291}"/>
          </ac:spMkLst>
        </pc:spChg>
        <pc:spChg chg="add mod">
          <ac:chgData name="QiuTian" userId="d059b521-ee81-481f-be34-ac8650352dd5" providerId="ADAL" clId="{3241D175-DE6B-8741-BF39-DB18CC3903C5}" dt="2023-02-28T02:58:29.908" v="11"/>
          <ac:spMkLst>
            <pc:docMk/>
            <pc:sldMk cId="1398145577" sldId="748"/>
            <ac:spMk id="5" creationId="{83261992-5311-5A3F-34DC-BDB5D269066C}"/>
          </ac:spMkLst>
        </pc:spChg>
      </pc:sldChg>
      <pc:sldChg chg="addSp delSp modSp">
        <pc:chgData name="QiuTian" userId="d059b521-ee81-481f-be34-ac8650352dd5" providerId="ADAL" clId="{3241D175-DE6B-8741-BF39-DB18CC3903C5}" dt="2023-02-28T02:58:29.908" v="11"/>
        <pc:sldMkLst>
          <pc:docMk/>
          <pc:sldMk cId="3077775324" sldId="749"/>
        </pc:sldMkLst>
        <pc:spChg chg="add del mod">
          <ac:chgData name="QiuTian" userId="d059b521-ee81-481f-be34-ac8650352dd5" providerId="ADAL" clId="{3241D175-DE6B-8741-BF39-DB18CC3903C5}" dt="2023-02-28T02:58:14.127" v="9"/>
          <ac:spMkLst>
            <pc:docMk/>
            <pc:sldMk cId="3077775324" sldId="749"/>
            <ac:spMk id="2" creationId="{3E733718-FD35-24AF-3578-7C7637A5AF81}"/>
          </ac:spMkLst>
        </pc:spChg>
        <pc:spChg chg="del">
          <ac:chgData name="QiuTian" userId="d059b521-ee81-481f-be34-ac8650352dd5" providerId="ADAL" clId="{3241D175-DE6B-8741-BF39-DB18CC3903C5}" dt="2023-02-28T02:57:46.961" v="0"/>
          <ac:spMkLst>
            <pc:docMk/>
            <pc:sldMk cId="3077775324" sldId="749"/>
            <ac:spMk id="3" creationId="{838E8551-6DEB-FC59-DFC3-FF1AB90FE1F7}"/>
          </ac:spMkLst>
        </pc:spChg>
        <pc:spChg chg="add mod">
          <ac:chgData name="QiuTian" userId="d059b521-ee81-481f-be34-ac8650352dd5" providerId="ADAL" clId="{3241D175-DE6B-8741-BF39-DB18CC3903C5}" dt="2023-02-28T02:58:29.908" v="11"/>
          <ac:spMkLst>
            <pc:docMk/>
            <pc:sldMk cId="3077775324" sldId="749"/>
            <ac:spMk id="5" creationId="{CCC91A5B-3795-B655-DE74-1170BB589CDC}"/>
          </ac:spMkLst>
        </pc:spChg>
      </pc:sldChg>
      <pc:sldChg chg="addSp delSp modSp">
        <pc:chgData name="QiuTian" userId="d059b521-ee81-481f-be34-ac8650352dd5" providerId="ADAL" clId="{3241D175-DE6B-8741-BF39-DB18CC3903C5}" dt="2023-02-28T02:58:29.908" v="11"/>
        <pc:sldMkLst>
          <pc:docMk/>
          <pc:sldMk cId="199781230" sldId="750"/>
        </pc:sldMkLst>
        <pc:spChg chg="add del mod">
          <ac:chgData name="QiuTian" userId="d059b521-ee81-481f-be34-ac8650352dd5" providerId="ADAL" clId="{3241D175-DE6B-8741-BF39-DB18CC3903C5}" dt="2023-02-28T02:58:14.127" v="9"/>
          <ac:spMkLst>
            <pc:docMk/>
            <pc:sldMk cId="199781230" sldId="750"/>
            <ac:spMk id="2" creationId="{77C56CF3-54B0-73F9-B8CB-B48E3840C252}"/>
          </ac:spMkLst>
        </pc:spChg>
        <pc:spChg chg="del">
          <ac:chgData name="QiuTian" userId="d059b521-ee81-481f-be34-ac8650352dd5" providerId="ADAL" clId="{3241D175-DE6B-8741-BF39-DB18CC3903C5}" dt="2023-02-28T02:57:46.961" v="0"/>
          <ac:spMkLst>
            <pc:docMk/>
            <pc:sldMk cId="199781230" sldId="750"/>
            <ac:spMk id="3" creationId="{791E44BC-3183-E5DF-B4F9-3C769F1B4A93}"/>
          </ac:spMkLst>
        </pc:spChg>
        <pc:spChg chg="add mod">
          <ac:chgData name="QiuTian" userId="d059b521-ee81-481f-be34-ac8650352dd5" providerId="ADAL" clId="{3241D175-DE6B-8741-BF39-DB18CC3903C5}" dt="2023-02-28T02:58:29.908" v="11"/>
          <ac:spMkLst>
            <pc:docMk/>
            <pc:sldMk cId="199781230" sldId="750"/>
            <ac:spMk id="6" creationId="{91949C18-95AA-A00E-1154-4B4ECE189AE5}"/>
          </ac:spMkLst>
        </pc:spChg>
      </pc:sldChg>
      <pc:sldChg chg="addSp delSp modSp">
        <pc:chgData name="QiuTian" userId="d059b521-ee81-481f-be34-ac8650352dd5" providerId="ADAL" clId="{3241D175-DE6B-8741-BF39-DB18CC3903C5}" dt="2023-02-28T02:58:29.908" v="11"/>
        <pc:sldMkLst>
          <pc:docMk/>
          <pc:sldMk cId="4260341944" sldId="751"/>
        </pc:sldMkLst>
        <pc:spChg chg="add del mod">
          <ac:chgData name="QiuTian" userId="d059b521-ee81-481f-be34-ac8650352dd5" providerId="ADAL" clId="{3241D175-DE6B-8741-BF39-DB18CC3903C5}" dt="2023-02-28T02:58:14.127" v="9"/>
          <ac:spMkLst>
            <pc:docMk/>
            <pc:sldMk cId="4260341944" sldId="751"/>
            <ac:spMk id="2" creationId="{EA6FEEBF-4E90-45F2-06A6-C9CDAC612106}"/>
          </ac:spMkLst>
        </pc:spChg>
        <pc:spChg chg="del">
          <ac:chgData name="QiuTian" userId="d059b521-ee81-481f-be34-ac8650352dd5" providerId="ADAL" clId="{3241D175-DE6B-8741-BF39-DB18CC3903C5}" dt="2023-02-28T02:57:46.961" v="0"/>
          <ac:spMkLst>
            <pc:docMk/>
            <pc:sldMk cId="4260341944" sldId="751"/>
            <ac:spMk id="3" creationId="{E5868F52-D5B4-9162-21A4-53435773FD35}"/>
          </ac:spMkLst>
        </pc:spChg>
        <pc:spChg chg="add mod">
          <ac:chgData name="QiuTian" userId="d059b521-ee81-481f-be34-ac8650352dd5" providerId="ADAL" clId="{3241D175-DE6B-8741-BF39-DB18CC3903C5}" dt="2023-02-28T02:58:29.908" v="11"/>
          <ac:spMkLst>
            <pc:docMk/>
            <pc:sldMk cId="4260341944" sldId="751"/>
            <ac:spMk id="5" creationId="{709672A2-5F12-1599-E409-7E7F14DDA9F6}"/>
          </ac:spMkLst>
        </pc:spChg>
      </pc:sldChg>
      <pc:sldChg chg="addSp delSp modSp">
        <pc:chgData name="QiuTian" userId="d059b521-ee81-481f-be34-ac8650352dd5" providerId="ADAL" clId="{3241D175-DE6B-8741-BF39-DB18CC3903C5}" dt="2023-02-28T02:58:29.908" v="11"/>
        <pc:sldMkLst>
          <pc:docMk/>
          <pc:sldMk cId="838160427" sldId="752"/>
        </pc:sldMkLst>
        <pc:spChg chg="add del mod">
          <ac:chgData name="QiuTian" userId="d059b521-ee81-481f-be34-ac8650352dd5" providerId="ADAL" clId="{3241D175-DE6B-8741-BF39-DB18CC3903C5}" dt="2023-02-28T02:58:14.127" v="9"/>
          <ac:spMkLst>
            <pc:docMk/>
            <pc:sldMk cId="838160427" sldId="752"/>
            <ac:spMk id="2" creationId="{4DC2C557-EC32-4C51-391E-E83E24BD0F8B}"/>
          </ac:spMkLst>
        </pc:spChg>
        <pc:spChg chg="del">
          <ac:chgData name="QiuTian" userId="d059b521-ee81-481f-be34-ac8650352dd5" providerId="ADAL" clId="{3241D175-DE6B-8741-BF39-DB18CC3903C5}" dt="2023-02-28T02:57:46.961" v="0"/>
          <ac:spMkLst>
            <pc:docMk/>
            <pc:sldMk cId="838160427" sldId="752"/>
            <ac:spMk id="3" creationId="{4BB957EE-BE90-6009-5A64-18EEAC9EA4B4}"/>
          </ac:spMkLst>
        </pc:spChg>
        <pc:spChg chg="add mod">
          <ac:chgData name="QiuTian" userId="d059b521-ee81-481f-be34-ac8650352dd5" providerId="ADAL" clId="{3241D175-DE6B-8741-BF39-DB18CC3903C5}" dt="2023-02-28T02:58:29.908" v="11"/>
          <ac:spMkLst>
            <pc:docMk/>
            <pc:sldMk cId="838160427" sldId="752"/>
            <ac:spMk id="6" creationId="{9A0F44C0-7593-6F1A-F1C8-44B8449C3DD3}"/>
          </ac:spMkLst>
        </pc:spChg>
      </pc:sldChg>
      <pc:sldChg chg="addSp delSp modSp">
        <pc:chgData name="QiuTian" userId="d059b521-ee81-481f-be34-ac8650352dd5" providerId="ADAL" clId="{3241D175-DE6B-8741-BF39-DB18CC3903C5}" dt="2023-02-28T02:58:29.908" v="11"/>
        <pc:sldMkLst>
          <pc:docMk/>
          <pc:sldMk cId="3511155728" sldId="753"/>
        </pc:sldMkLst>
        <pc:spChg chg="add del mod">
          <ac:chgData name="QiuTian" userId="d059b521-ee81-481f-be34-ac8650352dd5" providerId="ADAL" clId="{3241D175-DE6B-8741-BF39-DB18CC3903C5}" dt="2023-02-28T02:58:14.127" v="9"/>
          <ac:spMkLst>
            <pc:docMk/>
            <pc:sldMk cId="3511155728" sldId="753"/>
            <ac:spMk id="2" creationId="{0D290F1F-D059-B519-3639-5758E9CEF588}"/>
          </ac:spMkLst>
        </pc:spChg>
        <pc:spChg chg="del">
          <ac:chgData name="QiuTian" userId="d059b521-ee81-481f-be34-ac8650352dd5" providerId="ADAL" clId="{3241D175-DE6B-8741-BF39-DB18CC3903C5}" dt="2023-02-28T02:57:46.961" v="0"/>
          <ac:spMkLst>
            <pc:docMk/>
            <pc:sldMk cId="3511155728" sldId="753"/>
            <ac:spMk id="3" creationId="{D357BF74-57A0-7EF8-99C7-012C0DAEB7FD}"/>
          </ac:spMkLst>
        </pc:spChg>
        <pc:spChg chg="add mod">
          <ac:chgData name="QiuTian" userId="d059b521-ee81-481f-be34-ac8650352dd5" providerId="ADAL" clId="{3241D175-DE6B-8741-BF39-DB18CC3903C5}" dt="2023-02-28T02:58:29.908" v="11"/>
          <ac:spMkLst>
            <pc:docMk/>
            <pc:sldMk cId="3511155728" sldId="753"/>
            <ac:spMk id="5" creationId="{627339D8-93ED-6BB4-3DA1-844ACA6B2634}"/>
          </ac:spMkLst>
        </pc:spChg>
      </pc:sldChg>
      <pc:sldChg chg="addSp delSp modSp">
        <pc:chgData name="QiuTian" userId="d059b521-ee81-481f-be34-ac8650352dd5" providerId="ADAL" clId="{3241D175-DE6B-8741-BF39-DB18CC3903C5}" dt="2023-02-28T02:58:29.908" v="11"/>
        <pc:sldMkLst>
          <pc:docMk/>
          <pc:sldMk cId="1319229852" sldId="754"/>
        </pc:sldMkLst>
        <pc:spChg chg="add del mod">
          <ac:chgData name="QiuTian" userId="d059b521-ee81-481f-be34-ac8650352dd5" providerId="ADAL" clId="{3241D175-DE6B-8741-BF39-DB18CC3903C5}" dt="2023-02-28T02:58:14.127" v="9"/>
          <ac:spMkLst>
            <pc:docMk/>
            <pc:sldMk cId="1319229852" sldId="754"/>
            <ac:spMk id="2" creationId="{9646F739-0BAE-1F5E-6FBD-7ED7CC661E2D}"/>
          </ac:spMkLst>
        </pc:spChg>
        <pc:spChg chg="del">
          <ac:chgData name="QiuTian" userId="d059b521-ee81-481f-be34-ac8650352dd5" providerId="ADAL" clId="{3241D175-DE6B-8741-BF39-DB18CC3903C5}" dt="2023-02-28T02:57:46.961" v="0"/>
          <ac:spMkLst>
            <pc:docMk/>
            <pc:sldMk cId="1319229852" sldId="754"/>
            <ac:spMk id="3" creationId="{CA70508B-44EC-A964-D80D-416FC3A47C02}"/>
          </ac:spMkLst>
        </pc:spChg>
        <pc:spChg chg="add mod">
          <ac:chgData name="QiuTian" userId="d059b521-ee81-481f-be34-ac8650352dd5" providerId="ADAL" clId="{3241D175-DE6B-8741-BF39-DB18CC3903C5}" dt="2023-02-28T02:58:29.908" v="11"/>
          <ac:spMkLst>
            <pc:docMk/>
            <pc:sldMk cId="1319229852" sldId="754"/>
            <ac:spMk id="5" creationId="{959057A3-0087-D824-6484-FE8805CD1536}"/>
          </ac:spMkLst>
        </pc:spChg>
      </pc:sldChg>
      <pc:sldChg chg="addSp delSp modSp">
        <pc:chgData name="QiuTian" userId="d059b521-ee81-481f-be34-ac8650352dd5" providerId="ADAL" clId="{3241D175-DE6B-8741-BF39-DB18CC3903C5}" dt="2023-02-28T02:58:29.908" v="11"/>
        <pc:sldMkLst>
          <pc:docMk/>
          <pc:sldMk cId="105141473" sldId="755"/>
        </pc:sldMkLst>
        <pc:spChg chg="add del mod">
          <ac:chgData name="QiuTian" userId="d059b521-ee81-481f-be34-ac8650352dd5" providerId="ADAL" clId="{3241D175-DE6B-8741-BF39-DB18CC3903C5}" dt="2023-02-28T02:58:14.127" v="9"/>
          <ac:spMkLst>
            <pc:docMk/>
            <pc:sldMk cId="105141473" sldId="755"/>
            <ac:spMk id="2" creationId="{A8EB7157-4C8D-477A-1B97-148A18D77A3A}"/>
          </ac:spMkLst>
        </pc:spChg>
        <pc:spChg chg="del">
          <ac:chgData name="QiuTian" userId="d059b521-ee81-481f-be34-ac8650352dd5" providerId="ADAL" clId="{3241D175-DE6B-8741-BF39-DB18CC3903C5}" dt="2023-02-28T02:57:46.961" v="0"/>
          <ac:spMkLst>
            <pc:docMk/>
            <pc:sldMk cId="105141473" sldId="755"/>
            <ac:spMk id="3" creationId="{3E1634F2-DE49-A0DB-40F2-6832D08AE7B0}"/>
          </ac:spMkLst>
        </pc:spChg>
        <pc:spChg chg="add mod">
          <ac:chgData name="QiuTian" userId="d059b521-ee81-481f-be34-ac8650352dd5" providerId="ADAL" clId="{3241D175-DE6B-8741-BF39-DB18CC3903C5}" dt="2023-02-28T02:58:29.908" v="11"/>
          <ac:spMkLst>
            <pc:docMk/>
            <pc:sldMk cId="105141473" sldId="755"/>
            <ac:spMk id="5" creationId="{E3EE1937-056C-3000-F574-FB931EF733AE}"/>
          </ac:spMkLst>
        </pc:spChg>
      </pc:sldChg>
      <pc:sldChg chg="addSp delSp modSp">
        <pc:chgData name="QiuTian" userId="d059b521-ee81-481f-be34-ac8650352dd5" providerId="ADAL" clId="{3241D175-DE6B-8741-BF39-DB18CC3903C5}" dt="2023-02-28T02:58:29.908" v="11"/>
        <pc:sldMkLst>
          <pc:docMk/>
          <pc:sldMk cId="1067978993" sldId="757"/>
        </pc:sldMkLst>
        <pc:spChg chg="add del mod">
          <ac:chgData name="QiuTian" userId="d059b521-ee81-481f-be34-ac8650352dd5" providerId="ADAL" clId="{3241D175-DE6B-8741-BF39-DB18CC3903C5}" dt="2023-02-28T02:58:14.127" v="9"/>
          <ac:spMkLst>
            <pc:docMk/>
            <pc:sldMk cId="1067978993" sldId="757"/>
            <ac:spMk id="2" creationId="{25279A79-1C0A-74F5-1AB2-E39C6BD9318F}"/>
          </ac:spMkLst>
        </pc:spChg>
        <pc:spChg chg="del">
          <ac:chgData name="QiuTian" userId="d059b521-ee81-481f-be34-ac8650352dd5" providerId="ADAL" clId="{3241D175-DE6B-8741-BF39-DB18CC3903C5}" dt="2023-02-28T02:57:46.961" v="0"/>
          <ac:spMkLst>
            <pc:docMk/>
            <pc:sldMk cId="1067978993" sldId="757"/>
            <ac:spMk id="6" creationId="{6FD96FAA-277B-6F63-0CBC-4E6A3D1CA121}"/>
          </ac:spMkLst>
        </pc:spChg>
        <pc:spChg chg="add mod">
          <ac:chgData name="QiuTian" userId="d059b521-ee81-481f-be34-ac8650352dd5" providerId="ADAL" clId="{3241D175-DE6B-8741-BF39-DB18CC3903C5}" dt="2023-02-28T02:58:29.908" v="11"/>
          <ac:spMkLst>
            <pc:docMk/>
            <pc:sldMk cId="1067978993" sldId="757"/>
            <ac:spMk id="9" creationId="{FBE903F3-DD6D-383E-ADA0-6B4CB4096AE8}"/>
          </ac:spMkLst>
        </pc:spChg>
      </pc:sldChg>
      <pc:sldChg chg="addSp delSp modSp">
        <pc:chgData name="QiuTian" userId="d059b521-ee81-481f-be34-ac8650352dd5" providerId="ADAL" clId="{3241D175-DE6B-8741-BF39-DB18CC3903C5}" dt="2023-02-28T02:58:29.908" v="11"/>
        <pc:sldMkLst>
          <pc:docMk/>
          <pc:sldMk cId="2029379801" sldId="758"/>
        </pc:sldMkLst>
        <pc:spChg chg="add del mod">
          <ac:chgData name="QiuTian" userId="d059b521-ee81-481f-be34-ac8650352dd5" providerId="ADAL" clId="{3241D175-DE6B-8741-BF39-DB18CC3903C5}" dt="2023-02-28T02:58:14.127" v="9"/>
          <ac:spMkLst>
            <pc:docMk/>
            <pc:sldMk cId="2029379801" sldId="758"/>
            <ac:spMk id="2" creationId="{4FDE0DA6-E0A0-58B7-D019-8A244010FE22}"/>
          </ac:spMkLst>
        </pc:spChg>
        <pc:spChg chg="del">
          <ac:chgData name="QiuTian" userId="d059b521-ee81-481f-be34-ac8650352dd5" providerId="ADAL" clId="{3241D175-DE6B-8741-BF39-DB18CC3903C5}" dt="2023-02-28T02:57:46.961" v="0"/>
          <ac:spMkLst>
            <pc:docMk/>
            <pc:sldMk cId="2029379801" sldId="758"/>
            <ac:spMk id="3" creationId="{6C0C8504-0013-2FA4-4390-0320E3FFD29A}"/>
          </ac:spMkLst>
        </pc:spChg>
        <pc:spChg chg="add mod">
          <ac:chgData name="QiuTian" userId="d059b521-ee81-481f-be34-ac8650352dd5" providerId="ADAL" clId="{3241D175-DE6B-8741-BF39-DB18CC3903C5}" dt="2023-02-28T02:58:29.908" v="11"/>
          <ac:spMkLst>
            <pc:docMk/>
            <pc:sldMk cId="2029379801" sldId="758"/>
            <ac:spMk id="6" creationId="{47DE0F2E-4D08-9D34-E41E-E9CA7F006AB0}"/>
          </ac:spMkLst>
        </pc:spChg>
      </pc:sldChg>
      <pc:sldChg chg="addSp delSp modSp">
        <pc:chgData name="QiuTian" userId="d059b521-ee81-481f-be34-ac8650352dd5" providerId="ADAL" clId="{3241D175-DE6B-8741-BF39-DB18CC3903C5}" dt="2023-02-28T02:58:29.908" v="11"/>
        <pc:sldMkLst>
          <pc:docMk/>
          <pc:sldMk cId="1532892300" sldId="759"/>
        </pc:sldMkLst>
        <pc:spChg chg="add del mod">
          <ac:chgData name="QiuTian" userId="d059b521-ee81-481f-be34-ac8650352dd5" providerId="ADAL" clId="{3241D175-DE6B-8741-BF39-DB18CC3903C5}" dt="2023-02-28T02:58:14.127" v="9"/>
          <ac:spMkLst>
            <pc:docMk/>
            <pc:sldMk cId="1532892300" sldId="759"/>
            <ac:spMk id="2" creationId="{967B719F-C6E1-A3B6-FE9A-263E0BEFE296}"/>
          </ac:spMkLst>
        </pc:spChg>
        <pc:spChg chg="del">
          <ac:chgData name="QiuTian" userId="d059b521-ee81-481f-be34-ac8650352dd5" providerId="ADAL" clId="{3241D175-DE6B-8741-BF39-DB18CC3903C5}" dt="2023-02-28T02:57:46.961" v="0"/>
          <ac:spMkLst>
            <pc:docMk/>
            <pc:sldMk cId="1532892300" sldId="759"/>
            <ac:spMk id="3" creationId="{3F80B047-7814-66FE-A0F1-332AD4851BF8}"/>
          </ac:spMkLst>
        </pc:spChg>
        <pc:spChg chg="add mod">
          <ac:chgData name="QiuTian" userId="d059b521-ee81-481f-be34-ac8650352dd5" providerId="ADAL" clId="{3241D175-DE6B-8741-BF39-DB18CC3903C5}" dt="2023-02-28T02:58:29.908" v="11"/>
          <ac:spMkLst>
            <pc:docMk/>
            <pc:sldMk cId="1532892300" sldId="759"/>
            <ac:spMk id="5" creationId="{1237566C-76D8-5010-92FA-FC254AB3801E}"/>
          </ac:spMkLst>
        </pc:spChg>
      </pc:sldChg>
      <pc:sldChg chg="addSp delSp modSp">
        <pc:chgData name="QiuTian" userId="d059b521-ee81-481f-be34-ac8650352dd5" providerId="ADAL" clId="{3241D175-DE6B-8741-BF39-DB18CC3903C5}" dt="2023-02-28T02:58:29.908" v="11"/>
        <pc:sldMkLst>
          <pc:docMk/>
          <pc:sldMk cId="4143359641" sldId="760"/>
        </pc:sldMkLst>
        <pc:spChg chg="add del mod">
          <ac:chgData name="QiuTian" userId="d059b521-ee81-481f-be34-ac8650352dd5" providerId="ADAL" clId="{3241D175-DE6B-8741-BF39-DB18CC3903C5}" dt="2023-02-28T02:58:14.127" v="9"/>
          <ac:spMkLst>
            <pc:docMk/>
            <pc:sldMk cId="4143359641" sldId="760"/>
            <ac:spMk id="2" creationId="{3187D201-24B1-1AB4-09C5-B0F07DB0C13F}"/>
          </ac:spMkLst>
        </pc:spChg>
        <pc:spChg chg="del">
          <ac:chgData name="QiuTian" userId="d059b521-ee81-481f-be34-ac8650352dd5" providerId="ADAL" clId="{3241D175-DE6B-8741-BF39-DB18CC3903C5}" dt="2023-02-28T02:57:46.961" v="0"/>
          <ac:spMkLst>
            <pc:docMk/>
            <pc:sldMk cId="4143359641" sldId="760"/>
            <ac:spMk id="5" creationId="{D41614B6-90CD-37C6-F517-2AD1FDEC47C5}"/>
          </ac:spMkLst>
        </pc:spChg>
        <pc:spChg chg="add mod">
          <ac:chgData name="QiuTian" userId="d059b521-ee81-481f-be34-ac8650352dd5" providerId="ADAL" clId="{3241D175-DE6B-8741-BF39-DB18CC3903C5}" dt="2023-02-28T02:58:29.908" v="11"/>
          <ac:spMkLst>
            <pc:docMk/>
            <pc:sldMk cId="4143359641" sldId="760"/>
            <ac:spMk id="6" creationId="{8F095CF7-DBF7-3644-B264-6576E2CFCFDC}"/>
          </ac:spMkLst>
        </pc:spChg>
      </pc:sldChg>
      <pc:sldChg chg="addSp delSp modSp">
        <pc:chgData name="QiuTian" userId="d059b521-ee81-481f-be34-ac8650352dd5" providerId="ADAL" clId="{3241D175-DE6B-8741-BF39-DB18CC3903C5}" dt="2023-02-28T02:58:29.908" v="11"/>
        <pc:sldMkLst>
          <pc:docMk/>
          <pc:sldMk cId="3950574924" sldId="761"/>
        </pc:sldMkLst>
        <pc:spChg chg="add del mod">
          <ac:chgData name="QiuTian" userId="d059b521-ee81-481f-be34-ac8650352dd5" providerId="ADAL" clId="{3241D175-DE6B-8741-BF39-DB18CC3903C5}" dt="2023-02-28T02:58:14.127" v="9"/>
          <ac:spMkLst>
            <pc:docMk/>
            <pc:sldMk cId="3950574924" sldId="761"/>
            <ac:spMk id="2" creationId="{06864140-00D0-40C8-28F1-323C93EE72B7}"/>
          </ac:spMkLst>
        </pc:spChg>
        <pc:spChg chg="del">
          <ac:chgData name="QiuTian" userId="d059b521-ee81-481f-be34-ac8650352dd5" providerId="ADAL" clId="{3241D175-DE6B-8741-BF39-DB18CC3903C5}" dt="2023-02-28T02:57:46.961" v="0"/>
          <ac:spMkLst>
            <pc:docMk/>
            <pc:sldMk cId="3950574924" sldId="761"/>
            <ac:spMk id="5" creationId="{F9851B80-1879-89FF-F2C5-4052F10E4AFC}"/>
          </ac:spMkLst>
        </pc:spChg>
        <pc:spChg chg="add mod">
          <ac:chgData name="QiuTian" userId="d059b521-ee81-481f-be34-ac8650352dd5" providerId="ADAL" clId="{3241D175-DE6B-8741-BF39-DB18CC3903C5}" dt="2023-02-28T02:58:29.908" v="11"/>
          <ac:spMkLst>
            <pc:docMk/>
            <pc:sldMk cId="3950574924" sldId="761"/>
            <ac:spMk id="6" creationId="{4F8B6208-C805-3148-2561-C5D08F55245F}"/>
          </ac:spMkLst>
        </pc:spChg>
      </pc:sldChg>
      <pc:sldChg chg="addSp delSp modSp">
        <pc:chgData name="QiuTian" userId="d059b521-ee81-481f-be34-ac8650352dd5" providerId="ADAL" clId="{3241D175-DE6B-8741-BF39-DB18CC3903C5}" dt="2023-02-28T02:58:29.908" v="11"/>
        <pc:sldMkLst>
          <pc:docMk/>
          <pc:sldMk cId="4234153935" sldId="762"/>
        </pc:sldMkLst>
        <pc:spChg chg="add del mod">
          <ac:chgData name="QiuTian" userId="d059b521-ee81-481f-be34-ac8650352dd5" providerId="ADAL" clId="{3241D175-DE6B-8741-BF39-DB18CC3903C5}" dt="2023-02-28T02:58:14.127" v="9"/>
          <ac:spMkLst>
            <pc:docMk/>
            <pc:sldMk cId="4234153935" sldId="762"/>
            <ac:spMk id="2" creationId="{9469D6B6-4382-85DC-79AC-A932E174885D}"/>
          </ac:spMkLst>
        </pc:spChg>
        <pc:spChg chg="add mod">
          <ac:chgData name="QiuTian" userId="d059b521-ee81-481f-be34-ac8650352dd5" providerId="ADAL" clId="{3241D175-DE6B-8741-BF39-DB18CC3903C5}" dt="2023-02-28T02:58:29.908" v="11"/>
          <ac:spMkLst>
            <pc:docMk/>
            <pc:sldMk cId="4234153935" sldId="762"/>
            <ac:spMk id="3" creationId="{73ED4028-C687-8E63-3D7B-AC62F9A47A40}"/>
          </ac:spMkLst>
        </pc:spChg>
        <pc:spChg chg="del">
          <ac:chgData name="QiuTian" userId="d059b521-ee81-481f-be34-ac8650352dd5" providerId="ADAL" clId="{3241D175-DE6B-8741-BF39-DB18CC3903C5}" dt="2023-02-28T02:57:46.961" v="0"/>
          <ac:spMkLst>
            <pc:docMk/>
            <pc:sldMk cId="4234153935" sldId="762"/>
            <ac:spMk id="6" creationId="{7F71A9BA-9353-274F-AFEF-65E7B416F6A2}"/>
          </ac:spMkLst>
        </pc:spChg>
      </pc:sldChg>
      <pc:sldChg chg="addSp delSp modSp">
        <pc:chgData name="QiuTian" userId="d059b521-ee81-481f-be34-ac8650352dd5" providerId="ADAL" clId="{3241D175-DE6B-8741-BF39-DB18CC3903C5}" dt="2023-02-28T02:58:29.908" v="11"/>
        <pc:sldMkLst>
          <pc:docMk/>
          <pc:sldMk cId="3274752279" sldId="763"/>
        </pc:sldMkLst>
        <pc:spChg chg="add del mod">
          <ac:chgData name="QiuTian" userId="d059b521-ee81-481f-be34-ac8650352dd5" providerId="ADAL" clId="{3241D175-DE6B-8741-BF39-DB18CC3903C5}" dt="2023-02-28T02:58:14.127" v="9"/>
          <ac:spMkLst>
            <pc:docMk/>
            <pc:sldMk cId="3274752279" sldId="763"/>
            <ac:spMk id="2" creationId="{3ED9CE1C-4B62-8481-6B17-5107509EE940}"/>
          </ac:spMkLst>
        </pc:spChg>
        <pc:spChg chg="add mod">
          <ac:chgData name="QiuTian" userId="d059b521-ee81-481f-be34-ac8650352dd5" providerId="ADAL" clId="{3241D175-DE6B-8741-BF39-DB18CC3903C5}" dt="2023-02-28T02:58:29.908" v="11"/>
          <ac:spMkLst>
            <pc:docMk/>
            <pc:sldMk cId="3274752279" sldId="763"/>
            <ac:spMk id="3" creationId="{F3F69922-3413-3B2B-95B0-285386FC54BA}"/>
          </ac:spMkLst>
        </pc:spChg>
        <pc:spChg chg="del">
          <ac:chgData name="QiuTian" userId="d059b521-ee81-481f-be34-ac8650352dd5" providerId="ADAL" clId="{3241D175-DE6B-8741-BF39-DB18CC3903C5}" dt="2023-02-28T02:57:46.961" v="0"/>
          <ac:spMkLst>
            <pc:docMk/>
            <pc:sldMk cId="3274752279" sldId="763"/>
            <ac:spMk id="7" creationId="{F77F26B0-CF53-1E46-E571-A8867903E819}"/>
          </ac:spMkLst>
        </pc:spChg>
      </pc:sldChg>
      <pc:sldChg chg="addSp delSp modSp">
        <pc:chgData name="QiuTian" userId="d059b521-ee81-481f-be34-ac8650352dd5" providerId="ADAL" clId="{3241D175-DE6B-8741-BF39-DB18CC3903C5}" dt="2023-02-28T02:58:29.908" v="11"/>
        <pc:sldMkLst>
          <pc:docMk/>
          <pc:sldMk cId="2253035937" sldId="764"/>
        </pc:sldMkLst>
        <pc:spChg chg="add del mod">
          <ac:chgData name="QiuTian" userId="d059b521-ee81-481f-be34-ac8650352dd5" providerId="ADAL" clId="{3241D175-DE6B-8741-BF39-DB18CC3903C5}" dt="2023-02-28T02:58:14.127" v="9"/>
          <ac:spMkLst>
            <pc:docMk/>
            <pc:sldMk cId="2253035937" sldId="764"/>
            <ac:spMk id="2" creationId="{92EB9090-00EC-907A-AC50-58E765BE267C}"/>
          </ac:spMkLst>
        </pc:spChg>
        <pc:spChg chg="del">
          <ac:chgData name="QiuTian" userId="d059b521-ee81-481f-be34-ac8650352dd5" providerId="ADAL" clId="{3241D175-DE6B-8741-BF39-DB18CC3903C5}" dt="2023-02-28T02:57:46.961" v="0"/>
          <ac:spMkLst>
            <pc:docMk/>
            <pc:sldMk cId="2253035937" sldId="764"/>
            <ac:spMk id="3" creationId="{369F0EAF-8A32-437C-222A-677B8A8C3396}"/>
          </ac:spMkLst>
        </pc:spChg>
        <pc:spChg chg="add mod">
          <ac:chgData name="QiuTian" userId="d059b521-ee81-481f-be34-ac8650352dd5" providerId="ADAL" clId="{3241D175-DE6B-8741-BF39-DB18CC3903C5}" dt="2023-02-28T02:58:29.908" v="11"/>
          <ac:spMkLst>
            <pc:docMk/>
            <pc:sldMk cId="2253035937" sldId="764"/>
            <ac:spMk id="7" creationId="{02C0D6CB-E145-6DDA-2AC2-83EBDB68AD6E}"/>
          </ac:spMkLst>
        </pc:spChg>
      </pc:sldChg>
      <pc:sldChg chg="addSp delSp modSp">
        <pc:chgData name="QiuTian" userId="d059b521-ee81-481f-be34-ac8650352dd5" providerId="ADAL" clId="{3241D175-DE6B-8741-BF39-DB18CC3903C5}" dt="2023-02-28T02:58:29.908" v="11"/>
        <pc:sldMkLst>
          <pc:docMk/>
          <pc:sldMk cId="3195179515" sldId="765"/>
        </pc:sldMkLst>
        <pc:spChg chg="add del mod">
          <ac:chgData name="QiuTian" userId="d059b521-ee81-481f-be34-ac8650352dd5" providerId="ADAL" clId="{3241D175-DE6B-8741-BF39-DB18CC3903C5}" dt="2023-02-28T02:58:14.127" v="9"/>
          <ac:spMkLst>
            <pc:docMk/>
            <pc:sldMk cId="3195179515" sldId="765"/>
            <ac:spMk id="2" creationId="{D688E4CF-DD83-B936-A8DA-8E6ED970DF9B}"/>
          </ac:spMkLst>
        </pc:spChg>
        <pc:spChg chg="del">
          <ac:chgData name="QiuTian" userId="d059b521-ee81-481f-be34-ac8650352dd5" providerId="ADAL" clId="{3241D175-DE6B-8741-BF39-DB18CC3903C5}" dt="2023-02-28T02:57:46.961" v="0"/>
          <ac:spMkLst>
            <pc:docMk/>
            <pc:sldMk cId="3195179515" sldId="765"/>
            <ac:spMk id="3" creationId="{924130A1-D7F0-B4FB-BF20-087BFC3BF667}"/>
          </ac:spMkLst>
        </pc:spChg>
        <pc:spChg chg="add mod">
          <ac:chgData name="QiuTian" userId="d059b521-ee81-481f-be34-ac8650352dd5" providerId="ADAL" clId="{3241D175-DE6B-8741-BF39-DB18CC3903C5}" dt="2023-02-28T02:58:29.908" v="11"/>
          <ac:spMkLst>
            <pc:docMk/>
            <pc:sldMk cId="3195179515" sldId="765"/>
            <ac:spMk id="7" creationId="{6B77B5FA-5BF0-B40A-5CE1-DD691D8A8E64}"/>
          </ac:spMkLst>
        </pc:spChg>
      </pc:sldChg>
      <pc:sldChg chg="addSp delSp modSp">
        <pc:chgData name="QiuTian" userId="d059b521-ee81-481f-be34-ac8650352dd5" providerId="ADAL" clId="{3241D175-DE6B-8741-BF39-DB18CC3903C5}" dt="2023-02-28T02:58:29.908" v="11"/>
        <pc:sldMkLst>
          <pc:docMk/>
          <pc:sldMk cId="4026783577" sldId="767"/>
        </pc:sldMkLst>
        <pc:spChg chg="add del mod">
          <ac:chgData name="QiuTian" userId="d059b521-ee81-481f-be34-ac8650352dd5" providerId="ADAL" clId="{3241D175-DE6B-8741-BF39-DB18CC3903C5}" dt="2023-02-28T02:58:14.127" v="9"/>
          <ac:spMkLst>
            <pc:docMk/>
            <pc:sldMk cId="4026783577" sldId="767"/>
            <ac:spMk id="2" creationId="{CFD82F28-4214-0EE4-8A2A-5121DDD07F0F}"/>
          </ac:spMkLst>
        </pc:spChg>
        <pc:spChg chg="del">
          <ac:chgData name="QiuTian" userId="d059b521-ee81-481f-be34-ac8650352dd5" providerId="ADAL" clId="{3241D175-DE6B-8741-BF39-DB18CC3903C5}" dt="2023-02-28T02:57:46.961" v="0"/>
          <ac:spMkLst>
            <pc:docMk/>
            <pc:sldMk cId="4026783577" sldId="767"/>
            <ac:spMk id="3" creationId="{41138554-CEA3-A45B-8701-F6FC05C9B872}"/>
          </ac:spMkLst>
        </pc:spChg>
        <pc:spChg chg="add mod">
          <ac:chgData name="QiuTian" userId="d059b521-ee81-481f-be34-ac8650352dd5" providerId="ADAL" clId="{3241D175-DE6B-8741-BF39-DB18CC3903C5}" dt="2023-02-28T02:58:29.908" v="11"/>
          <ac:spMkLst>
            <pc:docMk/>
            <pc:sldMk cId="4026783577" sldId="767"/>
            <ac:spMk id="5" creationId="{7F31DA89-C7F3-CFAD-0B71-8513E436A18E}"/>
          </ac:spMkLst>
        </pc:spChg>
      </pc:sldChg>
      <pc:sldChg chg="addSp delSp modSp">
        <pc:chgData name="QiuTian" userId="d059b521-ee81-481f-be34-ac8650352dd5" providerId="ADAL" clId="{3241D175-DE6B-8741-BF39-DB18CC3903C5}" dt="2023-02-28T02:58:29.908" v="11"/>
        <pc:sldMkLst>
          <pc:docMk/>
          <pc:sldMk cId="3266833286" sldId="768"/>
        </pc:sldMkLst>
        <pc:spChg chg="add del mod">
          <ac:chgData name="QiuTian" userId="d059b521-ee81-481f-be34-ac8650352dd5" providerId="ADAL" clId="{3241D175-DE6B-8741-BF39-DB18CC3903C5}" dt="2023-02-28T02:58:14.127" v="9"/>
          <ac:spMkLst>
            <pc:docMk/>
            <pc:sldMk cId="3266833286" sldId="768"/>
            <ac:spMk id="2" creationId="{A1D0FE06-F6E2-B841-E3B1-3E963FF7BE04}"/>
          </ac:spMkLst>
        </pc:spChg>
        <pc:spChg chg="del">
          <ac:chgData name="QiuTian" userId="d059b521-ee81-481f-be34-ac8650352dd5" providerId="ADAL" clId="{3241D175-DE6B-8741-BF39-DB18CC3903C5}" dt="2023-02-28T02:57:46.961" v="0"/>
          <ac:spMkLst>
            <pc:docMk/>
            <pc:sldMk cId="3266833286" sldId="768"/>
            <ac:spMk id="3" creationId="{A378BBFA-A3ED-3123-7922-4FC44799957E}"/>
          </ac:spMkLst>
        </pc:spChg>
        <pc:spChg chg="add mod">
          <ac:chgData name="QiuTian" userId="d059b521-ee81-481f-be34-ac8650352dd5" providerId="ADAL" clId="{3241D175-DE6B-8741-BF39-DB18CC3903C5}" dt="2023-02-28T02:58:29.908" v="11"/>
          <ac:spMkLst>
            <pc:docMk/>
            <pc:sldMk cId="3266833286" sldId="768"/>
            <ac:spMk id="6" creationId="{97F2086D-985A-05E8-0D84-1146CE37F070}"/>
          </ac:spMkLst>
        </pc:spChg>
      </pc:sldChg>
      <pc:sldChg chg="addSp delSp modSp">
        <pc:chgData name="QiuTian" userId="d059b521-ee81-481f-be34-ac8650352dd5" providerId="ADAL" clId="{3241D175-DE6B-8741-BF39-DB18CC3903C5}" dt="2023-02-28T02:58:29.908" v="11"/>
        <pc:sldMkLst>
          <pc:docMk/>
          <pc:sldMk cId="3441148337" sldId="769"/>
        </pc:sldMkLst>
        <pc:spChg chg="add del mod">
          <ac:chgData name="QiuTian" userId="d059b521-ee81-481f-be34-ac8650352dd5" providerId="ADAL" clId="{3241D175-DE6B-8741-BF39-DB18CC3903C5}" dt="2023-02-28T02:58:14.127" v="9"/>
          <ac:spMkLst>
            <pc:docMk/>
            <pc:sldMk cId="3441148337" sldId="769"/>
            <ac:spMk id="2" creationId="{C6121B49-627A-C217-2428-204829AE5C52}"/>
          </ac:spMkLst>
        </pc:spChg>
        <pc:spChg chg="del">
          <ac:chgData name="QiuTian" userId="d059b521-ee81-481f-be34-ac8650352dd5" providerId="ADAL" clId="{3241D175-DE6B-8741-BF39-DB18CC3903C5}" dt="2023-02-28T02:57:46.961" v="0"/>
          <ac:spMkLst>
            <pc:docMk/>
            <pc:sldMk cId="3441148337" sldId="769"/>
            <ac:spMk id="6" creationId="{43EAAF3B-CC30-E8EE-1D16-3DE5109698AD}"/>
          </ac:spMkLst>
        </pc:spChg>
        <pc:spChg chg="add mod">
          <ac:chgData name="QiuTian" userId="d059b521-ee81-481f-be34-ac8650352dd5" providerId="ADAL" clId="{3241D175-DE6B-8741-BF39-DB18CC3903C5}" dt="2023-02-28T02:58:29.908" v="11"/>
          <ac:spMkLst>
            <pc:docMk/>
            <pc:sldMk cId="3441148337" sldId="769"/>
            <ac:spMk id="8" creationId="{5D251E5C-52F1-5682-140C-316EFFFBD547}"/>
          </ac:spMkLst>
        </pc:spChg>
      </pc:sldChg>
      <pc:sldChg chg="addSp delSp modSp">
        <pc:chgData name="QiuTian" userId="d059b521-ee81-481f-be34-ac8650352dd5" providerId="ADAL" clId="{3241D175-DE6B-8741-BF39-DB18CC3903C5}" dt="2023-02-28T02:58:29.908" v="11"/>
        <pc:sldMkLst>
          <pc:docMk/>
          <pc:sldMk cId="1693572507" sldId="770"/>
        </pc:sldMkLst>
        <pc:spChg chg="add del mod">
          <ac:chgData name="QiuTian" userId="d059b521-ee81-481f-be34-ac8650352dd5" providerId="ADAL" clId="{3241D175-DE6B-8741-BF39-DB18CC3903C5}" dt="2023-02-28T02:58:14.127" v="9"/>
          <ac:spMkLst>
            <pc:docMk/>
            <pc:sldMk cId="1693572507" sldId="770"/>
            <ac:spMk id="2" creationId="{660FD638-A96D-2A8A-2B83-B4275BA844E6}"/>
          </ac:spMkLst>
        </pc:spChg>
        <pc:spChg chg="add mod">
          <ac:chgData name="QiuTian" userId="d059b521-ee81-481f-be34-ac8650352dd5" providerId="ADAL" clId="{3241D175-DE6B-8741-BF39-DB18CC3903C5}" dt="2023-02-28T02:58:29.908" v="11"/>
          <ac:spMkLst>
            <pc:docMk/>
            <pc:sldMk cId="1693572507" sldId="770"/>
            <ac:spMk id="3" creationId="{8154D770-06B2-40AA-0D36-571DC0F9E97E}"/>
          </ac:spMkLst>
        </pc:spChg>
        <pc:spChg chg="del">
          <ac:chgData name="QiuTian" userId="d059b521-ee81-481f-be34-ac8650352dd5" providerId="ADAL" clId="{3241D175-DE6B-8741-BF39-DB18CC3903C5}" dt="2023-02-28T02:57:46.961" v="0"/>
          <ac:spMkLst>
            <pc:docMk/>
            <pc:sldMk cId="1693572507" sldId="770"/>
            <ac:spMk id="7" creationId="{073A2AB8-558B-8007-FB1F-682F300055AD}"/>
          </ac:spMkLst>
        </pc:spChg>
      </pc:sldChg>
      <pc:sldChg chg="addSp delSp modSp">
        <pc:chgData name="QiuTian" userId="d059b521-ee81-481f-be34-ac8650352dd5" providerId="ADAL" clId="{3241D175-DE6B-8741-BF39-DB18CC3903C5}" dt="2023-02-28T02:58:29.908" v="11"/>
        <pc:sldMkLst>
          <pc:docMk/>
          <pc:sldMk cId="1783765081" sldId="771"/>
        </pc:sldMkLst>
        <pc:spChg chg="add del mod">
          <ac:chgData name="QiuTian" userId="d059b521-ee81-481f-be34-ac8650352dd5" providerId="ADAL" clId="{3241D175-DE6B-8741-BF39-DB18CC3903C5}" dt="2023-02-28T02:58:14.127" v="9"/>
          <ac:spMkLst>
            <pc:docMk/>
            <pc:sldMk cId="1783765081" sldId="771"/>
            <ac:spMk id="2" creationId="{08FF9A52-C693-5612-2BDF-A7B6ED9579CF}"/>
          </ac:spMkLst>
        </pc:spChg>
        <pc:spChg chg="add mod">
          <ac:chgData name="QiuTian" userId="d059b521-ee81-481f-be34-ac8650352dd5" providerId="ADAL" clId="{3241D175-DE6B-8741-BF39-DB18CC3903C5}" dt="2023-02-28T02:58:29.908" v="11"/>
          <ac:spMkLst>
            <pc:docMk/>
            <pc:sldMk cId="1783765081" sldId="771"/>
            <ac:spMk id="3" creationId="{F11B3401-358E-9A5B-7563-70CF60200879}"/>
          </ac:spMkLst>
        </pc:spChg>
        <pc:spChg chg="del">
          <ac:chgData name="QiuTian" userId="d059b521-ee81-481f-be34-ac8650352dd5" providerId="ADAL" clId="{3241D175-DE6B-8741-BF39-DB18CC3903C5}" dt="2023-02-28T02:57:46.961" v="0"/>
          <ac:spMkLst>
            <pc:docMk/>
            <pc:sldMk cId="1783765081" sldId="771"/>
            <ac:spMk id="7" creationId="{C0947741-44F6-DE49-0963-41D53A25514B}"/>
          </ac:spMkLst>
        </pc:spChg>
      </pc:sldChg>
      <pc:sldChg chg="addSp delSp modSp">
        <pc:chgData name="QiuTian" userId="d059b521-ee81-481f-be34-ac8650352dd5" providerId="ADAL" clId="{3241D175-DE6B-8741-BF39-DB18CC3903C5}" dt="2023-02-28T02:58:29.908" v="11"/>
        <pc:sldMkLst>
          <pc:docMk/>
          <pc:sldMk cId="2433727321" sldId="772"/>
        </pc:sldMkLst>
        <pc:spChg chg="add del mod">
          <ac:chgData name="QiuTian" userId="d059b521-ee81-481f-be34-ac8650352dd5" providerId="ADAL" clId="{3241D175-DE6B-8741-BF39-DB18CC3903C5}" dt="2023-02-28T02:58:14.127" v="9"/>
          <ac:spMkLst>
            <pc:docMk/>
            <pc:sldMk cId="2433727321" sldId="772"/>
            <ac:spMk id="2" creationId="{1140216C-5812-5832-36BD-35B15B57CDE5}"/>
          </ac:spMkLst>
        </pc:spChg>
        <pc:spChg chg="del">
          <ac:chgData name="QiuTian" userId="d059b521-ee81-481f-be34-ac8650352dd5" providerId="ADAL" clId="{3241D175-DE6B-8741-BF39-DB18CC3903C5}" dt="2023-02-28T02:57:46.961" v="0"/>
          <ac:spMkLst>
            <pc:docMk/>
            <pc:sldMk cId="2433727321" sldId="772"/>
            <ac:spMk id="3" creationId="{382FAA51-767C-2415-2472-0FF1A14D2AFF}"/>
          </ac:spMkLst>
        </pc:spChg>
        <pc:spChg chg="add mod">
          <ac:chgData name="QiuTian" userId="d059b521-ee81-481f-be34-ac8650352dd5" providerId="ADAL" clId="{3241D175-DE6B-8741-BF39-DB18CC3903C5}" dt="2023-02-28T02:58:29.908" v="11"/>
          <ac:spMkLst>
            <pc:docMk/>
            <pc:sldMk cId="2433727321" sldId="772"/>
            <ac:spMk id="5" creationId="{9333E977-4845-3A17-9DC4-162D2C39F726}"/>
          </ac:spMkLst>
        </pc:spChg>
      </pc:sldChg>
      <pc:sldChg chg="addSp delSp modSp">
        <pc:chgData name="QiuTian" userId="d059b521-ee81-481f-be34-ac8650352dd5" providerId="ADAL" clId="{3241D175-DE6B-8741-BF39-DB18CC3903C5}" dt="2023-02-28T02:58:29.908" v="11"/>
        <pc:sldMkLst>
          <pc:docMk/>
          <pc:sldMk cId="1915494527" sldId="773"/>
        </pc:sldMkLst>
        <pc:spChg chg="add del mod">
          <ac:chgData name="QiuTian" userId="d059b521-ee81-481f-be34-ac8650352dd5" providerId="ADAL" clId="{3241D175-DE6B-8741-BF39-DB18CC3903C5}" dt="2023-02-28T02:58:14.127" v="9"/>
          <ac:spMkLst>
            <pc:docMk/>
            <pc:sldMk cId="1915494527" sldId="773"/>
            <ac:spMk id="2" creationId="{1C10BCD5-BBD4-0F96-F68E-AB21135155DB}"/>
          </ac:spMkLst>
        </pc:spChg>
        <pc:spChg chg="del">
          <ac:chgData name="QiuTian" userId="d059b521-ee81-481f-be34-ac8650352dd5" providerId="ADAL" clId="{3241D175-DE6B-8741-BF39-DB18CC3903C5}" dt="2023-02-28T02:57:46.961" v="0"/>
          <ac:spMkLst>
            <pc:docMk/>
            <pc:sldMk cId="1915494527" sldId="773"/>
            <ac:spMk id="3" creationId="{2D30D262-89B7-A667-5DFB-75A9B570118A}"/>
          </ac:spMkLst>
        </pc:spChg>
        <pc:spChg chg="add mod">
          <ac:chgData name="QiuTian" userId="d059b521-ee81-481f-be34-ac8650352dd5" providerId="ADAL" clId="{3241D175-DE6B-8741-BF39-DB18CC3903C5}" dt="2023-02-28T02:58:29.908" v="11"/>
          <ac:spMkLst>
            <pc:docMk/>
            <pc:sldMk cId="1915494527" sldId="773"/>
            <ac:spMk id="5" creationId="{A758223B-C4E6-DCCE-F569-3ED4C91D91DF}"/>
          </ac:spMkLst>
        </pc:spChg>
      </pc:sldChg>
      <pc:sldChg chg="addSp delSp modSp">
        <pc:chgData name="QiuTian" userId="d059b521-ee81-481f-be34-ac8650352dd5" providerId="ADAL" clId="{3241D175-DE6B-8741-BF39-DB18CC3903C5}" dt="2023-02-28T02:58:29.908" v="11"/>
        <pc:sldMkLst>
          <pc:docMk/>
          <pc:sldMk cId="1747165515" sldId="774"/>
        </pc:sldMkLst>
        <pc:spChg chg="add del mod">
          <ac:chgData name="QiuTian" userId="d059b521-ee81-481f-be34-ac8650352dd5" providerId="ADAL" clId="{3241D175-DE6B-8741-BF39-DB18CC3903C5}" dt="2023-02-28T02:58:14.127" v="9"/>
          <ac:spMkLst>
            <pc:docMk/>
            <pc:sldMk cId="1747165515" sldId="774"/>
            <ac:spMk id="2" creationId="{D8F700A3-DFE9-1346-DC81-75659C7B6F83}"/>
          </ac:spMkLst>
        </pc:spChg>
        <pc:spChg chg="del">
          <ac:chgData name="QiuTian" userId="d059b521-ee81-481f-be34-ac8650352dd5" providerId="ADAL" clId="{3241D175-DE6B-8741-BF39-DB18CC3903C5}" dt="2023-02-28T02:57:46.961" v="0"/>
          <ac:spMkLst>
            <pc:docMk/>
            <pc:sldMk cId="1747165515" sldId="774"/>
            <ac:spMk id="6" creationId="{60510C3A-FF07-7608-126D-AFC8B0EFA25B}"/>
          </ac:spMkLst>
        </pc:spChg>
        <pc:spChg chg="add mod">
          <ac:chgData name="QiuTian" userId="d059b521-ee81-481f-be34-ac8650352dd5" providerId="ADAL" clId="{3241D175-DE6B-8741-BF39-DB18CC3903C5}" dt="2023-02-28T02:58:29.908" v="11"/>
          <ac:spMkLst>
            <pc:docMk/>
            <pc:sldMk cId="1747165515" sldId="774"/>
            <ac:spMk id="7" creationId="{6B709605-3F41-AD87-AF75-51004EEA0C61}"/>
          </ac:spMkLst>
        </pc:spChg>
      </pc:sldChg>
      <pc:sldChg chg="addSp delSp modSp">
        <pc:chgData name="QiuTian" userId="d059b521-ee81-481f-be34-ac8650352dd5" providerId="ADAL" clId="{3241D175-DE6B-8741-BF39-DB18CC3903C5}" dt="2023-02-28T02:58:29.908" v="11"/>
        <pc:sldMkLst>
          <pc:docMk/>
          <pc:sldMk cId="2164899215" sldId="775"/>
        </pc:sldMkLst>
        <pc:spChg chg="add del mod">
          <ac:chgData name="QiuTian" userId="d059b521-ee81-481f-be34-ac8650352dd5" providerId="ADAL" clId="{3241D175-DE6B-8741-BF39-DB18CC3903C5}" dt="2023-02-28T02:58:14.127" v="9"/>
          <ac:spMkLst>
            <pc:docMk/>
            <pc:sldMk cId="2164899215" sldId="775"/>
            <ac:spMk id="2" creationId="{FA1D8AB2-2D93-4BFD-D98F-A8995C0B98E1}"/>
          </ac:spMkLst>
        </pc:spChg>
        <pc:spChg chg="add mod">
          <ac:chgData name="QiuTian" userId="d059b521-ee81-481f-be34-ac8650352dd5" providerId="ADAL" clId="{3241D175-DE6B-8741-BF39-DB18CC3903C5}" dt="2023-02-28T02:58:29.908" v="11"/>
          <ac:spMkLst>
            <pc:docMk/>
            <pc:sldMk cId="2164899215" sldId="775"/>
            <ac:spMk id="3" creationId="{51793C0C-6037-0F8D-5C53-A97BCDD1EC8A}"/>
          </ac:spMkLst>
        </pc:spChg>
        <pc:spChg chg="del">
          <ac:chgData name="QiuTian" userId="d059b521-ee81-481f-be34-ac8650352dd5" providerId="ADAL" clId="{3241D175-DE6B-8741-BF39-DB18CC3903C5}" dt="2023-02-28T02:57:46.961" v="0"/>
          <ac:spMkLst>
            <pc:docMk/>
            <pc:sldMk cId="2164899215" sldId="775"/>
            <ac:spMk id="8" creationId="{9C8E8520-1801-A226-C4E7-0BA1D704EF0B}"/>
          </ac:spMkLst>
        </pc:spChg>
      </pc:sldChg>
      <pc:sldChg chg="addSp delSp modSp">
        <pc:chgData name="QiuTian" userId="d059b521-ee81-481f-be34-ac8650352dd5" providerId="ADAL" clId="{3241D175-DE6B-8741-BF39-DB18CC3903C5}" dt="2023-02-28T02:58:29.908" v="11"/>
        <pc:sldMkLst>
          <pc:docMk/>
          <pc:sldMk cId="244620625" sldId="776"/>
        </pc:sldMkLst>
        <pc:spChg chg="add del mod">
          <ac:chgData name="QiuTian" userId="d059b521-ee81-481f-be34-ac8650352dd5" providerId="ADAL" clId="{3241D175-DE6B-8741-BF39-DB18CC3903C5}" dt="2023-02-28T02:58:14.127" v="9"/>
          <ac:spMkLst>
            <pc:docMk/>
            <pc:sldMk cId="244620625" sldId="776"/>
            <ac:spMk id="2" creationId="{025F05FA-5011-1D46-0781-8FC1A9AFADEE}"/>
          </ac:spMkLst>
        </pc:spChg>
        <pc:spChg chg="del">
          <ac:chgData name="QiuTian" userId="d059b521-ee81-481f-be34-ac8650352dd5" providerId="ADAL" clId="{3241D175-DE6B-8741-BF39-DB18CC3903C5}" dt="2023-02-28T02:57:46.961" v="0"/>
          <ac:spMkLst>
            <pc:docMk/>
            <pc:sldMk cId="244620625" sldId="776"/>
            <ac:spMk id="5" creationId="{3E61E594-8C7D-CA6C-A3FF-C4850C7A77DD}"/>
          </ac:spMkLst>
        </pc:spChg>
        <pc:spChg chg="add mod">
          <ac:chgData name="QiuTian" userId="d059b521-ee81-481f-be34-ac8650352dd5" providerId="ADAL" clId="{3241D175-DE6B-8741-BF39-DB18CC3903C5}" dt="2023-02-28T02:58:29.908" v="11"/>
          <ac:spMkLst>
            <pc:docMk/>
            <pc:sldMk cId="244620625" sldId="776"/>
            <ac:spMk id="6" creationId="{C7C6D132-04F0-92AC-D19C-067B4B7031A0}"/>
          </ac:spMkLst>
        </pc:spChg>
      </pc:sldChg>
      <pc:sldChg chg="addSp delSp modSp">
        <pc:chgData name="QiuTian" userId="d059b521-ee81-481f-be34-ac8650352dd5" providerId="ADAL" clId="{3241D175-DE6B-8741-BF39-DB18CC3903C5}" dt="2023-02-28T02:58:29.908" v="11"/>
        <pc:sldMkLst>
          <pc:docMk/>
          <pc:sldMk cId="28192181" sldId="777"/>
        </pc:sldMkLst>
        <pc:spChg chg="add del mod">
          <ac:chgData name="QiuTian" userId="d059b521-ee81-481f-be34-ac8650352dd5" providerId="ADAL" clId="{3241D175-DE6B-8741-BF39-DB18CC3903C5}" dt="2023-02-28T02:58:14.127" v="9"/>
          <ac:spMkLst>
            <pc:docMk/>
            <pc:sldMk cId="28192181" sldId="777"/>
            <ac:spMk id="2" creationId="{49FB3ACE-E36C-FDA1-D163-887E98F2999E}"/>
          </ac:spMkLst>
        </pc:spChg>
        <pc:spChg chg="del">
          <ac:chgData name="QiuTian" userId="d059b521-ee81-481f-be34-ac8650352dd5" providerId="ADAL" clId="{3241D175-DE6B-8741-BF39-DB18CC3903C5}" dt="2023-02-28T02:57:46.961" v="0"/>
          <ac:spMkLst>
            <pc:docMk/>
            <pc:sldMk cId="28192181" sldId="777"/>
            <ac:spMk id="5" creationId="{E8A63505-E044-AF5E-8810-D78AD8A81002}"/>
          </ac:spMkLst>
        </pc:spChg>
        <pc:spChg chg="add mod">
          <ac:chgData name="QiuTian" userId="d059b521-ee81-481f-be34-ac8650352dd5" providerId="ADAL" clId="{3241D175-DE6B-8741-BF39-DB18CC3903C5}" dt="2023-02-28T02:58:29.908" v="11"/>
          <ac:spMkLst>
            <pc:docMk/>
            <pc:sldMk cId="28192181" sldId="777"/>
            <ac:spMk id="6" creationId="{35104608-D72B-69FB-7E9B-94C3A6FC2435}"/>
          </ac:spMkLst>
        </pc:spChg>
      </pc:sldChg>
      <pc:sldChg chg="addSp delSp modSp">
        <pc:chgData name="QiuTian" userId="d059b521-ee81-481f-be34-ac8650352dd5" providerId="ADAL" clId="{3241D175-DE6B-8741-BF39-DB18CC3903C5}" dt="2023-02-28T02:58:29.908" v="11"/>
        <pc:sldMkLst>
          <pc:docMk/>
          <pc:sldMk cId="422669656" sldId="779"/>
        </pc:sldMkLst>
        <pc:spChg chg="add del mod">
          <ac:chgData name="QiuTian" userId="d059b521-ee81-481f-be34-ac8650352dd5" providerId="ADAL" clId="{3241D175-DE6B-8741-BF39-DB18CC3903C5}" dt="2023-02-28T02:58:14.127" v="9"/>
          <ac:spMkLst>
            <pc:docMk/>
            <pc:sldMk cId="422669656" sldId="779"/>
            <ac:spMk id="2" creationId="{6F8DE0BB-8DC4-48D6-516E-D38CAC1FA4C1}"/>
          </ac:spMkLst>
        </pc:spChg>
        <pc:spChg chg="add mod">
          <ac:chgData name="QiuTian" userId="d059b521-ee81-481f-be34-ac8650352dd5" providerId="ADAL" clId="{3241D175-DE6B-8741-BF39-DB18CC3903C5}" dt="2023-02-28T02:58:29.908" v="11"/>
          <ac:spMkLst>
            <pc:docMk/>
            <pc:sldMk cId="422669656" sldId="779"/>
            <ac:spMk id="3" creationId="{C5415E47-0D50-CC26-7B7B-F0C3B6B9A58A}"/>
          </ac:spMkLst>
        </pc:spChg>
        <pc:spChg chg="del">
          <ac:chgData name="QiuTian" userId="d059b521-ee81-481f-be34-ac8650352dd5" providerId="ADAL" clId="{3241D175-DE6B-8741-BF39-DB18CC3903C5}" dt="2023-02-28T02:57:46.961" v="0"/>
          <ac:spMkLst>
            <pc:docMk/>
            <pc:sldMk cId="422669656" sldId="779"/>
            <ac:spMk id="9" creationId="{1E822503-73C7-E4D1-F9E2-18CC661C048D}"/>
          </ac:spMkLst>
        </pc:spChg>
      </pc:sldChg>
      <pc:sldChg chg="addSp delSp modSp">
        <pc:chgData name="QiuTian" userId="d059b521-ee81-481f-be34-ac8650352dd5" providerId="ADAL" clId="{3241D175-DE6B-8741-BF39-DB18CC3903C5}" dt="2023-02-28T02:58:29.908" v="11"/>
        <pc:sldMkLst>
          <pc:docMk/>
          <pc:sldMk cId="1339006409" sldId="780"/>
        </pc:sldMkLst>
        <pc:spChg chg="add del mod">
          <ac:chgData name="QiuTian" userId="d059b521-ee81-481f-be34-ac8650352dd5" providerId="ADAL" clId="{3241D175-DE6B-8741-BF39-DB18CC3903C5}" dt="2023-02-28T02:58:14.127" v="9"/>
          <ac:spMkLst>
            <pc:docMk/>
            <pc:sldMk cId="1339006409" sldId="780"/>
            <ac:spMk id="2" creationId="{FF9E2E0C-A2C6-15E9-7B9D-3A358C1B6245}"/>
          </ac:spMkLst>
        </pc:spChg>
        <pc:spChg chg="add mod">
          <ac:chgData name="QiuTian" userId="d059b521-ee81-481f-be34-ac8650352dd5" providerId="ADAL" clId="{3241D175-DE6B-8741-BF39-DB18CC3903C5}" dt="2023-02-28T02:58:29.908" v="11"/>
          <ac:spMkLst>
            <pc:docMk/>
            <pc:sldMk cId="1339006409" sldId="780"/>
            <ac:spMk id="6" creationId="{09B8A4E1-CF13-640A-9201-6F3EC2558FC1}"/>
          </ac:spMkLst>
        </pc:spChg>
        <pc:spChg chg="del">
          <ac:chgData name="QiuTian" userId="d059b521-ee81-481f-be34-ac8650352dd5" providerId="ADAL" clId="{3241D175-DE6B-8741-BF39-DB18CC3903C5}" dt="2023-02-28T02:57:46.961" v="0"/>
          <ac:spMkLst>
            <pc:docMk/>
            <pc:sldMk cId="1339006409" sldId="780"/>
            <ac:spMk id="8" creationId="{910BEA9E-CB0D-DF44-34CC-C19F1E043E64}"/>
          </ac:spMkLst>
        </pc:spChg>
      </pc:sldChg>
      <pc:sldChg chg="addSp delSp modSp">
        <pc:chgData name="QiuTian" userId="d059b521-ee81-481f-be34-ac8650352dd5" providerId="ADAL" clId="{3241D175-DE6B-8741-BF39-DB18CC3903C5}" dt="2023-02-28T02:58:29.908" v="11"/>
        <pc:sldMkLst>
          <pc:docMk/>
          <pc:sldMk cId="120189559" sldId="781"/>
        </pc:sldMkLst>
        <pc:spChg chg="add del mod">
          <ac:chgData name="QiuTian" userId="d059b521-ee81-481f-be34-ac8650352dd5" providerId="ADAL" clId="{3241D175-DE6B-8741-BF39-DB18CC3903C5}" dt="2023-02-28T02:58:14.127" v="9"/>
          <ac:spMkLst>
            <pc:docMk/>
            <pc:sldMk cId="120189559" sldId="781"/>
            <ac:spMk id="2" creationId="{E01B9F01-9B93-C54D-4A90-D8F3FA9CAF6B}"/>
          </ac:spMkLst>
        </pc:spChg>
        <pc:spChg chg="del">
          <ac:chgData name="QiuTian" userId="d059b521-ee81-481f-be34-ac8650352dd5" providerId="ADAL" clId="{3241D175-DE6B-8741-BF39-DB18CC3903C5}" dt="2023-02-28T02:57:46.961" v="0"/>
          <ac:spMkLst>
            <pc:docMk/>
            <pc:sldMk cId="120189559" sldId="781"/>
            <ac:spMk id="3" creationId="{619D1F3D-214C-F599-95EA-263F1F6F90F4}"/>
          </ac:spMkLst>
        </pc:spChg>
        <pc:spChg chg="add mod">
          <ac:chgData name="QiuTian" userId="d059b521-ee81-481f-be34-ac8650352dd5" providerId="ADAL" clId="{3241D175-DE6B-8741-BF39-DB18CC3903C5}" dt="2023-02-28T02:58:29.908" v="11"/>
          <ac:spMkLst>
            <pc:docMk/>
            <pc:sldMk cId="120189559" sldId="781"/>
            <ac:spMk id="8" creationId="{3CADE304-B9FC-879A-1EA4-2AA99AB619EC}"/>
          </ac:spMkLst>
        </pc:spChg>
      </pc:sldChg>
      <pc:sldChg chg="addSp delSp modSp">
        <pc:chgData name="QiuTian" userId="d059b521-ee81-481f-be34-ac8650352dd5" providerId="ADAL" clId="{3241D175-DE6B-8741-BF39-DB18CC3903C5}" dt="2023-02-28T02:58:29.908" v="11"/>
        <pc:sldMkLst>
          <pc:docMk/>
          <pc:sldMk cId="3813292555" sldId="782"/>
        </pc:sldMkLst>
        <pc:spChg chg="add del mod">
          <ac:chgData name="QiuTian" userId="d059b521-ee81-481f-be34-ac8650352dd5" providerId="ADAL" clId="{3241D175-DE6B-8741-BF39-DB18CC3903C5}" dt="2023-02-28T02:58:14.127" v="9"/>
          <ac:spMkLst>
            <pc:docMk/>
            <pc:sldMk cId="3813292555" sldId="782"/>
            <ac:spMk id="2" creationId="{FD623DC8-197F-6EB8-0D42-5CAFD028ADA6}"/>
          </ac:spMkLst>
        </pc:spChg>
        <pc:spChg chg="del">
          <ac:chgData name="QiuTian" userId="d059b521-ee81-481f-be34-ac8650352dd5" providerId="ADAL" clId="{3241D175-DE6B-8741-BF39-DB18CC3903C5}" dt="2023-02-28T02:57:46.961" v="0"/>
          <ac:spMkLst>
            <pc:docMk/>
            <pc:sldMk cId="3813292555" sldId="782"/>
            <ac:spMk id="6" creationId="{6F66494B-3473-3728-8777-3A613106F894}"/>
          </ac:spMkLst>
        </pc:spChg>
        <pc:spChg chg="add mod">
          <ac:chgData name="QiuTian" userId="d059b521-ee81-481f-be34-ac8650352dd5" providerId="ADAL" clId="{3241D175-DE6B-8741-BF39-DB18CC3903C5}" dt="2023-02-28T02:58:29.908" v="11"/>
          <ac:spMkLst>
            <pc:docMk/>
            <pc:sldMk cId="3813292555" sldId="782"/>
            <ac:spMk id="8" creationId="{11F64C3A-4989-E00F-5DB5-E50D2E40C68C}"/>
          </ac:spMkLst>
        </pc:spChg>
      </pc:sldChg>
      <pc:sldChg chg="addSp delSp modSp">
        <pc:chgData name="QiuTian" userId="d059b521-ee81-481f-be34-ac8650352dd5" providerId="ADAL" clId="{3241D175-DE6B-8741-BF39-DB18CC3903C5}" dt="2023-02-28T02:58:29.908" v="11"/>
        <pc:sldMkLst>
          <pc:docMk/>
          <pc:sldMk cId="756701045" sldId="783"/>
        </pc:sldMkLst>
        <pc:spChg chg="add del mod">
          <ac:chgData name="QiuTian" userId="d059b521-ee81-481f-be34-ac8650352dd5" providerId="ADAL" clId="{3241D175-DE6B-8741-BF39-DB18CC3903C5}" dt="2023-02-28T02:58:14.127" v="9"/>
          <ac:spMkLst>
            <pc:docMk/>
            <pc:sldMk cId="756701045" sldId="783"/>
            <ac:spMk id="2" creationId="{D2584331-1D57-C0C8-2129-E0C2A489E5A6}"/>
          </ac:spMkLst>
        </pc:spChg>
        <pc:spChg chg="del">
          <ac:chgData name="QiuTian" userId="d059b521-ee81-481f-be34-ac8650352dd5" providerId="ADAL" clId="{3241D175-DE6B-8741-BF39-DB18CC3903C5}" dt="2023-02-28T02:57:46.961" v="0"/>
          <ac:spMkLst>
            <pc:docMk/>
            <pc:sldMk cId="756701045" sldId="783"/>
            <ac:spMk id="7" creationId="{13DFB693-E58F-AF9F-5C17-E5498AA2909B}"/>
          </ac:spMkLst>
        </pc:spChg>
        <pc:spChg chg="add mod">
          <ac:chgData name="QiuTian" userId="d059b521-ee81-481f-be34-ac8650352dd5" providerId="ADAL" clId="{3241D175-DE6B-8741-BF39-DB18CC3903C5}" dt="2023-02-28T02:58:29.908" v="11"/>
          <ac:spMkLst>
            <pc:docMk/>
            <pc:sldMk cId="756701045" sldId="783"/>
            <ac:spMk id="9" creationId="{2E67346B-077B-A8C9-A62D-73EC79C49576}"/>
          </ac:spMkLst>
        </pc:spChg>
      </pc:sldChg>
      <pc:sldChg chg="addSp delSp modSp">
        <pc:chgData name="QiuTian" userId="d059b521-ee81-481f-be34-ac8650352dd5" providerId="ADAL" clId="{3241D175-DE6B-8741-BF39-DB18CC3903C5}" dt="2023-02-28T02:58:29.908" v="11"/>
        <pc:sldMkLst>
          <pc:docMk/>
          <pc:sldMk cId="2878700260" sldId="784"/>
        </pc:sldMkLst>
        <pc:spChg chg="add del mod">
          <ac:chgData name="QiuTian" userId="d059b521-ee81-481f-be34-ac8650352dd5" providerId="ADAL" clId="{3241D175-DE6B-8741-BF39-DB18CC3903C5}" dt="2023-02-28T02:58:14.127" v="9"/>
          <ac:spMkLst>
            <pc:docMk/>
            <pc:sldMk cId="2878700260" sldId="784"/>
            <ac:spMk id="2" creationId="{09C02684-B24E-094E-E7F3-6976358D0828}"/>
          </ac:spMkLst>
        </pc:spChg>
        <pc:spChg chg="add mod">
          <ac:chgData name="QiuTian" userId="d059b521-ee81-481f-be34-ac8650352dd5" providerId="ADAL" clId="{3241D175-DE6B-8741-BF39-DB18CC3903C5}" dt="2023-02-28T02:58:29.908" v="11"/>
          <ac:spMkLst>
            <pc:docMk/>
            <pc:sldMk cId="2878700260" sldId="784"/>
            <ac:spMk id="5" creationId="{8D779192-B847-3CC3-67B1-FFFA9521C77B}"/>
          </ac:spMkLst>
        </pc:spChg>
        <pc:spChg chg="del">
          <ac:chgData name="QiuTian" userId="d059b521-ee81-481f-be34-ac8650352dd5" providerId="ADAL" clId="{3241D175-DE6B-8741-BF39-DB18CC3903C5}" dt="2023-02-28T02:57:46.961" v="0"/>
          <ac:spMkLst>
            <pc:docMk/>
            <pc:sldMk cId="2878700260" sldId="784"/>
            <ac:spMk id="9" creationId="{AAE03DC1-DF09-EB49-86B1-754F6FAEA8E0}"/>
          </ac:spMkLst>
        </pc:spChg>
      </pc:sldChg>
      <pc:sldChg chg="addSp delSp modSp">
        <pc:chgData name="QiuTian" userId="d059b521-ee81-481f-be34-ac8650352dd5" providerId="ADAL" clId="{3241D175-DE6B-8741-BF39-DB18CC3903C5}" dt="2023-02-28T02:58:29.908" v="11"/>
        <pc:sldMkLst>
          <pc:docMk/>
          <pc:sldMk cId="3455545645" sldId="785"/>
        </pc:sldMkLst>
        <pc:spChg chg="add del mod">
          <ac:chgData name="QiuTian" userId="d059b521-ee81-481f-be34-ac8650352dd5" providerId="ADAL" clId="{3241D175-DE6B-8741-BF39-DB18CC3903C5}" dt="2023-02-28T02:58:14.127" v="9"/>
          <ac:spMkLst>
            <pc:docMk/>
            <pc:sldMk cId="3455545645" sldId="785"/>
            <ac:spMk id="2" creationId="{2DD6A5EE-6496-B589-D644-433DE9364597}"/>
          </ac:spMkLst>
        </pc:spChg>
        <pc:spChg chg="add mod">
          <ac:chgData name="QiuTian" userId="d059b521-ee81-481f-be34-ac8650352dd5" providerId="ADAL" clId="{3241D175-DE6B-8741-BF39-DB18CC3903C5}" dt="2023-02-28T02:58:29.908" v="11"/>
          <ac:spMkLst>
            <pc:docMk/>
            <pc:sldMk cId="3455545645" sldId="785"/>
            <ac:spMk id="3" creationId="{A77DA960-8957-D0ED-9F23-9961D17BB340}"/>
          </ac:spMkLst>
        </pc:spChg>
        <pc:spChg chg="del">
          <ac:chgData name="QiuTian" userId="d059b521-ee81-481f-be34-ac8650352dd5" providerId="ADAL" clId="{3241D175-DE6B-8741-BF39-DB18CC3903C5}" dt="2023-02-28T02:57:46.961" v="0"/>
          <ac:spMkLst>
            <pc:docMk/>
            <pc:sldMk cId="3455545645" sldId="785"/>
            <ac:spMk id="17" creationId="{804601EB-5616-730C-D749-203D7B332AC2}"/>
          </ac:spMkLst>
        </pc:spChg>
      </pc:sldChg>
      <pc:sldChg chg="addSp delSp modSp">
        <pc:chgData name="QiuTian" userId="d059b521-ee81-481f-be34-ac8650352dd5" providerId="ADAL" clId="{3241D175-DE6B-8741-BF39-DB18CC3903C5}" dt="2023-02-28T02:58:29.908" v="11"/>
        <pc:sldMkLst>
          <pc:docMk/>
          <pc:sldMk cId="765220119" sldId="786"/>
        </pc:sldMkLst>
        <pc:spChg chg="add del mod">
          <ac:chgData name="QiuTian" userId="d059b521-ee81-481f-be34-ac8650352dd5" providerId="ADAL" clId="{3241D175-DE6B-8741-BF39-DB18CC3903C5}" dt="2023-02-28T02:58:14.127" v="9"/>
          <ac:spMkLst>
            <pc:docMk/>
            <pc:sldMk cId="765220119" sldId="786"/>
            <ac:spMk id="2" creationId="{B32CC83C-EFD9-54CB-BDB5-CBDE39D72510}"/>
          </ac:spMkLst>
        </pc:spChg>
        <pc:spChg chg="del">
          <ac:chgData name="QiuTian" userId="d059b521-ee81-481f-be34-ac8650352dd5" providerId="ADAL" clId="{3241D175-DE6B-8741-BF39-DB18CC3903C5}" dt="2023-02-28T02:57:46.961" v="0"/>
          <ac:spMkLst>
            <pc:docMk/>
            <pc:sldMk cId="765220119" sldId="786"/>
            <ac:spMk id="3" creationId="{3FAA4AF0-D65C-2F4C-42D2-0B3800B6482E}"/>
          </ac:spMkLst>
        </pc:spChg>
        <pc:spChg chg="add mod">
          <ac:chgData name="QiuTian" userId="d059b521-ee81-481f-be34-ac8650352dd5" providerId="ADAL" clId="{3241D175-DE6B-8741-BF39-DB18CC3903C5}" dt="2023-02-28T02:58:29.908" v="11"/>
          <ac:spMkLst>
            <pc:docMk/>
            <pc:sldMk cId="765220119" sldId="786"/>
            <ac:spMk id="5" creationId="{561DAF06-7416-D64D-CEE4-8DB3437C3E22}"/>
          </ac:spMkLst>
        </pc:spChg>
      </pc:sldChg>
      <pc:sldChg chg="addSp delSp modSp">
        <pc:chgData name="QiuTian" userId="d059b521-ee81-481f-be34-ac8650352dd5" providerId="ADAL" clId="{3241D175-DE6B-8741-BF39-DB18CC3903C5}" dt="2023-02-28T02:58:29.908" v="11"/>
        <pc:sldMkLst>
          <pc:docMk/>
          <pc:sldMk cId="353584491" sldId="787"/>
        </pc:sldMkLst>
        <pc:spChg chg="add del mod">
          <ac:chgData name="QiuTian" userId="d059b521-ee81-481f-be34-ac8650352dd5" providerId="ADAL" clId="{3241D175-DE6B-8741-BF39-DB18CC3903C5}" dt="2023-02-28T02:58:14.127" v="9"/>
          <ac:spMkLst>
            <pc:docMk/>
            <pc:sldMk cId="353584491" sldId="787"/>
            <ac:spMk id="2" creationId="{58F2F805-EDE3-A7E7-511A-9B0022C23898}"/>
          </ac:spMkLst>
        </pc:spChg>
        <pc:spChg chg="del">
          <ac:chgData name="QiuTian" userId="d059b521-ee81-481f-be34-ac8650352dd5" providerId="ADAL" clId="{3241D175-DE6B-8741-BF39-DB18CC3903C5}" dt="2023-02-28T02:57:46.961" v="0"/>
          <ac:spMkLst>
            <pc:docMk/>
            <pc:sldMk cId="353584491" sldId="787"/>
            <ac:spMk id="5" creationId="{A7CB9B90-476C-E8AC-DC90-B7FE3905AA2C}"/>
          </ac:spMkLst>
        </pc:spChg>
        <pc:spChg chg="add mod">
          <ac:chgData name="QiuTian" userId="d059b521-ee81-481f-be34-ac8650352dd5" providerId="ADAL" clId="{3241D175-DE6B-8741-BF39-DB18CC3903C5}" dt="2023-02-28T02:58:29.908" v="11"/>
          <ac:spMkLst>
            <pc:docMk/>
            <pc:sldMk cId="353584491" sldId="787"/>
            <ac:spMk id="6" creationId="{9031AAA6-A12E-0C68-1E4E-43813E60C847}"/>
          </ac:spMkLst>
        </pc:spChg>
      </pc:sldChg>
      <pc:sldChg chg="addSp delSp modSp">
        <pc:chgData name="QiuTian" userId="d059b521-ee81-481f-be34-ac8650352dd5" providerId="ADAL" clId="{3241D175-DE6B-8741-BF39-DB18CC3903C5}" dt="2023-02-28T02:58:29.908" v="11"/>
        <pc:sldMkLst>
          <pc:docMk/>
          <pc:sldMk cId="1202372303" sldId="788"/>
        </pc:sldMkLst>
        <pc:spChg chg="add del mod">
          <ac:chgData name="QiuTian" userId="d059b521-ee81-481f-be34-ac8650352dd5" providerId="ADAL" clId="{3241D175-DE6B-8741-BF39-DB18CC3903C5}" dt="2023-02-28T02:58:14.127" v="9"/>
          <ac:spMkLst>
            <pc:docMk/>
            <pc:sldMk cId="1202372303" sldId="788"/>
            <ac:spMk id="2" creationId="{EA98237C-135F-59A5-9D99-4CC8CE458579}"/>
          </ac:spMkLst>
        </pc:spChg>
        <pc:spChg chg="del">
          <ac:chgData name="QiuTian" userId="d059b521-ee81-481f-be34-ac8650352dd5" providerId="ADAL" clId="{3241D175-DE6B-8741-BF39-DB18CC3903C5}" dt="2023-02-28T02:57:46.961" v="0"/>
          <ac:spMkLst>
            <pc:docMk/>
            <pc:sldMk cId="1202372303" sldId="788"/>
            <ac:spMk id="3" creationId="{C89A72AD-11BF-91CB-B644-AC3A0F5ADE27}"/>
          </ac:spMkLst>
        </pc:spChg>
        <pc:spChg chg="add mod">
          <ac:chgData name="QiuTian" userId="d059b521-ee81-481f-be34-ac8650352dd5" providerId="ADAL" clId="{3241D175-DE6B-8741-BF39-DB18CC3903C5}" dt="2023-02-28T02:58:29.908" v="11"/>
          <ac:spMkLst>
            <pc:docMk/>
            <pc:sldMk cId="1202372303" sldId="788"/>
            <ac:spMk id="5" creationId="{2BDD4B5A-09A2-4754-30BB-2869FF23BDB6}"/>
          </ac:spMkLst>
        </pc:spChg>
      </pc:sldChg>
      <pc:sldChg chg="addSp delSp modSp">
        <pc:chgData name="QiuTian" userId="d059b521-ee81-481f-be34-ac8650352dd5" providerId="ADAL" clId="{3241D175-DE6B-8741-BF39-DB18CC3903C5}" dt="2023-02-28T02:58:29.908" v="11"/>
        <pc:sldMkLst>
          <pc:docMk/>
          <pc:sldMk cId="3762933232" sldId="789"/>
        </pc:sldMkLst>
        <pc:spChg chg="add del mod">
          <ac:chgData name="QiuTian" userId="d059b521-ee81-481f-be34-ac8650352dd5" providerId="ADAL" clId="{3241D175-DE6B-8741-BF39-DB18CC3903C5}" dt="2023-02-28T02:58:14.127" v="9"/>
          <ac:spMkLst>
            <pc:docMk/>
            <pc:sldMk cId="3762933232" sldId="789"/>
            <ac:spMk id="2" creationId="{473A559C-517E-CF62-3931-4CB5EAA0F00C}"/>
          </ac:spMkLst>
        </pc:spChg>
        <pc:spChg chg="del">
          <ac:chgData name="QiuTian" userId="d059b521-ee81-481f-be34-ac8650352dd5" providerId="ADAL" clId="{3241D175-DE6B-8741-BF39-DB18CC3903C5}" dt="2023-02-28T02:57:46.961" v="0"/>
          <ac:spMkLst>
            <pc:docMk/>
            <pc:sldMk cId="3762933232" sldId="789"/>
            <ac:spMk id="3" creationId="{E7E8A7E7-08AD-2E3B-85B6-74F5B2601E9E}"/>
          </ac:spMkLst>
        </pc:spChg>
        <pc:spChg chg="add mod">
          <ac:chgData name="QiuTian" userId="d059b521-ee81-481f-be34-ac8650352dd5" providerId="ADAL" clId="{3241D175-DE6B-8741-BF39-DB18CC3903C5}" dt="2023-02-28T02:58:29.908" v="11"/>
          <ac:spMkLst>
            <pc:docMk/>
            <pc:sldMk cId="3762933232" sldId="789"/>
            <ac:spMk id="5" creationId="{8D82A37A-1E6D-095D-8658-E32D8FC10EB5}"/>
          </ac:spMkLst>
        </pc:spChg>
      </pc:sldChg>
      <pc:sldChg chg="addSp delSp modSp">
        <pc:chgData name="QiuTian" userId="d059b521-ee81-481f-be34-ac8650352dd5" providerId="ADAL" clId="{3241D175-DE6B-8741-BF39-DB18CC3903C5}" dt="2023-02-28T02:58:29.908" v="11"/>
        <pc:sldMkLst>
          <pc:docMk/>
          <pc:sldMk cId="1256654870" sldId="790"/>
        </pc:sldMkLst>
        <pc:spChg chg="add del mod">
          <ac:chgData name="QiuTian" userId="d059b521-ee81-481f-be34-ac8650352dd5" providerId="ADAL" clId="{3241D175-DE6B-8741-BF39-DB18CC3903C5}" dt="2023-02-28T02:58:14.127" v="9"/>
          <ac:spMkLst>
            <pc:docMk/>
            <pc:sldMk cId="1256654870" sldId="790"/>
            <ac:spMk id="2" creationId="{8974CD7E-E240-7087-72C9-96D7083D9D61}"/>
          </ac:spMkLst>
        </pc:spChg>
        <pc:spChg chg="del">
          <ac:chgData name="QiuTian" userId="d059b521-ee81-481f-be34-ac8650352dd5" providerId="ADAL" clId="{3241D175-DE6B-8741-BF39-DB18CC3903C5}" dt="2023-02-28T02:57:46.961" v="0"/>
          <ac:spMkLst>
            <pc:docMk/>
            <pc:sldMk cId="1256654870" sldId="790"/>
            <ac:spMk id="6" creationId="{A6C306D7-BB92-7350-7551-FAB00E7CF64F}"/>
          </ac:spMkLst>
        </pc:spChg>
        <pc:spChg chg="add mod">
          <ac:chgData name="QiuTian" userId="d059b521-ee81-481f-be34-ac8650352dd5" providerId="ADAL" clId="{3241D175-DE6B-8741-BF39-DB18CC3903C5}" dt="2023-02-28T02:58:29.908" v="11"/>
          <ac:spMkLst>
            <pc:docMk/>
            <pc:sldMk cId="1256654870" sldId="790"/>
            <ac:spMk id="7" creationId="{1DB13B96-8F83-792E-95ED-5D54F8131A33}"/>
          </ac:spMkLst>
        </pc:spChg>
      </pc:sldChg>
      <pc:sldChg chg="addSp delSp modSp">
        <pc:chgData name="QiuTian" userId="d059b521-ee81-481f-be34-ac8650352dd5" providerId="ADAL" clId="{3241D175-DE6B-8741-BF39-DB18CC3903C5}" dt="2023-02-28T02:58:29.908" v="11"/>
        <pc:sldMkLst>
          <pc:docMk/>
          <pc:sldMk cId="1868103034" sldId="792"/>
        </pc:sldMkLst>
        <pc:spChg chg="add del mod">
          <ac:chgData name="QiuTian" userId="d059b521-ee81-481f-be34-ac8650352dd5" providerId="ADAL" clId="{3241D175-DE6B-8741-BF39-DB18CC3903C5}" dt="2023-02-28T02:58:14.127" v="9"/>
          <ac:spMkLst>
            <pc:docMk/>
            <pc:sldMk cId="1868103034" sldId="792"/>
            <ac:spMk id="2" creationId="{6A53D858-EC56-E2DF-58B7-4E194AF4B638}"/>
          </ac:spMkLst>
        </pc:spChg>
        <pc:spChg chg="del">
          <ac:chgData name="QiuTian" userId="d059b521-ee81-481f-be34-ac8650352dd5" providerId="ADAL" clId="{3241D175-DE6B-8741-BF39-DB18CC3903C5}" dt="2023-02-28T02:57:46.961" v="0"/>
          <ac:spMkLst>
            <pc:docMk/>
            <pc:sldMk cId="1868103034" sldId="792"/>
            <ac:spMk id="6" creationId="{E73FCF7B-3C0F-8AC6-396D-F42D1C5F1922}"/>
          </ac:spMkLst>
        </pc:spChg>
        <pc:spChg chg="add mod">
          <ac:chgData name="QiuTian" userId="d059b521-ee81-481f-be34-ac8650352dd5" providerId="ADAL" clId="{3241D175-DE6B-8741-BF39-DB18CC3903C5}" dt="2023-02-28T02:58:29.908" v="11"/>
          <ac:spMkLst>
            <pc:docMk/>
            <pc:sldMk cId="1868103034" sldId="792"/>
            <ac:spMk id="7" creationId="{B7D7D274-6F6E-5B90-7DD6-4128B4070322}"/>
          </ac:spMkLst>
        </pc:spChg>
      </pc:sldChg>
      <pc:sldChg chg="addSp delSp modSp">
        <pc:chgData name="QiuTian" userId="d059b521-ee81-481f-be34-ac8650352dd5" providerId="ADAL" clId="{3241D175-DE6B-8741-BF39-DB18CC3903C5}" dt="2023-02-28T02:58:29.908" v="11"/>
        <pc:sldMkLst>
          <pc:docMk/>
          <pc:sldMk cId="696217182" sldId="793"/>
        </pc:sldMkLst>
        <pc:spChg chg="add del mod">
          <ac:chgData name="QiuTian" userId="d059b521-ee81-481f-be34-ac8650352dd5" providerId="ADAL" clId="{3241D175-DE6B-8741-BF39-DB18CC3903C5}" dt="2023-02-28T02:58:14.127" v="9"/>
          <ac:spMkLst>
            <pc:docMk/>
            <pc:sldMk cId="696217182" sldId="793"/>
            <ac:spMk id="2" creationId="{4CCB89BA-6618-C482-DD6F-40EEB0ADF4F4}"/>
          </ac:spMkLst>
        </pc:spChg>
        <pc:spChg chg="add mod">
          <ac:chgData name="QiuTian" userId="d059b521-ee81-481f-be34-ac8650352dd5" providerId="ADAL" clId="{3241D175-DE6B-8741-BF39-DB18CC3903C5}" dt="2023-02-28T02:58:29.908" v="11"/>
          <ac:spMkLst>
            <pc:docMk/>
            <pc:sldMk cId="696217182" sldId="793"/>
            <ac:spMk id="4" creationId="{D3CA1925-2573-698B-1731-021007D24F35}"/>
          </ac:spMkLst>
        </pc:spChg>
        <pc:spChg chg="del">
          <ac:chgData name="QiuTian" userId="d059b521-ee81-481f-be34-ac8650352dd5" providerId="ADAL" clId="{3241D175-DE6B-8741-BF39-DB18CC3903C5}" dt="2023-02-28T02:57:46.961" v="0"/>
          <ac:spMkLst>
            <pc:docMk/>
            <pc:sldMk cId="696217182" sldId="793"/>
            <ac:spMk id="80" creationId="{F6B5F82D-F8DF-EBFF-F517-6A72977EE3B1}"/>
          </ac:spMkLst>
        </pc:spChg>
      </pc:sldChg>
      <pc:sldChg chg="addSp delSp modSp">
        <pc:chgData name="QiuTian" userId="d059b521-ee81-481f-be34-ac8650352dd5" providerId="ADAL" clId="{3241D175-DE6B-8741-BF39-DB18CC3903C5}" dt="2023-02-28T02:58:29.908" v="11"/>
        <pc:sldMkLst>
          <pc:docMk/>
          <pc:sldMk cId="2980869466" sldId="794"/>
        </pc:sldMkLst>
        <pc:spChg chg="add del mod">
          <ac:chgData name="QiuTian" userId="d059b521-ee81-481f-be34-ac8650352dd5" providerId="ADAL" clId="{3241D175-DE6B-8741-BF39-DB18CC3903C5}" dt="2023-02-28T02:58:14.127" v="9"/>
          <ac:spMkLst>
            <pc:docMk/>
            <pc:sldMk cId="2980869466" sldId="794"/>
            <ac:spMk id="2" creationId="{323D9FEA-79ED-AA5F-B091-376648A5570A}"/>
          </ac:spMkLst>
        </pc:spChg>
        <pc:spChg chg="del">
          <ac:chgData name="QiuTian" userId="d059b521-ee81-481f-be34-ac8650352dd5" providerId="ADAL" clId="{3241D175-DE6B-8741-BF39-DB18CC3903C5}" dt="2023-02-28T02:57:46.961" v="0"/>
          <ac:spMkLst>
            <pc:docMk/>
            <pc:sldMk cId="2980869466" sldId="794"/>
            <ac:spMk id="4" creationId="{DC6B917A-DBAD-1AF0-622C-4232ADA9685C}"/>
          </ac:spMkLst>
        </pc:spChg>
        <pc:spChg chg="add mod">
          <ac:chgData name="QiuTian" userId="d059b521-ee81-481f-be34-ac8650352dd5" providerId="ADAL" clId="{3241D175-DE6B-8741-BF39-DB18CC3903C5}" dt="2023-02-28T02:58:29.908" v="11"/>
          <ac:spMkLst>
            <pc:docMk/>
            <pc:sldMk cId="2980869466" sldId="794"/>
            <ac:spMk id="5" creationId="{FC3F2020-03A4-D774-27BE-6598BAFD3AB6}"/>
          </ac:spMkLst>
        </pc:spChg>
      </pc:sldChg>
      <pc:sldChg chg="addSp delSp modSp">
        <pc:chgData name="QiuTian" userId="d059b521-ee81-481f-be34-ac8650352dd5" providerId="ADAL" clId="{3241D175-DE6B-8741-BF39-DB18CC3903C5}" dt="2023-02-28T02:58:29.908" v="11"/>
        <pc:sldMkLst>
          <pc:docMk/>
          <pc:sldMk cId="941364323" sldId="795"/>
        </pc:sldMkLst>
        <pc:spChg chg="add del mod">
          <ac:chgData name="QiuTian" userId="d059b521-ee81-481f-be34-ac8650352dd5" providerId="ADAL" clId="{3241D175-DE6B-8741-BF39-DB18CC3903C5}" dt="2023-02-28T02:58:14.127" v="9"/>
          <ac:spMkLst>
            <pc:docMk/>
            <pc:sldMk cId="941364323" sldId="795"/>
            <ac:spMk id="2" creationId="{8267533C-FD94-BEFC-384A-C3C3623F7B71}"/>
          </ac:spMkLst>
        </pc:spChg>
        <pc:spChg chg="del">
          <ac:chgData name="QiuTian" userId="d059b521-ee81-481f-be34-ac8650352dd5" providerId="ADAL" clId="{3241D175-DE6B-8741-BF39-DB18CC3903C5}" dt="2023-02-28T02:57:46.961" v="0"/>
          <ac:spMkLst>
            <pc:docMk/>
            <pc:sldMk cId="941364323" sldId="795"/>
            <ac:spMk id="4" creationId="{5E28C073-FEE4-BACE-47E3-18A66311F46F}"/>
          </ac:spMkLst>
        </pc:spChg>
        <pc:spChg chg="add mod">
          <ac:chgData name="QiuTian" userId="d059b521-ee81-481f-be34-ac8650352dd5" providerId="ADAL" clId="{3241D175-DE6B-8741-BF39-DB18CC3903C5}" dt="2023-02-28T02:58:29.908" v="11"/>
          <ac:spMkLst>
            <pc:docMk/>
            <pc:sldMk cId="941364323" sldId="795"/>
            <ac:spMk id="5" creationId="{17E47666-93A4-D273-9039-3138767FFFF3}"/>
          </ac:spMkLst>
        </pc:spChg>
      </pc:sldChg>
      <pc:sldChg chg="addSp delSp modSp">
        <pc:chgData name="QiuTian" userId="d059b521-ee81-481f-be34-ac8650352dd5" providerId="ADAL" clId="{3241D175-DE6B-8741-BF39-DB18CC3903C5}" dt="2023-02-28T02:58:29.908" v="11"/>
        <pc:sldMkLst>
          <pc:docMk/>
          <pc:sldMk cId="3538842530" sldId="796"/>
        </pc:sldMkLst>
        <pc:spChg chg="add del mod">
          <ac:chgData name="QiuTian" userId="d059b521-ee81-481f-be34-ac8650352dd5" providerId="ADAL" clId="{3241D175-DE6B-8741-BF39-DB18CC3903C5}" dt="2023-02-28T02:58:14.127" v="9"/>
          <ac:spMkLst>
            <pc:docMk/>
            <pc:sldMk cId="3538842530" sldId="796"/>
            <ac:spMk id="2" creationId="{B08A698A-1D64-0EE5-89E5-8AF800C771D5}"/>
          </ac:spMkLst>
        </pc:spChg>
        <pc:spChg chg="add mod">
          <ac:chgData name="QiuTian" userId="d059b521-ee81-481f-be34-ac8650352dd5" providerId="ADAL" clId="{3241D175-DE6B-8741-BF39-DB18CC3903C5}" dt="2023-02-28T02:58:29.908" v="11"/>
          <ac:spMkLst>
            <pc:docMk/>
            <pc:sldMk cId="3538842530" sldId="796"/>
            <ac:spMk id="3" creationId="{5E88DA80-5B9E-E0DD-56A3-EB173F882F27}"/>
          </ac:spMkLst>
        </pc:spChg>
        <pc:spChg chg="del">
          <ac:chgData name="QiuTian" userId="d059b521-ee81-481f-be34-ac8650352dd5" providerId="ADAL" clId="{3241D175-DE6B-8741-BF39-DB18CC3903C5}" dt="2023-02-28T02:57:46.961" v="0"/>
          <ac:spMkLst>
            <pc:docMk/>
            <pc:sldMk cId="3538842530" sldId="796"/>
            <ac:spMk id="6" creationId="{FD0E659F-D937-5DC7-C1F8-A0950F34CB80}"/>
          </ac:spMkLst>
        </pc:spChg>
      </pc:sldChg>
      <pc:sldChg chg="addSp delSp modSp">
        <pc:chgData name="QiuTian" userId="d059b521-ee81-481f-be34-ac8650352dd5" providerId="ADAL" clId="{3241D175-DE6B-8741-BF39-DB18CC3903C5}" dt="2023-02-28T02:58:29.908" v="11"/>
        <pc:sldMkLst>
          <pc:docMk/>
          <pc:sldMk cId="2357051716" sldId="797"/>
        </pc:sldMkLst>
        <pc:spChg chg="add del mod">
          <ac:chgData name="QiuTian" userId="d059b521-ee81-481f-be34-ac8650352dd5" providerId="ADAL" clId="{3241D175-DE6B-8741-BF39-DB18CC3903C5}" dt="2023-02-28T02:58:14.127" v="9"/>
          <ac:spMkLst>
            <pc:docMk/>
            <pc:sldMk cId="2357051716" sldId="797"/>
            <ac:spMk id="2" creationId="{A2EFC079-B0F8-723C-1AFD-A8E4B7C595F8}"/>
          </ac:spMkLst>
        </pc:spChg>
        <pc:spChg chg="del">
          <ac:chgData name="QiuTian" userId="d059b521-ee81-481f-be34-ac8650352dd5" providerId="ADAL" clId="{3241D175-DE6B-8741-BF39-DB18CC3903C5}" dt="2023-02-28T02:57:46.961" v="0"/>
          <ac:spMkLst>
            <pc:docMk/>
            <pc:sldMk cId="2357051716" sldId="797"/>
            <ac:spMk id="5" creationId="{6CC15FE7-727E-D785-5532-F5AB10F8FEFE}"/>
          </ac:spMkLst>
        </pc:spChg>
        <pc:spChg chg="add mod">
          <ac:chgData name="QiuTian" userId="d059b521-ee81-481f-be34-ac8650352dd5" providerId="ADAL" clId="{3241D175-DE6B-8741-BF39-DB18CC3903C5}" dt="2023-02-28T02:58:29.908" v="11"/>
          <ac:spMkLst>
            <pc:docMk/>
            <pc:sldMk cId="2357051716" sldId="797"/>
            <ac:spMk id="6" creationId="{FB0513DB-0EE2-CEDD-048D-BEB0F3B35B17}"/>
          </ac:spMkLst>
        </pc:spChg>
      </pc:sldChg>
      <pc:sldChg chg="addSp delSp modSp">
        <pc:chgData name="QiuTian" userId="d059b521-ee81-481f-be34-ac8650352dd5" providerId="ADAL" clId="{3241D175-DE6B-8741-BF39-DB18CC3903C5}" dt="2023-02-28T02:58:29.908" v="11"/>
        <pc:sldMkLst>
          <pc:docMk/>
          <pc:sldMk cId="2139613332" sldId="798"/>
        </pc:sldMkLst>
        <pc:spChg chg="add del mod">
          <ac:chgData name="QiuTian" userId="d059b521-ee81-481f-be34-ac8650352dd5" providerId="ADAL" clId="{3241D175-DE6B-8741-BF39-DB18CC3903C5}" dt="2023-02-28T02:58:14.127" v="9"/>
          <ac:spMkLst>
            <pc:docMk/>
            <pc:sldMk cId="2139613332" sldId="798"/>
            <ac:spMk id="2" creationId="{3C68F1B5-5EE0-D806-6ACB-E6ECBBBA408F}"/>
          </ac:spMkLst>
        </pc:spChg>
        <pc:spChg chg="add mod">
          <ac:chgData name="QiuTian" userId="d059b521-ee81-481f-be34-ac8650352dd5" providerId="ADAL" clId="{3241D175-DE6B-8741-BF39-DB18CC3903C5}" dt="2023-02-28T02:58:29.908" v="11"/>
          <ac:spMkLst>
            <pc:docMk/>
            <pc:sldMk cId="2139613332" sldId="798"/>
            <ac:spMk id="3" creationId="{33DECA40-8A49-DF3C-FC02-95E157E5F217}"/>
          </ac:spMkLst>
        </pc:spChg>
        <pc:spChg chg="del">
          <ac:chgData name="QiuTian" userId="d059b521-ee81-481f-be34-ac8650352dd5" providerId="ADAL" clId="{3241D175-DE6B-8741-BF39-DB18CC3903C5}" dt="2023-02-28T02:57:46.961" v="0"/>
          <ac:spMkLst>
            <pc:docMk/>
            <pc:sldMk cId="2139613332" sldId="798"/>
            <ac:spMk id="5" creationId="{0FD20EE3-8365-993F-2CB8-8876549E2D83}"/>
          </ac:spMkLst>
        </pc:spChg>
      </pc:sldChg>
      <pc:sldChg chg="addSp delSp modSp">
        <pc:chgData name="QiuTian" userId="d059b521-ee81-481f-be34-ac8650352dd5" providerId="ADAL" clId="{3241D175-DE6B-8741-BF39-DB18CC3903C5}" dt="2023-02-28T02:58:29.908" v="11"/>
        <pc:sldMkLst>
          <pc:docMk/>
          <pc:sldMk cId="3615241171" sldId="799"/>
        </pc:sldMkLst>
        <pc:spChg chg="add del mod">
          <ac:chgData name="QiuTian" userId="d059b521-ee81-481f-be34-ac8650352dd5" providerId="ADAL" clId="{3241D175-DE6B-8741-BF39-DB18CC3903C5}" dt="2023-02-28T02:58:14.127" v="9"/>
          <ac:spMkLst>
            <pc:docMk/>
            <pc:sldMk cId="3615241171" sldId="799"/>
            <ac:spMk id="2" creationId="{F7678005-95A3-CB9A-9007-A2B2FD1239A5}"/>
          </ac:spMkLst>
        </pc:spChg>
        <pc:spChg chg="del">
          <ac:chgData name="QiuTian" userId="d059b521-ee81-481f-be34-ac8650352dd5" providerId="ADAL" clId="{3241D175-DE6B-8741-BF39-DB18CC3903C5}" dt="2023-02-28T02:57:46.961" v="0"/>
          <ac:spMkLst>
            <pc:docMk/>
            <pc:sldMk cId="3615241171" sldId="799"/>
            <ac:spMk id="5" creationId="{D186C433-DB24-2701-2247-ED94C6450813}"/>
          </ac:spMkLst>
        </pc:spChg>
        <pc:spChg chg="add mod">
          <ac:chgData name="QiuTian" userId="d059b521-ee81-481f-be34-ac8650352dd5" providerId="ADAL" clId="{3241D175-DE6B-8741-BF39-DB18CC3903C5}" dt="2023-02-28T02:58:29.908" v="11"/>
          <ac:spMkLst>
            <pc:docMk/>
            <pc:sldMk cId="3615241171" sldId="799"/>
            <ac:spMk id="6" creationId="{539CD9D6-FF85-D2A0-A166-B160F245EDE7}"/>
          </ac:spMkLst>
        </pc:spChg>
      </pc:sldChg>
      <pc:sldChg chg="addSp delSp modSp">
        <pc:chgData name="QiuTian" userId="d059b521-ee81-481f-be34-ac8650352dd5" providerId="ADAL" clId="{3241D175-DE6B-8741-BF39-DB18CC3903C5}" dt="2023-02-28T02:58:29.908" v="11"/>
        <pc:sldMkLst>
          <pc:docMk/>
          <pc:sldMk cId="3278227537" sldId="800"/>
        </pc:sldMkLst>
        <pc:spChg chg="add del mod">
          <ac:chgData name="QiuTian" userId="d059b521-ee81-481f-be34-ac8650352dd5" providerId="ADAL" clId="{3241D175-DE6B-8741-BF39-DB18CC3903C5}" dt="2023-02-28T02:58:14.127" v="9"/>
          <ac:spMkLst>
            <pc:docMk/>
            <pc:sldMk cId="3278227537" sldId="800"/>
            <ac:spMk id="2" creationId="{A1866386-6387-A5C4-3142-AF0B385536A5}"/>
          </ac:spMkLst>
        </pc:spChg>
        <pc:spChg chg="add mod">
          <ac:chgData name="QiuTian" userId="d059b521-ee81-481f-be34-ac8650352dd5" providerId="ADAL" clId="{3241D175-DE6B-8741-BF39-DB18CC3903C5}" dt="2023-02-28T02:58:29.908" v="11"/>
          <ac:spMkLst>
            <pc:docMk/>
            <pc:sldMk cId="3278227537" sldId="800"/>
            <ac:spMk id="3" creationId="{F8DE5E7C-6143-03FB-833C-9EF03E6A77D4}"/>
          </ac:spMkLst>
        </pc:spChg>
        <pc:spChg chg="del">
          <ac:chgData name="QiuTian" userId="d059b521-ee81-481f-be34-ac8650352dd5" providerId="ADAL" clId="{3241D175-DE6B-8741-BF39-DB18CC3903C5}" dt="2023-02-28T02:57:46.961" v="0"/>
          <ac:spMkLst>
            <pc:docMk/>
            <pc:sldMk cId="3278227537" sldId="800"/>
            <ac:spMk id="5" creationId="{EFE5255B-98E1-5EFD-02FB-FCCE70330E6B}"/>
          </ac:spMkLst>
        </pc:spChg>
      </pc:sldChg>
      <pc:sldChg chg="addSp delSp modSp">
        <pc:chgData name="QiuTian" userId="d059b521-ee81-481f-be34-ac8650352dd5" providerId="ADAL" clId="{3241D175-DE6B-8741-BF39-DB18CC3903C5}" dt="2023-02-28T02:58:29.908" v="11"/>
        <pc:sldMkLst>
          <pc:docMk/>
          <pc:sldMk cId="2820177322" sldId="801"/>
        </pc:sldMkLst>
        <pc:spChg chg="add del mod">
          <ac:chgData name="QiuTian" userId="d059b521-ee81-481f-be34-ac8650352dd5" providerId="ADAL" clId="{3241D175-DE6B-8741-BF39-DB18CC3903C5}" dt="2023-02-28T02:58:14.127" v="9"/>
          <ac:spMkLst>
            <pc:docMk/>
            <pc:sldMk cId="2820177322" sldId="801"/>
            <ac:spMk id="2" creationId="{7A66F235-B20D-B495-EEE3-34799AAD0329}"/>
          </ac:spMkLst>
        </pc:spChg>
        <pc:spChg chg="del">
          <ac:chgData name="QiuTian" userId="d059b521-ee81-481f-be34-ac8650352dd5" providerId="ADAL" clId="{3241D175-DE6B-8741-BF39-DB18CC3903C5}" dt="2023-02-28T02:57:46.961" v="0"/>
          <ac:spMkLst>
            <pc:docMk/>
            <pc:sldMk cId="2820177322" sldId="801"/>
            <ac:spMk id="3" creationId="{6BA5F3FD-34C9-CA6E-CEBA-6B9E637F8AD3}"/>
          </ac:spMkLst>
        </pc:spChg>
        <pc:spChg chg="add mod">
          <ac:chgData name="QiuTian" userId="d059b521-ee81-481f-be34-ac8650352dd5" providerId="ADAL" clId="{3241D175-DE6B-8741-BF39-DB18CC3903C5}" dt="2023-02-28T02:58:29.908" v="11"/>
          <ac:spMkLst>
            <pc:docMk/>
            <pc:sldMk cId="2820177322" sldId="801"/>
            <ac:spMk id="5" creationId="{F0DE2160-BFB6-8288-1517-523139195B48}"/>
          </ac:spMkLst>
        </pc:spChg>
      </pc:sldChg>
      <pc:sldChg chg="addSp delSp modSp">
        <pc:chgData name="QiuTian" userId="d059b521-ee81-481f-be34-ac8650352dd5" providerId="ADAL" clId="{3241D175-DE6B-8741-BF39-DB18CC3903C5}" dt="2023-02-28T02:58:29.908" v="11"/>
        <pc:sldMkLst>
          <pc:docMk/>
          <pc:sldMk cId="3160985523" sldId="802"/>
        </pc:sldMkLst>
        <pc:spChg chg="add del mod">
          <ac:chgData name="QiuTian" userId="d059b521-ee81-481f-be34-ac8650352dd5" providerId="ADAL" clId="{3241D175-DE6B-8741-BF39-DB18CC3903C5}" dt="2023-02-28T02:58:14.127" v="9"/>
          <ac:spMkLst>
            <pc:docMk/>
            <pc:sldMk cId="3160985523" sldId="802"/>
            <ac:spMk id="2" creationId="{8017675A-FD07-045E-23C7-DEB093BA050F}"/>
          </ac:spMkLst>
        </pc:spChg>
        <pc:spChg chg="del">
          <ac:chgData name="QiuTian" userId="d059b521-ee81-481f-be34-ac8650352dd5" providerId="ADAL" clId="{3241D175-DE6B-8741-BF39-DB18CC3903C5}" dt="2023-02-28T02:57:46.961" v="0"/>
          <ac:spMkLst>
            <pc:docMk/>
            <pc:sldMk cId="3160985523" sldId="802"/>
            <ac:spMk id="3" creationId="{D14F1E1D-FA55-C962-CFF3-678E25F1FDE8}"/>
          </ac:spMkLst>
        </pc:spChg>
        <pc:spChg chg="add mod">
          <ac:chgData name="QiuTian" userId="d059b521-ee81-481f-be34-ac8650352dd5" providerId="ADAL" clId="{3241D175-DE6B-8741-BF39-DB18CC3903C5}" dt="2023-02-28T02:58:29.908" v="11"/>
          <ac:spMkLst>
            <pc:docMk/>
            <pc:sldMk cId="3160985523" sldId="802"/>
            <ac:spMk id="5" creationId="{EB9F4095-D31E-D68A-E547-9CF47FFA7F78}"/>
          </ac:spMkLst>
        </pc:spChg>
      </pc:sldChg>
      <pc:sldChg chg="addSp delSp modSp">
        <pc:chgData name="QiuTian" userId="d059b521-ee81-481f-be34-ac8650352dd5" providerId="ADAL" clId="{3241D175-DE6B-8741-BF39-DB18CC3903C5}" dt="2023-02-28T02:58:29.908" v="11"/>
        <pc:sldMkLst>
          <pc:docMk/>
          <pc:sldMk cId="955592633" sldId="804"/>
        </pc:sldMkLst>
        <pc:spChg chg="add del mod">
          <ac:chgData name="QiuTian" userId="d059b521-ee81-481f-be34-ac8650352dd5" providerId="ADAL" clId="{3241D175-DE6B-8741-BF39-DB18CC3903C5}" dt="2023-02-28T02:58:14.127" v="9"/>
          <ac:spMkLst>
            <pc:docMk/>
            <pc:sldMk cId="955592633" sldId="804"/>
            <ac:spMk id="2" creationId="{25B504C4-CB89-4606-4983-64859CE1B16C}"/>
          </ac:spMkLst>
        </pc:spChg>
        <pc:spChg chg="del">
          <ac:chgData name="QiuTian" userId="d059b521-ee81-481f-be34-ac8650352dd5" providerId="ADAL" clId="{3241D175-DE6B-8741-BF39-DB18CC3903C5}" dt="2023-02-28T02:57:46.961" v="0"/>
          <ac:spMkLst>
            <pc:docMk/>
            <pc:sldMk cId="955592633" sldId="804"/>
            <ac:spMk id="10" creationId="{0208C522-A289-7414-665E-22322CAD6C04}"/>
          </ac:spMkLst>
        </pc:spChg>
        <pc:spChg chg="add mod">
          <ac:chgData name="QiuTian" userId="d059b521-ee81-481f-be34-ac8650352dd5" providerId="ADAL" clId="{3241D175-DE6B-8741-BF39-DB18CC3903C5}" dt="2023-02-28T02:58:29.908" v="11"/>
          <ac:spMkLst>
            <pc:docMk/>
            <pc:sldMk cId="955592633" sldId="804"/>
            <ac:spMk id="11" creationId="{018A3703-1625-E576-A9FE-BA5156EAABA2}"/>
          </ac:spMkLst>
        </pc:spChg>
      </pc:sldChg>
      <pc:sldChg chg="addSp delSp modSp">
        <pc:chgData name="QiuTian" userId="d059b521-ee81-481f-be34-ac8650352dd5" providerId="ADAL" clId="{3241D175-DE6B-8741-BF39-DB18CC3903C5}" dt="2023-02-28T02:58:29.908" v="11"/>
        <pc:sldMkLst>
          <pc:docMk/>
          <pc:sldMk cId="624586116" sldId="805"/>
        </pc:sldMkLst>
        <pc:spChg chg="add del mod">
          <ac:chgData name="QiuTian" userId="d059b521-ee81-481f-be34-ac8650352dd5" providerId="ADAL" clId="{3241D175-DE6B-8741-BF39-DB18CC3903C5}" dt="2023-02-28T02:58:14.127" v="9"/>
          <ac:spMkLst>
            <pc:docMk/>
            <pc:sldMk cId="624586116" sldId="805"/>
            <ac:spMk id="2" creationId="{CCC5A42A-FB76-0D66-2E72-C9CD98362D7F}"/>
          </ac:spMkLst>
        </pc:spChg>
        <pc:spChg chg="add mod">
          <ac:chgData name="QiuTian" userId="d059b521-ee81-481f-be34-ac8650352dd5" providerId="ADAL" clId="{3241D175-DE6B-8741-BF39-DB18CC3903C5}" dt="2023-02-28T02:58:29.908" v="11"/>
          <ac:spMkLst>
            <pc:docMk/>
            <pc:sldMk cId="624586116" sldId="805"/>
            <ac:spMk id="3" creationId="{25E5E595-D5B5-BB9B-7123-BD601D3A89F6}"/>
          </ac:spMkLst>
        </pc:spChg>
        <pc:spChg chg="del">
          <ac:chgData name="QiuTian" userId="d059b521-ee81-481f-be34-ac8650352dd5" providerId="ADAL" clId="{3241D175-DE6B-8741-BF39-DB18CC3903C5}" dt="2023-02-28T02:57:46.961" v="0"/>
          <ac:spMkLst>
            <pc:docMk/>
            <pc:sldMk cId="624586116" sldId="805"/>
            <ac:spMk id="10" creationId="{7DB30EEE-316C-25E3-FB87-423DBD59AE62}"/>
          </ac:spMkLst>
        </pc:spChg>
      </pc:sldChg>
      <pc:sldChg chg="addSp delSp modSp">
        <pc:chgData name="QiuTian" userId="d059b521-ee81-481f-be34-ac8650352dd5" providerId="ADAL" clId="{3241D175-DE6B-8741-BF39-DB18CC3903C5}" dt="2023-02-28T02:58:29.908" v="11"/>
        <pc:sldMkLst>
          <pc:docMk/>
          <pc:sldMk cId="3419767465" sldId="807"/>
        </pc:sldMkLst>
        <pc:spChg chg="add del mod">
          <ac:chgData name="QiuTian" userId="d059b521-ee81-481f-be34-ac8650352dd5" providerId="ADAL" clId="{3241D175-DE6B-8741-BF39-DB18CC3903C5}" dt="2023-02-28T02:58:14.127" v="9"/>
          <ac:spMkLst>
            <pc:docMk/>
            <pc:sldMk cId="3419767465" sldId="807"/>
            <ac:spMk id="2" creationId="{62D58918-DDAE-3F92-C822-1B98A1ECD443}"/>
          </ac:spMkLst>
        </pc:spChg>
        <pc:spChg chg="del">
          <ac:chgData name="QiuTian" userId="d059b521-ee81-481f-be34-ac8650352dd5" providerId="ADAL" clId="{3241D175-DE6B-8741-BF39-DB18CC3903C5}" dt="2023-02-28T02:57:46.961" v="0"/>
          <ac:spMkLst>
            <pc:docMk/>
            <pc:sldMk cId="3419767465" sldId="807"/>
            <ac:spMk id="5" creationId="{1026E579-2FA3-865C-AC65-8A6727B71EA3}"/>
          </ac:spMkLst>
        </pc:spChg>
        <pc:spChg chg="add mod">
          <ac:chgData name="QiuTian" userId="d059b521-ee81-481f-be34-ac8650352dd5" providerId="ADAL" clId="{3241D175-DE6B-8741-BF39-DB18CC3903C5}" dt="2023-02-28T02:58:29.908" v="11"/>
          <ac:spMkLst>
            <pc:docMk/>
            <pc:sldMk cId="3419767465" sldId="807"/>
            <ac:spMk id="6" creationId="{012B3118-CE1A-8F11-1BD0-ED9AE1C40AAD}"/>
          </ac:spMkLst>
        </pc:spChg>
      </pc:sldChg>
      <pc:sldChg chg="addSp delSp modSp">
        <pc:chgData name="QiuTian" userId="d059b521-ee81-481f-be34-ac8650352dd5" providerId="ADAL" clId="{3241D175-DE6B-8741-BF39-DB18CC3903C5}" dt="2023-02-28T02:58:29.908" v="11"/>
        <pc:sldMkLst>
          <pc:docMk/>
          <pc:sldMk cId="911802782" sldId="808"/>
        </pc:sldMkLst>
        <pc:spChg chg="add del mod">
          <ac:chgData name="QiuTian" userId="d059b521-ee81-481f-be34-ac8650352dd5" providerId="ADAL" clId="{3241D175-DE6B-8741-BF39-DB18CC3903C5}" dt="2023-02-28T02:58:14.127" v="9"/>
          <ac:spMkLst>
            <pc:docMk/>
            <pc:sldMk cId="911802782" sldId="808"/>
            <ac:spMk id="2" creationId="{A0E145A3-8366-2EB7-C2F7-A2BBD7743CC4}"/>
          </ac:spMkLst>
        </pc:spChg>
        <pc:spChg chg="add mod">
          <ac:chgData name="QiuTian" userId="d059b521-ee81-481f-be34-ac8650352dd5" providerId="ADAL" clId="{3241D175-DE6B-8741-BF39-DB18CC3903C5}" dt="2023-02-28T02:58:29.908" v="11"/>
          <ac:spMkLst>
            <pc:docMk/>
            <pc:sldMk cId="911802782" sldId="808"/>
            <ac:spMk id="5" creationId="{5697C419-5230-D250-D152-8BF1D43F9D66}"/>
          </ac:spMkLst>
        </pc:spChg>
        <pc:spChg chg="del">
          <ac:chgData name="QiuTian" userId="d059b521-ee81-481f-be34-ac8650352dd5" providerId="ADAL" clId="{3241D175-DE6B-8741-BF39-DB18CC3903C5}" dt="2023-02-28T02:57:46.961" v="0"/>
          <ac:spMkLst>
            <pc:docMk/>
            <pc:sldMk cId="911802782" sldId="808"/>
            <ac:spMk id="481" creationId="{082E2FD4-6C27-9755-C39C-DF13C1BE59FD}"/>
          </ac:spMkLst>
        </pc:spChg>
      </pc:sldChg>
      <pc:sldChg chg="addSp delSp modSp">
        <pc:chgData name="QiuTian" userId="d059b521-ee81-481f-be34-ac8650352dd5" providerId="ADAL" clId="{3241D175-DE6B-8741-BF39-DB18CC3903C5}" dt="2023-02-28T02:58:29.908" v="11"/>
        <pc:sldMkLst>
          <pc:docMk/>
          <pc:sldMk cId="1133546438" sldId="809"/>
        </pc:sldMkLst>
        <pc:spChg chg="add del mod">
          <ac:chgData name="QiuTian" userId="d059b521-ee81-481f-be34-ac8650352dd5" providerId="ADAL" clId="{3241D175-DE6B-8741-BF39-DB18CC3903C5}" dt="2023-02-28T02:58:14.127" v="9"/>
          <ac:spMkLst>
            <pc:docMk/>
            <pc:sldMk cId="1133546438" sldId="809"/>
            <ac:spMk id="2" creationId="{EA2CE4F4-2AF2-A460-FEBD-EB63114F25E6}"/>
          </ac:spMkLst>
        </pc:spChg>
        <pc:spChg chg="add mod">
          <ac:chgData name="QiuTian" userId="d059b521-ee81-481f-be34-ac8650352dd5" providerId="ADAL" clId="{3241D175-DE6B-8741-BF39-DB18CC3903C5}" dt="2023-02-28T02:58:29.908" v="11"/>
          <ac:spMkLst>
            <pc:docMk/>
            <pc:sldMk cId="1133546438" sldId="809"/>
            <ac:spMk id="3" creationId="{B193400A-17AC-7508-064B-61920A137A84}"/>
          </ac:spMkLst>
        </pc:spChg>
        <pc:spChg chg="del">
          <ac:chgData name="QiuTian" userId="d059b521-ee81-481f-be34-ac8650352dd5" providerId="ADAL" clId="{3241D175-DE6B-8741-BF39-DB18CC3903C5}" dt="2023-02-28T02:57:46.961" v="0"/>
          <ac:spMkLst>
            <pc:docMk/>
            <pc:sldMk cId="1133546438" sldId="809"/>
            <ac:spMk id="10" creationId="{6552C463-F3A5-20E2-761B-85EB43C0804F}"/>
          </ac:spMkLst>
        </pc:spChg>
      </pc:sldChg>
      <pc:sldChg chg="addSp delSp modSp">
        <pc:chgData name="QiuTian" userId="d059b521-ee81-481f-be34-ac8650352dd5" providerId="ADAL" clId="{3241D175-DE6B-8741-BF39-DB18CC3903C5}" dt="2023-02-28T02:58:29.908" v="11"/>
        <pc:sldMkLst>
          <pc:docMk/>
          <pc:sldMk cId="1363932241" sldId="810"/>
        </pc:sldMkLst>
        <pc:spChg chg="add del mod">
          <ac:chgData name="QiuTian" userId="d059b521-ee81-481f-be34-ac8650352dd5" providerId="ADAL" clId="{3241D175-DE6B-8741-BF39-DB18CC3903C5}" dt="2023-02-28T02:58:14.127" v="9"/>
          <ac:spMkLst>
            <pc:docMk/>
            <pc:sldMk cId="1363932241" sldId="810"/>
            <ac:spMk id="2" creationId="{CC1AC417-736C-A1BE-1F43-2DE3EB80B4DF}"/>
          </ac:spMkLst>
        </pc:spChg>
        <pc:spChg chg="add mod">
          <ac:chgData name="QiuTian" userId="d059b521-ee81-481f-be34-ac8650352dd5" providerId="ADAL" clId="{3241D175-DE6B-8741-BF39-DB18CC3903C5}" dt="2023-02-28T02:58:29.908" v="11"/>
          <ac:spMkLst>
            <pc:docMk/>
            <pc:sldMk cId="1363932241" sldId="810"/>
            <ac:spMk id="6" creationId="{3DF235A8-FAAD-4634-CCBB-F83B5AAF73B0}"/>
          </ac:spMkLst>
        </pc:spChg>
        <pc:spChg chg="del">
          <ac:chgData name="QiuTian" userId="d059b521-ee81-481f-be34-ac8650352dd5" providerId="ADAL" clId="{3241D175-DE6B-8741-BF39-DB18CC3903C5}" dt="2023-02-28T02:57:46.961" v="0"/>
          <ac:spMkLst>
            <pc:docMk/>
            <pc:sldMk cId="1363932241" sldId="810"/>
            <ac:spMk id="7" creationId="{43464B6C-8C44-79BA-D1F5-13B2AD93BD8E}"/>
          </ac:spMkLst>
        </pc:spChg>
      </pc:sldChg>
      <pc:sldChg chg="addSp delSp modSp">
        <pc:chgData name="QiuTian" userId="d059b521-ee81-481f-be34-ac8650352dd5" providerId="ADAL" clId="{3241D175-DE6B-8741-BF39-DB18CC3903C5}" dt="2023-02-28T02:58:29.908" v="11"/>
        <pc:sldMkLst>
          <pc:docMk/>
          <pc:sldMk cId="2168834835" sldId="811"/>
        </pc:sldMkLst>
        <pc:spChg chg="add del mod">
          <ac:chgData name="QiuTian" userId="d059b521-ee81-481f-be34-ac8650352dd5" providerId="ADAL" clId="{3241D175-DE6B-8741-BF39-DB18CC3903C5}" dt="2023-02-28T02:58:14.127" v="9"/>
          <ac:spMkLst>
            <pc:docMk/>
            <pc:sldMk cId="2168834835" sldId="811"/>
            <ac:spMk id="2" creationId="{F6CF552D-2D9F-42E9-2E96-7E15D12E2475}"/>
          </ac:spMkLst>
        </pc:spChg>
        <pc:spChg chg="add mod">
          <ac:chgData name="QiuTian" userId="d059b521-ee81-481f-be34-ac8650352dd5" providerId="ADAL" clId="{3241D175-DE6B-8741-BF39-DB18CC3903C5}" dt="2023-02-28T02:58:29.908" v="11"/>
          <ac:spMkLst>
            <pc:docMk/>
            <pc:sldMk cId="2168834835" sldId="811"/>
            <ac:spMk id="3" creationId="{F601AF8B-9798-4F2E-C95C-C2B776BEB4A0}"/>
          </ac:spMkLst>
        </pc:spChg>
        <pc:spChg chg="del">
          <ac:chgData name="QiuTian" userId="d059b521-ee81-481f-be34-ac8650352dd5" providerId="ADAL" clId="{3241D175-DE6B-8741-BF39-DB18CC3903C5}" dt="2023-02-28T02:57:46.961" v="0"/>
          <ac:spMkLst>
            <pc:docMk/>
            <pc:sldMk cId="2168834835" sldId="811"/>
            <ac:spMk id="8" creationId="{C2F8A0FE-B398-7E85-4CBE-F21139E2FEEB}"/>
          </ac:spMkLst>
        </pc:spChg>
      </pc:sldChg>
      <pc:sldChg chg="addSp delSp modSp">
        <pc:chgData name="QiuTian" userId="d059b521-ee81-481f-be34-ac8650352dd5" providerId="ADAL" clId="{3241D175-DE6B-8741-BF39-DB18CC3903C5}" dt="2023-02-28T02:58:29.908" v="11"/>
        <pc:sldMkLst>
          <pc:docMk/>
          <pc:sldMk cId="1307928451" sldId="812"/>
        </pc:sldMkLst>
        <pc:spChg chg="add del mod">
          <ac:chgData name="QiuTian" userId="d059b521-ee81-481f-be34-ac8650352dd5" providerId="ADAL" clId="{3241D175-DE6B-8741-BF39-DB18CC3903C5}" dt="2023-02-28T02:58:14.127" v="9"/>
          <ac:spMkLst>
            <pc:docMk/>
            <pc:sldMk cId="1307928451" sldId="812"/>
            <ac:spMk id="2" creationId="{C78A95D0-727D-D8FE-615F-63635B0FCBC4}"/>
          </ac:spMkLst>
        </pc:spChg>
        <pc:spChg chg="add mod">
          <ac:chgData name="QiuTian" userId="d059b521-ee81-481f-be34-ac8650352dd5" providerId="ADAL" clId="{3241D175-DE6B-8741-BF39-DB18CC3903C5}" dt="2023-02-28T02:58:29.908" v="11"/>
          <ac:spMkLst>
            <pc:docMk/>
            <pc:sldMk cId="1307928451" sldId="812"/>
            <ac:spMk id="7" creationId="{A81C174A-AF71-AD7C-E5B8-40640DD083DF}"/>
          </ac:spMkLst>
        </pc:spChg>
        <pc:spChg chg="del">
          <ac:chgData name="QiuTian" userId="d059b521-ee81-481f-be34-ac8650352dd5" providerId="ADAL" clId="{3241D175-DE6B-8741-BF39-DB18CC3903C5}" dt="2023-02-28T02:57:46.961" v="0"/>
          <ac:spMkLst>
            <pc:docMk/>
            <pc:sldMk cId="1307928451" sldId="812"/>
            <ac:spMk id="9" creationId="{45A7C205-F067-CADD-6CF6-63EEB1D0920B}"/>
          </ac:spMkLst>
        </pc:spChg>
      </pc:sldChg>
      <pc:sldChg chg="addSp delSp modSp">
        <pc:chgData name="QiuTian" userId="d059b521-ee81-481f-be34-ac8650352dd5" providerId="ADAL" clId="{3241D175-DE6B-8741-BF39-DB18CC3903C5}" dt="2023-02-28T02:58:29.908" v="11"/>
        <pc:sldMkLst>
          <pc:docMk/>
          <pc:sldMk cId="493849858" sldId="813"/>
        </pc:sldMkLst>
        <pc:spChg chg="add del mod">
          <ac:chgData name="QiuTian" userId="d059b521-ee81-481f-be34-ac8650352dd5" providerId="ADAL" clId="{3241D175-DE6B-8741-BF39-DB18CC3903C5}" dt="2023-02-28T02:58:14.127" v="9"/>
          <ac:spMkLst>
            <pc:docMk/>
            <pc:sldMk cId="493849858" sldId="813"/>
            <ac:spMk id="2" creationId="{509BADDF-19A9-370E-D887-72615D9D72E4}"/>
          </ac:spMkLst>
        </pc:spChg>
        <pc:spChg chg="add mod">
          <ac:chgData name="QiuTian" userId="d059b521-ee81-481f-be34-ac8650352dd5" providerId="ADAL" clId="{3241D175-DE6B-8741-BF39-DB18CC3903C5}" dt="2023-02-28T02:58:29.908" v="11"/>
          <ac:spMkLst>
            <pc:docMk/>
            <pc:sldMk cId="493849858" sldId="813"/>
            <ac:spMk id="3" creationId="{CDA14B92-DB39-B406-A6C3-5659C48E899B}"/>
          </ac:spMkLst>
        </pc:spChg>
        <pc:spChg chg="del">
          <ac:chgData name="QiuTian" userId="d059b521-ee81-481f-be34-ac8650352dd5" providerId="ADAL" clId="{3241D175-DE6B-8741-BF39-DB18CC3903C5}" dt="2023-02-28T02:57:46.961" v="0"/>
          <ac:spMkLst>
            <pc:docMk/>
            <pc:sldMk cId="493849858" sldId="813"/>
            <ac:spMk id="9" creationId="{45A7C205-F067-CADD-6CF6-63EEB1D0920B}"/>
          </ac:spMkLst>
        </pc:spChg>
      </pc:sldChg>
      <pc:sldChg chg="addSp delSp modSp">
        <pc:chgData name="QiuTian" userId="d059b521-ee81-481f-be34-ac8650352dd5" providerId="ADAL" clId="{3241D175-DE6B-8741-BF39-DB18CC3903C5}" dt="2023-02-28T02:58:29.908" v="11"/>
        <pc:sldMkLst>
          <pc:docMk/>
          <pc:sldMk cId="3993407412" sldId="814"/>
        </pc:sldMkLst>
        <pc:spChg chg="add del mod">
          <ac:chgData name="QiuTian" userId="d059b521-ee81-481f-be34-ac8650352dd5" providerId="ADAL" clId="{3241D175-DE6B-8741-BF39-DB18CC3903C5}" dt="2023-02-28T02:58:14.127" v="9"/>
          <ac:spMkLst>
            <pc:docMk/>
            <pc:sldMk cId="3993407412" sldId="814"/>
            <ac:spMk id="2" creationId="{0B7DE323-F04B-2547-5588-A063DE6A9160}"/>
          </ac:spMkLst>
        </pc:spChg>
        <pc:spChg chg="add mod">
          <ac:chgData name="QiuTian" userId="d059b521-ee81-481f-be34-ac8650352dd5" providerId="ADAL" clId="{3241D175-DE6B-8741-BF39-DB18CC3903C5}" dt="2023-02-28T02:58:29.908" v="11"/>
          <ac:spMkLst>
            <pc:docMk/>
            <pc:sldMk cId="3993407412" sldId="814"/>
            <ac:spMk id="3" creationId="{FA1319BB-2D87-2048-1617-A50C95C1BA68}"/>
          </ac:spMkLst>
        </pc:spChg>
        <pc:spChg chg="del">
          <ac:chgData name="QiuTian" userId="d059b521-ee81-481f-be34-ac8650352dd5" providerId="ADAL" clId="{3241D175-DE6B-8741-BF39-DB18CC3903C5}" dt="2023-02-28T02:57:46.961" v="0"/>
          <ac:spMkLst>
            <pc:docMk/>
            <pc:sldMk cId="3993407412" sldId="814"/>
            <ac:spMk id="9" creationId="{45A7C205-F067-CADD-6CF6-63EEB1D0920B}"/>
          </ac:spMkLst>
        </pc:spChg>
      </pc:sldChg>
      <pc:sldChg chg="addSp delSp modSp">
        <pc:chgData name="QiuTian" userId="d059b521-ee81-481f-be34-ac8650352dd5" providerId="ADAL" clId="{3241D175-DE6B-8741-BF39-DB18CC3903C5}" dt="2023-02-28T02:58:29.908" v="11"/>
        <pc:sldMkLst>
          <pc:docMk/>
          <pc:sldMk cId="3090556183" sldId="815"/>
        </pc:sldMkLst>
        <pc:spChg chg="add del mod">
          <ac:chgData name="QiuTian" userId="d059b521-ee81-481f-be34-ac8650352dd5" providerId="ADAL" clId="{3241D175-DE6B-8741-BF39-DB18CC3903C5}" dt="2023-02-28T02:58:14.127" v="9"/>
          <ac:spMkLst>
            <pc:docMk/>
            <pc:sldMk cId="3090556183" sldId="815"/>
            <ac:spMk id="2" creationId="{45E008BE-4758-E355-3AE9-CC4267A5F10F}"/>
          </ac:spMkLst>
        </pc:spChg>
        <pc:spChg chg="add mod">
          <ac:chgData name="QiuTian" userId="d059b521-ee81-481f-be34-ac8650352dd5" providerId="ADAL" clId="{3241D175-DE6B-8741-BF39-DB18CC3903C5}" dt="2023-02-28T02:58:29.908" v="11"/>
          <ac:spMkLst>
            <pc:docMk/>
            <pc:sldMk cId="3090556183" sldId="815"/>
            <ac:spMk id="5" creationId="{A9CC0B8A-F80E-E5B5-A3D7-A3E52BEF62D7}"/>
          </ac:spMkLst>
        </pc:spChg>
        <pc:spChg chg="del">
          <ac:chgData name="QiuTian" userId="d059b521-ee81-481f-be34-ac8650352dd5" providerId="ADAL" clId="{3241D175-DE6B-8741-BF39-DB18CC3903C5}" dt="2023-02-28T02:57:46.961" v="0"/>
          <ac:spMkLst>
            <pc:docMk/>
            <pc:sldMk cId="3090556183" sldId="815"/>
            <ac:spMk id="9" creationId="{45A7C205-F067-CADD-6CF6-63EEB1D0920B}"/>
          </ac:spMkLst>
        </pc:spChg>
      </pc:sldChg>
      <pc:sldChg chg="addSp delSp modSp">
        <pc:chgData name="QiuTian" userId="d059b521-ee81-481f-be34-ac8650352dd5" providerId="ADAL" clId="{3241D175-DE6B-8741-BF39-DB18CC3903C5}" dt="2023-02-28T02:58:29.908" v="11"/>
        <pc:sldMkLst>
          <pc:docMk/>
          <pc:sldMk cId="3093991313" sldId="816"/>
        </pc:sldMkLst>
        <pc:spChg chg="add del mod">
          <ac:chgData name="QiuTian" userId="d059b521-ee81-481f-be34-ac8650352dd5" providerId="ADAL" clId="{3241D175-DE6B-8741-BF39-DB18CC3903C5}" dt="2023-02-28T02:58:14.127" v="9"/>
          <ac:spMkLst>
            <pc:docMk/>
            <pc:sldMk cId="3093991313" sldId="816"/>
            <ac:spMk id="2" creationId="{467A06A3-9CD2-9A11-3014-5980C305CA92}"/>
          </ac:spMkLst>
        </pc:spChg>
        <pc:spChg chg="add mod">
          <ac:chgData name="QiuTian" userId="d059b521-ee81-481f-be34-ac8650352dd5" providerId="ADAL" clId="{3241D175-DE6B-8741-BF39-DB18CC3903C5}" dt="2023-02-28T02:58:29.908" v="11"/>
          <ac:spMkLst>
            <pc:docMk/>
            <pc:sldMk cId="3093991313" sldId="816"/>
            <ac:spMk id="3" creationId="{F2DC2654-D9E8-E517-5B02-648D39DBE30B}"/>
          </ac:spMkLst>
        </pc:spChg>
        <pc:spChg chg="del">
          <ac:chgData name="QiuTian" userId="d059b521-ee81-481f-be34-ac8650352dd5" providerId="ADAL" clId="{3241D175-DE6B-8741-BF39-DB18CC3903C5}" dt="2023-02-28T02:57:46.961" v="0"/>
          <ac:spMkLst>
            <pc:docMk/>
            <pc:sldMk cId="3093991313" sldId="816"/>
            <ac:spMk id="9" creationId="{45A7C205-F067-CADD-6CF6-63EEB1D0920B}"/>
          </ac:spMkLst>
        </pc:spChg>
      </pc:sldChg>
      <pc:sldChg chg="addSp delSp modSp">
        <pc:chgData name="QiuTian" userId="d059b521-ee81-481f-be34-ac8650352dd5" providerId="ADAL" clId="{3241D175-DE6B-8741-BF39-DB18CC3903C5}" dt="2023-02-28T02:58:29.908" v="11"/>
        <pc:sldMkLst>
          <pc:docMk/>
          <pc:sldMk cId="3594535419" sldId="817"/>
        </pc:sldMkLst>
        <pc:spChg chg="add del mod">
          <ac:chgData name="QiuTian" userId="d059b521-ee81-481f-be34-ac8650352dd5" providerId="ADAL" clId="{3241D175-DE6B-8741-BF39-DB18CC3903C5}" dt="2023-02-28T02:58:14.127" v="9"/>
          <ac:spMkLst>
            <pc:docMk/>
            <pc:sldMk cId="3594535419" sldId="817"/>
            <ac:spMk id="2" creationId="{31CC7D90-C918-9F77-BABB-5564CF5A46FF}"/>
          </ac:spMkLst>
        </pc:spChg>
        <pc:spChg chg="add mod">
          <ac:chgData name="QiuTian" userId="d059b521-ee81-481f-be34-ac8650352dd5" providerId="ADAL" clId="{3241D175-DE6B-8741-BF39-DB18CC3903C5}" dt="2023-02-28T02:58:29.908" v="11"/>
          <ac:spMkLst>
            <pc:docMk/>
            <pc:sldMk cId="3594535419" sldId="817"/>
            <ac:spMk id="3" creationId="{F4A69640-AAEC-3831-8A8F-5151A1F8D229}"/>
          </ac:spMkLst>
        </pc:spChg>
        <pc:spChg chg="del">
          <ac:chgData name="QiuTian" userId="d059b521-ee81-481f-be34-ac8650352dd5" providerId="ADAL" clId="{3241D175-DE6B-8741-BF39-DB18CC3903C5}" dt="2023-02-28T02:57:46.961" v="0"/>
          <ac:spMkLst>
            <pc:docMk/>
            <pc:sldMk cId="3594535419" sldId="817"/>
            <ac:spMk id="9" creationId="{45A7C205-F067-CADD-6CF6-63EEB1D0920B}"/>
          </ac:spMkLst>
        </pc:spChg>
      </pc:sldChg>
      <pc:sldChg chg="addSp delSp modSp">
        <pc:chgData name="QiuTian" userId="d059b521-ee81-481f-be34-ac8650352dd5" providerId="ADAL" clId="{3241D175-DE6B-8741-BF39-DB18CC3903C5}" dt="2023-02-28T02:58:29.908" v="11"/>
        <pc:sldMkLst>
          <pc:docMk/>
          <pc:sldMk cId="1258064663" sldId="819"/>
        </pc:sldMkLst>
        <pc:spChg chg="add del mod">
          <ac:chgData name="QiuTian" userId="d059b521-ee81-481f-be34-ac8650352dd5" providerId="ADAL" clId="{3241D175-DE6B-8741-BF39-DB18CC3903C5}" dt="2023-02-28T02:58:14.127" v="9"/>
          <ac:spMkLst>
            <pc:docMk/>
            <pc:sldMk cId="1258064663" sldId="819"/>
            <ac:spMk id="2" creationId="{8742D70A-02FC-43CC-5168-4636B517B56B}"/>
          </ac:spMkLst>
        </pc:spChg>
        <pc:spChg chg="add mod">
          <ac:chgData name="QiuTian" userId="d059b521-ee81-481f-be34-ac8650352dd5" providerId="ADAL" clId="{3241D175-DE6B-8741-BF39-DB18CC3903C5}" dt="2023-02-28T02:58:29.908" v="11"/>
          <ac:spMkLst>
            <pc:docMk/>
            <pc:sldMk cId="1258064663" sldId="819"/>
            <ac:spMk id="3" creationId="{A304D69B-937B-C8C3-8213-5A0021656E51}"/>
          </ac:spMkLst>
        </pc:spChg>
        <pc:spChg chg="del">
          <ac:chgData name="QiuTian" userId="d059b521-ee81-481f-be34-ac8650352dd5" providerId="ADAL" clId="{3241D175-DE6B-8741-BF39-DB18CC3903C5}" dt="2023-02-28T02:57:46.961" v="0"/>
          <ac:spMkLst>
            <pc:docMk/>
            <pc:sldMk cId="1258064663" sldId="819"/>
            <ac:spMk id="9" creationId="{45A7C205-F067-CADD-6CF6-63EEB1D0920B}"/>
          </ac:spMkLst>
        </pc:spChg>
      </pc:sldChg>
      <pc:sldChg chg="addSp delSp modSp">
        <pc:chgData name="QiuTian" userId="d059b521-ee81-481f-be34-ac8650352dd5" providerId="ADAL" clId="{3241D175-DE6B-8741-BF39-DB18CC3903C5}" dt="2023-02-28T02:58:29.908" v="11"/>
        <pc:sldMkLst>
          <pc:docMk/>
          <pc:sldMk cId="2990787239" sldId="820"/>
        </pc:sldMkLst>
        <pc:spChg chg="add del mod">
          <ac:chgData name="QiuTian" userId="d059b521-ee81-481f-be34-ac8650352dd5" providerId="ADAL" clId="{3241D175-DE6B-8741-BF39-DB18CC3903C5}" dt="2023-02-28T02:58:14.127" v="9"/>
          <ac:spMkLst>
            <pc:docMk/>
            <pc:sldMk cId="2990787239" sldId="820"/>
            <ac:spMk id="2" creationId="{D01955A3-7B9B-C81A-C472-81A483EAB24A}"/>
          </ac:spMkLst>
        </pc:spChg>
        <pc:spChg chg="add mod">
          <ac:chgData name="QiuTian" userId="d059b521-ee81-481f-be34-ac8650352dd5" providerId="ADAL" clId="{3241D175-DE6B-8741-BF39-DB18CC3903C5}" dt="2023-02-28T02:58:29.908" v="11"/>
          <ac:spMkLst>
            <pc:docMk/>
            <pc:sldMk cId="2990787239" sldId="820"/>
            <ac:spMk id="3" creationId="{C3DCAC94-8A9B-4AE5-965A-B5C93F1D04BF}"/>
          </ac:spMkLst>
        </pc:spChg>
        <pc:spChg chg="del">
          <ac:chgData name="QiuTian" userId="d059b521-ee81-481f-be34-ac8650352dd5" providerId="ADAL" clId="{3241D175-DE6B-8741-BF39-DB18CC3903C5}" dt="2023-02-28T02:57:46.961" v="0"/>
          <ac:spMkLst>
            <pc:docMk/>
            <pc:sldMk cId="2990787239" sldId="820"/>
            <ac:spMk id="9" creationId="{45A7C205-F067-CADD-6CF6-63EEB1D0920B}"/>
          </ac:spMkLst>
        </pc:spChg>
      </pc:sldChg>
      <pc:sldChg chg="addSp delSp modSp">
        <pc:chgData name="QiuTian" userId="d059b521-ee81-481f-be34-ac8650352dd5" providerId="ADAL" clId="{3241D175-DE6B-8741-BF39-DB18CC3903C5}" dt="2023-02-28T02:58:29.908" v="11"/>
        <pc:sldMkLst>
          <pc:docMk/>
          <pc:sldMk cId="12126929" sldId="821"/>
        </pc:sldMkLst>
        <pc:spChg chg="add del mod">
          <ac:chgData name="QiuTian" userId="d059b521-ee81-481f-be34-ac8650352dd5" providerId="ADAL" clId="{3241D175-DE6B-8741-BF39-DB18CC3903C5}" dt="2023-02-28T02:58:14.127" v="9"/>
          <ac:spMkLst>
            <pc:docMk/>
            <pc:sldMk cId="12126929" sldId="821"/>
            <ac:spMk id="6" creationId="{77646E95-DB30-8E4C-FAFA-08934EAF7547}"/>
          </ac:spMkLst>
        </pc:spChg>
        <pc:spChg chg="add mod">
          <ac:chgData name="QiuTian" userId="d059b521-ee81-481f-be34-ac8650352dd5" providerId="ADAL" clId="{3241D175-DE6B-8741-BF39-DB18CC3903C5}" dt="2023-02-28T02:58:29.908" v="11"/>
          <ac:spMkLst>
            <pc:docMk/>
            <pc:sldMk cId="12126929" sldId="821"/>
            <ac:spMk id="7" creationId="{F3F68D94-E9B1-12AA-BA10-3A760387871D}"/>
          </ac:spMkLst>
        </pc:spChg>
        <pc:spChg chg="del">
          <ac:chgData name="QiuTian" userId="d059b521-ee81-481f-be34-ac8650352dd5" providerId="ADAL" clId="{3241D175-DE6B-8741-BF39-DB18CC3903C5}" dt="2023-02-28T02:57:46.961" v="0"/>
          <ac:spMkLst>
            <pc:docMk/>
            <pc:sldMk cId="12126929" sldId="821"/>
            <ac:spMk id="9" creationId="{45A7C205-F067-CADD-6CF6-63EEB1D0920B}"/>
          </ac:spMkLst>
        </pc:spChg>
      </pc:sldChg>
      <pc:sldChg chg="addSp delSp modSp">
        <pc:chgData name="QiuTian" userId="d059b521-ee81-481f-be34-ac8650352dd5" providerId="ADAL" clId="{3241D175-DE6B-8741-BF39-DB18CC3903C5}" dt="2023-02-28T02:58:29.908" v="11"/>
        <pc:sldMkLst>
          <pc:docMk/>
          <pc:sldMk cId="3478815542" sldId="822"/>
        </pc:sldMkLst>
        <pc:spChg chg="add del mod">
          <ac:chgData name="QiuTian" userId="d059b521-ee81-481f-be34-ac8650352dd5" providerId="ADAL" clId="{3241D175-DE6B-8741-BF39-DB18CC3903C5}" dt="2023-02-28T02:58:14.127" v="9"/>
          <ac:spMkLst>
            <pc:docMk/>
            <pc:sldMk cId="3478815542" sldId="822"/>
            <ac:spMk id="5" creationId="{13406188-769C-90FA-781D-4D77B90E9120}"/>
          </ac:spMkLst>
        </pc:spChg>
        <pc:spChg chg="add mod">
          <ac:chgData name="QiuTian" userId="d059b521-ee81-481f-be34-ac8650352dd5" providerId="ADAL" clId="{3241D175-DE6B-8741-BF39-DB18CC3903C5}" dt="2023-02-28T02:58:29.908" v="11"/>
          <ac:spMkLst>
            <pc:docMk/>
            <pc:sldMk cId="3478815542" sldId="822"/>
            <ac:spMk id="6" creationId="{B0FE5E71-4414-3D29-3E4F-2A447B9C4219}"/>
          </ac:spMkLst>
        </pc:spChg>
        <pc:spChg chg="del">
          <ac:chgData name="QiuTian" userId="d059b521-ee81-481f-be34-ac8650352dd5" providerId="ADAL" clId="{3241D175-DE6B-8741-BF39-DB18CC3903C5}" dt="2023-02-28T02:57:46.961" v="0"/>
          <ac:spMkLst>
            <pc:docMk/>
            <pc:sldMk cId="3478815542" sldId="822"/>
            <ac:spMk id="9" creationId="{45A7C205-F067-CADD-6CF6-63EEB1D0920B}"/>
          </ac:spMkLst>
        </pc:spChg>
      </pc:sldChg>
      <pc:sldChg chg="addSp delSp modSp">
        <pc:chgData name="QiuTian" userId="d059b521-ee81-481f-be34-ac8650352dd5" providerId="ADAL" clId="{3241D175-DE6B-8741-BF39-DB18CC3903C5}" dt="2023-02-28T02:58:29.908" v="11"/>
        <pc:sldMkLst>
          <pc:docMk/>
          <pc:sldMk cId="792110274" sldId="823"/>
        </pc:sldMkLst>
        <pc:spChg chg="add del mod">
          <ac:chgData name="QiuTian" userId="d059b521-ee81-481f-be34-ac8650352dd5" providerId="ADAL" clId="{3241D175-DE6B-8741-BF39-DB18CC3903C5}" dt="2023-02-28T02:58:14.127" v="9"/>
          <ac:spMkLst>
            <pc:docMk/>
            <pc:sldMk cId="792110274" sldId="823"/>
            <ac:spMk id="2" creationId="{671CCDA6-5A89-A8C6-166C-F070118E4FFF}"/>
          </ac:spMkLst>
        </pc:spChg>
        <pc:spChg chg="add mod">
          <ac:chgData name="QiuTian" userId="d059b521-ee81-481f-be34-ac8650352dd5" providerId="ADAL" clId="{3241D175-DE6B-8741-BF39-DB18CC3903C5}" dt="2023-02-28T02:58:29.908" v="11"/>
          <ac:spMkLst>
            <pc:docMk/>
            <pc:sldMk cId="792110274" sldId="823"/>
            <ac:spMk id="3" creationId="{EB981A34-5A53-2EFD-A518-60F996E73569}"/>
          </ac:spMkLst>
        </pc:spChg>
        <pc:spChg chg="del">
          <ac:chgData name="QiuTian" userId="d059b521-ee81-481f-be34-ac8650352dd5" providerId="ADAL" clId="{3241D175-DE6B-8741-BF39-DB18CC3903C5}" dt="2023-02-28T02:57:46.961" v="0"/>
          <ac:spMkLst>
            <pc:docMk/>
            <pc:sldMk cId="792110274" sldId="823"/>
            <ac:spMk id="9" creationId="{45A7C205-F067-CADD-6CF6-63EEB1D0920B}"/>
          </ac:spMkLst>
        </pc:spChg>
      </pc:sldChg>
      <pc:sldChg chg="addSp delSp modSp">
        <pc:chgData name="QiuTian" userId="d059b521-ee81-481f-be34-ac8650352dd5" providerId="ADAL" clId="{3241D175-DE6B-8741-BF39-DB18CC3903C5}" dt="2023-02-28T02:58:29.908" v="11"/>
        <pc:sldMkLst>
          <pc:docMk/>
          <pc:sldMk cId="588713695" sldId="824"/>
        </pc:sldMkLst>
        <pc:spChg chg="add del mod">
          <ac:chgData name="QiuTian" userId="d059b521-ee81-481f-be34-ac8650352dd5" providerId="ADAL" clId="{3241D175-DE6B-8741-BF39-DB18CC3903C5}" dt="2023-02-28T02:58:14.127" v="9"/>
          <ac:spMkLst>
            <pc:docMk/>
            <pc:sldMk cId="588713695" sldId="824"/>
            <ac:spMk id="5" creationId="{AF4EBE8C-A078-F1B4-C50B-F7881F265665}"/>
          </ac:spMkLst>
        </pc:spChg>
        <pc:spChg chg="add mod">
          <ac:chgData name="QiuTian" userId="d059b521-ee81-481f-be34-ac8650352dd5" providerId="ADAL" clId="{3241D175-DE6B-8741-BF39-DB18CC3903C5}" dt="2023-02-28T02:58:29.908" v="11"/>
          <ac:spMkLst>
            <pc:docMk/>
            <pc:sldMk cId="588713695" sldId="824"/>
            <ac:spMk id="6" creationId="{DDA8E895-D51E-3B20-E131-A965FB3CABCF}"/>
          </ac:spMkLst>
        </pc:spChg>
        <pc:spChg chg="del">
          <ac:chgData name="QiuTian" userId="d059b521-ee81-481f-be34-ac8650352dd5" providerId="ADAL" clId="{3241D175-DE6B-8741-BF39-DB18CC3903C5}" dt="2023-02-28T02:57:46.961" v="0"/>
          <ac:spMkLst>
            <pc:docMk/>
            <pc:sldMk cId="588713695" sldId="824"/>
            <ac:spMk id="9" creationId="{45A7C205-F067-CADD-6CF6-63EEB1D0920B}"/>
          </ac:spMkLst>
        </pc:spChg>
      </pc:sldChg>
      <pc:sldChg chg="addSp delSp modSp">
        <pc:chgData name="QiuTian" userId="d059b521-ee81-481f-be34-ac8650352dd5" providerId="ADAL" clId="{3241D175-DE6B-8741-BF39-DB18CC3903C5}" dt="2023-02-28T02:58:29.908" v="11"/>
        <pc:sldMkLst>
          <pc:docMk/>
          <pc:sldMk cId="3840026069" sldId="825"/>
        </pc:sldMkLst>
        <pc:spChg chg="add del mod">
          <ac:chgData name="QiuTian" userId="d059b521-ee81-481f-be34-ac8650352dd5" providerId="ADAL" clId="{3241D175-DE6B-8741-BF39-DB18CC3903C5}" dt="2023-02-28T02:58:14.127" v="9"/>
          <ac:spMkLst>
            <pc:docMk/>
            <pc:sldMk cId="3840026069" sldId="825"/>
            <ac:spMk id="2" creationId="{AFDDB38C-07AF-C080-5F18-0A67122A61DC}"/>
          </ac:spMkLst>
        </pc:spChg>
        <pc:spChg chg="add mod">
          <ac:chgData name="QiuTian" userId="d059b521-ee81-481f-be34-ac8650352dd5" providerId="ADAL" clId="{3241D175-DE6B-8741-BF39-DB18CC3903C5}" dt="2023-02-28T02:58:29.908" v="11"/>
          <ac:spMkLst>
            <pc:docMk/>
            <pc:sldMk cId="3840026069" sldId="825"/>
            <ac:spMk id="3" creationId="{1EBD27EB-AD89-CD9D-86DE-24BD9FA3F80F}"/>
          </ac:spMkLst>
        </pc:spChg>
        <pc:spChg chg="del">
          <ac:chgData name="QiuTian" userId="d059b521-ee81-481f-be34-ac8650352dd5" providerId="ADAL" clId="{3241D175-DE6B-8741-BF39-DB18CC3903C5}" dt="2023-02-28T02:57:46.961" v="0"/>
          <ac:spMkLst>
            <pc:docMk/>
            <pc:sldMk cId="3840026069" sldId="825"/>
            <ac:spMk id="9" creationId="{45A7C205-F067-CADD-6CF6-63EEB1D0920B}"/>
          </ac:spMkLst>
        </pc:spChg>
      </pc:sldChg>
      <pc:sldChg chg="addSp delSp modSp">
        <pc:chgData name="QiuTian" userId="d059b521-ee81-481f-be34-ac8650352dd5" providerId="ADAL" clId="{3241D175-DE6B-8741-BF39-DB18CC3903C5}" dt="2023-02-28T02:58:29.908" v="11"/>
        <pc:sldMkLst>
          <pc:docMk/>
          <pc:sldMk cId="1406887681" sldId="827"/>
        </pc:sldMkLst>
        <pc:spChg chg="add del mod">
          <ac:chgData name="QiuTian" userId="d059b521-ee81-481f-be34-ac8650352dd5" providerId="ADAL" clId="{3241D175-DE6B-8741-BF39-DB18CC3903C5}" dt="2023-02-28T02:58:14.127" v="9"/>
          <ac:spMkLst>
            <pc:docMk/>
            <pc:sldMk cId="1406887681" sldId="827"/>
            <ac:spMk id="2" creationId="{A6A28FE3-9046-6D30-FC2A-A8D35D06EE04}"/>
          </ac:spMkLst>
        </pc:spChg>
        <pc:spChg chg="add mod">
          <ac:chgData name="QiuTian" userId="d059b521-ee81-481f-be34-ac8650352dd5" providerId="ADAL" clId="{3241D175-DE6B-8741-BF39-DB18CC3903C5}" dt="2023-02-28T02:58:29.908" v="11"/>
          <ac:spMkLst>
            <pc:docMk/>
            <pc:sldMk cId="1406887681" sldId="827"/>
            <ac:spMk id="3" creationId="{03C88B01-FE24-1BBC-82FB-9A0C5285140F}"/>
          </ac:spMkLst>
        </pc:spChg>
        <pc:spChg chg="del">
          <ac:chgData name="QiuTian" userId="d059b521-ee81-481f-be34-ac8650352dd5" providerId="ADAL" clId="{3241D175-DE6B-8741-BF39-DB18CC3903C5}" dt="2023-02-28T02:57:46.961" v="0"/>
          <ac:spMkLst>
            <pc:docMk/>
            <pc:sldMk cId="1406887681" sldId="827"/>
            <ac:spMk id="9" creationId="{45A7C205-F067-CADD-6CF6-63EEB1D0920B}"/>
          </ac:spMkLst>
        </pc:spChg>
      </pc:sldChg>
      <pc:sldChg chg="addSp delSp modSp">
        <pc:chgData name="QiuTian" userId="d059b521-ee81-481f-be34-ac8650352dd5" providerId="ADAL" clId="{3241D175-DE6B-8741-BF39-DB18CC3903C5}" dt="2023-02-28T02:58:29.908" v="11"/>
        <pc:sldMkLst>
          <pc:docMk/>
          <pc:sldMk cId="3083351188" sldId="828"/>
        </pc:sldMkLst>
        <pc:spChg chg="add del mod">
          <ac:chgData name="QiuTian" userId="d059b521-ee81-481f-be34-ac8650352dd5" providerId="ADAL" clId="{3241D175-DE6B-8741-BF39-DB18CC3903C5}" dt="2023-02-28T02:58:14.127" v="9"/>
          <ac:spMkLst>
            <pc:docMk/>
            <pc:sldMk cId="3083351188" sldId="828"/>
            <ac:spMk id="2" creationId="{3BD0F309-4B33-AA17-68F8-FBA57CDF56F6}"/>
          </ac:spMkLst>
        </pc:spChg>
        <pc:spChg chg="add mod">
          <ac:chgData name="QiuTian" userId="d059b521-ee81-481f-be34-ac8650352dd5" providerId="ADAL" clId="{3241D175-DE6B-8741-BF39-DB18CC3903C5}" dt="2023-02-28T02:58:29.908" v="11"/>
          <ac:spMkLst>
            <pc:docMk/>
            <pc:sldMk cId="3083351188" sldId="828"/>
            <ac:spMk id="3" creationId="{2E718937-992C-78B1-E9FE-7711A1CE3A29}"/>
          </ac:spMkLst>
        </pc:spChg>
        <pc:spChg chg="del">
          <ac:chgData name="QiuTian" userId="d059b521-ee81-481f-be34-ac8650352dd5" providerId="ADAL" clId="{3241D175-DE6B-8741-BF39-DB18CC3903C5}" dt="2023-02-28T02:57:46.961" v="0"/>
          <ac:spMkLst>
            <pc:docMk/>
            <pc:sldMk cId="3083351188" sldId="828"/>
            <ac:spMk id="9" creationId="{45A7C205-F067-CADD-6CF6-63EEB1D0920B}"/>
          </ac:spMkLst>
        </pc:spChg>
      </pc:sldChg>
      <pc:sldChg chg="addSp delSp modSp">
        <pc:chgData name="QiuTian" userId="d059b521-ee81-481f-be34-ac8650352dd5" providerId="ADAL" clId="{3241D175-DE6B-8741-BF39-DB18CC3903C5}" dt="2023-02-28T02:58:29.908" v="11"/>
        <pc:sldMkLst>
          <pc:docMk/>
          <pc:sldMk cId="1820146393" sldId="830"/>
        </pc:sldMkLst>
        <pc:spChg chg="add del mod">
          <ac:chgData name="QiuTian" userId="d059b521-ee81-481f-be34-ac8650352dd5" providerId="ADAL" clId="{3241D175-DE6B-8741-BF39-DB18CC3903C5}" dt="2023-02-28T02:58:14.127" v="9"/>
          <ac:spMkLst>
            <pc:docMk/>
            <pc:sldMk cId="1820146393" sldId="830"/>
            <ac:spMk id="3" creationId="{662F518B-C9CF-B2A1-8C53-2CB8D6D7FC3D}"/>
          </ac:spMkLst>
        </pc:spChg>
        <pc:spChg chg="add mod">
          <ac:chgData name="QiuTian" userId="d059b521-ee81-481f-be34-ac8650352dd5" providerId="ADAL" clId="{3241D175-DE6B-8741-BF39-DB18CC3903C5}" dt="2023-02-28T02:58:29.908" v="11"/>
          <ac:spMkLst>
            <pc:docMk/>
            <pc:sldMk cId="1820146393" sldId="830"/>
            <ac:spMk id="5" creationId="{D3052955-A3A8-A9D5-912A-CF016F2D0582}"/>
          </ac:spMkLst>
        </pc:spChg>
        <pc:spChg chg="del">
          <ac:chgData name="QiuTian" userId="d059b521-ee81-481f-be34-ac8650352dd5" providerId="ADAL" clId="{3241D175-DE6B-8741-BF39-DB18CC3903C5}" dt="2023-02-28T02:57:46.961" v="0"/>
          <ac:spMkLst>
            <pc:docMk/>
            <pc:sldMk cId="1820146393" sldId="830"/>
            <ac:spMk id="9" creationId="{45A7C205-F067-CADD-6CF6-63EEB1D0920B}"/>
          </ac:spMkLst>
        </pc:spChg>
      </pc:sldChg>
      <pc:sldChg chg="addSp delSp modSp">
        <pc:chgData name="QiuTian" userId="d059b521-ee81-481f-be34-ac8650352dd5" providerId="ADAL" clId="{3241D175-DE6B-8741-BF39-DB18CC3903C5}" dt="2023-02-28T02:58:29.908" v="11"/>
        <pc:sldMkLst>
          <pc:docMk/>
          <pc:sldMk cId="745813846" sldId="831"/>
        </pc:sldMkLst>
        <pc:spChg chg="add del mod">
          <ac:chgData name="QiuTian" userId="d059b521-ee81-481f-be34-ac8650352dd5" providerId="ADAL" clId="{3241D175-DE6B-8741-BF39-DB18CC3903C5}" dt="2023-02-28T02:58:14.127" v="9"/>
          <ac:spMkLst>
            <pc:docMk/>
            <pc:sldMk cId="745813846" sldId="831"/>
            <ac:spMk id="2" creationId="{975C0C76-38F1-AA5C-8098-F057F6A4B198}"/>
          </ac:spMkLst>
        </pc:spChg>
        <pc:spChg chg="add mod">
          <ac:chgData name="QiuTian" userId="d059b521-ee81-481f-be34-ac8650352dd5" providerId="ADAL" clId="{3241D175-DE6B-8741-BF39-DB18CC3903C5}" dt="2023-02-28T02:58:29.908" v="11"/>
          <ac:spMkLst>
            <pc:docMk/>
            <pc:sldMk cId="745813846" sldId="831"/>
            <ac:spMk id="3" creationId="{EF646AA7-A29F-551C-CE43-24A81B1DF5BD}"/>
          </ac:spMkLst>
        </pc:spChg>
        <pc:spChg chg="del">
          <ac:chgData name="QiuTian" userId="d059b521-ee81-481f-be34-ac8650352dd5" providerId="ADAL" clId="{3241D175-DE6B-8741-BF39-DB18CC3903C5}" dt="2023-02-28T02:57:46.961" v="0"/>
          <ac:spMkLst>
            <pc:docMk/>
            <pc:sldMk cId="745813846" sldId="831"/>
            <ac:spMk id="9" creationId="{45A7C205-F067-CADD-6CF6-63EEB1D0920B}"/>
          </ac:spMkLst>
        </pc:spChg>
      </pc:sldChg>
      <pc:sldChg chg="addSp delSp modSp">
        <pc:chgData name="QiuTian" userId="d059b521-ee81-481f-be34-ac8650352dd5" providerId="ADAL" clId="{3241D175-DE6B-8741-BF39-DB18CC3903C5}" dt="2023-02-28T02:58:29.908" v="11"/>
        <pc:sldMkLst>
          <pc:docMk/>
          <pc:sldMk cId="349641085" sldId="832"/>
        </pc:sldMkLst>
        <pc:spChg chg="add del mod">
          <ac:chgData name="QiuTian" userId="d059b521-ee81-481f-be34-ac8650352dd5" providerId="ADAL" clId="{3241D175-DE6B-8741-BF39-DB18CC3903C5}" dt="2023-02-28T02:58:14.127" v="9"/>
          <ac:spMkLst>
            <pc:docMk/>
            <pc:sldMk cId="349641085" sldId="832"/>
            <ac:spMk id="2" creationId="{B6AF9FC0-76F7-2993-2B66-ED9DA45E3796}"/>
          </ac:spMkLst>
        </pc:spChg>
        <pc:spChg chg="add mod">
          <ac:chgData name="QiuTian" userId="d059b521-ee81-481f-be34-ac8650352dd5" providerId="ADAL" clId="{3241D175-DE6B-8741-BF39-DB18CC3903C5}" dt="2023-02-28T02:58:29.908" v="11"/>
          <ac:spMkLst>
            <pc:docMk/>
            <pc:sldMk cId="349641085" sldId="832"/>
            <ac:spMk id="3" creationId="{1FBC84A4-27B3-DF56-BC6E-0F4C456B4DB7}"/>
          </ac:spMkLst>
        </pc:spChg>
        <pc:spChg chg="del">
          <ac:chgData name="QiuTian" userId="d059b521-ee81-481f-be34-ac8650352dd5" providerId="ADAL" clId="{3241D175-DE6B-8741-BF39-DB18CC3903C5}" dt="2023-02-28T02:57:46.961" v="0"/>
          <ac:spMkLst>
            <pc:docMk/>
            <pc:sldMk cId="349641085" sldId="832"/>
            <ac:spMk id="9" creationId="{45A7C205-F067-CADD-6CF6-63EEB1D0920B}"/>
          </ac:spMkLst>
        </pc:spChg>
      </pc:sldChg>
      <pc:sldChg chg="addSp delSp modSp">
        <pc:chgData name="QiuTian" userId="d059b521-ee81-481f-be34-ac8650352dd5" providerId="ADAL" clId="{3241D175-DE6B-8741-BF39-DB18CC3903C5}" dt="2023-02-28T02:58:29.908" v="11"/>
        <pc:sldMkLst>
          <pc:docMk/>
          <pc:sldMk cId="2973298718" sldId="834"/>
        </pc:sldMkLst>
        <pc:spChg chg="add del mod">
          <ac:chgData name="QiuTian" userId="d059b521-ee81-481f-be34-ac8650352dd5" providerId="ADAL" clId="{3241D175-DE6B-8741-BF39-DB18CC3903C5}" dt="2023-02-28T02:58:14.127" v="9"/>
          <ac:spMkLst>
            <pc:docMk/>
            <pc:sldMk cId="2973298718" sldId="834"/>
            <ac:spMk id="3" creationId="{D06A9BFB-5506-C533-4333-5C992C82FF3A}"/>
          </ac:spMkLst>
        </pc:spChg>
        <pc:spChg chg="add mod">
          <ac:chgData name="QiuTian" userId="d059b521-ee81-481f-be34-ac8650352dd5" providerId="ADAL" clId="{3241D175-DE6B-8741-BF39-DB18CC3903C5}" dt="2023-02-28T02:58:29.908" v="11"/>
          <ac:spMkLst>
            <pc:docMk/>
            <pc:sldMk cId="2973298718" sldId="834"/>
            <ac:spMk id="5" creationId="{B9F06789-2800-F044-B317-1AEB73077738}"/>
          </ac:spMkLst>
        </pc:spChg>
        <pc:spChg chg="del">
          <ac:chgData name="QiuTian" userId="d059b521-ee81-481f-be34-ac8650352dd5" providerId="ADAL" clId="{3241D175-DE6B-8741-BF39-DB18CC3903C5}" dt="2023-02-28T02:57:46.961" v="0"/>
          <ac:spMkLst>
            <pc:docMk/>
            <pc:sldMk cId="2973298718" sldId="834"/>
            <ac:spMk id="9" creationId="{45A7C205-F067-CADD-6CF6-63EEB1D0920B}"/>
          </ac:spMkLst>
        </pc:spChg>
      </pc:sldChg>
      <pc:sldChg chg="addSp delSp modSp">
        <pc:chgData name="QiuTian" userId="d059b521-ee81-481f-be34-ac8650352dd5" providerId="ADAL" clId="{3241D175-DE6B-8741-BF39-DB18CC3903C5}" dt="2023-02-28T02:58:29.908" v="11"/>
        <pc:sldMkLst>
          <pc:docMk/>
          <pc:sldMk cId="170149403" sldId="835"/>
        </pc:sldMkLst>
        <pc:spChg chg="add del mod">
          <ac:chgData name="QiuTian" userId="d059b521-ee81-481f-be34-ac8650352dd5" providerId="ADAL" clId="{3241D175-DE6B-8741-BF39-DB18CC3903C5}" dt="2023-02-28T02:58:14.127" v="9"/>
          <ac:spMkLst>
            <pc:docMk/>
            <pc:sldMk cId="170149403" sldId="835"/>
            <ac:spMk id="2" creationId="{B77C88C9-FC5B-892F-F34B-7EA47D1B8BF2}"/>
          </ac:spMkLst>
        </pc:spChg>
        <pc:spChg chg="add mod">
          <ac:chgData name="QiuTian" userId="d059b521-ee81-481f-be34-ac8650352dd5" providerId="ADAL" clId="{3241D175-DE6B-8741-BF39-DB18CC3903C5}" dt="2023-02-28T02:58:29.908" v="11"/>
          <ac:spMkLst>
            <pc:docMk/>
            <pc:sldMk cId="170149403" sldId="835"/>
            <ac:spMk id="3" creationId="{D7A7BDBC-7960-711A-100A-62F2F2578086}"/>
          </ac:spMkLst>
        </pc:spChg>
        <pc:spChg chg="del">
          <ac:chgData name="QiuTian" userId="d059b521-ee81-481f-be34-ac8650352dd5" providerId="ADAL" clId="{3241D175-DE6B-8741-BF39-DB18CC3903C5}" dt="2023-02-28T02:57:46.961" v="0"/>
          <ac:spMkLst>
            <pc:docMk/>
            <pc:sldMk cId="170149403" sldId="835"/>
            <ac:spMk id="9" creationId="{45A7C205-F067-CADD-6CF6-63EEB1D0920B}"/>
          </ac:spMkLst>
        </pc:spChg>
      </pc:sldChg>
      <pc:sldChg chg="addSp delSp modSp">
        <pc:chgData name="QiuTian" userId="d059b521-ee81-481f-be34-ac8650352dd5" providerId="ADAL" clId="{3241D175-DE6B-8741-BF39-DB18CC3903C5}" dt="2023-02-28T02:58:29.908" v="11"/>
        <pc:sldMkLst>
          <pc:docMk/>
          <pc:sldMk cId="3486692064" sldId="836"/>
        </pc:sldMkLst>
        <pc:spChg chg="add del mod">
          <ac:chgData name="QiuTian" userId="d059b521-ee81-481f-be34-ac8650352dd5" providerId="ADAL" clId="{3241D175-DE6B-8741-BF39-DB18CC3903C5}" dt="2023-02-28T02:58:14.127" v="9"/>
          <ac:spMkLst>
            <pc:docMk/>
            <pc:sldMk cId="3486692064" sldId="836"/>
            <ac:spMk id="2" creationId="{068A1B29-FC04-8F62-1B81-8E8EB15EA4DC}"/>
          </ac:spMkLst>
        </pc:spChg>
        <pc:spChg chg="add mod">
          <ac:chgData name="QiuTian" userId="d059b521-ee81-481f-be34-ac8650352dd5" providerId="ADAL" clId="{3241D175-DE6B-8741-BF39-DB18CC3903C5}" dt="2023-02-28T02:58:29.908" v="11"/>
          <ac:spMkLst>
            <pc:docMk/>
            <pc:sldMk cId="3486692064" sldId="836"/>
            <ac:spMk id="3" creationId="{E6764C01-4487-F351-C012-B788B60D27F6}"/>
          </ac:spMkLst>
        </pc:spChg>
        <pc:spChg chg="del">
          <ac:chgData name="QiuTian" userId="d059b521-ee81-481f-be34-ac8650352dd5" providerId="ADAL" clId="{3241D175-DE6B-8741-BF39-DB18CC3903C5}" dt="2023-02-28T02:57:46.961" v="0"/>
          <ac:spMkLst>
            <pc:docMk/>
            <pc:sldMk cId="3486692064" sldId="836"/>
            <ac:spMk id="9" creationId="{45A7C205-F067-CADD-6CF6-63EEB1D0920B}"/>
          </ac:spMkLst>
        </pc:spChg>
      </pc:sldChg>
      <pc:sldChg chg="addSp delSp modSp">
        <pc:chgData name="QiuTian" userId="d059b521-ee81-481f-be34-ac8650352dd5" providerId="ADAL" clId="{3241D175-DE6B-8741-BF39-DB18CC3903C5}" dt="2023-02-28T02:58:29.908" v="11"/>
        <pc:sldMkLst>
          <pc:docMk/>
          <pc:sldMk cId="1126079504" sldId="837"/>
        </pc:sldMkLst>
        <pc:spChg chg="add del mod">
          <ac:chgData name="QiuTian" userId="d059b521-ee81-481f-be34-ac8650352dd5" providerId="ADAL" clId="{3241D175-DE6B-8741-BF39-DB18CC3903C5}" dt="2023-02-28T02:58:14.127" v="9"/>
          <ac:spMkLst>
            <pc:docMk/>
            <pc:sldMk cId="1126079504" sldId="837"/>
            <ac:spMk id="2" creationId="{F08BF40E-98EF-D8A5-C307-D66CE9162A74}"/>
          </ac:spMkLst>
        </pc:spChg>
        <pc:spChg chg="add mod">
          <ac:chgData name="QiuTian" userId="d059b521-ee81-481f-be34-ac8650352dd5" providerId="ADAL" clId="{3241D175-DE6B-8741-BF39-DB18CC3903C5}" dt="2023-02-28T02:58:29.908" v="11"/>
          <ac:spMkLst>
            <pc:docMk/>
            <pc:sldMk cId="1126079504" sldId="837"/>
            <ac:spMk id="3" creationId="{C6D58486-A748-6BDE-FF1C-972417F249FD}"/>
          </ac:spMkLst>
        </pc:spChg>
        <pc:spChg chg="del">
          <ac:chgData name="QiuTian" userId="d059b521-ee81-481f-be34-ac8650352dd5" providerId="ADAL" clId="{3241D175-DE6B-8741-BF39-DB18CC3903C5}" dt="2023-02-28T02:57:46.961" v="0"/>
          <ac:spMkLst>
            <pc:docMk/>
            <pc:sldMk cId="1126079504" sldId="837"/>
            <ac:spMk id="9" creationId="{45A7C205-F067-CADD-6CF6-63EEB1D0920B}"/>
          </ac:spMkLst>
        </pc:spChg>
      </pc:sldChg>
      <pc:sldChg chg="addSp delSp modSp">
        <pc:chgData name="QiuTian" userId="d059b521-ee81-481f-be34-ac8650352dd5" providerId="ADAL" clId="{3241D175-DE6B-8741-BF39-DB18CC3903C5}" dt="2023-02-28T02:58:29.908" v="11"/>
        <pc:sldMkLst>
          <pc:docMk/>
          <pc:sldMk cId="3759984057" sldId="838"/>
        </pc:sldMkLst>
        <pc:spChg chg="add del mod">
          <ac:chgData name="QiuTian" userId="d059b521-ee81-481f-be34-ac8650352dd5" providerId="ADAL" clId="{3241D175-DE6B-8741-BF39-DB18CC3903C5}" dt="2023-02-28T02:58:14.127" v="9"/>
          <ac:spMkLst>
            <pc:docMk/>
            <pc:sldMk cId="3759984057" sldId="838"/>
            <ac:spMk id="2" creationId="{6C6C8271-625D-0443-2789-D130D3F872C8}"/>
          </ac:spMkLst>
        </pc:spChg>
        <pc:spChg chg="add mod">
          <ac:chgData name="QiuTian" userId="d059b521-ee81-481f-be34-ac8650352dd5" providerId="ADAL" clId="{3241D175-DE6B-8741-BF39-DB18CC3903C5}" dt="2023-02-28T02:58:29.908" v="11"/>
          <ac:spMkLst>
            <pc:docMk/>
            <pc:sldMk cId="3759984057" sldId="838"/>
            <ac:spMk id="3" creationId="{DE0EA2E8-59C1-9C19-E9E5-53961257ED21}"/>
          </ac:spMkLst>
        </pc:spChg>
        <pc:spChg chg="del">
          <ac:chgData name="QiuTian" userId="d059b521-ee81-481f-be34-ac8650352dd5" providerId="ADAL" clId="{3241D175-DE6B-8741-BF39-DB18CC3903C5}" dt="2023-02-28T02:57:46.961" v="0"/>
          <ac:spMkLst>
            <pc:docMk/>
            <pc:sldMk cId="3759984057" sldId="838"/>
            <ac:spMk id="9" creationId="{45A7C205-F067-CADD-6CF6-63EEB1D0920B}"/>
          </ac:spMkLst>
        </pc:spChg>
      </pc:sldChg>
      <pc:sldChg chg="addSp delSp modSp">
        <pc:chgData name="QiuTian" userId="d059b521-ee81-481f-be34-ac8650352dd5" providerId="ADAL" clId="{3241D175-DE6B-8741-BF39-DB18CC3903C5}" dt="2023-02-28T02:58:29.908" v="11"/>
        <pc:sldMkLst>
          <pc:docMk/>
          <pc:sldMk cId="2597389621" sldId="839"/>
        </pc:sldMkLst>
        <pc:spChg chg="add del mod">
          <ac:chgData name="QiuTian" userId="d059b521-ee81-481f-be34-ac8650352dd5" providerId="ADAL" clId="{3241D175-DE6B-8741-BF39-DB18CC3903C5}" dt="2023-02-28T02:58:14.127" v="9"/>
          <ac:spMkLst>
            <pc:docMk/>
            <pc:sldMk cId="2597389621" sldId="839"/>
            <ac:spMk id="3" creationId="{7E3B041E-1121-848B-DEA0-6177D4F27F32}"/>
          </ac:spMkLst>
        </pc:spChg>
        <pc:spChg chg="del">
          <ac:chgData name="QiuTian" userId="d059b521-ee81-481f-be34-ac8650352dd5" providerId="ADAL" clId="{3241D175-DE6B-8741-BF39-DB18CC3903C5}" dt="2023-02-28T02:57:46.961" v="0"/>
          <ac:spMkLst>
            <pc:docMk/>
            <pc:sldMk cId="2597389621" sldId="839"/>
            <ac:spMk id="5" creationId="{1370EFBF-BD60-2A91-2D0E-766524211EAA}"/>
          </ac:spMkLst>
        </pc:spChg>
        <pc:spChg chg="add mod">
          <ac:chgData name="QiuTian" userId="d059b521-ee81-481f-be34-ac8650352dd5" providerId="ADAL" clId="{3241D175-DE6B-8741-BF39-DB18CC3903C5}" dt="2023-02-28T02:58:29.908" v="11"/>
          <ac:spMkLst>
            <pc:docMk/>
            <pc:sldMk cId="2597389621" sldId="839"/>
            <ac:spMk id="6" creationId="{087D7621-1CA3-6350-742B-B594B6CAAFD1}"/>
          </ac:spMkLst>
        </pc:spChg>
      </pc:sldChg>
      <pc:sldChg chg="addSp delSp modSp">
        <pc:chgData name="QiuTian" userId="d059b521-ee81-481f-be34-ac8650352dd5" providerId="ADAL" clId="{3241D175-DE6B-8741-BF39-DB18CC3903C5}" dt="2023-02-28T02:58:29.908" v="11"/>
        <pc:sldMkLst>
          <pc:docMk/>
          <pc:sldMk cId="1839348209" sldId="840"/>
        </pc:sldMkLst>
        <pc:spChg chg="add del mod">
          <ac:chgData name="QiuTian" userId="d059b521-ee81-481f-be34-ac8650352dd5" providerId="ADAL" clId="{3241D175-DE6B-8741-BF39-DB18CC3903C5}" dt="2023-02-28T02:58:14.127" v="9"/>
          <ac:spMkLst>
            <pc:docMk/>
            <pc:sldMk cId="1839348209" sldId="840"/>
            <ac:spMk id="3" creationId="{0C9EEEEE-DD19-675B-F107-D88BF3A4EC3F}"/>
          </ac:spMkLst>
        </pc:spChg>
        <pc:spChg chg="del">
          <ac:chgData name="QiuTian" userId="d059b521-ee81-481f-be34-ac8650352dd5" providerId="ADAL" clId="{3241D175-DE6B-8741-BF39-DB18CC3903C5}" dt="2023-02-28T02:57:46.961" v="0"/>
          <ac:spMkLst>
            <pc:docMk/>
            <pc:sldMk cId="1839348209" sldId="840"/>
            <ac:spMk id="5" creationId="{1370EFBF-BD60-2A91-2D0E-766524211EAA}"/>
          </ac:spMkLst>
        </pc:spChg>
        <pc:spChg chg="add mod">
          <ac:chgData name="QiuTian" userId="d059b521-ee81-481f-be34-ac8650352dd5" providerId="ADAL" clId="{3241D175-DE6B-8741-BF39-DB18CC3903C5}" dt="2023-02-28T02:58:29.908" v="11"/>
          <ac:spMkLst>
            <pc:docMk/>
            <pc:sldMk cId="1839348209" sldId="840"/>
            <ac:spMk id="6" creationId="{5D6A7E52-4F9B-6B4D-4F4F-14D85393B466}"/>
          </ac:spMkLst>
        </pc:spChg>
      </pc:sldChg>
      <pc:sldChg chg="addSp delSp modSp">
        <pc:chgData name="QiuTian" userId="d059b521-ee81-481f-be34-ac8650352dd5" providerId="ADAL" clId="{3241D175-DE6B-8741-BF39-DB18CC3903C5}" dt="2023-02-28T02:58:29.908" v="11"/>
        <pc:sldMkLst>
          <pc:docMk/>
          <pc:sldMk cId="1406579185" sldId="842"/>
        </pc:sldMkLst>
        <pc:spChg chg="add del mod">
          <ac:chgData name="QiuTian" userId="d059b521-ee81-481f-be34-ac8650352dd5" providerId="ADAL" clId="{3241D175-DE6B-8741-BF39-DB18CC3903C5}" dt="2023-02-28T02:58:14.127" v="9"/>
          <ac:spMkLst>
            <pc:docMk/>
            <pc:sldMk cId="1406579185" sldId="842"/>
            <ac:spMk id="3" creationId="{22110909-0A3B-5CE6-896E-92F7B023E63F}"/>
          </ac:spMkLst>
        </pc:spChg>
        <pc:spChg chg="del">
          <ac:chgData name="QiuTian" userId="d059b521-ee81-481f-be34-ac8650352dd5" providerId="ADAL" clId="{3241D175-DE6B-8741-BF39-DB18CC3903C5}" dt="2023-02-28T02:57:46.961" v="0"/>
          <ac:spMkLst>
            <pc:docMk/>
            <pc:sldMk cId="1406579185" sldId="842"/>
            <ac:spMk id="5" creationId="{1370EFBF-BD60-2A91-2D0E-766524211EAA}"/>
          </ac:spMkLst>
        </pc:spChg>
        <pc:spChg chg="add mod">
          <ac:chgData name="QiuTian" userId="d059b521-ee81-481f-be34-ac8650352dd5" providerId="ADAL" clId="{3241D175-DE6B-8741-BF39-DB18CC3903C5}" dt="2023-02-28T02:58:29.908" v="11"/>
          <ac:spMkLst>
            <pc:docMk/>
            <pc:sldMk cId="1406579185" sldId="842"/>
            <ac:spMk id="6" creationId="{01D95277-883F-96B0-4C72-7496F4276012}"/>
          </ac:spMkLst>
        </pc:spChg>
      </pc:sldChg>
      <pc:sldChg chg="addSp delSp modSp">
        <pc:chgData name="QiuTian" userId="d059b521-ee81-481f-be34-ac8650352dd5" providerId="ADAL" clId="{3241D175-DE6B-8741-BF39-DB18CC3903C5}" dt="2023-02-28T02:58:29.908" v="11"/>
        <pc:sldMkLst>
          <pc:docMk/>
          <pc:sldMk cId="972837191" sldId="843"/>
        </pc:sldMkLst>
        <pc:spChg chg="add del mod">
          <ac:chgData name="QiuTian" userId="d059b521-ee81-481f-be34-ac8650352dd5" providerId="ADAL" clId="{3241D175-DE6B-8741-BF39-DB18CC3903C5}" dt="2023-02-28T02:58:14.127" v="9"/>
          <ac:spMkLst>
            <pc:docMk/>
            <pc:sldMk cId="972837191" sldId="843"/>
            <ac:spMk id="3" creationId="{464AC3DA-06E2-B5A1-0173-FFC3CAF78F26}"/>
          </ac:spMkLst>
        </pc:spChg>
        <pc:spChg chg="del">
          <ac:chgData name="QiuTian" userId="d059b521-ee81-481f-be34-ac8650352dd5" providerId="ADAL" clId="{3241D175-DE6B-8741-BF39-DB18CC3903C5}" dt="2023-02-28T02:57:46.961" v="0"/>
          <ac:spMkLst>
            <pc:docMk/>
            <pc:sldMk cId="972837191" sldId="843"/>
            <ac:spMk id="5" creationId="{1370EFBF-BD60-2A91-2D0E-766524211EAA}"/>
          </ac:spMkLst>
        </pc:spChg>
        <pc:spChg chg="add mod">
          <ac:chgData name="QiuTian" userId="d059b521-ee81-481f-be34-ac8650352dd5" providerId="ADAL" clId="{3241D175-DE6B-8741-BF39-DB18CC3903C5}" dt="2023-02-28T02:58:29.908" v="11"/>
          <ac:spMkLst>
            <pc:docMk/>
            <pc:sldMk cId="972837191" sldId="843"/>
            <ac:spMk id="6" creationId="{DB06F27B-A190-7D93-D32D-78EC91E91F6A}"/>
          </ac:spMkLst>
        </pc:spChg>
      </pc:sldChg>
      <pc:sldChg chg="addSp delSp modSp">
        <pc:chgData name="QiuTian" userId="d059b521-ee81-481f-be34-ac8650352dd5" providerId="ADAL" clId="{3241D175-DE6B-8741-BF39-DB18CC3903C5}" dt="2023-02-28T02:58:29.908" v="11"/>
        <pc:sldMkLst>
          <pc:docMk/>
          <pc:sldMk cId="2975429312" sldId="844"/>
        </pc:sldMkLst>
        <pc:spChg chg="add del mod">
          <ac:chgData name="QiuTian" userId="d059b521-ee81-481f-be34-ac8650352dd5" providerId="ADAL" clId="{3241D175-DE6B-8741-BF39-DB18CC3903C5}" dt="2023-02-28T02:58:14.127" v="9"/>
          <ac:spMkLst>
            <pc:docMk/>
            <pc:sldMk cId="2975429312" sldId="844"/>
            <ac:spMk id="3" creationId="{9FCB8A4D-3CB1-156B-E28B-9687BEC1859F}"/>
          </ac:spMkLst>
        </pc:spChg>
        <pc:spChg chg="del">
          <ac:chgData name="QiuTian" userId="d059b521-ee81-481f-be34-ac8650352dd5" providerId="ADAL" clId="{3241D175-DE6B-8741-BF39-DB18CC3903C5}" dt="2023-02-28T02:57:46.961" v="0"/>
          <ac:spMkLst>
            <pc:docMk/>
            <pc:sldMk cId="2975429312" sldId="844"/>
            <ac:spMk id="5" creationId="{1370EFBF-BD60-2A91-2D0E-766524211EAA}"/>
          </ac:spMkLst>
        </pc:spChg>
        <pc:spChg chg="add mod">
          <ac:chgData name="QiuTian" userId="d059b521-ee81-481f-be34-ac8650352dd5" providerId="ADAL" clId="{3241D175-DE6B-8741-BF39-DB18CC3903C5}" dt="2023-02-28T02:58:29.908" v="11"/>
          <ac:spMkLst>
            <pc:docMk/>
            <pc:sldMk cId="2975429312" sldId="844"/>
            <ac:spMk id="6" creationId="{8EC57B57-0C7E-682D-61BC-FB09E84126F5}"/>
          </ac:spMkLst>
        </pc:spChg>
      </pc:sldChg>
      <pc:sldChg chg="addSp delSp modSp">
        <pc:chgData name="QiuTian" userId="d059b521-ee81-481f-be34-ac8650352dd5" providerId="ADAL" clId="{3241D175-DE6B-8741-BF39-DB18CC3903C5}" dt="2023-02-28T02:58:29.908" v="11"/>
        <pc:sldMkLst>
          <pc:docMk/>
          <pc:sldMk cId="3972638523" sldId="845"/>
        </pc:sldMkLst>
        <pc:spChg chg="add del mod">
          <ac:chgData name="QiuTian" userId="d059b521-ee81-481f-be34-ac8650352dd5" providerId="ADAL" clId="{3241D175-DE6B-8741-BF39-DB18CC3903C5}" dt="2023-02-28T02:58:14.127" v="9"/>
          <ac:spMkLst>
            <pc:docMk/>
            <pc:sldMk cId="3972638523" sldId="845"/>
            <ac:spMk id="3" creationId="{266095AA-790D-AF50-9802-382789AAE5E0}"/>
          </ac:spMkLst>
        </pc:spChg>
        <pc:spChg chg="del">
          <ac:chgData name="QiuTian" userId="d059b521-ee81-481f-be34-ac8650352dd5" providerId="ADAL" clId="{3241D175-DE6B-8741-BF39-DB18CC3903C5}" dt="2023-02-28T02:57:46.961" v="0"/>
          <ac:spMkLst>
            <pc:docMk/>
            <pc:sldMk cId="3972638523" sldId="845"/>
            <ac:spMk id="5" creationId="{1370EFBF-BD60-2A91-2D0E-766524211EAA}"/>
          </ac:spMkLst>
        </pc:spChg>
        <pc:spChg chg="add mod">
          <ac:chgData name="QiuTian" userId="d059b521-ee81-481f-be34-ac8650352dd5" providerId="ADAL" clId="{3241D175-DE6B-8741-BF39-DB18CC3903C5}" dt="2023-02-28T02:58:29.908" v="11"/>
          <ac:spMkLst>
            <pc:docMk/>
            <pc:sldMk cId="3972638523" sldId="845"/>
            <ac:spMk id="6" creationId="{3B885D43-27CB-746B-4722-07776E01DA92}"/>
          </ac:spMkLst>
        </pc:spChg>
      </pc:sldChg>
      <pc:sldChg chg="addSp delSp modSp">
        <pc:chgData name="QiuTian" userId="d059b521-ee81-481f-be34-ac8650352dd5" providerId="ADAL" clId="{3241D175-DE6B-8741-BF39-DB18CC3903C5}" dt="2023-02-28T02:58:29.908" v="11"/>
        <pc:sldMkLst>
          <pc:docMk/>
          <pc:sldMk cId="800023311" sldId="846"/>
        </pc:sldMkLst>
        <pc:spChg chg="add del mod">
          <ac:chgData name="QiuTian" userId="d059b521-ee81-481f-be34-ac8650352dd5" providerId="ADAL" clId="{3241D175-DE6B-8741-BF39-DB18CC3903C5}" dt="2023-02-28T02:58:14.127" v="9"/>
          <ac:spMkLst>
            <pc:docMk/>
            <pc:sldMk cId="800023311" sldId="846"/>
            <ac:spMk id="3" creationId="{A2FDDD3B-DE50-E8AB-8752-E7A68AC4EFCD}"/>
          </ac:spMkLst>
        </pc:spChg>
        <pc:spChg chg="del">
          <ac:chgData name="QiuTian" userId="d059b521-ee81-481f-be34-ac8650352dd5" providerId="ADAL" clId="{3241D175-DE6B-8741-BF39-DB18CC3903C5}" dt="2023-02-28T02:57:46.961" v="0"/>
          <ac:spMkLst>
            <pc:docMk/>
            <pc:sldMk cId="800023311" sldId="846"/>
            <ac:spMk id="5" creationId="{1370EFBF-BD60-2A91-2D0E-766524211EAA}"/>
          </ac:spMkLst>
        </pc:spChg>
        <pc:spChg chg="add mod">
          <ac:chgData name="QiuTian" userId="d059b521-ee81-481f-be34-ac8650352dd5" providerId="ADAL" clId="{3241D175-DE6B-8741-BF39-DB18CC3903C5}" dt="2023-02-28T02:58:29.908" v="11"/>
          <ac:spMkLst>
            <pc:docMk/>
            <pc:sldMk cId="800023311" sldId="846"/>
            <ac:spMk id="6" creationId="{8C25325C-2C03-05FC-5386-C75D91698A33}"/>
          </ac:spMkLst>
        </pc:spChg>
      </pc:sldChg>
      <pc:sldChg chg="addSp delSp modSp">
        <pc:chgData name="QiuTian" userId="d059b521-ee81-481f-be34-ac8650352dd5" providerId="ADAL" clId="{3241D175-DE6B-8741-BF39-DB18CC3903C5}" dt="2023-02-28T02:58:29.908" v="11"/>
        <pc:sldMkLst>
          <pc:docMk/>
          <pc:sldMk cId="206883230" sldId="847"/>
        </pc:sldMkLst>
        <pc:spChg chg="add del mod">
          <ac:chgData name="QiuTian" userId="d059b521-ee81-481f-be34-ac8650352dd5" providerId="ADAL" clId="{3241D175-DE6B-8741-BF39-DB18CC3903C5}" dt="2023-02-28T02:58:14.127" v="9"/>
          <ac:spMkLst>
            <pc:docMk/>
            <pc:sldMk cId="206883230" sldId="847"/>
            <ac:spMk id="3" creationId="{D47E5E4E-D0DA-231F-987C-6FFDE0BF3BA8}"/>
          </ac:spMkLst>
        </pc:spChg>
        <pc:spChg chg="del">
          <ac:chgData name="QiuTian" userId="d059b521-ee81-481f-be34-ac8650352dd5" providerId="ADAL" clId="{3241D175-DE6B-8741-BF39-DB18CC3903C5}" dt="2023-02-28T02:57:46.961" v="0"/>
          <ac:spMkLst>
            <pc:docMk/>
            <pc:sldMk cId="206883230" sldId="847"/>
            <ac:spMk id="5" creationId="{1370EFBF-BD60-2A91-2D0E-766524211EAA}"/>
          </ac:spMkLst>
        </pc:spChg>
        <pc:spChg chg="add mod">
          <ac:chgData name="QiuTian" userId="d059b521-ee81-481f-be34-ac8650352dd5" providerId="ADAL" clId="{3241D175-DE6B-8741-BF39-DB18CC3903C5}" dt="2023-02-28T02:58:29.908" v="11"/>
          <ac:spMkLst>
            <pc:docMk/>
            <pc:sldMk cId="206883230" sldId="847"/>
            <ac:spMk id="6" creationId="{85E7669A-32DF-65E1-AD70-F40048F64683}"/>
          </ac:spMkLst>
        </pc:spChg>
      </pc:sldChg>
      <pc:sldChg chg="addSp delSp modSp">
        <pc:chgData name="QiuTian" userId="d059b521-ee81-481f-be34-ac8650352dd5" providerId="ADAL" clId="{3241D175-DE6B-8741-BF39-DB18CC3903C5}" dt="2023-02-28T02:58:29.908" v="11"/>
        <pc:sldMkLst>
          <pc:docMk/>
          <pc:sldMk cId="2225081115" sldId="848"/>
        </pc:sldMkLst>
        <pc:spChg chg="add del mod">
          <ac:chgData name="QiuTian" userId="d059b521-ee81-481f-be34-ac8650352dd5" providerId="ADAL" clId="{3241D175-DE6B-8741-BF39-DB18CC3903C5}" dt="2023-02-28T02:58:14.127" v="9"/>
          <ac:spMkLst>
            <pc:docMk/>
            <pc:sldMk cId="2225081115" sldId="848"/>
            <ac:spMk id="3" creationId="{0330D26D-0848-241D-71F3-30EE2E360F74}"/>
          </ac:spMkLst>
        </pc:spChg>
        <pc:spChg chg="del">
          <ac:chgData name="QiuTian" userId="d059b521-ee81-481f-be34-ac8650352dd5" providerId="ADAL" clId="{3241D175-DE6B-8741-BF39-DB18CC3903C5}" dt="2023-02-28T02:57:46.961" v="0"/>
          <ac:spMkLst>
            <pc:docMk/>
            <pc:sldMk cId="2225081115" sldId="848"/>
            <ac:spMk id="5" creationId="{1370EFBF-BD60-2A91-2D0E-766524211EAA}"/>
          </ac:spMkLst>
        </pc:spChg>
        <pc:spChg chg="add mod">
          <ac:chgData name="QiuTian" userId="d059b521-ee81-481f-be34-ac8650352dd5" providerId="ADAL" clId="{3241D175-DE6B-8741-BF39-DB18CC3903C5}" dt="2023-02-28T02:58:29.908" v="11"/>
          <ac:spMkLst>
            <pc:docMk/>
            <pc:sldMk cId="2225081115" sldId="848"/>
            <ac:spMk id="6" creationId="{EF4E1062-ED35-9813-EF6D-F5147619F8BF}"/>
          </ac:spMkLst>
        </pc:spChg>
      </pc:sldChg>
      <pc:sldChg chg="addSp delSp modSp">
        <pc:chgData name="QiuTian" userId="d059b521-ee81-481f-be34-ac8650352dd5" providerId="ADAL" clId="{3241D175-DE6B-8741-BF39-DB18CC3903C5}" dt="2023-02-28T02:58:29.908" v="11"/>
        <pc:sldMkLst>
          <pc:docMk/>
          <pc:sldMk cId="1231060172" sldId="849"/>
        </pc:sldMkLst>
        <pc:spChg chg="add del mod">
          <ac:chgData name="QiuTian" userId="d059b521-ee81-481f-be34-ac8650352dd5" providerId="ADAL" clId="{3241D175-DE6B-8741-BF39-DB18CC3903C5}" dt="2023-02-28T02:58:14.127" v="9"/>
          <ac:spMkLst>
            <pc:docMk/>
            <pc:sldMk cId="1231060172" sldId="849"/>
            <ac:spMk id="3" creationId="{E7370977-A7FC-AF16-4007-0EF6EF45B14F}"/>
          </ac:spMkLst>
        </pc:spChg>
        <pc:spChg chg="del">
          <ac:chgData name="QiuTian" userId="d059b521-ee81-481f-be34-ac8650352dd5" providerId="ADAL" clId="{3241D175-DE6B-8741-BF39-DB18CC3903C5}" dt="2023-02-28T02:57:46.961" v="0"/>
          <ac:spMkLst>
            <pc:docMk/>
            <pc:sldMk cId="1231060172" sldId="849"/>
            <ac:spMk id="5" creationId="{1370EFBF-BD60-2A91-2D0E-766524211EAA}"/>
          </ac:spMkLst>
        </pc:spChg>
        <pc:spChg chg="add mod">
          <ac:chgData name="QiuTian" userId="d059b521-ee81-481f-be34-ac8650352dd5" providerId="ADAL" clId="{3241D175-DE6B-8741-BF39-DB18CC3903C5}" dt="2023-02-28T02:58:29.908" v="11"/>
          <ac:spMkLst>
            <pc:docMk/>
            <pc:sldMk cId="1231060172" sldId="849"/>
            <ac:spMk id="6" creationId="{528332B0-C621-09C1-247E-37567122894C}"/>
          </ac:spMkLst>
        </pc:spChg>
      </pc:sldChg>
      <pc:sldChg chg="addSp delSp modSp">
        <pc:chgData name="QiuTian" userId="d059b521-ee81-481f-be34-ac8650352dd5" providerId="ADAL" clId="{3241D175-DE6B-8741-BF39-DB18CC3903C5}" dt="2023-02-28T02:58:29.908" v="11"/>
        <pc:sldMkLst>
          <pc:docMk/>
          <pc:sldMk cId="3272259871" sldId="850"/>
        </pc:sldMkLst>
        <pc:spChg chg="add del mod">
          <ac:chgData name="QiuTian" userId="d059b521-ee81-481f-be34-ac8650352dd5" providerId="ADAL" clId="{3241D175-DE6B-8741-BF39-DB18CC3903C5}" dt="2023-02-28T02:58:14.127" v="9"/>
          <ac:spMkLst>
            <pc:docMk/>
            <pc:sldMk cId="3272259871" sldId="850"/>
            <ac:spMk id="2" creationId="{253E064F-CB95-B9B2-993B-12933CAAEB7A}"/>
          </ac:spMkLst>
        </pc:spChg>
        <pc:spChg chg="add mod">
          <ac:chgData name="QiuTian" userId="d059b521-ee81-481f-be34-ac8650352dd5" providerId="ADAL" clId="{3241D175-DE6B-8741-BF39-DB18CC3903C5}" dt="2023-02-28T02:58:29.908" v="11"/>
          <ac:spMkLst>
            <pc:docMk/>
            <pc:sldMk cId="3272259871" sldId="850"/>
            <ac:spMk id="3" creationId="{E1A2C507-9681-E203-933E-960508236D57}"/>
          </ac:spMkLst>
        </pc:spChg>
        <pc:spChg chg="del">
          <ac:chgData name="QiuTian" userId="d059b521-ee81-481f-be34-ac8650352dd5" providerId="ADAL" clId="{3241D175-DE6B-8741-BF39-DB18CC3903C5}" dt="2023-02-28T02:57:46.961" v="0"/>
          <ac:spMkLst>
            <pc:docMk/>
            <pc:sldMk cId="3272259871" sldId="850"/>
            <ac:spMk id="9" creationId="{45A7C205-F067-CADD-6CF6-63EEB1D0920B}"/>
          </ac:spMkLst>
        </pc:spChg>
      </pc:sldChg>
      <pc:sldChg chg="addSp delSp modSp">
        <pc:chgData name="QiuTian" userId="d059b521-ee81-481f-be34-ac8650352dd5" providerId="ADAL" clId="{3241D175-DE6B-8741-BF39-DB18CC3903C5}" dt="2023-02-28T02:58:29.908" v="11"/>
        <pc:sldMkLst>
          <pc:docMk/>
          <pc:sldMk cId="3428252431" sldId="851"/>
        </pc:sldMkLst>
        <pc:spChg chg="add del mod">
          <ac:chgData name="QiuTian" userId="d059b521-ee81-481f-be34-ac8650352dd5" providerId="ADAL" clId="{3241D175-DE6B-8741-BF39-DB18CC3903C5}" dt="2023-02-28T02:58:14.127" v="9"/>
          <ac:spMkLst>
            <pc:docMk/>
            <pc:sldMk cId="3428252431" sldId="851"/>
            <ac:spMk id="2" creationId="{125B4305-E89D-2099-EC4C-1BCFC8C6AF03}"/>
          </ac:spMkLst>
        </pc:spChg>
        <pc:spChg chg="add mod">
          <ac:chgData name="QiuTian" userId="d059b521-ee81-481f-be34-ac8650352dd5" providerId="ADAL" clId="{3241D175-DE6B-8741-BF39-DB18CC3903C5}" dt="2023-02-28T02:58:29.908" v="11"/>
          <ac:spMkLst>
            <pc:docMk/>
            <pc:sldMk cId="3428252431" sldId="851"/>
            <ac:spMk id="3" creationId="{234FE2AD-8EB8-3427-B212-01DBBA159129}"/>
          </ac:spMkLst>
        </pc:spChg>
        <pc:spChg chg="del">
          <ac:chgData name="QiuTian" userId="d059b521-ee81-481f-be34-ac8650352dd5" providerId="ADAL" clId="{3241D175-DE6B-8741-BF39-DB18CC3903C5}" dt="2023-02-28T02:57:46.961" v="0"/>
          <ac:spMkLst>
            <pc:docMk/>
            <pc:sldMk cId="3428252431" sldId="851"/>
            <ac:spMk id="9" creationId="{45A7C205-F067-CADD-6CF6-63EEB1D0920B}"/>
          </ac:spMkLst>
        </pc:spChg>
      </pc:sldChg>
      <pc:sldChg chg="addSp delSp modSp">
        <pc:chgData name="QiuTian" userId="d059b521-ee81-481f-be34-ac8650352dd5" providerId="ADAL" clId="{3241D175-DE6B-8741-BF39-DB18CC3903C5}" dt="2023-02-28T02:58:29.908" v="11"/>
        <pc:sldMkLst>
          <pc:docMk/>
          <pc:sldMk cId="3051549678" sldId="852"/>
        </pc:sldMkLst>
        <pc:spChg chg="add del mod">
          <ac:chgData name="QiuTian" userId="d059b521-ee81-481f-be34-ac8650352dd5" providerId="ADAL" clId="{3241D175-DE6B-8741-BF39-DB18CC3903C5}" dt="2023-02-28T02:58:14.127" v="9"/>
          <ac:spMkLst>
            <pc:docMk/>
            <pc:sldMk cId="3051549678" sldId="852"/>
            <ac:spMk id="2" creationId="{9181C086-CD57-A015-638A-E9FC1C99DCA0}"/>
          </ac:spMkLst>
        </pc:spChg>
        <pc:spChg chg="add mod">
          <ac:chgData name="QiuTian" userId="d059b521-ee81-481f-be34-ac8650352dd5" providerId="ADAL" clId="{3241D175-DE6B-8741-BF39-DB18CC3903C5}" dt="2023-02-28T02:58:29.908" v="11"/>
          <ac:spMkLst>
            <pc:docMk/>
            <pc:sldMk cId="3051549678" sldId="852"/>
            <ac:spMk id="3" creationId="{3955BD4E-5C49-37A8-2CF5-37E96666D6E2}"/>
          </ac:spMkLst>
        </pc:spChg>
        <pc:spChg chg="del">
          <ac:chgData name="QiuTian" userId="d059b521-ee81-481f-be34-ac8650352dd5" providerId="ADAL" clId="{3241D175-DE6B-8741-BF39-DB18CC3903C5}" dt="2023-02-28T02:57:46.961" v="0"/>
          <ac:spMkLst>
            <pc:docMk/>
            <pc:sldMk cId="3051549678" sldId="852"/>
            <ac:spMk id="9" creationId="{45A7C205-F067-CADD-6CF6-63EEB1D0920B}"/>
          </ac:spMkLst>
        </pc:spChg>
      </pc:sldChg>
      <pc:sldChg chg="addSp delSp modSp">
        <pc:chgData name="QiuTian" userId="d059b521-ee81-481f-be34-ac8650352dd5" providerId="ADAL" clId="{3241D175-DE6B-8741-BF39-DB18CC3903C5}" dt="2023-02-28T02:58:29.908" v="11"/>
        <pc:sldMkLst>
          <pc:docMk/>
          <pc:sldMk cId="803359542" sldId="853"/>
        </pc:sldMkLst>
        <pc:spChg chg="add del mod">
          <ac:chgData name="QiuTian" userId="d059b521-ee81-481f-be34-ac8650352dd5" providerId="ADAL" clId="{3241D175-DE6B-8741-BF39-DB18CC3903C5}" dt="2023-02-28T02:58:14.127" v="9"/>
          <ac:spMkLst>
            <pc:docMk/>
            <pc:sldMk cId="803359542" sldId="853"/>
            <ac:spMk id="5" creationId="{803C7FA0-CD4B-F69E-D691-BC278B9D9766}"/>
          </ac:spMkLst>
        </pc:spChg>
        <pc:spChg chg="add mod">
          <ac:chgData name="QiuTian" userId="d059b521-ee81-481f-be34-ac8650352dd5" providerId="ADAL" clId="{3241D175-DE6B-8741-BF39-DB18CC3903C5}" dt="2023-02-28T02:58:29.908" v="11"/>
          <ac:spMkLst>
            <pc:docMk/>
            <pc:sldMk cId="803359542" sldId="853"/>
            <ac:spMk id="6" creationId="{65DCFB06-7C25-50B2-260E-DF9233E825A3}"/>
          </ac:spMkLst>
        </pc:spChg>
        <pc:spChg chg="del">
          <ac:chgData name="QiuTian" userId="d059b521-ee81-481f-be34-ac8650352dd5" providerId="ADAL" clId="{3241D175-DE6B-8741-BF39-DB18CC3903C5}" dt="2023-02-28T02:57:46.961" v="0"/>
          <ac:spMkLst>
            <pc:docMk/>
            <pc:sldMk cId="803359542" sldId="853"/>
            <ac:spMk id="9" creationId="{45A7C205-F067-CADD-6CF6-63EEB1D0920B}"/>
          </ac:spMkLst>
        </pc:spChg>
      </pc:sldChg>
      <pc:sldChg chg="addSp delSp modSp">
        <pc:chgData name="QiuTian" userId="d059b521-ee81-481f-be34-ac8650352dd5" providerId="ADAL" clId="{3241D175-DE6B-8741-BF39-DB18CC3903C5}" dt="2023-02-28T02:58:29.908" v="11"/>
        <pc:sldMkLst>
          <pc:docMk/>
          <pc:sldMk cId="2441034413" sldId="854"/>
        </pc:sldMkLst>
        <pc:spChg chg="add del mod">
          <ac:chgData name="QiuTian" userId="d059b521-ee81-481f-be34-ac8650352dd5" providerId="ADAL" clId="{3241D175-DE6B-8741-BF39-DB18CC3903C5}" dt="2023-02-28T02:58:14.127" v="9"/>
          <ac:spMkLst>
            <pc:docMk/>
            <pc:sldMk cId="2441034413" sldId="854"/>
            <ac:spMk id="2" creationId="{2F2366AB-7C7D-6BBC-6794-E69948C72480}"/>
          </ac:spMkLst>
        </pc:spChg>
        <pc:spChg chg="add mod">
          <ac:chgData name="QiuTian" userId="d059b521-ee81-481f-be34-ac8650352dd5" providerId="ADAL" clId="{3241D175-DE6B-8741-BF39-DB18CC3903C5}" dt="2023-02-28T02:58:29.908" v="11"/>
          <ac:spMkLst>
            <pc:docMk/>
            <pc:sldMk cId="2441034413" sldId="854"/>
            <ac:spMk id="3" creationId="{1EED85A2-270E-BA66-3CF1-062F6632DA25}"/>
          </ac:spMkLst>
        </pc:spChg>
        <pc:spChg chg="del">
          <ac:chgData name="QiuTian" userId="d059b521-ee81-481f-be34-ac8650352dd5" providerId="ADAL" clId="{3241D175-DE6B-8741-BF39-DB18CC3903C5}" dt="2023-02-28T02:57:46.961" v="0"/>
          <ac:spMkLst>
            <pc:docMk/>
            <pc:sldMk cId="2441034413" sldId="854"/>
            <ac:spMk id="9" creationId="{45A7C205-F067-CADD-6CF6-63EEB1D0920B}"/>
          </ac:spMkLst>
        </pc:spChg>
      </pc:sldChg>
      <pc:sldChg chg="addSp delSp modSp">
        <pc:chgData name="QiuTian" userId="d059b521-ee81-481f-be34-ac8650352dd5" providerId="ADAL" clId="{3241D175-DE6B-8741-BF39-DB18CC3903C5}" dt="2023-02-28T02:58:29.908" v="11"/>
        <pc:sldMkLst>
          <pc:docMk/>
          <pc:sldMk cId="2753417306" sldId="855"/>
        </pc:sldMkLst>
        <pc:spChg chg="add del mod">
          <ac:chgData name="QiuTian" userId="d059b521-ee81-481f-be34-ac8650352dd5" providerId="ADAL" clId="{3241D175-DE6B-8741-BF39-DB18CC3903C5}" dt="2023-02-28T02:58:14.127" v="9"/>
          <ac:spMkLst>
            <pc:docMk/>
            <pc:sldMk cId="2753417306" sldId="855"/>
            <ac:spMk id="3" creationId="{0EAD2F81-3E6D-EE74-5F0C-FF362E9A62AB}"/>
          </ac:spMkLst>
        </pc:spChg>
        <pc:spChg chg="add mod">
          <ac:chgData name="QiuTian" userId="d059b521-ee81-481f-be34-ac8650352dd5" providerId="ADAL" clId="{3241D175-DE6B-8741-BF39-DB18CC3903C5}" dt="2023-02-28T02:58:29.908" v="11"/>
          <ac:spMkLst>
            <pc:docMk/>
            <pc:sldMk cId="2753417306" sldId="855"/>
            <ac:spMk id="5" creationId="{7C452234-A0F4-3CA5-BA6B-08036B01CFFC}"/>
          </ac:spMkLst>
        </pc:spChg>
        <pc:spChg chg="del">
          <ac:chgData name="QiuTian" userId="d059b521-ee81-481f-be34-ac8650352dd5" providerId="ADAL" clId="{3241D175-DE6B-8741-BF39-DB18CC3903C5}" dt="2023-02-28T02:57:46.961" v="0"/>
          <ac:spMkLst>
            <pc:docMk/>
            <pc:sldMk cId="2753417306" sldId="855"/>
            <ac:spMk id="9" creationId="{45A7C205-F067-CADD-6CF6-63EEB1D0920B}"/>
          </ac:spMkLst>
        </pc:spChg>
      </pc:sldChg>
      <pc:sldChg chg="addSp delSp modSp">
        <pc:chgData name="QiuTian" userId="d059b521-ee81-481f-be34-ac8650352dd5" providerId="ADAL" clId="{3241D175-DE6B-8741-BF39-DB18CC3903C5}" dt="2023-02-28T02:58:29.908" v="11"/>
        <pc:sldMkLst>
          <pc:docMk/>
          <pc:sldMk cId="333152406" sldId="856"/>
        </pc:sldMkLst>
        <pc:spChg chg="add del mod">
          <ac:chgData name="QiuTian" userId="d059b521-ee81-481f-be34-ac8650352dd5" providerId="ADAL" clId="{3241D175-DE6B-8741-BF39-DB18CC3903C5}" dt="2023-02-28T02:58:14.127" v="9"/>
          <ac:spMkLst>
            <pc:docMk/>
            <pc:sldMk cId="333152406" sldId="856"/>
            <ac:spMk id="2" creationId="{3C485D44-3735-DCE5-B118-99E2F0854D2E}"/>
          </ac:spMkLst>
        </pc:spChg>
        <pc:spChg chg="add mod">
          <ac:chgData name="QiuTian" userId="d059b521-ee81-481f-be34-ac8650352dd5" providerId="ADAL" clId="{3241D175-DE6B-8741-BF39-DB18CC3903C5}" dt="2023-02-28T02:58:29.908" v="11"/>
          <ac:spMkLst>
            <pc:docMk/>
            <pc:sldMk cId="333152406" sldId="856"/>
            <ac:spMk id="3" creationId="{DC6742D3-8F12-D9AC-D971-6E9EA7DF8917}"/>
          </ac:spMkLst>
        </pc:spChg>
        <pc:spChg chg="del">
          <ac:chgData name="QiuTian" userId="d059b521-ee81-481f-be34-ac8650352dd5" providerId="ADAL" clId="{3241D175-DE6B-8741-BF39-DB18CC3903C5}" dt="2023-02-28T02:57:46.961" v="0"/>
          <ac:spMkLst>
            <pc:docMk/>
            <pc:sldMk cId="333152406" sldId="856"/>
            <ac:spMk id="9" creationId="{45A7C205-F067-CADD-6CF6-63EEB1D0920B}"/>
          </ac:spMkLst>
        </pc:spChg>
      </pc:sldChg>
      <pc:sldChg chg="addSp delSp modSp">
        <pc:chgData name="QiuTian" userId="d059b521-ee81-481f-be34-ac8650352dd5" providerId="ADAL" clId="{3241D175-DE6B-8741-BF39-DB18CC3903C5}" dt="2023-02-28T02:58:29.908" v="11"/>
        <pc:sldMkLst>
          <pc:docMk/>
          <pc:sldMk cId="4078475900" sldId="857"/>
        </pc:sldMkLst>
        <pc:spChg chg="add del mod">
          <ac:chgData name="QiuTian" userId="d059b521-ee81-481f-be34-ac8650352dd5" providerId="ADAL" clId="{3241D175-DE6B-8741-BF39-DB18CC3903C5}" dt="2023-02-28T02:58:14.127" v="9"/>
          <ac:spMkLst>
            <pc:docMk/>
            <pc:sldMk cId="4078475900" sldId="857"/>
            <ac:spMk id="2" creationId="{12EFFB8E-6E05-A756-61C8-3C9AD658C448}"/>
          </ac:spMkLst>
        </pc:spChg>
        <pc:spChg chg="add mod">
          <ac:chgData name="QiuTian" userId="d059b521-ee81-481f-be34-ac8650352dd5" providerId="ADAL" clId="{3241D175-DE6B-8741-BF39-DB18CC3903C5}" dt="2023-02-28T02:58:29.908" v="11"/>
          <ac:spMkLst>
            <pc:docMk/>
            <pc:sldMk cId="4078475900" sldId="857"/>
            <ac:spMk id="3" creationId="{248B0E8B-CE25-8613-7954-93B5C9AC4009}"/>
          </ac:spMkLst>
        </pc:spChg>
        <pc:spChg chg="del">
          <ac:chgData name="QiuTian" userId="d059b521-ee81-481f-be34-ac8650352dd5" providerId="ADAL" clId="{3241D175-DE6B-8741-BF39-DB18CC3903C5}" dt="2023-02-28T02:57:46.961" v="0"/>
          <ac:spMkLst>
            <pc:docMk/>
            <pc:sldMk cId="4078475900" sldId="857"/>
            <ac:spMk id="9" creationId="{45A7C205-F067-CADD-6CF6-63EEB1D0920B}"/>
          </ac:spMkLst>
        </pc:spChg>
      </pc:sldChg>
      <pc:sldChg chg="addSp delSp modSp">
        <pc:chgData name="QiuTian" userId="d059b521-ee81-481f-be34-ac8650352dd5" providerId="ADAL" clId="{3241D175-DE6B-8741-BF39-DB18CC3903C5}" dt="2023-02-28T02:58:29.908" v="11"/>
        <pc:sldMkLst>
          <pc:docMk/>
          <pc:sldMk cId="917384422" sldId="858"/>
        </pc:sldMkLst>
        <pc:spChg chg="add del mod">
          <ac:chgData name="QiuTian" userId="d059b521-ee81-481f-be34-ac8650352dd5" providerId="ADAL" clId="{3241D175-DE6B-8741-BF39-DB18CC3903C5}" dt="2023-02-28T02:58:14.127" v="9"/>
          <ac:spMkLst>
            <pc:docMk/>
            <pc:sldMk cId="917384422" sldId="858"/>
            <ac:spMk id="2" creationId="{513E5A4F-DA40-6B02-A77C-25A329F23326}"/>
          </ac:spMkLst>
        </pc:spChg>
        <pc:spChg chg="add mod">
          <ac:chgData name="QiuTian" userId="d059b521-ee81-481f-be34-ac8650352dd5" providerId="ADAL" clId="{3241D175-DE6B-8741-BF39-DB18CC3903C5}" dt="2023-02-28T02:58:29.908" v="11"/>
          <ac:spMkLst>
            <pc:docMk/>
            <pc:sldMk cId="917384422" sldId="858"/>
            <ac:spMk id="5" creationId="{DACBE4D6-4631-2184-4980-02E2E3442965}"/>
          </ac:spMkLst>
        </pc:spChg>
        <pc:spChg chg="del">
          <ac:chgData name="QiuTian" userId="d059b521-ee81-481f-be34-ac8650352dd5" providerId="ADAL" clId="{3241D175-DE6B-8741-BF39-DB18CC3903C5}" dt="2023-02-28T02:57:46.961" v="0"/>
          <ac:spMkLst>
            <pc:docMk/>
            <pc:sldMk cId="917384422" sldId="858"/>
            <ac:spMk id="9" creationId="{45A7C205-F067-CADD-6CF6-63EEB1D0920B}"/>
          </ac:spMkLst>
        </pc:spChg>
      </pc:sldChg>
      <pc:sldChg chg="addSp delSp modSp">
        <pc:chgData name="QiuTian" userId="d059b521-ee81-481f-be34-ac8650352dd5" providerId="ADAL" clId="{3241D175-DE6B-8741-BF39-DB18CC3903C5}" dt="2023-02-28T02:58:29.908" v="11"/>
        <pc:sldMkLst>
          <pc:docMk/>
          <pc:sldMk cId="2282775025" sldId="859"/>
        </pc:sldMkLst>
        <pc:spChg chg="add del mod">
          <ac:chgData name="QiuTian" userId="d059b521-ee81-481f-be34-ac8650352dd5" providerId="ADAL" clId="{3241D175-DE6B-8741-BF39-DB18CC3903C5}" dt="2023-02-28T02:58:14.127" v="9"/>
          <ac:spMkLst>
            <pc:docMk/>
            <pc:sldMk cId="2282775025" sldId="859"/>
            <ac:spMk id="3" creationId="{3E881122-B072-5E76-6D20-BDF8BABFFDD4}"/>
          </ac:spMkLst>
        </pc:spChg>
        <pc:spChg chg="add mod">
          <ac:chgData name="QiuTian" userId="d059b521-ee81-481f-be34-ac8650352dd5" providerId="ADAL" clId="{3241D175-DE6B-8741-BF39-DB18CC3903C5}" dt="2023-02-28T02:58:29.908" v="11"/>
          <ac:spMkLst>
            <pc:docMk/>
            <pc:sldMk cId="2282775025" sldId="859"/>
            <ac:spMk id="5" creationId="{5FEAB387-CBE9-19FB-BBE3-03DE7D60CA0B}"/>
          </ac:spMkLst>
        </pc:spChg>
        <pc:spChg chg="del">
          <ac:chgData name="QiuTian" userId="d059b521-ee81-481f-be34-ac8650352dd5" providerId="ADAL" clId="{3241D175-DE6B-8741-BF39-DB18CC3903C5}" dt="2023-02-28T02:57:46.961" v="0"/>
          <ac:spMkLst>
            <pc:docMk/>
            <pc:sldMk cId="2282775025" sldId="859"/>
            <ac:spMk id="9" creationId="{45A7C205-F067-CADD-6CF6-63EEB1D0920B}"/>
          </ac:spMkLst>
        </pc:spChg>
      </pc:sldChg>
      <pc:sldChg chg="addSp delSp modSp">
        <pc:chgData name="QiuTian" userId="d059b521-ee81-481f-be34-ac8650352dd5" providerId="ADAL" clId="{3241D175-DE6B-8741-BF39-DB18CC3903C5}" dt="2023-02-28T02:58:29.908" v="11"/>
        <pc:sldMkLst>
          <pc:docMk/>
          <pc:sldMk cId="2646352630" sldId="860"/>
        </pc:sldMkLst>
        <pc:spChg chg="add del mod">
          <ac:chgData name="QiuTian" userId="d059b521-ee81-481f-be34-ac8650352dd5" providerId="ADAL" clId="{3241D175-DE6B-8741-BF39-DB18CC3903C5}" dt="2023-02-28T02:58:14.127" v="9"/>
          <ac:spMkLst>
            <pc:docMk/>
            <pc:sldMk cId="2646352630" sldId="860"/>
            <ac:spMk id="2" creationId="{2A0503A4-628E-E33C-61FC-A55BFA23D281}"/>
          </ac:spMkLst>
        </pc:spChg>
        <pc:spChg chg="add mod">
          <ac:chgData name="QiuTian" userId="d059b521-ee81-481f-be34-ac8650352dd5" providerId="ADAL" clId="{3241D175-DE6B-8741-BF39-DB18CC3903C5}" dt="2023-02-28T02:58:29.908" v="11"/>
          <ac:spMkLst>
            <pc:docMk/>
            <pc:sldMk cId="2646352630" sldId="860"/>
            <ac:spMk id="3" creationId="{1D0E8663-792E-0B18-9E7E-6765CBFB3A23}"/>
          </ac:spMkLst>
        </pc:spChg>
        <pc:spChg chg="del">
          <ac:chgData name="QiuTian" userId="d059b521-ee81-481f-be34-ac8650352dd5" providerId="ADAL" clId="{3241D175-DE6B-8741-BF39-DB18CC3903C5}" dt="2023-02-28T02:57:46.961" v="0"/>
          <ac:spMkLst>
            <pc:docMk/>
            <pc:sldMk cId="2646352630" sldId="860"/>
            <ac:spMk id="9" creationId="{45A7C205-F067-CADD-6CF6-63EEB1D0920B}"/>
          </ac:spMkLst>
        </pc:spChg>
      </pc:sldChg>
      <pc:sldChg chg="addSp delSp modSp">
        <pc:chgData name="QiuTian" userId="d059b521-ee81-481f-be34-ac8650352dd5" providerId="ADAL" clId="{3241D175-DE6B-8741-BF39-DB18CC3903C5}" dt="2023-02-28T02:58:29.908" v="11"/>
        <pc:sldMkLst>
          <pc:docMk/>
          <pc:sldMk cId="1504517812" sldId="861"/>
        </pc:sldMkLst>
        <pc:spChg chg="add del mod">
          <ac:chgData name="QiuTian" userId="d059b521-ee81-481f-be34-ac8650352dd5" providerId="ADAL" clId="{3241D175-DE6B-8741-BF39-DB18CC3903C5}" dt="2023-02-28T02:58:14.127" v="9"/>
          <ac:spMkLst>
            <pc:docMk/>
            <pc:sldMk cId="1504517812" sldId="861"/>
            <ac:spMk id="3" creationId="{53DBA77B-2626-0B50-D4EF-4D9266B345D7}"/>
          </ac:spMkLst>
        </pc:spChg>
        <pc:spChg chg="add mod">
          <ac:chgData name="QiuTian" userId="d059b521-ee81-481f-be34-ac8650352dd5" providerId="ADAL" clId="{3241D175-DE6B-8741-BF39-DB18CC3903C5}" dt="2023-02-28T02:58:29.908" v="11"/>
          <ac:spMkLst>
            <pc:docMk/>
            <pc:sldMk cId="1504517812" sldId="861"/>
            <ac:spMk id="5" creationId="{A169D87E-FC70-767A-5DDB-F83035083A94}"/>
          </ac:spMkLst>
        </pc:spChg>
        <pc:spChg chg="del">
          <ac:chgData name="QiuTian" userId="d059b521-ee81-481f-be34-ac8650352dd5" providerId="ADAL" clId="{3241D175-DE6B-8741-BF39-DB18CC3903C5}" dt="2023-02-28T02:57:46.961" v="0"/>
          <ac:spMkLst>
            <pc:docMk/>
            <pc:sldMk cId="1504517812" sldId="861"/>
            <ac:spMk id="9" creationId="{45A7C205-F067-CADD-6CF6-63EEB1D0920B}"/>
          </ac:spMkLst>
        </pc:spChg>
      </pc:sldChg>
      <pc:sldChg chg="addSp delSp modSp">
        <pc:chgData name="QiuTian" userId="d059b521-ee81-481f-be34-ac8650352dd5" providerId="ADAL" clId="{3241D175-DE6B-8741-BF39-DB18CC3903C5}" dt="2023-02-28T02:58:29.908" v="11"/>
        <pc:sldMkLst>
          <pc:docMk/>
          <pc:sldMk cId="4182985850" sldId="862"/>
        </pc:sldMkLst>
        <pc:spChg chg="add del mod">
          <ac:chgData name="QiuTian" userId="d059b521-ee81-481f-be34-ac8650352dd5" providerId="ADAL" clId="{3241D175-DE6B-8741-BF39-DB18CC3903C5}" dt="2023-02-28T02:58:14.127" v="9"/>
          <ac:spMkLst>
            <pc:docMk/>
            <pc:sldMk cId="4182985850" sldId="862"/>
            <ac:spMk id="2" creationId="{1BA866EB-6CBD-E9CB-1805-F730FD120F22}"/>
          </ac:spMkLst>
        </pc:spChg>
        <pc:spChg chg="add mod">
          <ac:chgData name="QiuTian" userId="d059b521-ee81-481f-be34-ac8650352dd5" providerId="ADAL" clId="{3241D175-DE6B-8741-BF39-DB18CC3903C5}" dt="2023-02-28T02:58:29.908" v="11"/>
          <ac:spMkLst>
            <pc:docMk/>
            <pc:sldMk cId="4182985850" sldId="862"/>
            <ac:spMk id="3" creationId="{FFBC621C-043A-2171-7E95-D638C71E44B3}"/>
          </ac:spMkLst>
        </pc:spChg>
        <pc:spChg chg="del">
          <ac:chgData name="QiuTian" userId="d059b521-ee81-481f-be34-ac8650352dd5" providerId="ADAL" clId="{3241D175-DE6B-8741-BF39-DB18CC3903C5}" dt="2023-02-28T02:57:46.961" v="0"/>
          <ac:spMkLst>
            <pc:docMk/>
            <pc:sldMk cId="4182985850" sldId="862"/>
            <ac:spMk id="9" creationId="{45A7C205-F067-CADD-6CF6-63EEB1D0920B}"/>
          </ac:spMkLst>
        </pc:spChg>
      </pc:sldChg>
      <pc:sldChg chg="addSp delSp modSp">
        <pc:chgData name="QiuTian" userId="d059b521-ee81-481f-be34-ac8650352dd5" providerId="ADAL" clId="{3241D175-DE6B-8741-BF39-DB18CC3903C5}" dt="2023-02-28T02:58:29.908" v="11"/>
        <pc:sldMkLst>
          <pc:docMk/>
          <pc:sldMk cId="2855675676" sldId="863"/>
        </pc:sldMkLst>
        <pc:spChg chg="add del mod">
          <ac:chgData name="QiuTian" userId="d059b521-ee81-481f-be34-ac8650352dd5" providerId="ADAL" clId="{3241D175-DE6B-8741-BF39-DB18CC3903C5}" dt="2023-02-28T02:58:14.127" v="9"/>
          <ac:spMkLst>
            <pc:docMk/>
            <pc:sldMk cId="2855675676" sldId="863"/>
            <ac:spMk id="3" creationId="{9F3CEEAC-7BC3-7BF6-6B90-C31A61EF0269}"/>
          </ac:spMkLst>
        </pc:spChg>
        <pc:spChg chg="del">
          <ac:chgData name="QiuTian" userId="d059b521-ee81-481f-be34-ac8650352dd5" providerId="ADAL" clId="{3241D175-DE6B-8741-BF39-DB18CC3903C5}" dt="2023-02-28T02:57:46.961" v="0"/>
          <ac:spMkLst>
            <pc:docMk/>
            <pc:sldMk cId="2855675676" sldId="863"/>
            <ac:spMk id="5" creationId="{1370EFBF-BD60-2A91-2D0E-766524211EAA}"/>
          </ac:spMkLst>
        </pc:spChg>
        <pc:spChg chg="add mod">
          <ac:chgData name="QiuTian" userId="d059b521-ee81-481f-be34-ac8650352dd5" providerId="ADAL" clId="{3241D175-DE6B-8741-BF39-DB18CC3903C5}" dt="2023-02-28T02:58:29.908" v="11"/>
          <ac:spMkLst>
            <pc:docMk/>
            <pc:sldMk cId="2855675676" sldId="863"/>
            <ac:spMk id="6" creationId="{21ACE12F-ABD8-4C99-3175-C15EBDFE519B}"/>
          </ac:spMkLst>
        </pc:spChg>
      </pc:sldChg>
      <pc:sldChg chg="addSp delSp modSp">
        <pc:chgData name="QiuTian" userId="d059b521-ee81-481f-be34-ac8650352dd5" providerId="ADAL" clId="{3241D175-DE6B-8741-BF39-DB18CC3903C5}" dt="2023-02-28T02:58:29.908" v="11"/>
        <pc:sldMkLst>
          <pc:docMk/>
          <pc:sldMk cId="2627542119" sldId="864"/>
        </pc:sldMkLst>
        <pc:spChg chg="add del mod">
          <ac:chgData name="QiuTian" userId="d059b521-ee81-481f-be34-ac8650352dd5" providerId="ADAL" clId="{3241D175-DE6B-8741-BF39-DB18CC3903C5}" dt="2023-02-28T02:58:14.127" v="9"/>
          <ac:spMkLst>
            <pc:docMk/>
            <pc:sldMk cId="2627542119" sldId="864"/>
            <ac:spMk id="2" creationId="{5FF4A535-6AB2-5E3A-93EB-4CD4118305BB}"/>
          </ac:spMkLst>
        </pc:spChg>
        <pc:spChg chg="add mod">
          <ac:chgData name="QiuTian" userId="d059b521-ee81-481f-be34-ac8650352dd5" providerId="ADAL" clId="{3241D175-DE6B-8741-BF39-DB18CC3903C5}" dt="2023-02-28T02:58:29.908" v="11"/>
          <ac:spMkLst>
            <pc:docMk/>
            <pc:sldMk cId="2627542119" sldId="864"/>
            <ac:spMk id="3" creationId="{2AABEDCB-7283-12B8-ECC1-2263704CBBD1}"/>
          </ac:spMkLst>
        </pc:spChg>
        <pc:spChg chg="del">
          <ac:chgData name="QiuTian" userId="d059b521-ee81-481f-be34-ac8650352dd5" providerId="ADAL" clId="{3241D175-DE6B-8741-BF39-DB18CC3903C5}" dt="2023-02-28T02:57:46.961" v="0"/>
          <ac:spMkLst>
            <pc:docMk/>
            <pc:sldMk cId="2627542119" sldId="864"/>
            <ac:spMk id="9" creationId="{45A7C205-F067-CADD-6CF6-63EEB1D0920B}"/>
          </ac:spMkLst>
        </pc:spChg>
      </pc:sldChg>
      <pc:sldChg chg="addSp delSp modSp">
        <pc:chgData name="QiuTian" userId="d059b521-ee81-481f-be34-ac8650352dd5" providerId="ADAL" clId="{3241D175-DE6B-8741-BF39-DB18CC3903C5}" dt="2023-02-28T02:58:29.908" v="11"/>
        <pc:sldMkLst>
          <pc:docMk/>
          <pc:sldMk cId="378167030" sldId="865"/>
        </pc:sldMkLst>
        <pc:spChg chg="add del mod">
          <ac:chgData name="QiuTian" userId="d059b521-ee81-481f-be34-ac8650352dd5" providerId="ADAL" clId="{3241D175-DE6B-8741-BF39-DB18CC3903C5}" dt="2023-02-28T02:58:14.127" v="9"/>
          <ac:spMkLst>
            <pc:docMk/>
            <pc:sldMk cId="378167030" sldId="865"/>
            <ac:spMk id="2" creationId="{B02EAD00-E55D-B8EC-0079-91079441F131}"/>
          </ac:spMkLst>
        </pc:spChg>
        <pc:spChg chg="add mod">
          <ac:chgData name="QiuTian" userId="d059b521-ee81-481f-be34-ac8650352dd5" providerId="ADAL" clId="{3241D175-DE6B-8741-BF39-DB18CC3903C5}" dt="2023-02-28T02:58:29.908" v="11"/>
          <ac:spMkLst>
            <pc:docMk/>
            <pc:sldMk cId="378167030" sldId="865"/>
            <ac:spMk id="3" creationId="{30A3E65F-EFD5-7CD5-AFFD-153066ABFCB7}"/>
          </ac:spMkLst>
        </pc:spChg>
        <pc:spChg chg="del">
          <ac:chgData name="QiuTian" userId="d059b521-ee81-481f-be34-ac8650352dd5" providerId="ADAL" clId="{3241D175-DE6B-8741-BF39-DB18CC3903C5}" dt="2023-02-28T02:57:46.961" v="0"/>
          <ac:spMkLst>
            <pc:docMk/>
            <pc:sldMk cId="378167030" sldId="865"/>
            <ac:spMk id="9" creationId="{45A7C205-F067-CADD-6CF6-63EEB1D0920B}"/>
          </ac:spMkLst>
        </pc:spChg>
      </pc:sldChg>
      <pc:sldChg chg="addSp delSp modSp">
        <pc:chgData name="QiuTian" userId="d059b521-ee81-481f-be34-ac8650352dd5" providerId="ADAL" clId="{3241D175-DE6B-8741-BF39-DB18CC3903C5}" dt="2023-02-28T02:58:29.908" v="11"/>
        <pc:sldMkLst>
          <pc:docMk/>
          <pc:sldMk cId="1170012547" sldId="866"/>
        </pc:sldMkLst>
        <pc:spChg chg="add del mod">
          <ac:chgData name="QiuTian" userId="d059b521-ee81-481f-be34-ac8650352dd5" providerId="ADAL" clId="{3241D175-DE6B-8741-BF39-DB18CC3903C5}" dt="2023-02-28T02:58:14.127" v="9"/>
          <ac:spMkLst>
            <pc:docMk/>
            <pc:sldMk cId="1170012547" sldId="866"/>
            <ac:spMk id="2" creationId="{5960200D-70F1-F835-B308-8A2E625F1F71}"/>
          </ac:spMkLst>
        </pc:spChg>
        <pc:spChg chg="add mod">
          <ac:chgData name="QiuTian" userId="d059b521-ee81-481f-be34-ac8650352dd5" providerId="ADAL" clId="{3241D175-DE6B-8741-BF39-DB18CC3903C5}" dt="2023-02-28T02:58:29.908" v="11"/>
          <ac:spMkLst>
            <pc:docMk/>
            <pc:sldMk cId="1170012547" sldId="866"/>
            <ac:spMk id="3" creationId="{5856519A-3E18-10BC-5044-D5E1B58DED3E}"/>
          </ac:spMkLst>
        </pc:spChg>
        <pc:spChg chg="del">
          <ac:chgData name="QiuTian" userId="d059b521-ee81-481f-be34-ac8650352dd5" providerId="ADAL" clId="{3241D175-DE6B-8741-BF39-DB18CC3903C5}" dt="2023-02-28T02:57:46.961" v="0"/>
          <ac:spMkLst>
            <pc:docMk/>
            <pc:sldMk cId="1170012547" sldId="866"/>
            <ac:spMk id="9" creationId="{45A7C205-F067-CADD-6CF6-63EEB1D0920B}"/>
          </ac:spMkLst>
        </pc:spChg>
      </pc:sldChg>
      <pc:sldChg chg="addSp delSp modSp">
        <pc:chgData name="QiuTian" userId="d059b521-ee81-481f-be34-ac8650352dd5" providerId="ADAL" clId="{3241D175-DE6B-8741-BF39-DB18CC3903C5}" dt="2023-02-28T02:58:29.908" v="11"/>
        <pc:sldMkLst>
          <pc:docMk/>
          <pc:sldMk cId="1582124253" sldId="867"/>
        </pc:sldMkLst>
        <pc:spChg chg="add del mod">
          <ac:chgData name="QiuTian" userId="d059b521-ee81-481f-be34-ac8650352dd5" providerId="ADAL" clId="{3241D175-DE6B-8741-BF39-DB18CC3903C5}" dt="2023-02-28T02:58:14.127" v="9"/>
          <ac:spMkLst>
            <pc:docMk/>
            <pc:sldMk cId="1582124253" sldId="867"/>
            <ac:spMk id="2" creationId="{786227AB-7E52-7005-F39F-1858C17C68C1}"/>
          </ac:spMkLst>
        </pc:spChg>
        <pc:spChg chg="add mod">
          <ac:chgData name="QiuTian" userId="d059b521-ee81-481f-be34-ac8650352dd5" providerId="ADAL" clId="{3241D175-DE6B-8741-BF39-DB18CC3903C5}" dt="2023-02-28T02:58:29.908" v="11"/>
          <ac:spMkLst>
            <pc:docMk/>
            <pc:sldMk cId="1582124253" sldId="867"/>
            <ac:spMk id="3" creationId="{741660AF-C49D-C0AE-C1AE-4FFB88989F3D}"/>
          </ac:spMkLst>
        </pc:spChg>
        <pc:spChg chg="del">
          <ac:chgData name="QiuTian" userId="d059b521-ee81-481f-be34-ac8650352dd5" providerId="ADAL" clId="{3241D175-DE6B-8741-BF39-DB18CC3903C5}" dt="2023-02-28T02:57:46.961" v="0"/>
          <ac:spMkLst>
            <pc:docMk/>
            <pc:sldMk cId="1582124253" sldId="867"/>
            <ac:spMk id="9" creationId="{45A7C205-F067-CADD-6CF6-63EEB1D0920B}"/>
          </ac:spMkLst>
        </pc:spChg>
      </pc:sldChg>
      <pc:sldChg chg="addSp delSp modSp">
        <pc:chgData name="QiuTian" userId="d059b521-ee81-481f-be34-ac8650352dd5" providerId="ADAL" clId="{3241D175-DE6B-8741-BF39-DB18CC3903C5}" dt="2023-02-28T02:58:29.908" v="11"/>
        <pc:sldMkLst>
          <pc:docMk/>
          <pc:sldMk cId="3175328008" sldId="868"/>
        </pc:sldMkLst>
        <pc:spChg chg="add del mod">
          <ac:chgData name="QiuTian" userId="d059b521-ee81-481f-be34-ac8650352dd5" providerId="ADAL" clId="{3241D175-DE6B-8741-BF39-DB18CC3903C5}" dt="2023-02-28T02:58:14.127" v="9"/>
          <ac:spMkLst>
            <pc:docMk/>
            <pc:sldMk cId="3175328008" sldId="868"/>
            <ac:spMk id="2" creationId="{A885AF45-770C-53C2-81D3-7D4FEFCBE7C6}"/>
          </ac:spMkLst>
        </pc:spChg>
        <pc:spChg chg="add mod">
          <ac:chgData name="QiuTian" userId="d059b521-ee81-481f-be34-ac8650352dd5" providerId="ADAL" clId="{3241D175-DE6B-8741-BF39-DB18CC3903C5}" dt="2023-02-28T02:58:29.908" v="11"/>
          <ac:spMkLst>
            <pc:docMk/>
            <pc:sldMk cId="3175328008" sldId="868"/>
            <ac:spMk id="3" creationId="{1FCC8611-CD29-2584-8380-D3BD8334EA89}"/>
          </ac:spMkLst>
        </pc:spChg>
        <pc:spChg chg="del">
          <ac:chgData name="QiuTian" userId="d059b521-ee81-481f-be34-ac8650352dd5" providerId="ADAL" clId="{3241D175-DE6B-8741-BF39-DB18CC3903C5}" dt="2023-02-28T02:57:46.961" v="0"/>
          <ac:spMkLst>
            <pc:docMk/>
            <pc:sldMk cId="3175328008" sldId="868"/>
            <ac:spMk id="9" creationId="{45A7C205-F067-CADD-6CF6-63EEB1D0920B}"/>
          </ac:spMkLst>
        </pc:spChg>
      </pc:sldChg>
      <pc:sldChg chg="addSp delSp modSp">
        <pc:chgData name="QiuTian" userId="d059b521-ee81-481f-be34-ac8650352dd5" providerId="ADAL" clId="{3241D175-DE6B-8741-BF39-DB18CC3903C5}" dt="2023-02-28T02:58:29.908" v="11"/>
        <pc:sldMkLst>
          <pc:docMk/>
          <pc:sldMk cId="2324975570" sldId="869"/>
        </pc:sldMkLst>
        <pc:spChg chg="add del mod">
          <ac:chgData name="QiuTian" userId="d059b521-ee81-481f-be34-ac8650352dd5" providerId="ADAL" clId="{3241D175-DE6B-8741-BF39-DB18CC3903C5}" dt="2023-02-28T02:58:14.127" v="9"/>
          <ac:spMkLst>
            <pc:docMk/>
            <pc:sldMk cId="2324975570" sldId="869"/>
            <ac:spMk id="3" creationId="{B0CD6DEA-A05C-A734-FCD6-E6A414A0FCCA}"/>
          </ac:spMkLst>
        </pc:spChg>
        <pc:spChg chg="add mod">
          <ac:chgData name="QiuTian" userId="d059b521-ee81-481f-be34-ac8650352dd5" providerId="ADAL" clId="{3241D175-DE6B-8741-BF39-DB18CC3903C5}" dt="2023-02-28T02:58:29.908" v="11"/>
          <ac:spMkLst>
            <pc:docMk/>
            <pc:sldMk cId="2324975570" sldId="869"/>
            <ac:spMk id="5" creationId="{38FA82CD-BB16-6CF4-20DA-B7E9D8B4B4D9}"/>
          </ac:spMkLst>
        </pc:spChg>
        <pc:spChg chg="del">
          <ac:chgData name="QiuTian" userId="d059b521-ee81-481f-be34-ac8650352dd5" providerId="ADAL" clId="{3241D175-DE6B-8741-BF39-DB18CC3903C5}" dt="2023-02-28T02:57:46.961" v="0"/>
          <ac:spMkLst>
            <pc:docMk/>
            <pc:sldMk cId="2324975570" sldId="869"/>
            <ac:spMk id="9" creationId="{45A7C205-F067-CADD-6CF6-63EEB1D0920B}"/>
          </ac:spMkLst>
        </pc:spChg>
      </pc:sldChg>
      <pc:sldChg chg="addSp delSp modSp">
        <pc:chgData name="QiuTian" userId="d059b521-ee81-481f-be34-ac8650352dd5" providerId="ADAL" clId="{3241D175-DE6B-8741-BF39-DB18CC3903C5}" dt="2023-02-28T02:58:29.908" v="11"/>
        <pc:sldMkLst>
          <pc:docMk/>
          <pc:sldMk cId="1175682443" sldId="870"/>
        </pc:sldMkLst>
        <pc:spChg chg="add del mod">
          <ac:chgData name="QiuTian" userId="d059b521-ee81-481f-be34-ac8650352dd5" providerId="ADAL" clId="{3241D175-DE6B-8741-BF39-DB18CC3903C5}" dt="2023-02-28T02:58:14.127" v="9"/>
          <ac:spMkLst>
            <pc:docMk/>
            <pc:sldMk cId="1175682443" sldId="870"/>
            <ac:spMk id="2" creationId="{014E0F0D-C61B-7337-F871-30F2D1F4D2C0}"/>
          </ac:spMkLst>
        </pc:spChg>
        <pc:spChg chg="add mod">
          <ac:chgData name="QiuTian" userId="d059b521-ee81-481f-be34-ac8650352dd5" providerId="ADAL" clId="{3241D175-DE6B-8741-BF39-DB18CC3903C5}" dt="2023-02-28T02:58:29.908" v="11"/>
          <ac:spMkLst>
            <pc:docMk/>
            <pc:sldMk cId="1175682443" sldId="870"/>
            <ac:spMk id="3" creationId="{06556852-16DE-EF2C-C666-9E2A6E97AD69}"/>
          </ac:spMkLst>
        </pc:spChg>
        <pc:spChg chg="del">
          <ac:chgData name="QiuTian" userId="d059b521-ee81-481f-be34-ac8650352dd5" providerId="ADAL" clId="{3241D175-DE6B-8741-BF39-DB18CC3903C5}" dt="2023-02-28T02:57:46.961" v="0"/>
          <ac:spMkLst>
            <pc:docMk/>
            <pc:sldMk cId="1175682443" sldId="870"/>
            <ac:spMk id="9" creationId="{45A7C205-F067-CADD-6CF6-63EEB1D0920B}"/>
          </ac:spMkLst>
        </pc:spChg>
      </pc:sldChg>
      <pc:sldChg chg="addSp delSp modSp">
        <pc:chgData name="QiuTian" userId="d059b521-ee81-481f-be34-ac8650352dd5" providerId="ADAL" clId="{3241D175-DE6B-8741-BF39-DB18CC3903C5}" dt="2023-02-28T02:58:29.908" v="11"/>
        <pc:sldMkLst>
          <pc:docMk/>
          <pc:sldMk cId="2086854619" sldId="871"/>
        </pc:sldMkLst>
        <pc:spChg chg="add del mod">
          <ac:chgData name="QiuTian" userId="d059b521-ee81-481f-be34-ac8650352dd5" providerId="ADAL" clId="{3241D175-DE6B-8741-BF39-DB18CC3903C5}" dt="2023-02-28T02:58:14.127" v="9"/>
          <ac:spMkLst>
            <pc:docMk/>
            <pc:sldMk cId="2086854619" sldId="871"/>
            <ac:spMk id="3" creationId="{80D03BFA-A594-0CBE-2262-3ABB93A7B0CB}"/>
          </ac:spMkLst>
        </pc:spChg>
        <pc:spChg chg="del">
          <ac:chgData name="QiuTian" userId="d059b521-ee81-481f-be34-ac8650352dd5" providerId="ADAL" clId="{3241D175-DE6B-8741-BF39-DB18CC3903C5}" dt="2023-02-28T02:57:46.961" v="0"/>
          <ac:spMkLst>
            <pc:docMk/>
            <pc:sldMk cId="2086854619" sldId="871"/>
            <ac:spMk id="5" creationId="{1370EFBF-BD60-2A91-2D0E-766524211EAA}"/>
          </ac:spMkLst>
        </pc:spChg>
        <pc:spChg chg="add mod">
          <ac:chgData name="QiuTian" userId="d059b521-ee81-481f-be34-ac8650352dd5" providerId="ADAL" clId="{3241D175-DE6B-8741-BF39-DB18CC3903C5}" dt="2023-02-28T02:58:29.908" v="11"/>
          <ac:spMkLst>
            <pc:docMk/>
            <pc:sldMk cId="2086854619" sldId="871"/>
            <ac:spMk id="6" creationId="{3A056CFE-4C90-2F3A-FB8D-294C7FF229C2}"/>
          </ac:spMkLst>
        </pc:spChg>
      </pc:sldChg>
      <pc:sldChg chg="addSp delSp modSp">
        <pc:chgData name="QiuTian" userId="d059b521-ee81-481f-be34-ac8650352dd5" providerId="ADAL" clId="{3241D175-DE6B-8741-BF39-DB18CC3903C5}" dt="2023-02-28T02:58:29.908" v="11"/>
        <pc:sldMkLst>
          <pc:docMk/>
          <pc:sldMk cId="4131787302" sldId="872"/>
        </pc:sldMkLst>
        <pc:spChg chg="add del mod">
          <ac:chgData name="QiuTian" userId="d059b521-ee81-481f-be34-ac8650352dd5" providerId="ADAL" clId="{3241D175-DE6B-8741-BF39-DB18CC3903C5}" dt="2023-02-28T02:58:14.127" v="9"/>
          <ac:spMkLst>
            <pc:docMk/>
            <pc:sldMk cId="4131787302" sldId="872"/>
            <ac:spMk id="2" creationId="{66C53FE2-0765-5FC4-6AC3-357C460C3955}"/>
          </ac:spMkLst>
        </pc:spChg>
        <pc:spChg chg="add mod">
          <ac:chgData name="QiuTian" userId="d059b521-ee81-481f-be34-ac8650352dd5" providerId="ADAL" clId="{3241D175-DE6B-8741-BF39-DB18CC3903C5}" dt="2023-02-28T02:58:29.908" v="11"/>
          <ac:spMkLst>
            <pc:docMk/>
            <pc:sldMk cId="4131787302" sldId="872"/>
            <ac:spMk id="3" creationId="{F2ED6113-5155-74E5-57BF-52B89769CB1E}"/>
          </ac:spMkLst>
        </pc:spChg>
        <pc:spChg chg="del">
          <ac:chgData name="QiuTian" userId="d059b521-ee81-481f-be34-ac8650352dd5" providerId="ADAL" clId="{3241D175-DE6B-8741-BF39-DB18CC3903C5}" dt="2023-02-28T02:57:46.961" v="0"/>
          <ac:spMkLst>
            <pc:docMk/>
            <pc:sldMk cId="4131787302" sldId="872"/>
            <ac:spMk id="9" creationId="{45A7C205-F067-CADD-6CF6-63EEB1D0920B}"/>
          </ac:spMkLst>
        </pc:spChg>
      </pc:sldChg>
      <pc:sldChg chg="addSp delSp modSp">
        <pc:chgData name="QiuTian" userId="d059b521-ee81-481f-be34-ac8650352dd5" providerId="ADAL" clId="{3241D175-DE6B-8741-BF39-DB18CC3903C5}" dt="2023-02-28T02:58:29.908" v="11"/>
        <pc:sldMkLst>
          <pc:docMk/>
          <pc:sldMk cId="1048881780" sldId="873"/>
        </pc:sldMkLst>
        <pc:spChg chg="add del mod">
          <ac:chgData name="QiuTian" userId="d059b521-ee81-481f-be34-ac8650352dd5" providerId="ADAL" clId="{3241D175-DE6B-8741-BF39-DB18CC3903C5}" dt="2023-02-28T02:58:14.127" v="9"/>
          <ac:spMkLst>
            <pc:docMk/>
            <pc:sldMk cId="1048881780" sldId="873"/>
            <ac:spMk id="2" creationId="{1B2A34B8-FB82-C22C-FED3-5D2BE5DE697A}"/>
          </ac:spMkLst>
        </pc:spChg>
        <pc:spChg chg="add mod">
          <ac:chgData name="QiuTian" userId="d059b521-ee81-481f-be34-ac8650352dd5" providerId="ADAL" clId="{3241D175-DE6B-8741-BF39-DB18CC3903C5}" dt="2023-02-28T02:58:29.908" v="11"/>
          <ac:spMkLst>
            <pc:docMk/>
            <pc:sldMk cId="1048881780" sldId="873"/>
            <ac:spMk id="3" creationId="{4D76AABE-A31D-3682-097B-3018C0039B76}"/>
          </ac:spMkLst>
        </pc:spChg>
        <pc:spChg chg="del">
          <ac:chgData name="QiuTian" userId="d059b521-ee81-481f-be34-ac8650352dd5" providerId="ADAL" clId="{3241D175-DE6B-8741-BF39-DB18CC3903C5}" dt="2023-02-28T02:57:46.961" v="0"/>
          <ac:spMkLst>
            <pc:docMk/>
            <pc:sldMk cId="1048881780" sldId="873"/>
            <ac:spMk id="9" creationId="{45A7C205-F067-CADD-6CF6-63EEB1D0920B}"/>
          </ac:spMkLst>
        </pc:spChg>
      </pc:sldChg>
      <pc:sldChg chg="addSp delSp modSp">
        <pc:chgData name="QiuTian" userId="d059b521-ee81-481f-be34-ac8650352dd5" providerId="ADAL" clId="{3241D175-DE6B-8741-BF39-DB18CC3903C5}" dt="2023-02-28T02:58:29.908" v="11"/>
        <pc:sldMkLst>
          <pc:docMk/>
          <pc:sldMk cId="2326644910" sldId="874"/>
        </pc:sldMkLst>
        <pc:spChg chg="add del mod">
          <ac:chgData name="QiuTian" userId="d059b521-ee81-481f-be34-ac8650352dd5" providerId="ADAL" clId="{3241D175-DE6B-8741-BF39-DB18CC3903C5}" dt="2023-02-28T02:58:14.127" v="9"/>
          <ac:spMkLst>
            <pc:docMk/>
            <pc:sldMk cId="2326644910" sldId="874"/>
            <ac:spMk id="2" creationId="{C0F9B7F2-470D-5A38-C34A-73258B0CA770}"/>
          </ac:spMkLst>
        </pc:spChg>
        <pc:spChg chg="add mod">
          <ac:chgData name="QiuTian" userId="d059b521-ee81-481f-be34-ac8650352dd5" providerId="ADAL" clId="{3241D175-DE6B-8741-BF39-DB18CC3903C5}" dt="2023-02-28T02:58:29.908" v="11"/>
          <ac:spMkLst>
            <pc:docMk/>
            <pc:sldMk cId="2326644910" sldId="874"/>
            <ac:spMk id="3" creationId="{4CE773E5-84D1-90CF-8E0D-3A3C4C4BBFF1}"/>
          </ac:spMkLst>
        </pc:spChg>
        <pc:spChg chg="del">
          <ac:chgData name="QiuTian" userId="d059b521-ee81-481f-be34-ac8650352dd5" providerId="ADAL" clId="{3241D175-DE6B-8741-BF39-DB18CC3903C5}" dt="2023-02-28T02:57:46.961" v="0"/>
          <ac:spMkLst>
            <pc:docMk/>
            <pc:sldMk cId="2326644910" sldId="874"/>
            <ac:spMk id="9" creationId="{45A7C205-F067-CADD-6CF6-63EEB1D0920B}"/>
          </ac:spMkLst>
        </pc:spChg>
      </pc:sldChg>
      <pc:sldChg chg="addSp delSp modSp">
        <pc:chgData name="QiuTian" userId="d059b521-ee81-481f-be34-ac8650352dd5" providerId="ADAL" clId="{3241D175-DE6B-8741-BF39-DB18CC3903C5}" dt="2023-02-28T02:58:29.908" v="11"/>
        <pc:sldMkLst>
          <pc:docMk/>
          <pc:sldMk cId="1555229468" sldId="875"/>
        </pc:sldMkLst>
        <pc:spChg chg="add del mod">
          <ac:chgData name="QiuTian" userId="d059b521-ee81-481f-be34-ac8650352dd5" providerId="ADAL" clId="{3241D175-DE6B-8741-BF39-DB18CC3903C5}" dt="2023-02-28T02:58:14.127" v="9"/>
          <ac:spMkLst>
            <pc:docMk/>
            <pc:sldMk cId="1555229468" sldId="875"/>
            <ac:spMk id="2" creationId="{00BA3CC7-AC6D-9510-E1E0-F32FEA0CD7CA}"/>
          </ac:spMkLst>
        </pc:spChg>
        <pc:spChg chg="add mod">
          <ac:chgData name="QiuTian" userId="d059b521-ee81-481f-be34-ac8650352dd5" providerId="ADAL" clId="{3241D175-DE6B-8741-BF39-DB18CC3903C5}" dt="2023-02-28T02:58:29.908" v="11"/>
          <ac:spMkLst>
            <pc:docMk/>
            <pc:sldMk cId="1555229468" sldId="875"/>
            <ac:spMk id="3" creationId="{62154902-6D64-3430-A3C7-E3FFB1431504}"/>
          </ac:spMkLst>
        </pc:spChg>
        <pc:spChg chg="del">
          <ac:chgData name="QiuTian" userId="d059b521-ee81-481f-be34-ac8650352dd5" providerId="ADAL" clId="{3241D175-DE6B-8741-BF39-DB18CC3903C5}" dt="2023-02-28T02:57:46.961" v="0"/>
          <ac:spMkLst>
            <pc:docMk/>
            <pc:sldMk cId="1555229468" sldId="875"/>
            <ac:spMk id="9" creationId="{45A7C205-F067-CADD-6CF6-63EEB1D0920B}"/>
          </ac:spMkLst>
        </pc:spChg>
      </pc:sldChg>
      <pc:sldChg chg="addSp delSp modSp">
        <pc:chgData name="QiuTian" userId="d059b521-ee81-481f-be34-ac8650352dd5" providerId="ADAL" clId="{3241D175-DE6B-8741-BF39-DB18CC3903C5}" dt="2023-02-28T02:58:29.908" v="11"/>
        <pc:sldMkLst>
          <pc:docMk/>
          <pc:sldMk cId="1856319802" sldId="876"/>
        </pc:sldMkLst>
        <pc:spChg chg="add del mod">
          <ac:chgData name="QiuTian" userId="d059b521-ee81-481f-be34-ac8650352dd5" providerId="ADAL" clId="{3241D175-DE6B-8741-BF39-DB18CC3903C5}" dt="2023-02-28T02:58:14.127" v="9"/>
          <ac:spMkLst>
            <pc:docMk/>
            <pc:sldMk cId="1856319802" sldId="876"/>
            <ac:spMk id="3" creationId="{741352A2-E302-3913-1EAF-EB89ADF69D41}"/>
          </ac:spMkLst>
        </pc:spChg>
        <pc:spChg chg="add mod">
          <ac:chgData name="QiuTian" userId="d059b521-ee81-481f-be34-ac8650352dd5" providerId="ADAL" clId="{3241D175-DE6B-8741-BF39-DB18CC3903C5}" dt="2023-02-28T02:58:29.908" v="11"/>
          <ac:spMkLst>
            <pc:docMk/>
            <pc:sldMk cId="1856319802" sldId="876"/>
            <ac:spMk id="5" creationId="{5043E826-AF03-4851-A646-E143AA818F43}"/>
          </ac:spMkLst>
        </pc:spChg>
        <pc:spChg chg="del">
          <ac:chgData name="QiuTian" userId="d059b521-ee81-481f-be34-ac8650352dd5" providerId="ADAL" clId="{3241D175-DE6B-8741-BF39-DB18CC3903C5}" dt="2023-02-28T02:57:46.961" v="0"/>
          <ac:spMkLst>
            <pc:docMk/>
            <pc:sldMk cId="1856319802" sldId="876"/>
            <ac:spMk id="9" creationId="{45A7C205-F067-CADD-6CF6-63EEB1D0920B}"/>
          </ac:spMkLst>
        </pc:spChg>
      </pc:sldChg>
      <pc:sldChg chg="addSp delSp modSp">
        <pc:chgData name="QiuTian" userId="d059b521-ee81-481f-be34-ac8650352dd5" providerId="ADAL" clId="{3241D175-DE6B-8741-BF39-DB18CC3903C5}" dt="2023-02-28T02:58:29.908" v="11"/>
        <pc:sldMkLst>
          <pc:docMk/>
          <pc:sldMk cId="3095889027" sldId="877"/>
        </pc:sldMkLst>
        <pc:spChg chg="add del mod">
          <ac:chgData name="QiuTian" userId="d059b521-ee81-481f-be34-ac8650352dd5" providerId="ADAL" clId="{3241D175-DE6B-8741-BF39-DB18CC3903C5}" dt="2023-02-28T02:58:14.127" v="9"/>
          <ac:spMkLst>
            <pc:docMk/>
            <pc:sldMk cId="3095889027" sldId="877"/>
            <ac:spMk id="2" creationId="{BBAE00CF-4EEE-1627-7E3D-729AAA6AEF8A}"/>
          </ac:spMkLst>
        </pc:spChg>
        <pc:spChg chg="add mod">
          <ac:chgData name="QiuTian" userId="d059b521-ee81-481f-be34-ac8650352dd5" providerId="ADAL" clId="{3241D175-DE6B-8741-BF39-DB18CC3903C5}" dt="2023-02-28T02:58:29.908" v="11"/>
          <ac:spMkLst>
            <pc:docMk/>
            <pc:sldMk cId="3095889027" sldId="877"/>
            <ac:spMk id="3" creationId="{9F7594CA-4E24-D230-09AE-A91CAD3CFB23}"/>
          </ac:spMkLst>
        </pc:spChg>
        <pc:spChg chg="del">
          <ac:chgData name="QiuTian" userId="d059b521-ee81-481f-be34-ac8650352dd5" providerId="ADAL" clId="{3241D175-DE6B-8741-BF39-DB18CC3903C5}" dt="2023-02-28T02:57:46.961" v="0"/>
          <ac:spMkLst>
            <pc:docMk/>
            <pc:sldMk cId="3095889027" sldId="877"/>
            <ac:spMk id="9" creationId="{45A7C205-F067-CADD-6CF6-63EEB1D0920B}"/>
          </ac:spMkLst>
        </pc:spChg>
      </pc:sldChg>
      <pc:sldChg chg="addSp delSp modSp">
        <pc:chgData name="QiuTian" userId="d059b521-ee81-481f-be34-ac8650352dd5" providerId="ADAL" clId="{3241D175-DE6B-8741-BF39-DB18CC3903C5}" dt="2023-02-28T02:58:29.908" v="11"/>
        <pc:sldMkLst>
          <pc:docMk/>
          <pc:sldMk cId="1147795442" sldId="878"/>
        </pc:sldMkLst>
        <pc:spChg chg="add del mod">
          <ac:chgData name="QiuTian" userId="d059b521-ee81-481f-be34-ac8650352dd5" providerId="ADAL" clId="{3241D175-DE6B-8741-BF39-DB18CC3903C5}" dt="2023-02-28T02:58:14.127" v="9"/>
          <ac:spMkLst>
            <pc:docMk/>
            <pc:sldMk cId="1147795442" sldId="878"/>
            <ac:spMk id="2" creationId="{5C249DB1-D317-17A6-CA35-EC4D9B1CA631}"/>
          </ac:spMkLst>
        </pc:spChg>
        <pc:spChg chg="add mod">
          <ac:chgData name="QiuTian" userId="d059b521-ee81-481f-be34-ac8650352dd5" providerId="ADAL" clId="{3241D175-DE6B-8741-BF39-DB18CC3903C5}" dt="2023-02-28T02:58:29.908" v="11"/>
          <ac:spMkLst>
            <pc:docMk/>
            <pc:sldMk cId="1147795442" sldId="878"/>
            <ac:spMk id="3" creationId="{12B58E8A-B9EC-4B9E-21E6-9709099CC3F8}"/>
          </ac:spMkLst>
        </pc:spChg>
        <pc:spChg chg="del">
          <ac:chgData name="QiuTian" userId="d059b521-ee81-481f-be34-ac8650352dd5" providerId="ADAL" clId="{3241D175-DE6B-8741-BF39-DB18CC3903C5}" dt="2023-02-28T02:57:46.961" v="0"/>
          <ac:spMkLst>
            <pc:docMk/>
            <pc:sldMk cId="1147795442" sldId="878"/>
            <ac:spMk id="9" creationId="{45A7C205-F067-CADD-6CF6-63EEB1D0920B}"/>
          </ac:spMkLst>
        </pc:spChg>
      </pc:sldChg>
      <pc:sldChg chg="addSp delSp modSp">
        <pc:chgData name="QiuTian" userId="d059b521-ee81-481f-be34-ac8650352dd5" providerId="ADAL" clId="{3241D175-DE6B-8741-BF39-DB18CC3903C5}" dt="2023-02-28T02:58:29.908" v="11"/>
        <pc:sldMkLst>
          <pc:docMk/>
          <pc:sldMk cId="4294221749" sldId="879"/>
        </pc:sldMkLst>
        <pc:spChg chg="add del mod">
          <ac:chgData name="QiuTian" userId="d059b521-ee81-481f-be34-ac8650352dd5" providerId="ADAL" clId="{3241D175-DE6B-8741-BF39-DB18CC3903C5}" dt="2023-02-28T02:58:14.127" v="9"/>
          <ac:spMkLst>
            <pc:docMk/>
            <pc:sldMk cId="4294221749" sldId="879"/>
            <ac:spMk id="2" creationId="{927736F2-D756-5368-A3FF-8F1CA551092C}"/>
          </ac:spMkLst>
        </pc:spChg>
        <pc:spChg chg="add mod">
          <ac:chgData name="QiuTian" userId="d059b521-ee81-481f-be34-ac8650352dd5" providerId="ADAL" clId="{3241D175-DE6B-8741-BF39-DB18CC3903C5}" dt="2023-02-28T02:58:29.908" v="11"/>
          <ac:spMkLst>
            <pc:docMk/>
            <pc:sldMk cId="4294221749" sldId="879"/>
            <ac:spMk id="3" creationId="{195E9984-94F8-4C18-A5D6-ACFC922C8055}"/>
          </ac:spMkLst>
        </pc:spChg>
        <pc:spChg chg="del">
          <ac:chgData name="QiuTian" userId="d059b521-ee81-481f-be34-ac8650352dd5" providerId="ADAL" clId="{3241D175-DE6B-8741-BF39-DB18CC3903C5}" dt="2023-02-28T02:57:46.961" v="0"/>
          <ac:spMkLst>
            <pc:docMk/>
            <pc:sldMk cId="4294221749" sldId="879"/>
            <ac:spMk id="9" creationId="{45A7C205-F067-CADD-6CF6-63EEB1D0920B}"/>
          </ac:spMkLst>
        </pc:spChg>
      </pc:sldChg>
      <pc:sldChg chg="addSp delSp modSp">
        <pc:chgData name="QiuTian" userId="d059b521-ee81-481f-be34-ac8650352dd5" providerId="ADAL" clId="{3241D175-DE6B-8741-BF39-DB18CC3903C5}" dt="2023-02-28T02:58:29.908" v="11"/>
        <pc:sldMkLst>
          <pc:docMk/>
          <pc:sldMk cId="2935779715" sldId="880"/>
        </pc:sldMkLst>
        <pc:spChg chg="add del mod">
          <ac:chgData name="QiuTian" userId="d059b521-ee81-481f-be34-ac8650352dd5" providerId="ADAL" clId="{3241D175-DE6B-8741-BF39-DB18CC3903C5}" dt="2023-02-28T02:58:14.127" v="9"/>
          <ac:spMkLst>
            <pc:docMk/>
            <pc:sldMk cId="2935779715" sldId="880"/>
            <ac:spMk id="2" creationId="{1834CD9F-70F5-7E4D-1972-331D0F7477A8}"/>
          </ac:spMkLst>
        </pc:spChg>
        <pc:spChg chg="del">
          <ac:chgData name="QiuTian" userId="d059b521-ee81-481f-be34-ac8650352dd5" providerId="ADAL" clId="{3241D175-DE6B-8741-BF39-DB18CC3903C5}" dt="2023-02-28T02:57:46.961" v="0"/>
          <ac:spMkLst>
            <pc:docMk/>
            <pc:sldMk cId="2935779715" sldId="880"/>
            <ac:spMk id="4" creationId="{3C8A51B1-D359-56FB-0C78-2B2039A9B4A2}"/>
          </ac:spMkLst>
        </pc:spChg>
        <pc:spChg chg="add mod">
          <ac:chgData name="QiuTian" userId="d059b521-ee81-481f-be34-ac8650352dd5" providerId="ADAL" clId="{3241D175-DE6B-8741-BF39-DB18CC3903C5}" dt="2023-02-28T02:58:29.908" v="11"/>
          <ac:spMkLst>
            <pc:docMk/>
            <pc:sldMk cId="2935779715" sldId="880"/>
            <ac:spMk id="5" creationId="{5B436F79-14BF-EA55-53B6-A0AC164E4C8D}"/>
          </ac:spMkLst>
        </pc:spChg>
      </pc:sldChg>
      <pc:sldChg chg="addSp delSp modSp">
        <pc:chgData name="QiuTian" userId="d059b521-ee81-481f-be34-ac8650352dd5" providerId="ADAL" clId="{3241D175-DE6B-8741-BF39-DB18CC3903C5}" dt="2023-02-28T02:58:29.908" v="11"/>
        <pc:sldMkLst>
          <pc:docMk/>
          <pc:sldMk cId="271685518" sldId="881"/>
        </pc:sldMkLst>
        <pc:spChg chg="add del mod">
          <ac:chgData name="QiuTian" userId="d059b521-ee81-481f-be34-ac8650352dd5" providerId="ADAL" clId="{3241D175-DE6B-8741-BF39-DB18CC3903C5}" dt="2023-02-28T02:58:14.127" v="9"/>
          <ac:spMkLst>
            <pc:docMk/>
            <pc:sldMk cId="271685518" sldId="881"/>
            <ac:spMk id="2" creationId="{136124B7-704B-76DE-98D3-08CD55687D8B}"/>
          </ac:spMkLst>
        </pc:spChg>
        <pc:spChg chg="del">
          <ac:chgData name="QiuTian" userId="d059b521-ee81-481f-be34-ac8650352dd5" providerId="ADAL" clId="{3241D175-DE6B-8741-BF39-DB18CC3903C5}" dt="2023-02-28T02:57:46.961" v="0"/>
          <ac:spMkLst>
            <pc:docMk/>
            <pc:sldMk cId="271685518" sldId="881"/>
            <ac:spMk id="4" creationId="{3C8A51B1-D359-56FB-0C78-2B2039A9B4A2}"/>
          </ac:spMkLst>
        </pc:spChg>
        <pc:spChg chg="add mod">
          <ac:chgData name="QiuTian" userId="d059b521-ee81-481f-be34-ac8650352dd5" providerId="ADAL" clId="{3241D175-DE6B-8741-BF39-DB18CC3903C5}" dt="2023-02-28T02:58:29.908" v="11"/>
          <ac:spMkLst>
            <pc:docMk/>
            <pc:sldMk cId="271685518" sldId="881"/>
            <ac:spMk id="13" creationId="{21D98372-3DDE-88A7-FE69-37FEC135E376}"/>
          </ac:spMkLst>
        </pc:spChg>
      </pc:sldChg>
      <pc:sldChg chg="addSp delSp modSp">
        <pc:chgData name="QiuTian" userId="d059b521-ee81-481f-be34-ac8650352dd5" providerId="ADAL" clId="{3241D175-DE6B-8741-BF39-DB18CC3903C5}" dt="2023-02-28T02:58:29.908" v="11"/>
        <pc:sldMkLst>
          <pc:docMk/>
          <pc:sldMk cId="2161904033" sldId="882"/>
        </pc:sldMkLst>
        <pc:spChg chg="add del mod">
          <ac:chgData name="QiuTian" userId="d059b521-ee81-481f-be34-ac8650352dd5" providerId="ADAL" clId="{3241D175-DE6B-8741-BF39-DB18CC3903C5}" dt="2023-02-28T02:58:14.127" v="9"/>
          <ac:spMkLst>
            <pc:docMk/>
            <pc:sldMk cId="2161904033" sldId="882"/>
            <ac:spMk id="2" creationId="{79D9509C-959F-1E1D-3FFC-B8FFA6B4B053}"/>
          </ac:spMkLst>
        </pc:spChg>
        <pc:spChg chg="del">
          <ac:chgData name="QiuTian" userId="d059b521-ee81-481f-be34-ac8650352dd5" providerId="ADAL" clId="{3241D175-DE6B-8741-BF39-DB18CC3903C5}" dt="2023-02-28T02:57:46.961" v="0"/>
          <ac:spMkLst>
            <pc:docMk/>
            <pc:sldMk cId="2161904033" sldId="882"/>
            <ac:spMk id="4" creationId="{3C8A51B1-D359-56FB-0C78-2B2039A9B4A2}"/>
          </ac:spMkLst>
        </pc:spChg>
        <pc:spChg chg="add mod">
          <ac:chgData name="QiuTian" userId="d059b521-ee81-481f-be34-ac8650352dd5" providerId="ADAL" clId="{3241D175-DE6B-8741-BF39-DB18CC3903C5}" dt="2023-02-28T02:58:29.908" v="11"/>
          <ac:spMkLst>
            <pc:docMk/>
            <pc:sldMk cId="2161904033" sldId="882"/>
            <ac:spMk id="42" creationId="{AC186C93-37BC-11CA-B8A5-DA1F4E29926B}"/>
          </ac:spMkLst>
        </pc:spChg>
      </pc:sldChg>
      <pc:sldChg chg="addSp delSp modSp">
        <pc:chgData name="QiuTian" userId="d059b521-ee81-481f-be34-ac8650352dd5" providerId="ADAL" clId="{3241D175-DE6B-8741-BF39-DB18CC3903C5}" dt="2023-02-28T02:58:29.908" v="11"/>
        <pc:sldMkLst>
          <pc:docMk/>
          <pc:sldMk cId="3581672474" sldId="883"/>
        </pc:sldMkLst>
        <pc:spChg chg="add del mod">
          <ac:chgData name="QiuTian" userId="d059b521-ee81-481f-be34-ac8650352dd5" providerId="ADAL" clId="{3241D175-DE6B-8741-BF39-DB18CC3903C5}" dt="2023-02-28T02:58:14.127" v="9"/>
          <ac:spMkLst>
            <pc:docMk/>
            <pc:sldMk cId="3581672474" sldId="883"/>
            <ac:spMk id="2" creationId="{7A929FD0-EFEF-CB23-C2A6-3008062F0054}"/>
          </ac:spMkLst>
        </pc:spChg>
        <pc:spChg chg="add mod">
          <ac:chgData name="QiuTian" userId="d059b521-ee81-481f-be34-ac8650352dd5" providerId="ADAL" clId="{3241D175-DE6B-8741-BF39-DB18CC3903C5}" dt="2023-02-28T02:58:29.908" v="11"/>
          <ac:spMkLst>
            <pc:docMk/>
            <pc:sldMk cId="3581672474" sldId="883"/>
            <ac:spMk id="3" creationId="{C5979D3D-1F29-D26D-86FF-A41E5A762D3D}"/>
          </ac:spMkLst>
        </pc:spChg>
        <pc:spChg chg="del">
          <ac:chgData name="QiuTian" userId="d059b521-ee81-481f-be34-ac8650352dd5" providerId="ADAL" clId="{3241D175-DE6B-8741-BF39-DB18CC3903C5}" dt="2023-02-28T02:57:46.961" v="0"/>
          <ac:spMkLst>
            <pc:docMk/>
            <pc:sldMk cId="3581672474" sldId="883"/>
            <ac:spMk id="8" creationId="{9C8E8520-1801-A226-C4E7-0BA1D704EF0B}"/>
          </ac:spMkLst>
        </pc:spChg>
      </pc:sldChg>
      <pc:sldMasterChg chg="modSldLayout">
        <pc:chgData name="QiuTian" userId="d059b521-ee81-481f-be34-ac8650352dd5" providerId="ADAL" clId="{3241D175-DE6B-8741-BF39-DB18CC3903C5}" dt="2023-02-28T02:58:21.894" v="10" actId="14100"/>
        <pc:sldMasterMkLst>
          <pc:docMk/>
          <pc:sldMasterMk cId="0" sldId="2147483648"/>
        </pc:sldMasterMkLst>
        <pc:sldLayoutChg chg="modSp mod">
          <pc:chgData name="QiuTian" userId="d059b521-ee81-481f-be34-ac8650352dd5" providerId="ADAL" clId="{3241D175-DE6B-8741-BF39-DB18CC3903C5}" dt="2023-02-28T02:58:21.894" v="10" actId="14100"/>
          <pc:sldLayoutMkLst>
            <pc:docMk/>
            <pc:sldMasterMk cId="0" sldId="2147483648"/>
            <pc:sldLayoutMk cId="4000416526" sldId="2147483661"/>
          </pc:sldLayoutMkLst>
          <pc:spChg chg="mod">
            <ac:chgData name="QiuTian" userId="d059b521-ee81-481f-be34-ac8650352dd5" providerId="ADAL" clId="{3241D175-DE6B-8741-BF39-DB18CC3903C5}" dt="2023-02-28T02:58:21.894" v="10" actId="14100"/>
            <ac:spMkLst>
              <pc:docMk/>
              <pc:sldMasterMk cId="0" sldId="2147483648"/>
              <pc:sldLayoutMk cId="4000416526" sldId="2147483661"/>
              <ac:spMk id="3" creationId="{9CD5531B-22DD-D64F-B22D-9F0DC9352055}"/>
            </ac:spMkLst>
          </pc:spChg>
        </pc:sldLayoutChg>
      </pc:sldMasterChg>
    </pc:docChg>
  </pc:docChgLst>
</pc:chgInfo>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页眉占位符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kumimoji="1" lang="zh-CN" altLang="en-US"/>
          </a:p>
        </p:txBody>
      </p:sp>
      <p:sp>
        <p:nvSpPr>
          <p:cNvPr id="3" name="日期占位符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4F66E0D7-68F4-774A-8EC1-DA49C6EB1613}" type="datetimeFigureOut">
              <a:rPr kumimoji="1" lang="zh-CN" altLang="en-US" smtClean="0"/>
              <a:t>2026/3/26</a:t>
            </a:fld>
            <a:endParaRPr kumimoji="1" lang="zh-CN" altLang="en-US"/>
          </a:p>
        </p:txBody>
      </p:sp>
      <p:sp>
        <p:nvSpPr>
          <p:cNvPr id="4" name="幻灯片图像占位符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zh-CN" altLang="en-US"/>
          </a:p>
        </p:txBody>
      </p:sp>
      <p:sp>
        <p:nvSpPr>
          <p:cNvPr id="5" name="备注占位符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kumimoji="1" lang="zh-CN" altLang="en-US"/>
              <a:t>单击此处编辑母版文本样式</a:t>
            </a:r>
          </a:p>
          <a:p>
            <a:pPr lvl="1"/>
            <a:r>
              <a:rPr kumimoji="1" lang="zh-CN" altLang="en-US"/>
              <a:t>二级</a:t>
            </a:r>
          </a:p>
          <a:p>
            <a:pPr lvl="2"/>
            <a:r>
              <a:rPr kumimoji="1" lang="zh-CN" altLang="en-US"/>
              <a:t>三级</a:t>
            </a:r>
          </a:p>
          <a:p>
            <a:pPr lvl="3"/>
            <a:r>
              <a:rPr kumimoji="1" lang="zh-CN" altLang="en-US"/>
              <a:t>四级</a:t>
            </a:r>
          </a:p>
          <a:p>
            <a:pPr lvl="4"/>
            <a:r>
              <a:rPr kumimoji="1" lang="zh-CN" altLang="en-US"/>
              <a:t>五级</a:t>
            </a:r>
          </a:p>
        </p:txBody>
      </p:sp>
      <p:sp>
        <p:nvSpPr>
          <p:cNvPr id="6" name="页脚占位符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kumimoji="1" lang="zh-CN" altLang="en-US"/>
          </a:p>
        </p:txBody>
      </p:sp>
      <p:sp>
        <p:nvSpPr>
          <p:cNvPr id="7" name="灯片编号占位符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3F19E90D-6864-9F4B-B947-6E5061AA892A}" type="slidenum">
              <a:rPr kumimoji="1" lang="zh-CN" altLang="en-US" smtClean="0"/>
              <a:t>‹#›</a:t>
            </a:fld>
            <a:endParaRPr kumimoji="1" lang="zh-CN" altLang="en-US"/>
          </a:p>
        </p:txBody>
      </p:sp>
    </p:spTree>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N" dirty="0"/>
          </a:p>
        </p:txBody>
      </p:sp>
      <p:sp>
        <p:nvSpPr>
          <p:cNvPr id="4" name="Slide Number Placeholder 3"/>
          <p:cNvSpPr>
            <a:spLocks noGrp="1"/>
          </p:cNvSpPr>
          <p:nvPr>
            <p:ph type="sldNum" sz="quarter" idx="5"/>
          </p:nvPr>
        </p:nvSpPr>
        <p:spPr/>
        <p:txBody>
          <a:bodyPr/>
          <a:lstStyle/>
          <a:p>
            <a:fld id="{3F19E90D-6864-9F4B-B947-6E5061AA892A}" type="slidenum">
              <a:rPr kumimoji="1" lang="zh-CN" altLang="en-US" smtClean="0"/>
              <a:t>1</a:t>
            </a:fld>
            <a:endParaRPr kumimoji="1" lang="zh-CN" altLang="en-US"/>
          </a:p>
        </p:txBody>
      </p:sp>
    </p:spTree>
    <p:extLst>
      <p:ext uri="{BB962C8B-B14F-4D97-AF65-F5344CB8AC3E}">
        <p14:creationId xmlns:p14="http://schemas.microsoft.com/office/powerpoint/2010/main" val="2556554480"/>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kumimoji="1" lang="zh-CN" altLang="en-US" dirty="0"/>
          </a:p>
        </p:txBody>
      </p:sp>
      <p:sp>
        <p:nvSpPr>
          <p:cNvPr id="4" name="灯片编号占位符 3"/>
          <p:cNvSpPr>
            <a:spLocks noGrp="1"/>
          </p:cNvSpPr>
          <p:nvPr>
            <p:ph type="sldNum" sz="quarter" idx="5"/>
          </p:nvPr>
        </p:nvSpPr>
        <p:spPr/>
        <p:txBody>
          <a:bodyPr/>
          <a:lstStyle/>
          <a:p>
            <a:fld id="{3F19E90D-6864-9F4B-B947-6E5061AA892A}" type="slidenum">
              <a:rPr kumimoji="1" lang="zh-CN" altLang="en-US" smtClean="0"/>
              <a:t>80</a:t>
            </a:fld>
            <a:endParaRPr kumimoji="1" lang="zh-CN" altLang="en-US"/>
          </a:p>
        </p:txBody>
      </p:sp>
    </p:spTree>
    <p:extLst>
      <p:ext uri="{BB962C8B-B14F-4D97-AF65-F5344CB8AC3E}">
        <p14:creationId xmlns:p14="http://schemas.microsoft.com/office/powerpoint/2010/main" val="691406697"/>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3" Type="http://schemas.openxmlformats.org/officeDocument/2006/relationships/tags" Target="../tags/tag4.xml"/><Relationship Id="rId2" Type="http://schemas.openxmlformats.org/officeDocument/2006/relationships/tags" Target="../tags/tag3.xml"/><Relationship Id="rId1" Type="http://schemas.openxmlformats.org/officeDocument/2006/relationships/tags" Target="../tags/tag2.xml"/><Relationship Id="rId6" Type="http://schemas.openxmlformats.org/officeDocument/2006/relationships/slideMaster" Target="../slideMasters/slideMaster1.xml"/><Relationship Id="rId5" Type="http://schemas.openxmlformats.org/officeDocument/2006/relationships/tags" Target="../tags/tag6.xml"/><Relationship Id="rId4" Type="http://schemas.openxmlformats.org/officeDocument/2006/relationships/tags" Target="../tags/tag5.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kumimoji="1" lang="en-US" altLang="zh-CN"/>
              <a:t>Click to edit Master title style</a:t>
            </a:r>
            <a:endParaRPr kumimoji="1"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kumimoji="1" lang="en-US" altLang="zh-CN"/>
              <a:t>Click to edit Master subtitle style</a:t>
            </a:r>
            <a:endParaRPr kumimoji="1" lang="zh-CN" altLang="en-US"/>
          </a:p>
        </p:txBody>
      </p:sp>
      <p:sp>
        <p:nvSpPr>
          <p:cNvPr id="4" name="日期占位符 3"/>
          <p:cNvSpPr>
            <a:spLocks noGrp="1"/>
          </p:cNvSpPr>
          <p:nvPr>
            <p:ph type="dt" sz="half" idx="10"/>
          </p:nvPr>
        </p:nvSpPr>
        <p:spPr/>
        <p:txBody>
          <a:bodyPr/>
          <a:lstStyle/>
          <a:p>
            <a:endParaRPr kumimoji="1" lang="zh-CN" altLang="en-US"/>
          </a:p>
        </p:txBody>
      </p:sp>
      <p:sp>
        <p:nvSpPr>
          <p:cNvPr id="5" name="页脚占位符 4"/>
          <p:cNvSpPr>
            <a:spLocks noGrp="1"/>
          </p:cNvSpPr>
          <p:nvPr>
            <p:ph type="ftr" sz="quarter" idx="11"/>
          </p:nvPr>
        </p:nvSpPr>
        <p:spPr/>
        <p:txBody>
          <a:bodyPr/>
          <a:lstStyle/>
          <a:p>
            <a:endParaRPr kumimoji="1" lang="zh-CN" altLang="en-US"/>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3932237" cy="1600200"/>
          </a:xfrm>
        </p:spPr>
        <p:txBody>
          <a:bodyPr anchor="b"/>
          <a:lstStyle>
            <a:lvl1pPr>
              <a:defRPr sz="3200"/>
            </a:lvl1pPr>
          </a:lstStyle>
          <a:p>
            <a:r>
              <a:rPr kumimoji="1" lang="en-US" altLang="zh-CN"/>
              <a:t>Click to edit Master title style</a:t>
            </a:r>
            <a:endParaRPr kumimoji="1" lang="zh-CN" altLang="en-US"/>
          </a:p>
        </p:txBody>
      </p:sp>
      <p:sp>
        <p:nvSpPr>
          <p:cNvPr id="3" name="图片占位符 2"/>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kumimoji="1" lang="en-US" altLang="zh-CN"/>
              <a:t>Click icon to add picture</a:t>
            </a:r>
            <a:endParaRPr kumimoji="1" lang="zh-CN" altLang="en-US"/>
          </a:p>
        </p:txBody>
      </p:sp>
      <p:sp>
        <p:nvSpPr>
          <p:cNvPr id="4" name="文本占位符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kumimoji="1" lang="en-US" altLang="zh-CN"/>
              <a:t>Click to edit Master text styles</a:t>
            </a:r>
          </a:p>
        </p:txBody>
      </p:sp>
      <p:sp>
        <p:nvSpPr>
          <p:cNvPr id="5" name="日期占位符 4"/>
          <p:cNvSpPr>
            <a:spLocks noGrp="1"/>
          </p:cNvSpPr>
          <p:nvPr>
            <p:ph type="dt" sz="half" idx="10"/>
          </p:nvPr>
        </p:nvSpPr>
        <p:spPr/>
        <p:txBody>
          <a:bodyPr/>
          <a:lstStyle/>
          <a:p>
            <a:endParaRPr kumimoji="1" lang="zh-CN" altLang="en-US"/>
          </a:p>
        </p:txBody>
      </p:sp>
      <p:sp>
        <p:nvSpPr>
          <p:cNvPr id="6" name="页脚占位符 5"/>
          <p:cNvSpPr>
            <a:spLocks noGrp="1"/>
          </p:cNvSpPr>
          <p:nvPr>
            <p:ph type="ftr" sz="quarter" idx="11"/>
          </p:nvPr>
        </p:nvSpPr>
        <p:spPr/>
        <p:txBody>
          <a:bodyPr/>
          <a:lstStyle/>
          <a:p>
            <a:endParaRPr kumimoji="1" lang="zh-CN" altLang="en-US"/>
          </a:p>
        </p:txBody>
      </p:sp>
      <p:sp>
        <p:nvSpPr>
          <p:cNvPr id="7" name="灯片编号占位符 6"/>
          <p:cNvSpPr>
            <a:spLocks noGrp="1"/>
          </p:cNvSpPr>
          <p:nvPr>
            <p:ph type="sldNum" sz="quarter" idx="12"/>
          </p:nvPr>
        </p:nvSpPr>
        <p:spPr/>
        <p:txBody>
          <a:bodyPr/>
          <a:lstStyle/>
          <a:p>
            <a:fld id="{392CBAA0-59E6-204E-8F03-85E5040D48B8}" type="slidenum">
              <a:rPr kumimoji="1" lang="zh-CN" altLang="en-US" smtClean="0"/>
              <a:t>‹#›</a:t>
            </a:fld>
            <a:endParaRPr kumimoji="1" lang="zh-CN" altLang="en-US"/>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kumimoji="1" lang="en-US" altLang="zh-CN"/>
              <a:t>Click to edit Master title style</a:t>
            </a:r>
            <a:endParaRPr kumimoji="1" lang="zh-CN" altLang="en-US"/>
          </a:p>
        </p:txBody>
      </p:sp>
      <p:sp>
        <p:nvSpPr>
          <p:cNvPr id="3" name="竖排文字占位符 2"/>
          <p:cNvSpPr>
            <a:spLocks noGrp="1"/>
          </p:cNvSpPr>
          <p:nvPr>
            <p:ph type="body" orient="vert" idx="1"/>
          </p:nvPr>
        </p:nvSpPr>
        <p:spPr/>
        <p:txBody>
          <a:bodyPr vert="eaVert"/>
          <a:lstStyle/>
          <a:p>
            <a:pPr lvl="0"/>
            <a:r>
              <a:rPr kumimoji="1" lang="en-US" altLang="zh-CN"/>
              <a:t>Click to edit Master text styles</a:t>
            </a:r>
          </a:p>
          <a:p>
            <a:pPr lvl="1"/>
            <a:r>
              <a:rPr kumimoji="1" lang="en-US" altLang="zh-CN"/>
              <a:t>Second level</a:t>
            </a:r>
          </a:p>
          <a:p>
            <a:pPr lvl="2"/>
            <a:r>
              <a:rPr kumimoji="1" lang="en-US" altLang="zh-CN"/>
              <a:t>Third level</a:t>
            </a:r>
          </a:p>
          <a:p>
            <a:pPr lvl="3"/>
            <a:r>
              <a:rPr kumimoji="1" lang="en-US" altLang="zh-CN"/>
              <a:t>Fourth level</a:t>
            </a:r>
          </a:p>
          <a:p>
            <a:pPr lvl="4"/>
            <a:r>
              <a:rPr kumimoji="1" lang="en-US" altLang="zh-CN"/>
              <a:t>Fifth level</a:t>
            </a:r>
            <a:endParaRPr kumimoji="1" lang="zh-CN" altLang="en-US"/>
          </a:p>
        </p:txBody>
      </p:sp>
      <p:sp>
        <p:nvSpPr>
          <p:cNvPr id="4" name="日期占位符 3"/>
          <p:cNvSpPr>
            <a:spLocks noGrp="1"/>
          </p:cNvSpPr>
          <p:nvPr>
            <p:ph type="dt" sz="half" idx="10"/>
          </p:nvPr>
        </p:nvSpPr>
        <p:spPr/>
        <p:txBody>
          <a:bodyPr/>
          <a:lstStyle/>
          <a:p>
            <a:endParaRPr kumimoji="1" lang="zh-CN" altLang="en-US"/>
          </a:p>
        </p:txBody>
      </p:sp>
      <p:sp>
        <p:nvSpPr>
          <p:cNvPr id="5" name="页脚占位符 4"/>
          <p:cNvSpPr>
            <a:spLocks noGrp="1"/>
          </p:cNvSpPr>
          <p:nvPr>
            <p:ph type="ftr" sz="quarter" idx="11"/>
          </p:nvPr>
        </p:nvSpPr>
        <p:spPr/>
        <p:txBody>
          <a:bodyPr/>
          <a:lstStyle/>
          <a:p>
            <a:endParaRPr kumimoji="1" lang="zh-CN" altLang="en-US"/>
          </a:p>
        </p:txBody>
      </p:sp>
      <p:sp>
        <p:nvSpPr>
          <p:cNvPr id="6" name="灯片编号占位符 5"/>
          <p:cNvSpPr>
            <a:spLocks noGrp="1"/>
          </p:cNvSpPr>
          <p:nvPr>
            <p:ph type="sldNum" sz="quarter" idx="12"/>
          </p:nvPr>
        </p:nvSpPr>
        <p:spPr/>
        <p:txBody>
          <a:bodyPr/>
          <a:lstStyle/>
          <a:p>
            <a:fld id="{392CBAA0-59E6-204E-8F03-85E5040D48B8}" type="slidenum">
              <a:rPr kumimoji="1" lang="zh-CN" altLang="en-US" smtClean="0"/>
              <a:t>‹#›</a:t>
            </a:fld>
            <a:endParaRPr kumimoji="1" lang="zh-CN" altLang="en-US"/>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vertTitleAndTx" preserve="1">
  <p:cSld name="竖排标题与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kumimoji="1" lang="en-US" altLang="zh-CN"/>
              <a:t>Click to edit Master title style</a:t>
            </a:r>
            <a:endParaRPr kumimoji="1"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kumimoji="1" lang="en-US" altLang="zh-CN"/>
              <a:t>Click to edit Master text styles</a:t>
            </a:r>
          </a:p>
          <a:p>
            <a:pPr lvl="1"/>
            <a:r>
              <a:rPr kumimoji="1" lang="en-US" altLang="zh-CN"/>
              <a:t>Second level</a:t>
            </a:r>
          </a:p>
          <a:p>
            <a:pPr lvl="2"/>
            <a:r>
              <a:rPr kumimoji="1" lang="en-US" altLang="zh-CN"/>
              <a:t>Third level</a:t>
            </a:r>
          </a:p>
          <a:p>
            <a:pPr lvl="3"/>
            <a:r>
              <a:rPr kumimoji="1" lang="en-US" altLang="zh-CN"/>
              <a:t>Fourth level</a:t>
            </a:r>
          </a:p>
          <a:p>
            <a:pPr lvl="4"/>
            <a:r>
              <a:rPr kumimoji="1" lang="en-US" altLang="zh-CN"/>
              <a:t>Fifth level</a:t>
            </a:r>
            <a:endParaRPr kumimoji="1" lang="zh-CN" altLang="en-US"/>
          </a:p>
        </p:txBody>
      </p:sp>
      <p:sp>
        <p:nvSpPr>
          <p:cNvPr id="4" name="日期占位符 3"/>
          <p:cNvSpPr>
            <a:spLocks noGrp="1"/>
          </p:cNvSpPr>
          <p:nvPr>
            <p:ph type="dt" sz="half" idx="10"/>
          </p:nvPr>
        </p:nvSpPr>
        <p:spPr/>
        <p:txBody>
          <a:bodyPr/>
          <a:lstStyle/>
          <a:p>
            <a:endParaRPr kumimoji="1" lang="zh-CN" altLang="en-US"/>
          </a:p>
        </p:txBody>
      </p:sp>
      <p:sp>
        <p:nvSpPr>
          <p:cNvPr id="5" name="页脚占位符 4"/>
          <p:cNvSpPr>
            <a:spLocks noGrp="1"/>
          </p:cNvSpPr>
          <p:nvPr>
            <p:ph type="ftr" sz="quarter" idx="11"/>
          </p:nvPr>
        </p:nvSpPr>
        <p:spPr/>
        <p:txBody>
          <a:bodyPr/>
          <a:lstStyle/>
          <a:p>
            <a:endParaRPr kumimoji="1" lang="zh-CN" altLang="en-US"/>
          </a:p>
        </p:txBody>
      </p:sp>
      <p:sp>
        <p:nvSpPr>
          <p:cNvPr id="6" name="灯片编号占位符 5"/>
          <p:cNvSpPr>
            <a:spLocks noGrp="1"/>
          </p:cNvSpPr>
          <p:nvPr>
            <p:ph type="sldNum" sz="quarter" idx="12"/>
          </p:nvPr>
        </p:nvSpPr>
        <p:spPr/>
        <p:txBody>
          <a:bodyPr/>
          <a:lstStyle/>
          <a:p>
            <a:fld id="{392CBAA0-59E6-204E-8F03-85E5040D48B8}" type="slidenum">
              <a:rPr kumimoji="1" lang="zh-CN" altLang="en-US" smtClean="0"/>
              <a:t>‹#›</a:t>
            </a:fld>
            <a:endParaRPr kumimoji="1" lang="zh-CN" altLang="en-US"/>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userDrawn="1">
  <p:cSld name="末尾幻灯片">
    <p:bg>
      <p:bgPr>
        <a:solidFill>
          <a:srgbClr val="FFFFFF"/>
        </a:solidFill>
        <a:effectLst/>
      </p:bgPr>
    </p:bg>
    <p:spTree>
      <p:nvGrpSpPr>
        <p:cNvPr id="1" name=""/>
        <p:cNvGrpSpPr/>
        <p:nvPr/>
      </p:nvGrpSpPr>
      <p:grpSpPr>
        <a:xfrm>
          <a:off x="0" y="0"/>
          <a:ext cx="0" cy="0"/>
          <a:chOff x="0" y="0"/>
          <a:chExt cx="0" cy="0"/>
        </a:xfrm>
      </p:grpSpPr>
      <p:sp>
        <p:nvSpPr>
          <p:cNvPr id="3" name="日期占位符 2"/>
          <p:cNvSpPr>
            <a:spLocks noGrp="1"/>
          </p:cNvSpPr>
          <p:nvPr>
            <p:ph type="dt" sz="half" idx="10"/>
            <p:custDataLst>
              <p:tags r:id="rId1"/>
            </p:custDataLst>
          </p:nvPr>
        </p:nvSpPr>
        <p:spPr/>
        <p:txBody>
          <a:bodyPr/>
          <a:lstStyle/>
          <a:p>
            <a:endParaRPr lang="zh-CN" altLang="en-US"/>
          </a:p>
        </p:txBody>
      </p:sp>
      <p:sp>
        <p:nvSpPr>
          <p:cNvPr id="4" name="页脚占位符 3"/>
          <p:cNvSpPr>
            <a:spLocks noGrp="1"/>
          </p:cNvSpPr>
          <p:nvPr>
            <p:ph type="ftr" sz="quarter" idx="11"/>
            <p:custDataLst>
              <p:tags r:id="rId2"/>
            </p:custDataLst>
          </p:nvPr>
        </p:nvSpPr>
        <p:spPr/>
        <p:txBody>
          <a:bodyPr/>
          <a:lstStyle/>
          <a:p>
            <a:endParaRPr lang="zh-CN" altLang="en-US"/>
          </a:p>
        </p:txBody>
      </p:sp>
      <p:sp>
        <p:nvSpPr>
          <p:cNvPr id="5" name="灯片编号占位符 4"/>
          <p:cNvSpPr>
            <a:spLocks noGrp="1"/>
          </p:cNvSpPr>
          <p:nvPr>
            <p:ph type="sldNum" sz="quarter" idx="12"/>
            <p:custDataLst>
              <p:tags r:id="rId3"/>
            </p:custDataLst>
          </p:nvPr>
        </p:nvSpPr>
        <p:spPr/>
        <p:txBody>
          <a:bodyPr/>
          <a:lstStyle/>
          <a:p>
            <a:fld id="{49AE70B2-8BF9-45C0-BB95-33D1B9D3A854}" type="slidenum">
              <a:rPr lang="zh-CN" altLang="en-US" smtClean="0"/>
              <a:t>‹#›</a:t>
            </a:fld>
            <a:endParaRPr lang="zh-CN" altLang="en-US"/>
          </a:p>
        </p:txBody>
      </p:sp>
      <p:sp>
        <p:nvSpPr>
          <p:cNvPr id="2" name="标题 1"/>
          <p:cNvSpPr>
            <a:spLocks noGrp="1"/>
          </p:cNvSpPr>
          <p:nvPr>
            <p:ph type="title" hasCustomPrompt="1"/>
            <p:custDataLst>
              <p:tags r:id="rId4"/>
            </p:custDataLst>
          </p:nvPr>
        </p:nvSpPr>
        <p:spPr>
          <a:xfrm>
            <a:off x="1198800" y="2484000"/>
            <a:ext cx="9799200" cy="1018800"/>
          </a:xfrm>
        </p:spPr>
        <p:txBody>
          <a:bodyPr vert="horz" lIns="90000" tIns="46800" rIns="90000" bIns="46800" rtlCol="0" anchor="t" anchorCtr="0">
            <a:normAutofit/>
          </a:bodyPr>
          <a:lstStyle>
            <a:lvl1pPr marL="0" marR="0" algn="ctr" defTabSz="914400" rtl="0" eaLnBrk="1" fontAlgn="auto" latinLnBrk="0" hangingPunct="1">
              <a:lnSpc>
                <a:spcPct val="100000"/>
              </a:lnSpc>
              <a:buNone/>
              <a:defRPr kumimoji="0" lang="zh-CN" altLang="en-US" sz="6000" b="1" i="0" u="none" strike="noStrike" kern="1200" cap="none" spc="300" normalizeH="0" baseline="0" noProof="1" dirty="0">
                <a:solidFill>
                  <a:schemeClr val="tx1">
                    <a:lumMod val="85000"/>
                    <a:lumOff val="15000"/>
                  </a:schemeClr>
                </a:solidFill>
                <a:effectLst/>
                <a:uFillTx/>
                <a:latin typeface="Arial" panose="020B0604020202020204" pitchFamily="34" charset="0"/>
                <a:ea typeface="微软雅黑" panose="020B0503020204020204" pitchFamily="34" charset="-122"/>
                <a:cs typeface="+mj-cs"/>
                <a:sym typeface="+mn-ea"/>
              </a:defRPr>
            </a:lvl1pPr>
          </a:lstStyle>
          <a:p>
            <a:pPr lvl="0"/>
            <a:r>
              <a:rPr>
                <a:sym typeface="+mn-ea"/>
              </a:rPr>
              <a:t>单击此处编辑标题</a:t>
            </a:r>
          </a:p>
        </p:txBody>
      </p:sp>
      <p:sp>
        <p:nvSpPr>
          <p:cNvPr id="7" name="文本占位符 6"/>
          <p:cNvSpPr>
            <a:spLocks noGrp="1"/>
          </p:cNvSpPr>
          <p:nvPr>
            <p:ph type="body" sz="quarter" idx="13"/>
            <p:custDataLst>
              <p:tags r:id="rId5"/>
            </p:custDataLst>
          </p:nvPr>
        </p:nvSpPr>
        <p:spPr>
          <a:xfrm>
            <a:off x="1198800" y="3560400"/>
            <a:ext cx="9799200" cy="471600"/>
          </a:xfrm>
        </p:spPr>
        <p:txBody>
          <a:bodyPr lIns="90000" tIns="46800" rIns="90000" bIns="46800">
            <a:normAutofit/>
          </a:bodyPr>
          <a:lstStyle>
            <a:lvl1pPr marL="0" indent="0" algn="ctr">
              <a:lnSpc>
                <a:spcPct val="110000"/>
              </a:lnSpc>
              <a:buNone/>
              <a:defRPr sz="2400" spc="200" baseline="0">
                <a:solidFill>
                  <a:schemeClr val="tx1">
                    <a:lumMod val="65000"/>
                    <a:lumOff val="35000"/>
                  </a:schemeClr>
                </a:solidFill>
              </a:defRPr>
            </a:lvl1pPr>
          </a:lstStyle>
          <a:p>
            <a:pPr lvl="0"/>
            <a:r>
              <a:rPr lang="en-US" altLang="zh-CN"/>
              <a:t>Click to edit Master text styles</a:t>
            </a:r>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自定义版式">
    <p:spTree>
      <p:nvGrpSpPr>
        <p:cNvPr id="1" name=""/>
        <p:cNvGrpSpPr/>
        <p:nvPr/>
      </p:nvGrpSpPr>
      <p:grpSpPr>
        <a:xfrm>
          <a:off x="0" y="0"/>
          <a:ext cx="0" cy="0"/>
          <a:chOff x="0" y="0"/>
          <a:chExt cx="0" cy="0"/>
        </a:xfrm>
      </p:grpSpPr>
      <p:sp>
        <p:nvSpPr>
          <p:cNvPr id="6" name="矩形 5">
            <a:extLst>
              <a:ext uri="{FF2B5EF4-FFF2-40B4-BE49-F238E27FC236}">
                <a16:creationId xmlns:a16="http://schemas.microsoft.com/office/drawing/2014/main" id="{054531D3-CDD5-EA40-A65B-D508D05E623E}"/>
              </a:ext>
            </a:extLst>
          </p:cNvPr>
          <p:cNvSpPr/>
          <p:nvPr userDrawn="1"/>
        </p:nvSpPr>
        <p:spPr>
          <a:xfrm>
            <a:off x="0" y="0"/>
            <a:ext cx="12192000" cy="619432"/>
          </a:xfrm>
          <a:prstGeom prst="rect">
            <a:avLst/>
          </a:prstGeom>
          <a:gradFill>
            <a:gsLst>
              <a:gs pos="0">
                <a:srgbClr val="3333B3"/>
              </a:gs>
              <a:gs pos="89000">
                <a:srgbClr val="7DB2BE"/>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nSpc>
                <a:spcPct val="110000"/>
              </a:lnSpc>
            </a:pPr>
            <a:endParaRPr kumimoji="1" lang="zh-CN" altLang="en-US" sz="2900" b="1" dirty="0">
              <a:latin typeface="Arial" panose="020B0604020202020204" pitchFamily="34" charset="0"/>
              <a:cs typeface="Arial" panose="020B0604020202020204" pitchFamily="34" charset="0"/>
            </a:endParaRPr>
          </a:p>
        </p:txBody>
      </p:sp>
      <p:sp>
        <p:nvSpPr>
          <p:cNvPr id="3" name="灯片编号占位符 5">
            <a:extLst>
              <a:ext uri="{FF2B5EF4-FFF2-40B4-BE49-F238E27FC236}">
                <a16:creationId xmlns:a16="http://schemas.microsoft.com/office/drawing/2014/main" id="{9CD5531B-22DD-D64F-B22D-9F0DC9352055}"/>
              </a:ext>
            </a:extLst>
          </p:cNvPr>
          <p:cNvSpPr>
            <a:spLocks noGrp="1"/>
          </p:cNvSpPr>
          <p:nvPr>
            <p:ph type="sldNum" sz="quarter" idx="12"/>
          </p:nvPr>
        </p:nvSpPr>
        <p:spPr>
          <a:xfrm>
            <a:off x="10954871" y="6332286"/>
            <a:ext cx="928319" cy="365125"/>
          </a:xfrm>
        </p:spPr>
        <p:txBody>
          <a:bodyPr/>
          <a:lstStyle/>
          <a:p>
            <a:fld id="{392CBAA0-59E6-204E-8F03-85E5040D48B8}" type="slidenum">
              <a:rPr kumimoji="1" lang="zh-CN" altLang="en-US" smtClean="0"/>
              <a:t>‹#›</a:t>
            </a:fld>
            <a:r>
              <a:rPr kumimoji="1" lang="en-US" altLang="zh-CN" dirty="0"/>
              <a:t>/132</a:t>
            </a:r>
            <a:endParaRPr kumimoji="1" lang="zh-CN" altLang="en-US" dirty="0"/>
          </a:p>
        </p:txBody>
      </p:sp>
      <p:sp>
        <p:nvSpPr>
          <p:cNvPr id="7" name="标题 1">
            <a:extLst>
              <a:ext uri="{FF2B5EF4-FFF2-40B4-BE49-F238E27FC236}">
                <a16:creationId xmlns:a16="http://schemas.microsoft.com/office/drawing/2014/main" id="{6956CCDD-5973-3047-86CD-A7D3A2D3F252}"/>
              </a:ext>
            </a:extLst>
          </p:cNvPr>
          <p:cNvSpPr>
            <a:spLocks noGrp="1"/>
          </p:cNvSpPr>
          <p:nvPr>
            <p:ph type="title"/>
          </p:nvPr>
        </p:nvSpPr>
        <p:spPr>
          <a:xfrm>
            <a:off x="0" y="1"/>
            <a:ext cx="12192000" cy="619432"/>
          </a:xfrm>
        </p:spPr>
        <p:txBody>
          <a:bodyPr>
            <a:normAutofit/>
          </a:bodyPr>
          <a:lstStyle>
            <a:lvl1pPr>
              <a:defRPr sz="3200" b="1">
                <a:solidFill>
                  <a:schemeClr val="bg1"/>
                </a:solidFill>
                <a:latin typeface="Franklin Gothic Medium" panose="020B0603020102020204" pitchFamily="34" charset="0"/>
                <a:ea typeface="Songti SC" panose="02010600040101010101" pitchFamily="2" charset="-122"/>
                <a:cs typeface="Times New Roman" panose="02020603050405020304" pitchFamily="18" charset="0"/>
              </a:defRPr>
            </a:lvl1pPr>
          </a:lstStyle>
          <a:p>
            <a:r>
              <a:rPr kumimoji="1" lang="en-US" altLang="zh-CN" dirty="0"/>
              <a:t>Click to edit Master title style</a:t>
            </a:r>
            <a:endParaRPr kumimoji="1" lang="zh-CN" altLang="en-US" dirty="0"/>
          </a:p>
        </p:txBody>
      </p:sp>
    </p:spTree>
    <p:extLst>
      <p:ext uri="{BB962C8B-B14F-4D97-AF65-F5344CB8AC3E}">
        <p14:creationId xmlns:p14="http://schemas.microsoft.com/office/powerpoint/2010/main" val="4000416526"/>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kumimoji="1" lang="en-US" altLang="zh-CN"/>
              <a:t>Click to edit Master title style</a:t>
            </a:r>
            <a:endParaRPr kumimoji="1" lang="zh-CN" altLang="en-US"/>
          </a:p>
        </p:txBody>
      </p:sp>
      <p:sp>
        <p:nvSpPr>
          <p:cNvPr id="3" name="内容占位符 2"/>
          <p:cNvSpPr>
            <a:spLocks noGrp="1"/>
          </p:cNvSpPr>
          <p:nvPr>
            <p:ph idx="1"/>
          </p:nvPr>
        </p:nvSpPr>
        <p:spPr/>
        <p:txBody>
          <a:bodyPr/>
          <a:lstStyle/>
          <a:p>
            <a:pPr lvl="0"/>
            <a:r>
              <a:rPr kumimoji="1" lang="en-US" altLang="zh-CN"/>
              <a:t>Click to edit Master text styles</a:t>
            </a:r>
          </a:p>
          <a:p>
            <a:pPr lvl="1"/>
            <a:r>
              <a:rPr kumimoji="1" lang="en-US" altLang="zh-CN"/>
              <a:t>Second level</a:t>
            </a:r>
          </a:p>
          <a:p>
            <a:pPr lvl="2"/>
            <a:r>
              <a:rPr kumimoji="1" lang="en-US" altLang="zh-CN"/>
              <a:t>Third level</a:t>
            </a:r>
          </a:p>
          <a:p>
            <a:pPr lvl="3"/>
            <a:r>
              <a:rPr kumimoji="1" lang="en-US" altLang="zh-CN"/>
              <a:t>Fourth level</a:t>
            </a:r>
          </a:p>
          <a:p>
            <a:pPr lvl="4"/>
            <a:r>
              <a:rPr kumimoji="1" lang="en-US" altLang="zh-CN"/>
              <a:t>Fifth level</a:t>
            </a:r>
            <a:endParaRPr kumimoji="1" lang="zh-CN" altLang="en-US"/>
          </a:p>
        </p:txBody>
      </p:sp>
      <p:sp>
        <p:nvSpPr>
          <p:cNvPr id="4" name="日期占位符 3"/>
          <p:cNvSpPr>
            <a:spLocks noGrp="1"/>
          </p:cNvSpPr>
          <p:nvPr>
            <p:ph type="dt" sz="half" idx="10"/>
          </p:nvPr>
        </p:nvSpPr>
        <p:spPr/>
        <p:txBody>
          <a:bodyPr/>
          <a:lstStyle/>
          <a:p>
            <a:endParaRPr kumimoji="1" lang="zh-CN" altLang="en-US"/>
          </a:p>
        </p:txBody>
      </p:sp>
      <p:sp>
        <p:nvSpPr>
          <p:cNvPr id="5" name="页脚占位符 4"/>
          <p:cNvSpPr>
            <a:spLocks noGrp="1"/>
          </p:cNvSpPr>
          <p:nvPr>
            <p:ph type="ftr" sz="quarter" idx="11"/>
          </p:nvPr>
        </p:nvSpPr>
        <p:spPr/>
        <p:txBody>
          <a:bodyPr/>
          <a:lstStyle/>
          <a:p>
            <a:endParaRPr kumimoji="1" lang="zh-CN" altLang="en-US"/>
          </a:p>
        </p:txBody>
      </p:sp>
      <p:sp>
        <p:nvSpPr>
          <p:cNvPr id="6" name="灯片编号占位符 5"/>
          <p:cNvSpPr>
            <a:spLocks noGrp="1"/>
          </p:cNvSpPr>
          <p:nvPr>
            <p:ph type="sldNum" sz="quarter" idx="12"/>
          </p:nvPr>
        </p:nvSpPr>
        <p:spPr/>
        <p:txBody>
          <a:bodyPr/>
          <a:lstStyle/>
          <a:p>
            <a:fld id="{392CBAA0-59E6-204E-8F03-85E5040D48B8}" type="slidenum">
              <a:rPr kumimoji="1" lang="zh-CN" altLang="en-US" smtClean="0"/>
              <a:t>‹#›</a:t>
            </a:fld>
            <a:endParaRPr kumimoji="1" lang="zh-CN" altLang="en-US"/>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kumimoji="1" lang="en-US" altLang="zh-CN"/>
              <a:t>Click to edit Master title style</a:t>
            </a:r>
            <a:endParaRPr kumimoji="1"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kumimoji="1" lang="en-US" altLang="zh-CN"/>
              <a:t>Click to edit Master text styles</a:t>
            </a:r>
          </a:p>
        </p:txBody>
      </p:sp>
      <p:sp>
        <p:nvSpPr>
          <p:cNvPr id="4" name="日期占位符 3"/>
          <p:cNvSpPr>
            <a:spLocks noGrp="1"/>
          </p:cNvSpPr>
          <p:nvPr>
            <p:ph type="dt" sz="half" idx="10"/>
          </p:nvPr>
        </p:nvSpPr>
        <p:spPr/>
        <p:txBody>
          <a:bodyPr/>
          <a:lstStyle/>
          <a:p>
            <a:endParaRPr kumimoji="1" lang="zh-CN" altLang="en-US"/>
          </a:p>
        </p:txBody>
      </p:sp>
      <p:sp>
        <p:nvSpPr>
          <p:cNvPr id="5" name="页脚占位符 4"/>
          <p:cNvSpPr>
            <a:spLocks noGrp="1"/>
          </p:cNvSpPr>
          <p:nvPr>
            <p:ph type="ftr" sz="quarter" idx="11"/>
          </p:nvPr>
        </p:nvSpPr>
        <p:spPr/>
        <p:txBody>
          <a:bodyPr/>
          <a:lstStyle/>
          <a:p>
            <a:endParaRPr kumimoji="1" lang="zh-CN" altLang="en-US"/>
          </a:p>
        </p:txBody>
      </p:sp>
      <p:sp>
        <p:nvSpPr>
          <p:cNvPr id="6" name="灯片编号占位符 5"/>
          <p:cNvSpPr>
            <a:spLocks noGrp="1"/>
          </p:cNvSpPr>
          <p:nvPr>
            <p:ph type="sldNum" sz="quarter" idx="12"/>
          </p:nvPr>
        </p:nvSpPr>
        <p:spPr/>
        <p:txBody>
          <a:bodyPr/>
          <a:lstStyle/>
          <a:p>
            <a:fld id="{392CBAA0-59E6-204E-8F03-85E5040D48B8}" type="slidenum">
              <a:rPr kumimoji="1" lang="zh-CN" altLang="en-US" smtClean="0"/>
              <a:t>‹#›</a:t>
            </a:fld>
            <a:endParaRPr kumimoji="1" lang="zh-CN" altLang="en-US"/>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kumimoji="1" lang="en-US" altLang="zh-CN"/>
              <a:t>Click to edit Master title style</a:t>
            </a:r>
            <a:endParaRPr kumimoji="1" lang="zh-CN" altLang="en-US"/>
          </a:p>
        </p:txBody>
      </p:sp>
      <p:sp>
        <p:nvSpPr>
          <p:cNvPr id="3" name="内容占位符 2"/>
          <p:cNvSpPr>
            <a:spLocks noGrp="1"/>
          </p:cNvSpPr>
          <p:nvPr>
            <p:ph sz="half" idx="1"/>
          </p:nvPr>
        </p:nvSpPr>
        <p:spPr>
          <a:xfrm>
            <a:off x="838200" y="1825625"/>
            <a:ext cx="5181600" cy="4351338"/>
          </a:xfrm>
        </p:spPr>
        <p:txBody>
          <a:bodyPr/>
          <a:lstStyle/>
          <a:p>
            <a:pPr lvl="0"/>
            <a:r>
              <a:rPr kumimoji="1" lang="en-US" altLang="zh-CN"/>
              <a:t>Click to edit Master text styles</a:t>
            </a:r>
          </a:p>
          <a:p>
            <a:pPr lvl="1"/>
            <a:r>
              <a:rPr kumimoji="1" lang="en-US" altLang="zh-CN"/>
              <a:t>Second level</a:t>
            </a:r>
          </a:p>
          <a:p>
            <a:pPr lvl="2"/>
            <a:r>
              <a:rPr kumimoji="1" lang="en-US" altLang="zh-CN"/>
              <a:t>Third level</a:t>
            </a:r>
          </a:p>
          <a:p>
            <a:pPr lvl="3"/>
            <a:r>
              <a:rPr kumimoji="1" lang="en-US" altLang="zh-CN"/>
              <a:t>Fourth level</a:t>
            </a:r>
          </a:p>
          <a:p>
            <a:pPr lvl="4"/>
            <a:r>
              <a:rPr kumimoji="1" lang="en-US" altLang="zh-CN"/>
              <a:t>Fifth level</a:t>
            </a:r>
            <a:endParaRPr kumimoji="1" lang="zh-CN" altLang="en-US"/>
          </a:p>
        </p:txBody>
      </p:sp>
      <p:sp>
        <p:nvSpPr>
          <p:cNvPr id="4" name="内容占位符 3"/>
          <p:cNvSpPr>
            <a:spLocks noGrp="1"/>
          </p:cNvSpPr>
          <p:nvPr>
            <p:ph sz="half" idx="2"/>
          </p:nvPr>
        </p:nvSpPr>
        <p:spPr>
          <a:xfrm>
            <a:off x="6172200" y="1825625"/>
            <a:ext cx="5181600" cy="4351338"/>
          </a:xfrm>
        </p:spPr>
        <p:txBody>
          <a:bodyPr/>
          <a:lstStyle/>
          <a:p>
            <a:pPr lvl="0"/>
            <a:r>
              <a:rPr kumimoji="1" lang="en-US" altLang="zh-CN"/>
              <a:t>Click to edit Master text styles</a:t>
            </a:r>
          </a:p>
          <a:p>
            <a:pPr lvl="1"/>
            <a:r>
              <a:rPr kumimoji="1" lang="en-US" altLang="zh-CN"/>
              <a:t>Second level</a:t>
            </a:r>
          </a:p>
          <a:p>
            <a:pPr lvl="2"/>
            <a:r>
              <a:rPr kumimoji="1" lang="en-US" altLang="zh-CN"/>
              <a:t>Third level</a:t>
            </a:r>
          </a:p>
          <a:p>
            <a:pPr lvl="3"/>
            <a:r>
              <a:rPr kumimoji="1" lang="en-US" altLang="zh-CN"/>
              <a:t>Fourth level</a:t>
            </a:r>
          </a:p>
          <a:p>
            <a:pPr lvl="4"/>
            <a:r>
              <a:rPr kumimoji="1" lang="en-US" altLang="zh-CN"/>
              <a:t>Fifth level</a:t>
            </a:r>
            <a:endParaRPr kumimoji="1" lang="zh-CN" altLang="en-US"/>
          </a:p>
        </p:txBody>
      </p:sp>
      <p:sp>
        <p:nvSpPr>
          <p:cNvPr id="5" name="日期占位符 4"/>
          <p:cNvSpPr>
            <a:spLocks noGrp="1"/>
          </p:cNvSpPr>
          <p:nvPr>
            <p:ph type="dt" sz="half" idx="10"/>
          </p:nvPr>
        </p:nvSpPr>
        <p:spPr/>
        <p:txBody>
          <a:bodyPr/>
          <a:lstStyle/>
          <a:p>
            <a:endParaRPr kumimoji="1" lang="zh-CN" altLang="en-US"/>
          </a:p>
        </p:txBody>
      </p:sp>
      <p:sp>
        <p:nvSpPr>
          <p:cNvPr id="6" name="页脚占位符 5"/>
          <p:cNvSpPr>
            <a:spLocks noGrp="1"/>
          </p:cNvSpPr>
          <p:nvPr>
            <p:ph type="ftr" sz="quarter" idx="11"/>
          </p:nvPr>
        </p:nvSpPr>
        <p:spPr/>
        <p:txBody>
          <a:bodyPr/>
          <a:lstStyle/>
          <a:p>
            <a:endParaRPr kumimoji="1" lang="zh-CN" altLang="en-US"/>
          </a:p>
        </p:txBody>
      </p:sp>
      <p:sp>
        <p:nvSpPr>
          <p:cNvPr id="7" name="灯片编号占位符 6"/>
          <p:cNvSpPr>
            <a:spLocks noGrp="1"/>
          </p:cNvSpPr>
          <p:nvPr>
            <p:ph type="sldNum" sz="quarter" idx="12"/>
          </p:nvPr>
        </p:nvSpPr>
        <p:spPr/>
        <p:txBody>
          <a:bodyPr/>
          <a:lstStyle/>
          <a:p>
            <a:fld id="{392CBAA0-59E6-204E-8F03-85E5040D48B8}" type="slidenum">
              <a:rPr kumimoji="1" lang="zh-CN" altLang="en-US" smtClean="0"/>
              <a:t>‹#›</a:t>
            </a:fld>
            <a:endParaRPr kumimoji="1" lang="zh-CN" altLang="en-US"/>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kumimoji="1" lang="en-US" altLang="zh-CN"/>
              <a:t>Click to edit Master title style</a:t>
            </a:r>
            <a:endParaRPr kumimoji="1" lang="zh-CN" altLang="en-US"/>
          </a:p>
        </p:txBody>
      </p:sp>
      <p:sp>
        <p:nvSpPr>
          <p:cNvPr id="3" name="文本占位符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kumimoji="1" lang="en-US" altLang="zh-CN"/>
              <a:t>Click to edit Master text styles</a:t>
            </a:r>
          </a:p>
        </p:txBody>
      </p:sp>
      <p:sp>
        <p:nvSpPr>
          <p:cNvPr id="4" name="内容占位符 3"/>
          <p:cNvSpPr>
            <a:spLocks noGrp="1"/>
          </p:cNvSpPr>
          <p:nvPr>
            <p:ph sz="half" idx="2"/>
          </p:nvPr>
        </p:nvSpPr>
        <p:spPr>
          <a:xfrm>
            <a:off x="839788" y="2505075"/>
            <a:ext cx="5157787" cy="3684588"/>
          </a:xfrm>
        </p:spPr>
        <p:txBody>
          <a:bodyPr/>
          <a:lstStyle/>
          <a:p>
            <a:pPr lvl="0"/>
            <a:r>
              <a:rPr kumimoji="1" lang="en-US" altLang="zh-CN"/>
              <a:t>Click to edit Master text styles</a:t>
            </a:r>
          </a:p>
          <a:p>
            <a:pPr lvl="1"/>
            <a:r>
              <a:rPr kumimoji="1" lang="en-US" altLang="zh-CN"/>
              <a:t>Second level</a:t>
            </a:r>
          </a:p>
          <a:p>
            <a:pPr lvl="2"/>
            <a:r>
              <a:rPr kumimoji="1" lang="en-US" altLang="zh-CN"/>
              <a:t>Third level</a:t>
            </a:r>
          </a:p>
          <a:p>
            <a:pPr lvl="3"/>
            <a:r>
              <a:rPr kumimoji="1" lang="en-US" altLang="zh-CN"/>
              <a:t>Fourth level</a:t>
            </a:r>
          </a:p>
          <a:p>
            <a:pPr lvl="4"/>
            <a:r>
              <a:rPr kumimoji="1" lang="en-US" altLang="zh-CN"/>
              <a:t>Fifth level</a:t>
            </a:r>
            <a:endParaRPr kumimoji="1" lang="zh-CN" altLang="en-US"/>
          </a:p>
        </p:txBody>
      </p:sp>
      <p:sp>
        <p:nvSpPr>
          <p:cNvPr id="5" name="文本占位符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kumimoji="1" lang="en-US" altLang="zh-CN"/>
              <a:t>Click to edit Master text styles</a:t>
            </a:r>
          </a:p>
        </p:txBody>
      </p:sp>
      <p:sp>
        <p:nvSpPr>
          <p:cNvPr id="6" name="内容占位符 5"/>
          <p:cNvSpPr>
            <a:spLocks noGrp="1"/>
          </p:cNvSpPr>
          <p:nvPr>
            <p:ph sz="quarter" idx="4"/>
          </p:nvPr>
        </p:nvSpPr>
        <p:spPr>
          <a:xfrm>
            <a:off x="6172200" y="2505075"/>
            <a:ext cx="5183188" cy="3684588"/>
          </a:xfrm>
        </p:spPr>
        <p:txBody>
          <a:bodyPr/>
          <a:lstStyle/>
          <a:p>
            <a:pPr lvl="0"/>
            <a:r>
              <a:rPr kumimoji="1" lang="en-US" altLang="zh-CN"/>
              <a:t>Click to edit Master text styles</a:t>
            </a:r>
          </a:p>
          <a:p>
            <a:pPr lvl="1"/>
            <a:r>
              <a:rPr kumimoji="1" lang="en-US" altLang="zh-CN"/>
              <a:t>Second level</a:t>
            </a:r>
          </a:p>
          <a:p>
            <a:pPr lvl="2"/>
            <a:r>
              <a:rPr kumimoji="1" lang="en-US" altLang="zh-CN"/>
              <a:t>Third level</a:t>
            </a:r>
          </a:p>
          <a:p>
            <a:pPr lvl="3"/>
            <a:r>
              <a:rPr kumimoji="1" lang="en-US" altLang="zh-CN"/>
              <a:t>Fourth level</a:t>
            </a:r>
          </a:p>
          <a:p>
            <a:pPr lvl="4"/>
            <a:r>
              <a:rPr kumimoji="1" lang="en-US" altLang="zh-CN"/>
              <a:t>Fifth level</a:t>
            </a:r>
            <a:endParaRPr kumimoji="1" lang="zh-CN" altLang="en-US"/>
          </a:p>
        </p:txBody>
      </p:sp>
      <p:sp>
        <p:nvSpPr>
          <p:cNvPr id="7" name="日期占位符 6"/>
          <p:cNvSpPr>
            <a:spLocks noGrp="1"/>
          </p:cNvSpPr>
          <p:nvPr>
            <p:ph type="dt" sz="half" idx="10"/>
          </p:nvPr>
        </p:nvSpPr>
        <p:spPr/>
        <p:txBody>
          <a:bodyPr/>
          <a:lstStyle/>
          <a:p>
            <a:endParaRPr kumimoji="1" lang="zh-CN" altLang="en-US"/>
          </a:p>
        </p:txBody>
      </p:sp>
      <p:sp>
        <p:nvSpPr>
          <p:cNvPr id="8" name="页脚占位符 7"/>
          <p:cNvSpPr>
            <a:spLocks noGrp="1"/>
          </p:cNvSpPr>
          <p:nvPr>
            <p:ph type="ftr" sz="quarter" idx="11"/>
          </p:nvPr>
        </p:nvSpPr>
        <p:spPr/>
        <p:txBody>
          <a:bodyPr/>
          <a:lstStyle/>
          <a:p>
            <a:endParaRPr kumimoji="1" lang="zh-CN" altLang="en-US"/>
          </a:p>
        </p:txBody>
      </p:sp>
      <p:sp>
        <p:nvSpPr>
          <p:cNvPr id="9" name="灯片编号占位符 8"/>
          <p:cNvSpPr>
            <a:spLocks noGrp="1"/>
          </p:cNvSpPr>
          <p:nvPr>
            <p:ph type="sldNum" sz="quarter" idx="12"/>
          </p:nvPr>
        </p:nvSpPr>
        <p:spPr/>
        <p:txBody>
          <a:bodyPr/>
          <a:lstStyle/>
          <a:p>
            <a:fld id="{392CBAA0-59E6-204E-8F03-85E5040D48B8}" type="slidenum">
              <a:rPr kumimoji="1" lang="zh-CN" altLang="en-US" smtClean="0"/>
              <a:t>‹#›</a:t>
            </a:fld>
            <a:endParaRPr kumimoji="1" lang="zh-CN" altLang="en-US"/>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kumimoji="1" lang="en-US" altLang="zh-CN"/>
              <a:t>Click to edit Master title style</a:t>
            </a:r>
            <a:endParaRPr kumimoji="1" lang="zh-CN" altLang="en-US"/>
          </a:p>
        </p:txBody>
      </p:sp>
      <p:sp>
        <p:nvSpPr>
          <p:cNvPr id="3" name="日期占位符 2"/>
          <p:cNvSpPr>
            <a:spLocks noGrp="1"/>
          </p:cNvSpPr>
          <p:nvPr>
            <p:ph type="dt" sz="half" idx="10"/>
          </p:nvPr>
        </p:nvSpPr>
        <p:spPr/>
        <p:txBody>
          <a:bodyPr/>
          <a:lstStyle/>
          <a:p>
            <a:endParaRPr kumimoji="1" lang="zh-CN" altLang="en-US"/>
          </a:p>
        </p:txBody>
      </p:sp>
      <p:sp>
        <p:nvSpPr>
          <p:cNvPr id="4" name="页脚占位符 3"/>
          <p:cNvSpPr>
            <a:spLocks noGrp="1"/>
          </p:cNvSpPr>
          <p:nvPr>
            <p:ph type="ftr" sz="quarter" idx="11"/>
          </p:nvPr>
        </p:nvSpPr>
        <p:spPr/>
        <p:txBody>
          <a:bodyPr/>
          <a:lstStyle/>
          <a:p>
            <a:endParaRPr kumimoji="1" lang="zh-CN" altLang="en-US"/>
          </a:p>
        </p:txBody>
      </p:sp>
      <p:sp>
        <p:nvSpPr>
          <p:cNvPr id="5" name="灯片编号占位符 4"/>
          <p:cNvSpPr>
            <a:spLocks noGrp="1"/>
          </p:cNvSpPr>
          <p:nvPr>
            <p:ph type="sldNum" sz="quarter" idx="12"/>
          </p:nvPr>
        </p:nvSpPr>
        <p:spPr/>
        <p:txBody>
          <a:bodyPr/>
          <a:lstStyle/>
          <a:p>
            <a:fld id="{392CBAA0-59E6-204E-8F03-85E5040D48B8}" type="slidenum">
              <a:rPr kumimoji="1" lang="zh-CN" altLang="en-US" smtClean="0"/>
              <a:t>‹#›</a:t>
            </a:fld>
            <a:endParaRPr kumimoji="1" lang="zh-CN" altLang="en-US"/>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endParaRPr kumimoji="1" lang="zh-CN" altLang="en-US"/>
          </a:p>
        </p:txBody>
      </p:sp>
      <p:sp>
        <p:nvSpPr>
          <p:cNvPr id="3" name="页脚占位符 2"/>
          <p:cNvSpPr>
            <a:spLocks noGrp="1"/>
          </p:cNvSpPr>
          <p:nvPr>
            <p:ph type="ftr" sz="quarter" idx="11"/>
          </p:nvPr>
        </p:nvSpPr>
        <p:spPr/>
        <p:txBody>
          <a:bodyPr/>
          <a:lstStyle/>
          <a:p>
            <a:endParaRPr kumimoji="1" lang="zh-CN" altLang="en-US"/>
          </a:p>
        </p:txBody>
      </p:sp>
      <p:sp>
        <p:nvSpPr>
          <p:cNvPr id="4" name="灯片编号占位符 3"/>
          <p:cNvSpPr>
            <a:spLocks noGrp="1"/>
          </p:cNvSpPr>
          <p:nvPr>
            <p:ph type="sldNum" sz="quarter" idx="12"/>
          </p:nvPr>
        </p:nvSpPr>
        <p:spPr/>
        <p:txBody>
          <a:bodyPr/>
          <a:lstStyle/>
          <a:p>
            <a:fld id="{392CBAA0-59E6-204E-8F03-85E5040D48B8}" type="slidenum">
              <a:rPr kumimoji="1" lang="zh-CN" altLang="en-US" smtClean="0"/>
              <a:t>‹#›</a:t>
            </a:fld>
            <a:endParaRPr kumimoji="1" lang="zh-CN" altLang="en-US"/>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3932237" cy="1600200"/>
          </a:xfrm>
        </p:spPr>
        <p:txBody>
          <a:bodyPr anchor="b"/>
          <a:lstStyle>
            <a:lvl1pPr>
              <a:defRPr sz="3200"/>
            </a:lvl1pPr>
          </a:lstStyle>
          <a:p>
            <a:r>
              <a:rPr kumimoji="1" lang="en-US" altLang="zh-CN" dirty="0"/>
              <a:t>Click to edit Master title style</a:t>
            </a:r>
            <a:endParaRPr kumimoji="1" lang="zh-CN" altLang="en-US" dirty="0"/>
          </a:p>
        </p:txBody>
      </p:sp>
      <p:sp>
        <p:nvSpPr>
          <p:cNvPr id="3" name="内容占位符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kumimoji="1" lang="en-US" altLang="zh-CN"/>
              <a:t>Click to edit Master text styles</a:t>
            </a:r>
          </a:p>
          <a:p>
            <a:pPr lvl="1"/>
            <a:r>
              <a:rPr kumimoji="1" lang="en-US" altLang="zh-CN"/>
              <a:t>Second level</a:t>
            </a:r>
          </a:p>
          <a:p>
            <a:pPr lvl="2"/>
            <a:r>
              <a:rPr kumimoji="1" lang="en-US" altLang="zh-CN"/>
              <a:t>Third level</a:t>
            </a:r>
          </a:p>
          <a:p>
            <a:pPr lvl="3"/>
            <a:r>
              <a:rPr kumimoji="1" lang="en-US" altLang="zh-CN"/>
              <a:t>Fourth level</a:t>
            </a:r>
          </a:p>
          <a:p>
            <a:pPr lvl="4"/>
            <a:r>
              <a:rPr kumimoji="1" lang="en-US" altLang="zh-CN"/>
              <a:t>Fifth level</a:t>
            </a:r>
            <a:endParaRPr kumimoji="1" lang="zh-CN" altLang="en-US"/>
          </a:p>
        </p:txBody>
      </p:sp>
      <p:sp>
        <p:nvSpPr>
          <p:cNvPr id="4" name="文本占位符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kumimoji="1" lang="en-US" altLang="zh-CN" dirty="0"/>
              <a:t>Click to edit Master text styles</a:t>
            </a:r>
          </a:p>
        </p:txBody>
      </p:sp>
      <p:sp>
        <p:nvSpPr>
          <p:cNvPr id="5" name="日期占位符 4"/>
          <p:cNvSpPr>
            <a:spLocks noGrp="1"/>
          </p:cNvSpPr>
          <p:nvPr>
            <p:ph type="dt" sz="half" idx="10"/>
          </p:nvPr>
        </p:nvSpPr>
        <p:spPr/>
        <p:txBody>
          <a:bodyPr/>
          <a:lstStyle/>
          <a:p>
            <a:endParaRPr kumimoji="1" lang="zh-CN" altLang="en-US"/>
          </a:p>
        </p:txBody>
      </p:sp>
      <p:sp>
        <p:nvSpPr>
          <p:cNvPr id="6" name="页脚占位符 5"/>
          <p:cNvSpPr>
            <a:spLocks noGrp="1"/>
          </p:cNvSpPr>
          <p:nvPr>
            <p:ph type="ftr" sz="quarter" idx="11"/>
          </p:nvPr>
        </p:nvSpPr>
        <p:spPr/>
        <p:txBody>
          <a:bodyPr/>
          <a:lstStyle/>
          <a:p>
            <a:endParaRPr kumimoji="1" lang="zh-CN" altLang="en-US"/>
          </a:p>
        </p:txBody>
      </p:sp>
      <p:sp>
        <p:nvSpPr>
          <p:cNvPr id="7" name="灯片编号占位符 6"/>
          <p:cNvSpPr>
            <a:spLocks noGrp="1"/>
          </p:cNvSpPr>
          <p:nvPr>
            <p:ph type="sldNum" sz="quarter" idx="12"/>
          </p:nvPr>
        </p:nvSpPr>
        <p:spPr/>
        <p:txBody>
          <a:bodyPr/>
          <a:lstStyle/>
          <a:p>
            <a:fld id="{392CBAA0-59E6-204E-8F03-85E5040D48B8}" type="slidenum">
              <a:rPr kumimoji="1" lang="zh-CN" altLang="en-US" smtClean="0"/>
              <a:t>‹#›</a:t>
            </a:fld>
            <a:endParaRPr kumimoji="1" lang="zh-CN" altLang="en-US"/>
          </a:p>
        </p:txBody>
      </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theme" Target="../theme/theme1.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kumimoji="1" lang="zh-CN" altLang="en-US"/>
              <a:t>单击此处编辑母版标题样式</a:t>
            </a:r>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kumimoji="1" lang="zh-CN" altLang="en-US"/>
              <a:t>单击此处编辑母版文本样式</a:t>
            </a:r>
          </a:p>
          <a:p>
            <a:pPr lvl="1"/>
            <a:r>
              <a:rPr kumimoji="1" lang="zh-CN" altLang="en-US"/>
              <a:t>二级</a:t>
            </a:r>
          </a:p>
          <a:p>
            <a:pPr lvl="2"/>
            <a:r>
              <a:rPr kumimoji="1" lang="zh-CN" altLang="en-US"/>
              <a:t>三级</a:t>
            </a:r>
          </a:p>
          <a:p>
            <a:pPr lvl="3"/>
            <a:r>
              <a:rPr kumimoji="1" lang="zh-CN" altLang="en-US"/>
              <a:t>四级</a:t>
            </a:r>
          </a:p>
          <a:p>
            <a:pPr lvl="4"/>
            <a:r>
              <a:rPr kumimoji="1" lang="zh-CN" altLang="en-US"/>
              <a:t>五级</a:t>
            </a:r>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endParaRPr kumimoji="1"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kumimoji="1"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392CBAA0-59E6-204E-8F03-85E5040D48B8}" type="slidenum">
              <a:rPr kumimoji="1" lang="zh-CN" altLang="en-US" smtClean="0"/>
              <a:t>‹#›</a:t>
            </a:fld>
            <a:endParaRPr kumimoji="1" lang="zh-CN" altLang="en-US" dirty="0"/>
          </a:p>
        </p:txBody>
      </p:sp>
    </p:spTree>
  </p:cSld>
  <p:clrMap bg1="lt1" tx1="dk1" bg2="lt2" tx2="dk2" accent1="accent1" accent2="accent2" accent3="accent3" accent4="accent4" accent5="accent5" accent6="accent6" hlink="hlink" folHlink="folHlink"/>
  <p:sldLayoutIdLst>
    <p:sldLayoutId id="2147483649" r:id="rId1"/>
    <p:sldLayoutId id="2147483661" r:id="rId2"/>
    <p:sldLayoutId id="2147483650" r:id="rId3"/>
    <p:sldLayoutId id="2147483651" r:id="rId4"/>
    <p:sldLayoutId id="2147483652" r:id="rId5"/>
    <p:sldLayoutId id="2147483653" r:id="rId6"/>
    <p:sldLayoutId id="2147483654" r:id="rId7"/>
    <p:sldLayoutId id="2147483655" r:id="rId8"/>
    <p:sldLayoutId id="2147483656" r:id="rId9"/>
    <p:sldLayoutId id="2147483657" r:id="rId10"/>
    <p:sldLayoutId id="2147483658" r:id="rId11"/>
    <p:sldLayoutId id="2147483659" r:id="rId12"/>
    <p:sldLayoutId id="2147483660" r:id="rId13"/>
  </p:sldLayoutIdLst>
  <p:hf hdr="0" ftr="0" dt="0"/>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slideLayout" Target="../slideLayouts/slideLayout13.xml"/><Relationship Id="rId2" Type="http://schemas.openxmlformats.org/officeDocument/2006/relationships/tags" Target="../tags/tag8.xml"/><Relationship Id="rId1" Type="http://schemas.openxmlformats.org/officeDocument/2006/relationships/tags" Target="../tags/tag7.xml"/><Relationship Id="rId5" Type="http://schemas.openxmlformats.org/officeDocument/2006/relationships/image" Target="../media/image1.png"/><Relationship Id="rId4" Type="http://schemas.openxmlformats.org/officeDocument/2006/relationships/notesSlide" Target="../notesSlides/notesSlide1.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00.xml.rels><?xml version="1.0" encoding="UTF-8" standalone="yes"?>
<Relationships xmlns="http://schemas.openxmlformats.org/package/2006/relationships"><Relationship Id="rId3" Type="http://schemas.openxmlformats.org/officeDocument/2006/relationships/image" Target="../media/image140.emf"/><Relationship Id="rId2" Type="http://schemas.openxmlformats.org/officeDocument/2006/relationships/oleObject" Target="../embeddings/oleObject120.bin"/><Relationship Id="rId1" Type="http://schemas.openxmlformats.org/officeDocument/2006/relationships/slideLayout" Target="../slideLayouts/slideLayout2.xml"/><Relationship Id="rId5" Type="http://schemas.openxmlformats.org/officeDocument/2006/relationships/image" Target="../media/image141.emf"/><Relationship Id="rId4" Type="http://schemas.openxmlformats.org/officeDocument/2006/relationships/oleObject" Target="../embeddings/oleObject121.bin"/></Relationships>
</file>

<file path=ppt/slides/_rels/slide101.xml.rels><?xml version="1.0" encoding="UTF-8" standalone="yes"?>
<Relationships xmlns="http://schemas.openxmlformats.org/package/2006/relationships"><Relationship Id="rId3" Type="http://schemas.openxmlformats.org/officeDocument/2006/relationships/image" Target="../media/image141.emf"/><Relationship Id="rId2" Type="http://schemas.openxmlformats.org/officeDocument/2006/relationships/oleObject" Target="../embeddings/oleObject121.bin"/><Relationship Id="rId1" Type="http://schemas.openxmlformats.org/officeDocument/2006/relationships/slideLayout" Target="../slideLayouts/slideLayout2.xml"/><Relationship Id="rId4" Type="http://schemas.openxmlformats.org/officeDocument/2006/relationships/image" Target="../media/image224.png"/></Relationships>
</file>

<file path=ppt/slides/_rels/slide102.xml.rels><?xml version="1.0" encoding="UTF-8" standalone="yes"?>
<Relationships xmlns="http://schemas.openxmlformats.org/package/2006/relationships"><Relationship Id="rId8" Type="http://schemas.openxmlformats.org/officeDocument/2006/relationships/image" Target="../media/image229.png"/><Relationship Id="rId3" Type="http://schemas.openxmlformats.org/officeDocument/2006/relationships/image" Target="../media/image226.png"/><Relationship Id="rId7" Type="http://schemas.openxmlformats.org/officeDocument/2006/relationships/image" Target="../media/image143.emf"/><Relationship Id="rId2" Type="http://schemas.openxmlformats.org/officeDocument/2006/relationships/image" Target="../media/image225.png"/><Relationship Id="rId1" Type="http://schemas.openxmlformats.org/officeDocument/2006/relationships/slideLayout" Target="../slideLayouts/slideLayout2.xml"/><Relationship Id="rId6" Type="http://schemas.openxmlformats.org/officeDocument/2006/relationships/oleObject" Target="../embeddings/oleObject123.bin"/><Relationship Id="rId11" Type="http://schemas.openxmlformats.org/officeDocument/2006/relationships/image" Target="../media/image231.png"/><Relationship Id="rId5" Type="http://schemas.openxmlformats.org/officeDocument/2006/relationships/image" Target="../media/image142.emf"/><Relationship Id="rId10" Type="http://schemas.openxmlformats.org/officeDocument/2006/relationships/image" Target="../media/image144.emf"/><Relationship Id="rId4" Type="http://schemas.openxmlformats.org/officeDocument/2006/relationships/oleObject" Target="../embeddings/oleObject122.bin"/><Relationship Id="rId9" Type="http://schemas.openxmlformats.org/officeDocument/2006/relationships/oleObject" Target="../embeddings/oleObject124.bin"/></Relationships>
</file>

<file path=ppt/slides/_rels/slide103.xml.rels><?xml version="1.0" encoding="UTF-8" standalone="yes"?>
<Relationships xmlns="http://schemas.openxmlformats.org/package/2006/relationships"><Relationship Id="rId8" Type="http://schemas.openxmlformats.org/officeDocument/2006/relationships/image" Target="../media/image147.emf"/><Relationship Id="rId13" Type="http://schemas.openxmlformats.org/officeDocument/2006/relationships/image" Target="../media/image164.png"/><Relationship Id="rId3" Type="http://schemas.openxmlformats.org/officeDocument/2006/relationships/oleObject" Target="../embeddings/oleObject125.bin"/><Relationship Id="rId7" Type="http://schemas.openxmlformats.org/officeDocument/2006/relationships/oleObject" Target="../embeddings/oleObject127.bin"/><Relationship Id="rId12" Type="http://schemas.openxmlformats.org/officeDocument/2006/relationships/image" Target="../media/image149.emf"/><Relationship Id="rId2" Type="http://schemas.openxmlformats.org/officeDocument/2006/relationships/image" Target="../media/image232.png"/><Relationship Id="rId1" Type="http://schemas.openxmlformats.org/officeDocument/2006/relationships/slideLayout" Target="../slideLayouts/slideLayout2.xml"/><Relationship Id="rId6" Type="http://schemas.openxmlformats.org/officeDocument/2006/relationships/image" Target="../media/image146.emf"/><Relationship Id="rId11" Type="http://schemas.openxmlformats.org/officeDocument/2006/relationships/oleObject" Target="../embeddings/oleObject129.bin"/><Relationship Id="rId5" Type="http://schemas.openxmlformats.org/officeDocument/2006/relationships/oleObject" Target="../embeddings/oleObject126.bin"/><Relationship Id="rId10" Type="http://schemas.openxmlformats.org/officeDocument/2006/relationships/image" Target="../media/image148.emf"/><Relationship Id="rId4" Type="http://schemas.openxmlformats.org/officeDocument/2006/relationships/image" Target="../media/image145.emf"/><Relationship Id="rId9" Type="http://schemas.openxmlformats.org/officeDocument/2006/relationships/oleObject" Target="../embeddings/oleObject128.bin"/></Relationships>
</file>

<file path=ppt/slides/_rels/slide104.xml.rels><?xml version="1.0" encoding="UTF-8" standalone="yes"?>
<Relationships xmlns="http://schemas.openxmlformats.org/package/2006/relationships"><Relationship Id="rId8" Type="http://schemas.openxmlformats.org/officeDocument/2006/relationships/image" Target="../media/image152.emf"/><Relationship Id="rId3" Type="http://schemas.openxmlformats.org/officeDocument/2006/relationships/oleObject" Target="../embeddings/oleObject130.bin"/><Relationship Id="rId7" Type="http://schemas.openxmlformats.org/officeDocument/2006/relationships/oleObject" Target="../embeddings/oleObject132.bin"/><Relationship Id="rId2" Type="http://schemas.openxmlformats.org/officeDocument/2006/relationships/image" Target="../media/image239.png"/><Relationship Id="rId1" Type="http://schemas.openxmlformats.org/officeDocument/2006/relationships/slideLayout" Target="../slideLayouts/slideLayout2.xml"/><Relationship Id="rId6" Type="http://schemas.openxmlformats.org/officeDocument/2006/relationships/image" Target="../media/image151.emf"/><Relationship Id="rId5" Type="http://schemas.openxmlformats.org/officeDocument/2006/relationships/oleObject" Target="../embeddings/oleObject131.bin"/><Relationship Id="rId10" Type="http://schemas.openxmlformats.org/officeDocument/2006/relationships/image" Target="../media/image153.emf"/><Relationship Id="rId4" Type="http://schemas.openxmlformats.org/officeDocument/2006/relationships/image" Target="../media/image150.emf"/><Relationship Id="rId9" Type="http://schemas.openxmlformats.org/officeDocument/2006/relationships/oleObject" Target="../embeddings/oleObject133.bin"/></Relationships>
</file>

<file path=ppt/slides/_rels/slide105.xml.rels><?xml version="1.0" encoding="UTF-8" standalone="yes"?>
<Relationships xmlns="http://schemas.openxmlformats.org/package/2006/relationships"><Relationship Id="rId8" Type="http://schemas.openxmlformats.org/officeDocument/2006/relationships/image" Target="../media/image156.emf"/><Relationship Id="rId3" Type="http://schemas.openxmlformats.org/officeDocument/2006/relationships/oleObject" Target="../embeddings/oleObject134.bin"/><Relationship Id="rId7" Type="http://schemas.openxmlformats.org/officeDocument/2006/relationships/oleObject" Target="../embeddings/oleObject136.bin"/><Relationship Id="rId2" Type="http://schemas.openxmlformats.org/officeDocument/2006/relationships/image" Target="../media/image244.png"/><Relationship Id="rId1" Type="http://schemas.openxmlformats.org/officeDocument/2006/relationships/slideLayout" Target="../slideLayouts/slideLayout2.xml"/><Relationship Id="rId6" Type="http://schemas.openxmlformats.org/officeDocument/2006/relationships/image" Target="../media/image155.emf"/><Relationship Id="rId5" Type="http://schemas.openxmlformats.org/officeDocument/2006/relationships/oleObject" Target="../embeddings/oleObject135.bin"/><Relationship Id="rId10" Type="http://schemas.openxmlformats.org/officeDocument/2006/relationships/image" Target="../media/image178.png"/><Relationship Id="rId4" Type="http://schemas.openxmlformats.org/officeDocument/2006/relationships/image" Target="../media/image154.emf"/><Relationship Id="rId9" Type="http://schemas.openxmlformats.org/officeDocument/2006/relationships/image" Target="../media/image173.png"/></Relationships>
</file>

<file path=ppt/slides/_rels/slide106.xml.rels><?xml version="1.0" encoding="UTF-8" standalone="yes"?>
<Relationships xmlns="http://schemas.openxmlformats.org/package/2006/relationships"><Relationship Id="rId3" Type="http://schemas.openxmlformats.org/officeDocument/2006/relationships/image" Target="../media/image250.png"/><Relationship Id="rId2" Type="http://schemas.openxmlformats.org/officeDocument/2006/relationships/image" Target="../media/image244.png"/><Relationship Id="rId1" Type="http://schemas.openxmlformats.org/officeDocument/2006/relationships/slideLayout" Target="../slideLayouts/slideLayout2.xml"/></Relationships>
</file>

<file path=ppt/slides/_rels/slide107.xml.rels><?xml version="1.0" encoding="UTF-8" standalone="yes"?>
<Relationships xmlns="http://schemas.openxmlformats.org/package/2006/relationships"><Relationship Id="rId2" Type="http://schemas.openxmlformats.org/officeDocument/2006/relationships/image" Target="../media/image251.png"/><Relationship Id="rId1" Type="http://schemas.openxmlformats.org/officeDocument/2006/relationships/slideLayout" Target="../slideLayouts/slideLayout2.xml"/></Relationships>
</file>

<file path=ppt/slides/_rels/slide108.xml.rels><?xml version="1.0" encoding="UTF-8" standalone="yes"?>
<Relationships xmlns="http://schemas.openxmlformats.org/package/2006/relationships"><Relationship Id="rId13" Type="http://schemas.openxmlformats.org/officeDocument/2006/relationships/image" Target="../media/image162.emf"/><Relationship Id="rId18" Type="http://schemas.openxmlformats.org/officeDocument/2006/relationships/oleObject" Target="../embeddings/oleObject145.bin"/><Relationship Id="rId26" Type="http://schemas.openxmlformats.org/officeDocument/2006/relationships/oleObject" Target="../embeddings/oleObject149.bin"/><Relationship Id="rId3" Type="http://schemas.openxmlformats.org/officeDocument/2006/relationships/image" Target="../media/image157.emf"/><Relationship Id="rId21" Type="http://schemas.openxmlformats.org/officeDocument/2006/relationships/image" Target="../media/image166.emf"/><Relationship Id="rId7" Type="http://schemas.openxmlformats.org/officeDocument/2006/relationships/image" Target="../media/image159.emf"/><Relationship Id="rId12" Type="http://schemas.openxmlformats.org/officeDocument/2006/relationships/oleObject" Target="../embeddings/oleObject142.bin"/><Relationship Id="rId17" Type="http://schemas.openxmlformats.org/officeDocument/2006/relationships/image" Target="../media/image164.emf"/><Relationship Id="rId25" Type="http://schemas.openxmlformats.org/officeDocument/2006/relationships/image" Target="../media/image168.emf"/><Relationship Id="rId33" Type="http://schemas.openxmlformats.org/officeDocument/2006/relationships/image" Target="../media/image172.emf"/><Relationship Id="rId2" Type="http://schemas.openxmlformats.org/officeDocument/2006/relationships/oleObject" Target="../embeddings/oleObject137.bin"/><Relationship Id="rId16" Type="http://schemas.openxmlformats.org/officeDocument/2006/relationships/oleObject" Target="../embeddings/oleObject144.bin"/><Relationship Id="rId20" Type="http://schemas.openxmlformats.org/officeDocument/2006/relationships/oleObject" Target="../embeddings/oleObject146.bin"/><Relationship Id="rId29" Type="http://schemas.openxmlformats.org/officeDocument/2006/relationships/image" Target="../media/image170.emf"/><Relationship Id="rId1" Type="http://schemas.openxmlformats.org/officeDocument/2006/relationships/slideLayout" Target="../slideLayouts/slideLayout2.xml"/><Relationship Id="rId6" Type="http://schemas.openxmlformats.org/officeDocument/2006/relationships/oleObject" Target="../embeddings/oleObject139.bin"/><Relationship Id="rId11" Type="http://schemas.openxmlformats.org/officeDocument/2006/relationships/image" Target="../media/image161.emf"/><Relationship Id="rId24" Type="http://schemas.openxmlformats.org/officeDocument/2006/relationships/oleObject" Target="../embeddings/oleObject148.bin"/><Relationship Id="rId32" Type="http://schemas.openxmlformats.org/officeDocument/2006/relationships/oleObject" Target="../embeddings/oleObject152.bin"/><Relationship Id="rId5" Type="http://schemas.openxmlformats.org/officeDocument/2006/relationships/image" Target="../media/image158.emf"/><Relationship Id="rId15" Type="http://schemas.openxmlformats.org/officeDocument/2006/relationships/image" Target="../media/image163.emf"/><Relationship Id="rId23" Type="http://schemas.openxmlformats.org/officeDocument/2006/relationships/image" Target="../media/image167.emf"/><Relationship Id="rId28" Type="http://schemas.openxmlformats.org/officeDocument/2006/relationships/oleObject" Target="../embeddings/oleObject150.bin"/><Relationship Id="rId10" Type="http://schemas.openxmlformats.org/officeDocument/2006/relationships/oleObject" Target="../embeddings/oleObject141.bin"/><Relationship Id="rId19" Type="http://schemas.openxmlformats.org/officeDocument/2006/relationships/image" Target="../media/image165.emf"/><Relationship Id="rId31" Type="http://schemas.openxmlformats.org/officeDocument/2006/relationships/image" Target="../media/image171.emf"/><Relationship Id="rId4" Type="http://schemas.openxmlformats.org/officeDocument/2006/relationships/oleObject" Target="../embeddings/oleObject138.bin"/><Relationship Id="rId9" Type="http://schemas.openxmlformats.org/officeDocument/2006/relationships/image" Target="../media/image160.emf"/><Relationship Id="rId14" Type="http://schemas.openxmlformats.org/officeDocument/2006/relationships/oleObject" Target="../embeddings/oleObject143.bin"/><Relationship Id="rId22" Type="http://schemas.openxmlformats.org/officeDocument/2006/relationships/oleObject" Target="../embeddings/oleObject147.bin"/><Relationship Id="rId27" Type="http://schemas.openxmlformats.org/officeDocument/2006/relationships/image" Target="../media/image169.emf"/><Relationship Id="rId30" Type="http://schemas.openxmlformats.org/officeDocument/2006/relationships/oleObject" Target="../embeddings/oleObject151.bin"/><Relationship Id="rId8" Type="http://schemas.openxmlformats.org/officeDocument/2006/relationships/oleObject" Target="../embeddings/oleObject140.bin"/></Relationships>
</file>

<file path=ppt/slides/_rels/slide109.xml.rels><?xml version="1.0" encoding="UTF-8" standalone="yes"?>
<Relationships xmlns="http://schemas.openxmlformats.org/package/2006/relationships"><Relationship Id="rId3" Type="http://schemas.openxmlformats.org/officeDocument/2006/relationships/image" Target="../media/image173.emf"/><Relationship Id="rId2" Type="http://schemas.openxmlformats.org/officeDocument/2006/relationships/oleObject" Target="../embeddings/oleObject153.bin"/><Relationship Id="rId1" Type="http://schemas.openxmlformats.org/officeDocument/2006/relationships/slideLayout" Target="../slideLayouts/slideLayout2.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2.xml.rels><?xml version="1.0" encoding="UTF-8" standalone="yes"?>
<Relationships xmlns="http://schemas.openxmlformats.org/package/2006/relationships"><Relationship Id="rId8" Type="http://schemas.openxmlformats.org/officeDocument/2006/relationships/oleObject" Target="../embeddings/oleObject157.bin"/><Relationship Id="rId3" Type="http://schemas.openxmlformats.org/officeDocument/2006/relationships/image" Target="../media/image174.emf"/><Relationship Id="rId7" Type="http://schemas.openxmlformats.org/officeDocument/2006/relationships/image" Target="../media/image176.emf"/><Relationship Id="rId2" Type="http://schemas.openxmlformats.org/officeDocument/2006/relationships/oleObject" Target="../embeddings/oleObject154.bin"/><Relationship Id="rId1" Type="http://schemas.openxmlformats.org/officeDocument/2006/relationships/slideLayout" Target="../slideLayouts/slideLayout2.xml"/><Relationship Id="rId6" Type="http://schemas.openxmlformats.org/officeDocument/2006/relationships/oleObject" Target="../embeddings/oleObject156.bin"/><Relationship Id="rId11" Type="http://schemas.openxmlformats.org/officeDocument/2006/relationships/image" Target="../media/image178.emf"/><Relationship Id="rId5" Type="http://schemas.openxmlformats.org/officeDocument/2006/relationships/image" Target="../media/image175.emf"/><Relationship Id="rId10" Type="http://schemas.openxmlformats.org/officeDocument/2006/relationships/oleObject" Target="../embeddings/oleObject158.bin"/><Relationship Id="rId4" Type="http://schemas.openxmlformats.org/officeDocument/2006/relationships/oleObject" Target="../embeddings/oleObject155.bin"/><Relationship Id="rId9" Type="http://schemas.openxmlformats.org/officeDocument/2006/relationships/image" Target="../media/image177.emf"/></Relationships>
</file>

<file path=ppt/slides/_rels/slide113.xml.rels><?xml version="1.0" encoding="UTF-8" standalone="yes"?>
<Relationships xmlns="http://schemas.openxmlformats.org/package/2006/relationships"><Relationship Id="rId3" Type="http://schemas.openxmlformats.org/officeDocument/2006/relationships/image" Target="../media/image179.emf"/><Relationship Id="rId7" Type="http://schemas.openxmlformats.org/officeDocument/2006/relationships/image" Target="../media/image181.emf"/><Relationship Id="rId2" Type="http://schemas.openxmlformats.org/officeDocument/2006/relationships/oleObject" Target="../embeddings/oleObject159.bin"/><Relationship Id="rId1" Type="http://schemas.openxmlformats.org/officeDocument/2006/relationships/slideLayout" Target="../slideLayouts/slideLayout2.xml"/><Relationship Id="rId6" Type="http://schemas.openxmlformats.org/officeDocument/2006/relationships/oleObject" Target="../embeddings/oleObject161.bin"/><Relationship Id="rId5" Type="http://schemas.openxmlformats.org/officeDocument/2006/relationships/image" Target="../media/image180.emf"/><Relationship Id="rId4" Type="http://schemas.openxmlformats.org/officeDocument/2006/relationships/oleObject" Target="../embeddings/oleObject160.bin"/></Relationships>
</file>

<file path=ppt/slides/_rels/slide114.xml.rels><?xml version="1.0" encoding="UTF-8" standalone="yes"?>
<Relationships xmlns="http://schemas.openxmlformats.org/package/2006/relationships"><Relationship Id="rId3" Type="http://schemas.openxmlformats.org/officeDocument/2006/relationships/image" Target="../media/image182.emf"/><Relationship Id="rId2" Type="http://schemas.openxmlformats.org/officeDocument/2006/relationships/oleObject" Target="../embeddings/oleObject162.bin"/><Relationship Id="rId1" Type="http://schemas.openxmlformats.org/officeDocument/2006/relationships/slideLayout" Target="../slideLayouts/slideLayout2.xml"/><Relationship Id="rId5" Type="http://schemas.openxmlformats.org/officeDocument/2006/relationships/image" Target="../media/image183.emf"/><Relationship Id="rId4" Type="http://schemas.openxmlformats.org/officeDocument/2006/relationships/oleObject" Target="../embeddings/oleObject163.bin"/></Relationships>
</file>

<file path=ppt/slides/_rels/slide115.xml.rels><?xml version="1.0" encoding="UTF-8" standalone="yes"?>
<Relationships xmlns="http://schemas.openxmlformats.org/package/2006/relationships"><Relationship Id="rId3" Type="http://schemas.openxmlformats.org/officeDocument/2006/relationships/image" Target="../media/image184.emf"/><Relationship Id="rId7" Type="http://schemas.openxmlformats.org/officeDocument/2006/relationships/image" Target="../media/image186.emf"/><Relationship Id="rId2" Type="http://schemas.openxmlformats.org/officeDocument/2006/relationships/oleObject" Target="../embeddings/oleObject164.bin"/><Relationship Id="rId1" Type="http://schemas.openxmlformats.org/officeDocument/2006/relationships/slideLayout" Target="../slideLayouts/slideLayout2.xml"/><Relationship Id="rId6" Type="http://schemas.openxmlformats.org/officeDocument/2006/relationships/oleObject" Target="../embeddings/oleObject158.bin"/><Relationship Id="rId5" Type="http://schemas.openxmlformats.org/officeDocument/2006/relationships/image" Target="../media/image185.emf"/><Relationship Id="rId4" Type="http://schemas.openxmlformats.org/officeDocument/2006/relationships/oleObject" Target="../embeddings/oleObject157.bin"/></Relationships>
</file>

<file path=ppt/slides/_rels/slide116.xml.rels><?xml version="1.0" encoding="UTF-8" standalone="yes"?>
<Relationships xmlns="http://schemas.openxmlformats.org/package/2006/relationships"><Relationship Id="rId3" Type="http://schemas.openxmlformats.org/officeDocument/2006/relationships/image" Target="../media/image187.emf"/><Relationship Id="rId2" Type="http://schemas.openxmlformats.org/officeDocument/2006/relationships/oleObject" Target="../embeddings/oleObject165.bin"/><Relationship Id="rId1" Type="http://schemas.openxmlformats.org/officeDocument/2006/relationships/slideLayout" Target="../slideLayouts/slideLayout2.xml"/><Relationship Id="rId5" Type="http://schemas.openxmlformats.org/officeDocument/2006/relationships/image" Target="../media/image188.emf"/><Relationship Id="rId4" Type="http://schemas.openxmlformats.org/officeDocument/2006/relationships/oleObject" Target="../embeddings/oleObject155.bin"/></Relationships>
</file>

<file path=ppt/slides/_rels/slide117.xml.rels><?xml version="1.0" encoding="UTF-8" standalone="yes"?>
<Relationships xmlns="http://schemas.openxmlformats.org/package/2006/relationships"><Relationship Id="rId3" Type="http://schemas.openxmlformats.org/officeDocument/2006/relationships/image" Target="../media/image189.emf"/><Relationship Id="rId2" Type="http://schemas.openxmlformats.org/officeDocument/2006/relationships/oleObject" Target="../embeddings/oleObject166.bin"/><Relationship Id="rId1" Type="http://schemas.openxmlformats.org/officeDocument/2006/relationships/slideLayout" Target="../slideLayouts/slideLayout2.xml"/><Relationship Id="rId5" Type="http://schemas.openxmlformats.org/officeDocument/2006/relationships/image" Target="../media/image190.emf"/><Relationship Id="rId4" Type="http://schemas.openxmlformats.org/officeDocument/2006/relationships/oleObject" Target="../embeddings/oleObject163.bin"/></Relationships>
</file>

<file path=ppt/slides/_rels/slide11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9.xml.rels><?xml version="1.0" encoding="UTF-8" standalone="yes"?>
<Relationships xmlns="http://schemas.openxmlformats.org/package/2006/relationships"><Relationship Id="rId3" Type="http://schemas.openxmlformats.org/officeDocument/2006/relationships/image" Target="../media/image191.emf"/><Relationship Id="rId2" Type="http://schemas.openxmlformats.org/officeDocument/2006/relationships/oleObject" Target="../embeddings/oleObject167.bin"/><Relationship Id="rId1" Type="http://schemas.openxmlformats.org/officeDocument/2006/relationships/slideLayout" Target="../slideLayouts/slideLayout2.xml"/></Relationships>
</file>

<file path=ppt/slides/_rels/slide12.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image" Target="../media/image11.png"/><Relationship Id="rId1" Type="http://schemas.openxmlformats.org/officeDocument/2006/relationships/slideLayout" Target="../slideLayouts/slideLayout2.xml"/><Relationship Id="rId5" Type="http://schemas.openxmlformats.org/officeDocument/2006/relationships/image" Target="../media/image14.png"/><Relationship Id="rId4" Type="http://schemas.openxmlformats.org/officeDocument/2006/relationships/image" Target="../media/image13.png"/></Relationships>
</file>

<file path=ppt/slides/_rels/slide120.xml.rels><?xml version="1.0" encoding="UTF-8" standalone="yes"?>
<Relationships xmlns="http://schemas.openxmlformats.org/package/2006/relationships"><Relationship Id="rId2" Type="http://schemas.openxmlformats.org/officeDocument/2006/relationships/image" Target="../media/image192.emf"/><Relationship Id="rId1" Type="http://schemas.openxmlformats.org/officeDocument/2006/relationships/slideLayout" Target="../slideLayouts/slideLayout2.xml"/></Relationships>
</file>

<file path=ppt/slides/_rels/slide121.xml.rels><?xml version="1.0" encoding="UTF-8" standalone="yes"?>
<Relationships xmlns="http://schemas.openxmlformats.org/package/2006/relationships"><Relationship Id="rId8" Type="http://schemas.openxmlformats.org/officeDocument/2006/relationships/oleObject" Target="../embeddings/oleObject167.bin"/><Relationship Id="rId3" Type="http://schemas.openxmlformats.org/officeDocument/2006/relationships/image" Target="../media/image193.emf"/><Relationship Id="rId7" Type="http://schemas.openxmlformats.org/officeDocument/2006/relationships/image" Target="../media/image195.emf"/><Relationship Id="rId2" Type="http://schemas.openxmlformats.org/officeDocument/2006/relationships/oleObject" Target="../embeddings/oleObject168.bin"/><Relationship Id="rId1" Type="http://schemas.openxmlformats.org/officeDocument/2006/relationships/slideLayout" Target="../slideLayouts/slideLayout2.xml"/><Relationship Id="rId6" Type="http://schemas.openxmlformats.org/officeDocument/2006/relationships/oleObject" Target="../embeddings/oleObject170.bin"/><Relationship Id="rId11" Type="http://schemas.openxmlformats.org/officeDocument/2006/relationships/image" Target="../media/image197.emf"/><Relationship Id="rId5" Type="http://schemas.openxmlformats.org/officeDocument/2006/relationships/image" Target="../media/image194.emf"/><Relationship Id="rId10" Type="http://schemas.openxmlformats.org/officeDocument/2006/relationships/oleObject" Target="../embeddings/oleObject171.bin"/><Relationship Id="rId4" Type="http://schemas.openxmlformats.org/officeDocument/2006/relationships/oleObject" Target="../embeddings/oleObject169.bin"/><Relationship Id="rId9" Type="http://schemas.openxmlformats.org/officeDocument/2006/relationships/image" Target="../media/image196.emf"/></Relationships>
</file>

<file path=ppt/slides/_rels/slide122.xml.rels><?xml version="1.0" encoding="UTF-8" standalone="yes"?>
<Relationships xmlns="http://schemas.openxmlformats.org/package/2006/relationships"><Relationship Id="rId3" Type="http://schemas.openxmlformats.org/officeDocument/2006/relationships/image" Target="../media/image198.emf"/><Relationship Id="rId2" Type="http://schemas.openxmlformats.org/officeDocument/2006/relationships/oleObject" Target="../embeddings/oleObject172.bin"/><Relationship Id="rId1" Type="http://schemas.openxmlformats.org/officeDocument/2006/relationships/slideLayout" Target="../slideLayouts/slideLayout2.xml"/><Relationship Id="rId5" Type="http://schemas.openxmlformats.org/officeDocument/2006/relationships/image" Target="../media/image199.emf"/><Relationship Id="rId4" Type="http://schemas.openxmlformats.org/officeDocument/2006/relationships/oleObject" Target="../embeddings/oleObject173.bin"/></Relationships>
</file>

<file path=ppt/slides/_rels/slide123.xml.rels><?xml version="1.0" encoding="UTF-8" standalone="yes"?>
<Relationships xmlns="http://schemas.openxmlformats.org/package/2006/relationships"><Relationship Id="rId3" Type="http://schemas.openxmlformats.org/officeDocument/2006/relationships/image" Target="../media/image200.emf"/><Relationship Id="rId7" Type="http://schemas.openxmlformats.org/officeDocument/2006/relationships/image" Target="../media/image228.png"/><Relationship Id="rId2" Type="http://schemas.openxmlformats.org/officeDocument/2006/relationships/oleObject" Target="../embeddings/oleObject174.bin"/><Relationship Id="rId1" Type="http://schemas.openxmlformats.org/officeDocument/2006/relationships/slideLayout" Target="../slideLayouts/slideLayout2.xml"/><Relationship Id="rId6" Type="http://schemas.openxmlformats.org/officeDocument/2006/relationships/image" Target="../media/image227.png"/><Relationship Id="rId5" Type="http://schemas.openxmlformats.org/officeDocument/2006/relationships/image" Target="../media/image201.emf"/><Relationship Id="rId4" Type="http://schemas.openxmlformats.org/officeDocument/2006/relationships/oleObject" Target="../embeddings/oleObject172.bin"/></Relationships>
</file>

<file path=ppt/slides/_rels/slide124.xml.rels><?xml version="1.0" encoding="UTF-8" standalone="yes"?>
<Relationships xmlns="http://schemas.openxmlformats.org/package/2006/relationships"><Relationship Id="rId8" Type="http://schemas.openxmlformats.org/officeDocument/2006/relationships/image" Target="../media/image233.png"/><Relationship Id="rId3" Type="http://schemas.openxmlformats.org/officeDocument/2006/relationships/image" Target="../media/image202.emf"/><Relationship Id="rId7" Type="http://schemas.openxmlformats.org/officeDocument/2006/relationships/image" Target="../media/image204.emf"/><Relationship Id="rId2" Type="http://schemas.openxmlformats.org/officeDocument/2006/relationships/oleObject" Target="../embeddings/oleObject173.bin"/><Relationship Id="rId1" Type="http://schemas.openxmlformats.org/officeDocument/2006/relationships/slideLayout" Target="../slideLayouts/slideLayout2.xml"/><Relationship Id="rId6" Type="http://schemas.openxmlformats.org/officeDocument/2006/relationships/oleObject" Target="../embeddings/oleObject176.bin"/><Relationship Id="rId5" Type="http://schemas.openxmlformats.org/officeDocument/2006/relationships/image" Target="../media/image203.emf"/><Relationship Id="rId4" Type="http://schemas.openxmlformats.org/officeDocument/2006/relationships/oleObject" Target="../embeddings/oleObject175.bin"/><Relationship Id="rId9" Type="http://schemas.openxmlformats.org/officeDocument/2006/relationships/image" Target="../media/image234.png"/></Relationships>
</file>

<file path=ppt/slides/_rels/slide125.xml.rels><?xml version="1.0" encoding="UTF-8" standalone="yes"?>
<Relationships xmlns="http://schemas.openxmlformats.org/package/2006/relationships"><Relationship Id="rId8" Type="http://schemas.openxmlformats.org/officeDocument/2006/relationships/image" Target="../media/image208.emf"/><Relationship Id="rId3" Type="http://schemas.openxmlformats.org/officeDocument/2006/relationships/image" Target="../media/image205.emf"/><Relationship Id="rId7" Type="http://schemas.openxmlformats.org/officeDocument/2006/relationships/oleObject" Target="../embeddings/oleObject178.bin"/><Relationship Id="rId2" Type="http://schemas.openxmlformats.org/officeDocument/2006/relationships/oleObject" Target="../embeddings/oleObject173.bin"/><Relationship Id="rId1" Type="http://schemas.openxmlformats.org/officeDocument/2006/relationships/slideLayout" Target="../slideLayouts/slideLayout2.xml"/><Relationship Id="rId6" Type="http://schemas.openxmlformats.org/officeDocument/2006/relationships/image" Target="../media/image207.emf"/><Relationship Id="rId5" Type="http://schemas.openxmlformats.org/officeDocument/2006/relationships/oleObject" Target="../embeddings/oleObject177.bin"/><Relationship Id="rId10" Type="http://schemas.openxmlformats.org/officeDocument/2006/relationships/image" Target="../media/image241.png"/><Relationship Id="rId4" Type="http://schemas.openxmlformats.org/officeDocument/2006/relationships/image" Target="../media/image206.png"/><Relationship Id="rId9" Type="http://schemas.openxmlformats.org/officeDocument/2006/relationships/image" Target="../media/image240.png"/></Relationships>
</file>

<file path=ppt/slides/_rels/slide126.xml.rels><?xml version="1.0" encoding="UTF-8" standalone="yes"?>
<Relationships xmlns="http://schemas.openxmlformats.org/package/2006/relationships"><Relationship Id="rId8" Type="http://schemas.openxmlformats.org/officeDocument/2006/relationships/image" Target="../media/image211.emf"/><Relationship Id="rId3" Type="http://schemas.openxmlformats.org/officeDocument/2006/relationships/oleObject" Target="../embeddings/oleObject179.bin"/><Relationship Id="rId7" Type="http://schemas.openxmlformats.org/officeDocument/2006/relationships/oleObject" Target="../embeddings/oleObject181.bin"/><Relationship Id="rId2" Type="http://schemas.openxmlformats.org/officeDocument/2006/relationships/image" Target="../media/image206.png"/><Relationship Id="rId1" Type="http://schemas.openxmlformats.org/officeDocument/2006/relationships/slideLayout" Target="../slideLayouts/slideLayout2.xml"/><Relationship Id="rId6" Type="http://schemas.openxmlformats.org/officeDocument/2006/relationships/image" Target="../media/image210.emf"/><Relationship Id="rId5" Type="http://schemas.openxmlformats.org/officeDocument/2006/relationships/oleObject" Target="../embeddings/oleObject180.bin"/><Relationship Id="rId4" Type="http://schemas.openxmlformats.org/officeDocument/2006/relationships/image" Target="../media/image209.emf"/></Relationships>
</file>

<file path=ppt/slides/_rels/slide12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2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2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3.xml.rels><?xml version="1.0" encoding="UTF-8" standalone="yes"?>
<Relationships xmlns="http://schemas.openxmlformats.org/package/2006/relationships"><Relationship Id="rId3" Type="http://schemas.openxmlformats.org/officeDocument/2006/relationships/image" Target="../media/image11.emf"/><Relationship Id="rId2" Type="http://schemas.openxmlformats.org/officeDocument/2006/relationships/oleObject" Target="../embeddings/oleObject4.bin"/><Relationship Id="rId1" Type="http://schemas.openxmlformats.org/officeDocument/2006/relationships/slideLayout" Target="../slideLayouts/slideLayout2.xml"/><Relationship Id="rId5" Type="http://schemas.openxmlformats.org/officeDocument/2006/relationships/image" Target="../media/image12.emf"/><Relationship Id="rId4" Type="http://schemas.openxmlformats.org/officeDocument/2006/relationships/oleObject" Target="../embeddings/oleObject5.bin"/></Relationships>
</file>

<file path=ppt/slides/_rels/slide13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3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3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4.xml.rels><?xml version="1.0" encoding="UTF-8" standalone="yes"?>
<Relationships xmlns="http://schemas.openxmlformats.org/package/2006/relationships"><Relationship Id="rId3" Type="http://schemas.openxmlformats.org/officeDocument/2006/relationships/image" Target="../media/image13.emf"/><Relationship Id="rId2" Type="http://schemas.openxmlformats.org/officeDocument/2006/relationships/oleObject" Target="../embeddings/oleObject6.bin"/><Relationship Id="rId1" Type="http://schemas.openxmlformats.org/officeDocument/2006/relationships/slideLayout" Target="../slideLayouts/slideLayout2.xml"/><Relationship Id="rId6" Type="http://schemas.openxmlformats.org/officeDocument/2006/relationships/image" Target="../media/image19.png"/><Relationship Id="rId5" Type="http://schemas.openxmlformats.org/officeDocument/2006/relationships/image" Target="../media/image14.emf"/><Relationship Id="rId4" Type="http://schemas.openxmlformats.org/officeDocument/2006/relationships/oleObject" Target="../embeddings/oleObject7.bin"/></Relationships>
</file>

<file path=ppt/slides/_rels/slide15.xml.rels><?xml version="1.0" encoding="UTF-8" standalone="yes"?>
<Relationships xmlns="http://schemas.openxmlformats.org/package/2006/relationships"><Relationship Id="rId8" Type="http://schemas.openxmlformats.org/officeDocument/2006/relationships/oleObject" Target="../embeddings/oleObject8.bin"/><Relationship Id="rId3" Type="http://schemas.openxmlformats.org/officeDocument/2006/relationships/image" Target="../media/image21.png"/><Relationship Id="rId7" Type="http://schemas.openxmlformats.org/officeDocument/2006/relationships/image" Target="../media/image16.emf"/><Relationship Id="rId2" Type="http://schemas.openxmlformats.org/officeDocument/2006/relationships/image" Target="../media/image20.png"/><Relationship Id="rId1" Type="http://schemas.openxmlformats.org/officeDocument/2006/relationships/slideLayout" Target="../slideLayouts/slideLayout2.xml"/><Relationship Id="rId6" Type="http://schemas.openxmlformats.org/officeDocument/2006/relationships/oleObject" Target="../embeddings/oleObject6.bin"/><Relationship Id="rId5" Type="http://schemas.openxmlformats.org/officeDocument/2006/relationships/image" Target="../media/image15.emf"/><Relationship Id="rId4" Type="http://schemas.openxmlformats.org/officeDocument/2006/relationships/oleObject" Target="../embeddings/oleObject7.bin"/><Relationship Id="rId9" Type="http://schemas.openxmlformats.org/officeDocument/2006/relationships/image" Target="../media/image17.emf"/></Relationships>
</file>

<file path=ppt/slides/_rels/slide16.xml.rels><?xml version="1.0" encoding="UTF-8" standalone="yes"?>
<Relationships xmlns="http://schemas.openxmlformats.org/package/2006/relationships"><Relationship Id="rId8" Type="http://schemas.openxmlformats.org/officeDocument/2006/relationships/oleObject" Target="../embeddings/oleObject12.bin"/><Relationship Id="rId3" Type="http://schemas.openxmlformats.org/officeDocument/2006/relationships/image" Target="../media/image18.emf"/><Relationship Id="rId7" Type="http://schemas.openxmlformats.org/officeDocument/2006/relationships/image" Target="../media/image20.emf"/><Relationship Id="rId2" Type="http://schemas.openxmlformats.org/officeDocument/2006/relationships/oleObject" Target="../embeddings/oleObject9.bin"/><Relationship Id="rId1" Type="http://schemas.openxmlformats.org/officeDocument/2006/relationships/slideLayout" Target="../slideLayouts/slideLayout2.xml"/><Relationship Id="rId6" Type="http://schemas.openxmlformats.org/officeDocument/2006/relationships/oleObject" Target="../embeddings/oleObject11.bin"/><Relationship Id="rId5" Type="http://schemas.openxmlformats.org/officeDocument/2006/relationships/image" Target="../media/image19.emf"/><Relationship Id="rId10" Type="http://schemas.openxmlformats.org/officeDocument/2006/relationships/image" Target="../media/image26.png"/><Relationship Id="rId4" Type="http://schemas.openxmlformats.org/officeDocument/2006/relationships/oleObject" Target="../embeddings/oleObject10.bin"/><Relationship Id="rId9" Type="http://schemas.openxmlformats.org/officeDocument/2006/relationships/image" Target="../media/image21.emf"/></Relationships>
</file>

<file path=ppt/slides/_rels/slide17.xml.rels><?xml version="1.0" encoding="UTF-8" standalone="yes"?>
<Relationships xmlns="http://schemas.openxmlformats.org/package/2006/relationships"><Relationship Id="rId3" Type="http://schemas.openxmlformats.org/officeDocument/2006/relationships/image" Target="../media/image18.emf"/><Relationship Id="rId2" Type="http://schemas.openxmlformats.org/officeDocument/2006/relationships/oleObject" Target="../embeddings/oleObject9.bin"/><Relationship Id="rId1" Type="http://schemas.openxmlformats.org/officeDocument/2006/relationships/slideLayout" Target="../slideLayouts/slideLayout2.xml"/><Relationship Id="rId6" Type="http://schemas.openxmlformats.org/officeDocument/2006/relationships/image" Target="../media/image30.png"/><Relationship Id="rId5" Type="http://schemas.openxmlformats.org/officeDocument/2006/relationships/image" Target="../media/image19.emf"/><Relationship Id="rId4" Type="http://schemas.openxmlformats.org/officeDocument/2006/relationships/oleObject" Target="../embeddings/oleObject10.bin"/></Relationships>
</file>

<file path=ppt/slides/_rels/slide18.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Layout" Target="../slideLayouts/slideLayout2.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0.xml.rels><?xml version="1.0" encoding="UTF-8" standalone="yes"?>
<Relationships xmlns="http://schemas.openxmlformats.org/package/2006/relationships"><Relationship Id="rId8" Type="http://schemas.openxmlformats.org/officeDocument/2006/relationships/image" Target="../media/image22.emf"/><Relationship Id="rId13" Type="http://schemas.openxmlformats.org/officeDocument/2006/relationships/image" Target="../media/image36.png"/><Relationship Id="rId3" Type="http://schemas.openxmlformats.org/officeDocument/2006/relationships/image" Target="../media/image18.emf"/><Relationship Id="rId7" Type="http://schemas.openxmlformats.org/officeDocument/2006/relationships/oleObject" Target="../embeddings/oleObject13.bin"/><Relationship Id="rId12" Type="http://schemas.openxmlformats.org/officeDocument/2006/relationships/image" Target="../media/image24.emf"/><Relationship Id="rId2" Type="http://schemas.openxmlformats.org/officeDocument/2006/relationships/oleObject" Target="../embeddings/oleObject9.bin"/><Relationship Id="rId1" Type="http://schemas.openxmlformats.org/officeDocument/2006/relationships/slideLayout" Target="../slideLayouts/slideLayout2.xml"/><Relationship Id="rId6" Type="http://schemas.openxmlformats.org/officeDocument/2006/relationships/image" Target="../media/image32.png"/><Relationship Id="rId11" Type="http://schemas.openxmlformats.org/officeDocument/2006/relationships/oleObject" Target="../embeddings/oleObject15.bin"/><Relationship Id="rId5" Type="http://schemas.openxmlformats.org/officeDocument/2006/relationships/image" Target="../media/image19.emf"/><Relationship Id="rId10" Type="http://schemas.openxmlformats.org/officeDocument/2006/relationships/image" Target="../media/image23.emf"/><Relationship Id="rId4" Type="http://schemas.openxmlformats.org/officeDocument/2006/relationships/oleObject" Target="../embeddings/oleObject10.bin"/><Relationship Id="rId9" Type="http://schemas.openxmlformats.org/officeDocument/2006/relationships/oleObject" Target="../embeddings/oleObject14.bin"/></Relationships>
</file>

<file path=ppt/slides/_rels/slide21.xml.rels><?xml version="1.0" encoding="UTF-8" standalone="yes"?>
<Relationships xmlns="http://schemas.openxmlformats.org/package/2006/relationships"><Relationship Id="rId8" Type="http://schemas.openxmlformats.org/officeDocument/2006/relationships/image" Target="../media/image25.emf"/><Relationship Id="rId13" Type="http://schemas.openxmlformats.org/officeDocument/2006/relationships/oleObject" Target="../embeddings/oleObject17.bin"/><Relationship Id="rId3" Type="http://schemas.openxmlformats.org/officeDocument/2006/relationships/image" Target="../media/image18.emf"/><Relationship Id="rId7" Type="http://schemas.openxmlformats.org/officeDocument/2006/relationships/oleObject" Target="../embeddings/oleObject16.bin"/><Relationship Id="rId12" Type="http://schemas.openxmlformats.org/officeDocument/2006/relationships/image" Target="../media/image24.emf"/><Relationship Id="rId2" Type="http://schemas.openxmlformats.org/officeDocument/2006/relationships/oleObject" Target="../embeddings/oleObject9.bin"/><Relationship Id="rId1" Type="http://schemas.openxmlformats.org/officeDocument/2006/relationships/slideLayout" Target="../slideLayouts/slideLayout2.xml"/><Relationship Id="rId6" Type="http://schemas.openxmlformats.org/officeDocument/2006/relationships/image" Target="../media/image32.png"/><Relationship Id="rId11" Type="http://schemas.openxmlformats.org/officeDocument/2006/relationships/oleObject" Target="../embeddings/oleObject15.bin"/><Relationship Id="rId5" Type="http://schemas.openxmlformats.org/officeDocument/2006/relationships/image" Target="../media/image19.emf"/><Relationship Id="rId15" Type="http://schemas.openxmlformats.org/officeDocument/2006/relationships/image" Target="../media/image39.png"/><Relationship Id="rId10" Type="http://schemas.openxmlformats.org/officeDocument/2006/relationships/image" Target="../media/image23.emf"/><Relationship Id="rId4" Type="http://schemas.openxmlformats.org/officeDocument/2006/relationships/oleObject" Target="../embeddings/oleObject10.bin"/><Relationship Id="rId9" Type="http://schemas.openxmlformats.org/officeDocument/2006/relationships/oleObject" Target="../embeddings/oleObject14.bin"/><Relationship Id="rId14" Type="http://schemas.openxmlformats.org/officeDocument/2006/relationships/image" Target="../media/image26.wmf"/></Relationships>
</file>

<file path=ppt/slides/_rels/slide22.xml.rels><?xml version="1.0" encoding="UTF-8" standalone="yes"?>
<Relationships xmlns="http://schemas.openxmlformats.org/package/2006/relationships"><Relationship Id="rId8" Type="http://schemas.openxmlformats.org/officeDocument/2006/relationships/image" Target="../media/image26.wmf"/><Relationship Id="rId13" Type="http://schemas.openxmlformats.org/officeDocument/2006/relationships/oleObject" Target="../embeddings/oleObject14.bin"/><Relationship Id="rId3" Type="http://schemas.openxmlformats.org/officeDocument/2006/relationships/image" Target="../media/image18.emf"/><Relationship Id="rId7" Type="http://schemas.openxmlformats.org/officeDocument/2006/relationships/oleObject" Target="../embeddings/oleObject17.bin"/><Relationship Id="rId12" Type="http://schemas.openxmlformats.org/officeDocument/2006/relationships/image" Target="../media/image25.emf"/><Relationship Id="rId2" Type="http://schemas.openxmlformats.org/officeDocument/2006/relationships/oleObject" Target="../embeddings/oleObject9.bin"/><Relationship Id="rId16" Type="http://schemas.openxmlformats.org/officeDocument/2006/relationships/image" Target="../media/image24.emf"/><Relationship Id="rId1" Type="http://schemas.openxmlformats.org/officeDocument/2006/relationships/slideLayout" Target="../slideLayouts/slideLayout2.xml"/><Relationship Id="rId6" Type="http://schemas.openxmlformats.org/officeDocument/2006/relationships/image" Target="../media/image32.png"/><Relationship Id="rId11" Type="http://schemas.openxmlformats.org/officeDocument/2006/relationships/oleObject" Target="../embeddings/oleObject16.bin"/><Relationship Id="rId5" Type="http://schemas.openxmlformats.org/officeDocument/2006/relationships/image" Target="../media/image19.emf"/><Relationship Id="rId15" Type="http://schemas.openxmlformats.org/officeDocument/2006/relationships/oleObject" Target="../embeddings/oleObject15.bin"/><Relationship Id="rId10" Type="http://schemas.openxmlformats.org/officeDocument/2006/relationships/image" Target="../media/image22.emf"/><Relationship Id="rId4" Type="http://schemas.openxmlformats.org/officeDocument/2006/relationships/oleObject" Target="../embeddings/oleObject10.bin"/><Relationship Id="rId9" Type="http://schemas.openxmlformats.org/officeDocument/2006/relationships/oleObject" Target="../embeddings/oleObject13.bin"/><Relationship Id="rId14" Type="http://schemas.openxmlformats.org/officeDocument/2006/relationships/image" Target="../media/image23.emf"/></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4.xml.rels><?xml version="1.0" encoding="UTF-8" standalone="yes"?>
<Relationships xmlns="http://schemas.openxmlformats.org/package/2006/relationships"><Relationship Id="rId3" Type="http://schemas.openxmlformats.org/officeDocument/2006/relationships/image" Target="../media/image27.png"/><Relationship Id="rId2" Type="http://schemas.openxmlformats.org/officeDocument/2006/relationships/oleObject" Target="../embeddings/oleObject18.bin"/><Relationship Id="rId1" Type="http://schemas.openxmlformats.org/officeDocument/2006/relationships/slideLayout" Target="../slideLayouts/slideLayout2.xml"/><Relationship Id="rId5" Type="http://schemas.openxmlformats.org/officeDocument/2006/relationships/image" Target="../media/image28.png"/><Relationship Id="rId4" Type="http://schemas.openxmlformats.org/officeDocument/2006/relationships/oleObject" Target="../embeddings/oleObject19.bin"/></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6.xml.rels><?xml version="1.0" encoding="UTF-8" standalone="yes"?>
<Relationships xmlns="http://schemas.openxmlformats.org/package/2006/relationships"><Relationship Id="rId8" Type="http://schemas.openxmlformats.org/officeDocument/2006/relationships/image" Target="../media/image17.emf"/><Relationship Id="rId3" Type="http://schemas.openxmlformats.org/officeDocument/2006/relationships/image" Target="../media/image43.png"/><Relationship Id="rId7" Type="http://schemas.openxmlformats.org/officeDocument/2006/relationships/oleObject" Target="../embeddings/oleObject8.bin"/><Relationship Id="rId12" Type="http://schemas.openxmlformats.org/officeDocument/2006/relationships/image" Target="../media/image48.png"/><Relationship Id="rId2" Type="http://schemas.openxmlformats.org/officeDocument/2006/relationships/image" Target="../media/image42.png"/><Relationship Id="rId1" Type="http://schemas.openxmlformats.org/officeDocument/2006/relationships/slideLayout" Target="../slideLayouts/slideLayout2.xml"/><Relationship Id="rId6" Type="http://schemas.openxmlformats.org/officeDocument/2006/relationships/image" Target="../media/image17.emf"/><Relationship Id="rId11" Type="http://schemas.openxmlformats.org/officeDocument/2006/relationships/image" Target="../media/image47.png"/><Relationship Id="rId5" Type="http://schemas.openxmlformats.org/officeDocument/2006/relationships/oleObject" Target="../embeddings/oleObject8.bin"/><Relationship Id="rId10" Type="http://schemas.openxmlformats.org/officeDocument/2006/relationships/image" Target="../media/image46.png"/><Relationship Id="rId4" Type="http://schemas.openxmlformats.org/officeDocument/2006/relationships/image" Target="../media/image44.png"/><Relationship Id="rId9" Type="http://schemas.openxmlformats.org/officeDocument/2006/relationships/image" Target="../media/image45.png"/></Relationships>
</file>

<file path=ppt/slides/_rels/slide27.xml.rels><?xml version="1.0" encoding="UTF-8" standalone="yes"?>
<Relationships xmlns="http://schemas.openxmlformats.org/package/2006/relationships"><Relationship Id="rId3" Type="http://schemas.openxmlformats.org/officeDocument/2006/relationships/image" Target="../media/image50.png"/><Relationship Id="rId2" Type="http://schemas.openxmlformats.org/officeDocument/2006/relationships/image" Target="../media/image49.png"/><Relationship Id="rId1" Type="http://schemas.openxmlformats.org/officeDocument/2006/relationships/slideLayout" Target="../slideLayouts/slideLayout2.xml"/></Relationships>
</file>

<file path=ppt/slides/_rels/slide28.xml.rels><?xml version="1.0" encoding="UTF-8" standalone="yes"?>
<Relationships xmlns="http://schemas.openxmlformats.org/package/2006/relationships"><Relationship Id="rId3" Type="http://schemas.openxmlformats.org/officeDocument/2006/relationships/image" Target="../media/image51.png"/><Relationship Id="rId2" Type="http://schemas.openxmlformats.org/officeDocument/2006/relationships/image" Target="../media/image49.png"/><Relationship Id="rId1" Type="http://schemas.openxmlformats.org/officeDocument/2006/relationships/slideLayout" Target="../slideLayouts/slideLayout2.xml"/></Relationships>
</file>

<file path=ppt/slides/_rels/slide29.xml.rels><?xml version="1.0" encoding="UTF-8" standalone="yes"?>
<Relationships xmlns="http://schemas.openxmlformats.org/package/2006/relationships"><Relationship Id="rId8" Type="http://schemas.openxmlformats.org/officeDocument/2006/relationships/oleObject" Target="../embeddings/oleObject23.bin"/><Relationship Id="rId3" Type="http://schemas.openxmlformats.org/officeDocument/2006/relationships/image" Target="../media/image29.emf"/><Relationship Id="rId7" Type="http://schemas.openxmlformats.org/officeDocument/2006/relationships/image" Target="../media/image31.emf"/><Relationship Id="rId2" Type="http://schemas.openxmlformats.org/officeDocument/2006/relationships/oleObject" Target="../embeddings/oleObject20.bin"/><Relationship Id="rId1" Type="http://schemas.openxmlformats.org/officeDocument/2006/relationships/slideLayout" Target="../slideLayouts/slideLayout2.xml"/><Relationship Id="rId6" Type="http://schemas.openxmlformats.org/officeDocument/2006/relationships/oleObject" Target="../embeddings/oleObject22.bin"/><Relationship Id="rId11" Type="http://schemas.openxmlformats.org/officeDocument/2006/relationships/image" Target="../media/image33.wmf"/><Relationship Id="rId5" Type="http://schemas.openxmlformats.org/officeDocument/2006/relationships/image" Target="../media/image30.emf"/><Relationship Id="rId10" Type="http://schemas.openxmlformats.org/officeDocument/2006/relationships/oleObject" Target="../embeddings/oleObject24.bin"/><Relationship Id="rId4" Type="http://schemas.openxmlformats.org/officeDocument/2006/relationships/oleObject" Target="../embeddings/oleObject21.bin"/><Relationship Id="rId9" Type="http://schemas.openxmlformats.org/officeDocument/2006/relationships/image" Target="../media/image32.emf"/></Relationships>
</file>

<file path=ppt/slides/_rels/slide3.xml.rels><?xml version="1.0" encoding="UTF-8" standalone="yes"?>
<Relationships xmlns="http://schemas.openxmlformats.org/package/2006/relationships"><Relationship Id="rId8" Type="http://schemas.openxmlformats.org/officeDocument/2006/relationships/image" Target="../media/image5.emf"/><Relationship Id="rId13" Type="http://schemas.openxmlformats.org/officeDocument/2006/relationships/image" Target="../media/image10.emf"/><Relationship Id="rId3" Type="http://schemas.openxmlformats.org/officeDocument/2006/relationships/image" Target="../media/image2.emf"/><Relationship Id="rId7" Type="http://schemas.openxmlformats.org/officeDocument/2006/relationships/image" Target="../media/image4.emf"/><Relationship Id="rId12" Type="http://schemas.openxmlformats.org/officeDocument/2006/relationships/image" Target="../media/image9.emf"/><Relationship Id="rId2" Type="http://schemas.openxmlformats.org/officeDocument/2006/relationships/oleObject" Target="../embeddings/oleObject1.bin"/><Relationship Id="rId1" Type="http://schemas.openxmlformats.org/officeDocument/2006/relationships/slideLayout" Target="../slideLayouts/slideLayout2.xml"/><Relationship Id="rId6" Type="http://schemas.openxmlformats.org/officeDocument/2006/relationships/oleObject" Target="../embeddings/oleObject3.bin"/><Relationship Id="rId11" Type="http://schemas.openxmlformats.org/officeDocument/2006/relationships/image" Target="../media/image8.emf"/><Relationship Id="rId5" Type="http://schemas.openxmlformats.org/officeDocument/2006/relationships/image" Target="../media/image3.emf"/><Relationship Id="rId10" Type="http://schemas.openxmlformats.org/officeDocument/2006/relationships/image" Target="../media/image7.emf"/><Relationship Id="rId4" Type="http://schemas.openxmlformats.org/officeDocument/2006/relationships/oleObject" Target="../embeddings/oleObject2.bin"/><Relationship Id="rId9" Type="http://schemas.openxmlformats.org/officeDocument/2006/relationships/image" Target="../media/image6.emf"/></Relationships>
</file>

<file path=ppt/slides/_rels/slide30.xml.rels><?xml version="1.0" encoding="UTF-8" standalone="yes"?>
<Relationships xmlns="http://schemas.openxmlformats.org/package/2006/relationships"><Relationship Id="rId8" Type="http://schemas.openxmlformats.org/officeDocument/2006/relationships/oleObject" Target="../embeddings/oleObject28.bin"/><Relationship Id="rId13" Type="http://schemas.openxmlformats.org/officeDocument/2006/relationships/image" Target="../media/image38.wmf"/><Relationship Id="rId3" Type="http://schemas.openxmlformats.org/officeDocument/2006/relationships/image" Target="../media/image34.emf"/><Relationship Id="rId7" Type="http://schemas.openxmlformats.org/officeDocument/2006/relationships/image" Target="../media/image36.emf"/><Relationship Id="rId12" Type="http://schemas.openxmlformats.org/officeDocument/2006/relationships/oleObject" Target="../embeddings/oleObject29.bin"/><Relationship Id="rId17" Type="http://schemas.openxmlformats.org/officeDocument/2006/relationships/image" Target="../media/image40.emf"/><Relationship Id="rId2" Type="http://schemas.openxmlformats.org/officeDocument/2006/relationships/oleObject" Target="../embeddings/oleObject25.bin"/><Relationship Id="rId16" Type="http://schemas.openxmlformats.org/officeDocument/2006/relationships/oleObject" Target="../embeddings/oleObject31.bin"/><Relationship Id="rId1" Type="http://schemas.openxmlformats.org/officeDocument/2006/relationships/slideLayout" Target="../slideLayouts/slideLayout2.xml"/><Relationship Id="rId6" Type="http://schemas.openxmlformats.org/officeDocument/2006/relationships/oleObject" Target="../embeddings/oleObject27.bin"/><Relationship Id="rId11" Type="http://schemas.openxmlformats.org/officeDocument/2006/relationships/image" Target="../media/image33.wmf"/><Relationship Id="rId5" Type="http://schemas.openxmlformats.org/officeDocument/2006/relationships/image" Target="../media/image35.emf"/><Relationship Id="rId15" Type="http://schemas.openxmlformats.org/officeDocument/2006/relationships/image" Target="../media/image39.wmf"/><Relationship Id="rId10" Type="http://schemas.openxmlformats.org/officeDocument/2006/relationships/oleObject" Target="../embeddings/oleObject24.bin"/><Relationship Id="rId4" Type="http://schemas.openxmlformats.org/officeDocument/2006/relationships/oleObject" Target="../embeddings/oleObject26.bin"/><Relationship Id="rId9" Type="http://schemas.openxmlformats.org/officeDocument/2006/relationships/image" Target="../media/image37.emf"/><Relationship Id="rId14" Type="http://schemas.openxmlformats.org/officeDocument/2006/relationships/oleObject" Target="../embeddings/oleObject30.bin"/></Relationships>
</file>

<file path=ppt/slides/_rels/slide31.xml.rels><?xml version="1.0" encoding="UTF-8" standalone="yes"?>
<Relationships xmlns="http://schemas.openxmlformats.org/package/2006/relationships"><Relationship Id="rId8" Type="http://schemas.openxmlformats.org/officeDocument/2006/relationships/oleObject" Target="../embeddings/oleObject24.bin"/><Relationship Id="rId3" Type="http://schemas.openxmlformats.org/officeDocument/2006/relationships/image" Target="../media/image34.emf"/><Relationship Id="rId7" Type="http://schemas.openxmlformats.org/officeDocument/2006/relationships/image" Target="../media/image37.emf"/><Relationship Id="rId12" Type="http://schemas.openxmlformats.org/officeDocument/2006/relationships/image" Target="../media/image67.png"/><Relationship Id="rId2" Type="http://schemas.openxmlformats.org/officeDocument/2006/relationships/oleObject" Target="../embeddings/oleObject32.bin"/><Relationship Id="rId1" Type="http://schemas.openxmlformats.org/officeDocument/2006/relationships/slideLayout" Target="../slideLayouts/slideLayout2.xml"/><Relationship Id="rId6" Type="http://schemas.openxmlformats.org/officeDocument/2006/relationships/oleObject" Target="../embeddings/oleObject28.bin"/><Relationship Id="rId11" Type="http://schemas.openxmlformats.org/officeDocument/2006/relationships/image" Target="../media/image66.png"/><Relationship Id="rId5" Type="http://schemas.openxmlformats.org/officeDocument/2006/relationships/image" Target="../media/image35.emf"/><Relationship Id="rId10" Type="http://schemas.openxmlformats.org/officeDocument/2006/relationships/image" Target="../media/image65.png"/><Relationship Id="rId4" Type="http://schemas.openxmlformats.org/officeDocument/2006/relationships/oleObject" Target="../embeddings/oleObject26.bin"/><Relationship Id="rId9" Type="http://schemas.openxmlformats.org/officeDocument/2006/relationships/image" Target="../media/image33.wmf"/></Relationships>
</file>

<file path=ppt/slides/_rels/slide32.xml.rels><?xml version="1.0" encoding="UTF-8" standalone="yes"?>
<Relationships xmlns="http://schemas.openxmlformats.org/package/2006/relationships"><Relationship Id="rId3" Type="http://schemas.openxmlformats.org/officeDocument/2006/relationships/image" Target="../media/image41.jpg"/><Relationship Id="rId2" Type="http://schemas.openxmlformats.org/officeDocument/2006/relationships/image" Target="../media/image68.png"/><Relationship Id="rId1" Type="http://schemas.openxmlformats.org/officeDocument/2006/relationships/slideLayout" Target="../slideLayouts/slideLayout2.xml"/><Relationship Id="rId5" Type="http://schemas.openxmlformats.org/officeDocument/2006/relationships/image" Target="../media/image33.wmf"/><Relationship Id="rId4" Type="http://schemas.openxmlformats.org/officeDocument/2006/relationships/oleObject" Target="../embeddings/oleObject24.bin"/></Relationships>
</file>

<file path=ppt/slides/_rels/slide33.xml.rels><?xml version="1.0" encoding="UTF-8" standalone="yes"?>
<Relationships xmlns="http://schemas.openxmlformats.org/package/2006/relationships"><Relationship Id="rId3" Type="http://schemas.openxmlformats.org/officeDocument/2006/relationships/image" Target="../media/image42.jpg"/><Relationship Id="rId2" Type="http://schemas.openxmlformats.org/officeDocument/2006/relationships/image" Target="../media/image70.png"/><Relationship Id="rId1" Type="http://schemas.openxmlformats.org/officeDocument/2006/relationships/slideLayout" Target="../slideLayouts/slideLayout2.xml"/><Relationship Id="rId5" Type="http://schemas.openxmlformats.org/officeDocument/2006/relationships/image" Target="../media/image33.wmf"/><Relationship Id="rId4" Type="http://schemas.openxmlformats.org/officeDocument/2006/relationships/oleObject" Target="../embeddings/oleObject24.bin"/></Relationships>
</file>

<file path=ppt/slides/_rels/slide34.xml.rels><?xml version="1.0" encoding="UTF-8" standalone="yes"?>
<Relationships xmlns="http://schemas.openxmlformats.org/package/2006/relationships"><Relationship Id="rId8" Type="http://schemas.openxmlformats.org/officeDocument/2006/relationships/oleObject" Target="../embeddings/oleObject36.bin"/><Relationship Id="rId3" Type="http://schemas.openxmlformats.org/officeDocument/2006/relationships/image" Target="../media/image43.emf"/><Relationship Id="rId7" Type="http://schemas.openxmlformats.org/officeDocument/2006/relationships/image" Target="../media/image45.emf"/><Relationship Id="rId2" Type="http://schemas.openxmlformats.org/officeDocument/2006/relationships/oleObject" Target="../embeddings/oleObject33.bin"/><Relationship Id="rId1" Type="http://schemas.openxmlformats.org/officeDocument/2006/relationships/slideLayout" Target="../slideLayouts/slideLayout2.xml"/><Relationship Id="rId6" Type="http://schemas.openxmlformats.org/officeDocument/2006/relationships/oleObject" Target="../embeddings/oleObject35.bin"/><Relationship Id="rId11" Type="http://schemas.openxmlformats.org/officeDocument/2006/relationships/image" Target="../media/image47.emf"/><Relationship Id="rId5" Type="http://schemas.openxmlformats.org/officeDocument/2006/relationships/image" Target="../media/image44.emf"/><Relationship Id="rId10" Type="http://schemas.openxmlformats.org/officeDocument/2006/relationships/oleObject" Target="../embeddings/oleObject37.bin"/><Relationship Id="rId4" Type="http://schemas.openxmlformats.org/officeDocument/2006/relationships/oleObject" Target="../embeddings/oleObject34.bin"/><Relationship Id="rId9" Type="http://schemas.openxmlformats.org/officeDocument/2006/relationships/image" Target="../media/image46.emf"/></Relationships>
</file>

<file path=ppt/slides/_rels/slide35.xml.rels><?xml version="1.0" encoding="UTF-8" standalone="yes"?>
<Relationships xmlns="http://schemas.openxmlformats.org/package/2006/relationships"><Relationship Id="rId8" Type="http://schemas.openxmlformats.org/officeDocument/2006/relationships/image" Target="../media/image45.emf"/><Relationship Id="rId3" Type="http://schemas.openxmlformats.org/officeDocument/2006/relationships/oleObject" Target="../embeddings/oleObject33.bin"/><Relationship Id="rId7" Type="http://schemas.openxmlformats.org/officeDocument/2006/relationships/oleObject" Target="../embeddings/oleObject35.bin"/><Relationship Id="rId12" Type="http://schemas.openxmlformats.org/officeDocument/2006/relationships/image" Target="../media/image47.emf"/><Relationship Id="rId2" Type="http://schemas.openxmlformats.org/officeDocument/2006/relationships/image" Target="../media/image78.png"/><Relationship Id="rId1" Type="http://schemas.openxmlformats.org/officeDocument/2006/relationships/slideLayout" Target="../slideLayouts/slideLayout2.xml"/><Relationship Id="rId6" Type="http://schemas.openxmlformats.org/officeDocument/2006/relationships/image" Target="../media/image44.emf"/><Relationship Id="rId11" Type="http://schemas.openxmlformats.org/officeDocument/2006/relationships/oleObject" Target="../embeddings/oleObject37.bin"/><Relationship Id="rId5" Type="http://schemas.openxmlformats.org/officeDocument/2006/relationships/oleObject" Target="../embeddings/oleObject34.bin"/><Relationship Id="rId10" Type="http://schemas.openxmlformats.org/officeDocument/2006/relationships/image" Target="../media/image46.emf"/><Relationship Id="rId4" Type="http://schemas.openxmlformats.org/officeDocument/2006/relationships/image" Target="../media/image43.emf"/><Relationship Id="rId9" Type="http://schemas.openxmlformats.org/officeDocument/2006/relationships/oleObject" Target="../embeddings/oleObject36.bin"/></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7.xml.rels><?xml version="1.0" encoding="UTF-8" standalone="yes"?>
<Relationships xmlns="http://schemas.openxmlformats.org/package/2006/relationships"><Relationship Id="rId3" Type="http://schemas.openxmlformats.org/officeDocument/2006/relationships/image" Target="../media/image48.jpg"/><Relationship Id="rId2" Type="http://schemas.openxmlformats.org/officeDocument/2006/relationships/image" Target="../media/image79.png"/><Relationship Id="rId1" Type="http://schemas.openxmlformats.org/officeDocument/2006/relationships/slideLayout" Target="../slideLayouts/slideLayout2.xml"/></Relationships>
</file>

<file path=ppt/slides/_rels/slide38.xml.rels><?xml version="1.0" encoding="UTF-8" standalone="yes"?>
<Relationships xmlns="http://schemas.openxmlformats.org/package/2006/relationships"><Relationship Id="rId2" Type="http://schemas.openxmlformats.org/officeDocument/2006/relationships/image" Target="../media/image48.jpg"/><Relationship Id="rId1" Type="http://schemas.openxmlformats.org/officeDocument/2006/relationships/slideLayout" Target="../slideLayouts/slideLayout2.xml"/></Relationships>
</file>

<file path=ppt/slides/_rels/slide39.xml.rels><?xml version="1.0" encoding="UTF-8" standalone="yes"?>
<Relationships xmlns="http://schemas.openxmlformats.org/package/2006/relationships"><Relationship Id="rId3" Type="http://schemas.openxmlformats.org/officeDocument/2006/relationships/image" Target="../media/image82.png"/><Relationship Id="rId2" Type="http://schemas.openxmlformats.org/officeDocument/2006/relationships/image" Target="../media/image81.png"/><Relationship Id="rId1" Type="http://schemas.openxmlformats.org/officeDocument/2006/relationships/slideLayout" Target="../slideLayouts/slideLayout2.xml"/><Relationship Id="rId4" Type="http://schemas.openxmlformats.org/officeDocument/2006/relationships/image" Target="../media/image83.png"/></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0.xml.rels><?xml version="1.0" encoding="UTF-8" standalone="yes"?>
<Relationships xmlns="http://schemas.openxmlformats.org/package/2006/relationships"><Relationship Id="rId3" Type="http://schemas.openxmlformats.org/officeDocument/2006/relationships/image" Target="../media/image84.png"/><Relationship Id="rId2" Type="http://schemas.openxmlformats.org/officeDocument/2006/relationships/image" Target="../media/image81.png"/><Relationship Id="rId1" Type="http://schemas.openxmlformats.org/officeDocument/2006/relationships/slideLayout" Target="../slideLayouts/slideLayout2.xml"/></Relationships>
</file>

<file path=ppt/slides/_rels/slide41.xml.rels><?xml version="1.0" encoding="UTF-8" standalone="yes"?>
<Relationships xmlns="http://schemas.openxmlformats.org/package/2006/relationships"><Relationship Id="rId3" Type="http://schemas.openxmlformats.org/officeDocument/2006/relationships/image" Target="../media/image85.png"/><Relationship Id="rId2" Type="http://schemas.openxmlformats.org/officeDocument/2006/relationships/image" Target="../media/image81.png"/><Relationship Id="rId1" Type="http://schemas.openxmlformats.org/officeDocument/2006/relationships/slideLayout" Target="../slideLayouts/slideLayout2.xml"/></Relationships>
</file>

<file path=ppt/slides/_rels/slide42.xml.rels><?xml version="1.0" encoding="UTF-8" standalone="yes"?>
<Relationships xmlns="http://schemas.openxmlformats.org/package/2006/relationships"><Relationship Id="rId3" Type="http://schemas.openxmlformats.org/officeDocument/2006/relationships/image" Target="../media/image87.png"/><Relationship Id="rId2" Type="http://schemas.openxmlformats.org/officeDocument/2006/relationships/image" Target="../media/image86.png"/><Relationship Id="rId1" Type="http://schemas.openxmlformats.org/officeDocument/2006/relationships/slideLayout" Target="../slideLayouts/slideLayout2.xml"/><Relationship Id="rId4" Type="http://schemas.openxmlformats.org/officeDocument/2006/relationships/image" Target="../media/image88.png"/></Relationships>
</file>

<file path=ppt/slides/_rels/slide43.xml.rels><?xml version="1.0" encoding="UTF-8" standalone="yes"?>
<Relationships xmlns="http://schemas.openxmlformats.org/package/2006/relationships"><Relationship Id="rId3" Type="http://schemas.openxmlformats.org/officeDocument/2006/relationships/image" Target="../media/image48.jpg"/><Relationship Id="rId2" Type="http://schemas.openxmlformats.org/officeDocument/2006/relationships/image" Target="../media/image49.jpg"/><Relationship Id="rId1" Type="http://schemas.openxmlformats.org/officeDocument/2006/relationships/slideLayout" Target="../slideLayouts/slideLayout2.xml"/><Relationship Id="rId4" Type="http://schemas.openxmlformats.org/officeDocument/2006/relationships/image" Target="../media/image90.png"/></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5.xml.rels><?xml version="1.0" encoding="UTF-8" standalone="yes"?>
<Relationships xmlns="http://schemas.openxmlformats.org/package/2006/relationships"><Relationship Id="rId8" Type="http://schemas.openxmlformats.org/officeDocument/2006/relationships/oleObject" Target="../embeddings/oleObject41.bin"/><Relationship Id="rId3" Type="http://schemas.openxmlformats.org/officeDocument/2006/relationships/image" Target="../media/image50.emf"/><Relationship Id="rId7" Type="http://schemas.openxmlformats.org/officeDocument/2006/relationships/image" Target="../media/image52.emf"/><Relationship Id="rId2" Type="http://schemas.openxmlformats.org/officeDocument/2006/relationships/oleObject" Target="../embeddings/oleObject38.bin"/><Relationship Id="rId1" Type="http://schemas.openxmlformats.org/officeDocument/2006/relationships/slideLayout" Target="../slideLayouts/slideLayout2.xml"/><Relationship Id="rId6" Type="http://schemas.openxmlformats.org/officeDocument/2006/relationships/oleObject" Target="../embeddings/oleObject40.bin"/><Relationship Id="rId5" Type="http://schemas.openxmlformats.org/officeDocument/2006/relationships/image" Target="../media/image51.emf"/><Relationship Id="rId10" Type="http://schemas.openxmlformats.org/officeDocument/2006/relationships/image" Target="../media/image95.png"/><Relationship Id="rId4" Type="http://schemas.openxmlformats.org/officeDocument/2006/relationships/oleObject" Target="../embeddings/oleObject39.bin"/><Relationship Id="rId9" Type="http://schemas.openxmlformats.org/officeDocument/2006/relationships/image" Target="../media/image53.emf"/></Relationships>
</file>

<file path=ppt/slides/_rels/slide46.xml.rels><?xml version="1.0" encoding="UTF-8" standalone="yes"?>
<Relationships xmlns="http://schemas.openxmlformats.org/package/2006/relationships"><Relationship Id="rId8" Type="http://schemas.openxmlformats.org/officeDocument/2006/relationships/image" Target="../media/image63.png"/><Relationship Id="rId3" Type="http://schemas.openxmlformats.org/officeDocument/2006/relationships/image" Target="../media/image54.emf"/><Relationship Id="rId7" Type="http://schemas.openxmlformats.org/officeDocument/2006/relationships/image" Target="../media/image56.emf"/><Relationship Id="rId2" Type="http://schemas.openxmlformats.org/officeDocument/2006/relationships/oleObject" Target="../embeddings/oleObject42.bin"/><Relationship Id="rId1" Type="http://schemas.openxmlformats.org/officeDocument/2006/relationships/slideLayout" Target="../slideLayouts/slideLayout2.xml"/><Relationship Id="rId6" Type="http://schemas.openxmlformats.org/officeDocument/2006/relationships/oleObject" Target="../embeddings/oleObject44.bin"/><Relationship Id="rId5" Type="http://schemas.openxmlformats.org/officeDocument/2006/relationships/image" Target="../media/image55.emf"/><Relationship Id="rId4" Type="http://schemas.openxmlformats.org/officeDocument/2006/relationships/oleObject" Target="../embeddings/oleObject43.bin"/></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8.xml.rels><?xml version="1.0" encoding="UTF-8" standalone="yes"?>
<Relationships xmlns="http://schemas.openxmlformats.org/package/2006/relationships"><Relationship Id="rId8" Type="http://schemas.openxmlformats.org/officeDocument/2006/relationships/oleObject" Target="../embeddings/oleObject46.bin"/><Relationship Id="rId3" Type="http://schemas.openxmlformats.org/officeDocument/2006/relationships/image" Target="../media/image57.emf"/><Relationship Id="rId7" Type="http://schemas.openxmlformats.org/officeDocument/2006/relationships/image" Target="../media/image59.emf"/><Relationship Id="rId12" Type="http://schemas.openxmlformats.org/officeDocument/2006/relationships/image" Target="../media/image105.png"/><Relationship Id="rId2" Type="http://schemas.openxmlformats.org/officeDocument/2006/relationships/oleObject" Target="../embeddings/oleObject33.bin"/><Relationship Id="rId1" Type="http://schemas.openxmlformats.org/officeDocument/2006/relationships/slideLayout" Target="../slideLayouts/slideLayout2.xml"/><Relationship Id="rId6" Type="http://schemas.openxmlformats.org/officeDocument/2006/relationships/oleObject" Target="../embeddings/oleObject45.bin"/><Relationship Id="rId11" Type="http://schemas.openxmlformats.org/officeDocument/2006/relationships/image" Target="../media/image61.emf"/><Relationship Id="rId5" Type="http://schemas.openxmlformats.org/officeDocument/2006/relationships/image" Target="../media/image58.emf"/><Relationship Id="rId10" Type="http://schemas.openxmlformats.org/officeDocument/2006/relationships/oleObject" Target="../embeddings/oleObject47.bin"/><Relationship Id="rId4" Type="http://schemas.openxmlformats.org/officeDocument/2006/relationships/oleObject" Target="../embeddings/oleObject34.bin"/><Relationship Id="rId9" Type="http://schemas.openxmlformats.org/officeDocument/2006/relationships/image" Target="../media/image60.emf"/></Relationships>
</file>

<file path=ppt/slides/_rels/slide4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0.xml.rels><?xml version="1.0" encoding="UTF-8" standalone="yes"?>
<Relationships xmlns="http://schemas.openxmlformats.org/package/2006/relationships"><Relationship Id="rId8" Type="http://schemas.openxmlformats.org/officeDocument/2006/relationships/oleObject" Target="../embeddings/oleObject51.bin"/><Relationship Id="rId3" Type="http://schemas.openxmlformats.org/officeDocument/2006/relationships/image" Target="../media/image62.emf"/><Relationship Id="rId7" Type="http://schemas.openxmlformats.org/officeDocument/2006/relationships/image" Target="../media/image64.emf"/><Relationship Id="rId2" Type="http://schemas.openxmlformats.org/officeDocument/2006/relationships/oleObject" Target="../embeddings/oleObject48.bin"/><Relationship Id="rId1" Type="http://schemas.openxmlformats.org/officeDocument/2006/relationships/slideLayout" Target="../slideLayouts/slideLayout2.xml"/><Relationship Id="rId6" Type="http://schemas.openxmlformats.org/officeDocument/2006/relationships/oleObject" Target="../embeddings/oleObject50.bin"/><Relationship Id="rId5" Type="http://schemas.openxmlformats.org/officeDocument/2006/relationships/image" Target="../media/image63.emf"/><Relationship Id="rId4" Type="http://schemas.openxmlformats.org/officeDocument/2006/relationships/oleObject" Target="../embeddings/oleObject49.bin"/><Relationship Id="rId9" Type="http://schemas.openxmlformats.org/officeDocument/2006/relationships/image" Target="../media/image65.emf"/></Relationships>
</file>

<file path=ppt/slides/_rels/slide51.xml.rels><?xml version="1.0" encoding="UTF-8" standalone="yes"?>
<Relationships xmlns="http://schemas.openxmlformats.org/package/2006/relationships"><Relationship Id="rId3" Type="http://schemas.openxmlformats.org/officeDocument/2006/relationships/image" Target="../media/image66.emf"/><Relationship Id="rId2" Type="http://schemas.openxmlformats.org/officeDocument/2006/relationships/oleObject" Target="../embeddings/oleObject52.bin"/><Relationship Id="rId1" Type="http://schemas.openxmlformats.org/officeDocument/2006/relationships/slideLayout" Target="../slideLayouts/slideLayout2.xml"/></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4.xml.rels><?xml version="1.0" encoding="UTF-8" standalone="yes"?>
<Relationships xmlns="http://schemas.openxmlformats.org/package/2006/relationships"><Relationship Id="rId3" Type="http://schemas.openxmlformats.org/officeDocument/2006/relationships/image" Target="../media/image67.wmf"/><Relationship Id="rId2" Type="http://schemas.openxmlformats.org/officeDocument/2006/relationships/oleObject" Target="../embeddings/oleObject53.bin"/><Relationship Id="rId1" Type="http://schemas.openxmlformats.org/officeDocument/2006/relationships/slideLayout" Target="../slideLayouts/slideLayout2.xml"/><Relationship Id="rId4" Type="http://schemas.openxmlformats.org/officeDocument/2006/relationships/oleObject" Target="../embeddings/oleObject54.bin"/></Relationships>
</file>

<file path=ppt/slides/_rels/slide55.xml.rels><?xml version="1.0" encoding="UTF-8" standalone="yes"?>
<Relationships xmlns="http://schemas.openxmlformats.org/package/2006/relationships"><Relationship Id="rId3" Type="http://schemas.openxmlformats.org/officeDocument/2006/relationships/image" Target="../media/image68.emf"/><Relationship Id="rId2" Type="http://schemas.openxmlformats.org/officeDocument/2006/relationships/oleObject" Target="../embeddings/oleObject55.bin"/><Relationship Id="rId1" Type="http://schemas.openxmlformats.org/officeDocument/2006/relationships/slideLayout" Target="../slideLayouts/slideLayout2.xml"/></Relationships>
</file>

<file path=ppt/slides/_rels/slide5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7.xml.rels><?xml version="1.0" encoding="UTF-8" standalone="yes"?>
<Relationships xmlns="http://schemas.openxmlformats.org/package/2006/relationships"><Relationship Id="rId3" Type="http://schemas.openxmlformats.org/officeDocument/2006/relationships/image" Target="../media/image69.emf"/><Relationship Id="rId2" Type="http://schemas.openxmlformats.org/officeDocument/2006/relationships/oleObject" Target="../embeddings/oleObject56.bin"/><Relationship Id="rId1" Type="http://schemas.openxmlformats.org/officeDocument/2006/relationships/slideLayout" Target="../slideLayouts/slideLayout2.xml"/></Relationships>
</file>

<file path=ppt/slides/_rels/slide58.xml.rels><?xml version="1.0" encoding="UTF-8" standalone="yes"?>
<Relationships xmlns="http://schemas.openxmlformats.org/package/2006/relationships"><Relationship Id="rId3" Type="http://schemas.openxmlformats.org/officeDocument/2006/relationships/image" Target="../media/image70.wmf"/><Relationship Id="rId2" Type="http://schemas.openxmlformats.org/officeDocument/2006/relationships/oleObject" Target="../embeddings/oleObject57.bin"/><Relationship Id="rId1" Type="http://schemas.openxmlformats.org/officeDocument/2006/relationships/slideLayout" Target="../slideLayouts/slideLayout2.xml"/></Relationships>
</file>

<file path=ppt/slides/_rels/slide59.xml.rels><?xml version="1.0" encoding="UTF-8" standalone="yes"?>
<Relationships xmlns="http://schemas.openxmlformats.org/package/2006/relationships"><Relationship Id="rId3" Type="http://schemas.openxmlformats.org/officeDocument/2006/relationships/image" Target="../media/image71.wmf"/><Relationship Id="rId7" Type="http://schemas.openxmlformats.org/officeDocument/2006/relationships/image" Target="../media/image73.emf"/><Relationship Id="rId2" Type="http://schemas.openxmlformats.org/officeDocument/2006/relationships/oleObject" Target="../embeddings/oleObject58.bin"/><Relationship Id="rId1" Type="http://schemas.openxmlformats.org/officeDocument/2006/relationships/slideLayout" Target="../slideLayouts/slideLayout2.xml"/><Relationship Id="rId6" Type="http://schemas.openxmlformats.org/officeDocument/2006/relationships/oleObject" Target="../embeddings/oleObject60.bin"/><Relationship Id="rId5" Type="http://schemas.openxmlformats.org/officeDocument/2006/relationships/image" Target="../media/image72.emf"/><Relationship Id="rId4" Type="http://schemas.openxmlformats.org/officeDocument/2006/relationships/oleObject" Target="../embeddings/oleObject59.bin"/></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1.xml.rels><?xml version="1.0" encoding="UTF-8" standalone="yes"?>
<Relationships xmlns="http://schemas.openxmlformats.org/package/2006/relationships"><Relationship Id="rId8" Type="http://schemas.openxmlformats.org/officeDocument/2006/relationships/oleObject" Target="../embeddings/oleObject64.bin"/><Relationship Id="rId13" Type="http://schemas.openxmlformats.org/officeDocument/2006/relationships/image" Target="../media/image79.emf"/><Relationship Id="rId3" Type="http://schemas.openxmlformats.org/officeDocument/2006/relationships/image" Target="../media/image74.emf"/><Relationship Id="rId7" Type="http://schemas.openxmlformats.org/officeDocument/2006/relationships/image" Target="../media/image76.emf"/><Relationship Id="rId12" Type="http://schemas.openxmlformats.org/officeDocument/2006/relationships/oleObject" Target="../embeddings/oleObject66.bin"/><Relationship Id="rId17" Type="http://schemas.openxmlformats.org/officeDocument/2006/relationships/image" Target="../media/image81.emf"/><Relationship Id="rId2" Type="http://schemas.openxmlformats.org/officeDocument/2006/relationships/oleObject" Target="../embeddings/oleObject61.bin"/><Relationship Id="rId16" Type="http://schemas.openxmlformats.org/officeDocument/2006/relationships/oleObject" Target="../embeddings/oleObject68.bin"/><Relationship Id="rId1" Type="http://schemas.openxmlformats.org/officeDocument/2006/relationships/slideLayout" Target="../slideLayouts/slideLayout2.xml"/><Relationship Id="rId6" Type="http://schemas.openxmlformats.org/officeDocument/2006/relationships/oleObject" Target="../embeddings/oleObject63.bin"/><Relationship Id="rId11" Type="http://schemas.openxmlformats.org/officeDocument/2006/relationships/image" Target="../media/image78.wmf"/><Relationship Id="rId5" Type="http://schemas.openxmlformats.org/officeDocument/2006/relationships/image" Target="../media/image75.wmf"/><Relationship Id="rId15" Type="http://schemas.openxmlformats.org/officeDocument/2006/relationships/image" Target="../media/image80.emf"/><Relationship Id="rId10" Type="http://schemas.openxmlformats.org/officeDocument/2006/relationships/oleObject" Target="../embeddings/oleObject65.bin"/><Relationship Id="rId4" Type="http://schemas.openxmlformats.org/officeDocument/2006/relationships/oleObject" Target="../embeddings/oleObject62.bin"/><Relationship Id="rId9" Type="http://schemas.openxmlformats.org/officeDocument/2006/relationships/image" Target="../media/image77.wmf"/><Relationship Id="rId14" Type="http://schemas.openxmlformats.org/officeDocument/2006/relationships/oleObject" Target="../embeddings/oleObject67.bin"/></Relationships>
</file>

<file path=ppt/slides/_rels/slide62.xml.rels><?xml version="1.0" encoding="UTF-8" standalone="yes"?>
<Relationships xmlns="http://schemas.openxmlformats.org/package/2006/relationships"><Relationship Id="rId3" Type="http://schemas.openxmlformats.org/officeDocument/2006/relationships/image" Target="../media/image82.emf"/><Relationship Id="rId2" Type="http://schemas.openxmlformats.org/officeDocument/2006/relationships/oleObject" Target="../embeddings/oleObject69.bin"/><Relationship Id="rId1" Type="http://schemas.openxmlformats.org/officeDocument/2006/relationships/slideLayout" Target="../slideLayouts/slideLayout2.xml"/></Relationships>
</file>

<file path=ppt/slides/_rels/slide63.xml.rels><?xml version="1.0" encoding="UTF-8" standalone="yes"?>
<Relationships xmlns="http://schemas.openxmlformats.org/package/2006/relationships"><Relationship Id="rId8" Type="http://schemas.openxmlformats.org/officeDocument/2006/relationships/oleObject" Target="../embeddings/oleObject73.bin"/><Relationship Id="rId13" Type="http://schemas.openxmlformats.org/officeDocument/2006/relationships/image" Target="../media/image88.emf"/><Relationship Id="rId3" Type="http://schemas.openxmlformats.org/officeDocument/2006/relationships/image" Target="../media/image83.emf"/><Relationship Id="rId7" Type="http://schemas.openxmlformats.org/officeDocument/2006/relationships/image" Target="../media/image85.emf"/><Relationship Id="rId12" Type="http://schemas.openxmlformats.org/officeDocument/2006/relationships/oleObject" Target="../embeddings/oleObject75.bin"/><Relationship Id="rId2" Type="http://schemas.openxmlformats.org/officeDocument/2006/relationships/oleObject" Target="../embeddings/oleObject70.bin"/><Relationship Id="rId1" Type="http://schemas.openxmlformats.org/officeDocument/2006/relationships/slideLayout" Target="../slideLayouts/slideLayout2.xml"/><Relationship Id="rId6" Type="http://schemas.openxmlformats.org/officeDocument/2006/relationships/oleObject" Target="../embeddings/oleObject72.bin"/><Relationship Id="rId11" Type="http://schemas.openxmlformats.org/officeDocument/2006/relationships/image" Target="../media/image87.emf"/><Relationship Id="rId5" Type="http://schemas.openxmlformats.org/officeDocument/2006/relationships/image" Target="../media/image84.emf"/><Relationship Id="rId15" Type="http://schemas.openxmlformats.org/officeDocument/2006/relationships/image" Target="../media/image89.emf"/><Relationship Id="rId10" Type="http://schemas.openxmlformats.org/officeDocument/2006/relationships/oleObject" Target="../embeddings/oleObject74.bin"/><Relationship Id="rId4" Type="http://schemas.openxmlformats.org/officeDocument/2006/relationships/oleObject" Target="../embeddings/oleObject71.bin"/><Relationship Id="rId9" Type="http://schemas.openxmlformats.org/officeDocument/2006/relationships/image" Target="../media/image86.emf"/><Relationship Id="rId14" Type="http://schemas.openxmlformats.org/officeDocument/2006/relationships/oleObject" Target="../embeddings/oleObject76.bin"/></Relationships>
</file>

<file path=ppt/slides/_rels/slide6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6.xml.rels><?xml version="1.0" encoding="UTF-8" standalone="yes"?>
<Relationships xmlns="http://schemas.openxmlformats.org/package/2006/relationships"><Relationship Id="rId3" Type="http://schemas.openxmlformats.org/officeDocument/2006/relationships/image" Target="../media/image90.emf"/><Relationship Id="rId2" Type="http://schemas.openxmlformats.org/officeDocument/2006/relationships/oleObject" Target="../embeddings/oleObject77.bin"/><Relationship Id="rId1" Type="http://schemas.openxmlformats.org/officeDocument/2006/relationships/slideLayout" Target="../slideLayouts/slideLayout2.xml"/><Relationship Id="rId4" Type="http://schemas.openxmlformats.org/officeDocument/2006/relationships/image" Target="../media/image135.png"/></Relationships>
</file>

<file path=ppt/slides/_rels/slide67.xml.rels><?xml version="1.0" encoding="UTF-8" standalone="yes"?>
<Relationships xmlns="http://schemas.openxmlformats.org/package/2006/relationships"><Relationship Id="rId2" Type="http://schemas.openxmlformats.org/officeDocument/2006/relationships/image" Target="../media/image136.png"/><Relationship Id="rId1" Type="http://schemas.openxmlformats.org/officeDocument/2006/relationships/slideLayout" Target="../slideLayouts/slideLayout2.xml"/></Relationships>
</file>

<file path=ppt/slides/_rels/slide68.xml.rels><?xml version="1.0" encoding="UTF-8" standalone="yes"?>
<Relationships xmlns="http://schemas.openxmlformats.org/package/2006/relationships"><Relationship Id="rId2" Type="http://schemas.openxmlformats.org/officeDocument/2006/relationships/image" Target="../media/image137.png"/><Relationship Id="rId1" Type="http://schemas.openxmlformats.org/officeDocument/2006/relationships/slideLayout" Target="../slideLayouts/slideLayout2.xml"/></Relationships>
</file>

<file path=ppt/slides/_rels/slide69.xml.rels><?xml version="1.0" encoding="UTF-8" standalone="yes"?>
<Relationships xmlns="http://schemas.openxmlformats.org/package/2006/relationships"><Relationship Id="rId3" Type="http://schemas.openxmlformats.org/officeDocument/2006/relationships/image" Target="../media/image139.png"/><Relationship Id="rId2" Type="http://schemas.openxmlformats.org/officeDocument/2006/relationships/image" Target="../media/image138.png"/><Relationship Id="rId1" Type="http://schemas.openxmlformats.org/officeDocument/2006/relationships/slideLayout" Target="../slideLayouts/slideLayout2.xml"/><Relationship Id="rId4" Type="http://schemas.openxmlformats.org/officeDocument/2006/relationships/image" Target="../media/image91.jpg"/></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0.xml.rels><?xml version="1.0" encoding="UTF-8" standalone="yes"?>
<Relationships xmlns="http://schemas.openxmlformats.org/package/2006/relationships"><Relationship Id="rId3" Type="http://schemas.openxmlformats.org/officeDocument/2006/relationships/image" Target="../media/image142.png"/><Relationship Id="rId2" Type="http://schemas.openxmlformats.org/officeDocument/2006/relationships/image" Target="../media/image141.png"/><Relationship Id="rId1" Type="http://schemas.openxmlformats.org/officeDocument/2006/relationships/slideLayout" Target="../slideLayouts/slideLayout2.xml"/><Relationship Id="rId4" Type="http://schemas.openxmlformats.org/officeDocument/2006/relationships/image" Target="../media/image91.jpg"/></Relationships>
</file>

<file path=ppt/slides/_rels/slide71.xml.rels><?xml version="1.0" encoding="UTF-8" standalone="yes"?>
<Relationships xmlns="http://schemas.openxmlformats.org/package/2006/relationships"><Relationship Id="rId3" Type="http://schemas.openxmlformats.org/officeDocument/2006/relationships/image" Target="../media/image144.png"/><Relationship Id="rId2" Type="http://schemas.openxmlformats.org/officeDocument/2006/relationships/image" Target="../media/image143.png"/><Relationship Id="rId1" Type="http://schemas.openxmlformats.org/officeDocument/2006/relationships/slideLayout" Target="../slideLayouts/slideLayout2.xml"/><Relationship Id="rId5" Type="http://schemas.openxmlformats.org/officeDocument/2006/relationships/image" Target="../media/image93.jpg"/><Relationship Id="rId4" Type="http://schemas.openxmlformats.org/officeDocument/2006/relationships/image" Target="../media/image92.jpg"/></Relationships>
</file>

<file path=ppt/slides/_rels/slide72.xml.rels><?xml version="1.0" encoding="UTF-8" standalone="yes"?>
<Relationships xmlns="http://schemas.openxmlformats.org/package/2006/relationships"><Relationship Id="rId3" Type="http://schemas.openxmlformats.org/officeDocument/2006/relationships/image" Target="../media/image148.png"/><Relationship Id="rId2" Type="http://schemas.openxmlformats.org/officeDocument/2006/relationships/image" Target="../media/image147.png"/><Relationship Id="rId1" Type="http://schemas.openxmlformats.org/officeDocument/2006/relationships/slideLayout" Target="../slideLayouts/slideLayout2.xml"/><Relationship Id="rId5" Type="http://schemas.openxmlformats.org/officeDocument/2006/relationships/image" Target="../media/image93.jpg"/><Relationship Id="rId4" Type="http://schemas.openxmlformats.org/officeDocument/2006/relationships/image" Target="../media/image94.jpg"/></Relationships>
</file>

<file path=ppt/slides/_rels/slide73.xml.rels><?xml version="1.0" encoding="UTF-8" standalone="yes"?>
<Relationships xmlns="http://schemas.openxmlformats.org/package/2006/relationships"><Relationship Id="rId3" Type="http://schemas.openxmlformats.org/officeDocument/2006/relationships/image" Target="../media/image150.png"/><Relationship Id="rId2" Type="http://schemas.openxmlformats.org/officeDocument/2006/relationships/image" Target="../media/image147.png"/><Relationship Id="rId1" Type="http://schemas.openxmlformats.org/officeDocument/2006/relationships/slideLayout" Target="../slideLayouts/slideLayout2.xml"/><Relationship Id="rId4" Type="http://schemas.openxmlformats.org/officeDocument/2006/relationships/image" Target="../media/image93.jpg"/></Relationships>
</file>

<file path=ppt/slides/_rels/slide74.xml.rels><?xml version="1.0" encoding="UTF-8" standalone="yes"?>
<Relationships xmlns="http://schemas.openxmlformats.org/package/2006/relationships"><Relationship Id="rId8" Type="http://schemas.openxmlformats.org/officeDocument/2006/relationships/image" Target="../media/image157.png"/><Relationship Id="rId3" Type="http://schemas.openxmlformats.org/officeDocument/2006/relationships/image" Target="../media/image102.png"/><Relationship Id="rId7" Type="http://schemas.openxmlformats.org/officeDocument/2006/relationships/image" Target="../media/image104.png"/><Relationship Id="rId2" Type="http://schemas.openxmlformats.org/officeDocument/2006/relationships/image" Target="../media/image151.png"/><Relationship Id="rId1" Type="http://schemas.openxmlformats.org/officeDocument/2006/relationships/slideLayout" Target="../slideLayouts/slideLayout2.xml"/><Relationship Id="rId6" Type="http://schemas.openxmlformats.org/officeDocument/2006/relationships/image" Target="../media/image103.png"/><Relationship Id="rId5" Type="http://schemas.openxmlformats.org/officeDocument/2006/relationships/image" Target="../media/image154.png"/><Relationship Id="rId10" Type="http://schemas.openxmlformats.org/officeDocument/2006/relationships/image" Target="../media/image159.png"/><Relationship Id="rId4" Type="http://schemas.openxmlformats.org/officeDocument/2006/relationships/image" Target="../media/image153.png"/><Relationship Id="rId9" Type="http://schemas.openxmlformats.org/officeDocument/2006/relationships/image" Target="../media/image158.png"/></Relationships>
</file>

<file path=ppt/slides/_rels/slide75.xml.rels><?xml version="1.0" encoding="UTF-8" standalone="yes"?>
<Relationships xmlns="http://schemas.openxmlformats.org/package/2006/relationships"><Relationship Id="rId3" Type="http://schemas.openxmlformats.org/officeDocument/2006/relationships/image" Target="../media/image161.png"/><Relationship Id="rId2" Type="http://schemas.openxmlformats.org/officeDocument/2006/relationships/image" Target="../media/image160.png"/><Relationship Id="rId1" Type="http://schemas.openxmlformats.org/officeDocument/2006/relationships/slideLayout" Target="../slideLayouts/slideLayout2.xml"/><Relationship Id="rId5" Type="http://schemas.openxmlformats.org/officeDocument/2006/relationships/image" Target="../media/image163.png"/><Relationship Id="rId4" Type="http://schemas.openxmlformats.org/officeDocument/2006/relationships/image" Target="../media/image162.png"/></Relationships>
</file>

<file path=ppt/slides/_rels/slide7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7.xml.rels><?xml version="1.0" encoding="UTF-8" standalone="yes"?>
<Relationships xmlns="http://schemas.openxmlformats.org/package/2006/relationships"><Relationship Id="rId3" Type="http://schemas.openxmlformats.org/officeDocument/2006/relationships/image" Target="../media/image95.emf"/><Relationship Id="rId2" Type="http://schemas.openxmlformats.org/officeDocument/2006/relationships/oleObject" Target="../embeddings/oleObject78.bin"/><Relationship Id="rId1" Type="http://schemas.openxmlformats.org/officeDocument/2006/relationships/slideLayout" Target="../slideLayouts/slideLayout2.xml"/></Relationships>
</file>

<file path=ppt/slides/_rels/slide78.xml.rels><?xml version="1.0" encoding="UTF-8" standalone="yes"?>
<Relationships xmlns="http://schemas.openxmlformats.org/package/2006/relationships"><Relationship Id="rId3" Type="http://schemas.openxmlformats.org/officeDocument/2006/relationships/image" Target="../media/image95.emf"/><Relationship Id="rId2" Type="http://schemas.openxmlformats.org/officeDocument/2006/relationships/oleObject" Target="../embeddings/oleObject78.bin"/><Relationship Id="rId1" Type="http://schemas.openxmlformats.org/officeDocument/2006/relationships/slideLayout" Target="../slideLayouts/slideLayout2.xml"/><Relationship Id="rId4" Type="http://schemas.openxmlformats.org/officeDocument/2006/relationships/image" Target="../media/image106.png"/></Relationships>
</file>

<file path=ppt/slides/_rels/slide79.xml.rels><?xml version="1.0" encoding="UTF-8" standalone="yes"?>
<Relationships xmlns="http://schemas.openxmlformats.org/package/2006/relationships"><Relationship Id="rId3" Type="http://schemas.openxmlformats.org/officeDocument/2006/relationships/image" Target="../media/image96.emf"/><Relationship Id="rId2" Type="http://schemas.openxmlformats.org/officeDocument/2006/relationships/oleObject" Target="../embeddings/oleObject79.bin"/><Relationship Id="rId1" Type="http://schemas.openxmlformats.org/officeDocument/2006/relationships/slideLayout" Target="../slideLayouts/slideLayout2.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0.xml.rels><?xml version="1.0" encoding="UTF-8" standalone="yes"?>
<Relationships xmlns="http://schemas.openxmlformats.org/package/2006/relationships"><Relationship Id="rId3" Type="http://schemas.openxmlformats.org/officeDocument/2006/relationships/oleObject" Target="../embeddings/oleObject79.bin"/><Relationship Id="rId2" Type="http://schemas.openxmlformats.org/officeDocument/2006/relationships/notesSlide" Target="../notesSlides/notesSlide2.xml"/><Relationship Id="rId1" Type="http://schemas.openxmlformats.org/officeDocument/2006/relationships/slideLayout" Target="../slideLayouts/slideLayout2.xml"/><Relationship Id="rId5" Type="http://schemas.openxmlformats.org/officeDocument/2006/relationships/image" Target="../media/image108.png"/><Relationship Id="rId4" Type="http://schemas.openxmlformats.org/officeDocument/2006/relationships/image" Target="../media/image96.emf"/></Relationships>
</file>

<file path=ppt/slides/_rels/slide81.xml.rels><?xml version="1.0" encoding="UTF-8" standalone="yes"?>
<Relationships xmlns="http://schemas.openxmlformats.org/package/2006/relationships"><Relationship Id="rId3" Type="http://schemas.openxmlformats.org/officeDocument/2006/relationships/image" Target="../media/image97.emf"/><Relationship Id="rId7" Type="http://schemas.openxmlformats.org/officeDocument/2006/relationships/image" Target="../media/image172.png"/><Relationship Id="rId2" Type="http://schemas.openxmlformats.org/officeDocument/2006/relationships/oleObject" Target="../embeddings/oleObject80.bin"/><Relationship Id="rId1" Type="http://schemas.openxmlformats.org/officeDocument/2006/relationships/slideLayout" Target="../slideLayouts/slideLayout2.xml"/><Relationship Id="rId6" Type="http://schemas.openxmlformats.org/officeDocument/2006/relationships/image" Target="../media/image171.png"/><Relationship Id="rId5" Type="http://schemas.openxmlformats.org/officeDocument/2006/relationships/image" Target="../media/image170.png"/><Relationship Id="rId4" Type="http://schemas.openxmlformats.org/officeDocument/2006/relationships/image" Target="../media/image169.png"/></Relationships>
</file>

<file path=ppt/slides/_rels/slide82.xml.rels><?xml version="1.0" encoding="UTF-8" standalone="yes"?>
<Relationships xmlns="http://schemas.openxmlformats.org/package/2006/relationships"><Relationship Id="rId3" Type="http://schemas.openxmlformats.org/officeDocument/2006/relationships/image" Target="../media/image98.emf"/><Relationship Id="rId7" Type="http://schemas.openxmlformats.org/officeDocument/2006/relationships/image" Target="../media/image177.png"/><Relationship Id="rId2" Type="http://schemas.openxmlformats.org/officeDocument/2006/relationships/oleObject" Target="../embeddings/oleObject81.bin"/><Relationship Id="rId1" Type="http://schemas.openxmlformats.org/officeDocument/2006/relationships/slideLayout" Target="../slideLayouts/slideLayout2.xml"/><Relationship Id="rId6" Type="http://schemas.openxmlformats.org/officeDocument/2006/relationships/image" Target="../media/image176.png"/><Relationship Id="rId5" Type="http://schemas.openxmlformats.org/officeDocument/2006/relationships/image" Target="../media/image175.png"/><Relationship Id="rId4" Type="http://schemas.openxmlformats.org/officeDocument/2006/relationships/image" Target="../media/image174.png"/></Relationships>
</file>

<file path=ppt/slides/_rels/slide83.xml.rels><?xml version="1.0" encoding="UTF-8" standalone="yes"?>
<Relationships xmlns="http://schemas.openxmlformats.org/package/2006/relationships"><Relationship Id="rId3" Type="http://schemas.openxmlformats.org/officeDocument/2006/relationships/image" Target="../media/image99.emf"/><Relationship Id="rId7" Type="http://schemas.openxmlformats.org/officeDocument/2006/relationships/image" Target="../media/image101.emf"/><Relationship Id="rId2" Type="http://schemas.openxmlformats.org/officeDocument/2006/relationships/oleObject" Target="../embeddings/oleObject82.bin"/><Relationship Id="rId1" Type="http://schemas.openxmlformats.org/officeDocument/2006/relationships/slideLayout" Target="../slideLayouts/slideLayout2.xml"/><Relationship Id="rId6" Type="http://schemas.openxmlformats.org/officeDocument/2006/relationships/oleObject" Target="../embeddings/oleObject84.bin"/><Relationship Id="rId5" Type="http://schemas.openxmlformats.org/officeDocument/2006/relationships/image" Target="../media/image100.emf"/><Relationship Id="rId4" Type="http://schemas.openxmlformats.org/officeDocument/2006/relationships/oleObject" Target="../embeddings/oleObject83.bin"/></Relationships>
</file>

<file path=ppt/slides/_rels/slide8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5.xml.rels><?xml version="1.0" encoding="UTF-8" standalone="yes"?>
<Relationships xmlns="http://schemas.openxmlformats.org/package/2006/relationships"><Relationship Id="rId8" Type="http://schemas.openxmlformats.org/officeDocument/2006/relationships/oleObject" Target="../embeddings/oleObject88.bin"/><Relationship Id="rId13" Type="http://schemas.openxmlformats.org/officeDocument/2006/relationships/image" Target="../media/image107.emf"/><Relationship Id="rId3" Type="http://schemas.openxmlformats.org/officeDocument/2006/relationships/image" Target="../media/image102.emf"/><Relationship Id="rId7" Type="http://schemas.openxmlformats.org/officeDocument/2006/relationships/image" Target="../media/image104.emf"/><Relationship Id="rId12" Type="http://schemas.openxmlformats.org/officeDocument/2006/relationships/oleObject" Target="../embeddings/oleObject90.bin"/><Relationship Id="rId2" Type="http://schemas.openxmlformats.org/officeDocument/2006/relationships/oleObject" Target="../embeddings/oleObject85.bin"/><Relationship Id="rId1" Type="http://schemas.openxmlformats.org/officeDocument/2006/relationships/slideLayout" Target="../slideLayouts/slideLayout2.xml"/><Relationship Id="rId6" Type="http://schemas.openxmlformats.org/officeDocument/2006/relationships/oleObject" Target="../embeddings/oleObject87.bin"/><Relationship Id="rId11" Type="http://schemas.openxmlformats.org/officeDocument/2006/relationships/image" Target="../media/image106.emf"/><Relationship Id="rId5" Type="http://schemas.openxmlformats.org/officeDocument/2006/relationships/image" Target="../media/image103.emf"/><Relationship Id="rId10" Type="http://schemas.openxmlformats.org/officeDocument/2006/relationships/oleObject" Target="../embeddings/oleObject89.bin"/><Relationship Id="rId4" Type="http://schemas.openxmlformats.org/officeDocument/2006/relationships/oleObject" Target="../embeddings/oleObject86.bin"/><Relationship Id="rId9" Type="http://schemas.openxmlformats.org/officeDocument/2006/relationships/image" Target="../media/image105.emf"/><Relationship Id="rId14" Type="http://schemas.openxmlformats.org/officeDocument/2006/relationships/image" Target="../media/image108.emf"/></Relationships>
</file>

<file path=ppt/slides/_rels/slide86.xml.rels><?xml version="1.0" encoding="UTF-8" standalone="yes"?>
<Relationships xmlns="http://schemas.openxmlformats.org/package/2006/relationships"><Relationship Id="rId8" Type="http://schemas.openxmlformats.org/officeDocument/2006/relationships/oleObject" Target="../embeddings/oleObject78.bin"/><Relationship Id="rId13" Type="http://schemas.openxmlformats.org/officeDocument/2006/relationships/image" Target="../media/image114.emf"/><Relationship Id="rId3" Type="http://schemas.openxmlformats.org/officeDocument/2006/relationships/image" Target="../media/image109.emf"/><Relationship Id="rId7" Type="http://schemas.openxmlformats.org/officeDocument/2006/relationships/image" Target="../media/image111.emf"/><Relationship Id="rId12" Type="http://schemas.openxmlformats.org/officeDocument/2006/relationships/oleObject" Target="../embeddings/oleObject95.bin"/><Relationship Id="rId2" Type="http://schemas.openxmlformats.org/officeDocument/2006/relationships/oleObject" Target="../embeddings/oleObject91.bin"/><Relationship Id="rId1" Type="http://schemas.openxmlformats.org/officeDocument/2006/relationships/slideLayout" Target="../slideLayouts/slideLayout2.xml"/><Relationship Id="rId6" Type="http://schemas.openxmlformats.org/officeDocument/2006/relationships/oleObject" Target="../embeddings/oleObject93.bin"/><Relationship Id="rId11" Type="http://schemas.openxmlformats.org/officeDocument/2006/relationships/image" Target="../media/image113.emf"/><Relationship Id="rId5" Type="http://schemas.openxmlformats.org/officeDocument/2006/relationships/image" Target="../media/image110.emf"/><Relationship Id="rId15" Type="http://schemas.openxmlformats.org/officeDocument/2006/relationships/image" Target="../media/image115.emf"/><Relationship Id="rId10" Type="http://schemas.openxmlformats.org/officeDocument/2006/relationships/oleObject" Target="../embeddings/oleObject94.bin"/><Relationship Id="rId4" Type="http://schemas.openxmlformats.org/officeDocument/2006/relationships/oleObject" Target="../embeddings/oleObject92.bin"/><Relationship Id="rId9" Type="http://schemas.openxmlformats.org/officeDocument/2006/relationships/image" Target="../media/image112.emf"/><Relationship Id="rId14" Type="http://schemas.openxmlformats.org/officeDocument/2006/relationships/oleObject" Target="../embeddings/oleObject96.bin"/></Relationships>
</file>

<file path=ppt/slides/_rels/slide8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8.xml.rels><?xml version="1.0" encoding="UTF-8" standalone="yes"?>
<Relationships xmlns="http://schemas.openxmlformats.org/package/2006/relationships"><Relationship Id="rId8" Type="http://schemas.openxmlformats.org/officeDocument/2006/relationships/image" Target="../media/image119.emf"/><Relationship Id="rId3" Type="http://schemas.openxmlformats.org/officeDocument/2006/relationships/image" Target="../media/image116.emf"/><Relationship Id="rId7" Type="http://schemas.openxmlformats.org/officeDocument/2006/relationships/image" Target="../media/image118.emf"/><Relationship Id="rId2" Type="http://schemas.openxmlformats.org/officeDocument/2006/relationships/oleObject" Target="../embeddings/oleObject97.bin"/><Relationship Id="rId1" Type="http://schemas.openxmlformats.org/officeDocument/2006/relationships/slideLayout" Target="../slideLayouts/slideLayout2.xml"/><Relationship Id="rId6" Type="http://schemas.openxmlformats.org/officeDocument/2006/relationships/oleObject" Target="../embeddings/oleObject99.bin"/><Relationship Id="rId11" Type="http://schemas.openxmlformats.org/officeDocument/2006/relationships/image" Target="../media/image133.png"/><Relationship Id="rId5" Type="http://schemas.openxmlformats.org/officeDocument/2006/relationships/image" Target="../media/image117.emf"/><Relationship Id="rId10" Type="http://schemas.openxmlformats.org/officeDocument/2006/relationships/image" Target="../media/image132.png"/><Relationship Id="rId4" Type="http://schemas.openxmlformats.org/officeDocument/2006/relationships/oleObject" Target="../embeddings/oleObject98.bin"/></Relationships>
</file>

<file path=ppt/slides/_rels/slide89.xml.rels><?xml version="1.0" encoding="UTF-8" standalone="yes"?>
<Relationships xmlns="http://schemas.openxmlformats.org/package/2006/relationships"><Relationship Id="rId8" Type="http://schemas.openxmlformats.org/officeDocument/2006/relationships/oleObject" Target="../embeddings/oleObject103.bin"/><Relationship Id="rId3" Type="http://schemas.openxmlformats.org/officeDocument/2006/relationships/image" Target="../media/image120.emf"/><Relationship Id="rId7" Type="http://schemas.openxmlformats.org/officeDocument/2006/relationships/image" Target="../media/image122.emf"/><Relationship Id="rId2" Type="http://schemas.openxmlformats.org/officeDocument/2006/relationships/oleObject" Target="../embeddings/oleObject100.bin"/><Relationship Id="rId1" Type="http://schemas.openxmlformats.org/officeDocument/2006/relationships/slideLayout" Target="../slideLayouts/slideLayout2.xml"/><Relationship Id="rId6" Type="http://schemas.openxmlformats.org/officeDocument/2006/relationships/oleObject" Target="../embeddings/oleObject102.bin"/><Relationship Id="rId11" Type="http://schemas.openxmlformats.org/officeDocument/2006/relationships/image" Target="../media/image124.emf"/><Relationship Id="rId5" Type="http://schemas.openxmlformats.org/officeDocument/2006/relationships/image" Target="../media/image121.emf"/><Relationship Id="rId10" Type="http://schemas.openxmlformats.org/officeDocument/2006/relationships/oleObject" Target="../embeddings/oleObject104.bin"/><Relationship Id="rId4" Type="http://schemas.openxmlformats.org/officeDocument/2006/relationships/oleObject" Target="../embeddings/oleObject101.bin"/><Relationship Id="rId9" Type="http://schemas.openxmlformats.org/officeDocument/2006/relationships/image" Target="../media/image123.emf"/></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0.xml.rels><?xml version="1.0" encoding="UTF-8" standalone="yes"?>
<Relationships xmlns="http://schemas.openxmlformats.org/package/2006/relationships"><Relationship Id="rId8" Type="http://schemas.openxmlformats.org/officeDocument/2006/relationships/oleObject" Target="../embeddings/oleObject108.bin"/><Relationship Id="rId3" Type="http://schemas.openxmlformats.org/officeDocument/2006/relationships/image" Target="../media/image125.emf"/><Relationship Id="rId7" Type="http://schemas.openxmlformats.org/officeDocument/2006/relationships/image" Target="../media/image127.emf"/><Relationship Id="rId2" Type="http://schemas.openxmlformats.org/officeDocument/2006/relationships/oleObject" Target="../embeddings/oleObject105.bin"/><Relationship Id="rId1" Type="http://schemas.openxmlformats.org/officeDocument/2006/relationships/slideLayout" Target="../slideLayouts/slideLayout2.xml"/><Relationship Id="rId6" Type="http://schemas.openxmlformats.org/officeDocument/2006/relationships/oleObject" Target="../embeddings/oleObject107.bin"/><Relationship Id="rId5" Type="http://schemas.openxmlformats.org/officeDocument/2006/relationships/image" Target="../media/image126.emf"/><Relationship Id="rId4" Type="http://schemas.openxmlformats.org/officeDocument/2006/relationships/oleObject" Target="../embeddings/oleObject106.bin"/><Relationship Id="rId9" Type="http://schemas.openxmlformats.org/officeDocument/2006/relationships/image" Target="../media/image128.emf"/></Relationships>
</file>

<file path=ppt/slides/_rels/slide9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3.xml.rels><?xml version="1.0" encoding="UTF-8" standalone="yes"?>
<Relationships xmlns="http://schemas.openxmlformats.org/package/2006/relationships"><Relationship Id="rId3" Type="http://schemas.openxmlformats.org/officeDocument/2006/relationships/image" Target="../media/image129.emf"/><Relationship Id="rId2" Type="http://schemas.openxmlformats.org/officeDocument/2006/relationships/oleObject" Target="../embeddings/oleObject109.bin"/><Relationship Id="rId1" Type="http://schemas.openxmlformats.org/officeDocument/2006/relationships/slideLayout" Target="../slideLayouts/slideLayout2.xml"/><Relationship Id="rId5" Type="http://schemas.openxmlformats.org/officeDocument/2006/relationships/image" Target="../media/image130.emf"/><Relationship Id="rId4" Type="http://schemas.openxmlformats.org/officeDocument/2006/relationships/oleObject" Target="../embeddings/oleObject110.bin"/></Relationships>
</file>

<file path=ppt/slides/_rels/slide9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9.xml.rels><?xml version="1.0" encoding="UTF-8" standalone="yes"?>
<Relationships xmlns="http://schemas.openxmlformats.org/package/2006/relationships"><Relationship Id="rId8" Type="http://schemas.openxmlformats.org/officeDocument/2006/relationships/oleObject" Target="../embeddings/oleObject114.bin"/><Relationship Id="rId13" Type="http://schemas.openxmlformats.org/officeDocument/2006/relationships/image" Target="../media/image136.emf"/><Relationship Id="rId18" Type="http://schemas.openxmlformats.org/officeDocument/2006/relationships/oleObject" Target="../embeddings/oleObject119.bin"/><Relationship Id="rId3" Type="http://schemas.openxmlformats.org/officeDocument/2006/relationships/image" Target="../media/image131.emf"/><Relationship Id="rId7" Type="http://schemas.openxmlformats.org/officeDocument/2006/relationships/image" Target="../media/image133.emf"/><Relationship Id="rId12" Type="http://schemas.openxmlformats.org/officeDocument/2006/relationships/oleObject" Target="../embeddings/oleObject116.bin"/><Relationship Id="rId17" Type="http://schemas.openxmlformats.org/officeDocument/2006/relationships/image" Target="../media/image138.emf"/><Relationship Id="rId2" Type="http://schemas.openxmlformats.org/officeDocument/2006/relationships/oleObject" Target="../embeddings/oleObject111.bin"/><Relationship Id="rId16" Type="http://schemas.openxmlformats.org/officeDocument/2006/relationships/oleObject" Target="../embeddings/oleObject118.bin"/><Relationship Id="rId1" Type="http://schemas.openxmlformats.org/officeDocument/2006/relationships/slideLayout" Target="../slideLayouts/slideLayout2.xml"/><Relationship Id="rId6" Type="http://schemas.openxmlformats.org/officeDocument/2006/relationships/oleObject" Target="../embeddings/oleObject113.bin"/><Relationship Id="rId11" Type="http://schemas.openxmlformats.org/officeDocument/2006/relationships/image" Target="../media/image135.emf"/><Relationship Id="rId5" Type="http://schemas.openxmlformats.org/officeDocument/2006/relationships/image" Target="../media/image132.emf"/><Relationship Id="rId15" Type="http://schemas.openxmlformats.org/officeDocument/2006/relationships/image" Target="../media/image137.emf"/><Relationship Id="rId10" Type="http://schemas.openxmlformats.org/officeDocument/2006/relationships/oleObject" Target="../embeddings/oleObject115.bin"/><Relationship Id="rId19" Type="http://schemas.openxmlformats.org/officeDocument/2006/relationships/image" Target="../media/image139.emf"/><Relationship Id="rId4" Type="http://schemas.openxmlformats.org/officeDocument/2006/relationships/oleObject" Target="../embeddings/oleObject112.bin"/><Relationship Id="rId9" Type="http://schemas.openxmlformats.org/officeDocument/2006/relationships/image" Target="../media/image134.emf"/><Relationship Id="rId14" Type="http://schemas.openxmlformats.org/officeDocument/2006/relationships/oleObject" Target="../embeddings/oleObject117.bin"/></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9" name="直接连接符 11">
            <a:extLst>
              <a:ext uri="{FF2B5EF4-FFF2-40B4-BE49-F238E27FC236}">
                <a16:creationId xmlns:a16="http://schemas.microsoft.com/office/drawing/2014/main" id="{3742FFED-1D2E-3311-78B2-60ADC2C1F452}"/>
              </a:ext>
            </a:extLst>
          </p:cNvPr>
          <p:cNvCxnSpPr/>
          <p:nvPr>
            <p:custDataLst>
              <p:tags r:id="rId2"/>
            </p:custDataLst>
          </p:nvPr>
        </p:nvCxnSpPr>
        <p:spPr>
          <a:xfrm>
            <a:off x="2948305" y="5064772"/>
            <a:ext cx="6320790" cy="0"/>
          </a:xfrm>
          <a:prstGeom prst="line">
            <a:avLst/>
          </a:prstGeom>
          <a:ln w="25400">
            <a:solidFill>
              <a:srgbClr val="6E8063"/>
            </a:solidFill>
          </a:ln>
        </p:spPr>
        <p:style>
          <a:lnRef idx="1">
            <a:schemeClr val="accent1"/>
          </a:lnRef>
          <a:fillRef idx="0">
            <a:schemeClr val="accent1"/>
          </a:fillRef>
          <a:effectRef idx="0">
            <a:schemeClr val="accent1"/>
          </a:effectRef>
          <a:fontRef idx="minor">
            <a:schemeClr val="tx1"/>
          </a:fontRef>
        </p:style>
      </p:cxnSp>
      <p:sp>
        <p:nvSpPr>
          <p:cNvPr id="10" name="TextBox 9">
            <a:extLst>
              <a:ext uri="{FF2B5EF4-FFF2-40B4-BE49-F238E27FC236}">
                <a16:creationId xmlns:a16="http://schemas.microsoft.com/office/drawing/2014/main" id="{14F716A9-9C45-109A-F3E6-3282AD70735C}"/>
              </a:ext>
            </a:extLst>
          </p:cNvPr>
          <p:cNvSpPr txBox="1"/>
          <p:nvPr/>
        </p:nvSpPr>
        <p:spPr>
          <a:xfrm>
            <a:off x="-7937" y="1580145"/>
            <a:ext cx="12192000" cy="1857624"/>
          </a:xfrm>
          <a:prstGeom prst="rect">
            <a:avLst/>
          </a:prstGeom>
          <a:noFill/>
        </p:spPr>
        <p:txBody>
          <a:bodyPr wrap="square" rtlCol="0">
            <a:spAutoFit/>
          </a:bodyPr>
          <a:lstStyle/>
          <a:p>
            <a:pPr algn="ctr">
              <a:lnSpc>
                <a:spcPct val="150000"/>
              </a:lnSpc>
            </a:pPr>
            <a:r>
              <a:rPr kumimoji="1" lang="en-US" altLang="zh-CN" sz="4000" b="1" dirty="0">
                <a:latin typeface="Songti SC" panose="02010600040101010101" pitchFamily="2" charset="-122"/>
                <a:ea typeface="Songti SC" panose="02010600040101010101" pitchFamily="2" charset="-122"/>
                <a:cs typeface="Arial" panose="020B0604020202020204" pitchFamily="34" charset="0"/>
              </a:rPr>
              <a:t>《</a:t>
            </a:r>
            <a:r>
              <a:rPr kumimoji="1" lang="zh-CN" altLang="en-US" sz="4000" b="1" dirty="0">
                <a:latin typeface="Songti SC" panose="02010600040101010101" pitchFamily="2" charset="-122"/>
                <a:ea typeface="Songti SC" panose="02010600040101010101" pitchFamily="2" charset="-122"/>
                <a:cs typeface="Arial" panose="020B0604020202020204" pitchFamily="34" charset="0"/>
              </a:rPr>
              <a:t>数字电路与微机系统</a:t>
            </a:r>
            <a:r>
              <a:rPr kumimoji="1" lang="en-US" altLang="zh-CN" sz="4000" b="1" dirty="0">
                <a:latin typeface="Songti SC" panose="02010600040101010101" pitchFamily="2" charset="-122"/>
                <a:ea typeface="Songti SC" panose="02010600040101010101" pitchFamily="2" charset="-122"/>
                <a:cs typeface="Arial" panose="020B0604020202020204" pitchFamily="34" charset="0"/>
              </a:rPr>
              <a:t>》</a:t>
            </a:r>
          </a:p>
          <a:p>
            <a:pPr algn="ctr">
              <a:lnSpc>
                <a:spcPct val="150000"/>
              </a:lnSpc>
            </a:pPr>
            <a:r>
              <a:rPr kumimoji="1" lang="en-US" altLang="zh-CN" sz="4000" dirty="0">
                <a:latin typeface="Songti SC" panose="02010600040101010101" pitchFamily="2" charset="-122"/>
                <a:ea typeface="Songti SC" panose="02010600040101010101" pitchFamily="2" charset="-122"/>
              </a:rPr>
              <a:t>《</a:t>
            </a:r>
            <a:r>
              <a:rPr kumimoji="1" lang="zh-CN" altLang="en-US" sz="4000" dirty="0">
                <a:latin typeface="Songti SC" panose="02010600040101010101" pitchFamily="2" charset="-122"/>
                <a:ea typeface="Songti SC" panose="02010600040101010101" pitchFamily="2" charset="-122"/>
              </a:rPr>
              <a:t>数字电路</a:t>
            </a:r>
            <a:r>
              <a:rPr kumimoji="1" lang="en-US" altLang="zh-CN" sz="4000" dirty="0">
                <a:latin typeface="Songti SC" panose="02010600040101010101" pitchFamily="2" charset="-122"/>
                <a:ea typeface="Songti SC" panose="02010600040101010101" pitchFamily="2" charset="-122"/>
              </a:rPr>
              <a:t>》</a:t>
            </a:r>
            <a:r>
              <a:rPr kumimoji="1" lang="zh-CN" altLang="en-US" sz="4000" dirty="0">
                <a:latin typeface="Songti SC" panose="02010600040101010101" pitchFamily="2" charset="-122"/>
                <a:ea typeface="Songti SC" panose="02010600040101010101" pitchFamily="2" charset="-122"/>
              </a:rPr>
              <a:t>部分</a:t>
            </a:r>
            <a:endParaRPr kumimoji="1" lang="en-US" altLang="zh-CN" sz="4000" b="1" dirty="0">
              <a:latin typeface="Songti SC" panose="02010600040101010101" pitchFamily="2" charset="-122"/>
              <a:ea typeface="Songti SC" panose="02010600040101010101" pitchFamily="2" charset="-122"/>
              <a:cs typeface="Arial" panose="020B0604020202020204" pitchFamily="34" charset="0"/>
            </a:endParaRPr>
          </a:p>
        </p:txBody>
      </p:sp>
      <p:grpSp>
        <p:nvGrpSpPr>
          <p:cNvPr id="13" name="组合 19">
            <a:extLst>
              <a:ext uri="{FF2B5EF4-FFF2-40B4-BE49-F238E27FC236}">
                <a16:creationId xmlns:a16="http://schemas.microsoft.com/office/drawing/2014/main" id="{994FBDED-6B72-0B02-53AA-368EDC24AAD9}"/>
              </a:ext>
            </a:extLst>
          </p:cNvPr>
          <p:cNvGrpSpPr/>
          <p:nvPr/>
        </p:nvGrpSpPr>
        <p:grpSpPr>
          <a:xfrm>
            <a:off x="0" y="5576887"/>
            <a:ext cx="12192000" cy="1281113"/>
            <a:chOff x="-6350" y="3575050"/>
            <a:chExt cx="12192000" cy="1281113"/>
          </a:xfrm>
          <a:gradFill>
            <a:gsLst>
              <a:gs pos="0">
                <a:srgbClr val="3C592D">
                  <a:alpha val="0"/>
                </a:srgbClr>
              </a:gs>
              <a:gs pos="100000">
                <a:srgbClr val="2E4523"/>
              </a:gs>
            </a:gsLst>
            <a:lin ang="5400000" scaled="0"/>
          </a:gradFill>
        </p:grpSpPr>
        <p:grpSp>
          <p:nvGrpSpPr>
            <p:cNvPr id="14" name="Group 205">
              <a:extLst>
                <a:ext uri="{FF2B5EF4-FFF2-40B4-BE49-F238E27FC236}">
                  <a16:creationId xmlns:a16="http://schemas.microsoft.com/office/drawing/2014/main" id="{EF9390E2-105C-860C-B638-4F3B92301CD6}"/>
                </a:ext>
              </a:extLst>
            </p:cNvPr>
            <p:cNvGrpSpPr>
              <a:grpSpLocks/>
            </p:cNvGrpSpPr>
            <p:nvPr userDrawn="1"/>
          </p:nvGrpSpPr>
          <p:grpSpPr bwMode="auto">
            <a:xfrm>
              <a:off x="4810125" y="4400550"/>
              <a:ext cx="4105275" cy="433388"/>
              <a:chOff x="3030" y="2772"/>
              <a:chExt cx="2586" cy="273"/>
            </a:xfrm>
            <a:grpFill/>
          </p:grpSpPr>
          <p:sp>
            <p:nvSpPr>
              <p:cNvPr id="118" name="Line 5">
                <a:extLst>
                  <a:ext uri="{FF2B5EF4-FFF2-40B4-BE49-F238E27FC236}">
                    <a16:creationId xmlns:a16="http://schemas.microsoft.com/office/drawing/2014/main" id="{9724B648-A307-2FBA-F065-29059C2EB3CD}"/>
                  </a:ext>
                </a:extLst>
              </p:cNvPr>
              <p:cNvSpPr>
                <a:spLocks noChangeShapeType="1"/>
              </p:cNvSpPr>
              <p:nvPr userDrawn="1"/>
            </p:nvSpPr>
            <p:spPr bwMode="auto">
              <a:xfrm>
                <a:off x="5616" y="2860"/>
                <a:ext cx="0" cy="0"/>
              </a:xfrm>
              <a:prstGeom prst="line">
                <a:avLst/>
              </a:prstGeom>
              <a:grpFill/>
              <a:ln w="12700" cap="rnd">
                <a:solidFill>
                  <a:srgbClr val="BF9C50"/>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19" name="Freeform 6">
                <a:extLst>
                  <a:ext uri="{FF2B5EF4-FFF2-40B4-BE49-F238E27FC236}">
                    <a16:creationId xmlns:a16="http://schemas.microsoft.com/office/drawing/2014/main" id="{C457F0D5-8EAF-DE5B-7420-EC0AB45724DD}"/>
                  </a:ext>
                </a:extLst>
              </p:cNvPr>
              <p:cNvSpPr>
                <a:spLocks/>
              </p:cNvSpPr>
              <p:nvPr userDrawn="1"/>
            </p:nvSpPr>
            <p:spPr bwMode="auto">
              <a:xfrm>
                <a:off x="3657" y="2794"/>
                <a:ext cx="39" cy="9"/>
              </a:xfrm>
              <a:custGeom>
                <a:avLst/>
                <a:gdLst>
                  <a:gd name="T0" fmla="*/ 8 w 9"/>
                  <a:gd name="T1" fmla="*/ 2 h 2"/>
                  <a:gd name="T2" fmla="*/ 1 w 9"/>
                  <a:gd name="T3" fmla="*/ 2 h 2"/>
                  <a:gd name="T4" fmla="*/ 0 w 9"/>
                  <a:gd name="T5" fmla="*/ 1 h 2"/>
                  <a:gd name="T6" fmla="*/ 1 w 9"/>
                  <a:gd name="T7" fmla="*/ 0 h 2"/>
                  <a:gd name="T8" fmla="*/ 8 w 9"/>
                  <a:gd name="T9" fmla="*/ 0 h 2"/>
                  <a:gd name="T10" fmla="*/ 9 w 9"/>
                  <a:gd name="T11" fmla="*/ 1 h 2"/>
                  <a:gd name="T12" fmla="*/ 8 w 9"/>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9" h="2">
                    <a:moveTo>
                      <a:pt x="8" y="2"/>
                    </a:moveTo>
                    <a:cubicBezTo>
                      <a:pt x="1" y="2"/>
                      <a:pt x="1" y="2"/>
                      <a:pt x="1" y="2"/>
                    </a:cubicBezTo>
                    <a:cubicBezTo>
                      <a:pt x="0" y="2"/>
                      <a:pt x="0" y="1"/>
                      <a:pt x="0" y="1"/>
                    </a:cubicBezTo>
                    <a:cubicBezTo>
                      <a:pt x="0" y="0"/>
                      <a:pt x="0" y="0"/>
                      <a:pt x="1" y="0"/>
                    </a:cubicBezTo>
                    <a:cubicBezTo>
                      <a:pt x="8" y="0"/>
                      <a:pt x="8" y="0"/>
                      <a:pt x="8" y="0"/>
                    </a:cubicBezTo>
                    <a:cubicBezTo>
                      <a:pt x="8" y="0"/>
                      <a:pt x="9" y="0"/>
                      <a:pt x="9" y="1"/>
                    </a:cubicBezTo>
                    <a:cubicBezTo>
                      <a:pt x="9" y="1"/>
                      <a:pt x="8" y="2"/>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0" name="Freeform 7">
                <a:extLst>
                  <a:ext uri="{FF2B5EF4-FFF2-40B4-BE49-F238E27FC236}">
                    <a16:creationId xmlns:a16="http://schemas.microsoft.com/office/drawing/2014/main" id="{91956E0D-40AD-35CD-E265-6C744D1CDF2E}"/>
                  </a:ext>
                </a:extLst>
              </p:cNvPr>
              <p:cNvSpPr>
                <a:spLocks/>
              </p:cNvSpPr>
              <p:nvPr userDrawn="1"/>
            </p:nvSpPr>
            <p:spPr bwMode="auto">
              <a:xfrm>
                <a:off x="3030" y="304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1" name="Freeform 8">
                <a:extLst>
                  <a:ext uri="{FF2B5EF4-FFF2-40B4-BE49-F238E27FC236}">
                    <a16:creationId xmlns:a16="http://schemas.microsoft.com/office/drawing/2014/main" id="{C815D418-48B0-F540-F75C-FF7A4054C536}"/>
                  </a:ext>
                </a:extLst>
              </p:cNvPr>
              <p:cNvSpPr>
                <a:spLocks/>
              </p:cNvSpPr>
              <p:nvPr userDrawn="1"/>
            </p:nvSpPr>
            <p:spPr bwMode="auto">
              <a:xfrm>
                <a:off x="3048" y="304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2" name="Freeform 9">
                <a:extLst>
                  <a:ext uri="{FF2B5EF4-FFF2-40B4-BE49-F238E27FC236}">
                    <a16:creationId xmlns:a16="http://schemas.microsoft.com/office/drawing/2014/main" id="{C636F1D5-93F3-924C-5CD9-E2DE20667814}"/>
                  </a:ext>
                </a:extLst>
              </p:cNvPr>
              <p:cNvSpPr>
                <a:spLocks/>
              </p:cNvSpPr>
              <p:nvPr userDrawn="1"/>
            </p:nvSpPr>
            <p:spPr bwMode="auto">
              <a:xfrm>
                <a:off x="3061" y="304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3" name="Freeform 10">
                <a:extLst>
                  <a:ext uri="{FF2B5EF4-FFF2-40B4-BE49-F238E27FC236}">
                    <a16:creationId xmlns:a16="http://schemas.microsoft.com/office/drawing/2014/main" id="{02A3F4BC-3579-B6C2-65C0-6B0BA57E73D0}"/>
                  </a:ext>
                </a:extLst>
              </p:cNvPr>
              <p:cNvSpPr>
                <a:spLocks/>
              </p:cNvSpPr>
              <p:nvPr userDrawn="1"/>
            </p:nvSpPr>
            <p:spPr bwMode="auto">
              <a:xfrm>
                <a:off x="3074" y="304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4" name="Freeform 11">
                <a:extLst>
                  <a:ext uri="{FF2B5EF4-FFF2-40B4-BE49-F238E27FC236}">
                    <a16:creationId xmlns:a16="http://schemas.microsoft.com/office/drawing/2014/main" id="{89154DD1-12E9-C9C7-CD70-1BA126DCCB94}"/>
                  </a:ext>
                </a:extLst>
              </p:cNvPr>
              <p:cNvSpPr>
                <a:spLocks/>
              </p:cNvSpPr>
              <p:nvPr userDrawn="1"/>
            </p:nvSpPr>
            <p:spPr bwMode="auto">
              <a:xfrm>
                <a:off x="3087" y="304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5" name="Freeform 12">
                <a:extLst>
                  <a:ext uri="{FF2B5EF4-FFF2-40B4-BE49-F238E27FC236}">
                    <a16:creationId xmlns:a16="http://schemas.microsoft.com/office/drawing/2014/main" id="{0ED36166-D352-BBB4-0036-A795A96EB6CA}"/>
                  </a:ext>
                </a:extLst>
              </p:cNvPr>
              <p:cNvSpPr>
                <a:spLocks/>
              </p:cNvSpPr>
              <p:nvPr userDrawn="1"/>
            </p:nvSpPr>
            <p:spPr bwMode="auto">
              <a:xfrm>
                <a:off x="3100" y="304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6" name="Freeform 13">
                <a:extLst>
                  <a:ext uri="{FF2B5EF4-FFF2-40B4-BE49-F238E27FC236}">
                    <a16:creationId xmlns:a16="http://schemas.microsoft.com/office/drawing/2014/main" id="{8510E319-2133-3B47-BEFE-A934AD68E24D}"/>
                  </a:ext>
                </a:extLst>
              </p:cNvPr>
              <p:cNvSpPr>
                <a:spLocks/>
              </p:cNvSpPr>
              <p:nvPr userDrawn="1"/>
            </p:nvSpPr>
            <p:spPr bwMode="auto">
              <a:xfrm>
                <a:off x="3113" y="304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7" name="Freeform 14">
                <a:extLst>
                  <a:ext uri="{FF2B5EF4-FFF2-40B4-BE49-F238E27FC236}">
                    <a16:creationId xmlns:a16="http://schemas.microsoft.com/office/drawing/2014/main" id="{B52A45AA-B2FC-C33F-37D7-7BB0FDE99E0F}"/>
                  </a:ext>
                </a:extLst>
              </p:cNvPr>
              <p:cNvSpPr>
                <a:spLocks/>
              </p:cNvSpPr>
              <p:nvPr userDrawn="1"/>
            </p:nvSpPr>
            <p:spPr bwMode="auto">
              <a:xfrm>
                <a:off x="3126" y="304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8" name="Freeform 15">
                <a:extLst>
                  <a:ext uri="{FF2B5EF4-FFF2-40B4-BE49-F238E27FC236}">
                    <a16:creationId xmlns:a16="http://schemas.microsoft.com/office/drawing/2014/main" id="{77866D5A-7729-2F72-156F-49708055A026}"/>
                  </a:ext>
                </a:extLst>
              </p:cNvPr>
              <p:cNvSpPr>
                <a:spLocks/>
              </p:cNvSpPr>
              <p:nvPr userDrawn="1"/>
            </p:nvSpPr>
            <p:spPr bwMode="auto">
              <a:xfrm>
                <a:off x="3143" y="304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9" name="Freeform 16">
                <a:extLst>
                  <a:ext uri="{FF2B5EF4-FFF2-40B4-BE49-F238E27FC236}">
                    <a16:creationId xmlns:a16="http://schemas.microsoft.com/office/drawing/2014/main" id="{AA808B7D-6F6B-7A7C-ACF2-C373A1331580}"/>
                  </a:ext>
                </a:extLst>
              </p:cNvPr>
              <p:cNvSpPr>
                <a:spLocks/>
              </p:cNvSpPr>
              <p:nvPr userDrawn="1"/>
            </p:nvSpPr>
            <p:spPr bwMode="auto">
              <a:xfrm>
                <a:off x="3156" y="304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0" name="Freeform 17">
                <a:extLst>
                  <a:ext uri="{FF2B5EF4-FFF2-40B4-BE49-F238E27FC236}">
                    <a16:creationId xmlns:a16="http://schemas.microsoft.com/office/drawing/2014/main" id="{89B80F4A-BF1D-A736-7D6A-DC372D223F86}"/>
                  </a:ext>
                </a:extLst>
              </p:cNvPr>
              <p:cNvSpPr>
                <a:spLocks/>
              </p:cNvSpPr>
              <p:nvPr userDrawn="1"/>
            </p:nvSpPr>
            <p:spPr bwMode="auto">
              <a:xfrm>
                <a:off x="3170" y="304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1" name="Freeform 18">
                <a:extLst>
                  <a:ext uri="{FF2B5EF4-FFF2-40B4-BE49-F238E27FC236}">
                    <a16:creationId xmlns:a16="http://schemas.microsoft.com/office/drawing/2014/main" id="{7D341231-9A7B-2185-23AE-83970511BA18}"/>
                  </a:ext>
                </a:extLst>
              </p:cNvPr>
              <p:cNvSpPr>
                <a:spLocks/>
              </p:cNvSpPr>
              <p:nvPr userDrawn="1"/>
            </p:nvSpPr>
            <p:spPr bwMode="auto">
              <a:xfrm>
                <a:off x="3183" y="304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2" name="Freeform 19">
                <a:extLst>
                  <a:ext uri="{FF2B5EF4-FFF2-40B4-BE49-F238E27FC236}">
                    <a16:creationId xmlns:a16="http://schemas.microsoft.com/office/drawing/2014/main" id="{3F0ABA77-C163-3194-488B-CEC5AD612AE0}"/>
                  </a:ext>
                </a:extLst>
              </p:cNvPr>
              <p:cNvSpPr>
                <a:spLocks/>
              </p:cNvSpPr>
              <p:nvPr userDrawn="1"/>
            </p:nvSpPr>
            <p:spPr bwMode="auto">
              <a:xfrm>
                <a:off x="3196" y="304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3" name="Freeform 20">
                <a:extLst>
                  <a:ext uri="{FF2B5EF4-FFF2-40B4-BE49-F238E27FC236}">
                    <a16:creationId xmlns:a16="http://schemas.microsoft.com/office/drawing/2014/main" id="{7D33353A-AD56-7995-3AEE-B47A54ABCDEF}"/>
                  </a:ext>
                </a:extLst>
              </p:cNvPr>
              <p:cNvSpPr>
                <a:spLocks/>
              </p:cNvSpPr>
              <p:nvPr userDrawn="1"/>
            </p:nvSpPr>
            <p:spPr bwMode="auto">
              <a:xfrm>
                <a:off x="3209" y="304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4" name="Freeform 21">
                <a:extLst>
                  <a:ext uri="{FF2B5EF4-FFF2-40B4-BE49-F238E27FC236}">
                    <a16:creationId xmlns:a16="http://schemas.microsoft.com/office/drawing/2014/main" id="{B7EACEDC-3707-F2F6-F564-AA866ED05F9B}"/>
                  </a:ext>
                </a:extLst>
              </p:cNvPr>
              <p:cNvSpPr>
                <a:spLocks/>
              </p:cNvSpPr>
              <p:nvPr userDrawn="1"/>
            </p:nvSpPr>
            <p:spPr bwMode="auto">
              <a:xfrm>
                <a:off x="3222" y="304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5" name="Freeform 22">
                <a:extLst>
                  <a:ext uri="{FF2B5EF4-FFF2-40B4-BE49-F238E27FC236}">
                    <a16:creationId xmlns:a16="http://schemas.microsoft.com/office/drawing/2014/main" id="{7211CAB9-D066-38A0-31D6-8CB65DF87C44}"/>
                  </a:ext>
                </a:extLst>
              </p:cNvPr>
              <p:cNvSpPr>
                <a:spLocks/>
              </p:cNvSpPr>
              <p:nvPr userDrawn="1"/>
            </p:nvSpPr>
            <p:spPr bwMode="auto">
              <a:xfrm>
                <a:off x="3235" y="304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6" name="Freeform 23">
                <a:extLst>
                  <a:ext uri="{FF2B5EF4-FFF2-40B4-BE49-F238E27FC236}">
                    <a16:creationId xmlns:a16="http://schemas.microsoft.com/office/drawing/2014/main" id="{3332F710-00DC-2B70-64FA-59173D66CEF7}"/>
                  </a:ext>
                </a:extLst>
              </p:cNvPr>
              <p:cNvSpPr>
                <a:spLocks/>
              </p:cNvSpPr>
              <p:nvPr userDrawn="1"/>
            </p:nvSpPr>
            <p:spPr bwMode="auto">
              <a:xfrm>
                <a:off x="3252" y="304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7" name="Freeform 24">
                <a:extLst>
                  <a:ext uri="{FF2B5EF4-FFF2-40B4-BE49-F238E27FC236}">
                    <a16:creationId xmlns:a16="http://schemas.microsoft.com/office/drawing/2014/main" id="{B8BB0723-6E13-CC26-22E1-74E328375951}"/>
                  </a:ext>
                </a:extLst>
              </p:cNvPr>
              <p:cNvSpPr>
                <a:spLocks/>
              </p:cNvSpPr>
              <p:nvPr userDrawn="1"/>
            </p:nvSpPr>
            <p:spPr bwMode="auto">
              <a:xfrm>
                <a:off x="3265" y="304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8" name="Freeform 25">
                <a:extLst>
                  <a:ext uri="{FF2B5EF4-FFF2-40B4-BE49-F238E27FC236}">
                    <a16:creationId xmlns:a16="http://schemas.microsoft.com/office/drawing/2014/main" id="{17FDD7AF-083B-5247-D2BE-FAAEA04EF4BB}"/>
                  </a:ext>
                </a:extLst>
              </p:cNvPr>
              <p:cNvSpPr>
                <a:spLocks/>
              </p:cNvSpPr>
              <p:nvPr userDrawn="1"/>
            </p:nvSpPr>
            <p:spPr bwMode="auto">
              <a:xfrm>
                <a:off x="3278" y="304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9" name="Freeform 26">
                <a:extLst>
                  <a:ext uri="{FF2B5EF4-FFF2-40B4-BE49-F238E27FC236}">
                    <a16:creationId xmlns:a16="http://schemas.microsoft.com/office/drawing/2014/main" id="{A7B54349-5342-4B13-C6FF-19A04969F245}"/>
                  </a:ext>
                </a:extLst>
              </p:cNvPr>
              <p:cNvSpPr>
                <a:spLocks/>
              </p:cNvSpPr>
              <p:nvPr userDrawn="1"/>
            </p:nvSpPr>
            <p:spPr bwMode="auto">
              <a:xfrm>
                <a:off x="3291" y="304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0" name="Freeform 27">
                <a:extLst>
                  <a:ext uri="{FF2B5EF4-FFF2-40B4-BE49-F238E27FC236}">
                    <a16:creationId xmlns:a16="http://schemas.microsoft.com/office/drawing/2014/main" id="{AEF8AE03-0D52-B11C-49D5-B97E6FEA2716}"/>
                  </a:ext>
                </a:extLst>
              </p:cNvPr>
              <p:cNvSpPr>
                <a:spLocks/>
              </p:cNvSpPr>
              <p:nvPr userDrawn="1"/>
            </p:nvSpPr>
            <p:spPr bwMode="auto">
              <a:xfrm>
                <a:off x="3304" y="304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1" name="Freeform 28">
                <a:extLst>
                  <a:ext uri="{FF2B5EF4-FFF2-40B4-BE49-F238E27FC236}">
                    <a16:creationId xmlns:a16="http://schemas.microsoft.com/office/drawing/2014/main" id="{5437D064-619E-B7CA-05E3-9E6A4B838589}"/>
                  </a:ext>
                </a:extLst>
              </p:cNvPr>
              <p:cNvSpPr>
                <a:spLocks/>
              </p:cNvSpPr>
              <p:nvPr userDrawn="1"/>
            </p:nvSpPr>
            <p:spPr bwMode="auto">
              <a:xfrm>
                <a:off x="3318" y="304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2" name="Freeform 29">
                <a:extLst>
                  <a:ext uri="{FF2B5EF4-FFF2-40B4-BE49-F238E27FC236}">
                    <a16:creationId xmlns:a16="http://schemas.microsoft.com/office/drawing/2014/main" id="{11181BC8-DF64-8616-0CDF-C477B311F4A3}"/>
                  </a:ext>
                </a:extLst>
              </p:cNvPr>
              <p:cNvSpPr>
                <a:spLocks/>
              </p:cNvSpPr>
              <p:nvPr userDrawn="1"/>
            </p:nvSpPr>
            <p:spPr bwMode="auto">
              <a:xfrm>
                <a:off x="3331" y="304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3" name="Freeform 30">
                <a:extLst>
                  <a:ext uri="{FF2B5EF4-FFF2-40B4-BE49-F238E27FC236}">
                    <a16:creationId xmlns:a16="http://schemas.microsoft.com/office/drawing/2014/main" id="{8C88FB0B-E6AC-6DDA-4BA9-9AD07407DEE9}"/>
                  </a:ext>
                </a:extLst>
              </p:cNvPr>
              <p:cNvSpPr>
                <a:spLocks/>
              </p:cNvSpPr>
              <p:nvPr userDrawn="1"/>
            </p:nvSpPr>
            <p:spPr bwMode="auto">
              <a:xfrm>
                <a:off x="3348" y="304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4" name="Freeform 31">
                <a:extLst>
                  <a:ext uri="{FF2B5EF4-FFF2-40B4-BE49-F238E27FC236}">
                    <a16:creationId xmlns:a16="http://schemas.microsoft.com/office/drawing/2014/main" id="{29451BF5-0819-EB96-E4AF-FEE852B72D7F}"/>
                  </a:ext>
                </a:extLst>
              </p:cNvPr>
              <p:cNvSpPr>
                <a:spLocks/>
              </p:cNvSpPr>
              <p:nvPr userDrawn="1"/>
            </p:nvSpPr>
            <p:spPr bwMode="auto">
              <a:xfrm>
                <a:off x="3361" y="304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5" name="Freeform 32">
                <a:extLst>
                  <a:ext uri="{FF2B5EF4-FFF2-40B4-BE49-F238E27FC236}">
                    <a16:creationId xmlns:a16="http://schemas.microsoft.com/office/drawing/2014/main" id="{3E90D86A-2A1B-1D41-276C-B9BD24D5844B}"/>
                  </a:ext>
                </a:extLst>
              </p:cNvPr>
              <p:cNvSpPr>
                <a:spLocks/>
              </p:cNvSpPr>
              <p:nvPr userDrawn="1"/>
            </p:nvSpPr>
            <p:spPr bwMode="auto">
              <a:xfrm>
                <a:off x="3374" y="304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6" name="Freeform 33">
                <a:extLst>
                  <a:ext uri="{FF2B5EF4-FFF2-40B4-BE49-F238E27FC236}">
                    <a16:creationId xmlns:a16="http://schemas.microsoft.com/office/drawing/2014/main" id="{0BF6F24A-1D31-AAE4-E282-597D14572187}"/>
                  </a:ext>
                </a:extLst>
              </p:cNvPr>
              <p:cNvSpPr>
                <a:spLocks/>
              </p:cNvSpPr>
              <p:nvPr userDrawn="1"/>
            </p:nvSpPr>
            <p:spPr bwMode="auto">
              <a:xfrm>
                <a:off x="3387" y="304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7" name="Freeform 34">
                <a:extLst>
                  <a:ext uri="{FF2B5EF4-FFF2-40B4-BE49-F238E27FC236}">
                    <a16:creationId xmlns:a16="http://schemas.microsoft.com/office/drawing/2014/main" id="{DB2872D1-1829-79E6-0467-40A78D4CD3CF}"/>
                  </a:ext>
                </a:extLst>
              </p:cNvPr>
              <p:cNvSpPr>
                <a:spLocks/>
              </p:cNvSpPr>
              <p:nvPr userDrawn="1"/>
            </p:nvSpPr>
            <p:spPr bwMode="auto">
              <a:xfrm>
                <a:off x="3400" y="304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8" name="Freeform 35">
                <a:extLst>
                  <a:ext uri="{FF2B5EF4-FFF2-40B4-BE49-F238E27FC236}">
                    <a16:creationId xmlns:a16="http://schemas.microsoft.com/office/drawing/2014/main" id="{CFF1E311-816E-FD1F-44F6-21992AD60BE5}"/>
                  </a:ext>
                </a:extLst>
              </p:cNvPr>
              <p:cNvSpPr>
                <a:spLocks/>
              </p:cNvSpPr>
              <p:nvPr userDrawn="1"/>
            </p:nvSpPr>
            <p:spPr bwMode="auto">
              <a:xfrm>
                <a:off x="3413" y="304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9" name="Freeform 36">
                <a:extLst>
                  <a:ext uri="{FF2B5EF4-FFF2-40B4-BE49-F238E27FC236}">
                    <a16:creationId xmlns:a16="http://schemas.microsoft.com/office/drawing/2014/main" id="{AB01EF82-F4A8-2088-2236-94DE4D4F801C}"/>
                  </a:ext>
                </a:extLst>
              </p:cNvPr>
              <p:cNvSpPr>
                <a:spLocks/>
              </p:cNvSpPr>
              <p:nvPr userDrawn="1"/>
            </p:nvSpPr>
            <p:spPr bwMode="auto">
              <a:xfrm>
                <a:off x="3426" y="304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0" name="Freeform 37">
                <a:extLst>
                  <a:ext uri="{FF2B5EF4-FFF2-40B4-BE49-F238E27FC236}">
                    <a16:creationId xmlns:a16="http://schemas.microsoft.com/office/drawing/2014/main" id="{E42374CB-1415-6087-60E3-1DB22BDA5370}"/>
                  </a:ext>
                </a:extLst>
              </p:cNvPr>
              <p:cNvSpPr>
                <a:spLocks/>
              </p:cNvSpPr>
              <p:nvPr userDrawn="1"/>
            </p:nvSpPr>
            <p:spPr bwMode="auto">
              <a:xfrm>
                <a:off x="3444" y="304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1" name="Freeform 38">
                <a:extLst>
                  <a:ext uri="{FF2B5EF4-FFF2-40B4-BE49-F238E27FC236}">
                    <a16:creationId xmlns:a16="http://schemas.microsoft.com/office/drawing/2014/main" id="{F10C35F1-37CF-AE90-66A9-85817B48B0A3}"/>
                  </a:ext>
                </a:extLst>
              </p:cNvPr>
              <p:cNvSpPr>
                <a:spLocks/>
              </p:cNvSpPr>
              <p:nvPr userDrawn="1"/>
            </p:nvSpPr>
            <p:spPr bwMode="auto">
              <a:xfrm>
                <a:off x="3457" y="304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2" name="Freeform 39">
                <a:extLst>
                  <a:ext uri="{FF2B5EF4-FFF2-40B4-BE49-F238E27FC236}">
                    <a16:creationId xmlns:a16="http://schemas.microsoft.com/office/drawing/2014/main" id="{EF297D6E-DEEB-855F-F0CB-76F8C501F9A4}"/>
                  </a:ext>
                </a:extLst>
              </p:cNvPr>
              <p:cNvSpPr>
                <a:spLocks/>
              </p:cNvSpPr>
              <p:nvPr userDrawn="1"/>
            </p:nvSpPr>
            <p:spPr bwMode="auto">
              <a:xfrm>
                <a:off x="3470" y="304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3" name="Freeform 40">
                <a:extLst>
                  <a:ext uri="{FF2B5EF4-FFF2-40B4-BE49-F238E27FC236}">
                    <a16:creationId xmlns:a16="http://schemas.microsoft.com/office/drawing/2014/main" id="{863534A2-5509-0ED0-0038-839EF5DD3B42}"/>
                  </a:ext>
                </a:extLst>
              </p:cNvPr>
              <p:cNvSpPr>
                <a:spLocks/>
              </p:cNvSpPr>
              <p:nvPr userDrawn="1"/>
            </p:nvSpPr>
            <p:spPr bwMode="auto">
              <a:xfrm>
                <a:off x="3483" y="304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4" name="Freeform 41">
                <a:extLst>
                  <a:ext uri="{FF2B5EF4-FFF2-40B4-BE49-F238E27FC236}">
                    <a16:creationId xmlns:a16="http://schemas.microsoft.com/office/drawing/2014/main" id="{0FF46096-20F8-9901-640F-3CF88023E86A}"/>
                  </a:ext>
                </a:extLst>
              </p:cNvPr>
              <p:cNvSpPr>
                <a:spLocks/>
              </p:cNvSpPr>
              <p:nvPr userDrawn="1"/>
            </p:nvSpPr>
            <p:spPr bwMode="auto">
              <a:xfrm>
                <a:off x="3496" y="304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5" name="Freeform 42">
                <a:extLst>
                  <a:ext uri="{FF2B5EF4-FFF2-40B4-BE49-F238E27FC236}">
                    <a16:creationId xmlns:a16="http://schemas.microsoft.com/office/drawing/2014/main" id="{858E3E94-C5EE-95D2-11EC-5AE61D9F130E}"/>
                  </a:ext>
                </a:extLst>
              </p:cNvPr>
              <p:cNvSpPr>
                <a:spLocks/>
              </p:cNvSpPr>
              <p:nvPr userDrawn="1"/>
            </p:nvSpPr>
            <p:spPr bwMode="auto">
              <a:xfrm>
                <a:off x="3509" y="304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6" name="Freeform 43">
                <a:extLst>
                  <a:ext uri="{FF2B5EF4-FFF2-40B4-BE49-F238E27FC236}">
                    <a16:creationId xmlns:a16="http://schemas.microsoft.com/office/drawing/2014/main" id="{9353DFBC-D59B-BF76-4698-5D6908F1854C}"/>
                  </a:ext>
                </a:extLst>
              </p:cNvPr>
              <p:cNvSpPr>
                <a:spLocks/>
              </p:cNvSpPr>
              <p:nvPr userDrawn="1"/>
            </p:nvSpPr>
            <p:spPr bwMode="auto">
              <a:xfrm>
                <a:off x="3522" y="304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7" name="Freeform 44">
                <a:extLst>
                  <a:ext uri="{FF2B5EF4-FFF2-40B4-BE49-F238E27FC236}">
                    <a16:creationId xmlns:a16="http://schemas.microsoft.com/office/drawing/2014/main" id="{BF1A35F6-1B8B-78B2-B7B9-D5DB2402295C}"/>
                  </a:ext>
                </a:extLst>
              </p:cNvPr>
              <p:cNvSpPr>
                <a:spLocks/>
              </p:cNvSpPr>
              <p:nvPr userDrawn="1"/>
            </p:nvSpPr>
            <p:spPr bwMode="auto">
              <a:xfrm>
                <a:off x="3535" y="304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8" name="Freeform 45">
                <a:extLst>
                  <a:ext uri="{FF2B5EF4-FFF2-40B4-BE49-F238E27FC236}">
                    <a16:creationId xmlns:a16="http://schemas.microsoft.com/office/drawing/2014/main" id="{66E7A247-B0B0-04F5-3526-B592310165CB}"/>
                  </a:ext>
                </a:extLst>
              </p:cNvPr>
              <p:cNvSpPr>
                <a:spLocks/>
              </p:cNvSpPr>
              <p:nvPr userDrawn="1"/>
            </p:nvSpPr>
            <p:spPr bwMode="auto">
              <a:xfrm>
                <a:off x="3553" y="304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9" name="Freeform 46">
                <a:extLst>
                  <a:ext uri="{FF2B5EF4-FFF2-40B4-BE49-F238E27FC236}">
                    <a16:creationId xmlns:a16="http://schemas.microsoft.com/office/drawing/2014/main" id="{D6D131ED-6D55-B99B-B0DB-CFB7EF2021F0}"/>
                  </a:ext>
                </a:extLst>
              </p:cNvPr>
              <p:cNvSpPr>
                <a:spLocks/>
              </p:cNvSpPr>
              <p:nvPr userDrawn="1"/>
            </p:nvSpPr>
            <p:spPr bwMode="auto">
              <a:xfrm>
                <a:off x="3566" y="304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0" name="Freeform 47">
                <a:extLst>
                  <a:ext uri="{FF2B5EF4-FFF2-40B4-BE49-F238E27FC236}">
                    <a16:creationId xmlns:a16="http://schemas.microsoft.com/office/drawing/2014/main" id="{DDFC9710-3FBE-A3B9-C00C-D81AB00723FA}"/>
                  </a:ext>
                </a:extLst>
              </p:cNvPr>
              <p:cNvSpPr>
                <a:spLocks/>
              </p:cNvSpPr>
              <p:nvPr userDrawn="1"/>
            </p:nvSpPr>
            <p:spPr bwMode="auto">
              <a:xfrm>
                <a:off x="3579" y="304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1" name="Freeform 48">
                <a:extLst>
                  <a:ext uri="{FF2B5EF4-FFF2-40B4-BE49-F238E27FC236}">
                    <a16:creationId xmlns:a16="http://schemas.microsoft.com/office/drawing/2014/main" id="{7CFB1EFD-6025-D639-422F-8BD1BCED9E2C}"/>
                  </a:ext>
                </a:extLst>
              </p:cNvPr>
              <p:cNvSpPr>
                <a:spLocks/>
              </p:cNvSpPr>
              <p:nvPr userDrawn="1"/>
            </p:nvSpPr>
            <p:spPr bwMode="auto">
              <a:xfrm>
                <a:off x="3592" y="304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2" name="Freeform 49">
                <a:extLst>
                  <a:ext uri="{FF2B5EF4-FFF2-40B4-BE49-F238E27FC236}">
                    <a16:creationId xmlns:a16="http://schemas.microsoft.com/office/drawing/2014/main" id="{FA5EC6A7-9ADF-2C66-2E1E-29B552B469DD}"/>
                  </a:ext>
                </a:extLst>
              </p:cNvPr>
              <p:cNvSpPr>
                <a:spLocks/>
              </p:cNvSpPr>
              <p:nvPr userDrawn="1"/>
            </p:nvSpPr>
            <p:spPr bwMode="auto">
              <a:xfrm>
                <a:off x="3605" y="304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3" name="Freeform 50">
                <a:extLst>
                  <a:ext uri="{FF2B5EF4-FFF2-40B4-BE49-F238E27FC236}">
                    <a16:creationId xmlns:a16="http://schemas.microsoft.com/office/drawing/2014/main" id="{594507CE-403D-3388-4121-EDF5F6A6F142}"/>
                  </a:ext>
                </a:extLst>
              </p:cNvPr>
              <p:cNvSpPr>
                <a:spLocks/>
              </p:cNvSpPr>
              <p:nvPr userDrawn="1"/>
            </p:nvSpPr>
            <p:spPr bwMode="auto">
              <a:xfrm>
                <a:off x="3618" y="304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4" name="Freeform 51">
                <a:extLst>
                  <a:ext uri="{FF2B5EF4-FFF2-40B4-BE49-F238E27FC236}">
                    <a16:creationId xmlns:a16="http://schemas.microsoft.com/office/drawing/2014/main" id="{5CEB584E-AA81-9A51-FBA7-4917840975B1}"/>
                  </a:ext>
                </a:extLst>
              </p:cNvPr>
              <p:cNvSpPr>
                <a:spLocks/>
              </p:cNvSpPr>
              <p:nvPr userDrawn="1"/>
            </p:nvSpPr>
            <p:spPr bwMode="auto">
              <a:xfrm>
                <a:off x="3631" y="304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5" name="Freeform 52">
                <a:extLst>
                  <a:ext uri="{FF2B5EF4-FFF2-40B4-BE49-F238E27FC236}">
                    <a16:creationId xmlns:a16="http://schemas.microsoft.com/office/drawing/2014/main" id="{9866DEF7-182D-92F9-20C8-BB7F6F9DD062}"/>
                  </a:ext>
                </a:extLst>
              </p:cNvPr>
              <p:cNvSpPr>
                <a:spLocks/>
              </p:cNvSpPr>
              <p:nvPr userDrawn="1"/>
            </p:nvSpPr>
            <p:spPr bwMode="auto">
              <a:xfrm>
                <a:off x="3648" y="304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6" name="Freeform 53">
                <a:extLst>
                  <a:ext uri="{FF2B5EF4-FFF2-40B4-BE49-F238E27FC236}">
                    <a16:creationId xmlns:a16="http://schemas.microsoft.com/office/drawing/2014/main" id="{030BF28D-3DBC-BE38-EF43-3248C55C2260}"/>
                  </a:ext>
                </a:extLst>
              </p:cNvPr>
              <p:cNvSpPr>
                <a:spLocks/>
              </p:cNvSpPr>
              <p:nvPr userDrawn="1"/>
            </p:nvSpPr>
            <p:spPr bwMode="auto">
              <a:xfrm>
                <a:off x="3661" y="304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7" name="Freeform 54">
                <a:extLst>
                  <a:ext uri="{FF2B5EF4-FFF2-40B4-BE49-F238E27FC236}">
                    <a16:creationId xmlns:a16="http://schemas.microsoft.com/office/drawing/2014/main" id="{6CE73924-AF0C-CAEC-509D-A594CDE9E23B}"/>
                  </a:ext>
                </a:extLst>
              </p:cNvPr>
              <p:cNvSpPr>
                <a:spLocks/>
              </p:cNvSpPr>
              <p:nvPr userDrawn="1"/>
            </p:nvSpPr>
            <p:spPr bwMode="auto">
              <a:xfrm>
                <a:off x="3675" y="304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8" name="Freeform 55">
                <a:extLst>
                  <a:ext uri="{FF2B5EF4-FFF2-40B4-BE49-F238E27FC236}">
                    <a16:creationId xmlns:a16="http://schemas.microsoft.com/office/drawing/2014/main" id="{B8C5E900-8D3A-DAF4-8DBF-B441399200D4}"/>
                  </a:ext>
                </a:extLst>
              </p:cNvPr>
              <p:cNvSpPr>
                <a:spLocks/>
              </p:cNvSpPr>
              <p:nvPr userDrawn="1"/>
            </p:nvSpPr>
            <p:spPr bwMode="auto">
              <a:xfrm>
                <a:off x="3688" y="304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9" name="Freeform 56">
                <a:extLst>
                  <a:ext uri="{FF2B5EF4-FFF2-40B4-BE49-F238E27FC236}">
                    <a16:creationId xmlns:a16="http://schemas.microsoft.com/office/drawing/2014/main" id="{DDE922F1-4146-A747-4103-C7700C5EED99}"/>
                  </a:ext>
                </a:extLst>
              </p:cNvPr>
              <p:cNvSpPr>
                <a:spLocks/>
              </p:cNvSpPr>
              <p:nvPr userDrawn="1"/>
            </p:nvSpPr>
            <p:spPr bwMode="auto">
              <a:xfrm>
                <a:off x="3701" y="304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0" name="Freeform 57">
                <a:extLst>
                  <a:ext uri="{FF2B5EF4-FFF2-40B4-BE49-F238E27FC236}">
                    <a16:creationId xmlns:a16="http://schemas.microsoft.com/office/drawing/2014/main" id="{9F9C4E8F-E006-C4A3-6F18-880CD1856A69}"/>
                  </a:ext>
                </a:extLst>
              </p:cNvPr>
              <p:cNvSpPr>
                <a:spLocks/>
              </p:cNvSpPr>
              <p:nvPr userDrawn="1"/>
            </p:nvSpPr>
            <p:spPr bwMode="auto">
              <a:xfrm>
                <a:off x="3714" y="304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1" name="Freeform 58">
                <a:extLst>
                  <a:ext uri="{FF2B5EF4-FFF2-40B4-BE49-F238E27FC236}">
                    <a16:creationId xmlns:a16="http://schemas.microsoft.com/office/drawing/2014/main" id="{AEFE99C1-283B-3303-3C43-B6DA2291B17A}"/>
                  </a:ext>
                </a:extLst>
              </p:cNvPr>
              <p:cNvSpPr>
                <a:spLocks/>
              </p:cNvSpPr>
              <p:nvPr userDrawn="1"/>
            </p:nvSpPr>
            <p:spPr bwMode="auto">
              <a:xfrm>
                <a:off x="3727" y="304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2" name="Freeform 59">
                <a:extLst>
                  <a:ext uri="{FF2B5EF4-FFF2-40B4-BE49-F238E27FC236}">
                    <a16:creationId xmlns:a16="http://schemas.microsoft.com/office/drawing/2014/main" id="{9B70E210-CA17-FBB4-D601-1CFDE05A4682}"/>
                  </a:ext>
                </a:extLst>
              </p:cNvPr>
              <p:cNvSpPr>
                <a:spLocks/>
              </p:cNvSpPr>
              <p:nvPr userDrawn="1"/>
            </p:nvSpPr>
            <p:spPr bwMode="auto">
              <a:xfrm>
                <a:off x="3727" y="304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3" name="Freeform 60">
                <a:extLst>
                  <a:ext uri="{FF2B5EF4-FFF2-40B4-BE49-F238E27FC236}">
                    <a16:creationId xmlns:a16="http://schemas.microsoft.com/office/drawing/2014/main" id="{B10A7EB1-B75C-0662-CB42-E288D49931F0}"/>
                  </a:ext>
                </a:extLst>
              </p:cNvPr>
              <p:cNvSpPr>
                <a:spLocks/>
              </p:cNvSpPr>
              <p:nvPr userDrawn="1"/>
            </p:nvSpPr>
            <p:spPr bwMode="auto">
              <a:xfrm>
                <a:off x="3931" y="304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4" name="Freeform 61">
                <a:extLst>
                  <a:ext uri="{FF2B5EF4-FFF2-40B4-BE49-F238E27FC236}">
                    <a16:creationId xmlns:a16="http://schemas.microsoft.com/office/drawing/2014/main" id="{F67D0404-486D-F88C-8047-E55F0F6B999B}"/>
                  </a:ext>
                </a:extLst>
              </p:cNvPr>
              <p:cNvSpPr>
                <a:spLocks/>
              </p:cNvSpPr>
              <p:nvPr userDrawn="1"/>
            </p:nvSpPr>
            <p:spPr bwMode="auto">
              <a:xfrm>
                <a:off x="3944" y="304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5" name="Freeform 62">
                <a:extLst>
                  <a:ext uri="{FF2B5EF4-FFF2-40B4-BE49-F238E27FC236}">
                    <a16:creationId xmlns:a16="http://schemas.microsoft.com/office/drawing/2014/main" id="{96E30163-CD43-8F51-A773-998C8E485A5A}"/>
                  </a:ext>
                </a:extLst>
              </p:cNvPr>
              <p:cNvSpPr>
                <a:spLocks/>
              </p:cNvSpPr>
              <p:nvPr userDrawn="1"/>
            </p:nvSpPr>
            <p:spPr bwMode="auto">
              <a:xfrm>
                <a:off x="3958" y="304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6" name="Freeform 63">
                <a:extLst>
                  <a:ext uri="{FF2B5EF4-FFF2-40B4-BE49-F238E27FC236}">
                    <a16:creationId xmlns:a16="http://schemas.microsoft.com/office/drawing/2014/main" id="{3AC7FCBC-BC42-C085-4B83-05F1C678D21F}"/>
                  </a:ext>
                </a:extLst>
              </p:cNvPr>
              <p:cNvSpPr>
                <a:spLocks/>
              </p:cNvSpPr>
              <p:nvPr userDrawn="1"/>
            </p:nvSpPr>
            <p:spPr bwMode="auto">
              <a:xfrm>
                <a:off x="3975" y="304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7" name="Freeform 64">
                <a:extLst>
                  <a:ext uri="{FF2B5EF4-FFF2-40B4-BE49-F238E27FC236}">
                    <a16:creationId xmlns:a16="http://schemas.microsoft.com/office/drawing/2014/main" id="{0B9CF1C5-EE56-38D3-9403-C613DD891BAF}"/>
                  </a:ext>
                </a:extLst>
              </p:cNvPr>
              <p:cNvSpPr>
                <a:spLocks/>
              </p:cNvSpPr>
              <p:nvPr userDrawn="1"/>
            </p:nvSpPr>
            <p:spPr bwMode="auto">
              <a:xfrm>
                <a:off x="3988" y="304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8" name="Freeform 65">
                <a:extLst>
                  <a:ext uri="{FF2B5EF4-FFF2-40B4-BE49-F238E27FC236}">
                    <a16:creationId xmlns:a16="http://schemas.microsoft.com/office/drawing/2014/main" id="{A0144564-349D-20DA-F045-D208C47CFB6E}"/>
                  </a:ext>
                </a:extLst>
              </p:cNvPr>
              <p:cNvSpPr>
                <a:spLocks/>
              </p:cNvSpPr>
              <p:nvPr userDrawn="1"/>
            </p:nvSpPr>
            <p:spPr bwMode="auto">
              <a:xfrm>
                <a:off x="4001" y="304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9" name="Freeform 66">
                <a:extLst>
                  <a:ext uri="{FF2B5EF4-FFF2-40B4-BE49-F238E27FC236}">
                    <a16:creationId xmlns:a16="http://schemas.microsoft.com/office/drawing/2014/main" id="{DBDC426B-636B-0432-C114-7B1F62EAA1EF}"/>
                  </a:ext>
                </a:extLst>
              </p:cNvPr>
              <p:cNvSpPr>
                <a:spLocks/>
              </p:cNvSpPr>
              <p:nvPr userDrawn="1"/>
            </p:nvSpPr>
            <p:spPr bwMode="auto">
              <a:xfrm>
                <a:off x="4014" y="304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0" name="Freeform 67">
                <a:extLst>
                  <a:ext uri="{FF2B5EF4-FFF2-40B4-BE49-F238E27FC236}">
                    <a16:creationId xmlns:a16="http://schemas.microsoft.com/office/drawing/2014/main" id="{E768E99E-01E1-4BB7-9AC3-B8664740FB9E}"/>
                  </a:ext>
                </a:extLst>
              </p:cNvPr>
              <p:cNvSpPr>
                <a:spLocks/>
              </p:cNvSpPr>
              <p:nvPr userDrawn="1"/>
            </p:nvSpPr>
            <p:spPr bwMode="auto">
              <a:xfrm>
                <a:off x="4027" y="304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1" name="Freeform 68">
                <a:extLst>
                  <a:ext uri="{FF2B5EF4-FFF2-40B4-BE49-F238E27FC236}">
                    <a16:creationId xmlns:a16="http://schemas.microsoft.com/office/drawing/2014/main" id="{A6BE733B-40D1-4C64-108C-694AE8EF503C}"/>
                  </a:ext>
                </a:extLst>
              </p:cNvPr>
              <p:cNvSpPr>
                <a:spLocks/>
              </p:cNvSpPr>
              <p:nvPr userDrawn="1"/>
            </p:nvSpPr>
            <p:spPr bwMode="auto">
              <a:xfrm>
                <a:off x="4040" y="304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2" name="Freeform 69">
                <a:extLst>
                  <a:ext uri="{FF2B5EF4-FFF2-40B4-BE49-F238E27FC236}">
                    <a16:creationId xmlns:a16="http://schemas.microsoft.com/office/drawing/2014/main" id="{934AE6EF-5E38-41B3-82C5-573D7E7FAF6D}"/>
                  </a:ext>
                </a:extLst>
              </p:cNvPr>
              <p:cNvSpPr>
                <a:spLocks/>
              </p:cNvSpPr>
              <p:nvPr userDrawn="1"/>
            </p:nvSpPr>
            <p:spPr bwMode="auto">
              <a:xfrm>
                <a:off x="4053" y="304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3" name="Freeform 70">
                <a:extLst>
                  <a:ext uri="{FF2B5EF4-FFF2-40B4-BE49-F238E27FC236}">
                    <a16:creationId xmlns:a16="http://schemas.microsoft.com/office/drawing/2014/main" id="{D4C75602-3D93-F019-CB1C-5592D7C46F93}"/>
                  </a:ext>
                </a:extLst>
              </p:cNvPr>
              <p:cNvSpPr>
                <a:spLocks/>
              </p:cNvSpPr>
              <p:nvPr userDrawn="1"/>
            </p:nvSpPr>
            <p:spPr bwMode="auto">
              <a:xfrm>
                <a:off x="4066" y="304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4" name="Freeform 71">
                <a:extLst>
                  <a:ext uri="{FF2B5EF4-FFF2-40B4-BE49-F238E27FC236}">
                    <a16:creationId xmlns:a16="http://schemas.microsoft.com/office/drawing/2014/main" id="{56BE14D8-4B1C-1325-9FCB-F32471847B24}"/>
                  </a:ext>
                </a:extLst>
              </p:cNvPr>
              <p:cNvSpPr>
                <a:spLocks/>
              </p:cNvSpPr>
              <p:nvPr userDrawn="1"/>
            </p:nvSpPr>
            <p:spPr bwMode="auto">
              <a:xfrm>
                <a:off x="4079" y="304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5" name="Freeform 72">
                <a:extLst>
                  <a:ext uri="{FF2B5EF4-FFF2-40B4-BE49-F238E27FC236}">
                    <a16:creationId xmlns:a16="http://schemas.microsoft.com/office/drawing/2014/main" id="{2028B7E4-B507-5B7F-F4BE-0010F32C54B8}"/>
                  </a:ext>
                </a:extLst>
              </p:cNvPr>
              <p:cNvSpPr>
                <a:spLocks/>
              </p:cNvSpPr>
              <p:nvPr userDrawn="1"/>
            </p:nvSpPr>
            <p:spPr bwMode="auto">
              <a:xfrm>
                <a:off x="4093" y="304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6" name="Freeform 73">
                <a:extLst>
                  <a:ext uri="{FF2B5EF4-FFF2-40B4-BE49-F238E27FC236}">
                    <a16:creationId xmlns:a16="http://schemas.microsoft.com/office/drawing/2014/main" id="{98342CAD-A62F-FC11-C736-A5107F005852}"/>
                  </a:ext>
                </a:extLst>
              </p:cNvPr>
              <p:cNvSpPr>
                <a:spLocks/>
              </p:cNvSpPr>
              <p:nvPr userDrawn="1"/>
            </p:nvSpPr>
            <p:spPr bwMode="auto">
              <a:xfrm>
                <a:off x="4110" y="304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7" name="Freeform 74">
                <a:extLst>
                  <a:ext uri="{FF2B5EF4-FFF2-40B4-BE49-F238E27FC236}">
                    <a16:creationId xmlns:a16="http://schemas.microsoft.com/office/drawing/2014/main" id="{9C62D7C0-9DDC-7DD7-4E42-47577E0EB3FC}"/>
                  </a:ext>
                </a:extLst>
              </p:cNvPr>
              <p:cNvSpPr>
                <a:spLocks/>
              </p:cNvSpPr>
              <p:nvPr userDrawn="1"/>
            </p:nvSpPr>
            <p:spPr bwMode="auto">
              <a:xfrm>
                <a:off x="4123" y="304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8" name="Freeform 75">
                <a:extLst>
                  <a:ext uri="{FF2B5EF4-FFF2-40B4-BE49-F238E27FC236}">
                    <a16:creationId xmlns:a16="http://schemas.microsoft.com/office/drawing/2014/main" id="{3211754A-B0F8-0180-AE9B-C882DC160799}"/>
                  </a:ext>
                </a:extLst>
              </p:cNvPr>
              <p:cNvSpPr>
                <a:spLocks/>
              </p:cNvSpPr>
              <p:nvPr userDrawn="1"/>
            </p:nvSpPr>
            <p:spPr bwMode="auto">
              <a:xfrm>
                <a:off x="4136" y="304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9" name="Freeform 76">
                <a:extLst>
                  <a:ext uri="{FF2B5EF4-FFF2-40B4-BE49-F238E27FC236}">
                    <a16:creationId xmlns:a16="http://schemas.microsoft.com/office/drawing/2014/main" id="{383A33BE-82A0-BB42-2003-4A4D7227D2EB}"/>
                  </a:ext>
                </a:extLst>
              </p:cNvPr>
              <p:cNvSpPr>
                <a:spLocks/>
              </p:cNvSpPr>
              <p:nvPr userDrawn="1"/>
            </p:nvSpPr>
            <p:spPr bwMode="auto">
              <a:xfrm>
                <a:off x="4149" y="304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0" name="Freeform 77">
                <a:extLst>
                  <a:ext uri="{FF2B5EF4-FFF2-40B4-BE49-F238E27FC236}">
                    <a16:creationId xmlns:a16="http://schemas.microsoft.com/office/drawing/2014/main" id="{BBEB6630-A77F-0C7A-8C65-6C940C0CF278}"/>
                  </a:ext>
                </a:extLst>
              </p:cNvPr>
              <p:cNvSpPr>
                <a:spLocks/>
              </p:cNvSpPr>
              <p:nvPr userDrawn="1"/>
            </p:nvSpPr>
            <p:spPr bwMode="auto">
              <a:xfrm>
                <a:off x="4162" y="304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1" name="Freeform 78">
                <a:extLst>
                  <a:ext uri="{FF2B5EF4-FFF2-40B4-BE49-F238E27FC236}">
                    <a16:creationId xmlns:a16="http://schemas.microsoft.com/office/drawing/2014/main" id="{674B34E0-742D-FF34-7B7F-42E656359675}"/>
                  </a:ext>
                </a:extLst>
              </p:cNvPr>
              <p:cNvSpPr>
                <a:spLocks/>
              </p:cNvSpPr>
              <p:nvPr userDrawn="1"/>
            </p:nvSpPr>
            <p:spPr bwMode="auto">
              <a:xfrm>
                <a:off x="4175" y="304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2" name="Freeform 79">
                <a:extLst>
                  <a:ext uri="{FF2B5EF4-FFF2-40B4-BE49-F238E27FC236}">
                    <a16:creationId xmlns:a16="http://schemas.microsoft.com/office/drawing/2014/main" id="{9DA8396C-43D6-7DB7-4F89-D572E275911B}"/>
                  </a:ext>
                </a:extLst>
              </p:cNvPr>
              <p:cNvSpPr>
                <a:spLocks/>
              </p:cNvSpPr>
              <p:nvPr userDrawn="1"/>
            </p:nvSpPr>
            <p:spPr bwMode="auto">
              <a:xfrm>
                <a:off x="4188" y="304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3" name="Freeform 80">
                <a:extLst>
                  <a:ext uri="{FF2B5EF4-FFF2-40B4-BE49-F238E27FC236}">
                    <a16:creationId xmlns:a16="http://schemas.microsoft.com/office/drawing/2014/main" id="{ECE0A802-D482-B521-62F8-049176EE5A27}"/>
                  </a:ext>
                </a:extLst>
              </p:cNvPr>
              <p:cNvSpPr>
                <a:spLocks/>
              </p:cNvSpPr>
              <p:nvPr userDrawn="1"/>
            </p:nvSpPr>
            <p:spPr bwMode="auto">
              <a:xfrm>
                <a:off x="4201" y="304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4" name="Freeform 81">
                <a:extLst>
                  <a:ext uri="{FF2B5EF4-FFF2-40B4-BE49-F238E27FC236}">
                    <a16:creationId xmlns:a16="http://schemas.microsoft.com/office/drawing/2014/main" id="{2DCF045A-6FD2-438F-DA8F-1A7644D7A376}"/>
                  </a:ext>
                </a:extLst>
              </p:cNvPr>
              <p:cNvSpPr>
                <a:spLocks/>
              </p:cNvSpPr>
              <p:nvPr userDrawn="1"/>
            </p:nvSpPr>
            <p:spPr bwMode="auto">
              <a:xfrm>
                <a:off x="4214" y="304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5" name="Freeform 82">
                <a:extLst>
                  <a:ext uri="{FF2B5EF4-FFF2-40B4-BE49-F238E27FC236}">
                    <a16:creationId xmlns:a16="http://schemas.microsoft.com/office/drawing/2014/main" id="{52F8410F-DFC0-40E0-437F-0E6AD6113D07}"/>
                  </a:ext>
                </a:extLst>
              </p:cNvPr>
              <p:cNvSpPr>
                <a:spLocks/>
              </p:cNvSpPr>
              <p:nvPr userDrawn="1"/>
            </p:nvSpPr>
            <p:spPr bwMode="auto">
              <a:xfrm>
                <a:off x="4232" y="304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6" name="Freeform 83">
                <a:extLst>
                  <a:ext uri="{FF2B5EF4-FFF2-40B4-BE49-F238E27FC236}">
                    <a16:creationId xmlns:a16="http://schemas.microsoft.com/office/drawing/2014/main" id="{EBFBA044-BF89-D36D-8308-BCAD58B2EA0E}"/>
                  </a:ext>
                </a:extLst>
              </p:cNvPr>
              <p:cNvSpPr>
                <a:spLocks/>
              </p:cNvSpPr>
              <p:nvPr userDrawn="1"/>
            </p:nvSpPr>
            <p:spPr bwMode="auto">
              <a:xfrm>
                <a:off x="4245" y="304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7" name="Freeform 84">
                <a:extLst>
                  <a:ext uri="{FF2B5EF4-FFF2-40B4-BE49-F238E27FC236}">
                    <a16:creationId xmlns:a16="http://schemas.microsoft.com/office/drawing/2014/main" id="{70EA1195-4D94-8305-B681-34F170F37987}"/>
                  </a:ext>
                </a:extLst>
              </p:cNvPr>
              <p:cNvSpPr>
                <a:spLocks/>
              </p:cNvSpPr>
              <p:nvPr userDrawn="1"/>
            </p:nvSpPr>
            <p:spPr bwMode="auto">
              <a:xfrm>
                <a:off x="4258" y="304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8" name="Freeform 85">
                <a:extLst>
                  <a:ext uri="{FF2B5EF4-FFF2-40B4-BE49-F238E27FC236}">
                    <a16:creationId xmlns:a16="http://schemas.microsoft.com/office/drawing/2014/main" id="{A0855E32-38CC-E838-B25D-E994D3419B8C}"/>
                  </a:ext>
                </a:extLst>
              </p:cNvPr>
              <p:cNvSpPr>
                <a:spLocks/>
              </p:cNvSpPr>
              <p:nvPr userDrawn="1"/>
            </p:nvSpPr>
            <p:spPr bwMode="auto">
              <a:xfrm>
                <a:off x="4271" y="304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9" name="Freeform 86">
                <a:extLst>
                  <a:ext uri="{FF2B5EF4-FFF2-40B4-BE49-F238E27FC236}">
                    <a16:creationId xmlns:a16="http://schemas.microsoft.com/office/drawing/2014/main" id="{9A031CB5-88ED-9E8D-6C90-86801E2F3477}"/>
                  </a:ext>
                </a:extLst>
              </p:cNvPr>
              <p:cNvSpPr>
                <a:spLocks/>
              </p:cNvSpPr>
              <p:nvPr userDrawn="1"/>
            </p:nvSpPr>
            <p:spPr bwMode="auto">
              <a:xfrm>
                <a:off x="4284" y="304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0" name="Freeform 87">
                <a:extLst>
                  <a:ext uri="{FF2B5EF4-FFF2-40B4-BE49-F238E27FC236}">
                    <a16:creationId xmlns:a16="http://schemas.microsoft.com/office/drawing/2014/main" id="{83CE16DA-8750-101A-6F7B-D07F3E95394E}"/>
                  </a:ext>
                </a:extLst>
              </p:cNvPr>
              <p:cNvSpPr>
                <a:spLocks/>
              </p:cNvSpPr>
              <p:nvPr userDrawn="1"/>
            </p:nvSpPr>
            <p:spPr bwMode="auto">
              <a:xfrm>
                <a:off x="4297" y="304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1" name="Freeform 88">
                <a:extLst>
                  <a:ext uri="{FF2B5EF4-FFF2-40B4-BE49-F238E27FC236}">
                    <a16:creationId xmlns:a16="http://schemas.microsoft.com/office/drawing/2014/main" id="{B2515A72-8772-A897-3751-A0829577FB31}"/>
                  </a:ext>
                </a:extLst>
              </p:cNvPr>
              <p:cNvSpPr>
                <a:spLocks/>
              </p:cNvSpPr>
              <p:nvPr userDrawn="1"/>
            </p:nvSpPr>
            <p:spPr bwMode="auto">
              <a:xfrm>
                <a:off x="4310" y="304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2" name="Freeform 89">
                <a:extLst>
                  <a:ext uri="{FF2B5EF4-FFF2-40B4-BE49-F238E27FC236}">
                    <a16:creationId xmlns:a16="http://schemas.microsoft.com/office/drawing/2014/main" id="{0575E167-DD53-1320-43FF-76F6053801DB}"/>
                  </a:ext>
                </a:extLst>
              </p:cNvPr>
              <p:cNvSpPr>
                <a:spLocks/>
              </p:cNvSpPr>
              <p:nvPr userDrawn="1"/>
            </p:nvSpPr>
            <p:spPr bwMode="auto">
              <a:xfrm>
                <a:off x="4323" y="304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3" name="Freeform 90">
                <a:extLst>
                  <a:ext uri="{FF2B5EF4-FFF2-40B4-BE49-F238E27FC236}">
                    <a16:creationId xmlns:a16="http://schemas.microsoft.com/office/drawing/2014/main" id="{06C8D86C-EFAA-F38D-CFB7-C091DD70D69A}"/>
                  </a:ext>
                </a:extLst>
              </p:cNvPr>
              <p:cNvSpPr>
                <a:spLocks/>
              </p:cNvSpPr>
              <p:nvPr userDrawn="1"/>
            </p:nvSpPr>
            <p:spPr bwMode="auto">
              <a:xfrm>
                <a:off x="4336" y="304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4" name="Freeform 91">
                <a:extLst>
                  <a:ext uri="{FF2B5EF4-FFF2-40B4-BE49-F238E27FC236}">
                    <a16:creationId xmlns:a16="http://schemas.microsoft.com/office/drawing/2014/main" id="{4081967D-037C-E8FD-73DF-5BADF84F170C}"/>
                  </a:ext>
                </a:extLst>
              </p:cNvPr>
              <p:cNvSpPr>
                <a:spLocks/>
              </p:cNvSpPr>
              <p:nvPr userDrawn="1"/>
            </p:nvSpPr>
            <p:spPr bwMode="auto">
              <a:xfrm>
                <a:off x="4349" y="304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5" name="Freeform 92">
                <a:extLst>
                  <a:ext uri="{FF2B5EF4-FFF2-40B4-BE49-F238E27FC236}">
                    <a16:creationId xmlns:a16="http://schemas.microsoft.com/office/drawing/2014/main" id="{B5CDC233-39CC-3C8C-CBB9-0D07A84BF4F0}"/>
                  </a:ext>
                </a:extLst>
              </p:cNvPr>
              <p:cNvSpPr>
                <a:spLocks/>
              </p:cNvSpPr>
              <p:nvPr userDrawn="1"/>
            </p:nvSpPr>
            <p:spPr bwMode="auto">
              <a:xfrm>
                <a:off x="4367" y="304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6" name="Freeform 93">
                <a:extLst>
                  <a:ext uri="{FF2B5EF4-FFF2-40B4-BE49-F238E27FC236}">
                    <a16:creationId xmlns:a16="http://schemas.microsoft.com/office/drawing/2014/main" id="{8D64620F-7346-E30F-94B8-D6BE136C45B8}"/>
                  </a:ext>
                </a:extLst>
              </p:cNvPr>
              <p:cNvSpPr>
                <a:spLocks/>
              </p:cNvSpPr>
              <p:nvPr userDrawn="1"/>
            </p:nvSpPr>
            <p:spPr bwMode="auto">
              <a:xfrm>
                <a:off x="4380" y="304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7" name="Freeform 94">
                <a:extLst>
                  <a:ext uri="{FF2B5EF4-FFF2-40B4-BE49-F238E27FC236}">
                    <a16:creationId xmlns:a16="http://schemas.microsoft.com/office/drawing/2014/main" id="{EA7B8B70-F942-6DBF-1B7F-93B0EA8E60CB}"/>
                  </a:ext>
                </a:extLst>
              </p:cNvPr>
              <p:cNvSpPr>
                <a:spLocks/>
              </p:cNvSpPr>
              <p:nvPr userDrawn="1"/>
            </p:nvSpPr>
            <p:spPr bwMode="auto">
              <a:xfrm>
                <a:off x="4393" y="304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8" name="Freeform 95">
                <a:extLst>
                  <a:ext uri="{FF2B5EF4-FFF2-40B4-BE49-F238E27FC236}">
                    <a16:creationId xmlns:a16="http://schemas.microsoft.com/office/drawing/2014/main" id="{53A0C207-2188-48FE-D6D4-154AB0E6C989}"/>
                  </a:ext>
                </a:extLst>
              </p:cNvPr>
              <p:cNvSpPr>
                <a:spLocks/>
              </p:cNvSpPr>
              <p:nvPr userDrawn="1"/>
            </p:nvSpPr>
            <p:spPr bwMode="auto">
              <a:xfrm>
                <a:off x="4406" y="304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9" name="Freeform 96">
                <a:extLst>
                  <a:ext uri="{FF2B5EF4-FFF2-40B4-BE49-F238E27FC236}">
                    <a16:creationId xmlns:a16="http://schemas.microsoft.com/office/drawing/2014/main" id="{149EAF7D-C209-D37F-E845-3586A1B3925B}"/>
                  </a:ext>
                </a:extLst>
              </p:cNvPr>
              <p:cNvSpPr>
                <a:spLocks/>
              </p:cNvSpPr>
              <p:nvPr userDrawn="1"/>
            </p:nvSpPr>
            <p:spPr bwMode="auto">
              <a:xfrm>
                <a:off x="4419" y="304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0" name="Freeform 97">
                <a:extLst>
                  <a:ext uri="{FF2B5EF4-FFF2-40B4-BE49-F238E27FC236}">
                    <a16:creationId xmlns:a16="http://schemas.microsoft.com/office/drawing/2014/main" id="{8AE68E27-9794-4A54-EEF2-B513A088676C}"/>
                  </a:ext>
                </a:extLst>
              </p:cNvPr>
              <p:cNvSpPr>
                <a:spLocks/>
              </p:cNvSpPr>
              <p:nvPr userDrawn="1"/>
            </p:nvSpPr>
            <p:spPr bwMode="auto">
              <a:xfrm>
                <a:off x="4432" y="304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1" name="Freeform 98">
                <a:extLst>
                  <a:ext uri="{FF2B5EF4-FFF2-40B4-BE49-F238E27FC236}">
                    <a16:creationId xmlns:a16="http://schemas.microsoft.com/office/drawing/2014/main" id="{454EDD5E-F2AB-868D-E08D-0F5EED5F6C26}"/>
                  </a:ext>
                </a:extLst>
              </p:cNvPr>
              <p:cNvSpPr>
                <a:spLocks/>
              </p:cNvSpPr>
              <p:nvPr userDrawn="1"/>
            </p:nvSpPr>
            <p:spPr bwMode="auto">
              <a:xfrm>
                <a:off x="4445" y="304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2" name="Freeform 99">
                <a:extLst>
                  <a:ext uri="{FF2B5EF4-FFF2-40B4-BE49-F238E27FC236}">
                    <a16:creationId xmlns:a16="http://schemas.microsoft.com/office/drawing/2014/main" id="{A53E7B2A-1AC3-3340-C4F9-BE0730EE5E7A}"/>
                  </a:ext>
                </a:extLst>
              </p:cNvPr>
              <p:cNvSpPr>
                <a:spLocks/>
              </p:cNvSpPr>
              <p:nvPr userDrawn="1"/>
            </p:nvSpPr>
            <p:spPr bwMode="auto">
              <a:xfrm>
                <a:off x="4458" y="304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3" name="Freeform 100">
                <a:extLst>
                  <a:ext uri="{FF2B5EF4-FFF2-40B4-BE49-F238E27FC236}">
                    <a16:creationId xmlns:a16="http://schemas.microsoft.com/office/drawing/2014/main" id="{E91C2D61-9FAD-3F71-7F54-5EE92CEFEBA4}"/>
                  </a:ext>
                </a:extLst>
              </p:cNvPr>
              <p:cNvSpPr>
                <a:spLocks/>
              </p:cNvSpPr>
              <p:nvPr userDrawn="1"/>
            </p:nvSpPr>
            <p:spPr bwMode="auto">
              <a:xfrm>
                <a:off x="4471" y="304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4" name="Freeform 101">
                <a:extLst>
                  <a:ext uri="{FF2B5EF4-FFF2-40B4-BE49-F238E27FC236}">
                    <a16:creationId xmlns:a16="http://schemas.microsoft.com/office/drawing/2014/main" id="{31B696B5-EBC7-3AA3-00CF-0AABA1D55E56}"/>
                  </a:ext>
                </a:extLst>
              </p:cNvPr>
              <p:cNvSpPr>
                <a:spLocks/>
              </p:cNvSpPr>
              <p:nvPr userDrawn="1"/>
            </p:nvSpPr>
            <p:spPr bwMode="auto">
              <a:xfrm>
                <a:off x="4489" y="304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5" name="Freeform 102">
                <a:extLst>
                  <a:ext uri="{FF2B5EF4-FFF2-40B4-BE49-F238E27FC236}">
                    <a16:creationId xmlns:a16="http://schemas.microsoft.com/office/drawing/2014/main" id="{84E002D2-0F09-8A0A-92A9-713B77553B0B}"/>
                  </a:ext>
                </a:extLst>
              </p:cNvPr>
              <p:cNvSpPr>
                <a:spLocks/>
              </p:cNvSpPr>
              <p:nvPr userDrawn="1"/>
            </p:nvSpPr>
            <p:spPr bwMode="auto">
              <a:xfrm>
                <a:off x="4502" y="304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6" name="Freeform 103">
                <a:extLst>
                  <a:ext uri="{FF2B5EF4-FFF2-40B4-BE49-F238E27FC236}">
                    <a16:creationId xmlns:a16="http://schemas.microsoft.com/office/drawing/2014/main" id="{67DF5C03-5034-5C55-CBAC-29694B26D2A8}"/>
                  </a:ext>
                </a:extLst>
              </p:cNvPr>
              <p:cNvSpPr>
                <a:spLocks/>
              </p:cNvSpPr>
              <p:nvPr userDrawn="1"/>
            </p:nvSpPr>
            <p:spPr bwMode="auto">
              <a:xfrm>
                <a:off x="4515" y="304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7" name="Freeform 104">
                <a:extLst>
                  <a:ext uri="{FF2B5EF4-FFF2-40B4-BE49-F238E27FC236}">
                    <a16:creationId xmlns:a16="http://schemas.microsoft.com/office/drawing/2014/main" id="{8CD93113-2C65-58C0-B83F-4A1A8AB8F6D1}"/>
                  </a:ext>
                </a:extLst>
              </p:cNvPr>
              <p:cNvSpPr>
                <a:spLocks/>
              </p:cNvSpPr>
              <p:nvPr userDrawn="1"/>
            </p:nvSpPr>
            <p:spPr bwMode="auto">
              <a:xfrm>
                <a:off x="4528" y="304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8" name="Freeform 105">
                <a:extLst>
                  <a:ext uri="{FF2B5EF4-FFF2-40B4-BE49-F238E27FC236}">
                    <a16:creationId xmlns:a16="http://schemas.microsoft.com/office/drawing/2014/main" id="{81980579-25BF-CEBF-CBF8-F1A116B19C03}"/>
                  </a:ext>
                </a:extLst>
              </p:cNvPr>
              <p:cNvSpPr>
                <a:spLocks/>
              </p:cNvSpPr>
              <p:nvPr userDrawn="1"/>
            </p:nvSpPr>
            <p:spPr bwMode="auto">
              <a:xfrm>
                <a:off x="4541" y="304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9" name="Freeform 106">
                <a:extLst>
                  <a:ext uri="{FF2B5EF4-FFF2-40B4-BE49-F238E27FC236}">
                    <a16:creationId xmlns:a16="http://schemas.microsoft.com/office/drawing/2014/main" id="{973CF83F-5377-5ACC-E453-5405CD3893D9}"/>
                  </a:ext>
                </a:extLst>
              </p:cNvPr>
              <p:cNvSpPr>
                <a:spLocks/>
              </p:cNvSpPr>
              <p:nvPr userDrawn="1"/>
            </p:nvSpPr>
            <p:spPr bwMode="auto">
              <a:xfrm>
                <a:off x="4554" y="304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0" name="Freeform 107">
                <a:extLst>
                  <a:ext uri="{FF2B5EF4-FFF2-40B4-BE49-F238E27FC236}">
                    <a16:creationId xmlns:a16="http://schemas.microsoft.com/office/drawing/2014/main" id="{2610D646-7D49-CBAD-F3C6-311274521619}"/>
                  </a:ext>
                </a:extLst>
              </p:cNvPr>
              <p:cNvSpPr>
                <a:spLocks/>
              </p:cNvSpPr>
              <p:nvPr userDrawn="1"/>
            </p:nvSpPr>
            <p:spPr bwMode="auto">
              <a:xfrm>
                <a:off x="4567" y="304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1" name="Freeform 108">
                <a:extLst>
                  <a:ext uri="{FF2B5EF4-FFF2-40B4-BE49-F238E27FC236}">
                    <a16:creationId xmlns:a16="http://schemas.microsoft.com/office/drawing/2014/main" id="{690D301D-CFFE-EE6D-3B64-46EE9EE64751}"/>
                  </a:ext>
                </a:extLst>
              </p:cNvPr>
              <p:cNvSpPr>
                <a:spLocks/>
              </p:cNvSpPr>
              <p:nvPr userDrawn="1"/>
            </p:nvSpPr>
            <p:spPr bwMode="auto">
              <a:xfrm>
                <a:off x="4580" y="304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2" name="Freeform 109">
                <a:extLst>
                  <a:ext uri="{FF2B5EF4-FFF2-40B4-BE49-F238E27FC236}">
                    <a16:creationId xmlns:a16="http://schemas.microsoft.com/office/drawing/2014/main" id="{37908707-C436-9804-7F83-2E440357EAFA}"/>
                  </a:ext>
                </a:extLst>
              </p:cNvPr>
              <p:cNvSpPr>
                <a:spLocks/>
              </p:cNvSpPr>
              <p:nvPr userDrawn="1"/>
            </p:nvSpPr>
            <p:spPr bwMode="auto">
              <a:xfrm>
                <a:off x="4593" y="304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3" name="Freeform 110">
                <a:extLst>
                  <a:ext uri="{FF2B5EF4-FFF2-40B4-BE49-F238E27FC236}">
                    <a16:creationId xmlns:a16="http://schemas.microsoft.com/office/drawing/2014/main" id="{607184A9-F009-CC17-E176-8382E77085D3}"/>
                  </a:ext>
                </a:extLst>
              </p:cNvPr>
              <p:cNvSpPr>
                <a:spLocks/>
              </p:cNvSpPr>
              <p:nvPr userDrawn="1"/>
            </p:nvSpPr>
            <p:spPr bwMode="auto">
              <a:xfrm>
                <a:off x="4611" y="304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4" name="Freeform 111">
                <a:extLst>
                  <a:ext uri="{FF2B5EF4-FFF2-40B4-BE49-F238E27FC236}">
                    <a16:creationId xmlns:a16="http://schemas.microsoft.com/office/drawing/2014/main" id="{21144DCC-CC7F-9CF9-10CA-699EAC05981C}"/>
                  </a:ext>
                </a:extLst>
              </p:cNvPr>
              <p:cNvSpPr>
                <a:spLocks/>
              </p:cNvSpPr>
              <p:nvPr userDrawn="1"/>
            </p:nvSpPr>
            <p:spPr bwMode="auto">
              <a:xfrm>
                <a:off x="4624" y="304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5" name="Freeform 112">
                <a:extLst>
                  <a:ext uri="{FF2B5EF4-FFF2-40B4-BE49-F238E27FC236}">
                    <a16:creationId xmlns:a16="http://schemas.microsoft.com/office/drawing/2014/main" id="{AA991850-7A7F-F78B-13C5-621D63DF67CA}"/>
                  </a:ext>
                </a:extLst>
              </p:cNvPr>
              <p:cNvSpPr>
                <a:spLocks/>
              </p:cNvSpPr>
              <p:nvPr userDrawn="1"/>
            </p:nvSpPr>
            <p:spPr bwMode="auto">
              <a:xfrm>
                <a:off x="4624" y="304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6" name="Freeform 113">
                <a:extLst>
                  <a:ext uri="{FF2B5EF4-FFF2-40B4-BE49-F238E27FC236}">
                    <a16:creationId xmlns:a16="http://schemas.microsoft.com/office/drawing/2014/main" id="{17C5794B-5230-73F1-CC93-365BA2B2E058}"/>
                  </a:ext>
                </a:extLst>
              </p:cNvPr>
              <p:cNvSpPr>
                <a:spLocks/>
              </p:cNvSpPr>
              <p:nvPr userDrawn="1"/>
            </p:nvSpPr>
            <p:spPr bwMode="auto">
              <a:xfrm>
                <a:off x="3043" y="277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7" name="Freeform 114">
                <a:extLst>
                  <a:ext uri="{FF2B5EF4-FFF2-40B4-BE49-F238E27FC236}">
                    <a16:creationId xmlns:a16="http://schemas.microsoft.com/office/drawing/2014/main" id="{C3170E3E-3DFA-CC21-7877-4EDD80B2EFFE}"/>
                  </a:ext>
                </a:extLst>
              </p:cNvPr>
              <p:cNvSpPr>
                <a:spLocks/>
              </p:cNvSpPr>
              <p:nvPr userDrawn="1"/>
            </p:nvSpPr>
            <p:spPr bwMode="auto">
              <a:xfrm>
                <a:off x="3056" y="277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8" name="Freeform 115">
                <a:extLst>
                  <a:ext uri="{FF2B5EF4-FFF2-40B4-BE49-F238E27FC236}">
                    <a16:creationId xmlns:a16="http://schemas.microsoft.com/office/drawing/2014/main" id="{4E3A9A81-D517-38B9-5EF2-A900F895E8FE}"/>
                  </a:ext>
                </a:extLst>
              </p:cNvPr>
              <p:cNvSpPr>
                <a:spLocks/>
              </p:cNvSpPr>
              <p:nvPr userDrawn="1"/>
            </p:nvSpPr>
            <p:spPr bwMode="auto">
              <a:xfrm>
                <a:off x="3069" y="277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9" name="Freeform 116">
                <a:extLst>
                  <a:ext uri="{FF2B5EF4-FFF2-40B4-BE49-F238E27FC236}">
                    <a16:creationId xmlns:a16="http://schemas.microsoft.com/office/drawing/2014/main" id="{D6278C0B-D430-5AA2-B8D9-64AE64D0FCB4}"/>
                  </a:ext>
                </a:extLst>
              </p:cNvPr>
              <p:cNvSpPr>
                <a:spLocks/>
              </p:cNvSpPr>
              <p:nvPr userDrawn="1"/>
            </p:nvSpPr>
            <p:spPr bwMode="auto">
              <a:xfrm>
                <a:off x="3082" y="277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0" name="Freeform 117">
                <a:extLst>
                  <a:ext uri="{FF2B5EF4-FFF2-40B4-BE49-F238E27FC236}">
                    <a16:creationId xmlns:a16="http://schemas.microsoft.com/office/drawing/2014/main" id="{87357DAF-E617-5B01-A494-7E9C2612F2B4}"/>
                  </a:ext>
                </a:extLst>
              </p:cNvPr>
              <p:cNvSpPr>
                <a:spLocks/>
              </p:cNvSpPr>
              <p:nvPr userDrawn="1"/>
            </p:nvSpPr>
            <p:spPr bwMode="auto">
              <a:xfrm>
                <a:off x="3096" y="277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1" name="Freeform 118">
                <a:extLst>
                  <a:ext uri="{FF2B5EF4-FFF2-40B4-BE49-F238E27FC236}">
                    <a16:creationId xmlns:a16="http://schemas.microsoft.com/office/drawing/2014/main" id="{4B8BB90C-9433-CACF-8CE1-198FF79679A7}"/>
                  </a:ext>
                </a:extLst>
              </p:cNvPr>
              <p:cNvSpPr>
                <a:spLocks/>
              </p:cNvSpPr>
              <p:nvPr userDrawn="1"/>
            </p:nvSpPr>
            <p:spPr bwMode="auto">
              <a:xfrm>
                <a:off x="3109" y="277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2" name="Freeform 119">
                <a:extLst>
                  <a:ext uri="{FF2B5EF4-FFF2-40B4-BE49-F238E27FC236}">
                    <a16:creationId xmlns:a16="http://schemas.microsoft.com/office/drawing/2014/main" id="{C3F6B678-C2C4-3A47-ABF4-07FDAD2D87FA}"/>
                  </a:ext>
                </a:extLst>
              </p:cNvPr>
              <p:cNvSpPr>
                <a:spLocks/>
              </p:cNvSpPr>
              <p:nvPr userDrawn="1"/>
            </p:nvSpPr>
            <p:spPr bwMode="auto">
              <a:xfrm>
                <a:off x="3122" y="277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3" name="Freeform 120">
                <a:extLst>
                  <a:ext uri="{FF2B5EF4-FFF2-40B4-BE49-F238E27FC236}">
                    <a16:creationId xmlns:a16="http://schemas.microsoft.com/office/drawing/2014/main" id="{E2D14358-7E05-5304-4418-0A3970F3FF62}"/>
                  </a:ext>
                </a:extLst>
              </p:cNvPr>
              <p:cNvSpPr>
                <a:spLocks/>
              </p:cNvSpPr>
              <p:nvPr userDrawn="1"/>
            </p:nvSpPr>
            <p:spPr bwMode="auto">
              <a:xfrm>
                <a:off x="3139" y="277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4" name="Freeform 121">
                <a:extLst>
                  <a:ext uri="{FF2B5EF4-FFF2-40B4-BE49-F238E27FC236}">
                    <a16:creationId xmlns:a16="http://schemas.microsoft.com/office/drawing/2014/main" id="{715AD144-A2E3-E18A-4F96-2FD07FA11247}"/>
                  </a:ext>
                </a:extLst>
              </p:cNvPr>
              <p:cNvSpPr>
                <a:spLocks/>
              </p:cNvSpPr>
              <p:nvPr userDrawn="1"/>
            </p:nvSpPr>
            <p:spPr bwMode="auto">
              <a:xfrm>
                <a:off x="3152" y="277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5" name="Freeform 122">
                <a:extLst>
                  <a:ext uri="{FF2B5EF4-FFF2-40B4-BE49-F238E27FC236}">
                    <a16:creationId xmlns:a16="http://schemas.microsoft.com/office/drawing/2014/main" id="{6714C1C4-469E-BA60-8117-A9BDE88D163A}"/>
                  </a:ext>
                </a:extLst>
              </p:cNvPr>
              <p:cNvSpPr>
                <a:spLocks/>
              </p:cNvSpPr>
              <p:nvPr userDrawn="1"/>
            </p:nvSpPr>
            <p:spPr bwMode="auto">
              <a:xfrm>
                <a:off x="3165" y="277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6" name="Freeform 123">
                <a:extLst>
                  <a:ext uri="{FF2B5EF4-FFF2-40B4-BE49-F238E27FC236}">
                    <a16:creationId xmlns:a16="http://schemas.microsoft.com/office/drawing/2014/main" id="{0653ACA1-B11A-454B-0ED7-BA518903460C}"/>
                  </a:ext>
                </a:extLst>
              </p:cNvPr>
              <p:cNvSpPr>
                <a:spLocks/>
              </p:cNvSpPr>
              <p:nvPr userDrawn="1"/>
            </p:nvSpPr>
            <p:spPr bwMode="auto">
              <a:xfrm>
                <a:off x="3178" y="277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7" name="Freeform 124">
                <a:extLst>
                  <a:ext uri="{FF2B5EF4-FFF2-40B4-BE49-F238E27FC236}">
                    <a16:creationId xmlns:a16="http://schemas.microsoft.com/office/drawing/2014/main" id="{7C458B59-6ED8-1E20-6BC8-7BB58B0FB251}"/>
                  </a:ext>
                </a:extLst>
              </p:cNvPr>
              <p:cNvSpPr>
                <a:spLocks/>
              </p:cNvSpPr>
              <p:nvPr userDrawn="1"/>
            </p:nvSpPr>
            <p:spPr bwMode="auto">
              <a:xfrm>
                <a:off x="3191" y="277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8" name="Freeform 125">
                <a:extLst>
                  <a:ext uri="{FF2B5EF4-FFF2-40B4-BE49-F238E27FC236}">
                    <a16:creationId xmlns:a16="http://schemas.microsoft.com/office/drawing/2014/main" id="{FA2AB794-387A-98EF-A9A4-CB39D04AA2F8}"/>
                  </a:ext>
                </a:extLst>
              </p:cNvPr>
              <p:cNvSpPr>
                <a:spLocks/>
              </p:cNvSpPr>
              <p:nvPr userDrawn="1"/>
            </p:nvSpPr>
            <p:spPr bwMode="auto">
              <a:xfrm>
                <a:off x="3204" y="277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9" name="Freeform 126">
                <a:extLst>
                  <a:ext uri="{FF2B5EF4-FFF2-40B4-BE49-F238E27FC236}">
                    <a16:creationId xmlns:a16="http://schemas.microsoft.com/office/drawing/2014/main" id="{97945496-F807-9F50-BDC0-6B44140DC37E}"/>
                  </a:ext>
                </a:extLst>
              </p:cNvPr>
              <p:cNvSpPr>
                <a:spLocks/>
              </p:cNvSpPr>
              <p:nvPr userDrawn="1"/>
            </p:nvSpPr>
            <p:spPr bwMode="auto">
              <a:xfrm>
                <a:off x="3217" y="277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0" name="Freeform 127">
                <a:extLst>
                  <a:ext uri="{FF2B5EF4-FFF2-40B4-BE49-F238E27FC236}">
                    <a16:creationId xmlns:a16="http://schemas.microsoft.com/office/drawing/2014/main" id="{1A8AF8AC-93D4-AC70-ACA8-9193433E8F69}"/>
                  </a:ext>
                </a:extLst>
              </p:cNvPr>
              <p:cNvSpPr>
                <a:spLocks/>
              </p:cNvSpPr>
              <p:nvPr userDrawn="1"/>
            </p:nvSpPr>
            <p:spPr bwMode="auto">
              <a:xfrm>
                <a:off x="3230" y="277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1" name="Freeform 128">
                <a:extLst>
                  <a:ext uri="{FF2B5EF4-FFF2-40B4-BE49-F238E27FC236}">
                    <a16:creationId xmlns:a16="http://schemas.microsoft.com/office/drawing/2014/main" id="{28093D48-A2E7-4629-A00F-30DF1E92FB67}"/>
                  </a:ext>
                </a:extLst>
              </p:cNvPr>
              <p:cNvSpPr>
                <a:spLocks/>
              </p:cNvSpPr>
              <p:nvPr userDrawn="1"/>
            </p:nvSpPr>
            <p:spPr bwMode="auto">
              <a:xfrm>
                <a:off x="3244" y="277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2" name="Freeform 129">
                <a:extLst>
                  <a:ext uri="{FF2B5EF4-FFF2-40B4-BE49-F238E27FC236}">
                    <a16:creationId xmlns:a16="http://schemas.microsoft.com/office/drawing/2014/main" id="{FDE17277-A103-758E-6ED3-E437513B4270}"/>
                  </a:ext>
                </a:extLst>
              </p:cNvPr>
              <p:cNvSpPr>
                <a:spLocks/>
              </p:cNvSpPr>
              <p:nvPr userDrawn="1"/>
            </p:nvSpPr>
            <p:spPr bwMode="auto">
              <a:xfrm>
                <a:off x="3257" y="277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3" name="Freeform 130">
                <a:extLst>
                  <a:ext uri="{FF2B5EF4-FFF2-40B4-BE49-F238E27FC236}">
                    <a16:creationId xmlns:a16="http://schemas.microsoft.com/office/drawing/2014/main" id="{A8DA1B16-E77E-37FD-EA22-A2211CA087F2}"/>
                  </a:ext>
                </a:extLst>
              </p:cNvPr>
              <p:cNvSpPr>
                <a:spLocks/>
              </p:cNvSpPr>
              <p:nvPr userDrawn="1"/>
            </p:nvSpPr>
            <p:spPr bwMode="auto">
              <a:xfrm>
                <a:off x="3270" y="277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4" name="Freeform 131">
                <a:extLst>
                  <a:ext uri="{FF2B5EF4-FFF2-40B4-BE49-F238E27FC236}">
                    <a16:creationId xmlns:a16="http://schemas.microsoft.com/office/drawing/2014/main" id="{B347CB59-4893-2E0E-9A1C-AEB26918A57E}"/>
                  </a:ext>
                </a:extLst>
              </p:cNvPr>
              <p:cNvSpPr>
                <a:spLocks/>
              </p:cNvSpPr>
              <p:nvPr userDrawn="1"/>
            </p:nvSpPr>
            <p:spPr bwMode="auto">
              <a:xfrm>
                <a:off x="3283" y="277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5" name="Freeform 132">
                <a:extLst>
                  <a:ext uri="{FF2B5EF4-FFF2-40B4-BE49-F238E27FC236}">
                    <a16:creationId xmlns:a16="http://schemas.microsoft.com/office/drawing/2014/main" id="{2A4F1FD8-962F-C4F9-DCF4-38EEC449A0C9}"/>
                  </a:ext>
                </a:extLst>
              </p:cNvPr>
              <p:cNvSpPr>
                <a:spLocks/>
              </p:cNvSpPr>
              <p:nvPr userDrawn="1"/>
            </p:nvSpPr>
            <p:spPr bwMode="auto">
              <a:xfrm>
                <a:off x="3296" y="277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6" name="Freeform 133">
                <a:extLst>
                  <a:ext uri="{FF2B5EF4-FFF2-40B4-BE49-F238E27FC236}">
                    <a16:creationId xmlns:a16="http://schemas.microsoft.com/office/drawing/2014/main" id="{2057404B-E89A-15E9-A3CA-CDB78508F548}"/>
                  </a:ext>
                </a:extLst>
              </p:cNvPr>
              <p:cNvSpPr>
                <a:spLocks/>
              </p:cNvSpPr>
              <p:nvPr userDrawn="1"/>
            </p:nvSpPr>
            <p:spPr bwMode="auto">
              <a:xfrm>
                <a:off x="3309" y="277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7" name="Freeform 134">
                <a:extLst>
                  <a:ext uri="{FF2B5EF4-FFF2-40B4-BE49-F238E27FC236}">
                    <a16:creationId xmlns:a16="http://schemas.microsoft.com/office/drawing/2014/main" id="{4B086DBC-918D-82DA-18EF-78B2B76BC18D}"/>
                  </a:ext>
                </a:extLst>
              </p:cNvPr>
              <p:cNvSpPr>
                <a:spLocks/>
              </p:cNvSpPr>
              <p:nvPr userDrawn="1"/>
            </p:nvSpPr>
            <p:spPr bwMode="auto">
              <a:xfrm>
                <a:off x="3326" y="277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8" name="Freeform 135">
                <a:extLst>
                  <a:ext uri="{FF2B5EF4-FFF2-40B4-BE49-F238E27FC236}">
                    <a16:creationId xmlns:a16="http://schemas.microsoft.com/office/drawing/2014/main" id="{9AEBDD76-A226-E88D-3D4C-9EBA6F6E104F}"/>
                  </a:ext>
                </a:extLst>
              </p:cNvPr>
              <p:cNvSpPr>
                <a:spLocks/>
              </p:cNvSpPr>
              <p:nvPr userDrawn="1"/>
            </p:nvSpPr>
            <p:spPr bwMode="auto">
              <a:xfrm>
                <a:off x="3339" y="277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9" name="Freeform 136">
                <a:extLst>
                  <a:ext uri="{FF2B5EF4-FFF2-40B4-BE49-F238E27FC236}">
                    <a16:creationId xmlns:a16="http://schemas.microsoft.com/office/drawing/2014/main" id="{9B2668D7-B8D3-18C5-6A88-BCF69FEF7099}"/>
                  </a:ext>
                </a:extLst>
              </p:cNvPr>
              <p:cNvSpPr>
                <a:spLocks/>
              </p:cNvSpPr>
              <p:nvPr userDrawn="1"/>
            </p:nvSpPr>
            <p:spPr bwMode="auto">
              <a:xfrm>
                <a:off x="3352" y="277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0" name="Freeform 137">
                <a:extLst>
                  <a:ext uri="{FF2B5EF4-FFF2-40B4-BE49-F238E27FC236}">
                    <a16:creationId xmlns:a16="http://schemas.microsoft.com/office/drawing/2014/main" id="{83706F2B-8544-FF6F-1161-6DD0FB3CBEF0}"/>
                  </a:ext>
                </a:extLst>
              </p:cNvPr>
              <p:cNvSpPr>
                <a:spLocks/>
              </p:cNvSpPr>
              <p:nvPr userDrawn="1"/>
            </p:nvSpPr>
            <p:spPr bwMode="auto">
              <a:xfrm>
                <a:off x="3365" y="277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1" name="Freeform 138">
                <a:extLst>
                  <a:ext uri="{FF2B5EF4-FFF2-40B4-BE49-F238E27FC236}">
                    <a16:creationId xmlns:a16="http://schemas.microsoft.com/office/drawing/2014/main" id="{631A8591-02BD-FF5F-FDD4-928DD4C1663C}"/>
                  </a:ext>
                </a:extLst>
              </p:cNvPr>
              <p:cNvSpPr>
                <a:spLocks/>
              </p:cNvSpPr>
              <p:nvPr userDrawn="1"/>
            </p:nvSpPr>
            <p:spPr bwMode="auto">
              <a:xfrm>
                <a:off x="3378" y="277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2" name="Freeform 139">
                <a:extLst>
                  <a:ext uri="{FF2B5EF4-FFF2-40B4-BE49-F238E27FC236}">
                    <a16:creationId xmlns:a16="http://schemas.microsoft.com/office/drawing/2014/main" id="{752B9B7F-AE56-69F1-199C-C92AD2AC9028}"/>
                  </a:ext>
                </a:extLst>
              </p:cNvPr>
              <p:cNvSpPr>
                <a:spLocks/>
              </p:cNvSpPr>
              <p:nvPr userDrawn="1"/>
            </p:nvSpPr>
            <p:spPr bwMode="auto">
              <a:xfrm>
                <a:off x="3392" y="277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3" name="Freeform 140">
                <a:extLst>
                  <a:ext uri="{FF2B5EF4-FFF2-40B4-BE49-F238E27FC236}">
                    <a16:creationId xmlns:a16="http://schemas.microsoft.com/office/drawing/2014/main" id="{72EC2386-D9FE-DC01-9D2B-CE97F52B3371}"/>
                  </a:ext>
                </a:extLst>
              </p:cNvPr>
              <p:cNvSpPr>
                <a:spLocks/>
              </p:cNvSpPr>
              <p:nvPr userDrawn="1"/>
            </p:nvSpPr>
            <p:spPr bwMode="auto">
              <a:xfrm>
                <a:off x="3405" y="277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4" name="Freeform 141">
                <a:extLst>
                  <a:ext uri="{FF2B5EF4-FFF2-40B4-BE49-F238E27FC236}">
                    <a16:creationId xmlns:a16="http://schemas.microsoft.com/office/drawing/2014/main" id="{490B1393-AB56-7213-BC75-23667F468FAA}"/>
                  </a:ext>
                </a:extLst>
              </p:cNvPr>
              <p:cNvSpPr>
                <a:spLocks/>
              </p:cNvSpPr>
              <p:nvPr userDrawn="1"/>
            </p:nvSpPr>
            <p:spPr bwMode="auto">
              <a:xfrm>
                <a:off x="3418" y="277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5" name="Freeform 142">
                <a:extLst>
                  <a:ext uri="{FF2B5EF4-FFF2-40B4-BE49-F238E27FC236}">
                    <a16:creationId xmlns:a16="http://schemas.microsoft.com/office/drawing/2014/main" id="{66613CEB-79B7-4622-6A46-28BCFC93050E}"/>
                  </a:ext>
                </a:extLst>
              </p:cNvPr>
              <p:cNvSpPr>
                <a:spLocks/>
              </p:cNvSpPr>
              <p:nvPr userDrawn="1"/>
            </p:nvSpPr>
            <p:spPr bwMode="auto">
              <a:xfrm>
                <a:off x="3431" y="277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6" name="Freeform 143">
                <a:extLst>
                  <a:ext uri="{FF2B5EF4-FFF2-40B4-BE49-F238E27FC236}">
                    <a16:creationId xmlns:a16="http://schemas.microsoft.com/office/drawing/2014/main" id="{729D5D21-E0E2-6408-814D-C4EBD53171A5}"/>
                  </a:ext>
                </a:extLst>
              </p:cNvPr>
              <p:cNvSpPr>
                <a:spLocks/>
              </p:cNvSpPr>
              <p:nvPr userDrawn="1"/>
            </p:nvSpPr>
            <p:spPr bwMode="auto">
              <a:xfrm>
                <a:off x="3444" y="277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7" name="Freeform 144">
                <a:extLst>
                  <a:ext uri="{FF2B5EF4-FFF2-40B4-BE49-F238E27FC236}">
                    <a16:creationId xmlns:a16="http://schemas.microsoft.com/office/drawing/2014/main" id="{ACB0E108-EC7F-F333-48B7-420173206170}"/>
                  </a:ext>
                </a:extLst>
              </p:cNvPr>
              <p:cNvSpPr>
                <a:spLocks/>
              </p:cNvSpPr>
              <p:nvPr userDrawn="1"/>
            </p:nvSpPr>
            <p:spPr bwMode="auto">
              <a:xfrm>
                <a:off x="3457" y="277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8" name="Freeform 145">
                <a:extLst>
                  <a:ext uri="{FF2B5EF4-FFF2-40B4-BE49-F238E27FC236}">
                    <a16:creationId xmlns:a16="http://schemas.microsoft.com/office/drawing/2014/main" id="{1773A980-05D3-47EA-BAFD-90759047438A}"/>
                  </a:ext>
                </a:extLst>
              </p:cNvPr>
              <p:cNvSpPr>
                <a:spLocks/>
              </p:cNvSpPr>
              <p:nvPr userDrawn="1"/>
            </p:nvSpPr>
            <p:spPr bwMode="auto">
              <a:xfrm>
                <a:off x="3470" y="277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9" name="Freeform 146">
                <a:extLst>
                  <a:ext uri="{FF2B5EF4-FFF2-40B4-BE49-F238E27FC236}">
                    <a16:creationId xmlns:a16="http://schemas.microsoft.com/office/drawing/2014/main" id="{DFA7F4E7-035D-7418-B06C-951BBECD3078}"/>
                  </a:ext>
                </a:extLst>
              </p:cNvPr>
              <p:cNvSpPr>
                <a:spLocks/>
              </p:cNvSpPr>
              <p:nvPr userDrawn="1"/>
            </p:nvSpPr>
            <p:spPr bwMode="auto">
              <a:xfrm>
                <a:off x="3483" y="277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0" name="Freeform 147">
                <a:extLst>
                  <a:ext uri="{FF2B5EF4-FFF2-40B4-BE49-F238E27FC236}">
                    <a16:creationId xmlns:a16="http://schemas.microsoft.com/office/drawing/2014/main" id="{342F1C97-2793-8CB9-7420-1AD8E06B3AC1}"/>
                  </a:ext>
                </a:extLst>
              </p:cNvPr>
              <p:cNvSpPr>
                <a:spLocks/>
              </p:cNvSpPr>
              <p:nvPr userDrawn="1"/>
            </p:nvSpPr>
            <p:spPr bwMode="auto">
              <a:xfrm>
                <a:off x="3496" y="277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1" name="Freeform 148">
                <a:extLst>
                  <a:ext uri="{FF2B5EF4-FFF2-40B4-BE49-F238E27FC236}">
                    <a16:creationId xmlns:a16="http://schemas.microsoft.com/office/drawing/2014/main" id="{340A9E58-9E06-C337-47A1-EEB9C3DEF029}"/>
                  </a:ext>
                </a:extLst>
              </p:cNvPr>
              <p:cNvSpPr>
                <a:spLocks/>
              </p:cNvSpPr>
              <p:nvPr userDrawn="1"/>
            </p:nvSpPr>
            <p:spPr bwMode="auto">
              <a:xfrm>
                <a:off x="3509" y="277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2" name="Freeform 149">
                <a:extLst>
                  <a:ext uri="{FF2B5EF4-FFF2-40B4-BE49-F238E27FC236}">
                    <a16:creationId xmlns:a16="http://schemas.microsoft.com/office/drawing/2014/main" id="{D05AE3A7-EFF6-327E-D795-B763035F622B}"/>
                  </a:ext>
                </a:extLst>
              </p:cNvPr>
              <p:cNvSpPr>
                <a:spLocks/>
              </p:cNvSpPr>
              <p:nvPr userDrawn="1"/>
            </p:nvSpPr>
            <p:spPr bwMode="auto">
              <a:xfrm>
                <a:off x="3527" y="277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3" name="Freeform 150">
                <a:extLst>
                  <a:ext uri="{FF2B5EF4-FFF2-40B4-BE49-F238E27FC236}">
                    <a16:creationId xmlns:a16="http://schemas.microsoft.com/office/drawing/2014/main" id="{DA91762E-4663-23BB-170E-53CD001B07C5}"/>
                  </a:ext>
                </a:extLst>
              </p:cNvPr>
              <p:cNvSpPr>
                <a:spLocks/>
              </p:cNvSpPr>
              <p:nvPr userDrawn="1"/>
            </p:nvSpPr>
            <p:spPr bwMode="auto">
              <a:xfrm>
                <a:off x="3540" y="277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4" name="Freeform 151">
                <a:extLst>
                  <a:ext uri="{FF2B5EF4-FFF2-40B4-BE49-F238E27FC236}">
                    <a16:creationId xmlns:a16="http://schemas.microsoft.com/office/drawing/2014/main" id="{2D20B9BC-008F-305F-E426-6B4FA582EF29}"/>
                  </a:ext>
                </a:extLst>
              </p:cNvPr>
              <p:cNvSpPr>
                <a:spLocks/>
              </p:cNvSpPr>
              <p:nvPr userDrawn="1"/>
            </p:nvSpPr>
            <p:spPr bwMode="auto">
              <a:xfrm>
                <a:off x="3553" y="277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5" name="Freeform 152">
                <a:extLst>
                  <a:ext uri="{FF2B5EF4-FFF2-40B4-BE49-F238E27FC236}">
                    <a16:creationId xmlns:a16="http://schemas.microsoft.com/office/drawing/2014/main" id="{AB3ED090-688B-2CE6-01B8-F288DB8DE415}"/>
                  </a:ext>
                </a:extLst>
              </p:cNvPr>
              <p:cNvSpPr>
                <a:spLocks/>
              </p:cNvSpPr>
              <p:nvPr userDrawn="1"/>
            </p:nvSpPr>
            <p:spPr bwMode="auto">
              <a:xfrm>
                <a:off x="3566" y="277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6" name="Freeform 153">
                <a:extLst>
                  <a:ext uri="{FF2B5EF4-FFF2-40B4-BE49-F238E27FC236}">
                    <a16:creationId xmlns:a16="http://schemas.microsoft.com/office/drawing/2014/main" id="{955A1B9E-7EB6-9E45-3E97-C16DF4D9C78D}"/>
                  </a:ext>
                </a:extLst>
              </p:cNvPr>
              <p:cNvSpPr>
                <a:spLocks/>
              </p:cNvSpPr>
              <p:nvPr userDrawn="1"/>
            </p:nvSpPr>
            <p:spPr bwMode="auto">
              <a:xfrm>
                <a:off x="3579" y="277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7" name="Freeform 154">
                <a:extLst>
                  <a:ext uri="{FF2B5EF4-FFF2-40B4-BE49-F238E27FC236}">
                    <a16:creationId xmlns:a16="http://schemas.microsoft.com/office/drawing/2014/main" id="{F9BA9B64-987E-668C-3084-EEDA76C8C54C}"/>
                  </a:ext>
                </a:extLst>
              </p:cNvPr>
              <p:cNvSpPr>
                <a:spLocks/>
              </p:cNvSpPr>
              <p:nvPr userDrawn="1"/>
            </p:nvSpPr>
            <p:spPr bwMode="auto">
              <a:xfrm>
                <a:off x="3592" y="277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8" name="Freeform 155">
                <a:extLst>
                  <a:ext uri="{FF2B5EF4-FFF2-40B4-BE49-F238E27FC236}">
                    <a16:creationId xmlns:a16="http://schemas.microsoft.com/office/drawing/2014/main" id="{C89F91B6-8D38-C566-5FDF-FA79F6B36D39}"/>
                  </a:ext>
                </a:extLst>
              </p:cNvPr>
              <p:cNvSpPr>
                <a:spLocks/>
              </p:cNvSpPr>
              <p:nvPr userDrawn="1"/>
            </p:nvSpPr>
            <p:spPr bwMode="auto">
              <a:xfrm>
                <a:off x="3605" y="277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9" name="Freeform 156">
                <a:extLst>
                  <a:ext uri="{FF2B5EF4-FFF2-40B4-BE49-F238E27FC236}">
                    <a16:creationId xmlns:a16="http://schemas.microsoft.com/office/drawing/2014/main" id="{AD5AEEA5-7A31-051E-75B1-BC5795B7B30A}"/>
                  </a:ext>
                </a:extLst>
              </p:cNvPr>
              <p:cNvSpPr>
                <a:spLocks/>
              </p:cNvSpPr>
              <p:nvPr userDrawn="1"/>
            </p:nvSpPr>
            <p:spPr bwMode="auto">
              <a:xfrm>
                <a:off x="3618" y="277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0" name="Freeform 157">
                <a:extLst>
                  <a:ext uri="{FF2B5EF4-FFF2-40B4-BE49-F238E27FC236}">
                    <a16:creationId xmlns:a16="http://schemas.microsoft.com/office/drawing/2014/main" id="{7FE39A90-E164-548C-26A9-7248AD4FFF33}"/>
                  </a:ext>
                </a:extLst>
              </p:cNvPr>
              <p:cNvSpPr>
                <a:spLocks/>
              </p:cNvSpPr>
              <p:nvPr userDrawn="1"/>
            </p:nvSpPr>
            <p:spPr bwMode="auto">
              <a:xfrm>
                <a:off x="3631" y="277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1" name="Freeform 158">
                <a:extLst>
                  <a:ext uri="{FF2B5EF4-FFF2-40B4-BE49-F238E27FC236}">
                    <a16:creationId xmlns:a16="http://schemas.microsoft.com/office/drawing/2014/main" id="{12E8CA34-A7E1-4B40-C64E-96E7A1D13274}"/>
                  </a:ext>
                </a:extLst>
              </p:cNvPr>
              <p:cNvSpPr>
                <a:spLocks/>
              </p:cNvSpPr>
              <p:nvPr userDrawn="1"/>
            </p:nvSpPr>
            <p:spPr bwMode="auto">
              <a:xfrm>
                <a:off x="3644" y="277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2" name="Freeform 159">
                <a:extLst>
                  <a:ext uri="{FF2B5EF4-FFF2-40B4-BE49-F238E27FC236}">
                    <a16:creationId xmlns:a16="http://schemas.microsoft.com/office/drawing/2014/main" id="{64D024C1-FAAD-90F3-9385-CE4DA2B7DDFA}"/>
                  </a:ext>
                </a:extLst>
              </p:cNvPr>
              <p:cNvSpPr>
                <a:spLocks/>
              </p:cNvSpPr>
              <p:nvPr userDrawn="1"/>
            </p:nvSpPr>
            <p:spPr bwMode="auto">
              <a:xfrm>
                <a:off x="3657" y="277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3" name="Freeform 160">
                <a:extLst>
                  <a:ext uri="{FF2B5EF4-FFF2-40B4-BE49-F238E27FC236}">
                    <a16:creationId xmlns:a16="http://schemas.microsoft.com/office/drawing/2014/main" id="{2A92BF70-D7BE-3BAD-D4D9-FCBA75050E70}"/>
                  </a:ext>
                </a:extLst>
              </p:cNvPr>
              <p:cNvSpPr>
                <a:spLocks/>
              </p:cNvSpPr>
              <p:nvPr userDrawn="1"/>
            </p:nvSpPr>
            <p:spPr bwMode="auto">
              <a:xfrm>
                <a:off x="3670" y="277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4" name="Freeform 161">
                <a:extLst>
                  <a:ext uri="{FF2B5EF4-FFF2-40B4-BE49-F238E27FC236}">
                    <a16:creationId xmlns:a16="http://schemas.microsoft.com/office/drawing/2014/main" id="{28B1390D-456C-2302-2E81-DE8B2F2A25CC}"/>
                  </a:ext>
                </a:extLst>
              </p:cNvPr>
              <p:cNvSpPr>
                <a:spLocks/>
              </p:cNvSpPr>
              <p:nvPr userDrawn="1"/>
            </p:nvSpPr>
            <p:spPr bwMode="auto">
              <a:xfrm>
                <a:off x="3683" y="277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5" name="Freeform 162">
                <a:extLst>
                  <a:ext uri="{FF2B5EF4-FFF2-40B4-BE49-F238E27FC236}">
                    <a16:creationId xmlns:a16="http://schemas.microsoft.com/office/drawing/2014/main" id="{096FE919-C0D8-5BF0-59CF-13BF8EF6A56A}"/>
                  </a:ext>
                </a:extLst>
              </p:cNvPr>
              <p:cNvSpPr>
                <a:spLocks/>
              </p:cNvSpPr>
              <p:nvPr userDrawn="1"/>
            </p:nvSpPr>
            <p:spPr bwMode="auto">
              <a:xfrm>
                <a:off x="3696" y="277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6" name="Freeform 163">
                <a:extLst>
                  <a:ext uri="{FF2B5EF4-FFF2-40B4-BE49-F238E27FC236}">
                    <a16:creationId xmlns:a16="http://schemas.microsoft.com/office/drawing/2014/main" id="{991B5ADC-E3F2-B1DC-CE7B-433FFEF5BF3D}"/>
                  </a:ext>
                </a:extLst>
              </p:cNvPr>
              <p:cNvSpPr>
                <a:spLocks/>
              </p:cNvSpPr>
              <p:nvPr userDrawn="1"/>
            </p:nvSpPr>
            <p:spPr bwMode="auto">
              <a:xfrm>
                <a:off x="3709" y="277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7" name="Freeform 164">
                <a:extLst>
                  <a:ext uri="{FF2B5EF4-FFF2-40B4-BE49-F238E27FC236}">
                    <a16:creationId xmlns:a16="http://schemas.microsoft.com/office/drawing/2014/main" id="{29280CA2-F34C-1027-7020-148B50C3CD23}"/>
                  </a:ext>
                </a:extLst>
              </p:cNvPr>
              <p:cNvSpPr>
                <a:spLocks/>
              </p:cNvSpPr>
              <p:nvPr userDrawn="1"/>
            </p:nvSpPr>
            <p:spPr bwMode="auto">
              <a:xfrm>
                <a:off x="3709" y="277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8" name="Freeform 165">
                <a:extLst>
                  <a:ext uri="{FF2B5EF4-FFF2-40B4-BE49-F238E27FC236}">
                    <a16:creationId xmlns:a16="http://schemas.microsoft.com/office/drawing/2014/main" id="{B6FC0B2C-DC75-F1FE-27B7-12425DA95426}"/>
                  </a:ext>
                </a:extLst>
              </p:cNvPr>
              <p:cNvSpPr>
                <a:spLocks/>
              </p:cNvSpPr>
              <p:nvPr userDrawn="1"/>
            </p:nvSpPr>
            <p:spPr bwMode="auto">
              <a:xfrm>
                <a:off x="3931" y="277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9" name="Freeform 166">
                <a:extLst>
                  <a:ext uri="{FF2B5EF4-FFF2-40B4-BE49-F238E27FC236}">
                    <a16:creationId xmlns:a16="http://schemas.microsoft.com/office/drawing/2014/main" id="{BDD31874-F901-9769-76A4-1260A3F4BBB7}"/>
                  </a:ext>
                </a:extLst>
              </p:cNvPr>
              <p:cNvSpPr>
                <a:spLocks/>
              </p:cNvSpPr>
              <p:nvPr userDrawn="1"/>
            </p:nvSpPr>
            <p:spPr bwMode="auto">
              <a:xfrm>
                <a:off x="3944" y="277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0" name="Freeform 167">
                <a:extLst>
                  <a:ext uri="{FF2B5EF4-FFF2-40B4-BE49-F238E27FC236}">
                    <a16:creationId xmlns:a16="http://schemas.microsoft.com/office/drawing/2014/main" id="{3540C89E-1860-4769-B0A4-A9BC9F5B1B2D}"/>
                  </a:ext>
                </a:extLst>
              </p:cNvPr>
              <p:cNvSpPr>
                <a:spLocks/>
              </p:cNvSpPr>
              <p:nvPr userDrawn="1"/>
            </p:nvSpPr>
            <p:spPr bwMode="auto">
              <a:xfrm>
                <a:off x="3962" y="277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1" name="Freeform 168">
                <a:extLst>
                  <a:ext uri="{FF2B5EF4-FFF2-40B4-BE49-F238E27FC236}">
                    <a16:creationId xmlns:a16="http://schemas.microsoft.com/office/drawing/2014/main" id="{A8062E1C-1275-9720-B71C-8CCEDFB27378}"/>
                  </a:ext>
                </a:extLst>
              </p:cNvPr>
              <p:cNvSpPr>
                <a:spLocks/>
              </p:cNvSpPr>
              <p:nvPr userDrawn="1"/>
            </p:nvSpPr>
            <p:spPr bwMode="auto">
              <a:xfrm>
                <a:off x="3975" y="277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2" name="Freeform 169">
                <a:extLst>
                  <a:ext uri="{FF2B5EF4-FFF2-40B4-BE49-F238E27FC236}">
                    <a16:creationId xmlns:a16="http://schemas.microsoft.com/office/drawing/2014/main" id="{D76A2476-BE3A-D28A-2335-910B573712CB}"/>
                  </a:ext>
                </a:extLst>
              </p:cNvPr>
              <p:cNvSpPr>
                <a:spLocks/>
              </p:cNvSpPr>
              <p:nvPr userDrawn="1"/>
            </p:nvSpPr>
            <p:spPr bwMode="auto">
              <a:xfrm>
                <a:off x="3988" y="277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3" name="Freeform 170">
                <a:extLst>
                  <a:ext uri="{FF2B5EF4-FFF2-40B4-BE49-F238E27FC236}">
                    <a16:creationId xmlns:a16="http://schemas.microsoft.com/office/drawing/2014/main" id="{479FD5EF-D4EA-2485-788A-80287B809D4D}"/>
                  </a:ext>
                </a:extLst>
              </p:cNvPr>
              <p:cNvSpPr>
                <a:spLocks/>
              </p:cNvSpPr>
              <p:nvPr userDrawn="1"/>
            </p:nvSpPr>
            <p:spPr bwMode="auto">
              <a:xfrm>
                <a:off x="4001" y="277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4" name="Freeform 171">
                <a:extLst>
                  <a:ext uri="{FF2B5EF4-FFF2-40B4-BE49-F238E27FC236}">
                    <a16:creationId xmlns:a16="http://schemas.microsoft.com/office/drawing/2014/main" id="{A2B51F64-25E6-9BF4-5D14-395EDC090122}"/>
                  </a:ext>
                </a:extLst>
              </p:cNvPr>
              <p:cNvSpPr>
                <a:spLocks/>
              </p:cNvSpPr>
              <p:nvPr userDrawn="1"/>
            </p:nvSpPr>
            <p:spPr bwMode="auto">
              <a:xfrm>
                <a:off x="4014" y="277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5" name="Freeform 172">
                <a:extLst>
                  <a:ext uri="{FF2B5EF4-FFF2-40B4-BE49-F238E27FC236}">
                    <a16:creationId xmlns:a16="http://schemas.microsoft.com/office/drawing/2014/main" id="{FB11E1B9-DEE9-48DB-F833-0F8F42F3F0A8}"/>
                  </a:ext>
                </a:extLst>
              </p:cNvPr>
              <p:cNvSpPr>
                <a:spLocks/>
              </p:cNvSpPr>
              <p:nvPr userDrawn="1"/>
            </p:nvSpPr>
            <p:spPr bwMode="auto">
              <a:xfrm>
                <a:off x="4027" y="277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6" name="Freeform 173">
                <a:extLst>
                  <a:ext uri="{FF2B5EF4-FFF2-40B4-BE49-F238E27FC236}">
                    <a16:creationId xmlns:a16="http://schemas.microsoft.com/office/drawing/2014/main" id="{444847FD-4D63-A0D8-FB93-DEB84BEF7705}"/>
                  </a:ext>
                </a:extLst>
              </p:cNvPr>
              <p:cNvSpPr>
                <a:spLocks/>
              </p:cNvSpPr>
              <p:nvPr userDrawn="1"/>
            </p:nvSpPr>
            <p:spPr bwMode="auto">
              <a:xfrm>
                <a:off x="4040" y="277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7" name="Freeform 174">
                <a:extLst>
                  <a:ext uri="{FF2B5EF4-FFF2-40B4-BE49-F238E27FC236}">
                    <a16:creationId xmlns:a16="http://schemas.microsoft.com/office/drawing/2014/main" id="{D528947C-E1B8-5FD7-FD57-D21F51382379}"/>
                  </a:ext>
                </a:extLst>
              </p:cNvPr>
              <p:cNvSpPr>
                <a:spLocks/>
              </p:cNvSpPr>
              <p:nvPr userDrawn="1"/>
            </p:nvSpPr>
            <p:spPr bwMode="auto">
              <a:xfrm>
                <a:off x="4053" y="277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8" name="Freeform 175">
                <a:extLst>
                  <a:ext uri="{FF2B5EF4-FFF2-40B4-BE49-F238E27FC236}">
                    <a16:creationId xmlns:a16="http://schemas.microsoft.com/office/drawing/2014/main" id="{B79964A4-1301-F7AF-8B3F-8D3E9126736E}"/>
                  </a:ext>
                </a:extLst>
              </p:cNvPr>
              <p:cNvSpPr>
                <a:spLocks/>
              </p:cNvSpPr>
              <p:nvPr userDrawn="1"/>
            </p:nvSpPr>
            <p:spPr bwMode="auto">
              <a:xfrm>
                <a:off x="4066" y="277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9" name="Freeform 176">
                <a:extLst>
                  <a:ext uri="{FF2B5EF4-FFF2-40B4-BE49-F238E27FC236}">
                    <a16:creationId xmlns:a16="http://schemas.microsoft.com/office/drawing/2014/main" id="{A3653D8F-50B3-8EAC-EFDA-691910F6FC1F}"/>
                  </a:ext>
                </a:extLst>
              </p:cNvPr>
              <p:cNvSpPr>
                <a:spLocks/>
              </p:cNvSpPr>
              <p:nvPr userDrawn="1"/>
            </p:nvSpPr>
            <p:spPr bwMode="auto">
              <a:xfrm>
                <a:off x="4079" y="277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0" name="Freeform 177">
                <a:extLst>
                  <a:ext uri="{FF2B5EF4-FFF2-40B4-BE49-F238E27FC236}">
                    <a16:creationId xmlns:a16="http://schemas.microsoft.com/office/drawing/2014/main" id="{77DA2A08-6F4E-C9F2-E9BE-7093815C28AA}"/>
                  </a:ext>
                </a:extLst>
              </p:cNvPr>
              <p:cNvSpPr>
                <a:spLocks/>
              </p:cNvSpPr>
              <p:nvPr userDrawn="1"/>
            </p:nvSpPr>
            <p:spPr bwMode="auto">
              <a:xfrm>
                <a:off x="4093" y="277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1" name="Freeform 178">
                <a:extLst>
                  <a:ext uri="{FF2B5EF4-FFF2-40B4-BE49-F238E27FC236}">
                    <a16:creationId xmlns:a16="http://schemas.microsoft.com/office/drawing/2014/main" id="{B3BA4754-D59B-0C7D-1856-0B7D66B51090}"/>
                  </a:ext>
                </a:extLst>
              </p:cNvPr>
              <p:cNvSpPr>
                <a:spLocks/>
              </p:cNvSpPr>
              <p:nvPr userDrawn="1"/>
            </p:nvSpPr>
            <p:spPr bwMode="auto">
              <a:xfrm>
                <a:off x="4106" y="277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2" name="Freeform 179">
                <a:extLst>
                  <a:ext uri="{FF2B5EF4-FFF2-40B4-BE49-F238E27FC236}">
                    <a16:creationId xmlns:a16="http://schemas.microsoft.com/office/drawing/2014/main" id="{71DEF165-850E-A58A-F121-85D481D3D29E}"/>
                  </a:ext>
                </a:extLst>
              </p:cNvPr>
              <p:cNvSpPr>
                <a:spLocks/>
              </p:cNvSpPr>
              <p:nvPr userDrawn="1"/>
            </p:nvSpPr>
            <p:spPr bwMode="auto">
              <a:xfrm>
                <a:off x="4119" y="277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3" name="Freeform 180">
                <a:extLst>
                  <a:ext uri="{FF2B5EF4-FFF2-40B4-BE49-F238E27FC236}">
                    <a16:creationId xmlns:a16="http://schemas.microsoft.com/office/drawing/2014/main" id="{0385CB0C-1B43-04AC-C6DE-CFA1D528B346}"/>
                  </a:ext>
                </a:extLst>
              </p:cNvPr>
              <p:cNvSpPr>
                <a:spLocks/>
              </p:cNvSpPr>
              <p:nvPr userDrawn="1"/>
            </p:nvSpPr>
            <p:spPr bwMode="auto">
              <a:xfrm>
                <a:off x="4132" y="277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4" name="Freeform 181">
                <a:extLst>
                  <a:ext uri="{FF2B5EF4-FFF2-40B4-BE49-F238E27FC236}">
                    <a16:creationId xmlns:a16="http://schemas.microsoft.com/office/drawing/2014/main" id="{9CD156AB-3617-4CFB-9072-579745B2AFCF}"/>
                  </a:ext>
                </a:extLst>
              </p:cNvPr>
              <p:cNvSpPr>
                <a:spLocks/>
              </p:cNvSpPr>
              <p:nvPr userDrawn="1"/>
            </p:nvSpPr>
            <p:spPr bwMode="auto">
              <a:xfrm>
                <a:off x="4149" y="277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5" name="Freeform 182">
                <a:extLst>
                  <a:ext uri="{FF2B5EF4-FFF2-40B4-BE49-F238E27FC236}">
                    <a16:creationId xmlns:a16="http://schemas.microsoft.com/office/drawing/2014/main" id="{BFB7AEC8-A6CB-D90C-F30A-8C61CCB81DAC}"/>
                  </a:ext>
                </a:extLst>
              </p:cNvPr>
              <p:cNvSpPr>
                <a:spLocks/>
              </p:cNvSpPr>
              <p:nvPr userDrawn="1"/>
            </p:nvSpPr>
            <p:spPr bwMode="auto">
              <a:xfrm>
                <a:off x="4162" y="277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6" name="Freeform 183">
                <a:extLst>
                  <a:ext uri="{FF2B5EF4-FFF2-40B4-BE49-F238E27FC236}">
                    <a16:creationId xmlns:a16="http://schemas.microsoft.com/office/drawing/2014/main" id="{1DD94735-6BEF-149F-9E30-1BA39A63F8AC}"/>
                  </a:ext>
                </a:extLst>
              </p:cNvPr>
              <p:cNvSpPr>
                <a:spLocks/>
              </p:cNvSpPr>
              <p:nvPr userDrawn="1"/>
            </p:nvSpPr>
            <p:spPr bwMode="auto">
              <a:xfrm>
                <a:off x="4175" y="277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7" name="Freeform 184">
                <a:extLst>
                  <a:ext uri="{FF2B5EF4-FFF2-40B4-BE49-F238E27FC236}">
                    <a16:creationId xmlns:a16="http://schemas.microsoft.com/office/drawing/2014/main" id="{418DA461-90B7-4ABC-E542-3912A8C95C5D}"/>
                  </a:ext>
                </a:extLst>
              </p:cNvPr>
              <p:cNvSpPr>
                <a:spLocks/>
              </p:cNvSpPr>
              <p:nvPr userDrawn="1"/>
            </p:nvSpPr>
            <p:spPr bwMode="auto">
              <a:xfrm>
                <a:off x="4188" y="277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8" name="Freeform 185">
                <a:extLst>
                  <a:ext uri="{FF2B5EF4-FFF2-40B4-BE49-F238E27FC236}">
                    <a16:creationId xmlns:a16="http://schemas.microsoft.com/office/drawing/2014/main" id="{D4ACC562-0609-1E83-FE4F-E70C52D9B9B7}"/>
                  </a:ext>
                </a:extLst>
              </p:cNvPr>
              <p:cNvSpPr>
                <a:spLocks/>
              </p:cNvSpPr>
              <p:nvPr userDrawn="1"/>
            </p:nvSpPr>
            <p:spPr bwMode="auto">
              <a:xfrm>
                <a:off x="4201" y="277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9" name="Freeform 186">
                <a:extLst>
                  <a:ext uri="{FF2B5EF4-FFF2-40B4-BE49-F238E27FC236}">
                    <a16:creationId xmlns:a16="http://schemas.microsoft.com/office/drawing/2014/main" id="{1CEE1791-CF47-D7F3-07CC-BE5887B1E108}"/>
                  </a:ext>
                </a:extLst>
              </p:cNvPr>
              <p:cNvSpPr>
                <a:spLocks/>
              </p:cNvSpPr>
              <p:nvPr userDrawn="1"/>
            </p:nvSpPr>
            <p:spPr bwMode="auto">
              <a:xfrm>
                <a:off x="4214" y="277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0" name="Freeform 187">
                <a:extLst>
                  <a:ext uri="{FF2B5EF4-FFF2-40B4-BE49-F238E27FC236}">
                    <a16:creationId xmlns:a16="http://schemas.microsoft.com/office/drawing/2014/main" id="{B07D0044-DE6A-A971-5A7C-A5B2739019E9}"/>
                  </a:ext>
                </a:extLst>
              </p:cNvPr>
              <p:cNvSpPr>
                <a:spLocks/>
              </p:cNvSpPr>
              <p:nvPr userDrawn="1"/>
            </p:nvSpPr>
            <p:spPr bwMode="auto">
              <a:xfrm>
                <a:off x="4227" y="277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1" name="Freeform 188">
                <a:extLst>
                  <a:ext uri="{FF2B5EF4-FFF2-40B4-BE49-F238E27FC236}">
                    <a16:creationId xmlns:a16="http://schemas.microsoft.com/office/drawing/2014/main" id="{61F96D3E-5301-4152-90EC-F1626F4FDB3E}"/>
                  </a:ext>
                </a:extLst>
              </p:cNvPr>
              <p:cNvSpPr>
                <a:spLocks/>
              </p:cNvSpPr>
              <p:nvPr userDrawn="1"/>
            </p:nvSpPr>
            <p:spPr bwMode="auto">
              <a:xfrm>
                <a:off x="4241" y="277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2" name="Freeform 189">
                <a:extLst>
                  <a:ext uri="{FF2B5EF4-FFF2-40B4-BE49-F238E27FC236}">
                    <a16:creationId xmlns:a16="http://schemas.microsoft.com/office/drawing/2014/main" id="{991F527D-18AF-26DA-40A9-94EB57558243}"/>
                  </a:ext>
                </a:extLst>
              </p:cNvPr>
              <p:cNvSpPr>
                <a:spLocks/>
              </p:cNvSpPr>
              <p:nvPr userDrawn="1"/>
            </p:nvSpPr>
            <p:spPr bwMode="auto">
              <a:xfrm>
                <a:off x="4254" y="277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3" name="Freeform 190">
                <a:extLst>
                  <a:ext uri="{FF2B5EF4-FFF2-40B4-BE49-F238E27FC236}">
                    <a16:creationId xmlns:a16="http://schemas.microsoft.com/office/drawing/2014/main" id="{2CFC305D-6014-C772-1ADE-BD787E2E352C}"/>
                  </a:ext>
                </a:extLst>
              </p:cNvPr>
              <p:cNvSpPr>
                <a:spLocks/>
              </p:cNvSpPr>
              <p:nvPr userDrawn="1"/>
            </p:nvSpPr>
            <p:spPr bwMode="auto">
              <a:xfrm>
                <a:off x="4267" y="277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4" name="Freeform 191">
                <a:extLst>
                  <a:ext uri="{FF2B5EF4-FFF2-40B4-BE49-F238E27FC236}">
                    <a16:creationId xmlns:a16="http://schemas.microsoft.com/office/drawing/2014/main" id="{50884AEA-630F-32AA-F249-E2D5CAB57FB3}"/>
                  </a:ext>
                </a:extLst>
              </p:cNvPr>
              <p:cNvSpPr>
                <a:spLocks/>
              </p:cNvSpPr>
              <p:nvPr userDrawn="1"/>
            </p:nvSpPr>
            <p:spPr bwMode="auto">
              <a:xfrm>
                <a:off x="4280" y="277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5" name="Freeform 192">
                <a:extLst>
                  <a:ext uri="{FF2B5EF4-FFF2-40B4-BE49-F238E27FC236}">
                    <a16:creationId xmlns:a16="http://schemas.microsoft.com/office/drawing/2014/main" id="{23E40714-CA05-E294-5F1D-AEE5E61D792F}"/>
                  </a:ext>
                </a:extLst>
              </p:cNvPr>
              <p:cNvSpPr>
                <a:spLocks/>
              </p:cNvSpPr>
              <p:nvPr userDrawn="1"/>
            </p:nvSpPr>
            <p:spPr bwMode="auto">
              <a:xfrm>
                <a:off x="4293" y="277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6" name="Freeform 193">
                <a:extLst>
                  <a:ext uri="{FF2B5EF4-FFF2-40B4-BE49-F238E27FC236}">
                    <a16:creationId xmlns:a16="http://schemas.microsoft.com/office/drawing/2014/main" id="{13101226-D41C-9676-D8B8-148B1A67C7B1}"/>
                  </a:ext>
                </a:extLst>
              </p:cNvPr>
              <p:cNvSpPr>
                <a:spLocks/>
              </p:cNvSpPr>
              <p:nvPr userDrawn="1"/>
            </p:nvSpPr>
            <p:spPr bwMode="auto">
              <a:xfrm>
                <a:off x="4306" y="277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7" name="Freeform 194">
                <a:extLst>
                  <a:ext uri="{FF2B5EF4-FFF2-40B4-BE49-F238E27FC236}">
                    <a16:creationId xmlns:a16="http://schemas.microsoft.com/office/drawing/2014/main" id="{CFA234EC-D718-B642-7B1A-4A158C6D4702}"/>
                  </a:ext>
                </a:extLst>
              </p:cNvPr>
              <p:cNvSpPr>
                <a:spLocks/>
              </p:cNvSpPr>
              <p:nvPr userDrawn="1"/>
            </p:nvSpPr>
            <p:spPr bwMode="auto">
              <a:xfrm>
                <a:off x="4319" y="277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8" name="Freeform 195">
                <a:extLst>
                  <a:ext uri="{FF2B5EF4-FFF2-40B4-BE49-F238E27FC236}">
                    <a16:creationId xmlns:a16="http://schemas.microsoft.com/office/drawing/2014/main" id="{0221ABFC-89AF-0898-AF88-DB1C5967EC08}"/>
                  </a:ext>
                </a:extLst>
              </p:cNvPr>
              <p:cNvSpPr>
                <a:spLocks/>
              </p:cNvSpPr>
              <p:nvPr userDrawn="1"/>
            </p:nvSpPr>
            <p:spPr bwMode="auto">
              <a:xfrm>
                <a:off x="4332" y="277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9" name="Freeform 196">
                <a:extLst>
                  <a:ext uri="{FF2B5EF4-FFF2-40B4-BE49-F238E27FC236}">
                    <a16:creationId xmlns:a16="http://schemas.microsoft.com/office/drawing/2014/main" id="{54E30018-9E96-8A6F-B472-02106ED048E2}"/>
                  </a:ext>
                </a:extLst>
              </p:cNvPr>
              <p:cNvSpPr>
                <a:spLocks/>
              </p:cNvSpPr>
              <p:nvPr userDrawn="1"/>
            </p:nvSpPr>
            <p:spPr bwMode="auto">
              <a:xfrm>
                <a:off x="4349" y="277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0" name="Freeform 197">
                <a:extLst>
                  <a:ext uri="{FF2B5EF4-FFF2-40B4-BE49-F238E27FC236}">
                    <a16:creationId xmlns:a16="http://schemas.microsoft.com/office/drawing/2014/main" id="{663E44FA-32E5-36A6-800F-401919850F88}"/>
                  </a:ext>
                </a:extLst>
              </p:cNvPr>
              <p:cNvSpPr>
                <a:spLocks/>
              </p:cNvSpPr>
              <p:nvPr userDrawn="1"/>
            </p:nvSpPr>
            <p:spPr bwMode="auto">
              <a:xfrm>
                <a:off x="4362" y="277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1" name="Freeform 198">
                <a:extLst>
                  <a:ext uri="{FF2B5EF4-FFF2-40B4-BE49-F238E27FC236}">
                    <a16:creationId xmlns:a16="http://schemas.microsoft.com/office/drawing/2014/main" id="{C44BA2D3-CB4A-8A30-460B-3C7BF6F406B7}"/>
                  </a:ext>
                </a:extLst>
              </p:cNvPr>
              <p:cNvSpPr>
                <a:spLocks/>
              </p:cNvSpPr>
              <p:nvPr userDrawn="1"/>
            </p:nvSpPr>
            <p:spPr bwMode="auto">
              <a:xfrm>
                <a:off x="4376" y="277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2" name="Freeform 199">
                <a:extLst>
                  <a:ext uri="{FF2B5EF4-FFF2-40B4-BE49-F238E27FC236}">
                    <a16:creationId xmlns:a16="http://schemas.microsoft.com/office/drawing/2014/main" id="{B2BD18A6-B36C-944C-9DD4-3ED9ABADBDAA}"/>
                  </a:ext>
                </a:extLst>
              </p:cNvPr>
              <p:cNvSpPr>
                <a:spLocks/>
              </p:cNvSpPr>
              <p:nvPr userDrawn="1"/>
            </p:nvSpPr>
            <p:spPr bwMode="auto">
              <a:xfrm>
                <a:off x="4389" y="277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3" name="Freeform 200">
                <a:extLst>
                  <a:ext uri="{FF2B5EF4-FFF2-40B4-BE49-F238E27FC236}">
                    <a16:creationId xmlns:a16="http://schemas.microsoft.com/office/drawing/2014/main" id="{34FC636E-CB78-0D99-9196-84331DE809D8}"/>
                  </a:ext>
                </a:extLst>
              </p:cNvPr>
              <p:cNvSpPr>
                <a:spLocks/>
              </p:cNvSpPr>
              <p:nvPr userDrawn="1"/>
            </p:nvSpPr>
            <p:spPr bwMode="auto">
              <a:xfrm>
                <a:off x="4402" y="277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4" name="Freeform 201">
                <a:extLst>
                  <a:ext uri="{FF2B5EF4-FFF2-40B4-BE49-F238E27FC236}">
                    <a16:creationId xmlns:a16="http://schemas.microsoft.com/office/drawing/2014/main" id="{18F69E31-5D1B-AA39-F8B1-C872CF93C2D1}"/>
                  </a:ext>
                </a:extLst>
              </p:cNvPr>
              <p:cNvSpPr>
                <a:spLocks/>
              </p:cNvSpPr>
              <p:nvPr userDrawn="1"/>
            </p:nvSpPr>
            <p:spPr bwMode="auto">
              <a:xfrm>
                <a:off x="4415" y="277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5" name="Freeform 202">
                <a:extLst>
                  <a:ext uri="{FF2B5EF4-FFF2-40B4-BE49-F238E27FC236}">
                    <a16:creationId xmlns:a16="http://schemas.microsoft.com/office/drawing/2014/main" id="{7F91C242-105C-C399-161D-C0CC316988D2}"/>
                  </a:ext>
                </a:extLst>
              </p:cNvPr>
              <p:cNvSpPr>
                <a:spLocks/>
              </p:cNvSpPr>
              <p:nvPr userDrawn="1"/>
            </p:nvSpPr>
            <p:spPr bwMode="auto">
              <a:xfrm>
                <a:off x="4428" y="277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6" name="Freeform 203">
                <a:extLst>
                  <a:ext uri="{FF2B5EF4-FFF2-40B4-BE49-F238E27FC236}">
                    <a16:creationId xmlns:a16="http://schemas.microsoft.com/office/drawing/2014/main" id="{098D97B2-BA4F-5FAA-60E4-42AC2BCF8430}"/>
                  </a:ext>
                </a:extLst>
              </p:cNvPr>
              <p:cNvSpPr>
                <a:spLocks/>
              </p:cNvSpPr>
              <p:nvPr userDrawn="1"/>
            </p:nvSpPr>
            <p:spPr bwMode="auto">
              <a:xfrm>
                <a:off x="4441" y="277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7" name="Freeform 204">
                <a:extLst>
                  <a:ext uri="{FF2B5EF4-FFF2-40B4-BE49-F238E27FC236}">
                    <a16:creationId xmlns:a16="http://schemas.microsoft.com/office/drawing/2014/main" id="{56DA23CF-81B9-7090-8D0A-8F105F44B949}"/>
                  </a:ext>
                </a:extLst>
              </p:cNvPr>
              <p:cNvSpPr>
                <a:spLocks/>
              </p:cNvSpPr>
              <p:nvPr userDrawn="1"/>
            </p:nvSpPr>
            <p:spPr bwMode="auto">
              <a:xfrm>
                <a:off x="4454" y="277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16" name="Freeform 206">
              <a:extLst>
                <a:ext uri="{FF2B5EF4-FFF2-40B4-BE49-F238E27FC236}">
                  <a16:creationId xmlns:a16="http://schemas.microsoft.com/office/drawing/2014/main" id="{E0115137-92DF-B78F-C5B9-56AC6C8DD9E4}"/>
                </a:ext>
              </a:extLst>
            </p:cNvPr>
            <p:cNvSpPr>
              <a:spLocks/>
            </p:cNvSpPr>
            <p:nvPr userDrawn="1"/>
          </p:nvSpPr>
          <p:spPr bwMode="auto">
            <a:xfrm>
              <a:off x="7091363" y="440055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 name="Freeform 207">
              <a:extLst>
                <a:ext uri="{FF2B5EF4-FFF2-40B4-BE49-F238E27FC236}">
                  <a16:creationId xmlns:a16="http://schemas.microsoft.com/office/drawing/2014/main" id="{C3EFDE01-5576-3FB7-2E6D-136A733E8E32}"/>
                </a:ext>
              </a:extLst>
            </p:cNvPr>
            <p:cNvSpPr>
              <a:spLocks/>
            </p:cNvSpPr>
            <p:nvPr userDrawn="1"/>
          </p:nvSpPr>
          <p:spPr bwMode="auto">
            <a:xfrm>
              <a:off x="7112000" y="440055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 name="Freeform 208">
              <a:extLst>
                <a:ext uri="{FF2B5EF4-FFF2-40B4-BE49-F238E27FC236}">
                  <a16:creationId xmlns:a16="http://schemas.microsoft.com/office/drawing/2014/main" id="{CCDC5559-E473-216F-3341-75C33C5EC9E0}"/>
                </a:ext>
              </a:extLst>
            </p:cNvPr>
            <p:cNvSpPr>
              <a:spLocks/>
            </p:cNvSpPr>
            <p:nvPr userDrawn="1"/>
          </p:nvSpPr>
          <p:spPr bwMode="auto">
            <a:xfrm>
              <a:off x="7132638" y="440055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 name="Freeform 209">
              <a:extLst>
                <a:ext uri="{FF2B5EF4-FFF2-40B4-BE49-F238E27FC236}">
                  <a16:creationId xmlns:a16="http://schemas.microsoft.com/office/drawing/2014/main" id="{18CB7867-C867-C2A9-CC0E-B0FFFF1CA5D9}"/>
                </a:ext>
              </a:extLst>
            </p:cNvPr>
            <p:cNvSpPr>
              <a:spLocks/>
            </p:cNvSpPr>
            <p:nvPr userDrawn="1"/>
          </p:nvSpPr>
          <p:spPr bwMode="auto">
            <a:xfrm>
              <a:off x="7153275" y="440055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 name="Freeform 210">
              <a:extLst>
                <a:ext uri="{FF2B5EF4-FFF2-40B4-BE49-F238E27FC236}">
                  <a16:creationId xmlns:a16="http://schemas.microsoft.com/office/drawing/2014/main" id="{A7CBD49A-1F60-E5DA-89D9-4FA5B39B9818}"/>
                </a:ext>
              </a:extLst>
            </p:cNvPr>
            <p:cNvSpPr>
              <a:spLocks/>
            </p:cNvSpPr>
            <p:nvPr userDrawn="1"/>
          </p:nvSpPr>
          <p:spPr bwMode="auto">
            <a:xfrm>
              <a:off x="7173913" y="440055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 name="Freeform 211">
              <a:extLst>
                <a:ext uri="{FF2B5EF4-FFF2-40B4-BE49-F238E27FC236}">
                  <a16:creationId xmlns:a16="http://schemas.microsoft.com/office/drawing/2014/main" id="{26E0DBF1-A4FC-0CCD-0CB7-FAFA947F38E9}"/>
                </a:ext>
              </a:extLst>
            </p:cNvPr>
            <p:cNvSpPr>
              <a:spLocks/>
            </p:cNvSpPr>
            <p:nvPr userDrawn="1"/>
          </p:nvSpPr>
          <p:spPr bwMode="auto">
            <a:xfrm>
              <a:off x="7194550" y="440055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 name="Freeform 212">
              <a:extLst>
                <a:ext uri="{FF2B5EF4-FFF2-40B4-BE49-F238E27FC236}">
                  <a16:creationId xmlns:a16="http://schemas.microsoft.com/office/drawing/2014/main" id="{93292305-62FD-2BD7-EC40-3481BC19A7EF}"/>
                </a:ext>
              </a:extLst>
            </p:cNvPr>
            <p:cNvSpPr>
              <a:spLocks/>
            </p:cNvSpPr>
            <p:nvPr userDrawn="1"/>
          </p:nvSpPr>
          <p:spPr bwMode="auto">
            <a:xfrm>
              <a:off x="7223125" y="440055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 name="Freeform 213">
              <a:extLst>
                <a:ext uri="{FF2B5EF4-FFF2-40B4-BE49-F238E27FC236}">
                  <a16:creationId xmlns:a16="http://schemas.microsoft.com/office/drawing/2014/main" id="{E669584D-EDE9-4A48-550F-165643E3613B}"/>
                </a:ext>
              </a:extLst>
            </p:cNvPr>
            <p:cNvSpPr>
              <a:spLocks/>
            </p:cNvSpPr>
            <p:nvPr userDrawn="1"/>
          </p:nvSpPr>
          <p:spPr bwMode="auto">
            <a:xfrm>
              <a:off x="7243763" y="440055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 name="Freeform 214">
              <a:extLst>
                <a:ext uri="{FF2B5EF4-FFF2-40B4-BE49-F238E27FC236}">
                  <a16:creationId xmlns:a16="http://schemas.microsoft.com/office/drawing/2014/main" id="{621858A4-C367-C27E-A06C-AD0FCAE5F012}"/>
                </a:ext>
              </a:extLst>
            </p:cNvPr>
            <p:cNvSpPr>
              <a:spLocks/>
            </p:cNvSpPr>
            <p:nvPr userDrawn="1"/>
          </p:nvSpPr>
          <p:spPr bwMode="auto">
            <a:xfrm>
              <a:off x="7264400" y="440055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 name="Freeform 215">
              <a:extLst>
                <a:ext uri="{FF2B5EF4-FFF2-40B4-BE49-F238E27FC236}">
                  <a16:creationId xmlns:a16="http://schemas.microsoft.com/office/drawing/2014/main" id="{B2A803B0-DFF7-68F6-0B08-1DB383E320F6}"/>
                </a:ext>
              </a:extLst>
            </p:cNvPr>
            <p:cNvSpPr>
              <a:spLocks/>
            </p:cNvSpPr>
            <p:nvPr userDrawn="1"/>
          </p:nvSpPr>
          <p:spPr bwMode="auto">
            <a:xfrm>
              <a:off x="7285038" y="440055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 name="Freeform 216">
              <a:extLst>
                <a:ext uri="{FF2B5EF4-FFF2-40B4-BE49-F238E27FC236}">
                  <a16:creationId xmlns:a16="http://schemas.microsoft.com/office/drawing/2014/main" id="{691DD70B-A339-EE6F-A263-6344B1D73AB5}"/>
                </a:ext>
              </a:extLst>
            </p:cNvPr>
            <p:cNvSpPr>
              <a:spLocks/>
            </p:cNvSpPr>
            <p:nvPr userDrawn="1"/>
          </p:nvSpPr>
          <p:spPr bwMode="auto">
            <a:xfrm>
              <a:off x="7305675" y="440055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 name="Freeform 217">
              <a:extLst>
                <a:ext uri="{FF2B5EF4-FFF2-40B4-BE49-F238E27FC236}">
                  <a16:creationId xmlns:a16="http://schemas.microsoft.com/office/drawing/2014/main" id="{D75DBB28-3824-E61A-409E-742BB2A784C9}"/>
                </a:ext>
              </a:extLst>
            </p:cNvPr>
            <p:cNvSpPr>
              <a:spLocks/>
            </p:cNvSpPr>
            <p:nvPr userDrawn="1"/>
          </p:nvSpPr>
          <p:spPr bwMode="auto">
            <a:xfrm>
              <a:off x="7326313" y="440055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 name="Freeform 218">
              <a:extLst>
                <a:ext uri="{FF2B5EF4-FFF2-40B4-BE49-F238E27FC236}">
                  <a16:creationId xmlns:a16="http://schemas.microsoft.com/office/drawing/2014/main" id="{DFCA815B-EE35-D8A8-6778-0FAF157AFE2E}"/>
                </a:ext>
              </a:extLst>
            </p:cNvPr>
            <p:cNvSpPr>
              <a:spLocks/>
            </p:cNvSpPr>
            <p:nvPr userDrawn="1"/>
          </p:nvSpPr>
          <p:spPr bwMode="auto">
            <a:xfrm>
              <a:off x="7326313" y="440055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 name="Freeform 219">
              <a:extLst>
                <a:ext uri="{FF2B5EF4-FFF2-40B4-BE49-F238E27FC236}">
                  <a16:creationId xmlns:a16="http://schemas.microsoft.com/office/drawing/2014/main" id="{FB2C1D7F-1B31-6A81-8F17-1A2A559341F9}"/>
                </a:ext>
              </a:extLst>
            </p:cNvPr>
            <p:cNvSpPr>
              <a:spLocks noEditPoints="1"/>
            </p:cNvSpPr>
            <p:nvPr userDrawn="1"/>
          </p:nvSpPr>
          <p:spPr bwMode="auto">
            <a:xfrm>
              <a:off x="10160000" y="4513263"/>
              <a:ext cx="636588" cy="342900"/>
            </a:xfrm>
            <a:custGeom>
              <a:avLst/>
              <a:gdLst>
                <a:gd name="T0" fmla="*/ 344 w 401"/>
                <a:gd name="T1" fmla="*/ 57 h 216"/>
                <a:gd name="T2" fmla="*/ 318 w 401"/>
                <a:gd name="T3" fmla="*/ 0 h 216"/>
                <a:gd name="T4" fmla="*/ 287 w 401"/>
                <a:gd name="T5" fmla="*/ 57 h 216"/>
                <a:gd name="T6" fmla="*/ 287 w 401"/>
                <a:gd name="T7" fmla="*/ 79 h 216"/>
                <a:gd name="T8" fmla="*/ 235 w 401"/>
                <a:gd name="T9" fmla="*/ 79 h 216"/>
                <a:gd name="T10" fmla="*/ 235 w 401"/>
                <a:gd name="T11" fmla="*/ 57 h 216"/>
                <a:gd name="T12" fmla="*/ 205 w 401"/>
                <a:gd name="T13" fmla="*/ 0 h 216"/>
                <a:gd name="T14" fmla="*/ 174 w 401"/>
                <a:gd name="T15" fmla="*/ 57 h 216"/>
                <a:gd name="T16" fmla="*/ 174 w 401"/>
                <a:gd name="T17" fmla="*/ 79 h 216"/>
                <a:gd name="T18" fmla="*/ 118 w 401"/>
                <a:gd name="T19" fmla="*/ 79 h 216"/>
                <a:gd name="T20" fmla="*/ 118 w 401"/>
                <a:gd name="T21" fmla="*/ 57 h 216"/>
                <a:gd name="T22" fmla="*/ 87 w 401"/>
                <a:gd name="T23" fmla="*/ 0 h 216"/>
                <a:gd name="T24" fmla="*/ 57 w 401"/>
                <a:gd name="T25" fmla="*/ 57 h 216"/>
                <a:gd name="T26" fmla="*/ 57 w 401"/>
                <a:gd name="T27" fmla="*/ 79 h 216"/>
                <a:gd name="T28" fmla="*/ 74 w 401"/>
                <a:gd name="T29" fmla="*/ 136 h 216"/>
                <a:gd name="T30" fmla="*/ 104 w 401"/>
                <a:gd name="T31" fmla="*/ 216 h 216"/>
                <a:gd name="T32" fmla="*/ 118 w 401"/>
                <a:gd name="T33" fmla="*/ 136 h 216"/>
                <a:gd name="T34" fmla="*/ 192 w 401"/>
                <a:gd name="T35" fmla="*/ 136 h 216"/>
                <a:gd name="T36" fmla="*/ 218 w 401"/>
                <a:gd name="T37" fmla="*/ 216 h 216"/>
                <a:gd name="T38" fmla="*/ 226 w 401"/>
                <a:gd name="T39" fmla="*/ 136 h 216"/>
                <a:gd name="T40" fmla="*/ 300 w 401"/>
                <a:gd name="T41" fmla="*/ 136 h 216"/>
                <a:gd name="T42" fmla="*/ 331 w 401"/>
                <a:gd name="T43" fmla="*/ 216 h 216"/>
                <a:gd name="T44" fmla="*/ 401 w 401"/>
                <a:gd name="T45" fmla="*/ 136 h 216"/>
                <a:gd name="T46" fmla="*/ 370 w 401"/>
                <a:gd name="T47" fmla="*/ 79 h 216"/>
                <a:gd name="T48" fmla="*/ 96 w 401"/>
                <a:gd name="T49" fmla="*/ 207 h 216"/>
                <a:gd name="T50" fmla="*/ 83 w 401"/>
                <a:gd name="T51" fmla="*/ 132 h 216"/>
                <a:gd name="T52" fmla="*/ 78 w 401"/>
                <a:gd name="T53" fmla="*/ 70 h 216"/>
                <a:gd name="T54" fmla="*/ 78 w 401"/>
                <a:gd name="T55" fmla="*/ 48 h 216"/>
                <a:gd name="T56" fmla="*/ 87 w 401"/>
                <a:gd name="T57" fmla="*/ 13 h 216"/>
                <a:gd name="T58" fmla="*/ 100 w 401"/>
                <a:gd name="T59" fmla="*/ 48 h 216"/>
                <a:gd name="T60" fmla="*/ 100 w 401"/>
                <a:gd name="T61" fmla="*/ 70 h 216"/>
                <a:gd name="T62" fmla="*/ 126 w 401"/>
                <a:gd name="T63" fmla="*/ 132 h 216"/>
                <a:gd name="T64" fmla="*/ 135 w 401"/>
                <a:gd name="T65" fmla="*/ 132 h 216"/>
                <a:gd name="T66" fmla="*/ 157 w 401"/>
                <a:gd name="T67" fmla="*/ 132 h 216"/>
                <a:gd name="T68" fmla="*/ 213 w 401"/>
                <a:gd name="T69" fmla="*/ 132 h 216"/>
                <a:gd name="T70" fmla="*/ 196 w 401"/>
                <a:gd name="T71" fmla="*/ 207 h 216"/>
                <a:gd name="T72" fmla="*/ 165 w 401"/>
                <a:gd name="T73" fmla="*/ 132 h 216"/>
                <a:gd name="T74" fmla="*/ 196 w 401"/>
                <a:gd name="T75" fmla="*/ 70 h 216"/>
                <a:gd name="T76" fmla="*/ 192 w 401"/>
                <a:gd name="T77" fmla="*/ 48 h 216"/>
                <a:gd name="T78" fmla="*/ 205 w 401"/>
                <a:gd name="T79" fmla="*/ 13 h 216"/>
                <a:gd name="T80" fmla="*/ 218 w 401"/>
                <a:gd name="T81" fmla="*/ 48 h 216"/>
                <a:gd name="T82" fmla="*/ 218 w 401"/>
                <a:gd name="T83" fmla="*/ 70 h 216"/>
                <a:gd name="T84" fmla="*/ 235 w 401"/>
                <a:gd name="T85" fmla="*/ 132 h 216"/>
                <a:gd name="T86" fmla="*/ 248 w 401"/>
                <a:gd name="T87" fmla="*/ 132 h 216"/>
                <a:gd name="T88" fmla="*/ 274 w 401"/>
                <a:gd name="T89" fmla="*/ 132 h 216"/>
                <a:gd name="T90" fmla="*/ 383 w 401"/>
                <a:gd name="T91" fmla="*/ 132 h 216"/>
                <a:gd name="T92" fmla="*/ 322 w 401"/>
                <a:gd name="T93" fmla="*/ 207 h 216"/>
                <a:gd name="T94" fmla="*/ 309 w 401"/>
                <a:gd name="T95" fmla="*/ 132 h 216"/>
                <a:gd name="T96" fmla="*/ 266 w 401"/>
                <a:gd name="T97" fmla="*/ 110 h 216"/>
                <a:gd name="T98" fmla="*/ 283 w 401"/>
                <a:gd name="T99" fmla="*/ 70 h 216"/>
                <a:gd name="T100" fmla="*/ 283 w 401"/>
                <a:gd name="T101" fmla="*/ 48 h 216"/>
                <a:gd name="T102" fmla="*/ 348 w 401"/>
                <a:gd name="T103" fmla="*/ 48 h 216"/>
                <a:gd name="T104" fmla="*/ 348 w 401"/>
                <a:gd name="T105" fmla="*/ 70 h 216"/>
                <a:gd name="T106" fmla="*/ 383 w 401"/>
                <a:gd name="T107" fmla="*/ 132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01" h="216">
                  <a:moveTo>
                    <a:pt x="370" y="79"/>
                  </a:moveTo>
                  <a:lnTo>
                    <a:pt x="344" y="57"/>
                  </a:lnTo>
                  <a:lnTo>
                    <a:pt x="370" y="57"/>
                  </a:lnTo>
                  <a:lnTo>
                    <a:pt x="318" y="0"/>
                  </a:lnTo>
                  <a:lnTo>
                    <a:pt x="261" y="57"/>
                  </a:lnTo>
                  <a:lnTo>
                    <a:pt x="287" y="57"/>
                  </a:lnTo>
                  <a:lnTo>
                    <a:pt x="261" y="79"/>
                  </a:lnTo>
                  <a:lnTo>
                    <a:pt x="287" y="79"/>
                  </a:lnTo>
                  <a:lnTo>
                    <a:pt x="261" y="105"/>
                  </a:lnTo>
                  <a:lnTo>
                    <a:pt x="235" y="79"/>
                  </a:lnTo>
                  <a:lnTo>
                    <a:pt x="257" y="79"/>
                  </a:lnTo>
                  <a:lnTo>
                    <a:pt x="235" y="57"/>
                  </a:lnTo>
                  <a:lnTo>
                    <a:pt x="257" y="57"/>
                  </a:lnTo>
                  <a:lnTo>
                    <a:pt x="205" y="0"/>
                  </a:lnTo>
                  <a:lnTo>
                    <a:pt x="152" y="57"/>
                  </a:lnTo>
                  <a:lnTo>
                    <a:pt x="174" y="57"/>
                  </a:lnTo>
                  <a:lnTo>
                    <a:pt x="152" y="79"/>
                  </a:lnTo>
                  <a:lnTo>
                    <a:pt x="174" y="79"/>
                  </a:lnTo>
                  <a:lnTo>
                    <a:pt x="148" y="110"/>
                  </a:lnTo>
                  <a:lnTo>
                    <a:pt x="118" y="79"/>
                  </a:lnTo>
                  <a:lnTo>
                    <a:pt x="139" y="79"/>
                  </a:lnTo>
                  <a:lnTo>
                    <a:pt x="118" y="57"/>
                  </a:lnTo>
                  <a:lnTo>
                    <a:pt x="139" y="57"/>
                  </a:lnTo>
                  <a:lnTo>
                    <a:pt x="87" y="0"/>
                  </a:lnTo>
                  <a:lnTo>
                    <a:pt x="35" y="57"/>
                  </a:lnTo>
                  <a:lnTo>
                    <a:pt x="57" y="57"/>
                  </a:lnTo>
                  <a:lnTo>
                    <a:pt x="35" y="79"/>
                  </a:lnTo>
                  <a:lnTo>
                    <a:pt x="57" y="79"/>
                  </a:lnTo>
                  <a:lnTo>
                    <a:pt x="0" y="136"/>
                  </a:lnTo>
                  <a:lnTo>
                    <a:pt x="74" y="136"/>
                  </a:lnTo>
                  <a:lnTo>
                    <a:pt x="74" y="216"/>
                  </a:lnTo>
                  <a:lnTo>
                    <a:pt x="104" y="216"/>
                  </a:lnTo>
                  <a:lnTo>
                    <a:pt x="104" y="136"/>
                  </a:lnTo>
                  <a:lnTo>
                    <a:pt x="118" y="136"/>
                  </a:lnTo>
                  <a:lnTo>
                    <a:pt x="174" y="136"/>
                  </a:lnTo>
                  <a:lnTo>
                    <a:pt x="192" y="136"/>
                  </a:lnTo>
                  <a:lnTo>
                    <a:pt x="192" y="216"/>
                  </a:lnTo>
                  <a:lnTo>
                    <a:pt x="218" y="216"/>
                  </a:lnTo>
                  <a:lnTo>
                    <a:pt x="218" y="136"/>
                  </a:lnTo>
                  <a:lnTo>
                    <a:pt x="226" y="136"/>
                  </a:lnTo>
                  <a:lnTo>
                    <a:pt x="292" y="136"/>
                  </a:lnTo>
                  <a:lnTo>
                    <a:pt x="300" y="136"/>
                  </a:lnTo>
                  <a:lnTo>
                    <a:pt x="300" y="216"/>
                  </a:lnTo>
                  <a:lnTo>
                    <a:pt x="331" y="216"/>
                  </a:lnTo>
                  <a:lnTo>
                    <a:pt x="331" y="136"/>
                  </a:lnTo>
                  <a:lnTo>
                    <a:pt x="401" y="136"/>
                  </a:lnTo>
                  <a:lnTo>
                    <a:pt x="344" y="79"/>
                  </a:lnTo>
                  <a:lnTo>
                    <a:pt x="370" y="79"/>
                  </a:lnTo>
                  <a:close/>
                  <a:moveTo>
                    <a:pt x="96" y="132"/>
                  </a:moveTo>
                  <a:lnTo>
                    <a:pt x="96" y="207"/>
                  </a:lnTo>
                  <a:lnTo>
                    <a:pt x="83" y="207"/>
                  </a:lnTo>
                  <a:lnTo>
                    <a:pt x="83" y="132"/>
                  </a:lnTo>
                  <a:lnTo>
                    <a:pt x="17" y="132"/>
                  </a:lnTo>
                  <a:lnTo>
                    <a:pt x="78" y="70"/>
                  </a:lnTo>
                  <a:lnTo>
                    <a:pt x="52" y="70"/>
                  </a:lnTo>
                  <a:lnTo>
                    <a:pt x="78" y="48"/>
                  </a:lnTo>
                  <a:lnTo>
                    <a:pt x="52" y="48"/>
                  </a:lnTo>
                  <a:lnTo>
                    <a:pt x="87" y="13"/>
                  </a:lnTo>
                  <a:lnTo>
                    <a:pt x="122" y="48"/>
                  </a:lnTo>
                  <a:lnTo>
                    <a:pt x="100" y="48"/>
                  </a:lnTo>
                  <a:lnTo>
                    <a:pt x="122" y="70"/>
                  </a:lnTo>
                  <a:lnTo>
                    <a:pt x="100" y="70"/>
                  </a:lnTo>
                  <a:lnTo>
                    <a:pt x="139" y="114"/>
                  </a:lnTo>
                  <a:lnTo>
                    <a:pt x="126" y="132"/>
                  </a:lnTo>
                  <a:lnTo>
                    <a:pt x="96" y="132"/>
                  </a:lnTo>
                  <a:close/>
                  <a:moveTo>
                    <a:pt x="135" y="132"/>
                  </a:moveTo>
                  <a:lnTo>
                    <a:pt x="148" y="119"/>
                  </a:lnTo>
                  <a:lnTo>
                    <a:pt x="157" y="132"/>
                  </a:lnTo>
                  <a:lnTo>
                    <a:pt x="135" y="132"/>
                  </a:lnTo>
                  <a:close/>
                  <a:moveTo>
                    <a:pt x="213" y="132"/>
                  </a:moveTo>
                  <a:lnTo>
                    <a:pt x="213" y="207"/>
                  </a:lnTo>
                  <a:lnTo>
                    <a:pt x="196" y="207"/>
                  </a:lnTo>
                  <a:lnTo>
                    <a:pt x="196" y="132"/>
                  </a:lnTo>
                  <a:lnTo>
                    <a:pt x="165" y="132"/>
                  </a:lnTo>
                  <a:lnTo>
                    <a:pt x="152" y="114"/>
                  </a:lnTo>
                  <a:lnTo>
                    <a:pt x="196" y="70"/>
                  </a:lnTo>
                  <a:lnTo>
                    <a:pt x="170" y="70"/>
                  </a:lnTo>
                  <a:lnTo>
                    <a:pt x="192" y="48"/>
                  </a:lnTo>
                  <a:lnTo>
                    <a:pt x="170" y="48"/>
                  </a:lnTo>
                  <a:lnTo>
                    <a:pt x="205" y="13"/>
                  </a:lnTo>
                  <a:lnTo>
                    <a:pt x="239" y="48"/>
                  </a:lnTo>
                  <a:lnTo>
                    <a:pt x="218" y="48"/>
                  </a:lnTo>
                  <a:lnTo>
                    <a:pt x="239" y="70"/>
                  </a:lnTo>
                  <a:lnTo>
                    <a:pt x="218" y="70"/>
                  </a:lnTo>
                  <a:lnTo>
                    <a:pt x="253" y="110"/>
                  </a:lnTo>
                  <a:lnTo>
                    <a:pt x="235" y="132"/>
                  </a:lnTo>
                  <a:lnTo>
                    <a:pt x="213" y="132"/>
                  </a:lnTo>
                  <a:close/>
                  <a:moveTo>
                    <a:pt x="248" y="132"/>
                  </a:moveTo>
                  <a:lnTo>
                    <a:pt x="261" y="119"/>
                  </a:lnTo>
                  <a:lnTo>
                    <a:pt x="274" y="132"/>
                  </a:lnTo>
                  <a:lnTo>
                    <a:pt x="248" y="132"/>
                  </a:lnTo>
                  <a:close/>
                  <a:moveTo>
                    <a:pt x="383" y="132"/>
                  </a:moveTo>
                  <a:lnTo>
                    <a:pt x="322" y="132"/>
                  </a:lnTo>
                  <a:lnTo>
                    <a:pt x="322" y="207"/>
                  </a:lnTo>
                  <a:lnTo>
                    <a:pt x="309" y="207"/>
                  </a:lnTo>
                  <a:lnTo>
                    <a:pt x="309" y="132"/>
                  </a:lnTo>
                  <a:lnTo>
                    <a:pt x="283" y="132"/>
                  </a:lnTo>
                  <a:lnTo>
                    <a:pt x="266" y="110"/>
                  </a:lnTo>
                  <a:lnTo>
                    <a:pt x="305" y="70"/>
                  </a:lnTo>
                  <a:lnTo>
                    <a:pt x="283" y="70"/>
                  </a:lnTo>
                  <a:lnTo>
                    <a:pt x="305" y="48"/>
                  </a:lnTo>
                  <a:lnTo>
                    <a:pt x="283" y="48"/>
                  </a:lnTo>
                  <a:lnTo>
                    <a:pt x="318" y="13"/>
                  </a:lnTo>
                  <a:lnTo>
                    <a:pt x="348" y="48"/>
                  </a:lnTo>
                  <a:lnTo>
                    <a:pt x="327" y="48"/>
                  </a:lnTo>
                  <a:lnTo>
                    <a:pt x="348" y="70"/>
                  </a:lnTo>
                  <a:lnTo>
                    <a:pt x="327" y="70"/>
                  </a:lnTo>
                  <a:lnTo>
                    <a:pt x="383" y="1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 name="Freeform 220">
              <a:extLst>
                <a:ext uri="{FF2B5EF4-FFF2-40B4-BE49-F238E27FC236}">
                  <a16:creationId xmlns:a16="http://schemas.microsoft.com/office/drawing/2014/main" id="{B0F7AAA2-FCBF-7F8D-8F6D-EC41749AB4AF}"/>
                </a:ext>
              </a:extLst>
            </p:cNvPr>
            <p:cNvSpPr>
              <a:spLocks noEditPoints="1"/>
            </p:cNvSpPr>
            <p:nvPr userDrawn="1"/>
          </p:nvSpPr>
          <p:spPr bwMode="auto">
            <a:xfrm>
              <a:off x="7843838" y="4400550"/>
              <a:ext cx="2268538" cy="447675"/>
            </a:xfrm>
            <a:custGeom>
              <a:avLst/>
              <a:gdLst>
                <a:gd name="T0" fmla="*/ 91 w 328"/>
                <a:gd name="T1" fmla="*/ 0 h 64"/>
                <a:gd name="T2" fmla="*/ 124 w 328"/>
                <a:gd name="T3" fmla="*/ 59 h 64"/>
                <a:gd name="T4" fmla="*/ 328 w 328"/>
                <a:gd name="T5" fmla="*/ 63 h 64"/>
                <a:gd name="T6" fmla="*/ 327 w 328"/>
                <a:gd name="T7" fmla="*/ 2 h 64"/>
                <a:gd name="T8" fmla="*/ 193 w 328"/>
                <a:gd name="T9" fmla="*/ 21 h 64"/>
                <a:gd name="T10" fmla="*/ 123 w 328"/>
                <a:gd name="T11" fmla="*/ 57 h 64"/>
                <a:gd name="T12" fmla="*/ 113 w 328"/>
                <a:gd name="T13" fmla="*/ 5 h 64"/>
                <a:gd name="T14" fmla="*/ 150 w 328"/>
                <a:gd name="T15" fmla="*/ 19 h 64"/>
                <a:gd name="T16" fmla="*/ 140 w 328"/>
                <a:gd name="T17" fmla="*/ 20 h 64"/>
                <a:gd name="T18" fmla="*/ 132 w 328"/>
                <a:gd name="T19" fmla="*/ 10 h 64"/>
                <a:gd name="T20" fmla="*/ 188 w 328"/>
                <a:gd name="T21" fmla="*/ 15 h 64"/>
                <a:gd name="T22" fmla="*/ 191 w 328"/>
                <a:gd name="T23" fmla="*/ 49 h 64"/>
                <a:gd name="T24" fmla="*/ 134 w 328"/>
                <a:gd name="T25" fmla="*/ 38 h 64"/>
                <a:gd name="T26" fmla="*/ 139 w 328"/>
                <a:gd name="T27" fmla="*/ 40 h 64"/>
                <a:gd name="T28" fmla="*/ 155 w 328"/>
                <a:gd name="T29" fmla="*/ 38 h 64"/>
                <a:gd name="T30" fmla="*/ 156 w 328"/>
                <a:gd name="T31" fmla="*/ 38 h 64"/>
                <a:gd name="T32" fmla="*/ 172 w 328"/>
                <a:gd name="T33" fmla="*/ 40 h 64"/>
                <a:gd name="T34" fmla="*/ 179 w 328"/>
                <a:gd name="T35" fmla="*/ 38 h 64"/>
                <a:gd name="T36" fmla="*/ 185 w 328"/>
                <a:gd name="T37" fmla="*/ 40 h 64"/>
                <a:gd name="T38" fmla="*/ 180 w 328"/>
                <a:gd name="T39" fmla="*/ 36 h 64"/>
                <a:gd name="T40" fmla="*/ 178 w 328"/>
                <a:gd name="T41" fmla="*/ 36 h 64"/>
                <a:gd name="T42" fmla="*/ 162 w 328"/>
                <a:gd name="T43" fmla="*/ 33 h 64"/>
                <a:gd name="T44" fmla="*/ 155 w 328"/>
                <a:gd name="T45" fmla="*/ 36 h 64"/>
                <a:gd name="T46" fmla="*/ 149 w 328"/>
                <a:gd name="T47" fmla="*/ 33 h 64"/>
                <a:gd name="T48" fmla="*/ 134 w 328"/>
                <a:gd name="T49" fmla="*/ 36 h 64"/>
                <a:gd name="T50" fmla="*/ 138 w 328"/>
                <a:gd name="T51" fmla="*/ 42 h 64"/>
                <a:gd name="T52" fmla="*/ 149 w 328"/>
                <a:gd name="T53" fmla="*/ 42 h 64"/>
                <a:gd name="T54" fmla="*/ 157 w 328"/>
                <a:gd name="T55" fmla="*/ 45 h 64"/>
                <a:gd name="T56" fmla="*/ 162 w 328"/>
                <a:gd name="T57" fmla="*/ 45 h 64"/>
                <a:gd name="T58" fmla="*/ 177 w 328"/>
                <a:gd name="T59" fmla="*/ 42 h 64"/>
                <a:gd name="T60" fmla="*/ 179 w 328"/>
                <a:gd name="T61" fmla="*/ 42 h 64"/>
                <a:gd name="T62" fmla="*/ 180 w 328"/>
                <a:gd name="T63" fmla="*/ 29 h 64"/>
                <a:gd name="T64" fmla="*/ 172 w 328"/>
                <a:gd name="T65" fmla="*/ 31 h 64"/>
                <a:gd name="T66" fmla="*/ 166 w 328"/>
                <a:gd name="T67" fmla="*/ 29 h 64"/>
                <a:gd name="T68" fmla="*/ 154 w 328"/>
                <a:gd name="T69" fmla="*/ 31 h 64"/>
                <a:gd name="T70" fmla="*/ 148 w 328"/>
                <a:gd name="T71" fmla="*/ 29 h 64"/>
                <a:gd name="T72" fmla="*/ 133 w 328"/>
                <a:gd name="T73" fmla="*/ 31 h 64"/>
                <a:gd name="T74" fmla="*/ 123 w 328"/>
                <a:gd name="T75" fmla="*/ 7 h 64"/>
                <a:gd name="T76" fmla="*/ 135 w 328"/>
                <a:gd name="T77" fmla="*/ 50 h 64"/>
                <a:gd name="T78" fmla="*/ 198 w 328"/>
                <a:gd name="T79" fmla="*/ 56 h 64"/>
                <a:gd name="T80" fmla="*/ 203 w 328"/>
                <a:gd name="T81" fmla="*/ 62 h 64"/>
                <a:gd name="T82" fmla="*/ 215 w 328"/>
                <a:gd name="T83" fmla="*/ 6 h 64"/>
                <a:gd name="T84" fmla="*/ 217 w 328"/>
                <a:gd name="T85" fmla="*/ 5 h 64"/>
                <a:gd name="T86" fmla="*/ 230 w 328"/>
                <a:gd name="T87" fmla="*/ 62 h 64"/>
                <a:gd name="T88" fmla="*/ 236 w 328"/>
                <a:gd name="T89" fmla="*/ 2 h 64"/>
                <a:gd name="T90" fmla="*/ 241 w 328"/>
                <a:gd name="T91" fmla="*/ 62 h 64"/>
                <a:gd name="T92" fmla="*/ 254 w 328"/>
                <a:gd name="T93" fmla="*/ 2 h 64"/>
                <a:gd name="T94" fmla="*/ 256 w 328"/>
                <a:gd name="T95" fmla="*/ 2 h 64"/>
                <a:gd name="T96" fmla="*/ 268 w 328"/>
                <a:gd name="T97" fmla="*/ 62 h 64"/>
                <a:gd name="T98" fmla="*/ 275 w 328"/>
                <a:gd name="T99" fmla="*/ 2 h 64"/>
                <a:gd name="T100" fmla="*/ 280 w 328"/>
                <a:gd name="T101" fmla="*/ 62 h 64"/>
                <a:gd name="T102" fmla="*/ 292 w 328"/>
                <a:gd name="T103" fmla="*/ 2 h 64"/>
                <a:gd name="T104" fmla="*/ 294 w 328"/>
                <a:gd name="T105" fmla="*/ 2 h 64"/>
                <a:gd name="T106" fmla="*/ 307 w 328"/>
                <a:gd name="T107" fmla="*/ 62 h 64"/>
                <a:gd name="T108" fmla="*/ 313 w 328"/>
                <a:gd name="T109" fmla="*/ 2 h 64"/>
                <a:gd name="T110" fmla="*/ 318 w 328"/>
                <a:gd name="T111" fmla="*/ 62 h 64"/>
                <a:gd name="T112" fmla="*/ 132 w 328"/>
                <a:gd name="T113" fmla="*/ 27 h 64"/>
                <a:gd name="T114" fmla="*/ 113 w 328"/>
                <a:gd name="T115" fmla="*/ 62 h 64"/>
                <a:gd name="T116" fmla="*/ 2 w 328"/>
                <a:gd name="T117" fmla="*/ 2 h 64"/>
                <a:gd name="T118" fmla="*/ 129 w 328"/>
                <a:gd name="T119" fmla="*/ 55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28" h="64">
                  <a:moveTo>
                    <a:pt x="328" y="0"/>
                  </a:moveTo>
                  <a:cubicBezTo>
                    <a:pt x="240" y="0"/>
                    <a:pt x="240" y="0"/>
                    <a:pt x="240" y="0"/>
                  </a:cubicBezTo>
                  <a:cubicBezTo>
                    <a:pt x="239" y="0"/>
                    <a:pt x="201" y="3"/>
                    <a:pt x="177" y="19"/>
                  </a:cubicBezTo>
                  <a:cubicBezTo>
                    <a:pt x="177" y="19"/>
                    <a:pt x="177" y="19"/>
                    <a:pt x="177" y="19"/>
                  </a:cubicBezTo>
                  <a:cubicBezTo>
                    <a:pt x="169" y="19"/>
                    <a:pt x="162" y="19"/>
                    <a:pt x="155" y="19"/>
                  </a:cubicBezTo>
                  <a:cubicBezTo>
                    <a:pt x="150" y="15"/>
                    <a:pt x="145" y="13"/>
                    <a:pt x="139" y="10"/>
                  </a:cubicBezTo>
                  <a:cubicBezTo>
                    <a:pt x="139" y="10"/>
                    <a:pt x="139" y="10"/>
                    <a:pt x="139" y="10"/>
                  </a:cubicBezTo>
                  <a:cubicBezTo>
                    <a:pt x="116" y="2"/>
                    <a:pt x="91" y="0"/>
                    <a:pt x="91" y="0"/>
                  </a:cubicBezTo>
                  <a:cubicBezTo>
                    <a:pt x="1" y="0"/>
                    <a:pt x="1" y="0"/>
                    <a:pt x="1" y="0"/>
                  </a:cubicBezTo>
                  <a:cubicBezTo>
                    <a:pt x="0" y="0"/>
                    <a:pt x="0" y="0"/>
                    <a:pt x="0" y="1"/>
                  </a:cubicBezTo>
                  <a:cubicBezTo>
                    <a:pt x="0" y="63"/>
                    <a:pt x="0" y="63"/>
                    <a:pt x="0" y="63"/>
                  </a:cubicBezTo>
                  <a:cubicBezTo>
                    <a:pt x="0" y="63"/>
                    <a:pt x="0" y="64"/>
                    <a:pt x="1" y="64"/>
                  </a:cubicBezTo>
                  <a:cubicBezTo>
                    <a:pt x="118" y="64"/>
                    <a:pt x="118" y="64"/>
                    <a:pt x="118" y="64"/>
                  </a:cubicBezTo>
                  <a:cubicBezTo>
                    <a:pt x="118" y="64"/>
                    <a:pt x="118" y="64"/>
                    <a:pt x="119" y="64"/>
                  </a:cubicBezTo>
                  <a:cubicBezTo>
                    <a:pt x="124" y="59"/>
                    <a:pt x="124" y="59"/>
                    <a:pt x="124" y="59"/>
                  </a:cubicBezTo>
                  <a:cubicBezTo>
                    <a:pt x="124" y="59"/>
                    <a:pt x="124" y="59"/>
                    <a:pt x="124" y="59"/>
                  </a:cubicBezTo>
                  <a:cubicBezTo>
                    <a:pt x="197" y="59"/>
                    <a:pt x="197" y="59"/>
                    <a:pt x="197" y="59"/>
                  </a:cubicBezTo>
                  <a:cubicBezTo>
                    <a:pt x="198" y="59"/>
                    <a:pt x="198" y="59"/>
                    <a:pt x="198" y="59"/>
                  </a:cubicBezTo>
                  <a:cubicBezTo>
                    <a:pt x="201" y="63"/>
                    <a:pt x="201" y="63"/>
                    <a:pt x="201" y="63"/>
                  </a:cubicBezTo>
                  <a:cubicBezTo>
                    <a:pt x="202" y="63"/>
                    <a:pt x="202" y="64"/>
                    <a:pt x="202" y="64"/>
                  </a:cubicBezTo>
                  <a:cubicBezTo>
                    <a:pt x="328" y="64"/>
                    <a:pt x="328" y="64"/>
                    <a:pt x="328" y="64"/>
                  </a:cubicBezTo>
                  <a:cubicBezTo>
                    <a:pt x="328" y="64"/>
                    <a:pt x="328" y="64"/>
                    <a:pt x="328" y="64"/>
                  </a:cubicBezTo>
                  <a:cubicBezTo>
                    <a:pt x="328" y="64"/>
                    <a:pt x="328" y="64"/>
                    <a:pt x="328" y="63"/>
                  </a:cubicBezTo>
                  <a:cubicBezTo>
                    <a:pt x="328" y="63"/>
                    <a:pt x="328" y="63"/>
                    <a:pt x="328" y="63"/>
                  </a:cubicBezTo>
                  <a:cubicBezTo>
                    <a:pt x="328" y="63"/>
                    <a:pt x="328" y="63"/>
                    <a:pt x="328" y="63"/>
                  </a:cubicBezTo>
                  <a:cubicBezTo>
                    <a:pt x="328" y="63"/>
                    <a:pt x="328" y="63"/>
                    <a:pt x="328" y="63"/>
                  </a:cubicBezTo>
                  <a:cubicBezTo>
                    <a:pt x="328" y="1"/>
                    <a:pt x="328" y="1"/>
                    <a:pt x="328" y="1"/>
                  </a:cubicBezTo>
                  <a:cubicBezTo>
                    <a:pt x="328" y="0"/>
                    <a:pt x="328" y="0"/>
                    <a:pt x="328" y="0"/>
                  </a:cubicBezTo>
                  <a:close/>
                  <a:moveTo>
                    <a:pt x="327" y="62"/>
                  </a:moveTo>
                  <a:cubicBezTo>
                    <a:pt x="323" y="62"/>
                    <a:pt x="323" y="62"/>
                    <a:pt x="323" y="62"/>
                  </a:cubicBezTo>
                  <a:cubicBezTo>
                    <a:pt x="323" y="2"/>
                    <a:pt x="323" y="2"/>
                    <a:pt x="323" y="2"/>
                  </a:cubicBezTo>
                  <a:cubicBezTo>
                    <a:pt x="327" y="2"/>
                    <a:pt x="327" y="2"/>
                    <a:pt x="327" y="2"/>
                  </a:cubicBezTo>
                  <a:lnTo>
                    <a:pt x="327" y="62"/>
                  </a:lnTo>
                  <a:close/>
                  <a:moveTo>
                    <a:pt x="193" y="51"/>
                  </a:moveTo>
                  <a:cubicBezTo>
                    <a:pt x="193" y="51"/>
                    <a:pt x="193" y="51"/>
                    <a:pt x="193" y="51"/>
                  </a:cubicBezTo>
                  <a:cubicBezTo>
                    <a:pt x="193" y="25"/>
                    <a:pt x="193" y="25"/>
                    <a:pt x="193" y="25"/>
                  </a:cubicBezTo>
                  <a:cubicBezTo>
                    <a:pt x="193" y="25"/>
                    <a:pt x="193" y="25"/>
                    <a:pt x="193" y="25"/>
                  </a:cubicBezTo>
                  <a:cubicBezTo>
                    <a:pt x="194" y="22"/>
                    <a:pt x="194" y="22"/>
                    <a:pt x="194" y="22"/>
                  </a:cubicBezTo>
                  <a:cubicBezTo>
                    <a:pt x="194" y="22"/>
                    <a:pt x="194" y="21"/>
                    <a:pt x="193" y="21"/>
                  </a:cubicBezTo>
                  <a:cubicBezTo>
                    <a:pt x="193" y="21"/>
                    <a:pt x="193" y="21"/>
                    <a:pt x="193" y="21"/>
                  </a:cubicBezTo>
                  <a:cubicBezTo>
                    <a:pt x="193" y="12"/>
                    <a:pt x="193" y="12"/>
                    <a:pt x="193" y="12"/>
                  </a:cubicBezTo>
                  <a:cubicBezTo>
                    <a:pt x="194" y="12"/>
                    <a:pt x="195" y="12"/>
                    <a:pt x="196" y="11"/>
                  </a:cubicBezTo>
                  <a:cubicBezTo>
                    <a:pt x="196" y="54"/>
                    <a:pt x="196" y="54"/>
                    <a:pt x="196" y="54"/>
                  </a:cubicBezTo>
                  <a:lnTo>
                    <a:pt x="193" y="51"/>
                  </a:lnTo>
                  <a:close/>
                  <a:moveTo>
                    <a:pt x="107" y="4"/>
                  </a:moveTo>
                  <a:cubicBezTo>
                    <a:pt x="108" y="4"/>
                    <a:pt x="110" y="4"/>
                    <a:pt x="111" y="4"/>
                  </a:cubicBezTo>
                  <a:cubicBezTo>
                    <a:pt x="126" y="55"/>
                    <a:pt x="126" y="55"/>
                    <a:pt x="126" y="55"/>
                  </a:cubicBezTo>
                  <a:cubicBezTo>
                    <a:pt x="123" y="57"/>
                    <a:pt x="123" y="57"/>
                    <a:pt x="123" y="57"/>
                  </a:cubicBezTo>
                  <a:lnTo>
                    <a:pt x="107" y="4"/>
                  </a:lnTo>
                  <a:close/>
                  <a:moveTo>
                    <a:pt x="122" y="59"/>
                  </a:moveTo>
                  <a:cubicBezTo>
                    <a:pt x="119" y="61"/>
                    <a:pt x="119" y="61"/>
                    <a:pt x="119" y="61"/>
                  </a:cubicBezTo>
                  <a:cubicBezTo>
                    <a:pt x="102" y="3"/>
                    <a:pt x="102" y="3"/>
                    <a:pt x="102" y="3"/>
                  </a:cubicBezTo>
                  <a:cubicBezTo>
                    <a:pt x="103" y="3"/>
                    <a:pt x="104" y="3"/>
                    <a:pt x="105" y="3"/>
                  </a:cubicBezTo>
                  <a:lnTo>
                    <a:pt x="122" y="59"/>
                  </a:lnTo>
                  <a:close/>
                  <a:moveTo>
                    <a:pt x="127" y="54"/>
                  </a:moveTo>
                  <a:cubicBezTo>
                    <a:pt x="113" y="5"/>
                    <a:pt x="113" y="5"/>
                    <a:pt x="113" y="5"/>
                  </a:cubicBezTo>
                  <a:cubicBezTo>
                    <a:pt x="114" y="5"/>
                    <a:pt x="115" y="5"/>
                    <a:pt x="116" y="5"/>
                  </a:cubicBezTo>
                  <a:cubicBezTo>
                    <a:pt x="130" y="52"/>
                    <a:pt x="130" y="52"/>
                    <a:pt x="130" y="52"/>
                  </a:cubicBezTo>
                  <a:lnTo>
                    <a:pt x="127" y="54"/>
                  </a:lnTo>
                  <a:close/>
                  <a:moveTo>
                    <a:pt x="147" y="19"/>
                  </a:moveTo>
                  <a:cubicBezTo>
                    <a:pt x="145" y="15"/>
                    <a:pt x="145" y="15"/>
                    <a:pt x="145" y="15"/>
                  </a:cubicBezTo>
                  <a:cubicBezTo>
                    <a:pt x="147" y="16"/>
                    <a:pt x="148" y="16"/>
                    <a:pt x="149" y="17"/>
                  </a:cubicBezTo>
                  <a:cubicBezTo>
                    <a:pt x="149" y="17"/>
                    <a:pt x="149" y="17"/>
                    <a:pt x="149" y="17"/>
                  </a:cubicBezTo>
                  <a:cubicBezTo>
                    <a:pt x="150" y="19"/>
                    <a:pt x="150" y="19"/>
                    <a:pt x="150" y="19"/>
                  </a:cubicBezTo>
                  <a:cubicBezTo>
                    <a:pt x="149" y="19"/>
                    <a:pt x="148" y="19"/>
                    <a:pt x="147" y="19"/>
                  </a:cubicBezTo>
                  <a:close/>
                  <a:moveTo>
                    <a:pt x="145" y="19"/>
                  </a:moveTo>
                  <a:cubicBezTo>
                    <a:pt x="144" y="19"/>
                    <a:pt x="143" y="20"/>
                    <a:pt x="142" y="20"/>
                  </a:cubicBezTo>
                  <a:cubicBezTo>
                    <a:pt x="140" y="13"/>
                    <a:pt x="140" y="13"/>
                    <a:pt x="140" y="13"/>
                  </a:cubicBezTo>
                  <a:cubicBezTo>
                    <a:pt x="141" y="13"/>
                    <a:pt x="142" y="14"/>
                    <a:pt x="143" y="14"/>
                  </a:cubicBezTo>
                  <a:cubicBezTo>
                    <a:pt x="143" y="14"/>
                    <a:pt x="143" y="15"/>
                    <a:pt x="143" y="15"/>
                  </a:cubicBezTo>
                  <a:lnTo>
                    <a:pt x="145" y="19"/>
                  </a:lnTo>
                  <a:close/>
                  <a:moveTo>
                    <a:pt x="140" y="20"/>
                  </a:moveTo>
                  <a:cubicBezTo>
                    <a:pt x="139" y="20"/>
                    <a:pt x="138" y="20"/>
                    <a:pt x="137" y="20"/>
                  </a:cubicBezTo>
                  <a:cubicBezTo>
                    <a:pt x="134" y="11"/>
                    <a:pt x="134" y="11"/>
                    <a:pt x="134" y="11"/>
                  </a:cubicBezTo>
                  <a:cubicBezTo>
                    <a:pt x="135" y="11"/>
                    <a:pt x="136" y="11"/>
                    <a:pt x="138" y="12"/>
                  </a:cubicBezTo>
                  <a:lnTo>
                    <a:pt x="140" y="20"/>
                  </a:lnTo>
                  <a:close/>
                  <a:moveTo>
                    <a:pt x="135" y="20"/>
                  </a:moveTo>
                  <a:cubicBezTo>
                    <a:pt x="134" y="20"/>
                    <a:pt x="133" y="20"/>
                    <a:pt x="132" y="21"/>
                  </a:cubicBezTo>
                  <a:cubicBezTo>
                    <a:pt x="129" y="9"/>
                    <a:pt x="129" y="9"/>
                    <a:pt x="129" y="9"/>
                  </a:cubicBezTo>
                  <a:cubicBezTo>
                    <a:pt x="130" y="9"/>
                    <a:pt x="131" y="10"/>
                    <a:pt x="132" y="10"/>
                  </a:cubicBezTo>
                  <a:lnTo>
                    <a:pt x="135" y="20"/>
                  </a:lnTo>
                  <a:close/>
                  <a:moveTo>
                    <a:pt x="183" y="20"/>
                  </a:moveTo>
                  <a:cubicBezTo>
                    <a:pt x="183" y="17"/>
                    <a:pt x="183" y="17"/>
                    <a:pt x="183" y="17"/>
                  </a:cubicBezTo>
                  <a:cubicBezTo>
                    <a:pt x="183" y="17"/>
                    <a:pt x="183" y="17"/>
                    <a:pt x="183" y="17"/>
                  </a:cubicBezTo>
                  <a:cubicBezTo>
                    <a:pt x="184" y="16"/>
                    <a:pt x="185" y="16"/>
                    <a:pt x="186" y="15"/>
                  </a:cubicBezTo>
                  <a:cubicBezTo>
                    <a:pt x="186" y="20"/>
                    <a:pt x="186" y="20"/>
                    <a:pt x="186" y="20"/>
                  </a:cubicBezTo>
                  <a:cubicBezTo>
                    <a:pt x="185" y="20"/>
                    <a:pt x="184" y="20"/>
                    <a:pt x="183" y="20"/>
                  </a:cubicBezTo>
                  <a:close/>
                  <a:moveTo>
                    <a:pt x="188" y="15"/>
                  </a:moveTo>
                  <a:cubicBezTo>
                    <a:pt x="189" y="14"/>
                    <a:pt x="190" y="14"/>
                    <a:pt x="191" y="13"/>
                  </a:cubicBezTo>
                  <a:cubicBezTo>
                    <a:pt x="191" y="21"/>
                    <a:pt x="191" y="21"/>
                    <a:pt x="191" y="21"/>
                  </a:cubicBezTo>
                  <a:cubicBezTo>
                    <a:pt x="190" y="20"/>
                    <a:pt x="189" y="20"/>
                    <a:pt x="188" y="20"/>
                  </a:cubicBezTo>
                  <a:lnTo>
                    <a:pt x="188" y="15"/>
                  </a:lnTo>
                  <a:close/>
                  <a:moveTo>
                    <a:pt x="189" y="46"/>
                  </a:moveTo>
                  <a:cubicBezTo>
                    <a:pt x="189" y="46"/>
                    <a:pt x="189" y="46"/>
                    <a:pt x="189" y="46"/>
                  </a:cubicBezTo>
                  <a:cubicBezTo>
                    <a:pt x="191" y="34"/>
                    <a:pt x="191" y="34"/>
                    <a:pt x="191" y="34"/>
                  </a:cubicBezTo>
                  <a:cubicBezTo>
                    <a:pt x="191" y="49"/>
                    <a:pt x="191" y="49"/>
                    <a:pt x="191" y="49"/>
                  </a:cubicBezTo>
                  <a:lnTo>
                    <a:pt x="189" y="46"/>
                  </a:lnTo>
                  <a:close/>
                  <a:moveTo>
                    <a:pt x="184" y="45"/>
                  </a:moveTo>
                  <a:cubicBezTo>
                    <a:pt x="185" y="42"/>
                    <a:pt x="185" y="42"/>
                    <a:pt x="185" y="42"/>
                  </a:cubicBezTo>
                  <a:cubicBezTo>
                    <a:pt x="188" y="42"/>
                    <a:pt x="188" y="42"/>
                    <a:pt x="188" y="42"/>
                  </a:cubicBezTo>
                  <a:cubicBezTo>
                    <a:pt x="187" y="45"/>
                    <a:pt x="187" y="45"/>
                    <a:pt x="187" y="45"/>
                  </a:cubicBezTo>
                  <a:cubicBezTo>
                    <a:pt x="187" y="45"/>
                    <a:pt x="187" y="45"/>
                    <a:pt x="187" y="45"/>
                  </a:cubicBezTo>
                  <a:lnTo>
                    <a:pt x="184" y="45"/>
                  </a:lnTo>
                  <a:close/>
                  <a:moveTo>
                    <a:pt x="134" y="38"/>
                  </a:moveTo>
                  <a:cubicBezTo>
                    <a:pt x="137" y="38"/>
                    <a:pt x="137" y="38"/>
                    <a:pt x="137" y="38"/>
                  </a:cubicBezTo>
                  <a:cubicBezTo>
                    <a:pt x="138" y="40"/>
                    <a:pt x="138" y="40"/>
                    <a:pt x="138" y="40"/>
                  </a:cubicBezTo>
                  <a:cubicBezTo>
                    <a:pt x="135" y="40"/>
                    <a:pt x="135" y="40"/>
                    <a:pt x="135" y="40"/>
                  </a:cubicBezTo>
                  <a:lnTo>
                    <a:pt x="134" y="38"/>
                  </a:lnTo>
                  <a:close/>
                  <a:moveTo>
                    <a:pt x="139" y="38"/>
                  </a:moveTo>
                  <a:cubicBezTo>
                    <a:pt x="143" y="38"/>
                    <a:pt x="143" y="38"/>
                    <a:pt x="143" y="38"/>
                  </a:cubicBezTo>
                  <a:cubicBezTo>
                    <a:pt x="143" y="40"/>
                    <a:pt x="143" y="40"/>
                    <a:pt x="143" y="40"/>
                  </a:cubicBezTo>
                  <a:cubicBezTo>
                    <a:pt x="139" y="40"/>
                    <a:pt x="139" y="40"/>
                    <a:pt x="139" y="40"/>
                  </a:cubicBezTo>
                  <a:lnTo>
                    <a:pt x="139" y="38"/>
                  </a:lnTo>
                  <a:close/>
                  <a:moveTo>
                    <a:pt x="145" y="38"/>
                  </a:moveTo>
                  <a:cubicBezTo>
                    <a:pt x="149" y="38"/>
                    <a:pt x="149" y="38"/>
                    <a:pt x="149" y="38"/>
                  </a:cubicBezTo>
                  <a:cubicBezTo>
                    <a:pt x="149" y="40"/>
                    <a:pt x="149" y="40"/>
                    <a:pt x="149" y="40"/>
                  </a:cubicBezTo>
                  <a:cubicBezTo>
                    <a:pt x="145" y="40"/>
                    <a:pt x="145" y="40"/>
                    <a:pt x="145" y="40"/>
                  </a:cubicBezTo>
                  <a:lnTo>
                    <a:pt x="145" y="38"/>
                  </a:lnTo>
                  <a:close/>
                  <a:moveTo>
                    <a:pt x="151" y="38"/>
                  </a:moveTo>
                  <a:cubicBezTo>
                    <a:pt x="155" y="38"/>
                    <a:pt x="155" y="38"/>
                    <a:pt x="155" y="38"/>
                  </a:cubicBezTo>
                  <a:cubicBezTo>
                    <a:pt x="155" y="40"/>
                    <a:pt x="155" y="40"/>
                    <a:pt x="155" y="40"/>
                  </a:cubicBezTo>
                  <a:cubicBezTo>
                    <a:pt x="151" y="40"/>
                    <a:pt x="151" y="40"/>
                    <a:pt x="151" y="40"/>
                  </a:cubicBezTo>
                  <a:lnTo>
                    <a:pt x="151" y="38"/>
                  </a:lnTo>
                  <a:close/>
                  <a:moveTo>
                    <a:pt x="156" y="38"/>
                  </a:moveTo>
                  <a:cubicBezTo>
                    <a:pt x="160" y="38"/>
                    <a:pt x="160" y="38"/>
                    <a:pt x="160" y="38"/>
                  </a:cubicBezTo>
                  <a:cubicBezTo>
                    <a:pt x="160" y="40"/>
                    <a:pt x="160" y="40"/>
                    <a:pt x="160" y="40"/>
                  </a:cubicBezTo>
                  <a:cubicBezTo>
                    <a:pt x="156" y="40"/>
                    <a:pt x="156" y="40"/>
                    <a:pt x="156" y="40"/>
                  </a:cubicBezTo>
                  <a:lnTo>
                    <a:pt x="156" y="38"/>
                  </a:lnTo>
                  <a:close/>
                  <a:moveTo>
                    <a:pt x="162" y="38"/>
                  </a:moveTo>
                  <a:cubicBezTo>
                    <a:pt x="166" y="38"/>
                    <a:pt x="166" y="38"/>
                    <a:pt x="166" y="38"/>
                  </a:cubicBezTo>
                  <a:cubicBezTo>
                    <a:pt x="166" y="40"/>
                    <a:pt x="166" y="40"/>
                    <a:pt x="166" y="40"/>
                  </a:cubicBezTo>
                  <a:cubicBezTo>
                    <a:pt x="162" y="40"/>
                    <a:pt x="162" y="40"/>
                    <a:pt x="162" y="40"/>
                  </a:cubicBezTo>
                  <a:lnTo>
                    <a:pt x="162" y="38"/>
                  </a:lnTo>
                  <a:close/>
                  <a:moveTo>
                    <a:pt x="168" y="38"/>
                  </a:moveTo>
                  <a:cubicBezTo>
                    <a:pt x="172" y="38"/>
                    <a:pt x="172" y="38"/>
                    <a:pt x="172" y="38"/>
                  </a:cubicBezTo>
                  <a:cubicBezTo>
                    <a:pt x="172" y="40"/>
                    <a:pt x="172" y="40"/>
                    <a:pt x="172" y="40"/>
                  </a:cubicBezTo>
                  <a:cubicBezTo>
                    <a:pt x="168" y="40"/>
                    <a:pt x="168" y="40"/>
                    <a:pt x="168" y="40"/>
                  </a:cubicBezTo>
                  <a:lnTo>
                    <a:pt x="168" y="38"/>
                  </a:lnTo>
                  <a:close/>
                  <a:moveTo>
                    <a:pt x="174" y="38"/>
                  </a:moveTo>
                  <a:cubicBezTo>
                    <a:pt x="178" y="38"/>
                    <a:pt x="178" y="38"/>
                    <a:pt x="178" y="38"/>
                  </a:cubicBezTo>
                  <a:cubicBezTo>
                    <a:pt x="177" y="40"/>
                    <a:pt x="177" y="40"/>
                    <a:pt x="177" y="40"/>
                  </a:cubicBezTo>
                  <a:cubicBezTo>
                    <a:pt x="174" y="40"/>
                    <a:pt x="174" y="40"/>
                    <a:pt x="174" y="40"/>
                  </a:cubicBezTo>
                  <a:lnTo>
                    <a:pt x="174" y="38"/>
                  </a:lnTo>
                  <a:close/>
                  <a:moveTo>
                    <a:pt x="179" y="38"/>
                  </a:moveTo>
                  <a:cubicBezTo>
                    <a:pt x="183" y="38"/>
                    <a:pt x="183" y="38"/>
                    <a:pt x="183" y="38"/>
                  </a:cubicBezTo>
                  <a:cubicBezTo>
                    <a:pt x="183" y="40"/>
                    <a:pt x="183" y="40"/>
                    <a:pt x="183" y="40"/>
                  </a:cubicBezTo>
                  <a:cubicBezTo>
                    <a:pt x="179" y="40"/>
                    <a:pt x="179" y="40"/>
                    <a:pt x="179" y="40"/>
                  </a:cubicBezTo>
                  <a:lnTo>
                    <a:pt x="179" y="38"/>
                  </a:lnTo>
                  <a:close/>
                  <a:moveTo>
                    <a:pt x="185" y="38"/>
                  </a:moveTo>
                  <a:cubicBezTo>
                    <a:pt x="189" y="38"/>
                    <a:pt x="189" y="38"/>
                    <a:pt x="189" y="38"/>
                  </a:cubicBezTo>
                  <a:cubicBezTo>
                    <a:pt x="188" y="40"/>
                    <a:pt x="188" y="40"/>
                    <a:pt x="188" y="40"/>
                  </a:cubicBezTo>
                  <a:cubicBezTo>
                    <a:pt x="185" y="40"/>
                    <a:pt x="185" y="40"/>
                    <a:pt x="185" y="40"/>
                  </a:cubicBezTo>
                  <a:lnTo>
                    <a:pt x="185" y="38"/>
                  </a:lnTo>
                  <a:close/>
                  <a:moveTo>
                    <a:pt x="189" y="36"/>
                  </a:moveTo>
                  <a:cubicBezTo>
                    <a:pt x="185" y="36"/>
                    <a:pt x="185" y="36"/>
                    <a:pt x="185" y="36"/>
                  </a:cubicBezTo>
                  <a:cubicBezTo>
                    <a:pt x="186" y="33"/>
                    <a:pt x="186" y="33"/>
                    <a:pt x="186" y="33"/>
                  </a:cubicBezTo>
                  <a:cubicBezTo>
                    <a:pt x="189" y="33"/>
                    <a:pt x="189" y="33"/>
                    <a:pt x="189" y="33"/>
                  </a:cubicBezTo>
                  <a:lnTo>
                    <a:pt x="189" y="36"/>
                  </a:lnTo>
                  <a:close/>
                  <a:moveTo>
                    <a:pt x="184" y="36"/>
                  </a:moveTo>
                  <a:cubicBezTo>
                    <a:pt x="180" y="36"/>
                    <a:pt x="180" y="36"/>
                    <a:pt x="180" y="36"/>
                  </a:cubicBezTo>
                  <a:cubicBezTo>
                    <a:pt x="180" y="33"/>
                    <a:pt x="180" y="33"/>
                    <a:pt x="180" y="33"/>
                  </a:cubicBezTo>
                  <a:cubicBezTo>
                    <a:pt x="184" y="33"/>
                    <a:pt x="184" y="33"/>
                    <a:pt x="184" y="33"/>
                  </a:cubicBezTo>
                  <a:lnTo>
                    <a:pt x="184" y="36"/>
                  </a:lnTo>
                  <a:close/>
                  <a:moveTo>
                    <a:pt x="178" y="36"/>
                  </a:moveTo>
                  <a:cubicBezTo>
                    <a:pt x="174" y="36"/>
                    <a:pt x="174" y="36"/>
                    <a:pt x="174" y="36"/>
                  </a:cubicBezTo>
                  <a:cubicBezTo>
                    <a:pt x="174" y="33"/>
                    <a:pt x="174" y="33"/>
                    <a:pt x="174" y="33"/>
                  </a:cubicBezTo>
                  <a:cubicBezTo>
                    <a:pt x="178" y="33"/>
                    <a:pt x="178" y="33"/>
                    <a:pt x="178" y="33"/>
                  </a:cubicBezTo>
                  <a:lnTo>
                    <a:pt x="178" y="36"/>
                  </a:lnTo>
                  <a:close/>
                  <a:moveTo>
                    <a:pt x="172" y="36"/>
                  </a:moveTo>
                  <a:cubicBezTo>
                    <a:pt x="168" y="36"/>
                    <a:pt x="168" y="36"/>
                    <a:pt x="168" y="36"/>
                  </a:cubicBezTo>
                  <a:cubicBezTo>
                    <a:pt x="168" y="33"/>
                    <a:pt x="168" y="33"/>
                    <a:pt x="168" y="33"/>
                  </a:cubicBezTo>
                  <a:cubicBezTo>
                    <a:pt x="172" y="33"/>
                    <a:pt x="172" y="33"/>
                    <a:pt x="172" y="33"/>
                  </a:cubicBezTo>
                  <a:lnTo>
                    <a:pt x="172" y="36"/>
                  </a:lnTo>
                  <a:close/>
                  <a:moveTo>
                    <a:pt x="166" y="36"/>
                  </a:moveTo>
                  <a:cubicBezTo>
                    <a:pt x="162" y="36"/>
                    <a:pt x="162" y="36"/>
                    <a:pt x="162" y="36"/>
                  </a:cubicBezTo>
                  <a:cubicBezTo>
                    <a:pt x="162" y="33"/>
                    <a:pt x="162" y="33"/>
                    <a:pt x="162" y="33"/>
                  </a:cubicBezTo>
                  <a:cubicBezTo>
                    <a:pt x="166" y="33"/>
                    <a:pt x="166" y="33"/>
                    <a:pt x="166" y="33"/>
                  </a:cubicBezTo>
                  <a:lnTo>
                    <a:pt x="166" y="36"/>
                  </a:lnTo>
                  <a:close/>
                  <a:moveTo>
                    <a:pt x="160" y="36"/>
                  </a:moveTo>
                  <a:cubicBezTo>
                    <a:pt x="156" y="36"/>
                    <a:pt x="156" y="36"/>
                    <a:pt x="156" y="36"/>
                  </a:cubicBezTo>
                  <a:cubicBezTo>
                    <a:pt x="156" y="33"/>
                    <a:pt x="156" y="33"/>
                    <a:pt x="156" y="33"/>
                  </a:cubicBezTo>
                  <a:cubicBezTo>
                    <a:pt x="160" y="33"/>
                    <a:pt x="160" y="33"/>
                    <a:pt x="160" y="33"/>
                  </a:cubicBezTo>
                  <a:lnTo>
                    <a:pt x="160" y="36"/>
                  </a:lnTo>
                  <a:close/>
                  <a:moveTo>
                    <a:pt x="155" y="36"/>
                  </a:moveTo>
                  <a:cubicBezTo>
                    <a:pt x="151" y="36"/>
                    <a:pt x="151" y="36"/>
                    <a:pt x="151" y="36"/>
                  </a:cubicBezTo>
                  <a:cubicBezTo>
                    <a:pt x="150" y="33"/>
                    <a:pt x="150" y="33"/>
                    <a:pt x="150" y="33"/>
                  </a:cubicBezTo>
                  <a:cubicBezTo>
                    <a:pt x="154" y="33"/>
                    <a:pt x="154" y="33"/>
                    <a:pt x="154" y="33"/>
                  </a:cubicBezTo>
                  <a:lnTo>
                    <a:pt x="155" y="36"/>
                  </a:lnTo>
                  <a:close/>
                  <a:moveTo>
                    <a:pt x="149" y="36"/>
                  </a:moveTo>
                  <a:cubicBezTo>
                    <a:pt x="145" y="36"/>
                    <a:pt x="145" y="36"/>
                    <a:pt x="145" y="36"/>
                  </a:cubicBezTo>
                  <a:cubicBezTo>
                    <a:pt x="145" y="33"/>
                    <a:pt x="145" y="33"/>
                    <a:pt x="145" y="33"/>
                  </a:cubicBezTo>
                  <a:cubicBezTo>
                    <a:pt x="149" y="33"/>
                    <a:pt x="149" y="33"/>
                    <a:pt x="149" y="33"/>
                  </a:cubicBezTo>
                  <a:lnTo>
                    <a:pt x="149" y="36"/>
                  </a:lnTo>
                  <a:close/>
                  <a:moveTo>
                    <a:pt x="143" y="36"/>
                  </a:moveTo>
                  <a:cubicBezTo>
                    <a:pt x="139" y="36"/>
                    <a:pt x="139" y="36"/>
                    <a:pt x="139" y="36"/>
                  </a:cubicBezTo>
                  <a:cubicBezTo>
                    <a:pt x="139" y="33"/>
                    <a:pt x="139" y="33"/>
                    <a:pt x="139" y="33"/>
                  </a:cubicBezTo>
                  <a:cubicBezTo>
                    <a:pt x="143" y="33"/>
                    <a:pt x="143" y="33"/>
                    <a:pt x="143" y="33"/>
                  </a:cubicBezTo>
                  <a:lnTo>
                    <a:pt x="143" y="36"/>
                  </a:lnTo>
                  <a:close/>
                  <a:moveTo>
                    <a:pt x="137" y="36"/>
                  </a:moveTo>
                  <a:cubicBezTo>
                    <a:pt x="134" y="36"/>
                    <a:pt x="134" y="36"/>
                    <a:pt x="134" y="36"/>
                  </a:cubicBezTo>
                  <a:cubicBezTo>
                    <a:pt x="133" y="33"/>
                    <a:pt x="133" y="33"/>
                    <a:pt x="133" y="33"/>
                  </a:cubicBezTo>
                  <a:cubicBezTo>
                    <a:pt x="137" y="33"/>
                    <a:pt x="137" y="33"/>
                    <a:pt x="137" y="33"/>
                  </a:cubicBezTo>
                  <a:lnTo>
                    <a:pt x="137" y="36"/>
                  </a:lnTo>
                  <a:close/>
                  <a:moveTo>
                    <a:pt x="138" y="42"/>
                  </a:moveTo>
                  <a:cubicBezTo>
                    <a:pt x="138" y="45"/>
                    <a:pt x="138" y="45"/>
                    <a:pt x="138" y="45"/>
                  </a:cubicBezTo>
                  <a:cubicBezTo>
                    <a:pt x="136" y="45"/>
                    <a:pt x="136" y="45"/>
                    <a:pt x="136" y="45"/>
                  </a:cubicBezTo>
                  <a:cubicBezTo>
                    <a:pt x="135" y="42"/>
                    <a:pt x="135" y="42"/>
                    <a:pt x="135" y="42"/>
                  </a:cubicBezTo>
                  <a:lnTo>
                    <a:pt x="138" y="42"/>
                  </a:lnTo>
                  <a:close/>
                  <a:moveTo>
                    <a:pt x="140" y="45"/>
                  </a:moveTo>
                  <a:cubicBezTo>
                    <a:pt x="140" y="42"/>
                    <a:pt x="140" y="42"/>
                    <a:pt x="140" y="42"/>
                  </a:cubicBezTo>
                  <a:cubicBezTo>
                    <a:pt x="143" y="42"/>
                    <a:pt x="143" y="42"/>
                    <a:pt x="143" y="42"/>
                  </a:cubicBezTo>
                  <a:cubicBezTo>
                    <a:pt x="144" y="45"/>
                    <a:pt x="144" y="45"/>
                    <a:pt x="144" y="45"/>
                  </a:cubicBezTo>
                  <a:lnTo>
                    <a:pt x="140" y="45"/>
                  </a:lnTo>
                  <a:close/>
                  <a:moveTo>
                    <a:pt x="146" y="45"/>
                  </a:moveTo>
                  <a:cubicBezTo>
                    <a:pt x="145" y="42"/>
                    <a:pt x="145" y="42"/>
                    <a:pt x="145" y="42"/>
                  </a:cubicBezTo>
                  <a:cubicBezTo>
                    <a:pt x="149" y="42"/>
                    <a:pt x="149" y="42"/>
                    <a:pt x="149" y="42"/>
                  </a:cubicBezTo>
                  <a:cubicBezTo>
                    <a:pt x="149" y="45"/>
                    <a:pt x="149" y="45"/>
                    <a:pt x="149" y="45"/>
                  </a:cubicBezTo>
                  <a:lnTo>
                    <a:pt x="146" y="45"/>
                  </a:lnTo>
                  <a:close/>
                  <a:moveTo>
                    <a:pt x="151" y="45"/>
                  </a:moveTo>
                  <a:cubicBezTo>
                    <a:pt x="151" y="42"/>
                    <a:pt x="151" y="42"/>
                    <a:pt x="151" y="42"/>
                  </a:cubicBezTo>
                  <a:cubicBezTo>
                    <a:pt x="155" y="42"/>
                    <a:pt x="155" y="42"/>
                    <a:pt x="155" y="42"/>
                  </a:cubicBezTo>
                  <a:cubicBezTo>
                    <a:pt x="155" y="45"/>
                    <a:pt x="155" y="45"/>
                    <a:pt x="155" y="45"/>
                  </a:cubicBezTo>
                  <a:lnTo>
                    <a:pt x="151" y="45"/>
                  </a:lnTo>
                  <a:close/>
                  <a:moveTo>
                    <a:pt x="157" y="45"/>
                  </a:moveTo>
                  <a:cubicBezTo>
                    <a:pt x="157" y="42"/>
                    <a:pt x="157" y="42"/>
                    <a:pt x="157" y="42"/>
                  </a:cubicBezTo>
                  <a:cubicBezTo>
                    <a:pt x="160" y="42"/>
                    <a:pt x="160" y="42"/>
                    <a:pt x="160" y="42"/>
                  </a:cubicBezTo>
                  <a:cubicBezTo>
                    <a:pt x="160" y="45"/>
                    <a:pt x="160" y="45"/>
                    <a:pt x="160" y="45"/>
                  </a:cubicBezTo>
                  <a:lnTo>
                    <a:pt x="157" y="45"/>
                  </a:lnTo>
                  <a:close/>
                  <a:moveTo>
                    <a:pt x="162" y="42"/>
                  </a:moveTo>
                  <a:cubicBezTo>
                    <a:pt x="166" y="42"/>
                    <a:pt x="166" y="42"/>
                    <a:pt x="166" y="42"/>
                  </a:cubicBezTo>
                  <a:cubicBezTo>
                    <a:pt x="166" y="45"/>
                    <a:pt x="166" y="45"/>
                    <a:pt x="166" y="45"/>
                  </a:cubicBezTo>
                  <a:cubicBezTo>
                    <a:pt x="162" y="45"/>
                    <a:pt x="162" y="45"/>
                    <a:pt x="162" y="45"/>
                  </a:cubicBezTo>
                  <a:lnTo>
                    <a:pt x="162" y="42"/>
                  </a:lnTo>
                  <a:close/>
                  <a:moveTo>
                    <a:pt x="168" y="42"/>
                  </a:moveTo>
                  <a:cubicBezTo>
                    <a:pt x="172" y="42"/>
                    <a:pt x="172" y="42"/>
                    <a:pt x="172" y="42"/>
                  </a:cubicBezTo>
                  <a:cubicBezTo>
                    <a:pt x="171" y="45"/>
                    <a:pt x="171" y="45"/>
                    <a:pt x="171" y="45"/>
                  </a:cubicBezTo>
                  <a:cubicBezTo>
                    <a:pt x="168" y="45"/>
                    <a:pt x="168" y="45"/>
                    <a:pt x="168" y="45"/>
                  </a:cubicBezTo>
                  <a:lnTo>
                    <a:pt x="168" y="42"/>
                  </a:lnTo>
                  <a:close/>
                  <a:moveTo>
                    <a:pt x="173" y="42"/>
                  </a:moveTo>
                  <a:cubicBezTo>
                    <a:pt x="177" y="42"/>
                    <a:pt x="177" y="42"/>
                    <a:pt x="177" y="42"/>
                  </a:cubicBezTo>
                  <a:cubicBezTo>
                    <a:pt x="177" y="45"/>
                    <a:pt x="177" y="45"/>
                    <a:pt x="177" y="45"/>
                  </a:cubicBezTo>
                  <a:cubicBezTo>
                    <a:pt x="173" y="45"/>
                    <a:pt x="173" y="45"/>
                    <a:pt x="173" y="45"/>
                  </a:cubicBezTo>
                  <a:lnTo>
                    <a:pt x="173" y="42"/>
                  </a:lnTo>
                  <a:close/>
                  <a:moveTo>
                    <a:pt x="179" y="42"/>
                  </a:moveTo>
                  <a:cubicBezTo>
                    <a:pt x="183" y="42"/>
                    <a:pt x="183" y="42"/>
                    <a:pt x="183" y="42"/>
                  </a:cubicBezTo>
                  <a:cubicBezTo>
                    <a:pt x="183" y="45"/>
                    <a:pt x="183" y="45"/>
                    <a:pt x="183" y="45"/>
                  </a:cubicBezTo>
                  <a:cubicBezTo>
                    <a:pt x="179" y="45"/>
                    <a:pt x="179" y="45"/>
                    <a:pt x="179" y="45"/>
                  </a:cubicBezTo>
                  <a:lnTo>
                    <a:pt x="179" y="42"/>
                  </a:lnTo>
                  <a:close/>
                  <a:moveTo>
                    <a:pt x="190" y="31"/>
                  </a:moveTo>
                  <a:cubicBezTo>
                    <a:pt x="186" y="31"/>
                    <a:pt x="186" y="31"/>
                    <a:pt x="186" y="31"/>
                  </a:cubicBezTo>
                  <a:cubicBezTo>
                    <a:pt x="186" y="29"/>
                    <a:pt x="186" y="29"/>
                    <a:pt x="186" y="29"/>
                  </a:cubicBezTo>
                  <a:cubicBezTo>
                    <a:pt x="190" y="29"/>
                    <a:pt x="190" y="29"/>
                    <a:pt x="190" y="29"/>
                  </a:cubicBezTo>
                  <a:lnTo>
                    <a:pt x="190" y="31"/>
                  </a:lnTo>
                  <a:close/>
                  <a:moveTo>
                    <a:pt x="184" y="31"/>
                  </a:moveTo>
                  <a:cubicBezTo>
                    <a:pt x="180" y="31"/>
                    <a:pt x="180" y="31"/>
                    <a:pt x="180" y="31"/>
                  </a:cubicBezTo>
                  <a:cubicBezTo>
                    <a:pt x="180" y="29"/>
                    <a:pt x="180" y="29"/>
                    <a:pt x="180" y="29"/>
                  </a:cubicBezTo>
                  <a:cubicBezTo>
                    <a:pt x="184" y="29"/>
                    <a:pt x="184" y="29"/>
                    <a:pt x="184" y="29"/>
                  </a:cubicBezTo>
                  <a:lnTo>
                    <a:pt x="184" y="31"/>
                  </a:lnTo>
                  <a:close/>
                  <a:moveTo>
                    <a:pt x="178" y="31"/>
                  </a:moveTo>
                  <a:cubicBezTo>
                    <a:pt x="174" y="31"/>
                    <a:pt x="174" y="31"/>
                    <a:pt x="174" y="31"/>
                  </a:cubicBezTo>
                  <a:cubicBezTo>
                    <a:pt x="174" y="29"/>
                    <a:pt x="174" y="29"/>
                    <a:pt x="174" y="29"/>
                  </a:cubicBezTo>
                  <a:cubicBezTo>
                    <a:pt x="178" y="29"/>
                    <a:pt x="178" y="29"/>
                    <a:pt x="178" y="29"/>
                  </a:cubicBezTo>
                  <a:lnTo>
                    <a:pt x="178" y="31"/>
                  </a:lnTo>
                  <a:close/>
                  <a:moveTo>
                    <a:pt x="172" y="31"/>
                  </a:moveTo>
                  <a:cubicBezTo>
                    <a:pt x="168" y="31"/>
                    <a:pt x="168" y="31"/>
                    <a:pt x="168" y="31"/>
                  </a:cubicBezTo>
                  <a:cubicBezTo>
                    <a:pt x="168" y="29"/>
                    <a:pt x="168" y="29"/>
                    <a:pt x="168" y="29"/>
                  </a:cubicBezTo>
                  <a:cubicBezTo>
                    <a:pt x="172" y="29"/>
                    <a:pt x="172" y="29"/>
                    <a:pt x="172" y="29"/>
                  </a:cubicBezTo>
                  <a:lnTo>
                    <a:pt x="172" y="31"/>
                  </a:lnTo>
                  <a:close/>
                  <a:moveTo>
                    <a:pt x="166" y="31"/>
                  </a:moveTo>
                  <a:cubicBezTo>
                    <a:pt x="162" y="31"/>
                    <a:pt x="162" y="31"/>
                    <a:pt x="162" y="31"/>
                  </a:cubicBezTo>
                  <a:cubicBezTo>
                    <a:pt x="162" y="29"/>
                    <a:pt x="162" y="29"/>
                    <a:pt x="162" y="29"/>
                  </a:cubicBezTo>
                  <a:cubicBezTo>
                    <a:pt x="166" y="29"/>
                    <a:pt x="166" y="29"/>
                    <a:pt x="166" y="29"/>
                  </a:cubicBezTo>
                  <a:lnTo>
                    <a:pt x="166" y="31"/>
                  </a:lnTo>
                  <a:close/>
                  <a:moveTo>
                    <a:pt x="160" y="31"/>
                  </a:moveTo>
                  <a:cubicBezTo>
                    <a:pt x="156" y="31"/>
                    <a:pt x="156" y="31"/>
                    <a:pt x="156" y="31"/>
                  </a:cubicBezTo>
                  <a:cubicBezTo>
                    <a:pt x="156" y="29"/>
                    <a:pt x="156" y="29"/>
                    <a:pt x="156" y="29"/>
                  </a:cubicBezTo>
                  <a:cubicBezTo>
                    <a:pt x="160" y="29"/>
                    <a:pt x="160" y="29"/>
                    <a:pt x="160" y="29"/>
                  </a:cubicBezTo>
                  <a:lnTo>
                    <a:pt x="160" y="31"/>
                  </a:lnTo>
                  <a:close/>
                  <a:moveTo>
                    <a:pt x="154" y="29"/>
                  </a:moveTo>
                  <a:cubicBezTo>
                    <a:pt x="154" y="31"/>
                    <a:pt x="154" y="31"/>
                    <a:pt x="154" y="31"/>
                  </a:cubicBezTo>
                  <a:cubicBezTo>
                    <a:pt x="150" y="31"/>
                    <a:pt x="150" y="31"/>
                    <a:pt x="150" y="31"/>
                  </a:cubicBezTo>
                  <a:cubicBezTo>
                    <a:pt x="150" y="29"/>
                    <a:pt x="150" y="29"/>
                    <a:pt x="150" y="29"/>
                  </a:cubicBezTo>
                  <a:lnTo>
                    <a:pt x="154" y="29"/>
                  </a:lnTo>
                  <a:close/>
                  <a:moveTo>
                    <a:pt x="148" y="29"/>
                  </a:moveTo>
                  <a:cubicBezTo>
                    <a:pt x="148" y="31"/>
                    <a:pt x="148" y="31"/>
                    <a:pt x="148" y="31"/>
                  </a:cubicBezTo>
                  <a:cubicBezTo>
                    <a:pt x="144" y="31"/>
                    <a:pt x="144" y="31"/>
                    <a:pt x="144" y="31"/>
                  </a:cubicBezTo>
                  <a:cubicBezTo>
                    <a:pt x="144" y="29"/>
                    <a:pt x="144" y="29"/>
                    <a:pt x="144" y="29"/>
                  </a:cubicBezTo>
                  <a:lnTo>
                    <a:pt x="148" y="29"/>
                  </a:lnTo>
                  <a:close/>
                  <a:moveTo>
                    <a:pt x="142" y="29"/>
                  </a:moveTo>
                  <a:cubicBezTo>
                    <a:pt x="143" y="31"/>
                    <a:pt x="143" y="31"/>
                    <a:pt x="143" y="31"/>
                  </a:cubicBezTo>
                  <a:cubicBezTo>
                    <a:pt x="138" y="31"/>
                    <a:pt x="138" y="31"/>
                    <a:pt x="138" y="31"/>
                  </a:cubicBezTo>
                  <a:cubicBezTo>
                    <a:pt x="138" y="29"/>
                    <a:pt x="138" y="29"/>
                    <a:pt x="138" y="29"/>
                  </a:cubicBezTo>
                  <a:lnTo>
                    <a:pt x="142" y="29"/>
                  </a:lnTo>
                  <a:close/>
                  <a:moveTo>
                    <a:pt x="136" y="29"/>
                  </a:moveTo>
                  <a:cubicBezTo>
                    <a:pt x="137" y="31"/>
                    <a:pt x="137" y="31"/>
                    <a:pt x="137" y="31"/>
                  </a:cubicBezTo>
                  <a:cubicBezTo>
                    <a:pt x="133" y="31"/>
                    <a:pt x="133" y="31"/>
                    <a:pt x="133" y="31"/>
                  </a:cubicBezTo>
                  <a:cubicBezTo>
                    <a:pt x="132" y="29"/>
                    <a:pt x="132" y="29"/>
                    <a:pt x="132" y="29"/>
                  </a:cubicBezTo>
                  <a:lnTo>
                    <a:pt x="136" y="29"/>
                  </a:lnTo>
                  <a:close/>
                  <a:moveTo>
                    <a:pt x="130" y="21"/>
                  </a:moveTo>
                  <a:cubicBezTo>
                    <a:pt x="130" y="21"/>
                    <a:pt x="130" y="21"/>
                    <a:pt x="130" y="21"/>
                  </a:cubicBezTo>
                  <a:cubicBezTo>
                    <a:pt x="130" y="21"/>
                    <a:pt x="129" y="21"/>
                    <a:pt x="129" y="21"/>
                  </a:cubicBezTo>
                  <a:cubicBezTo>
                    <a:pt x="129" y="21"/>
                    <a:pt x="129" y="22"/>
                    <a:pt x="129" y="22"/>
                  </a:cubicBezTo>
                  <a:cubicBezTo>
                    <a:pt x="132" y="38"/>
                    <a:pt x="132" y="38"/>
                    <a:pt x="132" y="38"/>
                  </a:cubicBezTo>
                  <a:cubicBezTo>
                    <a:pt x="123" y="7"/>
                    <a:pt x="123" y="7"/>
                    <a:pt x="123" y="7"/>
                  </a:cubicBezTo>
                  <a:cubicBezTo>
                    <a:pt x="124" y="8"/>
                    <a:pt x="125" y="8"/>
                    <a:pt x="127" y="8"/>
                  </a:cubicBezTo>
                  <a:lnTo>
                    <a:pt x="130" y="21"/>
                  </a:lnTo>
                  <a:close/>
                  <a:moveTo>
                    <a:pt x="134" y="49"/>
                  </a:moveTo>
                  <a:cubicBezTo>
                    <a:pt x="131" y="51"/>
                    <a:pt x="131" y="51"/>
                    <a:pt x="131" y="51"/>
                  </a:cubicBezTo>
                  <a:cubicBezTo>
                    <a:pt x="118" y="6"/>
                    <a:pt x="118" y="6"/>
                    <a:pt x="118" y="6"/>
                  </a:cubicBezTo>
                  <a:cubicBezTo>
                    <a:pt x="119" y="6"/>
                    <a:pt x="120" y="6"/>
                    <a:pt x="121" y="7"/>
                  </a:cubicBezTo>
                  <a:lnTo>
                    <a:pt x="134" y="49"/>
                  </a:lnTo>
                  <a:close/>
                  <a:moveTo>
                    <a:pt x="135" y="50"/>
                  </a:moveTo>
                  <a:cubicBezTo>
                    <a:pt x="135" y="50"/>
                    <a:pt x="135" y="50"/>
                    <a:pt x="135" y="50"/>
                  </a:cubicBezTo>
                  <a:cubicBezTo>
                    <a:pt x="136" y="50"/>
                    <a:pt x="136" y="50"/>
                    <a:pt x="136" y="49"/>
                  </a:cubicBezTo>
                  <a:cubicBezTo>
                    <a:pt x="135" y="47"/>
                    <a:pt x="135" y="47"/>
                    <a:pt x="135" y="47"/>
                  </a:cubicBezTo>
                  <a:cubicBezTo>
                    <a:pt x="187" y="47"/>
                    <a:pt x="187" y="47"/>
                    <a:pt x="187" y="47"/>
                  </a:cubicBezTo>
                  <a:cubicBezTo>
                    <a:pt x="192" y="53"/>
                    <a:pt x="192" y="53"/>
                    <a:pt x="192" y="53"/>
                  </a:cubicBezTo>
                  <a:cubicBezTo>
                    <a:pt x="131" y="53"/>
                    <a:pt x="131" y="53"/>
                    <a:pt x="131" y="53"/>
                  </a:cubicBezTo>
                  <a:lnTo>
                    <a:pt x="135" y="50"/>
                  </a:lnTo>
                  <a:close/>
                  <a:moveTo>
                    <a:pt x="198" y="56"/>
                  </a:moveTo>
                  <a:cubicBezTo>
                    <a:pt x="198" y="11"/>
                    <a:pt x="198" y="11"/>
                    <a:pt x="198" y="11"/>
                  </a:cubicBezTo>
                  <a:cubicBezTo>
                    <a:pt x="199" y="10"/>
                    <a:pt x="200" y="10"/>
                    <a:pt x="201" y="10"/>
                  </a:cubicBezTo>
                  <a:cubicBezTo>
                    <a:pt x="201" y="60"/>
                    <a:pt x="201" y="60"/>
                    <a:pt x="201" y="60"/>
                  </a:cubicBezTo>
                  <a:lnTo>
                    <a:pt x="198" y="56"/>
                  </a:lnTo>
                  <a:close/>
                  <a:moveTo>
                    <a:pt x="203" y="9"/>
                  </a:moveTo>
                  <a:cubicBezTo>
                    <a:pt x="204" y="9"/>
                    <a:pt x="205" y="8"/>
                    <a:pt x="206" y="8"/>
                  </a:cubicBezTo>
                  <a:cubicBezTo>
                    <a:pt x="206" y="62"/>
                    <a:pt x="206" y="62"/>
                    <a:pt x="206" y="62"/>
                  </a:cubicBezTo>
                  <a:cubicBezTo>
                    <a:pt x="203" y="62"/>
                    <a:pt x="203" y="62"/>
                    <a:pt x="203" y="62"/>
                  </a:cubicBezTo>
                  <a:lnTo>
                    <a:pt x="203" y="9"/>
                  </a:lnTo>
                  <a:close/>
                  <a:moveTo>
                    <a:pt x="207" y="7"/>
                  </a:moveTo>
                  <a:cubicBezTo>
                    <a:pt x="208" y="7"/>
                    <a:pt x="209" y="7"/>
                    <a:pt x="210" y="7"/>
                  </a:cubicBezTo>
                  <a:cubicBezTo>
                    <a:pt x="210" y="62"/>
                    <a:pt x="210" y="62"/>
                    <a:pt x="210" y="62"/>
                  </a:cubicBezTo>
                  <a:cubicBezTo>
                    <a:pt x="207" y="62"/>
                    <a:pt x="207" y="62"/>
                    <a:pt x="207" y="62"/>
                  </a:cubicBezTo>
                  <a:lnTo>
                    <a:pt x="207" y="7"/>
                  </a:lnTo>
                  <a:close/>
                  <a:moveTo>
                    <a:pt x="212" y="6"/>
                  </a:moveTo>
                  <a:cubicBezTo>
                    <a:pt x="213" y="6"/>
                    <a:pt x="214" y="6"/>
                    <a:pt x="215" y="6"/>
                  </a:cubicBezTo>
                  <a:cubicBezTo>
                    <a:pt x="215" y="62"/>
                    <a:pt x="215" y="62"/>
                    <a:pt x="215" y="62"/>
                  </a:cubicBezTo>
                  <a:cubicBezTo>
                    <a:pt x="212" y="62"/>
                    <a:pt x="212" y="62"/>
                    <a:pt x="212" y="62"/>
                  </a:cubicBezTo>
                  <a:lnTo>
                    <a:pt x="212" y="6"/>
                  </a:lnTo>
                  <a:close/>
                  <a:moveTo>
                    <a:pt x="217" y="5"/>
                  </a:moveTo>
                  <a:cubicBezTo>
                    <a:pt x="218" y="5"/>
                    <a:pt x="219" y="5"/>
                    <a:pt x="220" y="4"/>
                  </a:cubicBezTo>
                  <a:cubicBezTo>
                    <a:pt x="220" y="62"/>
                    <a:pt x="220" y="62"/>
                    <a:pt x="220" y="62"/>
                  </a:cubicBezTo>
                  <a:cubicBezTo>
                    <a:pt x="217" y="62"/>
                    <a:pt x="217" y="62"/>
                    <a:pt x="217" y="62"/>
                  </a:cubicBezTo>
                  <a:lnTo>
                    <a:pt x="217" y="5"/>
                  </a:lnTo>
                  <a:close/>
                  <a:moveTo>
                    <a:pt x="222" y="4"/>
                  </a:moveTo>
                  <a:cubicBezTo>
                    <a:pt x="223" y="4"/>
                    <a:pt x="224" y="4"/>
                    <a:pt x="225" y="4"/>
                  </a:cubicBezTo>
                  <a:cubicBezTo>
                    <a:pt x="225" y="62"/>
                    <a:pt x="225" y="62"/>
                    <a:pt x="225" y="62"/>
                  </a:cubicBezTo>
                  <a:cubicBezTo>
                    <a:pt x="222" y="62"/>
                    <a:pt x="222" y="62"/>
                    <a:pt x="222" y="62"/>
                  </a:cubicBezTo>
                  <a:lnTo>
                    <a:pt x="222" y="4"/>
                  </a:lnTo>
                  <a:close/>
                  <a:moveTo>
                    <a:pt x="227" y="3"/>
                  </a:moveTo>
                  <a:cubicBezTo>
                    <a:pt x="228" y="3"/>
                    <a:pt x="229" y="3"/>
                    <a:pt x="230" y="3"/>
                  </a:cubicBezTo>
                  <a:cubicBezTo>
                    <a:pt x="230" y="62"/>
                    <a:pt x="230" y="62"/>
                    <a:pt x="230" y="62"/>
                  </a:cubicBezTo>
                  <a:cubicBezTo>
                    <a:pt x="227" y="62"/>
                    <a:pt x="227" y="62"/>
                    <a:pt x="227" y="62"/>
                  </a:cubicBezTo>
                  <a:lnTo>
                    <a:pt x="227" y="3"/>
                  </a:lnTo>
                  <a:close/>
                  <a:moveTo>
                    <a:pt x="232" y="3"/>
                  </a:moveTo>
                  <a:cubicBezTo>
                    <a:pt x="233" y="2"/>
                    <a:pt x="234" y="2"/>
                    <a:pt x="235" y="2"/>
                  </a:cubicBezTo>
                  <a:cubicBezTo>
                    <a:pt x="235" y="62"/>
                    <a:pt x="235" y="62"/>
                    <a:pt x="235" y="62"/>
                  </a:cubicBezTo>
                  <a:cubicBezTo>
                    <a:pt x="232" y="62"/>
                    <a:pt x="232" y="62"/>
                    <a:pt x="232" y="62"/>
                  </a:cubicBezTo>
                  <a:lnTo>
                    <a:pt x="232" y="3"/>
                  </a:lnTo>
                  <a:close/>
                  <a:moveTo>
                    <a:pt x="236" y="2"/>
                  </a:moveTo>
                  <a:cubicBezTo>
                    <a:pt x="238" y="2"/>
                    <a:pt x="239" y="2"/>
                    <a:pt x="239" y="2"/>
                  </a:cubicBezTo>
                  <a:cubicBezTo>
                    <a:pt x="239" y="62"/>
                    <a:pt x="239" y="62"/>
                    <a:pt x="239" y="62"/>
                  </a:cubicBezTo>
                  <a:cubicBezTo>
                    <a:pt x="236" y="62"/>
                    <a:pt x="236" y="62"/>
                    <a:pt x="236" y="62"/>
                  </a:cubicBezTo>
                  <a:lnTo>
                    <a:pt x="236" y="2"/>
                  </a:lnTo>
                  <a:close/>
                  <a:moveTo>
                    <a:pt x="241" y="2"/>
                  </a:moveTo>
                  <a:cubicBezTo>
                    <a:pt x="244" y="2"/>
                    <a:pt x="244" y="2"/>
                    <a:pt x="244" y="2"/>
                  </a:cubicBezTo>
                  <a:cubicBezTo>
                    <a:pt x="244" y="62"/>
                    <a:pt x="244" y="62"/>
                    <a:pt x="244" y="62"/>
                  </a:cubicBezTo>
                  <a:cubicBezTo>
                    <a:pt x="241" y="62"/>
                    <a:pt x="241" y="62"/>
                    <a:pt x="241" y="62"/>
                  </a:cubicBezTo>
                  <a:lnTo>
                    <a:pt x="241" y="2"/>
                  </a:lnTo>
                  <a:close/>
                  <a:moveTo>
                    <a:pt x="246" y="2"/>
                  </a:moveTo>
                  <a:cubicBezTo>
                    <a:pt x="249" y="2"/>
                    <a:pt x="249" y="2"/>
                    <a:pt x="249" y="2"/>
                  </a:cubicBezTo>
                  <a:cubicBezTo>
                    <a:pt x="249" y="62"/>
                    <a:pt x="249" y="62"/>
                    <a:pt x="249" y="62"/>
                  </a:cubicBezTo>
                  <a:cubicBezTo>
                    <a:pt x="246" y="62"/>
                    <a:pt x="246" y="62"/>
                    <a:pt x="246" y="62"/>
                  </a:cubicBezTo>
                  <a:lnTo>
                    <a:pt x="246" y="2"/>
                  </a:lnTo>
                  <a:close/>
                  <a:moveTo>
                    <a:pt x="251" y="2"/>
                  </a:moveTo>
                  <a:cubicBezTo>
                    <a:pt x="254" y="2"/>
                    <a:pt x="254" y="2"/>
                    <a:pt x="254" y="2"/>
                  </a:cubicBezTo>
                  <a:cubicBezTo>
                    <a:pt x="254" y="62"/>
                    <a:pt x="254" y="62"/>
                    <a:pt x="254" y="62"/>
                  </a:cubicBezTo>
                  <a:cubicBezTo>
                    <a:pt x="251" y="62"/>
                    <a:pt x="251" y="62"/>
                    <a:pt x="251" y="62"/>
                  </a:cubicBezTo>
                  <a:lnTo>
                    <a:pt x="251" y="2"/>
                  </a:lnTo>
                  <a:close/>
                  <a:moveTo>
                    <a:pt x="256" y="2"/>
                  </a:moveTo>
                  <a:cubicBezTo>
                    <a:pt x="259" y="2"/>
                    <a:pt x="259" y="2"/>
                    <a:pt x="259" y="2"/>
                  </a:cubicBezTo>
                  <a:cubicBezTo>
                    <a:pt x="259" y="62"/>
                    <a:pt x="259" y="62"/>
                    <a:pt x="259" y="62"/>
                  </a:cubicBezTo>
                  <a:cubicBezTo>
                    <a:pt x="256" y="62"/>
                    <a:pt x="256" y="62"/>
                    <a:pt x="256" y="62"/>
                  </a:cubicBezTo>
                  <a:lnTo>
                    <a:pt x="256" y="2"/>
                  </a:lnTo>
                  <a:close/>
                  <a:moveTo>
                    <a:pt x="260" y="2"/>
                  </a:moveTo>
                  <a:cubicBezTo>
                    <a:pt x="263" y="2"/>
                    <a:pt x="263" y="2"/>
                    <a:pt x="263" y="2"/>
                  </a:cubicBezTo>
                  <a:cubicBezTo>
                    <a:pt x="263" y="62"/>
                    <a:pt x="263" y="62"/>
                    <a:pt x="263" y="62"/>
                  </a:cubicBezTo>
                  <a:cubicBezTo>
                    <a:pt x="260" y="62"/>
                    <a:pt x="260" y="62"/>
                    <a:pt x="260" y="62"/>
                  </a:cubicBezTo>
                  <a:lnTo>
                    <a:pt x="260" y="2"/>
                  </a:lnTo>
                  <a:close/>
                  <a:moveTo>
                    <a:pt x="265" y="2"/>
                  </a:moveTo>
                  <a:cubicBezTo>
                    <a:pt x="268" y="2"/>
                    <a:pt x="268" y="2"/>
                    <a:pt x="268" y="2"/>
                  </a:cubicBezTo>
                  <a:cubicBezTo>
                    <a:pt x="268" y="62"/>
                    <a:pt x="268" y="62"/>
                    <a:pt x="268" y="62"/>
                  </a:cubicBezTo>
                  <a:cubicBezTo>
                    <a:pt x="265" y="62"/>
                    <a:pt x="265" y="62"/>
                    <a:pt x="265" y="62"/>
                  </a:cubicBezTo>
                  <a:lnTo>
                    <a:pt x="265" y="2"/>
                  </a:lnTo>
                  <a:close/>
                  <a:moveTo>
                    <a:pt x="270" y="2"/>
                  </a:moveTo>
                  <a:cubicBezTo>
                    <a:pt x="273" y="2"/>
                    <a:pt x="273" y="2"/>
                    <a:pt x="273" y="2"/>
                  </a:cubicBezTo>
                  <a:cubicBezTo>
                    <a:pt x="273" y="62"/>
                    <a:pt x="273" y="62"/>
                    <a:pt x="273" y="62"/>
                  </a:cubicBezTo>
                  <a:cubicBezTo>
                    <a:pt x="270" y="62"/>
                    <a:pt x="270" y="62"/>
                    <a:pt x="270" y="62"/>
                  </a:cubicBezTo>
                  <a:lnTo>
                    <a:pt x="270" y="2"/>
                  </a:lnTo>
                  <a:close/>
                  <a:moveTo>
                    <a:pt x="275" y="2"/>
                  </a:moveTo>
                  <a:cubicBezTo>
                    <a:pt x="278" y="2"/>
                    <a:pt x="278" y="2"/>
                    <a:pt x="278" y="2"/>
                  </a:cubicBezTo>
                  <a:cubicBezTo>
                    <a:pt x="278" y="62"/>
                    <a:pt x="278" y="62"/>
                    <a:pt x="278" y="62"/>
                  </a:cubicBezTo>
                  <a:cubicBezTo>
                    <a:pt x="275" y="62"/>
                    <a:pt x="275" y="62"/>
                    <a:pt x="275" y="62"/>
                  </a:cubicBezTo>
                  <a:lnTo>
                    <a:pt x="275" y="2"/>
                  </a:lnTo>
                  <a:close/>
                  <a:moveTo>
                    <a:pt x="280" y="2"/>
                  </a:moveTo>
                  <a:cubicBezTo>
                    <a:pt x="283" y="2"/>
                    <a:pt x="283" y="2"/>
                    <a:pt x="283" y="2"/>
                  </a:cubicBezTo>
                  <a:cubicBezTo>
                    <a:pt x="283" y="62"/>
                    <a:pt x="283" y="62"/>
                    <a:pt x="283" y="62"/>
                  </a:cubicBezTo>
                  <a:cubicBezTo>
                    <a:pt x="280" y="62"/>
                    <a:pt x="280" y="62"/>
                    <a:pt x="280" y="62"/>
                  </a:cubicBezTo>
                  <a:lnTo>
                    <a:pt x="280" y="2"/>
                  </a:lnTo>
                  <a:close/>
                  <a:moveTo>
                    <a:pt x="285" y="2"/>
                  </a:moveTo>
                  <a:cubicBezTo>
                    <a:pt x="288" y="2"/>
                    <a:pt x="288" y="2"/>
                    <a:pt x="288" y="2"/>
                  </a:cubicBezTo>
                  <a:cubicBezTo>
                    <a:pt x="288" y="62"/>
                    <a:pt x="288" y="62"/>
                    <a:pt x="288" y="62"/>
                  </a:cubicBezTo>
                  <a:cubicBezTo>
                    <a:pt x="285" y="62"/>
                    <a:pt x="285" y="62"/>
                    <a:pt x="285" y="62"/>
                  </a:cubicBezTo>
                  <a:lnTo>
                    <a:pt x="285" y="2"/>
                  </a:lnTo>
                  <a:close/>
                  <a:moveTo>
                    <a:pt x="289" y="2"/>
                  </a:moveTo>
                  <a:cubicBezTo>
                    <a:pt x="292" y="2"/>
                    <a:pt x="292" y="2"/>
                    <a:pt x="292" y="2"/>
                  </a:cubicBezTo>
                  <a:cubicBezTo>
                    <a:pt x="292" y="62"/>
                    <a:pt x="292" y="62"/>
                    <a:pt x="292" y="62"/>
                  </a:cubicBezTo>
                  <a:cubicBezTo>
                    <a:pt x="289" y="62"/>
                    <a:pt x="289" y="62"/>
                    <a:pt x="289" y="62"/>
                  </a:cubicBezTo>
                  <a:lnTo>
                    <a:pt x="289" y="2"/>
                  </a:lnTo>
                  <a:close/>
                  <a:moveTo>
                    <a:pt x="294" y="2"/>
                  </a:moveTo>
                  <a:cubicBezTo>
                    <a:pt x="297" y="2"/>
                    <a:pt x="297" y="2"/>
                    <a:pt x="297" y="2"/>
                  </a:cubicBezTo>
                  <a:cubicBezTo>
                    <a:pt x="297" y="62"/>
                    <a:pt x="297" y="62"/>
                    <a:pt x="297" y="62"/>
                  </a:cubicBezTo>
                  <a:cubicBezTo>
                    <a:pt x="294" y="62"/>
                    <a:pt x="294" y="62"/>
                    <a:pt x="294" y="62"/>
                  </a:cubicBezTo>
                  <a:lnTo>
                    <a:pt x="294" y="2"/>
                  </a:lnTo>
                  <a:close/>
                  <a:moveTo>
                    <a:pt x="299" y="2"/>
                  </a:moveTo>
                  <a:cubicBezTo>
                    <a:pt x="302" y="2"/>
                    <a:pt x="302" y="2"/>
                    <a:pt x="302" y="2"/>
                  </a:cubicBezTo>
                  <a:cubicBezTo>
                    <a:pt x="302" y="62"/>
                    <a:pt x="302" y="62"/>
                    <a:pt x="302" y="62"/>
                  </a:cubicBezTo>
                  <a:cubicBezTo>
                    <a:pt x="299" y="62"/>
                    <a:pt x="299" y="62"/>
                    <a:pt x="299" y="62"/>
                  </a:cubicBezTo>
                  <a:lnTo>
                    <a:pt x="299" y="2"/>
                  </a:lnTo>
                  <a:close/>
                  <a:moveTo>
                    <a:pt x="304" y="2"/>
                  </a:moveTo>
                  <a:cubicBezTo>
                    <a:pt x="307" y="2"/>
                    <a:pt x="307" y="2"/>
                    <a:pt x="307" y="2"/>
                  </a:cubicBezTo>
                  <a:cubicBezTo>
                    <a:pt x="307" y="62"/>
                    <a:pt x="307" y="62"/>
                    <a:pt x="307" y="62"/>
                  </a:cubicBezTo>
                  <a:cubicBezTo>
                    <a:pt x="304" y="62"/>
                    <a:pt x="304" y="62"/>
                    <a:pt x="304" y="62"/>
                  </a:cubicBezTo>
                  <a:lnTo>
                    <a:pt x="304" y="2"/>
                  </a:lnTo>
                  <a:close/>
                  <a:moveTo>
                    <a:pt x="309" y="2"/>
                  </a:moveTo>
                  <a:cubicBezTo>
                    <a:pt x="312" y="2"/>
                    <a:pt x="312" y="2"/>
                    <a:pt x="312" y="2"/>
                  </a:cubicBezTo>
                  <a:cubicBezTo>
                    <a:pt x="312" y="62"/>
                    <a:pt x="312" y="62"/>
                    <a:pt x="312" y="62"/>
                  </a:cubicBezTo>
                  <a:cubicBezTo>
                    <a:pt x="309" y="62"/>
                    <a:pt x="309" y="62"/>
                    <a:pt x="309" y="62"/>
                  </a:cubicBezTo>
                  <a:lnTo>
                    <a:pt x="309" y="2"/>
                  </a:lnTo>
                  <a:close/>
                  <a:moveTo>
                    <a:pt x="313" y="2"/>
                  </a:moveTo>
                  <a:cubicBezTo>
                    <a:pt x="316" y="2"/>
                    <a:pt x="316" y="2"/>
                    <a:pt x="316" y="2"/>
                  </a:cubicBezTo>
                  <a:cubicBezTo>
                    <a:pt x="316" y="62"/>
                    <a:pt x="316" y="62"/>
                    <a:pt x="316" y="62"/>
                  </a:cubicBezTo>
                  <a:cubicBezTo>
                    <a:pt x="313" y="62"/>
                    <a:pt x="313" y="62"/>
                    <a:pt x="313" y="62"/>
                  </a:cubicBezTo>
                  <a:lnTo>
                    <a:pt x="313" y="2"/>
                  </a:lnTo>
                  <a:close/>
                  <a:moveTo>
                    <a:pt x="318" y="2"/>
                  </a:moveTo>
                  <a:cubicBezTo>
                    <a:pt x="321" y="2"/>
                    <a:pt x="321" y="2"/>
                    <a:pt x="321" y="2"/>
                  </a:cubicBezTo>
                  <a:cubicBezTo>
                    <a:pt x="321" y="62"/>
                    <a:pt x="321" y="62"/>
                    <a:pt x="321" y="62"/>
                  </a:cubicBezTo>
                  <a:cubicBezTo>
                    <a:pt x="318" y="62"/>
                    <a:pt x="318" y="62"/>
                    <a:pt x="318" y="62"/>
                  </a:cubicBezTo>
                  <a:lnTo>
                    <a:pt x="318" y="2"/>
                  </a:lnTo>
                  <a:close/>
                  <a:moveTo>
                    <a:pt x="182" y="18"/>
                  </a:moveTo>
                  <a:cubicBezTo>
                    <a:pt x="182" y="19"/>
                    <a:pt x="182" y="19"/>
                    <a:pt x="182" y="19"/>
                  </a:cubicBezTo>
                  <a:cubicBezTo>
                    <a:pt x="181" y="19"/>
                    <a:pt x="180" y="19"/>
                    <a:pt x="179" y="19"/>
                  </a:cubicBezTo>
                  <a:cubicBezTo>
                    <a:pt x="180" y="19"/>
                    <a:pt x="181" y="18"/>
                    <a:pt x="182" y="18"/>
                  </a:cubicBezTo>
                  <a:close/>
                  <a:moveTo>
                    <a:pt x="192" y="22"/>
                  </a:moveTo>
                  <a:cubicBezTo>
                    <a:pt x="191" y="27"/>
                    <a:pt x="191" y="27"/>
                    <a:pt x="191" y="27"/>
                  </a:cubicBezTo>
                  <a:cubicBezTo>
                    <a:pt x="132" y="27"/>
                    <a:pt x="132" y="27"/>
                    <a:pt x="132" y="27"/>
                  </a:cubicBezTo>
                  <a:cubicBezTo>
                    <a:pt x="131" y="23"/>
                    <a:pt x="131" y="23"/>
                    <a:pt x="131" y="23"/>
                  </a:cubicBezTo>
                  <a:cubicBezTo>
                    <a:pt x="137" y="22"/>
                    <a:pt x="166" y="18"/>
                    <a:pt x="192" y="22"/>
                  </a:cubicBezTo>
                  <a:close/>
                  <a:moveTo>
                    <a:pt x="151" y="19"/>
                  </a:moveTo>
                  <a:cubicBezTo>
                    <a:pt x="151" y="18"/>
                    <a:pt x="151" y="18"/>
                    <a:pt x="151" y="18"/>
                  </a:cubicBezTo>
                  <a:cubicBezTo>
                    <a:pt x="152" y="19"/>
                    <a:pt x="152" y="19"/>
                    <a:pt x="152" y="19"/>
                  </a:cubicBezTo>
                  <a:cubicBezTo>
                    <a:pt x="152" y="19"/>
                    <a:pt x="152" y="19"/>
                    <a:pt x="151" y="19"/>
                  </a:cubicBezTo>
                  <a:close/>
                  <a:moveTo>
                    <a:pt x="95" y="2"/>
                  </a:moveTo>
                  <a:cubicBezTo>
                    <a:pt x="113" y="62"/>
                    <a:pt x="113" y="62"/>
                    <a:pt x="113" y="62"/>
                  </a:cubicBezTo>
                  <a:cubicBezTo>
                    <a:pt x="110" y="62"/>
                    <a:pt x="110" y="62"/>
                    <a:pt x="110" y="62"/>
                  </a:cubicBezTo>
                  <a:cubicBezTo>
                    <a:pt x="92" y="2"/>
                    <a:pt x="92" y="2"/>
                    <a:pt x="92" y="2"/>
                  </a:cubicBezTo>
                  <a:cubicBezTo>
                    <a:pt x="93" y="2"/>
                    <a:pt x="94" y="2"/>
                    <a:pt x="95" y="2"/>
                  </a:cubicBezTo>
                  <a:close/>
                  <a:moveTo>
                    <a:pt x="2" y="2"/>
                  </a:moveTo>
                  <a:cubicBezTo>
                    <a:pt x="90" y="2"/>
                    <a:pt x="90" y="2"/>
                    <a:pt x="90" y="2"/>
                  </a:cubicBezTo>
                  <a:cubicBezTo>
                    <a:pt x="108" y="62"/>
                    <a:pt x="108" y="62"/>
                    <a:pt x="108" y="62"/>
                  </a:cubicBezTo>
                  <a:cubicBezTo>
                    <a:pt x="2" y="62"/>
                    <a:pt x="2" y="62"/>
                    <a:pt x="2" y="62"/>
                  </a:cubicBezTo>
                  <a:lnTo>
                    <a:pt x="2" y="2"/>
                  </a:lnTo>
                  <a:close/>
                  <a:moveTo>
                    <a:pt x="115" y="62"/>
                  </a:moveTo>
                  <a:cubicBezTo>
                    <a:pt x="97" y="2"/>
                    <a:pt x="97" y="2"/>
                    <a:pt x="97" y="2"/>
                  </a:cubicBezTo>
                  <a:cubicBezTo>
                    <a:pt x="98" y="2"/>
                    <a:pt x="99" y="3"/>
                    <a:pt x="100" y="3"/>
                  </a:cubicBezTo>
                  <a:cubicBezTo>
                    <a:pt x="100" y="3"/>
                    <a:pt x="100" y="3"/>
                    <a:pt x="100" y="3"/>
                  </a:cubicBezTo>
                  <a:cubicBezTo>
                    <a:pt x="118" y="62"/>
                    <a:pt x="118" y="62"/>
                    <a:pt x="118" y="62"/>
                  </a:cubicBezTo>
                  <a:cubicBezTo>
                    <a:pt x="118" y="62"/>
                    <a:pt x="118" y="62"/>
                    <a:pt x="118" y="62"/>
                  </a:cubicBezTo>
                  <a:lnTo>
                    <a:pt x="115" y="62"/>
                  </a:lnTo>
                  <a:close/>
                  <a:moveTo>
                    <a:pt x="129" y="55"/>
                  </a:moveTo>
                  <a:cubicBezTo>
                    <a:pt x="129" y="55"/>
                    <a:pt x="129" y="55"/>
                    <a:pt x="129" y="55"/>
                  </a:cubicBezTo>
                  <a:cubicBezTo>
                    <a:pt x="193" y="55"/>
                    <a:pt x="193" y="55"/>
                    <a:pt x="193" y="55"/>
                  </a:cubicBezTo>
                  <a:cubicBezTo>
                    <a:pt x="194" y="55"/>
                    <a:pt x="194" y="55"/>
                    <a:pt x="194" y="55"/>
                  </a:cubicBezTo>
                  <a:cubicBezTo>
                    <a:pt x="196" y="57"/>
                    <a:pt x="196" y="57"/>
                    <a:pt x="196" y="57"/>
                  </a:cubicBezTo>
                  <a:cubicBezTo>
                    <a:pt x="196" y="57"/>
                    <a:pt x="196" y="58"/>
                    <a:pt x="196" y="58"/>
                  </a:cubicBezTo>
                  <a:cubicBezTo>
                    <a:pt x="126" y="58"/>
                    <a:pt x="126" y="58"/>
                    <a:pt x="126" y="58"/>
                  </a:cubicBezTo>
                  <a:lnTo>
                    <a:pt x="129" y="5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 name="Freeform 221">
              <a:extLst>
                <a:ext uri="{FF2B5EF4-FFF2-40B4-BE49-F238E27FC236}">
                  <a16:creationId xmlns:a16="http://schemas.microsoft.com/office/drawing/2014/main" id="{83D4275C-C368-C85A-C1D6-01DF79EE158A}"/>
                </a:ext>
              </a:extLst>
            </p:cNvPr>
            <p:cNvSpPr>
              <a:spLocks noEditPoints="1"/>
            </p:cNvSpPr>
            <p:nvPr userDrawn="1"/>
          </p:nvSpPr>
          <p:spPr bwMode="auto">
            <a:xfrm>
              <a:off x="-6350" y="4583113"/>
              <a:ext cx="2128838" cy="265113"/>
            </a:xfrm>
            <a:custGeom>
              <a:avLst/>
              <a:gdLst>
                <a:gd name="T0" fmla="*/ 1332 w 1341"/>
                <a:gd name="T1" fmla="*/ 163 h 167"/>
                <a:gd name="T2" fmla="*/ 1332 w 1341"/>
                <a:gd name="T3" fmla="*/ 163 h 167"/>
                <a:gd name="T4" fmla="*/ 1336 w 1341"/>
                <a:gd name="T5" fmla="*/ 163 h 167"/>
                <a:gd name="T6" fmla="*/ 1328 w 1341"/>
                <a:gd name="T7" fmla="*/ 61 h 167"/>
                <a:gd name="T8" fmla="*/ 1101 w 1341"/>
                <a:gd name="T9" fmla="*/ 0 h 167"/>
                <a:gd name="T10" fmla="*/ 940 w 1341"/>
                <a:gd name="T11" fmla="*/ 61 h 167"/>
                <a:gd name="T12" fmla="*/ 853 w 1341"/>
                <a:gd name="T13" fmla="*/ 0 h 167"/>
                <a:gd name="T14" fmla="*/ 692 w 1341"/>
                <a:gd name="T15" fmla="*/ 61 h 167"/>
                <a:gd name="T16" fmla="*/ 600 w 1341"/>
                <a:gd name="T17" fmla="*/ 4 h 167"/>
                <a:gd name="T18" fmla="*/ 439 w 1341"/>
                <a:gd name="T19" fmla="*/ 61 h 167"/>
                <a:gd name="T20" fmla="*/ 352 w 1341"/>
                <a:gd name="T21" fmla="*/ 4 h 167"/>
                <a:gd name="T22" fmla="*/ 191 w 1341"/>
                <a:gd name="T23" fmla="*/ 61 h 167"/>
                <a:gd name="T24" fmla="*/ 0 w 1341"/>
                <a:gd name="T25" fmla="*/ 167 h 167"/>
                <a:gd name="T26" fmla="*/ 605 w 1341"/>
                <a:gd name="T27" fmla="*/ 150 h 167"/>
                <a:gd name="T28" fmla="*/ 1319 w 1341"/>
                <a:gd name="T29" fmla="*/ 70 h 167"/>
                <a:gd name="T30" fmla="*/ 1101 w 1341"/>
                <a:gd name="T31" fmla="*/ 158 h 167"/>
                <a:gd name="T32" fmla="*/ 1319 w 1341"/>
                <a:gd name="T33" fmla="*/ 70 h 167"/>
                <a:gd name="T34" fmla="*/ 1092 w 1341"/>
                <a:gd name="T35" fmla="*/ 8 h 167"/>
                <a:gd name="T36" fmla="*/ 949 w 1341"/>
                <a:gd name="T37" fmla="*/ 154 h 167"/>
                <a:gd name="T38" fmla="*/ 940 w 1341"/>
                <a:gd name="T39" fmla="*/ 70 h 167"/>
                <a:gd name="T40" fmla="*/ 853 w 1341"/>
                <a:gd name="T41" fmla="*/ 158 h 167"/>
                <a:gd name="T42" fmla="*/ 940 w 1341"/>
                <a:gd name="T43" fmla="*/ 70 h 167"/>
                <a:gd name="T44" fmla="*/ 844 w 1341"/>
                <a:gd name="T45" fmla="*/ 8 h 167"/>
                <a:gd name="T46" fmla="*/ 696 w 1341"/>
                <a:gd name="T47" fmla="*/ 154 h 167"/>
                <a:gd name="T48" fmla="*/ 692 w 1341"/>
                <a:gd name="T49" fmla="*/ 70 h 167"/>
                <a:gd name="T50" fmla="*/ 600 w 1341"/>
                <a:gd name="T51" fmla="*/ 158 h 167"/>
                <a:gd name="T52" fmla="*/ 692 w 1341"/>
                <a:gd name="T53" fmla="*/ 70 h 167"/>
                <a:gd name="T54" fmla="*/ 592 w 1341"/>
                <a:gd name="T55" fmla="*/ 13 h 167"/>
                <a:gd name="T56" fmla="*/ 587 w 1341"/>
                <a:gd name="T57" fmla="*/ 158 h 167"/>
                <a:gd name="T58" fmla="*/ 448 w 1341"/>
                <a:gd name="T59" fmla="*/ 13 h 167"/>
                <a:gd name="T60" fmla="*/ 439 w 1341"/>
                <a:gd name="T61" fmla="*/ 158 h 167"/>
                <a:gd name="T62" fmla="*/ 352 w 1341"/>
                <a:gd name="T63" fmla="*/ 70 h 167"/>
                <a:gd name="T64" fmla="*/ 196 w 1341"/>
                <a:gd name="T65" fmla="*/ 13 h 167"/>
                <a:gd name="T66" fmla="*/ 344 w 1341"/>
                <a:gd name="T67" fmla="*/ 158 h 167"/>
                <a:gd name="T68" fmla="*/ 196 w 1341"/>
                <a:gd name="T69" fmla="*/ 13 h 167"/>
                <a:gd name="T70" fmla="*/ 191 w 1341"/>
                <a:gd name="T71" fmla="*/ 70 h 167"/>
                <a:gd name="T72" fmla="*/ 8 w 1341"/>
                <a:gd name="T73" fmla="*/ 158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341" h="167">
                  <a:moveTo>
                    <a:pt x="600" y="167"/>
                  </a:moveTo>
                  <a:lnTo>
                    <a:pt x="1332" y="163"/>
                  </a:lnTo>
                  <a:lnTo>
                    <a:pt x="1332" y="163"/>
                  </a:lnTo>
                  <a:lnTo>
                    <a:pt x="1332" y="163"/>
                  </a:lnTo>
                  <a:lnTo>
                    <a:pt x="1336" y="163"/>
                  </a:lnTo>
                  <a:lnTo>
                    <a:pt x="1336" y="163"/>
                  </a:lnTo>
                  <a:lnTo>
                    <a:pt x="1341" y="163"/>
                  </a:lnTo>
                  <a:lnTo>
                    <a:pt x="1328" y="61"/>
                  </a:lnTo>
                  <a:lnTo>
                    <a:pt x="1101" y="61"/>
                  </a:lnTo>
                  <a:lnTo>
                    <a:pt x="1101" y="0"/>
                  </a:lnTo>
                  <a:lnTo>
                    <a:pt x="940" y="0"/>
                  </a:lnTo>
                  <a:lnTo>
                    <a:pt x="940" y="61"/>
                  </a:lnTo>
                  <a:lnTo>
                    <a:pt x="853" y="61"/>
                  </a:lnTo>
                  <a:lnTo>
                    <a:pt x="853" y="0"/>
                  </a:lnTo>
                  <a:lnTo>
                    <a:pt x="692" y="0"/>
                  </a:lnTo>
                  <a:lnTo>
                    <a:pt x="692" y="61"/>
                  </a:lnTo>
                  <a:lnTo>
                    <a:pt x="600" y="61"/>
                  </a:lnTo>
                  <a:lnTo>
                    <a:pt x="600" y="4"/>
                  </a:lnTo>
                  <a:lnTo>
                    <a:pt x="439" y="4"/>
                  </a:lnTo>
                  <a:lnTo>
                    <a:pt x="439" y="61"/>
                  </a:lnTo>
                  <a:lnTo>
                    <a:pt x="352" y="61"/>
                  </a:lnTo>
                  <a:lnTo>
                    <a:pt x="352" y="4"/>
                  </a:lnTo>
                  <a:lnTo>
                    <a:pt x="191" y="4"/>
                  </a:lnTo>
                  <a:lnTo>
                    <a:pt x="191" y="61"/>
                  </a:lnTo>
                  <a:lnTo>
                    <a:pt x="26" y="61"/>
                  </a:lnTo>
                  <a:lnTo>
                    <a:pt x="0" y="167"/>
                  </a:lnTo>
                  <a:lnTo>
                    <a:pt x="587" y="167"/>
                  </a:lnTo>
                  <a:lnTo>
                    <a:pt x="605" y="150"/>
                  </a:lnTo>
                  <a:lnTo>
                    <a:pt x="600" y="167"/>
                  </a:lnTo>
                  <a:close/>
                  <a:moveTo>
                    <a:pt x="1319" y="70"/>
                  </a:moveTo>
                  <a:lnTo>
                    <a:pt x="1332" y="154"/>
                  </a:lnTo>
                  <a:lnTo>
                    <a:pt x="1101" y="158"/>
                  </a:lnTo>
                  <a:lnTo>
                    <a:pt x="1101" y="70"/>
                  </a:lnTo>
                  <a:lnTo>
                    <a:pt x="1319" y="70"/>
                  </a:lnTo>
                  <a:close/>
                  <a:moveTo>
                    <a:pt x="949" y="8"/>
                  </a:moveTo>
                  <a:lnTo>
                    <a:pt x="1092" y="8"/>
                  </a:lnTo>
                  <a:lnTo>
                    <a:pt x="1092" y="154"/>
                  </a:lnTo>
                  <a:lnTo>
                    <a:pt x="949" y="154"/>
                  </a:lnTo>
                  <a:lnTo>
                    <a:pt x="949" y="8"/>
                  </a:lnTo>
                  <a:close/>
                  <a:moveTo>
                    <a:pt x="940" y="70"/>
                  </a:moveTo>
                  <a:lnTo>
                    <a:pt x="940" y="158"/>
                  </a:lnTo>
                  <a:lnTo>
                    <a:pt x="853" y="158"/>
                  </a:lnTo>
                  <a:lnTo>
                    <a:pt x="853" y="70"/>
                  </a:lnTo>
                  <a:lnTo>
                    <a:pt x="940" y="70"/>
                  </a:lnTo>
                  <a:close/>
                  <a:moveTo>
                    <a:pt x="696" y="8"/>
                  </a:moveTo>
                  <a:lnTo>
                    <a:pt x="844" y="8"/>
                  </a:lnTo>
                  <a:lnTo>
                    <a:pt x="844" y="154"/>
                  </a:lnTo>
                  <a:lnTo>
                    <a:pt x="696" y="154"/>
                  </a:lnTo>
                  <a:lnTo>
                    <a:pt x="696" y="8"/>
                  </a:lnTo>
                  <a:close/>
                  <a:moveTo>
                    <a:pt x="692" y="70"/>
                  </a:moveTo>
                  <a:lnTo>
                    <a:pt x="692" y="158"/>
                  </a:lnTo>
                  <a:lnTo>
                    <a:pt x="600" y="158"/>
                  </a:lnTo>
                  <a:lnTo>
                    <a:pt x="600" y="70"/>
                  </a:lnTo>
                  <a:lnTo>
                    <a:pt x="692" y="70"/>
                  </a:lnTo>
                  <a:close/>
                  <a:moveTo>
                    <a:pt x="448" y="13"/>
                  </a:moveTo>
                  <a:lnTo>
                    <a:pt x="592" y="13"/>
                  </a:lnTo>
                  <a:lnTo>
                    <a:pt x="592" y="158"/>
                  </a:lnTo>
                  <a:lnTo>
                    <a:pt x="587" y="158"/>
                  </a:lnTo>
                  <a:lnTo>
                    <a:pt x="448" y="158"/>
                  </a:lnTo>
                  <a:lnTo>
                    <a:pt x="448" y="13"/>
                  </a:lnTo>
                  <a:close/>
                  <a:moveTo>
                    <a:pt x="439" y="70"/>
                  </a:moveTo>
                  <a:lnTo>
                    <a:pt x="439" y="158"/>
                  </a:lnTo>
                  <a:lnTo>
                    <a:pt x="352" y="158"/>
                  </a:lnTo>
                  <a:lnTo>
                    <a:pt x="352" y="70"/>
                  </a:lnTo>
                  <a:lnTo>
                    <a:pt x="439" y="70"/>
                  </a:lnTo>
                  <a:close/>
                  <a:moveTo>
                    <a:pt x="196" y="13"/>
                  </a:moveTo>
                  <a:lnTo>
                    <a:pt x="344" y="13"/>
                  </a:lnTo>
                  <a:lnTo>
                    <a:pt x="344" y="158"/>
                  </a:lnTo>
                  <a:lnTo>
                    <a:pt x="196" y="158"/>
                  </a:lnTo>
                  <a:lnTo>
                    <a:pt x="196" y="13"/>
                  </a:lnTo>
                  <a:close/>
                  <a:moveTo>
                    <a:pt x="30" y="70"/>
                  </a:moveTo>
                  <a:lnTo>
                    <a:pt x="191" y="70"/>
                  </a:lnTo>
                  <a:lnTo>
                    <a:pt x="191" y="158"/>
                  </a:lnTo>
                  <a:lnTo>
                    <a:pt x="8" y="158"/>
                  </a:lnTo>
                  <a:lnTo>
                    <a:pt x="30"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 name="Freeform 222">
              <a:extLst>
                <a:ext uri="{FF2B5EF4-FFF2-40B4-BE49-F238E27FC236}">
                  <a16:creationId xmlns:a16="http://schemas.microsoft.com/office/drawing/2014/main" id="{217B4F5E-562A-7A5B-2416-FC7ED7BACEA3}"/>
                </a:ext>
              </a:extLst>
            </p:cNvPr>
            <p:cNvSpPr>
              <a:spLocks noEditPoints="1"/>
            </p:cNvSpPr>
            <p:nvPr userDrawn="1"/>
          </p:nvSpPr>
          <p:spPr bwMode="auto">
            <a:xfrm>
              <a:off x="366713" y="4630738"/>
              <a:ext cx="103188" cy="176213"/>
            </a:xfrm>
            <a:custGeom>
              <a:avLst/>
              <a:gdLst>
                <a:gd name="T0" fmla="*/ 13 w 15"/>
                <a:gd name="T1" fmla="*/ 8 h 25"/>
                <a:gd name="T2" fmla="*/ 11 w 15"/>
                <a:gd name="T3" fmla="*/ 9 h 25"/>
                <a:gd name="T4" fmla="*/ 10 w 15"/>
                <a:gd name="T5" fmla="*/ 10 h 25"/>
                <a:gd name="T6" fmla="*/ 7 w 15"/>
                <a:gd name="T7" fmla="*/ 13 h 25"/>
                <a:gd name="T8" fmla="*/ 6 w 15"/>
                <a:gd name="T9" fmla="*/ 13 h 25"/>
                <a:gd name="T10" fmla="*/ 8 w 15"/>
                <a:gd name="T11" fmla="*/ 11 h 25"/>
                <a:gd name="T12" fmla="*/ 11 w 15"/>
                <a:gd name="T13" fmla="*/ 7 h 25"/>
                <a:gd name="T14" fmla="*/ 12 w 15"/>
                <a:gd name="T15" fmla="*/ 5 h 25"/>
                <a:gd name="T16" fmla="*/ 11 w 15"/>
                <a:gd name="T17" fmla="*/ 4 h 25"/>
                <a:gd name="T18" fmla="*/ 10 w 15"/>
                <a:gd name="T19" fmla="*/ 2 h 25"/>
                <a:gd name="T20" fmla="*/ 9 w 15"/>
                <a:gd name="T21" fmla="*/ 1 h 25"/>
                <a:gd name="T22" fmla="*/ 7 w 15"/>
                <a:gd name="T23" fmla="*/ 1 h 25"/>
                <a:gd name="T24" fmla="*/ 7 w 15"/>
                <a:gd name="T25" fmla="*/ 2 h 25"/>
                <a:gd name="T26" fmla="*/ 7 w 15"/>
                <a:gd name="T27" fmla="*/ 5 h 25"/>
                <a:gd name="T28" fmla="*/ 7 w 15"/>
                <a:gd name="T29" fmla="*/ 6 h 25"/>
                <a:gd name="T30" fmla="*/ 7 w 15"/>
                <a:gd name="T31" fmla="*/ 9 h 25"/>
                <a:gd name="T32" fmla="*/ 4 w 15"/>
                <a:gd name="T33" fmla="*/ 11 h 25"/>
                <a:gd name="T34" fmla="*/ 3 w 15"/>
                <a:gd name="T35" fmla="*/ 12 h 25"/>
                <a:gd name="T36" fmla="*/ 4 w 15"/>
                <a:gd name="T37" fmla="*/ 13 h 25"/>
                <a:gd name="T38" fmla="*/ 5 w 15"/>
                <a:gd name="T39" fmla="*/ 13 h 25"/>
                <a:gd name="T40" fmla="*/ 4 w 15"/>
                <a:gd name="T41" fmla="*/ 15 h 25"/>
                <a:gd name="T42" fmla="*/ 3 w 15"/>
                <a:gd name="T43" fmla="*/ 17 h 25"/>
                <a:gd name="T44" fmla="*/ 1 w 15"/>
                <a:gd name="T45" fmla="*/ 20 h 25"/>
                <a:gd name="T46" fmla="*/ 0 w 15"/>
                <a:gd name="T47" fmla="*/ 20 h 25"/>
                <a:gd name="T48" fmla="*/ 1 w 15"/>
                <a:gd name="T49" fmla="*/ 22 h 25"/>
                <a:gd name="T50" fmla="*/ 2 w 15"/>
                <a:gd name="T51" fmla="*/ 25 h 25"/>
                <a:gd name="T52" fmla="*/ 4 w 15"/>
                <a:gd name="T53" fmla="*/ 23 h 25"/>
                <a:gd name="T54" fmla="*/ 4 w 15"/>
                <a:gd name="T55" fmla="*/ 22 h 25"/>
                <a:gd name="T56" fmla="*/ 3 w 15"/>
                <a:gd name="T57" fmla="*/ 20 h 25"/>
                <a:gd name="T58" fmla="*/ 5 w 15"/>
                <a:gd name="T59" fmla="*/ 18 h 25"/>
                <a:gd name="T60" fmla="*/ 6 w 15"/>
                <a:gd name="T61" fmla="*/ 20 h 25"/>
                <a:gd name="T62" fmla="*/ 7 w 15"/>
                <a:gd name="T63" fmla="*/ 21 h 25"/>
                <a:gd name="T64" fmla="*/ 6 w 15"/>
                <a:gd name="T65" fmla="*/ 22 h 25"/>
                <a:gd name="T66" fmla="*/ 7 w 15"/>
                <a:gd name="T67" fmla="*/ 23 h 25"/>
                <a:gd name="T68" fmla="*/ 8 w 15"/>
                <a:gd name="T69" fmla="*/ 24 h 25"/>
                <a:gd name="T70" fmla="*/ 9 w 15"/>
                <a:gd name="T71" fmla="*/ 23 h 25"/>
                <a:gd name="T72" fmla="*/ 11 w 15"/>
                <a:gd name="T73" fmla="*/ 21 h 25"/>
                <a:gd name="T74" fmla="*/ 13 w 15"/>
                <a:gd name="T75" fmla="*/ 22 h 25"/>
                <a:gd name="T76" fmla="*/ 14 w 15"/>
                <a:gd name="T77" fmla="*/ 18 h 25"/>
                <a:gd name="T78" fmla="*/ 14 w 15"/>
                <a:gd name="T79" fmla="*/ 17 h 25"/>
                <a:gd name="T80" fmla="*/ 14 w 15"/>
                <a:gd name="T81" fmla="*/ 13 h 25"/>
                <a:gd name="T82" fmla="*/ 15 w 15"/>
                <a:gd name="T83" fmla="*/ 10 h 25"/>
                <a:gd name="T84" fmla="*/ 14 w 15"/>
                <a:gd name="T85" fmla="*/ 8 h 25"/>
                <a:gd name="T86" fmla="*/ 8 w 15"/>
                <a:gd name="T87" fmla="*/ 15 h 25"/>
                <a:gd name="T88" fmla="*/ 8 w 15"/>
                <a:gd name="T89" fmla="*/ 17 h 25"/>
                <a:gd name="T90" fmla="*/ 7 w 15"/>
                <a:gd name="T91" fmla="*/ 18 h 25"/>
                <a:gd name="T92" fmla="*/ 7 w 15"/>
                <a:gd name="T93" fmla="*/ 16 h 25"/>
                <a:gd name="T94" fmla="*/ 7 w 15"/>
                <a:gd name="T95" fmla="*/ 14 h 25"/>
                <a:gd name="T96" fmla="*/ 8 w 15"/>
                <a:gd name="T97" fmla="*/ 14 h 25"/>
                <a:gd name="T98" fmla="*/ 9 w 15"/>
                <a:gd name="T99" fmla="*/ 14 h 25"/>
                <a:gd name="T100" fmla="*/ 11 w 15"/>
                <a:gd name="T101" fmla="*/ 14 h 25"/>
                <a:gd name="T102" fmla="*/ 11 w 15"/>
                <a:gd name="T103" fmla="*/ 16 h 25"/>
                <a:gd name="T104" fmla="*/ 11 w 15"/>
                <a:gd name="T105" fmla="*/ 20 h 25"/>
                <a:gd name="T106" fmla="*/ 10 w 15"/>
                <a:gd name="T107" fmla="*/ 19 h 25"/>
                <a:gd name="T108" fmla="*/ 9 w 15"/>
                <a:gd name="T109" fmla="*/ 18 h 25"/>
                <a:gd name="T110" fmla="*/ 9 w 15"/>
                <a:gd name="T111" fmla="*/ 16 h 25"/>
                <a:gd name="T112" fmla="*/ 10 w 15"/>
                <a:gd name="T113" fmla="*/ 13 h 25"/>
                <a:gd name="T114" fmla="*/ 10 w 15"/>
                <a:gd name="T115" fmla="*/ 11 h 25"/>
                <a:gd name="T116" fmla="*/ 12 w 15"/>
                <a:gd name="T117" fmla="*/ 10 h 25"/>
                <a:gd name="T118" fmla="*/ 11 w 15"/>
                <a:gd name="T119" fmla="*/ 14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5" h="25">
                  <a:moveTo>
                    <a:pt x="14" y="8"/>
                  </a:moveTo>
                  <a:cubicBezTo>
                    <a:pt x="14" y="8"/>
                    <a:pt x="13" y="8"/>
                    <a:pt x="13" y="8"/>
                  </a:cubicBezTo>
                  <a:cubicBezTo>
                    <a:pt x="13" y="8"/>
                    <a:pt x="12" y="8"/>
                    <a:pt x="12" y="8"/>
                  </a:cubicBezTo>
                  <a:cubicBezTo>
                    <a:pt x="12" y="8"/>
                    <a:pt x="11" y="8"/>
                    <a:pt x="11" y="9"/>
                  </a:cubicBezTo>
                  <a:cubicBezTo>
                    <a:pt x="11" y="9"/>
                    <a:pt x="11" y="9"/>
                    <a:pt x="11" y="10"/>
                  </a:cubicBezTo>
                  <a:cubicBezTo>
                    <a:pt x="10" y="10"/>
                    <a:pt x="10" y="10"/>
                    <a:pt x="10" y="10"/>
                  </a:cubicBezTo>
                  <a:cubicBezTo>
                    <a:pt x="10" y="10"/>
                    <a:pt x="10" y="10"/>
                    <a:pt x="10" y="11"/>
                  </a:cubicBezTo>
                  <a:cubicBezTo>
                    <a:pt x="9" y="11"/>
                    <a:pt x="8" y="12"/>
                    <a:pt x="7" y="13"/>
                  </a:cubicBezTo>
                  <a:cubicBezTo>
                    <a:pt x="7" y="13"/>
                    <a:pt x="7" y="13"/>
                    <a:pt x="7" y="14"/>
                  </a:cubicBezTo>
                  <a:cubicBezTo>
                    <a:pt x="7" y="14"/>
                    <a:pt x="7" y="13"/>
                    <a:pt x="6" y="13"/>
                  </a:cubicBezTo>
                  <a:cubicBezTo>
                    <a:pt x="7" y="13"/>
                    <a:pt x="7" y="12"/>
                    <a:pt x="7" y="12"/>
                  </a:cubicBezTo>
                  <a:cubicBezTo>
                    <a:pt x="7" y="11"/>
                    <a:pt x="7" y="11"/>
                    <a:pt x="8" y="11"/>
                  </a:cubicBezTo>
                  <a:cubicBezTo>
                    <a:pt x="8" y="10"/>
                    <a:pt x="8" y="10"/>
                    <a:pt x="8" y="10"/>
                  </a:cubicBezTo>
                  <a:cubicBezTo>
                    <a:pt x="9" y="9"/>
                    <a:pt x="10" y="8"/>
                    <a:pt x="11" y="7"/>
                  </a:cubicBezTo>
                  <a:cubicBezTo>
                    <a:pt x="11" y="7"/>
                    <a:pt x="12" y="7"/>
                    <a:pt x="12" y="6"/>
                  </a:cubicBezTo>
                  <a:cubicBezTo>
                    <a:pt x="12" y="6"/>
                    <a:pt x="12" y="6"/>
                    <a:pt x="12" y="5"/>
                  </a:cubicBezTo>
                  <a:cubicBezTo>
                    <a:pt x="11" y="5"/>
                    <a:pt x="11" y="6"/>
                    <a:pt x="10" y="5"/>
                  </a:cubicBezTo>
                  <a:cubicBezTo>
                    <a:pt x="10" y="5"/>
                    <a:pt x="11" y="4"/>
                    <a:pt x="11" y="4"/>
                  </a:cubicBezTo>
                  <a:cubicBezTo>
                    <a:pt x="11" y="3"/>
                    <a:pt x="11" y="3"/>
                    <a:pt x="11" y="3"/>
                  </a:cubicBezTo>
                  <a:cubicBezTo>
                    <a:pt x="10" y="3"/>
                    <a:pt x="10" y="3"/>
                    <a:pt x="10" y="2"/>
                  </a:cubicBezTo>
                  <a:cubicBezTo>
                    <a:pt x="9" y="2"/>
                    <a:pt x="9" y="2"/>
                    <a:pt x="9" y="2"/>
                  </a:cubicBezTo>
                  <a:cubicBezTo>
                    <a:pt x="9" y="2"/>
                    <a:pt x="9" y="1"/>
                    <a:pt x="9" y="1"/>
                  </a:cubicBezTo>
                  <a:cubicBezTo>
                    <a:pt x="9" y="0"/>
                    <a:pt x="8" y="0"/>
                    <a:pt x="7" y="1"/>
                  </a:cubicBezTo>
                  <a:cubicBezTo>
                    <a:pt x="7" y="1"/>
                    <a:pt x="7" y="1"/>
                    <a:pt x="7" y="1"/>
                  </a:cubicBezTo>
                  <a:cubicBezTo>
                    <a:pt x="7" y="1"/>
                    <a:pt x="7" y="2"/>
                    <a:pt x="7" y="2"/>
                  </a:cubicBezTo>
                  <a:cubicBezTo>
                    <a:pt x="7" y="2"/>
                    <a:pt x="7" y="2"/>
                    <a:pt x="7" y="2"/>
                  </a:cubicBezTo>
                  <a:cubicBezTo>
                    <a:pt x="7" y="3"/>
                    <a:pt x="7" y="4"/>
                    <a:pt x="7" y="4"/>
                  </a:cubicBezTo>
                  <a:cubicBezTo>
                    <a:pt x="7" y="4"/>
                    <a:pt x="7" y="4"/>
                    <a:pt x="7" y="5"/>
                  </a:cubicBezTo>
                  <a:cubicBezTo>
                    <a:pt x="7" y="5"/>
                    <a:pt x="7" y="5"/>
                    <a:pt x="7" y="5"/>
                  </a:cubicBezTo>
                  <a:cubicBezTo>
                    <a:pt x="7" y="6"/>
                    <a:pt x="7" y="6"/>
                    <a:pt x="7" y="6"/>
                  </a:cubicBezTo>
                  <a:cubicBezTo>
                    <a:pt x="7" y="6"/>
                    <a:pt x="7" y="6"/>
                    <a:pt x="7" y="7"/>
                  </a:cubicBezTo>
                  <a:cubicBezTo>
                    <a:pt x="7" y="8"/>
                    <a:pt x="7" y="8"/>
                    <a:pt x="7" y="9"/>
                  </a:cubicBezTo>
                  <a:cubicBezTo>
                    <a:pt x="7" y="9"/>
                    <a:pt x="6" y="9"/>
                    <a:pt x="6" y="9"/>
                  </a:cubicBezTo>
                  <a:cubicBezTo>
                    <a:pt x="5" y="10"/>
                    <a:pt x="4" y="11"/>
                    <a:pt x="4" y="11"/>
                  </a:cubicBezTo>
                  <a:cubicBezTo>
                    <a:pt x="4" y="11"/>
                    <a:pt x="3" y="12"/>
                    <a:pt x="3" y="12"/>
                  </a:cubicBezTo>
                  <a:cubicBezTo>
                    <a:pt x="3" y="12"/>
                    <a:pt x="3" y="12"/>
                    <a:pt x="3" y="12"/>
                  </a:cubicBezTo>
                  <a:cubicBezTo>
                    <a:pt x="3" y="12"/>
                    <a:pt x="3" y="13"/>
                    <a:pt x="3" y="13"/>
                  </a:cubicBezTo>
                  <a:cubicBezTo>
                    <a:pt x="3" y="13"/>
                    <a:pt x="4" y="13"/>
                    <a:pt x="4" y="13"/>
                  </a:cubicBezTo>
                  <a:cubicBezTo>
                    <a:pt x="4" y="13"/>
                    <a:pt x="4" y="13"/>
                    <a:pt x="5" y="13"/>
                  </a:cubicBezTo>
                  <a:cubicBezTo>
                    <a:pt x="5" y="13"/>
                    <a:pt x="5" y="13"/>
                    <a:pt x="5" y="13"/>
                  </a:cubicBezTo>
                  <a:cubicBezTo>
                    <a:pt x="6" y="13"/>
                    <a:pt x="6" y="14"/>
                    <a:pt x="6" y="14"/>
                  </a:cubicBezTo>
                  <a:cubicBezTo>
                    <a:pt x="6" y="15"/>
                    <a:pt x="5" y="15"/>
                    <a:pt x="4" y="15"/>
                  </a:cubicBezTo>
                  <a:cubicBezTo>
                    <a:pt x="4" y="16"/>
                    <a:pt x="5" y="16"/>
                    <a:pt x="5" y="16"/>
                  </a:cubicBezTo>
                  <a:cubicBezTo>
                    <a:pt x="4" y="16"/>
                    <a:pt x="4" y="17"/>
                    <a:pt x="3" y="17"/>
                  </a:cubicBezTo>
                  <a:cubicBezTo>
                    <a:pt x="3" y="17"/>
                    <a:pt x="3" y="18"/>
                    <a:pt x="3" y="18"/>
                  </a:cubicBezTo>
                  <a:cubicBezTo>
                    <a:pt x="2" y="19"/>
                    <a:pt x="2" y="19"/>
                    <a:pt x="1" y="20"/>
                  </a:cubicBezTo>
                  <a:cubicBezTo>
                    <a:pt x="1" y="19"/>
                    <a:pt x="1" y="19"/>
                    <a:pt x="1" y="18"/>
                  </a:cubicBezTo>
                  <a:cubicBezTo>
                    <a:pt x="0" y="19"/>
                    <a:pt x="0" y="19"/>
                    <a:pt x="0" y="20"/>
                  </a:cubicBezTo>
                  <a:cubicBezTo>
                    <a:pt x="0" y="20"/>
                    <a:pt x="0" y="21"/>
                    <a:pt x="0" y="21"/>
                  </a:cubicBezTo>
                  <a:cubicBezTo>
                    <a:pt x="1" y="21"/>
                    <a:pt x="1" y="22"/>
                    <a:pt x="1" y="22"/>
                  </a:cubicBezTo>
                  <a:cubicBezTo>
                    <a:pt x="1" y="23"/>
                    <a:pt x="1" y="23"/>
                    <a:pt x="1" y="24"/>
                  </a:cubicBezTo>
                  <a:cubicBezTo>
                    <a:pt x="2" y="24"/>
                    <a:pt x="2" y="24"/>
                    <a:pt x="2" y="25"/>
                  </a:cubicBezTo>
                  <a:cubicBezTo>
                    <a:pt x="3" y="25"/>
                    <a:pt x="3" y="25"/>
                    <a:pt x="3" y="25"/>
                  </a:cubicBezTo>
                  <a:cubicBezTo>
                    <a:pt x="4" y="24"/>
                    <a:pt x="4" y="23"/>
                    <a:pt x="4" y="23"/>
                  </a:cubicBezTo>
                  <a:cubicBezTo>
                    <a:pt x="4" y="23"/>
                    <a:pt x="4" y="23"/>
                    <a:pt x="4" y="23"/>
                  </a:cubicBezTo>
                  <a:cubicBezTo>
                    <a:pt x="4" y="23"/>
                    <a:pt x="4" y="22"/>
                    <a:pt x="4" y="22"/>
                  </a:cubicBezTo>
                  <a:cubicBezTo>
                    <a:pt x="3" y="22"/>
                    <a:pt x="2" y="22"/>
                    <a:pt x="2" y="21"/>
                  </a:cubicBezTo>
                  <a:cubicBezTo>
                    <a:pt x="2" y="21"/>
                    <a:pt x="3" y="20"/>
                    <a:pt x="3" y="20"/>
                  </a:cubicBezTo>
                  <a:cubicBezTo>
                    <a:pt x="3" y="19"/>
                    <a:pt x="3" y="19"/>
                    <a:pt x="4" y="19"/>
                  </a:cubicBezTo>
                  <a:cubicBezTo>
                    <a:pt x="5" y="19"/>
                    <a:pt x="5" y="18"/>
                    <a:pt x="5" y="18"/>
                  </a:cubicBezTo>
                  <a:cubicBezTo>
                    <a:pt x="5" y="18"/>
                    <a:pt x="6" y="18"/>
                    <a:pt x="6" y="19"/>
                  </a:cubicBezTo>
                  <a:cubicBezTo>
                    <a:pt x="6" y="19"/>
                    <a:pt x="5" y="19"/>
                    <a:pt x="6" y="20"/>
                  </a:cubicBezTo>
                  <a:cubicBezTo>
                    <a:pt x="6" y="20"/>
                    <a:pt x="6" y="19"/>
                    <a:pt x="6" y="19"/>
                  </a:cubicBezTo>
                  <a:cubicBezTo>
                    <a:pt x="7" y="19"/>
                    <a:pt x="7" y="21"/>
                    <a:pt x="7" y="21"/>
                  </a:cubicBezTo>
                  <a:cubicBezTo>
                    <a:pt x="6" y="21"/>
                    <a:pt x="6" y="21"/>
                    <a:pt x="6" y="22"/>
                  </a:cubicBezTo>
                  <a:cubicBezTo>
                    <a:pt x="6" y="22"/>
                    <a:pt x="6" y="22"/>
                    <a:pt x="6" y="22"/>
                  </a:cubicBezTo>
                  <a:cubicBezTo>
                    <a:pt x="6" y="22"/>
                    <a:pt x="7" y="22"/>
                    <a:pt x="7" y="22"/>
                  </a:cubicBezTo>
                  <a:cubicBezTo>
                    <a:pt x="7" y="22"/>
                    <a:pt x="7" y="23"/>
                    <a:pt x="7" y="23"/>
                  </a:cubicBezTo>
                  <a:cubicBezTo>
                    <a:pt x="7" y="23"/>
                    <a:pt x="8" y="24"/>
                    <a:pt x="8" y="24"/>
                  </a:cubicBezTo>
                  <a:cubicBezTo>
                    <a:pt x="8" y="24"/>
                    <a:pt x="8" y="24"/>
                    <a:pt x="8" y="24"/>
                  </a:cubicBezTo>
                  <a:cubicBezTo>
                    <a:pt x="8" y="24"/>
                    <a:pt x="8" y="24"/>
                    <a:pt x="9" y="23"/>
                  </a:cubicBezTo>
                  <a:cubicBezTo>
                    <a:pt x="9" y="23"/>
                    <a:pt x="9" y="23"/>
                    <a:pt x="9" y="23"/>
                  </a:cubicBezTo>
                  <a:cubicBezTo>
                    <a:pt x="10" y="22"/>
                    <a:pt x="9" y="21"/>
                    <a:pt x="9" y="20"/>
                  </a:cubicBezTo>
                  <a:cubicBezTo>
                    <a:pt x="10" y="20"/>
                    <a:pt x="10" y="21"/>
                    <a:pt x="11" y="21"/>
                  </a:cubicBezTo>
                  <a:cubicBezTo>
                    <a:pt x="12" y="22"/>
                    <a:pt x="12" y="22"/>
                    <a:pt x="12" y="22"/>
                  </a:cubicBezTo>
                  <a:cubicBezTo>
                    <a:pt x="12" y="22"/>
                    <a:pt x="12" y="22"/>
                    <a:pt x="13" y="22"/>
                  </a:cubicBezTo>
                  <a:cubicBezTo>
                    <a:pt x="13" y="21"/>
                    <a:pt x="14" y="21"/>
                    <a:pt x="14" y="20"/>
                  </a:cubicBezTo>
                  <a:cubicBezTo>
                    <a:pt x="14" y="20"/>
                    <a:pt x="14" y="19"/>
                    <a:pt x="14" y="18"/>
                  </a:cubicBezTo>
                  <a:cubicBezTo>
                    <a:pt x="14" y="18"/>
                    <a:pt x="14" y="18"/>
                    <a:pt x="14" y="17"/>
                  </a:cubicBezTo>
                  <a:cubicBezTo>
                    <a:pt x="14" y="17"/>
                    <a:pt x="14" y="17"/>
                    <a:pt x="14" y="17"/>
                  </a:cubicBezTo>
                  <a:cubicBezTo>
                    <a:pt x="14" y="16"/>
                    <a:pt x="14" y="15"/>
                    <a:pt x="14" y="15"/>
                  </a:cubicBezTo>
                  <a:cubicBezTo>
                    <a:pt x="14" y="14"/>
                    <a:pt x="14" y="13"/>
                    <a:pt x="14" y="13"/>
                  </a:cubicBezTo>
                  <a:cubicBezTo>
                    <a:pt x="14" y="12"/>
                    <a:pt x="15" y="12"/>
                    <a:pt x="15" y="11"/>
                  </a:cubicBezTo>
                  <a:cubicBezTo>
                    <a:pt x="15" y="11"/>
                    <a:pt x="15" y="10"/>
                    <a:pt x="15" y="10"/>
                  </a:cubicBezTo>
                  <a:cubicBezTo>
                    <a:pt x="15" y="10"/>
                    <a:pt x="15" y="9"/>
                    <a:pt x="14" y="9"/>
                  </a:cubicBezTo>
                  <a:cubicBezTo>
                    <a:pt x="14" y="9"/>
                    <a:pt x="14" y="9"/>
                    <a:pt x="14" y="8"/>
                  </a:cubicBezTo>
                  <a:close/>
                  <a:moveTo>
                    <a:pt x="8" y="15"/>
                  </a:moveTo>
                  <a:cubicBezTo>
                    <a:pt x="8" y="15"/>
                    <a:pt x="8" y="15"/>
                    <a:pt x="8" y="15"/>
                  </a:cubicBezTo>
                  <a:cubicBezTo>
                    <a:pt x="8" y="15"/>
                    <a:pt x="8" y="16"/>
                    <a:pt x="8" y="16"/>
                  </a:cubicBezTo>
                  <a:cubicBezTo>
                    <a:pt x="8" y="16"/>
                    <a:pt x="8" y="16"/>
                    <a:pt x="8" y="17"/>
                  </a:cubicBezTo>
                  <a:cubicBezTo>
                    <a:pt x="8" y="17"/>
                    <a:pt x="8" y="17"/>
                    <a:pt x="7" y="18"/>
                  </a:cubicBezTo>
                  <a:cubicBezTo>
                    <a:pt x="7" y="18"/>
                    <a:pt x="7" y="18"/>
                    <a:pt x="7" y="18"/>
                  </a:cubicBezTo>
                  <a:cubicBezTo>
                    <a:pt x="7" y="17"/>
                    <a:pt x="7" y="17"/>
                    <a:pt x="7" y="16"/>
                  </a:cubicBezTo>
                  <a:cubicBezTo>
                    <a:pt x="7" y="16"/>
                    <a:pt x="7" y="16"/>
                    <a:pt x="7" y="16"/>
                  </a:cubicBezTo>
                  <a:cubicBezTo>
                    <a:pt x="7" y="16"/>
                    <a:pt x="7" y="15"/>
                    <a:pt x="7" y="15"/>
                  </a:cubicBezTo>
                  <a:cubicBezTo>
                    <a:pt x="7" y="15"/>
                    <a:pt x="7" y="14"/>
                    <a:pt x="7" y="14"/>
                  </a:cubicBezTo>
                  <a:cubicBezTo>
                    <a:pt x="7" y="14"/>
                    <a:pt x="7" y="14"/>
                    <a:pt x="7" y="14"/>
                  </a:cubicBezTo>
                  <a:cubicBezTo>
                    <a:pt x="7" y="14"/>
                    <a:pt x="8" y="14"/>
                    <a:pt x="8" y="14"/>
                  </a:cubicBezTo>
                  <a:cubicBezTo>
                    <a:pt x="8" y="14"/>
                    <a:pt x="8" y="13"/>
                    <a:pt x="8" y="13"/>
                  </a:cubicBezTo>
                  <a:cubicBezTo>
                    <a:pt x="8" y="13"/>
                    <a:pt x="8" y="14"/>
                    <a:pt x="9" y="14"/>
                  </a:cubicBezTo>
                  <a:cubicBezTo>
                    <a:pt x="8" y="14"/>
                    <a:pt x="8" y="14"/>
                    <a:pt x="8" y="15"/>
                  </a:cubicBezTo>
                  <a:close/>
                  <a:moveTo>
                    <a:pt x="11" y="14"/>
                  </a:moveTo>
                  <a:cubicBezTo>
                    <a:pt x="11" y="14"/>
                    <a:pt x="11" y="14"/>
                    <a:pt x="11" y="15"/>
                  </a:cubicBezTo>
                  <a:cubicBezTo>
                    <a:pt x="11" y="15"/>
                    <a:pt x="11" y="15"/>
                    <a:pt x="11" y="16"/>
                  </a:cubicBezTo>
                  <a:cubicBezTo>
                    <a:pt x="11" y="16"/>
                    <a:pt x="11" y="16"/>
                    <a:pt x="11" y="17"/>
                  </a:cubicBezTo>
                  <a:cubicBezTo>
                    <a:pt x="11" y="18"/>
                    <a:pt x="11" y="19"/>
                    <a:pt x="11" y="20"/>
                  </a:cubicBezTo>
                  <a:cubicBezTo>
                    <a:pt x="11" y="20"/>
                    <a:pt x="10" y="20"/>
                    <a:pt x="9" y="20"/>
                  </a:cubicBezTo>
                  <a:cubicBezTo>
                    <a:pt x="9" y="20"/>
                    <a:pt x="10" y="19"/>
                    <a:pt x="10" y="19"/>
                  </a:cubicBezTo>
                  <a:cubicBezTo>
                    <a:pt x="10" y="18"/>
                    <a:pt x="9" y="19"/>
                    <a:pt x="9" y="18"/>
                  </a:cubicBezTo>
                  <a:cubicBezTo>
                    <a:pt x="9" y="18"/>
                    <a:pt x="9" y="18"/>
                    <a:pt x="9" y="18"/>
                  </a:cubicBezTo>
                  <a:cubicBezTo>
                    <a:pt x="9" y="17"/>
                    <a:pt x="9" y="17"/>
                    <a:pt x="9" y="17"/>
                  </a:cubicBezTo>
                  <a:cubicBezTo>
                    <a:pt x="9" y="16"/>
                    <a:pt x="9" y="16"/>
                    <a:pt x="9" y="16"/>
                  </a:cubicBezTo>
                  <a:cubicBezTo>
                    <a:pt x="9" y="15"/>
                    <a:pt x="9" y="15"/>
                    <a:pt x="9" y="15"/>
                  </a:cubicBezTo>
                  <a:cubicBezTo>
                    <a:pt x="10" y="14"/>
                    <a:pt x="11" y="13"/>
                    <a:pt x="10" y="13"/>
                  </a:cubicBezTo>
                  <a:cubicBezTo>
                    <a:pt x="10" y="13"/>
                    <a:pt x="10" y="12"/>
                    <a:pt x="9" y="12"/>
                  </a:cubicBezTo>
                  <a:cubicBezTo>
                    <a:pt x="9" y="12"/>
                    <a:pt x="10" y="11"/>
                    <a:pt x="10" y="11"/>
                  </a:cubicBezTo>
                  <a:cubicBezTo>
                    <a:pt x="11" y="11"/>
                    <a:pt x="11" y="10"/>
                    <a:pt x="11" y="10"/>
                  </a:cubicBezTo>
                  <a:cubicBezTo>
                    <a:pt x="11" y="10"/>
                    <a:pt x="12" y="10"/>
                    <a:pt x="12" y="10"/>
                  </a:cubicBezTo>
                  <a:cubicBezTo>
                    <a:pt x="12" y="11"/>
                    <a:pt x="11" y="12"/>
                    <a:pt x="11" y="13"/>
                  </a:cubicBezTo>
                  <a:cubicBezTo>
                    <a:pt x="11" y="13"/>
                    <a:pt x="11" y="14"/>
                    <a:pt x="11"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 name="Freeform 223">
              <a:extLst>
                <a:ext uri="{FF2B5EF4-FFF2-40B4-BE49-F238E27FC236}">
                  <a16:creationId xmlns:a16="http://schemas.microsoft.com/office/drawing/2014/main" id="{787BEB7F-0209-9CA2-95B9-839A27188E48}"/>
                </a:ext>
              </a:extLst>
            </p:cNvPr>
            <p:cNvSpPr>
              <a:spLocks/>
            </p:cNvSpPr>
            <p:nvPr userDrawn="1"/>
          </p:nvSpPr>
          <p:spPr bwMode="auto">
            <a:xfrm>
              <a:off x="1160463" y="4652963"/>
              <a:ext cx="90488" cy="125413"/>
            </a:xfrm>
            <a:custGeom>
              <a:avLst/>
              <a:gdLst>
                <a:gd name="T0" fmla="*/ 11 w 13"/>
                <a:gd name="T1" fmla="*/ 7 h 18"/>
                <a:gd name="T2" fmla="*/ 13 w 13"/>
                <a:gd name="T3" fmla="*/ 6 h 18"/>
                <a:gd name="T4" fmla="*/ 13 w 13"/>
                <a:gd name="T5" fmla="*/ 5 h 18"/>
                <a:gd name="T6" fmla="*/ 12 w 13"/>
                <a:gd name="T7" fmla="*/ 5 h 18"/>
                <a:gd name="T8" fmla="*/ 11 w 13"/>
                <a:gd name="T9" fmla="*/ 5 h 18"/>
                <a:gd name="T10" fmla="*/ 11 w 13"/>
                <a:gd name="T11" fmla="*/ 5 h 18"/>
                <a:gd name="T12" fmla="*/ 11 w 13"/>
                <a:gd name="T13" fmla="*/ 6 h 18"/>
                <a:gd name="T14" fmla="*/ 10 w 13"/>
                <a:gd name="T15" fmla="*/ 6 h 18"/>
                <a:gd name="T16" fmla="*/ 9 w 13"/>
                <a:gd name="T17" fmla="*/ 7 h 18"/>
                <a:gd name="T18" fmla="*/ 8 w 13"/>
                <a:gd name="T19" fmla="*/ 7 h 18"/>
                <a:gd name="T20" fmla="*/ 8 w 13"/>
                <a:gd name="T21" fmla="*/ 5 h 18"/>
                <a:gd name="T22" fmla="*/ 8 w 13"/>
                <a:gd name="T23" fmla="*/ 4 h 18"/>
                <a:gd name="T24" fmla="*/ 9 w 13"/>
                <a:gd name="T25" fmla="*/ 3 h 18"/>
                <a:gd name="T26" fmla="*/ 9 w 13"/>
                <a:gd name="T27" fmla="*/ 2 h 18"/>
                <a:gd name="T28" fmla="*/ 9 w 13"/>
                <a:gd name="T29" fmla="*/ 1 h 18"/>
                <a:gd name="T30" fmla="*/ 8 w 13"/>
                <a:gd name="T31" fmla="*/ 1 h 18"/>
                <a:gd name="T32" fmla="*/ 7 w 13"/>
                <a:gd name="T33" fmla="*/ 0 h 18"/>
                <a:gd name="T34" fmla="*/ 6 w 13"/>
                <a:gd name="T35" fmla="*/ 1 h 18"/>
                <a:gd name="T36" fmla="*/ 7 w 13"/>
                <a:gd name="T37" fmla="*/ 2 h 18"/>
                <a:gd name="T38" fmla="*/ 6 w 13"/>
                <a:gd name="T39" fmla="*/ 5 h 18"/>
                <a:gd name="T40" fmla="*/ 6 w 13"/>
                <a:gd name="T41" fmla="*/ 7 h 18"/>
                <a:gd name="T42" fmla="*/ 6 w 13"/>
                <a:gd name="T43" fmla="*/ 8 h 18"/>
                <a:gd name="T44" fmla="*/ 6 w 13"/>
                <a:gd name="T45" fmla="*/ 8 h 18"/>
                <a:gd name="T46" fmla="*/ 5 w 13"/>
                <a:gd name="T47" fmla="*/ 9 h 18"/>
                <a:gd name="T48" fmla="*/ 2 w 13"/>
                <a:gd name="T49" fmla="*/ 9 h 18"/>
                <a:gd name="T50" fmla="*/ 2 w 13"/>
                <a:gd name="T51" fmla="*/ 10 h 18"/>
                <a:gd name="T52" fmla="*/ 1 w 13"/>
                <a:gd name="T53" fmla="*/ 10 h 18"/>
                <a:gd name="T54" fmla="*/ 1 w 13"/>
                <a:gd name="T55" fmla="*/ 10 h 18"/>
                <a:gd name="T56" fmla="*/ 2 w 13"/>
                <a:gd name="T57" fmla="*/ 12 h 18"/>
                <a:gd name="T58" fmla="*/ 2 w 13"/>
                <a:gd name="T59" fmla="*/ 12 h 18"/>
                <a:gd name="T60" fmla="*/ 3 w 13"/>
                <a:gd name="T61" fmla="*/ 12 h 18"/>
                <a:gd name="T62" fmla="*/ 3 w 13"/>
                <a:gd name="T63" fmla="*/ 11 h 18"/>
                <a:gd name="T64" fmla="*/ 5 w 13"/>
                <a:gd name="T65" fmla="*/ 10 h 18"/>
                <a:gd name="T66" fmla="*/ 6 w 13"/>
                <a:gd name="T67" fmla="*/ 9 h 18"/>
                <a:gd name="T68" fmla="*/ 6 w 13"/>
                <a:gd name="T69" fmla="*/ 10 h 18"/>
                <a:gd name="T70" fmla="*/ 6 w 13"/>
                <a:gd name="T71" fmla="*/ 11 h 18"/>
                <a:gd name="T72" fmla="*/ 6 w 13"/>
                <a:gd name="T73" fmla="*/ 11 h 18"/>
                <a:gd name="T74" fmla="*/ 4 w 13"/>
                <a:gd name="T75" fmla="*/ 14 h 18"/>
                <a:gd name="T76" fmla="*/ 2 w 13"/>
                <a:gd name="T77" fmla="*/ 16 h 18"/>
                <a:gd name="T78" fmla="*/ 1 w 13"/>
                <a:gd name="T79" fmla="*/ 16 h 18"/>
                <a:gd name="T80" fmla="*/ 0 w 13"/>
                <a:gd name="T81" fmla="*/ 17 h 18"/>
                <a:gd name="T82" fmla="*/ 2 w 13"/>
                <a:gd name="T83" fmla="*/ 17 h 18"/>
                <a:gd name="T84" fmla="*/ 2 w 13"/>
                <a:gd name="T85" fmla="*/ 17 h 18"/>
                <a:gd name="T86" fmla="*/ 4 w 13"/>
                <a:gd name="T87" fmla="*/ 16 h 18"/>
                <a:gd name="T88" fmla="*/ 5 w 13"/>
                <a:gd name="T89" fmla="*/ 15 h 18"/>
                <a:gd name="T90" fmla="*/ 6 w 13"/>
                <a:gd name="T91" fmla="*/ 14 h 18"/>
                <a:gd name="T92" fmla="*/ 7 w 13"/>
                <a:gd name="T93" fmla="*/ 12 h 18"/>
                <a:gd name="T94" fmla="*/ 7 w 13"/>
                <a:gd name="T95" fmla="*/ 11 h 18"/>
                <a:gd name="T96" fmla="*/ 8 w 13"/>
                <a:gd name="T97" fmla="*/ 8 h 18"/>
                <a:gd name="T98" fmla="*/ 9 w 13"/>
                <a:gd name="T99" fmla="*/ 8 h 18"/>
                <a:gd name="T100" fmla="*/ 11 w 13"/>
                <a:gd name="T101" fmla="*/ 7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3" h="18">
                  <a:moveTo>
                    <a:pt x="11" y="7"/>
                  </a:moveTo>
                  <a:cubicBezTo>
                    <a:pt x="12" y="7"/>
                    <a:pt x="12" y="7"/>
                    <a:pt x="13" y="6"/>
                  </a:cubicBezTo>
                  <a:cubicBezTo>
                    <a:pt x="13" y="6"/>
                    <a:pt x="13" y="6"/>
                    <a:pt x="13" y="5"/>
                  </a:cubicBezTo>
                  <a:cubicBezTo>
                    <a:pt x="13" y="5"/>
                    <a:pt x="12" y="5"/>
                    <a:pt x="12" y="5"/>
                  </a:cubicBezTo>
                  <a:cubicBezTo>
                    <a:pt x="12" y="5"/>
                    <a:pt x="12" y="5"/>
                    <a:pt x="11" y="5"/>
                  </a:cubicBezTo>
                  <a:cubicBezTo>
                    <a:pt x="11" y="5"/>
                    <a:pt x="11" y="5"/>
                    <a:pt x="11" y="5"/>
                  </a:cubicBezTo>
                  <a:cubicBezTo>
                    <a:pt x="10" y="5"/>
                    <a:pt x="11" y="5"/>
                    <a:pt x="11" y="6"/>
                  </a:cubicBezTo>
                  <a:cubicBezTo>
                    <a:pt x="11" y="6"/>
                    <a:pt x="10" y="6"/>
                    <a:pt x="10" y="6"/>
                  </a:cubicBezTo>
                  <a:cubicBezTo>
                    <a:pt x="9" y="7"/>
                    <a:pt x="9" y="7"/>
                    <a:pt x="9" y="7"/>
                  </a:cubicBezTo>
                  <a:cubicBezTo>
                    <a:pt x="8" y="7"/>
                    <a:pt x="8" y="7"/>
                    <a:pt x="8" y="7"/>
                  </a:cubicBezTo>
                  <a:cubicBezTo>
                    <a:pt x="8" y="6"/>
                    <a:pt x="8" y="6"/>
                    <a:pt x="8" y="5"/>
                  </a:cubicBezTo>
                  <a:cubicBezTo>
                    <a:pt x="8" y="5"/>
                    <a:pt x="8" y="5"/>
                    <a:pt x="8" y="4"/>
                  </a:cubicBezTo>
                  <a:cubicBezTo>
                    <a:pt x="9" y="4"/>
                    <a:pt x="8" y="3"/>
                    <a:pt x="9" y="3"/>
                  </a:cubicBezTo>
                  <a:cubicBezTo>
                    <a:pt x="9" y="2"/>
                    <a:pt x="9" y="2"/>
                    <a:pt x="9" y="2"/>
                  </a:cubicBezTo>
                  <a:cubicBezTo>
                    <a:pt x="9" y="2"/>
                    <a:pt x="9" y="1"/>
                    <a:pt x="9" y="1"/>
                  </a:cubicBezTo>
                  <a:cubicBezTo>
                    <a:pt x="9" y="1"/>
                    <a:pt x="8" y="1"/>
                    <a:pt x="8" y="1"/>
                  </a:cubicBezTo>
                  <a:cubicBezTo>
                    <a:pt x="8" y="0"/>
                    <a:pt x="8" y="0"/>
                    <a:pt x="7" y="0"/>
                  </a:cubicBezTo>
                  <a:cubicBezTo>
                    <a:pt x="7" y="0"/>
                    <a:pt x="6" y="1"/>
                    <a:pt x="6" y="1"/>
                  </a:cubicBezTo>
                  <a:cubicBezTo>
                    <a:pt x="6" y="1"/>
                    <a:pt x="6" y="2"/>
                    <a:pt x="7" y="2"/>
                  </a:cubicBezTo>
                  <a:cubicBezTo>
                    <a:pt x="7" y="3"/>
                    <a:pt x="7" y="4"/>
                    <a:pt x="6" y="5"/>
                  </a:cubicBezTo>
                  <a:cubicBezTo>
                    <a:pt x="6" y="6"/>
                    <a:pt x="6" y="6"/>
                    <a:pt x="6" y="7"/>
                  </a:cubicBezTo>
                  <a:cubicBezTo>
                    <a:pt x="6" y="7"/>
                    <a:pt x="7" y="8"/>
                    <a:pt x="6" y="8"/>
                  </a:cubicBezTo>
                  <a:cubicBezTo>
                    <a:pt x="6" y="8"/>
                    <a:pt x="6" y="8"/>
                    <a:pt x="6" y="8"/>
                  </a:cubicBezTo>
                  <a:cubicBezTo>
                    <a:pt x="5" y="8"/>
                    <a:pt x="5" y="9"/>
                    <a:pt x="5" y="9"/>
                  </a:cubicBezTo>
                  <a:cubicBezTo>
                    <a:pt x="4" y="9"/>
                    <a:pt x="3" y="9"/>
                    <a:pt x="2" y="9"/>
                  </a:cubicBezTo>
                  <a:cubicBezTo>
                    <a:pt x="2" y="10"/>
                    <a:pt x="2" y="10"/>
                    <a:pt x="2" y="10"/>
                  </a:cubicBezTo>
                  <a:cubicBezTo>
                    <a:pt x="2" y="10"/>
                    <a:pt x="1" y="10"/>
                    <a:pt x="1" y="10"/>
                  </a:cubicBezTo>
                  <a:cubicBezTo>
                    <a:pt x="1" y="10"/>
                    <a:pt x="1" y="10"/>
                    <a:pt x="1" y="10"/>
                  </a:cubicBezTo>
                  <a:cubicBezTo>
                    <a:pt x="1" y="11"/>
                    <a:pt x="1" y="11"/>
                    <a:pt x="2" y="12"/>
                  </a:cubicBezTo>
                  <a:cubicBezTo>
                    <a:pt x="2" y="12"/>
                    <a:pt x="2" y="12"/>
                    <a:pt x="2" y="12"/>
                  </a:cubicBezTo>
                  <a:cubicBezTo>
                    <a:pt x="2" y="12"/>
                    <a:pt x="3" y="12"/>
                    <a:pt x="3" y="12"/>
                  </a:cubicBezTo>
                  <a:cubicBezTo>
                    <a:pt x="3" y="12"/>
                    <a:pt x="3" y="12"/>
                    <a:pt x="3" y="11"/>
                  </a:cubicBezTo>
                  <a:cubicBezTo>
                    <a:pt x="4" y="11"/>
                    <a:pt x="5" y="11"/>
                    <a:pt x="5" y="10"/>
                  </a:cubicBezTo>
                  <a:cubicBezTo>
                    <a:pt x="5" y="10"/>
                    <a:pt x="5" y="9"/>
                    <a:pt x="6" y="9"/>
                  </a:cubicBezTo>
                  <a:cubicBezTo>
                    <a:pt x="6" y="10"/>
                    <a:pt x="6" y="10"/>
                    <a:pt x="6" y="10"/>
                  </a:cubicBezTo>
                  <a:cubicBezTo>
                    <a:pt x="6" y="10"/>
                    <a:pt x="6" y="11"/>
                    <a:pt x="6" y="11"/>
                  </a:cubicBezTo>
                  <a:cubicBezTo>
                    <a:pt x="6" y="11"/>
                    <a:pt x="6" y="11"/>
                    <a:pt x="6" y="11"/>
                  </a:cubicBezTo>
                  <a:cubicBezTo>
                    <a:pt x="6" y="13"/>
                    <a:pt x="4" y="14"/>
                    <a:pt x="4" y="14"/>
                  </a:cubicBezTo>
                  <a:cubicBezTo>
                    <a:pt x="3" y="15"/>
                    <a:pt x="3" y="15"/>
                    <a:pt x="2" y="16"/>
                  </a:cubicBezTo>
                  <a:cubicBezTo>
                    <a:pt x="2" y="16"/>
                    <a:pt x="1" y="16"/>
                    <a:pt x="1" y="16"/>
                  </a:cubicBezTo>
                  <a:cubicBezTo>
                    <a:pt x="1" y="17"/>
                    <a:pt x="0" y="17"/>
                    <a:pt x="0" y="17"/>
                  </a:cubicBezTo>
                  <a:cubicBezTo>
                    <a:pt x="1" y="18"/>
                    <a:pt x="2" y="17"/>
                    <a:pt x="2" y="17"/>
                  </a:cubicBezTo>
                  <a:cubicBezTo>
                    <a:pt x="2" y="17"/>
                    <a:pt x="2" y="17"/>
                    <a:pt x="2" y="17"/>
                  </a:cubicBezTo>
                  <a:cubicBezTo>
                    <a:pt x="3" y="17"/>
                    <a:pt x="4" y="16"/>
                    <a:pt x="4" y="16"/>
                  </a:cubicBezTo>
                  <a:cubicBezTo>
                    <a:pt x="5" y="16"/>
                    <a:pt x="5" y="16"/>
                    <a:pt x="5" y="15"/>
                  </a:cubicBezTo>
                  <a:cubicBezTo>
                    <a:pt x="5" y="15"/>
                    <a:pt x="6" y="15"/>
                    <a:pt x="6" y="14"/>
                  </a:cubicBezTo>
                  <a:cubicBezTo>
                    <a:pt x="7" y="13"/>
                    <a:pt x="7" y="13"/>
                    <a:pt x="7" y="12"/>
                  </a:cubicBezTo>
                  <a:cubicBezTo>
                    <a:pt x="7" y="11"/>
                    <a:pt x="7" y="11"/>
                    <a:pt x="7" y="11"/>
                  </a:cubicBezTo>
                  <a:cubicBezTo>
                    <a:pt x="8" y="10"/>
                    <a:pt x="8" y="9"/>
                    <a:pt x="8" y="8"/>
                  </a:cubicBezTo>
                  <a:cubicBezTo>
                    <a:pt x="8" y="8"/>
                    <a:pt x="8" y="8"/>
                    <a:pt x="9" y="8"/>
                  </a:cubicBezTo>
                  <a:cubicBezTo>
                    <a:pt x="9" y="8"/>
                    <a:pt x="10" y="7"/>
                    <a:pt x="11"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 name="Freeform 224">
              <a:extLst>
                <a:ext uri="{FF2B5EF4-FFF2-40B4-BE49-F238E27FC236}">
                  <a16:creationId xmlns:a16="http://schemas.microsoft.com/office/drawing/2014/main" id="{A19230B1-C86E-939A-53AE-8590F6D331D4}"/>
                </a:ext>
              </a:extLst>
            </p:cNvPr>
            <p:cNvSpPr>
              <a:spLocks/>
            </p:cNvSpPr>
            <p:nvPr userDrawn="1"/>
          </p:nvSpPr>
          <p:spPr bwMode="auto">
            <a:xfrm>
              <a:off x="1216025" y="4714875"/>
              <a:ext cx="55563" cy="49213"/>
            </a:xfrm>
            <a:custGeom>
              <a:avLst/>
              <a:gdLst>
                <a:gd name="T0" fmla="*/ 5 w 8"/>
                <a:gd name="T1" fmla="*/ 5 h 7"/>
                <a:gd name="T2" fmla="*/ 4 w 8"/>
                <a:gd name="T3" fmla="*/ 3 h 7"/>
                <a:gd name="T4" fmla="*/ 3 w 8"/>
                <a:gd name="T5" fmla="*/ 3 h 7"/>
                <a:gd name="T6" fmla="*/ 2 w 8"/>
                <a:gd name="T7" fmla="*/ 2 h 7"/>
                <a:gd name="T8" fmla="*/ 2 w 8"/>
                <a:gd name="T9" fmla="*/ 2 h 7"/>
                <a:gd name="T10" fmla="*/ 1 w 8"/>
                <a:gd name="T11" fmla="*/ 1 h 7"/>
                <a:gd name="T12" fmla="*/ 0 w 8"/>
                <a:gd name="T13" fmla="*/ 0 h 7"/>
                <a:gd name="T14" fmla="*/ 1 w 8"/>
                <a:gd name="T15" fmla="*/ 1 h 7"/>
                <a:gd name="T16" fmla="*/ 1 w 8"/>
                <a:gd name="T17" fmla="*/ 3 h 7"/>
                <a:gd name="T18" fmla="*/ 2 w 8"/>
                <a:gd name="T19" fmla="*/ 4 h 7"/>
                <a:gd name="T20" fmla="*/ 3 w 8"/>
                <a:gd name="T21" fmla="*/ 5 h 7"/>
                <a:gd name="T22" fmla="*/ 3 w 8"/>
                <a:gd name="T23" fmla="*/ 6 h 7"/>
                <a:gd name="T24" fmla="*/ 5 w 8"/>
                <a:gd name="T25" fmla="*/ 7 h 7"/>
                <a:gd name="T26" fmla="*/ 6 w 8"/>
                <a:gd name="T27" fmla="*/ 7 h 7"/>
                <a:gd name="T28" fmla="*/ 6 w 8"/>
                <a:gd name="T29" fmla="*/ 7 h 7"/>
                <a:gd name="T30" fmla="*/ 7 w 8"/>
                <a:gd name="T31" fmla="*/ 6 h 7"/>
                <a:gd name="T32" fmla="*/ 8 w 8"/>
                <a:gd name="T33" fmla="*/ 6 h 7"/>
                <a:gd name="T34" fmla="*/ 6 w 8"/>
                <a:gd name="T35" fmla="*/ 5 h 7"/>
                <a:gd name="T36" fmla="*/ 5 w 8"/>
                <a:gd name="T37"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 h="7">
                  <a:moveTo>
                    <a:pt x="5" y="5"/>
                  </a:moveTo>
                  <a:cubicBezTo>
                    <a:pt x="5" y="4"/>
                    <a:pt x="4" y="4"/>
                    <a:pt x="4" y="3"/>
                  </a:cubicBezTo>
                  <a:cubicBezTo>
                    <a:pt x="3" y="3"/>
                    <a:pt x="3" y="3"/>
                    <a:pt x="3" y="3"/>
                  </a:cubicBezTo>
                  <a:cubicBezTo>
                    <a:pt x="3" y="3"/>
                    <a:pt x="3" y="2"/>
                    <a:pt x="2" y="2"/>
                  </a:cubicBezTo>
                  <a:cubicBezTo>
                    <a:pt x="2" y="2"/>
                    <a:pt x="2" y="2"/>
                    <a:pt x="2" y="2"/>
                  </a:cubicBezTo>
                  <a:cubicBezTo>
                    <a:pt x="2" y="1"/>
                    <a:pt x="1" y="1"/>
                    <a:pt x="1" y="1"/>
                  </a:cubicBezTo>
                  <a:cubicBezTo>
                    <a:pt x="1" y="0"/>
                    <a:pt x="1" y="0"/>
                    <a:pt x="0" y="0"/>
                  </a:cubicBezTo>
                  <a:cubicBezTo>
                    <a:pt x="0" y="0"/>
                    <a:pt x="1" y="1"/>
                    <a:pt x="1" y="1"/>
                  </a:cubicBezTo>
                  <a:cubicBezTo>
                    <a:pt x="1" y="2"/>
                    <a:pt x="1" y="2"/>
                    <a:pt x="1" y="3"/>
                  </a:cubicBezTo>
                  <a:cubicBezTo>
                    <a:pt x="1" y="3"/>
                    <a:pt x="2" y="4"/>
                    <a:pt x="2" y="4"/>
                  </a:cubicBezTo>
                  <a:cubicBezTo>
                    <a:pt x="2" y="4"/>
                    <a:pt x="2" y="5"/>
                    <a:pt x="3" y="5"/>
                  </a:cubicBezTo>
                  <a:cubicBezTo>
                    <a:pt x="3" y="5"/>
                    <a:pt x="3" y="6"/>
                    <a:pt x="3" y="6"/>
                  </a:cubicBezTo>
                  <a:cubicBezTo>
                    <a:pt x="4" y="6"/>
                    <a:pt x="4" y="7"/>
                    <a:pt x="5" y="7"/>
                  </a:cubicBezTo>
                  <a:cubicBezTo>
                    <a:pt x="5" y="7"/>
                    <a:pt x="5" y="7"/>
                    <a:pt x="6" y="7"/>
                  </a:cubicBezTo>
                  <a:cubicBezTo>
                    <a:pt x="6" y="7"/>
                    <a:pt x="6" y="7"/>
                    <a:pt x="6" y="7"/>
                  </a:cubicBezTo>
                  <a:cubicBezTo>
                    <a:pt x="6" y="7"/>
                    <a:pt x="7" y="7"/>
                    <a:pt x="7" y="6"/>
                  </a:cubicBezTo>
                  <a:cubicBezTo>
                    <a:pt x="8" y="6"/>
                    <a:pt x="8" y="6"/>
                    <a:pt x="8" y="6"/>
                  </a:cubicBezTo>
                  <a:cubicBezTo>
                    <a:pt x="8" y="5"/>
                    <a:pt x="7" y="5"/>
                    <a:pt x="6" y="5"/>
                  </a:cubicBezTo>
                  <a:cubicBezTo>
                    <a:pt x="6" y="5"/>
                    <a:pt x="6" y="5"/>
                    <a:pt x="5"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 name="Freeform 225">
              <a:extLst>
                <a:ext uri="{FF2B5EF4-FFF2-40B4-BE49-F238E27FC236}">
                  <a16:creationId xmlns:a16="http://schemas.microsoft.com/office/drawing/2014/main" id="{DB53513D-9C31-DA68-67C5-4807900ADCCD}"/>
                </a:ext>
              </a:extLst>
            </p:cNvPr>
            <p:cNvSpPr>
              <a:spLocks noEditPoints="1"/>
            </p:cNvSpPr>
            <p:nvPr userDrawn="1"/>
          </p:nvSpPr>
          <p:spPr bwMode="auto">
            <a:xfrm>
              <a:off x="1562100" y="4638675"/>
              <a:ext cx="96838" cy="168275"/>
            </a:xfrm>
            <a:custGeom>
              <a:avLst/>
              <a:gdLst>
                <a:gd name="T0" fmla="*/ 12 w 14"/>
                <a:gd name="T1" fmla="*/ 5 h 24"/>
                <a:gd name="T2" fmla="*/ 14 w 14"/>
                <a:gd name="T3" fmla="*/ 2 h 24"/>
                <a:gd name="T4" fmla="*/ 13 w 14"/>
                <a:gd name="T5" fmla="*/ 1 h 24"/>
                <a:gd name="T6" fmla="*/ 11 w 14"/>
                <a:gd name="T7" fmla="*/ 4 h 24"/>
                <a:gd name="T8" fmla="*/ 10 w 14"/>
                <a:gd name="T9" fmla="*/ 5 h 24"/>
                <a:gd name="T10" fmla="*/ 9 w 14"/>
                <a:gd name="T11" fmla="*/ 7 h 24"/>
                <a:gd name="T12" fmla="*/ 10 w 14"/>
                <a:gd name="T13" fmla="*/ 9 h 24"/>
                <a:gd name="T14" fmla="*/ 8 w 14"/>
                <a:gd name="T15" fmla="*/ 6 h 24"/>
                <a:gd name="T16" fmla="*/ 9 w 14"/>
                <a:gd name="T17" fmla="*/ 3 h 24"/>
                <a:gd name="T18" fmla="*/ 9 w 14"/>
                <a:gd name="T19" fmla="*/ 0 h 24"/>
                <a:gd name="T20" fmla="*/ 7 w 14"/>
                <a:gd name="T21" fmla="*/ 2 h 24"/>
                <a:gd name="T22" fmla="*/ 5 w 14"/>
                <a:gd name="T23" fmla="*/ 5 h 24"/>
                <a:gd name="T24" fmla="*/ 3 w 14"/>
                <a:gd name="T25" fmla="*/ 6 h 24"/>
                <a:gd name="T26" fmla="*/ 4 w 14"/>
                <a:gd name="T27" fmla="*/ 8 h 24"/>
                <a:gd name="T28" fmla="*/ 2 w 14"/>
                <a:gd name="T29" fmla="*/ 8 h 24"/>
                <a:gd name="T30" fmla="*/ 2 w 14"/>
                <a:gd name="T31" fmla="*/ 11 h 24"/>
                <a:gd name="T32" fmla="*/ 4 w 14"/>
                <a:gd name="T33" fmla="*/ 11 h 24"/>
                <a:gd name="T34" fmla="*/ 5 w 14"/>
                <a:gd name="T35" fmla="*/ 9 h 24"/>
                <a:gd name="T36" fmla="*/ 5 w 14"/>
                <a:gd name="T37" fmla="*/ 11 h 24"/>
                <a:gd name="T38" fmla="*/ 9 w 14"/>
                <a:gd name="T39" fmla="*/ 9 h 24"/>
                <a:gd name="T40" fmla="*/ 7 w 14"/>
                <a:gd name="T41" fmla="*/ 12 h 24"/>
                <a:gd name="T42" fmla="*/ 4 w 14"/>
                <a:gd name="T43" fmla="*/ 13 h 24"/>
                <a:gd name="T44" fmla="*/ 5 w 14"/>
                <a:gd name="T45" fmla="*/ 14 h 24"/>
                <a:gd name="T46" fmla="*/ 9 w 14"/>
                <a:gd name="T47" fmla="*/ 11 h 24"/>
                <a:gd name="T48" fmla="*/ 8 w 14"/>
                <a:gd name="T49" fmla="*/ 15 h 24"/>
                <a:gd name="T50" fmla="*/ 6 w 14"/>
                <a:gd name="T51" fmla="*/ 18 h 24"/>
                <a:gd name="T52" fmla="*/ 4 w 14"/>
                <a:gd name="T53" fmla="*/ 20 h 24"/>
                <a:gd name="T54" fmla="*/ 0 w 14"/>
                <a:gd name="T55" fmla="*/ 22 h 24"/>
                <a:gd name="T56" fmla="*/ 4 w 14"/>
                <a:gd name="T57" fmla="*/ 21 h 24"/>
                <a:gd name="T58" fmla="*/ 8 w 14"/>
                <a:gd name="T59" fmla="*/ 18 h 24"/>
                <a:gd name="T60" fmla="*/ 8 w 14"/>
                <a:gd name="T61" fmla="*/ 22 h 24"/>
                <a:gd name="T62" fmla="*/ 6 w 14"/>
                <a:gd name="T63" fmla="*/ 23 h 24"/>
                <a:gd name="T64" fmla="*/ 9 w 14"/>
                <a:gd name="T65" fmla="*/ 23 h 24"/>
                <a:gd name="T66" fmla="*/ 11 w 14"/>
                <a:gd name="T67" fmla="*/ 21 h 24"/>
                <a:gd name="T68" fmla="*/ 9 w 14"/>
                <a:gd name="T69" fmla="*/ 18 h 24"/>
                <a:gd name="T70" fmla="*/ 11 w 14"/>
                <a:gd name="T71" fmla="*/ 17 h 24"/>
                <a:gd name="T72" fmla="*/ 9 w 14"/>
                <a:gd name="T73" fmla="*/ 14 h 24"/>
                <a:gd name="T74" fmla="*/ 14 w 14"/>
                <a:gd name="T75" fmla="*/ 9 h 24"/>
                <a:gd name="T76" fmla="*/ 11 w 14"/>
                <a:gd name="T77" fmla="*/ 9 h 24"/>
                <a:gd name="T78" fmla="*/ 12 w 14"/>
                <a:gd name="T79" fmla="*/ 6 h 24"/>
                <a:gd name="T80" fmla="*/ 5 w 14"/>
                <a:gd name="T81" fmla="*/ 6 h 24"/>
                <a:gd name="T82" fmla="*/ 7 w 14"/>
                <a:gd name="T83" fmla="*/ 8 h 24"/>
                <a:gd name="T84" fmla="*/ 7 w 14"/>
                <a:gd name="T85" fmla="*/ 8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 h="24">
                  <a:moveTo>
                    <a:pt x="12" y="6"/>
                  </a:moveTo>
                  <a:cubicBezTo>
                    <a:pt x="12" y="6"/>
                    <a:pt x="12" y="6"/>
                    <a:pt x="12" y="6"/>
                  </a:cubicBezTo>
                  <a:cubicBezTo>
                    <a:pt x="12" y="6"/>
                    <a:pt x="12" y="5"/>
                    <a:pt x="12" y="5"/>
                  </a:cubicBezTo>
                  <a:cubicBezTo>
                    <a:pt x="12" y="5"/>
                    <a:pt x="13" y="4"/>
                    <a:pt x="13" y="3"/>
                  </a:cubicBezTo>
                  <a:cubicBezTo>
                    <a:pt x="13" y="3"/>
                    <a:pt x="13" y="3"/>
                    <a:pt x="14" y="3"/>
                  </a:cubicBezTo>
                  <a:cubicBezTo>
                    <a:pt x="14" y="3"/>
                    <a:pt x="14" y="2"/>
                    <a:pt x="14" y="2"/>
                  </a:cubicBezTo>
                  <a:cubicBezTo>
                    <a:pt x="14" y="2"/>
                    <a:pt x="14" y="2"/>
                    <a:pt x="13" y="1"/>
                  </a:cubicBezTo>
                  <a:cubicBezTo>
                    <a:pt x="14" y="1"/>
                    <a:pt x="14" y="1"/>
                    <a:pt x="14" y="1"/>
                  </a:cubicBezTo>
                  <a:cubicBezTo>
                    <a:pt x="13" y="1"/>
                    <a:pt x="13" y="1"/>
                    <a:pt x="13" y="1"/>
                  </a:cubicBezTo>
                  <a:cubicBezTo>
                    <a:pt x="13" y="1"/>
                    <a:pt x="12" y="1"/>
                    <a:pt x="12" y="1"/>
                  </a:cubicBezTo>
                  <a:cubicBezTo>
                    <a:pt x="12" y="2"/>
                    <a:pt x="12" y="2"/>
                    <a:pt x="12" y="2"/>
                  </a:cubicBezTo>
                  <a:cubicBezTo>
                    <a:pt x="12" y="3"/>
                    <a:pt x="12" y="4"/>
                    <a:pt x="11" y="4"/>
                  </a:cubicBezTo>
                  <a:cubicBezTo>
                    <a:pt x="11" y="5"/>
                    <a:pt x="11" y="6"/>
                    <a:pt x="10" y="6"/>
                  </a:cubicBezTo>
                  <a:cubicBezTo>
                    <a:pt x="10" y="6"/>
                    <a:pt x="10" y="6"/>
                    <a:pt x="10" y="6"/>
                  </a:cubicBezTo>
                  <a:cubicBezTo>
                    <a:pt x="10" y="5"/>
                    <a:pt x="10" y="5"/>
                    <a:pt x="10" y="5"/>
                  </a:cubicBezTo>
                  <a:cubicBezTo>
                    <a:pt x="9" y="5"/>
                    <a:pt x="8" y="5"/>
                    <a:pt x="8" y="5"/>
                  </a:cubicBezTo>
                  <a:cubicBezTo>
                    <a:pt x="9" y="5"/>
                    <a:pt x="9" y="5"/>
                    <a:pt x="9" y="6"/>
                  </a:cubicBezTo>
                  <a:cubicBezTo>
                    <a:pt x="9" y="6"/>
                    <a:pt x="9" y="7"/>
                    <a:pt x="9" y="7"/>
                  </a:cubicBezTo>
                  <a:cubicBezTo>
                    <a:pt x="10" y="7"/>
                    <a:pt x="10" y="7"/>
                    <a:pt x="10" y="7"/>
                  </a:cubicBezTo>
                  <a:cubicBezTo>
                    <a:pt x="10" y="8"/>
                    <a:pt x="10" y="8"/>
                    <a:pt x="10" y="8"/>
                  </a:cubicBezTo>
                  <a:cubicBezTo>
                    <a:pt x="10" y="8"/>
                    <a:pt x="10" y="9"/>
                    <a:pt x="10" y="9"/>
                  </a:cubicBezTo>
                  <a:cubicBezTo>
                    <a:pt x="10" y="9"/>
                    <a:pt x="9" y="9"/>
                    <a:pt x="8" y="9"/>
                  </a:cubicBezTo>
                  <a:cubicBezTo>
                    <a:pt x="8" y="8"/>
                    <a:pt x="7" y="7"/>
                    <a:pt x="8" y="7"/>
                  </a:cubicBezTo>
                  <a:cubicBezTo>
                    <a:pt x="8" y="7"/>
                    <a:pt x="8" y="7"/>
                    <a:pt x="8" y="6"/>
                  </a:cubicBezTo>
                  <a:cubicBezTo>
                    <a:pt x="9" y="6"/>
                    <a:pt x="8" y="5"/>
                    <a:pt x="8" y="5"/>
                  </a:cubicBezTo>
                  <a:cubicBezTo>
                    <a:pt x="8" y="4"/>
                    <a:pt x="8" y="4"/>
                    <a:pt x="8" y="4"/>
                  </a:cubicBezTo>
                  <a:cubicBezTo>
                    <a:pt x="8" y="3"/>
                    <a:pt x="9" y="3"/>
                    <a:pt x="9" y="3"/>
                  </a:cubicBezTo>
                  <a:cubicBezTo>
                    <a:pt x="9" y="3"/>
                    <a:pt x="10" y="2"/>
                    <a:pt x="10" y="2"/>
                  </a:cubicBezTo>
                  <a:cubicBezTo>
                    <a:pt x="10" y="2"/>
                    <a:pt x="10" y="1"/>
                    <a:pt x="10" y="1"/>
                  </a:cubicBezTo>
                  <a:cubicBezTo>
                    <a:pt x="10" y="1"/>
                    <a:pt x="10" y="0"/>
                    <a:pt x="9" y="0"/>
                  </a:cubicBezTo>
                  <a:cubicBezTo>
                    <a:pt x="9" y="0"/>
                    <a:pt x="9" y="0"/>
                    <a:pt x="8" y="0"/>
                  </a:cubicBezTo>
                  <a:cubicBezTo>
                    <a:pt x="8" y="0"/>
                    <a:pt x="7" y="0"/>
                    <a:pt x="7" y="0"/>
                  </a:cubicBezTo>
                  <a:cubicBezTo>
                    <a:pt x="7" y="1"/>
                    <a:pt x="7" y="1"/>
                    <a:pt x="7" y="2"/>
                  </a:cubicBezTo>
                  <a:cubicBezTo>
                    <a:pt x="7" y="3"/>
                    <a:pt x="7" y="3"/>
                    <a:pt x="7" y="4"/>
                  </a:cubicBezTo>
                  <a:cubicBezTo>
                    <a:pt x="7" y="4"/>
                    <a:pt x="7" y="4"/>
                    <a:pt x="7" y="5"/>
                  </a:cubicBezTo>
                  <a:cubicBezTo>
                    <a:pt x="7" y="5"/>
                    <a:pt x="6" y="5"/>
                    <a:pt x="5" y="5"/>
                  </a:cubicBezTo>
                  <a:cubicBezTo>
                    <a:pt x="5" y="5"/>
                    <a:pt x="4" y="5"/>
                    <a:pt x="4" y="5"/>
                  </a:cubicBezTo>
                  <a:cubicBezTo>
                    <a:pt x="4" y="6"/>
                    <a:pt x="4" y="6"/>
                    <a:pt x="4" y="6"/>
                  </a:cubicBezTo>
                  <a:cubicBezTo>
                    <a:pt x="3" y="6"/>
                    <a:pt x="3" y="6"/>
                    <a:pt x="3" y="6"/>
                  </a:cubicBezTo>
                  <a:cubicBezTo>
                    <a:pt x="3" y="6"/>
                    <a:pt x="2" y="7"/>
                    <a:pt x="2" y="7"/>
                  </a:cubicBezTo>
                  <a:cubicBezTo>
                    <a:pt x="2" y="7"/>
                    <a:pt x="3" y="7"/>
                    <a:pt x="3" y="7"/>
                  </a:cubicBezTo>
                  <a:cubicBezTo>
                    <a:pt x="3" y="7"/>
                    <a:pt x="3" y="7"/>
                    <a:pt x="4" y="8"/>
                  </a:cubicBezTo>
                  <a:cubicBezTo>
                    <a:pt x="4" y="8"/>
                    <a:pt x="4" y="8"/>
                    <a:pt x="4" y="9"/>
                  </a:cubicBezTo>
                  <a:cubicBezTo>
                    <a:pt x="4" y="9"/>
                    <a:pt x="4" y="9"/>
                    <a:pt x="4" y="9"/>
                  </a:cubicBezTo>
                  <a:cubicBezTo>
                    <a:pt x="3" y="9"/>
                    <a:pt x="3" y="8"/>
                    <a:pt x="2" y="8"/>
                  </a:cubicBezTo>
                  <a:cubicBezTo>
                    <a:pt x="2" y="9"/>
                    <a:pt x="2" y="9"/>
                    <a:pt x="2" y="9"/>
                  </a:cubicBezTo>
                  <a:cubicBezTo>
                    <a:pt x="2" y="10"/>
                    <a:pt x="2" y="10"/>
                    <a:pt x="2" y="10"/>
                  </a:cubicBezTo>
                  <a:cubicBezTo>
                    <a:pt x="2" y="10"/>
                    <a:pt x="2" y="11"/>
                    <a:pt x="2" y="11"/>
                  </a:cubicBezTo>
                  <a:cubicBezTo>
                    <a:pt x="2" y="11"/>
                    <a:pt x="2" y="11"/>
                    <a:pt x="2" y="11"/>
                  </a:cubicBezTo>
                  <a:cubicBezTo>
                    <a:pt x="3" y="11"/>
                    <a:pt x="3" y="12"/>
                    <a:pt x="3" y="12"/>
                  </a:cubicBezTo>
                  <a:cubicBezTo>
                    <a:pt x="4" y="12"/>
                    <a:pt x="4" y="11"/>
                    <a:pt x="4" y="11"/>
                  </a:cubicBezTo>
                  <a:cubicBezTo>
                    <a:pt x="4" y="10"/>
                    <a:pt x="4" y="10"/>
                    <a:pt x="4" y="10"/>
                  </a:cubicBezTo>
                  <a:cubicBezTo>
                    <a:pt x="5" y="10"/>
                    <a:pt x="5" y="10"/>
                    <a:pt x="5" y="10"/>
                  </a:cubicBezTo>
                  <a:cubicBezTo>
                    <a:pt x="5" y="10"/>
                    <a:pt x="5" y="9"/>
                    <a:pt x="5" y="9"/>
                  </a:cubicBezTo>
                  <a:cubicBezTo>
                    <a:pt x="5" y="9"/>
                    <a:pt x="5" y="8"/>
                    <a:pt x="5" y="8"/>
                  </a:cubicBezTo>
                  <a:cubicBezTo>
                    <a:pt x="6" y="8"/>
                    <a:pt x="6" y="9"/>
                    <a:pt x="6" y="9"/>
                  </a:cubicBezTo>
                  <a:cubicBezTo>
                    <a:pt x="6" y="10"/>
                    <a:pt x="5" y="10"/>
                    <a:pt x="5" y="11"/>
                  </a:cubicBezTo>
                  <a:cubicBezTo>
                    <a:pt x="5" y="11"/>
                    <a:pt x="6" y="10"/>
                    <a:pt x="6" y="10"/>
                  </a:cubicBezTo>
                  <a:cubicBezTo>
                    <a:pt x="6" y="10"/>
                    <a:pt x="6" y="9"/>
                    <a:pt x="7" y="9"/>
                  </a:cubicBezTo>
                  <a:cubicBezTo>
                    <a:pt x="7" y="10"/>
                    <a:pt x="8" y="10"/>
                    <a:pt x="9" y="9"/>
                  </a:cubicBezTo>
                  <a:cubicBezTo>
                    <a:pt x="9" y="9"/>
                    <a:pt x="9" y="10"/>
                    <a:pt x="9" y="10"/>
                  </a:cubicBezTo>
                  <a:cubicBezTo>
                    <a:pt x="9" y="11"/>
                    <a:pt x="8" y="11"/>
                    <a:pt x="8" y="11"/>
                  </a:cubicBezTo>
                  <a:cubicBezTo>
                    <a:pt x="8" y="11"/>
                    <a:pt x="7" y="11"/>
                    <a:pt x="7" y="12"/>
                  </a:cubicBezTo>
                  <a:cubicBezTo>
                    <a:pt x="7" y="12"/>
                    <a:pt x="6" y="12"/>
                    <a:pt x="6" y="12"/>
                  </a:cubicBezTo>
                  <a:cubicBezTo>
                    <a:pt x="6" y="12"/>
                    <a:pt x="5" y="13"/>
                    <a:pt x="5" y="13"/>
                  </a:cubicBezTo>
                  <a:cubicBezTo>
                    <a:pt x="5" y="13"/>
                    <a:pt x="5" y="13"/>
                    <a:pt x="4" y="13"/>
                  </a:cubicBezTo>
                  <a:cubicBezTo>
                    <a:pt x="4" y="13"/>
                    <a:pt x="3" y="14"/>
                    <a:pt x="3" y="14"/>
                  </a:cubicBezTo>
                  <a:cubicBezTo>
                    <a:pt x="3" y="15"/>
                    <a:pt x="4" y="15"/>
                    <a:pt x="4" y="15"/>
                  </a:cubicBezTo>
                  <a:cubicBezTo>
                    <a:pt x="5" y="15"/>
                    <a:pt x="5" y="14"/>
                    <a:pt x="5" y="14"/>
                  </a:cubicBezTo>
                  <a:cubicBezTo>
                    <a:pt x="6" y="14"/>
                    <a:pt x="6" y="14"/>
                    <a:pt x="6" y="13"/>
                  </a:cubicBezTo>
                  <a:cubicBezTo>
                    <a:pt x="7" y="13"/>
                    <a:pt x="7" y="13"/>
                    <a:pt x="8" y="12"/>
                  </a:cubicBezTo>
                  <a:cubicBezTo>
                    <a:pt x="8" y="12"/>
                    <a:pt x="8" y="11"/>
                    <a:pt x="9" y="11"/>
                  </a:cubicBezTo>
                  <a:cubicBezTo>
                    <a:pt x="9" y="11"/>
                    <a:pt x="10" y="11"/>
                    <a:pt x="10" y="11"/>
                  </a:cubicBezTo>
                  <a:cubicBezTo>
                    <a:pt x="9" y="13"/>
                    <a:pt x="9" y="14"/>
                    <a:pt x="7" y="14"/>
                  </a:cubicBezTo>
                  <a:cubicBezTo>
                    <a:pt x="8" y="15"/>
                    <a:pt x="8" y="15"/>
                    <a:pt x="8" y="15"/>
                  </a:cubicBezTo>
                  <a:cubicBezTo>
                    <a:pt x="8" y="15"/>
                    <a:pt x="8" y="15"/>
                    <a:pt x="8" y="16"/>
                  </a:cubicBezTo>
                  <a:cubicBezTo>
                    <a:pt x="8" y="16"/>
                    <a:pt x="7" y="17"/>
                    <a:pt x="7" y="17"/>
                  </a:cubicBezTo>
                  <a:cubicBezTo>
                    <a:pt x="6" y="17"/>
                    <a:pt x="6" y="18"/>
                    <a:pt x="6" y="18"/>
                  </a:cubicBezTo>
                  <a:cubicBezTo>
                    <a:pt x="5" y="18"/>
                    <a:pt x="5" y="18"/>
                    <a:pt x="4" y="19"/>
                  </a:cubicBezTo>
                  <a:cubicBezTo>
                    <a:pt x="4" y="19"/>
                    <a:pt x="4" y="19"/>
                    <a:pt x="4" y="19"/>
                  </a:cubicBezTo>
                  <a:cubicBezTo>
                    <a:pt x="4" y="19"/>
                    <a:pt x="4" y="19"/>
                    <a:pt x="4" y="20"/>
                  </a:cubicBezTo>
                  <a:cubicBezTo>
                    <a:pt x="3" y="20"/>
                    <a:pt x="3" y="20"/>
                    <a:pt x="3" y="20"/>
                  </a:cubicBezTo>
                  <a:cubicBezTo>
                    <a:pt x="3" y="20"/>
                    <a:pt x="3" y="20"/>
                    <a:pt x="2" y="20"/>
                  </a:cubicBezTo>
                  <a:cubicBezTo>
                    <a:pt x="2" y="21"/>
                    <a:pt x="0" y="21"/>
                    <a:pt x="0" y="22"/>
                  </a:cubicBezTo>
                  <a:cubicBezTo>
                    <a:pt x="1" y="23"/>
                    <a:pt x="2" y="22"/>
                    <a:pt x="3" y="23"/>
                  </a:cubicBezTo>
                  <a:cubicBezTo>
                    <a:pt x="3" y="22"/>
                    <a:pt x="3" y="22"/>
                    <a:pt x="4" y="22"/>
                  </a:cubicBezTo>
                  <a:cubicBezTo>
                    <a:pt x="4" y="22"/>
                    <a:pt x="4" y="22"/>
                    <a:pt x="4" y="21"/>
                  </a:cubicBezTo>
                  <a:cubicBezTo>
                    <a:pt x="5" y="21"/>
                    <a:pt x="6" y="20"/>
                    <a:pt x="6" y="20"/>
                  </a:cubicBezTo>
                  <a:cubicBezTo>
                    <a:pt x="6" y="19"/>
                    <a:pt x="7" y="19"/>
                    <a:pt x="7" y="18"/>
                  </a:cubicBezTo>
                  <a:cubicBezTo>
                    <a:pt x="8" y="18"/>
                    <a:pt x="8" y="18"/>
                    <a:pt x="8" y="18"/>
                  </a:cubicBezTo>
                  <a:cubicBezTo>
                    <a:pt x="9" y="18"/>
                    <a:pt x="8" y="19"/>
                    <a:pt x="8" y="20"/>
                  </a:cubicBezTo>
                  <a:cubicBezTo>
                    <a:pt x="8" y="21"/>
                    <a:pt x="9" y="21"/>
                    <a:pt x="9" y="21"/>
                  </a:cubicBezTo>
                  <a:cubicBezTo>
                    <a:pt x="9" y="22"/>
                    <a:pt x="8" y="21"/>
                    <a:pt x="8" y="22"/>
                  </a:cubicBezTo>
                  <a:cubicBezTo>
                    <a:pt x="8" y="22"/>
                    <a:pt x="8" y="22"/>
                    <a:pt x="8" y="22"/>
                  </a:cubicBezTo>
                  <a:cubicBezTo>
                    <a:pt x="7" y="22"/>
                    <a:pt x="6" y="22"/>
                    <a:pt x="5" y="22"/>
                  </a:cubicBezTo>
                  <a:cubicBezTo>
                    <a:pt x="5" y="23"/>
                    <a:pt x="6" y="23"/>
                    <a:pt x="6" y="23"/>
                  </a:cubicBezTo>
                  <a:cubicBezTo>
                    <a:pt x="7" y="23"/>
                    <a:pt x="7" y="23"/>
                    <a:pt x="7" y="23"/>
                  </a:cubicBezTo>
                  <a:cubicBezTo>
                    <a:pt x="7" y="23"/>
                    <a:pt x="8" y="23"/>
                    <a:pt x="8" y="23"/>
                  </a:cubicBezTo>
                  <a:cubicBezTo>
                    <a:pt x="9" y="23"/>
                    <a:pt x="9" y="23"/>
                    <a:pt x="9" y="23"/>
                  </a:cubicBezTo>
                  <a:cubicBezTo>
                    <a:pt x="9" y="23"/>
                    <a:pt x="10" y="24"/>
                    <a:pt x="10" y="23"/>
                  </a:cubicBezTo>
                  <a:cubicBezTo>
                    <a:pt x="10" y="23"/>
                    <a:pt x="11" y="23"/>
                    <a:pt x="11" y="23"/>
                  </a:cubicBezTo>
                  <a:cubicBezTo>
                    <a:pt x="12" y="22"/>
                    <a:pt x="11" y="22"/>
                    <a:pt x="11" y="21"/>
                  </a:cubicBezTo>
                  <a:cubicBezTo>
                    <a:pt x="10" y="21"/>
                    <a:pt x="10" y="20"/>
                    <a:pt x="10" y="20"/>
                  </a:cubicBezTo>
                  <a:cubicBezTo>
                    <a:pt x="10" y="20"/>
                    <a:pt x="10" y="19"/>
                    <a:pt x="10" y="19"/>
                  </a:cubicBezTo>
                  <a:cubicBezTo>
                    <a:pt x="10" y="19"/>
                    <a:pt x="9" y="19"/>
                    <a:pt x="9" y="18"/>
                  </a:cubicBezTo>
                  <a:cubicBezTo>
                    <a:pt x="9" y="18"/>
                    <a:pt x="9" y="18"/>
                    <a:pt x="9" y="18"/>
                  </a:cubicBezTo>
                  <a:cubicBezTo>
                    <a:pt x="9" y="18"/>
                    <a:pt x="9" y="17"/>
                    <a:pt x="9" y="17"/>
                  </a:cubicBezTo>
                  <a:cubicBezTo>
                    <a:pt x="10" y="17"/>
                    <a:pt x="10" y="17"/>
                    <a:pt x="11" y="17"/>
                  </a:cubicBezTo>
                  <a:cubicBezTo>
                    <a:pt x="12" y="17"/>
                    <a:pt x="12" y="16"/>
                    <a:pt x="12" y="15"/>
                  </a:cubicBezTo>
                  <a:cubicBezTo>
                    <a:pt x="12" y="15"/>
                    <a:pt x="11" y="15"/>
                    <a:pt x="11" y="15"/>
                  </a:cubicBezTo>
                  <a:cubicBezTo>
                    <a:pt x="11" y="14"/>
                    <a:pt x="10" y="14"/>
                    <a:pt x="9" y="14"/>
                  </a:cubicBezTo>
                  <a:cubicBezTo>
                    <a:pt x="10" y="13"/>
                    <a:pt x="10" y="12"/>
                    <a:pt x="11" y="12"/>
                  </a:cubicBezTo>
                  <a:cubicBezTo>
                    <a:pt x="11" y="12"/>
                    <a:pt x="12" y="12"/>
                    <a:pt x="12" y="11"/>
                  </a:cubicBezTo>
                  <a:cubicBezTo>
                    <a:pt x="13" y="11"/>
                    <a:pt x="13" y="9"/>
                    <a:pt x="14" y="9"/>
                  </a:cubicBezTo>
                  <a:cubicBezTo>
                    <a:pt x="13" y="9"/>
                    <a:pt x="14" y="9"/>
                    <a:pt x="14" y="8"/>
                  </a:cubicBezTo>
                  <a:cubicBezTo>
                    <a:pt x="14" y="8"/>
                    <a:pt x="13" y="8"/>
                    <a:pt x="13" y="8"/>
                  </a:cubicBezTo>
                  <a:cubicBezTo>
                    <a:pt x="12" y="8"/>
                    <a:pt x="12" y="8"/>
                    <a:pt x="11" y="9"/>
                  </a:cubicBezTo>
                  <a:cubicBezTo>
                    <a:pt x="11" y="9"/>
                    <a:pt x="11" y="9"/>
                    <a:pt x="11" y="9"/>
                  </a:cubicBezTo>
                  <a:cubicBezTo>
                    <a:pt x="11" y="8"/>
                    <a:pt x="11" y="8"/>
                    <a:pt x="11" y="7"/>
                  </a:cubicBezTo>
                  <a:cubicBezTo>
                    <a:pt x="11" y="7"/>
                    <a:pt x="11" y="7"/>
                    <a:pt x="12" y="6"/>
                  </a:cubicBezTo>
                  <a:close/>
                  <a:moveTo>
                    <a:pt x="5" y="8"/>
                  </a:moveTo>
                  <a:cubicBezTo>
                    <a:pt x="4" y="7"/>
                    <a:pt x="4" y="7"/>
                    <a:pt x="4" y="6"/>
                  </a:cubicBezTo>
                  <a:cubicBezTo>
                    <a:pt x="4" y="6"/>
                    <a:pt x="5" y="6"/>
                    <a:pt x="5" y="6"/>
                  </a:cubicBezTo>
                  <a:cubicBezTo>
                    <a:pt x="5" y="6"/>
                    <a:pt x="5" y="6"/>
                    <a:pt x="6" y="6"/>
                  </a:cubicBezTo>
                  <a:cubicBezTo>
                    <a:pt x="6" y="7"/>
                    <a:pt x="5" y="7"/>
                    <a:pt x="5" y="8"/>
                  </a:cubicBezTo>
                  <a:close/>
                  <a:moveTo>
                    <a:pt x="7" y="8"/>
                  </a:moveTo>
                  <a:cubicBezTo>
                    <a:pt x="6" y="8"/>
                    <a:pt x="6" y="8"/>
                    <a:pt x="5" y="8"/>
                  </a:cubicBezTo>
                  <a:cubicBezTo>
                    <a:pt x="6" y="7"/>
                    <a:pt x="6" y="6"/>
                    <a:pt x="6" y="6"/>
                  </a:cubicBezTo>
                  <a:cubicBezTo>
                    <a:pt x="7" y="6"/>
                    <a:pt x="7" y="7"/>
                    <a:pt x="7"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 name="Freeform 226">
              <a:extLst>
                <a:ext uri="{FF2B5EF4-FFF2-40B4-BE49-F238E27FC236}">
                  <a16:creationId xmlns:a16="http://schemas.microsoft.com/office/drawing/2014/main" id="{ED90F842-1E36-59F2-11F4-FFDE1EEB56E4}"/>
                </a:ext>
              </a:extLst>
            </p:cNvPr>
            <p:cNvSpPr>
              <a:spLocks/>
            </p:cNvSpPr>
            <p:nvPr userDrawn="1"/>
          </p:nvSpPr>
          <p:spPr bwMode="auto">
            <a:xfrm>
              <a:off x="1555750" y="4737100"/>
              <a:ext cx="20638" cy="34925"/>
            </a:xfrm>
            <a:custGeom>
              <a:avLst/>
              <a:gdLst>
                <a:gd name="T0" fmla="*/ 3 w 3"/>
                <a:gd name="T1" fmla="*/ 4 h 5"/>
                <a:gd name="T2" fmla="*/ 3 w 3"/>
                <a:gd name="T3" fmla="*/ 2 h 5"/>
                <a:gd name="T4" fmla="*/ 3 w 3"/>
                <a:gd name="T5" fmla="*/ 1 h 5"/>
                <a:gd name="T6" fmla="*/ 1 w 3"/>
                <a:gd name="T7" fmla="*/ 0 h 5"/>
                <a:gd name="T8" fmla="*/ 1 w 3"/>
                <a:gd name="T9" fmla="*/ 1 h 5"/>
                <a:gd name="T10" fmla="*/ 1 w 3"/>
                <a:gd name="T11" fmla="*/ 3 h 5"/>
                <a:gd name="T12" fmla="*/ 1 w 3"/>
                <a:gd name="T13" fmla="*/ 3 h 5"/>
                <a:gd name="T14" fmla="*/ 1 w 3"/>
                <a:gd name="T15" fmla="*/ 4 h 5"/>
                <a:gd name="T16" fmla="*/ 0 w 3"/>
                <a:gd name="T17" fmla="*/ 4 h 5"/>
                <a:gd name="T18" fmla="*/ 0 w 3"/>
                <a:gd name="T19" fmla="*/ 5 h 5"/>
                <a:gd name="T20" fmla="*/ 1 w 3"/>
                <a:gd name="T21" fmla="*/ 5 h 5"/>
                <a:gd name="T22" fmla="*/ 3 w 3"/>
                <a:gd name="T23" fmla="*/ 5 h 5"/>
                <a:gd name="T24" fmla="*/ 3 w 3"/>
                <a:gd name="T25"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 h="5">
                  <a:moveTo>
                    <a:pt x="3" y="4"/>
                  </a:moveTo>
                  <a:cubicBezTo>
                    <a:pt x="3" y="3"/>
                    <a:pt x="3" y="2"/>
                    <a:pt x="3" y="2"/>
                  </a:cubicBezTo>
                  <a:cubicBezTo>
                    <a:pt x="3" y="2"/>
                    <a:pt x="3" y="2"/>
                    <a:pt x="3" y="1"/>
                  </a:cubicBezTo>
                  <a:cubicBezTo>
                    <a:pt x="2" y="1"/>
                    <a:pt x="2" y="0"/>
                    <a:pt x="1" y="0"/>
                  </a:cubicBezTo>
                  <a:cubicBezTo>
                    <a:pt x="1" y="0"/>
                    <a:pt x="1" y="1"/>
                    <a:pt x="1" y="1"/>
                  </a:cubicBezTo>
                  <a:cubicBezTo>
                    <a:pt x="1" y="2"/>
                    <a:pt x="1" y="2"/>
                    <a:pt x="1" y="3"/>
                  </a:cubicBezTo>
                  <a:cubicBezTo>
                    <a:pt x="1" y="3"/>
                    <a:pt x="1" y="3"/>
                    <a:pt x="1" y="3"/>
                  </a:cubicBezTo>
                  <a:cubicBezTo>
                    <a:pt x="1" y="3"/>
                    <a:pt x="1" y="3"/>
                    <a:pt x="1" y="4"/>
                  </a:cubicBezTo>
                  <a:cubicBezTo>
                    <a:pt x="1" y="4"/>
                    <a:pt x="0" y="4"/>
                    <a:pt x="0" y="4"/>
                  </a:cubicBezTo>
                  <a:cubicBezTo>
                    <a:pt x="0" y="4"/>
                    <a:pt x="0" y="5"/>
                    <a:pt x="0" y="5"/>
                  </a:cubicBezTo>
                  <a:cubicBezTo>
                    <a:pt x="0" y="5"/>
                    <a:pt x="1" y="5"/>
                    <a:pt x="1" y="5"/>
                  </a:cubicBezTo>
                  <a:cubicBezTo>
                    <a:pt x="2" y="5"/>
                    <a:pt x="2" y="5"/>
                    <a:pt x="3" y="5"/>
                  </a:cubicBezTo>
                  <a:cubicBezTo>
                    <a:pt x="3" y="5"/>
                    <a:pt x="3" y="4"/>
                    <a:pt x="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 name="Freeform 227">
              <a:extLst>
                <a:ext uri="{FF2B5EF4-FFF2-40B4-BE49-F238E27FC236}">
                  <a16:creationId xmlns:a16="http://schemas.microsoft.com/office/drawing/2014/main" id="{A4DC21FB-78D6-C07E-2AA2-B326160DDD8D}"/>
                </a:ext>
              </a:extLst>
            </p:cNvPr>
            <p:cNvSpPr>
              <a:spLocks/>
            </p:cNvSpPr>
            <p:nvPr userDrawn="1"/>
          </p:nvSpPr>
          <p:spPr bwMode="auto">
            <a:xfrm>
              <a:off x="808038" y="4652963"/>
              <a:ext cx="20638" cy="20638"/>
            </a:xfrm>
            <a:custGeom>
              <a:avLst/>
              <a:gdLst>
                <a:gd name="T0" fmla="*/ 1 w 3"/>
                <a:gd name="T1" fmla="*/ 2 h 3"/>
                <a:gd name="T2" fmla="*/ 3 w 3"/>
                <a:gd name="T3" fmla="*/ 2 h 3"/>
                <a:gd name="T4" fmla="*/ 3 w 3"/>
                <a:gd name="T5" fmla="*/ 1 h 3"/>
                <a:gd name="T6" fmla="*/ 2 w 3"/>
                <a:gd name="T7" fmla="*/ 0 h 3"/>
                <a:gd name="T8" fmla="*/ 0 w 3"/>
                <a:gd name="T9" fmla="*/ 1 h 3"/>
                <a:gd name="T10" fmla="*/ 1 w 3"/>
                <a:gd name="T11" fmla="*/ 2 h 3"/>
                <a:gd name="T12" fmla="*/ 1 w 3"/>
                <a:gd name="T13" fmla="*/ 2 h 3"/>
              </a:gdLst>
              <a:ahLst/>
              <a:cxnLst>
                <a:cxn ang="0">
                  <a:pos x="T0" y="T1"/>
                </a:cxn>
                <a:cxn ang="0">
                  <a:pos x="T2" y="T3"/>
                </a:cxn>
                <a:cxn ang="0">
                  <a:pos x="T4" y="T5"/>
                </a:cxn>
                <a:cxn ang="0">
                  <a:pos x="T6" y="T7"/>
                </a:cxn>
                <a:cxn ang="0">
                  <a:pos x="T8" y="T9"/>
                </a:cxn>
                <a:cxn ang="0">
                  <a:pos x="T10" y="T11"/>
                </a:cxn>
                <a:cxn ang="0">
                  <a:pos x="T12" y="T13"/>
                </a:cxn>
              </a:cxnLst>
              <a:rect l="0" t="0" r="r" b="b"/>
              <a:pathLst>
                <a:path w="3" h="3">
                  <a:moveTo>
                    <a:pt x="1" y="2"/>
                  </a:moveTo>
                  <a:cubicBezTo>
                    <a:pt x="2" y="2"/>
                    <a:pt x="3" y="3"/>
                    <a:pt x="3" y="2"/>
                  </a:cubicBezTo>
                  <a:cubicBezTo>
                    <a:pt x="3" y="2"/>
                    <a:pt x="3" y="1"/>
                    <a:pt x="3" y="1"/>
                  </a:cubicBezTo>
                  <a:cubicBezTo>
                    <a:pt x="3" y="0"/>
                    <a:pt x="2" y="0"/>
                    <a:pt x="2" y="0"/>
                  </a:cubicBezTo>
                  <a:cubicBezTo>
                    <a:pt x="1" y="0"/>
                    <a:pt x="0" y="0"/>
                    <a:pt x="0" y="1"/>
                  </a:cubicBezTo>
                  <a:cubicBezTo>
                    <a:pt x="0" y="1"/>
                    <a:pt x="0" y="1"/>
                    <a:pt x="1" y="2"/>
                  </a:cubicBezTo>
                  <a:cubicBezTo>
                    <a:pt x="1" y="2"/>
                    <a:pt x="1" y="2"/>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 name="Freeform 228">
              <a:extLst>
                <a:ext uri="{FF2B5EF4-FFF2-40B4-BE49-F238E27FC236}">
                  <a16:creationId xmlns:a16="http://schemas.microsoft.com/office/drawing/2014/main" id="{08611722-E296-69DA-62AC-14159ACE6845}"/>
                </a:ext>
              </a:extLst>
            </p:cNvPr>
            <p:cNvSpPr>
              <a:spLocks/>
            </p:cNvSpPr>
            <p:nvPr userDrawn="1"/>
          </p:nvSpPr>
          <p:spPr bwMode="auto">
            <a:xfrm>
              <a:off x="781050" y="4667250"/>
              <a:ext cx="69850" cy="41275"/>
            </a:xfrm>
            <a:custGeom>
              <a:avLst/>
              <a:gdLst>
                <a:gd name="T0" fmla="*/ 1 w 10"/>
                <a:gd name="T1" fmla="*/ 6 h 6"/>
                <a:gd name="T2" fmla="*/ 3 w 10"/>
                <a:gd name="T3" fmla="*/ 6 h 6"/>
                <a:gd name="T4" fmla="*/ 3 w 10"/>
                <a:gd name="T5" fmla="*/ 5 h 6"/>
                <a:gd name="T6" fmla="*/ 4 w 10"/>
                <a:gd name="T7" fmla="*/ 5 h 6"/>
                <a:gd name="T8" fmla="*/ 5 w 10"/>
                <a:gd name="T9" fmla="*/ 4 h 6"/>
                <a:gd name="T10" fmla="*/ 6 w 10"/>
                <a:gd name="T11" fmla="*/ 3 h 6"/>
                <a:gd name="T12" fmla="*/ 7 w 10"/>
                <a:gd name="T13" fmla="*/ 2 h 6"/>
                <a:gd name="T14" fmla="*/ 10 w 10"/>
                <a:gd name="T15" fmla="*/ 0 h 6"/>
                <a:gd name="T16" fmla="*/ 9 w 10"/>
                <a:gd name="T17" fmla="*/ 0 h 6"/>
                <a:gd name="T18" fmla="*/ 9 w 10"/>
                <a:gd name="T19" fmla="*/ 0 h 6"/>
                <a:gd name="T20" fmla="*/ 7 w 10"/>
                <a:gd name="T21" fmla="*/ 1 h 6"/>
                <a:gd name="T22" fmla="*/ 6 w 10"/>
                <a:gd name="T23" fmla="*/ 2 h 6"/>
                <a:gd name="T24" fmla="*/ 5 w 10"/>
                <a:gd name="T25" fmla="*/ 2 h 6"/>
                <a:gd name="T26" fmla="*/ 5 w 10"/>
                <a:gd name="T27" fmla="*/ 2 h 6"/>
                <a:gd name="T28" fmla="*/ 3 w 10"/>
                <a:gd name="T29" fmla="*/ 3 h 6"/>
                <a:gd name="T30" fmla="*/ 2 w 10"/>
                <a:gd name="T31" fmla="*/ 4 h 6"/>
                <a:gd name="T32" fmla="*/ 0 w 10"/>
                <a:gd name="T33" fmla="*/ 5 h 6"/>
                <a:gd name="T34" fmla="*/ 0 w 10"/>
                <a:gd name="T35" fmla="*/ 6 h 6"/>
                <a:gd name="T36" fmla="*/ 1 w 10"/>
                <a:gd name="T37"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 h="6">
                  <a:moveTo>
                    <a:pt x="1" y="6"/>
                  </a:moveTo>
                  <a:cubicBezTo>
                    <a:pt x="1" y="6"/>
                    <a:pt x="2" y="6"/>
                    <a:pt x="3" y="6"/>
                  </a:cubicBezTo>
                  <a:cubicBezTo>
                    <a:pt x="3" y="6"/>
                    <a:pt x="3" y="6"/>
                    <a:pt x="3" y="5"/>
                  </a:cubicBezTo>
                  <a:cubicBezTo>
                    <a:pt x="4" y="5"/>
                    <a:pt x="4" y="5"/>
                    <a:pt x="4" y="5"/>
                  </a:cubicBezTo>
                  <a:cubicBezTo>
                    <a:pt x="4" y="4"/>
                    <a:pt x="4" y="4"/>
                    <a:pt x="5" y="4"/>
                  </a:cubicBezTo>
                  <a:cubicBezTo>
                    <a:pt x="5" y="4"/>
                    <a:pt x="6" y="3"/>
                    <a:pt x="6" y="3"/>
                  </a:cubicBezTo>
                  <a:cubicBezTo>
                    <a:pt x="7" y="2"/>
                    <a:pt x="7" y="2"/>
                    <a:pt x="7" y="2"/>
                  </a:cubicBezTo>
                  <a:cubicBezTo>
                    <a:pt x="9" y="2"/>
                    <a:pt x="10" y="1"/>
                    <a:pt x="10" y="0"/>
                  </a:cubicBezTo>
                  <a:cubicBezTo>
                    <a:pt x="10" y="0"/>
                    <a:pt x="10" y="0"/>
                    <a:pt x="9" y="0"/>
                  </a:cubicBezTo>
                  <a:cubicBezTo>
                    <a:pt x="9" y="0"/>
                    <a:pt x="9" y="0"/>
                    <a:pt x="9" y="0"/>
                  </a:cubicBezTo>
                  <a:cubicBezTo>
                    <a:pt x="8" y="0"/>
                    <a:pt x="8" y="1"/>
                    <a:pt x="7" y="1"/>
                  </a:cubicBezTo>
                  <a:cubicBezTo>
                    <a:pt x="7" y="1"/>
                    <a:pt x="6" y="2"/>
                    <a:pt x="6" y="2"/>
                  </a:cubicBezTo>
                  <a:cubicBezTo>
                    <a:pt x="6" y="2"/>
                    <a:pt x="5" y="2"/>
                    <a:pt x="5" y="2"/>
                  </a:cubicBezTo>
                  <a:cubicBezTo>
                    <a:pt x="5" y="2"/>
                    <a:pt x="5" y="2"/>
                    <a:pt x="5" y="2"/>
                  </a:cubicBezTo>
                  <a:cubicBezTo>
                    <a:pt x="4" y="3"/>
                    <a:pt x="4" y="3"/>
                    <a:pt x="3" y="3"/>
                  </a:cubicBezTo>
                  <a:cubicBezTo>
                    <a:pt x="3" y="3"/>
                    <a:pt x="2" y="4"/>
                    <a:pt x="2" y="4"/>
                  </a:cubicBezTo>
                  <a:cubicBezTo>
                    <a:pt x="1" y="4"/>
                    <a:pt x="0" y="5"/>
                    <a:pt x="0" y="5"/>
                  </a:cubicBezTo>
                  <a:cubicBezTo>
                    <a:pt x="0" y="5"/>
                    <a:pt x="0" y="5"/>
                    <a:pt x="0" y="6"/>
                  </a:cubicBezTo>
                  <a:cubicBezTo>
                    <a:pt x="0" y="6"/>
                    <a:pt x="0" y="6"/>
                    <a:pt x="1"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 name="Freeform 229">
              <a:extLst>
                <a:ext uri="{FF2B5EF4-FFF2-40B4-BE49-F238E27FC236}">
                  <a16:creationId xmlns:a16="http://schemas.microsoft.com/office/drawing/2014/main" id="{4AE1E9A3-F3F9-14E5-AACD-9A4DE35EBA08}"/>
                </a:ext>
              </a:extLst>
            </p:cNvPr>
            <p:cNvSpPr>
              <a:spLocks/>
            </p:cNvSpPr>
            <p:nvPr userDrawn="1"/>
          </p:nvSpPr>
          <p:spPr bwMode="auto">
            <a:xfrm>
              <a:off x="808038" y="4694238"/>
              <a:ext cx="42863" cy="42863"/>
            </a:xfrm>
            <a:custGeom>
              <a:avLst/>
              <a:gdLst>
                <a:gd name="T0" fmla="*/ 5 w 6"/>
                <a:gd name="T1" fmla="*/ 3 h 6"/>
                <a:gd name="T2" fmla="*/ 4 w 6"/>
                <a:gd name="T3" fmla="*/ 3 h 6"/>
                <a:gd name="T4" fmla="*/ 5 w 6"/>
                <a:gd name="T5" fmla="*/ 3 h 6"/>
                <a:gd name="T6" fmla="*/ 5 w 6"/>
                <a:gd name="T7" fmla="*/ 2 h 6"/>
                <a:gd name="T8" fmla="*/ 6 w 6"/>
                <a:gd name="T9" fmla="*/ 1 h 6"/>
                <a:gd name="T10" fmla="*/ 4 w 6"/>
                <a:gd name="T11" fmla="*/ 0 h 6"/>
                <a:gd name="T12" fmla="*/ 3 w 6"/>
                <a:gd name="T13" fmla="*/ 1 h 6"/>
                <a:gd name="T14" fmla="*/ 1 w 6"/>
                <a:gd name="T15" fmla="*/ 2 h 6"/>
                <a:gd name="T16" fmla="*/ 0 w 6"/>
                <a:gd name="T17" fmla="*/ 3 h 6"/>
                <a:gd name="T18" fmla="*/ 1 w 6"/>
                <a:gd name="T19" fmla="*/ 3 h 6"/>
                <a:gd name="T20" fmla="*/ 2 w 6"/>
                <a:gd name="T21" fmla="*/ 2 h 6"/>
                <a:gd name="T22" fmla="*/ 3 w 6"/>
                <a:gd name="T23" fmla="*/ 2 h 6"/>
                <a:gd name="T24" fmla="*/ 3 w 6"/>
                <a:gd name="T25" fmla="*/ 2 h 6"/>
                <a:gd name="T26" fmla="*/ 3 w 6"/>
                <a:gd name="T27" fmla="*/ 3 h 6"/>
                <a:gd name="T28" fmla="*/ 3 w 6"/>
                <a:gd name="T29" fmla="*/ 3 h 6"/>
                <a:gd name="T30" fmla="*/ 2 w 6"/>
                <a:gd name="T31" fmla="*/ 3 h 6"/>
                <a:gd name="T32" fmla="*/ 2 w 6"/>
                <a:gd name="T33" fmla="*/ 4 h 6"/>
                <a:gd name="T34" fmla="*/ 2 w 6"/>
                <a:gd name="T35" fmla="*/ 5 h 6"/>
                <a:gd name="T36" fmla="*/ 3 w 6"/>
                <a:gd name="T37" fmla="*/ 5 h 6"/>
                <a:gd name="T38" fmla="*/ 4 w 6"/>
                <a:gd name="T39" fmla="*/ 5 h 6"/>
                <a:gd name="T40" fmla="*/ 5 w 6"/>
                <a:gd name="T41"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 h="6">
                  <a:moveTo>
                    <a:pt x="5" y="3"/>
                  </a:moveTo>
                  <a:cubicBezTo>
                    <a:pt x="4" y="3"/>
                    <a:pt x="4" y="3"/>
                    <a:pt x="4" y="3"/>
                  </a:cubicBezTo>
                  <a:cubicBezTo>
                    <a:pt x="3" y="3"/>
                    <a:pt x="4" y="3"/>
                    <a:pt x="5" y="3"/>
                  </a:cubicBezTo>
                  <a:cubicBezTo>
                    <a:pt x="5" y="2"/>
                    <a:pt x="5" y="2"/>
                    <a:pt x="5" y="2"/>
                  </a:cubicBezTo>
                  <a:cubicBezTo>
                    <a:pt x="5" y="2"/>
                    <a:pt x="6" y="2"/>
                    <a:pt x="6" y="1"/>
                  </a:cubicBezTo>
                  <a:cubicBezTo>
                    <a:pt x="5" y="1"/>
                    <a:pt x="5" y="1"/>
                    <a:pt x="4" y="0"/>
                  </a:cubicBezTo>
                  <a:cubicBezTo>
                    <a:pt x="4" y="0"/>
                    <a:pt x="4" y="1"/>
                    <a:pt x="3" y="1"/>
                  </a:cubicBezTo>
                  <a:cubicBezTo>
                    <a:pt x="3" y="1"/>
                    <a:pt x="2" y="2"/>
                    <a:pt x="1" y="2"/>
                  </a:cubicBezTo>
                  <a:cubicBezTo>
                    <a:pt x="1" y="2"/>
                    <a:pt x="0" y="3"/>
                    <a:pt x="0" y="3"/>
                  </a:cubicBezTo>
                  <a:cubicBezTo>
                    <a:pt x="0" y="4"/>
                    <a:pt x="1" y="3"/>
                    <a:pt x="1" y="3"/>
                  </a:cubicBezTo>
                  <a:cubicBezTo>
                    <a:pt x="1" y="3"/>
                    <a:pt x="2" y="3"/>
                    <a:pt x="2" y="2"/>
                  </a:cubicBezTo>
                  <a:cubicBezTo>
                    <a:pt x="2" y="2"/>
                    <a:pt x="3" y="2"/>
                    <a:pt x="3" y="2"/>
                  </a:cubicBezTo>
                  <a:cubicBezTo>
                    <a:pt x="3" y="2"/>
                    <a:pt x="3" y="2"/>
                    <a:pt x="3" y="2"/>
                  </a:cubicBezTo>
                  <a:cubicBezTo>
                    <a:pt x="3" y="2"/>
                    <a:pt x="3" y="3"/>
                    <a:pt x="3" y="3"/>
                  </a:cubicBezTo>
                  <a:cubicBezTo>
                    <a:pt x="3" y="3"/>
                    <a:pt x="3" y="3"/>
                    <a:pt x="3" y="3"/>
                  </a:cubicBezTo>
                  <a:cubicBezTo>
                    <a:pt x="3" y="3"/>
                    <a:pt x="2" y="3"/>
                    <a:pt x="2" y="3"/>
                  </a:cubicBezTo>
                  <a:cubicBezTo>
                    <a:pt x="2" y="4"/>
                    <a:pt x="2" y="4"/>
                    <a:pt x="2" y="4"/>
                  </a:cubicBezTo>
                  <a:cubicBezTo>
                    <a:pt x="2" y="4"/>
                    <a:pt x="1" y="5"/>
                    <a:pt x="2" y="5"/>
                  </a:cubicBezTo>
                  <a:cubicBezTo>
                    <a:pt x="2" y="6"/>
                    <a:pt x="3" y="5"/>
                    <a:pt x="3" y="5"/>
                  </a:cubicBezTo>
                  <a:cubicBezTo>
                    <a:pt x="3" y="5"/>
                    <a:pt x="4" y="5"/>
                    <a:pt x="4" y="5"/>
                  </a:cubicBezTo>
                  <a:cubicBezTo>
                    <a:pt x="5" y="4"/>
                    <a:pt x="5" y="4"/>
                    <a:pt x="5"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 name="Freeform 230">
              <a:extLst>
                <a:ext uri="{FF2B5EF4-FFF2-40B4-BE49-F238E27FC236}">
                  <a16:creationId xmlns:a16="http://schemas.microsoft.com/office/drawing/2014/main" id="{2F4B74D5-5175-A855-E690-341DDC37FA9C}"/>
                </a:ext>
              </a:extLst>
            </p:cNvPr>
            <p:cNvSpPr>
              <a:spLocks/>
            </p:cNvSpPr>
            <p:nvPr userDrawn="1"/>
          </p:nvSpPr>
          <p:spPr bwMode="auto">
            <a:xfrm>
              <a:off x="795338" y="4714875"/>
              <a:ext cx="20638" cy="22225"/>
            </a:xfrm>
            <a:custGeom>
              <a:avLst/>
              <a:gdLst>
                <a:gd name="T0" fmla="*/ 1 w 3"/>
                <a:gd name="T1" fmla="*/ 3 h 3"/>
                <a:gd name="T2" fmla="*/ 2 w 3"/>
                <a:gd name="T3" fmla="*/ 3 h 3"/>
                <a:gd name="T4" fmla="*/ 1 w 3"/>
                <a:gd name="T5" fmla="*/ 0 h 3"/>
                <a:gd name="T6" fmla="*/ 0 w 3"/>
                <a:gd name="T7" fmla="*/ 1 h 3"/>
                <a:gd name="T8" fmla="*/ 0 w 3"/>
                <a:gd name="T9" fmla="*/ 2 h 3"/>
                <a:gd name="T10" fmla="*/ 1 w 3"/>
                <a:gd name="T11" fmla="*/ 3 h 3"/>
              </a:gdLst>
              <a:ahLst/>
              <a:cxnLst>
                <a:cxn ang="0">
                  <a:pos x="T0" y="T1"/>
                </a:cxn>
                <a:cxn ang="0">
                  <a:pos x="T2" y="T3"/>
                </a:cxn>
                <a:cxn ang="0">
                  <a:pos x="T4" y="T5"/>
                </a:cxn>
                <a:cxn ang="0">
                  <a:pos x="T6" y="T7"/>
                </a:cxn>
                <a:cxn ang="0">
                  <a:pos x="T8" y="T9"/>
                </a:cxn>
                <a:cxn ang="0">
                  <a:pos x="T10" y="T11"/>
                </a:cxn>
              </a:cxnLst>
              <a:rect l="0" t="0" r="r" b="b"/>
              <a:pathLst>
                <a:path w="3" h="3">
                  <a:moveTo>
                    <a:pt x="1" y="3"/>
                  </a:moveTo>
                  <a:cubicBezTo>
                    <a:pt x="2" y="3"/>
                    <a:pt x="2" y="3"/>
                    <a:pt x="2" y="3"/>
                  </a:cubicBezTo>
                  <a:cubicBezTo>
                    <a:pt x="3" y="2"/>
                    <a:pt x="2" y="0"/>
                    <a:pt x="1" y="0"/>
                  </a:cubicBezTo>
                  <a:cubicBezTo>
                    <a:pt x="1" y="0"/>
                    <a:pt x="0" y="0"/>
                    <a:pt x="0" y="1"/>
                  </a:cubicBezTo>
                  <a:cubicBezTo>
                    <a:pt x="0" y="1"/>
                    <a:pt x="0" y="2"/>
                    <a:pt x="0" y="2"/>
                  </a:cubicBezTo>
                  <a:cubicBezTo>
                    <a:pt x="0" y="3"/>
                    <a:pt x="1" y="3"/>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 name="Freeform 231">
              <a:extLst>
                <a:ext uri="{FF2B5EF4-FFF2-40B4-BE49-F238E27FC236}">
                  <a16:creationId xmlns:a16="http://schemas.microsoft.com/office/drawing/2014/main" id="{7A9BB296-57E0-B46A-3E5B-ACDADDC2074E}"/>
                </a:ext>
              </a:extLst>
            </p:cNvPr>
            <p:cNvSpPr>
              <a:spLocks noEditPoints="1"/>
            </p:cNvSpPr>
            <p:nvPr userDrawn="1"/>
          </p:nvSpPr>
          <p:spPr bwMode="auto">
            <a:xfrm>
              <a:off x="774700" y="4737100"/>
              <a:ext cx="53975" cy="55563"/>
            </a:xfrm>
            <a:custGeom>
              <a:avLst/>
              <a:gdLst>
                <a:gd name="T0" fmla="*/ 7 w 8"/>
                <a:gd name="T1" fmla="*/ 1 h 8"/>
                <a:gd name="T2" fmla="*/ 7 w 8"/>
                <a:gd name="T3" fmla="*/ 0 h 8"/>
                <a:gd name="T4" fmla="*/ 6 w 8"/>
                <a:gd name="T5" fmla="*/ 1 h 8"/>
                <a:gd name="T6" fmla="*/ 6 w 8"/>
                <a:gd name="T7" fmla="*/ 2 h 8"/>
                <a:gd name="T8" fmla="*/ 4 w 8"/>
                <a:gd name="T9" fmla="*/ 3 h 8"/>
                <a:gd name="T10" fmla="*/ 3 w 8"/>
                <a:gd name="T11" fmla="*/ 3 h 8"/>
                <a:gd name="T12" fmla="*/ 3 w 8"/>
                <a:gd name="T13" fmla="*/ 4 h 8"/>
                <a:gd name="T14" fmla="*/ 2 w 8"/>
                <a:gd name="T15" fmla="*/ 4 h 8"/>
                <a:gd name="T16" fmla="*/ 1 w 8"/>
                <a:gd name="T17" fmla="*/ 4 h 8"/>
                <a:gd name="T18" fmla="*/ 1 w 8"/>
                <a:gd name="T19" fmla="*/ 4 h 8"/>
                <a:gd name="T20" fmla="*/ 0 w 8"/>
                <a:gd name="T21" fmla="*/ 5 h 8"/>
                <a:gd name="T22" fmla="*/ 0 w 8"/>
                <a:gd name="T23" fmla="*/ 5 h 8"/>
                <a:gd name="T24" fmla="*/ 0 w 8"/>
                <a:gd name="T25" fmla="*/ 7 h 8"/>
                <a:gd name="T26" fmla="*/ 1 w 8"/>
                <a:gd name="T27" fmla="*/ 8 h 8"/>
                <a:gd name="T28" fmla="*/ 2 w 8"/>
                <a:gd name="T29" fmla="*/ 7 h 8"/>
                <a:gd name="T30" fmla="*/ 3 w 8"/>
                <a:gd name="T31" fmla="*/ 6 h 8"/>
                <a:gd name="T32" fmla="*/ 4 w 8"/>
                <a:gd name="T33" fmla="*/ 5 h 8"/>
                <a:gd name="T34" fmla="*/ 4 w 8"/>
                <a:gd name="T35" fmla="*/ 4 h 8"/>
                <a:gd name="T36" fmla="*/ 5 w 8"/>
                <a:gd name="T37" fmla="*/ 5 h 8"/>
                <a:gd name="T38" fmla="*/ 6 w 8"/>
                <a:gd name="T39" fmla="*/ 6 h 8"/>
                <a:gd name="T40" fmla="*/ 7 w 8"/>
                <a:gd name="T41" fmla="*/ 7 h 8"/>
                <a:gd name="T42" fmla="*/ 8 w 8"/>
                <a:gd name="T43" fmla="*/ 6 h 8"/>
                <a:gd name="T44" fmla="*/ 7 w 8"/>
                <a:gd name="T45" fmla="*/ 4 h 8"/>
                <a:gd name="T46" fmla="*/ 7 w 8"/>
                <a:gd name="T47" fmla="*/ 1 h 8"/>
                <a:gd name="T48" fmla="*/ 6 w 8"/>
                <a:gd name="T49" fmla="*/ 5 h 8"/>
                <a:gd name="T50" fmla="*/ 5 w 8"/>
                <a:gd name="T51" fmla="*/ 4 h 8"/>
                <a:gd name="T52" fmla="*/ 5 w 8"/>
                <a:gd name="T53" fmla="*/ 4 h 8"/>
                <a:gd name="T54" fmla="*/ 6 w 8"/>
                <a:gd name="T55" fmla="*/ 3 h 8"/>
                <a:gd name="T56" fmla="*/ 6 w 8"/>
                <a:gd name="T57" fmla="*/ 4 h 8"/>
                <a:gd name="T58" fmla="*/ 6 w 8"/>
                <a:gd name="T59"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 h="8">
                  <a:moveTo>
                    <a:pt x="7" y="1"/>
                  </a:moveTo>
                  <a:cubicBezTo>
                    <a:pt x="7" y="0"/>
                    <a:pt x="7" y="0"/>
                    <a:pt x="7" y="0"/>
                  </a:cubicBezTo>
                  <a:cubicBezTo>
                    <a:pt x="6" y="0"/>
                    <a:pt x="6" y="0"/>
                    <a:pt x="6" y="1"/>
                  </a:cubicBezTo>
                  <a:cubicBezTo>
                    <a:pt x="6" y="1"/>
                    <a:pt x="6" y="2"/>
                    <a:pt x="6" y="2"/>
                  </a:cubicBezTo>
                  <a:cubicBezTo>
                    <a:pt x="5" y="2"/>
                    <a:pt x="4" y="3"/>
                    <a:pt x="4" y="3"/>
                  </a:cubicBezTo>
                  <a:cubicBezTo>
                    <a:pt x="4" y="3"/>
                    <a:pt x="3" y="3"/>
                    <a:pt x="3" y="3"/>
                  </a:cubicBezTo>
                  <a:cubicBezTo>
                    <a:pt x="3" y="3"/>
                    <a:pt x="3" y="4"/>
                    <a:pt x="3" y="4"/>
                  </a:cubicBezTo>
                  <a:cubicBezTo>
                    <a:pt x="2" y="4"/>
                    <a:pt x="2" y="4"/>
                    <a:pt x="2" y="4"/>
                  </a:cubicBezTo>
                  <a:cubicBezTo>
                    <a:pt x="2" y="4"/>
                    <a:pt x="2" y="4"/>
                    <a:pt x="1" y="4"/>
                  </a:cubicBezTo>
                  <a:cubicBezTo>
                    <a:pt x="1" y="4"/>
                    <a:pt x="1" y="4"/>
                    <a:pt x="1" y="4"/>
                  </a:cubicBezTo>
                  <a:cubicBezTo>
                    <a:pt x="0" y="4"/>
                    <a:pt x="0" y="5"/>
                    <a:pt x="0" y="5"/>
                  </a:cubicBezTo>
                  <a:cubicBezTo>
                    <a:pt x="0" y="5"/>
                    <a:pt x="0" y="5"/>
                    <a:pt x="0" y="5"/>
                  </a:cubicBezTo>
                  <a:cubicBezTo>
                    <a:pt x="0" y="6"/>
                    <a:pt x="0" y="7"/>
                    <a:pt x="0" y="7"/>
                  </a:cubicBezTo>
                  <a:cubicBezTo>
                    <a:pt x="0" y="7"/>
                    <a:pt x="1" y="8"/>
                    <a:pt x="1" y="8"/>
                  </a:cubicBezTo>
                  <a:cubicBezTo>
                    <a:pt x="2" y="8"/>
                    <a:pt x="2" y="7"/>
                    <a:pt x="2" y="7"/>
                  </a:cubicBezTo>
                  <a:cubicBezTo>
                    <a:pt x="2" y="7"/>
                    <a:pt x="3" y="6"/>
                    <a:pt x="3" y="6"/>
                  </a:cubicBezTo>
                  <a:cubicBezTo>
                    <a:pt x="3" y="6"/>
                    <a:pt x="3" y="5"/>
                    <a:pt x="4" y="5"/>
                  </a:cubicBezTo>
                  <a:cubicBezTo>
                    <a:pt x="4" y="5"/>
                    <a:pt x="4" y="4"/>
                    <a:pt x="4" y="4"/>
                  </a:cubicBezTo>
                  <a:cubicBezTo>
                    <a:pt x="5" y="4"/>
                    <a:pt x="5" y="5"/>
                    <a:pt x="5" y="5"/>
                  </a:cubicBezTo>
                  <a:cubicBezTo>
                    <a:pt x="6" y="6"/>
                    <a:pt x="6" y="6"/>
                    <a:pt x="6" y="6"/>
                  </a:cubicBezTo>
                  <a:cubicBezTo>
                    <a:pt x="6" y="6"/>
                    <a:pt x="6" y="7"/>
                    <a:pt x="7" y="7"/>
                  </a:cubicBezTo>
                  <a:cubicBezTo>
                    <a:pt x="7" y="7"/>
                    <a:pt x="7" y="6"/>
                    <a:pt x="8" y="6"/>
                  </a:cubicBezTo>
                  <a:cubicBezTo>
                    <a:pt x="8" y="5"/>
                    <a:pt x="8" y="4"/>
                    <a:pt x="7" y="4"/>
                  </a:cubicBezTo>
                  <a:cubicBezTo>
                    <a:pt x="7" y="3"/>
                    <a:pt x="8" y="1"/>
                    <a:pt x="7" y="1"/>
                  </a:cubicBezTo>
                  <a:close/>
                  <a:moveTo>
                    <a:pt x="6" y="5"/>
                  </a:moveTo>
                  <a:cubicBezTo>
                    <a:pt x="6" y="5"/>
                    <a:pt x="6" y="5"/>
                    <a:pt x="5" y="4"/>
                  </a:cubicBezTo>
                  <a:cubicBezTo>
                    <a:pt x="5" y="4"/>
                    <a:pt x="5" y="4"/>
                    <a:pt x="5" y="4"/>
                  </a:cubicBezTo>
                  <a:cubicBezTo>
                    <a:pt x="5" y="4"/>
                    <a:pt x="5" y="3"/>
                    <a:pt x="6" y="3"/>
                  </a:cubicBezTo>
                  <a:cubicBezTo>
                    <a:pt x="6" y="2"/>
                    <a:pt x="6" y="3"/>
                    <a:pt x="6" y="4"/>
                  </a:cubicBezTo>
                  <a:cubicBezTo>
                    <a:pt x="6" y="4"/>
                    <a:pt x="6" y="4"/>
                    <a:pt x="6"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 name="Freeform 232">
              <a:extLst>
                <a:ext uri="{FF2B5EF4-FFF2-40B4-BE49-F238E27FC236}">
                  <a16:creationId xmlns:a16="http://schemas.microsoft.com/office/drawing/2014/main" id="{FC170F0B-2220-F162-D99C-BEF2697BFE4F}"/>
                </a:ext>
              </a:extLst>
            </p:cNvPr>
            <p:cNvSpPr>
              <a:spLocks/>
            </p:cNvSpPr>
            <p:nvPr userDrawn="1"/>
          </p:nvSpPr>
          <p:spPr bwMode="auto">
            <a:xfrm>
              <a:off x="836613" y="4743450"/>
              <a:ext cx="14288" cy="34925"/>
            </a:xfrm>
            <a:custGeom>
              <a:avLst/>
              <a:gdLst>
                <a:gd name="T0" fmla="*/ 0 w 2"/>
                <a:gd name="T1" fmla="*/ 0 h 5"/>
                <a:gd name="T2" fmla="*/ 0 w 2"/>
                <a:gd name="T3" fmla="*/ 1 h 5"/>
                <a:gd name="T4" fmla="*/ 0 w 2"/>
                <a:gd name="T5" fmla="*/ 4 h 5"/>
                <a:gd name="T6" fmla="*/ 1 w 2"/>
                <a:gd name="T7" fmla="*/ 5 h 5"/>
                <a:gd name="T8" fmla="*/ 2 w 2"/>
                <a:gd name="T9" fmla="*/ 4 h 5"/>
                <a:gd name="T10" fmla="*/ 2 w 2"/>
                <a:gd name="T11" fmla="*/ 1 h 5"/>
                <a:gd name="T12" fmla="*/ 0 w 2"/>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2" h="5">
                  <a:moveTo>
                    <a:pt x="0" y="0"/>
                  </a:moveTo>
                  <a:cubicBezTo>
                    <a:pt x="0" y="0"/>
                    <a:pt x="0" y="1"/>
                    <a:pt x="0" y="1"/>
                  </a:cubicBezTo>
                  <a:cubicBezTo>
                    <a:pt x="0" y="2"/>
                    <a:pt x="0" y="3"/>
                    <a:pt x="0" y="4"/>
                  </a:cubicBezTo>
                  <a:cubicBezTo>
                    <a:pt x="0" y="4"/>
                    <a:pt x="0" y="5"/>
                    <a:pt x="1" y="5"/>
                  </a:cubicBezTo>
                  <a:cubicBezTo>
                    <a:pt x="1" y="5"/>
                    <a:pt x="1" y="4"/>
                    <a:pt x="2" y="4"/>
                  </a:cubicBezTo>
                  <a:cubicBezTo>
                    <a:pt x="2" y="3"/>
                    <a:pt x="2" y="2"/>
                    <a:pt x="2"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 name="Freeform 233">
              <a:extLst>
                <a:ext uri="{FF2B5EF4-FFF2-40B4-BE49-F238E27FC236}">
                  <a16:creationId xmlns:a16="http://schemas.microsoft.com/office/drawing/2014/main" id="{269EB30C-64B1-1785-445C-4AB9DCB3BDBB}"/>
                </a:ext>
              </a:extLst>
            </p:cNvPr>
            <p:cNvSpPr>
              <a:spLocks noEditPoints="1"/>
            </p:cNvSpPr>
            <p:nvPr userDrawn="1"/>
          </p:nvSpPr>
          <p:spPr bwMode="auto">
            <a:xfrm>
              <a:off x="4686300" y="3575050"/>
              <a:ext cx="2784475" cy="1266825"/>
            </a:xfrm>
            <a:custGeom>
              <a:avLst/>
              <a:gdLst>
                <a:gd name="T0" fmla="*/ 384 w 403"/>
                <a:gd name="T1" fmla="*/ 114 h 181"/>
                <a:gd name="T2" fmla="*/ 315 w 403"/>
                <a:gd name="T3" fmla="*/ 64 h 181"/>
                <a:gd name="T4" fmla="*/ 233 w 403"/>
                <a:gd name="T5" fmla="*/ 25 h 181"/>
                <a:gd name="T6" fmla="*/ 225 w 403"/>
                <a:gd name="T7" fmla="*/ 16 h 181"/>
                <a:gd name="T8" fmla="*/ 201 w 403"/>
                <a:gd name="T9" fmla="*/ 0 h 181"/>
                <a:gd name="T10" fmla="*/ 167 w 403"/>
                <a:gd name="T11" fmla="*/ 17 h 181"/>
                <a:gd name="T12" fmla="*/ 176 w 403"/>
                <a:gd name="T13" fmla="*/ 25 h 181"/>
                <a:gd name="T14" fmla="*/ 62 w 403"/>
                <a:gd name="T15" fmla="*/ 87 h 181"/>
                <a:gd name="T16" fmla="*/ 19 w 403"/>
                <a:gd name="T17" fmla="*/ 115 h 181"/>
                <a:gd name="T18" fmla="*/ 18 w 403"/>
                <a:gd name="T19" fmla="*/ 181 h 181"/>
                <a:gd name="T20" fmla="*/ 225 w 403"/>
                <a:gd name="T21" fmla="*/ 181 h 181"/>
                <a:gd name="T22" fmla="*/ 220 w 403"/>
                <a:gd name="T23" fmla="*/ 5 h 181"/>
                <a:gd name="T24" fmla="*/ 182 w 403"/>
                <a:gd name="T25" fmla="*/ 5 h 181"/>
                <a:gd name="T26" fmla="*/ 182 w 403"/>
                <a:gd name="T27" fmla="*/ 5 h 181"/>
                <a:gd name="T28" fmla="*/ 219 w 403"/>
                <a:gd name="T29" fmla="*/ 18 h 181"/>
                <a:gd name="T30" fmla="*/ 168 w 403"/>
                <a:gd name="T31" fmla="*/ 19 h 181"/>
                <a:gd name="T32" fmla="*/ 187 w 403"/>
                <a:gd name="T33" fmla="*/ 33 h 181"/>
                <a:gd name="T34" fmla="*/ 178 w 403"/>
                <a:gd name="T35" fmla="*/ 25 h 181"/>
                <a:gd name="T36" fmla="*/ 189 w 403"/>
                <a:gd name="T37" fmla="*/ 44 h 181"/>
                <a:gd name="T38" fmla="*/ 197 w 403"/>
                <a:gd name="T39" fmla="*/ 92 h 181"/>
                <a:gd name="T40" fmla="*/ 206 w 403"/>
                <a:gd name="T41" fmla="*/ 75 h 181"/>
                <a:gd name="T42" fmla="*/ 197 w 403"/>
                <a:gd name="T43" fmla="*/ 101 h 181"/>
                <a:gd name="T44" fmla="*/ 197 w 403"/>
                <a:gd name="T45" fmla="*/ 62 h 181"/>
                <a:gd name="T46" fmla="*/ 206 w 403"/>
                <a:gd name="T47" fmla="*/ 114 h 181"/>
                <a:gd name="T48" fmla="*/ 197 w 403"/>
                <a:gd name="T49" fmla="*/ 53 h 181"/>
                <a:gd name="T50" fmla="*/ 206 w 403"/>
                <a:gd name="T51" fmla="*/ 123 h 181"/>
                <a:gd name="T52" fmla="*/ 197 w 403"/>
                <a:gd name="T53" fmla="*/ 49 h 181"/>
                <a:gd name="T54" fmla="*/ 195 w 403"/>
                <a:gd name="T55" fmla="*/ 52 h 181"/>
                <a:gd name="T56" fmla="*/ 195 w 403"/>
                <a:gd name="T57" fmla="*/ 61 h 181"/>
                <a:gd name="T58" fmla="*/ 195 w 403"/>
                <a:gd name="T59" fmla="*/ 83 h 181"/>
                <a:gd name="T60" fmla="*/ 195 w 403"/>
                <a:gd name="T61" fmla="*/ 102 h 181"/>
                <a:gd name="T62" fmla="*/ 195 w 403"/>
                <a:gd name="T63" fmla="*/ 115 h 181"/>
                <a:gd name="T64" fmla="*/ 189 w 403"/>
                <a:gd name="T65" fmla="*/ 140 h 181"/>
                <a:gd name="T66" fmla="*/ 197 w 403"/>
                <a:gd name="T67" fmla="*/ 140 h 181"/>
                <a:gd name="T68" fmla="*/ 208 w 403"/>
                <a:gd name="T69" fmla="*/ 140 h 181"/>
                <a:gd name="T70" fmla="*/ 214 w 403"/>
                <a:gd name="T71" fmla="*/ 33 h 181"/>
                <a:gd name="T72" fmla="*/ 189 w 403"/>
                <a:gd name="T73" fmla="*/ 145 h 181"/>
                <a:gd name="T74" fmla="*/ 216 w 403"/>
                <a:gd name="T75" fmla="*/ 179 h 181"/>
                <a:gd name="T76" fmla="*/ 227 w 403"/>
                <a:gd name="T77" fmla="*/ 179 h 181"/>
                <a:gd name="T78" fmla="*/ 382 w 403"/>
                <a:gd name="T79" fmla="*/ 115 h 181"/>
                <a:gd name="T80" fmla="*/ 227 w 403"/>
                <a:gd name="T81" fmla="*/ 72 h 181"/>
                <a:gd name="T82" fmla="*/ 384 w 403"/>
                <a:gd name="T83" fmla="*/ 113 h 181"/>
                <a:gd name="T84" fmla="*/ 341 w 403"/>
                <a:gd name="T85" fmla="*/ 89 h 181"/>
                <a:gd name="T86" fmla="*/ 315 w 403"/>
                <a:gd name="T87" fmla="*/ 70 h 181"/>
                <a:gd name="T88" fmla="*/ 310 w 403"/>
                <a:gd name="T89" fmla="*/ 67 h 181"/>
                <a:gd name="T90" fmla="*/ 93 w 403"/>
                <a:gd name="T91" fmla="*/ 67 h 181"/>
                <a:gd name="T92" fmla="*/ 65 w 403"/>
                <a:gd name="T93" fmla="*/ 90 h 181"/>
                <a:gd name="T94" fmla="*/ 8 w 403"/>
                <a:gd name="T95" fmla="*/ 107 h 181"/>
                <a:gd name="T96" fmla="*/ 176 w 403"/>
                <a:gd name="T97" fmla="*/ 113 h 181"/>
                <a:gd name="T98" fmla="*/ 21 w 403"/>
                <a:gd name="T99" fmla="*/ 117 h 181"/>
                <a:gd name="T100" fmla="*/ 176 w 403"/>
                <a:gd name="T101" fmla="*/ 179 h 181"/>
                <a:gd name="T102" fmla="*/ 214 w 403"/>
                <a:gd name="T103" fmla="*/ 147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03" h="181">
                  <a:moveTo>
                    <a:pt x="384" y="179"/>
                  </a:moveTo>
                  <a:cubicBezTo>
                    <a:pt x="384" y="179"/>
                    <a:pt x="384" y="179"/>
                    <a:pt x="384" y="179"/>
                  </a:cubicBezTo>
                  <a:cubicBezTo>
                    <a:pt x="384" y="115"/>
                    <a:pt x="384" y="115"/>
                    <a:pt x="384" y="115"/>
                  </a:cubicBezTo>
                  <a:cubicBezTo>
                    <a:pt x="384" y="115"/>
                    <a:pt x="384" y="115"/>
                    <a:pt x="384" y="115"/>
                  </a:cubicBezTo>
                  <a:cubicBezTo>
                    <a:pt x="384" y="115"/>
                    <a:pt x="384" y="115"/>
                    <a:pt x="384" y="114"/>
                  </a:cubicBezTo>
                  <a:cubicBezTo>
                    <a:pt x="403" y="105"/>
                    <a:pt x="403" y="105"/>
                    <a:pt x="403" y="105"/>
                  </a:cubicBezTo>
                  <a:cubicBezTo>
                    <a:pt x="403" y="104"/>
                    <a:pt x="403" y="104"/>
                    <a:pt x="403" y="104"/>
                  </a:cubicBezTo>
                  <a:cubicBezTo>
                    <a:pt x="403" y="103"/>
                    <a:pt x="403" y="103"/>
                    <a:pt x="403" y="103"/>
                  </a:cubicBezTo>
                  <a:cubicBezTo>
                    <a:pt x="341" y="87"/>
                    <a:pt x="341" y="87"/>
                    <a:pt x="341" y="87"/>
                  </a:cubicBezTo>
                  <a:cubicBezTo>
                    <a:pt x="315" y="64"/>
                    <a:pt x="315" y="64"/>
                    <a:pt x="315" y="64"/>
                  </a:cubicBezTo>
                  <a:cubicBezTo>
                    <a:pt x="315" y="63"/>
                    <a:pt x="315" y="63"/>
                    <a:pt x="314" y="63"/>
                  </a:cubicBezTo>
                  <a:cubicBezTo>
                    <a:pt x="310" y="65"/>
                    <a:pt x="310" y="65"/>
                    <a:pt x="310" y="65"/>
                  </a:cubicBezTo>
                  <a:cubicBezTo>
                    <a:pt x="227" y="65"/>
                    <a:pt x="227" y="65"/>
                    <a:pt x="227" y="65"/>
                  </a:cubicBezTo>
                  <a:cubicBezTo>
                    <a:pt x="227" y="25"/>
                    <a:pt x="227" y="25"/>
                    <a:pt x="227" y="25"/>
                  </a:cubicBezTo>
                  <a:cubicBezTo>
                    <a:pt x="233" y="25"/>
                    <a:pt x="233" y="25"/>
                    <a:pt x="233" y="25"/>
                  </a:cubicBezTo>
                  <a:cubicBezTo>
                    <a:pt x="233" y="25"/>
                    <a:pt x="234" y="25"/>
                    <a:pt x="234" y="24"/>
                  </a:cubicBezTo>
                  <a:cubicBezTo>
                    <a:pt x="237" y="17"/>
                    <a:pt x="237" y="17"/>
                    <a:pt x="237" y="17"/>
                  </a:cubicBezTo>
                  <a:cubicBezTo>
                    <a:pt x="237" y="17"/>
                    <a:pt x="237" y="17"/>
                    <a:pt x="237" y="16"/>
                  </a:cubicBezTo>
                  <a:cubicBezTo>
                    <a:pt x="237" y="16"/>
                    <a:pt x="237" y="16"/>
                    <a:pt x="236" y="16"/>
                  </a:cubicBezTo>
                  <a:cubicBezTo>
                    <a:pt x="225" y="16"/>
                    <a:pt x="225" y="16"/>
                    <a:pt x="225" y="16"/>
                  </a:cubicBezTo>
                  <a:cubicBezTo>
                    <a:pt x="222" y="4"/>
                    <a:pt x="222" y="4"/>
                    <a:pt x="222" y="4"/>
                  </a:cubicBezTo>
                  <a:cubicBezTo>
                    <a:pt x="222" y="4"/>
                    <a:pt x="222" y="3"/>
                    <a:pt x="221" y="3"/>
                  </a:cubicBezTo>
                  <a:cubicBezTo>
                    <a:pt x="206" y="3"/>
                    <a:pt x="206" y="3"/>
                    <a:pt x="206" y="3"/>
                  </a:cubicBezTo>
                  <a:cubicBezTo>
                    <a:pt x="203" y="0"/>
                    <a:pt x="203" y="0"/>
                    <a:pt x="203" y="0"/>
                  </a:cubicBezTo>
                  <a:cubicBezTo>
                    <a:pt x="202" y="0"/>
                    <a:pt x="202" y="0"/>
                    <a:pt x="201" y="0"/>
                  </a:cubicBezTo>
                  <a:cubicBezTo>
                    <a:pt x="198" y="3"/>
                    <a:pt x="198" y="3"/>
                    <a:pt x="198" y="3"/>
                  </a:cubicBezTo>
                  <a:cubicBezTo>
                    <a:pt x="181" y="3"/>
                    <a:pt x="181" y="3"/>
                    <a:pt x="181" y="3"/>
                  </a:cubicBezTo>
                  <a:cubicBezTo>
                    <a:pt x="181" y="3"/>
                    <a:pt x="180" y="4"/>
                    <a:pt x="180" y="4"/>
                  </a:cubicBezTo>
                  <a:cubicBezTo>
                    <a:pt x="178" y="17"/>
                    <a:pt x="178" y="17"/>
                    <a:pt x="178" y="17"/>
                  </a:cubicBezTo>
                  <a:cubicBezTo>
                    <a:pt x="167" y="17"/>
                    <a:pt x="167" y="17"/>
                    <a:pt x="167" y="17"/>
                  </a:cubicBezTo>
                  <a:cubicBezTo>
                    <a:pt x="166" y="17"/>
                    <a:pt x="166" y="17"/>
                    <a:pt x="166" y="17"/>
                  </a:cubicBezTo>
                  <a:cubicBezTo>
                    <a:pt x="165" y="17"/>
                    <a:pt x="165" y="18"/>
                    <a:pt x="166" y="18"/>
                  </a:cubicBezTo>
                  <a:cubicBezTo>
                    <a:pt x="169" y="25"/>
                    <a:pt x="169" y="25"/>
                    <a:pt x="169" y="25"/>
                  </a:cubicBezTo>
                  <a:cubicBezTo>
                    <a:pt x="169" y="25"/>
                    <a:pt x="170" y="25"/>
                    <a:pt x="170" y="25"/>
                  </a:cubicBezTo>
                  <a:cubicBezTo>
                    <a:pt x="176" y="25"/>
                    <a:pt x="176" y="25"/>
                    <a:pt x="176" y="25"/>
                  </a:cubicBezTo>
                  <a:cubicBezTo>
                    <a:pt x="176" y="65"/>
                    <a:pt x="176" y="65"/>
                    <a:pt x="176" y="65"/>
                  </a:cubicBezTo>
                  <a:cubicBezTo>
                    <a:pt x="93" y="65"/>
                    <a:pt x="93" y="65"/>
                    <a:pt x="93" y="65"/>
                  </a:cubicBezTo>
                  <a:cubicBezTo>
                    <a:pt x="89" y="63"/>
                    <a:pt x="89" y="63"/>
                    <a:pt x="89" y="63"/>
                  </a:cubicBezTo>
                  <a:cubicBezTo>
                    <a:pt x="88" y="63"/>
                    <a:pt x="88" y="63"/>
                    <a:pt x="88" y="64"/>
                  </a:cubicBezTo>
                  <a:cubicBezTo>
                    <a:pt x="62" y="87"/>
                    <a:pt x="62" y="87"/>
                    <a:pt x="62" y="87"/>
                  </a:cubicBezTo>
                  <a:cubicBezTo>
                    <a:pt x="0" y="103"/>
                    <a:pt x="0" y="103"/>
                    <a:pt x="0" y="103"/>
                  </a:cubicBezTo>
                  <a:cubicBezTo>
                    <a:pt x="0" y="103"/>
                    <a:pt x="0" y="103"/>
                    <a:pt x="0" y="104"/>
                  </a:cubicBezTo>
                  <a:cubicBezTo>
                    <a:pt x="0" y="104"/>
                    <a:pt x="0" y="104"/>
                    <a:pt x="0" y="105"/>
                  </a:cubicBezTo>
                  <a:cubicBezTo>
                    <a:pt x="18" y="114"/>
                    <a:pt x="18" y="114"/>
                    <a:pt x="18" y="114"/>
                  </a:cubicBezTo>
                  <a:cubicBezTo>
                    <a:pt x="19" y="115"/>
                    <a:pt x="19" y="115"/>
                    <a:pt x="19" y="115"/>
                  </a:cubicBezTo>
                  <a:cubicBezTo>
                    <a:pt x="19" y="115"/>
                    <a:pt x="19" y="115"/>
                    <a:pt x="19" y="115"/>
                  </a:cubicBezTo>
                  <a:cubicBezTo>
                    <a:pt x="19" y="179"/>
                    <a:pt x="19" y="179"/>
                    <a:pt x="19" y="179"/>
                  </a:cubicBezTo>
                  <a:cubicBezTo>
                    <a:pt x="18" y="179"/>
                    <a:pt x="18" y="179"/>
                    <a:pt x="18" y="179"/>
                  </a:cubicBezTo>
                  <a:cubicBezTo>
                    <a:pt x="18" y="179"/>
                    <a:pt x="17" y="179"/>
                    <a:pt x="17" y="180"/>
                  </a:cubicBezTo>
                  <a:cubicBezTo>
                    <a:pt x="17" y="181"/>
                    <a:pt x="18" y="181"/>
                    <a:pt x="18" y="181"/>
                  </a:cubicBezTo>
                  <a:cubicBezTo>
                    <a:pt x="178" y="181"/>
                    <a:pt x="178" y="181"/>
                    <a:pt x="178" y="181"/>
                  </a:cubicBezTo>
                  <a:cubicBezTo>
                    <a:pt x="179" y="181"/>
                    <a:pt x="179" y="181"/>
                    <a:pt x="179" y="181"/>
                  </a:cubicBezTo>
                  <a:cubicBezTo>
                    <a:pt x="188" y="181"/>
                    <a:pt x="188" y="181"/>
                    <a:pt x="188" y="181"/>
                  </a:cubicBezTo>
                  <a:cubicBezTo>
                    <a:pt x="215" y="181"/>
                    <a:pt x="215" y="181"/>
                    <a:pt x="215" y="181"/>
                  </a:cubicBezTo>
                  <a:cubicBezTo>
                    <a:pt x="225" y="181"/>
                    <a:pt x="225" y="181"/>
                    <a:pt x="225" y="181"/>
                  </a:cubicBezTo>
                  <a:cubicBezTo>
                    <a:pt x="225" y="181"/>
                    <a:pt x="225" y="181"/>
                    <a:pt x="225" y="181"/>
                  </a:cubicBezTo>
                  <a:cubicBezTo>
                    <a:pt x="384" y="181"/>
                    <a:pt x="384" y="181"/>
                    <a:pt x="384" y="181"/>
                  </a:cubicBezTo>
                  <a:cubicBezTo>
                    <a:pt x="384" y="181"/>
                    <a:pt x="385" y="181"/>
                    <a:pt x="385" y="180"/>
                  </a:cubicBezTo>
                  <a:cubicBezTo>
                    <a:pt x="385" y="179"/>
                    <a:pt x="384" y="179"/>
                    <a:pt x="384" y="179"/>
                  </a:cubicBezTo>
                  <a:close/>
                  <a:moveTo>
                    <a:pt x="220" y="5"/>
                  </a:moveTo>
                  <a:cubicBezTo>
                    <a:pt x="223" y="16"/>
                    <a:pt x="223" y="16"/>
                    <a:pt x="223" y="16"/>
                  </a:cubicBezTo>
                  <a:cubicBezTo>
                    <a:pt x="220" y="16"/>
                    <a:pt x="220" y="16"/>
                    <a:pt x="220" y="16"/>
                  </a:cubicBezTo>
                  <a:cubicBezTo>
                    <a:pt x="208" y="5"/>
                    <a:pt x="208" y="5"/>
                    <a:pt x="208" y="5"/>
                  </a:cubicBezTo>
                  <a:lnTo>
                    <a:pt x="220" y="5"/>
                  </a:lnTo>
                  <a:close/>
                  <a:moveTo>
                    <a:pt x="182" y="5"/>
                  </a:moveTo>
                  <a:cubicBezTo>
                    <a:pt x="196" y="5"/>
                    <a:pt x="196" y="5"/>
                    <a:pt x="196" y="5"/>
                  </a:cubicBezTo>
                  <a:cubicBezTo>
                    <a:pt x="185" y="16"/>
                    <a:pt x="185" y="16"/>
                    <a:pt x="185" y="16"/>
                  </a:cubicBezTo>
                  <a:cubicBezTo>
                    <a:pt x="185" y="16"/>
                    <a:pt x="185" y="16"/>
                    <a:pt x="185" y="16"/>
                  </a:cubicBezTo>
                  <a:cubicBezTo>
                    <a:pt x="180" y="16"/>
                    <a:pt x="180" y="16"/>
                    <a:pt x="180" y="16"/>
                  </a:cubicBezTo>
                  <a:lnTo>
                    <a:pt x="182" y="5"/>
                  </a:lnTo>
                  <a:close/>
                  <a:moveTo>
                    <a:pt x="168" y="19"/>
                  </a:moveTo>
                  <a:cubicBezTo>
                    <a:pt x="185" y="19"/>
                    <a:pt x="185" y="19"/>
                    <a:pt x="185" y="19"/>
                  </a:cubicBezTo>
                  <a:cubicBezTo>
                    <a:pt x="185" y="19"/>
                    <a:pt x="185" y="19"/>
                    <a:pt x="185" y="18"/>
                  </a:cubicBezTo>
                  <a:cubicBezTo>
                    <a:pt x="202" y="2"/>
                    <a:pt x="202" y="2"/>
                    <a:pt x="202" y="2"/>
                  </a:cubicBezTo>
                  <a:cubicBezTo>
                    <a:pt x="219" y="18"/>
                    <a:pt x="219" y="18"/>
                    <a:pt x="219" y="18"/>
                  </a:cubicBezTo>
                  <a:cubicBezTo>
                    <a:pt x="219" y="18"/>
                    <a:pt x="219" y="18"/>
                    <a:pt x="219" y="18"/>
                  </a:cubicBezTo>
                  <a:cubicBezTo>
                    <a:pt x="235" y="18"/>
                    <a:pt x="235" y="18"/>
                    <a:pt x="235" y="18"/>
                  </a:cubicBezTo>
                  <a:cubicBezTo>
                    <a:pt x="232" y="23"/>
                    <a:pt x="232" y="23"/>
                    <a:pt x="232" y="23"/>
                  </a:cubicBezTo>
                  <a:cubicBezTo>
                    <a:pt x="170" y="23"/>
                    <a:pt x="170" y="23"/>
                    <a:pt x="170" y="23"/>
                  </a:cubicBezTo>
                  <a:lnTo>
                    <a:pt x="168" y="19"/>
                  </a:lnTo>
                  <a:close/>
                  <a:moveTo>
                    <a:pt x="179" y="179"/>
                  </a:moveTo>
                  <a:cubicBezTo>
                    <a:pt x="179" y="179"/>
                    <a:pt x="179" y="179"/>
                    <a:pt x="178" y="179"/>
                  </a:cubicBezTo>
                  <a:cubicBezTo>
                    <a:pt x="178" y="179"/>
                    <a:pt x="178" y="179"/>
                    <a:pt x="178" y="179"/>
                  </a:cubicBezTo>
                  <a:cubicBezTo>
                    <a:pt x="178" y="33"/>
                    <a:pt x="178" y="33"/>
                    <a:pt x="178" y="33"/>
                  </a:cubicBezTo>
                  <a:cubicBezTo>
                    <a:pt x="187" y="33"/>
                    <a:pt x="187" y="33"/>
                    <a:pt x="187" y="33"/>
                  </a:cubicBezTo>
                  <a:cubicBezTo>
                    <a:pt x="187" y="179"/>
                    <a:pt x="187" y="179"/>
                    <a:pt x="187" y="179"/>
                  </a:cubicBezTo>
                  <a:lnTo>
                    <a:pt x="179" y="179"/>
                  </a:lnTo>
                  <a:close/>
                  <a:moveTo>
                    <a:pt x="225" y="31"/>
                  </a:moveTo>
                  <a:cubicBezTo>
                    <a:pt x="178" y="31"/>
                    <a:pt x="178" y="31"/>
                    <a:pt x="178" y="31"/>
                  </a:cubicBezTo>
                  <a:cubicBezTo>
                    <a:pt x="178" y="25"/>
                    <a:pt x="178" y="25"/>
                    <a:pt x="178" y="25"/>
                  </a:cubicBezTo>
                  <a:cubicBezTo>
                    <a:pt x="225" y="25"/>
                    <a:pt x="225" y="25"/>
                    <a:pt x="225" y="25"/>
                  </a:cubicBezTo>
                  <a:lnTo>
                    <a:pt x="225" y="31"/>
                  </a:lnTo>
                  <a:close/>
                  <a:moveTo>
                    <a:pt x="214" y="47"/>
                  </a:moveTo>
                  <a:cubicBezTo>
                    <a:pt x="189" y="47"/>
                    <a:pt x="189" y="47"/>
                    <a:pt x="189" y="47"/>
                  </a:cubicBezTo>
                  <a:cubicBezTo>
                    <a:pt x="189" y="44"/>
                    <a:pt x="189" y="44"/>
                    <a:pt x="189" y="44"/>
                  </a:cubicBezTo>
                  <a:cubicBezTo>
                    <a:pt x="214" y="44"/>
                    <a:pt x="214" y="44"/>
                    <a:pt x="214" y="44"/>
                  </a:cubicBezTo>
                  <a:lnTo>
                    <a:pt x="214" y="47"/>
                  </a:lnTo>
                  <a:close/>
                  <a:moveTo>
                    <a:pt x="206" y="84"/>
                  </a:moveTo>
                  <a:cubicBezTo>
                    <a:pt x="206" y="92"/>
                    <a:pt x="206" y="92"/>
                    <a:pt x="206" y="92"/>
                  </a:cubicBezTo>
                  <a:cubicBezTo>
                    <a:pt x="197" y="92"/>
                    <a:pt x="197" y="92"/>
                    <a:pt x="197" y="92"/>
                  </a:cubicBezTo>
                  <a:cubicBezTo>
                    <a:pt x="197" y="84"/>
                    <a:pt x="197" y="84"/>
                    <a:pt x="197" y="84"/>
                  </a:cubicBezTo>
                  <a:lnTo>
                    <a:pt x="206" y="84"/>
                  </a:lnTo>
                  <a:close/>
                  <a:moveTo>
                    <a:pt x="197" y="82"/>
                  </a:moveTo>
                  <a:cubicBezTo>
                    <a:pt x="197" y="75"/>
                    <a:pt x="197" y="75"/>
                    <a:pt x="197" y="75"/>
                  </a:cubicBezTo>
                  <a:cubicBezTo>
                    <a:pt x="206" y="75"/>
                    <a:pt x="206" y="75"/>
                    <a:pt x="206" y="75"/>
                  </a:cubicBezTo>
                  <a:cubicBezTo>
                    <a:pt x="206" y="82"/>
                    <a:pt x="206" y="82"/>
                    <a:pt x="206" y="82"/>
                  </a:cubicBezTo>
                  <a:lnTo>
                    <a:pt x="197" y="82"/>
                  </a:lnTo>
                  <a:close/>
                  <a:moveTo>
                    <a:pt x="206" y="94"/>
                  </a:moveTo>
                  <a:cubicBezTo>
                    <a:pt x="206" y="101"/>
                    <a:pt x="206" y="101"/>
                    <a:pt x="206" y="101"/>
                  </a:cubicBezTo>
                  <a:cubicBezTo>
                    <a:pt x="197" y="101"/>
                    <a:pt x="197" y="101"/>
                    <a:pt x="197" y="101"/>
                  </a:cubicBezTo>
                  <a:cubicBezTo>
                    <a:pt x="197" y="94"/>
                    <a:pt x="197" y="94"/>
                    <a:pt x="197" y="94"/>
                  </a:cubicBezTo>
                  <a:lnTo>
                    <a:pt x="206" y="94"/>
                  </a:lnTo>
                  <a:close/>
                  <a:moveTo>
                    <a:pt x="206" y="73"/>
                  </a:moveTo>
                  <a:cubicBezTo>
                    <a:pt x="197" y="73"/>
                    <a:pt x="197" y="73"/>
                    <a:pt x="197" y="73"/>
                  </a:cubicBezTo>
                  <a:cubicBezTo>
                    <a:pt x="197" y="62"/>
                    <a:pt x="197" y="62"/>
                    <a:pt x="197" y="62"/>
                  </a:cubicBezTo>
                  <a:cubicBezTo>
                    <a:pt x="206" y="62"/>
                    <a:pt x="206" y="62"/>
                    <a:pt x="206" y="62"/>
                  </a:cubicBezTo>
                  <a:lnTo>
                    <a:pt x="206" y="73"/>
                  </a:lnTo>
                  <a:close/>
                  <a:moveTo>
                    <a:pt x="197" y="103"/>
                  </a:moveTo>
                  <a:cubicBezTo>
                    <a:pt x="206" y="103"/>
                    <a:pt x="206" y="103"/>
                    <a:pt x="206" y="103"/>
                  </a:cubicBezTo>
                  <a:cubicBezTo>
                    <a:pt x="206" y="114"/>
                    <a:pt x="206" y="114"/>
                    <a:pt x="206" y="114"/>
                  </a:cubicBezTo>
                  <a:cubicBezTo>
                    <a:pt x="197" y="114"/>
                    <a:pt x="197" y="114"/>
                    <a:pt x="197" y="114"/>
                  </a:cubicBezTo>
                  <a:lnTo>
                    <a:pt x="197" y="103"/>
                  </a:lnTo>
                  <a:close/>
                  <a:moveTo>
                    <a:pt x="206" y="60"/>
                  </a:moveTo>
                  <a:cubicBezTo>
                    <a:pt x="197" y="60"/>
                    <a:pt x="197" y="60"/>
                    <a:pt x="197" y="60"/>
                  </a:cubicBezTo>
                  <a:cubicBezTo>
                    <a:pt x="197" y="53"/>
                    <a:pt x="197" y="53"/>
                    <a:pt x="197" y="53"/>
                  </a:cubicBezTo>
                  <a:cubicBezTo>
                    <a:pt x="206" y="53"/>
                    <a:pt x="206" y="53"/>
                    <a:pt x="206" y="53"/>
                  </a:cubicBezTo>
                  <a:lnTo>
                    <a:pt x="206" y="60"/>
                  </a:lnTo>
                  <a:close/>
                  <a:moveTo>
                    <a:pt x="197" y="116"/>
                  </a:moveTo>
                  <a:cubicBezTo>
                    <a:pt x="206" y="116"/>
                    <a:pt x="206" y="116"/>
                    <a:pt x="206" y="116"/>
                  </a:cubicBezTo>
                  <a:cubicBezTo>
                    <a:pt x="206" y="123"/>
                    <a:pt x="206" y="123"/>
                    <a:pt x="206" y="123"/>
                  </a:cubicBezTo>
                  <a:cubicBezTo>
                    <a:pt x="197" y="123"/>
                    <a:pt x="197" y="123"/>
                    <a:pt x="197" y="123"/>
                  </a:cubicBezTo>
                  <a:lnTo>
                    <a:pt x="197" y="116"/>
                  </a:lnTo>
                  <a:close/>
                  <a:moveTo>
                    <a:pt x="206" y="51"/>
                  </a:moveTo>
                  <a:cubicBezTo>
                    <a:pt x="197" y="51"/>
                    <a:pt x="197" y="51"/>
                    <a:pt x="197" y="51"/>
                  </a:cubicBezTo>
                  <a:cubicBezTo>
                    <a:pt x="197" y="49"/>
                    <a:pt x="197" y="49"/>
                    <a:pt x="197" y="49"/>
                  </a:cubicBezTo>
                  <a:cubicBezTo>
                    <a:pt x="206" y="49"/>
                    <a:pt x="206" y="49"/>
                    <a:pt x="206" y="49"/>
                  </a:cubicBezTo>
                  <a:lnTo>
                    <a:pt x="206" y="51"/>
                  </a:lnTo>
                  <a:close/>
                  <a:moveTo>
                    <a:pt x="189" y="49"/>
                  </a:moveTo>
                  <a:cubicBezTo>
                    <a:pt x="195" y="49"/>
                    <a:pt x="195" y="49"/>
                    <a:pt x="195" y="49"/>
                  </a:cubicBezTo>
                  <a:cubicBezTo>
                    <a:pt x="195" y="52"/>
                    <a:pt x="195" y="52"/>
                    <a:pt x="195" y="52"/>
                  </a:cubicBezTo>
                  <a:cubicBezTo>
                    <a:pt x="195" y="52"/>
                    <a:pt x="195" y="52"/>
                    <a:pt x="195" y="52"/>
                  </a:cubicBezTo>
                  <a:cubicBezTo>
                    <a:pt x="195" y="52"/>
                    <a:pt x="195" y="52"/>
                    <a:pt x="195" y="52"/>
                  </a:cubicBezTo>
                  <a:cubicBezTo>
                    <a:pt x="195" y="61"/>
                    <a:pt x="195" y="61"/>
                    <a:pt x="195" y="61"/>
                  </a:cubicBezTo>
                  <a:cubicBezTo>
                    <a:pt x="195" y="61"/>
                    <a:pt x="195" y="61"/>
                    <a:pt x="195" y="61"/>
                  </a:cubicBezTo>
                  <a:cubicBezTo>
                    <a:pt x="195" y="61"/>
                    <a:pt x="195" y="61"/>
                    <a:pt x="195" y="61"/>
                  </a:cubicBezTo>
                  <a:cubicBezTo>
                    <a:pt x="195" y="74"/>
                    <a:pt x="195" y="74"/>
                    <a:pt x="195" y="74"/>
                  </a:cubicBezTo>
                  <a:cubicBezTo>
                    <a:pt x="195" y="74"/>
                    <a:pt x="195" y="74"/>
                    <a:pt x="195" y="74"/>
                  </a:cubicBezTo>
                  <a:cubicBezTo>
                    <a:pt x="195" y="74"/>
                    <a:pt x="195" y="74"/>
                    <a:pt x="195" y="74"/>
                  </a:cubicBezTo>
                  <a:cubicBezTo>
                    <a:pt x="195" y="83"/>
                    <a:pt x="195" y="83"/>
                    <a:pt x="195" y="83"/>
                  </a:cubicBezTo>
                  <a:cubicBezTo>
                    <a:pt x="195" y="83"/>
                    <a:pt x="195" y="83"/>
                    <a:pt x="195" y="83"/>
                  </a:cubicBezTo>
                  <a:cubicBezTo>
                    <a:pt x="195" y="83"/>
                    <a:pt x="195" y="83"/>
                    <a:pt x="195" y="83"/>
                  </a:cubicBezTo>
                  <a:cubicBezTo>
                    <a:pt x="195" y="93"/>
                    <a:pt x="195" y="93"/>
                    <a:pt x="195" y="93"/>
                  </a:cubicBezTo>
                  <a:cubicBezTo>
                    <a:pt x="195" y="93"/>
                    <a:pt x="195" y="93"/>
                    <a:pt x="195" y="93"/>
                  </a:cubicBezTo>
                  <a:cubicBezTo>
                    <a:pt x="195" y="94"/>
                    <a:pt x="195" y="94"/>
                    <a:pt x="195" y="94"/>
                  </a:cubicBezTo>
                  <a:cubicBezTo>
                    <a:pt x="195" y="102"/>
                    <a:pt x="195" y="102"/>
                    <a:pt x="195" y="102"/>
                  </a:cubicBezTo>
                  <a:cubicBezTo>
                    <a:pt x="195" y="102"/>
                    <a:pt x="195" y="102"/>
                    <a:pt x="195" y="102"/>
                  </a:cubicBezTo>
                  <a:cubicBezTo>
                    <a:pt x="195" y="103"/>
                    <a:pt x="195" y="103"/>
                    <a:pt x="195" y="103"/>
                  </a:cubicBezTo>
                  <a:cubicBezTo>
                    <a:pt x="195" y="115"/>
                    <a:pt x="195" y="115"/>
                    <a:pt x="195" y="115"/>
                  </a:cubicBezTo>
                  <a:cubicBezTo>
                    <a:pt x="195" y="115"/>
                    <a:pt x="195" y="115"/>
                    <a:pt x="195" y="115"/>
                  </a:cubicBezTo>
                  <a:cubicBezTo>
                    <a:pt x="195" y="115"/>
                    <a:pt x="195" y="115"/>
                    <a:pt x="195" y="115"/>
                  </a:cubicBezTo>
                  <a:cubicBezTo>
                    <a:pt x="195" y="124"/>
                    <a:pt x="195" y="124"/>
                    <a:pt x="195" y="124"/>
                  </a:cubicBezTo>
                  <a:cubicBezTo>
                    <a:pt x="195" y="124"/>
                    <a:pt x="195" y="124"/>
                    <a:pt x="195" y="124"/>
                  </a:cubicBezTo>
                  <a:cubicBezTo>
                    <a:pt x="195" y="124"/>
                    <a:pt x="195" y="124"/>
                    <a:pt x="195" y="124"/>
                  </a:cubicBezTo>
                  <a:cubicBezTo>
                    <a:pt x="195" y="140"/>
                    <a:pt x="195" y="140"/>
                    <a:pt x="195" y="140"/>
                  </a:cubicBezTo>
                  <a:cubicBezTo>
                    <a:pt x="189" y="140"/>
                    <a:pt x="189" y="140"/>
                    <a:pt x="189" y="140"/>
                  </a:cubicBezTo>
                  <a:lnTo>
                    <a:pt x="189" y="49"/>
                  </a:lnTo>
                  <a:close/>
                  <a:moveTo>
                    <a:pt x="197" y="125"/>
                  </a:moveTo>
                  <a:cubicBezTo>
                    <a:pt x="206" y="125"/>
                    <a:pt x="206" y="125"/>
                    <a:pt x="206" y="125"/>
                  </a:cubicBezTo>
                  <a:cubicBezTo>
                    <a:pt x="206" y="140"/>
                    <a:pt x="206" y="140"/>
                    <a:pt x="206" y="140"/>
                  </a:cubicBezTo>
                  <a:cubicBezTo>
                    <a:pt x="197" y="140"/>
                    <a:pt x="197" y="140"/>
                    <a:pt x="197" y="140"/>
                  </a:cubicBezTo>
                  <a:lnTo>
                    <a:pt x="197" y="125"/>
                  </a:lnTo>
                  <a:close/>
                  <a:moveTo>
                    <a:pt x="208" y="49"/>
                  </a:moveTo>
                  <a:cubicBezTo>
                    <a:pt x="214" y="49"/>
                    <a:pt x="214" y="49"/>
                    <a:pt x="214" y="49"/>
                  </a:cubicBezTo>
                  <a:cubicBezTo>
                    <a:pt x="214" y="140"/>
                    <a:pt x="214" y="140"/>
                    <a:pt x="214" y="140"/>
                  </a:cubicBezTo>
                  <a:cubicBezTo>
                    <a:pt x="208" y="140"/>
                    <a:pt x="208" y="140"/>
                    <a:pt x="208" y="140"/>
                  </a:cubicBezTo>
                  <a:lnTo>
                    <a:pt x="208" y="49"/>
                  </a:lnTo>
                  <a:close/>
                  <a:moveTo>
                    <a:pt x="214" y="42"/>
                  </a:moveTo>
                  <a:cubicBezTo>
                    <a:pt x="189" y="42"/>
                    <a:pt x="189" y="42"/>
                    <a:pt x="189" y="42"/>
                  </a:cubicBezTo>
                  <a:cubicBezTo>
                    <a:pt x="189" y="33"/>
                    <a:pt x="189" y="33"/>
                    <a:pt x="189" y="33"/>
                  </a:cubicBezTo>
                  <a:cubicBezTo>
                    <a:pt x="214" y="33"/>
                    <a:pt x="214" y="33"/>
                    <a:pt x="214" y="33"/>
                  </a:cubicBezTo>
                  <a:lnTo>
                    <a:pt x="214" y="42"/>
                  </a:lnTo>
                  <a:close/>
                  <a:moveTo>
                    <a:pt x="189" y="142"/>
                  </a:moveTo>
                  <a:cubicBezTo>
                    <a:pt x="214" y="142"/>
                    <a:pt x="214" y="142"/>
                    <a:pt x="214" y="142"/>
                  </a:cubicBezTo>
                  <a:cubicBezTo>
                    <a:pt x="214" y="145"/>
                    <a:pt x="214" y="145"/>
                    <a:pt x="214" y="145"/>
                  </a:cubicBezTo>
                  <a:cubicBezTo>
                    <a:pt x="189" y="145"/>
                    <a:pt x="189" y="145"/>
                    <a:pt x="189" y="145"/>
                  </a:cubicBezTo>
                  <a:lnTo>
                    <a:pt x="189" y="142"/>
                  </a:lnTo>
                  <a:close/>
                  <a:moveTo>
                    <a:pt x="216" y="33"/>
                  </a:moveTo>
                  <a:cubicBezTo>
                    <a:pt x="225" y="33"/>
                    <a:pt x="225" y="33"/>
                    <a:pt x="225" y="33"/>
                  </a:cubicBezTo>
                  <a:cubicBezTo>
                    <a:pt x="225" y="179"/>
                    <a:pt x="225" y="179"/>
                    <a:pt x="225" y="179"/>
                  </a:cubicBezTo>
                  <a:cubicBezTo>
                    <a:pt x="216" y="179"/>
                    <a:pt x="216" y="179"/>
                    <a:pt x="216" y="179"/>
                  </a:cubicBezTo>
                  <a:lnTo>
                    <a:pt x="216" y="33"/>
                  </a:lnTo>
                  <a:close/>
                  <a:moveTo>
                    <a:pt x="227" y="119"/>
                  </a:moveTo>
                  <a:cubicBezTo>
                    <a:pt x="382" y="119"/>
                    <a:pt x="382" y="119"/>
                    <a:pt x="382" y="119"/>
                  </a:cubicBezTo>
                  <a:cubicBezTo>
                    <a:pt x="382" y="179"/>
                    <a:pt x="382" y="179"/>
                    <a:pt x="382" y="179"/>
                  </a:cubicBezTo>
                  <a:cubicBezTo>
                    <a:pt x="227" y="179"/>
                    <a:pt x="227" y="179"/>
                    <a:pt x="227" y="179"/>
                  </a:cubicBezTo>
                  <a:lnTo>
                    <a:pt x="227" y="119"/>
                  </a:lnTo>
                  <a:close/>
                  <a:moveTo>
                    <a:pt x="382" y="117"/>
                  </a:moveTo>
                  <a:cubicBezTo>
                    <a:pt x="227" y="117"/>
                    <a:pt x="227" y="117"/>
                    <a:pt x="227" y="117"/>
                  </a:cubicBezTo>
                  <a:cubicBezTo>
                    <a:pt x="227" y="115"/>
                    <a:pt x="227" y="115"/>
                    <a:pt x="227" y="115"/>
                  </a:cubicBezTo>
                  <a:cubicBezTo>
                    <a:pt x="382" y="115"/>
                    <a:pt x="382" y="115"/>
                    <a:pt x="382" y="115"/>
                  </a:cubicBezTo>
                  <a:lnTo>
                    <a:pt x="382" y="117"/>
                  </a:lnTo>
                  <a:close/>
                  <a:moveTo>
                    <a:pt x="384" y="113"/>
                  </a:moveTo>
                  <a:cubicBezTo>
                    <a:pt x="227" y="113"/>
                    <a:pt x="227" y="113"/>
                    <a:pt x="227" y="113"/>
                  </a:cubicBezTo>
                  <a:cubicBezTo>
                    <a:pt x="227" y="72"/>
                    <a:pt x="227" y="72"/>
                    <a:pt x="227" y="72"/>
                  </a:cubicBezTo>
                  <a:cubicBezTo>
                    <a:pt x="227" y="72"/>
                    <a:pt x="227" y="72"/>
                    <a:pt x="227" y="72"/>
                  </a:cubicBezTo>
                  <a:cubicBezTo>
                    <a:pt x="314" y="72"/>
                    <a:pt x="314" y="72"/>
                    <a:pt x="314" y="72"/>
                  </a:cubicBezTo>
                  <a:cubicBezTo>
                    <a:pt x="336" y="92"/>
                    <a:pt x="336" y="92"/>
                    <a:pt x="336" y="92"/>
                  </a:cubicBezTo>
                  <a:cubicBezTo>
                    <a:pt x="337" y="92"/>
                    <a:pt x="337" y="92"/>
                    <a:pt x="337" y="92"/>
                  </a:cubicBezTo>
                  <a:cubicBezTo>
                    <a:pt x="394" y="107"/>
                    <a:pt x="394" y="107"/>
                    <a:pt x="394" y="107"/>
                  </a:cubicBezTo>
                  <a:lnTo>
                    <a:pt x="384" y="113"/>
                  </a:lnTo>
                  <a:close/>
                  <a:moveTo>
                    <a:pt x="310" y="67"/>
                  </a:moveTo>
                  <a:cubicBezTo>
                    <a:pt x="310" y="67"/>
                    <a:pt x="310" y="67"/>
                    <a:pt x="310" y="67"/>
                  </a:cubicBezTo>
                  <a:cubicBezTo>
                    <a:pt x="314" y="66"/>
                    <a:pt x="314" y="66"/>
                    <a:pt x="314" y="66"/>
                  </a:cubicBezTo>
                  <a:cubicBezTo>
                    <a:pt x="340" y="89"/>
                    <a:pt x="340" y="89"/>
                    <a:pt x="340" y="89"/>
                  </a:cubicBezTo>
                  <a:cubicBezTo>
                    <a:pt x="340" y="89"/>
                    <a:pt x="340" y="89"/>
                    <a:pt x="341" y="89"/>
                  </a:cubicBezTo>
                  <a:cubicBezTo>
                    <a:pt x="400" y="104"/>
                    <a:pt x="400" y="104"/>
                    <a:pt x="400" y="104"/>
                  </a:cubicBezTo>
                  <a:cubicBezTo>
                    <a:pt x="397" y="105"/>
                    <a:pt x="397" y="105"/>
                    <a:pt x="397" y="105"/>
                  </a:cubicBezTo>
                  <a:cubicBezTo>
                    <a:pt x="397" y="105"/>
                    <a:pt x="397" y="105"/>
                    <a:pt x="397" y="105"/>
                  </a:cubicBezTo>
                  <a:cubicBezTo>
                    <a:pt x="338" y="90"/>
                    <a:pt x="338" y="90"/>
                    <a:pt x="338" y="90"/>
                  </a:cubicBezTo>
                  <a:cubicBezTo>
                    <a:pt x="315" y="70"/>
                    <a:pt x="315" y="70"/>
                    <a:pt x="315" y="70"/>
                  </a:cubicBezTo>
                  <a:cubicBezTo>
                    <a:pt x="315" y="70"/>
                    <a:pt x="315" y="70"/>
                    <a:pt x="314" y="70"/>
                  </a:cubicBezTo>
                  <a:cubicBezTo>
                    <a:pt x="227" y="70"/>
                    <a:pt x="227" y="70"/>
                    <a:pt x="227" y="70"/>
                  </a:cubicBezTo>
                  <a:cubicBezTo>
                    <a:pt x="227" y="70"/>
                    <a:pt x="227" y="70"/>
                    <a:pt x="227" y="70"/>
                  </a:cubicBezTo>
                  <a:cubicBezTo>
                    <a:pt x="227" y="67"/>
                    <a:pt x="227" y="67"/>
                    <a:pt x="227" y="67"/>
                  </a:cubicBezTo>
                  <a:lnTo>
                    <a:pt x="310" y="67"/>
                  </a:lnTo>
                  <a:close/>
                  <a:moveTo>
                    <a:pt x="62" y="89"/>
                  </a:moveTo>
                  <a:cubicBezTo>
                    <a:pt x="63" y="89"/>
                    <a:pt x="63" y="89"/>
                    <a:pt x="63" y="89"/>
                  </a:cubicBezTo>
                  <a:cubicBezTo>
                    <a:pt x="89" y="66"/>
                    <a:pt x="89" y="66"/>
                    <a:pt x="89" y="66"/>
                  </a:cubicBezTo>
                  <a:cubicBezTo>
                    <a:pt x="93" y="67"/>
                    <a:pt x="93" y="67"/>
                    <a:pt x="93" y="67"/>
                  </a:cubicBezTo>
                  <a:cubicBezTo>
                    <a:pt x="93" y="67"/>
                    <a:pt x="93" y="67"/>
                    <a:pt x="93" y="67"/>
                  </a:cubicBezTo>
                  <a:cubicBezTo>
                    <a:pt x="176" y="67"/>
                    <a:pt x="176" y="67"/>
                    <a:pt x="176" y="67"/>
                  </a:cubicBezTo>
                  <a:cubicBezTo>
                    <a:pt x="176" y="70"/>
                    <a:pt x="176" y="70"/>
                    <a:pt x="176" y="70"/>
                  </a:cubicBezTo>
                  <a:cubicBezTo>
                    <a:pt x="88" y="70"/>
                    <a:pt x="88" y="70"/>
                    <a:pt x="88" y="70"/>
                  </a:cubicBezTo>
                  <a:cubicBezTo>
                    <a:pt x="88" y="70"/>
                    <a:pt x="88" y="70"/>
                    <a:pt x="88" y="70"/>
                  </a:cubicBezTo>
                  <a:cubicBezTo>
                    <a:pt x="65" y="90"/>
                    <a:pt x="65" y="90"/>
                    <a:pt x="65" y="90"/>
                  </a:cubicBezTo>
                  <a:cubicBezTo>
                    <a:pt x="6" y="105"/>
                    <a:pt x="6" y="105"/>
                    <a:pt x="6" y="105"/>
                  </a:cubicBezTo>
                  <a:cubicBezTo>
                    <a:pt x="6" y="105"/>
                    <a:pt x="6" y="105"/>
                    <a:pt x="6" y="105"/>
                  </a:cubicBezTo>
                  <a:cubicBezTo>
                    <a:pt x="3" y="104"/>
                    <a:pt x="3" y="104"/>
                    <a:pt x="3" y="104"/>
                  </a:cubicBezTo>
                  <a:lnTo>
                    <a:pt x="62" y="89"/>
                  </a:lnTo>
                  <a:close/>
                  <a:moveTo>
                    <a:pt x="8" y="107"/>
                  </a:moveTo>
                  <a:cubicBezTo>
                    <a:pt x="66" y="92"/>
                    <a:pt x="66" y="92"/>
                    <a:pt x="66" y="92"/>
                  </a:cubicBezTo>
                  <a:cubicBezTo>
                    <a:pt x="66" y="92"/>
                    <a:pt x="66" y="92"/>
                    <a:pt x="66" y="92"/>
                  </a:cubicBezTo>
                  <a:cubicBezTo>
                    <a:pt x="89" y="72"/>
                    <a:pt x="89" y="72"/>
                    <a:pt x="89" y="72"/>
                  </a:cubicBezTo>
                  <a:cubicBezTo>
                    <a:pt x="176" y="72"/>
                    <a:pt x="176" y="72"/>
                    <a:pt x="176" y="72"/>
                  </a:cubicBezTo>
                  <a:cubicBezTo>
                    <a:pt x="176" y="113"/>
                    <a:pt x="176" y="113"/>
                    <a:pt x="176" y="113"/>
                  </a:cubicBezTo>
                  <a:cubicBezTo>
                    <a:pt x="19" y="113"/>
                    <a:pt x="19" y="113"/>
                    <a:pt x="19" y="113"/>
                  </a:cubicBezTo>
                  <a:lnTo>
                    <a:pt x="8" y="107"/>
                  </a:lnTo>
                  <a:close/>
                  <a:moveTo>
                    <a:pt x="176" y="115"/>
                  </a:moveTo>
                  <a:cubicBezTo>
                    <a:pt x="176" y="117"/>
                    <a:pt x="176" y="117"/>
                    <a:pt x="176" y="117"/>
                  </a:cubicBezTo>
                  <a:cubicBezTo>
                    <a:pt x="21" y="117"/>
                    <a:pt x="21" y="117"/>
                    <a:pt x="21" y="117"/>
                  </a:cubicBezTo>
                  <a:cubicBezTo>
                    <a:pt x="21" y="115"/>
                    <a:pt x="21" y="115"/>
                    <a:pt x="21" y="115"/>
                  </a:cubicBezTo>
                  <a:lnTo>
                    <a:pt x="176" y="115"/>
                  </a:lnTo>
                  <a:close/>
                  <a:moveTo>
                    <a:pt x="21" y="119"/>
                  </a:moveTo>
                  <a:cubicBezTo>
                    <a:pt x="176" y="119"/>
                    <a:pt x="176" y="119"/>
                    <a:pt x="176" y="119"/>
                  </a:cubicBezTo>
                  <a:cubicBezTo>
                    <a:pt x="176" y="179"/>
                    <a:pt x="176" y="179"/>
                    <a:pt x="176" y="179"/>
                  </a:cubicBezTo>
                  <a:cubicBezTo>
                    <a:pt x="21" y="179"/>
                    <a:pt x="21" y="179"/>
                    <a:pt x="21" y="179"/>
                  </a:cubicBezTo>
                  <a:lnTo>
                    <a:pt x="21" y="119"/>
                  </a:lnTo>
                  <a:close/>
                  <a:moveTo>
                    <a:pt x="189" y="179"/>
                  </a:moveTo>
                  <a:cubicBezTo>
                    <a:pt x="189" y="147"/>
                    <a:pt x="189" y="147"/>
                    <a:pt x="189" y="147"/>
                  </a:cubicBezTo>
                  <a:cubicBezTo>
                    <a:pt x="214" y="147"/>
                    <a:pt x="214" y="147"/>
                    <a:pt x="214" y="147"/>
                  </a:cubicBezTo>
                  <a:cubicBezTo>
                    <a:pt x="214" y="179"/>
                    <a:pt x="214" y="179"/>
                    <a:pt x="214" y="179"/>
                  </a:cubicBezTo>
                  <a:lnTo>
                    <a:pt x="189" y="17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 name="Freeform 234">
              <a:extLst>
                <a:ext uri="{FF2B5EF4-FFF2-40B4-BE49-F238E27FC236}">
                  <a16:creationId xmlns:a16="http://schemas.microsoft.com/office/drawing/2014/main" id="{3B0892DE-7172-58F5-A8E4-B4D0CABCAF80}"/>
                </a:ext>
              </a:extLst>
            </p:cNvPr>
            <p:cNvSpPr>
              <a:spLocks/>
            </p:cNvSpPr>
            <p:nvPr userDrawn="1"/>
          </p:nvSpPr>
          <p:spPr bwMode="auto">
            <a:xfrm>
              <a:off x="6034088" y="3622675"/>
              <a:ext cx="96838" cy="92075"/>
            </a:xfrm>
            <a:custGeom>
              <a:avLst/>
              <a:gdLst>
                <a:gd name="T0" fmla="*/ 39 w 61"/>
                <a:gd name="T1" fmla="*/ 22 h 58"/>
                <a:gd name="T2" fmla="*/ 30 w 61"/>
                <a:gd name="T3" fmla="*/ 0 h 58"/>
                <a:gd name="T4" fmla="*/ 22 w 61"/>
                <a:gd name="T5" fmla="*/ 22 h 58"/>
                <a:gd name="T6" fmla="*/ 0 w 61"/>
                <a:gd name="T7" fmla="*/ 22 h 58"/>
                <a:gd name="T8" fmla="*/ 17 w 61"/>
                <a:gd name="T9" fmla="*/ 36 h 58"/>
                <a:gd name="T10" fmla="*/ 13 w 61"/>
                <a:gd name="T11" fmla="*/ 58 h 58"/>
                <a:gd name="T12" fmla="*/ 30 w 61"/>
                <a:gd name="T13" fmla="*/ 44 h 58"/>
                <a:gd name="T14" fmla="*/ 48 w 61"/>
                <a:gd name="T15" fmla="*/ 58 h 58"/>
                <a:gd name="T16" fmla="*/ 43 w 61"/>
                <a:gd name="T17" fmla="*/ 36 h 58"/>
                <a:gd name="T18" fmla="*/ 61 w 61"/>
                <a:gd name="T19" fmla="*/ 22 h 58"/>
                <a:gd name="T20" fmla="*/ 39 w 61"/>
                <a:gd name="T21" fmla="*/ 22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1" h="58">
                  <a:moveTo>
                    <a:pt x="39" y="22"/>
                  </a:moveTo>
                  <a:lnTo>
                    <a:pt x="30" y="0"/>
                  </a:lnTo>
                  <a:lnTo>
                    <a:pt x="22" y="22"/>
                  </a:lnTo>
                  <a:lnTo>
                    <a:pt x="0" y="22"/>
                  </a:lnTo>
                  <a:lnTo>
                    <a:pt x="17" y="36"/>
                  </a:lnTo>
                  <a:lnTo>
                    <a:pt x="13" y="58"/>
                  </a:lnTo>
                  <a:lnTo>
                    <a:pt x="30" y="44"/>
                  </a:lnTo>
                  <a:lnTo>
                    <a:pt x="48" y="58"/>
                  </a:lnTo>
                  <a:lnTo>
                    <a:pt x="43" y="36"/>
                  </a:lnTo>
                  <a:lnTo>
                    <a:pt x="61" y="22"/>
                  </a:lnTo>
                  <a:lnTo>
                    <a:pt x="39" y="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 name="Freeform 235">
              <a:extLst>
                <a:ext uri="{FF2B5EF4-FFF2-40B4-BE49-F238E27FC236}">
                  <a16:creationId xmlns:a16="http://schemas.microsoft.com/office/drawing/2014/main" id="{15974EB3-3841-D911-A819-12590FBCBABA}"/>
                </a:ext>
              </a:extLst>
            </p:cNvPr>
            <p:cNvSpPr>
              <a:spLocks/>
            </p:cNvSpPr>
            <p:nvPr userDrawn="1"/>
          </p:nvSpPr>
          <p:spPr bwMode="auto">
            <a:xfrm>
              <a:off x="6034088" y="4630738"/>
              <a:ext cx="14288" cy="176213"/>
            </a:xfrm>
            <a:custGeom>
              <a:avLst/>
              <a:gdLst>
                <a:gd name="T0" fmla="*/ 1 w 2"/>
                <a:gd name="T1" fmla="*/ 0 h 25"/>
                <a:gd name="T2" fmla="*/ 0 w 2"/>
                <a:gd name="T3" fmla="*/ 1 h 25"/>
                <a:gd name="T4" fmla="*/ 0 w 2"/>
                <a:gd name="T5" fmla="*/ 24 h 25"/>
                <a:gd name="T6" fmla="*/ 1 w 2"/>
                <a:gd name="T7" fmla="*/ 25 h 25"/>
                <a:gd name="T8" fmla="*/ 2 w 2"/>
                <a:gd name="T9" fmla="*/ 24 h 25"/>
                <a:gd name="T10" fmla="*/ 2 w 2"/>
                <a:gd name="T11" fmla="*/ 1 h 25"/>
                <a:gd name="T12" fmla="*/ 1 w 2"/>
                <a:gd name="T13" fmla="*/ 0 h 25"/>
              </a:gdLst>
              <a:ahLst/>
              <a:cxnLst>
                <a:cxn ang="0">
                  <a:pos x="T0" y="T1"/>
                </a:cxn>
                <a:cxn ang="0">
                  <a:pos x="T2" y="T3"/>
                </a:cxn>
                <a:cxn ang="0">
                  <a:pos x="T4" y="T5"/>
                </a:cxn>
                <a:cxn ang="0">
                  <a:pos x="T6" y="T7"/>
                </a:cxn>
                <a:cxn ang="0">
                  <a:pos x="T8" y="T9"/>
                </a:cxn>
                <a:cxn ang="0">
                  <a:pos x="T10" y="T11"/>
                </a:cxn>
                <a:cxn ang="0">
                  <a:pos x="T12" y="T13"/>
                </a:cxn>
              </a:cxnLst>
              <a:rect l="0" t="0" r="r" b="b"/>
              <a:pathLst>
                <a:path w="2" h="25">
                  <a:moveTo>
                    <a:pt x="1" y="0"/>
                  </a:moveTo>
                  <a:cubicBezTo>
                    <a:pt x="0" y="0"/>
                    <a:pt x="0" y="0"/>
                    <a:pt x="0" y="1"/>
                  </a:cubicBezTo>
                  <a:cubicBezTo>
                    <a:pt x="0" y="24"/>
                    <a:pt x="0" y="24"/>
                    <a:pt x="0" y="24"/>
                  </a:cubicBezTo>
                  <a:cubicBezTo>
                    <a:pt x="0" y="25"/>
                    <a:pt x="0" y="25"/>
                    <a:pt x="1" y="25"/>
                  </a:cubicBezTo>
                  <a:cubicBezTo>
                    <a:pt x="2" y="25"/>
                    <a:pt x="2" y="25"/>
                    <a:pt x="2" y="24"/>
                  </a:cubicBezTo>
                  <a:cubicBezTo>
                    <a:pt x="2" y="1"/>
                    <a:pt x="2" y="1"/>
                    <a:pt x="2" y="1"/>
                  </a:cubicBezTo>
                  <a:cubicBezTo>
                    <a:pt x="2" y="0"/>
                    <a:pt x="2"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 name="Freeform 236">
              <a:extLst>
                <a:ext uri="{FF2B5EF4-FFF2-40B4-BE49-F238E27FC236}">
                  <a16:creationId xmlns:a16="http://schemas.microsoft.com/office/drawing/2014/main" id="{4AC1EC51-ED9F-53F0-F324-F6FBFC8B3719}"/>
                </a:ext>
              </a:extLst>
            </p:cNvPr>
            <p:cNvSpPr>
              <a:spLocks/>
            </p:cNvSpPr>
            <p:nvPr userDrawn="1"/>
          </p:nvSpPr>
          <p:spPr bwMode="auto">
            <a:xfrm>
              <a:off x="6110288" y="4630738"/>
              <a:ext cx="12700" cy="176213"/>
            </a:xfrm>
            <a:custGeom>
              <a:avLst/>
              <a:gdLst>
                <a:gd name="T0" fmla="*/ 1 w 2"/>
                <a:gd name="T1" fmla="*/ 0 h 25"/>
                <a:gd name="T2" fmla="*/ 0 w 2"/>
                <a:gd name="T3" fmla="*/ 1 h 25"/>
                <a:gd name="T4" fmla="*/ 0 w 2"/>
                <a:gd name="T5" fmla="*/ 24 h 25"/>
                <a:gd name="T6" fmla="*/ 1 w 2"/>
                <a:gd name="T7" fmla="*/ 25 h 25"/>
                <a:gd name="T8" fmla="*/ 2 w 2"/>
                <a:gd name="T9" fmla="*/ 24 h 25"/>
                <a:gd name="T10" fmla="*/ 2 w 2"/>
                <a:gd name="T11" fmla="*/ 1 h 25"/>
                <a:gd name="T12" fmla="*/ 1 w 2"/>
                <a:gd name="T13" fmla="*/ 0 h 25"/>
              </a:gdLst>
              <a:ahLst/>
              <a:cxnLst>
                <a:cxn ang="0">
                  <a:pos x="T0" y="T1"/>
                </a:cxn>
                <a:cxn ang="0">
                  <a:pos x="T2" y="T3"/>
                </a:cxn>
                <a:cxn ang="0">
                  <a:pos x="T4" y="T5"/>
                </a:cxn>
                <a:cxn ang="0">
                  <a:pos x="T6" y="T7"/>
                </a:cxn>
                <a:cxn ang="0">
                  <a:pos x="T8" y="T9"/>
                </a:cxn>
                <a:cxn ang="0">
                  <a:pos x="T10" y="T11"/>
                </a:cxn>
                <a:cxn ang="0">
                  <a:pos x="T12" y="T13"/>
                </a:cxn>
              </a:cxnLst>
              <a:rect l="0" t="0" r="r" b="b"/>
              <a:pathLst>
                <a:path w="2" h="25">
                  <a:moveTo>
                    <a:pt x="1" y="0"/>
                  </a:moveTo>
                  <a:cubicBezTo>
                    <a:pt x="0" y="0"/>
                    <a:pt x="0" y="0"/>
                    <a:pt x="0" y="1"/>
                  </a:cubicBezTo>
                  <a:cubicBezTo>
                    <a:pt x="0" y="24"/>
                    <a:pt x="0" y="24"/>
                    <a:pt x="0" y="24"/>
                  </a:cubicBezTo>
                  <a:cubicBezTo>
                    <a:pt x="0" y="25"/>
                    <a:pt x="0" y="25"/>
                    <a:pt x="1" y="25"/>
                  </a:cubicBezTo>
                  <a:cubicBezTo>
                    <a:pt x="2" y="25"/>
                    <a:pt x="2" y="25"/>
                    <a:pt x="2" y="24"/>
                  </a:cubicBezTo>
                  <a:cubicBezTo>
                    <a:pt x="2" y="1"/>
                    <a:pt x="2" y="1"/>
                    <a:pt x="2" y="1"/>
                  </a:cubicBezTo>
                  <a:cubicBezTo>
                    <a:pt x="2" y="0"/>
                    <a:pt x="2"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 name="Freeform 237">
              <a:extLst>
                <a:ext uri="{FF2B5EF4-FFF2-40B4-BE49-F238E27FC236}">
                  <a16:creationId xmlns:a16="http://schemas.microsoft.com/office/drawing/2014/main" id="{D4708BB7-74BE-E95C-CE64-DD3DB0BF8C6B}"/>
                </a:ext>
              </a:extLst>
            </p:cNvPr>
            <p:cNvSpPr>
              <a:spLocks/>
            </p:cNvSpPr>
            <p:nvPr userDrawn="1"/>
          </p:nvSpPr>
          <p:spPr bwMode="auto">
            <a:xfrm>
              <a:off x="6069013" y="4630738"/>
              <a:ext cx="12700" cy="176213"/>
            </a:xfrm>
            <a:custGeom>
              <a:avLst/>
              <a:gdLst>
                <a:gd name="T0" fmla="*/ 1 w 2"/>
                <a:gd name="T1" fmla="*/ 0 h 25"/>
                <a:gd name="T2" fmla="*/ 0 w 2"/>
                <a:gd name="T3" fmla="*/ 1 h 25"/>
                <a:gd name="T4" fmla="*/ 0 w 2"/>
                <a:gd name="T5" fmla="*/ 24 h 25"/>
                <a:gd name="T6" fmla="*/ 1 w 2"/>
                <a:gd name="T7" fmla="*/ 25 h 25"/>
                <a:gd name="T8" fmla="*/ 2 w 2"/>
                <a:gd name="T9" fmla="*/ 24 h 25"/>
                <a:gd name="T10" fmla="*/ 2 w 2"/>
                <a:gd name="T11" fmla="*/ 1 h 25"/>
                <a:gd name="T12" fmla="*/ 1 w 2"/>
                <a:gd name="T13" fmla="*/ 0 h 25"/>
              </a:gdLst>
              <a:ahLst/>
              <a:cxnLst>
                <a:cxn ang="0">
                  <a:pos x="T0" y="T1"/>
                </a:cxn>
                <a:cxn ang="0">
                  <a:pos x="T2" y="T3"/>
                </a:cxn>
                <a:cxn ang="0">
                  <a:pos x="T4" y="T5"/>
                </a:cxn>
                <a:cxn ang="0">
                  <a:pos x="T6" y="T7"/>
                </a:cxn>
                <a:cxn ang="0">
                  <a:pos x="T8" y="T9"/>
                </a:cxn>
                <a:cxn ang="0">
                  <a:pos x="T10" y="T11"/>
                </a:cxn>
                <a:cxn ang="0">
                  <a:pos x="T12" y="T13"/>
                </a:cxn>
              </a:cxnLst>
              <a:rect l="0" t="0" r="r" b="b"/>
              <a:pathLst>
                <a:path w="2" h="25">
                  <a:moveTo>
                    <a:pt x="1" y="0"/>
                  </a:moveTo>
                  <a:cubicBezTo>
                    <a:pt x="1" y="0"/>
                    <a:pt x="0" y="0"/>
                    <a:pt x="0" y="1"/>
                  </a:cubicBezTo>
                  <a:cubicBezTo>
                    <a:pt x="0" y="24"/>
                    <a:pt x="0" y="24"/>
                    <a:pt x="0" y="24"/>
                  </a:cubicBezTo>
                  <a:cubicBezTo>
                    <a:pt x="0" y="25"/>
                    <a:pt x="1" y="25"/>
                    <a:pt x="1" y="25"/>
                  </a:cubicBezTo>
                  <a:cubicBezTo>
                    <a:pt x="2" y="25"/>
                    <a:pt x="2" y="25"/>
                    <a:pt x="2" y="24"/>
                  </a:cubicBezTo>
                  <a:cubicBezTo>
                    <a:pt x="2" y="1"/>
                    <a:pt x="2" y="1"/>
                    <a:pt x="2" y="1"/>
                  </a:cubicBezTo>
                  <a:cubicBezTo>
                    <a:pt x="2" y="0"/>
                    <a:pt x="2"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 name="Freeform 238">
              <a:extLst>
                <a:ext uri="{FF2B5EF4-FFF2-40B4-BE49-F238E27FC236}">
                  <a16:creationId xmlns:a16="http://schemas.microsoft.com/office/drawing/2014/main" id="{D1371269-5A89-1838-FF57-6B0FD42D8CE9}"/>
                </a:ext>
              </a:extLst>
            </p:cNvPr>
            <p:cNvSpPr>
              <a:spLocks/>
            </p:cNvSpPr>
            <p:nvPr userDrawn="1"/>
          </p:nvSpPr>
          <p:spPr bwMode="auto">
            <a:xfrm>
              <a:off x="6040438" y="3811588"/>
              <a:ext cx="14288" cy="42863"/>
            </a:xfrm>
            <a:custGeom>
              <a:avLst/>
              <a:gdLst>
                <a:gd name="T0" fmla="*/ 1 w 2"/>
                <a:gd name="T1" fmla="*/ 6 h 6"/>
                <a:gd name="T2" fmla="*/ 2 w 2"/>
                <a:gd name="T3" fmla="*/ 5 h 6"/>
                <a:gd name="T4" fmla="*/ 2 w 2"/>
                <a:gd name="T5" fmla="*/ 1 h 6"/>
                <a:gd name="T6" fmla="*/ 1 w 2"/>
                <a:gd name="T7" fmla="*/ 0 h 6"/>
                <a:gd name="T8" fmla="*/ 0 w 2"/>
                <a:gd name="T9" fmla="*/ 1 h 6"/>
                <a:gd name="T10" fmla="*/ 0 w 2"/>
                <a:gd name="T11" fmla="*/ 5 h 6"/>
                <a:gd name="T12" fmla="*/ 1 w 2"/>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2" h="6">
                  <a:moveTo>
                    <a:pt x="1" y="6"/>
                  </a:moveTo>
                  <a:cubicBezTo>
                    <a:pt x="2" y="6"/>
                    <a:pt x="2" y="6"/>
                    <a:pt x="2" y="5"/>
                  </a:cubicBezTo>
                  <a:cubicBezTo>
                    <a:pt x="2" y="1"/>
                    <a:pt x="2" y="1"/>
                    <a:pt x="2" y="1"/>
                  </a:cubicBezTo>
                  <a:cubicBezTo>
                    <a:pt x="2" y="0"/>
                    <a:pt x="2" y="0"/>
                    <a:pt x="1" y="0"/>
                  </a:cubicBezTo>
                  <a:cubicBezTo>
                    <a:pt x="1" y="0"/>
                    <a:pt x="0" y="0"/>
                    <a:pt x="0" y="1"/>
                  </a:cubicBezTo>
                  <a:cubicBezTo>
                    <a:pt x="0" y="5"/>
                    <a:pt x="0" y="5"/>
                    <a:pt x="0" y="5"/>
                  </a:cubicBezTo>
                  <a:cubicBezTo>
                    <a:pt x="0" y="6"/>
                    <a:pt x="1" y="6"/>
                    <a:pt x="1"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 name="Freeform 239">
              <a:extLst>
                <a:ext uri="{FF2B5EF4-FFF2-40B4-BE49-F238E27FC236}">
                  <a16:creationId xmlns:a16="http://schemas.microsoft.com/office/drawing/2014/main" id="{81F95129-E94C-1488-5F4B-E4693A3CD3DF}"/>
                </a:ext>
              </a:extLst>
            </p:cNvPr>
            <p:cNvSpPr>
              <a:spLocks/>
            </p:cNvSpPr>
            <p:nvPr userDrawn="1"/>
          </p:nvSpPr>
          <p:spPr bwMode="auto">
            <a:xfrm>
              <a:off x="6102350" y="3811588"/>
              <a:ext cx="14288" cy="42863"/>
            </a:xfrm>
            <a:custGeom>
              <a:avLst/>
              <a:gdLst>
                <a:gd name="T0" fmla="*/ 1 w 2"/>
                <a:gd name="T1" fmla="*/ 6 h 6"/>
                <a:gd name="T2" fmla="*/ 2 w 2"/>
                <a:gd name="T3" fmla="*/ 5 h 6"/>
                <a:gd name="T4" fmla="*/ 2 w 2"/>
                <a:gd name="T5" fmla="*/ 1 h 6"/>
                <a:gd name="T6" fmla="*/ 1 w 2"/>
                <a:gd name="T7" fmla="*/ 0 h 6"/>
                <a:gd name="T8" fmla="*/ 0 w 2"/>
                <a:gd name="T9" fmla="*/ 1 h 6"/>
                <a:gd name="T10" fmla="*/ 0 w 2"/>
                <a:gd name="T11" fmla="*/ 5 h 6"/>
                <a:gd name="T12" fmla="*/ 1 w 2"/>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2" h="6">
                  <a:moveTo>
                    <a:pt x="1" y="6"/>
                  </a:moveTo>
                  <a:cubicBezTo>
                    <a:pt x="1" y="6"/>
                    <a:pt x="2" y="6"/>
                    <a:pt x="2" y="5"/>
                  </a:cubicBezTo>
                  <a:cubicBezTo>
                    <a:pt x="2" y="1"/>
                    <a:pt x="2" y="1"/>
                    <a:pt x="2" y="1"/>
                  </a:cubicBezTo>
                  <a:cubicBezTo>
                    <a:pt x="2" y="0"/>
                    <a:pt x="1" y="0"/>
                    <a:pt x="1" y="0"/>
                  </a:cubicBezTo>
                  <a:cubicBezTo>
                    <a:pt x="0" y="0"/>
                    <a:pt x="0" y="0"/>
                    <a:pt x="0" y="1"/>
                  </a:cubicBezTo>
                  <a:cubicBezTo>
                    <a:pt x="0" y="5"/>
                    <a:pt x="0" y="5"/>
                    <a:pt x="0" y="5"/>
                  </a:cubicBezTo>
                  <a:cubicBezTo>
                    <a:pt x="0" y="6"/>
                    <a:pt x="0" y="6"/>
                    <a:pt x="1"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 name="Freeform 240">
              <a:extLst>
                <a:ext uri="{FF2B5EF4-FFF2-40B4-BE49-F238E27FC236}">
                  <a16:creationId xmlns:a16="http://schemas.microsoft.com/office/drawing/2014/main" id="{BED8DE9D-0128-2E06-A59A-FF8B87F36AA1}"/>
                </a:ext>
              </a:extLst>
            </p:cNvPr>
            <p:cNvSpPr>
              <a:spLocks/>
            </p:cNvSpPr>
            <p:nvPr userDrawn="1"/>
          </p:nvSpPr>
          <p:spPr bwMode="auto">
            <a:xfrm>
              <a:off x="5805488" y="4435475"/>
              <a:ext cx="61913" cy="133350"/>
            </a:xfrm>
            <a:custGeom>
              <a:avLst/>
              <a:gdLst>
                <a:gd name="T0" fmla="*/ 8 w 9"/>
                <a:gd name="T1" fmla="*/ 0 h 19"/>
                <a:gd name="T2" fmla="*/ 1 w 9"/>
                <a:gd name="T3" fmla="*/ 0 h 19"/>
                <a:gd name="T4" fmla="*/ 0 w 9"/>
                <a:gd name="T5" fmla="*/ 1 h 19"/>
                <a:gd name="T6" fmla="*/ 0 w 9"/>
                <a:gd name="T7" fmla="*/ 18 h 19"/>
                <a:gd name="T8" fmla="*/ 1 w 9"/>
                <a:gd name="T9" fmla="*/ 19 h 19"/>
                <a:gd name="T10" fmla="*/ 2 w 9"/>
                <a:gd name="T11" fmla="*/ 18 h 19"/>
                <a:gd name="T12" fmla="*/ 2 w 9"/>
                <a:gd name="T13" fmla="*/ 2 h 19"/>
                <a:gd name="T14" fmla="*/ 7 w 9"/>
                <a:gd name="T15" fmla="*/ 2 h 19"/>
                <a:gd name="T16" fmla="*/ 7 w 9"/>
                <a:gd name="T17" fmla="*/ 18 h 19"/>
                <a:gd name="T18" fmla="*/ 8 w 9"/>
                <a:gd name="T19" fmla="*/ 19 h 19"/>
                <a:gd name="T20" fmla="*/ 9 w 9"/>
                <a:gd name="T21" fmla="*/ 18 h 19"/>
                <a:gd name="T22" fmla="*/ 9 w 9"/>
                <a:gd name="T23" fmla="*/ 1 h 19"/>
                <a:gd name="T24" fmla="*/ 8 w 9"/>
                <a:gd name="T25"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 h="19">
                  <a:moveTo>
                    <a:pt x="8" y="0"/>
                  </a:moveTo>
                  <a:cubicBezTo>
                    <a:pt x="1" y="0"/>
                    <a:pt x="1" y="0"/>
                    <a:pt x="1" y="0"/>
                  </a:cubicBezTo>
                  <a:cubicBezTo>
                    <a:pt x="0" y="0"/>
                    <a:pt x="0" y="0"/>
                    <a:pt x="0" y="1"/>
                  </a:cubicBezTo>
                  <a:cubicBezTo>
                    <a:pt x="0" y="18"/>
                    <a:pt x="0" y="18"/>
                    <a:pt x="0" y="18"/>
                  </a:cubicBezTo>
                  <a:cubicBezTo>
                    <a:pt x="0" y="18"/>
                    <a:pt x="0" y="19"/>
                    <a:pt x="1" y="19"/>
                  </a:cubicBezTo>
                  <a:cubicBezTo>
                    <a:pt x="1" y="19"/>
                    <a:pt x="2" y="18"/>
                    <a:pt x="2" y="18"/>
                  </a:cubicBezTo>
                  <a:cubicBezTo>
                    <a:pt x="2" y="2"/>
                    <a:pt x="2" y="2"/>
                    <a:pt x="2" y="2"/>
                  </a:cubicBezTo>
                  <a:cubicBezTo>
                    <a:pt x="7" y="2"/>
                    <a:pt x="7" y="2"/>
                    <a:pt x="7" y="2"/>
                  </a:cubicBezTo>
                  <a:cubicBezTo>
                    <a:pt x="7" y="18"/>
                    <a:pt x="7" y="18"/>
                    <a:pt x="7" y="18"/>
                  </a:cubicBezTo>
                  <a:cubicBezTo>
                    <a:pt x="7" y="18"/>
                    <a:pt x="8" y="19"/>
                    <a:pt x="8" y="19"/>
                  </a:cubicBezTo>
                  <a:cubicBezTo>
                    <a:pt x="9" y="19"/>
                    <a:pt x="9" y="18"/>
                    <a:pt x="9" y="18"/>
                  </a:cubicBezTo>
                  <a:cubicBezTo>
                    <a:pt x="9" y="1"/>
                    <a:pt x="9" y="1"/>
                    <a:pt x="9" y="1"/>
                  </a:cubicBezTo>
                  <a:cubicBezTo>
                    <a:pt x="9" y="0"/>
                    <a:pt x="9" y="0"/>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 name="Freeform 241">
              <a:extLst>
                <a:ext uri="{FF2B5EF4-FFF2-40B4-BE49-F238E27FC236}">
                  <a16:creationId xmlns:a16="http://schemas.microsoft.com/office/drawing/2014/main" id="{14ADBED4-A856-2092-4E3E-1C01D3F4C0B0}"/>
                </a:ext>
              </a:extLst>
            </p:cNvPr>
            <p:cNvSpPr>
              <a:spLocks/>
            </p:cNvSpPr>
            <p:nvPr userDrawn="1"/>
          </p:nvSpPr>
          <p:spPr bwMode="auto">
            <a:xfrm>
              <a:off x="5702300" y="4435475"/>
              <a:ext cx="61913" cy="133350"/>
            </a:xfrm>
            <a:custGeom>
              <a:avLst/>
              <a:gdLst>
                <a:gd name="T0" fmla="*/ 8 w 9"/>
                <a:gd name="T1" fmla="*/ 0 h 19"/>
                <a:gd name="T2" fmla="*/ 1 w 9"/>
                <a:gd name="T3" fmla="*/ 0 h 19"/>
                <a:gd name="T4" fmla="*/ 0 w 9"/>
                <a:gd name="T5" fmla="*/ 1 h 19"/>
                <a:gd name="T6" fmla="*/ 0 w 9"/>
                <a:gd name="T7" fmla="*/ 18 h 19"/>
                <a:gd name="T8" fmla="*/ 1 w 9"/>
                <a:gd name="T9" fmla="*/ 19 h 19"/>
                <a:gd name="T10" fmla="*/ 2 w 9"/>
                <a:gd name="T11" fmla="*/ 18 h 19"/>
                <a:gd name="T12" fmla="*/ 2 w 9"/>
                <a:gd name="T13" fmla="*/ 2 h 19"/>
                <a:gd name="T14" fmla="*/ 7 w 9"/>
                <a:gd name="T15" fmla="*/ 2 h 19"/>
                <a:gd name="T16" fmla="*/ 7 w 9"/>
                <a:gd name="T17" fmla="*/ 18 h 19"/>
                <a:gd name="T18" fmla="*/ 8 w 9"/>
                <a:gd name="T19" fmla="*/ 19 h 19"/>
                <a:gd name="T20" fmla="*/ 9 w 9"/>
                <a:gd name="T21" fmla="*/ 18 h 19"/>
                <a:gd name="T22" fmla="*/ 9 w 9"/>
                <a:gd name="T23" fmla="*/ 1 h 19"/>
                <a:gd name="T24" fmla="*/ 8 w 9"/>
                <a:gd name="T25"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 h="19">
                  <a:moveTo>
                    <a:pt x="8" y="0"/>
                  </a:moveTo>
                  <a:cubicBezTo>
                    <a:pt x="1" y="0"/>
                    <a:pt x="1" y="0"/>
                    <a:pt x="1" y="0"/>
                  </a:cubicBezTo>
                  <a:cubicBezTo>
                    <a:pt x="0" y="0"/>
                    <a:pt x="0" y="0"/>
                    <a:pt x="0" y="1"/>
                  </a:cubicBezTo>
                  <a:cubicBezTo>
                    <a:pt x="0" y="18"/>
                    <a:pt x="0" y="18"/>
                    <a:pt x="0" y="18"/>
                  </a:cubicBezTo>
                  <a:cubicBezTo>
                    <a:pt x="0" y="18"/>
                    <a:pt x="0" y="19"/>
                    <a:pt x="1" y="19"/>
                  </a:cubicBezTo>
                  <a:cubicBezTo>
                    <a:pt x="1" y="19"/>
                    <a:pt x="2" y="18"/>
                    <a:pt x="2" y="18"/>
                  </a:cubicBezTo>
                  <a:cubicBezTo>
                    <a:pt x="2" y="2"/>
                    <a:pt x="2" y="2"/>
                    <a:pt x="2" y="2"/>
                  </a:cubicBezTo>
                  <a:cubicBezTo>
                    <a:pt x="7" y="2"/>
                    <a:pt x="7" y="2"/>
                    <a:pt x="7" y="2"/>
                  </a:cubicBezTo>
                  <a:cubicBezTo>
                    <a:pt x="7" y="18"/>
                    <a:pt x="7" y="18"/>
                    <a:pt x="7" y="18"/>
                  </a:cubicBezTo>
                  <a:cubicBezTo>
                    <a:pt x="7" y="18"/>
                    <a:pt x="8" y="19"/>
                    <a:pt x="8" y="19"/>
                  </a:cubicBezTo>
                  <a:cubicBezTo>
                    <a:pt x="9" y="19"/>
                    <a:pt x="9" y="18"/>
                    <a:pt x="9" y="18"/>
                  </a:cubicBezTo>
                  <a:cubicBezTo>
                    <a:pt x="9" y="1"/>
                    <a:pt x="9" y="1"/>
                    <a:pt x="9" y="1"/>
                  </a:cubicBezTo>
                  <a:cubicBezTo>
                    <a:pt x="9" y="0"/>
                    <a:pt x="9" y="0"/>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 name="Freeform 242">
              <a:extLst>
                <a:ext uri="{FF2B5EF4-FFF2-40B4-BE49-F238E27FC236}">
                  <a16:creationId xmlns:a16="http://schemas.microsoft.com/office/drawing/2014/main" id="{DC5CF56F-C796-CDEE-7745-8A843C4CAD3C}"/>
                </a:ext>
              </a:extLst>
            </p:cNvPr>
            <p:cNvSpPr>
              <a:spLocks/>
            </p:cNvSpPr>
            <p:nvPr userDrawn="1"/>
          </p:nvSpPr>
          <p:spPr bwMode="auto">
            <a:xfrm>
              <a:off x="5599113" y="4435475"/>
              <a:ext cx="61913" cy="133350"/>
            </a:xfrm>
            <a:custGeom>
              <a:avLst/>
              <a:gdLst>
                <a:gd name="T0" fmla="*/ 8 w 9"/>
                <a:gd name="T1" fmla="*/ 0 h 19"/>
                <a:gd name="T2" fmla="*/ 1 w 9"/>
                <a:gd name="T3" fmla="*/ 0 h 19"/>
                <a:gd name="T4" fmla="*/ 0 w 9"/>
                <a:gd name="T5" fmla="*/ 1 h 19"/>
                <a:gd name="T6" fmla="*/ 0 w 9"/>
                <a:gd name="T7" fmla="*/ 18 h 19"/>
                <a:gd name="T8" fmla="*/ 1 w 9"/>
                <a:gd name="T9" fmla="*/ 19 h 19"/>
                <a:gd name="T10" fmla="*/ 2 w 9"/>
                <a:gd name="T11" fmla="*/ 18 h 19"/>
                <a:gd name="T12" fmla="*/ 2 w 9"/>
                <a:gd name="T13" fmla="*/ 2 h 19"/>
                <a:gd name="T14" fmla="*/ 7 w 9"/>
                <a:gd name="T15" fmla="*/ 2 h 19"/>
                <a:gd name="T16" fmla="*/ 7 w 9"/>
                <a:gd name="T17" fmla="*/ 18 h 19"/>
                <a:gd name="T18" fmla="*/ 8 w 9"/>
                <a:gd name="T19" fmla="*/ 19 h 19"/>
                <a:gd name="T20" fmla="*/ 9 w 9"/>
                <a:gd name="T21" fmla="*/ 18 h 19"/>
                <a:gd name="T22" fmla="*/ 9 w 9"/>
                <a:gd name="T23" fmla="*/ 1 h 19"/>
                <a:gd name="T24" fmla="*/ 8 w 9"/>
                <a:gd name="T25"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 h="19">
                  <a:moveTo>
                    <a:pt x="8" y="0"/>
                  </a:moveTo>
                  <a:cubicBezTo>
                    <a:pt x="1" y="0"/>
                    <a:pt x="1" y="0"/>
                    <a:pt x="1" y="0"/>
                  </a:cubicBezTo>
                  <a:cubicBezTo>
                    <a:pt x="0" y="0"/>
                    <a:pt x="0" y="0"/>
                    <a:pt x="0" y="1"/>
                  </a:cubicBezTo>
                  <a:cubicBezTo>
                    <a:pt x="0" y="18"/>
                    <a:pt x="0" y="18"/>
                    <a:pt x="0" y="18"/>
                  </a:cubicBezTo>
                  <a:cubicBezTo>
                    <a:pt x="0" y="18"/>
                    <a:pt x="0" y="19"/>
                    <a:pt x="1" y="19"/>
                  </a:cubicBezTo>
                  <a:cubicBezTo>
                    <a:pt x="1" y="19"/>
                    <a:pt x="2" y="18"/>
                    <a:pt x="2" y="18"/>
                  </a:cubicBezTo>
                  <a:cubicBezTo>
                    <a:pt x="2" y="2"/>
                    <a:pt x="2" y="2"/>
                    <a:pt x="2" y="2"/>
                  </a:cubicBezTo>
                  <a:cubicBezTo>
                    <a:pt x="7" y="2"/>
                    <a:pt x="7" y="2"/>
                    <a:pt x="7" y="2"/>
                  </a:cubicBezTo>
                  <a:cubicBezTo>
                    <a:pt x="7" y="18"/>
                    <a:pt x="7" y="18"/>
                    <a:pt x="7" y="18"/>
                  </a:cubicBezTo>
                  <a:cubicBezTo>
                    <a:pt x="7" y="18"/>
                    <a:pt x="8" y="19"/>
                    <a:pt x="8" y="19"/>
                  </a:cubicBezTo>
                  <a:cubicBezTo>
                    <a:pt x="9" y="19"/>
                    <a:pt x="9" y="18"/>
                    <a:pt x="9" y="18"/>
                  </a:cubicBezTo>
                  <a:cubicBezTo>
                    <a:pt x="9" y="1"/>
                    <a:pt x="9" y="1"/>
                    <a:pt x="9" y="1"/>
                  </a:cubicBezTo>
                  <a:cubicBezTo>
                    <a:pt x="9" y="0"/>
                    <a:pt x="9" y="0"/>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 name="Freeform 243">
              <a:extLst>
                <a:ext uri="{FF2B5EF4-FFF2-40B4-BE49-F238E27FC236}">
                  <a16:creationId xmlns:a16="http://schemas.microsoft.com/office/drawing/2014/main" id="{DFEE7CB0-FD16-DB7B-F289-4B3B0F058A06}"/>
                </a:ext>
              </a:extLst>
            </p:cNvPr>
            <p:cNvSpPr>
              <a:spLocks/>
            </p:cNvSpPr>
            <p:nvPr userDrawn="1"/>
          </p:nvSpPr>
          <p:spPr bwMode="auto">
            <a:xfrm>
              <a:off x="5494338" y="4435475"/>
              <a:ext cx="61913" cy="133350"/>
            </a:xfrm>
            <a:custGeom>
              <a:avLst/>
              <a:gdLst>
                <a:gd name="T0" fmla="*/ 8 w 9"/>
                <a:gd name="T1" fmla="*/ 0 h 19"/>
                <a:gd name="T2" fmla="*/ 1 w 9"/>
                <a:gd name="T3" fmla="*/ 0 h 19"/>
                <a:gd name="T4" fmla="*/ 0 w 9"/>
                <a:gd name="T5" fmla="*/ 1 h 19"/>
                <a:gd name="T6" fmla="*/ 0 w 9"/>
                <a:gd name="T7" fmla="*/ 18 h 19"/>
                <a:gd name="T8" fmla="*/ 1 w 9"/>
                <a:gd name="T9" fmla="*/ 19 h 19"/>
                <a:gd name="T10" fmla="*/ 2 w 9"/>
                <a:gd name="T11" fmla="*/ 18 h 19"/>
                <a:gd name="T12" fmla="*/ 2 w 9"/>
                <a:gd name="T13" fmla="*/ 2 h 19"/>
                <a:gd name="T14" fmla="*/ 7 w 9"/>
                <a:gd name="T15" fmla="*/ 2 h 19"/>
                <a:gd name="T16" fmla="*/ 7 w 9"/>
                <a:gd name="T17" fmla="*/ 18 h 19"/>
                <a:gd name="T18" fmla="*/ 8 w 9"/>
                <a:gd name="T19" fmla="*/ 19 h 19"/>
                <a:gd name="T20" fmla="*/ 9 w 9"/>
                <a:gd name="T21" fmla="*/ 18 h 19"/>
                <a:gd name="T22" fmla="*/ 9 w 9"/>
                <a:gd name="T23" fmla="*/ 1 h 19"/>
                <a:gd name="T24" fmla="*/ 8 w 9"/>
                <a:gd name="T25"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 h="19">
                  <a:moveTo>
                    <a:pt x="8" y="0"/>
                  </a:moveTo>
                  <a:cubicBezTo>
                    <a:pt x="1" y="0"/>
                    <a:pt x="1" y="0"/>
                    <a:pt x="1" y="0"/>
                  </a:cubicBezTo>
                  <a:cubicBezTo>
                    <a:pt x="0" y="0"/>
                    <a:pt x="0" y="0"/>
                    <a:pt x="0" y="1"/>
                  </a:cubicBezTo>
                  <a:cubicBezTo>
                    <a:pt x="0" y="18"/>
                    <a:pt x="0" y="18"/>
                    <a:pt x="0" y="18"/>
                  </a:cubicBezTo>
                  <a:cubicBezTo>
                    <a:pt x="0" y="18"/>
                    <a:pt x="0" y="19"/>
                    <a:pt x="1" y="19"/>
                  </a:cubicBezTo>
                  <a:cubicBezTo>
                    <a:pt x="1" y="19"/>
                    <a:pt x="2" y="18"/>
                    <a:pt x="2" y="18"/>
                  </a:cubicBezTo>
                  <a:cubicBezTo>
                    <a:pt x="2" y="2"/>
                    <a:pt x="2" y="2"/>
                    <a:pt x="2" y="2"/>
                  </a:cubicBezTo>
                  <a:cubicBezTo>
                    <a:pt x="7" y="2"/>
                    <a:pt x="7" y="2"/>
                    <a:pt x="7" y="2"/>
                  </a:cubicBezTo>
                  <a:cubicBezTo>
                    <a:pt x="7" y="18"/>
                    <a:pt x="7" y="18"/>
                    <a:pt x="7" y="18"/>
                  </a:cubicBezTo>
                  <a:cubicBezTo>
                    <a:pt x="7" y="18"/>
                    <a:pt x="8" y="19"/>
                    <a:pt x="8" y="19"/>
                  </a:cubicBezTo>
                  <a:cubicBezTo>
                    <a:pt x="9" y="19"/>
                    <a:pt x="9" y="18"/>
                    <a:pt x="9" y="18"/>
                  </a:cubicBezTo>
                  <a:cubicBezTo>
                    <a:pt x="9" y="1"/>
                    <a:pt x="9" y="1"/>
                    <a:pt x="9" y="1"/>
                  </a:cubicBezTo>
                  <a:cubicBezTo>
                    <a:pt x="9" y="0"/>
                    <a:pt x="9" y="0"/>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 name="Freeform 244">
              <a:extLst>
                <a:ext uri="{FF2B5EF4-FFF2-40B4-BE49-F238E27FC236}">
                  <a16:creationId xmlns:a16="http://schemas.microsoft.com/office/drawing/2014/main" id="{7639AF88-3D90-BAE3-56D3-FBD42FDDD90E}"/>
                </a:ext>
              </a:extLst>
            </p:cNvPr>
            <p:cNvSpPr>
              <a:spLocks/>
            </p:cNvSpPr>
            <p:nvPr userDrawn="1"/>
          </p:nvSpPr>
          <p:spPr bwMode="auto">
            <a:xfrm>
              <a:off x="5391150" y="4435475"/>
              <a:ext cx="68263" cy="133350"/>
            </a:xfrm>
            <a:custGeom>
              <a:avLst/>
              <a:gdLst>
                <a:gd name="T0" fmla="*/ 9 w 10"/>
                <a:gd name="T1" fmla="*/ 0 h 19"/>
                <a:gd name="T2" fmla="*/ 1 w 10"/>
                <a:gd name="T3" fmla="*/ 0 h 19"/>
                <a:gd name="T4" fmla="*/ 0 w 10"/>
                <a:gd name="T5" fmla="*/ 1 h 19"/>
                <a:gd name="T6" fmla="*/ 0 w 10"/>
                <a:gd name="T7" fmla="*/ 18 h 19"/>
                <a:gd name="T8" fmla="*/ 1 w 10"/>
                <a:gd name="T9" fmla="*/ 19 h 19"/>
                <a:gd name="T10" fmla="*/ 2 w 10"/>
                <a:gd name="T11" fmla="*/ 18 h 19"/>
                <a:gd name="T12" fmla="*/ 2 w 10"/>
                <a:gd name="T13" fmla="*/ 2 h 19"/>
                <a:gd name="T14" fmla="*/ 8 w 10"/>
                <a:gd name="T15" fmla="*/ 2 h 19"/>
                <a:gd name="T16" fmla="*/ 8 w 10"/>
                <a:gd name="T17" fmla="*/ 18 h 19"/>
                <a:gd name="T18" fmla="*/ 9 w 10"/>
                <a:gd name="T19" fmla="*/ 19 h 19"/>
                <a:gd name="T20" fmla="*/ 10 w 10"/>
                <a:gd name="T21" fmla="*/ 18 h 19"/>
                <a:gd name="T22" fmla="*/ 10 w 10"/>
                <a:gd name="T23" fmla="*/ 1 h 19"/>
                <a:gd name="T24" fmla="*/ 9 w 10"/>
                <a:gd name="T25"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 h="19">
                  <a:moveTo>
                    <a:pt x="9" y="0"/>
                  </a:moveTo>
                  <a:cubicBezTo>
                    <a:pt x="1" y="0"/>
                    <a:pt x="1" y="0"/>
                    <a:pt x="1" y="0"/>
                  </a:cubicBezTo>
                  <a:cubicBezTo>
                    <a:pt x="0" y="0"/>
                    <a:pt x="0" y="0"/>
                    <a:pt x="0" y="1"/>
                  </a:cubicBezTo>
                  <a:cubicBezTo>
                    <a:pt x="0" y="18"/>
                    <a:pt x="0" y="18"/>
                    <a:pt x="0" y="18"/>
                  </a:cubicBezTo>
                  <a:cubicBezTo>
                    <a:pt x="0" y="18"/>
                    <a:pt x="0" y="19"/>
                    <a:pt x="1" y="19"/>
                  </a:cubicBezTo>
                  <a:cubicBezTo>
                    <a:pt x="2" y="19"/>
                    <a:pt x="2" y="18"/>
                    <a:pt x="2" y="18"/>
                  </a:cubicBezTo>
                  <a:cubicBezTo>
                    <a:pt x="2" y="2"/>
                    <a:pt x="2" y="2"/>
                    <a:pt x="2" y="2"/>
                  </a:cubicBezTo>
                  <a:cubicBezTo>
                    <a:pt x="8" y="2"/>
                    <a:pt x="8" y="2"/>
                    <a:pt x="8" y="2"/>
                  </a:cubicBezTo>
                  <a:cubicBezTo>
                    <a:pt x="8" y="18"/>
                    <a:pt x="8" y="18"/>
                    <a:pt x="8" y="18"/>
                  </a:cubicBezTo>
                  <a:cubicBezTo>
                    <a:pt x="8" y="18"/>
                    <a:pt x="8" y="19"/>
                    <a:pt x="9" y="19"/>
                  </a:cubicBezTo>
                  <a:cubicBezTo>
                    <a:pt x="9" y="19"/>
                    <a:pt x="10" y="18"/>
                    <a:pt x="10" y="18"/>
                  </a:cubicBezTo>
                  <a:cubicBezTo>
                    <a:pt x="10" y="1"/>
                    <a:pt x="10" y="1"/>
                    <a:pt x="10" y="1"/>
                  </a:cubicBezTo>
                  <a:cubicBezTo>
                    <a:pt x="10" y="0"/>
                    <a:pt x="9" y="0"/>
                    <a:pt x="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 name="Freeform 245">
              <a:extLst>
                <a:ext uri="{FF2B5EF4-FFF2-40B4-BE49-F238E27FC236}">
                  <a16:creationId xmlns:a16="http://schemas.microsoft.com/office/drawing/2014/main" id="{A333F7DA-C89F-CC60-3A08-BBBB17460AA7}"/>
                </a:ext>
              </a:extLst>
            </p:cNvPr>
            <p:cNvSpPr>
              <a:spLocks/>
            </p:cNvSpPr>
            <p:nvPr userDrawn="1"/>
          </p:nvSpPr>
          <p:spPr bwMode="auto">
            <a:xfrm>
              <a:off x="5287963" y="4435475"/>
              <a:ext cx="68263" cy="133350"/>
            </a:xfrm>
            <a:custGeom>
              <a:avLst/>
              <a:gdLst>
                <a:gd name="T0" fmla="*/ 9 w 10"/>
                <a:gd name="T1" fmla="*/ 0 h 19"/>
                <a:gd name="T2" fmla="*/ 1 w 10"/>
                <a:gd name="T3" fmla="*/ 0 h 19"/>
                <a:gd name="T4" fmla="*/ 0 w 10"/>
                <a:gd name="T5" fmla="*/ 1 h 19"/>
                <a:gd name="T6" fmla="*/ 0 w 10"/>
                <a:gd name="T7" fmla="*/ 18 h 19"/>
                <a:gd name="T8" fmla="*/ 1 w 10"/>
                <a:gd name="T9" fmla="*/ 19 h 19"/>
                <a:gd name="T10" fmla="*/ 2 w 10"/>
                <a:gd name="T11" fmla="*/ 18 h 19"/>
                <a:gd name="T12" fmla="*/ 2 w 10"/>
                <a:gd name="T13" fmla="*/ 2 h 19"/>
                <a:gd name="T14" fmla="*/ 8 w 10"/>
                <a:gd name="T15" fmla="*/ 2 h 19"/>
                <a:gd name="T16" fmla="*/ 8 w 10"/>
                <a:gd name="T17" fmla="*/ 18 h 19"/>
                <a:gd name="T18" fmla="*/ 9 w 10"/>
                <a:gd name="T19" fmla="*/ 19 h 19"/>
                <a:gd name="T20" fmla="*/ 10 w 10"/>
                <a:gd name="T21" fmla="*/ 18 h 19"/>
                <a:gd name="T22" fmla="*/ 10 w 10"/>
                <a:gd name="T23" fmla="*/ 1 h 19"/>
                <a:gd name="T24" fmla="*/ 9 w 10"/>
                <a:gd name="T25"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 h="19">
                  <a:moveTo>
                    <a:pt x="9" y="0"/>
                  </a:moveTo>
                  <a:cubicBezTo>
                    <a:pt x="1" y="0"/>
                    <a:pt x="1" y="0"/>
                    <a:pt x="1" y="0"/>
                  </a:cubicBezTo>
                  <a:cubicBezTo>
                    <a:pt x="1" y="0"/>
                    <a:pt x="0" y="0"/>
                    <a:pt x="0" y="1"/>
                  </a:cubicBezTo>
                  <a:cubicBezTo>
                    <a:pt x="0" y="18"/>
                    <a:pt x="0" y="18"/>
                    <a:pt x="0" y="18"/>
                  </a:cubicBezTo>
                  <a:cubicBezTo>
                    <a:pt x="0" y="18"/>
                    <a:pt x="1" y="19"/>
                    <a:pt x="1" y="19"/>
                  </a:cubicBezTo>
                  <a:cubicBezTo>
                    <a:pt x="2" y="19"/>
                    <a:pt x="2" y="18"/>
                    <a:pt x="2" y="18"/>
                  </a:cubicBezTo>
                  <a:cubicBezTo>
                    <a:pt x="2" y="2"/>
                    <a:pt x="2" y="2"/>
                    <a:pt x="2" y="2"/>
                  </a:cubicBezTo>
                  <a:cubicBezTo>
                    <a:pt x="8" y="2"/>
                    <a:pt x="8" y="2"/>
                    <a:pt x="8" y="2"/>
                  </a:cubicBezTo>
                  <a:cubicBezTo>
                    <a:pt x="8" y="18"/>
                    <a:pt x="8" y="18"/>
                    <a:pt x="8" y="18"/>
                  </a:cubicBezTo>
                  <a:cubicBezTo>
                    <a:pt x="8" y="18"/>
                    <a:pt x="8" y="19"/>
                    <a:pt x="9" y="19"/>
                  </a:cubicBezTo>
                  <a:cubicBezTo>
                    <a:pt x="9" y="19"/>
                    <a:pt x="10" y="18"/>
                    <a:pt x="10" y="18"/>
                  </a:cubicBezTo>
                  <a:cubicBezTo>
                    <a:pt x="10" y="1"/>
                    <a:pt x="10" y="1"/>
                    <a:pt x="10" y="1"/>
                  </a:cubicBezTo>
                  <a:cubicBezTo>
                    <a:pt x="10" y="0"/>
                    <a:pt x="9" y="0"/>
                    <a:pt x="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 name="Freeform 246">
              <a:extLst>
                <a:ext uri="{FF2B5EF4-FFF2-40B4-BE49-F238E27FC236}">
                  <a16:creationId xmlns:a16="http://schemas.microsoft.com/office/drawing/2014/main" id="{9549F0CB-DE4F-DFBE-A23C-89AD58218A8F}"/>
                </a:ext>
              </a:extLst>
            </p:cNvPr>
            <p:cNvSpPr>
              <a:spLocks/>
            </p:cNvSpPr>
            <p:nvPr userDrawn="1"/>
          </p:nvSpPr>
          <p:spPr bwMode="auto">
            <a:xfrm>
              <a:off x="5183188" y="4435475"/>
              <a:ext cx="69850" cy="133350"/>
            </a:xfrm>
            <a:custGeom>
              <a:avLst/>
              <a:gdLst>
                <a:gd name="T0" fmla="*/ 9 w 10"/>
                <a:gd name="T1" fmla="*/ 0 h 19"/>
                <a:gd name="T2" fmla="*/ 1 w 10"/>
                <a:gd name="T3" fmla="*/ 0 h 19"/>
                <a:gd name="T4" fmla="*/ 0 w 10"/>
                <a:gd name="T5" fmla="*/ 1 h 19"/>
                <a:gd name="T6" fmla="*/ 0 w 10"/>
                <a:gd name="T7" fmla="*/ 18 h 19"/>
                <a:gd name="T8" fmla="*/ 1 w 10"/>
                <a:gd name="T9" fmla="*/ 19 h 19"/>
                <a:gd name="T10" fmla="*/ 2 w 10"/>
                <a:gd name="T11" fmla="*/ 18 h 19"/>
                <a:gd name="T12" fmla="*/ 2 w 10"/>
                <a:gd name="T13" fmla="*/ 2 h 19"/>
                <a:gd name="T14" fmla="*/ 8 w 10"/>
                <a:gd name="T15" fmla="*/ 2 h 19"/>
                <a:gd name="T16" fmla="*/ 8 w 10"/>
                <a:gd name="T17" fmla="*/ 18 h 19"/>
                <a:gd name="T18" fmla="*/ 9 w 10"/>
                <a:gd name="T19" fmla="*/ 19 h 19"/>
                <a:gd name="T20" fmla="*/ 10 w 10"/>
                <a:gd name="T21" fmla="*/ 18 h 19"/>
                <a:gd name="T22" fmla="*/ 10 w 10"/>
                <a:gd name="T23" fmla="*/ 1 h 19"/>
                <a:gd name="T24" fmla="*/ 9 w 10"/>
                <a:gd name="T25"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 h="19">
                  <a:moveTo>
                    <a:pt x="9" y="0"/>
                  </a:moveTo>
                  <a:cubicBezTo>
                    <a:pt x="1" y="0"/>
                    <a:pt x="1" y="0"/>
                    <a:pt x="1" y="0"/>
                  </a:cubicBezTo>
                  <a:cubicBezTo>
                    <a:pt x="1" y="0"/>
                    <a:pt x="0" y="0"/>
                    <a:pt x="0" y="1"/>
                  </a:cubicBezTo>
                  <a:cubicBezTo>
                    <a:pt x="0" y="18"/>
                    <a:pt x="0" y="18"/>
                    <a:pt x="0" y="18"/>
                  </a:cubicBezTo>
                  <a:cubicBezTo>
                    <a:pt x="0" y="18"/>
                    <a:pt x="1" y="19"/>
                    <a:pt x="1" y="19"/>
                  </a:cubicBezTo>
                  <a:cubicBezTo>
                    <a:pt x="2" y="19"/>
                    <a:pt x="2" y="18"/>
                    <a:pt x="2" y="18"/>
                  </a:cubicBezTo>
                  <a:cubicBezTo>
                    <a:pt x="2" y="2"/>
                    <a:pt x="2" y="2"/>
                    <a:pt x="2" y="2"/>
                  </a:cubicBezTo>
                  <a:cubicBezTo>
                    <a:pt x="8" y="2"/>
                    <a:pt x="8" y="2"/>
                    <a:pt x="8" y="2"/>
                  </a:cubicBezTo>
                  <a:cubicBezTo>
                    <a:pt x="8" y="18"/>
                    <a:pt x="8" y="18"/>
                    <a:pt x="8" y="18"/>
                  </a:cubicBezTo>
                  <a:cubicBezTo>
                    <a:pt x="8" y="18"/>
                    <a:pt x="8" y="19"/>
                    <a:pt x="9" y="19"/>
                  </a:cubicBezTo>
                  <a:cubicBezTo>
                    <a:pt x="9" y="19"/>
                    <a:pt x="10" y="18"/>
                    <a:pt x="10" y="18"/>
                  </a:cubicBezTo>
                  <a:cubicBezTo>
                    <a:pt x="10" y="1"/>
                    <a:pt x="10" y="1"/>
                    <a:pt x="10" y="1"/>
                  </a:cubicBezTo>
                  <a:cubicBezTo>
                    <a:pt x="10" y="0"/>
                    <a:pt x="9" y="0"/>
                    <a:pt x="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 name="Freeform 247">
              <a:extLst>
                <a:ext uri="{FF2B5EF4-FFF2-40B4-BE49-F238E27FC236}">
                  <a16:creationId xmlns:a16="http://schemas.microsoft.com/office/drawing/2014/main" id="{15089E5E-C473-BC60-084F-A60049D69BFA}"/>
                </a:ext>
              </a:extLst>
            </p:cNvPr>
            <p:cNvSpPr>
              <a:spLocks/>
            </p:cNvSpPr>
            <p:nvPr userDrawn="1"/>
          </p:nvSpPr>
          <p:spPr bwMode="auto">
            <a:xfrm>
              <a:off x="5080000" y="4435475"/>
              <a:ext cx="69850" cy="133350"/>
            </a:xfrm>
            <a:custGeom>
              <a:avLst/>
              <a:gdLst>
                <a:gd name="T0" fmla="*/ 9 w 10"/>
                <a:gd name="T1" fmla="*/ 0 h 19"/>
                <a:gd name="T2" fmla="*/ 1 w 10"/>
                <a:gd name="T3" fmla="*/ 0 h 19"/>
                <a:gd name="T4" fmla="*/ 0 w 10"/>
                <a:gd name="T5" fmla="*/ 1 h 19"/>
                <a:gd name="T6" fmla="*/ 0 w 10"/>
                <a:gd name="T7" fmla="*/ 18 h 19"/>
                <a:gd name="T8" fmla="*/ 1 w 10"/>
                <a:gd name="T9" fmla="*/ 19 h 19"/>
                <a:gd name="T10" fmla="*/ 2 w 10"/>
                <a:gd name="T11" fmla="*/ 18 h 19"/>
                <a:gd name="T12" fmla="*/ 2 w 10"/>
                <a:gd name="T13" fmla="*/ 2 h 19"/>
                <a:gd name="T14" fmla="*/ 8 w 10"/>
                <a:gd name="T15" fmla="*/ 2 h 19"/>
                <a:gd name="T16" fmla="*/ 8 w 10"/>
                <a:gd name="T17" fmla="*/ 18 h 19"/>
                <a:gd name="T18" fmla="*/ 9 w 10"/>
                <a:gd name="T19" fmla="*/ 19 h 19"/>
                <a:gd name="T20" fmla="*/ 10 w 10"/>
                <a:gd name="T21" fmla="*/ 18 h 19"/>
                <a:gd name="T22" fmla="*/ 10 w 10"/>
                <a:gd name="T23" fmla="*/ 1 h 19"/>
                <a:gd name="T24" fmla="*/ 9 w 10"/>
                <a:gd name="T25"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 h="19">
                  <a:moveTo>
                    <a:pt x="9" y="0"/>
                  </a:moveTo>
                  <a:cubicBezTo>
                    <a:pt x="1" y="0"/>
                    <a:pt x="1" y="0"/>
                    <a:pt x="1" y="0"/>
                  </a:cubicBezTo>
                  <a:cubicBezTo>
                    <a:pt x="1" y="0"/>
                    <a:pt x="0" y="0"/>
                    <a:pt x="0" y="1"/>
                  </a:cubicBezTo>
                  <a:cubicBezTo>
                    <a:pt x="0" y="18"/>
                    <a:pt x="0" y="18"/>
                    <a:pt x="0" y="18"/>
                  </a:cubicBezTo>
                  <a:cubicBezTo>
                    <a:pt x="0" y="18"/>
                    <a:pt x="1" y="19"/>
                    <a:pt x="1" y="19"/>
                  </a:cubicBezTo>
                  <a:cubicBezTo>
                    <a:pt x="2" y="19"/>
                    <a:pt x="2" y="18"/>
                    <a:pt x="2" y="18"/>
                  </a:cubicBezTo>
                  <a:cubicBezTo>
                    <a:pt x="2" y="2"/>
                    <a:pt x="2" y="2"/>
                    <a:pt x="2" y="2"/>
                  </a:cubicBezTo>
                  <a:cubicBezTo>
                    <a:pt x="8" y="2"/>
                    <a:pt x="8" y="2"/>
                    <a:pt x="8" y="2"/>
                  </a:cubicBezTo>
                  <a:cubicBezTo>
                    <a:pt x="8" y="18"/>
                    <a:pt x="8" y="18"/>
                    <a:pt x="8" y="18"/>
                  </a:cubicBezTo>
                  <a:cubicBezTo>
                    <a:pt x="8" y="18"/>
                    <a:pt x="8" y="19"/>
                    <a:pt x="9" y="19"/>
                  </a:cubicBezTo>
                  <a:cubicBezTo>
                    <a:pt x="9" y="19"/>
                    <a:pt x="10" y="18"/>
                    <a:pt x="10" y="18"/>
                  </a:cubicBezTo>
                  <a:cubicBezTo>
                    <a:pt x="10" y="1"/>
                    <a:pt x="10" y="1"/>
                    <a:pt x="10" y="1"/>
                  </a:cubicBezTo>
                  <a:cubicBezTo>
                    <a:pt x="10" y="0"/>
                    <a:pt x="9" y="0"/>
                    <a:pt x="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 name="Freeform 248">
              <a:extLst>
                <a:ext uri="{FF2B5EF4-FFF2-40B4-BE49-F238E27FC236}">
                  <a16:creationId xmlns:a16="http://schemas.microsoft.com/office/drawing/2014/main" id="{8775B891-F170-E79A-2670-D78149D71D2A}"/>
                </a:ext>
              </a:extLst>
            </p:cNvPr>
            <p:cNvSpPr>
              <a:spLocks/>
            </p:cNvSpPr>
            <p:nvPr userDrawn="1"/>
          </p:nvSpPr>
          <p:spPr bwMode="auto">
            <a:xfrm>
              <a:off x="4976813" y="4435475"/>
              <a:ext cx="68263" cy="133350"/>
            </a:xfrm>
            <a:custGeom>
              <a:avLst/>
              <a:gdLst>
                <a:gd name="T0" fmla="*/ 9 w 10"/>
                <a:gd name="T1" fmla="*/ 0 h 19"/>
                <a:gd name="T2" fmla="*/ 1 w 10"/>
                <a:gd name="T3" fmla="*/ 0 h 19"/>
                <a:gd name="T4" fmla="*/ 0 w 10"/>
                <a:gd name="T5" fmla="*/ 1 h 19"/>
                <a:gd name="T6" fmla="*/ 0 w 10"/>
                <a:gd name="T7" fmla="*/ 18 h 19"/>
                <a:gd name="T8" fmla="*/ 1 w 10"/>
                <a:gd name="T9" fmla="*/ 19 h 19"/>
                <a:gd name="T10" fmla="*/ 2 w 10"/>
                <a:gd name="T11" fmla="*/ 18 h 19"/>
                <a:gd name="T12" fmla="*/ 2 w 10"/>
                <a:gd name="T13" fmla="*/ 2 h 19"/>
                <a:gd name="T14" fmla="*/ 8 w 10"/>
                <a:gd name="T15" fmla="*/ 2 h 19"/>
                <a:gd name="T16" fmla="*/ 8 w 10"/>
                <a:gd name="T17" fmla="*/ 18 h 19"/>
                <a:gd name="T18" fmla="*/ 9 w 10"/>
                <a:gd name="T19" fmla="*/ 19 h 19"/>
                <a:gd name="T20" fmla="*/ 10 w 10"/>
                <a:gd name="T21" fmla="*/ 18 h 19"/>
                <a:gd name="T22" fmla="*/ 10 w 10"/>
                <a:gd name="T23" fmla="*/ 1 h 19"/>
                <a:gd name="T24" fmla="*/ 9 w 10"/>
                <a:gd name="T25"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 h="19">
                  <a:moveTo>
                    <a:pt x="9" y="0"/>
                  </a:moveTo>
                  <a:cubicBezTo>
                    <a:pt x="1" y="0"/>
                    <a:pt x="1" y="0"/>
                    <a:pt x="1" y="0"/>
                  </a:cubicBezTo>
                  <a:cubicBezTo>
                    <a:pt x="1" y="0"/>
                    <a:pt x="0" y="0"/>
                    <a:pt x="0" y="1"/>
                  </a:cubicBezTo>
                  <a:cubicBezTo>
                    <a:pt x="0" y="18"/>
                    <a:pt x="0" y="18"/>
                    <a:pt x="0" y="18"/>
                  </a:cubicBezTo>
                  <a:cubicBezTo>
                    <a:pt x="0" y="18"/>
                    <a:pt x="1" y="19"/>
                    <a:pt x="1" y="19"/>
                  </a:cubicBezTo>
                  <a:cubicBezTo>
                    <a:pt x="2" y="19"/>
                    <a:pt x="2" y="18"/>
                    <a:pt x="2" y="18"/>
                  </a:cubicBezTo>
                  <a:cubicBezTo>
                    <a:pt x="2" y="2"/>
                    <a:pt x="2" y="2"/>
                    <a:pt x="2" y="2"/>
                  </a:cubicBezTo>
                  <a:cubicBezTo>
                    <a:pt x="8" y="2"/>
                    <a:pt x="8" y="2"/>
                    <a:pt x="8" y="2"/>
                  </a:cubicBezTo>
                  <a:cubicBezTo>
                    <a:pt x="8" y="18"/>
                    <a:pt x="8" y="18"/>
                    <a:pt x="8" y="18"/>
                  </a:cubicBezTo>
                  <a:cubicBezTo>
                    <a:pt x="8" y="18"/>
                    <a:pt x="8" y="19"/>
                    <a:pt x="9" y="19"/>
                  </a:cubicBezTo>
                  <a:cubicBezTo>
                    <a:pt x="10" y="19"/>
                    <a:pt x="10" y="18"/>
                    <a:pt x="10" y="18"/>
                  </a:cubicBezTo>
                  <a:cubicBezTo>
                    <a:pt x="10" y="1"/>
                    <a:pt x="10" y="1"/>
                    <a:pt x="10" y="1"/>
                  </a:cubicBezTo>
                  <a:cubicBezTo>
                    <a:pt x="10" y="0"/>
                    <a:pt x="10" y="0"/>
                    <a:pt x="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 name="Freeform 249">
              <a:extLst>
                <a:ext uri="{FF2B5EF4-FFF2-40B4-BE49-F238E27FC236}">
                  <a16:creationId xmlns:a16="http://schemas.microsoft.com/office/drawing/2014/main" id="{C9E851C5-2A43-842D-C2D4-DF3C7FF3ECB7}"/>
                </a:ext>
              </a:extLst>
            </p:cNvPr>
            <p:cNvSpPr>
              <a:spLocks/>
            </p:cNvSpPr>
            <p:nvPr userDrawn="1"/>
          </p:nvSpPr>
          <p:spPr bwMode="auto">
            <a:xfrm>
              <a:off x="4879975" y="4435475"/>
              <a:ext cx="61913" cy="133350"/>
            </a:xfrm>
            <a:custGeom>
              <a:avLst/>
              <a:gdLst>
                <a:gd name="T0" fmla="*/ 8 w 9"/>
                <a:gd name="T1" fmla="*/ 0 h 19"/>
                <a:gd name="T2" fmla="*/ 1 w 9"/>
                <a:gd name="T3" fmla="*/ 0 h 19"/>
                <a:gd name="T4" fmla="*/ 0 w 9"/>
                <a:gd name="T5" fmla="*/ 1 h 19"/>
                <a:gd name="T6" fmla="*/ 0 w 9"/>
                <a:gd name="T7" fmla="*/ 18 h 19"/>
                <a:gd name="T8" fmla="*/ 1 w 9"/>
                <a:gd name="T9" fmla="*/ 19 h 19"/>
                <a:gd name="T10" fmla="*/ 2 w 9"/>
                <a:gd name="T11" fmla="*/ 18 h 19"/>
                <a:gd name="T12" fmla="*/ 2 w 9"/>
                <a:gd name="T13" fmla="*/ 2 h 19"/>
                <a:gd name="T14" fmla="*/ 7 w 9"/>
                <a:gd name="T15" fmla="*/ 2 h 19"/>
                <a:gd name="T16" fmla="*/ 7 w 9"/>
                <a:gd name="T17" fmla="*/ 18 h 19"/>
                <a:gd name="T18" fmla="*/ 8 w 9"/>
                <a:gd name="T19" fmla="*/ 19 h 19"/>
                <a:gd name="T20" fmla="*/ 9 w 9"/>
                <a:gd name="T21" fmla="*/ 18 h 19"/>
                <a:gd name="T22" fmla="*/ 9 w 9"/>
                <a:gd name="T23" fmla="*/ 1 h 19"/>
                <a:gd name="T24" fmla="*/ 8 w 9"/>
                <a:gd name="T25"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 h="19">
                  <a:moveTo>
                    <a:pt x="8" y="0"/>
                  </a:moveTo>
                  <a:cubicBezTo>
                    <a:pt x="1" y="0"/>
                    <a:pt x="1" y="0"/>
                    <a:pt x="1" y="0"/>
                  </a:cubicBezTo>
                  <a:cubicBezTo>
                    <a:pt x="0" y="0"/>
                    <a:pt x="0" y="0"/>
                    <a:pt x="0" y="1"/>
                  </a:cubicBezTo>
                  <a:cubicBezTo>
                    <a:pt x="0" y="18"/>
                    <a:pt x="0" y="18"/>
                    <a:pt x="0" y="18"/>
                  </a:cubicBezTo>
                  <a:cubicBezTo>
                    <a:pt x="0" y="18"/>
                    <a:pt x="0" y="19"/>
                    <a:pt x="1" y="19"/>
                  </a:cubicBezTo>
                  <a:cubicBezTo>
                    <a:pt x="1" y="19"/>
                    <a:pt x="2" y="18"/>
                    <a:pt x="2" y="18"/>
                  </a:cubicBezTo>
                  <a:cubicBezTo>
                    <a:pt x="2" y="2"/>
                    <a:pt x="2" y="2"/>
                    <a:pt x="2" y="2"/>
                  </a:cubicBezTo>
                  <a:cubicBezTo>
                    <a:pt x="7" y="2"/>
                    <a:pt x="7" y="2"/>
                    <a:pt x="7" y="2"/>
                  </a:cubicBezTo>
                  <a:cubicBezTo>
                    <a:pt x="7" y="18"/>
                    <a:pt x="7" y="18"/>
                    <a:pt x="7" y="18"/>
                  </a:cubicBezTo>
                  <a:cubicBezTo>
                    <a:pt x="7" y="18"/>
                    <a:pt x="8" y="19"/>
                    <a:pt x="8" y="19"/>
                  </a:cubicBezTo>
                  <a:cubicBezTo>
                    <a:pt x="9" y="19"/>
                    <a:pt x="9" y="18"/>
                    <a:pt x="9" y="18"/>
                  </a:cubicBezTo>
                  <a:cubicBezTo>
                    <a:pt x="9" y="1"/>
                    <a:pt x="9" y="1"/>
                    <a:pt x="9" y="1"/>
                  </a:cubicBezTo>
                  <a:cubicBezTo>
                    <a:pt x="9" y="0"/>
                    <a:pt x="9" y="0"/>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 name="Freeform 250">
              <a:extLst>
                <a:ext uri="{FF2B5EF4-FFF2-40B4-BE49-F238E27FC236}">
                  <a16:creationId xmlns:a16="http://schemas.microsoft.com/office/drawing/2014/main" id="{FA0AC42F-8C65-9E8B-3633-5C0813279948}"/>
                </a:ext>
              </a:extLst>
            </p:cNvPr>
            <p:cNvSpPr>
              <a:spLocks/>
            </p:cNvSpPr>
            <p:nvPr userDrawn="1"/>
          </p:nvSpPr>
          <p:spPr bwMode="auto">
            <a:xfrm>
              <a:off x="5805488" y="4603750"/>
              <a:ext cx="61913" cy="133350"/>
            </a:xfrm>
            <a:custGeom>
              <a:avLst/>
              <a:gdLst>
                <a:gd name="T0" fmla="*/ 8 w 9"/>
                <a:gd name="T1" fmla="*/ 0 h 19"/>
                <a:gd name="T2" fmla="*/ 1 w 9"/>
                <a:gd name="T3" fmla="*/ 0 h 19"/>
                <a:gd name="T4" fmla="*/ 0 w 9"/>
                <a:gd name="T5" fmla="*/ 1 h 19"/>
                <a:gd name="T6" fmla="*/ 0 w 9"/>
                <a:gd name="T7" fmla="*/ 18 h 19"/>
                <a:gd name="T8" fmla="*/ 1 w 9"/>
                <a:gd name="T9" fmla="*/ 19 h 19"/>
                <a:gd name="T10" fmla="*/ 2 w 9"/>
                <a:gd name="T11" fmla="*/ 18 h 19"/>
                <a:gd name="T12" fmla="*/ 2 w 9"/>
                <a:gd name="T13" fmla="*/ 2 h 19"/>
                <a:gd name="T14" fmla="*/ 7 w 9"/>
                <a:gd name="T15" fmla="*/ 2 h 19"/>
                <a:gd name="T16" fmla="*/ 7 w 9"/>
                <a:gd name="T17" fmla="*/ 18 h 19"/>
                <a:gd name="T18" fmla="*/ 8 w 9"/>
                <a:gd name="T19" fmla="*/ 19 h 19"/>
                <a:gd name="T20" fmla="*/ 9 w 9"/>
                <a:gd name="T21" fmla="*/ 18 h 19"/>
                <a:gd name="T22" fmla="*/ 9 w 9"/>
                <a:gd name="T23" fmla="*/ 1 h 19"/>
                <a:gd name="T24" fmla="*/ 8 w 9"/>
                <a:gd name="T25"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 h="19">
                  <a:moveTo>
                    <a:pt x="8" y="0"/>
                  </a:moveTo>
                  <a:cubicBezTo>
                    <a:pt x="1" y="0"/>
                    <a:pt x="1" y="0"/>
                    <a:pt x="1" y="0"/>
                  </a:cubicBezTo>
                  <a:cubicBezTo>
                    <a:pt x="0" y="0"/>
                    <a:pt x="0" y="0"/>
                    <a:pt x="0" y="1"/>
                  </a:cubicBezTo>
                  <a:cubicBezTo>
                    <a:pt x="0" y="18"/>
                    <a:pt x="0" y="18"/>
                    <a:pt x="0" y="18"/>
                  </a:cubicBezTo>
                  <a:cubicBezTo>
                    <a:pt x="0" y="18"/>
                    <a:pt x="0" y="19"/>
                    <a:pt x="1" y="19"/>
                  </a:cubicBezTo>
                  <a:cubicBezTo>
                    <a:pt x="1" y="19"/>
                    <a:pt x="2" y="18"/>
                    <a:pt x="2" y="18"/>
                  </a:cubicBezTo>
                  <a:cubicBezTo>
                    <a:pt x="2" y="2"/>
                    <a:pt x="2" y="2"/>
                    <a:pt x="2" y="2"/>
                  </a:cubicBezTo>
                  <a:cubicBezTo>
                    <a:pt x="7" y="2"/>
                    <a:pt x="7" y="2"/>
                    <a:pt x="7" y="2"/>
                  </a:cubicBezTo>
                  <a:cubicBezTo>
                    <a:pt x="7" y="18"/>
                    <a:pt x="7" y="18"/>
                    <a:pt x="7" y="18"/>
                  </a:cubicBezTo>
                  <a:cubicBezTo>
                    <a:pt x="7" y="18"/>
                    <a:pt x="8" y="19"/>
                    <a:pt x="8" y="19"/>
                  </a:cubicBezTo>
                  <a:cubicBezTo>
                    <a:pt x="9" y="19"/>
                    <a:pt x="9" y="18"/>
                    <a:pt x="9" y="18"/>
                  </a:cubicBezTo>
                  <a:cubicBezTo>
                    <a:pt x="9" y="1"/>
                    <a:pt x="9" y="1"/>
                    <a:pt x="9" y="1"/>
                  </a:cubicBezTo>
                  <a:cubicBezTo>
                    <a:pt x="9" y="0"/>
                    <a:pt x="9" y="0"/>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 name="Freeform 251">
              <a:extLst>
                <a:ext uri="{FF2B5EF4-FFF2-40B4-BE49-F238E27FC236}">
                  <a16:creationId xmlns:a16="http://schemas.microsoft.com/office/drawing/2014/main" id="{77BFDD2A-E00C-C205-D670-6E510C300D7E}"/>
                </a:ext>
              </a:extLst>
            </p:cNvPr>
            <p:cNvSpPr>
              <a:spLocks/>
            </p:cNvSpPr>
            <p:nvPr userDrawn="1"/>
          </p:nvSpPr>
          <p:spPr bwMode="auto">
            <a:xfrm>
              <a:off x="5702300" y="4603750"/>
              <a:ext cx="61913" cy="133350"/>
            </a:xfrm>
            <a:custGeom>
              <a:avLst/>
              <a:gdLst>
                <a:gd name="T0" fmla="*/ 8 w 9"/>
                <a:gd name="T1" fmla="*/ 0 h 19"/>
                <a:gd name="T2" fmla="*/ 1 w 9"/>
                <a:gd name="T3" fmla="*/ 0 h 19"/>
                <a:gd name="T4" fmla="*/ 0 w 9"/>
                <a:gd name="T5" fmla="*/ 1 h 19"/>
                <a:gd name="T6" fmla="*/ 0 w 9"/>
                <a:gd name="T7" fmla="*/ 18 h 19"/>
                <a:gd name="T8" fmla="*/ 1 w 9"/>
                <a:gd name="T9" fmla="*/ 19 h 19"/>
                <a:gd name="T10" fmla="*/ 2 w 9"/>
                <a:gd name="T11" fmla="*/ 18 h 19"/>
                <a:gd name="T12" fmla="*/ 2 w 9"/>
                <a:gd name="T13" fmla="*/ 2 h 19"/>
                <a:gd name="T14" fmla="*/ 7 w 9"/>
                <a:gd name="T15" fmla="*/ 2 h 19"/>
                <a:gd name="T16" fmla="*/ 7 w 9"/>
                <a:gd name="T17" fmla="*/ 18 h 19"/>
                <a:gd name="T18" fmla="*/ 8 w 9"/>
                <a:gd name="T19" fmla="*/ 19 h 19"/>
                <a:gd name="T20" fmla="*/ 9 w 9"/>
                <a:gd name="T21" fmla="*/ 18 h 19"/>
                <a:gd name="T22" fmla="*/ 9 w 9"/>
                <a:gd name="T23" fmla="*/ 1 h 19"/>
                <a:gd name="T24" fmla="*/ 8 w 9"/>
                <a:gd name="T25"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 h="19">
                  <a:moveTo>
                    <a:pt x="8" y="0"/>
                  </a:moveTo>
                  <a:cubicBezTo>
                    <a:pt x="1" y="0"/>
                    <a:pt x="1" y="0"/>
                    <a:pt x="1" y="0"/>
                  </a:cubicBezTo>
                  <a:cubicBezTo>
                    <a:pt x="0" y="0"/>
                    <a:pt x="0" y="0"/>
                    <a:pt x="0" y="1"/>
                  </a:cubicBezTo>
                  <a:cubicBezTo>
                    <a:pt x="0" y="18"/>
                    <a:pt x="0" y="18"/>
                    <a:pt x="0" y="18"/>
                  </a:cubicBezTo>
                  <a:cubicBezTo>
                    <a:pt x="0" y="18"/>
                    <a:pt x="0" y="19"/>
                    <a:pt x="1" y="19"/>
                  </a:cubicBezTo>
                  <a:cubicBezTo>
                    <a:pt x="1" y="19"/>
                    <a:pt x="2" y="18"/>
                    <a:pt x="2" y="18"/>
                  </a:cubicBezTo>
                  <a:cubicBezTo>
                    <a:pt x="2" y="2"/>
                    <a:pt x="2" y="2"/>
                    <a:pt x="2" y="2"/>
                  </a:cubicBezTo>
                  <a:cubicBezTo>
                    <a:pt x="7" y="2"/>
                    <a:pt x="7" y="2"/>
                    <a:pt x="7" y="2"/>
                  </a:cubicBezTo>
                  <a:cubicBezTo>
                    <a:pt x="7" y="18"/>
                    <a:pt x="7" y="18"/>
                    <a:pt x="7" y="18"/>
                  </a:cubicBezTo>
                  <a:cubicBezTo>
                    <a:pt x="7" y="18"/>
                    <a:pt x="8" y="19"/>
                    <a:pt x="8" y="19"/>
                  </a:cubicBezTo>
                  <a:cubicBezTo>
                    <a:pt x="9" y="19"/>
                    <a:pt x="9" y="18"/>
                    <a:pt x="9" y="18"/>
                  </a:cubicBezTo>
                  <a:cubicBezTo>
                    <a:pt x="9" y="1"/>
                    <a:pt x="9" y="1"/>
                    <a:pt x="9" y="1"/>
                  </a:cubicBezTo>
                  <a:cubicBezTo>
                    <a:pt x="9" y="0"/>
                    <a:pt x="9" y="0"/>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 name="Freeform 252">
              <a:extLst>
                <a:ext uri="{FF2B5EF4-FFF2-40B4-BE49-F238E27FC236}">
                  <a16:creationId xmlns:a16="http://schemas.microsoft.com/office/drawing/2014/main" id="{637A1FBC-8ECE-083E-3B90-64A058D4DFCE}"/>
                </a:ext>
              </a:extLst>
            </p:cNvPr>
            <p:cNvSpPr>
              <a:spLocks/>
            </p:cNvSpPr>
            <p:nvPr userDrawn="1"/>
          </p:nvSpPr>
          <p:spPr bwMode="auto">
            <a:xfrm>
              <a:off x="5599113" y="4603750"/>
              <a:ext cx="61913" cy="133350"/>
            </a:xfrm>
            <a:custGeom>
              <a:avLst/>
              <a:gdLst>
                <a:gd name="T0" fmla="*/ 8 w 9"/>
                <a:gd name="T1" fmla="*/ 0 h 19"/>
                <a:gd name="T2" fmla="*/ 1 w 9"/>
                <a:gd name="T3" fmla="*/ 0 h 19"/>
                <a:gd name="T4" fmla="*/ 0 w 9"/>
                <a:gd name="T5" fmla="*/ 1 h 19"/>
                <a:gd name="T6" fmla="*/ 0 w 9"/>
                <a:gd name="T7" fmla="*/ 18 h 19"/>
                <a:gd name="T8" fmla="*/ 1 w 9"/>
                <a:gd name="T9" fmla="*/ 19 h 19"/>
                <a:gd name="T10" fmla="*/ 2 w 9"/>
                <a:gd name="T11" fmla="*/ 18 h 19"/>
                <a:gd name="T12" fmla="*/ 2 w 9"/>
                <a:gd name="T13" fmla="*/ 2 h 19"/>
                <a:gd name="T14" fmla="*/ 7 w 9"/>
                <a:gd name="T15" fmla="*/ 2 h 19"/>
                <a:gd name="T16" fmla="*/ 7 w 9"/>
                <a:gd name="T17" fmla="*/ 18 h 19"/>
                <a:gd name="T18" fmla="*/ 8 w 9"/>
                <a:gd name="T19" fmla="*/ 19 h 19"/>
                <a:gd name="T20" fmla="*/ 9 w 9"/>
                <a:gd name="T21" fmla="*/ 18 h 19"/>
                <a:gd name="T22" fmla="*/ 9 w 9"/>
                <a:gd name="T23" fmla="*/ 1 h 19"/>
                <a:gd name="T24" fmla="*/ 8 w 9"/>
                <a:gd name="T25"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 h="19">
                  <a:moveTo>
                    <a:pt x="8" y="0"/>
                  </a:moveTo>
                  <a:cubicBezTo>
                    <a:pt x="1" y="0"/>
                    <a:pt x="1" y="0"/>
                    <a:pt x="1" y="0"/>
                  </a:cubicBezTo>
                  <a:cubicBezTo>
                    <a:pt x="0" y="0"/>
                    <a:pt x="0" y="0"/>
                    <a:pt x="0" y="1"/>
                  </a:cubicBezTo>
                  <a:cubicBezTo>
                    <a:pt x="0" y="18"/>
                    <a:pt x="0" y="18"/>
                    <a:pt x="0" y="18"/>
                  </a:cubicBezTo>
                  <a:cubicBezTo>
                    <a:pt x="0" y="18"/>
                    <a:pt x="0" y="19"/>
                    <a:pt x="1" y="19"/>
                  </a:cubicBezTo>
                  <a:cubicBezTo>
                    <a:pt x="1" y="19"/>
                    <a:pt x="2" y="18"/>
                    <a:pt x="2" y="18"/>
                  </a:cubicBezTo>
                  <a:cubicBezTo>
                    <a:pt x="2" y="2"/>
                    <a:pt x="2" y="2"/>
                    <a:pt x="2" y="2"/>
                  </a:cubicBezTo>
                  <a:cubicBezTo>
                    <a:pt x="7" y="2"/>
                    <a:pt x="7" y="2"/>
                    <a:pt x="7" y="2"/>
                  </a:cubicBezTo>
                  <a:cubicBezTo>
                    <a:pt x="7" y="18"/>
                    <a:pt x="7" y="18"/>
                    <a:pt x="7" y="18"/>
                  </a:cubicBezTo>
                  <a:cubicBezTo>
                    <a:pt x="7" y="18"/>
                    <a:pt x="8" y="19"/>
                    <a:pt x="8" y="19"/>
                  </a:cubicBezTo>
                  <a:cubicBezTo>
                    <a:pt x="9" y="19"/>
                    <a:pt x="9" y="18"/>
                    <a:pt x="9" y="18"/>
                  </a:cubicBezTo>
                  <a:cubicBezTo>
                    <a:pt x="9" y="1"/>
                    <a:pt x="9" y="1"/>
                    <a:pt x="9" y="1"/>
                  </a:cubicBezTo>
                  <a:cubicBezTo>
                    <a:pt x="9" y="0"/>
                    <a:pt x="9" y="0"/>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 name="Freeform 253">
              <a:extLst>
                <a:ext uri="{FF2B5EF4-FFF2-40B4-BE49-F238E27FC236}">
                  <a16:creationId xmlns:a16="http://schemas.microsoft.com/office/drawing/2014/main" id="{76B7B5AF-FD8B-604E-6B58-E0A20F9672BA}"/>
                </a:ext>
              </a:extLst>
            </p:cNvPr>
            <p:cNvSpPr>
              <a:spLocks/>
            </p:cNvSpPr>
            <p:nvPr userDrawn="1"/>
          </p:nvSpPr>
          <p:spPr bwMode="auto">
            <a:xfrm>
              <a:off x="5494338" y="4603750"/>
              <a:ext cx="61913" cy="133350"/>
            </a:xfrm>
            <a:custGeom>
              <a:avLst/>
              <a:gdLst>
                <a:gd name="T0" fmla="*/ 8 w 9"/>
                <a:gd name="T1" fmla="*/ 0 h 19"/>
                <a:gd name="T2" fmla="*/ 1 w 9"/>
                <a:gd name="T3" fmla="*/ 0 h 19"/>
                <a:gd name="T4" fmla="*/ 0 w 9"/>
                <a:gd name="T5" fmla="*/ 1 h 19"/>
                <a:gd name="T6" fmla="*/ 0 w 9"/>
                <a:gd name="T7" fmla="*/ 18 h 19"/>
                <a:gd name="T8" fmla="*/ 1 w 9"/>
                <a:gd name="T9" fmla="*/ 19 h 19"/>
                <a:gd name="T10" fmla="*/ 2 w 9"/>
                <a:gd name="T11" fmla="*/ 18 h 19"/>
                <a:gd name="T12" fmla="*/ 2 w 9"/>
                <a:gd name="T13" fmla="*/ 2 h 19"/>
                <a:gd name="T14" fmla="*/ 7 w 9"/>
                <a:gd name="T15" fmla="*/ 2 h 19"/>
                <a:gd name="T16" fmla="*/ 7 w 9"/>
                <a:gd name="T17" fmla="*/ 18 h 19"/>
                <a:gd name="T18" fmla="*/ 8 w 9"/>
                <a:gd name="T19" fmla="*/ 19 h 19"/>
                <a:gd name="T20" fmla="*/ 9 w 9"/>
                <a:gd name="T21" fmla="*/ 18 h 19"/>
                <a:gd name="T22" fmla="*/ 9 w 9"/>
                <a:gd name="T23" fmla="*/ 1 h 19"/>
                <a:gd name="T24" fmla="*/ 8 w 9"/>
                <a:gd name="T25"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 h="19">
                  <a:moveTo>
                    <a:pt x="8" y="0"/>
                  </a:moveTo>
                  <a:cubicBezTo>
                    <a:pt x="1" y="0"/>
                    <a:pt x="1" y="0"/>
                    <a:pt x="1" y="0"/>
                  </a:cubicBezTo>
                  <a:cubicBezTo>
                    <a:pt x="0" y="0"/>
                    <a:pt x="0" y="0"/>
                    <a:pt x="0" y="1"/>
                  </a:cubicBezTo>
                  <a:cubicBezTo>
                    <a:pt x="0" y="18"/>
                    <a:pt x="0" y="18"/>
                    <a:pt x="0" y="18"/>
                  </a:cubicBezTo>
                  <a:cubicBezTo>
                    <a:pt x="0" y="18"/>
                    <a:pt x="0" y="19"/>
                    <a:pt x="1" y="19"/>
                  </a:cubicBezTo>
                  <a:cubicBezTo>
                    <a:pt x="1" y="19"/>
                    <a:pt x="2" y="18"/>
                    <a:pt x="2" y="18"/>
                  </a:cubicBezTo>
                  <a:cubicBezTo>
                    <a:pt x="2" y="2"/>
                    <a:pt x="2" y="2"/>
                    <a:pt x="2" y="2"/>
                  </a:cubicBezTo>
                  <a:cubicBezTo>
                    <a:pt x="7" y="2"/>
                    <a:pt x="7" y="2"/>
                    <a:pt x="7" y="2"/>
                  </a:cubicBezTo>
                  <a:cubicBezTo>
                    <a:pt x="7" y="18"/>
                    <a:pt x="7" y="18"/>
                    <a:pt x="7" y="18"/>
                  </a:cubicBezTo>
                  <a:cubicBezTo>
                    <a:pt x="7" y="18"/>
                    <a:pt x="8" y="19"/>
                    <a:pt x="8" y="19"/>
                  </a:cubicBezTo>
                  <a:cubicBezTo>
                    <a:pt x="9" y="19"/>
                    <a:pt x="9" y="18"/>
                    <a:pt x="9" y="18"/>
                  </a:cubicBezTo>
                  <a:cubicBezTo>
                    <a:pt x="9" y="1"/>
                    <a:pt x="9" y="1"/>
                    <a:pt x="9" y="1"/>
                  </a:cubicBezTo>
                  <a:cubicBezTo>
                    <a:pt x="9" y="0"/>
                    <a:pt x="9" y="0"/>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 name="Freeform 254">
              <a:extLst>
                <a:ext uri="{FF2B5EF4-FFF2-40B4-BE49-F238E27FC236}">
                  <a16:creationId xmlns:a16="http://schemas.microsoft.com/office/drawing/2014/main" id="{124ED4EB-0582-C25E-192A-4FB417BCFDCC}"/>
                </a:ext>
              </a:extLst>
            </p:cNvPr>
            <p:cNvSpPr>
              <a:spLocks/>
            </p:cNvSpPr>
            <p:nvPr userDrawn="1"/>
          </p:nvSpPr>
          <p:spPr bwMode="auto">
            <a:xfrm>
              <a:off x="5391150" y="4603750"/>
              <a:ext cx="68263" cy="133350"/>
            </a:xfrm>
            <a:custGeom>
              <a:avLst/>
              <a:gdLst>
                <a:gd name="T0" fmla="*/ 9 w 10"/>
                <a:gd name="T1" fmla="*/ 0 h 19"/>
                <a:gd name="T2" fmla="*/ 1 w 10"/>
                <a:gd name="T3" fmla="*/ 0 h 19"/>
                <a:gd name="T4" fmla="*/ 0 w 10"/>
                <a:gd name="T5" fmla="*/ 1 h 19"/>
                <a:gd name="T6" fmla="*/ 0 w 10"/>
                <a:gd name="T7" fmla="*/ 18 h 19"/>
                <a:gd name="T8" fmla="*/ 1 w 10"/>
                <a:gd name="T9" fmla="*/ 19 h 19"/>
                <a:gd name="T10" fmla="*/ 2 w 10"/>
                <a:gd name="T11" fmla="*/ 18 h 19"/>
                <a:gd name="T12" fmla="*/ 2 w 10"/>
                <a:gd name="T13" fmla="*/ 2 h 19"/>
                <a:gd name="T14" fmla="*/ 8 w 10"/>
                <a:gd name="T15" fmla="*/ 2 h 19"/>
                <a:gd name="T16" fmla="*/ 8 w 10"/>
                <a:gd name="T17" fmla="*/ 18 h 19"/>
                <a:gd name="T18" fmla="*/ 9 w 10"/>
                <a:gd name="T19" fmla="*/ 19 h 19"/>
                <a:gd name="T20" fmla="*/ 10 w 10"/>
                <a:gd name="T21" fmla="*/ 18 h 19"/>
                <a:gd name="T22" fmla="*/ 10 w 10"/>
                <a:gd name="T23" fmla="*/ 1 h 19"/>
                <a:gd name="T24" fmla="*/ 9 w 10"/>
                <a:gd name="T25"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 h="19">
                  <a:moveTo>
                    <a:pt x="9" y="0"/>
                  </a:moveTo>
                  <a:cubicBezTo>
                    <a:pt x="1" y="0"/>
                    <a:pt x="1" y="0"/>
                    <a:pt x="1" y="0"/>
                  </a:cubicBezTo>
                  <a:cubicBezTo>
                    <a:pt x="0" y="0"/>
                    <a:pt x="0" y="0"/>
                    <a:pt x="0" y="1"/>
                  </a:cubicBezTo>
                  <a:cubicBezTo>
                    <a:pt x="0" y="18"/>
                    <a:pt x="0" y="18"/>
                    <a:pt x="0" y="18"/>
                  </a:cubicBezTo>
                  <a:cubicBezTo>
                    <a:pt x="0" y="18"/>
                    <a:pt x="0" y="19"/>
                    <a:pt x="1" y="19"/>
                  </a:cubicBezTo>
                  <a:cubicBezTo>
                    <a:pt x="2" y="19"/>
                    <a:pt x="2" y="18"/>
                    <a:pt x="2" y="18"/>
                  </a:cubicBezTo>
                  <a:cubicBezTo>
                    <a:pt x="2" y="2"/>
                    <a:pt x="2" y="2"/>
                    <a:pt x="2" y="2"/>
                  </a:cubicBezTo>
                  <a:cubicBezTo>
                    <a:pt x="8" y="2"/>
                    <a:pt x="8" y="2"/>
                    <a:pt x="8" y="2"/>
                  </a:cubicBezTo>
                  <a:cubicBezTo>
                    <a:pt x="8" y="18"/>
                    <a:pt x="8" y="18"/>
                    <a:pt x="8" y="18"/>
                  </a:cubicBezTo>
                  <a:cubicBezTo>
                    <a:pt x="8" y="18"/>
                    <a:pt x="8" y="19"/>
                    <a:pt x="9" y="19"/>
                  </a:cubicBezTo>
                  <a:cubicBezTo>
                    <a:pt x="9" y="19"/>
                    <a:pt x="10" y="18"/>
                    <a:pt x="10" y="18"/>
                  </a:cubicBezTo>
                  <a:cubicBezTo>
                    <a:pt x="10" y="1"/>
                    <a:pt x="10" y="1"/>
                    <a:pt x="10" y="1"/>
                  </a:cubicBezTo>
                  <a:cubicBezTo>
                    <a:pt x="10" y="0"/>
                    <a:pt x="9" y="0"/>
                    <a:pt x="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 name="Freeform 255">
              <a:extLst>
                <a:ext uri="{FF2B5EF4-FFF2-40B4-BE49-F238E27FC236}">
                  <a16:creationId xmlns:a16="http://schemas.microsoft.com/office/drawing/2014/main" id="{D79B623B-3C2B-FC32-C186-7B6B1ED71D18}"/>
                </a:ext>
              </a:extLst>
            </p:cNvPr>
            <p:cNvSpPr>
              <a:spLocks/>
            </p:cNvSpPr>
            <p:nvPr userDrawn="1"/>
          </p:nvSpPr>
          <p:spPr bwMode="auto">
            <a:xfrm>
              <a:off x="5287963" y="4603750"/>
              <a:ext cx="68263" cy="133350"/>
            </a:xfrm>
            <a:custGeom>
              <a:avLst/>
              <a:gdLst>
                <a:gd name="T0" fmla="*/ 9 w 10"/>
                <a:gd name="T1" fmla="*/ 0 h 19"/>
                <a:gd name="T2" fmla="*/ 1 w 10"/>
                <a:gd name="T3" fmla="*/ 0 h 19"/>
                <a:gd name="T4" fmla="*/ 0 w 10"/>
                <a:gd name="T5" fmla="*/ 1 h 19"/>
                <a:gd name="T6" fmla="*/ 0 w 10"/>
                <a:gd name="T7" fmla="*/ 18 h 19"/>
                <a:gd name="T8" fmla="*/ 1 w 10"/>
                <a:gd name="T9" fmla="*/ 19 h 19"/>
                <a:gd name="T10" fmla="*/ 2 w 10"/>
                <a:gd name="T11" fmla="*/ 18 h 19"/>
                <a:gd name="T12" fmla="*/ 2 w 10"/>
                <a:gd name="T13" fmla="*/ 2 h 19"/>
                <a:gd name="T14" fmla="*/ 8 w 10"/>
                <a:gd name="T15" fmla="*/ 2 h 19"/>
                <a:gd name="T16" fmla="*/ 8 w 10"/>
                <a:gd name="T17" fmla="*/ 18 h 19"/>
                <a:gd name="T18" fmla="*/ 9 w 10"/>
                <a:gd name="T19" fmla="*/ 19 h 19"/>
                <a:gd name="T20" fmla="*/ 10 w 10"/>
                <a:gd name="T21" fmla="*/ 18 h 19"/>
                <a:gd name="T22" fmla="*/ 10 w 10"/>
                <a:gd name="T23" fmla="*/ 1 h 19"/>
                <a:gd name="T24" fmla="*/ 9 w 10"/>
                <a:gd name="T25"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 h="19">
                  <a:moveTo>
                    <a:pt x="9" y="0"/>
                  </a:moveTo>
                  <a:cubicBezTo>
                    <a:pt x="1" y="0"/>
                    <a:pt x="1" y="0"/>
                    <a:pt x="1" y="0"/>
                  </a:cubicBezTo>
                  <a:cubicBezTo>
                    <a:pt x="1" y="0"/>
                    <a:pt x="0" y="0"/>
                    <a:pt x="0" y="1"/>
                  </a:cubicBezTo>
                  <a:cubicBezTo>
                    <a:pt x="0" y="18"/>
                    <a:pt x="0" y="18"/>
                    <a:pt x="0" y="18"/>
                  </a:cubicBezTo>
                  <a:cubicBezTo>
                    <a:pt x="0" y="18"/>
                    <a:pt x="1" y="19"/>
                    <a:pt x="1" y="19"/>
                  </a:cubicBezTo>
                  <a:cubicBezTo>
                    <a:pt x="2" y="19"/>
                    <a:pt x="2" y="18"/>
                    <a:pt x="2" y="18"/>
                  </a:cubicBezTo>
                  <a:cubicBezTo>
                    <a:pt x="2" y="2"/>
                    <a:pt x="2" y="2"/>
                    <a:pt x="2" y="2"/>
                  </a:cubicBezTo>
                  <a:cubicBezTo>
                    <a:pt x="8" y="2"/>
                    <a:pt x="8" y="2"/>
                    <a:pt x="8" y="2"/>
                  </a:cubicBezTo>
                  <a:cubicBezTo>
                    <a:pt x="8" y="18"/>
                    <a:pt x="8" y="18"/>
                    <a:pt x="8" y="18"/>
                  </a:cubicBezTo>
                  <a:cubicBezTo>
                    <a:pt x="8" y="18"/>
                    <a:pt x="8" y="19"/>
                    <a:pt x="9" y="19"/>
                  </a:cubicBezTo>
                  <a:cubicBezTo>
                    <a:pt x="9" y="19"/>
                    <a:pt x="10" y="18"/>
                    <a:pt x="10" y="18"/>
                  </a:cubicBezTo>
                  <a:cubicBezTo>
                    <a:pt x="10" y="1"/>
                    <a:pt x="10" y="1"/>
                    <a:pt x="10" y="1"/>
                  </a:cubicBezTo>
                  <a:cubicBezTo>
                    <a:pt x="10" y="0"/>
                    <a:pt x="9" y="0"/>
                    <a:pt x="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 name="Freeform 256">
              <a:extLst>
                <a:ext uri="{FF2B5EF4-FFF2-40B4-BE49-F238E27FC236}">
                  <a16:creationId xmlns:a16="http://schemas.microsoft.com/office/drawing/2014/main" id="{B66221CE-9389-8B6E-6FA0-F07BA2486496}"/>
                </a:ext>
              </a:extLst>
            </p:cNvPr>
            <p:cNvSpPr>
              <a:spLocks/>
            </p:cNvSpPr>
            <p:nvPr userDrawn="1"/>
          </p:nvSpPr>
          <p:spPr bwMode="auto">
            <a:xfrm>
              <a:off x="5183188" y="4603750"/>
              <a:ext cx="69850" cy="133350"/>
            </a:xfrm>
            <a:custGeom>
              <a:avLst/>
              <a:gdLst>
                <a:gd name="T0" fmla="*/ 9 w 10"/>
                <a:gd name="T1" fmla="*/ 0 h 19"/>
                <a:gd name="T2" fmla="*/ 1 w 10"/>
                <a:gd name="T3" fmla="*/ 0 h 19"/>
                <a:gd name="T4" fmla="*/ 0 w 10"/>
                <a:gd name="T5" fmla="*/ 1 h 19"/>
                <a:gd name="T6" fmla="*/ 0 w 10"/>
                <a:gd name="T7" fmla="*/ 18 h 19"/>
                <a:gd name="T8" fmla="*/ 1 w 10"/>
                <a:gd name="T9" fmla="*/ 19 h 19"/>
                <a:gd name="T10" fmla="*/ 2 w 10"/>
                <a:gd name="T11" fmla="*/ 18 h 19"/>
                <a:gd name="T12" fmla="*/ 2 w 10"/>
                <a:gd name="T13" fmla="*/ 2 h 19"/>
                <a:gd name="T14" fmla="*/ 8 w 10"/>
                <a:gd name="T15" fmla="*/ 2 h 19"/>
                <a:gd name="T16" fmla="*/ 8 w 10"/>
                <a:gd name="T17" fmla="*/ 18 h 19"/>
                <a:gd name="T18" fmla="*/ 9 w 10"/>
                <a:gd name="T19" fmla="*/ 19 h 19"/>
                <a:gd name="T20" fmla="*/ 10 w 10"/>
                <a:gd name="T21" fmla="*/ 18 h 19"/>
                <a:gd name="T22" fmla="*/ 10 w 10"/>
                <a:gd name="T23" fmla="*/ 1 h 19"/>
                <a:gd name="T24" fmla="*/ 9 w 10"/>
                <a:gd name="T25"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 h="19">
                  <a:moveTo>
                    <a:pt x="9" y="0"/>
                  </a:moveTo>
                  <a:cubicBezTo>
                    <a:pt x="1" y="0"/>
                    <a:pt x="1" y="0"/>
                    <a:pt x="1" y="0"/>
                  </a:cubicBezTo>
                  <a:cubicBezTo>
                    <a:pt x="1" y="0"/>
                    <a:pt x="0" y="0"/>
                    <a:pt x="0" y="1"/>
                  </a:cubicBezTo>
                  <a:cubicBezTo>
                    <a:pt x="0" y="18"/>
                    <a:pt x="0" y="18"/>
                    <a:pt x="0" y="18"/>
                  </a:cubicBezTo>
                  <a:cubicBezTo>
                    <a:pt x="0" y="18"/>
                    <a:pt x="1" y="19"/>
                    <a:pt x="1" y="19"/>
                  </a:cubicBezTo>
                  <a:cubicBezTo>
                    <a:pt x="2" y="19"/>
                    <a:pt x="2" y="18"/>
                    <a:pt x="2" y="18"/>
                  </a:cubicBezTo>
                  <a:cubicBezTo>
                    <a:pt x="2" y="2"/>
                    <a:pt x="2" y="2"/>
                    <a:pt x="2" y="2"/>
                  </a:cubicBezTo>
                  <a:cubicBezTo>
                    <a:pt x="8" y="2"/>
                    <a:pt x="8" y="2"/>
                    <a:pt x="8" y="2"/>
                  </a:cubicBezTo>
                  <a:cubicBezTo>
                    <a:pt x="8" y="18"/>
                    <a:pt x="8" y="18"/>
                    <a:pt x="8" y="18"/>
                  </a:cubicBezTo>
                  <a:cubicBezTo>
                    <a:pt x="8" y="18"/>
                    <a:pt x="8" y="19"/>
                    <a:pt x="9" y="19"/>
                  </a:cubicBezTo>
                  <a:cubicBezTo>
                    <a:pt x="9" y="19"/>
                    <a:pt x="10" y="18"/>
                    <a:pt x="10" y="18"/>
                  </a:cubicBezTo>
                  <a:cubicBezTo>
                    <a:pt x="10" y="1"/>
                    <a:pt x="10" y="1"/>
                    <a:pt x="10" y="1"/>
                  </a:cubicBezTo>
                  <a:cubicBezTo>
                    <a:pt x="10" y="0"/>
                    <a:pt x="9" y="0"/>
                    <a:pt x="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 name="Freeform 257">
              <a:extLst>
                <a:ext uri="{FF2B5EF4-FFF2-40B4-BE49-F238E27FC236}">
                  <a16:creationId xmlns:a16="http://schemas.microsoft.com/office/drawing/2014/main" id="{A55A0877-BAB9-E6CA-F5CD-369A943CFD9A}"/>
                </a:ext>
              </a:extLst>
            </p:cNvPr>
            <p:cNvSpPr>
              <a:spLocks/>
            </p:cNvSpPr>
            <p:nvPr userDrawn="1"/>
          </p:nvSpPr>
          <p:spPr bwMode="auto">
            <a:xfrm>
              <a:off x="5080000" y="4603750"/>
              <a:ext cx="69850" cy="133350"/>
            </a:xfrm>
            <a:custGeom>
              <a:avLst/>
              <a:gdLst>
                <a:gd name="T0" fmla="*/ 9 w 10"/>
                <a:gd name="T1" fmla="*/ 0 h 19"/>
                <a:gd name="T2" fmla="*/ 1 w 10"/>
                <a:gd name="T3" fmla="*/ 0 h 19"/>
                <a:gd name="T4" fmla="*/ 0 w 10"/>
                <a:gd name="T5" fmla="*/ 1 h 19"/>
                <a:gd name="T6" fmla="*/ 0 w 10"/>
                <a:gd name="T7" fmla="*/ 18 h 19"/>
                <a:gd name="T8" fmla="*/ 1 w 10"/>
                <a:gd name="T9" fmla="*/ 19 h 19"/>
                <a:gd name="T10" fmla="*/ 2 w 10"/>
                <a:gd name="T11" fmla="*/ 18 h 19"/>
                <a:gd name="T12" fmla="*/ 2 w 10"/>
                <a:gd name="T13" fmla="*/ 2 h 19"/>
                <a:gd name="T14" fmla="*/ 8 w 10"/>
                <a:gd name="T15" fmla="*/ 2 h 19"/>
                <a:gd name="T16" fmla="*/ 8 w 10"/>
                <a:gd name="T17" fmla="*/ 18 h 19"/>
                <a:gd name="T18" fmla="*/ 9 w 10"/>
                <a:gd name="T19" fmla="*/ 19 h 19"/>
                <a:gd name="T20" fmla="*/ 10 w 10"/>
                <a:gd name="T21" fmla="*/ 18 h 19"/>
                <a:gd name="T22" fmla="*/ 10 w 10"/>
                <a:gd name="T23" fmla="*/ 1 h 19"/>
                <a:gd name="T24" fmla="*/ 9 w 10"/>
                <a:gd name="T25"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 h="19">
                  <a:moveTo>
                    <a:pt x="9" y="0"/>
                  </a:moveTo>
                  <a:cubicBezTo>
                    <a:pt x="1" y="0"/>
                    <a:pt x="1" y="0"/>
                    <a:pt x="1" y="0"/>
                  </a:cubicBezTo>
                  <a:cubicBezTo>
                    <a:pt x="1" y="0"/>
                    <a:pt x="0" y="0"/>
                    <a:pt x="0" y="1"/>
                  </a:cubicBezTo>
                  <a:cubicBezTo>
                    <a:pt x="0" y="18"/>
                    <a:pt x="0" y="18"/>
                    <a:pt x="0" y="18"/>
                  </a:cubicBezTo>
                  <a:cubicBezTo>
                    <a:pt x="0" y="18"/>
                    <a:pt x="1" y="19"/>
                    <a:pt x="1" y="19"/>
                  </a:cubicBezTo>
                  <a:cubicBezTo>
                    <a:pt x="2" y="19"/>
                    <a:pt x="2" y="18"/>
                    <a:pt x="2" y="18"/>
                  </a:cubicBezTo>
                  <a:cubicBezTo>
                    <a:pt x="2" y="2"/>
                    <a:pt x="2" y="2"/>
                    <a:pt x="2" y="2"/>
                  </a:cubicBezTo>
                  <a:cubicBezTo>
                    <a:pt x="8" y="2"/>
                    <a:pt x="8" y="2"/>
                    <a:pt x="8" y="2"/>
                  </a:cubicBezTo>
                  <a:cubicBezTo>
                    <a:pt x="8" y="18"/>
                    <a:pt x="8" y="18"/>
                    <a:pt x="8" y="18"/>
                  </a:cubicBezTo>
                  <a:cubicBezTo>
                    <a:pt x="8" y="18"/>
                    <a:pt x="8" y="19"/>
                    <a:pt x="9" y="19"/>
                  </a:cubicBezTo>
                  <a:cubicBezTo>
                    <a:pt x="9" y="19"/>
                    <a:pt x="10" y="18"/>
                    <a:pt x="10" y="18"/>
                  </a:cubicBezTo>
                  <a:cubicBezTo>
                    <a:pt x="10" y="1"/>
                    <a:pt x="10" y="1"/>
                    <a:pt x="10" y="1"/>
                  </a:cubicBezTo>
                  <a:cubicBezTo>
                    <a:pt x="10" y="0"/>
                    <a:pt x="9" y="0"/>
                    <a:pt x="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 name="Freeform 258">
              <a:extLst>
                <a:ext uri="{FF2B5EF4-FFF2-40B4-BE49-F238E27FC236}">
                  <a16:creationId xmlns:a16="http://schemas.microsoft.com/office/drawing/2014/main" id="{83C7EC0F-03C6-C6BE-E9E8-BC4C2A5B3646}"/>
                </a:ext>
              </a:extLst>
            </p:cNvPr>
            <p:cNvSpPr>
              <a:spLocks/>
            </p:cNvSpPr>
            <p:nvPr userDrawn="1"/>
          </p:nvSpPr>
          <p:spPr bwMode="auto">
            <a:xfrm>
              <a:off x="4976813" y="4603750"/>
              <a:ext cx="68263" cy="133350"/>
            </a:xfrm>
            <a:custGeom>
              <a:avLst/>
              <a:gdLst>
                <a:gd name="T0" fmla="*/ 9 w 10"/>
                <a:gd name="T1" fmla="*/ 0 h 19"/>
                <a:gd name="T2" fmla="*/ 1 w 10"/>
                <a:gd name="T3" fmla="*/ 0 h 19"/>
                <a:gd name="T4" fmla="*/ 0 w 10"/>
                <a:gd name="T5" fmla="*/ 1 h 19"/>
                <a:gd name="T6" fmla="*/ 0 w 10"/>
                <a:gd name="T7" fmla="*/ 18 h 19"/>
                <a:gd name="T8" fmla="*/ 1 w 10"/>
                <a:gd name="T9" fmla="*/ 19 h 19"/>
                <a:gd name="T10" fmla="*/ 2 w 10"/>
                <a:gd name="T11" fmla="*/ 18 h 19"/>
                <a:gd name="T12" fmla="*/ 2 w 10"/>
                <a:gd name="T13" fmla="*/ 2 h 19"/>
                <a:gd name="T14" fmla="*/ 8 w 10"/>
                <a:gd name="T15" fmla="*/ 2 h 19"/>
                <a:gd name="T16" fmla="*/ 8 w 10"/>
                <a:gd name="T17" fmla="*/ 18 h 19"/>
                <a:gd name="T18" fmla="*/ 9 w 10"/>
                <a:gd name="T19" fmla="*/ 19 h 19"/>
                <a:gd name="T20" fmla="*/ 10 w 10"/>
                <a:gd name="T21" fmla="*/ 18 h 19"/>
                <a:gd name="T22" fmla="*/ 10 w 10"/>
                <a:gd name="T23" fmla="*/ 1 h 19"/>
                <a:gd name="T24" fmla="*/ 9 w 10"/>
                <a:gd name="T25"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 h="19">
                  <a:moveTo>
                    <a:pt x="9" y="0"/>
                  </a:moveTo>
                  <a:cubicBezTo>
                    <a:pt x="1" y="0"/>
                    <a:pt x="1" y="0"/>
                    <a:pt x="1" y="0"/>
                  </a:cubicBezTo>
                  <a:cubicBezTo>
                    <a:pt x="1" y="0"/>
                    <a:pt x="0" y="0"/>
                    <a:pt x="0" y="1"/>
                  </a:cubicBezTo>
                  <a:cubicBezTo>
                    <a:pt x="0" y="18"/>
                    <a:pt x="0" y="18"/>
                    <a:pt x="0" y="18"/>
                  </a:cubicBezTo>
                  <a:cubicBezTo>
                    <a:pt x="0" y="18"/>
                    <a:pt x="1" y="19"/>
                    <a:pt x="1" y="19"/>
                  </a:cubicBezTo>
                  <a:cubicBezTo>
                    <a:pt x="2" y="19"/>
                    <a:pt x="2" y="18"/>
                    <a:pt x="2" y="18"/>
                  </a:cubicBezTo>
                  <a:cubicBezTo>
                    <a:pt x="2" y="2"/>
                    <a:pt x="2" y="2"/>
                    <a:pt x="2" y="2"/>
                  </a:cubicBezTo>
                  <a:cubicBezTo>
                    <a:pt x="8" y="2"/>
                    <a:pt x="8" y="2"/>
                    <a:pt x="8" y="2"/>
                  </a:cubicBezTo>
                  <a:cubicBezTo>
                    <a:pt x="8" y="18"/>
                    <a:pt x="8" y="18"/>
                    <a:pt x="8" y="18"/>
                  </a:cubicBezTo>
                  <a:cubicBezTo>
                    <a:pt x="8" y="18"/>
                    <a:pt x="8" y="19"/>
                    <a:pt x="9" y="19"/>
                  </a:cubicBezTo>
                  <a:cubicBezTo>
                    <a:pt x="10" y="19"/>
                    <a:pt x="10" y="18"/>
                    <a:pt x="10" y="18"/>
                  </a:cubicBezTo>
                  <a:cubicBezTo>
                    <a:pt x="10" y="1"/>
                    <a:pt x="10" y="1"/>
                    <a:pt x="10" y="1"/>
                  </a:cubicBezTo>
                  <a:cubicBezTo>
                    <a:pt x="10" y="0"/>
                    <a:pt x="10" y="0"/>
                    <a:pt x="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 name="Freeform 259">
              <a:extLst>
                <a:ext uri="{FF2B5EF4-FFF2-40B4-BE49-F238E27FC236}">
                  <a16:creationId xmlns:a16="http://schemas.microsoft.com/office/drawing/2014/main" id="{9F495295-33F6-F9C3-168C-4871FD479D48}"/>
                </a:ext>
              </a:extLst>
            </p:cNvPr>
            <p:cNvSpPr>
              <a:spLocks/>
            </p:cNvSpPr>
            <p:nvPr userDrawn="1"/>
          </p:nvSpPr>
          <p:spPr bwMode="auto">
            <a:xfrm>
              <a:off x="4879975" y="4603750"/>
              <a:ext cx="61913" cy="133350"/>
            </a:xfrm>
            <a:custGeom>
              <a:avLst/>
              <a:gdLst>
                <a:gd name="T0" fmla="*/ 8 w 9"/>
                <a:gd name="T1" fmla="*/ 0 h 19"/>
                <a:gd name="T2" fmla="*/ 1 w 9"/>
                <a:gd name="T3" fmla="*/ 0 h 19"/>
                <a:gd name="T4" fmla="*/ 0 w 9"/>
                <a:gd name="T5" fmla="*/ 1 h 19"/>
                <a:gd name="T6" fmla="*/ 0 w 9"/>
                <a:gd name="T7" fmla="*/ 18 h 19"/>
                <a:gd name="T8" fmla="*/ 1 w 9"/>
                <a:gd name="T9" fmla="*/ 19 h 19"/>
                <a:gd name="T10" fmla="*/ 2 w 9"/>
                <a:gd name="T11" fmla="*/ 18 h 19"/>
                <a:gd name="T12" fmla="*/ 2 w 9"/>
                <a:gd name="T13" fmla="*/ 2 h 19"/>
                <a:gd name="T14" fmla="*/ 7 w 9"/>
                <a:gd name="T15" fmla="*/ 2 h 19"/>
                <a:gd name="T16" fmla="*/ 7 w 9"/>
                <a:gd name="T17" fmla="*/ 18 h 19"/>
                <a:gd name="T18" fmla="*/ 8 w 9"/>
                <a:gd name="T19" fmla="*/ 19 h 19"/>
                <a:gd name="T20" fmla="*/ 9 w 9"/>
                <a:gd name="T21" fmla="*/ 18 h 19"/>
                <a:gd name="T22" fmla="*/ 9 w 9"/>
                <a:gd name="T23" fmla="*/ 1 h 19"/>
                <a:gd name="T24" fmla="*/ 8 w 9"/>
                <a:gd name="T25"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 h="19">
                  <a:moveTo>
                    <a:pt x="8" y="0"/>
                  </a:moveTo>
                  <a:cubicBezTo>
                    <a:pt x="1" y="0"/>
                    <a:pt x="1" y="0"/>
                    <a:pt x="1" y="0"/>
                  </a:cubicBezTo>
                  <a:cubicBezTo>
                    <a:pt x="0" y="0"/>
                    <a:pt x="0" y="0"/>
                    <a:pt x="0" y="1"/>
                  </a:cubicBezTo>
                  <a:cubicBezTo>
                    <a:pt x="0" y="18"/>
                    <a:pt x="0" y="18"/>
                    <a:pt x="0" y="18"/>
                  </a:cubicBezTo>
                  <a:cubicBezTo>
                    <a:pt x="0" y="18"/>
                    <a:pt x="0" y="19"/>
                    <a:pt x="1" y="19"/>
                  </a:cubicBezTo>
                  <a:cubicBezTo>
                    <a:pt x="1" y="19"/>
                    <a:pt x="2" y="18"/>
                    <a:pt x="2" y="18"/>
                  </a:cubicBezTo>
                  <a:cubicBezTo>
                    <a:pt x="2" y="2"/>
                    <a:pt x="2" y="2"/>
                    <a:pt x="2" y="2"/>
                  </a:cubicBezTo>
                  <a:cubicBezTo>
                    <a:pt x="7" y="2"/>
                    <a:pt x="7" y="2"/>
                    <a:pt x="7" y="2"/>
                  </a:cubicBezTo>
                  <a:cubicBezTo>
                    <a:pt x="7" y="18"/>
                    <a:pt x="7" y="18"/>
                    <a:pt x="7" y="18"/>
                  </a:cubicBezTo>
                  <a:cubicBezTo>
                    <a:pt x="7" y="18"/>
                    <a:pt x="8" y="19"/>
                    <a:pt x="8" y="19"/>
                  </a:cubicBezTo>
                  <a:cubicBezTo>
                    <a:pt x="9" y="19"/>
                    <a:pt x="9" y="18"/>
                    <a:pt x="9" y="18"/>
                  </a:cubicBezTo>
                  <a:cubicBezTo>
                    <a:pt x="9" y="1"/>
                    <a:pt x="9" y="1"/>
                    <a:pt x="9" y="1"/>
                  </a:cubicBezTo>
                  <a:cubicBezTo>
                    <a:pt x="9" y="0"/>
                    <a:pt x="9" y="0"/>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 name="Freeform 260">
              <a:extLst>
                <a:ext uri="{FF2B5EF4-FFF2-40B4-BE49-F238E27FC236}">
                  <a16:creationId xmlns:a16="http://schemas.microsoft.com/office/drawing/2014/main" id="{C7FEC46E-BE79-EEDF-BBDE-9D98F4056EF5}"/>
                </a:ext>
              </a:extLst>
            </p:cNvPr>
            <p:cNvSpPr>
              <a:spLocks/>
            </p:cNvSpPr>
            <p:nvPr userDrawn="1"/>
          </p:nvSpPr>
          <p:spPr bwMode="auto">
            <a:xfrm>
              <a:off x="7223125" y="4435475"/>
              <a:ext cx="61913" cy="133350"/>
            </a:xfrm>
            <a:custGeom>
              <a:avLst/>
              <a:gdLst>
                <a:gd name="T0" fmla="*/ 8 w 9"/>
                <a:gd name="T1" fmla="*/ 0 h 19"/>
                <a:gd name="T2" fmla="*/ 1 w 9"/>
                <a:gd name="T3" fmla="*/ 0 h 19"/>
                <a:gd name="T4" fmla="*/ 0 w 9"/>
                <a:gd name="T5" fmla="*/ 1 h 19"/>
                <a:gd name="T6" fmla="*/ 0 w 9"/>
                <a:gd name="T7" fmla="*/ 18 h 19"/>
                <a:gd name="T8" fmla="*/ 1 w 9"/>
                <a:gd name="T9" fmla="*/ 19 h 19"/>
                <a:gd name="T10" fmla="*/ 2 w 9"/>
                <a:gd name="T11" fmla="*/ 18 h 19"/>
                <a:gd name="T12" fmla="*/ 2 w 9"/>
                <a:gd name="T13" fmla="*/ 2 h 19"/>
                <a:gd name="T14" fmla="*/ 7 w 9"/>
                <a:gd name="T15" fmla="*/ 2 h 19"/>
                <a:gd name="T16" fmla="*/ 7 w 9"/>
                <a:gd name="T17" fmla="*/ 18 h 19"/>
                <a:gd name="T18" fmla="*/ 8 w 9"/>
                <a:gd name="T19" fmla="*/ 19 h 19"/>
                <a:gd name="T20" fmla="*/ 9 w 9"/>
                <a:gd name="T21" fmla="*/ 18 h 19"/>
                <a:gd name="T22" fmla="*/ 9 w 9"/>
                <a:gd name="T23" fmla="*/ 1 h 19"/>
                <a:gd name="T24" fmla="*/ 8 w 9"/>
                <a:gd name="T25"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 h="19">
                  <a:moveTo>
                    <a:pt x="8" y="0"/>
                  </a:moveTo>
                  <a:cubicBezTo>
                    <a:pt x="1" y="0"/>
                    <a:pt x="1" y="0"/>
                    <a:pt x="1" y="0"/>
                  </a:cubicBezTo>
                  <a:cubicBezTo>
                    <a:pt x="0" y="0"/>
                    <a:pt x="0" y="0"/>
                    <a:pt x="0" y="1"/>
                  </a:cubicBezTo>
                  <a:cubicBezTo>
                    <a:pt x="0" y="18"/>
                    <a:pt x="0" y="18"/>
                    <a:pt x="0" y="18"/>
                  </a:cubicBezTo>
                  <a:cubicBezTo>
                    <a:pt x="0" y="18"/>
                    <a:pt x="0" y="19"/>
                    <a:pt x="1" y="19"/>
                  </a:cubicBezTo>
                  <a:cubicBezTo>
                    <a:pt x="1" y="19"/>
                    <a:pt x="2" y="18"/>
                    <a:pt x="2" y="18"/>
                  </a:cubicBezTo>
                  <a:cubicBezTo>
                    <a:pt x="2" y="2"/>
                    <a:pt x="2" y="2"/>
                    <a:pt x="2" y="2"/>
                  </a:cubicBezTo>
                  <a:cubicBezTo>
                    <a:pt x="7" y="2"/>
                    <a:pt x="7" y="2"/>
                    <a:pt x="7" y="2"/>
                  </a:cubicBezTo>
                  <a:cubicBezTo>
                    <a:pt x="7" y="18"/>
                    <a:pt x="7" y="18"/>
                    <a:pt x="7" y="18"/>
                  </a:cubicBezTo>
                  <a:cubicBezTo>
                    <a:pt x="7" y="18"/>
                    <a:pt x="8" y="19"/>
                    <a:pt x="8" y="19"/>
                  </a:cubicBezTo>
                  <a:cubicBezTo>
                    <a:pt x="9" y="19"/>
                    <a:pt x="9" y="18"/>
                    <a:pt x="9" y="18"/>
                  </a:cubicBezTo>
                  <a:cubicBezTo>
                    <a:pt x="9" y="1"/>
                    <a:pt x="9" y="1"/>
                    <a:pt x="9" y="1"/>
                  </a:cubicBezTo>
                  <a:cubicBezTo>
                    <a:pt x="9" y="0"/>
                    <a:pt x="9" y="0"/>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 name="Freeform 261">
              <a:extLst>
                <a:ext uri="{FF2B5EF4-FFF2-40B4-BE49-F238E27FC236}">
                  <a16:creationId xmlns:a16="http://schemas.microsoft.com/office/drawing/2014/main" id="{B49B84B8-0237-86E0-A205-8D665A84342B}"/>
                </a:ext>
              </a:extLst>
            </p:cNvPr>
            <p:cNvSpPr>
              <a:spLocks/>
            </p:cNvSpPr>
            <p:nvPr userDrawn="1"/>
          </p:nvSpPr>
          <p:spPr bwMode="auto">
            <a:xfrm>
              <a:off x="7118350" y="4435475"/>
              <a:ext cx="63500" cy="133350"/>
            </a:xfrm>
            <a:custGeom>
              <a:avLst/>
              <a:gdLst>
                <a:gd name="T0" fmla="*/ 8 w 9"/>
                <a:gd name="T1" fmla="*/ 0 h 19"/>
                <a:gd name="T2" fmla="*/ 1 w 9"/>
                <a:gd name="T3" fmla="*/ 0 h 19"/>
                <a:gd name="T4" fmla="*/ 0 w 9"/>
                <a:gd name="T5" fmla="*/ 1 h 19"/>
                <a:gd name="T6" fmla="*/ 0 w 9"/>
                <a:gd name="T7" fmla="*/ 18 h 19"/>
                <a:gd name="T8" fmla="*/ 1 w 9"/>
                <a:gd name="T9" fmla="*/ 19 h 19"/>
                <a:gd name="T10" fmla="*/ 2 w 9"/>
                <a:gd name="T11" fmla="*/ 18 h 19"/>
                <a:gd name="T12" fmla="*/ 2 w 9"/>
                <a:gd name="T13" fmla="*/ 2 h 19"/>
                <a:gd name="T14" fmla="*/ 7 w 9"/>
                <a:gd name="T15" fmla="*/ 2 h 19"/>
                <a:gd name="T16" fmla="*/ 7 w 9"/>
                <a:gd name="T17" fmla="*/ 18 h 19"/>
                <a:gd name="T18" fmla="*/ 8 w 9"/>
                <a:gd name="T19" fmla="*/ 19 h 19"/>
                <a:gd name="T20" fmla="*/ 9 w 9"/>
                <a:gd name="T21" fmla="*/ 18 h 19"/>
                <a:gd name="T22" fmla="*/ 9 w 9"/>
                <a:gd name="T23" fmla="*/ 1 h 19"/>
                <a:gd name="T24" fmla="*/ 8 w 9"/>
                <a:gd name="T25"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 h="19">
                  <a:moveTo>
                    <a:pt x="8" y="0"/>
                  </a:moveTo>
                  <a:cubicBezTo>
                    <a:pt x="1" y="0"/>
                    <a:pt x="1" y="0"/>
                    <a:pt x="1" y="0"/>
                  </a:cubicBezTo>
                  <a:cubicBezTo>
                    <a:pt x="0" y="0"/>
                    <a:pt x="0" y="0"/>
                    <a:pt x="0" y="1"/>
                  </a:cubicBezTo>
                  <a:cubicBezTo>
                    <a:pt x="0" y="18"/>
                    <a:pt x="0" y="18"/>
                    <a:pt x="0" y="18"/>
                  </a:cubicBezTo>
                  <a:cubicBezTo>
                    <a:pt x="0" y="18"/>
                    <a:pt x="0" y="19"/>
                    <a:pt x="1" y="19"/>
                  </a:cubicBezTo>
                  <a:cubicBezTo>
                    <a:pt x="1" y="19"/>
                    <a:pt x="2" y="18"/>
                    <a:pt x="2" y="18"/>
                  </a:cubicBezTo>
                  <a:cubicBezTo>
                    <a:pt x="2" y="2"/>
                    <a:pt x="2" y="2"/>
                    <a:pt x="2" y="2"/>
                  </a:cubicBezTo>
                  <a:cubicBezTo>
                    <a:pt x="7" y="2"/>
                    <a:pt x="7" y="2"/>
                    <a:pt x="7" y="2"/>
                  </a:cubicBezTo>
                  <a:cubicBezTo>
                    <a:pt x="7" y="18"/>
                    <a:pt x="7" y="18"/>
                    <a:pt x="7" y="18"/>
                  </a:cubicBezTo>
                  <a:cubicBezTo>
                    <a:pt x="7" y="18"/>
                    <a:pt x="8" y="19"/>
                    <a:pt x="8" y="19"/>
                  </a:cubicBezTo>
                  <a:cubicBezTo>
                    <a:pt x="9" y="19"/>
                    <a:pt x="9" y="18"/>
                    <a:pt x="9" y="18"/>
                  </a:cubicBezTo>
                  <a:cubicBezTo>
                    <a:pt x="9" y="1"/>
                    <a:pt x="9" y="1"/>
                    <a:pt x="9" y="1"/>
                  </a:cubicBezTo>
                  <a:cubicBezTo>
                    <a:pt x="9" y="0"/>
                    <a:pt x="9" y="0"/>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 name="Freeform 262">
              <a:extLst>
                <a:ext uri="{FF2B5EF4-FFF2-40B4-BE49-F238E27FC236}">
                  <a16:creationId xmlns:a16="http://schemas.microsoft.com/office/drawing/2014/main" id="{0A8B8F5F-4BD3-5C8A-8005-50886DBC2F17}"/>
                </a:ext>
              </a:extLst>
            </p:cNvPr>
            <p:cNvSpPr>
              <a:spLocks/>
            </p:cNvSpPr>
            <p:nvPr userDrawn="1"/>
          </p:nvSpPr>
          <p:spPr bwMode="auto">
            <a:xfrm>
              <a:off x="7015163" y="4435475"/>
              <a:ext cx="61913" cy="133350"/>
            </a:xfrm>
            <a:custGeom>
              <a:avLst/>
              <a:gdLst>
                <a:gd name="T0" fmla="*/ 8 w 9"/>
                <a:gd name="T1" fmla="*/ 0 h 19"/>
                <a:gd name="T2" fmla="*/ 1 w 9"/>
                <a:gd name="T3" fmla="*/ 0 h 19"/>
                <a:gd name="T4" fmla="*/ 0 w 9"/>
                <a:gd name="T5" fmla="*/ 1 h 19"/>
                <a:gd name="T6" fmla="*/ 0 w 9"/>
                <a:gd name="T7" fmla="*/ 18 h 19"/>
                <a:gd name="T8" fmla="*/ 1 w 9"/>
                <a:gd name="T9" fmla="*/ 19 h 19"/>
                <a:gd name="T10" fmla="*/ 2 w 9"/>
                <a:gd name="T11" fmla="*/ 18 h 19"/>
                <a:gd name="T12" fmla="*/ 2 w 9"/>
                <a:gd name="T13" fmla="*/ 2 h 19"/>
                <a:gd name="T14" fmla="*/ 7 w 9"/>
                <a:gd name="T15" fmla="*/ 2 h 19"/>
                <a:gd name="T16" fmla="*/ 7 w 9"/>
                <a:gd name="T17" fmla="*/ 18 h 19"/>
                <a:gd name="T18" fmla="*/ 8 w 9"/>
                <a:gd name="T19" fmla="*/ 19 h 19"/>
                <a:gd name="T20" fmla="*/ 9 w 9"/>
                <a:gd name="T21" fmla="*/ 18 h 19"/>
                <a:gd name="T22" fmla="*/ 9 w 9"/>
                <a:gd name="T23" fmla="*/ 1 h 19"/>
                <a:gd name="T24" fmla="*/ 8 w 9"/>
                <a:gd name="T25"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 h="19">
                  <a:moveTo>
                    <a:pt x="8" y="0"/>
                  </a:moveTo>
                  <a:cubicBezTo>
                    <a:pt x="1" y="0"/>
                    <a:pt x="1" y="0"/>
                    <a:pt x="1" y="0"/>
                  </a:cubicBezTo>
                  <a:cubicBezTo>
                    <a:pt x="0" y="0"/>
                    <a:pt x="0" y="0"/>
                    <a:pt x="0" y="1"/>
                  </a:cubicBezTo>
                  <a:cubicBezTo>
                    <a:pt x="0" y="18"/>
                    <a:pt x="0" y="18"/>
                    <a:pt x="0" y="18"/>
                  </a:cubicBezTo>
                  <a:cubicBezTo>
                    <a:pt x="0" y="18"/>
                    <a:pt x="0" y="19"/>
                    <a:pt x="1" y="19"/>
                  </a:cubicBezTo>
                  <a:cubicBezTo>
                    <a:pt x="1" y="19"/>
                    <a:pt x="2" y="18"/>
                    <a:pt x="2" y="18"/>
                  </a:cubicBezTo>
                  <a:cubicBezTo>
                    <a:pt x="2" y="2"/>
                    <a:pt x="2" y="2"/>
                    <a:pt x="2" y="2"/>
                  </a:cubicBezTo>
                  <a:cubicBezTo>
                    <a:pt x="7" y="2"/>
                    <a:pt x="7" y="2"/>
                    <a:pt x="7" y="2"/>
                  </a:cubicBezTo>
                  <a:cubicBezTo>
                    <a:pt x="7" y="18"/>
                    <a:pt x="7" y="18"/>
                    <a:pt x="7" y="18"/>
                  </a:cubicBezTo>
                  <a:cubicBezTo>
                    <a:pt x="7" y="18"/>
                    <a:pt x="8" y="19"/>
                    <a:pt x="8" y="19"/>
                  </a:cubicBezTo>
                  <a:cubicBezTo>
                    <a:pt x="9" y="19"/>
                    <a:pt x="9" y="18"/>
                    <a:pt x="9" y="18"/>
                  </a:cubicBezTo>
                  <a:cubicBezTo>
                    <a:pt x="9" y="1"/>
                    <a:pt x="9" y="1"/>
                    <a:pt x="9" y="1"/>
                  </a:cubicBezTo>
                  <a:cubicBezTo>
                    <a:pt x="9" y="0"/>
                    <a:pt x="9" y="0"/>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 name="Freeform 263">
              <a:extLst>
                <a:ext uri="{FF2B5EF4-FFF2-40B4-BE49-F238E27FC236}">
                  <a16:creationId xmlns:a16="http://schemas.microsoft.com/office/drawing/2014/main" id="{38314338-42D1-3187-0268-E15A0B4B663C}"/>
                </a:ext>
              </a:extLst>
            </p:cNvPr>
            <p:cNvSpPr>
              <a:spLocks/>
            </p:cNvSpPr>
            <p:nvPr userDrawn="1"/>
          </p:nvSpPr>
          <p:spPr bwMode="auto">
            <a:xfrm>
              <a:off x="6911975" y="4435475"/>
              <a:ext cx="61913" cy="133350"/>
            </a:xfrm>
            <a:custGeom>
              <a:avLst/>
              <a:gdLst>
                <a:gd name="T0" fmla="*/ 8 w 9"/>
                <a:gd name="T1" fmla="*/ 0 h 19"/>
                <a:gd name="T2" fmla="*/ 1 w 9"/>
                <a:gd name="T3" fmla="*/ 0 h 19"/>
                <a:gd name="T4" fmla="*/ 0 w 9"/>
                <a:gd name="T5" fmla="*/ 1 h 19"/>
                <a:gd name="T6" fmla="*/ 0 w 9"/>
                <a:gd name="T7" fmla="*/ 18 h 19"/>
                <a:gd name="T8" fmla="*/ 1 w 9"/>
                <a:gd name="T9" fmla="*/ 19 h 19"/>
                <a:gd name="T10" fmla="*/ 2 w 9"/>
                <a:gd name="T11" fmla="*/ 18 h 19"/>
                <a:gd name="T12" fmla="*/ 2 w 9"/>
                <a:gd name="T13" fmla="*/ 2 h 19"/>
                <a:gd name="T14" fmla="*/ 7 w 9"/>
                <a:gd name="T15" fmla="*/ 2 h 19"/>
                <a:gd name="T16" fmla="*/ 7 w 9"/>
                <a:gd name="T17" fmla="*/ 18 h 19"/>
                <a:gd name="T18" fmla="*/ 8 w 9"/>
                <a:gd name="T19" fmla="*/ 19 h 19"/>
                <a:gd name="T20" fmla="*/ 9 w 9"/>
                <a:gd name="T21" fmla="*/ 18 h 19"/>
                <a:gd name="T22" fmla="*/ 9 w 9"/>
                <a:gd name="T23" fmla="*/ 1 h 19"/>
                <a:gd name="T24" fmla="*/ 8 w 9"/>
                <a:gd name="T25"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 h="19">
                  <a:moveTo>
                    <a:pt x="8" y="0"/>
                  </a:moveTo>
                  <a:cubicBezTo>
                    <a:pt x="1" y="0"/>
                    <a:pt x="1" y="0"/>
                    <a:pt x="1" y="0"/>
                  </a:cubicBezTo>
                  <a:cubicBezTo>
                    <a:pt x="0" y="0"/>
                    <a:pt x="0" y="0"/>
                    <a:pt x="0" y="1"/>
                  </a:cubicBezTo>
                  <a:cubicBezTo>
                    <a:pt x="0" y="18"/>
                    <a:pt x="0" y="18"/>
                    <a:pt x="0" y="18"/>
                  </a:cubicBezTo>
                  <a:cubicBezTo>
                    <a:pt x="0" y="18"/>
                    <a:pt x="0" y="19"/>
                    <a:pt x="1" y="19"/>
                  </a:cubicBezTo>
                  <a:cubicBezTo>
                    <a:pt x="1" y="19"/>
                    <a:pt x="2" y="18"/>
                    <a:pt x="2" y="18"/>
                  </a:cubicBezTo>
                  <a:cubicBezTo>
                    <a:pt x="2" y="2"/>
                    <a:pt x="2" y="2"/>
                    <a:pt x="2" y="2"/>
                  </a:cubicBezTo>
                  <a:cubicBezTo>
                    <a:pt x="7" y="2"/>
                    <a:pt x="7" y="2"/>
                    <a:pt x="7" y="2"/>
                  </a:cubicBezTo>
                  <a:cubicBezTo>
                    <a:pt x="7" y="18"/>
                    <a:pt x="7" y="18"/>
                    <a:pt x="7" y="18"/>
                  </a:cubicBezTo>
                  <a:cubicBezTo>
                    <a:pt x="7" y="18"/>
                    <a:pt x="8" y="19"/>
                    <a:pt x="8" y="19"/>
                  </a:cubicBezTo>
                  <a:cubicBezTo>
                    <a:pt x="9" y="19"/>
                    <a:pt x="9" y="18"/>
                    <a:pt x="9" y="18"/>
                  </a:cubicBezTo>
                  <a:cubicBezTo>
                    <a:pt x="9" y="1"/>
                    <a:pt x="9" y="1"/>
                    <a:pt x="9" y="1"/>
                  </a:cubicBezTo>
                  <a:cubicBezTo>
                    <a:pt x="9" y="0"/>
                    <a:pt x="9" y="0"/>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 name="Freeform 264">
              <a:extLst>
                <a:ext uri="{FF2B5EF4-FFF2-40B4-BE49-F238E27FC236}">
                  <a16:creationId xmlns:a16="http://schemas.microsoft.com/office/drawing/2014/main" id="{C8E6236B-B900-D8E6-CCE4-F8A427030178}"/>
                </a:ext>
              </a:extLst>
            </p:cNvPr>
            <p:cNvSpPr>
              <a:spLocks/>
            </p:cNvSpPr>
            <p:nvPr userDrawn="1"/>
          </p:nvSpPr>
          <p:spPr bwMode="auto">
            <a:xfrm>
              <a:off x="6807200" y="4435475"/>
              <a:ext cx="69850" cy="133350"/>
            </a:xfrm>
            <a:custGeom>
              <a:avLst/>
              <a:gdLst>
                <a:gd name="T0" fmla="*/ 9 w 10"/>
                <a:gd name="T1" fmla="*/ 0 h 19"/>
                <a:gd name="T2" fmla="*/ 1 w 10"/>
                <a:gd name="T3" fmla="*/ 0 h 19"/>
                <a:gd name="T4" fmla="*/ 0 w 10"/>
                <a:gd name="T5" fmla="*/ 1 h 19"/>
                <a:gd name="T6" fmla="*/ 0 w 10"/>
                <a:gd name="T7" fmla="*/ 18 h 19"/>
                <a:gd name="T8" fmla="*/ 1 w 10"/>
                <a:gd name="T9" fmla="*/ 19 h 19"/>
                <a:gd name="T10" fmla="*/ 2 w 10"/>
                <a:gd name="T11" fmla="*/ 18 h 19"/>
                <a:gd name="T12" fmla="*/ 2 w 10"/>
                <a:gd name="T13" fmla="*/ 2 h 19"/>
                <a:gd name="T14" fmla="*/ 8 w 10"/>
                <a:gd name="T15" fmla="*/ 2 h 19"/>
                <a:gd name="T16" fmla="*/ 8 w 10"/>
                <a:gd name="T17" fmla="*/ 18 h 19"/>
                <a:gd name="T18" fmla="*/ 9 w 10"/>
                <a:gd name="T19" fmla="*/ 19 h 19"/>
                <a:gd name="T20" fmla="*/ 10 w 10"/>
                <a:gd name="T21" fmla="*/ 18 h 19"/>
                <a:gd name="T22" fmla="*/ 10 w 10"/>
                <a:gd name="T23" fmla="*/ 1 h 19"/>
                <a:gd name="T24" fmla="*/ 9 w 10"/>
                <a:gd name="T25"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 h="19">
                  <a:moveTo>
                    <a:pt x="9" y="0"/>
                  </a:moveTo>
                  <a:cubicBezTo>
                    <a:pt x="1" y="0"/>
                    <a:pt x="1" y="0"/>
                    <a:pt x="1" y="0"/>
                  </a:cubicBezTo>
                  <a:cubicBezTo>
                    <a:pt x="0" y="0"/>
                    <a:pt x="0" y="0"/>
                    <a:pt x="0" y="1"/>
                  </a:cubicBezTo>
                  <a:cubicBezTo>
                    <a:pt x="0" y="18"/>
                    <a:pt x="0" y="18"/>
                    <a:pt x="0" y="18"/>
                  </a:cubicBezTo>
                  <a:cubicBezTo>
                    <a:pt x="0" y="18"/>
                    <a:pt x="0" y="19"/>
                    <a:pt x="1" y="19"/>
                  </a:cubicBezTo>
                  <a:cubicBezTo>
                    <a:pt x="2" y="19"/>
                    <a:pt x="2" y="18"/>
                    <a:pt x="2" y="18"/>
                  </a:cubicBezTo>
                  <a:cubicBezTo>
                    <a:pt x="2" y="2"/>
                    <a:pt x="2" y="2"/>
                    <a:pt x="2" y="2"/>
                  </a:cubicBezTo>
                  <a:cubicBezTo>
                    <a:pt x="8" y="2"/>
                    <a:pt x="8" y="2"/>
                    <a:pt x="8" y="2"/>
                  </a:cubicBezTo>
                  <a:cubicBezTo>
                    <a:pt x="8" y="18"/>
                    <a:pt x="8" y="18"/>
                    <a:pt x="8" y="18"/>
                  </a:cubicBezTo>
                  <a:cubicBezTo>
                    <a:pt x="8" y="18"/>
                    <a:pt x="8" y="19"/>
                    <a:pt x="9" y="19"/>
                  </a:cubicBezTo>
                  <a:cubicBezTo>
                    <a:pt x="9" y="19"/>
                    <a:pt x="10" y="18"/>
                    <a:pt x="10" y="18"/>
                  </a:cubicBezTo>
                  <a:cubicBezTo>
                    <a:pt x="10" y="1"/>
                    <a:pt x="10" y="1"/>
                    <a:pt x="10" y="1"/>
                  </a:cubicBezTo>
                  <a:cubicBezTo>
                    <a:pt x="10" y="0"/>
                    <a:pt x="9" y="0"/>
                    <a:pt x="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 name="Freeform 265">
              <a:extLst>
                <a:ext uri="{FF2B5EF4-FFF2-40B4-BE49-F238E27FC236}">
                  <a16:creationId xmlns:a16="http://schemas.microsoft.com/office/drawing/2014/main" id="{1D1D7F9C-26DB-F70C-93C6-D72FA67B35C8}"/>
                </a:ext>
              </a:extLst>
            </p:cNvPr>
            <p:cNvSpPr>
              <a:spLocks/>
            </p:cNvSpPr>
            <p:nvPr userDrawn="1"/>
          </p:nvSpPr>
          <p:spPr bwMode="auto">
            <a:xfrm>
              <a:off x="6704013" y="4435475"/>
              <a:ext cx="69850" cy="133350"/>
            </a:xfrm>
            <a:custGeom>
              <a:avLst/>
              <a:gdLst>
                <a:gd name="T0" fmla="*/ 9 w 10"/>
                <a:gd name="T1" fmla="*/ 0 h 19"/>
                <a:gd name="T2" fmla="*/ 1 w 10"/>
                <a:gd name="T3" fmla="*/ 0 h 19"/>
                <a:gd name="T4" fmla="*/ 0 w 10"/>
                <a:gd name="T5" fmla="*/ 1 h 19"/>
                <a:gd name="T6" fmla="*/ 0 w 10"/>
                <a:gd name="T7" fmla="*/ 18 h 19"/>
                <a:gd name="T8" fmla="*/ 1 w 10"/>
                <a:gd name="T9" fmla="*/ 19 h 19"/>
                <a:gd name="T10" fmla="*/ 2 w 10"/>
                <a:gd name="T11" fmla="*/ 18 h 19"/>
                <a:gd name="T12" fmla="*/ 2 w 10"/>
                <a:gd name="T13" fmla="*/ 2 h 19"/>
                <a:gd name="T14" fmla="*/ 8 w 10"/>
                <a:gd name="T15" fmla="*/ 2 h 19"/>
                <a:gd name="T16" fmla="*/ 8 w 10"/>
                <a:gd name="T17" fmla="*/ 18 h 19"/>
                <a:gd name="T18" fmla="*/ 9 w 10"/>
                <a:gd name="T19" fmla="*/ 19 h 19"/>
                <a:gd name="T20" fmla="*/ 10 w 10"/>
                <a:gd name="T21" fmla="*/ 18 h 19"/>
                <a:gd name="T22" fmla="*/ 10 w 10"/>
                <a:gd name="T23" fmla="*/ 1 h 19"/>
                <a:gd name="T24" fmla="*/ 9 w 10"/>
                <a:gd name="T25"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 h="19">
                  <a:moveTo>
                    <a:pt x="9" y="0"/>
                  </a:moveTo>
                  <a:cubicBezTo>
                    <a:pt x="1" y="0"/>
                    <a:pt x="1" y="0"/>
                    <a:pt x="1" y="0"/>
                  </a:cubicBezTo>
                  <a:cubicBezTo>
                    <a:pt x="1" y="0"/>
                    <a:pt x="0" y="0"/>
                    <a:pt x="0" y="1"/>
                  </a:cubicBezTo>
                  <a:cubicBezTo>
                    <a:pt x="0" y="18"/>
                    <a:pt x="0" y="18"/>
                    <a:pt x="0" y="18"/>
                  </a:cubicBezTo>
                  <a:cubicBezTo>
                    <a:pt x="0" y="18"/>
                    <a:pt x="1" y="19"/>
                    <a:pt x="1" y="19"/>
                  </a:cubicBezTo>
                  <a:cubicBezTo>
                    <a:pt x="2" y="19"/>
                    <a:pt x="2" y="18"/>
                    <a:pt x="2" y="18"/>
                  </a:cubicBezTo>
                  <a:cubicBezTo>
                    <a:pt x="2" y="2"/>
                    <a:pt x="2" y="2"/>
                    <a:pt x="2" y="2"/>
                  </a:cubicBezTo>
                  <a:cubicBezTo>
                    <a:pt x="8" y="2"/>
                    <a:pt x="8" y="2"/>
                    <a:pt x="8" y="2"/>
                  </a:cubicBezTo>
                  <a:cubicBezTo>
                    <a:pt x="8" y="18"/>
                    <a:pt x="8" y="18"/>
                    <a:pt x="8" y="18"/>
                  </a:cubicBezTo>
                  <a:cubicBezTo>
                    <a:pt x="8" y="18"/>
                    <a:pt x="8" y="19"/>
                    <a:pt x="9" y="19"/>
                  </a:cubicBezTo>
                  <a:cubicBezTo>
                    <a:pt x="9" y="19"/>
                    <a:pt x="10" y="18"/>
                    <a:pt x="10" y="18"/>
                  </a:cubicBezTo>
                  <a:cubicBezTo>
                    <a:pt x="10" y="1"/>
                    <a:pt x="10" y="1"/>
                    <a:pt x="10" y="1"/>
                  </a:cubicBezTo>
                  <a:cubicBezTo>
                    <a:pt x="10" y="0"/>
                    <a:pt x="9" y="0"/>
                    <a:pt x="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 name="Freeform 266">
              <a:extLst>
                <a:ext uri="{FF2B5EF4-FFF2-40B4-BE49-F238E27FC236}">
                  <a16:creationId xmlns:a16="http://schemas.microsoft.com/office/drawing/2014/main" id="{FDA85D49-F656-60CF-8294-5A0886F52017}"/>
                </a:ext>
              </a:extLst>
            </p:cNvPr>
            <p:cNvSpPr>
              <a:spLocks/>
            </p:cNvSpPr>
            <p:nvPr userDrawn="1"/>
          </p:nvSpPr>
          <p:spPr bwMode="auto">
            <a:xfrm>
              <a:off x="6600825" y="4435475"/>
              <a:ext cx="68263" cy="133350"/>
            </a:xfrm>
            <a:custGeom>
              <a:avLst/>
              <a:gdLst>
                <a:gd name="T0" fmla="*/ 9 w 10"/>
                <a:gd name="T1" fmla="*/ 0 h 19"/>
                <a:gd name="T2" fmla="*/ 1 w 10"/>
                <a:gd name="T3" fmla="*/ 0 h 19"/>
                <a:gd name="T4" fmla="*/ 0 w 10"/>
                <a:gd name="T5" fmla="*/ 1 h 19"/>
                <a:gd name="T6" fmla="*/ 0 w 10"/>
                <a:gd name="T7" fmla="*/ 18 h 19"/>
                <a:gd name="T8" fmla="*/ 1 w 10"/>
                <a:gd name="T9" fmla="*/ 19 h 19"/>
                <a:gd name="T10" fmla="*/ 2 w 10"/>
                <a:gd name="T11" fmla="*/ 18 h 19"/>
                <a:gd name="T12" fmla="*/ 2 w 10"/>
                <a:gd name="T13" fmla="*/ 2 h 19"/>
                <a:gd name="T14" fmla="*/ 8 w 10"/>
                <a:gd name="T15" fmla="*/ 2 h 19"/>
                <a:gd name="T16" fmla="*/ 8 w 10"/>
                <a:gd name="T17" fmla="*/ 18 h 19"/>
                <a:gd name="T18" fmla="*/ 9 w 10"/>
                <a:gd name="T19" fmla="*/ 19 h 19"/>
                <a:gd name="T20" fmla="*/ 10 w 10"/>
                <a:gd name="T21" fmla="*/ 18 h 19"/>
                <a:gd name="T22" fmla="*/ 10 w 10"/>
                <a:gd name="T23" fmla="*/ 1 h 19"/>
                <a:gd name="T24" fmla="*/ 9 w 10"/>
                <a:gd name="T25"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 h="19">
                  <a:moveTo>
                    <a:pt x="9" y="0"/>
                  </a:moveTo>
                  <a:cubicBezTo>
                    <a:pt x="1" y="0"/>
                    <a:pt x="1" y="0"/>
                    <a:pt x="1" y="0"/>
                  </a:cubicBezTo>
                  <a:cubicBezTo>
                    <a:pt x="1" y="0"/>
                    <a:pt x="0" y="0"/>
                    <a:pt x="0" y="1"/>
                  </a:cubicBezTo>
                  <a:cubicBezTo>
                    <a:pt x="0" y="18"/>
                    <a:pt x="0" y="18"/>
                    <a:pt x="0" y="18"/>
                  </a:cubicBezTo>
                  <a:cubicBezTo>
                    <a:pt x="0" y="18"/>
                    <a:pt x="1" y="19"/>
                    <a:pt x="1" y="19"/>
                  </a:cubicBezTo>
                  <a:cubicBezTo>
                    <a:pt x="2" y="19"/>
                    <a:pt x="2" y="18"/>
                    <a:pt x="2" y="18"/>
                  </a:cubicBezTo>
                  <a:cubicBezTo>
                    <a:pt x="2" y="2"/>
                    <a:pt x="2" y="2"/>
                    <a:pt x="2" y="2"/>
                  </a:cubicBezTo>
                  <a:cubicBezTo>
                    <a:pt x="8" y="2"/>
                    <a:pt x="8" y="2"/>
                    <a:pt x="8" y="2"/>
                  </a:cubicBezTo>
                  <a:cubicBezTo>
                    <a:pt x="8" y="18"/>
                    <a:pt x="8" y="18"/>
                    <a:pt x="8" y="18"/>
                  </a:cubicBezTo>
                  <a:cubicBezTo>
                    <a:pt x="8" y="18"/>
                    <a:pt x="8" y="19"/>
                    <a:pt x="9" y="19"/>
                  </a:cubicBezTo>
                  <a:cubicBezTo>
                    <a:pt x="9" y="19"/>
                    <a:pt x="10" y="18"/>
                    <a:pt x="10" y="18"/>
                  </a:cubicBezTo>
                  <a:cubicBezTo>
                    <a:pt x="10" y="1"/>
                    <a:pt x="10" y="1"/>
                    <a:pt x="10" y="1"/>
                  </a:cubicBezTo>
                  <a:cubicBezTo>
                    <a:pt x="10" y="0"/>
                    <a:pt x="9" y="0"/>
                    <a:pt x="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 name="Freeform 267">
              <a:extLst>
                <a:ext uri="{FF2B5EF4-FFF2-40B4-BE49-F238E27FC236}">
                  <a16:creationId xmlns:a16="http://schemas.microsoft.com/office/drawing/2014/main" id="{5E2463BC-7781-EEAF-9C77-D477D1252F89}"/>
                </a:ext>
              </a:extLst>
            </p:cNvPr>
            <p:cNvSpPr>
              <a:spLocks/>
            </p:cNvSpPr>
            <p:nvPr userDrawn="1"/>
          </p:nvSpPr>
          <p:spPr bwMode="auto">
            <a:xfrm>
              <a:off x="6497638" y="4435475"/>
              <a:ext cx="68263" cy="133350"/>
            </a:xfrm>
            <a:custGeom>
              <a:avLst/>
              <a:gdLst>
                <a:gd name="T0" fmla="*/ 9 w 10"/>
                <a:gd name="T1" fmla="*/ 0 h 19"/>
                <a:gd name="T2" fmla="*/ 1 w 10"/>
                <a:gd name="T3" fmla="*/ 0 h 19"/>
                <a:gd name="T4" fmla="*/ 0 w 10"/>
                <a:gd name="T5" fmla="*/ 1 h 19"/>
                <a:gd name="T6" fmla="*/ 0 w 10"/>
                <a:gd name="T7" fmla="*/ 18 h 19"/>
                <a:gd name="T8" fmla="*/ 1 w 10"/>
                <a:gd name="T9" fmla="*/ 19 h 19"/>
                <a:gd name="T10" fmla="*/ 2 w 10"/>
                <a:gd name="T11" fmla="*/ 18 h 19"/>
                <a:gd name="T12" fmla="*/ 2 w 10"/>
                <a:gd name="T13" fmla="*/ 2 h 19"/>
                <a:gd name="T14" fmla="*/ 8 w 10"/>
                <a:gd name="T15" fmla="*/ 2 h 19"/>
                <a:gd name="T16" fmla="*/ 8 w 10"/>
                <a:gd name="T17" fmla="*/ 18 h 19"/>
                <a:gd name="T18" fmla="*/ 9 w 10"/>
                <a:gd name="T19" fmla="*/ 19 h 19"/>
                <a:gd name="T20" fmla="*/ 10 w 10"/>
                <a:gd name="T21" fmla="*/ 18 h 19"/>
                <a:gd name="T22" fmla="*/ 10 w 10"/>
                <a:gd name="T23" fmla="*/ 1 h 19"/>
                <a:gd name="T24" fmla="*/ 9 w 10"/>
                <a:gd name="T25"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 h="19">
                  <a:moveTo>
                    <a:pt x="9" y="0"/>
                  </a:moveTo>
                  <a:cubicBezTo>
                    <a:pt x="1" y="0"/>
                    <a:pt x="1" y="0"/>
                    <a:pt x="1" y="0"/>
                  </a:cubicBezTo>
                  <a:cubicBezTo>
                    <a:pt x="1" y="0"/>
                    <a:pt x="0" y="0"/>
                    <a:pt x="0" y="1"/>
                  </a:cubicBezTo>
                  <a:cubicBezTo>
                    <a:pt x="0" y="18"/>
                    <a:pt x="0" y="18"/>
                    <a:pt x="0" y="18"/>
                  </a:cubicBezTo>
                  <a:cubicBezTo>
                    <a:pt x="0" y="18"/>
                    <a:pt x="1" y="19"/>
                    <a:pt x="1" y="19"/>
                  </a:cubicBezTo>
                  <a:cubicBezTo>
                    <a:pt x="2" y="19"/>
                    <a:pt x="2" y="18"/>
                    <a:pt x="2" y="18"/>
                  </a:cubicBezTo>
                  <a:cubicBezTo>
                    <a:pt x="2" y="2"/>
                    <a:pt x="2" y="2"/>
                    <a:pt x="2" y="2"/>
                  </a:cubicBezTo>
                  <a:cubicBezTo>
                    <a:pt x="8" y="2"/>
                    <a:pt x="8" y="2"/>
                    <a:pt x="8" y="2"/>
                  </a:cubicBezTo>
                  <a:cubicBezTo>
                    <a:pt x="8" y="18"/>
                    <a:pt x="8" y="18"/>
                    <a:pt x="8" y="18"/>
                  </a:cubicBezTo>
                  <a:cubicBezTo>
                    <a:pt x="8" y="18"/>
                    <a:pt x="8" y="19"/>
                    <a:pt x="9" y="19"/>
                  </a:cubicBezTo>
                  <a:cubicBezTo>
                    <a:pt x="9" y="19"/>
                    <a:pt x="10" y="18"/>
                    <a:pt x="10" y="18"/>
                  </a:cubicBezTo>
                  <a:cubicBezTo>
                    <a:pt x="10" y="1"/>
                    <a:pt x="10" y="1"/>
                    <a:pt x="10" y="1"/>
                  </a:cubicBezTo>
                  <a:cubicBezTo>
                    <a:pt x="10" y="0"/>
                    <a:pt x="9" y="0"/>
                    <a:pt x="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 name="Freeform 268">
              <a:extLst>
                <a:ext uri="{FF2B5EF4-FFF2-40B4-BE49-F238E27FC236}">
                  <a16:creationId xmlns:a16="http://schemas.microsoft.com/office/drawing/2014/main" id="{B8D95E51-558B-79AC-0008-4699E21114E1}"/>
                </a:ext>
              </a:extLst>
            </p:cNvPr>
            <p:cNvSpPr>
              <a:spLocks/>
            </p:cNvSpPr>
            <p:nvPr userDrawn="1"/>
          </p:nvSpPr>
          <p:spPr bwMode="auto">
            <a:xfrm>
              <a:off x="6392863" y="4435475"/>
              <a:ext cx="69850" cy="133350"/>
            </a:xfrm>
            <a:custGeom>
              <a:avLst/>
              <a:gdLst>
                <a:gd name="T0" fmla="*/ 9 w 10"/>
                <a:gd name="T1" fmla="*/ 0 h 19"/>
                <a:gd name="T2" fmla="*/ 1 w 10"/>
                <a:gd name="T3" fmla="*/ 0 h 19"/>
                <a:gd name="T4" fmla="*/ 0 w 10"/>
                <a:gd name="T5" fmla="*/ 1 h 19"/>
                <a:gd name="T6" fmla="*/ 0 w 10"/>
                <a:gd name="T7" fmla="*/ 18 h 19"/>
                <a:gd name="T8" fmla="*/ 1 w 10"/>
                <a:gd name="T9" fmla="*/ 19 h 19"/>
                <a:gd name="T10" fmla="*/ 2 w 10"/>
                <a:gd name="T11" fmla="*/ 18 h 19"/>
                <a:gd name="T12" fmla="*/ 2 w 10"/>
                <a:gd name="T13" fmla="*/ 2 h 19"/>
                <a:gd name="T14" fmla="*/ 8 w 10"/>
                <a:gd name="T15" fmla="*/ 2 h 19"/>
                <a:gd name="T16" fmla="*/ 8 w 10"/>
                <a:gd name="T17" fmla="*/ 18 h 19"/>
                <a:gd name="T18" fmla="*/ 9 w 10"/>
                <a:gd name="T19" fmla="*/ 19 h 19"/>
                <a:gd name="T20" fmla="*/ 10 w 10"/>
                <a:gd name="T21" fmla="*/ 18 h 19"/>
                <a:gd name="T22" fmla="*/ 10 w 10"/>
                <a:gd name="T23" fmla="*/ 1 h 19"/>
                <a:gd name="T24" fmla="*/ 9 w 10"/>
                <a:gd name="T25"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 h="19">
                  <a:moveTo>
                    <a:pt x="9" y="0"/>
                  </a:moveTo>
                  <a:cubicBezTo>
                    <a:pt x="1" y="0"/>
                    <a:pt x="1" y="0"/>
                    <a:pt x="1" y="0"/>
                  </a:cubicBezTo>
                  <a:cubicBezTo>
                    <a:pt x="1" y="0"/>
                    <a:pt x="0" y="0"/>
                    <a:pt x="0" y="1"/>
                  </a:cubicBezTo>
                  <a:cubicBezTo>
                    <a:pt x="0" y="18"/>
                    <a:pt x="0" y="18"/>
                    <a:pt x="0" y="18"/>
                  </a:cubicBezTo>
                  <a:cubicBezTo>
                    <a:pt x="0" y="18"/>
                    <a:pt x="1" y="19"/>
                    <a:pt x="1" y="19"/>
                  </a:cubicBezTo>
                  <a:cubicBezTo>
                    <a:pt x="2" y="19"/>
                    <a:pt x="2" y="18"/>
                    <a:pt x="2" y="18"/>
                  </a:cubicBezTo>
                  <a:cubicBezTo>
                    <a:pt x="2" y="2"/>
                    <a:pt x="2" y="2"/>
                    <a:pt x="2" y="2"/>
                  </a:cubicBezTo>
                  <a:cubicBezTo>
                    <a:pt x="8" y="2"/>
                    <a:pt x="8" y="2"/>
                    <a:pt x="8" y="2"/>
                  </a:cubicBezTo>
                  <a:cubicBezTo>
                    <a:pt x="8" y="18"/>
                    <a:pt x="8" y="18"/>
                    <a:pt x="8" y="18"/>
                  </a:cubicBezTo>
                  <a:cubicBezTo>
                    <a:pt x="8" y="18"/>
                    <a:pt x="8" y="19"/>
                    <a:pt x="9" y="19"/>
                  </a:cubicBezTo>
                  <a:cubicBezTo>
                    <a:pt x="10" y="19"/>
                    <a:pt x="10" y="18"/>
                    <a:pt x="10" y="18"/>
                  </a:cubicBezTo>
                  <a:cubicBezTo>
                    <a:pt x="10" y="1"/>
                    <a:pt x="10" y="1"/>
                    <a:pt x="10" y="1"/>
                  </a:cubicBezTo>
                  <a:cubicBezTo>
                    <a:pt x="10" y="0"/>
                    <a:pt x="10" y="0"/>
                    <a:pt x="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 name="Freeform 269">
              <a:extLst>
                <a:ext uri="{FF2B5EF4-FFF2-40B4-BE49-F238E27FC236}">
                  <a16:creationId xmlns:a16="http://schemas.microsoft.com/office/drawing/2014/main" id="{44F01B65-73B9-ADF0-E278-750AC951F9F7}"/>
                </a:ext>
              </a:extLst>
            </p:cNvPr>
            <p:cNvSpPr>
              <a:spLocks/>
            </p:cNvSpPr>
            <p:nvPr userDrawn="1"/>
          </p:nvSpPr>
          <p:spPr bwMode="auto">
            <a:xfrm>
              <a:off x="6296025" y="4435475"/>
              <a:ext cx="61913" cy="133350"/>
            </a:xfrm>
            <a:custGeom>
              <a:avLst/>
              <a:gdLst>
                <a:gd name="T0" fmla="*/ 8 w 9"/>
                <a:gd name="T1" fmla="*/ 0 h 19"/>
                <a:gd name="T2" fmla="*/ 1 w 9"/>
                <a:gd name="T3" fmla="*/ 0 h 19"/>
                <a:gd name="T4" fmla="*/ 0 w 9"/>
                <a:gd name="T5" fmla="*/ 1 h 19"/>
                <a:gd name="T6" fmla="*/ 0 w 9"/>
                <a:gd name="T7" fmla="*/ 18 h 19"/>
                <a:gd name="T8" fmla="*/ 1 w 9"/>
                <a:gd name="T9" fmla="*/ 19 h 19"/>
                <a:gd name="T10" fmla="*/ 2 w 9"/>
                <a:gd name="T11" fmla="*/ 18 h 19"/>
                <a:gd name="T12" fmla="*/ 2 w 9"/>
                <a:gd name="T13" fmla="*/ 2 h 19"/>
                <a:gd name="T14" fmla="*/ 7 w 9"/>
                <a:gd name="T15" fmla="*/ 2 h 19"/>
                <a:gd name="T16" fmla="*/ 7 w 9"/>
                <a:gd name="T17" fmla="*/ 18 h 19"/>
                <a:gd name="T18" fmla="*/ 8 w 9"/>
                <a:gd name="T19" fmla="*/ 19 h 19"/>
                <a:gd name="T20" fmla="*/ 9 w 9"/>
                <a:gd name="T21" fmla="*/ 18 h 19"/>
                <a:gd name="T22" fmla="*/ 9 w 9"/>
                <a:gd name="T23" fmla="*/ 1 h 19"/>
                <a:gd name="T24" fmla="*/ 8 w 9"/>
                <a:gd name="T25"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 h="19">
                  <a:moveTo>
                    <a:pt x="8" y="0"/>
                  </a:moveTo>
                  <a:cubicBezTo>
                    <a:pt x="1" y="0"/>
                    <a:pt x="1" y="0"/>
                    <a:pt x="1" y="0"/>
                  </a:cubicBezTo>
                  <a:cubicBezTo>
                    <a:pt x="0" y="0"/>
                    <a:pt x="0" y="0"/>
                    <a:pt x="0" y="1"/>
                  </a:cubicBezTo>
                  <a:cubicBezTo>
                    <a:pt x="0" y="18"/>
                    <a:pt x="0" y="18"/>
                    <a:pt x="0" y="18"/>
                  </a:cubicBezTo>
                  <a:cubicBezTo>
                    <a:pt x="0" y="18"/>
                    <a:pt x="0" y="19"/>
                    <a:pt x="1" y="19"/>
                  </a:cubicBezTo>
                  <a:cubicBezTo>
                    <a:pt x="1" y="19"/>
                    <a:pt x="2" y="18"/>
                    <a:pt x="2" y="18"/>
                  </a:cubicBezTo>
                  <a:cubicBezTo>
                    <a:pt x="2" y="2"/>
                    <a:pt x="2" y="2"/>
                    <a:pt x="2" y="2"/>
                  </a:cubicBezTo>
                  <a:cubicBezTo>
                    <a:pt x="7" y="2"/>
                    <a:pt x="7" y="2"/>
                    <a:pt x="7" y="2"/>
                  </a:cubicBezTo>
                  <a:cubicBezTo>
                    <a:pt x="7" y="18"/>
                    <a:pt x="7" y="18"/>
                    <a:pt x="7" y="18"/>
                  </a:cubicBezTo>
                  <a:cubicBezTo>
                    <a:pt x="7" y="18"/>
                    <a:pt x="8" y="19"/>
                    <a:pt x="8" y="19"/>
                  </a:cubicBezTo>
                  <a:cubicBezTo>
                    <a:pt x="9" y="19"/>
                    <a:pt x="9" y="18"/>
                    <a:pt x="9" y="18"/>
                  </a:cubicBezTo>
                  <a:cubicBezTo>
                    <a:pt x="9" y="1"/>
                    <a:pt x="9" y="1"/>
                    <a:pt x="9" y="1"/>
                  </a:cubicBezTo>
                  <a:cubicBezTo>
                    <a:pt x="9" y="0"/>
                    <a:pt x="9" y="0"/>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 name="Freeform 270">
              <a:extLst>
                <a:ext uri="{FF2B5EF4-FFF2-40B4-BE49-F238E27FC236}">
                  <a16:creationId xmlns:a16="http://schemas.microsoft.com/office/drawing/2014/main" id="{0FEA3056-60F9-7669-2A9A-40A1A7E8C222}"/>
                </a:ext>
              </a:extLst>
            </p:cNvPr>
            <p:cNvSpPr>
              <a:spLocks/>
            </p:cNvSpPr>
            <p:nvPr userDrawn="1"/>
          </p:nvSpPr>
          <p:spPr bwMode="auto">
            <a:xfrm>
              <a:off x="7223125" y="4603750"/>
              <a:ext cx="61913" cy="133350"/>
            </a:xfrm>
            <a:custGeom>
              <a:avLst/>
              <a:gdLst>
                <a:gd name="T0" fmla="*/ 8 w 9"/>
                <a:gd name="T1" fmla="*/ 0 h 19"/>
                <a:gd name="T2" fmla="*/ 1 w 9"/>
                <a:gd name="T3" fmla="*/ 0 h 19"/>
                <a:gd name="T4" fmla="*/ 0 w 9"/>
                <a:gd name="T5" fmla="*/ 1 h 19"/>
                <a:gd name="T6" fmla="*/ 0 w 9"/>
                <a:gd name="T7" fmla="*/ 18 h 19"/>
                <a:gd name="T8" fmla="*/ 1 w 9"/>
                <a:gd name="T9" fmla="*/ 19 h 19"/>
                <a:gd name="T10" fmla="*/ 2 w 9"/>
                <a:gd name="T11" fmla="*/ 18 h 19"/>
                <a:gd name="T12" fmla="*/ 2 w 9"/>
                <a:gd name="T13" fmla="*/ 2 h 19"/>
                <a:gd name="T14" fmla="*/ 7 w 9"/>
                <a:gd name="T15" fmla="*/ 2 h 19"/>
                <a:gd name="T16" fmla="*/ 7 w 9"/>
                <a:gd name="T17" fmla="*/ 18 h 19"/>
                <a:gd name="T18" fmla="*/ 8 w 9"/>
                <a:gd name="T19" fmla="*/ 19 h 19"/>
                <a:gd name="T20" fmla="*/ 9 w 9"/>
                <a:gd name="T21" fmla="*/ 18 h 19"/>
                <a:gd name="T22" fmla="*/ 9 w 9"/>
                <a:gd name="T23" fmla="*/ 1 h 19"/>
                <a:gd name="T24" fmla="*/ 8 w 9"/>
                <a:gd name="T25"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 h="19">
                  <a:moveTo>
                    <a:pt x="8" y="0"/>
                  </a:moveTo>
                  <a:cubicBezTo>
                    <a:pt x="1" y="0"/>
                    <a:pt x="1" y="0"/>
                    <a:pt x="1" y="0"/>
                  </a:cubicBezTo>
                  <a:cubicBezTo>
                    <a:pt x="0" y="0"/>
                    <a:pt x="0" y="0"/>
                    <a:pt x="0" y="1"/>
                  </a:cubicBezTo>
                  <a:cubicBezTo>
                    <a:pt x="0" y="18"/>
                    <a:pt x="0" y="18"/>
                    <a:pt x="0" y="18"/>
                  </a:cubicBezTo>
                  <a:cubicBezTo>
                    <a:pt x="0" y="18"/>
                    <a:pt x="0" y="19"/>
                    <a:pt x="1" y="19"/>
                  </a:cubicBezTo>
                  <a:cubicBezTo>
                    <a:pt x="1" y="19"/>
                    <a:pt x="2" y="18"/>
                    <a:pt x="2" y="18"/>
                  </a:cubicBezTo>
                  <a:cubicBezTo>
                    <a:pt x="2" y="2"/>
                    <a:pt x="2" y="2"/>
                    <a:pt x="2" y="2"/>
                  </a:cubicBezTo>
                  <a:cubicBezTo>
                    <a:pt x="7" y="2"/>
                    <a:pt x="7" y="2"/>
                    <a:pt x="7" y="2"/>
                  </a:cubicBezTo>
                  <a:cubicBezTo>
                    <a:pt x="7" y="18"/>
                    <a:pt x="7" y="18"/>
                    <a:pt x="7" y="18"/>
                  </a:cubicBezTo>
                  <a:cubicBezTo>
                    <a:pt x="7" y="18"/>
                    <a:pt x="8" y="19"/>
                    <a:pt x="8" y="19"/>
                  </a:cubicBezTo>
                  <a:cubicBezTo>
                    <a:pt x="9" y="19"/>
                    <a:pt x="9" y="18"/>
                    <a:pt x="9" y="18"/>
                  </a:cubicBezTo>
                  <a:cubicBezTo>
                    <a:pt x="9" y="1"/>
                    <a:pt x="9" y="1"/>
                    <a:pt x="9" y="1"/>
                  </a:cubicBezTo>
                  <a:cubicBezTo>
                    <a:pt x="9" y="0"/>
                    <a:pt x="9" y="0"/>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 name="Freeform 271">
              <a:extLst>
                <a:ext uri="{FF2B5EF4-FFF2-40B4-BE49-F238E27FC236}">
                  <a16:creationId xmlns:a16="http://schemas.microsoft.com/office/drawing/2014/main" id="{12507DD5-07B2-B0DF-3082-0C9D90EF4F6E}"/>
                </a:ext>
              </a:extLst>
            </p:cNvPr>
            <p:cNvSpPr>
              <a:spLocks/>
            </p:cNvSpPr>
            <p:nvPr userDrawn="1"/>
          </p:nvSpPr>
          <p:spPr bwMode="auto">
            <a:xfrm>
              <a:off x="7118350" y="4603750"/>
              <a:ext cx="63500" cy="133350"/>
            </a:xfrm>
            <a:custGeom>
              <a:avLst/>
              <a:gdLst>
                <a:gd name="T0" fmla="*/ 8 w 9"/>
                <a:gd name="T1" fmla="*/ 0 h 19"/>
                <a:gd name="T2" fmla="*/ 1 w 9"/>
                <a:gd name="T3" fmla="*/ 0 h 19"/>
                <a:gd name="T4" fmla="*/ 0 w 9"/>
                <a:gd name="T5" fmla="*/ 1 h 19"/>
                <a:gd name="T6" fmla="*/ 0 w 9"/>
                <a:gd name="T7" fmla="*/ 18 h 19"/>
                <a:gd name="T8" fmla="*/ 1 w 9"/>
                <a:gd name="T9" fmla="*/ 19 h 19"/>
                <a:gd name="T10" fmla="*/ 2 w 9"/>
                <a:gd name="T11" fmla="*/ 18 h 19"/>
                <a:gd name="T12" fmla="*/ 2 w 9"/>
                <a:gd name="T13" fmla="*/ 2 h 19"/>
                <a:gd name="T14" fmla="*/ 7 w 9"/>
                <a:gd name="T15" fmla="*/ 2 h 19"/>
                <a:gd name="T16" fmla="*/ 7 w 9"/>
                <a:gd name="T17" fmla="*/ 18 h 19"/>
                <a:gd name="T18" fmla="*/ 8 w 9"/>
                <a:gd name="T19" fmla="*/ 19 h 19"/>
                <a:gd name="T20" fmla="*/ 9 w 9"/>
                <a:gd name="T21" fmla="*/ 18 h 19"/>
                <a:gd name="T22" fmla="*/ 9 w 9"/>
                <a:gd name="T23" fmla="*/ 1 h 19"/>
                <a:gd name="T24" fmla="*/ 8 w 9"/>
                <a:gd name="T25"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 h="19">
                  <a:moveTo>
                    <a:pt x="8" y="0"/>
                  </a:moveTo>
                  <a:cubicBezTo>
                    <a:pt x="1" y="0"/>
                    <a:pt x="1" y="0"/>
                    <a:pt x="1" y="0"/>
                  </a:cubicBezTo>
                  <a:cubicBezTo>
                    <a:pt x="0" y="0"/>
                    <a:pt x="0" y="0"/>
                    <a:pt x="0" y="1"/>
                  </a:cubicBezTo>
                  <a:cubicBezTo>
                    <a:pt x="0" y="18"/>
                    <a:pt x="0" y="18"/>
                    <a:pt x="0" y="18"/>
                  </a:cubicBezTo>
                  <a:cubicBezTo>
                    <a:pt x="0" y="18"/>
                    <a:pt x="0" y="19"/>
                    <a:pt x="1" y="19"/>
                  </a:cubicBezTo>
                  <a:cubicBezTo>
                    <a:pt x="1" y="19"/>
                    <a:pt x="2" y="18"/>
                    <a:pt x="2" y="18"/>
                  </a:cubicBezTo>
                  <a:cubicBezTo>
                    <a:pt x="2" y="2"/>
                    <a:pt x="2" y="2"/>
                    <a:pt x="2" y="2"/>
                  </a:cubicBezTo>
                  <a:cubicBezTo>
                    <a:pt x="7" y="2"/>
                    <a:pt x="7" y="2"/>
                    <a:pt x="7" y="2"/>
                  </a:cubicBezTo>
                  <a:cubicBezTo>
                    <a:pt x="7" y="18"/>
                    <a:pt x="7" y="18"/>
                    <a:pt x="7" y="18"/>
                  </a:cubicBezTo>
                  <a:cubicBezTo>
                    <a:pt x="7" y="18"/>
                    <a:pt x="8" y="19"/>
                    <a:pt x="8" y="19"/>
                  </a:cubicBezTo>
                  <a:cubicBezTo>
                    <a:pt x="9" y="19"/>
                    <a:pt x="9" y="18"/>
                    <a:pt x="9" y="18"/>
                  </a:cubicBezTo>
                  <a:cubicBezTo>
                    <a:pt x="9" y="1"/>
                    <a:pt x="9" y="1"/>
                    <a:pt x="9" y="1"/>
                  </a:cubicBezTo>
                  <a:cubicBezTo>
                    <a:pt x="9" y="0"/>
                    <a:pt x="9" y="0"/>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 name="Freeform 272">
              <a:extLst>
                <a:ext uri="{FF2B5EF4-FFF2-40B4-BE49-F238E27FC236}">
                  <a16:creationId xmlns:a16="http://schemas.microsoft.com/office/drawing/2014/main" id="{264EAB2D-828A-5B26-AF3D-E08E28D74BC5}"/>
                </a:ext>
              </a:extLst>
            </p:cNvPr>
            <p:cNvSpPr>
              <a:spLocks/>
            </p:cNvSpPr>
            <p:nvPr userDrawn="1"/>
          </p:nvSpPr>
          <p:spPr bwMode="auto">
            <a:xfrm>
              <a:off x="7015163" y="4603750"/>
              <a:ext cx="61913" cy="133350"/>
            </a:xfrm>
            <a:custGeom>
              <a:avLst/>
              <a:gdLst>
                <a:gd name="T0" fmla="*/ 8 w 9"/>
                <a:gd name="T1" fmla="*/ 0 h 19"/>
                <a:gd name="T2" fmla="*/ 1 w 9"/>
                <a:gd name="T3" fmla="*/ 0 h 19"/>
                <a:gd name="T4" fmla="*/ 0 w 9"/>
                <a:gd name="T5" fmla="*/ 1 h 19"/>
                <a:gd name="T6" fmla="*/ 0 w 9"/>
                <a:gd name="T7" fmla="*/ 18 h 19"/>
                <a:gd name="T8" fmla="*/ 1 w 9"/>
                <a:gd name="T9" fmla="*/ 19 h 19"/>
                <a:gd name="T10" fmla="*/ 2 w 9"/>
                <a:gd name="T11" fmla="*/ 18 h 19"/>
                <a:gd name="T12" fmla="*/ 2 w 9"/>
                <a:gd name="T13" fmla="*/ 2 h 19"/>
                <a:gd name="T14" fmla="*/ 7 w 9"/>
                <a:gd name="T15" fmla="*/ 2 h 19"/>
                <a:gd name="T16" fmla="*/ 7 w 9"/>
                <a:gd name="T17" fmla="*/ 18 h 19"/>
                <a:gd name="T18" fmla="*/ 8 w 9"/>
                <a:gd name="T19" fmla="*/ 19 h 19"/>
                <a:gd name="T20" fmla="*/ 9 w 9"/>
                <a:gd name="T21" fmla="*/ 18 h 19"/>
                <a:gd name="T22" fmla="*/ 9 w 9"/>
                <a:gd name="T23" fmla="*/ 1 h 19"/>
                <a:gd name="T24" fmla="*/ 8 w 9"/>
                <a:gd name="T25"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 h="19">
                  <a:moveTo>
                    <a:pt x="8" y="0"/>
                  </a:moveTo>
                  <a:cubicBezTo>
                    <a:pt x="1" y="0"/>
                    <a:pt x="1" y="0"/>
                    <a:pt x="1" y="0"/>
                  </a:cubicBezTo>
                  <a:cubicBezTo>
                    <a:pt x="0" y="0"/>
                    <a:pt x="0" y="0"/>
                    <a:pt x="0" y="1"/>
                  </a:cubicBezTo>
                  <a:cubicBezTo>
                    <a:pt x="0" y="18"/>
                    <a:pt x="0" y="18"/>
                    <a:pt x="0" y="18"/>
                  </a:cubicBezTo>
                  <a:cubicBezTo>
                    <a:pt x="0" y="18"/>
                    <a:pt x="0" y="19"/>
                    <a:pt x="1" y="19"/>
                  </a:cubicBezTo>
                  <a:cubicBezTo>
                    <a:pt x="1" y="19"/>
                    <a:pt x="2" y="18"/>
                    <a:pt x="2" y="18"/>
                  </a:cubicBezTo>
                  <a:cubicBezTo>
                    <a:pt x="2" y="2"/>
                    <a:pt x="2" y="2"/>
                    <a:pt x="2" y="2"/>
                  </a:cubicBezTo>
                  <a:cubicBezTo>
                    <a:pt x="7" y="2"/>
                    <a:pt x="7" y="2"/>
                    <a:pt x="7" y="2"/>
                  </a:cubicBezTo>
                  <a:cubicBezTo>
                    <a:pt x="7" y="18"/>
                    <a:pt x="7" y="18"/>
                    <a:pt x="7" y="18"/>
                  </a:cubicBezTo>
                  <a:cubicBezTo>
                    <a:pt x="7" y="18"/>
                    <a:pt x="8" y="19"/>
                    <a:pt x="8" y="19"/>
                  </a:cubicBezTo>
                  <a:cubicBezTo>
                    <a:pt x="9" y="19"/>
                    <a:pt x="9" y="18"/>
                    <a:pt x="9" y="18"/>
                  </a:cubicBezTo>
                  <a:cubicBezTo>
                    <a:pt x="9" y="1"/>
                    <a:pt x="9" y="1"/>
                    <a:pt x="9" y="1"/>
                  </a:cubicBezTo>
                  <a:cubicBezTo>
                    <a:pt x="9" y="0"/>
                    <a:pt x="9" y="0"/>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 name="Freeform 273">
              <a:extLst>
                <a:ext uri="{FF2B5EF4-FFF2-40B4-BE49-F238E27FC236}">
                  <a16:creationId xmlns:a16="http://schemas.microsoft.com/office/drawing/2014/main" id="{6C096171-98B9-2C12-1C7A-0A60CBE68BC4}"/>
                </a:ext>
              </a:extLst>
            </p:cNvPr>
            <p:cNvSpPr>
              <a:spLocks/>
            </p:cNvSpPr>
            <p:nvPr userDrawn="1"/>
          </p:nvSpPr>
          <p:spPr bwMode="auto">
            <a:xfrm>
              <a:off x="6911975" y="4603750"/>
              <a:ext cx="61913" cy="133350"/>
            </a:xfrm>
            <a:custGeom>
              <a:avLst/>
              <a:gdLst>
                <a:gd name="T0" fmla="*/ 8 w 9"/>
                <a:gd name="T1" fmla="*/ 0 h 19"/>
                <a:gd name="T2" fmla="*/ 1 w 9"/>
                <a:gd name="T3" fmla="*/ 0 h 19"/>
                <a:gd name="T4" fmla="*/ 0 w 9"/>
                <a:gd name="T5" fmla="*/ 1 h 19"/>
                <a:gd name="T6" fmla="*/ 0 w 9"/>
                <a:gd name="T7" fmla="*/ 18 h 19"/>
                <a:gd name="T8" fmla="*/ 1 w 9"/>
                <a:gd name="T9" fmla="*/ 19 h 19"/>
                <a:gd name="T10" fmla="*/ 2 w 9"/>
                <a:gd name="T11" fmla="*/ 18 h 19"/>
                <a:gd name="T12" fmla="*/ 2 w 9"/>
                <a:gd name="T13" fmla="*/ 2 h 19"/>
                <a:gd name="T14" fmla="*/ 7 w 9"/>
                <a:gd name="T15" fmla="*/ 2 h 19"/>
                <a:gd name="T16" fmla="*/ 7 w 9"/>
                <a:gd name="T17" fmla="*/ 18 h 19"/>
                <a:gd name="T18" fmla="*/ 8 w 9"/>
                <a:gd name="T19" fmla="*/ 19 h 19"/>
                <a:gd name="T20" fmla="*/ 9 w 9"/>
                <a:gd name="T21" fmla="*/ 18 h 19"/>
                <a:gd name="T22" fmla="*/ 9 w 9"/>
                <a:gd name="T23" fmla="*/ 1 h 19"/>
                <a:gd name="T24" fmla="*/ 8 w 9"/>
                <a:gd name="T25"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 h="19">
                  <a:moveTo>
                    <a:pt x="8" y="0"/>
                  </a:moveTo>
                  <a:cubicBezTo>
                    <a:pt x="1" y="0"/>
                    <a:pt x="1" y="0"/>
                    <a:pt x="1" y="0"/>
                  </a:cubicBezTo>
                  <a:cubicBezTo>
                    <a:pt x="0" y="0"/>
                    <a:pt x="0" y="0"/>
                    <a:pt x="0" y="1"/>
                  </a:cubicBezTo>
                  <a:cubicBezTo>
                    <a:pt x="0" y="18"/>
                    <a:pt x="0" y="18"/>
                    <a:pt x="0" y="18"/>
                  </a:cubicBezTo>
                  <a:cubicBezTo>
                    <a:pt x="0" y="18"/>
                    <a:pt x="0" y="19"/>
                    <a:pt x="1" y="19"/>
                  </a:cubicBezTo>
                  <a:cubicBezTo>
                    <a:pt x="1" y="19"/>
                    <a:pt x="2" y="18"/>
                    <a:pt x="2" y="18"/>
                  </a:cubicBezTo>
                  <a:cubicBezTo>
                    <a:pt x="2" y="2"/>
                    <a:pt x="2" y="2"/>
                    <a:pt x="2" y="2"/>
                  </a:cubicBezTo>
                  <a:cubicBezTo>
                    <a:pt x="7" y="2"/>
                    <a:pt x="7" y="2"/>
                    <a:pt x="7" y="2"/>
                  </a:cubicBezTo>
                  <a:cubicBezTo>
                    <a:pt x="7" y="18"/>
                    <a:pt x="7" y="18"/>
                    <a:pt x="7" y="18"/>
                  </a:cubicBezTo>
                  <a:cubicBezTo>
                    <a:pt x="7" y="18"/>
                    <a:pt x="8" y="19"/>
                    <a:pt x="8" y="19"/>
                  </a:cubicBezTo>
                  <a:cubicBezTo>
                    <a:pt x="9" y="19"/>
                    <a:pt x="9" y="18"/>
                    <a:pt x="9" y="18"/>
                  </a:cubicBezTo>
                  <a:cubicBezTo>
                    <a:pt x="9" y="1"/>
                    <a:pt x="9" y="1"/>
                    <a:pt x="9" y="1"/>
                  </a:cubicBezTo>
                  <a:cubicBezTo>
                    <a:pt x="9" y="0"/>
                    <a:pt x="9" y="0"/>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 name="Freeform 274">
              <a:extLst>
                <a:ext uri="{FF2B5EF4-FFF2-40B4-BE49-F238E27FC236}">
                  <a16:creationId xmlns:a16="http://schemas.microsoft.com/office/drawing/2014/main" id="{41599CD9-8E45-F95C-BEBA-C4F0CF4F446C}"/>
                </a:ext>
              </a:extLst>
            </p:cNvPr>
            <p:cNvSpPr>
              <a:spLocks/>
            </p:cNvSpPr>
            <p:nvPr userDrawn="1"/>
          </p:nvSpPr>
          <p:spPr bwMode="auto">
            <a:xfrm>
              <a:off x="6807200" y="4603750"/>
              <a:ext cx="69850" cy="133350"/>
            </a:xfrm>
            <a:custGeom>
              <a:avLst/>
              <a:gdLst>
                <a:gd name="T0" fmla="*/ 9 w 10"/>
                <a:gd name="T1" fmla="*/ 0 h 19"/>
                <a:gd name="T2" fmla="*/ 1 w 10"/>
                <a:gd name="T3" fmla="*/ 0 h 19"/>
                <a:gd name="T4" fmla="*/ 0 w 10"/>
                <a:gd name="T5" fmla="*/ 1 h 19"/>
                <a:gd name="T6" fmla="*/ 0 w 10"/>
                <a:gd name="T7" fmla="*/ 18 h 19"/>
                <a:gd name="T8" fmla="*/ 1 w 10"/>
                <a:gd name="T9" fmla="*/ 19 h 19"/>
                <a:gd name="T10" fmla="*/ 2 w 10"/>
                <a:gd name="T11" fmla="*/ 18 h 19"/>
                <a:gd name="T12" fmla="*/ 2 w 10"/>
                <a:gd name="T13" fmla="*/ 2 h 19"/>
                <a:gd name="T14" fmla="*/ 8 w 10"/>
                <a:gd name="T15" fmla="*/ 2 h 19"/>
                <a:gd name="T16" fmla="*/ 8 w 10"/>
                <a:gd name="T17" fmla="*/ 18 h 19"/>
                <a:gd name="T18" fmla="*/ 9 w 10"/>
                <a:gd name="T19" fmla="*/ 19 h 19"/>
                <a:gd name="T20" fmla="*/ 10 w 10"/>
                <a:gd name="T21" fmla="*/ 18 h 19"/>
                <a:gd name="T22" fmla="*/ 10 w 10"/>
                <a:gd name="T23" fmla="*/ 1 h 19"/>
                <a:gd name="T24" fmla="*/ 9 w 10"/>
                <a:gd name="T25"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 h="19">
                  <a:moveTo>
                    <a:pt x="9" y="0"/>
                  </a:moveTo>
                  <a:cubicBezTo>
                    <a:pt x="1" y="0"/>
                    <a:pt x="1" y="0"/>
                    <a:pt x="1" y="0"/>
                  </a:cubicBezTo>
                  <a:cubicBezTo>
                    <a:pt x="0" y="0"/>
                    <a:pt x="0" y="0"/>
                    <a:pt x="0" y="1"/>
                  </a:cubicBezTo>
                  <a:cubicBezTo>
                    <a:pt x="0" y="18"/>
                    <a:pt x="0" y="18"/>
                    <a:pt x="0" y="18"/>
                  </a:cubicBezTo>
                  <a:cubicBezTo>
                    <a:pt x="0" y="18"/>
                    <a:pt x="0" y="19"/>
                    <a:pt x="1" y="19"/>
                  </a:cubicBezTo>
                  <a:cubicBezTo>
                    <a:pt x="2" y="19"/>
                    <a:pt x="2" y="18"/>
                    <a:pt x="2" y="18"/>
                  </a:cubicBezTo>
                  <a:cubicBezTo>
                    <a:pt x="2" y="2"/>
                    <a:pt x="2" y="2"/>
                    <a:pt x="2" y="2"/>
                  </a:cubicBezTo>
                  <a:cubicBezTo>
                    <a:pt x="8" y="2"/>
                    <a:pt x="8" y="2"/>
                    <a:pt x="8" y="2"/>
                  </a:cubicBezTo>
                  <a:cubicBezTo>
                    <a:pt x="8" y="18"/>
                    <a:pt x="8" y="18"/>
                    <a:pt x="8" y="18"/>
                  </a:cubicBezTo>
                  <a:cubicBezTo>
                    <a:pt x="8" y="18"/>
                    <a:pt x="8" y="19"/>
                    <a:pt x="9" y="19"/>
                  </a:cubicBezTo>
                  <a:cubicBezTo>
                    <a:pt x="9" y="19"/>
                    <a:pt x="10" y="18"/>
                    <a:pt x="10" y="18"/>
                  </a:cubicBezTo>
                  <a:cubicBezTo>
                    <a:pt x="10" y="1"/>
                    <a:pt x="10" y="1"/>
                    <a:pt x="10" y="1"/>
                  </a:cubicBezTo>
                  <a:cubicBezTo>
                    <a:pt x="10" y="0"/>
                    <a:pt x="9" y="0"/>
                    <a:pt x="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 name="Freeform 275">
              <a:extLst>
                <a:ext uri="{FF2B5EF4-FFF2-40B4-BE49-F238E27FC236}">
                  <a16:creationId xmlns:a16="http://schemas.microsoft.com/office/drawing/2014/main" id="{20E34EFC-9EA3-732D-8E4C-BF8FE0349929}"/>
                </a:ext>
              </a:extLst>
            </p:cNvPr>
            <p:cNvSpPr>
              <a:spLocks/>
            </p:cNvSpPr>
            <p:nvPr userDrawn="1"/>
          </p:nvSpPr>
          <p:spPr bwMode="auto">
            <a:xfrm>
              <a:off x="6704013" y="4603750"/>
              <a:ext cx="69850" cy="133350"/>
            </a:xfrm>
            <a:custGeom>
              <a:avLst/>
              <a:gdLst>
                <a:gd name="T0" fmla="*/ 9 w 10"/>
                <a:gd name="T1" fmla="*/ 0 h 19"/>
                <a:gd name="T2" fmla="*/ 1 w 10"/>
                <a:gd name="T3" fmla="*/ 0 h 19"/>
                <a:gd name="T4" fmla="*/ 0 w 10"/>
                <a:gd name="T5" fmla="*/ 1 h 19"/>
                <a:gd name="T6" fmla="*/ 0 w 10"/>
                <a:gd name="T7" fmla="*/ 18 h 19"/>
                <a:gd name="T8" fmla="*/ 1 w 10"/>
                <a:gd name="T9" fmla="*/ 19 h 19"/>
                <a:gd name="T10" fmla="*/ 2 w 10"/>
                <a:gd name="T11" fmla="*/ 18 h 19"/>
                <a:gd name="T12" fmla="*/ 2 w 10"/>
                <a:gd name="T13" fmla="*/ 2 h 19"/>
                <a:gd name="T14" fmla="*/ 8 w 10"/>
                <a:gd name="T15" fmla="*/ 2 h 19"/>
                <a:gd name="T16" fmla="*/ 8 w 10"/>
                <a:gd name="T17" fmla="*/ 18 h 19"/>
                <a:gd name="T18" fmla="*/ 9 w 10"/>
                <a:gd name="T19" fmla="*/ 19 h 19"/>
                <a:gd name="T20" fmla="*/ 10 w 10"/>
                <a:gd name="T21" fmla="*/ 18 h 19"/>
                <a:gd name="T22" fmla="*/ 10 w 10"/>
                <a:gd name="T23" fmla="*/ 1 h 19"/>
                <a:gd name="T24" fmla="*/ 9 w 10"/>
                <a:gd name="T25"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 h="19">
                  <a:moveTo>
                    <a:pt x="9" y="0"/>
                  </a:moveTo>
                  <a:cubicBezTo>
                    <a:pt x="1" y="0"/>
                    <a:pt x="1" y="0"/>
                    <a:pt x="1" y="0"/>
                  </a:cubicBezTo>
                  <a:cubicBezTo>
                    <a:pt x="1" y="0"/>
                    <a:pt x="0" y="0"/>
                    <a:pt x="0" y="1"/>
                  </a:cubicBezTo>
                  <a:cubicBezTo>
                    <a:pt x="0" y="18"/>
                    <a:pt x="0" y="18"/>
                    <a:pt x="0" y="18"/>
                  </a:cubicBezTo>
                  <a:cubicBezTo>
                    <a:pt x="0" y="18"/>
                    <a:pt x="1" y="19"/>
                    <a:pt x="1" y="19"/>
                  </a:cubicBezTo>
                  <a:cubicBezTo>
                    <a:pt x="2" y="19"/>
                    <a:pt x="2" y="18"/>
                    <a:pt x="2" y="18"/>
                  </a:cubicBezTo>
                  <a:cubicBezTo>
                    <a:pt x="2" y="2"/>
                    <a:pt x="2" y="2"/>
                    <a:pt x="2" y="2"/>
                  </a:cubicBezTo>
                  <a:cubicBezTo>
                    <a:pt x="8" y="2"/>
                    <a:pt x="8" y="2"/>
                    <a:pt x="8" y="2"/>
                  </a:cubicBezTo>
                  <a:cubicBezTo>
                    <a:pt x="8" y="18"/>
                    <a:pt x="8" y="18"/>
                    <a:pt x="8" y="18"/>
                  </a:cubicBezTo>
                  <a:cubicBezTo>
                    <a:pt x="8" y="18"/>
                    <a:pt x="8" y="19"/>
                    <a:pt x="9" y="19"/>
                  </a:cubicBezTo>
                  <a:cubicBezTo>
                    <a:pt x="9" y="19"/>
                    <a:pt x="10" y="18"/>
                    <a:pt x="10" y="18"/>
                  </a:cubicBezTo>
                  <a:cubicBezTo>
                    <a:pt x="10" y="1"/>
                    <a:pt x="10" y="1"/>
                    <a:pt x="10" y="1"/>
                  </a:cubicBezTo>
                  <a:cubicBezTo>
                    <a:pt x="10" y="0"/>
                    <a:pt x="9" y="0"/>
                    <a:pt x="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 name="Freeform 276">
              <a:extLst>
                <a:ext uri="{FF2B5EF4-FFF2-40B4-BE49-F238E27FC236}">
                  <a16:creationId xmlns:a16="http://schemas.microsoft.com/office/drawing/2014/main" id="{9AF4CBC1-0258-9F14-A7D7-DC48F78F6DE9}"/>
                </a:ext>
              </a:extLst>
            </p:cNvPr>
            <p:cNvSpPr>
              <a:spLocks/>
            </p:cNvSpPr>
            <p:nvPr userDrawn="1"/>
          </p:nvSpPr>
          <p:spPr bwMode="auto">
            <a:xfrm>
              <a:off x="6600825" y="4603750"/>
              <a:ext cx="68263" cy="133350"/>
            </a:xfrm>
            <a:custGeom>
              <a:avLst/>
              <a:gdLst>
                <a:gd name="T0" fmla="*/ 9 w 10"/>
                <a:gd name="T1" fmla="*/ 0 h 19"/>
                <a:gd name="T2" fmla="*/ 1 w 10"/>
                <a:gd name="T3" fmla="*/ 0 h 19"/>
                <a:gd name="T4" fmla="*/ 0 w 10"/>
                <a:gd name="T5" fmla="*/ 1 h 19"/>
                <a:gd name="T6" fmla="*/ 0 w 10"/>
                <a:gd name="T7" fmla="*/ 18 h 19"/>
                <a:gd name="T8" fmla="*/ 1 w 10"/>
                <a:gd name="T9" fmla="*/ 19 h 19"/>
                <a:gd name="T10" fmla="*/ 2 w 10"/>
                <a:gd name="T11" fmla="*/ 18 h 19"/>
                <a:gd name="T12" fmla="*/ 2 w 10"/>
                <a:gd name="T13" fmla="*/ 2 h 19"/>
                <a:gd name="T14" fmla="*/ 8 w 10"/>
                <a:gd name="T15" fmla="*/ 2 h 19"/>
                <a:gd name="T16" fmla="*/ 8 w 10"/>
                <a:gd name="T17" fmla="*/ 18 h 19"/>
                <a:gd name="T18" fmla="*/ 9 w 10"/>
                <a:gd name="T19" fmla="*/ 19 h 19"/>
                <a:gd name="T20" fmla="*/ 10 w 10"/>
                <a:gd name="T21" fmla="*/ 18 h 19"/>
                <a:gd name="T22" fmla="*/ 10 w 10"/>
                <a:gd name="T23" fmla="*/ 1 h 19"/>
                <a:gd name="T24" fmla="*/ 9 w 10"/>
                <a:gd name="T25"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 h="19">
                  <a:moveTo>
                    <a:pt x="9" y="0"/>
                  </a:moveTo>
                  <a:cubicBezTo>
                    <a:pt x="1" y="0"/>
                    <a:pt x="1" y="0"/>
                    <a:pt x="1" y="0"/>
                  </a:cubicBezTo>
                  <a:cubicBezTo>
                    <a:pt x="1" y="0"/>
                    <a:pt x="0" y="0"/>
                    <a:pt x="0" y="1"/>
                  </a:cubicBezTo>
                  <a:cubicBezTo>
                    <a:pt x="0" y="18"/>
                    <a:pt x="0" y="18"/>
                    <a:pt x="0" y="18"/>
                  </a:cubicBezTo>
                  <a:cubicBezTo>
                    <a:pt x="0" y="18"/>
                    <a:pt x="1" y="19"/>
                    <a:pt x="1" y="19"/>
                  </a:cubicBezTo>
                  <a:cubicBezTo>
                    <a:pt x="2" y="19"/>
                    <a:pt x="2" y="18"/>
                    <a:pt x="2" y="18"/>
                  </a:cubicBezTo>
                  <a:cubicBezTo>
                    <a:pt x="2" y="2"/>
                    <a:pt x="2" y="2"/>
                    <a:pt x="2" y="2"/>
                  </a:cubicBezTo>
                  <a:cubicBezTo>
                    <a:pt x="8" y="2"/>
                    <a:pt x="8" y="2"/>
                    <a:pt x="8" y="2"/>
                  </a:cubicBezTo>
                  <a:cubicBezTo>
                    <a:pt x="8" y="18"/>
                    <a:pt x="8" y="18"/>
                    <a:pt x="8" y="18"/>
                  </a:cubicBezTo>
                  <a:cubicBezTo>
                    <a:pt x="8" y="18"/>
                    <a:pt x="8" y="19"/>
                    <a:pt x="9" y="19"/>
                  </a:cubicBezTo>
                  <a:cubicBezTo>
                    <a:pt x="9" y="19"/>
                    <a:pt x="10" y="18"/>
                    <a:pt x="10" y="18"/>
                  </a:cubicBezTo>
                  <a:cubicBezTo>
                    <a:pt x="10" y="1"/>
                    <a:pt x="10" y="1"/>
                    <a:pt x="10" y="1"/>
                  </a:cubicBezTo>
                  <a:cubicBezTo>
                    <a:pt x="10" y="0"/>
                    <a:pt x="9" y="0"/>
                    <a:pt x="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 name="Freeform 277">
              <a:extLst>
                <a:ext uri="{FF2B5EF4-FFF2-40B4-BE49-F238E27FC236}">
                  <a16:creationId xmlns:a16="http://schemas.microsoft.com/office/drawing/2014/main" id="{C17288C4-78B2-E298-3E76-39691EA7BC84}"/>
                </a:ext>
              </a:extLst>
            </p:cNvPr>
            <p:cNvSpPr>
              <a:spLocks/>
            </p:cNvSpPr>
            <p:nvPr userDrawn="1"/>
          </p:nvSpPr>
          <p:spPr bwMode="auto">
            <a:xfrm>
              <a:off x="6497638" y="4603750"/>
              <a:ext cx="68263" cy="133350"/>
            </a:xfrm>
            <a:custGeom>
              <a:avLst/>
              <a:gdLst>
                <a:gd name="T0" fmla="*/ 9 w 10"/>
                <a:gd name="T1" fmla="*/ 0 h 19"/>
                <a:gd name="T2" fmla="*/ 1 w 10"/>
                <a:gd name="T3" fmla="*/ 0 h 19"/>
                <a:gd name="T4" fmla="*/ 0 w 10"/>
                <a:gd name="T5" fmla="*/ 1 h 19"/>
                <a:gd name="T6" fmla="*/ 0 w 10"/>
                <a:gd name="T7" fmla="*/ 18 h 19"/>
                <a:gd name="T8" fmla="*/ 1 w 10"/>
                <a:gd name="T9" fmla="*/ 19 h 19"/>
                <a:gd name="T10" fmla="*/ 2 w 10"/>
                <a:gd name="T11" fmla="*/ 18 h 19"/>
                <a:gd name="T12" fmla="*/ 2 w 10"/>
                <a:gd name="T13" fmla="*/ 2 h 19"/>
                <a:gd name="T14" fmla="*/ 8 w 10"/>
                <a:gd name="T15" fmla="*/ 2 h 19"/>
                <a:gd name="T16" fmla="*/ 8 w 10"/>
                <a:gd name="T17" fmla="*/ 18 h 19"/>
                <a:gd name="T18" fmla="*/ 9 w 10"/>
                <a:gd name="T19" fmla="*/ 19 h 19"/>
                <a:gd name="T20" fmla="*/ 10 w 10"/>
                <a:gd name="T21" fmla="*/ 18 h 19"/>
                <a:gd name="T22" fmla="*/ 10 w 10"/>
                <a:gd name="T23" fmla="*/ 1 h 19"/>
                <a:gd name="T24" fmla="*/ 9 w 10"/>
                <a:gd name="T25"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 h="19">
                  <a:moveTo>
                    <a:pt x="9" y="0"/>
                  </a:moveTo>
                  <a:cubicBezTo>
                    <a:pt x="1" y="0"/>
                    <a:pt x="1" y="0"/>
                    <a:pt x="1" y="0"/>
                  </a:cubicBezTo>
                  <a:cubicBezTo>
                    <a:pt x="1" y="0"/>
                    <a:pt x="0" y="0"/>
                    <a:pt x="0" y="1"/>
                  </a:cubicBezTo>
                  <a:cubicBezTo>
                    <a:pt x="0" y="18"/>
                    <a:pt x="0" y="18"/>
                    <a:pt x="0" y="18"/>
                  </a:cubicBezTo>
                  <a:cubicBezTo>
                    <a:pt x="0" y="18"/>
                    <a:pt x="1" y="19"/>
                    <a:pt x="1" y="19"/>
                  </a:cubicBezTo>
                  <a:cubicBezTo>
                    <a:pt x="2" y="19"/>
                    <a:pt x="2" y="18"/>
                    <a:pt x="2" y="18"/>
                  </a:cubicBezTo>
                  <a:cubicBezTo>
                    <a:pt x="2" y="2"/>
                    <a:pt x="2" y="2"/>
                    <a:pt x="2" y="2"/>
                  </a:cubicBezTo>
                  <a:cubicBezTo>
                    <a:pt x="8" y="2"/>
                    <a:pt x="8" y="2"/>
                    <a:pt x="8" y="2"/>
                  </a:cubicBezTo>
                  <a:cubicBezTo>
                    <a:pt x="8" y="18"/>
                    <a:pt x="8" y="18"/>
                    <a:pt x="8" y="18"/>
                  </a:cubicBezTo>
                  <a:cubicBezTo>
                    <a:pt x="8" y="18"/>
                    <a:pt x="8" y="19"/>
                    <a:pt x="9" y="19"/>
                  </a:cubicBezTo>
                  <a:cubicBezTo>
                    <a:pt x="9" y="19"/>
                    <a:pt x="10" y="18"/>
                    <a:pt x="10" y="18"/>
                  </a:cubicBezTo>
                  <a:cubicBezTo>
                    <a:pt x="10" y="1"/>
                    <a:pt x="10" y="1"/>
                    <a:pt x="10" y="1"/>
                  </a:cubicBezTo>
                  <a:cubicBezTo>
                    <a:pt x="10" y="0"/>
                    <a:pt x="9" y="0"/>
                    <a:pt x="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 name="Freeform 278">
              <a:extLst>
                <a:ext uri="{FF2B5EF4-FFF2-40B4-BE49-F238E27FC236}">
                  <a16:creationId xmlns:a16="http://schemas.microsoft.com/office/drawing/2014/main" id="{EA9727EE-FEF9-0781-B999-C8CA8D42E86D}"/>
                </a:ext>
              </a:extLst>
            </p:cNvPr>
            <p:cNvSpPr>
              <a:spLocks/>
            </p:cNvSpPr>
            <p:nvPr userDrawn="1"/>
          </p:nvSpPr>
          <p:spPr bwMode="auto">
            <a:xfrm>
              <a:off x="6392863" y="4603750"/>
              <a:ext cx="69850" cy="133350"/>
            </a:xfrm>
            <a:custGeom>
              <a:avLst/>
              <a:gdLst>
                <a:gd name="T0" fmla="*/ 9 w 10"/>
                <a:gd name="T1" fmla="*/ 0 h 19"/>
                <a:gd name="T2" fmla="*/ 1 w 10"/>
                <a:gd name="T3" fmla="*/ 0 h 19"/>
                <a:gd name="T4" fmla="*/ 0 w 10"/>
                <a:gd name="T5" fmla="*/ 1 h 19"/>
                <a:gd name="T6" fmla="*/ 0 w 10"/>
                <a:gd name="T7" fmla="*/ 18 h 19"/>
                <a:gd name="T8" fmla="*/ 1 w 10"/>
                <a:gd name="T9" fmla="*/ 19 h 19"/>
                <a:gd name="T10" fmla="*/ 2 w 10"/>
                <a:gd name="T11" fmla="*/ 18 h 19"/>
                <a:gd name="T12" fmla="*/ 2 w 10"/>
                <a:gd name="T13" fmla="*/ 2 h 19"/>
                <a:gd name="T14" fmla="*/ 8 w 10"/>
                <a:gd name="T15" fmla="*/ 2 h 19"/>
                <a:gd name="T16" fmla="*/ 8 w 10"/>
                <a:gd name="T17" fmla="*/ 18 h 19"/>
                <a:gd name="T18" fmla="*/ 9 w 10"/>
                <a:gd name="T19" fmla="*/ 19 h 19"/>
                <a:gd name="T20" fmla="*/ 10 w 10"/>
                <a:gd name="T21" fmla="*/ 18 h 19"/>
                <a:gd name="T22" fmla="*/ 10 w 10"/>
                <a:gd name="T23" fmla="*/ 1 h 19"/>
                <a:gd name="T24" fmla="*/ 9 w 10"/>
                <a:gd name="T25"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 h="19">
                  <a:moveTo>
                    <a:pt x="9" y="0"/>
                  </a:moveTo>
                  <a:cubicBezTo>
                    <a:pt x="1" y="0"/>
                    <a:pt x="1" y="0"/>
                    <a:pt x="1" y="0"/>
                  </a:cubicBezTo>
                  <a:cubicBezTo>
                    <a:pt x="1" y="0"/>
                    <a:pt x="0" y="0"/>
                    <a:pt x="0" y="1"/>
                  </a:cubicBezTo>
                  <a:cubicBezTo>
                    <a:pt x="0" y="18"/>
                    <a:pt x="0" y="18"/>
                    <a:pt x="0" y="18"/>
                  </a:cubicBezTo>
                  <a:cubicBezTo>
                    <a:pt x="0" y="18"/>
                    <a:pt x="1" y="19"/>
                    <a:pt x="1" y="19"/>
                  </a:cubicBezTo>
                  <a:cubicBezTo>
                    <a:pt x="2" y="19"/>
                    <a:pt x="2" y="18"/>
                    <a:pt x="2" y="18"/>
                  </a:cubicBezTo>
                  <a:cubicBezTo>
                    <a:pt x="2" y="2"/>
                    <a:pt x="2" y="2"/>
                    <a:pt x="2" y="2"/>
                  </a:cubicBezTo>
                  <a:cubicBezTo>
                    <a:pt x="8" y="2"/>
                    <a:pt x="8" y="2"/>
                    <a:pt x="8" y="2"/>
                  </a:cubicBezTo>
                  <a:cubicBezTo>
                    <a:pt x="8" y="18"/>
                    <a:pt x="8" y="18"/>
                    <a:pt x="8" y="18"/>
                  </a:cubicBezTo>
                  <a:cubicBezTo>
                    <a:pt x="8" y="18"/>
                    <a:pt x="8" y="19"/>
                    <a:pt x="9" y="19"/>
                  </a:cubicBezTo>
                  <a:cubicBezTo>
                    <a:pt x="10" y="19"/>
                    <a:pt x="10" y="18"/>
                    <a:pt x="10" y="18"/>
                  </a:cubicBezTo>
                  <a:cubicBezTo>
                    <a:pt x="10" y="1"/>
                    <a:pt x="10" y="1"/>
                    <a:pt x="10" y="1"/>
                  </a:cubicBezTo>
                  <a:cubicBezTo>
                    <a:pt x="10" y="0"/>
                    <a:pt x="10" y="0"/>
                    <a:pt x="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 name="Freeform 279">
              <a:extLst>
                <a:ext uri="{FF2B5EF4-FFF2-40B4-BE49-F238E27FC236}">
                  <a16:creationId xmlns:a16="http://schemas.microsoft.com/office/drawing/2014/main" id="{C7FAA6D9-F7D3-96A6-7D15-CAF9D6954636}"/>
                </a:ext>
              </a:extLst>
            </p:cNvPr>
            <p:cNvSpPr>
              <a:spLocks/>
            </p:cNvSpPr>
            <p:nvPr userDrawn="1"/>
          </p:nvSpPr>
          <p:spPr bwMode="auto">
            <a:xfrm>
              <a:off x="6296025" y="4603750"/>
              <a:ext cx="61913" cy="133350"/>
            </a:xfrm>
            <a:custGeom>
              <a:avLst/>
              <a:gdLst>
                <a:gd name="T0" fmla="*/ 8 w 9"/>
                <a:gd name="T1" fmla="*/ 0 h 19"/>
                <a:gd name="T2" fmla="*/ 1 w 9"/>
                <a:gd name="T3" fmla="*/ 0 h 19"/>
                <a:gd name="T4" fmla="*/ 0 w 9"/>
                <a:gd name="T5" fmla="*/ 1 h 19"/>
                <a:gd name="T6" fmla="*/ 0 w 9"/>
                <a:gd name="T7" fmla="*/ 18 h 19"/>
                <a:gd name="T8" fmla="*/ 1 w 9"/>
                <a:gd name="T9" fmla="*/ 19 h 19"/>
                <a:gd name="T10" fmla="*/ 2 w 9"/>
                <a:gd name="T11" fmla="*/ 18 h 19"/>
                <a:gd name="T12" fmla="*/ 2 w 9"/>
                <a:gd name="T13" fmla="*/ 2 h 19"/>
                <a:gd name="T14" fmla="*/ 7 w 9"/>
                <a:gd name="T15" fmla="*/ 2 h 19"/>
                <a:gd name="T16" fmla="*/ 7 w 9"/>
                <a:gd name="T17" fmla="*/ 18 h 19"/>
                <a:gd name="T18" fmla="*/ 8 w 9"/>
                <a:gd name="T19" fmla="*/ 19 h 19"/>
                <a:gd name="T20" fmla="*/ 9 w 9"/>
                <a:gd name="T21" fmla="*/ 18 h 19"/>
                <a:gd name="T22" fmla="*/ 9 w 9"/>
                <a:gd name="T23" fmla="*/ 1 h 19"/>
                <a:gd name="T24" fmla="*/ 8 w 9"/>
                <a:gd name="T25"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 h="19">
                  <a:moveTo>
                    <a:pt x="8" y="0"/>
                  </a:moveTo>
                  <a:cubicBezTo>
                    <a:pt x="1" y="0"/>
                    <a:pt x="1" y="0"/>
                    <a:pt x="1" y="0"/>
                  </a:cubicBezTo>
                  <a:cubicBezTo>
                    <a:pt x="0" y="0"/>
                    <a:pt x="0" y="0"/>
                    <a:pt x="0" y="1"/>
                  </a:cubicBezTo>
                  <a:cubicBezTo>
                    <a:pt x="0" y="18"/>
                    <a:pt x="0" y="18"/>
                    <a:pt x="0" y="18"/>
                  </a:cubicBezTo>
                  <a:cubicBezTo>
                    <a:pt x="0" y="18"/>
                    <a:pt x="0" y="19"/>
                    <a:pt x="1" y="19"/>
                  </a:cubicBezTo>
                  <a:cubicBezTo>
                    <a:pt x="1" y="19"/>
                    <a:pt x="2" y="18"/>
                    <a:pt x="2" y="18"/>
                  </a:cubicBezTo>
                  <a:cubicBezTo>
                    <a:pt x="2" y="2"/>
                    <a:pt x="2" y="2"/>
                    <a:pt x="2" y="2"/>
                  </a:cubicBezTo>
                  <a:cubicBezTo>
                    <a:pt x="7" y="2"/>
                    <a:pt x="7" y="2"/>
                    <a:pt x="7" y="2"/>
                  </a:cubicBezTo>
                  <a:cubicBezTo>
                    <a:pt x="7" y="18"/>
                    <a:pt x="7" y="18"/>
                    <a:pt x="7" y="18"/>
                  </a:cubicBezTo>
                  <a:cubicBezTo>
                    <a:pt x="7" y="18"/>
                    <a:pt x="8" y="19"/>
                    <a:pt x="8" y="19"/>
                  </a:cubicBezTo>
                  <a:cubicBezTo>
                    <a:pt x="9" y="19"/>
                    <a:pt x="9" y="18"/>
                    <a:pt x="9" y="18"/>
                  </a:cubicBezTo>
                  <a:cubicBezTo>
                    <a:pt x="9" y="1"/>
                    <a:pt x="9" y="1"/>
                    <a:pt x="9" y="1"/>
                  </a:cubicBezTo>
                  <a:cubicBezTo>
                    <a:pt x="9" y="0"/>
                    <a:pt x="9" y="0"/>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 name="Freeform 280">
              <a:extLst>
                <a:ext uri="{FF2B5EF4-FFF2-40B4-BE49-F238E27FC236}">
                  <a16:creationId xmlns:a16="http://schemas.microsoft.com/office/drawing/2014/main" id="{562D9E35-5387-B714-3A80-FE1AE6F68666}"/>
                </a:ext>
              </a:extLst>
            </p:cNvPr>
            <p:cNvSpPr>
              <a:spLocks noEditPoints="1"/>
            </p:cNvSpPr>
            <p:nvPr userDrawn="1"/>
          </p:nvSpPr>
          <p:spPr bwMode="auto">
            <a:xfrm>
              <a:off x="2101850" y="4162425"/>
              <a:ext cx="2170113" cy="679450"/>
            </a:xfrm>
            <a:custGeom>
              <a:avLst/>
              <a:gdLst>
                <a:gd name="T0" fmla="*/ 164 w 314"/>
                <a:gd name="T1" fmla="*/ 68 h 97"/>
                <a:gd name="T2" fmla="*/ 111 w 314"/>
                <a:gd name="T3" fmla="*/ 20 h 97"/>
                <a:gd name="T4" fmla="*/ 83 w 314"/>
                <a:gd name="T5" fmla="*/ 60 h 97"/>
                <a:gd name="T6" fmla="*/ 64 w 314"/>
                <a:gd name="T7" fmla="*/ 72 h 97"/>
                <a:gd name="T8" fmla="*/ 44 w 314"/>
                <a:gd name="T9" fmla="*/ 60 h 97"/>
                <a:gd name="T10" fmla="*/ 36 w 314"/>
                <a:gd name="T11" fmla="*/ 60 h 97"/>
                <a:gd name="T12" fmla="*/ 21 w 314"/>
                <a:gd name="T13" fmla="*/ 79 h 97"/>
                <a:gd name="T14" fmla="*/ 113 w 314"/>
                <a:gd name="T15" fmla="*/ 87 h 97"/>
                <a:gd name="T16" fmla="*/ 163 w 314"/>
                <a:gd name="T17" fmla="*/ 86 h 97"/>
                <a:gd name="T18" fmla="*/ 261 w 314"/>
                <a:gd name="T19" fmla="*/ 40 h 97"/>
                <a:gd name="T20" fmla="*/ 261 w 314"/>
                <a:gd name="T21" fmla="*/ 59 h 97"/>
                <a:gd name="T22" fmla="*/ 261 w 314"/>
                <a:gd name="T23" fmla="*/ 87 h 97"/>
                <a:gd name="T24" fmla="*/ 313 w 314"/>
                <a:gd name="T25" fmla="*/ 97 h 97"/>
                <a:gd name="T26" fmla="*/ 73 w 314"/>
                <a:gd name="T27" fmla="*/ 95 h 97"/>
                <a:gd name="T28" fmla="*/ 67 w 314"/>
                <a:gd name="T29" fmla="*/ 77 h 97"/>
                <a:gd name="T30" fmla="*/ 84 w 314"/>
                <a:gd name="T31" fmla="*/ 58 h 97"/>
                <a:gd name="T32" fmla="*/ 75 w 314"/>
                <a:gd name="T33" fmla="*/ 94 h 97"/>
                <a:gd name="T34" fmla="*/ 48 w 314"/>
                <a:gd name="T35" fmla="*/ 58 h 97"/>
                <a:gd name="T36" fmla="*/ 62 w 314"/>
                <a:gd name="T37" fmla="*/ 73 h 97"/>
                <a:gd name="T38" fmla="*/ 39 w 314"/>
                <a:gd name="T39" fmla="*/ 74 h 97"/>
                <a:gd name="T40" fmla="*/ 22 w 314"/>
                <a:gd name="T41" fmla="*/ 64 h 97"/>
                <a:gd name="T42" fmla="*/ 32 w 314"/>
                <a:gd name="T43" fmla="*/ 64 h 97"/>
                <a:gd name="T44" fmla="*/ 23 w 314"/>
                <a:gd name="T45" fmla="*/ 77 h 97"/>
                <a:gd name="T46" fmla="*/ 28 w 314"/>
                <a:gd name="T47" fmla="*/ 95 h 97"/>
                <a:gd name="T48" fmla="*/ 132 w 314"/>
                <a:gd name="T49" fmla="*/ 53 h 97"/>
                <a:gd name="T50" fmla="*/ 144 w 314"/>
                <a:gd name="T51" fmla="*/ 63 h 97"/>
                <a:gd name="T52" fmla="*/ 113 w 314"/>
                <a:gd name="T53" fmla="*/ 43 h 97"/>
                <a:gd name="T54" fmla="*/ 145 w 314"/>
                <a:gd name="T55" fmla="*/ 32 h 97"/>
                <a:gd name="T56" fmla="*/ 163 w 314"/>
                <a:gd name="T57" fmla="*/ 37 h 97"/>
                <a:gd name="T58" fmla="*/ 163 w 314"/>
                <a:gd name="T59" fmla="*/ 45 h 97"/>
                <a:gd name="T60" fmla="*/ 113 w 314"/>
                <a:gd name="T61" fmla="*/ 30 h 97"/>
                <a:gd name="T62" fmla="*/ 154 w 314"/>
                <a:gd name="T63" fmla="*/ 68 h 97"/>
                <a:gd name="T64" fmla="*/ 163 w 314"/>
                <a:gd name="T65" fmla="*/ 20 h 97"/>
                <a:gd name="T66" fmla="*/ 113 w 314"/>
                <a:gd name="T67" fmla="*/ 79 h 97"/>
                <a:gd name="T68" fmla="*/ 113 w 314"/>
                <a:gd name="T69" fmla="*/ 79 h 97"/>
                <a:gd name="T70" fmla="*/ 287 w 314"/>
                <a:gd name="T71" fmla="*/ 48 h 97"/>
                <a:gd name="T72" fmla="*/ 288 w 314"/>
                <a:gd name="T73" fmla="*/ 41 h 97"/>
                <a:gd name="T74" fmla="*/ 312 w 314"/>
                <a:gd name="T75" fmla="*/ 41 h 97"/>
                <a:gd name="T76" fmla="*/ 288 w 314"/>
                <a:gd name="T77" fmla="*/ 60 h 97"/>
                <a:gd name="T78" fmla="*/ 297 w 314"/>
                <a:gd name="T79" fmla="*/ 60 h 97"/>
                <a:gd name="T80" fmla="*/ 272 w 314"/>
                <a:gd name="T81" fmla="*/ 67 h 97"/>
                <a:gd name="T82" fmla="*/ 272 w 314"/>
                <a:gd name="T83" fmla="*/ 69 h 97"/>
                <a:gd name="T84" fmla="*/ 288 w 314"/>
                <a:gd name="T85" fmla="*/ 69 h 97"/>
                <a:gd name="T86" fmla="*/ 304 w 314"/>
                <a:gd name="T87" fmla="*/ 77 h 97"/>
                <a:gd name="T88" fmla="*/ 305 w 314"/>
                <a:gd name="T89" fmla="*/ 69 h 97"/>
                <a:gd name="T90" fmla="*/ 305 w 314"/>
                <a:gd name="T91" fmla="*/ 50 h 97"/>
                <a:gd name="T92" fmla="*/ 304 w 314"/>
                <a:gd name="T93" fmla="*/ 50 h 97"/>
                <a:gd name="T94" fmla="*/ 287 w 314"/>
                <a:gd name="T95" fmla="*/ 58 h 97"/>
                <a:gd name="T96" fmla="*/ 272 w 314"/>
                <a:gd name="T97" fmla="*/ 50 h 97"/>
                <a:gd name="T98" fmla="*/ 270 w 314"/>
                <a:gd name="T99" fmla="*/ 58 h 97"/>
                <a:gd name="T100" fmla="*/ 270 w 314"/>
                <a:gd name="T101" fmla="*/ 77 h 97"/>
                <a:gd name="T102" fmla="*/ 263 w 314"/>
                <a:gd name="T103" fmla="*/ 79 h 97"/>
                <a:gd name="T104" fmla="*/ 280 w 314"/>
                <a:gd name="T105" fmla="*/ 79 h 97"/>
                <a:gd name="T106" fmla="*/ 295 w 314"/>
                <a:gd name="T107" fmla="*/ 86 h 97"/>
                <a:gd name="T108" fmla="*/ 297 w 314"/>
                <a:gd name="T109" fmla="*/ 79 h 97"/>
                <a:gd name="T110" fmla="*/ 263 w 314"/>
                <a:gd name="T111" fmla="*/ 48 h 97"/>
                <a:gd name="T112" fmla="*/ 263 w 314"/>
                <a:gd name="T113" fmla="*/ 95 h 97"/>
                <a:gd name="T114" fmla="*/ 280 w 314"/>
                <a:gd name="T115" fmla="*/ 88 h 97"/>
                <a:gd name="T116" fmla="*/ 295 w 314"/>
                <a:gd name="T117" fmla="*/ 95 h 97"/>
                <a:gd name="T118" fmla="*/ 297 w 314"/>
                <a:gd name="T119" fmla="*/ 88 h 97"/>
                <a:gd name="T120" fmla="*/ 312 w 314"/>
                <a:gd name="T121" fmla="*/ 39 h 97"/>
                <a:gd name="T122" fmla="*/ 288 w 314"/>
                <a:gd name="T123" fmla="*/ 39 h 97"/>
                <a:gd name="T124" fmla="*/ 271 w 314"/>
                <a:gd name="T125" fmla="*/ 39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14" h="97">
                  <a:moveTo>
                    <a:pt x="263" y="1"/>
                  </a:moveTo>
                  <a:cubicBezTo>
                    <a:pt x="263" y="0"/>
                    <a:pt x="262" y="0"/>
                    <a:pt x="262" y="1"/>
                  </a:cubicBezTo>
                  <a:cubicBezTo>
                    <a:pt x="173" y="63"/>
                    <a:pt x="173" y="63"/>
                    <a:pt x="173" y="63"/>
                  </a:cubicBezTo>
                  <a:cubicBezTo>
                    <a:pt x="172" y="63"/>
                    <a:pt x="172" y="63"/>
                    <a:pt x="172" y="64"/>
                  </a:cubicBezTo>
                  <a:cubicBezTo>
                    <a:pt x="172" y="84"/>
                    <a:pt x="172" y="84"/>
                    <a:pt x="172" y="84"/>
                  </a:cubicBezTo>
                  <a:cubicBezTo>
                    <a:pt x="164" y="84"/>
                    <a:pt x="164" y="84"/>
                    <a:pt x="164" y="84"/>
                  </a:cubicBezTo>
                  <a:cubicBezTo>
                    <a:pt x="164" y="68"/>
                    <a:pt x="164" y="68"/>
                    <a:pt x="164" y="68"/>
                  </a:cubicBezTo>
                  <a:cubicBezTo>
                    <a:pt x="164" y="68"/>
                    <a:pt x="164" y="68"/>
                    <a:pt x="164" y="68"/>
                  </a:cubicBezTo>
                  <a:cubicBezTo>
                    <a:pt x="164" y="19"/>
                    <a:pt x="164" y="19"/>
                    <a:pt x="164" y="19"/>
                  </a:cubicBezTo>
                  <a:cubicBezTo>
                    <a:pt x="164" y="19"/>
                    <a:pt x="164" y="18"/>
                    <a:pt x="164" y="18"/>
                  </a:cubicBezTo>
                  <a:cubicBezTo>
                    <a:pt x="146" y="7"/>
                    <a:pt x="146" y="7"/>
                    <a:pt x="146" y="7"/>
                  </a:cubicBezTo>
                  <a:cubicBezTo>
                    <a:pt x="145" y="7"/>
                    <a:pt x="145" y="7"/>
                    <a:pt x="145" y="7"/>
                  </a:cubicBezTo>
                  <a:cubicBezTo>
                    <a:pt x="112" y="19"/>
                    <a:pt x="112" y="19"/>
                    <a:pt x="112" y="19"/>
                  </a:cubicBezTo>
                  <a:cubicBezTo>
                    <a:pt x="111" y="19"/>
                    <a:pt x="111" y="20"/>
                    <a:pt x="111" y="20"/>
                  </a:cubicBezTo>
                  <a:cubicBezTo>
                    <a:pt x="111" y="95"/>
                    <a:pt x="111" y="95"/>
                    <a:pt x="111" y="95"/>
                  </a:cubicBezTo>
                  <a:cubicBezTo>
                    <a:pt x="80" y="95"/>
                    <a:pt x="80" y="95"/>
                    <a:pt x="80" y="95"/>
                  </a:cubicBezTo>
                  <a:cubicBezTo>
                    <a:pt x="80" y="79"/>
                    <a:pt x="80" y="79"/>
                    <a:pt x="80" y="79"/>
                  </a:cubicBezTo>
                  <a:cubicBezTo>
                    <a:pt x="96" y="79"/>
                    <a:pt x="96" y="79"/>
                    <a:pt x="96" y="79"/>
                  </a:cubicBezTo>
                  <a:cubicBezTo>
                    <a:pt x="83" y="66"/>
                    <a:pt x="83" y="66"/>
                    <a:pt x="83" y="66"/>
                  </a:cubicBezTo>
                  <a:cubicBezTo>
                    <a:pt x="89" y="66"/>
                    <a:pt x="89" y="66"/>
                    <a:pt x="89" y="66"/>
                  </a:cubicBezTo>
                  <a:cubicBezTo>
                    <a:pt x="83" y="60"/>
                    <a:pt x="83" y="60"/>
                    <a:pt x="83" y="60"/>
                  </a:cubicBezTo>
                  <a:cubicBezTo>
                    <a:pt x="89" y="60"/>
                    <a:pt x="89" y="60"/>
                    <a:pt x="89" y="60"/>
                  </a:cubicBezTo>
                  <a:cubicBezTo>
                    <a:pt x="76" y="48"/>
                    <a:pt x="76" y="48"/>
                    <a:pt x="76" y="48"/>
                  </a:cubicBezTo>
                  <a:cubicBezTo>
                    <a:pt x="64" y="60"/>
                    <a:pt x="64" y="60"/>
                    <a:pt x="64" y="60"/>
                  </a:cubicBezTo>
                  <a:cubicBezTo>
                    <a:pt x="70" y="60"/>
                    <a:pt x="70" y="60"/>
                    <a:pt x="70" y="60"/>
                  </a:cubicBezTo>
                  <a:cubicBezTo>
                    <a:pt x="64" y="66"/>
                    <a:pt x="64" y="66"/>
                    <a:pt x="64" y="66"/>
                  </a:cubicBezTo>
                  <a:cubicBezTo>
                    <a:pt x="70" y="66"/>
                    <a:pt x="70" y="66"/>
                    <a:pt x="70" y="66"/>
                  </a:cubicBezTo>
                  <a:cubicBezTo>
                    <a:pt x="64" y="72"/>
                    <a:pt x="64" y="72"/>
                    <a:pt x="64" y="72"/>
                  </a:cubicBezTo>
                  <a:cubicBezTo>
                    <a:pt x="58" y="66"/>
                    <a:pt x="58" y="66"/>
                    <a:pt x="58" y="66"/>
                  </a:cubicBezTo>
                  <a:cubicBezTo>
                    <a:pt x="63" y="66"/>
                    <a:pt x="63" y="66"/>
                    <a:pt x="63" y="66"/>
                  </a:cubicBezTo>
                  <a:cubicBezTo>
                    <a:pt x="58" y="60"/>
                    <a:pt x="58" y="60"/>
                    <a:pt x="58" y="60"/>
                  </a:cubicBezTo>
                  <a:cubicBezTo>
                    <a:pt x="63" y="60"/>
                    <a:pt x="63" y="60"/>
                    <a:pt x="63" y="60"/>
                  </a:cubicBezTo>
                  <a:cubicBezTo>
                    <a:pt x="51" y="48"/>
                    <a:pt x="51" y="48"/>
                    <a:pt x="51" y="48"/>
                  </a:cubicBezTo>
                  <a:cubicBezTo>
                    <a:pt x="39" y="60"/>
                    <a:pt x="39" y="60"/>
                    <a:pt x="39" y="60"/>
                  </a:cubicBezTo>
                  <a:cubicBezTo>
                    <a:pt x="44" y="60"/>
                    <a:pt x="44" y="60"/>
                    <a:pt x="44" y="60"/>
                  </a:cubicBezTo>
                  <a:cubicBezTo>
                    <a:pt x="39" y="66"/>
                    <a:pt x="39" y="66"/>
                    <a:pt x="39" y="66"/>
                  </a:cubicBezTo>
                  <a:cubicBezTo>
                    <a:pt x="44" y="66"/>
                    <a:pt x="44" y="66"/>
                    <a:pt x="44" y="66"/>
                  </a:cubicBezTo>
                  <a:cubicBezTo>
                    <a:pt x="38" y="72"/>
                    <a:pt x="38" y="72"/>
                    <a:pt x="38" y="72"/>
                  </a:cubicBezTo>
                  <a:cubicBezTo>
                    <a:pt x="31" y="66"/>
                    <a:pt x="31" y="66"/>
                    <a:pt x="31" y="66"/>
                  </a:cubicBezTo>
                  <a:cubicBezTo>
                    <a:pt x="36" y="66"/>
                    <a:pt x="36" y="66"/>
                    <a:pt x="36" y="66"/>
                  </a:cubicBezTo>
                  <a:cubicBezTo>
                    <a:pt x="31" y="60"/>
                    <a:pt x="31" y="60"/>
                    <a:pt x="31" y="60"/>
                  </a:cubicBezTo>
                  <a:cubicBezTo>
                    <a:pt x="36" y="60"/>
                    <a:pt x="36" y="60"/>
                    <a:pt x="36" y="60"/>
                  </a:cubicBezTo>
                  <a:cubicBezTo>
                    <a:pt x="24" y="48"/>
                    <a:pt x="24" y="48"/>
                    <a:pt x="24" y="48"/>
                  </a:cubicBezTo>
                  <a:cubicBezTo>
                    <a:pt x="12" y="60"/>
                    <a:pt x="12" y="60"/>
                    <a:pt x="12" y="60"/>
                  </a:cubicBezTo>
                  <a:cubicBezTo>
                    <a:pt x="17" y="60"/>
                    <a:pt x="17" y="60"/>
                    <a:pt x="17" y="60"/>
                  </a:cubicBezTo>
                  <a:cubicBezTo>
                    <a:pt x="12" y="66"/>
                    <a:pt x="12" y="66"/>
                    <a:pt x="12" y="66"/>
                  </a:cubicBezTo>
                  <a:cubicBezTo>
                    <a:pt x="17" y="66"/>
                    <a:pt x="17" y="66"/>
                    <a:pt x="17" y="66"/>
                  </a:cubicBezTo>
                  <a:cubicBezTo>
                    <a:pt x="4" y="79"/>
                    <a:pt x="4" y="79"/>
                    <a:pt x="4" y="79"/>
                  </a:cubicBezTo>
                  <a:cubicBezTo>
                    <a:pt x="21" y="79"/>
                    <a:pt x="21" y="79"/>
                    <a:pt x="21" y="79"/>
                  </a:cubicBezTo>
                  <a:cubicBezTo>
                    <a:pt x="21" y="95"/>
                    <a:pt x="21" y="95"/>
                    <a:pt x="21" y="95"/>
                  </a:cubicBezTo>
                  <a:cubicBezTo>
                    <a:pt x="1" y="95"/>
                    <a:pt x="1" y="95"/>
                    <a:pt x="1" y="95"/>
                  </a:cubicBezTo>
                  <a:cubicBezTo>
                    <a:pt x="1" y="95"/>
                    <a:pt x="0" y="96"/>
                    <a:pt x="0" y="96"/>
                  </a:cubicBezTo>
                  <a:cubicBezTo>
                    <a:pt x="0" y="97"/>
                    <a:pt x="1" y="97"/>
                    <a:pt x="1" y="97"/>
                  </a:cubicBezTo>
                  <a:cubicBezTo>
                    <a:pt x="112" y="97"/>
                    <a:pt x="112" y="97"/>
                    <a:pt x="112" y="97"/>
                  </a:cubicBezTo>
                  <a:cubicBezTo>
                    <a:pt x="113" y="97"/>
                    <a:pt x="113" y="97"/>
                    <a:pt x="113" y="96"/>
                  </a:cubicBezTo>
                  <a:cubicBezTo>
                    <a:pt x="113" y="87"/>
                    <a:pt x="113" y="87"/>
                    <a:pt x="113" y="87"/>
                  </a:cubicBezTo>
                  <a:cubicBezTo>
                    <a:pt x="143" y="79"/>
                    <a:pt x="143" y="79"/>
                    <a:pt x="143" y="79"/>
                  </a:cubicBezTo>
                  <a:cubicBezTo>
                    <a:pt x="143" y="96"/>
                    <a:pt x="143" y="96"/>
                    <a:pt x="143" y="96"/>
                  </a:cubicBezTo>
                  <a:cubicBezTo>
                    <a:pt x="143" y="97"/>
                    <a:pt x="144" y="97"/>
                    <a:pt x="144" y="97"/>
                  </a:cubicBezTo>
                  <a:cubicBezTo>
                    <a:pt x="145" y="97"/>
                    <a:pt x="145" y="97"/>
                    <a:pt x="145" y="96"/>
                  </a:cubicBezTo>
                  <a:cubicBezTo>
                    <a:pt x="145" y="79"/>
                    <a:pt x="145" y="79"/>
                    <a:pt x="145" y="79"/>
                  </a:cubicBezTo>
                  <a:cubicBezTo>
                    <a:pt x="163" y="86"/>
                    <a:pt x="163" y="86"/>
                    <a:pt x="163" y="86"/>
                  </a:cubicBezTo>
                  <a:cubicBezTo>
                    <a:pt x="163" y="86"/>
                    <a:pt x="163" y="86"/>
                    <a:pt x="163" y="86"/>
                  </a:cubicBezTo>
                  <a:cubicBezTo>
                    <a:pt x="163" y="86"/>
                    <a:pt x="163" y="86"/>
                    <a:pt x="163" y="86"/>
                  </a:cubicBezTo>
                  <a:cubicBezTo>
                    <a:pt x="173" y="86"/>
                    <a:pt x="173" y="86"/>
                    <a:pt x="173" y="86"/>
                  </a:cubicBezTo>
                  <a:cubicBezTo>
                    <a:pt x="174" y="86"/>
                    <a:pt x="174" y="85"/>
                    <a:pt x="174" y="85"/>
                  </a:cubicBezTo>
                  <a:cubicBezTo>
                    <a:pt x="174" y="64"/>
                    <a:pt x="174" y="64"/>
                    <a:pt x="174" y="64"/>
                  </a:cubicBezTo>
                  <a:cubicBezTo>
                    <a:pt x="261" y="4"/>
                    <a:pt x="261" y="4"/>
                    <a:pt x="261" y="4"/>
                  </a:cubicBezTo>
                  <a:cubicBezTo>
                    <a:pt x="261" y="40"/>
                    <a:pt x="261" y="40"/>
                    <a:pt x="261" y="40"/>
                  </a:cubicBezTo>
                  <a:cubicBezTo>
                    <a:pt x="261" y="40"/>
                    <a:pt x="261" y="40"/>
                    <a:pt x="261" y="40"/>
                  </a:cubicBezTo>
                  <a:cubicBezTo>
                    <a:pt x="261" y="40"/>
                    <a:pt x="261" y="40"/>
                    <a:pt x="261" y="40"/>
                  </a:cubicBezTo>
                  <a:cubicBezTo>
                    <a:pt x="261" y="49"/>
                    <a:pt x="261" y="49"/>
                    <a:pt x="261" y="49"/>
                  </a:cubicBezTo>
                  <a:cubicBezTo>
                    <a:pt x="261" y="49"/>
                    <a:pt x="261" y="49"/>
                    <a:pt x="261" y="49"/>
                  </a:cubicBezTo>
                  <a:cubicBezTo>
                    <a:pt x="261" y="49"/>
                    <a:pt x="261" y="49"/>
                    <a:pt x="261" y="50"/>
                  </a:cubicBezTo>
                  <a:cubicBezTo>
                    <a:pt x="261" y="59"/>
                    <a:pt x="261" y="59"/>
                    <a:pt x="261" y="59"/>
                  </a:cubicBezTo>
                  <a:cubicBezTo>
                    <a:pt x="261" y="59"/>
                    <a:pt x="261" y="59"/>
                    <a:pt x="261" y="59"/>
                  </a:cubicBezTo>
                  <a:cubicBezTo>
                    <a:pt x="261" y="59"/>
                    <a:pt x="261" y="59"/>
                    <a:pt x="261" y="59"/>
                  </a:cubicBezTo>
                  <a:cubicBezTo>
                    <a:pt x="261" y="68"/>
                    <a:pt x="261" y="68"/>
                    <a:pt x="261" y="68"/>
                  </a:cubicBezTo>
                  <a:cubicBezTo>
                    <a:pt x="261" y="68"/>
                    <a:pt x="261" y="68"/>
                    <a:pt x="261" y="68"/>
                  </a:cubicBezTo>
                  <a:cubicBezTo>
                    <a:pt x="261" y="68"/>
                    <a:pt x="261" y="68"/>
                    <a:pt x="261" y="68"/>
                  </a:cubicBezTo>
                  <a:cubicBezTo>
                    <a:pt x="261" y="77"/>
                    <a:pt x="261" y="77"/>
                    <a:pt x="261" y="77"/>
                  </a:cubicBezTo>
                  <a:cubicBezTo>
                    <a:pt x="261" y="77"/>
                    <a:pt x="261" y="77"/>
                    <a:pt x="261" y="78"/>
                  </a:cubicBezTo>
                  <a:cubicBezTo>
                    <a:pt x="261" y="78"/>
                    <a:pt x="261" y="78"/>
                    <a:pt x="261" y="78"/>
                  </a:cubicBezTo>
                  <a:cubicBezTo>
                    <a:pt x="261" y="87"/>
                    <a:pt x="261" y="87"/>
                    <a:pt x="261" y="87"/>
                  </a:cubicBezTo>
                  <a:cubicBezTo>
                    <a:pt x="261" y="87"/>
                    <a:pt x="261" y="87"/>
                    <a:pt x="261" y="87"/>
                  </a:cubicBezTo>
                  <a:cubicBezTo>
                    <a:pt x="261" y="87"/>
                    <a:pt x="261" y="87"/>
                    <a:pt x="261" y="87"/>
                  </a:cubicBezTo>
                  <a:cubicBezTo>
                    <a:pt x="261" y="96"/>
                    <a:pt x="261" y="96"/>
                    <a:pt x="261" y="96"/>
                  </a:cubicBezTo>
                  <a:cubicBezTo>
                    <a:pt x="261" y="96"/>
                    <a:pt x="261" y="96"/>
                    <a:pt x="261" y="96"/>
                  </a:cubicBezTo>
                  <a:cubicBezTo>
                    <a:pt x="261" y="97"/>
                    <a:pt x="261" y="97"/>
                    <a:pt x="262" y="97"/>
                  </a:cubicBezTo>
                  <a:cubicBezTo>
                    <a:pt x="312" y="97"/>
                    <a:pt x="312" y="97"/>
                    <a:pt x="312" y="97"/>
                  </a:cubicBezTo>
                  <a:cubicBezTo>
                    <a:pt x="313" y="97"/>
                    <a:pt x="313" y="97"/>
                    <a:pt x="313" y="97"/>
                  </a:cubicBezTo>
                  <a:cubicBezTo>
                    <a:pt x="314" y="96"/>
                    <a:pt x="314" y="96"/>
                    <a:pt x="314" y="96"/>
                  </a:cubicBezTo>
                  <a:cubicBezTo>
                    <a:pt x="314" y="35"/>
                    <a:pt x="314" y="35"/>
                    <a:pt x="314" y="35"/>
                  </a:cubicBezTo>
                  <a:cubicBezTo>
                    <a:pt x="314" y="35"/>
                    <a:pt x="314" y="34"/>
                    <a:pt x="313" y="34"/>
                  </a:cubicBezTo>
                  <a:lnTo>
                    <a:pt x="263" y="1"/>
                  </a:lnTo>
                  <a:close/>
                  <a:moveTo>
                    <a:pt x="71" y="79"/>
                  </a:moveTo>
                  <a:cubicBezTo>
                    <a:pt x="73" y="79"/>
                    <a:pt x="73" y="79"/>
                    <a:pt x="73" y="79"/>
                  </a:cubicBezTo>
                  <a:cubicBezTo>
                    <a:pt x="73" y="95"/>
                    <a:pt x="73" y="95"/>
                    <a:pt x="73" y="95"/>
                  </a:cubicBezTo>
                  <a:cubicBezTo>
                    <a:pt x="54" y="95"/>
                    <a:pt x="54" y="95"/>
                    <a:pt x="54" y="95"/>
                  </a:cubicBezTo>
                  <a:cubicBezTo>
                    <a:pt x="54" y="79"/>
                    <a:pt x="54" y="79"/>
                    <a:pt x="54" y="79"/>
                  </a:cubicBezTo>
                  <a:cubicBezTo>
                    <a:pt x="56" y="79"/>
                    <a:pt x="56" y="79"/>
                    <a:pt x="56" y="79"/>
                  </a:cubicBezTo>
                  <a:lnTo>
                    <a:pt x="71" y="79"/>
                  </a:lnTo>
                  <a:close/>
                  <a:moveTo>
                    <a:pt x="61" y="77"/>
                  </a:moveTo>
                  <a:cubicBezTo>
                    <a:pt x="64" y="74"/>
                    <a:pt x="64" y="74"/>
                    <a:pt x="64" y="74"/>
                  </a:cubicBezTo>
                  <a:cubicBezTo>
                    <a:pt x="67" y="77"/>
                    <a:pt x="67" y="77"/>
                    <a:pt x="67" y="77"/>
                  </a:cubicBezTo>
                  <a:lnTo>
                    <a:pt x="61" y="77"/>
                  </a:lnTo>
                  <a:close/>
                  <a:moveTo>
                    <a:pt x="74" y="64"/>
                  </a:moveTo>
                  <a:cubicBezTo>
                    <a:pt x="69" y="64"/>
                    <a:pt x="69" y="64"/>
                    <a:pt x="69" y="64"/>
                  </a:cubicBezTo>
                  <a:cubicBezTo>
                    <a:pt x="74" y="58"/>
                    <a:pt x="74" y="58"/>
                    <a:pt x="74" y="58"/>
                  </a:cubicBezTo>
                  <a:cubicBezTo>
                    <a:pt x="69" y="58"/>
                    <a:pt x="69" y="58"/>
                    <a:pt x="69" y="58"/>
                  </a:cubicBezTo>
                  <a:cubicBezTo>
                    <a:pt x="76" y="50"/>
                    <a:pt x="76" y="50"/>
                    <a:pt x="76" y="50"/>
                  </a:cubicBezTo>
                  <a:cubicBezTo>
                    <a:pt x="84" y="58"/>
                    <a:pt x="84" y="58"/>
                    <a:pt x="84" y="58"/>
                  </a:cubicBezTo>
                  <a:cubicBezTo>
                    <a:pt x="79" y="58"/>
                    <a:pt x="79" y="58"/>
                    <a:pt x="79" y="58"/>
                  </a:cubicBezTo>
                  <a:cubicBezTo>
                    <a:pt x="84" y="64"/>
                    <a:pt x="84" y="64"/>
                    <a:pt x="84" y="64"/>
                  </a:cubicBezTo>
                  <a:cubicBezTo>
                    <a:pt x="79" y="64"/>
                    <a:pt x="79" y="64"/>
                    <a:pt x="79" y="64"/>
                  </a:cubicBezTo>
                  <a:cubicBezTo>
                    <a:pt x="92" y="77"/>
                    <a:pt x="92" y="77"/>
                    <a:pt x="92" y="77"/>
                  </a:cubicBezTo>
                  <a:cubicBezTo>
                    <a:pt x="78" y="77"/>
                    <a:pt x="78" y="77"/>
                    <a:pt x="78" y="77"/>
                  </a:cubicBezTo>
                  <a:cubicBezTo>
                    <a:pt x="78" y="94"/>
                    <a:pt x="78" y="94"/>
                    <a:pt x="78" y="94"/>
                  </a:cubicBezTo>
                  <a:cubicBezTo>
                    <a:pt x="75" y="94"/>
                    <a:pt x="75" y="94"/>
                    <a:pt x="75" y="94"/>
                  </a:cubicBezTo>
                  <a:cubicBezTo>
                    <a:pt x="75" y="77"/>
                    <a:pt x="75" y="77"/>
                    <a:pt x="75" y="77"/>
                  </a:cubicBezTo>
                  <a:cubicBezTo>
                    <a:pt x="69" y="77"/>
                    <a:pt x="69" y="77"/>
                    <a:pt x="69" y="77"/>
                  </a:cubicBezTo>
                  <a:cubicBezTo>
                    <a:pt x="65" y="73"/>
                    <a:pt x="65" y="73"/>
                    <a:pt x="65" y="73"/>
                  </a:cubicBezTo>
                  <a:lnTo>
                    <a:pt x="74" y="64"/>
                  </a:lnTo>
                  <a:close/>
                  <a:moveTo>
                    <a:pt x="49" y="64"/>
                  </a:moveTo>
                  <a:cubicBezTo>
                    <a:pt x="43" y="64"/>
                    <a:pt x="43" y="64"/>
                    <a:pt x="43" y="64"/>
                  </a:cubicBezTo>
                  <a:cubicBezTo>
                    <a:pt x="48" y="58"/>
                    <a:pt x="48" y="58"/>
                    <a:pt x="48" y="58"/>
                  </a:cubicBezTo>
                  <a:cubicBezTo>
                    <a:pt x="43" y="58"/>
                    <a:pt x="43" y="58"/>
                    <a:pt x="43" y="58"/>
                  </a:cubicBezTo>
                  <a:cubicBezTo>
                    <a:pt x="51" y="50"/>
                    <a:pt x="51" y="50"/>
                    <a:pt x="51" y="50"/>
                  </a:cubicBezTo>
                  <a:cubicBezTo>
                    <a:pt x="59" y="58"/>
                    <a:pt x="59" y="58"/>
                    <a:pt x="59" y="58"/>
                  </a:cubicBezTo>
                  <a:cubicBezTo>
                    <a:pt x="53" y="58"/>
                    <a:pt x="53" y="58"/>
                    <a:pt x="53" y="58"/>
                  </a:cubicBezTo>
                  <a:cubicBezTo>
                    <a:pt x="59" y="64"/>
                    <a:pt x="59" y="64"/>
                    <a:pt x="59" y="64"/>
                  </a:cubicBezTo>
                  <a:cubicBezTo>
                    <a:pt x="54" y="64"/>
                    <a:pt x="54" y="64"/>
                    <a:pt x="54" y="64"/>
                  </a:cubicBezTo>
                  <a:cubicBezTo>
                    <a:pt x="62" y="73"/>
                    <a:pt x="62" y="73"/>
                    <a:pt x="62" y="73"/>
                  </a:cubicBezTo>
                  <a:cubicBezTo>
                    <a:pt x="58" y="77"/>
                    <a:pt x="58" y="77"/>
                    <a:pt x="58" y="77"/>
                  </a:cubicBezTo>
                  <a:cubicBezTo>
                    <a:pt x="52" y="77"/>
                    <a:pt x="52" y="77"/>
                    <a:pt x="52" y="77"/>
                  </a:cubicBezTo>
                  <a:cubicBezTo>
                    <a:pt x="52" y="94"/>
                    <a:pt x="52" y="94"/>
                    <a:pt x="52" y="94"/>
                  </a:cubicBezTo>
                  <a:cubicBezTo>
                    <a:pt x="49" y="94"/>
                    <a:pt x="49" y="94"/>
                    <a:pt x="49" y="94"/>
                  </a:cubicBezTo>
                  <a:cubicBezTo>
                    <a:pt x="49" y="77"/>
                    <a:pt x="49" y="77"/>
                    <a:pt x="49" y="77"/>
                  </a:cubicBezTo>
                  <a:cubicBezTo>
                    <a:pt x="42" y="77"/>
                    <a:pt x="42" y="77"/>
                    <a:pt x="42" y="77"/>
                  </a:cubicBezTo>
                  <a:cubicBezTo>
                    <a:pt x="39" y="74"/>
                    <a:pt x="39" y="74"/>
                    <a:pt x="39" y="74"/>
                  </a:cubicBezTo>
                  <a:lnTo>
                    <a:pt x="49" y="64"/>
                  </a:lnTo>
                  <a:close/>
                  <a:moveTo>
                    <a:pt x="40" y="77"/>
                  </a:moveTo>
                  <a:cubicBezTo>
                    <a:pt x="35" y="77"/>
                    <a:pt x="35" y="77"/>
                    <a:pt x="35" y="77"/>
                  </a:cubicBezTo>
                  <a:cubicBezTo>
                    <a:pt x="38" y="75"/>
                    <a:pt x="38" y="75"/>
                    <a:pt x="38" y="75"/>
                  </a:cubicBezTo>
                  <a:lnTo>
                    <a:pt x="40" y="77"/>
                  </a:lnTo>
                  <a:close/>
                  <a:moveTo>
                    <a:pt x="8" y="77"/>
                  </a:moveTo>
                  <a:cubicBezTo>
                    <a:pt x="22" y="64"/>
                    <a:pt x="22" y="64"/>
                    <a:pt x="22" y="64"/>
                  </a:cubicBezTo>
                  <a:cubicBezTo>
                    <a:pt x="16" y="64"/>
                    <a:pt x="16" y="64"/>
                    <a:pt x="16" y="64"/>
                  </a:cubicBezTo>
                  <a:cubicBezTo>
                    <a:pt x="22" y="58"/>
                    <a:pt x="22" y="58"/>
                    <a:pt x="22" y="58"/>
                  </a:cubicBezTo>
                  <a:cubicBezTo>
                    <a:pt x="16" y="58"/>
                    <a:pt x="16" y="58"/>
                    <a:pt x="16" y="58"/>
                  </a:cubicBezTo>
                  <a:cubicBezTo>
                    <a:pt x="24" y="50"/>
                    <a:pt x="24" y="50"/>
                    <a:pt x="24" y="50"/>
                  </a:cubicBezTo>
                  <a:cubicBezTo>
                    <a:pt x="32" y="58"/>
                    <a:pt x="32" y="58"/>
                    <a:pt x="32" y="58"/>
                  </a:cubicBezTo>
                  <a:cubicBezTo>
                    <a:pt x="27" y="58"/>
                    <a:pt x="27" y="58"/>
                    <a:pt x="27" y="58"/>
                  </a:cubicBezTo>
                  <a:cubicBezTo>
                    <a:pt x="32" y="64"/>
                    <a:pt x="32" y="64"/>
                    <a:pt x="32" y="64"/>
                  </a:cubicBezTo>
                  <a:cubicBezTo>
                    <a:pt x="27" y="64"/>
                    <a:pt x="27" y="64"/>
                    <a:pt x="27" y="64"/>
                  </a:cubicBezTo>
                  <a:cubicBezTo>
                    <a:pt x="36" y="74"/>
                    <a:pt x="36" y="74"/>
                    <a:pt x="36" y="74"/>
                  </a:cubicBezTo>
                  <a:cubicBezTo>
                    <a:pt x="33" y="77"/>
                    <a:pt x="33" y="77"/>
                    <a:pt x="33" y="77"/>
                  </a:cubicBezTo>
                  <a:cubicBezTo>
                    <a:pt x="26" y="77"/>
                    <a:pt x="26" y="77"/>
                    <a:pt x="26" y="77"/>
                  </a:cubicBezTo>
                  <a:cubicBezTo>
                    <a:pt x="26" y="94"/>
                    <a:pt x="26" y="94"/>
                    <a:pt x="26" y="94"/>
                  </a:cubicBezTo>
                  <a:cubicBezTo>
                    <a:pt x="23" y="94"/>
                    <a:pt x="23" y="94"/>
                    <a:pt x="23" y="94"/>
                  </a:cubicBezTo>
                  <a:cubicBezTo>
                    <a:pt x="23" y="77"/>
                    <a:pt x="23" y="77"/>
                    <a:pt x="23" y="77"/>
                  </a:cubicBezTo>
                  <a:lnTo>
                    <a:pt x="8" y="77"/>
                  </a:lnTo>
                  <a:close/>
                  <a:moveTo>
                    <a:pt x="28" y="79"/>
                  </a:moveTo>
                  <a:cubicBezTo>
                    <a:pt x="31" y="79"/>
                    <a:pt x="31" y="79"/>
                    <a:pt x="31" y="79"/>
                  </a:cubicBezTo>
                  <a:cubicBezTo>
                    <a:pt x="44" y="79"/>
                    <a:pt x="44" y="79"/>
                    <a:pt x="44" y="79"/>
                  </a:cubicBezTo>
                  <a:cubicBezTo>
                    <a:pt x="48" y="79"/>
                    <a:pt x="48" y="79"/>
                    <a:pt x="48" y="79"/>
                  </a:cubicBezTo>
                  <a:cubicBezTo>
                    <a:pt x="48" y="95"/>
                    <a:pt x="48" y="95"/>
                    <a:pt x="48" y="95"/>
                  </a:cubicBezTo>
                  <a:cubicBezTo>
                    <a:pt x="28" y="95"/>
                    <a:pt x="28" y="95"/>
                    <a:pt x="28" y="95"/>
                  </a:cubicBezTo>
                  <a:lnTo>
                    <a:pt x="28" y="79"/>
                  </a:lnTo>
                  <a:close/>
                  <a:moveTo>
                    <a:pt x="113" y="45"/>
                  </a:moveTo>
                  <a:cubicBezTo>
                    <a:pt x="129" y="51"/>
                    <a:pt x="129" y="51"/>
                    <a:pt x="129" y="51"/>
                  </a:cubicBezTo>
                  <a:cubicBezTo>
                    <a:pt x="113" y="56"/>
                    <a:pt x="113" y="56"/>
                    <a:pt x="113" y="56"/>
                  </a:cubicBezTo>
                  <a:lnTo>
                    <a:pt x="113" y="45"/>
                  </a:lnTo>
                  <a:close/>
                  <a:moveTo>
                    <a:pt x="113" y="58"/>
                  </a:moveTo>
                  <a:cubicBezTo>
                    <a:pt x="132" y="53"/>
                    <a:pt x="132" y="53"/>
                    <a:pt x="132" y="53"/>
                  </a:cubicBezTo>
                  <a:cubicBezTo>
                    <a:pt x="140" y="56"/>
                    <a:pt x="140" y="56"/>
                    <a:pt x="140" y="56"/>
                  </a:cubicBezTo>
                  <a:cubicBezTo>
                    <a:pt x="113" y="63"/>
                    <a:pt x="113" y="63"/>
                    <a:pt x="113" y="63"/>
                  </a:cubicBezTo>
                  <a:lnTo>
                    <a:pt x="113" y="58"/>
                  </a:lnTo>
                  <a:close/>
                  <a:moveTo>
                    <a:pt x="113" y="65"/>
                  </a:moveTo>
                  <a:cubicBezTo>
                    <a:pt x="142" y="57"/>
                    <a:pt x="142" y="57"/>
                    <a:pt x="142" y="57"/>
                  </a:cubicBezTo>
                  <a:cubicBezTo>
                    <a:pt x="151" y="65"/>
                    <a:pt x="151" y="65"/>
                    <a:pt x="151" y="65"/>
                  </a:cubicBezTo>
                  <a:cubicBezTo>
                    <a:pt x="144" y="63"/>
                    <a:pt x="144" y="63"/>
                    <a:pt x="144" y="63"/>
                  </a:cubicBezTo>
                  <a:cubicBezTo>
                    <a:pt x="144" y="63"/>
                    <a:pt x="144" y="63"/>
                    <a:pt x="144" y="63"/>
                  </a:cubicBezTo>
                  <a:cubicBezTo>
                    <a:pt x="113" y="71"/>
                    <a:pt x="113" y="71"/>
                    <a:pt x="113" y="71"/>
                  </a:cubicBezTo>
                  <a:lnTo>
                    <a:pt x="113" y="65"/>
                  </a:lnTo>
                  <a:close/>
                  <a:moveTo>
                    <a:pt x="143" y="55"/>
                  </a:moveTo>
                  <a:cubicBezTo>
                    <a:pt x="143" y="55"/>
                    <a:pt x="143" y="55"/>
                    <a:pt x="143" y="55"/>
                  </a:cubicBezTo>
                  <a:cubicBezTo>
                    <a:pt x="143" y="55"/>
                    <a:pt x="143" y="55"/>
                    <a:pt x="143" y="55"/>
                  </a:cubicBezTo>
                  <a:cubicBezTo>
                    <a:pt x="113" y="43"/>
                    <a:pt x="113" y="43"/>
                    <a:pt x="113" y="43"/>
                  </a:cubicBezTo>
                  <a:cubicBezTo>
                    <a:pt x="113" y="37"/>
                    <a:pt x="113" y="37"/>
                    <a:pt x="113" y="37"/>
                  </a:cubicBezTo>
                  <a:cubicBezTo>
                    <a:pt x="142" y="50"/>
                    <a:pt x="142" y="50"/>
                    <a:pt x="142" y="50"/>
                  </a:cubicBezTo>
                  <a:cubicBezTo>
                    <a:pt x="163" y="69"/>
                    <a:pt x="163" y="69"/>
                    <a:pt x="163" y="69"/>
                  </a:cubicBezTo>
                  <a:cubicBezTo>
                    <a:pt x="163" y="73"/>
                    <a:pt x="163" y="73"/>
                    <a:pt x="163" y="73"/>
                  </a:cubicBezTo>
                  <a:lnTo>
                    <a:pt x="143" y="55"/>
                  </a:lnTo>
                  <a:close/>
                  <a:moveTo>
                    <a:pt x="163" y="43"/>
                  </a:moveTo>
                  <a:cubicBezTo>
                    <a:pt x="145" y="32"/>
                    <a:pt x="145" y="32"/>
                    <a:pt x="145" y="32"/>
                  </a:cubicBezTo>
                  <a:cubicBezTo>
                    <a:pt x="144" y="32"/>
                    <a:pt x="144" y="32"/>
                    <a:pt x="144" y="32"/>
                  </a:cubicBezTo>
                  <a:cubicBezTo>
                    <a:pt x="122" y="39"/>
                    <a:pt x="122" y="39"/>
                    <a:pt x="122" y="39"/>
                  </a:cubicBezTo>
                  <a:cubicBezTo>
                    <a:pt x="122" y="39"/>
                    <a:pt x="122" y="39"/>
                    <a:pt x="122" y="39"/>
                  </a:cubicBezTo>
                  <a:cubicBezTo>
                    <a:pt x="115" y="36"/>
                    <a:pt x="115" y="36"/>
                    <a:pt x="115" y="36"/>
                  </a:cubicBezTo>
                  <a:cubicBezTo>
                    <a:pt x="144" y="25"/>
                    <a:pt x="144" y="25"/>
                    <a:pt x="144" y="25"/>
                  </a:cubicBezTo>
                  <a:cubicBezTo>
                    <a:pt x="162" y="37"/>
                    <a:pt x="162" y="37"/>
                    <a:pt x="162" y="37"/>
                  </a:cubicBezTo>
                  <a:cubicBezTo>
                    <a:pt x="162" y="37"/>
                    <a:pt x="163" y="37"/>
                    <a:pt x="163" y="37"/>
                  </a:cubicBezTo>
                  <a:lnTo>
                    <a:pt x="163" y="43"/>
                  </a:lnTo>
                  <a:close/>
                  <a:moveTo>
                    <a:pt x="144" y="48"/>
                  </a:moveTo>
                  <a:cubicBezTo>
                    <a:pt x="143" y="48"/>
                    <a:pt x="143" y="48"/>
                    <a:pt x="143" y="48"/>
                  </a:cubicBezTo>
                  <a:cubicBezTo>
                    <a:pt x="125" y="40"/>
                    <a:pt x="125" y="40"/>
                    <a:pt x="125" y="40"/>
                  </a:cubicBezTo>
                  <a:cubicBezTo>
                    <a:pt x="144" y="34"/>
                    <a:pt x="144" y="34"/>
                    <a:pt x="144" y="34"/>
                  </a:cubicBezTo>
                  <a:cubicBezTo>
                    <a:pt x="162" y="45"/>
                    <a:pt x="162" y="45"/>
                    <a:pt x="162" y="45"/>
                  </a:cubicBezTo>
                  <a:cubicBezTo>
                    <a:pt x="162" y="45"/>
                    <a:pt x="163" y="45"/>
                    <a:pt x="163" y="45"/>
                  </a:cubicBezTo>
                  <a:cubicBezTo>
                    <a:pt x="163" y="66"/>
                    <a:pt x="163" y="66"/>
                    <a:pt x="163" y="66"/>
                  </a:cubicBezTo>
                  <a:lnTo>
                    <a:pt x="144" y="48"/>
                  </a:lnTo>
                  <a:close/>
                  <a:moveTo>
                    <a:pt x="163" y="35"/>
                  </a:moveTo>
                  <a:cubicBezTo>
                    <a:pt x="145" y="23"/>
                    <a:pt x="145" y="23"/>
                    <a:pt x="145" y="23"/>
                  </a:cubicBezTo>
                  <a:cubicBezTo>
                    <a:pt x="144" y="23"/>
                    <a:pt x="144" y="23"/>
                    <a:pt x="144" y="23"/>
                  </a:cubicBezTo>
                  <a:cubicBezTo>
                    <a:pt x="113" y="35"/>
                    <a:pt x="113" y="35"/>
                    <a:pt x="113" y="35"/>
                  </a:cubicBezTo>
                  <a:cubicBezTo>
                    <a:pt x="113" y="30"/>
                    <a:pt x="113" y="30"/>
                    <a:pt x="113" y="30"/>
                  </a:cubicBezTo>
                  <a:cubicBezTo>
                    <a:pt x="144" y="18"/>
                    <a:pt x="144" y="18"/>
                    <a:pt x="144" y="18"/>
                  </a:cubicBezTo>
                  <a:cubicBezTo>
                    <a:pt x="162" y="30"/>
                    <a:pt x="162" y="30"/>
                    <a:pt x="162" y="30"/>
                  </a:cubicBezTo>
                  <a:cubicBezTo>
                    <a:pt x="162" y="30"/>
                    <a:pt x="163" y="30"/>
                    <a:pt x="163" y="30"/>
                  </a:cubicBezTo>
                  <a:lnTo>
                    <a:pt x="163" y="35"/>
                  </a:lnTo>
                  <a:close/>
                  <a:moveTo>
                    <a:pt x="113" y="73"/>
                  </a:moveTo>
                  <a:cubicBezTo>
                    <a:pt x="144" y="64"/>
                    <a:pt x="144" y="64"/>
                    <a:pt x="144" y="64"/>
                  </a:cubicBezTo>
                  <a:cubicBezTo>
                    <a:pt x="154" y="68"/>
                    <a:pt x="154" y="68"/>
                    <a:pt x="154" y="68"/>
                  </a:cubicBezTo>
                  <a:cubicBezTo>
                    <a:pt x="162" y="76"/>
                    <a:pt x="162" y="76"/>
                    <a:pt x="162" y="76"/>
                  </a:cubicBezTo>
                  <a:cubicBezTo>
                    <a:pt x="144" y="69"/>
                    <a:pt x="144" y="69"/>
                    <a:pt x="144" y="69"/>
                  </a:cubicBezTo>
                  <a:cubicBezTo>
                    <a:pt x="144" y="69"/>
                    <a:pt x="144" y="69"/>
                    <a:pt x="144" y="69"/>
                  </a:cubicBezTo>
                  <a:cubicBezTo>
                    <a:pt x="113" y="77"/>
                    <a:pt x="113" y="77"/>
                    <a:pt x="113" y="77"/>
                  </a:cubicBezTo>
                  <a:lnTo>
                    <a:pt x="113" y="73"/>
                  </a:lnTo>
                  <a:close/>
                  <a:moveTo>
                    <a:pt x="145" y="9"/>
                  </a:moveTo>
                  <a:cubicBezTo>
                    <a:pt x="163" y="20"/>
                    <a:pt x="163" y="20"/>
                    <a:pt x="163" y="20"/>
                  </a:cubicBezTo>
                  <a:cubicBezTo>
                    <a:pt x="163" y="28"/>
                    <a:pt x="163" y="28"/>
                    <a:pt x="163" y="28"/>
                  </a:cubicBezTo>
                  <a:cubicBezTo>
                    <a:pt x="145" y="17"/>
                    <a:pt x="145" y="17"/>
                    <a:pt x="145" y="17"/>
                  </a:cubicBezTo>
                  <a:cubicBezTo>
                    <a:pt x="144" y="16"/>
                    <a:pt x="144" y="16"/>
                    <a:pt x="144" y="16"/>
                  </a:cubicBezTo>
                  <a:cubicBezTo>
                    <a:pt x="113" y="28"/>
                    <a:pt x="113" y="28"/>
                    <a:pt x="113" y="28"/>
                  </a:cubicBezTo>
                  <a:cubicBezTo>
                    <a:pt x="113" y="21"/>
                    <a:pt x="113" y="21"/>
                    <a:pt x="113" y="21"/>
                  </a:cubicBezTo>
                  <a:lnTo>
                    <a:pt x="145" y="9"/>
                  </a:lnTo>
                  <a:close/>
                  <a:moveTo>
                    <a:pt x="113" y="79"/>
                  </a:moveTo>
                  <a:cubicBezTo>
                    <a:pt x="144" y="71"/>
                    <a:pt x="144" y="71"/>
                    <a:pt x="144" y="71"/>
                  </a:cubicBezTo>
                  <a:cubicBezTo>
                    <a:pt x="163" y="78"/>
                    <a:pt x="163" y="78"/>
                    <a:pt x="163" y="78"/>
                  </a:cubicBezTo>
                  <a:cubicBezTo>
                    <a:pt x="163" y="84"/>
                    <a:pt x="163" y="84"/>
                    <a:pt x="163" y="84"/>
                  </a:cubicBezTo>
                  <a:cubicBezTo>
                    <a:pt x="144" y="77"/>
                    <a:pt x="144" y="77"/>
                    <a:pt x="144" y="77"/>
                  </a:cubicBezTo>
                  <a:cubicBezTo>
                    <a:pt x="144" y="77"/>
                    <a:pt x="144" y="77"/>
                    <a:pt x="144" y="77"/>
                  </a:cubicBezTo>
                  <a:cubicBezTo>
                    <a:pt x="113" y="85"/>
                    <a:pt x="113" y="85"/>
                    <a:pt x="113" y="85"/>
                  </a:cubicBezTo>
                  <a:lnTo>
                    <a:pt x="113" y="79"/>
                  </a:lnTo>
                  <a:close/>
                  <a:moveTo>
                    <a:pt x="278" y="41"/>
                  </a:moveTo>
                  <a:cubicBezTo>
                    <a:pt x="278" y="48"/>
                    <a:pt x="278" y="48"/>
                    <a:pt x="278" y="48"/>
                  </a:cubicBezTo>
                  <a:cubicBezTo>
                    <a:pt x="272" y="48"/>
                    <a:pt x="272" y="48"/>
                    <a:pt x="272" y="48"/>
                  </a:cubicBezTo>
                  <a:cubicBezTo>
                    <a:pt x="272" y="41"/>
                    <a:pt x="272" y="41"/>
                    <a:pt x="272" y="41"/>
                  </a:cubicBezTo>
                  <a:lnTo>
                    <a:pt x="278" y="41"/>
                  </a:lnTo>
                  <a:close/>
                  <a:moveTo>
                    <a:pt x="287" y="41"/>
                  </a:moveTo>
                  <a:cubicBezTo>
                    <a:pt x="287" y="48"/>
                    <a:pt x="287" y="48"/>
                    <a:pt x="287" y="48"/>
                  </a:cubicBezTo>
                  <a:cubicBezTo>
                    <a:pt x="280" y="48"/>
                    <a:pt x="280" y="48"/>
                    <a:pt x="280" y="48"/>
                  </a:cubicBezTo>
                  <a:cubicBezTo>
                    <a:pt x="280" y="41"/>
                    <a:pt x="280" y="41"/>
                    <a:pt x="280" y="41"/>
                  </a:cubicBezTo>
                  <a:lnTo>
                    <a:pt x="287" y="41"/>
                  </a:lnTo>
                  <a:close/>
                  <a:moveTo>
                    <a:pt x="295" y="41"/>
                  </a:moveTo>
                  <a:cubicBezTo>
                    <a:pt x="295" y="48"/>
                    <a:pt x="295" y="48"/>
                    <a:pt x="295" y="48"/>
                  </a:cubicBezTo>
                  <a:cubicBezTo>
                    <a:pt x="288" y="48"/>
                    <a:pt x="288" y="48"/>
                    <a:pt x="288" y="48"/>
                  </a:cubicBezTo>
                  <a:cubicBezTo>
                    <a:pt x="288" y="41"/>
                    <a:pt x="288" y="41"/>
                    <a:pt x="288" y="41"/>
                  </a:cubicBezTo>
                  <a:lnTo>
                    <a:pt x="295" y="41"/>
                  </a:lnTo>
                  <a:close/>
                  <a:moveTo>
                    <a:pt x="304" y="41"/>
                  </a:moveTo>
                  <a:cubicBezTo>
                    <a:pt x="304" y="48"/>
                    <a:pt x="304" y="48"/>
                    <a:pt x="304" y="48"/>
                  </a:cubicBezTo>
                  <a:cubicBezTo>
                    <a:pt x="297" y="48"/>
                    <a:pt x="297" y="48"/>
                    <a:pt x="297" y="48"/>
                  </a:cubicBezTo>
                  <a:cubicBezTo>
                    <a:pt x="297" y="41"/>
                    <a:pt x="297" y="41"/>
                    <a:pt x="297" y="41"/>
                  </a:cubicBezTo>
                  <a:lnTo>
                    <a:pt x="304" y="41"/>
                  </a:lnTo>
                  <a:close/>
                  <a:moveTo>
                    <a:pt x="312" y="41"/>
                  </a:moveTo>
                  <a:cubicBezTo>
                    <a:pt x="312" y="48"/>
                    <a:pt x="312" y="48"/>
                    <a:pt x="312" y="48"/>
                  </a:cubicBezTo>
                  <a:cubicBezTo>
                    <a:pt x="305" y="48"/>
                    <a:pt x="305" y="48"/>
                    <a:pt x="305" y="48"/>
                  </a:cubicBezTo>
                  <a:cubicBezTo>
                    <a:pt x="305" y="41"/>
                    <a:pt x="305" y="41"/>
                    <a:pt x="305" y="41"/>
                  </a:cubicBezTo>
                  <a:lnTo>
                    <a:pt x="312" y="41"/>
                  </a:lnTo>
                  <a:close/>
                  <a:moveTo>
                    <a:pt x="295" y="67"/>
                  </a:moveTo>
                  <a:cubicBezTo>
                    <a:pt x="288" y="67"/>
                    <a:pt x="288" y="67"/>
                    <a:pt x="288" y="67"/>
                  </a:cubicBezTo>
                  <a:cubicBezTo>
                    <a:pt x="288" y="60"/>
                    <a:pt x="288" y="60"/>
                    <a:pt x="288" y="60"/>
                  </a:cubicBezTo>
                  <a:cubicBezTo>
                    <a:pt x="295" y="60"/>
                    <a:pt x="295" y="60"/>
                    <a:pt x="295" y="60"/>
                  </a:cubicBezTo>
                  <a:lnTo>
                    <a:pt x="295" y="67"/>
                  </a:lnTo>
                  <a:close/>
                  <a:moveTo>
                    <a:pt x="297" y="60"/>
                  </a:moveTo>
                  <a:cubicBezTo>
                    <a:pt x="304" y="60"/>
                    <a:pt x="304" y="60"/>
                    <a:pt x="304" y="60"/>
                  </a:cubicBezTo>
                  <a:cubicBezTo>
                    <a:pt x="304" y="67"/>
                    <a:pt x="304" y="67"/>
                    <a:pt x="304" y="67"/>
                  </a:cubicBezTo>
                  <a:cubicBezTo>
                    <a:pt x="297" y="67"/>
                    <a:pt x="297" y="67"/>
                    <a:pt x="297" y="67"/>
                  </a:cubicBezTo>
                  <a:lnTo>
                    <a:pt x="297" y="60"/>
                  </a:lnTo>
                  <a:close/>
                  <a:moveTo>
                    <a:pt x="287" y="67"/>
                  </a:moveTo>
                  <a:cubicBezTo>
                    <a:pt x="280" y="67"/>
                    <a:pt x="280" y="67"/>
                    <a:pt x="280" y="67"/>
                  </a:cubicBezTo>
                  <a:cubicBezTo>
                    <a:pt x="280" y="60"/>
                    <a:pt x="280" y="60"/>
                    <a:pt x="280" y="60"/>
                  </a:cubicBezTo>
                  <a:cubicBezTo>
                    <a:pt x="287" y="60"/>
                    <a:pt x="287" y="60"/>
                    <a:pt x="287" y="60"/>
                  </a:cubicBezTo>
                  <a:lnTo>
                    <a:pt x="287" y="67"/>
                  </a:lnTo>
                  <a:close/>
                  <a:moveTo>
                    <a:pt x="278" y="67"/>
                  </a:moveTo>
                  <a:cubicBezTo>
                    <a:pt x="272" y="67"/>
                    <a:pt x="272" y="67"/>
                    <a:pt x="272" y="67"/>
                  </a:cubicBezTo>
                  <a:cubicBezTo>
                    <a:pt x="272" y="60"/>
                    <a:pt x="272" y="60"/>
                    <a:pt x="272" y="60"/>
                  </a:cubicBezTo>
                  <a:cubicBezTo>
                    <a:pt x="278" y="60"/>
                    <a:pt x="278" y="60"/>
                    <a:pt x="278" y="60"/>
                  </a:cubicBezTo>
                  <a:lnTo>
                    <a:pt x="278" y="67"/>
                  </a:lnTo>
                  <a:close/>
                  <a:moveTo>
                    <a:pt x="278" y="69"/>
                  </a:moveTo>
                  <a:cubicBezTo>
                    <a:pt x="278" y="77"/>
                    <a:pt x="278" y="77"/>
                    <a:pt x="278" y="77"/>
                  </a:cubicBezTo>
                  <a:cubicBezTo>
                    <a:pt x="272" y="77"/>
                    <a:pt x="272" y="77"/>
                    <a:pt x="272" y="77"/>
                  </a:cubicBezTo>
                  <a:cubicBezTo>
                    <a:pt x="272" y="69"/>
                    <a:pt x="272" y="69"/>
                    <a:pt x="272" y="69"/>
                  </a:cubicBezTo>
                  <a:lnTo>
                    <a:pt x="278" y="69"/>
                  </a:lnTo>
                  <a:close/>
                  <a:moveTo>
                    <a:pt x="280" y="69"/>
                  </a:moveTo>
                  <a:cubicBezTo>
                    <a:pt x="287" y="69"/>
                    <a:pt x="287" y="69"/>
                    <a:pt x="287" y="69"/>
                  </a:cubicBezTo>
                  <a:cubicBezTo>
                    <a:pt x="287" y="77"/>
                    <a:pt x="287" y="77"/>
                    <a:pt x="287" y="77"/>
                  </a:cubicBezTo>
                  <a:cubicBezTo>
                    <a:pt x="280" y="77"/>
                    <a:pt x="280" y="77"/>
                    <a:pt x="280" y="77"/>
                  </a:cubicBezTo>
                  <a:lnTo>
                    <a:pt x="280" y="69"/>
                  </a:lnTo>
                  <a:close/>
                  <a:moveTo>
                    <a:pt x="288" y="69"/>
                  </a:moveTo>
                  <a:cubicBezTo>
                    <a:pt x="295" y="69"/>
                    <a:pt x="295" y="69"/>
                    <a:pt x="295" y="69"/>
                  </a:cubicBezTo>
                  <a:cubicBezTo>
                    <a:pt x="295" y="77"/>
                    <a:pt x="295" y="77"/>
                    <a:pt x="295" y="77"/>
                  </a:cubicBezTo>
                  <a:cubicBezTo>
                    <a:pt x="288" y="77"/>
                    <a:pt x="288" y="77"/>
                    <a:pt x="288" y="77"/>
                  </a:cubicBezTo>
                  <a:lnTo>
                    <a:pt x="288" y="69"/>
                  </a:lnTo>
                  <a:close/>
                  <a:moveTo>
                    <a:pt x="297" y="69"/>
                  </a:moveTo>
                  <a:cubicBezTo>
                    <a:pt x="304" y="69"/>
                    <a:pt x="304" y="69"/>
                    <a:pt x="304" y="69"/>
                  </a:cubicBezTo>
                  <a:cubicBezTo>
                    <a:pt x="304" y="77"/>
                    <a:pt x="304" y="77"/>
                    <a:pt x="304" y="77"/>
                  </a:cubicBezTo>
                  <a:cubicBezTo>
                    <a:pt x="297" y="77"/>
                    <a:pt x="297" y="77"/>
                    <a:pt x="297" y="77"/>
                  </a:cubicBezTo>
                  <a:lnTo>
                    <a:pt x="297" y="69"/>
                  </a:lnTo>
                  <a:close/>
                  <a:moveTo>
                    <a:pt x="305" y="69"/>
                  </a:moveTo>
                  <a:cubicBezTo>
                    <a:pt x="312" y="69"/>
                    <a:pt x="312" y="69"/>
                    <a:pt x="312" y="69"/>
                  </a:cubicBezTo>
                  <a:cubicBezTo>
                    <a:pt x="312" y="77"/>
                    <a:pt x="312" y="77"/>
                    <a:pt x="312" y="77"/>
                  </a:cubicBezTo>
                  <a:cubicBezTo>
                    <a:pt x="305" y="77"/>
                    <a:pt x="305" y="77"/>
                    <a:pt x="305" y="77"/>
                  </a:cubicBezTo>
                  <a:lnTo>
                    <a:pt x="305" y="69"/>
                  </a:lnTo>
                  <a:close/>
                  <a:moveTo>
                    <a:pt x="305" y="67"/>
                  </a:moveTo>
                  <a:cubicBezTo>
                    <a:pt x="305" y="60"/>
                    <a:pt x="305" y="60"/>
                    <a:pt x="305" y="60"/>
                  </a:cubicBezTo>
                  <a:cubicBezTo>
                    <a:pt x="312" y="60"/>
                    <a:pt x="312" y="60"/>
                    <a:pt x="312" y="60"/>
                  </a:cubicBezTo>
                  <a:cubicBezTo>
                    <a:pt x="312" y="67"/>
                    <a:pt x="312" y="67"/>
                    <a:pt x="312" y="67"/>
                  </a:cubicBezTo>
                  <a:lnTo>
                    <a:pt x="305" y="67"/>
                  </a:lnTo>
                  <a:close/>
                  <a:moveTo>
                    <a:pt x="305" y="58"/>
                  </a:moveTo>
                  <a:cubicBezTo>
                    <a:pt x="305" y="50"/>
                    <a:pt x="305" y="50"/>
                    <a:pt x="305" y="50"/>
                  </a:cubicBezTo>
                  <a:cubicBezTo>
                    <a:pt x="312" y="50"/>
                    <a:pt x="312" y="50"/>
                    <a:pt x="312" y="50"/>
                  </a:cubicBezTo>
                  <a:cubicBezTo>
                    <a:pt x="312" y="58"/>
                    <a:pt x="312" y="58"/>
                    <a:pt x="312" y="58"/>
                  </a:cubicBezTo>
                  <a:lnTo>
                    <a:pt x="305" y="58"/>
                  </a:lnTo>
                  <a:close/>
                  <a:moveTo>
                    <a:pt x="304" y="58"/>
                  </a:moveTo>
                  <a:cubicBezTo>
                    <a:pt x="297" y="58"/>
                    <a:pt x="297" y="58"/>
                    <a:pt x="297" y="58"/>
                  </a:cubicBezTo>
                  <a:cubicBezTo>
                    <a:pt x="297" y="50"/>
                    <a:pt x="297" y="50"/>
                    <a:pt x="297" y="50"/>
                  </a:cubicBezTo>
                  <a:cubicBezTo>
                    <a:pt x="304" y="50"/>
                    <a:pt x="304" y="50"/>
                    <a:pt x="304" y="50"/>
                  </a:cubicBezTo>
                  <a:lnTo>
                    <a:pt x="304" y="58"/>
                  </a:lnTo>
                  <a:close/>
                  <a:moveTo>
                    <a:pt x="295" y="58"/>
                  </a:moveTo>
                  <a:cubicBezTo>
                    <a:pt x="288" y="58"/>
                    <a:pt x="288" y="58"/>
                    <a:pt x="288" y="58"/>
                  </a:cubicBezTo>
                  <a:cubicBezTo>
                    <a:pt x="288" y="50"/>
                    <a:pt x="288" y="50"/>
                    <a:pt x="288" y="50"/>
                  </a:cubicBezTo>
                  <a:cubicBezTo>
                    <a:pt x="295" y="50"/>
                    <a:pt x="295" y="50"/>
                    <a:pt x="295" y="50"/>
                  </a:cubicBezTo>
                  <a:lnTo>
                    <a:pt x="295" y="58"/>
                  </a:lnTo>
                  <a:close/>
                  <a:moveTo>
                    <a:pt x="287" y="58"/>
                  </a:moveTo>
                  <a:cubicBezTo>
                    <a:pt x="280" y="58"/>
                    <a:pt x="280" y="58"/>
                    <a:pt x="280" y="58"/>
                  </a:cubicBezTo>
                  <a:cubicBezTo>
                    <a:pt x="280" y="50"/>
                    <a:pt x="280" y="50"/>
                    <a:pt x="280" y="50"/>
                  </a:cubicBezTo>
                  <a:cubicBezTo>
                    <a:pt x="287" y="50"/>
                    <a:pt x="287" y="50"/>
                    <a:pt x="287" y="50"/>
                  </a:cubicBezTo>
                  <a:lnTo>
                    <a:pt x="287" y="58"/>
                  </a:lnTo>
                  <a:close/>
                  <a:moveTo>
                    <a:pt x="278" y="58"/>
                  </a:moveTo>
                  <a:cubicBezTo>
                    <a:pt x="272" y="58"/>
                    <a:pt x="272" y="58"/>
                    <a:pt x="272" y="58"/>
                  </a:cubicBezTo>
                  <a:cubicBezTo>
                    <a:pt x="272" y="50"/>
                    <a:pt x="272" y="50"/>
                    <a:pt x="272" y="50"/>
                  </a:cubicBezTo>
                  <a:cubicBezTo>
                    <a:pt x="278" y="50"/>
                    <a:pt x="278" y="50"/>
                    <a:pt x="278" y="50"/>
                  </a:cubicBezTo>
                  <a:lnTo>
                    <a:pt x="278" y="58"/>
                  </a:lnTo>
                  <a:close/>
                  <a:moveTo>
                    <a:pt x="270" y="58"/>
                  </a:moveTo>
                  <a:cubicBezTo>
                    <a:pt x="263" y="58"/>
                    <a:pt x="263" y="58"/>
                    <a:pt x="263" y="58"/>
                  </a:cubicBezTo>
                  <a:cubicBezTo>
                    <a:pt x="263" y="50"/>
                    <a:pt x="263" y="50"/>
                    <a:pt x="263" y="50"/>
                  </a:cubicBezTo>
                  <a:cubicBezTo>
                    <a:pt x="270" y="50"/>
                    <a:pt x="270" y="50"/>
                    <a:pt x="270" y="50"/>
                  </a:cubicBezTo>
                  <a:lnTo>
                    <a:pt x="270" y="58"/>
                  </a:lnTo>
                  <a:close/>
                  <a:moveTo>
                    <a:pt x="270" y="60"/>
                  </a:moveTo>
                  <a:cubicBezTo>
                    <a:pt x="270" y="67"/>
                    <a:pt x="270" y="67"/>
                    <a:pt x="270" y="67"/>
                  </a:cubicBezTo>
                  <a:cubicBezTo>
                    <a:pt x="263" y="67"/>
                    <a:pt x="263" y="67"/>
                    <a:pt x="263" y="67"/>
                  </a:cubicBezTo>
                  <a:cubicBezTo>
                    <a:pt x="263" y="60"/>
                    <a:pt x="263" y="60"/>
                    <a:pt x="263" y="60"/>
                  </a:cubicBezTo>
                  <a:lnTo>
                    <a:pt x="270" y="60"/>
                  </a:lnTo>
                  <a:close/>
                  <a:moveTo>
                    <a:pt x="270" y="69"/>
                  </a:moveTo>
                  <a:cubicBezTo>
                    <a:pt x="270" y="77"/>
                    <a:pt x="270" y="77"/>
                    <a:pt x="270" y="77"/>
                  </a:cubicBezTo>
                  <a:cubicBezTo>
                    <a:pt x="263" y="77"/>
                    <a:pt x="263" y="77"/>
                    <a:pt x="263" y="77"/>
                  </a:cubicBezTo>
                  <a:cubicBezTo>
                    <a:pt x="263" y="69"/>
                    <a:pt x="263" y="69"/>
                    <a:pt x="263" y="69"/>
                  </a:cubicBezTo>
                  <a:lnTo>
                    <a:pt x="270" y="69"/>
                  </a:lnTo>
                  <a:close/>
                  <a:moveTo>
                    <a:pt x="270" y="79"/>
                  </a:moveTo>
                  <a:cubicBezTo>
                    <a:pt x="270" y="86"/>
                    <a:pt x="270" y="86"/>
                    <a:pt x="270" y="86"/>
                  </a:cubicBezTo>
                  <a:cubicBezTo>
                    <a:pt x="263" y="86"/>
                    <a:pt x="263" y="86"/>
                    <a:pt x="263" y="86"/>
                  </a:cubicBezTo>
                  <a:cubicBezTo>
                    <a:pt x="263" y="79"/>
                    <a:pt x="263" y="79"/>
                    <a:pt x="263" y="79"/>
                  </a:cubicBezTo>
                  <a:lnTo>
                    <a:pt x="270" y="79"/>
                  </a:lnTo>
                  <a:close/>
                  <a:moveTo>
                    <a:pt x="272" y="79"/>
                  </a:moveTo>
                  <a:cubicBezTo>
                    <a:pt x="278" y="79"/>
                    <a:pt x="278" y="79"/>
                    <a:pt x="278" y="79"/>
                  </a:cubicBezTo>
                  <a:cubicBezTo>
                    <a:pt x="278" y="86"/>
                    <a:pt x="278" y="86"/>
                    <a:pt x="278" y="86"/>
                  </a:cubicBezTo>
                  <a:cubicBezTo>
                    <a:pt x="272" y="86"/>
                    <a:pt x="272" y="86"/>
                    <a:pt x="272" y="86"/>
                  </a:cubicBezTo>
                  <a:lnTo>
                    <a:pt x="272" y="79"/>
                  </a:lnTo>
                  <a:close/>
                  <a:moveTo>
                    <a:pt x="280" y="79"/>
                  </a:moveTo>
                  <a:cubicBezTo>
                    <a:pt x="287" y="79"/>
                    <a:pt x="287" y="79"/>
                    <a:pt x="287" y="79"/>
                  </a:cubicBezTo>
                  <a:cubicBezTo>
                    <a:pt x="287" y="86"/>
                    <a:pt x="287" y="86"/>
                    <a:pt x="287" y="86"/>
                  </a:cubicBezTo>
                  <a:cubicBezTo>
                    <a:pt x="280" y="86"/>
                    <a:pt x="280" y="86"/>
                    <a:pt x="280" y="86"/>
                  </a:cubicBezTo>
                  <a:lnTo>
                    <a:pt x="280" y="79"/>
                  </a:lnTo>
                  <a:close/>
                  <a:moveTo>
                    <a:pt x="288" y="79"/>
                  </a:moveTo>
                  <a:cubicBezTo>
                    <a:pt x="295" y="79"/>
                    <a:pt x="295" y="79"/>
                    <a:pt x="295" y="79"/>
                  </a:cubicBezTo>
                  <a:cubicBezTo>
                    <a:pt x="295" y="86"/>
                    <a:pt x="295" y="86"/>
                    <a:pt x="295" y="86"/>
                  </a:cubicBezTo>
                  <a:cubicBezTo>
                    <a:pt x="288" y="86"/>
                    <a:pt x="288" y="86"/>
                    <a:pt x="288" y="86"/>
                  </a:cubicBezTo>
                  <a:lnTo>
                    <a:pt x="288" y="79"/>
                  </a:lnTo>
                  <a:close/>
                  <a:moveTo>
                    <a:pt x="297" y="79"/>
                  </a:moveTo>
                  <a:cubicBezTo>
                    <a:pt x="304" y="79"/>
                    <a:pt x="304" y="79"/>
                    <a:pt x="304" y="79"/>
                  </a:cubicBezTo>
                  <a:cubicBezTo>
                    <a:pt x="304" y="86"/>
                    <a:pt x="304" y="86"/>
                    <a:pt x="304" y="86"/>
                  </a:cubicBezTo>
                  <a:cubicBezTo>
                    <a:pt x="297" y="86"/>
                    <a:pt x="297" y="86"/>
                    <a:pt x="297" y="86"/>
                  </a:cubicBezTo>
                  <a:lnTo>
                    <a:pt x="297" y="79"/>
                  </a:lnTo>
                  <a:close/>
                  <a:moveTo>
                    <a:pt x="305" y="79"/>
                  </a:moveTo>
                  <a:cubicBezTo>
                    <a:pt x="312" y="79"/>
                    <a:pt x="312" y="79"/>
                    <a:pt x="312" y="79"/>
                  </a:cubicBezTo>
                  <a:cubicBezTo>
                    <a:pt x="312" y="86"/>
                    <a:pt x="312" y="86"/>
                    <a:pt x="312" y="86"/>
                  </a:cubicBezTo>
                  <a:cubicBezTo>
                    <a:pt x="305" y="86"/>
                    <a:pt x="305" y="86"/>
                    <a:pt x="305" y="86"/>
                  </a:cubicBezTo>
                  <a:lnTo>
                    <a:pt x="305" y="79"/>
                  </a:lnTo>
                  <a:close/>
                  <a:moveTo>
                    <a:pt x="270" y="48"/>
                  </a:moveTo>
                  <a:cubicBezTo>
                    <a:pt x="263" y="48"/>
                    <a:pt x="263" y="48"/>
                    <a:pt x="263" y="48"/>
                  </a:cubicBezTo>
                  <a:cubicBezTo>
                    <a:pt x="263" y="41"/>
                    <a:pt x="263" y="41"/>
                    <a:pt x="263" y="41"/>
                  </a:cubicBezTo>
                  <a:cubicBezTo>
                    <a:pt x="270" y="41"/>
                    <a:pt x="270" y="41"/>
                    <a:pt x="270" y="41"/>
                  </a:cubicBezTo>
                  <a:lnTo>
                    <a:pt x="270" y="48"/>
                  </a:lnTo>
                  <a:close/>
                  <a:moveTo>
                    <a:pt x="263" y="88"/>
                  </a:moveTo>
                  <a:cubicBezTo>
                    <a:pt x="270" y="88"/>
                    <a:pt x="270" y="88"/>
                    <a:pt x="270" y="88"/>
                  </a:cubicBezTo>
                  <a:cubicBezTo>
                    <a:pt x="270" y="95"/>
                    <a:pt x="270" y="95"/>
                    <a:pt x="270" y="95"/>
                  </a:cubicBezTo>
                  <a:cubicBezTo>
                    <a:pt x="263" y="95"/>
                    <a:pt x="263" y="95"/>
                    <a:pt x="263" y="95"/>
                  </a:cubicBezTo>
                  <a:lnTo>
                    <a:pt x="263" y="88"/>
                  </a:lnTo>
                  <a:close/>
                  <a:moveTo>
                    <a:pt x="272" y="88"/>
                  </a:moveTo>
                  <a:cubicBezTo>
                    <a:pt x="278" y="88"/>
                    <a:pt x="278" y="88"/>
                    <a:pt x="278" y="88"/>
                  </a:cubicBezTo>
                  <a:cubicBezTo>
                    <a:pt x="278" y="95"/>
                    <a:pt x="278" y="95"/>
                    <a:pt x="278" y="95"/>
                  </a:cubicBezTo>
                  <a:cubicBezTo>
                    <a:pt x="272" y="95"/>
                    <a:pt x="272" y="95"/>
                    <a:pt x="272" y="95"/>
                  </a:cubicBezTo>
                  <a:lnTo>
                    <a:pt x="272" y="88"/>
                  </a:lnTo>
                  <a:close/>
                  <a:moveTo>
                    <a:pt x="280" y="88"/>
                  </a:moveTo>
                  <a:cubicBezTo>
                    <a:pt x="287" y="88"/>
                    <a:pt x="287" y="88"/>
                    <a:pt x="287" y="88"/>
                  </a:cubicBezTo>
                  <a:cubicBezTo>
                    <a:pt x="287" y="95"/>
                    <a:pt x="287" y="95"/>
                    <a:pt x="287" y="95"/>
                  </a:cubicBezTo>
                  <a:cubicBezTo>
                    <a:pt x="280" y="95"/>
                    <a:pt x="280" y="95"/>
                    <a:pt x="280" y="95"/>
                  </a:cubicBezTo>
                  <a:lnTo>
                    <a:pt x="280" y="88"/>
                  </a:lnTo>
                  <a:close/>
                  <a:moveTo>
                    <a:pt x="288" y="88"/>
                  </a:moveTo>
                  <a:cubicBezTo>
                    <a:pt x="295" y="88"/>
                    <a:pt x="295" y="88"/>
                    <a:pt x="295" y="88"/>
                  </a:cubicBezTo>
                  <a:cubicBezTo>
                    <a:pt x="295" y="95"/>
                    <a:pt x="295" y="95"/>
                    <a:pt x="295" y="95"/>
                  </a:cubicBezTo>
                  <a:cubicBezTo>
                    <a:pt x="288" y="95"/>
                    <a:pt x="288" y="95"/>
                    <a:pt x="288" y="95"/>
                  </a:cubicBezTo>
                  <a:lnTo>
                    <a:pt x="288" y="88"/>
                  </a:lnTo>
                  <a:close/>
                  <a:moveTo>
                    <a:pt x="297" y="88"/>
                  </a:moveTo>
                  <a:cubicBezTo>
                    <a:pt x="304" y="88"/>
                    <a:pt x="304" y="88"/>
                    <a:pt x="304" y="88"/>
                  </a:cubicBezTo>
                  <a:cubicBezTo>
                    <a:pt x="304" y="95"/>
                    <a:pt x="304" y="95"/>
                    <a:pt x="304" y="95"/>
                  </a:cubicBezTo>
                  <a:cubicBezTo>
                    <a:pt x="297" y="95"/>
                    <a:pt x="297" y="95"/>
                    <a:pt x="297" y="95"/>
                  </a:cubicBezTo>
                  <a:lnTo>
                    <a:pt x="297" y="88"/>
                  </a:lnTo>
                  <a:close/>
                  <a:moveTo>
                    <a:pt x="305" y="88"/>
                  </a:moveTo>
                  <a:cubicBezTo>
                    <a:pt x="312" y="88"/>
                    <a:pt x="312" y="88"/>
                    <a:pt x="312" y="88"/>
                  </a:cubicBezTo>
                  <a:cubicBezTo>
                    <a:pt x="312" y="95"/>
                    <a:pt x="312" y="95"/>
                    <a:pt x="312" y="95"/>
                  </a:cubicBezTo>
                  <a:cubicBezTo>
                    <a:pt x="305" y="95"/>
                    <a:pt x="305" y="95"/>
                    <a:pt x="305" y="95"/>
                  </a:cubicBezTo>
                  <a:lnTo>
                    <a:pt x="305" y="88"/>
                  </a:lnTo>
                  <a:close/>
                  <a:moveTo>
                    <a:pt x="312" y="36"/>
                  </a:moveTo>
                  <a:cubicBezTo>
                    <a:pt x="312" y="39"/>
                    <a:pt x="312" y="39"/>
                    <a:pt x="312" y="39"/>
                  </a:cubicBezTo>
                  <a:cubicBezTo>
                    <a:pt x="305" y="39"/>
                    <a:pt x="305" y="39"/>
                    <a:pt x="305" y="39"/>
                  </a:cubicBezTo>
                  <a:cubicBezTo>
                    <a:pt x="305" y="39"/>
                    <a:pt x="304" y="39"/>
                    <a:pt x="304" y="39"/>
                  </a:cubicBezTo>
                  <a:cubicBezTo>
                    <a:pt x="304" y="39"/>
                    <a:pt x="304" y="39"/>
                    <a:pt x="304" y="39"/>
                  </a:cubicBezTo>
                  <a:cubicBezTo>
                    <a:pt x="296" y="39"/>
                    <a:pt x="296" y="39"/>
                    <a:pt x="296" y="39"/>
                  </a:cubicBezTo>
                  <a:cubicBezTo>
                    <a:pt x="296" y="39"/>
                    <a:pt x="296" y="39"/>
                    <a:pt x="296" y="39"/>
                  </a:cubicBezTo>
                  <a:cubicBezTo>
                    <a:pt x="296" y="39"/>
                    <a:pt x="296" y="39"/>
                    <a:pt x="296" y="39"/>
                  </a:cubicBezTo>
                  <a:cubicBezTo>
                    <a:pt x="288" y="39"/>
                    <a:pt x="288" y="39"/>
                    <a:pt x="288" y="39"/>
                  </a:cubicBezTo>
                  <a:cubicBezTo>
                    <a:pt x="288" y="39"/>
                    <a:pt x="288" y="39"/>
                    <a:pt x="288" y="39"/>
                  </a:cubicBezTo>
                  <a:cubicBezTo>
                    <a:pt x="287" y="39"/>
                    <a:pt x="287" y="39"/>
                    <a:pt x="287" y="39"/>
                  </a:cubicBezTo>
                  <a:cubicBezTo>
                    <a:pt x="279" y="39"/>
                    <a:pt x="279" y="39"/>
                    <a:pt x="279" y="39"/>
                  </a:cubicBezTo>
                  <a:cubicBezTo>
                    <a:pt x="279" y="39"/>
                    <a:pt x="279" y="39"/>
                    <a:pt x="279" y="39"/>
                  </a:cubicBezTo>
                  <a:cubicBezTo>
                    <a:pt x="279" y="39"/>
                    <a:pt x="279" y="39"/>
                    <a:pt x="279" y="39"/>
                  </a:cubicBezTo>
                  <a:cubicBezTo>
                    <a:pt x="271" y="39"/>
                    <a:pt x="271" y="39"/>
                    <a:pt x="271" y="39"/>
                  </a:cubicBezTo>
                  <a:cubicBezTo>
                    <a:pt x="271" y="39"/>
                    <a:pt x="271" y="39"/>
                    <a:pt x="271" y="39"/>
                  </a:cubicBezTo>
                  <a:cubicBezTo>
                    <a:pt x="271" y="39"/>
                    <a:pt x="271" y="39"/>
                    <a:pt x="270" y="39"/>
                  </a:cubicBezTo>
                  <a:cubicBezTo>
                    <a:pt x="263" y="39"/>
                    <a:pt x="263" y="39"/>
                    <a:pt x="263" y="39"/>
                  </a:cubicBezTo>
                  <a:cubicBezTo>
                    <a:pt x="263" y="3"/>
                    <a:pt x="263" y="3"/>
                    <a:pt x="263" y="3"/>
                  </a:cubicBezTo>
                  <a:lnTo>
                    <a:pt x="312" y="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 name="Freeform 281">
              <a:extLst>
                <a:ext uri="{FF2B5EF4-FFF2-40B4-BE49-F238E27FC236}">
                  <a16:creationId xmlns:a16="http://schemas.microsoft.com/office/drawing/2014/main" id="{283CF3E5-E7E2-A44F-3D7C-514EE542250E}"/>
                </a:ext>
              </a:extLst>
            </p:cNvPr>
            <p:cNvSpPr>
              <a:spLocks noEditPoints="1"/>
            </p:cNvSpPr>
            <p:nvPr userDrawn="1"/>
          </p:nvSpPr>
          <p:spPr bwMode="auto">
            <a:xfrm>
              <a:off x="4313238" y="4302125"/>
              <a:ext cx="434975" cy="531813"/>
            </a:xfrm>
            <a:custGeom>
              <a:avLst/>
              <a:gdLst>
                <a:gd name="T0" fmla="*/ 217 w 274"/>
                <a:gd name="T1" fmla="*/ 119 h 335"/>
                <a:gd name="T2" fmla="*/ 178 w 274"/>
                <a:gd name="T3" fmla="*/ 80 h 335"/>
                <a:gd name="T4" fmla="*/ 217 w 274"/>
                <a:gd name="T5" fmla="*/ 80 h 335"/>
                <a:gd name="T6" fmla="*/ 139 w 274"/>
                <a:gd name="T7" fmla="*/ 0 h 335"/>
                <a:gd name="T8" fmla="*/ 56 w 274"/>
                <a:gd name="T9" fmla="*/ 80 h 335"/>
                <a:gd name="T10" fmla="*/ 96 w 274"/>
                <a:gd name="T11" fmla="*/ 80 h 335"/>
                <a:gd name="T12" fmla="*/ 56 w 274"/>
                <a:gd name="T13" fmla="*/ 119 h 335"/>
                <a:gd name="T14" fmla="*/ 96 w 274"/>
                <a:gd name="T15" fmla="*/ 119 h 335"/>
                <a:gd name="T16" fmla="*/ 0 w 274"/>
                <a:gd name="T17" fmla="*/ 216 h 335"/>
                <a:gd name="T18" fmla="*/ 117 w 274"/>
                <a:gd name="T19" fmla="*/ 216 h 335"/>
                <a:gd name="T20" fmla="*/ 117 w 274"/>
                <a:gd name="T21" fmla="*/ 335 h 335"/>
                <a:gd name="T22" fmla="*/ 156 w 274"/>
                <a:gd name="T23" fmla="*/ 335 h 335"/>
                <a:gd name="T24" fmla="*/ 156 w 274"/>
                <a:gd name="T25" fmla="*/ 216 h 335"/>
                <a:gd name="T26" fmla="*/ 274 w 274"/>
                <a:gd name="T27" fmla="*/ 216 h 335"/>
                <a:gd name="T28" fmla="*/ 183 w 274"/>
                <a:gd name="T29" fmla="*/ 119 h 335"/>
                <a:gd name="T30" fmla="*/ 217 w 274"/>
                <a:gd name="T31" fmla="*/ 119 h 335"/>
                <a:gd name="T32" fmla="*/ 252 w 274"/>
                <a:gd name="T33" fmla="*/ 207 h 335"/>
                <a:gd name="T34" fmla="*/ 152 w 274"/>
                <a:gd name="T35" fmla="*/ 207 h 335"/>
                <a:gd name="T36" fmla="*/ 152 w 274"/>
                <a:gd name="T37" fmla="*/ 331 h 335"/>
                <a:gd name="T38" fmla="*/ 122 w 274"/>
                <a:gd name="T39" fmla="*/ 331 h 335"/>
                <a:gd name="T40" fmla="*/ 122 w 274"/>
                <a:gd name="T41" fmla="*/ 207 h 335"/>
                <a:gd name="T42" fmla="*/ 21 w 274"/>
                <a:gd name="T43" fmla="*/ 207 h 335"/>
                <a:gd name="T44" fmla="*/ 113 w 274"/>
                <a:gd name="T45" fmla="*/ 110 h 335"/>
                <a:gd name="T46" fmla="*/ 78 w 274"/>
                <a:gd name="T47" fmla="*/ 110 h 335"/>
                <a:gd name="T48" fmla="*/ 113 w 274"/>
                <a:gd name="T49" fmla="*/ 75 h 335"/>
                <a:gd name="T50" fmla="*/ 78 w 274"/>
                <a:gd name="T51" fmla="*/ 75 h 335"/>
                <a:gd name="T52" fmla="*/ 139 w 274"/>
                <a:gd name="T53" fmla="*/ 9 h 335"/>
                <a:gd name="T54" fmla="*/ 200 w 274"/>
                <a:gd name="T55" fmla="*/ 75 h 335"/>
                <a:gd name="T56" fmla="*/ 161 w 274"/>
                <a:gd name="T57" fmla="*/ 75 h 335"/>
                <a:gd name="T58" fmla="*/ 200 w 274"/>
                <a:gd name="T59" fmla="*/ 110 h 335"/>
                <a:gd name="T60" fmla="*/ 161 w 274"/>
                <a:gd name="T61" fmla="*/ 110 h 335"/>
                <a:gd name="T62" fmla="*/ 252 w 274"/>
                <a:gd name="T63" fmla="*/ 207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74" h="335">
                  <a:moveTo>
                    <a:pt x="217" y="119"/>
                  </a:moveTo>
                  <a:lnTo>
                    <a:pt x="178" y="80"/>
                  </a:lnTo>
                  <a:lnTo>
                    <a:pt x="217" y="80"/>
                  </a:lnTo>
                  <a:lnTo>
                    <a:pt x="139" y="0"/>
                  </a:lnTo>
                  <a:lnTo>
                    <a:pt x="56" y="80"/>
                  </a:lnTo>
                  <a:lnTo>
                    <a:pt x="96" y="80"/>
                  </a:lnTo>
                  <a:lnTo>
                    <a:pt x="56" y="119"/>
                  </a:lnTo>
                  <a:lnTo>
                    <a:pt x="96" y="119"/>
                  </a:lnTo>
                  <a:lnTo>
                    <a:pt x="0" y="216"/>
                  </a:lnTo>
                  <a:lnTo>
                    <a:pt x="117" y="216"/>
                  </a:lnTo>
                  <a:lnTo>
                    <a:pt x="117" y="335"/>
                  </a:lnTo>
                  <a:lnTo>
                    <a:pt x="156" y="335"/>
                  </a:lnTo>
                  <a:lnTo>
                    <a:pt x="156" y="216"/>
                  </a:lnTo>
                  <a:lnTo>
                    <a:pt x="274" y="216"/>
                  </a:lnTo>
                  <a:lnTo>
                    <a:pt x="183" y="119"/>
                  </a:lnTo>
                  <a:lnTo>
                    <a:pt x="217" y="119"/>
                  </a:lnTo>
                  <a:close/>
                  <a:moveTo>
                    <a:pt x="252" y="207"/>
                  </a:moveTo>
                  <a:lnTo>
                    <a:pt x="152" y="207"/>
                  </a:lnTo>
                  <a:lnTo>
                    <a:pt x="152" y="331"/>
                  </a:lnTo>
                  <a:lnTo>
                    <a:pt x="122" y="331"/>
                  </a:lnTo>
                  <a:lnTo>
                    <a:pt x="122" y="207"/>
                  </a:lnTo>
                  <a:lnTo>
                    <a:pt x="21" y="207"/>
                  </a:lnTo>
                  <a:lnTo>
                    <a:pt x="113" y="110"/>
                  </a:lnTo>
                  <a:lnTo>
                    <a:pt x="78" y="110"/>
                  </a:lnTo>
                  <a:lnTo>
                    <a:pt x="113" y="75"/>
                  </a:lnTo>
                  <a:lnTo>
                    <a:pt x="78" y="75"/>
                  </a:lnTo>
                  <a:lnTo>
                    <a:pt x="139" y="9"/>
                  </a:lnTo>
                  <a:lnTo>
                    <a:pt x="200" y="75"/>
                  </a:lnTo>
                  <a:lnTo>
                    <a:pt x="161" y="75"/>
                  </a:lnTo>
                  <a:lnTo>
                    <a:pt x="200" y="110"/>
                  </a:lnTo>
                  <a:lnTo>
                    <a:pt x="161" y="110"/>
                  </a:lnTo>
                  <a:lnTo>
                    <a:pt x="252" y="20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 name="Freeform 282">
              <a:extLst>
                <a:ext uri="{FF2B5EF4-FFF2-40B4-BE49-F238E27FC236}">
                  <a16:creationId xmlns:a16="http://schemas.microsoft.com/office/drawing/2014/main" id="{17AAAB0F-616C-E371-F4B0-E3214F4F0288}"/>
                </a:ext>
              </a:extLst>
            </p:cNvPr>
            <p:cNvSpPr>
              <a:spLocks noEditPoints="1"/>
            </p:cNvSpPr>
            <p:nvPr userDrawn="1"/>
          </p:nvSpPr>
          <p:spPr bwMode="auto">
            <a:xfrm>
              <a:off x="7381875" y="4302125"/>
              <a:ext cx="428625" cy="531813"/>
            </a:xfrm>
            <a:custGeom>
              <a:avLst/>
              <a:gdLst>
                <a:gd name="T0" fmla="*/ 217 w 270"/>
                <a:gd name="T1" fmla="*/ 119 h 335"/>
                <a:gd name="T2" fmla="*/ 178 w 270"/>
                <a:gd name="T3" fmla="*/ 80 h 335"/>
                <a:gd name="T4" fmla="*/ 217 w 270"/>
                <a:gd name="T5" fmla="*/ 80 h 335"/>
                <a:gd name="T6" fmla="*/ 139 w 270"/>
                <a:gd name="T7" fmla="*/ 0 h 335"/>
                <a:gd name="T8" fmla="*/ 56 w 270"/>
                <a:gd name="T9" fmla="*/ 80 h 335"/>
                <a:gd name="T10" fmla="*/ 96 w 270"/>
                <a:gd name="T11" fmla="*/ 80 h 335"/>
                <a:gd name="T12" fmla="*/ 56 w 270"/>
                <a:gd name="T13" fmla="*/ 119 h 335"/>
                <a:gd name="T14" fmla="*/ 96 w 270"/>
                <a:gd name="T15" fmla="*/ 119 h 335"/>
                <a:gd name="T16" fmla="*/ 0 w 270"/>
                <a:gd name="T17" fmla="*/ 216 h 335"/>
                <a:gd name="T18" fmla="*/ 113 w 270"/>
                <a:gd name="T19" fmla="*/ 216 h 335"/>
                <a:gd name="T20" fmla="*/ 113 w 270"/>
                <a:gd name="T21" fmla="*/ 335 h 335"/>
                <a:gd name="T22" fmla="*/ 157 w 270"/>
                <a:gd name="T23" fmla="*/ 335 h 335"/>
                <a:gd name="T24" fmla="*/ 157 w 270"/>
                <a:gd name="T25" fmla="*/ 216 h 335"/>
                <a:gd name="T26" fmla="*/ 270 w 270"/>
                <a:gd name="T27" fmla="*/ 216 h 335"/>
                <a:gd name="T28" fmla="*/ 178 w 270"/>
                <a:gd name="T29" fmla="*/ 119 h 335"/>
                <a:gd name="T30" fmla="*/ 217 w 270"/>
                <a:gd name="T31" fmla="*/ 119 h 335"/>
                <a:gd name="T32" fmla="*/ 252 w 270"/>
                <a:gd name="T33" fmla="*/ 207 h 335"/>
                <a:gd name="T34" fmla="*/ 148 w 270"/>
                <a:gd name="T35" fmla="*/ 207 h 335"/>
                <a:gd name="T36" fmla="*/ 148 w 270"/>
                <a:gd name="T37" fmla="*/ 331 h 335"/>
                <a:gd name="T38" fmla="*/ 122 w 270"/>
                <a:gd name="T39" fmla="*/ 331 h 335"/>
                <a:gd name="T40" fmla="*/ 122 w 270"/>
                <a:gd name="T41" fmla="*/ 207 h 335"/>
                <a:gd name="T42" fmla="*/ 22 w 270"/>
                <a:gd name="T43" fmla="*/ 207 h 335"/>
                <a:gd name="T44" fmla="*/ 113 w 270"/>
                <a:gd name="T45" fmla="*/ 110 h 335"/>
                <a:gd name="T46" fmla="*/ 74 w 270"/>
                <a:gd name="T47" fmla="*/ 110 h 335"/>
                <a:gd name="T48" fmla="*/ 113 w 270"/>
                <a:gd name="T49" fmla="*/ 75 h 335"/>
                <a:gd name="T50" fmla="*/ 74 w 270"/>
                <a:gd name="T51" fmla="*/ 75 h 335"/>
                <a:gd name="T52" fmla="*/ 139 w 270"/>
                <a:gd name="T53" fmla="*/ 9 h 335"/>
                <a:gd name="T54" fmla="*/ 196 w 270"/>
                <a:gd name="T55" fmla="*/ 75 h 335"/>
                <a:gd name="T56" fmla="*/ 161 w 270"/>
                <a:gd name="T57" fmla="*/ 75 h 335"/>
                <a:gd name="T58" fmla="*/ 196 w 270"/>
                <a:gd name="T59" fmla="*/ 110 h 335"/>
                <a:gd name="T60" fmla="*/ 161 w 270"/>
                <a:gd name="T61" fmla="*/ 110 h 335"/>
                <a:gd name="T62" fmla="*/ 252 w 270"/>
                <a:gd name="T63" fmla="*/ 207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70" h="335">
                  <a:moveTo>
                    <a:pt x="217" y="119"/>
                  </a:moveTo>
                  <a:lnTo>
                    <a:pt x="178" y="80"/>
                  </a:lnTo>
                  <a:lnTo>
                    <a:pt x="217" y="80"/>
                  </a:lnTo>
                  <a:lnTo>
                    <a:pt x="139" y="0"/>
                  </a:lnTo>
                  <a:lnTo>
                    <a:pt x="56" y="80"/>
                  </a:lnTo>
                  <a:lnTo>
                    <a:pt x="96" y="80"/>
                  </a:lnTo>
                  <a:lnTo>
                    <a:pt x="56" y="119"/>
                  </a:lnTo>
                  <a:lnTo>
                    <a:pt x="96" y="119"/>
                  </a:lnTo>
                  <a:lnTo>
                    <a:pt x="0" y="216"/>
                  </a:lnTo>
                  <a:lnTo>
                    <a:pt x="113" y="216"/>
                  </a:lnTo>
                  <a:lnTo>
                    <a:pt x="113" y="335"/>
                  </a:lnTo>
                  <a:lnTo>
                    <a:pt x="157" y="335"/>
                  </a:lnTo>
                  <a:lnTo>
                    <a:pt x="157" y="216"/>
                  </a:lnTo>
                  <a:lnTo>
                    <a:pt x="270" y="216"/>
                  </a:lnTo>
                  <a:lnTo>
                    <a:pt x="178" y="119"/>
                  </a:lnTo>
                  <a:lnTo>
                    <a:pt x="217" y="119"/>
                  </a:lnTo>
                  <a:close/>
                  <a:moveTo>
                    <a:pt x="252" y="207"/>
                  </a:moveTo>
                  <a:lnTo>
                    <a:pt x="148" y="207"/>
                  </a:lnTo>
                  <a:lnTo>
                    <a:pt x="148" y="331"/>
                  </a:lnTo>
                  <a:lnTo>
                    <a:pt x="122" y="331"/>
                  </a:lnTo>
                  <a:lnTo>
                    <a:pt x="122" y="207"/>
                  </a:lnTo>
                  <a:lnTo>
                    <a:pt x="22" y="207"/>
                  </a:lnTo>
                  <a:lnTo>
                    <a:pt x="113" y="110"/>
                  </a:lnTo>
                  <a:lnTo>
                    <a:pt x="74" y="110"/>
                  </a:lnTo>
                  <a:lnTo>
                    <a:pt x="113" y="75"/>
                  </a:lnTo>
                  <a:lnTo>
                    <a:pt x="74" y="75"/>
                  </a:lnTo>
                  <a:lnTo>
                    <a:pt x="139" y="9"/>
                  </a:lnTo>
                  <a:lnTo>
                    <a:pt x="196" y="75"/>
                  </a:lnTo>
                  <a:lnTo>
                    <a:pt x="161" y="75"/>
                  </a:lnTo>
                  <a:lnTo>
                    <a:pt x="196" y="110"/>
                  </a:lnTo>
                  <a:lnTo>
                    <a:pt x="161" y="110"/>
                  </a:lnTo>
                  <a:lnTo>
                    <a:pt x="252" y="20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 name="Freeform 283">
              <a:extLst>
                <a:ext uri="{FF2B5EF4-FFF2-40B4-BE49-F238E27FC236}">
                  <a16:creationId xmlns:a16="http://schemas.microsoft.com/office/drawing/2014/main" id="{B0EC2F0B-1B2A-0E62-5F4D-02D8E73D4057}"/>
                </a:ext>
              </a:extLst>
            </p:cNvPr>
            <p:cNvSpPr>
              <a:spLocks noEditPoints="1"/>
            </p:cNvSpPr>
            <p:nvPr userDrawn="1"/>
          </p:nvSpPr>
          <p:spPr bwMode="auto">
            <a:xfrm>
              <a:off x="11722100" y="4714875"/>
              <a:ext cx="26988" cy="34925"/>
            </a:xfrm>
            <a:custGeom>
              <a:avLst/>
              <a:gdLst>
                <a:gd name="T0" fmla="*/ 2 w 4"/>
                <a:gd name="T1" fmla="*/ 0 h 5"/>
                <a:gd name="T2" fmla="*/ 0 w 4"/>
                <a:gd name="T3" fmla="*/ 1 h 5"/>
                <a:gd name="T4" fmla="*/ 1 w 4"/>
                <a:gd name="T5" fmla="*/ 4 h 5"/>
                <a:gd name="T6" fmla="*/ 2 w 4"/>
                <a:gd name="T7" fmla="*/ 5 h 5"/>
                <a:gd name="T8" fmla="*/ 3 w 4"/>
                <a:gd name="T9" fmla="*/ 4 h 5"/>
                <a:gd name="T10" fmla="*/ 3 w 4"/>
                <a:gd name="T11" fmla="*/ 1 h 5"/>
                <a:gd name="T12" fmla="*/ 2 w 4"/>
                <a:gd name="T13" fmla="*/ 0 h 5"/>
                <a:gd name="T14" fmla="*/ 2 w 4"/>
                <a:gd name="T15" fmla="*/ 4 h 5"/>
                <a:gd name="T16" fmla="*/ 1 w 4"/>
                <a:gd name="T17" fmla="*/ 3 h 5"/>
                <a:gd name="T18" fmla="*/ 1 w 4"/>
                <a:gd name="T19" fmla="*/ 1 h 5"/>
                <a:gd name="T20" fmla="*/ 2 w 4"/>
                <a:gd name="T21" fmla="*/ 1 h 5"/>
                <a:gd name="T22" fmla="*/ 2 w 4"/>
                <a:gd name="T23" fmla="*/ 1 h 5"/>
                <a:gd name="T24" fmla="*/ 2 w 4"/>
                <a:gd name="T25"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5">
                  <a:moveTo>
                    <a:pt x="2" y="0"/>
                  </a:moveTo>
                  <a:cubicBezTo>
                    <a:pt x="1" y="0"/>
                    <a:pt x="1" y="0"/>
                    <a:pt x="0" y="1"/>
                  </a:cubicBezTo>
                  <a:cubicBezTo>
                    <a:pt x="0" y="1"/>
                    <a:pt x="0" y="4"/>
                    <a:pt x="1" y="4"/>
                  </a:cubicBezTo>
                  <a:cubicBezTo>
                    <a:pt x="1" y="4"/>
                    <a:pt x="2" y="5"/>
                    <a:pt x="2" y="5"/>
                  </a:cubicBezTo>
                  <a:cubicBezTo>
                    <a:pt x="2" y="5"/>
                    <a:pt x="2" y="4"/>
                    <a:pt x="3" y="4"/>
                  </a:cubicBezTo>
                  <a:cubicBezTo>
                    <a:pt x="4" y="4"/>
                    <a:pt x="4" y="2"/>
                    <a:pt x="3" y="1"/>
                  </a:cubicBezTo>
                  <a:cubicBezTo>
                    <a:pt x="3" y="0"/>
                    <a:pt x="2" y="0"/>
                    <a:pt x="2" y="0"/>
                  </a:cubicBezTo>
                  <a:close/>
                  <a:moveTo>
                    <a:pt x="2" y="4"/>
                  </a:moveTo>
                  <a:cubicBezTo>
                    <a:pt x="2" y="4"/>
                    <a:pt x="2" y="4"/>
                    <a:pt x="1" y="3"/>
                  </a:cubicBezTo>
                  <a:cubicBezTo>
                    <a:pt x="1" y="3"/>
                    <a:pt x="1" y="2"/>
                    <a:pt x="1" y="1"/>
                  </a:cubicBezTo>
                  <a:cubicBezTo>
                    <a:pt x="1" y="1"/>
                    <a:pt x="1" y="1"/>
                    <a:pt x="2" y="1"/>
                  </a:cubicBezTo>
                  <a:cubicBezTo>
                    <a:pt x="2" y="1"/>
                    <a:pt x="2" y="1"/>
                    <a:pt x="2" y="1"/>
                  </a:cubicBezTo>
                  <a:cubicBezTo>
                    <a:pt x="3" y="2"/>
                    <a:pt x="3" y="3"/>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 name="Freeform 284">
              <a:extLst>
                <a:ext uri="{FF2B5EF4-FFF2-40B4-BE49-F238E27FC236}">
                  <a16:creationId xmlns:a16="http://schemas.microsoft.com/office/drawing/2014/main" id="{126B7ACA-C262-E8C1-7537-5B5DBCD9197A}"/>
                </a:ext>
              </a:extLst>
            </p:cNvPr>
            <p:cNvSpPr>
              <a:spLocks noEditPoints="1"/>
            </p:cNvSpPr>
            <p:nvPr userDrawn="1"/>
          </p:nvSpPr>
          <p:spPr bwMode="auto">
            <a:xfrm>
              <a:off x="11798300" y="4778375"/>
              <a:ext cx="20638" cy="34925"/>
            </a:xfrm>
            <a:custGeom>
              <a:avLst/>
              <a:gdLst>
                <a:gd name="T0" fmla="*/ 0 w 3"/>
                <a:gd name="T1" fmla="*/ 3 h 5"/>
                <a:gd name="T2" fmla="*/ 1 w 3"/>
                <a:gd name="T3" fmla="*/ 5 h 5"/>
                <a:gd name="T4" fmla="*/ 2 w 3"/>
                <a:gd name="T5" fmla="*/ 5 h 5"/>
                <a:gd name="T6" fmla="*/ 3 w 3"/>
                <a:gd name="T7" fmla="*/ 4 h 5"/>
                <a:gd name="T8" fmla="*/ 3 w 3"/>
                <a:gd name="T9" fmla="*/ 1 h 5"/>
                <a:gd name="T10" fmla="*/ 1 w 3"/>
                <a:gd name="T11" fmla="*/ 0 h 5"/>
                <a:gd name="T12" fmla="*/ 0 w 3"/>
                <a:gd name="T13" fmla="*/ 3 h 5"/>
                <a:gd name="T14" fmla="*/ 2 w 3"/>
                <a:gd name="T15" fmla="*/ 1 h 5"/>
                <a:gd name="T16" fmla="*/ 2 w 3"/>
                <a:gd name="T17" fmla="*/ 2 h 5"/>
                <a:gd name="T18" fmla="*/ 2 w 3"/>
                <a:gd name="T19" fmla="*/ 4 h 5"/>
                <a:gd name="T20" fmla="*/ 2 w 3"/>
                <a:gd name="T21" fmla="*/ 4 h 5"/>
                <a:gd name="T22" fmla="*/ 1 w 3"/>
                <a:gd name="T23" fmla="*/ 4 h 5"/>
                <a:gd name="T24" fmla="*/ 1 w 3"/>
                <a:gd name="T25" fmla="*/ 3 h 5"/>
                <a:gd name="T26" fmla="*/ 1 w 3"/>
                <a:gd name="T27" fmla="*/ 1 h 5"/>
                <a:gd name="T28" fmla="*/ 2 w 3"/>
                <a:gd name="T29"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 h="5">
                  <a:moveTo>
                    <a:pt x="0" y="3"/>
                  </a:moveTo>
                  <a:cubicBezTo>
                    <a:pt x="0" y="4"/>
                    <a:pt x="1" y="5"/>
                    <a:pt x="1" y="5"/>
                  </a:cubicBezTo>
                  <a:cubicBezTo>
                    <a:pt x="2" y="5"/>
                    <a:pt x="2" y="5"/>
                    <a:pt x="2" y="5"/>
                  </a:cubicBezTo>
                  <a:cubicBezTo>
                    <a:pt x="2" y="5"/>
                    <a:pt x="2" y="5"/>
                    <a:pt x="3" y="4"/>
                  </a:cubicBezTo>
                  <a:cubicBezTo>
                    <a:pt x="3" y="4"/>
                    <a:pt x="3" y="2"/>
                    <a:pt x="3" y="1"/>
                  </a:cubicBezTo>
                  <a:cubicBezTo>
                    <a:pt x="3" y="1"/>
                    <a:pt x="2" y="0"/>
                    <a:pt x="1" y="0"/>
                  </a:cubicBezTo>
                  <a:cubicBezTo>
                    <a:pt x="0" y="1"/>
                    <a:pt x="0" y="2"/>
                    <a:pt x="0" y="3"/>
                  </a:cubicBezTo>
                  <a:close/>
                  <a:moveTo>
                    <a:pt x="2" y="1"/>
                  </a:moveTo>
                  <a:cubicBezTo>
                    <a:pt x="2" y="1"/>
                    <a:pt x="2" y="1"/>
                    <a:pt x="2" y="2"/>
                  </a:cubicBezTo>
                  <a:cubicBezTo>
                    <a:pt x="2" y="2"/>
                    <a:pt x="2" y="3"/>
                    <a:pt x="2" y="4"/>
                  </a:cubicBezTo>
                  <a:cubicBezTo>
                    <a:pt x="2" y="4"/>
                    <a:pt x="2" y="4"/>
                    <a:pt x="2" y="4"/>
                  </a:cubicBezTo>
                  <a:cubicBezTo>
                    <a:pt x="2" y="4"/>
                    <a:pt x="1" y="4"/>
                    <a:pt x="1" y="4"/>
                  </a:cubicBezTo>
                  <a:cubicBezTo>
                    <a:pt x="1" y="4"/>
                    <a:pt x="1" y="3"/>
                    <a:pt x="1" y="3"/>
                  </a:cubicBezTo>
                  <a:cubicBezTo>
                    <a:pt x="1" y="2"/>
                    <a:pt x="1" y="1"/>
                    <a:pt x="1" y="1"/>
                  </a:cubicBezTo>
                  <a:cubicBezTo>
                    <a:pt x="1" y="1"/>
                    <a:pt x="1" y="1"/>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 name="Freeform 285">
              <a:extLst>
                <a:ext uri="{FF2B5EF4-FFF2-40B4-BE49-F238E27FC236}">
                  <a16:creationId xmlns:a16="http://schemas.microsoft.com/office/drawing/2014/main" id="{9769B097-F3F4-863F-CB1A-26A6C8CBFE5E}"/>
                </a:ext>
              </a:extLst>
            </p:cNvPr>
            <p:cNvSpPr>
              <a:spLocks noEditPoints="1"/>
            </p:cNvSpPr>
            <p:nvPr userDrawn="1"/>
          </p:nvSpPr>
          <p:spPr bwMode="auto">
            <a:xfrm>
              <a:off x="10941050" y="4232275"/>
              <a:ext cx="1244600" cy="615950"/>
            </a:xfrm>
            <a:custGeom>
              <a:avLst/>
              <a:gdLst>
                <a:gd name="T0" fmla="*/ 175 w 180"/>
                <a:gd name="T1" fmla="*/ 84 h 88"/>
                <a:gd name="T2" fmla="*/ 168 w 180"/>
                <a:gd name="T3" fmla="*/ 84 h 88"/>
                <a:gd name="T4" fmla="*/ 168 w 180"/>
                <a:gd name="T5" fmla="*/ 3 h 88"/>
                <a:gd name="T6" fmla="*/ 165 w 180"/>
                <a:gd name="T7" fmla="*/ 0 h 88"/>
                <a:gd name="T8" fmla="*/ 56 w 180"/>
                <a:gd name="T9" fmla="*/ 0 h 88"/>
                <a:gd name="T10" fmla="*/ 52 w 180"/>
                <a:gd name="T11" fmla="*/ 5 h 88"/>
                <a:gd name="T12" fmla="*/ 52 w 180"/>
                <a:gd name="T13" fmla="*/ 42 h 88"/>
                <a:gd name="T14" fmla="*/ 125 w 180"/>
                <a:gd name="T15" fmla="*/ 43 h 88"/>
                <a:gd name="T16" fmla="*/ 127 w 180"/>
                <a:gd name="T17" fmla="*/ 65 h 88"/>
                <a:gd name="T18" fmla="*/ 165 w 180"/>
                <a:gd name="T19" fmla="*/ 66 h 88"/>
                <a:gd name="T20" fmla="*/ 107 w 180"/>
                <a:gd name="T21" fmla="*/ 85 h 88"/>
                <a:gd name="T22" fmla="*/ 126 w 180"/>
                <a:gd name="T23" fmla="*/ 66 h 88"/>
                <a:gd name="T24" fmla="*/ 126 w 180"/>
                <a:gd name="T25" fmla="*/ 45 h 88"/>
                <a:gd name="T26" fmla="*/ 21 w 180"/>
                <a:gd name="T27" fmla="*/ 43 h 88"/>
                <a:gd name="T28" fmla="*/ 17 w 180"/>
                <a:gd name="T29" fmla="*/ 44 h 88"/>
                <a:gd name="T30" fmla="*/ 16 w 180"/>
                <a:gd name="T31" fmla="*/ 49 h 88"/>
                <a:gd name="T32" fmla="*/ 15 w 180"/>
                <a:gd name="T33" fmla="*/ 65 h 88"/>
                <a:gd name="T34" fmla="*/ 13 w 180"/>
                <a:gd name="T35" fmla="*/ 64 h 88"/>
                <a:gd name="T36" fmla="*/ 10 w 180"/>
                <a:gd name="T37" fmla="*/ 62 h 88"/>
                <a:gd name="T38" fmla="*/ 6 w 180"/>
                <a:gd name="T39" fmla="*/ 62 h 88"/>
                <a:gd name="T40" fmla="*/ 5 w 180"/>
                <a:gd name="T41" fmla="*/ 68 h 88"/>
                <a:gd name="T42" fmla="*/ 5 w 180"/>
                <a:gd name="T43" fmla="*/ 84 h 88"/>
                <a:gd name="T44" fmla="*/ 0 w 180"/>
                <a:gd name="T45" fmla="*/ 86 h 88"/>
                <a:gd name="T46" fmla="*/ 3 w 180"/>
                <a:gd name="T47" fmla="*/ 88 h 88"/>
                <a:gd name="T48" fmla="*/ 6 w 180"/>
                <a:gd name="T49" fmla="*/ 88 h 88"/>
                <a:gd name="T50" fmla="*/ 172 w 180"/>
                <a:gd name="T51" fmla="*/ 88 h 88"/>
                <a:gd name="T52" fmla="*/ 180 w 180"/>
                <a:gd name="T53" fmla="*/ 87 h 88"/>
                <a:gd name="T54" fmla="*/ 178 w 180"/>
                <a:gd name="T55" fmla="*/ 87 h 88"/>
                <a:gd name="T56" fmla="*/ 169 w 180"/>
                <a:gd name="T57" fmla="*/ 87 h 88"/>
                <a:gd name="T58" fmla="*/ 5 w 180"/>
                <a:gd name="T59" fmla="*/ 87 h 88"/>
                <a:gd name="T60" fmla="*/ 1 w 180"/>
                <a:gd name="T61" fmla="*/ 86 h 88"/>
                <a:gd name="T62" fmla="*/ 4 w 180"/>
                <a:gd name="T63" fmla="*/ 85 h 88"/>
                <a:gd name="T64" fmla="*/ 6 w 180"/>
                <a:gd name="T65" fmla="*/ 85 h 88"/>
                <a:gd name="T66" fmla="*/ 6 w 180"/>
                <a:gd name="T67" fmla="*/ 68 h 88"/>
                <a:gd name="T68" fmla="*/ 7 w 180"/>
                <a:gd name="T69" fmla="*/ 63 h 88"/>
                <a:gd name="T70" fmla="*/ 10 w 180"/>
                <a:gd name="T71" fmla="*/ 63 h 88"/>
                <a:gd name="T72" fmla="*/ 12 w 180"/>
                <a:gd name="T73" fmla="*/ 64 h 88"/>
                <a:gd name="T74" fmla="*/ 13 w 180"/>
                <a:gd name="T75" fmla="*/ 66 h 88"/>
                <a:gd name="T76" fmla="*/ 17 w 180"/>
                <a:gd name="T77" fmla="*/ 66 h 88"/>
                <a:gd name="T78" fmla="*/ 17 w 180"/>
                <a:gd name="T79" fmla="*/ 66 h 88"/>
                <a:gd name="T80" fmla="*/ 17 w 180"/>
                <a:gd name="T81" fmla="*/ 48 h 88"/>
                <a:gd name="T82" fmla="*/ 20 w 180"/>
                <a:gd name="T83" fmla="*/ 44 h 88"/>
                <a:gd name="T84" fmla="*/ 125 w 180"/>
                <a:gd name="T85" fmla="*/ 44 h 88"/>
                <a:gd name="T86" fmla="*/ 126 w 180"/>
                <a:gd name="T87" fmla="*/ 65 h 88"/>
                <a:gd name="T88" fmla="*/ 106 w 180"/>
                <a:gd name="T89" fmla="*/ 66 h 88"/>
                <a:gd name="T90" fmla="*/ 107 w 180"/>
                <a:gd name="T91" fmla="*/ 85 h 88"/>
                <a:gd name="T92" fmla="*/ 166 w 180"/>
                <a:gd name="T93" fmla="*/ 85 h 88"/>
                <a:gd name="T94" fmla="*/ 166 w 180"/>
                <a:gd name="T95" fmla="*/ 65 h 88"/>
                <a:gd name="T96" fmla="*/ 128 w 180"/>
                <a:gd name="T97" fmla="*/ 45 h 88"/>
                <a:gd name="T98" fmla="*/ 53 w 180"/>
                <a:gd name="T99" fmla="*/ 42 h 88"/>
                <a:gd name="T100" fmla="*/ 53 w 180"/>
                <a:gd name="T101" fmla="*/ 5 h 88"/>
                <a:gd name="T102" fmla="*/ 56 w 180"/>
                <a:gd name="T103" fmla="*/ 1 h 88"/>
                <a:gd name="T104" fmla="*/ 165 w 180"/>
                <a:gd name="T105" fmla="*/ 1 h 88"/>
                <a:gd name="T106" fmla="*/ 167 w 180"/>
                <a:gd name="T107" fmla="*/ 3 h 88"/>
                <a:gd name="T108" fmla="*/ 167 w 180"/>
                <a:gd name="T109" fmla="*/ 85 h 88"/>
                <a:gd name="T110" fmla="*/ 174 w 180"/>
                <a:gd name="T111" fmla="*/ 85 h 88"/>
                <a:gd name="T112" fmla="*/ 179 w 180"/>
                <a:gd name="T113" fmla="*/ 86 h 88"/>
                <a:gd name="T114" fmla="*/ 178 w 180"/>
                <a:gd name="T115" fmla="*/ 87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80" h="88">
                  <a:moveTo>
                    <a:pt x="180" y="85"/>
                  </a:moveTo>
                  <a:cubicBezTo>
                    <a:pt x="179" y="84"/>
                    <a:pt x="177" y="84"/>
                    <a:pt x="175" y="84"/>
                  </a:cubicBezTo>
                  <a:cubicBezTo>
                    <a:pt x="175" y="84"/>
                    <a:pt x="175" y="84"/>
                    <a:pt x="174" y="84"/>
                  </a:cubicBezTo>
                  <a:cubicBezTo>
                    <a:pt x="168" y="84"/>
                    <a:pt x="168" y="84"/>
                    <a:pt x="168" y="84"/>
                  </a:cubicBezTo>
                  <a:cubicBezTo>
                    <a:pt x="168" y="80"/>
                    <a:pt x="168" y="73"/>
                    <a:pt x="168" y="64"/>
                  </a:cubicBezTo>
                  <a:cubicBezTo>
                    <a:pt x="168" y="40"/>
                    <a:pt x="168" y="4"/>
                    <a:pt x="168" y="3"/>
                  </a:cubicBezTo>
                  <a:cubicBezTo>
                    <a:pt x="168" y="3"/>
                    <a:pt x="168" y="2"/>
                    <a:pt x="167" y="1"/>
                  </a:cubicBezTo>
                  <a:cubicBezTo>
                    <a:pt x="167" y="0"/>
                    <a:pt x="166" y="0"/>
                    <a:pt x="165" y="0"/>
                  </a:cubicBezTo>
                  <a:cubicBezTo>
                    <a:pt x="57" y="0"/>
                    <a:pt x="57" y="0"/>
                    <a:pt x="57" y="0"/>
                  </a:cubicBezTo>
                  <a:cubicBezTo>
                    <a:pt x="57" y="0"/>
                    <a:pt x="56" y="0"/>
                    <a:pt x="56" y="0"/>
                  </a:cubicBezTo>
                  <a:cubicBezTo>
                    <a:pt x="55" y="0"/>
                    <a:pt x="54" y="0"/>
                    <a:pt x="53" y="0"/>
                  </a:cubicBezTo>
                  <a:cubicBezTo>
                    <a:pt x="52" y="0"/>
                    <a:pt x="52" y="3"/>
                    <a:pt x="52" y="5"/>
                  </a:cubicBezTo>
                  <a:cubicBezTo>
                    <a:pt x="52" y="6"/>
                    <a:pt x="52" y="6"/>
                    <a:pt x="52" y="6"/>
                  </a:cubicBezTo>
                  <a:cubicBezTo>
                    <a:pt x="52" y="42"/>
                    <a:pt x="52" y="42"/>
                    <a:pt x="52" y="42"/>
                  </a:cubicBezTo>
                  <a:cubicBezTo>
                    <a:pt x="52" y="43"/>
                    <a:pt x="52" y="43"/>
                    <a:pt x="52" y="43"/>
                  </a:cubicBezTo>
                  <a:cubicBezTo>
                    <a:pt x="125" y="43"/>
                    <a:pt x="125" y="43"/>
                    <a:pt x="125" y="43"/>
                  </a:cubicBezTo>
                  <a:cubicBezTo>
                    <a:pt x="126" y="43"/>
                    <a:pt x="127" y="44"/>
                    <a:pt x="127" y="45"/>
                  </a:cubicBezTo>
                  <a:cubicBezTo>
                    <a:pt x="127" y="65"/>
                    <a:pt x="127" y="65"/>
                    <a:pt x="127" y="65"/>
                  </a:cubicBezTo>
                  <a:cubicBezTo>
                    <a:pt x="127" y="66"/>
                    <a:pt x="127" y="66"/>
                    <a:pt x="127" y="66"/>
                  </a:cubicBezTo>
                  <a:cubicBezTo>
                    <a:pt x="165" y="66"/>
                    <a:pt x="165" y="66"/>
                    <a:pt x="165" y="66"/>
                  </a:cubicBezTo>
                  <a:cubicBezTo>
                    <a:pt x="165" y="85"/>
                    <a:pt x="165" y="85"/>
                    <a:pt x="165" y="85"/>
                  </a:cubicBezTo>
                  <a:cubicBezTo>
                    <a:pt x="107" y="85"/>
                    <a:pt x="107" y="85"/>
                    <a:pt x="107" y="85"/>
                  </a:cubicBezTo>
                  <a:cubicBezTo>
                    <a:pt x="107" y="66"/>
                    <a:pt x="107" y="66"/>
                    <a:pt x="107" y="66"/>
                  </a:cubicBezTo>
                  <a:cubicBezTo>
                    <a:pt x="126" y="66"/>
                    <a:pt x="126" y="66"/>
                    <a:pt x="126" y="66"/>
                  </a:cubicBezTo>
                  <a:cubicBezTo>
                    <a:pt x="126" y="66"/>
                    <a:pt x="126" y="66"/>
                    <a:pt x="126" y="65"/>
                  </a:cubicBezTo>
                  <a:cubicBezTo>
                    <a:pt x="126" y="45"/>
                    <a:pt x="126" y="45"/>
                    <a:pt x="126" y="45"/>
                  </a:cubicBezTo>
                  <a:cubicBezTo>
                    <a:pt x="126" y="44"/>
                    <a:pt x="126" y="43"/>
                    <a:pt x="125" y="43"/>
                  </a:cubicBezTo>
                  <a:cubicBezTo>
                    <a:pt x="21" y="43"/>
                    <a:pt x="21" y="43"/>
                    <a:pt x="21" y="43"/>
                  </a:cubicBezTo>
                  <a:cubicBezTo>
                    <a:pt x="21" y="43"/>
                    <a:pt x="21" y="43"/>
                    <a:pt x="20" y="43"/>
                  </a:cubicBezTo>
                  <a:cubicBezTo>
                    <a:pt x="19" y="43"/>
                    <a:pt x="18" y="43"/>
                    <a:pt x="17" y="44"/>
                  </a:cubicBezTo>
                  <a:cubicBezTo>
                    <a:pt x="16" y="44"/>
                    <a:pt x="16" y="46"/>
                    <a:pt x="16" y="48"/>
                  </a:cubicBezTo>
                  <a:cubicBezTo>
                    <a:pt x="16" y="48"/>
                    <a:pt x="16" y="49"/>
                    <a:pt x="16" y="49"/>
                  </a:cubicBezTo>
                  <a:cubicBezTo>
                    <a:pt x="16" y="65"/>
                    <a:pt x="16" y="65"/>
                    <a:pt x="16" y="65"/>
                  </a:cubicBezTo>
                  <a:cubicBezTo>
                    <a:pt x="16" y="65"/>
                    <a:pt x="16" y="65"/>
                    <a:pt x="15" y="65"/>
                  </a:cubicBezTo>
                  <a:cubicBezTo>
                    <a:pt x="15" y="65"/>
                    <a:pt x="14" y="65"/>
                    <a:pt x="13" y="65"/>
                  </a:cubicBezTo>
                  <a:cubicBezTo>
                    <a:pt x="13" y="65"/>
                    <a:pt x="13" y="65"/>
                    <a:pt x="13" y="64"/>
                  </a:cubicBezTo>
                  <a:cubicBezTo>
                    <a:pt x="13" y="64"/>
                    <a:pt x="13" y="63"/>
                    <a:pt x="13" y="62"/>
                  </a:cubicBezTo>
                  <a:cubicBezTo>
                    <a:pt x="12" y="62"/>
                    <a:pt x="11" y="62"/>
                    <a:pt x="10" y="62"/>
                  </a:cubicBezTo>
                  <a:cubicBezTo>
                    <a:pt x="10" y="62"/>
                    <a:pt x="9" y="62"/>
                    <a:pt x="9" y="62"/>
                  </a:cubicBezTo>
                  <a:cubicBezTo>
                    <a:pt x="8" y="62"/>
                    <a:pt x="7" y="62"/>
                    <a:pt x="6" y="62"/>
                  </a:cubicBezTo>
                  <a:cubicBezTo>
                    <a:pt x="5" y="63"/>
                    <a:pt x="5" y="64"/>
                    <a:pt x="5" y="66"/>
                  </a:cubicBezTo>
                  <a:cubicBezTo>
                    <a:pt x="5" y="67"/>
                    <a:pt x="5" y="67"/>
                    <a:pt x="5" y="68"/>
                  </a:cubicBezTo>
                  <a:cubicBezTo>
                    <a:pt x="5" y="72"/>
                    <a:pt x="5" y="72"/>
                    <a:pt x="5" y="72"/>
                  </a:cubicBezTo>
                  <a:cubicBezTo>
                    <a:pt x="5" y="76"/>
                    <a:pt x="5" y="81"/>
                    <a:pt x="5" y="84"/>
                  </a:cubicBezTo>
                  <a:cubicBezTo>
                    <a:pt x="5" y="84"/>
                    <a:pt x="5" y="84"/>
                    <a:pt x="4" y="84"/>
                  </a:cubicBezTo>
                  <a:cubicBezTo>
                    <a:pt x="3" y="84"/>
                    <a:pt x="0" y="84"/>
                    <a:pt x="0" y="86"/>
                  </a:cubicBezTo>
                  <a:cubicBezTo>
                    <a:pt x="0" y="87"/>
                    <a:pt x="0" y="87"/>
                    <a:pt x="1" y="87"/>
                  </a:cubicBezTo>
                  <a:cubicBezTo>
                    <a:pt x="1" y="88"/>
                    <a:pt x="2" y="88"/>
                    <a:pt x="3" y="88"/>
                  </a:cubicBezTo>
                  <a:cubicBezTo>
                    <a:pt x="4" y="88"/>
                    <a:pt x="4" y="88"/>
                    <a:pt x="5" y="88"/>
                  </a:cubicBezTo>
                  <a:cubicBezTo>
                    <a:pt x="5" y="88"/>
                    <a:pt x="6" y="88"/>
                    <a:pt x="6" y="88"/>
                  </a:cubicBezTo>
                  <a:cubicBezTo>
                    <a:pt x="169" y="88"/>
                    <a:pt x="169" y="88"/>
                    <a:pt x="169" y="88"/>
                  </a:cubicBezTo>
                  <a:cubicBezTo>
                    <a:pt x="170" y="88"/>
                    <a:pt x="171" y="88"/>
                    <a:pt x="172" y="88"/>
                  </a:cubicBezTo>
                  <a:cubicBezTo>
                    <a:pt x="174" y="88"/>
                    <a:pt x="176" y="88"/>
                    <a:pt x="178" y="88"/>
                  </a:cubicBezTo>
                  <a:cubicBezTo>
                    <a:pt x="180" y="88"/>
                    <a:pt x="180" y="87"/>
                    <a:pt x="180" y="87"/>
                  </a:cubicBezTo>
                  <a:cubicBezTo>
                    <a:pt x="180" y="86"/>
                    <a:pt x="180" y="85"/>
                    <a:pt x="180" y="85"/>
                  </a:cubicBezTo>
                  <a:close/>
                  <a:moveTo>
                    <a:pt x="178" y="87"/>
                  </a:moveTo>
                  <a:cubicBezTo>
                    <a:pt x="176" y="87"/>
                    <a:pt x="174" y="87"/>
                    <a:pt x="172" y="87"/>
                  </a:cubicBezTo>
                  <a:cubicBezTo>
                    <a:pt x="171" y="87"/>
                    <a:pt x="170" y="87"/>
                    <a:pt x="169" y="87"/>
                  </a:cubicBezTo>
                  <a:cubicBezTo>
                    <a:pt x="6" y="87"/>
                    <a:pt x="6" y="87"/>
                    <a:pt x="6" y="87"/>
                  </a:cubicBezTo>
                  <a:cubicBezTo>
                    <a:pt x="6" y="87"/>
                    <a:pt x="5" y="87"/>
                    <a:pt x="5" y="87"/>
                  </a:cubicBezTo>
                  <a:cubicBezTo>
                    <a:pt x="3" y="87"/>
                    <a:pt x="2" y="87"/>
                    <a:pt x="1" y="87"/>
                  </a:cubicBezTo>
                  <a:cubicBezTo>
                    <a:pt x="1" y="87"/>
                    <a:pt x="1" y="87"/>
                    <a:pt x="1" y="86"/>
                  </a:cubicBezTo>
                  <a:cubicBezTo>
                    <a:pt x="1" y="85"/>
                    <a:pt x="2" y="85"/>
                    <a:pt x="3" y="85"/>
                  </a:cubicBezTo>
                  <a:cubicBezTo>
                    <a:pt x="3" y="85"/>
                    <a:pt x="4" y="85"/>
                    <a:pt x="4" y="85"/>
                  </a:cubicBezTo>
                  <a:cubicBezTo>
                    <a:pt x="5" y="85"/>
                    <a:pt x="5" y="85"/>
                    <a:pt x="6" y="85"/>
                  </a:cubicBezTo>
                  <a:cubicBezTo>
                    <a:pt x="6" y="85"/>
                    <a:pt x="6" y="85"/>
                    <a:pt x="6" y="85"/>
                  </a:cubicBezTo>
                  <a:cubicBezTo>
                    <a:pt x="6" y="81"/>
                    <a:pt x="6" y="76"/>
                    <a:pt x="6" y="72"/>
                  </a:cubicBezTo>
                  <a:cubicBezTo>
                    <a:pt x="6" y="68"/>
                    <a:pt x="6" y="68"/>
                    <a:pt x="6" y="68"/>
                  </a:cubicBezTo>
                  <a:cubicBezTo>
                    <a:pt x="6" y="67"/>
                    <a:pt x="6" y="67"/>
                    <a:pt x="6" y="66"/>
                  </a:cubicBezTo>
                  <a:cubicBezTo>
                    <a:pt x="6" y="65"/>
                    <a:pt x="6" y="63"/>
                    <a:pt x="7" y="63"/>
                  </a:cubicBezTo>
                  <a:cubicBezTo>
                    <a:pt x="7" y="62"/>
                    <a:pt x="8" y="63"/>
                    <a:pt x="9" y="63"/>
                  </a:cubicBezTo>
                  <a:cubicBezTo>
                    <a:pt x="9" y="63"/>
                    <a:pt x="10" y="63"/>
                    <a:pt x="10" y="63"/>
                  </a:cubicBezTo>
                  <a:cubicBezTo>
                    <a:pt x="11" y="62"/>
                    <a:pt x="12" y="62"/>
                    <a:pt x="12" y="63"/>
                  </a:cubicBezTo>
                  <a:cubicBezTo>
                    <a:pt x="12" y="63"/>
                    <a:pt x="12" y="64"/>
                    <a:pt x="12" y="64"/>
                  </a:cubicBezTo>
                  <a:cubicBezTo>
                    <a:pt x="12" y="65"/>
                    <a:pt x="12" y="65"/>
                    <a:pt x="12" y="66"/>
                  </a:cubicBezTo>
                  <a:cubicBezTo>
                    <a:pt x="12" y="66"/>
                    <a:pt x="12" y="66"/>
                    <a:pt x="13" y="66"/>
                  </a:cubicBezTo>
                  <a:cubicBezTo>
                    <a:pt x="13" y="66"/>
                    <a:pt x="14" y="66"/>
                    <a:pt x="15" y="66"/>
                  </a:cubicBezTo>
                  <a:cubicBezTo>
                    <a:pt x="16" y="66"/>
                    <a:pt x="16" y="66"/>
                    <a:pt x="17" y="66"/>
                  </a:cubicBezTo>
                  <a:cubicBezTo>
                    <a:pt x="17" y="66"/>
                    <a:pt x="17" y="66"/>
                    <a:pt x="17" y="66"/>
                  </a:cubicBezTo>
                  <a:cubicBezTo>
                    <a:pt x="17" y="66"/>
                    <a:pt x="17" y="66"/>
                    <a:pt x="17" y="66"/>
                  </a:cubicBezTo>
                  <a:cubicBezTo>
                    <a:pt x="17" y="49"/>
                    <a:pt x="17" y="49"/>
                    <a:pt x="17" y="49"/>
                  </a:cubicBezTo>
                  <a:cubicBezTo>
                    <a:pt x="17" y="49"/>
                    <a:pt x="17" y="48"/>
                    <a:pt x="17" y="48"/>
                  </a:cubicBezTo>
                  <a:cubicBezTo>
                    <a:pt x="17" y="47"/>
                    <a:pt x="17" y="45"/>
                    <a:pt x="18" y="44"/>
                  </a:cubicBezTo>
                  <a:cubicBezTo>
                    <a:pt x="18" y="44"/>
                    <a:pt x="19" y="44"/>
                    <a:pt x="20" y="44"/>
                  </a:cubicBezTo>
                  <a:cubicBezTo>
                    <a:pt x="21" y="44"/>
                    <a:pt x="21" y="44"/>
                    <a:pt x="21" y="44"/>
                  </a:cubicBezTo>
                  <a:cubicBezTo>
                    <a:pt x="125" y="44"/>
                    <a:pt x="125" y="44"/>
                    <a:pt x="125" y="44"/>
                  </a:cubicBezTo>
                  <a:cubicBezTo>
                    <a:pt x="125" y="44"/>
                    <a:pt x="126" y="44"/>
                    <a:pt x="126" y="45"/>
                  </a:cubicBezTo>
                  <a:cubicBezTo>
                    <a:pt x="126" y="65"/>
                    <a:pt x="126" y="65"/>
                    <a:pt x="126" y="65"/>
                  </a:cubicBezTo>
                  <a:cubicBezTo>
                    <a:pt x="107" y="65"/>
                    <a:pt x="107" y="65"/>
                    <a:pt x="107" y="65"/>
                  </a:cubicBezTo>
                  <a:cubicBezTo>
                    <a:pt x="107" y="65"/>
                    <a:pt x="106" y="65"/>
                    <a:pt x="106" y="66"/>
                  </a:cubicBezTo>
                  <a:cubicBezTo>
                    <a:pt x="106" y="85"/>
                    <a:pt x="106" y="85"/>
                    <a:pt x="106" y="85"/>
                  </a:cubicBezTo>
                  <a:cubicBezTo>
                    <a:pt x="106" y="85"/>
                    <a:pt x="107" y="85"/>
                    <a:pt x="107" y="85"/>
                  </a:cubicBezTo>
                  <a:cubicBezTo>
                    <a:pt x="166" y="85"/>
                    <a:pt x="166" y="85"/>
                    <a:pt x="166" y="85"/>
                  </a:cubicBezTo>
                  <a:cubicBezTo>
                    <a:pt x="166" y="85"/>
                    <a:pt x="166" y="85"/>
                    <a:pt x="166" y="85"/>
                  </a:cubicBezTo>
                  <a:cubicBezTo>
                    <a:pt x="166" y="65"/>
                    <a:pt x="166" y="65"/>
                    <a:pt x="166" y="65"/>
                  </a:cubicBezTo>
                  <a:cubicBezTo>
                    <a:pt x="166" y="65"/>
                    <a:pt x="166" y="65"/>
                    <a:pt x="166" y="65"/>
                  </a:cubicBezTo>
                  <a:cubicBezTo>
                    <a:pt x="128" y="65"/>
                    <a:pt x="128" y="65"/>
                    <a:pt x="128" y="65"/>
                  </a:cubicBezTo>
                  <a:cubicBezTo>
                    <a:pt x="128" y="45"/>
                    <a:pt x="128" y="45"/>
                    <a:pt x="128" y="45"/>
                  </a:cubicBezTo>
                  <a:cubicBezTo>
                    <a:pt x="128" y="43"/>
                    <a:pt x="126" y="42"/>
                    <a:pt x="125" y="42"/>
                  </a:cubicBezTo>
                  <a:cubicBezTo>
                    <a:pt x="53" y="42"/>
                    <a:pt x="53" y="42"/>
                    <a:pt x="53" y="42"/>
                  </a:cubicBezTo>
                  <a:cubicBezTo>
                    <a:pt x="53" y="6"/>
                    <a:pt x="53" y="6"/>
                    <a:pt x="53" y="6"/>
                  </a:cubicBezTo>
                  <a:cubicBezTo>
                    <a:pt x="53" y="6"/>
                    <a:pt x="53" y="6"/>
                    <a:pt x="53" y="5"/>
                  </a:cubicBezTo>
                  <a:cubicBezTo>
                    <a:pt x="53" y="3"/>
                    <a:pt x="53" y="1"/>
                    <a:pt x="54" y="1"/>
                  </a:cubicBezTo>
                  <a:cubicBezTo>
                    <a:pt x="54" y="1"/>
                    <a:pt x="55" y="1"/>
                    <a:pt x="56" y="1"/>
                  </a:cubicBezTo>
                  <a:cubicBezTo>
                    <a:pt x="56" y="1"/>
                    <a:pt x="57" y="1"/>
                    <a:pt x="57" y="1"/>
                  </a:cubicBezTo>
                  <a:cubicBezTo>
                    <a:pt x="165" y="1"/>
                    <a:pt x="165" y="1"/>
                    <a:pt x="165" y="1"/>
                  </a:cubicBezTo>
                  <a:cubicBezTo>
                    <a:pt x="166" y="1"/>
                    <a:pt x="166" y="1"/>
                    <a:pt x="167" y="2"/>
                  </a:cubicBezTo>
                  <a:cubicBezTo>
                    <a:pt x="167" y="2"/>
                    <a:pt x="167" y="3"/>
                    <a:pt x="167" y="3"/>
                  </a:cubicBezTo>
                  <a:cubicBezTo>
                    <a:pt x="167" y="4"/>
                    <a:pt x="167" y="31"/>
                    <a:pt x="167" y="64"/>
                  </a:cubicBezTo>
                  <a:cubicBezTo>
                    <a:pt x="167" y="73"/>
                    <a:pt x="167" y="81"/>
                    <a:pt x="167" y="85"/>
                  </a:cubicBezTo>
                  <a:cubicBezTo>
                    <a:pt x="167" y="85"/>
                    <a:pt x="167" y="85"/>
                    <a:pt x="168" y="85"/>
                  </a:cubicBezTo>
                  <a:cubicBezTo>
                    <a:pt x="174" y="85"/>
                    <a:pt x="174" y="85"/>
                    <a:pt x="174" y="85"/>
                  </a:cubicBezTo>
                  <a:cubicBezTo>
                    <a:pt x="175" y="85"/>
                    <a:pt x="175" y="85"/>
                    <a:pt x="175" y="85"/>
                  </a:cubicBezTo>
                  <a:cubicBezTo>
                    <a:pt x="177" y="85"/>
                    <a:pt x="178" y="85"/>
                    <a:pt x="179" y="86"/>
                  </a:cubicBezTo>
                  <a:cubicBezTo>
                    <a:pt x="179" y="86"/>
                    <a:pt x="179" y="86"/>
                    <a:pt x="179" y="86"/>
                  </a:cubicBezTo>
                  <a:cubicBezTo>
                    <a:pt x="179" y="87"/>
                    <a:pt x="179" y="87"/>
                    <a:pt x="178"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 name="Freeform 286">
              <a:extLst>
                <a:ext uri="{FF2B5EF4-FFF2-40B4-BE49-F238E27FC236}">
                  <a16:creationId xmlns:a16="http://schemas.microsoft.com/office/drawing/2014/main" id="{8A6DCA08-7C0A-A53E-82CF-79C284873EA4}"/>
                </a:ext>
              </a:extLst>
            </p:cNvPr>
            <p:cNvSpPr>
              <a:spLocks noEditPoints="1"/>
            </p:cNvSpPr>
            <p:nvPr userDrawn="1"/>
          </p:nvSpPr>
          <p:spPr bwMode="auto">
            <a:xfrm>
              <a:off x="11915775" y="4275138"/>
              <a:ext cx="14288" cy="160338"/>
            </a:xfrm>
            <a:custGeom>
              <a:avLst/>
              <a:gdLst>
                <a:gd name="T0" fmla="*/ 1 w 2"/>
                <a:gd name="T1" fmla="*/ 23 h 23"/>
                <a:gd name="T2" fmla="*/ 2 w 2"/>
                <a:gd name="T3" fmla="*/ 22 h 23"/>
                <a:gd name="T4" fmla="*/ 2 w 2"/>
                <a:gd name="T5" fmla="*/ 1 h 23"/>
                <a:gd name="T6" fmla="*/ 1 w 2"/>
                <a:gd name="T7" fmla="*/ 0 h 23"/>
                <a:gd name="T8" fmla="*/ 0 w 2"/>
                <a:gd name="T9" fmla="*/ 1 h 23"/>
                <a:gd name="T10" fmla="*/ 0 w 2"/>
                <a:gd name="T11" fmla="*/ 22 h 23"/>
                <a:gd name="T12" fmla="*/ 1 w 2"/>
                <a:gd name="T13" fmla="*/ 23 h 23"/>
                <a:gd name="T14" fmla="*/ 1 w 2"/>
                <a:gd name="T15" fmla="*/ 1 h 23"/>
                <a:gd name="T16" fmla="*/ 1 w 2"/>
                <a:gd name="T17" fmla="*/ 1 h 23"/>
                <a:gd name="T18" fmla="*/ 1 w 2"/>
                <a:gd name="T19" fmla="*/ 1 h 23"/>
                <a:gd name="T20" fmla="*/ 1 w 2"/>
                <a:gd name="T21" fmla="*/ 22 h 23"/>
                <a:gd name="T22" fmla="*/ 1 w 2"/>
                <a:gd name="T23" fmla="*/ 22 h 23"/>
                <a:gd name="T24" fmla="*/ 1 w 2"/>
                <a:gd name="T25" fmla="*/ 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 h="23">
                  <a:moveTo>
                    <a:pt x="1" y="23"/>
                  </a:moveTo>
                  <a:cubicBezTo>
                    <a:pt x="1" y="23"/>
                    <a:pt x="2" y="23"/>
                    <a:pt x="2" y="22"/>
                  </a:cubicBezTo>
                  <a:cubicBezTo>
                    <a:pt x="2" y="1"/>
                    <a:pt x="2" y="1"/>
                    <a:pt x="2" y="1"/>
                  </a:cubicBezTo>
                  <a:cubicBezTo>
                    <a:pt x="2" y="0"/>
                    <a:pt x="1" y="0"/>
                    <a:pt x="1" y="0"/>
                  </a:cubicBezTo>
                  <a:cubicBezTo>
                    <a:pt x="0" y="0"/>
                    <a:pt x="0" y="0"/>
                    <a:pt x="0" y="1"/>
                  </a:cubicBezTo>
                  <a:cubicBezTo>
                    <a:pt x="0" y="22"/>
                    <a:pt x="0" y="22"/>
                    <a:pt x="0" y="22"/>
                  </a:cubicBezTo>
                  <a:cubicBezTo>
                    <a:pt x="0" y="23"/>
                    <a:pt x="0" y="23"/>
                    <a:pt x="1" y="23"/>
                  </a:cubicBezTo>
                  <a:close/>
                  <a:moveTo>
                    <a:pt x="1" y="1"/>
                  </a:moveTo>
                  <a:cubicBezTo>
                    <a:pt x="1" y="1"/>
                    <a:pt x="1" y="1"/>
                    <a:pt x="1" y="1"/>
                  </a:cubicBezTo>
                  <a:cubicBezTo>
                    <a:pt x="1" y="1"/>
                    <a:pt x="1" y="1"/>
                    <a:pt x="1" y="1"/>
                  </a:cubicBezTo>
                  <a:cubicBezTo>
                    <a:pt x="1" y="22"/>
                    <a:pt x="1" y="22"/>
                    <a:pt x="1" y="22"/>
                  </a:cubicBezTo>
                  <a:cubicBezTo>
                    <a:pt x="1" y="22"/>
                    <a:pt x="1" y="22"/>
                    <a:pt x="1" y="22"/>
                  </a:cubicBezTo>
                  <a:lnTo>
                    <a:pt x="1"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 name="Freeform 287">
              <a:extLst>
                <a:ext uri="{FF2B5EF4-FFF2-40B4-BE49-F238E27FC236}">
                  <a16:creationId xmlns:a16="http://schemas.microsoft.com/office/drawing/2014/main" id="{7DE15530-7869-72D3-146A-E8F72CB65298}"/>
                </a:ext>
              </a:extLst>
            </p:cNvPr>
            <p:cNvSpPr>
              <a:spLocks noEditPoints="1"/>
            </p:cNvSpPr>
            <p:nvPr userDrawn="1"/>
          </p:nvSpPr>
          <p:spPr bwMode="auto">
            <a:xfrm>
              <a:off x="11736388" y="4568825"/>
              <a:ext cx="12700" cy="90488"/>
            </a:xfrm>
            <a:custGeom>
              <a:avLst/>
              <a:gdLst>
                <a:gd name="T0" fmla="*/ 1 w 2"/>
                <a:gd name="T1" fmla="*/ 13 h 13"/>
                <a:gd name="T2" fmla="*/ 2 w 2"/>
                <a:gd name="T3" fmla="*/ 12 h 13"/>
                <a:gd name="T4" fmla="*/ 2 w 2"/>
                <a:gd name="T5" fmla="*/ 1 h 13"/>
                <a:gd name="T6" fmla="*/ 1 w 2"/>
                <a:gd name="T7" fmla="*/ 0 h 13"/>
                <a:gd name="T8" fmla="*/ 0 w 2"/>
                <a:gd name="T9" fmla="*/ 1 h 13"/>
                <a:gd name="T10" fmla="*/ 0 w 2"/>
                <a:gd name="T11" fmla="*/ 12 h 13"/>
                <a:gd name="T12" fmla="*/ 1 w 2"/>
                <a:gd name="T13" fmla="*/ 13 h 13"/>
                <a:gd name="T14" fmla="*/ 1 w 2"/>
                <a:gd name="T15" fmla="*/ 1 h 13"/>
                <a:gd name="T16" fmla="*/ 1 w 2"/>
                <a:gd name="T17" fmla="*/ 1 h 13"/>
                <a:gd name="T18" fmla="*/ 1 w 2"/>
                <a:gd name="T19" fmla="*/ 1 h 13"/>
                <a:gd name="T20" fmla="*/ 1 w 2"/>
                <a:gd name="T21" fmla="*/ 12 h 13"/>
                <a:gd name="T22" fmla="*/ 1 w 2"/>
                <a:gd name="T23" fmla="*/ 12 h 13"/>
                <a:gd name="T24" fmla="*/ 1 w 2"/>
                <a:gd name="T25" fmla="*/ 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 h="13">
                  <a:moveTo>
                    <a:pt x="1" y="13"/>
                  </a:moveTo>
                  <a:cubicBezTo>
                    <a:pt x="2" y="13"/>
                    <a:pt x="2" y="13"/>
                    <a:pt x="2" y="12"/>
                  </a:cubicBezTo>
                  <a:cubicBezTo>
                    <a:pt x="2" y="1"/>
                    <a:pt x="2" y="1"/>
                    <a:pt x="2" y="1"/>
                  </a:cubicBezTo>
                  <a:cubicBezTo>
                    <a:pt x="2" y="0"/>
                    <a:pt x="2" y="0"/>
                    <a:pt x="1" y="0"/>
                  </a:cubicBezTo>
                  <a:cubicBezTo>
                    <a:pt x="0" y="0"/>
                    <a:pt x="0" y="0"/>
                    <a:pt x="0" y="1"/>
                  </a:cubicBezTo>
                  <a:cubicBezTo>
                    <a:pt x="0" y="12"/>
                    <a:pt x="0" y="12"/>
                    <a:pt x="0" y="12"/>
                  </a:cubicBezTo>
                  <a:cubicBezTo>
                    <a:pt x="0" y="13"/>
                    <a:pt x="0" y="13"/>
                    <a:pt x="1" y="13"/>
                  </a:cubicBezTo>
                  <a:close/>
                  <a:moveTo>
                    <a:pt x="1" y="1"/>
                  </a:moveTo>
                  <a:cubicBezTo>
                    <a:pt x="1" y="1"/>
                    <a:pt x="1" y="1"/>
                    <a:pt x="1" y="1"/>
                  </a:cubicBezTo>
                  <a:cubicBezTo>
                    <a:pt x="1" y="1"/>
                    <a:pt x="1" y="1"/>
                    <a:pt x="1" y="1"/>
                  </a:cubicBezTo>
                  <a:cubicBezTo>
                    <a:pt x="1" y="12"/>
                    <a:pt x="1" y="12"/>
                    <a:pt x="1" y="12"/>
                  </a:cubicBezTo>
                  <a:cubicBezTo>
                    <a:pt x="1" y="12"/>
                    <a:pt x="1" y="12"/>
                    <a:pt x="1" y="12"/>
                  </a:cubicBezTo>
                  <a:lnTo>
                    <a:pt x="1"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 name="Freeform 288">
              <a:extLst>
                <a:ext uri="{FF2B5EF4-FFF2-40B4-BE49-F238E27FC236}">
                  <a16:creationId xmlns:a16="http://schemas.microsoft.com/office/drawing/2014/main" id="{AF6D7453-D161-8334-5BAC-FF50513D5691}"/>
                </a:ext>
              </a:extLst>
            </p:cNvPr>
            <p:cNvSpPr>
              <a:spLocks noEditPoints="1"/>
            </p:cNvSpPr>
            <p:nvPr userDrawn="1"/>
          </p:nvSpPr>
          <p:spPr bwMode="auto">
            <a:xfrm>
              <a:off x="11845925" y="4476750"/>
              <a:ext cx="242888" cy="182563"/>
            </a:xfrm>
            <a:custGeom>
              <a:avLst/>
              <a:gdLst>
                <a:gd name="T0" fmla="*/ 35 w 35"/>
                <a:gd name="T1" fmla="*/ 0 h 26"/>
                <a:gd name="T2" fmla="*/ 0 w 35"/>
                <a:gd name="T3" fmla="*/ 0 h 26"/>
                <a:gd name="T4" fmla="*/ 0 w 35"/>
                <a:gd name="T5" fmla="*/ 1 h 26"/>
                <a:gd name="T6" fmla="*/ 0 w 35"/>
                <a:gd name="T7" fmla="*/ 25 h 26"/>
                <a:gd name="T8" fmla="*/ 0 w 35"/>
                <a:gd name="T9" fmla="*/ 26 h 26"/>
                <a:gd name="T10" fmla="*/ 35 w 35"/>
                <a:gd name="T11" fmla="*/ 26 h 26"/>
                <a:gd name="T12" fmla="*/ 35 w 35"/>
                <a:gd name="T13" fmla="*/ 25 h 26"/>
                <a:gd name="T14" fmla="*/ 35 w 35"/>
                <a:gd name="T15" fmla="*/ 1 h 26"/>
                <a:gd name="T16" fmla="*/ 35 w 35"/>
                <a:gd name="T17" fmla="*/ 0 h 26"/>
                <a:gd name="T18" fmla="*/ 34 w 35"/>
                <a:gd name="T19" fmla="*/ 25 h 26"/>
                <a:gd name="T20" fmla="*/ 1 w 35"/>
                <a:gd name="T21" fmla="*/ 25 h 26"/>
                <a:gd name="T22" fmla="*/ 1 w 35"/>
                <a:gd name="T23" fmla="*/ 1 h 26"/>
                <a:gd name="T24" fmla="*/ 34 w 35"/>
                <a:gd name="T25" fmla="*/ 1 h 26"/>
                <a:gd name="T26" fmla="*/ 34 w 35"/>
                <a:gd name="T27" fmla="*/ 25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5" h="26">
                  <a:moveTo>
                    <a:pt x="35" y="0"/>
                  </a:moveTo>
                  <a:cubicBezTo>
                    <a:pt x="0" y="0"/>
                    <a:pt x="0" y="0"/>
                    <a:pt x="0" y="0"/>
                  </a:cubicBezTo>
                  <a:cubicBezTo>
                    <a:pt x="0" y="0"/>
                    <a:pt x="0" y="0"/>
                    <a:pt x="0" y="1"/>
                  </a:cubicBezTo>
                  <a:cubicBezTo>
                    <a:pt x="0" y="25"/>
                    <a:pt x="0" y="25"/>
                    <a:pt x="0" y="25"/>
                  </a:cubicBezTo>
                  <a:cubicBezTo>
                    <a:pt x="0" y="26"/>
                    <a:pt x="0" y="26"/>
                    <a:pt x="0" y="26"/>
                  </a:cubicBezTo>
                  <a:cubicBezTo>
                    <a:pt x="35" y="26"/>
                    <a:pt x="35" y="26"/>
                    <a:pt x="35" y="26"/>
                  </a:cubicBezTo>
                  <a:cubicBezTo>
                    <a:pt x="35" y="26"/>
                    <a:pt x="35" y="26"/>
                    <a:pt x="35" y="25"/>
                  </a:cubicBezTo>
                  <a:cubicBezTo>
                    <a:pt x="35" y="1"/>
                    <a:pt x="35" y="1"/>
                    <a:pt x="35" y="1"/>
                  </a:cubicBezTo>
                  <a:cubicBezTo>
                    <a:pt x="35" y="0"/>
                    <a:pt x="35" y="0"/>
                    <a:pt x="35" y="0"/>
                  </a:cubicBezTo>
                  <a:close/>
                  <a:moveTo>
                    <a:pt x="34" y="25"/>
                  </a:moveTo>
                  <a:cubicBezTo>
                    <a:pt x="1" y="25"/>
                    <a:pt x="1" y="25"/>
                    <a:pt x="1" y="25"/>
                  </a:cubicBezTo>
                  <a:cubicBezTo>
                    <a:pt x="1" y="1"/>
                    <a:pt x="1" y="1"/>
                    <a:pt x="1" y="1"/>
                  </a:cubicBezTo>
                  <a:cubicBezTo>
                    <a:pt x="34" y="1"/>
                    <a:pt x="34" y="1"/>
                    <a:pt x="34" y="1"/>
                  </a:cubicBezTo>
                  <a:lnTo>
                    <a:pt x="34" y="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 name="Freeform 289">
              <a:extLst>
                <a:ext uri="{FF2B5EF4-FFF2-40B4-BE49-F238E27FC236}">
                  <a16:creationId xmlns:a16="http://schemas.microsoft.com/office/drawing/2014/main" id="{E0A083BF-AB44-6ACA-4141-21F79A53BC8C}"/>
                </a:ext>
              </a:extLst>
            </p:cNvPr>
            <p:cNvSpPr>
              <a:spLocks noEditPoints="1"/>
            </p:cNvSpPr>
            <p:nvPr userDrawn="1"/>
          </p:nvSpPr>
          <p:spPr bwMode="auto">
            <a:xfrm>
              <a:off x="11804650" y="4275138"/>
              <a:ext cx="14288" cy="215900"/>
            </a:xfrm>
            <a:custGeom>
              <a:avLst/>
              <a:gdLst>
                <a:gd name="T0" fmla="*/ 1 w 2"/>
                <a:gd name="T1" fmla="*/ 0 h 31"/>
                <a:gd name="T2" fmla="*/ 0 w 2"/>
                <a:gd name="T3" fmla="*/ 2 h 31"/>
                <a:gd name="T4" fmla="*/ 0 w 2"/>
                <a:gd name="T5" fmla="*/ 30 h 31"/>
                <a:gd name="T6" fmla="*/ 1 w 2"/>
                <a:gd name="T7" fmla="*/ 31 h 31"/>
                <a:gd name="T8" fmla="*/ 2 w 2"/>
                <a:gd name="T9" fmla="*/ 30 h 31"/>
                <a:gd name="T10" fmla="*/ 2 w 2"/>
                <a:gd name="T11" fmla="*/ 2 h 31"/>
                <a:gd name="T12" fmla="*/ 1 w 2"/>
                <a:gd name="T13" fmla="*/ 0 h 31"/>
                <a:gd name="T14" fmla="*/ 1 w 2"/>
                <a:gd name="T15" fmla="*/ 30 h 31"/>
                <a:gd name="T16" fmla="*/ 1 w 2"/>
                <a:gd name="T17" fmla="*/ 30 h 31"/>
                <a:gd name="T18" fmla="*/ 1 w 2"/>
                <a:gd name="T19" fmla="*/ 2 h 31"/>
                <a:gd name="T20" fmla="*/ 1 w 2"/>
                <a:gd name="T21" fmla="*/ 1 h 31"/>
                <a:gd name="T22" fmla="*/ 1 w 2"/>
                <a:gd name="T23" fmla="*/ 2 h 31"/>
                <a:gd name="T24" fmla="*/ 1 w 2"/>
                <a:gd name="T25" fmla="*/ 3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 h="31">
                  <a:moveTo>
                    <a:pt x="1" y="0"/>
                  </a:moveTo>
                  <a:cubicBezTo>
                    <a:pt x="0" y="0"/>
                    <a:pt x="0" y="1"/>
                    <a:pt x="0" y="2"/>
                  </a:cubicBezTo>
                  <a:cubicBezTo>
                    <a:pt x="0" y="30"/>
                    <a:pt x="0" y="30"/>
                    <a:pt x="0" y="30"/>
                  </a:cubicBezTo>
                  <a:cubicBezTo>
                    <a:pt x="0" y="31"/>
                    <a:pt x="0" y="31"/>
                    <a:pt x="1" y="31"/>
                  </a:cubicBezTo>
                  <a:cubicBezTo>
                    <a:pt x="2" y="31"/>
                    <a:pt x="2" y="31"/>
                    <a:pt x="2" y="30"/>
                  </a:cubicBezTo>
                  <a:cubicBezTo>
                    <a:pt x="2" y="2"/>
                    <a:pt x="2" y="2"/>
                    <a:pt x="2" y="2"/>
                  </a:cubicBezTo>
                  <a:cubicBezTo>
                    <a:pt x="2" y="1"/>
                    <a:pt x="2" y="0"/>
                    <a:pt x="1" y="0"/>
                  </a:cubicBezTo>
                  <a:close/>
                  <a:moveTo>
                    <a:pt x="1" y="30"/>
                  </a:moveTo>
                  <a:cubicBezTo>
                    <a:pt x="1" y="30"/>
                    <a:pt x="1" y="30"/>
                    <a:pt x="1" y="30"/>
                  </a:cubicBezTo>
                  <a:cubicBezTo>
                    <a:pt x="1" y="2"/>
                    <a:pt x="1" y="2"/>
                    <a:pt x="1" y="2"/>
                  </a:cubicBezTo>
                  <a:cubicBezTo>
                    <a:pt x="1" y="1"/>
                    <a:pt x="1" y="1"/>
                    <a:pt x="1" y="1"/>
                  </a:cubicBezTo>
                  <a:cubicBezTo>
                    <a:pt x="1" y="1"/>
                    <a:pt x="1" y="1"/>
                    <a:pt x="1" y="2"/>
                  </a:cubicBezTo>
                  <a:lnTo>
                    <a:pt x="1" y="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 name="Freeform 290">
              <a:extLst>
                <a:ext uri="{FF2B5EF4-FFF2-40B4-BE49-F238E27FC236}">
                  <a16:creationId xmlns:a16="http://schemas.microsoft.com/office/drawing/2014/main" id="{0DB1ADB8-ED62-CF9D-652E-A647CF5F491C}"/>
                </a:ext>
              </a:extLst>
            </p:cNvPr>
            <p:cNvSpPr>
              <a:spLocks noEditPoints="1"/>
            </p:cNvSpPr>
            <p:nvPr userDrawn="1"/>
          </p:nvSpPr>
          <p:spPr bwMode="auto">
            <a:xfrm>
              <a:off x="11542713" y="4568825"/>
              <a:ext cx="20638" cy="133350"/>
            </a:xfrm>
            <a:custGeom>
              <a:avLst/>
              <a:gdLst>
                <a:gd name="T0" fmla="*/ 2 w 3"/>
                <a:gd name="T1" fmla="*/ 19 h 19"/>
                <a:gd name="T2" fmla="*/ 3 w 3"/>
                <a:gd name="T3" fmla="*/ 18 h 19"/>
                <a:gd name="T4" fmla="*/ 3 w 3"/>
                <a:gd name="T5" fmla="*/ 1 h 19"/>
                <a:gd name="T6" fmla="*/ 2 w 3"/>
                <a:gd name="T7" fmla="*/ 0 h 19"/>
                <a:gd name="T8" fmla="*/ 0 w 3"/>
                <a:gd name="T9" fmla="*/ 1 h 19"/>
                <a:gd name="T10" fmla="*/ 0 w 3"/>
                <a:gd name="T11" fmla="*/ 18 h 19"/>
                <a:gd name="T12" fmla="*/ 2 w 3"/>
                <a:gd name="T13" fmla="*/ 19 h 19"/>
                <a:gd name="T14" fmla="*/ 1 w 3"/>
                <a:gd name="T15" fmla="*/ 1 h 19"/>
                <a:gd name="T16" fmla="*/ 2 w 3"/>
                <a:gd name="T17" fmla="*/ 1 h 19"/>
                <a:gd name="T18" fmla="*/ 2 w 3"/>
                <a:gd name="T19" fmla="*/ 1 h 19"/>
                <a:gd name="T20" fmla="*/ 2 w 3"/>
                <a:gd name="T21" fmla="*/ 18 h 19"/>
                <a:gd name="T22" fmla="*/ 1 w 3"/>
                <a:gd name="T23" fmla="*/ 18 h 19"/>
                <a:gd name="T24" fmla="*/ 1 w 3"/>
                <a:gd name="T25" fmla="*/ 1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 h="19">
                  <a:moveTo>
                    <a:pt x="2" y="19"/>
                  </a:moveTo>
                  <a:cubicBezTo>
                    <a:pt x="2" y="19"/>
                    <a:pt x="3" y="19"/>
                    <a:pt x="3" y="18"/>
                  </a:cubicBezTo>
                  <a:cubicBezTo>
                    <a:pt x="3" y="1"/>
                    <a:pt x="3" y="1"/>
                    <a:pt x="3" y="1"/>
                  </a:cubicBezTo>
                  <a:cubicBezTo>
                    <a:pt x="3" y="0"/>
                    <a:pt x="2" y="0"/>
                    <a:pt x="2" y="0"/>
                  </a:cubicBezTo>
                  <a:cubicBezTo>
                    <a:pt x="1" y="0"/>
                    <a:pt x="0" y="0"/>
                    <a:pt x="0" y="1"/>
                  </a:cubicBezTo>
                  <a:cubicBezTo>
                    <a:pt x="0" y="18"/>
                    <a:pt x="0" y="18"/>
                    <a:pt x="0" y="18"/>
                  </a:cubicBezTo>
                  <a:cubicBezTo>
                    <a:pt x="0" y="19"/>
                    <a:pt x="1" y="19"/>
                    <a:pt x="2" y="19"/>
                  </a:cubicBezTo>
                  <a:close/>
                  <a:moveTo>
                    <a:pt x="1" y="1"/>
                  </a:moveTo>
                  <a:cubicBezTo>
                    <a:pt x="1" y="1"/>
                    <a:pt x="1" y="1"/>
                    <a:pt x="2" y="1"/>
                  </a:cubicBezTo>
                  <a:cubicBezTo>
                    <a:pt x="2" y="1"/>
                    <a:pt x="2" y="1"/>
                    <a:pt x="2" y="1"/>
                  </a:cubicBezTo>
                  <a:cubicBezTo>
                    <a:pt x="2" y="18"/>
                    <a:pt x="2" y="18"/>
                    <a:pt x="2" y="18"/>
                  </a:cubicBezTo>
                  <a:cubicBezTo>
                    <a:pt x="2" y="18"/>
                    <a:pt x="1" y="18"/>
                    <a:pt x="1" y="18"/>
                  </a:cubicBezTo>
                  <a:lnTo>
                    <a:pt x="1"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 name="Freeform 291">
              <a:extLst>
                <a:ext uri="{FF2B5EF4-FFF2-40B4-BE49-F238E27FC236}">
                  <a16:creationId xmlns:a16="http://schemas.microsoft.com/office/drawing/2014/main" id="{ABB5D3B5-8C1A-50B5-4B2A-6D5E8C7218D6}"/>
                </a:ext>
              </a:extLst>
            </p:cNvPr>
            <p:cNvSpPr>
              <a:spLocks noEditPoints="1"/>
            </p:cNvSpPr>
            <p:nvPr userDrawn="1"/>
          </p:nvSpPr>
          <p:spPr bwMode="auto">
            <a:xfrm>
              <a:off x="11363325" y="4275138"/>
              <a:ext cx="12700" cy="215900"/>
            </a:xfrm>
            <a:custGeom>
              <a:avLst/>
              <a:gdLst>
                <a:gd name="T0" fmla="*/ 1 w 2"/>
                <a:gd name="T1" fmla="*/ 0 h 31"/>
                <a:gd name="T2" fmla="*/ 0 w 2"/>
                <a:gd name="T3" fmla="*/ 2 h 31"/>
                <a:gd name="T4" fmla="*/ 0 w 2"/>
                <a:gd name="T5" fmla="*/ 30 h 31"/>
                <a:gd name="T6" fmla="*/ 1 w 2"/>
                <a:gd name="T7" fmla="*/ 31 h 31"/>
                <a:gd name="T8" fmla="*/ 2 w 2"/>
                <a:gd name="T9" fmla="*/ 30 h 31"/>
                <a:gd name="T10" fmla="*/ 2 w 2"/>
                <a:gd name="T11" fmla="*/ 2 h 31"/>
                <a:gd name="T12" fmla="*/ 1 w 2"/>
                <a:gd name="T13" fmla="*/ 0 h 31"/>
                <a:gd name="T14" fmla="*/ 2 w 2"/>
                <a:gd name="T15" fmla="*/ 30 h 31"/>
                <a:gd name="T16" fmla="*/ 1 w 2"/>
                <a:gd name="T17" fmla="*/ 30 h 31"/>
                <a:gd name="T18" fmla="*/ 1 w 2"/>
                <a:gd name="T19" fmla="*/ 2 h 31"/>
                <a:gd name="T20" fmla="*/ 1 w 2"/>
                <a:gd name="T21" fmla="*/ 1 h 31"/>
                <a:gd name="T22" fmla="*/ 2 w 2"/>
                <a:gd name="T23" fmla="*/ 2 h 31"/>
                <a:gd name="T24" fmla="*/ 2 w 2"/>
                <a:gd name="T25" fmla="*/ 3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 h="31">
                  <a:moveTo>
                    <a:pt x="1" y="0"/>
                  </a:moveTo>
                  <a:cubicBezTo>
                    <a:pt x="1" y="0"/>
                    <a:pt x="0" y="1"/>
                    <a:pt x="0" y="2"/>
                  </a:cubicBezTo>
                  <a:cubicBezTo>
                    <a:pt x="0" y="30"/>
                    <a:pt x="0" y="30"/>
                    <a:pt x="0" y="30"/>
                  </a:cubicBezTo>
                  <a:cubicBezTo>
                    <a:pt x="0" y="31"/>
                    <a:pt x="1" y="31"/>
                    <a:pt x="1" y="31"/>
                  </a:cubicBezTo>
                  <a:cubicBezTo>
                    <a:pt x="2" y="31"/>
                    <a:pt x="2" y="31"/>
                    <a:pt x="2" y="30"/>
                  </a:cubicBezTo>
                  <a:cubicBezTo>
                    <a:pt x="2" y="2"/>
                    <a:pt x="2" y="2"/>
                    <a:pt x="2" y="2"/>
                  </a:cubicBezTo>
                  <a:cubicBezTo>
                    <a:pt x="2" y="1"/>
                    <a:pt x="2" y="0"/>
                    <a:pt x="1" y="0"/>
                  </a:cubicBezTo>
                  <a:close/>
                  <a:moveTo>
                    <a:pt x="2" y="30"/>
                  </a:moveTo>
                  <a:cubicBezTo>
                    <a:pt x="2" y="30"/>
                    <a:pt x="1" y="30"/>
                    <a:pt x="1" y="30"/>
                  </a:cubicBezTo>
                  <a:cubicBezTo>
                    <a:pt x="1" y="2"/>
                    <a:pt x="1" y="2"/>
                    <a:pt x="1" y="2"/>
                  </a:cubicBezTo>
                  <a:cubicBezTo>
                    <a:pt x="1" y="1"/>
                    <a:pt x="1" y="1"/>
                    <a:pt x="1" y="1"/>
                  </a:cubicBezTo>
                  <a:cubicBezTo>
                    <a:pt x="1" y="1"/>
                    <a:pt x="2" y="1"/>
                    <a:pt x="2" y="2"/>
                  </a:cubicBezTo>
                  <a:lnTo>
                    <a:pt x="2" y="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 name="Freeform 292">
              <a:extLst>
                <a:ext uri="{FF2B5EF4-FFF2-40B4-BE49-F238E27FC236}">
                  <a16:creationId xmlns:a16="http://schemas.microsoft.com/office/drawing/2014/main" id="{E5F379AB-D7E4-248F-6483-B0BC30AC1ACB}"/>
                </a:ext>
              </a:extLst>
            </p:cNvPr>
            <p:cNvSpPr>
              <a:spLocks noEditPoints="1"/>
            </p:cNvSpPr>
            <p:nvPr userDrawn="1"/>
          </p:nvSpPr>
          <p:spPr bwMode="auto">
            <a:xfrm>
              <a:off x="11425238" y="4589463"/>
              <a:ext cx="61913" cy="112713"/>
            </a:xfrm>
            <a:custGeom>
              <a:avLst/>
              <a:gdLst>
                <a:gd name="T0" fmla="*/ 1 w 9"/>
                <a:gd name="T1" fmla="*/ 16 h 16"/>
                <a:gd name="T2" fmla="*/ 8 w 9"/>
                <a:gd name="T3" fmla="*/ 16 h 16"/>
                <a:gd name="T4" fmla="*/ 9 w 9"/>
                <a:gd name="T5" fmla="*/ 15 h 16"/>
                <a:gd name="T6" fmla="*/ 9 w 9"/>
                <a:gd name="T7" fmla="*/ 1 h 16"/>
                <a:gd name="T8" fmla="*/ 8 w 9"/>
                <a:gd name="T9" fmla="*/ 0 h 16"/>
                <a:gd name="T10" fmla="*/ 1 w 9"/>
                <a:gd name="T11" fmla="*/ 0 h 16"/>
                <a:gd name="T12" fmla="*/ 0 w 9"/>
                <a:gd name="T13" fmla="*/ 1 h 16"/>
                <a:gd name="T14" fmla="*/ 0 w 9"/>
                <a:gd name="T15" fmla="*/ 15 h 16"/>
                <a:gd name="T16" fmla="*/ 1 w 9"/>
                <a:gd name="T17" fmla="*/ 16 h 16"/>
                <a:gd name="T18" fmla="*/ 1 w 9"/>
                <a:gd name="T19" fmla="*/ 1 h 16"/>
                <a:gd name="T20" fmla="*/ 8 w 9"/>
                <a:gd name="T21" fmla="*/ 1 h 16"/>
                <a:gd name="T22" fmla="*/ 8 w 9"/>
                <a:gd name="T23" fmla="*/ 15 h 16"/>
                <a:gd name="T24" fmla="*/ 1 w 9"/>
                <a:gd name="T25" fmla="*/ 15 h 16"/>
                <a:gd name="T26" fmla="*/ 1 w 9"/>
                <a:gd name="T27" fmla="*/ 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 h="16">
                  <a:moveTo>
                    <a:pt x="1" y="16"/>
                  </a:moveTo>
                  <a:cubicBezTo>
                    <a:pt x="8" y="16"/>
                    <a:pt x="8" y="16"/>
                    <a:pt x="8" y="16"/>
                  </a:cubicBezTo>
                  <a:cubicBezTo>
                    <a:pt x="8" y="16"/>
                    <a:pt x="9" y="15"/>
                    <a:pt x="9" y="15"/>
                  </a:cubicBezTo>
                  <a:cubicBezTo>
                    <a:pt x="9" y="1"/>
                    <a:pt x="9" y="1"/>
                    <a:pt x="9" y="1"/>
                  </a:cubicBezTo>
                  <a:cubicBezTo>
                    <a:pt x="9" y="0"/>
                    <a:pt x="8" y="0"/>
                    <a:pt x="8" y="0"/>
                  </a:cubicBezTo>
                  <a:cubicBezTo>
                    <a:pt x="1" y="0"/>
                    <a:pt x="1" y="0"/>
                    <a:pt x="1" y="0"/>
                  </a:cubicBezTo>
                  <a:cubicBezTo>
                    <a:pt x="0" y="0"/>
                    <a:pt x="0" y="0"/>
                    <a:pt x="0" y="1"/>
                  </a:cubicBezTo>
                  <a:cubicBezTo>
                    <a:pt x="0" y="15"/>
                    <a:pt x="0" y="15"/>
                    <a:pt x="0" y="15"/>
                  </a:cubicBezTo>
                  <a:cubicBezTo>
                    <a:pt x="0" y="15"/>
                    <a:pt x="0" y="16"/>
                    <a:pt x="1" y="16"/>
                  </a:cubicBezTo>
                  <a:close/>
                  <a:moveTo>
                    <a:pt x="1" y="1"/>
                  </a:moveTo>
                  <a:cubicBezTo>
                    <a:pt x="8" y="1"/>
                    <a:pt x="8" y="1"/>
                    <a:pt x="8" y="1"/>
                  </a:cubicBezTo>
                  <a:cubicBezTo>
                    <a:pt x="8" y="15"/>
                    <a:pt x="8" y="15"/>
                    <a:pt x="8" y="15"/>
                  </a:cubicBezTo>
                  <a:cubicBezTo>
                    <a:pt x="1" y="15"/>
                    <a:pt x="1" y="15"/>
                    <a:pt x="1" y="15"/>
                  </a:cubicBezTo>
                  <a:lnTo>
                    <a:pt x="1"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 name="Freeform 293">
              <a:extLst>
                <a:ext uri="{FF2B5EF4-FFF2-40B4-BE49-F238E27FC236}">
                  <a16:creationId xmlns:a16="http://schemas.microsoft.com/office/drawing/2014/main" id="{58A17068-71DC-6339-E950-F9B9F55E85D1}"/>
                </a:ext>
              </a:extLst>
            </p:cNvPr>
            <p:cNvSpPr>
              <a:spLocks noEditPoints="1"/>
            </p:cNvSpPr>
            <p:nvPr userDrawn="1"/>
          </p:nvSpPr>
          <p:spPr bwMode="auto">
            <a:xfrm>
              <a:off x="11695113" y="4275138"/>
              <a:ext cx="12700" cy="215900"/>
            </a:xfrm>
            <a:custGeom>
              <a:avLst/>
              <a:gdLst>
                <a:gd name="T0" fmla="*/ 1 w 2"/>
                <a:gd name="T1" fmla="*/ 0 h 31"/>
                <a:gd name="T2" fmla="*/ 0 w 2"/>
                <a:gd name="T3" fmla="*/ 2 h 31"/>
                <a:gd name="T4" fmla="*/ 0 w 2"/>
                <a:gd name="T5" fmla="*/ 30 h 31"/>
                <a:gd name="T6" fmla="*/ 1 w 2"/>
                <a:gd name="T7" fmla="*/ 31 h 31"/>
                <a:gd name="T8" fmla="*/ 2 w 2"/>
                <a:gd name="T9" fmla="*/ 30 h 31"/>
                <a:gd name="T10" fmla="*/ 2 w 2"/>
                <a:gd name="T11" fmla="*/ 2 h 31"/>
                <a:gd name="T12" fmla="*/ 1 w 2"/>
                <a:gd name="T13" fmla="*/ 0 h 31"/>
                <a:gd name="T14" fmla="*/ 1 w 2"/>
                <a:gd name="T15" fmla="*/ 30 h 31"/>
                <a:gd name="T16" fmla="*/ 1 w 2"/>
                <a:gd name="T17" fmla="*/ 30 h 31"/>
                <a:gd name="T18" fmla="*/ 1 w 2"/>
                <a:gd name="T19" fmla="*/ 2 h 31"/>
                <a:gd name="T20" fmla="*/ 1 w 2"/>
                <a:gd name="T21" fmla="*/ 1 h 31"/>
                <a:gd name="T22" fmla="*/ 1 w 2"/>
                <a:gd name="T23" fmla="*/ 2 h 31"/>
                <a:gd name="T24" fmla="*/ 1 w 2"/>
                <a:gd name="T25" fmla="*/ 3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 h="31">
                  <a:moveTo>
                    <a:pt x="1" y="0"/>
                  </a:moveTo>
                  <a:cubicBezTo>
                    <a:pt x="0" y="0"/>
                    <a:pt x="0" y="1"/>
                    <a:pt x="0" y="2"/>
                  </a:cubicBezTo>
                  <a:cubicBezTo>
                    <a:pt x="0" y="30"/>
                    <a:pt x="0" y="30"/>
                    <a:pt x="0" y="30"/>
                  </a:cubicBezTo>
                  <a:cubicBezTo>
                    <a:pt x="0" y="31"/>
                    <a:pt x="0" y="31"/>
                    <a:pt x="1" y="31"/>
                  </a:cubicBezTo>
                  <a:cubicBezTo>
                    <a:pt x="2" y="31"/>
                    <a:pt x="2" y="31"/>
                    <a:pt x="2" y="30"/>
                  </a:cubicBezTo>
                  <a:cubicBezTo>
                    <a:pt x="2" y="2"/>
                    <a:pt x="2" y="2"/>
                    <a:pt x="2" y="2"/>
                  </a:cubicBezTo>
                  <a:cubicBezTo>
                    <a:pt x="2" y="1"/>
                    <a:pt x="2" y="0"/>
                    <a:pt x="1" y="0"/>
                  </a:cubicBezTo>
                  <a:close/>
                  <a:moveTo>
                    <a:pt x="1" y="30"/>
                  </a:moveTo>
                  <a:cubicBezTo>
                    <a:pt x="1" y="30"/>
                    <a:pt x="1" y="30"/>
                    <a:pt x="1" y="30"/>
                  </a:cubicBezTo>
                  <a:cubicBezTo>
                    <a:pt x="1" y="2"/>
                    <a:pt x="1" y="2"/>
                    <a:pt x="1" y="2"/>
                  </a:cubicBezTo>
                  <a:cubicBezTo>
                    <a:pt x="1" y="1"/>
                    <a:pt x="1" y="1"/>
                    <a:pt x="1" y="1"/>
                  </a:cubicBezTo>
                  <a:cubicBezTo>
                    <a:pt x="1" y="1"/>
                    <a:pt x="1" y="1"/>
                    <a:pt x="1" y="2"/>
                  </a:cubicBezTo>
                  <a:lnTo>
                    <a:pt x="1" y="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 name="Freeform 294">
              <a:extLst>
                <a:ext uri="{FF2B5EF4-FFF2-40B4-BE49-F238E27FC236}">
                  <a16:creationId xmlns:a16="http://schemas.microsoft.com/office/drawing/2014/main" id="{39CF126E-23E4-2836-2F3F-B80095E26DFE}"/>
                </a:ext>
              </a:extLst>
            </p:cNvPr>
            <p:cNvSpPr>
              <a:spLocks noEditPoints="1"/>
            </p:cNvSpPr>
            <p:nvPr userDrawn="1"/>
          </p:nvSpPr>
          <p:spPr bwMode="auto">
            <a:xfrm>
              <a:off x="11583988" y="4275138"/>
              <a:ext cx="14288" cy="215900"/>
            </a:xfrm>
            <a:custGeom>
              <a:avLst/>
              <a:gdLst>
                <a:gd name="T0" fmla="*/ 1 w 2"/>
                <a:gd name="T1" fmla="*/ 0 h 31"/>
                <a:gd name="T2" fmla="*/ 0 w 2"/>
                <a:gd name="T3" fmla="*/ 2 h 31"/>
                <a:gd name="T4" fmla="*/ 0 w 2"/>
                <a:gd name="T5" fmla="*/ 30 h 31"/>
                <a:gd name="T6" fmla="*/ 1 w 2"/>
                <a:gd name="T7" fmla="*/ 31 h 31"/>
                <a:gd name="T8" fmla="*/ 2 w 2"/>
                <a:gd name="T9" fmla="*/ 30 h 31"/>
                <a:gd name="T10" fmla="*/ 2 w 2"/>
                <a:gd name="T11" fmla="*/ 2 h 31"/>
                <a:gd name="T12" fmla="*/ 1 w 2"/>
                <a:gd name="T13" fmla="*/ 0 h 31"/>
                <a:gd name="T14" fmla="*/ 1 w 2"/>
                <a:gd name="T15" fmla="*/ 30 h 31"/>
                <a:gd name="T16" fmla="*/ 1 w 2"/>
                <a:gd name="T17" fmla="*/ 30 h 31"/>
                <a:gd name="T18" fmla="*/ 1 w 2"/>
                <a:gd name="T19" fmla="*/ 2 h 31"/>
                <a:gd name="T20" fmla="*/ 1 w 2"/>
                <a:gd name="T21" fmla="*/ 1 h 31"/>
                <a:gd name="T22" fmla="*/ 1 w 2"/>
                <a:gd name="T23" fmla="*/ 2 h 31"/>
                <a:gd name="T24" fmla="*/ 1 w 2"/>
                <a:gd name="T25" fmla="*/ 3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 h="31">
                  <a:moveTo>
                    <a:pt x="1" y="0"/>
                  </a:moveTo>
                  <a:cubicBezTo>
                    <a:pt x="1" y="0"/>
                    <a:pt x="0" y="1"/>
                    <a:pt x="0" y="2"/>
                  </a:cubicBezTo>
                  <a:cubicBezTo>
                    <a:pt x="0" y="30"/>
                    <a:pt x="0" y="30"/>
                    <a:pt x="0" y="30"/>
                  </a:cubicBezTo>
                  <a:cubicBezTo>
                    <a:pt x="0" y="31"/>
                    <a:pt x="1" y="31"/>
                    <a:pt x="1" y="31"/>
                  </a:cubicBezTo>
                  <a:cubicBezTo>
                    <a:pt x="2" y="31"/>
                    <a:pt x="2" y="31"/>
                    <a:pt x="2" y="30"/>
                  </a:cubicBezTo>
                  <a:cubicBezTo>
                    <a:pt x="2" y="2"/>
                    <a:pt x="2" y="2"/>
                    <a:pt x="2" y="2"/>
                  </a:cubicBezTo>
                  <a:cubicBezTo>
                    <a:pt x="2" y="1"/>
                    <a:pt x="2" y="0"/>
                    <a:pt x="1" y="0"/>
                  </a:cubicBezTo>
                  <a:close/>
                  <a:moveTo>
                    <a:pt x="1" y="30"/>
                  </a:moveTo>
                  <a:cubicBezTo>
                    <a:pt x="1" y="30"/>
                    <a:pt x="1" y="30"/>
                    <a:pt x="1" y="30"/>
                  </a:cubicBezTo>
                  <a:cubicBezTo>
                    <a:pt x="1" y="2"/>
                    <a:pt x="1" y="2"/>
                    <a:pt x="1" y="2"/>
                  </a:cubicBezTo>
                  <a:cubicBezTo>
                    <a:pt x="1" y="1"/>
                    <a:pt x="1" y="1"/>
                    <a:pt x="1" y="1"/>
                  </a:cubicBezTo>
                  <a:cubicBezTo>
                    <a:pt x="1" y="1"/>
                    <a:pt x="1" y="1"/>
                    <a:pt x="1" y="2"/>
                  </a:cubicBezTo>
                  <a:lnTo>
                    <a:pt x="1" y="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 name="Freeform 295">
              <a:extLst>
                <a:ext uri="{FF2B5EF4-FFF2-40B4-BE49-F238E27FC236}">
                  <a16:creationId xmlns:a16="http://schemas.microsoft.com/office/drawing/2014/main" id="{3FD0DDA4-5BDA-1A22-7178-F1D8995A892E}"/>
                </a:ext>
              </a:extLst>
            </p:cNvPr>
            <p:cNvSpPr>
              <a:spLocks noEditPoints="1"/>
            </p:cNvSpPr>
            <p:nvPr userDrawn="1"/>
          </p:nvSpPr>
          <p:spPr bwMode="auto">
            <a:xfrm>
              <a:off x="11472863" y="4275138"/>
              <a:ext cx="14288" cy="215900"/>
            </a:xfrm>
            <a:custGeom>
              <a:avLst/>
              <a:gdLst>
                <a:gd name="T0" fmla="*/ 1 w 2"/>
                <a:gd name="T1" fmla="*/ 0 h 31"/>
                <a:gd name="T2" fmla="*/ 0 w 2"/>
                <a:gd name="T3" fmla="*/ 2 h 31"/>
                <a:gd name="T4" fmla="*/ 0 w 2"/>
                <a:gd name="T5" fmla="*/ 30 h 31"/>
                <a:gd name="T6" fmla="*/ 1 w 2"/>
                <a:gd name="T7" fmla="*/ 31 h 31"/>
                <a:gd name="T8" fmla="*/ 2 w 2"/>
                <a:gd name="T9" fmla="*/ 30 h 31"/>
                <a:gd name="T10" fmla="*/ 2 w 2"/>
                <a:gd name="T11" fmla="*/ 2 h 31"/>
                <a:gd name="T12" fmla="*/ 1 w 2"/>
                <a:gd name="T13" fmla="*/ 0 h 31"/>
                <a:gd name="T14" fmla="*/ 1 w 2"/>
                <a:gd name="T15" fmla="*/ 30 h 31"/>
                <a:gd name="T16" fmla="*/ 1 w 2"/>
                <a:gd name="T17" fmla="*/ 30 h 31"/>
                <a:gd name="T18" fmla="*/ 1 w 2"/>
                <a:gd name="T19" fmla="*/ 2 h 31"/>
                <a:gd name="T20" fmla="*/ 1 w 2"/>
                <a:gd name="T21" fmla="*/ 1 h 31"/>
                <a:gd name="T22" fmla="*/ 1 w 2"/>
                <a:gd name="T23" fmla="*/ 2 h 31"/>
                <a:gd name="T24" fmla="*/ 1 w 2"/>
                <a:gd name="T25" fmla="*/ 3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 h="31">
                  <a:moveTo>
                    <a:pt x="1" y="0"/>
                  </a:moveTo>
                  <a:cubicBezTo>
                    <a:pt x="1" y="0"/>
                    <a:pt x="0" y="1"/>
                    <a:pt x="0" y="2"/>
                  </a:cubicBezTo>
                  <a:cubicBezTo>
                    <a:pt x="0" y="30"/>
                    <a:pt x="0" y="30"/>
                    <a:pt x="0" y="30"/>
                  </a:cubicBezTo>
                  <a:cubicBezTo>
                    <a:pt x="0" y="31"/>
                    <a:pt x="1" y="31"/>
                    <a:pt x="1" y="31"/>
                  </a:cubicBezTo>
                  <a:cubicBezTo>
                    <a:pt x="2" y="31"/>
                    <a:pt x="2" y="31"/>
                    <a:pt x="2" y="30"/>
                  </a:cubicBezTo>
                  <a:cubicBezTo>
                    <a:pt x="2" y="2"/>
                    <a:pt x="2" y="2"/>
                    <a:pt x="2" y="2"/>
                  </a:cubicBezTo>
                  <a:cubicBezTo>
                    <a:pt x="2" y="1"/>
                    <a:pt x="2" y="0"/>
                    <a:pt x="1" y="0"/>
                  </a:cubicBezTo>
                  <a:close/>
                  <a:moveTo>
                    <a:pt x="1" y="30"/>
                  </a:moveTo>
                  <a:cubicBezTo>
                    <a:pt x="1" y="30"/>
                    <a:pt x="1" y="30"/>
                    <a:pt x="1" y="30"/>
                  </a:cubicBezTo>
                  <a:cubicBezTo>
                    <a:pt x="1" y="2"/>
                    <a:pt x="1" y="2"/>
                    <a:pt x="1" y="2"/>
                  </a:cubicBezTo>
                  <a:cubicBezTo>
                    <a:pt x="1" y="1"/>
                    <a:pt x="1" y="1"/>
                    <a:pt x="1" y="1"/>
                  </a:cubicBezTo>
                  <a:cubicBezTo>
                    <a:pt x="1" y="1"/>
                    <a:pt x="1" y="1"/>
                    <a:pt x="1" y="2"/>
                  </a:cubicBezTo>
                  <a:lnTo>
                    <a:pt x="1" y="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 name="Freeform 296">
              <a:extLst>
                <a:ext uri="{FF2B5EF4-FFF2-40B4-BE49-F238E27FC236}">
                  <a16:creationId xmlns:a16="http://schemas.microsoft.com/office/drawing/2014/main" id="{B64FF8A6-4391-E1A3-2145-C97AC1A4F3F9}"/>
                </a:ext>
              </a:extLst>
            </p:cNvPr>
            <p:cNvSpPr>
              <a:spLocks noEditPoints="1"/>
            </p:cNvSpPr>
            <p:nvPr userDrawn="1"/>
          </p:nvSpPr>
          <p:spPr bwMode="auto">
            <a:xfrm>
              <a:off x="11064875" y="4799013"/>
              <a:ext cx="560388" cy="22225"/>
            </a:xfrm>
            <a:custGeom>
              <a:avLst/>
              <a:gdLst>
                <a:gd name="T0" fmla="*/ 80 w 81"/>
                <a:gd name="T1" fmla="*/ 0 h 3"/>
                <a:gd name="T2" fmla="*/ 1 w 81"/>
                <a:gd name="T3" fmla="*/ 0 h 3"/>
                <a:gd name="T4" fmla="*/ 0 w 81"/>
                <a:gd name="T5" fmla="*/ 0 h 3"/>
                <a:gd name="T6" fmla="*/ 0 w 81"/>
                <a:gd name="T7" fmla="*/ 3 h 3"/>
                <a:gd name="T8" fmla="*/ 1 w 81"/>
                <a:gd name="T9" fmla="*/ 3 h 3"/>
                <a:gd name="T10" fmla="*/ 80 w 81"/>
                <a:gd name="T11" fmla="*/ 3 h 3"/>
                <a:gd name="T12" fmla="*/ 81 w 81"/>
                <a:gd name="T13" fmla="*/ 3 h 3"/>
                <a:gd name="T14" fmla="*/ 81 w 81"/>
                <a:gd name="T15" fmla="*/ 0 h 3"/>
                <a:gd name="T16" fmla="*/ 80 w 81"/>
                <a:gd name="T17" fmla="*/ 0 h 3"/>
                <a:gd name="T18" fmla="*/ 80 w 81"/>
                <a:gd name="T19" fmla="*/ 2 h 3"/>
                <a:gd name="T20" fmla="*/ 1 w 81"/>
                <a:gd name="T21" fmla="*/ 2 h 3"/>
                <a:gd name="T22" fmla="*/ 1 w 81"/>
                <a:gd name="T23" fmla="*/ 1 h 3"/>
                <a:gd name="T24" fmla="*/ 80 w 81"/>
                <a:gd name="T25" fmla="*/ 1 h 3"/>
                <a:gd name="T26" fmla="*/ 80 w 81"/>
                <a:gd name="T27"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1" h="3">
                  <a:moveTo>
                    <a:pt x="80" y="0"/>
                  </a:moveTo>
                  <a:cubicBezTo>
                    <a:pt x="1" y="0"/>
                    <a:pt x="1" y="0"/>
                    <a:pt x="1" y="0"/>
                  </a:cubicBezTo>
                  <a:cubicBezTo>
                    <a:pt x="0" y="0"/>
                    <a:pt x="0" y="0"/>
                    <a:pt x="0" y="0"/>
                  </a:cubicBezTo>
                  <a:cubicBezTo>
                    <a:pt x="0" y="3"/>
                    <a:pt x="0" y="3"/>
                    <a:pt x="0" y="3"/>
                  </a:cubicBezTo>
                  <a:cubicBezTo>
                    <a:pt x="0" y="3"/>
                    <a:pt x="0" y="3"/>
                    <a:pt x="1" y="3"/>
                  </a:cubicBezTo>
                  <a:cubicBezTo>
                    <a:pt x="80" y="3"/>
                    <a:pt x="80" y="3"/>
                    <a:pt x="80" y="3"/>
                  </a:cubicBezTo>
                  <a:cubicBezTo>
                    <a:pt x="81" y="3"/>
                    <a:pt x="81" y="3"/>
                    <a:pt x="81" y="3"/>
                  </a:cubicBezTo>
                  <a:cubicBezTo>
                    <a:pt x="81" y="0"/>
                    <a:pt x="81" y="0"/>
                    <a:pt x="81" y="0"/>
                  </a:cubicBezTo>
                  <a:cubicBezTo>
                    <a:pt x="81" y="0"/>
                    <a:pt x="81" y="0"/>
                    <a:pt x="80" y="0"/>
                  </a:cubicBezTo>
                  <a:close/>
                  <a:moveTo>
                    <a:pt x="80" y="2"/>
                  </a:moveTo>
                  <a:cubicBezTo>
                    <a:pt x="1" y="2"/>
                    <a:pt x="1" y="2"/>
                    <a:pt x="1" y="2"/>
                  </a:cubicBezTo>
                  <a:cubicBezTo>
                    <a:pt x="1" y="1"/>
                    <a:pt x="1" y="1"/>
                    <a:pt x="1" y="1"/>
                  </a:cubicBezTo>
                  <a:cubicBezTo>
                    <a:pt x="80" y="1"/>
                    <a:pt x="80" y="1"/>
                    <a:pt x="80" y="1"/>
                  </a:cubicBezTo>
                  <a:lnTo>
                    <a:pt x="8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 name="Freeform 297">
              <a:extLst>
                <a:ext uri="{FF2B5EF4-FFF2-40B4-BE49-F238E27FC236}">
                  <a16:creationId xmlns:a16="http://schemas.microsoft.com/office/drawing/2014/main" id="{F40CA98E-1755-A526-D386-F87EFBEAC198}"/>
                </a:ext>
              </a:extLst>
            </p:cNvPr>
            <p:cNvSpPr>
              <a:spLocks noEditPoints="1"/>
            </p:cNvSpPr>
            <p:nvPr userDrawn="1"/>
          </p:nvSpPr>
          <p:spPr bwMode="auto">
            <a:xfrm>
              <a:off x="11639550" y="4568825"/>
              <a:ext cx="12700" cy="133350"/>
            </a:xfrm>
            <a:custGeom>
              <a:avLst/>
              <a:gdLst>
                <a:gd name="T0" fmla="*/ 1 w 2"/>
                <a:gd name="T1" fmla="*/ 0 h 19"/>
                <a:gd name="T2" fmla="*/ 0 w 2"/>
                <a:gd name="T3" fmla="*/ 1 h 19"/>
                <a:gd name="T4" fmla="*/ 0 w 2"/>
                <a:gd name="T5" fmla="*/ 18 h 19"/>
                <a:gd name="T6" fmla="*/ 1 w 2"/>
                <a:gd name="T7" fmla="*/ 19 h 19"/>
                <a:gd name="T8" fmla="*/ 2 w 2"/>
                <a:gd name="T9" fmla="*/ 18 h 19"/>
                <a:gd name="T10" fmla="*/ 2 w 2"/>
                <a:gd name="T11" fmla="*/ 1 h 19"/>
                <a:gd name="T12" fmla="*/ 1 w 2"/>
                <a:gd name="T13" fmla="*/ 0 h 19"/>
                <a:gd name="T14" fmla="*/ 1 w 2"/>
                <a:gd name="T15" fmla="*/ 18 h 19"/>
                <a:gd name="T16" fmla="*/ 1 w 2"/>
                <a:gd name="T17" fmla="*/ 18 h 19"/>
                <a:gd name="T18" fmla="*/ 1 w 2"/>
                <a:gd name="T19" fmla="*/ 1 h 19"/>
                <a:gd name="T20" fmla="*/ 1 w 2"/>
                <a:gd name="T21" fmla="*/ 1 h 19"/>
                <a:gd name="T22" fmla="*/ 1 w 2"/>
                <a:gd name="T23" fmla="*/ 1 h 19"/>
                <a:gd name="T24" fmla="*/ 1 w 2"/>
                <a:gd name="T25" fmla="*/ 18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 h="19">
                  <a:moveTo>
                    <a:pt x="1" y="0"/>
                  </a:moveTo>
                  <a:cubicBezTo>
                    <a:pt x="1" y="0"/>
                    <a:pt x="0" y="0"/>
                    <a:pt x="0" y="1"/>
                  </a:cubicBezTo>
                  <a:cubicBezTo>
                    <a:pt x="0" y="18"/>
                    <a:pt x="0" y="18"/>
                    <a:pt x="0" y="18"/>
                  </a:cubicBezTo>
                  <a:cubicBezTo>
                    <a:pt x="0" y="19"/>
                    <a:pt x="1" y="19"/>
                    <a:pt x="1" y="19"/>
                  </a:cubicBezTo>
                  <a:cubicBezTo>
                    <a:pt x="2" y="19"/>
                    <a:pt x="2" y="19"/>
                    <a:pt x="2" y="18"/>
                  </a:cubicBezTo>
                  <a:cubicBezTo>
                    <a:pt x="2" y="1"/>
                    <a:pt x="2" y="1"/>
                    <a:pt x="2" y="1"/>
                  </a:cubicBezTo>
                  <a:cubicBezTo>
                    <a:pt x="2" y="0"/>
                    <a:pt x="2" y="0"/>
                    <a:pt x="1" y="0"/>
                  </a:cubicBezTo>
                  <a:close/>
                  <a:moveTo>
                    <a:pt x="1" y="18"/>
                  </a:moveTo>
                  <a:cubicBezTo>
                    <a:pt x="1" y="18"/>
                    <a:pt x="1" y="18"/>
                    <a:pt x="1" y="18"/>
                  </a:cubicBezTo>
                  <a:cubicBezTo>
                    <a:pt x="1" y="1"/>
                    <a:pt x="1" y="1"/>
                    <a:pt x="1" y="1"/>
                  </a:cubicBezTo>
                  <a:cubicBezTo>
                    <a:pt x="1" y="1"/>
                    <a:pt x="1" y="1"/>
                    <a:pt x="1" y="1"/>
                  </a:cubicBezTo>
                  <a:cubicBezTo>
                    <a:pt x="1" y="1"/>
                    <a:pt x="1" y="1"/>
                    <a:pt x="1" y="1"/>
                  </a:cubicBezTo>
                  <a:lnTo>
                    <a:pt x="1"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0" name="Freeform 298">
              <a:extLst>
                <a:ext uri="{FF2B5EF4-FFF2-40B4-BE49-F238E27FC236}">
                  <a16:creationId xmlns:a16="http://schemas.microsoft.com/office/drawing/2014/main" id="{B39B1E82-CBFE-D5DB-189B-79474D27A710}"/>
                </a:ext>
              </a:extLst>
            </p:cNvPr>
            <p:cNvSpPr>
              <a:spLocks noEditPoints="1"/>
            </p:cNvSpPr>
            <p:nvPr userDrawn="1"/>
          </p:nvSpPr>
          <p:spPr bwMode="auto">
            <a:xfrm>
              <a:off x="11064875" y="4743450"/>
              <a:ext cx="484188" cy="28575"/>
            </a:xfrm>
            <a:custGeom>
              <a:avLst/>
              <a:gdLst>
                <a:gd name="T0" fmla="*/ 1 w 70"/>
                <a:gd name="T1" fmla="*/ 4 h 4"/>
                <a:gd name="T2" fmla="*/ 70 w 70"/>
                <a:gd name="T3" fmla="*/ 4 h 4"/>
                <a:gd name="T4" fmla="*/ 70 w 70"/>
                <a:gd name="T5" fmla="*/ 4 h 4"/>
                <a:gd name="T6" fmla="*/ 70 w 70"/>
                <a:gd name="T7" fmla="*/ 1 h 4"/>
                <a:gd name="T8" fmla="*/ 70 w 70"/>
                <a:gd name="T9" fmla="*/ 0 h 4"/>
                <a:gd name="T10" fmla="*/ 1 w 70"/>
                <a:gd name="T11" fmla="*/ 0 h 4"/>
                <a:gd name="T12" fmla="*/ 0 w 70"/>
                <a:gd name="T13" fmla="*/ 1 h 4"/>
                <a:gd name="T14" fmla="*/ 0 w 70"/>
                <a:gd name="T15" fmla="*/ 4 h 4"/>
                <a:gd name="T16" fmla="*/ 1 w 70"/>
                <a:gd name="T17" fmla="*/ 4 h 4"/>
                <a:gd name="T18" fmla="*/ 1 w 70"/>
                <a:gd name="T19" fmla="*/ 1 h 4"/>
                <a:gd name="T20" fmla="*/ 69 w 70"/>
                <a:gd name="T21" fmla="*/ 1 h 4"/>
                <a:gd name="T22" fmla="*/ 69 w 70"/>
                <a:gd name="T23" fmla="*/ 3 h 4"/>
                <a:gd name="T24" fmla="*/ 1 w 70"/>
                <a:gd name="T25" fmla="*/ 3 h 4"/>
                <a:gd name="T26" fmla="*/ 1 w 70"/>
                <a:gd name="T27"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0" h="4">
                  <a:moveTo>
                    <a:pt x="1" y="4"/>
                  </a:moveTo>
                  <a:cubicBezTo>
                    <a:pt x="70" y="4"/>
                    <a:pt x="70" y="4"/>
                    <a:pt x="70" y="4"/>
                  </a:cubicBezTo>
                  <a:cubicBezTo>
                    <a:pt x="70" y="4"/>
                    <a:pt x="70" y="4"/>
                    <a:pt x="70" y="4"/>
                  </a:cubicBezTo>
                  <a:cubicBezTo>
                    <a:pt x="70" y="1"/>
                    <a:pt x="70" y="1"/>
                    <a:pt x="70" y="1"/>
                  </a:cubicBezTo>
                  <a:cubicBezTo>
                    <a:pt x="70" y="1"/>
                    <a:pt x="70" y="0"/>
                    <a:pt x="70" y="0"/>
                  </a:cubicBezTo>
                  <a:cubicBezTo>
                    <a:pt x="1" y="0"/>
                    <a:pt x="1" y="0"/>
                    <a:pt x="1" y="0"/>
                  </a:cubicBezTo>
                  <a:cubicBezTo>
                    <a:pt x="0" y="0"/>
                    <a:pt x="0" y="1"/>
                    <a:pt x="0" y="1"/>
                  </a:cubicBezTo>
                  <a:cubicBezTo>
                    <a:pt x="0" y="4"/>
                    <a:pt x="0" y="4"/>
                    <a:pt x="0" y="4"/>
                  </a:cubicBezTo>
                  <a:cubicBezTo>
                    <a:pt x="0" y="4"/>
                    <a:pt x="0" y="4"/>
                    <a:pt x="1" y="4"/>
                  </a:cubicBezTo>
                  <a:close/>
                  <a:moveTo>
                    <a:pt x="1" y="1"/>
                  </a:moveTo>
                  <a:cubicBezTo>
                    <a:pt x="69" y="1"/>
                    <a:pt x="69" y="1"/>
                    <a:pt x="69" y="1"/>
                  </a:cubicBezTo>
                  <a:cubicBezTo>
                    <a:pt x="69" y="3"/>
                    <a:pt x="69" y="3"/>
                    <a:pt x="69" y="3"/>
                  </a:cubicBezTo>
                  <a:cubicBezTo>
                    <a:pt x="1" y="3"/>
                    <a:pt x="1" y="3"/>
                    <a:pt x="1" y="3"/>
                  </a:cubicBezTo>
                  <a:lnTo>
                    <a:pt x="1"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1" name="Freeform 299">
              <a:extLst>
                <a:ext uri="{FF2B5EF4-FFF2-40B4-BE49-F238E27FC236}">
                  <a16:creationId xmlns:a16="http://schemas.microsoft.com/office/drawing/2014/main" id="{88EA97C4-3FC0-221A-FF23-BEB20E4076CC}"/>
                </a:ext>
              </a:extLst>
            </p:cNvPr>
            <p:cNvSpPr>
              <a:spLocks noEditPoints="1"/>
            </p:cNvSpPr>
            <p:nvPr userDrawn="1"/>
          </p:nvSpPr>
          <p:spPr bwMode="auto">
            <a:xfrm>
              <a:off x="12026900" y="4275138"/>
              <a:ext cx="12700" cy="160338"/>
            </a:xfrm>
            <a:custGeom>
              <a:avLst/>
              <a:gdLst>
                <a:gd name="T0" fmla="*/ 1 w 2"/>
                <a:gd name="T1" fmla="*/ 23 h 23"/>
                <a:gd name="T2" fmla="*/ 2 w 2"/>
                <a:gd name="T3" fmla="*/ 22 h 23"/>
                <a:gd name="T4" fmla="*/ 2 w 2"/>
                <a:gd name="T5" fmla="*/ 1 h 23"/>
                <a:gd name="T6" fmla="*/ 1 w 2"/>
                <a:gd name="T7" fmla="*/ 0 h 23"/>
                <a:gd name="T8" fmla="*/ 0 w 2"/>
                <a:gd name="T9" fmla="*/ 1 h 23"/>
                <a:gd name="T10" fmla="*/ 0 w 2"/>
                <a:gd name="T11" fmla="*/ 22 h 23"/>
                <a:gd name="T12" fmla="*/ 1 w 2"/>
                <a:gd name="T13" fmla="*/ 23 h 23"/>
                <a:gd name="T14" fmla="*/ 1 w 2"/>
                <a:gd name="T15" fmla="*/ 1 h 23"/>
                <a:gd name="T16" fmla="*/ 1 w 2"/>
                <a:gd name="T17" fmla="*/ 1 h 23"/>
                <a:gd name="T18" fmla="*/ 1 w 2"/>
                <a:gd name="T19" fmla="*/ 1 h 23"/>
                <a:gd name="T20" fmla="*/ 1 w 2"/>
                <a:gd name="T21" fmla="*/ 22 h 23"/>
                <a:gd name="T22" fmla="*/ 1 w 2"/>
                <a:gd name="T23" fmla="*/ 22 h 23"/>
                <a:gd name="T24" fmla="*/ 1 w 2"/>
                <a:gd name="T25" fmla="*/ 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 h="23">
                  <a:moveTo>
                    <a:pt x="1" y="23"/>
                  </a:moveTo>
                  <a:cubicBezTo>
                    <a:pt x="1" y="23"/>
                    <a:pt x="2" y="23"/>
                    <a:pt x="2" y="22"/>
                  </a:cubicBezTo>
                  <a:cubicBezTo>
                    <a:pt x="2" y="1"/>
                    <a:pt x="2" y="1"/>
                    <a:pt x="2" y="1"/>
                  </a:cubicBezTo>
                  <a:cubicBezTo>
                    <a:pt x="2" y="0"/>
                    <a:pt x="1" y="0"/>
                    <a:pt x="1" y="0"/>
                  </a:cubicBezTo>
                  <a:cubicBezTo>
                    <a:pt x="0" y="0"/>
                    <a:pt x="0" y="0"/>
                    <a:pt x="0" y="1"/>
                  </a:cubicBezTo>
                  <a:cubicBezTo>
                    <a:pt x="0" y="22"/>
                    <a:pt x="0" y="22"/>
                    <a:pt x="0" y="22"/>
                  </a:cubicBezTo>
                  <a:cubicBezTo>
                    <a:pt x="0" y="23"/>
                    <a:pt x="0" y="23"/>
                    <a:pt x="1" y="23"/>
                  </a:cubicBezTo>
                  <a:close/>
                  <a:moveTo>
                    <a:pt x="1" y="1"/>
                  </a:moveTo>
                  <a:cubicBezTo>
                    <a:pt x="1" y="1"/>
                    <a:pt x="1" y="1"/>
                    <a:pt x="1" y="1"/>
                  </a:cubicBezTo>
                  <a:cubicBezTo>
                    <a:pt x="1" y="1"/>
                    <a:pt x="1" y="1"/>
                    <a:pt x="1" y="1"/>
                  </a:cubicBezTo>
                  <a:cubicBezTo>
                    <a:pt x="1" y="22"/>
                    <a:pt x="1" y="22"/>
                    <a:pt x="1" y="22"/>
                  </a:cubicBezTo>
                  <a:cubicBezTo>
                    <a:pt x="1" y="22"/>
                    <a:pt x="1" y="22"/>
                    <a:pt x="1" y="22"/>
                  </a:cubicBezTo>
                  <a:lnTo>
                    <a:pt x="1"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2" name="Freeform 300">
              <a:extLst>
                <a:ext uri="{FF2B5EF4-FFF2-40B4-BE49-F238E27FC236}">
                  <a16:creationId xmlns:a16="http://schemas.microsoft.com/office/drawing/2014/main" id="{C86F8F69-F444-258E-C63F-B63EF12D16FD}"/>
                </a:ext>
              </a:extLst>
            </p:cNvPr>
            <p:cNvSpPr>
              <a:spLocks noEditPoints="1"/>
            </p:cNvSpPr>
            <p:nvPr userDrawn="1"/>
          </p:nvSpPr>
          <p:spPr bwMode="auto">
            <a:xfrm>
              <a:off x="11293475" y="4589463"/>
              <a:ext cx="61913" cy="112713"/>
            </a:xfrm>
            <a:custGeom>
              <a:avLst/>
              <a:gdLst>
                <a:gd name="T0" fmla="*/ 1 w 9"/>
                <a:gd name="T1" fmla="*/ 16 h 16"/>
                <a:gd name="T2" fmla="*/ 8 w 9"/>
                <a:gd name="T3" fmla="*/ 16 h 16"/>
                <a:gd name="T4" fmla="*/ 9 w 9"/>
                <a:gd name="T5" fmla="*/ 15 h 16"/>
                <a:gd name="T6" fmla="*/ 9 w 9"/>
                <a:gd name="T7" fmla="*/ 1 h 16"/>
                <a:gd name="T8" fmla="*/ 8 w 9"/>
                <a:gd name="T9" fmla="*/ 0 h 16"/>
                <a:gd name="T10" fmla="*/ 1 w 9"/>
                <a:gd name="T11" fmla="*/ 0 h 16"/>
                <a:gd name="T12" fmla="*/ 0 w 9"/>
                <a:gd name="T13" fmla="*/ 1 h 16"/>
                <a:gd name="T14" fmla="*/ 0 w 9"/>
                <a:gd name="T15" fmla="*/ 15 h 16"/>
                <a:gd name="T16" fmla="*/ 1 w 9"/>
                <a:gd name="T17" fmla="*/ 16 h 16"/>
                <a:gd name="T18" fmla="*/ 1 w 9"/>
                <a:gd name="T19" fmla="*/ 1 h 16"/>
                <a:gd name="T20" fmla="*/ 8 w 9"/>
                <a:gd name="T21" fmla="*/ 1 h 16"/>
                <a:gd name="T22" fmla="*/ 8 w 9"/>
                <a:gd name="T23" fmla="*/ 15 h 16"/>
                <a:gd name="T24" fmla="*/ 1 w 9"/>
                <a:gd name="T25" fmla="*/ 15 h 16"/>
                <a:gd name="T26" fmla="*/ 1 w 9"/>
                <a:gd name="T27" fmla="*/ 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 h="16">
                  <a:moveTo>
                    <a:pt x="1" y="16"/>
                  </a:moveTo>
                  <a:cubicBezTo>
                    <a:pt x="8" y="16"/>
                    <a:pt x="8" y="16"/>
                    <a:pt x="8" y="16"/>
                  </a:cubicBezTo>
                  <a:cubicBezTo>
                    <a:pt x="9" y="16"/>
                    <a:pt x="9" y="15"/>
                    <a:pt x="9" y="15"/>
                  </a:cubicBezTo>
                  <a:cubicBezTo>
                    <a:pt x="9" y="1"/>
                    <a:pt x="9" y="1"/>
                    <a:pt x="9" y="1"/>
                  </a:cubicBezTo>
                  <a:cubicBezTo>
                    <a:pt x="9" y="0"/>
                    <a:pt x="9" y="0"/>
                    <a:pt x="8" y="0"/>
                  </a:cubicBezTo>
                  <a:cubicBezTo>
                    <a:pt x="1" y="0"/>
                    <a:pt x="1" y="0"/>
                    <a:pt x="1" y="0"/>
                  </a:cubicBezTo>
                  <a:cubicBezTo>
                    <a:pt x="1" y="0"/>
                    <a:pt x="0" y="0"/>
                    <a:pt x="0" y="1"/>
                  </a:cubicBezTo>
                  <a:cubicBezTo>
                    <a:pt x="0" y="15"/>
                    <a:pt x="0" y="15"/>
                    <a:pt x="0" y="15"/>
                  </a:cubicBezTo>
                  <a:cubicBezTo>
                    <a:pt x="0" y="15"/>
                    <a:pt x="1" y="16"/>
                    <a:pt x="1" y="16"/>
                  </a:cubicBezTo>
                  <a:close/>
                  <a:moveTo>
                    <a:pt x="1" y="1"/>
                  </a:moveTo>
                  <a:cubicBezTo>
                    <a:pt x="8" y="1"/>
                    <a:pt x="8" y="1"/>
                    <a:pt x="8" y="1"/>
                  </a:cubicBezTo>
                  <a:cubicBezTo>
                    <a:pt x="8" y="15"/>
                    <a:pt x="8" y="15"/>
                    <a:pt x="8" y="15"/>
                  </a:cubicBezTo>
                  <a:cubicBezTo>
                    <a:pt x="1" y="15"/>
                    <a:pt x="1" y="15"/>
                    <a:pt x="1" y="15"/>
                  </a:cubicBezTo>
                  <a:lnTo>
                    <a:pt x="1"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3" name="Freeform 301">
              <a:extLst>
                <a:ext uri="{FF2B5EF4-FFF2-40B4-BE49-F238E27FC236}">
                  <a16:creationId xmlns:a16="http://schemas.microsoft.com/office/drawing/2014/main" id="{A8C0AA5A-D6F6-6EB8-8BA6-21B1935BEA97}"/>
                </a:ext>
              </a:extLst>
            </p:cNvPr>
            <p:cNvSpPr>
              <a:spLocks noEditPoints="1"/>
            </p:cNvSpPr>
            <p:nvPr userDrawn="1"/>
          </p:nvSpPr>
          <p:spPr bwMode="auto">
            <a:xfrm>
              <a:off x="11363325" y="4589463"/>
              <a:ext cx="53975" cy="112713"/>
            </a:xfrm>
            <a:custGeom>
              <a:avLst/>
              <a:gdLst>
                <a:gd name="T0" fmla="*/ 0 w 8"/>
                <a:gd name="T1" fmla="*/ 16 h 16"/>
                <a:gd name="T2" fmla="*/ 8 w 8"/>
                <a:gd name="T3" fmla="*/ 16 h 16"/>
                <a:gd name="T4" fmla="*/ 8 w 8"/>
                <a:gd name="T5" fmla="*/ 15 h 16"/>
                <a:gd name="T6" fmla="*/ 8 w 8"/>
                <a:gd name="T7" fmla="*/ 1 h 16"/>
                <a:gd name="T8" fmla="*/ 8 w 8"/>
                <a:gd name="T9" fmla="*/ 0 h 16"/>
                <a:gd name="T10" fmla="*/ 0 w 8"/>
                <a:gd name="T11" fmla="*/ 0 h 16"/>
                <a:gd name="T12" fmla="*/ 0 w 8"/>
                <a:gd name="T13" fmla="*/ 1 h 16"/>
                <a:gd name="T14" fmla="*/ 0 w 8"/>
                <a:gd name="T15" fmla="*/ 15 h 16"/>
                <a:gd name="T16" fmla="*/ 0 w 8"/>
                <a:gd name="T17" fmla="*/ 16 h 16"/>
                <a:gd name="T18" fmla="*/ 1 w 8"/>
                <a:gd name="T19" fmla="*/ 1 h 16"/>
                <a:gd name="T20" fmla="*/ 7 w 8"/>
                <a:gd name="T21" fmla="*/ 1 h 16"/>
                <a:gd name="T22" fmla="*/ 7 w 8"/>
                <a:gd name="T23" fmla="*/ 15 h 16"/>
                <a:gd name="T24" fmla="*/ 1 w 8"/>
                <a:gd name="T25" fmla="*/ 15 h 16"/>
                <a:gd name="T26" fmla="*/ 1 w 8"/>
                <a:gd name="T27" fmla="*/ 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 h="16">
                  <a:moveTo>
                    <a:pt x="0" y="16"/>
                  </a:moveTo>
                  <a:cubicBezTo>
                    <a:pt x="8" y="16"/>
                    <a:pt x="8" y="16"/>
                    <a:pt x="8" y="16"/>
                  </a:cubicBezTo>
                  <a:cubicBezTo>
                    <a:pt x="8" y="16"/>
                    <a:pt x="8" y="15"/>
                    <a:pt x="8" y="15"/>
                  </a:cubicBezTo>
                  <a:cubicBezTo>
                    <a:pt x="8" y="1"/>
                    <a:pt x="8" y="1"/>
                    <a:pt x="8" y="1"/>
                  </a:cubicBezTo>
                  <a:cubicBezTo>
                    <a:pt x="8" y="0"/>
                    <a:pt x="8" y="0"/>
                    <a:pt x="8" y="0"/>
                  </a:cubicBezTo>
                  <a:cubicBezTo>
                    <a:pt x="0" y="0"/>
                    <a:pt x="0" y="0"/>
                    <a:pt x="0" y="0"/>
                  </a:cubicBezTo>
                  <a:cubicBezTo>
                    <a:pt x="0" y="0"/>
                    <a:pt x="0" y="0"/>
                    <a:pt x="0" y="1"/>
                  </a:cubicBezTo>
                  <a:cubicBezTo>
                    <a:pt x="0" y="15"/>
                    <a:pt x="0" y="15"/>
                    <a:pt x="0" y="15"/>
                  </a:cubicBezTo>
                  <a:cubicBezTo>
                    <a:pt x="0" y="15"/>
                    <a:pt x="0" y="16"/>
                    <a:pt x="0" y="16"/>
                  </a:cubicBezTo>
                  <a:close/>
                  <a:moveTo>
                    <a:pt x="1" y="1"/>
                  </a:moveTo>
                  <a:cubicBezTo>
                    <a:pt x="7" y="1"/>
                    <a:pt x="7" y="1"/>
                    <a:pt x="7" y="1"/>
                  </a:cubicBezTo>
                  <a:cubicBezTo>
                    <a:pt x="7" y="15"/>
                    <a:pt x="7" y="15"/>
                    <a:pt x="7" y="15"/>
                  </a:cubicBezTo>
                  <a:cubicBezTo>
                    <a:pt x="1" y="15"/>
                    <a:pt x="1" y="15"/>
                    <a:pt x="1" y="15"/>
                  </a:cubicBezTo>
                  <a:lnTo>
                    <a:pt x="1"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4" name="Freeform 302">
              <a:extLst>
                <a:ext uri="{FF2B5EF4-FFF2-40B4-BE49-F238E27FC236}">
                  <a16:creationId xmlns:a16="http://schemas.microsoft.com/office/drawing/2014/main" id="{9641823E-6A40-9C72-350E-908192160A92}"/>
                </a:ext>
              </a:extLst>
            </p:cNvPr>
            <p:cNvSpPr>
              <a:spLocks noEditPoints="1"/>
            </p:cNvSpPr>
            <p:nvPr userDrawn="1"/>
          </p:nvSpPr>
          <p:spPr bwMode="auto">
            <a:xfrm>
              <a:off x="11120438" y="4568825"/>
              <a:ext cx="14288" cy="133350"/>
            </a:xfrm>
            <a:custGeom>
              <a:avLst/>
              <a:gdLst>
                <a:gd name="T0" fmla="*/ 1 w 2"/>
                <a:gd name="T1" fmla="*/ 19 h 19"/>
                <a:gd name="T2" fmla="*/ 2 w 2"/>
                <a:gd name="T3" fmla="*/ 18 h 19"/>
                <a:gd name="T4" fmla="*/ 2 w 2"/>
                <a:gd name="T5" fmla="*/ 1 h 19"/>
                <a:gd name="T6" fmla="*/ 1 w 2"/>
                <a:gd name="T7" fmla="*/ 0 h 19"/>
                <a:gd name="T8" fmla="*/ 0 w 2"/>
                <a:gd name="T9" fmla="*/ 1 h 19"/>
                <a:gd name="T10" fmla="*/ 0 w 2"/>
                <a:gd name="T11" fmla="*/ 18 h 19"/>
                <a:gd name="T12" fmla="*/ 1 w 2"/>
                <a:gd name="T13" fmla="*/ 19 h 19"/>
                <a:gd name="T14" fmla="*/ 1 w 2"/>
                <a:gd name="T15" fmla="*/ 1 h 19"/>
                <a:gd name="T16" fmla="*/ 1 w 2"/>
                <a:gd name="T17" fmla="*/ 1 h 19"/>
                <a:gd name="T18" fmla="*/ 1 w 2"/>
                <a:gd name="T19" fmla="*/ 1 h 19"/>
                <a:gd name="T20" fmla="*/ 1 w 2"/>
                <a:gd name="T21" fmla="*/ 18 h 19"/>
                <a:gd name="T22" fmla="*/ 1 w 2"/>
                <a:gd name="T23" fmla="*/ 18 h 19"/>
                <a:gd name="T24" fmla="*/ 1 w 2"/>
                <a:gd name="T25" fmla="*/ 1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 h="19">
                  <a:moveTo>
                    <a:pt x="1" y="19"/>
                  </a:moveTo>
                  <a:cubicBezTo>
                    <a:pt x="1" y="19"/>
                    <a:pt x="2" y="19"/>
                    <a:pt x="2" y="18"/>
                  </a:cubicBezTo>
                  <a:cubicBezTo>
                    <a:pt x="2" y="1"/>
                    <a:pt x="2" y="1"/>
                    <a:pt x="2" y="1"/>
                  </a:cubicBezTo>
                  <a:cubicBezTo>
                    <a:pt x="2" y="0"/>
                    <a:pt x="1" y="0"/>
                    <a:pt x="1" y="0"/>
                  </a:cubicBezTo>
                  <a:cubicBezTo>
                    <a:pt x="0" y="0"/>
                    <a:pt x="0" y="0"/>
                    <a:pt x="0" y="1"/>
                  </a:cubicBezTo>
                  <a:cubicBezTo>
                    <a:pt x="0" y="18"/>
                    <a:pt x="0" y="18"/>
                    <a:pt x="0" y="18"/>
                  </a:cubicBezTo>
                  <a:cubicBezTo>
                    <a:pt x="0" y="19"/>
                    <a:pt x="0" y="19"/>
                    <a:pt x="1" y="19"/>
                  </a:cubicBezTo>
                  <a:close/>
                  <a:moveTo>
                    <a:pt x="1" y="1"/>
                  </a:moveTo>
                  <a:cubicBezTo>
                    <a:pt x="1" y="1"/>
                    <a:pt x="1" y="1"/>
                    <a:pt x="1" y="1"/>
                  </a:cubicBezTo>
                  <a:cubicBezTo>
                    <a:pt x="1" y="1"/>
                    <a:pt x="1" y="1"/>
                    <a:pt x="1" y="1"/>
                  </a:cubicBezTo>
                  <a:cubicBezTo>
                    <a:pt x="1" y="18"/>
                    <a:pt x="1" y="18"/>
                    <a:pt x="1" y="18"/>
                  </a:cubicBezTo>
                  <a:cubicBezTo>
                    <a:pt x="1" y="18"/>
                    <a:pt x="1" y="18"/>
                    <a:pt x="1" y="18"/>
                  </a:cubicBezTo>
                  <a:lnTo>
                    <a:pt x="1"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5" name="Freeform 303">
              <a:extLst>
                <a:ext uri="{FF2B5EF4-FFF2-40B4-BE49-F238E27FC236}">
                  <a16:creationId xmlns:a16="http://schemas.microsoft.com/office/drawing/2014/main" id="{192E1698-ED30-FD5D-FE51-65BC4E00A381}"/>
                </a:ext>
              </a:extLst>
            </p:cNvPr>
            <p:cNvSpPr>
              <a:spLocks noEditPoints="1"/>
            </p:cNvSpPr>
            <p:nvPr userDrawn="1"/>
          </p:nvSpPr>
          <p:spPr bwMode="auto">
            <a:xfrm>
              <a:off x="11217275" y="4568825"/>
              <a:ext cx="14288" cy="133350"/>
            </a:xfrm>
            <a:custGeom>
              <a:avLst/>
              <a:gdLst>
                <a:gd name="T0" fmla="*/ 1 w 2"/>
                <a:gd name="T1" fmla="*/ 19 h 19"/>
                <a:gd name="T2" fmla="*/ 2 w 2"/>
                <a:gd name="T3" fmla="*/ 18 h 19"/>
                <a:gd name="T4" fmla="*/ 2 w 2"/>
                <a:gd name="T5" fmla="*/ 1 h 19"/>
                <a:gd name="T6" fmla="*/ 1 w 2"/>
                <a:gd name="T7" fmla="*/ 0 h 19"/>
                <a:gd name="T8" fmla="*/ 0 w 2"/>
                <a:gd name="T9" fmla="*/ 1 h 19"/>
                <a:gd name="T10" fmla="*/ 0 w 2"/>
                <a:gd name="T11" fmla="*/ 18 h 19"/>
                <a:gd name="T12" fmla="*/ 1 w 2"/>
                <a:gd name="T13" fmla="*/ 19 h 19"/>
                <a:gd name="T14" fmla="*/ 0 w 2"/>
                <a:gd name="T15" fmla="*/ 1 h 19"/>
                <a:gd name="T16" fmla="*/ 1 w 2"/>
                <a:gd name="T17" fmla="*/ 1 h 19"/>
                <a:gd name="T18" fmla="*/ 1 w 2"/>
                <a:gd name="T19" fmla="*/ 1 h 19"/>
                <a:gd name="T20" fmla="*/ 1 w 2"/>
                <a:gd name="T21" fmla="*/ 18 h 19"/>
                <a:gd name="T22" fmla="*/ 0 w 2"/>
                <a:gd name="T23" fmla="*/ 18 h 19"/>
                <a:gd name="T24" fmla="*/ 0 w 2"/>
                <a:gd name="T25" fmla="*/ 1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 h="19">
                  <a:moveTo>
                    <a:pt x="1" y="19"/>
                  </a:moveTo>
                  <a:cubicBezTo>
                    <a:pt x="1" y="19"/>
                    <a:pt x="2" y="19"/>
                    <a:pt x="2" y="18"/>
                  </a:cubicBezTo>
                  <a:cubicBezTo>
                    <a:pt x="2" y="1"/>
                    <a:pt x="2" y="1"/>
                    <a:pt x="2" y="1"/>
                  </a:cubicBezTo>
                  <a:cubicBezTo>
                    <a:pt x="2" y="0"/>
                    <a:pt x="1" y="0"/>
                    <a:pt x="1" y="0"/>
                  </a:cubicBezTo>
                  <a:cubicBezTo>
                    <a:pt x="0" y="0"/>
                    <a:pt x="0" y="0"/>
                    <a:pt x="0" y="1"/>
                  </a:cubicBezTo>
                  <a:cubicBezTo>
                    <a:pt x="0" y="18"/>
                    <a:pt x="0" y="18"/>
                    <a:pt x="0" y="18"/>
                  </a:cubicBezTo>
                  <a:cubicBezTo>
                    <a:pt x="0" y="19"/>
                    <a:pt x="0" y="19"/>
                    <a:pt x="1" y="19"/>
                  </a:cubicBezTo>
                  <a:close/>
                  <a:moveTo>
                    <a:pt x="0" y="1"/>
                  </a:moveTo>
                  <a:cubicBezTo>
                    <a:pt x="0" y="1"/>
                    <a:pt x="1" y="1"/>
                    <a:pt x="1" y="1"/>
                  </a:cubicBezTo>
                  <a:cubicBezTo>
                    <a:pt x="1" y="1"/>
                    <a:pt x="1" y="1"/>
                    <a:pt x="1" y="1"/>
                  </a:cubicBezTo>
                  <a:cubicBezTo>
                    <a:pt x="1" y="18"/>
                    <a:pt x="1" y="18"/>
                    <a:pt x="1" y="18"/>
                  </a:cubicBezTo>
                  <a:cubicBezTo>
                    <a:pt x="1" y="18"/>
                    <a:pt x="0" y="18"/>
                    <a:pt x="0" y="18"/>
                  </a:cubicBez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6" name="Freeform 304">
              <a:extLst>
                <a:ext uri="{FF2B5EF4-FFF2-40B4-BE49-F238E27FC236}">
                  <a16:creationId xmlns:a16="http://schemas.microsoft.com/office/drawing/2014/main" id="{6022D98B-C845-0DBE-6B87-C6DD09669E08}"/>
                </a:ext>
              </a:extLst>
            </p:cNvPr>
            <p:cNvSpPr>
              <a:spLocks noEditPoints="1"/>
            </p:cNvSpPr>
            <p:nvPr userDrawn="1"/>
          </p:nvSpPr>
          <p:spPr bwMode="auto">
            <a:xfrm>
              <a:off x="12012613" y="4729163"/>
              <a:ext cx="26988" cy="34925"/>
            </a:xfrm>
            <a:custGeom>
              <a:avLst/>
              <a:gdLst>
                <a:gd name="T0" fmla="*/ 2 w 4"/>
                <a:gd name="T1" fmla="*/ 5 h 5"/>
                <a:gd name="T2" fmla="*/ 3 w 4"/>
                <a:gd name="T3" fmla="*/ 4 h 5"/>
                <a:gd name="T4" fmla="*/ 3 w 4"/>
                <a:gd name="T5" fmla="*/ 0 h 5"/>
                <a:gd name="T6" fmla="*/ 1 w 4"/>
                <a:gd name="T7" fmla="*/ 0 h 5"/>
                <a:gd name="T8" fmla="*/ 0 w 4"/>
                <a:gd name="T9" fmla="*/ 3 h 5"/>
                <a:gd name="T10" fmla="*/ 2 w 4"/>
                <a:gd name="T11" fmla="*/ 5 h 5"/>
                <a:gd name="T12" fmla="*/ 2 w 4"/>
                <a:gd name="T13" fmla="*/ 5 h 5"/>
                <a:gd name="T14" fmla="*/ 1 w 4"/>
                <a:gd name="T15" fmla="*/ 2 h 5"/>
                <a:gd name="T16" fmla="*/ 2 w 4"/>
                <a:gd name="T17" fmla="*/ 1 h 5"/>
                <a:gd name="T18" fmla="*/ 2 w 4"/>
                <a:gd name="T19" fmla="*/ 1 h 5"/>
                <a:gd name="T20" fmla="*/ 2 w 4"/>
                <a:gd name="T21" fmla="*/ 3 h 5"/>
                <a:gd name="T22" fmla="*/ 2 w 4"/>
                <a:gd name="T23" fmla="*/ 4 h 5"/>
                <a:gd name="T24" fmla="*/ 1 w 4"/>
                <a:gd name="T25"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5">
                  <a:moveTo>
                    <a:pt x="2" y="5"/>
                  </a:moveTo>
                  <a:cubicBezTo>
                    <a:pt x="2" y="5"/>
                    <a:pt x="3" y="4"/>
                    <a:pt x="3" y="4"/>
                  </a:cubicBezTo>
                  <a:cubicBezTo>
                    <a:pt x="4" y="3"/>
                    <a:pt x="4" y="1"/>
                    <a:pt x="3" y="0"/>
                  </a:cubicBezTo>
                  <a:cubicBezTo>
                    <a:pt x="3" y="0"/>
                    <a:pt x="2" y="0"/>
                    <a:pt x="1" y="0"/>
                  </a:cubicBezTo>
                  <a:cubicBezTo>
                    <a:pt x="0" y="0"/>
                    <a:pt x="0" y="1"/>
                    <a:pt x="0" y="3"/>
                  </a:cubicBezTo>
                  <a:cubicBezTo>
                    <a:pt x="0" y="4"/>
                    <a:pt x="1" y="5"/>
                    <a:pt x="2" y="5"/>
                  </a:cubicBezTo>
                  <a:cubicBezTo>
                    <a:pt x="2" y="5"/>
                    <a:pt x="2" y="5"/>
                    <a:pt x="2" y="5"/>
                  </a:cubicBezTo>
                  <a:close/>
                  <a:moveTo>
                    <a:pt x="1" y="2"/>
                  </a:moveTo>
                  <a:cubicBezTo>
                    <a:pt x="1" y="2"/>
                    <a:pt x="1" y="1"/>
                    <a:pt x="2" y="1"/>
                  </a:cubicBezTo>
                  <a:cubicBezTo>
                    <a:pt x="2" y="1"/>
                    <a:pt x="2" y="1"/>
                    <a:pt x="2" y="1"/>
                  </a:cubicBezTo>
                  <a:cubicBezTo>
                    <a:pt x="3" y="2"/>
                    <a:pt x="3" y="3"/>
                    <a:pt x="2" y="3"/>
                  </a:cubicBezTo>
                  <a:cubicBezTo>
                    <a:pt x="2" y="4"/>
                    <a:pt x="2" y="4"/>
                    <a:pt x="2" y="4"/>
                  </a:cubicBezTo>
                  <a:cubicBezTo>
                    <a:pt x="1" y="4"/>
                    <a:pt x="1" y="3"/>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7" name="Freeform 305">
              <a:extLst>
                <a:ext uri="{FF2B5EF4-FFF2-40B4-BE49-F238E27FC236}">
                  <a16:creationId xmlns:a16="http://schemas.microsoft.com/office/drawing/2014/main" id="{BCCF9734-6832-DE00-609B-5435FB62021D}"/>
                </a:ext>
              </a:extLst>
            </p:cNvPr>
            <p:cNvSpPr>
              <a:spLocks noEditPoints="1"/>
            </p:cNvSpPr>
            <p:nvPr userDrawn="1"/>
          </p:nvSpPr>
          <p:spPr bwMode="auto">
            <a:xfrm>
              <a:off x="11936413" y="4743450"/>
              <a:ext cx="20638" cy="34925"/>
            </a:xfrm>
            <a:custGeom>
              <a:avLst/>
              <a:gdLst>
                <a:gd name="T0" fmla="*/ 2 w 3"/>
                <a:gd name="T1" fmla="*/ 5 h 5"/>
                <a:gd name="T2" fmla="*/ 3 w 3"/>
                <a:gd name="T3" fmla="*/ 4 h 5"/>
                <a:gd name="T4" fmla="*/ 3 w 3"/>
                <a:gd name="T5" fmla="*/ 4 h 5"/>
                <a:gd name="T6" fmla="*/ 3 w 3"/>
                <a:gd name="T7" fmla="*/ 3 h 5"/>
                <a:gd name="T8" fmla="*/ 3 w 3"/>
                <a:gd name="T9" fmla="*/ 1 h 5"/>
                <a:gd name="T10" fmla="*/ 2 w 3"/>
                <a:gd name="T11" fmla="*/ 0 h 5"/>
                <a:gd name="T12" fmla="*/ 2 w 3"/>
                <a:gd name="T13" fmla="*/ 0 h 5"/>
                <a:gd name="T14" fmla="*/ 0 w 3"/>
                <a:gd name="T15" fmla="*/ 1 h 5"/>
                <a:gd name="T16" fmla="*/ 0 w 3"/>
                <a:gd name="T17" fmla="*/ 4 h 5"/>
                <a:gd name="T18" fmla="*/ 2 w 3"/>
                <a:gd name="T19" fmla="*/ 5 h 5"/>
                <a:gd name="T20" fmla="*/ 2 w 3"/>
                <a:gd name="T21" fmla="*/ 5 h 5"/>
                <a:gd name="T22" fmla="*/ 1 w 3"/>
                <a:gd name="T23" fmla="*/ 1 h 5"/>
                <a:gd name="T24" fmla="*/ 2 w 3"/>
                <a:gd name="T25" fmla="*/ 1 h 5"/>
                <a:gd name="T26" fmla="*/ 2 w 3"/>
                <a:gd name="T27" fmla="*/ 1 h 5"/>
                <a:gd name="T28" fmla="*/ 2 w 3"/>
                <a:gd name="T29" fmla="*/ 1 h 5"/>
                <a:gd name="T30" fmla="*/ 2 w 3"/>
                <a:gd name="T31" fmla="*/ 2 h 5"/>
                <a:gd name="T32" fmla="*/ 2 w 3"/>
                <a:gd name="T33" fmla="*/ 4 h 5"/>
                <a:gd name="T34" fmla="*/ 2 w 3"/>
                <a:gd name="T35" fmla="*/ 4 h 5"/>
                <a:gd name="T36" fmla="*/ 1 w 3"/>
                <a:gd name="T37" fmla="*/ 4 h 5"/>
                <a:gd name="T38" fmla="*/ 1 w 3"/>
                <a:gd name="T39"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 h="5">
                  <a:moveTo>
                    <a:pt x="2" y="5"/>
                  </a:moveTo>
                  <a:cubicBezTo>
                    <a:pt x="2" y="5"/>
                    <a:pt x="3" y="4"/>
                    <a:pt x="3" y="4"/>
                  </a:cubicBezTo>
                  <a:cubicBezTo>
                    <a:pt x="3" y="4"/>
                    <a:pt x="3" y="4"/>
                    <a:pt x="3" y="4"/>
                  </a:cubicBezTo>
                  <a:cubicBezTo>
                    <a:pt x="3" y="3"/>
                    <a:pt x="3" y="3"/>
                    <a:pt x="3" y="3"/>
                  </a:cubicBezTo>
                  <a:cubicBezTo>
                    <a:pt x="3" y="2"/>
                    <a:pt x="3" y="2"/>
                    <a:pt x="3" y="1"/>
                  </a:cubicBezTo>
                  <a:cubicBezTo>
                    <a:pt x="3" y="0"/>
                    <a:pt x="2" y="0"/>
                    <a:pt x="2" y="0"/>
                  </a:cubicBezTo>
                  <a:cubicBezTo>
                    <a:pt x="2" y="0"/>
                    <a:pt x="2" y="0"/>
                    <a:pt x="2" y="0"/>
                  </a:cubicBezTo>
                  <a:cubicBezTo>
                    <a:pt x="1" y="0"/>
                    <a:pt x="0" y="1"/>
                    <a:pt x="0" y="1"/>
                  </a:cubicBezTo>
                  <a:cubicBezTo>
                    <a:pt x="0" y="2"/>
                    <a:pt x="0" y="4"/>
                    <a:pt x="0" y="4"/>
                  </a:cubicBezTo>
                  <a:cubicBezTo>
                    <a:pt x="1" y="5"/>
                    <a:pt x="1" y="5"/>
                    <a:pt x="2" y="5"/>
                  </a:cubicBezTo>
                  <a:cubicBezTo>
                    <a:pt x="2" y="5"/>
                    <a:pt x="2" y="5"/>
                    <a:pt x="2" y="5"/>
                  </a:cubicBezTo>
                  <a:close/>
                  <a:moveTo>
                    <a:pt x="1" y="1"/>
                  </a:moveTo>
                  <a:cubicBezTo>
                    <a:pt x="1" y="1"/>
                    <a:pt x="1" y="1"/>
                    <a:pt x="2" y="1"/>
                  </a:cubicBezTo>
                  <a:cubicBezTo>
                    <a:pt x="2" y="1"/>
                    <a:pt x="2" y="1"/>
                    <a:pt x="2" y="1"/>
                  </a:cubicBezTo>
                  <a:cubicBezTo>
                    <a:pt x="2" y="1"/>
                    <a:pt x="2" y="1"/>
                    <a:pt x="2" y="1"/>
                  </a:cubicBezTo>
                  <a:cubicBezTo>
                    <a:pt x="2" y="2"/>
                    <a:pt x="2" y="2"/>
                    <a:pt x="2" y="2"/>
                  </a:cubicBezTo>
                  <a:cubicBezTo>
                    <a:pt x="2" y="3"/>
                    <a:pt x="2" y="3"/>
                    <a:pt x="2" y="4"/>
                  </a:cubicBezTo>
                  <a:cubicBezTo>
                    <a:pt x="2" y="4"/>
                    <a:pt x="2" y="4"/>
                    <a:pt x="2" y="4"/>
                  </a:cubicBezTo>
                  <a:cubicBezTo>
                    <a:pt x="1" y="4"/>
                    <a:pt x="1" y="4"/>
                    <a:pt x="1" y="4"/>
                  </a:cubicBezTo>
                  <a:cubicBezTo>
                    <a:pt x="1" y="4"/>
                    <a:pt x="1" y="2"/>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pic>
        <p:nvPicPr>
          <p:cNvPr id="318" name="图片 35" descr="logo-04">
            <a:extLst>
              <a:ext uri="{FF2B5EF4-FFF2-40B4-BE49-F238E27FC236}">
                <a16:creationId xmlns:a16="http://schemas.microsoft.com/office/drawing/2014/main" id="{49C11AEA-0119-4853-37A0-1432B8B9786A}"/>
              </a:ext>
            </a:extLst>
          </p:cNvPr>
          <p:cNvPicPr>
            <a:picLocks noChangeAspect="1"/>
          </p:cNvPicPr>
          <p:nvPr/>
        </p:nvPicPr>
        <p:blipFill rotWithShape="1">
          <a:blip r:embed="rId5" cstate="screen">
            <a:extLst>
              <a:ext uri="{28A0092B-C50C-407E-A947-70E740481C1C}">
                <a14:useLocalDpi xmlns:a14="http://schemas.microsoft.com/office/drawing/2010/main"/>
              </a:ext>
            </a:extLst>
          </a:blip>
          <a:srcRect r="39086"/>
          <a:stretch/>
        </p:blipFill>
        <p:spPr>
          <a:xfrm>
            <a:off x="-408911" y="-357243"/>
            <a:ext cx="2005965" cy="2175510"/>
          </a:xfrm>
          <a:prstGeom prst="rect">
            <a:avLst/>
          </a:prstGeom>
        </p:spPr>
      </p:pic>
      <p:sp>
        <p:nvSpPr>
          <p:cNvPr id="319" name="文本框 318">
            <a:extLst>
              <a:ext uri="{FF2B5EF4-FFF2-40B4-BE49-F238E27FC236}">
                <a16:creationId xmlns:a16="http://schemas.microsoft.com/office/drawing/2014/main" id="{C94E1060-543F-8046-9EF7-6288E5400261}"/>
              </a:ext>
            </a:extLst>
          </p:cNvPr>
          <p:cNvSpPr txBox="1"/>
          <p:nvPr/>
        </p:nvSpPr>
        <p:spPr>
          <a:xfrm>
            <a:off x="-7937" y="3816568"/>
            <a:ext cx="12199937" cy="1477328"/>
          </a:xfrm>
          <a:prstGeom prst="rect">
            <a:avLst/>
          </a:prstGeom>
          <a:noFill/>
        </p:spPr>
        <p:txBody>
          <a:bodyPr wrap="square" rtlCol="0">
            <a:spAutoFit/>
          </a:bodyPr>
          <a:lstStyle/>
          <a:p>
            <a:pPr algn="ctr">
              <a:lnSpc>
                <a:spcPct val="150000"/>
              </a:lnSpc>
            </a:pPr>
            <a:r>
              <a:rPr lang="zh-CN" altLang="en-US" sz="2400" dirty="0">
                <a:latin typeface="Myriad Pro" panose="020B0503030403020204" pitchFamily="34" charset="0"/>
                <a:ea typeface="Songti SC" panose="02010600040101010101" pitchFamily="2" charset="-122"/>
              </a:rPr>
              <a:t>王志   </a:t>
            </a:r>
            <a:endParaRPr lang="en-US" altLang="zh-CN" sz="2400" dirty="0">
              <a:latin typeface="Myriad Pro" panose="020B0503030403020204" pitchFamily="34" charset="0"/>
              <a:ea typeface="Songti SC" panose="02010600040101010101" pitchFamily="2" charset="-122"/>
            </a:endParaRPr>
          </a:p>
          <a:p>
            <a:pPr algn="ctr">
              <a:lnSpc>
                <a:spcPct val="150000"/>
              </a:lnSpc>
            </a:pPr>
            <a:r>
              <a:rPr lang="zh-CN" altLang="en-US" sz="2400" dirty="0">
                <a:latin typeface="Myriad Pro" panose="020B0503030403020204" pitchFamily="34" charset="0"/>
                <a:ea typeface="Songti SC" panose="02010600040101010101" pitchFamily="2" charset="-122"/>
              </a:rPr>
              <a:t>南京大学</a:t>
            </a:r>
          </a:p>
          <a:p>
            <a:pPr algn="ctr"/>
            <a:endParaRPr lang="zh-CN" altLang="en-US" dirty="0">
              <a:latin typeface="Myriad Pro" panose="020B0503030403020204" pitchFamily="34" charset="0"/>
              <a:ea typeface="Songti SC" panose="02010600040101010101" pitchFamily="2" charset="-122"/>
            </a:endParaRPr>
          </a:p>
        </p:txBody>
      </p:sp>
      <p:sp>
        <p:nvSpPr>
          <p:cNvPr id="4" name="灯片编号占位符 3">
            <a:extLst>
              <a:ext uri="{FF2B5EF4-FFF2-40B4-BE49-F238E27FC236}">
                <a16:creationId xmlns:a16="http://schemas.microsoft.com/office/drawing/2014/main" id="{1F297E5A-E59A-32CA-5592-DAEBCBAD3E93}"/>
              </a:ext>
            </a:extLst>
          </p:cNvPr>
          <p:cNvSpPr>
            <a:spLocks noGrp="1"/>
          </p:cNvSpPr>
          <p:nvPr>
            <p:ph type="sldNum" sz="quarter" idx="12"/>
          </p:nvPr>
        </p:nvSpPr>
        <p:spPr/>
        <p:txBody>
          <a:bodyPr/>
          <a:lstStyle/>
          <a:p>
            <a:fld id="{49AE70B2-8BF9-45C0-BB95-33D1B9D3A854}" type="slidenum">
              <a:rPr lang="zh-CN" altLang="en-US" smtClean="0"/>
              <a:t>1</a:t>
            </a:fld>
            <a:endParaRPr lang="zh-CN" altLang="en-US"/>
          </a:p>
        </p:txBody>
      </p:sp>
    </p:spTree>
    <p:custDataLst>
      <p:tags r:id="rId1"/>
    </p:custDataLst>
    <p:extLst>
      <p:ext uri="{BB962C8B-B14F-4D97-AF65-F5344CB8AC3E}">
        <p14:creationId xmlns:p14="http://schemas.microsoft.com/office/powerpoint/2010/main" val="393732159"/>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标题 3">
            <a:extLst>
              <a:ext uri="{FF2B5EF4-FFF2-40B4-BE49-F238E27FC236}">
                <a16:creationId xmlns:a16="http://schemas.microsoft.com/office/drawing/2014/main" id="{A3557054-D826-9F4E-A18F-AE9DEA5A0C65}"/>
              </a:ext>
            </a:extLst>
          </p:cNvPr>
          <p:cNvSpPr>
            <a:spLocks noGrp="1"/>
          </p:cNvSpPr>
          <p:nvPr>
            <p:ph type="title"/>
          </p:nvPr>
        </p:nvSpPr>
        <p:spPr/>
        <p:txBody>
          <a:bodyPr>
            <a:normAutofit/>
          </a:bodyPr>
          <a:lstStyle/>
          <a:p>
            <a:r>
              <a:rPr kumimoji="1" lang="zh-CN" altLang="en-US" dirty="0"/>
              <a:t>概述</a:t>
            </a:r>
            <a:r>
              <a:rPr kumimoji="1" lang="en-US" altLang="zh-CN" dirty="0"/>
              <a:t>		5.</a:t>
            </a:r>
            <a:r>
              <a:rPr kumimoji="1" lang="zh-CN" altLang="en-US" dirty="0"/>
              <a:t> 数字集成电路的集成度</a:t>
            </a:r>
          </a:p>
        </p:txBody>
      </p:sp>
      <p:sp>
        <p:nvSpPr>
          <p:cNvPr id="30" name="Text Box 5">
            <a:extLst>
              <a:ext uri="{FF2B5EF4-FFF2-40B4-BE49-F238E27FC236}">
                <a16:creationId xmlns:a16="http://schemas.microsoft.com/office/drawing/2014/main" id="{E0883A65-4DDE-3020-5061-5F9D667E0AE3}"/>
              </a:ext>
            </a:extLst>
          </p:cNvPr>
          <p:cNvSpPr txBox="1">
            <a:spLocks noChangeArrowheads="1"/>
          </p:cNvSpPr>
          <p:nvPr/>
        </p:nvSpPr>
        <p:spPr bwMode="auto">
          <a:xfrm>
            <a:off x="1918439" y="2528573"/>
            <a:ext cx="4060825" cy="107721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zh-CN" altLang="en-US" sz="2400" dirty="0">
                <a:solidFill>
                  <a:schemeClr val="accent2"/>
                </a:solidFill>
              </a:rPr>
              <a:t>特大规模集成电路</a:t>
            </a:r>
            <a:endParaRPr lang="en-US" altLang="zh-CN" sz="2400" dirty="0">
              <a:solidFill>
                <a:schemeClr val="accent2"/>
              </a:solidFill>
            </a:endParaRPr>
          </a:p>
          <a:p>
            <a:pPr eaLnBrk="1" hangingPunct="1"/>
            <a:r>
              <a:rPr lang="en-US" altLang="zh-CN" sz="2000" b="0" dirty="0">
                <a:solidFill>
                  <a:schemeClr val="accent2"/>
                </a:solidFill>
              </a:rPr>
              <a:t>(Ultra Large-Scale Integration</a:t>
            </a:r>
            <a:r>
              <a:rPr lang="zh-CN" altLang="en-US" sz="2000" b="0" dirty="0">
                <a:solidFill>
                  <a:schemeClr val="accent2"/>
                </a:solidFill>
              </a:rPr>
              <a:t>：</a:t>
            </a:r>
            <a:r>
              <a:rPr lang="en-US" altLang="zh-CN" sz="2000" dirty="0">
                <a:solidFill>
                  <a:schemeClr val="accent2"/>
                </a:solidFill>
              </a:rPr>
              <a:t>ULSI</a:t>
            </a:r>
            <a:r>
              <a:rPr lang="en-US" altLang="zh-CN" sz="2000" b="0" dirty="0">
                <a:solidFill>
                  <a:schemeClr val="accent2"/>
                </a:solidFill>
              </a:rPr>
              <a:t>)</a:t>
            </a:r>
            <a:endParaRPr lang="en-US" altLang="zh-CN" sz="2000" dirty="0">
              <a:solidFill>
                <a:schemeClr val="accent2"/>
              </a:solidFill>
            </a:endParaRPr>
          </a:p>
        </p:txBody>
      </p:sp>
      <p:sp>
        <p:nvSpPr>
          <p:cNvPr id="31" name="Text Box 19">
            <a:extLst>
              <a:ext uri="{FF2B5EF4-FFF2-40B4-BE49-F238E27FC236}">
                <a16:creationId xmlns:a16="http://schemas.microsoft.com/office/drawing/2014/main" id="{63816E96-1695-5F9A-9257-AC337F7D832A}"/>
              </a:ext>
            </a:extLst>
          </p:cNvPr>
          <p:cNvSpPr txBox="1">
            <a:spLocks noChangeArrowheads="1"/>
          </p:cNvSpPr>
          <p:nvPr/>
        </p:nvSpPr>
        <p:spPr bwMode="auto">
          <a:xfrm>
            <a:off x="6415265" y="2730686"/>
            <a:ext cx="3187700"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dirty="0">
                <a:solidFill>
                  <a:srgbClr val="0033CC"/>
                </a:solidFill>
                <a:ea typeface="楷体_GB2312" pitchFamily="49" charset="-122"/>
              </a:rPr>
              <a:t>&gt; </a:t>
            </a:r>
            <a:r>
              <a:rPr lang="en-US" altLang="zh-CN" dirty="0">
                <a:solidFill>
                  <a:srgbClr val="FF0000"/>
                </a:solidFill>
                <a:ea typeface="楷体_GB2312" pitchFamily="49" charset="-122"/>
              </a:rPr>
              <a:t>10 00</a:t>
            </a:r>
            <a:r>
              <a:rPr lang="zh-CN" altLang="en-US" dirty="0">
                <a:solidFill>
                  <a:srgbClr val="FF0000"/>
                </a:solidFill>
                <a:ea typeface="楷体_GB2312" pitchFamily="49" charset="-122"/>
              </a:rPr>
              <a:t>万</a:t>
            </a:r>
            <a:r>
              <a:rPr lang="zh-CN" altLang="en-US" dirty="0">
                <a:solidFill>
                  <a:srgbClr val="FF0000"/>
                </a:solidFill>
                <a:latin typeface="宋体" panose="02010600030101010101" pitchFamily="2" charset="-122"/>
              </a:rPr>
              <a:t> </a:t>
            </a:r>
            <a:r>
              <a:rPr lang="zh-CN" altLang="en-US" dirty="0">
                <a:solidFill>
                  <a:srgbClr val="0033CC"/>
                </a:solidFill>
                <a:latin typeface="宋体" panose="02010600030101010101" pitchFamily="2" charset="-122"/>
              </a:rPr>
              <a:t>元件</a:t>
            </a:r>
            <a:r>
              <a:rPr lang="en-US" altLang="zh-CN" dirty="0">
                <a:solidFill>
                  <a:srgbClr val="0033CC"/>
                </a:solidFill>
                <a:latin typeface="宋体" panose="02010600030101010101" pitchFamily="2" charset="-122"/>
              </a:rPr>
              <a:t>/</a:t>
            </a:r>
            <a:r>
              <a:rPr lang="zh-CN" altLang="en-US" dirty="0">
                <a:solidFill>
                  <a:srgbClr val="0033CC"/>
                </a:solidFill>
                <a:latin typeface="宋体" panose="02010600030101010101" pitchFamily="2" charset="-122"/>
              </a:rPr>
              <a:t>片</a:t>
            </a:r>
          </a:p>
        </p:txBody>
      </p:sp>
      <p:grpSp>
        <p:nvGrpSpPr>
          <p:cNvPr id="32" name="Group 27">
            <a:extLst>
              <a:ext uri="{FF2B5EF4-FFF2-40B4-BE49-F238E27FC236}">
                <a16:creationId xmlns:a16="http://schemas.microsoft.com/office/drawing/2014/main" id="{0EE719D3-F4BA-A389-CEA6-35EAC162F311}"/>
              </a:ext>
            </a:extLst>
          </p:cNvPr>
          <p:cNvGrpSpPr>
            <a:grpSpLocks/>
          </p:cNvGrpSpPr>
          <p:nvPr/>
        </p:nvGrpSpPr>
        <p:grpSpPr bwMode="auto">
          <a:xfrm>
            <a:off x="1752600" y="1427956"/>
            <a:ext cx="8686800" cy="4281488"/>
            <a:chOff x="114" y="1296"/>
            <a:chExt cx="5472" cy="2697"/>
          </a:xfrm>
        </p:grpSpPr>
        <p:sp>
          <p:nvSpPr>
            <p:cNvPr id="33" name="Rectangle 22">
              <a:extLst>
                <a:ext uri="{FF2B5EF4-FFF2-40B4-BE49-F238E27FC236}">
                  <a16:creationId xmlns:a16="http://schemas.microsoft.com/office/drawing/2014/main" id="{2B4C7E3A-6459-2CB9-C7C4-3F82A2E8D476}"/>
                </a:ext>
              </a:extLst>
            </p:cNvPr>
            <p:cNvSpPr>
              <a:spLocks noChangeArrowheads="1"/>
            </p:cNvSpPr>
            <p:nvPr/>
          </p:nvSpPr>
          <p:spPr bwMode="auto">
            <a:xfrm>
              <a:off x="114" y="1296"/>
              <a:ext cx="5466" cy="2697"/>
            </a:xfrm>
            <a:prstGeom prst="rect">
              <a:avLst/>
            </a:prstGeom>
            <a:noFill/>
            <a:ln w="38100">
              <a:pattFill prst="sphere">
                <a:fgClr>
                  <a:srgbClr val="996600"/>
                </a:fgClr>
                <a:bgClr>
                  <a:srgbClr val="FFFFFF"/>
                </a:bgClr>
              </a:patt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34" name="Line 23">
              <a:extLst>
                <a:ext uri="{FF2B5EF4-FFF2-40B4-BE49-F238E27FC236}">
                  <a16:creationId xmlns:a16="http://schemas.microsoft.com/office/drawing/2014/main" id="{BE6074AB-BC1B-2459-5062-617B55A2936C}"/>
                </a:ext>
              </a:extLst>
            </p:cNvPr>
            <p:cNvSpPr>
              <a:spLocks noChangeShapeType="1"/>
            </p:cNvSpPr>
            <p:nvPr/>
          </p:nvSpPr>
          <p:spPr bwMode="auto">
            <a:xfrm>
              <a:off x="114" y="1968"/>
              <a:ext cx="5460" cy="6"/>
            </a:xfrm>
            <a:prstGeom prst="line">
              <a:avLst/>
            </a:prstGeom>
            <a:noFill/>
            <a:ln w="28575">
              <a:pattFill prst="sphere">
                <a:fgClr>
                  <a:srgbClr val="996600"/>
                </a:fgClr>
                <a:bgClr>
                  <a:srgbClr val="FFFFFF"/>
                </a:bgClr>
              </a:patt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5" name="Line 24">
              <a:extLst>
                <a:ext uri="{FF2B5EF4-FFF2-40B4-BE49-F238E27FC236}">
                  <a16:creationId xmlns:a16="http://schemas.microsoft.com/office/drawing/2014/main" id="{C618B83C-3EC9-B770-BFD8-E1BF25578CD6}"/>
                </a:ext>
              </a:extLst>
            </p:cNvPr>
            <p:cNvSpPr>
              <a:spLocks noChangeShapeType="1"/>
            </p:cNvSpPr>
            <p:nvPr/>
          </p:nvSpPr>
          <p:spPr bwMode="auto">
            <a:xfrm>
              <a:off x="114" y="2640"/>
              <a:ext cx="5459" cy="7"/>
            </a:xfrm>
            <a:prstGeom prst="line">
              <a:avLst/>
            </a:prstGeom>
            <a:noFill/>
            <a:ln w="28575">
              <a:pattFill prst="sphere">
                <a:fgClr>
                  <a:srgbClr val="996600"/>
                </a:fgClr>
                <a:bgClr>
                  <a:srgbClr val="FFFFFF"/>
                </a:bgClr>
              </a:patt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6" name="Line 25">
              <a:extLst>
                <a:ext uri="{FF2B5EF4-FFF2-40B4-BE49-F238E27FC236}">
                  <a16:creationId xmlns:a16="http://schemas.microsoft.com/office/drawing/2014/main" id="{F4DDCFD0-DC1A-8925-5C48-C5E21E4A38B9}"/>
                </a:ext>
              </a:extLst>
            </p:cNvPr>
            <p:cNvSpPr>
              <a:spLocks noChangeShapeType="1"/>
            </p:cNvSpPr>
            <p:nvPr/>
          </p:nvSpPr>
          <p:spPr bwMode="auto">
            <a:xfrm>
              <a:off x="114" y="3312"/>
              <a:ext cx="5472" cy="6"/>
            </a:xfrm>
            <a:prstGeom prst="line">
              <a:avLst/>
            </a:prstGeom>
            <a:noFill/>
            <a:ln w="28575">
              <a:pattFill prst="sphere">
                <a:fgClr>
                  <a:srgbClr val="996600"/>
                </a:fgClr>
                <a:bgClr>
                  <a:srgbClr val="FFFFFF"/>
                </a:bgClr>
              </a:patt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7" name="Line 26">
              <a:extLst>
                <a:ext uri="{FF2B5EF4-FFF2-40B4-BE49-F238E27FC236}">
                  <a16:creationId xmlns:a16="http://schemas.microsoft.com/office/drawing/2014/main" id="{1A4BFD00-C2B9-38C2-285C-2173ADA8551D}"/>
                </a:ext>
              </a:extLst>
            </p:cNvPr>
            <p:cNvSpPr>
              <a:spLocks noChangeShapeType="1"/>
            </p:cNvSpPr>
            <p:nvPr/>
          </p:nvSpPr>
          <p:spPr bwMode="auto">
            <a:xfrm>
              <a:off x="2755" y="1305"/>
              <a:ext cx="0" cy="2688"/>
            </a:xfrm>
            <a:prstGeom prst="line">
              <a:avLst/>
            </a:prstGeom>
            <a:noFill/>
            <a:ln w="28575">
              <a:pattFill prst="sphere">
                <a:fgClr>
                  <a:srgbClr val="996600"/>
                </a:fgClr>
                <a:bgClr>
                  <a:srgbClr val="FFFFFF"/>
                </a:bgClr>
              </a:patt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sp>
        <p:nvSpPr>
          <p:cNvPr id="38" name="矩形 37">
            <a:extLst>
              <a:ext uri="{FF2B5EF4-FFF2-40B4-BE49-F238E27FC236}">
                <a16:creationId xmlns:a16="http://schemas.microsoft.com/office/drawing/2014/main" id="{7DADB09F-D473-D40D-1483-52198D7C5A5A}"/>
              </a:ext>
            </a:extLst>
          </p:cNvPr>
          <p:cNvSpPr/>
          <p:nvPr/>
        </p:nvSpPr>
        <p:spPr>
          <a:xfrm>
            <a:off x="1843264" y="3701931"/>
            <a:ext cx="4135999" cy="830997"/>
          </a:xfrm>
          <a:prstGeom prst="rect">
            <a:avLst/>
          </a:prstGeom>
        </p:spPr>
        <p:txBody>
          <a:bodyPr wrap="square">
            <a:spAutoFit/>
          </a:bodyPr>
          <a:lstStyle/>
          <a:p>
            <a:r>
              <a:rPr lang="zh-CN" altLang="en-US" dirty="0">
                <a:solidFill>
                  <a:schemeClr val="accent2"/>
                </a:solidFill>
                <a:latin typeface="arial" panose="020B0604020202020204" pitchFamily="34" charset="0"/>
              </a:rPr>
              <a:t>巨大规模集成电路</a:t>
            </a:r>
            <a:endParaRPr lang="en-US" altLang="zh-CN" dirty="0">
              <a:solidFill>
                <a:schemeClr val="accent2"/>
              </a:solidFill>
              <a:latin typeface="arial" panose="020B0604020202020204" pitchFamily="34" charset="0"/>
            </a:endParaRPr>
          </a:p>
          <a:p>
            <a:r>
              <a:rPr lang="zh-CN" altLang="en-US" sz="2000" dirty="0">
                <a:solidFill>
                  <a:schemeClr val="accent2"/>
                </a:solidFill>
                <a:latin typeface="arial" panose="020B0604020202020204" pitchFamily="34" charset="0"/>
              </a:rPr>
              <a:t>（</a:t>
            </a:r>
            <a:r>
              <a:rPr lang="en-US" altLang="zh-CN" sz="2000" dirty="0">
                <a:solidFill>
                  <a:schemeClr val="accent2"/>
                </a:solidFill>
                <a:latin typeface="arial" panose="020B0604020202020204" pitchFamily="34" charset="0"/>
              </a:rPr>
              <a:t>Giga Scale Integration</a:t>
            </a:r>
            <a:r>
              <a:rPr lang="zh-CN" altLang="en-US" sz="2000" dirty="0">
                <a:solidFill>
                  <a:schemeClr val="accent2"/>
                </a:solidFill>
                <a:latin typeface="arial" panose="020B0604020202020204" pitchFamily="34" charset="0"/>
              </a:rPr>
              <a:t>：</a:t>
            </a:r>
            <a:r>
              <a:rPr lang="en-US" altLang="zh-CN" sz="2000" dirty="0">
                <a:solidFill>
                  <a:schemeClr val="accent2"/>
                </a:solidFill>
                <a:latin typeface="arial" panose="020B0604020202020204" pitchFamily="34" charset="0"/>
              </a:rPr>
              <a:t>GSI</a:t>
            </a:r>
            <a:r>
              <a:rPr lang="zh-CN" altLang="en-US" sz="2000" dirty="0">
                <a:solidFill>
                  <a:schemeClr val="accent2"/>
                </a:solidFill>
                <a:latin typeface="arial" panose="020B0604020202020204" pitchFamily="34" charset="0"/>
              </a:rPr>
              <a:t>）</a:t>
            </a:r>
            <a:endParaRPr lang="zh-CN" altLang="en-US" sz="2000" dirty="0">
              <a:solidFill>
                <a:schemeClr val="accent2"/>
              </a:solidFill>
            </a:endParaRPr>
          </a:p>
        </p:txBody>
      </p:sp>
      <p:sp>
        <p:nvSpPr>
          <p:cNvPr id="39" name="矩形 38">
            <a:extLst>
              <a:ext uri="{FF2B5EF4-FFF2-40B4-BE49-F238E27FC236}">
                <a16:creationId xmlns:a16="http://schemas.microsoft.com/office/drawing/2014/main" id="{33051B9B-88B4-A055-4769-C99F1FCCF553}"/>
              </a:ext>
            </a:extLst>
          </p:cNvPr>
          <p:cNvSpPr/>
          <p:nvPr/>
        </p:nvSpPr>
        <p:spPr>
          <a:xfrm>
            <a:off x="6035629" y="1565354"/>
            <a:ext cx="4280522" cy="830997"/>
          </a:xfrm>
          <a:prstGeom prst="rect">
            <a:avLst/>
          </a:prstGeom>
        </p:spPr>
        <p:txBody>
          <a:bodyPr wrap="square">
            <a:spAutoFit/>
          </a:bodyPr>
          <a:lstStyle/>
          <a:p>
            <a:r>
              <a:rPr lang="en-US" altLang="zh-CN" sz="2400" b="0" dirty="0">
                <a:solidFill>
                  <a:schemeClr val="accent2"/>
                </a:solidFill>
                <a:latin typeface="arial" panose="020B0604020202020204" pitchFamily="34" charset="0"/>
              </a:rPr>
              <a:t>1994</a:t>
            </a:r>
            <a:r>
              <a:rPr lang="zh-CN" altLang="en-US" sz="2400" b="0" dirty="0">
                <a:solidFill>
                  <a:schemeClr val="accent2"/>
                </a:solidFill>
                <a:latin typeface="arial" panose="020B0604020202020204" pitchFamily="34" charset="0"/>
              </a:rPr>
              <a:t>年集成</a:t>
            </a:r>
            <a:r>
              <a:rPr lang="en-US" altLang="zh-CN" sz="2400" b="0" dirty="0">
                <a:solidFill>
                  <a:srgbClr val="FF0000"/>
                </a:solidFill>
                <a:latin typeface="arial" panose="020B0604020202020204" pitchFamily="34" charset="0"/>
              </a:rPr>
              <a:t>1</a:t>
            </a:r>
            <a:r>
              <a:rPr lang="zh-CN" altLang="en-US" sz="2400" b="0" dirty="0">
                <a:solidFill>
                  <a:srgbClr val="FF0000"/>
                </a:solidFill>
                <a:latin typeface="arial" panose="020B0604020202020204" pitchFamily="34" charset="0"/>
              </a:rPr>
              <a:t>亿</a:t>
            </a:r>
            <a:r>
              <a:rPr lang="zh-CN" altLang="en-US" sz="2400" b="0" dirty="0">
                <a:solidFill>
                  <a:schemeClr val="accent2"/>
                </a:solidFill>
                <a:latin typeface="arial" panose="020B0604020202020204" pitchFamily="34" charset="0"/>
              </a:rPr>
              <a:t>个元件的</a:t>
            </a:r>
            <a:r>
              <a:rPr lang="en-US" altLang="zh-CN" sz="2400" b="0" dirty="0">
                <a:solidFill>
                  <a:schemeClr val="accent2"/>
                </a:solidFill>
                <a:latin typeface="arial" panose="020B0604020202020204" pitchFamily="34" charset="0"/>
              </a:rPr>
              <a:t>1G </a:t>
            </a:r>
            <a:r>
              <a:rPr lang="en-US" altLang="zh-CN" sz="2400" dirty="0">
                <a:solidFill>
                  <a:schemeClr val="accent2"/>
                </a:solidFill>
                <a:latin typeface="arial" panose="020B0604020202020204" pitchFamily="34" charset="0"/>
              </a:rPr>
              <a:t>DRAM</a:t>
            </a:r>
            <a:r>
              <a:rPr lang="zh-CN" altLang="en-US" sz="2400" b="0" dirty="0">
                <a:solidFill>
                  <a:schemeClr val="accent2"/>
                </a:solidFill>
                <a:latin typeface="arial" panose="020B0604020202020204" pitchFamily="34" charset="0"/>
              </a:rPr>
              <a:t>的研制成功</a:t>
            </a:r>
            <a:endParaRPr lang="zh-CN" altLang="en-US" sz="2400" dirty="0">
              <a:solidFill>
                <a:schemeClr val="accent2"/>
              </a:solidFill>
            </a:endParaRPr>
          </a:p>
        </p:txBody>
      </p:sp>
      <p:sp>
        <p:nvSpPr>
          <p:cNvPr id="40" name="矩形 39">
            <a:extLst>
              <a:ext uri="{FF2B5EF4-FFF2-40B4-BE49-F238E27FC236}">
                <a16:creationId xmlns:a16="http://schemas.microsoft.com/office/drawing/2014/main" id="{FF481975-5664-043B-5D20-54AC97F6B12C}"/>
              </a:ext>
            </a:extLst>
          </p:cNvPr>
          <p:cNvSpPr/>
          <p:nvPr/>
        </p:nvSpPr>
        <p:spPr>
          <a:xfrm>
            <a:off x="6085681" y="3701931"/>
            <a:ext cx="4119738" cy="830997"/>
          </a:xfrm>
          <a:prstGeom prst="rect">
            <a:avLst/>
          </a:prstGeom>
        </p:spPr>
        <p:txBody>
          <a:bodyPr wrap="square">
            <a:spAutoFit/>
          </a:bodyPr>
          <a:lstStyle/>
          <a:p>
            <a:r>
              <a:rPr lang="en-US" altLang="zh-CN" sz="2400" dirty="0">
                <a:solidFill>
                  <a:schemeClr val="accent2"/>
                </a:solidFill>
              </a:rPr>
              <a:t>Intel Core i7</a:t>
            </a:r>
            <a:r>
              <a:rPr lang="zh-CN" altLang="en-US" sz="2400" dirty="0">
                <a:solidFill>
                  <a:schemeClr val="accent2"/>
                </a:solidFill>
              </a:rPr>
              <a:t>处理器的芯片集成度达到了</a:t>
            </a:r>
            <a:r>
              <a:rPr lang="en-US" altLang="zh-CN" sz="2400" dirty="0">
                <a:solidFill>
                  <a:srgbClr val="FF0000"/>
                </a:solidFill>
              </a:rPr>
              <a:t>14</a:t>
            </a:r>
            <a:r>
              <a:rPr lang="zh-CN" altLang="en-US" sz="2400" dirty="0">
                <a:solidFill>
                  <a:schemeClr val="accent2"/>
                </a:solidFill>
              </a:rPr>
              <a:t>亿个</a:t>
            </a:r>
            <a:r>
              <a:rPr lang="en-US" altLang="zh-CN" sz="2400" dirty="0">
                <a:solidFill>
                  <a:schemeClr val="accent2"/>
                </a:solidFill>
              </a:rPr>
              <a:t>MOS</a:t>
            </a:r>
            <a:r>
              <a:rPr lang="zh-CN" altLang="en-US" sz="2400" dirty="0">
                <a:solidFill>
                  <a:schemeClr val="accent2"/>
                </a:solidFill>
              </a:rPr>
              <a:t>管</a:t>
            </a:r>
          </a:p>
        </p:txBody>
      </p:sp>
      <p:sp>
        <p:nvSpPr>
          <p:cNvPr id="41" name="矩形 40">
            <a:extLst>
              <a:ext uri="{FF2B5EF4-FFF2-40B4-BE49-F238E27FC236}">
                <a16:creationId xmlns:a16="http://schemas.microsoft.com/office/drawing/2014/main" id="{DBC3B2E7-8347-B686-2FBE-7596F86A4B89}"/>
              </a:ext>
            </a:extLst>
          </p:cNvPr>
          <p:cNvSpPr/>
          <p:nvPr/>
        </p:nvSpPr>
        <p:spPr>
          <a:xfrm>
            <a:off x="6156324" y="4693781"/>
            <a:ext cx="3978451" cy="1015663"/>
          </a:xfrm>
          <a:prstGeom prst="rect">
            <a:avLst/>
          </a:prstGeom>
        </p:spPr>
        <p:txBody>
          <a:bodyPr wrap="square">
            <a:spAutoFit/>
          </a:bodyPr>
          <a:lstStyle/>
          <a:p>
            <a:r>
              <a:rPr lang="zh-CN" altLang="en-US" sz="2000" dirty="0">
                <a:solidFill>
                  <a:schemeClr val="accent2"/>
                </a:solidFill>
              </a:rPr>
              <a:t>英伟达的</a:t>
            </a:r>
            <a:r>
              <a:rPr lang="en-US" altLang="zh-CN" sz="2000" dirty="0">
                <a:solidFill>
                  <a:schemeClr val="accent2"/>
                </a:solidFill>
              </a:rPr>
              <a:t>GeForce 700</a:t>
            </a:r>
            <a:r>
              <a:rPr lang="zh-CN" altLang="en-US" sz="2000" dirty="0">
                <a:solidFill>
                  <a:schemeClr val="accent2"/>
                </a:solidFill>
              </a:rPr>
              <a:t>系列的首款显示核心，采用了全部</a:t>
            </a:r>
            <a:r>
              <a:rPr lang="en-US" altLang="zh-CN" sz="2000" dirty="0">
                <a:solidFill>
                  <a:srgbClr val="FF0000"/>
                </a:solidFill>
              </a:rPr>
              <a:t>71</a:t>
            </a:r>
            <a:r>
              <a:rPr lang="zh-CN" altLang="en-US" sz="2000" dirty="0">
                <a:solidFill>
                  <a:schemeClr val="accent2"/>
                </a:solidFill>
              </a:rPr>
              <a:t>亿个</a:t>
            </a:r>
            <a:r>
              <a:rPr lang="en-US" altLang="zh-CN" sz="2000" dirty="0">
                <a:solidFill>
                  <a:schemeClr val="accent2"/>
                </a:solidFill>
              </a:rPr>
              <a:t>MOS</a:t>
            </a:r>
            <a:r>
              <a:rPr lang="zh-CN" altLang="en-US" sz="2000" dirty="0">
                <a:solidFill>
                  <a:schemeClr val="accent2"/>
                </a:solidFill>
              </a:rPr>
              <a:t>管来处理数字逻辑</a:t>
            </a:r>
          </a:p>
        </p:txBody>
      </p:sp>
      <p:sp>
        <p:nvSpPr>
          <p:cNvPr id="42" name="矩形 41">
            <a:extLst>
              <a:ext uri="{FF2B5EF4-FFF2-40B4-BE49-F238E27FC236}">
                <a16:creationId xmlns:a16="http://schemas.microsoft.com/office/drawing/2014/main" id="{78192F52-569D-67A1-5879-2718F40E2776}"/>
              </a:ext>
            </a:extLst>
          </p:cNvPr>
          <p:cNvSpPr/>
          <p:nvPr/>
        </p:nvSpPr>
        <p:spPr>
          <a:xfrm>
            <a:off x="1931209" y="1442244"/>
            <a:ext cx="4035287" cy="1077218"/>
          </a:xfrm>
          <a:prstGeom prst="rect">
            <a:avLst/>
          </a:prstGeom>
        </p:spPr>
        <p:txBody>
          <a:bodyPr wrap="square">
            <a:spAutoFit/>
          </a:bodyPr>
          <a:lstStyle/>
          <a:p>
            <a:r>
              <a:rPr lang="en-US" altLang="zh-CN" sz="1600" dirty="0">
                <a:solidFill>
                  <a:schemeClr val="accent2"/>
                </a:solidFill>
              </a:rPr>
              <a:t>64k</a:t>
            </a:r>
            <a:r>
              <a:rPr lang="zh-CN" altLang="en-US" sz="1600" dirty="0">
                <a:solidFill>
                  <a:schemeClr val="accent2"/>
                </a:solidFill>
              </a:rPr>
              <a:t>位随机存取存储器是第一代超大规模集成电路，大约包含</a:t>
            </a:r>
            <a:r>
              <a:rPr lang="en-US" altLang="zh-CN" sz="1600" dirty="0">
                <a:solidFill>
                  <a:schemeClr val="accent2"/>
                </a:solidFill>
              </a:rPr>
              <a:t>15</a:t>
            </a:r>
            <a:r>
              <a:rPr lang="zh-CN" altLang="en-US" sz="1600" dirty="0">
                <a:solidFill>
                  <a:schemeClr val="accent2"/>
                </a:solidFill>
              </a:rPr>
              <a:t>万个元件，线宽为</a:t>
            </a:r>
            <a:r>
              <a:rPr lang="en-US" altLang="zh-CN" sz="1600" dirty="0">
                <a:solidFill>
                  <a:srgbClr val="FF0000"/>
                </a:solidFill>
              </a:rPr>
              <a:t>3</a:t>
            </a:r>
            <a:r>
              <a:rPr lang="zh-CN" altLang="en-US" sz="1600" dirty="0">
                <a:solidFill>
                  <a:srgbClr val="FF0000"/>
                </a:solidFill>
              </a:rPr>
              <a:t>微米</a:t>
            </a:r>
            <a:r>
              <a:rPr lang="zh-CN" altLang="en-US" sz="1600" dirty="0">
                <a:solidFill>
                  <a:schemeClr val="accent2"/>
                </a:solidFill>
              </a:rPr>
              <a:t>。</a:t>
            </a:r>
            <a:r>
              <a:rPr lang="en-US" altLang="zh-CN" sz="1600" b="0" dirty="0">
                <a:solidFill>
                  <a:schemeClr val="accent2"/>
                </a:solidFill>
              </a:rPr>
              <a:t>386</a:t>
            </a:r>
            <a:r>
              <a:rPr lang="zh-CN" altLang="en-US" sz="1600" b="0" dirty="0">
                <a:solidFill>
                  <a:schemeClr val="accent2"/>
                </a:solidFill>
              </a:rPr>
              <a:t>微处理机电路集成在一块芯片上，集成度达</a:t>
            </a:r>
            <a:r>
              <a:rPr lang="en-US" altLang="zh-CN" sz="1600" b="0" dirty="0">
                <a:solidFill>
                  <a:schemeClr val="accent2"/>
                </a:solidFill>
              </a:rPr>
              <a:t>250</a:t>
            </a:r>
            <a:r>
              <a:rPr lang="zh-CN" altLang="en-US" sz="1600" b="0" dirty="0">
                <a:solidFill>
                  <a:schemeClr val="accent2"/>
                </a:solidFill>
              </a:rPr>
              <a:t>万个晶体管。</a:t>
            </a:r>
            <a:endParaRPr lang="zh-CN" altLang="en-US" sz="1600" dirty="0">
              <a:solidFill>
                <a:schemeClr val="accent2"/>
              </a:solidFill>
            </a:endParaRPr>
          </a:p>
        </p:txBody>
      </p:sp>
      <p:sp>
        <p:nvSpPr>
          <p:cNvPr id="5" name="灯片编号占位符 4">
            <a:extLst>
              <a:ext uri="{FF2B5EF4-FFF2-40B4-BE49-F238E27FC236}">
                <a16:creationId xmlns:a16="http://schemas.microsoft.com/office/drawing/2014/main" id="{627339D8-93ED-6BB4-3DA1-844ACA6B2634}"/>
              </a:ext>
            </a:extLst>
          </p:cNvPr>
          <p:cNvSpPr>
            <a:spLocks noGrp="1"/>
          </p:cNvSpPr>
          <p:nvPr>
            <p:ph type="sldNum" sz="quarter" idx="12"/>
          </p:nvPr>
        </p:nvSpPr>
        <p:spPr/>
        <p:txBody>
          <a:bodyPr/>
          <a:lstStyle/>
          <a:p>
            <a:fld id="{392CBAA0-59E6-204E-8F03-85E5040D48B8}" type="slidenum">
              <a:rPr kumimoji="1" lang="zh-CN" altLang="en-US" smtClean="0"/>
              <a:t>10</a:t>
            </a:fld>
            <a:r>
              <a:rPr kumimoji="1" lang="en-US" altLang="zh-CN"/>
              <a:t>/132</a:t>
            </a:r>
            <a:endParaRPr kumimoji="1" lang="zh-CN" altLang="en-US" dirty="0"/>
          </a:p>
        </p:txBody>
      </p:sp>
    </p:spTree>
    <p:extLst>
      <p:ext uri="{BB962C8B-B14F-4D97-AF65-F5344CB8AC3E}">
        <p14:creationId xmlns:p14="http://schemas.microsoft.com/office/powerpoint/2010/main" val="351115572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7" presetClass="entr" presetSubtype="10" fill="hold" nodeType="clickEffect">
                                  <p:stCondLst>
                                    <p:cond delay="0"/>
                                  </p:stCondLst>
                                  <p:childTnLst>
                                    <p:set>
                                      <p:cBhvr>
                                        <p:cTn id="6" dur="1" fill="hold">
                                          <p:stCondLst>
                                            <p:cond delay="0"/>
                                          </p:stCondLst>
                                        </p:cTn>
                                        <p:tgtEl>
                                          <p:spTgt spid="32"/>
                                        </p:tgtEl>
                                        <p:attrNameLst>
                                          <p:attrName>style.visibility</p:attrName>
                                        </p:attrNameLst>
                                      </p:cBhvr>
                                      <p:to>
                                        <p:strVal val="visible"/>
                                      </p:to>
                                    </p:set>
                                    <p:anim calcmode="lin" valueType="num">
                                      <p:cBhvr>
                                        <p:cTn id="7" dur="500" fill="hold"/>
                                        <p:tgtEl>
                                          <p:spTgt spid="32"/>
                                        </p:tgtEl>
                                        <p:attrNameLst>
                                          <p:attrName>ppt_w</p:attrName>
                                        </p:attrNameLst>
                                      </p:cBhvr>
                                      <p:tavLst>
                                        <p:tav tm="0">
                                          <p:val>
                                            <p:fltVal val="0"/>
                                          </p:val>
                                        </p:tav>
                                        <p:tav tm="100000">
                                          <p:val>
                                            <p:strVal val="#ppt_w"/>
                                          </p:val>
                                        </p:tav>
                                      </p:tavLst>
                                    </p:anim>
                                    <p:anim calcmode="lin" valueType="num">
                                      <p:cBhvr>
                                        <p:cTn id="8" dur="500" fill="hold"/>
                                        <p:tgtEl>
                                          <p:spTgt spid="32"/>
                                        </p:tgtEl>
                                        <p:attrNameLst>
                                          <p:attrName>ppt_h</p:attrName>
                                        </p:attrNameLst>
                                      </p:cBhvr>
                                      <p:tavLst>
                                        <p:tav tm="0">
                                          <p:val>
                                            <p:strVal val="#ppt_h"/>
                                          </p:val>
                                        </p:tav>
                                        <p:tav tm="100000">
                                          <p:val>
                                            <p:strVal val="#ppt_h"/>
                                          </p:val>
                                        </p:tav>
                                      </p:tavLst>
                                    </p:anim>
                                  </p:childTnLst>
                                </p:cTn>
                              </p:par>
                            </p:childTnLst>
                          </p:cTn>
                        </p:par>
                      </p:childTnLst>
                    </p:cTn>
                  </p:par>
                  <p:par>
                    <p:cTn id="9" fill="hold">
                      <p:stCondLst>
                        <p:cond delay="indefinite"/>
                      </p:stCondLst>
                      <p:childTnLst>
                        <p:par>
                          <p:cTn id="10" fill="hold">
                            <p:stCondLst>
                              <p:cond delay="0"/>
                            </p:stCondLst>
                            <p:childTnLst>
                              <p:par>
                                <p:cTn id="11" presetID="42" presetClass="entr" presetSubtype="0" fill="hold" grpId="0" nodeType="clickEffect">
                                  <p:stCondLst>
                                    <p:cond delay="0"/>
                                  </p:stCondLst>
                                  <p:childTnLst>
                                    <p:set>
                                      <p:cBhvr>
                                        <p:cTn id="12" dur="1" fill="hold">
                                          <p:stCondLst>
                                            <p:cond delay="0"/>
                                          </p:stCondLst>
                                        </p:cTn>
                                        <p:tgtEl>
                                          <p:spTgt spid="42"/>
                                        </p:tgtEl>
                                        <p:attrNameLst>
                                          <p:attrName>style.visibility</p:attrName>
                                        </p:attrNameLst>
                                      </p:cBhvr>
                                      <p:to>
                                        <p:strVal val="visible"/>
                                      </p:to>
                                    </p:set>
                                    <p:animEffect transition="in" filter="fade">
                                      <p:cBhvr>
                                        <p:cTn id="13" dur="1000"/>
                                        <p:tgtEl>
                                          <p:spTgt spid="42"/>
                                        </p:tgtEl>
                                      </p:cBhvr>
                                    </p:animEffect>
                                    <p:anim calcmode="lin" valueType="num">
                                      <p:cBhvr>
                                        <p:cTn id="14" dur="1000" fill="hold"/>
                                        <p:tgtEl>
                                          <p:spTgt spid="42"/>
                                        </p:tgtEl>
                                        <p:attrNameLst>
                                          <p:attrName>ppt_x</p:attrName>
                                        </p:attrNameLst>
                                      </p:cBhvr>
                                      <p:tavLst>
                                        <p:tav tm="0">
                                          <p:val>
                                            <p:strVal val="#ppt_x"/>
                                          </p:val>
                                        </p:tav>
                                        <p:tav tm="100000">
                                          <p:val>
                                            <p:strVal val="#ppt_x"/>
                                          </p:val>
                                        </p:tav>
                                      </p:tavLst>
                                    </p:anim>
                                    <p:anim calcmode="lin" valueType="num">
                                      <p:cBhvr>
                                        <p:cTn id="15" dur="1000" fill="hold"/>
                                        <p:tgtEl>
                                          <p:spTgt spid="42"/>
                                        </p:tgtEl>
                                        <p:attrNameLst>
                                          <p:attrName>ppt_y</p:attrName>
                                        </p:attrNameLst>
                                      </p:cBhvr>
                                      <p:tavLst>
                                        <p:tav tm="0">
                                          <p:val>
                                            <p:strVal val="#ppt_y+.1"/>
                                          </p:val>
                                        </p:tav>
                                        <p:tav tm="100000">
                                          <p:val>
                                            <p:strVal val="#ppt_y"/>
                                          </p:val>
                                        </p:tav>
                                      </p:tavLst>
                                    </p:anim>
                                  </p:childTnLst>
                                </p:cTn>
                              </p:par>
                            </p:childTnLst>
                          </p:cTn>
                        </p:par>
                      </p:childTnLst>
                    </p:cTn>
                  </p:par>
                  <p:par>
                    <p:cTn id="16" fill="hold">
                      <p:stCondLst>
                        <p:cond delay="indefinite"/>
                      </p:stCondLst>
                      <p:childTnLst>
                        <p:par>
                          <p:cTn id="17" fill="hold">
                            <p:stCondLst>
                              <p:cond delay="0"/>
                            </p:stCondLst>
                            <p:childTnLst>
                              <p:par>
                                <p:cTn id="18" presetID="42" presetClass="entr" presetSubtype="0" fill="hold" grpId="0" nodeType="clickEffect">
                                  <p:stCondLst>
                                    <p:cond delay="0"/>
                                  </p:stCondLst>
                                  <p:childTnLst>
                                    <p:set>
                                      <p:cBhvr>
                                        <p:cTn id="19" dur="1" fill="hold">
                                          <p:stCondLst>
                                            <p:cond delay="0"/>
                                          </p:stCondLst>
                                        </p:cTn>
                                        <p:tgtEl>
                                          <p:spTgt spid="39"/>
                                        </p:tgtEl>
                                        <p:attrNameLst>
                                          <p:attrName>style.visibility</p:attrName>
                                        </p:attrNameLst>
                                      </p:cBhvr>
                                      <p:to>
                                        <p:strVal val="visible"/>
                                      </p:to>
                                    </p:set>
                                    <p:animEffect transition="in" filter="fade">
                                      <p:cBhvr>
                                        <p:cTn id="20" dur="1000"/>
                                        <p:tgtEl>
                                          <p:spTgt spid="39"/>
                                        </p:tgtEl>
                                      </p:cBhvr>
                                    </p:animEffect>
                                    <p:anim calcmode="lin" valueType="num">
                                      <p:cBhvr>
                                        <p:cTn id="21" dur="1000" fill="hold"/>
                                        <p:tgtEl>
                                          <p:spTgt spid="39"/>
                                        </p:tgtEl>
                                        <p:attrNameLst>
                                          <p:attrName>ppt_x</p:attrName>
                                        </p:attrNameLst>
                                      </p:cBhvr>
                                      <p:tavLst>
                                        <p:tav tm="0">
                                          <p:val>
                                            <p:strVal val="#ppt_x"/>
                                          </p:val>
                                        </p:tav>
                                        <p:tav tm="100000">
                                          <p:val>
                                            <p:strVal val="#ppt_x"/>
                                          </p:val>
                                        </p:tav>
                                      </p:tavLst>
                                    </p:anim>
                                    <p:anim calcmode="lin" valueType="num">
                                      <p:cBhvr>
                                        <p:cTn id="22" dur="1000" fill="hold"/>
                                        <p:tgtEl>
                                          <p:spTgt spid="39"/>
                                        </p:tgtEl>
                                        <p:attrNameLst>
                                          <p:attrName>ppt_y</p:attrName>
                                        </p:attrNameLst>
                                      </p:cBhvr>
                                      <p:tavLst>
                                        <p:tav tm="0">
                                          <p:val>
                                            <p:strVal val="#ppt_y+.1"/>
                                          </p:val>
                                        </p:tav>
                                        <p:tav tm="100000">
                                          <p:val>
                                            <p:strVal val="#ppt_y"/>
                                          </p:val>
                                        </p:tav>
                                      </p:tavLst>
                                    </p:anim>
                                  </p:childTnLst>
                                </p:cTn>
                              </p:par>
                            </p:childTnLst>
                          </p:cTn>
                        </p:par>
                        <p:par>
                          <p:cTn id="23" fill="hold">
                            <p:stCondLst>
                              <p:cond delay="1000"/>
                            </p:stCondLst>
                            <p:childTnLst>
                              <p:par>
                                <p:cTn id="24" presetID="22" presetClass="entr" presetSubtype="8" fill="hold" grpId="0" nodeType="afterEffect">
                                  <p:stCondLst>
                                    <p:cond delay="0"/>
                                  </p:stCondLst>
                                  <p:childTnLst>
                                    <p:set>
                                      <p:cBhvr>
                                        <p:cTn id="25" dur="1" fill="hold">
                                          <p:stCondLst>
                                            <p:cond delay="0"/>
                                          </p:stCondLst>
                                        </p:cTn>
                                        <p:tgtEl>
                                          <p:spTgt spid="30"/>
                                        </p:tgtEl>
                                        <p:attrNameLst>
                                          <p:attrName>style.visibility</p:attrName>
                                        </p:attrNameLst>
                                      </p:cBhvr>
                                      <p:to>
                                        <p:strVal val="visible"/>
                                      </p:to>
                                    </p:set>
                                    <p:animEffect transition="in" filter="wipe(left)">
                                      <p:cBhvr>
                                        <p:cTn id="26" dur="500"/>
                                        <p:tgtEl>
                                          <p:spTgt spid="30"/>
                                        </p:tgtEl>
                                      </p:cBhvr>
                                    </p:animEffect>
                                  </p:childTnLst>
                                </p:cTn>
                              </p:par>
                            </p:childTnLst>
                          </p:cTn>
                        </p:par>
                        <p:par>
                          <p:cTn id="27" fill="hold">
                            <p:stCondLst>
                              <p:cond delay="1500"/>
                            </p:stCondLst>
                            <p:childTnLst>
                              <p:par>
                                <p:cTn id="28" presetID="23" presetClass="entr" presetSubtype="16" fill="hold" grpId="0" nodeType="afterEffect">
                                  <p:stCondLst>
                                    <p:cond delay="0"/>
                                  </p:stCondLst>
                                  <p:childTnLst>
                                    <p:set>
                                      <p:cBhvr>
                                        <p:cTn id="29" dur="1" fill="hold">
                                          <p:stCondLst>
                                            <p:cond delay="0"/>
                                          </p:stCondLst>
                                        </p:cTn>
                                        <p:tgtEl>
                                          <p:spTgt spid="31"/>
                                        </p:tgtEl>
                                        <p:attrNameLst>
                                          <p:attrName>style.visibility</p:attrName>
                                        </p:attrNameLst>
                                      </p:cBhvr>
                                      <p:to>
                                        <p:strVal val="visible"/>
                                      </p:to>
                                    </p:set>
                                    <p:anim calcmode="lin" valueType="num">
                                      <p:cBhvr>
                                        <p:cTn id="30" dur="500" fill="hold"/>
                                        <p:tgtEl>
                                          <p:spTgt spid="31"/>
                                        </p:tgtEl>
                                        <p:attrNameLst>
                                          <p:attrName>ppt_w</p:attrName>
                                        </p:attrNameLst>
                                      </p:cBhvr>
                                      <p:tavLst>
                                        <p:tav tm="0">
                                          <p:val>
                                            <p:fltVal val="0"/>
                                          </p:val>
                                        </p:tav>
                                        <p:tav tm="100000">
                                          <p:val>
                                            <p:strVal val="#ppt_w"/>
                                          </p:val>
                                        </p:tav>
                                      </p:tavLst>
                                    </p:anim>
                                    <p:anim calcmode="lin" valueType="num">
                                      <p:cBhvr>
                                        <p:cTn id="31" dur="500" fill="hold"/>
                                        <p:tgtEl>
                                          <p:spTgt spid="31"/>
                                        </p:tgtEl>
                                        <p:attrNameLst>
                                          <p:attrName>ppt_h</p:attrName>
                                        </p:attrNameLst>
                                      </p:cBhvr>
                                      <p:tavLst>
                                        <p:tav tm="0">
                                          <p:val>
                                            <p:fltVal val="0"/>
                                          </p:val>
                                        </p:tav>
                                        <p:tav tm="100000">
                                          <p:val>
                                            <p:strVal val="#ppt_h"/>
                                          </p:val>
                                        </p:tav>
                                      </p:tavLst>
                                    </p:anim>
                                  </p:childTnLst>
                                </p:cTn>
                              </p:par>
                            </p:childTnLst>
                          </p:cTn>
                        </p:par>
                      </p:childTnLst>
                    </p:cTn>
                  </p:par>
                  <p:par>
                    <p:cTn id="32" fill="hold">
                      <p:stCondLst>
                        <p:cond delay="indefinite"/>
                      </p:stCondLst>
                      <p:childTnLst>
                        <p:par>
                          <p:cTn id="33" fill="hold">
                            <p:stCondLst>
                              <p:cond delay="0"/>
                            </p:stCondLst>
                            <p:childTnLst>
                              <p:par>
                                <p:cTn id="34" presetID="42" presetClass="entr" presetSubtype="0" fill="hold" grpId="0" nodeType="clickEffect">
                                  <p:stCondLst>
                                    <p:cond delay="0"/>
                                  </p:stCondLst>
                                  <p:childTnLst>
                                    <p:set>
                                      <p:cBhvr>
                                        <p:cTn id="35" dur="1" fill="hold">
                                          <p:stCondLst>
                                            <p:cond delay="0"/>
                                          </p:stCondLst>
                                        </p:cTn>
                                        <p:tgtEl>
                                          <p:spTgt spid="38"/>
                                        </p:tgtEl>
                                        <p:attrNameLst>
                                          <p:attrName>style.visibility</p:attrName>
                                        </p:attrNameLst>
                                      </p:cBhvr>
                                      <p:to>
                                        <p:strVal val="visible"/>
                                      </p:to>
                                    </p:set>
                                    <p:animEffect transition="in" filter="fade">
                                      <p:cBhvr>
                                        <p:cTn id="36" dur="1000"/>
                                        <p:tgtEl>
                                          <p:spTgt spid="38"/>
                                        </p:tgtEl>
                                      </p:cBhvr>
                                    </p:animEffect>
                                    <p:anim calcmode="lin" valueType="num">
                                      <p:cBhvr>
                                        <p:cTn id="37" dur="1000" fill="hold"/>
                                        <p:tgtEl>
                                          <p:spTgt spid="38"/>
                                        </p:tgtEl>
                                        <p:attrNameLst>
                                          <p:attrName>ppt_x</p:attrName>
                                        </p:attrNameLst>
                                      </p:cBhvr>
                                      <p:tavLst>
                                        <p:tav tm="0">
                                          <p:val>
                                            <p:strVal val="#ppt_x"/>
                                          </p:val>
                                        </p:tav>
                                        <p:tav tm="100000">
                                          <p:val>
                                            <p:strVal val="#ppt_x"/>
                                          </p:val>
                                        </p:tav>
                                      </p:tavLst>
                                    </p:anim>
                                    <p:anim calcmode="lin" valueType="num">
                                      <p:cBhvr>
                                        <p:cTn id="38" dur="1000" fill="hold"/>
                                        <p:tgtEl>
                                          <p:spTgt spid="38"/>
                                        </p:tgtEl>
                                        <p:attrNameLst>
                                          <p:attrName>ppt_y</p:attrName>
                                        </p:attrNameLst>
                                      </p:cBhvr>
                                      <p:tavLst>
                                        <p:tav tm="0">
                                          <p:val>
                                            <p:strVal val="#ppt_y+.1"/>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6" presetClass="entr" presetSubtype="16" fill="hold" grpId="0" nodeType="clickEffect">
                                  <p:stCondLst>
                                    <p:cond delay="0"/>
                                  </p:stCondLst>
                                  <p:childTnLst>
                                    <p:set>
                                      <p:cBhvr>
                                        <p:cTn id="42" dur="1" fill="hold">
                                          <p:stCondLst>
                                            <p:cond delay="0"/>
                                          </p:stCondLst>
                                        </p:cTn>
                                        <p:tgtEl>
                                          <p:spTgt spid="40"/>
                                        </p:tgtEl>
                                        <p:attrNameLst>
                                          <p:attrName>style.visibility</p:attrName>
                                        </p:attrNameLst>
                                      </p:cBhvr>
                                      <p:to>
                                        <p:strVal val="visible"/>
                                      </p:to>
                                    </p:set>
                                    <p:animEffect transition="in" filter="circle(in)">
                                      <p:cBhvr>
                                        <p:cTn id="43" dur="2000"/>
                                        <p:tgtEl>
                                          <p:spTgt spid="40"/>
                                        </p:tgtEl>
                                      </p:cBhvr>
                                    </p:animEffect>
                                  </p:childTnLst>
                                </p:cTn>
                              </p:par>
                            </p:childTnLst>
                          </p:cTn>
                        </p:par>
                      </p:childTnLst>
                    </p:cTn>
                  </p:par>
                  <p:par>
                    <p:cTn id="44" fill="hold">
                      <p:stCondLst>
                        <p:cond delay="indefinite"/>
                      </p:stCondLst>
                      <p:childTnLst>
                        <p:par>
                          <p:cTn id="45" fill="hold">
                            <p:stCondLst>
                              <p:cond delay="0"/>
                            </p:stCondLst>
                            <p:childTnLst>
                              <p:par>
                                <p:cTn id="46" presetID="16" presetClass="entr" presetSubtype="21" fill="hold" grpId="0" nodeType="clickEffect">
                                  <p:stCondLst>
                                    <p:cond delay="0"/>
                                  </p:stCondLst>
                                  <p:childTnLst>
                                    <p:set>
                                      <p:cBhvr>
                                        <p:cTn id="47" dur="1" fill="hold">
                                          <p:stCondLst>
                                            <p:cond delay="0"/>
                                          </p:stCondLst>
                                        </p:cTn>
                                        <p:tgtEl>
                                          <p:spTgt spid="41"/>
                                        </p:tgtEl>
                                        <p:attrNameLst>
                                          <p:attrName>style.visibility</p:attrName>
                                        </p:attrNameLst>
                                      </p:cBhvr>
                                      <p:to>
                                        <p:strVal val="visible"/>
                                      </p:to>
                                    </p:set>
                                    <p:animEffect transition="in" filter="barn(inVertical)">
                                      <p:cBhvr>
                                        <p:cTn id="48" dur="500"/>
                                        <p:tgtEl>
                                          <p:spTgt spid="4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autoUpdateAnimBg="0"/>
      <p:bldP spid="31" grpId="0" autoUpdateAnimBg="0"/>
      <p:bldP spid="38" grpId="0"/>
      <p:bldP spid="39" grpId="0"/>
      <p:bldP spid="40" grpId="0"/>
      <p:bldP spid="41" grpId="0"/>
      <p:bldP spid="42" grpId="0"/>
    </p:bldLst>
  </p:timing>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标题 3">
            <a:extLst>
              <a:ext uri="{FF2B5EF4-FFF2-40B4-BE49-F238E27FC236}">
                <a16:creationId xmlns:a16="http://schemas.microsoft.com/office/drawing/2014/main" id="{A3557054-D826-9F4E-A18F-AE9DEA5A0C65}"/>
              </a:ext>
            </a:extLst>
          </p:cNvPr>
          <p:cNvSpPr>
            <a:spLocks noGrp="1"/>
          </p:cNvSpPr>
          <p:nvPr>
            <p:ph type="title"/>
          </p:nvPr>
        </p:nvSpPr>
        <p:spPr/>
        <p:txBody>
          <a:bodyPr>
            <a:normAutofit/>
          </a:bodyPr>
          <a:lstStyle/>
          <a:p>
            <a:r>
              <a:rPr kumimoji="1" lang="en-US" altLang="zh-CN" dirty="0"/>
              <a:t>4.1</a:t>
            </a:r>
            <a:r>
              <a:rPr kumimoji="1" lang="zh-CN" altLang="en-US" dirty="0"/>
              <a:t> </a:t>
            </a:r>
            <a:r>
              <a:rPr kumimoji="1" lang="en-US" altLang="zh-CN" dirty="0"/>
              <a:t>TTL</a:t>
            </a:r>
            <a:r>
              <a:rPr kumimoji="1" lang="zh-CN" altLang="en-US" dirty="0"/>
              <a:t>反相器</a:t>
            </a:r>
            <a:endParaRPr kumimoji="1" lang="zh-CN" altLang="en-US" dirty="0">
              <a:latin typeface="Myriad Pro" panose="020B0503030403020204" pitchFamily="34" charset="0"/>
            </a:endParaRPr>
          </a:p>
        </p:txBody>
      </p:sp>
      <p:grpSp>
        <p:nvGrpSpPr>
          <p:cNvPr id="368" name="Group 2">
            <a:extLst>
              <a:ext uri="{FF2B5EF4-FFF2-40B4-BE49-F238E27FC236}">
                <a16:creationId xmlns:a16="http://schemas.microsoft.com/office/drawing/2014/main" id="{9EFB0A4B-234B-344D-C837-E617D84FE85C}"/>
              </a:ext>
            </a:extLst>
          </p:cNvPr>
          <p:cNvGrpSpPr>
            <a:grpSpLocks/>
          </p:cNvGrpSpPr>
          <p:nvPr/>
        </p:nvGrpSpPr>
        <p:grpSpPr bwMode="auto">
          <a:xfrm>
            <a:off x="7690281" y="599053"/>
            <a:ext cx="4132262" cy="3973513"/>
            <a:chOff x="2839" y="431"/>
            <a:chExt cx="2603" cy="2503"/>
          </a:xfrm>
        </p:grpSpPr>
        <p:sp>
          <p:nvSpPr>
            <p:cNvPr id="369" name="Text Box 3">
              <a:extLst>
                <a:ext uri="{FF2B5EF4-FFF2-40B4-BE49-F238E27FC236}">
                  <a16:creationId xmlns:a16="http://schemas.microsoft.com/office/drawing/2014/main" id="{9D4668C3-990D-3441-3462-32FA0A390A20}"/>
                </a:ext>
              </a:extLst>
            </p:cNvPr>
            <p:cNvSpPr txBox="1">
              <a:spLocks noChangeArrowheads="1"/>
            </p:cNvSpPr>
            <p:nvPr/>
          </p:nvSpPr>
          <p:spPr bwMode="auto">
            <a:xfrm>
              <a:off x="4542" y="431"/>
              <a:ext cx="900" cy="2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r>
                <a:rPr kumimoji="0" lang="en-US" altLang="zh-CN" sz="2400">
                  <a:solidFill>
                    <a:srgbClr val="FF0066"/>
                  </a:solidFill>
                </a:rPr>
                <a:t>+</a:t>
              </a:r>
              <a:r>
                <a:rPr kumimoji="0" lang="en-US" altLang="zh-CN" sz="2400" i="1">
                  <a:solidFill>
                    <a:srgbClr val="FF0066"/>
                  </a:solidFill>
                </a:rPr>
                <a:t>V</a:t>
              </a:r>
              <a:r>
                <a:rPr kumimoji="0" lang="en-US" altLang="zh-CN" sz="2400" baseline="-25000">
                  <a:solidFill>
                    <a:srgbClr val="FF0066"/>
                  </a:solidFill>
                </a:rPr>
                <a:t>CC</a:t>
              </a:r>
              <a:r>
                <a:rPr kumimoji="0" lang="en-US" altLang="zh-CN" sz="2400">
                  <a:solidFill>
                    <a:srgbClr val="FF0066"/>
                  </a:solidFill>
                </a:rPr>
                <a:t>(5V)</a:t>
              </a:r>
            </a:p>
          </p:txBody>
        </p:sp>
        <p:sp>
          <p:nvSpPr>
            <p:cNvPr id="370" name="Line 4">
              <a:extLst>
                <a:ext uri="{FF2B5EF4-FFF2-40B4-BE49-F238E27FC236}">
                  <a16:creationId xmlns:a16="http://schemas.microsoft.com/office/drawing/2014/main" id="{D606A2A6-D722-70C3-6F8D-CBA2AC14C8DD}"/>
                </a:ext>
              </a:extLst>
            </p:cNvPr>
            <p:cNvSpPr>
              <a:spLocks noChangeShapeType="1"/>
            </p:cNvSpPr>
            <p:nvPr/>
          </p:nvSpPr>
          <p:spPr bwMode="auto">
            <a:xfrm>
              <a:off x="3516" y="761"/>
              <a:ext cx="1605"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71" name="Line 5">
              <a:extLst>
                <a:ext uri="{FF2B5EF4-FFF2-40B4-BE49-F238E27FC236}">
                  <a16:creationId xmlns:a16="http://schemas.microsoft.com/office/drawing/2014/main" id="{8780EFEF-F1A2-3E69-788C-24C2CDBBCDE7}"/>
                </a:ext>
              </a:extLst>
            </p:cNvPr>
            <p:cNvSpPr>
              <a:spLocks noChangeShapeType="1"/>
            </p:cNvSpPr>
            <p:nvPr/>
          </p:nvSpPr>
          <p:spPr bwMode="auto">
            <a:xfrm flipH="1">
              <a:off x="3520" y="764"/>
              <a:ext cx="1" cy="861"/>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72" name="Line 6">
              <a:extLst>
                <a:ext uri="{FF2B5EF4-FFF2-40B4-BE49-F238E27FC236}">
                  <a16:creationId xmlns:a16="http://schemas.microsoft.com/office/drawing/2014/main" id="{9C6860C2-A87F-0BE8-1756-827EDA66E4D9}"/>
                </a:ext>
              </a:extLst>
            </p:cNvPr>
            <p:cNvSpPr>
              <a:spLocks noChangeShapeType="1"/>
            </p:cNvSpPr>
            <p:nvPr/>
          </p:nvSpPr>
          <p:spPr bwMode="auto">
            <a:xfrm flipV="1">
              <a:off x="4163" y="784"/>
              <a:ext cx="0" cy="866"/>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73" name="Line 7">
              <a:extLst>
                <a:ext uri="{FF2B5EF4-FFF2-40B4-BE49-F238E27FC236}">
                  <a16:creationId xmlns:a16="http://schemas.microsoft.com/office/drawing/2014/main" id="{5926780F-2760-84CB-5B93-22B39AC45206}"/>
                </a:ext>
              </a:extLst>
            </p:cNvPr>
            <p:cNvSpPr>
              <a:spLocks noChangeShapeType="1"/>
            </p:cNvSpPr>
            <p:nvPr/>
          </p:nvSpPr>
          <p:spPr bwMode="auto">
            <a:xfrm>
              <a:off x="4567" y="1289"/>
              <a:ext cx="0"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74" name="Line 8">
              <a:extLst>
                <a:ext uri="{FF2B5EF4-FFF2-40B4-BE49-F238E27FC236}">
                  <a16:creationId xmlns:a16="http://schemas.microsoft.com/office/drawing/2014/main" id="{4E0E6BDB-DDBE-43D1-E3BF-C25EEC066725}"/>
                </a:ext>
              </a:extLst>
            </p:cNvPr>
            <p:cNvSpPr>
              <a:spLocks noChangeShapeType="1"/>
            </p:cNvSpPr>
            <p:nvPr/>
          </p:nvSpPr>
          <p:spPr bwMode="auto">
            <a:xfrm flipH="1">
              <a:off x="4790" y="760"/>
              <a:ext cx="0" cy="489"/>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375" name="Line 9">
              <a:extLst>
                <a:ext uri="{FF2B5EF4-FFF2-40B4-BE49-F238E27FC236}">
                  <a16:creationId xmlns:a16="http://schemas.microsoft.com/office/drawing/2014/main" id="{638575C9-28A3-528E-000C-AE545A6FF4ED}"/>
                </a:ext>
              </a:extLst>
            </p:cNvPr>
            <p:cNvSpPr>
              <a:spLocks noChangeShapeType="1"/>
            </p:cNvSpPr>
            <p:nvPr/>
          </p:nvSpPr>
          <p:spPr bwMode="auto">
            <a:xfrm flipH="1">
              <a:off x="4135" y="1385"/>
              <a:ext cx="480"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376" name="Line 10">
              <a:extLst>
                <a:ext uri="{FF2B5EF4-FFF2-40B4-BE49-F238E27FC236}">
                  <a16:creationId xmlns:a16="http://schemas.microsoft.com/office/drawing/2014/main" id="{CF029A2D-B263-DFD2-98D4-813218925FBE}"/>
                </a:ext>
              </a:extLst>
            </p:cNvPr>
            <p:cNvSpPr>
              <a:spLocks noChangeShapeType="1"/>
            </p:cNvSpPr>
            <p:nvPr/>
          </p:nvSpPr>
          <p:spPr bwMode="auto">
            <a:xfrm flipH="1">
              <a:off x="4787" y="1521"/>
              <a:ext cx="0" cy="656"/>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377" name="Line 11">
              <a:extLst>
                <a:ext uri="{FF2B5EF4-FFF2-40B4-BE49-F238E27FC236}">
                  <a16:creationId xmlns:a16="http://schemas.microsoft.com/office/drawing/2014/main" id="{33410378-8235-7DB2-8977-21B1577FF75A}"/>
                </a:ext>
              </a:extLst>
            </p:cNvPr>
            <p:cNvSpPr>
              <a:spLocks noChangeShapeType="1"/>
            </p:cNvSpPr>
            <p:nvPr/>
          </p:nvSpPr>
          <p:spPr bwMode="auto">
            <a:xfrm>
              <a:off x="4787" y="2046"/>
              <a:ext cx="251"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378" name="Line 12">
              <a:extLst>
                <a:ext uri="{FF2B5EF4-FFF2-40B4-BE49-F238E27FC236}">
                  <a16:creationId xmlns:a16="http://schemas.microsoft.com/office/drawing/2014/main" id="{0F759A28-E7C1-5071-49D7-89B0B7ABA34B}"/>
                </a:ext>
              </a:extLst>
            </p:cNvPr>
            <p:cNvSpPr>
              <a:spLocks noChangeShapeType="1"/>
            </p:cNvSpPr>
            <p:nvPr/>
          </p:nvSpPr>
          <p:spPr bwMode="auto">
            <a:xfrm flipH="1">
              <a:off x="2899" y="1792"/>
              <a:ext cx="491"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379" name="Line 13">
              <a:extLst>
                <a:ext uri="{FF2B5EF4-FFF2-40B4-BE49-F238E27FC236}">
                  <a16:creationId xmlns:a16="http://schemas.microsoft.com/office/drawing/2014/main" id="{A87EDE94-8C71-23E2-A0D6-A235CAC409A7}"/>
                </a:ext>
              </a:extLst>
            </p:cNvPr>
            <p:cNvSpPr>
              <a:spLocks noChangeShapeType="1"/>
            </p:cNvSpPr>
            <p:nvPr/>
          </p:nvSpPr>
          <p:spPr bwMode="auto">
            <a:xfrm>
              <a:off x="4166" y="1926"/>
              <a:ext cx="1" cy="882"/>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380" name="Line 14">
              <a:extLst>
                <a:ext uri="{FF2B5EF4-FFF2-40B4-BE49-F238E27FC236}">
                  <a16:creationId xmlns:a16="http://schemas.microsoft.com/office/drawing/2014/main" id="{3F1E0F46-1349-481B-9520-153B55934E10}"/>
                </a:ext>
              </a:extLst>
            </p:cNvPr>
            <p:cNvSpPr>
              <a:spLocks noChangeShapeType="1"/>
            </p:cNvSpPr>
            <p:nvPr/>
          </p:nvSpPr>
          <p:spPr bwMode="auto">
            <a:xfrm>
              <a:off x="4161" y="2805"/>
              <a:ext cx="651"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381" name="Line 15">
              <a:extLst>
                <a:ext uri="{FF2B5EF4-FFF2-40B4-BE49-F238E27FC236}">
                  <a16:creationId xmlns:a16="http://schemas.microsoft.com/office/drawing/2014/main" id="{954C478A-2D28-5C15-533A-125E019A0BF6}"/>
                </a:ext>
              </a:extLst>
            </p:cNvPr>
            <p:cNvSpPr>
              <a:spLocks noChangeShapeType="1"/>
            </p:cNvSpPr>
            <p:nvPr/>
          </p:nvSpPr>
          <p:spPr bwMode="auto">
            <a:xfrm>
              <a:off x="4696" y="2931"/>
              <a:ext cx="192" cy="0"/>
            </a:xfrm>
            <a:prstGeom prst="line">
              <a:avLst/>
            </a:prstGeom>
            <a:noFill/>
            <a:ln w="5715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382" name="Line 16">
              <a:extLst>
                <a:ext uri="{FF2B5EF4-FFF2-40B4-BE49-F238E27FC236}">
                  <a16:creationId xmlns:a16="http://schemas.microsoft.com/office/drawing/2014/main" id="{7AE1625C-6CFF-C998-E7AB-498D8BDC3A99}"/>
                </a:ext>
              </a:extLst>
            </p:cNvPr>
            <p:cNvSpPr>
              <a:spLocks noChangeShapeType="1"/>
            </p:cNvSpPr>
            <p:nvPr/>
          </p:nvSpPr>
          <p:spPr bwMode="auto">
            <a:xfrm flipH="1">
              <a:off x="4178" y="2318"/>
              <a:ext cx="437"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383" name="AutoShape 17">
              <a:extLst>
                <a:ext uri="{FF2B5EF4-FFF2-40B4-BE49-F238E27FC236}">
                  <a16:creationId xmlns:a16="http://schemas.microsoft.com/office/drawing/2014/main" id="{6E6D3D67-1873-7B6F-8978-2947ED49FAE3}"/>
                </a:ext>
              </a:extLst>
            </p:cNvPr>
            <p:cNvSpPr>
              <a:spLocks noChangeArrowheads="1"/>
            </p:cNvSpPr>
            <p:nvPr/>
          </p:nvSpPr>
          <p:spPr bwMode="auto">
            <a:xfrm>
              <a:off x="2839" y="1759"/>
              <a:ext cx="66" cy="69"/>
            </a:xfrm>
            <a:prstGeom prst="flowChartConnector">
              <a:avLst/>
            </a:prstGeom>
            <a:noFill/>
            <a:ln w="28575">
              <a:solidFill>
                <a:srgbClr val="0033CC"/>
              </a:solidFill>
              <a:round/>
              <a:headEnd/>
              <a:tailEn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384" name="Line 18">
              <a:extLst>
                <a:ext uri="{FF2B5EF4-FFF2-40B4-BE49-F238E27FC236}">
                  <a16:creationId xmlns:a16="http://schemas.microsoft.com/office/drawing/2014/main" id="{F448E1B5-B8D2-D214-BD9A-8DFC68E1E558}"/>
                </a:ext>
              </a:extLst>
            </p:cNvPr>
            <p:cNvSpPr>
              <a:spLocks noChangeShapeType="1"/>
            </p:cNvSpPr>
            <p:nvPr/>
          </p:nvSpPr>
          <p:spPr bwMode="auto">
            <a:xfrm>
              <a:off x="4787" y="2456"/>
              <a:ext cx="0" cy="478"/>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385" name="Rectangle 19">
              <a:extLst>
                <a:ext uri="{FF2B5EF4-FFF2-40B4-BE49-F238E27FC236}">
                  <a16:creationId xmlns:a16="http://schemas.microsoft.com/office/drawing/2014/main" id="{F3662C10-64E6-1C97-71CB-A31BF7671462}"/>
                </a:ext>
              </a:extLst>
            </p:cNvPr>
            <p:cNvSpPr>
              <a:spLocks noChangeArrowheads="1"/>
            </p:cNvSpPr>
            <p:nvPr/>
          </p:nvSpPr>
          <p:spPr bwMode="auto">
            <a:xfrm>
              <a:off x="4118" y="937"/>
              <a:ext cx="96" cy="240"/>
            </a:xfrm>
            <a:prstGeom prst="rect">
              <a:avLst/>
            </a:prstGeom>
            <a:solidFill>
              <a:srgbClr val="CCFFFF"/>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386" name="Rectangle 20">
              <a:extLst>
                <a:ext uri="{FF2B5EF4-FFF2-40B4-BE49-F238E27FC236}">
                  <a16:creationId xmlns:a16="http://schemas.microsoft.com/office/drawing/2014/main" id="{30694283-374B-294E-21F2-F1F8E0D01D41}"/>
                </a:ext>
              </a:extLst>
            </p:cNvPr>
            <p:cNvSpPr>
              <a:spLocks noChangeArrowheads="1"/>
            </p:cNvSpPr>
            <p:nvPr/>
          </p:nvSpPr>
          <p:spPr bwMode="auto">
            <a:xfrm>
              <a:off x="4746" y="903"/>
              <a:ext cx="96" cy="240"/>
            </a:xfrm>
            <a:prstGeom prst="rect">
              <a:avLst/>
            </a:prstGeom>
            <a:solidFill>
              <a:srgbClr val="CCFFFF"/>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387" name="Rectangle 21">
              <a:extLst>
                <a:ext uri="{FF2B5EF4-FFF2-40B4-BE49-F238E27FC236}">
                  <a16:creationId xmlns:a16="http://schemas.microsoft.com/office/drawing/2014/main" id="{E90EFCF2-D766-2DDF-6099-B20EBB50691B}"/>
                </a:ext>
              </a:extLst>
            </p:cNvPr>
            <p:cNvSpPr>
              <a:spLocks noChangeArrowheads="1"/>
            </p:cNvSpPr>
            <p:nvPr/>
          </p:nvSpPr>
          <p:spPr bwMode="auto">
            <a:xfrm>
              <a:off x="4112" y="2455"/>
              <a:ext cx="96" cy="240"/>
            </a:xfrm>
            <a:prstGeom prst="rect">
              <a:avLst/>
            </a:prstGeom>
            <a:solidFill>
              <a:srgbClr val="CCFFFF"/>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388" name="Line 22">
              <a:extLst>
                <a:ext uri="{FF2B5EF4-FFF2-40B4-BE49-F238E27FC236}">
                  <a16:creationId xmlns:a16="http://schemas.microsoft.com/office/drawing/2014/main" id="{16236364-7183-0DC0-752E-3A88C34D95E4}"/>
                </a:ext>
              </a:extLst>
            </p:cNvPr>
            <p:cNvSpPr>
              <a:spLocks noChangeShapeType="1"/>
            </p:cNvSpPr>
            <p:nvPr/>
          </p:nvSpPr>
          <p:spPr bwMode="auto">
            <a:xfrm flipV="1">
              <a:off x="3661" y="1792"/>
              <a:ext cx="328" cy="0"/>
            </a:xfrm>
            <a:prstGeom prst="line">
              <a:avLst/>
            </a:prstGeom>
            <a:noFill/>
            <a:ln w="28575">
              <a:solidFill>
                <a:schemeClr val="accent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grpSp>
          <p:nvGrpSpPr>
            <p:cNvPr id="389" name="Group 23">
              <a:extLst>
                <a:ext uri="{FF2B5EF4-FFF2-40B4-BE49-F238E27FC236}">
                  <a16:creationId xmlns:a16="http://schemas.microsoft.com/office/drawing/2014/main" id="{783CB5E4-72DA-875B-5718-E961B27245D9}"/>
                </a:ext>
              </a:extLst>
            </p:cNvPr>
            <p:cNvGrpSpPr>
              <a:grpSpLocks/>
            </p:cNvGrpSpPr>
            <p:nvPr/>
          </p:nvGrpSpPr>
          <p:grpSpPr bwMode="auto">
            <a:xfrm>
              <a:off x="4615" y="2167"/>
              <a:ext cx="191" cy="291"/>
              <a:chOff x="3552" y="3168"/>
              <a:chExt cx="191" cy="291"/>
            </a:xfrm>
          </p:grpSpPr>
          <p:sp>
            <p:nvSpPr>
              <p:cNvPr id="430" name="Line 24">
                <a:extLst>
                  <a:ext uri="{FF2B5EF4-FFF2-40B4-BE49-F238E27FC236}">
                    <a16:creationId xmlns:a16="http://schemas.microsoft.com/office/drawing/2014/main" id="{1A662F39-295B-7BFA-A123-0964C498D5AE}"/>
                  </a:ext>
                </a:extLst>
              </p:cNvPr>
              <p:cNvSpPr>
                <a:spLocks noChangeShapeType="1"/>
              </p:cNvSpPr>
              <p:nvPr/>
            </p:nvSpPr>
            <p:spPr bwMode="auto">
              <a:xfrm>
                <a:off x="3552" y="3206"/>
                <a:ext cx="0" cy="227"/>
              </a:xfrm>
              <a:prstGeom prst="line">
                <a:avLst/>
              </a:prstGeom>
              <a:noFill/>
              <a:ln w="38100">
                <a:solidFill>
                  <a:srgbClr val="0033CC"/>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431" name="Line 25">
                <a:extLst>
                  <a:ext uri="{FF2B5EF4-FFF2-40B4-BE49-F238E27FC236}">
                    <a16:creationId xmlns:a16="http://schemas.microsoft.com/office/drawing/2014/main" id="{18335817-4B67-767A-1BBA-C9F6142AAC89}"/>
                  </a:ext>
                </a:extLst>
              </p:cNvPr>
              <p:cNvSpPr>
                <a:spLocks noChangeShapeType="1"/>
              </p:cNvSpPr>
              <p:nvPr/>
            </p:nvSpPr>
            <p:spPr bwMode="auto">
              <a:xfrm flipV="1">
                <a:off x="3552" y="3168"/>
                <a:ext cx="173" cy="114"/>
              </a:xfrm>
              <a:prstGeom prst="line">
                <a:avLst/>
              </a:prstGeom>
              <a:noFill/>
              <a:ln w="38100">
                <a:solidFill>
                  <a:srgbClr val="0033CC"/>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432" name="Line 26">
                <a:extLst>
                  <a:ext uri="{FF2B5EF4-FFF2-40B4-BE49-F238E27FC236}">
                    <a16:creationId xmlns:a16="http://schemas.microsoft.com/office/drawing/2014/main" id="{E22EE72A-3588-1145-C44F-E3854FEF39AF}"/>
                  </a:ext>
                </a:extLst>
              </p:cNvPr>
              <p:cNvSpPr>
                <a:spLocks noChangeShapeType="1"/>
              </p:cNvSpPr>
              <p:nvPr/>
            </p:nvSpPr>
            <p:spPr bwMode="auto">
              <a:xfrm>
                <a:off x="3552" y="3357"/>
                <a:ext cx="191" cy="102"/>
              </a:xfrm>
              <a:prstGeom prst="line">
                <a:avLst/>
              </a:prstGeom>
              <a:noFill/>
              <a:ln w="38100">
                <a:solidFill>
                  <a:srgbClr val="0033CC"/>
                </a:solidFill>
                <a:round/>
                <a:headEnd/>
                <a:tailEnd type="stealth" w="med" len="lg"/>
              </a:ln>
              <a:extLst>
                <a:ext uri="{909E8E84-426E-40DD-AFC4-6F175D3DCCD1}">
                  <a14:hiddenFill xmlns:a14="http://schemas.microsoft.com/office/drawing/2010/main">
                    <a:noFill/>
                  </a14:hiddenFill>
                </a:ext>
              </a:extLst>
            </p:spPr>
            <p:txBody>
              <a:bodyPr wrap="none" anchor="ctr"/>
              <a:lstStyle/>
              <a:p>
                <a:endParaRPr lang="zh-CN" altLang="en-US"/>
              </a:p>
            </p:txBody>
          </p:sp>
        </p:grpSp>
        <p:sp>
          <p:nvSpPr>
            <p:cNvPr id="390" name="Text Box 27">
              <a:extLst>
                <a:ext uri="{FF2B5EF4-FFF2-40B4-BE49-F238E27FC236}">
                  <a16:creationId xmlns:a16="http://schemas.microsoft.com/office/drawing/2014/main" id="{84466924-8280-22DB-19C2-CF572F03A961}"/>
                </a:ext>
              </a:extLst>
            </p:cNvPr>
            <p:cNvSpPr txBox="1">
              <a:spLocks noChangeArrowheads="1"/>
            </p:cNvSpPr>
            <p:nvPr/>
          </p:nvSpPr>
          <p:spPr bwMode="auto">
            <a:xfrm>
              <a:off x="3086" y="832"/>
              <a:ext cx="308" cy="2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r>
                <a:rPr kumimoji="0" lang="en-US" altLang="zh-CN" sz="2400" i="1">
                  <a:solidFill>
                    <a:srgbClr val="0033CC"/>
                  </a:solidFill>
                </a:rPr>
                <a:t>R</a:t>
              </a:r>
              <a:r>
                <a:rPr kumimoji="0" lang="en-US" altLang="zh-CN" sz="2400" baseline="-25000">
                  <a:solidFill>
                    <a:srgbClr val="0033CC"/>
                  </a:solidFill>
                </a:rPr>
                <a:t>1</a:t>
              </a:r>
            </a:p>
          </p:txBody>
        </p:sp>
        <p:sp>
          <p:nvSpPr>
            <p:cNvPr id="391" name="Text Box 28">
              <a:extLst>
                <a:ext uri="{FF2B5EF4-FFF2-40B4-BE49-F238E27FC236}">
                  <a16:creationId xmlns:a16="http://schemas.microsoft.com/office/drawing/2014/main" id="{D9E2594D-A739-8CFB-F0C0-1FCB772B8C80}"/>
                </a:ext>
              </a:extLst>
            </p:cNvPr>
            <p:cNvSpPr txBox="1">
              <a:spLocks noChangeArrowheads="1"/>
            </p:cNvSpPr>
            <p:nvPr/>
          </p:nvSpPr>
          <p:spPr bwMode="auto">
            <a:xfrm>
              <a:off x="2976" y="1820"/>
              <a:ext cx="288" cy="2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r>
                <a:rPr kumimoji="0" lang="en-US" altLang="zh-CN" sz="2400" i="1">
                  <a:solidFill>
                    <a:srgbClr val="FF0066"/>
                  </a:solidFill>
                </a:rPr>
                <a:t>u</a:t>
              </a:r>
              <a:r>
                <a:rPr kumimoji="0" lang="en-US" altLang="zh-CN" sz="2400" baseline="-25000">
                  <a:solidFill>
                    <a:srgbClr val="FF0066"/>
                  </a:solidFill>
                </a:rPr>
                <a:t>I</a:t>
              </a:r>
            </a:p>
          </p:txBody>
        </p:sp>
        <p:sp>
          <p:nvSpPr>
            <p:cNvPr id="392" name="Text Box 29">
              <a:extLst>
                <a:ext uri="{FF2B5EF4-FFF2-40B4-BE49-F238E27FC236}">
                  <a16:creationId xmlns:a16="http://schemas.microsoft.com/office/drawing/2014/main" id="{74057788-9BA3-A852-7750-570400DF04EC}"/>
                </a:ext>
              </a:extLst>
            </p:cNvPr>
            <p:cNvSpPr txBox="1">
              <a:spLocks noChangeArrowheads="1"/>
            </p:cNvSpPr>
            <p:nvPr/>
          </p:nvSpPr>
          <p:spPr bwMode="auto">
            <a:xfrm>
              <a:off x="4897" y="2052"/>
              <a:ext cx="287" cy="2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r>
                <a:rPr kumimoji="0" lang="en-US" altLang="zh-CN" sz="2400" i="1">
                  <a:solidFill>
                    <a:srgbClr val="FF0066"/>
                  </a:solidFill>
                </a:rPr>
                <a:t>u</a:t>
              </a:r>
              <a:r>
                <a:rPr kumimoji="0" lang="en-US" altLang="zh-CN" sz="2400" baseline="-25000">
                  <a:solidFill>
                    <a:srgbClr val="FF0066"/>
                  </a:solidFill>
                </a:rPr>
                <a:t>o</a:t>
              </a:r>
            </a:p>
          </p:txBody>
        </p:sp>
        <p:sp>
          <p:nvSpPr>
            <p:cNvPr id="393" name="Text Box 30">
              <a:extLst>
                <a:ext uri="{FF2B5EF4-FFF2-40B4-BE49-F238E27FC236}">
                  <a16:creationId xmlns:a16="http://schemas.microsoft.com/office/drawing/2014/main" id="{421BBC41-903B-4A7C-A8C1-9D583DA74EF3}"/>
                </a:ext>
              </a:extLst>
            </p:cNvPr>
            <p:cNvSpPr txBox="1">
              <a:spLocks noChangeArrowheads="1"/>
            </p:cNvSpPr>
            <p:nvPr/>
          </p:nvSpPr>
          <p:spPr bwMode="auto">
            <a:xfrm>
              <a:off x="2965" y="1047"/>
              <a:ext cx="467" cy="2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r>
                <a:rPr kumimoji="0" lang="en-US" altLang="zh-CN" sz="2400">
                  <a:solidFill>
                    <a:srgbClr val="0033CC"/>
                  </a:solidFill>
                </a:rPr>
                <a:t>4k</a:t>
              </a:r>
              <a:r>
                <a:rPr kumimoji="0" lang="en-US" altLang="zh-CN" sz="2400">
                  <a:solidFill>
                    <a:srgbClr val="0033CC"/>
                  </a:solidFill>
                  <a:latin typeface="Symbol" panose="05050102010706020507" pitchFamily="18" charset="2"/>
                  <a:sym typeface="Symbol" panose="05050102010706020507" pitchFamily="18" charset="2"/>
                </a:rPr>
                <a:t></a:t>
              </a:r>
            </a:p>
          </p:txBody>
        </p:sp>
        <p:grpSp>
          <p:nvGrpSpPr>
            <p:cNvPr id="394" name="Group 31">
              <a:extLst>
                <a:ext uri="{FF2B5EF4-FFF2-40B4-BE49-F238E27FC236}">
                  <a16:creationId xmlns:a16="http://schemas.microsoft.com/office/drawing/2014/main" id="{3FE9A28A-332C-B760-A097-B948B299E7B8}"/>
                </a:ext>
              </a:extLst>
            </p:cNvPr>
            <p:cNvGrpSpPr>
              <a:grpSpLocks/>
            </p:cNvGrpSpPr>
            <p:nvPr/>
          </p:nvGrpSpPr>
          <p:grpSpPr bwMode="auto">
            <a:xfrm>
              <a:off x="4615" y="1236"/>
              <a:ext cx="191" cy="291"/>
              <a:chOff x="3552" y="3168"/>
              <a:chExt cx="191" cy="291"/>
            </a:xfrm>
          </p:grpSpPr>
          <p:sp>
            <p:nvSpPr>
              <p:cNvPr id="427" name="Line 32">
                <a:extLst>
                  <a:ext uri="{FF2B5EF4-FFF2-40B4-BE49-F238E27FC236}">
                    <a16:creationId xmlns:a16="http://schemas.microsoft.com/office/drawing/2014/main" id="{A6130D9F-FE5A-2837-6B01-0734A8F5142E}"/>
                  </a:ext>
                </a:extLst>
              </p:cNvPr>
              <p:cNvSpPr>
                <a:spLocks noChangeShapeType="1"/>
              </p:cNvSpPr>
              <p:nvPr/>
            </p:nvSpPr>
            <p:spPr bwMode="auto">
              <a:xfrm>
                <a:off x="3552" y="3206"/>
                <a:ext cx="0" cy="227"/>
              </a:xfrm>
              <a:prstGeom prst="line">
                <a:avLst/>
              </a:prstGeom>
              <a:noFill/>
              <a:ln w="38100">
                <a:solidFill>
                  <a:srgbClr val="0033CC"/>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428" name="Line 33">
                <a:extLst>
                  <a:ext uri="{FF2B5EF4-FFF2-40B4-BE49-F238E27FC236}">
                    <a16:creationId xmlns:a16="http://schemas.microsoft.com/office/drawing/2014/main" id="{CA9E3B7C-B581-5E60-DEAB-47914DA6C64E}"/>
                  </a:ext>
                </a:extLst>
              </p:cNvPr>
              <p:cNvSpPr>
                <a:spLocks noChangeShapeType="1"/>
              </p:cNvSpPr>
              <p:nvPr/>
            </p:nvSpPr>
            <p:spPr bwMode="auto">
              <a:xfrm flipV="1">
                <a:off x="3552" y="3168"/>
                <a:ext cx="173" cy="114"/>
              </a:xfrm>
              <a:prstGeom prst="line">
                <a:avLst/>
              </a:prstGeom>
              <a:noFill/>
              <a:ln w="38100">
                <a:solidFill>
                  <a:srgbClr val="0033CC"/>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429" name="Line 34">
                <a:extLst>
                  <a:ext uri="{FF2B5EF4-FFF2-40B4-BE49-F238E27FC236}">
                    <a16:creationId xmlns:a16="http://schemas.microsoft.com/office/drawing/2014/main" id="{D1A195DA-5333-AABF-B3CA-0AE39E949EC8}"/>
                  </a:ext>
                </a:extLst>
              </p:cNvPr>
              <p:cNvSpPr>
                <a:spLocks noChangeShapeType="1"/>
              </p:cNvSpPr>
              <p:nvPr/>
            </p:nvSpPr>
            <p:spPr bwMode="auto">
              <a:xfrm>
                <a:off x="3552" y="3357"/>
                <a:ext cx="191" cy="102"/>
              </a:xfrm>
              <a:prstGeom prst="line">
                <a:avLst/>
              </a:prstGeom>
              <a:noFill/>
              <a:ln w="38100">
                <a:solidFill>
                  <a:srgbClr val="0033CC"/>
                </a:solidFill>
                <a:round/>
                <a:headEnd/>
                <a:tailEnd type="stealth" w="med" len="lg"/>
              </a:ln>
              <a:extLst>
                <a:ext uri="{909E8E84-426E-40DD-AFC4-6F175D3DCCD1}">
                  <a14:hiddenFill xmlns:a14="http://schemas.microsoft.com/office/drawing/2010/main">
                    <a:noFill/>
                  </a14:hiddenFill>
                </a:ext>
              </a:extLst>
            </p:spPr>
            <p:txBody>
              <a:bodyPr wrap="none" anchor="ctr"/>
              <a:lstStyle/>
              <a:p>
                <a:endParaRPr lang="zh-CN" altLang="en-US"/>
              </a:p>
            </p:txBody>
          </p:sp>
        </p:grpSp>
        <p:grpSp>
          <p:nvGrpSpPr>
            <p:cNvPr id="395" name="Group 35">
              <a:extLst>
                <a:ext uri="{FF2B5EF4-FFF2-40B4-BE49-F238E27FC236}">
                  <a16:creationId xmlns:a16="http://schemas.microsoft.com/office/drawing/2014/main" id="{6B7A50B4-7FFF-8D31-1927-1E0F5AAD2440}"/>
                </a:ext>
              </a:extLst>
            </p:cNvPr>
            <p:cNvGrpSpPr>
              <a:grpSpLocks/>
            </p:cNvGrpSpPr>
            <p:nvPr/>
          </p:nvGrpSpPr>
          <p:grpSpPr bwMode="auto">
            <a:xfrm>
              <a:off x="3376" y="1620"/>
              <a:ext cx="291" cy="191"/>
              <a:chOff x="3324" y="1519"/>
              <a:chExt cx="291" cy="191"/>
            </a:xfrm>
          </p:grpSpPr>
          <p:sp>
            <p:nvSpPr>
              <p:cNvPr id="424" name="Line 36">
                <a:extLst>
                  <a:ext uri="{FF2B5EF4-FFF2-40B4-BE49-F238E27FC236}">
                    <a16:creationId xmlns:a16="http://schemas.microsoft.com/office/drawing/2014/main" id="{75DFD5A8-5A0E-51D9-F449-CF7BD2FEFC16}"/>
                  </a:ext>
                </a:extLst>
              </p:cNvPr>
              <p:cNvSpPr>
                <a:spLocks noChangeShapeType="1"/>
              </p:cNvSpPr>
              <p:nvPr/>
            </p:nvSpPr>
            <p:spPr bwMode="auto">
              <a:xfrm rot="5422507">
                <a:off x="3463" y="1405"/>
                <a:ext cx="0" cy="227"/>
              </a:xfrm>
              <a:prstGeom prst="line">
                <a:avLst/>
              </a:prstGeom>
              <a:noFill/>
              <a:ln w="38100">
                <a:solidFill>
                  <a:srgbClr val="0033CC"/>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425" name="Line 37">
                <a:extLst>
                  <a:ext uri="{FF2B5EF4-FFF2-40B4-BE49-F238E27FC236}">
                    <a16:creationId xmlns:a16="http://schemas.microsoft.com/office/drawing/2014/main" id="{0C95144D-1C5E-0DA0-DAF3-538E2D4F253E}"/>
                  </a:ext>
                </a:extLst>
              </p:cNvPr>
              <p:cNvSpPr>
                <a:spLocks noChangeShapeType="1"/>
              </p:cNvSpPr>
              <p:nvPr/>
            </p:nvSpPr>
            <p:spPr bwMode="auto">
              <a:xfrm rot="5422507" flipV="1">
                <a:off x="3471" y="1550"/>
                <a:ext cx="173" cy="114"/>
              </a:xfrm>
              <a:prstGeom prst="line">
                <a:avLst/>
              </a:prstGeom>
              <a:noFill/>
              <a:ln w="38100">
                <a:solidFill>
                  <a:srgbClr val="0033CC"/>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426" name="Line 38">
                <a:extLst>
                  <a:ext uri="{FF2B5EF4-FFF2-40B4-BE49-F238E27FC236}">
                    <a16:creationId xmlns:a16="http://schemas.microsoft.com/office/drawing/2014/main" id="{C73F851B-99AB-2AF2-BD5B-8D356752F8BB}"/>
                  </a:ext>
                </a:extLst>
              </p:cNvPr>
              <p:cNvSpPr>
                <a:spLocks noChangeShapeType="1"/>
              </p:cNvSpPr>
              <p:nvPr/>
            </p:nvSpPr>
            <p:spPr bwMode="auto">
              <a:xfrm rot="5422507">
                <a:off x="3279" y="1564"/>
                <a:ext cx="191" cy="102"/>
              </a:xfrm>
              <a:prstGeom prst="line">
                <a:avLst/>
              </a:prstGeom>
              <a:noFill/>
              <a:ln w="38100">
                <a:solidFill>
                  <a:srgbClr val="0033CC"/>
                </a:solidFill>
                <a:round/>
                <a:headEnd/>
                <a:tailEnd type="stealth" w="med" len="lg"/>
              </a:ln>
              <a:extLst>
                <a:ext uri="{909E8E84-426E-40DD-AFC4-6F175D3DCCD1}">
                  <a14:hiddenFill xmlns:a14="http://schemas.microsoft.com/office/drawing/2010/main">
                    <a:noFill/>
                  </a14:hiddenFill>
                </a:ext>
              </a:extLst>
            </p:spPr>
            <p:txBody>
              <a:bodyPr wrap="none" anchor="ctr"/>
              <a:lstStyle/>
              <a:p>
                <a:endParaRPr lang="zh-CN" altLang="en-US"/>
              </a:p>
            </p:txBody>
          </p:sp>
        </p:grpSp>
        <p:grpSp>
          <p:nvGrpSpPr>
            <p:cNvPr id="396" name="Group 39">
              <a:extLst>
                <a:ext uri="{FF2B5EF4-FFF2-40B4-BE49-F238E27FC236}">
                  <a16:creationId xmlns:a16="http://schemas.microsoft.com/office/drawing/2014/main" id="{B8BCA52C-3374-04B0-8002-DB2C29E872C1}"/>
                </a:ext>
              </a:extLst>
            </p:cNvPr>
            <p:cNvGrpSpPr>
              <a:grpSpLocks/>
            </p:cNvGrpSpPr>
            <p:nvPr/>
          </p:nvGrpSpPr>
          <p:grpSpPr bwMode="auto">
            <a:xfrm>
              <a:off x="3991" y="1638"/>
              <a:ext cx="191" cy="291"/>
              <a:chOff x="3552" y="3168"/>
              <a:chExt cx="191" cy="291"/>
            </a:xfrm>
          </p:grpSpPr>
          <p:sp>
            <p:nvSpPr>
              <p:cNvPr id="421" name="Line 40">
                <a:extLst>
                  <a:ext uri="{FF2B5EF4-FFF2-40B4-BE49-F238E27FC236}">
                    <a16:creationId xmlns:a16="http://schemas.microsoft.com/office/drawing/2014/main" id="{9600B402-D9E4-6BF2-AC90-F2E8AD0E3911}"/>
                  </a:ext>
                </a:extLst>
              </p:cNvPr>
              <p:cNvSpPr>
                <a:spLocks noChangeShapeType="1"/>
              </p:cNvSpPr>
              <p:nvPr/>
            </p:nvSpPr>
            <p:spPr bwMode="auto">
              <a:xfrm>
                <a:off x="3552" y="3206"/>
                <a:ext cx="0" cy="227"/>
              </a:xfrm>
              <a:prstGeom prst="line">
                <a:avLst/>
              </a:prstGeom>
              <a:noFill/>
              <a:ln w="38100">
                <a:solidFill>
                  <a:srgbClr val="0033CC"/>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422" name="Line 41">
                <a:extLst>
                  <a:ext uri="{FF2B5EF4-FFF2-40B4-BE49-F238E27FC236}">
                    <a16:creationId xmlns:a16="http://schemas.microsoft.com/office/drawing/2014/main" id="{ED3F8ED2-803E-5306-9231-474FA7304E7D}"/>
                  </a:ext>
                </a:extLst>
              </p:cNvPr>
              <p:cNvSpPr>
                <a:spLocks noChangeShapeType="1"/>
              </p:cNvSpPr>
              <p:nvPr/>
            </p:nvSpPr>
            <p:spPr bwMode="auto">
              <a:xfrm flipV="1">
                <a:off x="3552" y="3168"/>
                <a:ext cx="173" cy="114"/>
              </a:xfrm>
              <a:prstGeom prst="line">
                <a:avLst/>
              </a:prstGeom>
              <a:noFill/>
              <a:ln w="38100">
                <a:solidFill>
                  <a:srgbClr val="0033CC"/>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423" name="Line 42">
                <a:extLst>
                  <a:ext uri="{FF2B5EF4-FFF2-40B4-BE49-F238E27FC236}">
                    <a16:creationId xmlns:a16="http://schemas.microsoft.com/office/drawing/2014/main" id="{1E8E7D8A-FB6D-71B3-91DA-E8965F347FE2}"/>
                  </a:ext>
                </a:extLst>
              </p:cNvPr>
              <p:cNvSpPr>
                <a:spLocks noChangeShapeType="1"/>
              </p:cNvSpPr>
              <p:nvPr/>
            </p:nvSpPr>
            <p:spPr bwMode="auto">
              <a:xfrm>
                <a:off x="3552" y="3357"/>
                <a:ext cx="191" cy="102"/>
              </a:xfrm>
              <a:prstGeom prst="line">
                <a:avLst/>
              </a:prstGeom>
              <a:noFill/>
              <a:ln w="38100">
                <a:solidFill>
                  <a:srgbClr val="0033CC"/>
                </a:solidFill>
                <a:round/>
                <a:headEnd/>
                <a:tailEnd type="stealth" w="med" len="lg"/>
              </a:ln>
              <a:extLst>
                <a:ext uri="{909E8E84-426E-40DD-AFC4-6F175D3DCCD1}">
                  <a14:hiddenFill xmlns:a14="http://schemas.microsoft.com/office/drawing/2010/main">
                    <a:noFill/>
                  </a14:hiddenFill>
                </a:ext>
              </a:extLst>
            </p:spPr>
            <p:txBody>
              <a:bodyPr wrap="none" anchor="ctr"/>
              <a:lstStyle/>
              <a:p>
                <a:endParaRPr lang="zh-CN" altLang="en-US"/>
              </a:p>
            </p:txBody>
          </p:sp>
        </p:grpSp>
        <p:sp>
          <p:nvSpPr>
            <p:cNvPr id="397" name="AutoShape 43">
              <a:extLst>
                <a:ext uri="{FF2B5EF4-FFF2-40B4-BE49-F238E27FC236}">
                  <a16:creationId xmlns:a16="http://schemas.microsoft.com/office/drawing/2014/main" id="{E6AB0C11-12A4-4F9E-6609-DB29B68650EE}"/>
                </a:ext>
              </a:extLst>
            </p:cNvPr>
            <p:cNvSpPr>
              <a:spLocks noChangeArrowheads="1"/>
            </p:cNvSpPr>
            <p:nvPr/>
          </p:nvSpPr>
          <p:spPr bwMode="auto">
            <a:xfrm>
              <a:off x="5111" y="726"/>
              <a:ext cx="66" cy="69"/>
            </a:xfrm>
            <a:prstGeom prst="flowChartConnector">
              <a:avLst/>
            </a:prstGeom>
            <a:noFill/>
            <a:ln w="28575">
              <a:solidFill>
                <a:srgbClr val="0033CC"/>
              </a:solidFill>
              <a:round/>
              <a:headEnd/>
              <a:tailEn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398" name="AutoShape 44">
              <a:extLst>
                <a:ext uri="{FF2B5EF4-FFF2-40B4-BE49-F238E27FC236}">
                  <a16:creationId xmlns:a16="http://schemas.microsoft.com/office/drawing/2014/main" id="{A4ED8856-C352-DDBF-4F44-C54E80806D38}"/>
                </a:ext>
              </a:extLst>
            </p:cNvPr>
            <p:cNvSpPr>
              <a:spLocks noChangeArrowheads="1"/>
            </p:cNvSpPr>
            <p:nvPr/>
          </p:nvSpPr>
          <p:spPr bwMode="auto">
            <a:xfrm>
              <a:off x="5039" y="2012"/>
              <a:ext cx="66" cy="69"/>
            </a:xfrm>
            <a:prstGeom prst="flowChartConnector">
              <a:avLst/>
            </a:prstGeom>
            <a:noFill/>
            <a:ln w="28575">
              <a:solidFill>
                <a:srgbClr val="0033CC"/>
              </a:solidFill>
              <a:round/>
              <a:headEnd/>
              <a:tailEn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399" name="AutoShape 45">
              <a:extLst>
                <a:ext uri="{FF2B5EF4-FFF2-40B4-BE49-F238E27FC236}">
                  <a16:creationId xmlns:a16="http://schemas.microsoft.com/office/drawing/2014/main" id="{664B8CCF-94A4-89E5-71FA-E1B35AC8C068}"/>
                </a:ext>
              </a:extLst>
            </p:cNvPr>
            <p:cNvSpPr>
              <a:spLocks noChangeArrowheads="1"/>
            </p:cNvSpPr>
            <p:nvPr/>
          </p:nvSpPr>
          <p:spPr bwMode="auto">
            <a:xfrm rot="10800000">
              <a:off x="4691" y="1728"/>
              <a:ext cx="192" cy="150"/>
            </a:xfrm>
            <a:prstGeom prst="triangle">
              <a:avLst>
                <a:gd name="adj" fmla="val 50000"/>
              </a:avLst>
            </a:prstGeom>
            <a:noFill/>
            <a:ln w="38100">
              <a:solidFill>
                <a:srgbClr val="0033CC"/>
              </a:solidFill>
              <a:miter lim="800000"/>
              <a:headEnd/>
              <a:tailEnd/>
            </a:ln>
            <a:effectLst/>
            <a:extLst>
              <a:ext uri="{909E8E84-426E-40DD-AFC4-6F175D3DCCD1}">
                <a14:hiddenFill xmlns:a14="http://schemas.microsoft.com/office/drawing/2010/main">
                  <a:solidFill>
                    <a:schemeClr val="bg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400" name="Line 46">
              <a:extLst>
                <a:ext uri="{FF2B5EF4-FFF2-40B4-BE49-F238E27FC236}">
                  <a16:creationId xmlns:a16="http://schemas.microsoft.com/office/drawing/2014/main" id="{351FE323-263F-7886-F4DD-D95CEB50CD39}"/>
                </a:ext>
              </a:extLst>
            </p:cNvPr>
            <p:cNvSpPr>
              <a:spLocks noChangeShapeType="1"/>
            </p:cNvSpPr>
            <p:nvPr/>
          </p:nvSpPr>
          <p:spPr bwMode="auto">
            <a:xfrm rot="10800000" flipV="1">
              <a:off x="4666" y="1884"/>
              <a:ext cx="235" cy="0"/>
            </a:xfrm>
            <a:prstGeom prst="line">
              <a:avLst/>
            </a:prstGeom>
            <a:noFill/>
            <a:ln w="381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401" name="AutoShape 47">
              <a:extLst>
                <a:ext uri="{FF2B5EF4-FFF2-40B4-BE49-F238E27FC236}">
                  <a16:creationId xmlns:a16="http://schemas.microsoft.com/office/drawing/2014/main" id="{576C1360-A73F-FF9C-EBD0-C7DE2BB7085C}"/>
                </a:ext>
              </a:extLst>
            </p:cNvPr>
            <p:cNvSpPr>
              <a:spLocks noChangeArrowheads="1"/>
            </p:cNvSpPr>
            <p:nvPr/>
          </p:nvSpPr>
          <p:spPr bwMode="auto">
            <a:xfrm>
              <a:off x="4756" y="2010"/>
              <a:ext cx="66" cy="69"/>
            </a:xfrm>
            <a:prstGeom prst="flowChartConnector">
              <a:avLst/>
            </a:prstGeom>
            <a:solidFill>
              <a:srgbClr val="0033CC"/>
            </a:solidFill>
            <a:ln w="2857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402" name="AutoShape 48">
              <a:extLst>
                <a:ext uri="{FF2B5EF4-FFF2-40B4-BE49-F238E27FC236}">
                  <a16:creationId xmlns:a16="http://schemas.microsoft.com/office/drawing/2014/main" id="{9B5A6791-8556-7884-2654-A74B4D91DA21}"/>
                </a:ext>
              </a:extLst>
            </p:cNvPr>
            <p:cNvSpPr>
              <a:spLocks noChangeArrowheads="1"/>
            </p:cNvSpPr>
            <p:nvPr/>
          </p:nvSpPr>
          <p:spPr bwMode="auto">
            <a:xfrm>
              <a:off x="4753" y="2776"/>
              <a:ext cx="66" cy="69"/>
            </a:xfrm>
            <a:prstGeom prst="flowChartConnector">
              <a:avLst/>
            </a:prstGeom>
            <a:solidFill>
              <a:srgbClr val="0033CC"/>
            </a:solidFill>
            <a:ln w="2857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403" name="AutoShape 49">
              <a:extLst>
                <a:ext uri="{FF2B5EF4-FFF2-40B4-BE49-F238E27FC236}">
                  <a16:creationId xmlns:a16="http://schemas.microsoft.com/office/drawing/2014/main" id="{C9C7CFA0-5AE0-2E60-5E87-8AAAF61D7C5E}"/>
                </a:ext>
              </a:extLst>
            </p:cNvPr>
            <p:cNvSpPr>
              <a:spLocks noChangeArrowheads="1"/>
            </p:cNvSpPr>
            <p:nvPr/>
          </p:nvSpPr>
          <p:spPr bwMode="auto">
            <a:xfrm>
              <a:off x="4133" y="2284"/>
              <a:ext cx="66" cy="69"/>
            </a:xfrm>
            <a:prstGeom prst="flowChartConnector">
              <a:avLst/>
            </a:prstGeom>
            <a:solidFill>
              <a:srgbClr val="0033CC"/>
            </a:solidFill>
            <a:ln w="2857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404" name="AutoShape 50">
              <a:extLst>
                <a:ext uri="{FF2B5EF4-FFF2-40B4-BE49-F238E27FC236}">
                  <a16:creationId xmlns:a16="http://schemas.microsoft.com/office/drawing/2014/main" id="{985295A6-6E74-AF13-BD0F-87F03A58A6F3}"/>
                </a:ext>
              </a:extLst>
            </p:cNvPr>
            <p:cNvSpPr>
              <a:spLocks noChangeArrowheads="1"/>
            </p:cNvSpPr>
            <p:nvPr/>
          </p:nvSpPr>
          <p:spPr bwMode="auto">
            <a:xfrm>
              <a:off x="4757" y="728"/>
              <a:ext cx="66" cy="69"/>
            </a:xfrm>
            <a:prstGeom prst="flowChartConnector">
              <a:avLst/>
            </a:prstGeom>
            <a:solidFill>
              <a:srgbClr val="0033CC"/>
            </a:solidFill>
            <a:ln w="2857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405" name="AutoShape 51">
              <a:extLst>
                <a:ext uri="{FF2B5EF4-FFF2-40B4-BE49-F238E27FC236}">
                  <a16:creationId xmlns:a16="http://schemas.microsoft.com/office/drawing/2014/main" id="{79509F84-5799-905B-494F-56F9DAEC1934}"/>
                </a:ext>
              </a:extLst>
            </p:cNvPr>
            <p:cNvSpPr>
              <a:spLocks noChangeArrowheads="1"/>
            </p:cNvSpPr>
            <p:nvPr/>
          </p:nvSpPr>
          <p:spPr bwMode="auto">
            <a:xfrm>
              <a:off x="4130" y="725"/>
              <a:ext cx="66" cy="69"/>
            </a:xfrm>
            <a:prstGeom prst="flowChartConnector">
              <a:avLst/>
            </a:prstGeom>
            <a:solidFill>
              <a:srgbClr val="0033CC"/>
            </a:solidFill>
            <a:ln w="2857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406" name="AutoShape 52">
              <a:extLst>
                <a:ext uri="{FF2B5EF4-FFF2-40B4-BE49-F238E27FC236}">
                  <a16:creationId xmlns:a16="http://schemas.microsoft.com/office/drawing/2014/main" id="{7941761A-D7EA-8417-4302-1129ED71FFC0}"/>
                </a:ext>
              </a:extLst>
            </p:cNvPr>
            <p:cNvSpPr>
              <a:spLocks noChangeArrowheads="1"/>
            </p:cNvSpPr>
            <p:nvPr/>
          </p:nvSpPr>
          <p:spPr bwMode="auto">
            <a:xfrm>
              <a:off x="4128" y="1350"/>
              <a:ext cx="66" cy="69"/>
            </a:xfrm>
            <a:prstGeom prst="flowChartConnector">
              <a:avLst/>
            </a:prstGeom>
            <a:solidFill>
              <a:srgbClr val="0033CC"/>
            </a:solidFill>
            <a:ln w="2857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407" name="Rectangle 53">
              <a:extLst>
                <a:ext uri="{FF2B5EF4-FFF2-40B4-BE49-F238E27FC236}">
                  <a16:creationId xmlns:a16="http://schemas.microsoft.com/office/drawing/2014/main" id="{427DC4C3-8595-2B4C-CF94-83EDF8CDB0E0}"/>
                </a:ext>
              </a:extLst>
            </p:cNvPr>
            <p:cNvSpPr>
              <a:spLocks noChangeArrowheads="1"/>
            </p:cNvSpPr>
            <p:nvPr/>
          </p:nvSpPr>
          <p:spPr bwMode="auto">
            <a:xfrm>
              <a:off x="3469" y="981"/>
              <a:ext cx="96" cy="240"/>
            </a:xfrm>
            <a:prstGeom prst="rect">
              <a:avLst/>
            </a:prstGeom>
            <a:solidFill>
              <a:srgbClr val="CCFFFF"/>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408" name="Text Box 54">
              <a:extLst>
                <a:ext uri="{FF2B5EF4-FFF2-40B4-BE49-F238E27FC236}">
                  <a16:creationId xmlns:a16="http://schemas.microsoft.com/office/drawing/2014/main" id="{31B39752-9010-844D-65CC-8A163475CD2B}"/>
                </a:ext>
              </a:extLst>
            </p:cNvPr>
            <p:cNvSpPr txBox="1">
              <a:spLocks noChangeArrowheads="1"/>
            </p:cNvSpPr>
            <p:nvPr/>
          </p:nvSpPr>
          <p:spPr bwMode="auto">
            <a:xfrm>
              <a:off x="2971" y="1510"/>
              <a:ext cx="244"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400" i="1">
                  <a:solidFill>
                    <a:srgbClr val="FF0066"/>
                  </a:solidFill>
                </a:rPr>
                <a:t>A</a:t>
              </a:r>
            </a:p>
          </p:txBody>
        </p:sp>
        <p:sp>
          <p:nvSpPr>
            <p:cNvPr id="409" name="Text Box 55">
              <a:extLst>
                <a:ext uri="{FF2B5EF4-FFF2-40B4-BE49-F238E27FC236}">
                  <a16:creationId xmlns:a16="http://schemas.microsoft.com/office/drawing/2014/main" id="{FBB29474-ADA4-AFEB-A0E5-39819716AC01}"/>
                </a:ext>
              </a:extLst>
            </p:cNvPr>
            <p:cNvSpPr txBox="1">
              <a:spLocks noChangeArrowheads="1"/>
            </p:cNvSpPr>
            <p:nvPr/>
          </p:nvSpPr>
          <p:spPr bwMode="auto">
            <a:xfrm>
              <a:off x="3369" y="1712"/>
              <a:ext cx="328" cy="2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r>
                <a:rPr kumimoji="0" lang="en-US" altLang="zh-CN" sz="2400">
                  <a:solidFill>
                    <a:srgbClr val="0033CC"/>
                  </a:solidFill>
                </a:rPr>
                <a:t>T</a:t>
              </a:r>
              <a:r>
                <a:rPr kumimoji="0" lang="en-US" altLang="zh-CN" sz="2400" baseline="-25000">
                  <a:solidFill>
                    <a:srgbClr val="0033CC"/>
                  </a:solidFill>
                </a:rPr>
                <a:t>1</a:t>
              </a:r>
            </a:p>
          </p:txBody>
        </p:sp>
        <p:sp>
          <p:nvSpPr>
            <p:cNvPr id="410" name="Text Box 56">
              <a:extLst>
                <a:ext uri="{FF2B5EF4-FFF2-40B4-BE49-F238E27FC236}">
                  <a16:creationId xmlns:a16="http://schemas.microsoft.com/office/drawing/2014/main" id="{0E5243B6-E17F-07E6-8454-84ECEE32AB3B}"/>
                </a:ext>
              </a:extLst>
            </p:cNvPr>
            <p:cNvSpPr txBox="1">
              <a:spLocks noChangeArrowheads="1"/>
            </p:cNvSpPr>
            <p:nvPr/>
          </p:nvSpPr>
          <p:spPr bwMode="auto">
            <a:xfrm>
              <a:off x="4118" y="1621"/>
              <a:ext cx="328" cy="2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r>
                <a:rPr kumimoji="0" lang="en-US" altLang="zh-CN" sz="2400">
                  <a:solidFill>
                    <a:srgbClr val="0033CC"/>
                  </a:solidFill>
                </a:rPr>
                <a:t>T</a:t>
              </a:r>
              <a:r>
                <a:rPr kumimoji="0" lang="en-US" altLang="zh-CN" sz="2400" baseline="-25000">
                  <a:solidFill>
                    <a:srgbClr val="0033CC"/>
                  </a:solidFill>
                </a:rPr>
                <a:t>2</a:t>
              </a:r>
            </a:p>
          </p:txBody>
        </p:sp>
        <p:sp>
          <p:nvSpPr>
            <p:cNvPr id="411" name="Text Box 57">
              <a:extLst>
                <a:ext uri="{FF2B5EF4-FFF2-40B4-BE49-F238E27FC236}">
                  <a16:creationId xmlns:a16="http://schemas.microsoft.com/office/drawing/2014/main" id="{CDADC64A-AD10-0987-8E5E-F2B3B7125BD2}"/>
                </a:ext>
              </a:extLst>
            </p:cNvPr>
            <p:cNvSpPr txBox="1">
              <a:spLocks noChangeArrowheads="1"/>
            </p:cNvSpPr>
            <p:nvPr/>
          </p:nvSpPr>
          <p:spPr bwMode="auto">
            <a:xfrm>
              <a:off x="4734" y="1248"/>
              <a:ext cx="328" cy="2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r>
                <a:rPr kumimoji="0" lang="en-US" altLang="zh-CN" sz="2400">
                  <a:solidFill>
                    <a:srgbClr val="0033CC"/>
                  </a:solidFill>
                </a:rPr>
                <a:t>T</a:t>
              </a:r>
              <a:r>
                <a:rPr kumimoji="0" lang="en-US" altLang="zh-CN" sz="2400" baseline="-25000">
                  <a:solidFill>
                    <a:srgbClr val="0033CC"/>
                  </a:solidFill>
                </a:rPr>
                <a:t>3</a:t>
              </a:r>
            </a:p>
          </p:txBody>
        </p:sp>
        <p:sp>
          <p:nvSpPr>
            <p:cNvPr id="412" name="Text Box 58">
              <a:extLst>
                <a:ext uri="{FF2B5EF4-FFF2-40B4-BE49-F238E27FC236}">
                  <a16:creationId xmlns:a16="http://schemas.microsoft.com/office/drawing/2014/main" id="{63E0E0C1-5A56-37AB-8200-EBBF3723B415}"/>
                </a:ext>
              </a:extLst>
            </p:cNvPr>
            <p:cNvSpPr txBox="1">
              <a:spLocks noChangeArrowheads="1"/>
            </p:cNvSpPr>
            <p:nvPr/>
          </p:nvSpPr>
          <p:spPr bwMode="auto">
            <a:xfrm>
              <a:off x="4734" y="2179"/>
              <a:ext cx="328" cy="2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r>
                <a:rPr kumimoji="0" lang="en-US" altLang="zh-CN" sz="2400">
                  <a:solidFill>
                    <a:srgbClr val="0033CC"/>
                  </a:solidFill>
                </a:rPr>
                <a:t>T</a:t>
              </a:r>
              <a:r>
                <a:rPr kumimoji="0" lang="en-US" altLang="zh-CN" sz="2400" baseline="-25000">
                  <a:solidFill>
                    <a:srgbClr val="0033CC"/>
                  </a:solidFill>
                </a:rPr>
                <a:t>4</a:t>
              </a:r>
            </a:p>
          </p:txBody>
        </p:sp>
        <p:sp>
          <p:nvSpPr>
            <p:cNvPr id="413" name="Text Box 59">
              <a:extLst>
                <a:ext uri="{FF2B5EF4-FFF2-40B4-BE49-F238E27FC236}">
                  <a16:creationId xmlns:a16="http://schemas.microsoft.com/office/drawing/2014/main" id="{26E4D7E1-2E85-6035-9125-63B324BCF743}"/>
                </a:ext>
              </a:extLst>
            </p:cNvPr>
            <p:cNvSpPr txBox="1">
              <a:spLocks noChangeArrowheads="1"/>
            </p:cNvSpPr>
            <p:nvPr/>
          </p:nvSpPr>
          <p:spPr bwMode="auto">
            <a:xfrm>
              <a:off x="4848" y="1619"/>
              <a:ext cx="319" cy="2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r>
                <a:rPr kumimoji="0" lang="en-US" altLang="zh-CN" sz="2400">
                  <a:solidFill>
                    <a:srgbClr val="0033CC"/>
                  </a:solidFill>
                </a:rPr>
                <a:t>D</a:t>
              </a:r>
              <a:endParaRPr kumimoji="0" lang="en-US" altLang="zh-CN" sz="2400" baseline="-25000">
                <a:solidFill>
                  <a:srgbClr val="0033CC"/>
                </a:solidFill>
              </a:endParaRPr>
            </a:p>
          </p:txBody>
        </p:sp>
        <p:sp>
          <p:nvSpPr>
            <p:cNvPr id="414" name="Text Box 60">
              <a:extLst>
                <a:ext uri="{FF2B5EF4-FFF2-40B4-BE49-F238E27FC236}">
                  <a16:creationId xmlns:a16="http://schemas.microsoft.com/office/drawing/2014/main" id="{534D268B-88BF-996C-710C-852F0A55C93E}"/>
                </a:ext>
              </a:extLst>
            </p:cNvPr>
            <p:cNvSpPr txBox="1">
              <a:spLocks noChangeArrowheads="1"/>
            </p:cNvSpPr>
            <p:nvPr/>
          </p:nvSpPr>
          <p:spPr bwMode="auto">
            <a:xfrm>
              <a:off x="3785" y="833"/>
              <a:ext cx="308" cy="2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r>
                <a:rPr kumimoji="0" lang="en-US" altLang="zh-CN" sz="2400" i="1">
                  <a:solidFill>
                    <a:srgbClr val="0033CC"/>
                  </a:solidFill>
                </a:rPr>
                <a:t>R</a:t>
              </a:r>
              <a:r>
                <a:rPr kumimoji="0" lang="en-US" altLang="zh-CN" sz="2400" baseline="-25000">
                  <a:solidFill>
                    <a:srgbClr val="0033CC"/>
                  </a:solidFill>
                </a:rPr>
                <a:t>2</a:t>
              </a:r>
            </a:p>
          </p:txBody>
        </p:sp>
        <p:sp>
          <p:nvSpPr>
            <p:cNvPr id="415" name="Text Box 61">
              <a:extLst>
                <a:ext uri="{FF2B5EF4-FFF2-40B4-BE49-F238E27FC236}">
                  <a16:creationId xmlns:a16="http://schemas.microsoft.com/office/drawing/2014/main" id="{8A729935-4445-85FE-8768-6B4BFEF7C59B}"/>
                </a:ext>
              </a:extLst>
            </p:cNvPr>
            <p:cNvSpPr txBox="1">
              <a:spLocks noChangeArrowheads="1"/>
            </p:cNvSpPr>
            <p:nvPr/>
          </p:nvSpPr>
          <p:spPr bwMode="auto">
            <a:xfrm>
              <a:off x="3501" y="1048"/>
              <a:ext cx="704" cy="2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r>
                <a:rPr kumimoji="0" lang="en-US" altLang="zh-CN" sz="2400">
                  <a:solidFill>
                    <a:srgbClr val="0033CC"/>
                  </a:solidFill>
                </a:rPr>
                <a:t>1.6k</a:t>
              </a:r>
              <a:r>
                <a:rPr kumimoji="0" lang="en-US" altLang="zh-CN" sz="2400">
                  <a:solidFill>
                    <a:srgbClr val="0033CC"/>
                  </a:solidFill>
                  <a:latin typeface="Symbol" panose="05050102010706020507" pitchFamily="18" charset="2"/>
                  <a:sym typeface="Symbol" panose="05050102010706020507" pitchFamily="18" charset="2"/>
                </a:rPr>
                <a:t></a:t>
              </a:r>
            </a:p>
          </p:txBody>
        </p:sp>
        <p:sp>
          <p:nvSpPr>
            <p:cNvPr id="416" name="Text Box 62">
              <a:extLst>
                <a:ext uri="{FF2B5EF4-FFF2-40B4-BE49-F238E27FC236}">
                  <a16:creationId xmlns:a16="http://schemas.microsoft.com/office/drawing/2014/main" id="{80DD1C75-4786-BF01-6CE6-70DE79C5E8F3}"/>
                </a:ext>
              </a:extLst>
            </p:cNvPr>
            <p:cNvSpPr txBox="1">
              <a:spLocks noChangeArrowheads="1"/>
            </p:cNvSpPr>
            <p:nvPr/>
          </p:nvSpPr>
          <p:spPr bwMode="auto">
            <a:xfrm>
              <a:off x="3795" y="2385"/>
              <a:ext cx="316" cy="2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r>
                <a:rPr kumimoji="0" lang="en-US" altLang="zh-CN" sz="2400" i="1">
                  <a:solidFill>
                    <a:srgbClr val="0033CC"/>
                  </a:solidFill>
                </a:rPr>
                <a:t>R</a:t>
              </a:r>
              <a:r>
                <a:rPr kumimoji="0" lang="en-US" altLang="zh-CN" sz="2400" baseline="-25000">
                  <a:solidFill>
                    <a:srgbClr val="0033CC"/>
                  </a:solidFill>
                </a:rPr>
                <a:t>3</a:t>
              </a:r>
            </a:p>
          </p:txBody>
        </p:sp>
        <p:sp>
          <p:nvSpPr>
            <p:cNvPr id="417" name="Text Box 63">
              <a:extLst>
                <a:ext uri="{FF2B5EF4-FFF2-40B4-BE49-F238E27FC236}">
                  <a16:creationId xmlns:a16="http://schemas.microsoft.com/office/drawing/2014/main" id="{DF9B63AF-8F6B-BAAE-4B51-CB521B67BD27}"/>
                </a:ext>
              </a:extLst>
            </p:cNvPr>
            <p:cNvSpPr txBox="1">
              <a:spLocks noChangeArrowheads="1"/>
            </p:cNvSpPr>
            <p:nvPr/>
          </p:nvSpPr>
          <p:spPr bwMode="auto">
            <a:xfrm>
              <a:off x="3670" y="2617"/>
              <a:ext cx="467" cy="2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r>
                <a:rPr kumimoji="0" lang="en-US" altLang="zh-CN" sz="2400">
                  <a:solidFill>
                    <a:srgbClr val="0033CC"/>
                  </a:solidFill>
                </a:rPr>
                <a:t>1k</a:t>
              </a:r>
              <a:r>
                <a:rPr kumimoji="0" lang="en-US" altLang="zh-CN" sz="2400">
                  <a:solidFill>
                    <a:srgbClr val="0033CC"/>
                  </a:solidFill>
                  <a:latin typeface="Symbol" panose="05050102010706020507" pitchFamily="18" charset="2"/>
                  <a:sym typeface="Symbol" panose="05050102010706020507" pitchFamily="18" charset="2"/>
                </a:rPr>
                <a:t></a:t>
              </a:r>
            </a:p>
          </p:txBody>
        </p:sp>
        <p:sp>
          <p:nvSpPr>
            <p:cNvPr id="418" name="Text Box 64">
              <a:extLst>
                <a:ext uri="{FF2B5EF4-FFF2-40B4-BE49-F238E27FC236}">
                  <a16:creationId xmlns:a16="http://schemas.microsoft.com/office/drawing/2014/main" id="{692A1DBB-49B4-5933-565C-9AF7EBF81EE1}"/>
                </a:ext>
              </a:extLst>
            </p:cNvPr>
            <p:cNvSpPr txBox="1">
              <a:spLocks noChangeArrowheads="1"/>
            </p:cNvSpPr>
            <p:nvPr/>
          </p:nvSpPr>
          <p:spPr bwMode="auto">
            <a:xfrm>
              <a:off x="4912" y="811"/>
              <a:ext cx="308" cy="2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r>
                <a:rPr kumimoji="0" lang="en-US" altLang="zh-CN" sz="2400" i="1">
                  <a:solidFill>
                    <a:srgbClr val="0033CC"/>
                  </a:solidFill>
                </a:rPr>
                <a:t>R</a:t>
              </a:r>
              <a:r>
                <a:rPr kumimoji="0" lang="en-US" altLang="zh-CN" sz="2400" baseline="-25000">
                  <a:solidFill>
                    <a:srgbClr val="0033CC"/>
                  </a:solidFill>
                </a:rPr>
                <a:t>4</a:t>
              </a:r>
            </a:p>
          </p:txBody>
        </p:sp>
        <p:sp>
          <p:nvSpPr>
            <p:cNvPr id="419" name="Text Box 65">
              <a:extLst>
                <a:ext uri="{FF2B5EF4-FFF2-40B4-BE49-F238E27FC236}">
                  <a16:creationId xmlns:a16="http://schemas.microsoft.com/office/drawing/2014/main" id="{2369D2BF-125C-66C8-8AA5-9D2DCCCFF084}"/>
                </a:ext>
              </a:extLst>
            </p:cNvPr>
            <p:cNvSpPr txBox="1">
              <a:spLocks noChangeArrowheads="1"/>
            </p:cNvSpPr>
            <p:nvPr/>
          </p:nvSpPr>
          <p:spPr bwMode="auto">
            <a:xfrm>
              <a:off x="4804" y="1030"/>
              <a:ext cx="620" cy="2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kumimoji="0" lang="en-US" altLang="zh-CN" sz="2400">
                  <a:solidFill>
                    <a:srgbClr val="0033CC"/>
                  </a:solidFill>
                </a:rPr>
                <a:t>130</a:t>
              </a:r>
              <a:r>
                <a:rPr kumimoji="0" lang="en-US" altLang="zh-CN" sz="2400">
                  <a:solidFill>
                    <a:srgbClr val="0033CC"/>
                  </a:solidFill>
                  <a:latin typeface="Symbol" panose="05050102010706020507" pitchFamily="18" charset="2"/>
                  <a:sym typeface="Symbol" panose="05050102010706020507" pitchFamily="18" charset="2"/>
                </a:rPr>
                <a:t></a:t>
              </a:r>
            </a:p>
          </p:txBody>
        </p:sp>
        <p:sp>
          <p:nvSpPr>
            <p:cNvPr id="420" name="Text Box 66">
              <a:extLst>
                <a:ext uri="{FF2B5EF4-FFF2-40B4-BE49-F238E27FC236}">
                  <a16:creationId xmlns:a16="http://schemas.microsoft.com/office/drawing/2014/main" id="{073DB703-E70A-700A-FDA0-37F1C7EB87F2}"/>
                </a:ext>
              </a:extLst>
            </p:cNvPr>
            <p:cNvSpPr txBox="1">
              <a:spLocks noChangeArrowheads="1"/>
            </p:cNvSpPr>
            <p:nvPr/>
          </p:nvSpPr>
          <p:spPr bwMode="auto">
            <a:xfrm>
              <a:off x="4984" y="1765"/>
              <a:ext cx="275"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400" i="1">
                  <a:solidFill>
                    <a:srgbClr val="FF0066"/>
                  </a:solidFill>
                </a:rPr>
                <a:t>Y</a:t>
              </a:r>
            </a:p>
          </p:txBody>
        </p:sp>
      </p:grpSp>
      <p:grpSp>
        <p:nvGrpSpPr>
          <p:cNvPr id="433" name="Group 69">
            <a:extLst>
              <a:ext uri="{FF2B5EF4-FFF2-40B4-BE49-F238E27FC236}">
                <a16:creationId xmlns:a16="http://schemas.microsoft.com/office/drawing/2014/main" id="{82DEE2E1-4F9C-2D99-6C9D-C98821EA7286}"/>
              </a:ext>
            </a:extLst>
          </p:cNvPr>
          <p:cNvGrpSpPr>
            <a:grpSpLocks/>
          </p:cNvGrpSpPr>
          <p:nvPr/>
        </p:nvGrpSpPr>
        <p:grpSpPr bwMode="auto">
          <a:xfrm>
            <a:off x="7947456" y="1224528"/>
            <a:ext cx="635000" cy="2830513"/>
            <a:chOff x="2975" y="724"/>
            <a:chExt cx="400" cy="1783"/>
          </a:xfrm>
        </p:grpSpPr>
        <p:sp>
          <p:nvSpPr>
            <p:cNvPr id="434" name="Line 70">
              <a:extLst>
                <a:ext uri="{FF2B5EF4-FFF2-40B4-BE49-F238E27FC236}">
                  <a16:creationId xmlns:a16="http://schemas.microsoft.com/office/drawing/2014/main" id="{E8A0FA95-74CF-4A84-E755-B8C6A90CA40B}"/>
                </a:ext>
              </a:extLst>
            </p:cNvPr>
            <p:cNvSpPr>
              <a:spLocks noChangeShapeType="1"/>
            </p:cNvSpPr>
            <p:nvPr/>
          </p:nvSpPr>
          <p:spPr bwMode="auto">
            <a:xfrm flipH="1">
              <a:off x="3375" y="724"/>
              <a:ext cx="0" cy="720"/>
            </a:xfrm>
            <a:prstGeom prst="line">
              <a:avLst/>
            </a:prstGeom>
            <a:noFill/>
            <a:ln w="50800">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435" name="Line 71">
              <a:extLst>
                <a:ext uri="{FF2B5EF4-FFF2-40B4-BE49-F238E27FC236}">
                  <a16:creationId xmlns:a16="http://schemas.microsoft.com/office/drawing/2014/main" id="{B0B039EB-E753-F193-86C9-5E00606CA2C3}"/>
                </a:ext>
              </a:extLst>
            </p:cNvPr>
            <p:cNvSpPr>
              <a:spLocks noChangeShapeType="1"/>
            </p:cNvSpPr>
            <p:nvPr/>
          </p:nvSpPr>
          <p:spPr bwMode="auto">
            <a:xfrm flipH="1">
              <a:off x="2975" y="1771"/>
              <a:ext cx="226" cy="0"/>
            </a:xfrm>
            <a:prstGeom prst="line">
              <a:avLst/>
            </a:prstGeom>
            <a:noFill/>
            <a:ln w="50800">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436" name="Line 72">
              <a:extLst>
                <a:ext uri="{FF2B5EF4-FFF2-40B4-BE49-F238E27FC236}">
                  <a16:creationId xmlns:a16="http://schemas.microsoft.com/office/drawing/2014/main" id="{14383C99-AF99-7CF9-7B1E-74801DA579D4}"/>
                </a:ext>
              </a:extLst>
            </p:cNvPr>
            <p:cNvSpPr>
              <a:spLocks noChangeShapeType="1"/>
            </p:cNvSpPr>
            <p:nvPr/>
          </p:nvSpPr>
          <p:spPr bwMode="auto">
            <a:xfrm>
              <a:off x="2977" y="1764"/>
              <a:ext cx="0" cy="743"/>
            </a:xfrm>
            <a:prstGeom prst="line">
              <a:avLst/>
            </a:prstGeom>
            <a:noFill/>
            <a:ln w="50800">
              <a:solidFill>
                <a:srgbClr val="FF0066"/>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437" name="Line 73">
              <a:extLst>
                <a:ext uri="{FF2B5EF4-FFF2-40B4-BE49-F238E27FC236}">
                  <a16:creationId xmlns:a16="http://schemas.microsoft.com/office/drawing/2014/main" id="{671AC0C4-2782-BFDB-7F88-458B27FD0E0E}"/>
                </a:ext>
              </a:extLst>
            </p:cNvPr>
            <p:cNvSpPr>
              <a:spLocks noChangeShapeType="1"/>
            </p:cNvSpPr>
            <p:nvPr/>
          </p:nvSpPr>
          <p:spPr bwMode="auto">
            <a:xfrm rot="5422507">
              <a:off x="3106" y="1514"/>
              <a:ext cx="350" cy="183"/>
            </a:xfrm>
            <a:prstGeom prst="line">
              <a:avLst/>
            </a:prstGeom>
            <a:noFill/>
            <a:ln w="50800">
              <a:solidFill>
                <a:srgbClr val="FF0066"/>
              </a:solidFill>
              <a:round/>
              <a:headEnd/>
              <a:tailEnd type="stealth" w="med" len="lg"/>
            </a:ln>
            <a:extLst>
              <a:ext uri="{909E8E84-426E-40DD-AFC4-6F175D3DCCD1}">
                <a14:hiddenFill xmlns:a14="http://schemas.microsoft.com/office/drawing/2010/main">
                  <a:noFill/>
                </a14:hiddenFill>
              </a:ext>
            </a:extLst>
          </p:spPr>
          <p:txBody>
            <a:bodyPr wrap="none" anchor="ctr"/>
            <a:lstStyle/>
            <a:p>
              <a:endParaRPr lang="zh-CN" altLang="en-US"/>
            </a:p>
          </p:txBody>
        </p:sp>
      </p:grpSp>
      <p:sp>
        <p:nvSpPr>
          <p:cNvPr id="452" name="Text Box 94">
            <a:extLst>
              <a:ext uri="{FF2B5EF4-FFF2-40B4-BE49-F238E27FC236}">
                <a16:creationId xmlns:a16="http://schemas.microsoft.com/office/drawing/2014/main" id="{66D24C6C-1F2A-F1AC-DD7D-E40DD162B695}"/>
              </a:ext>
            </a:extLst>
          </p:cNvPr>
          <p:cNvSpPr txBox="1">
            <a:spLocks noChangeArrowheads="1"/>
          </p:cNvSpPr>
          <p:nvPr/>
        </p:nvSpPr>
        <p:spPr bwMode="auto">
          <a:xfrm>
            <a:off x="1228295" y="1716935"/>
            <a:ext cx="3755230" cy="13287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lnSpc>
                <a:spcPct val="115000"/>
              </a:lnSpc>
            </a:pPr>
            <a:r>
              <a:rPr kumimoji="0" lang="zh-CN" altLang="en-US" sz="2400" dirty="0">
                <a:solidFill>
                  <a:srgbClr val="0033CC"/>
                </a:solidFill>
              </a:rPr>
              <a:t>因为</a:t>
            </a:r>
            <a:r>
              <a:rPr lang="zh-CN" altLang="en-US" sz="2400" dirty="0">
                <a:solidFill>
                  <a:srgbClr val="0033CC"/>
                </a:solidFill>
              </a:rPr>
              <a:t> </a:t>
            </a:r>
            <a:r>
              <a:rPr lang="en-US" altLang="zh-CN" sz="2400" dirty="0">
                <a:solidFill>
                  <a:srgbClr val="0033CC"/>
                </a:solidFill>
              </a:rPr>
              <a:t>: </a:t>
            </a:r>
            <a:r>
              <a:rPr lang="en-US" altLang="zh-CN" sz="2400" i="1" dirty="0">
                <a:solidFill>
                  <a:srgbClr val="0033CC"/>
                </a:solidFill>
              </a:rPr>
              <a:t>u</a:t>
            </a:r>
            <a:r>
              <a:rPr lang="en-US" altLang="zh-CN" sz="2400" baseline="-25000" dirty="0">
                <a:solidFill>
                  <a:srgbClr val="0033CC"/>
                </a:solidFill>
              </a:rPr>
              <a:t>1E</a:t>
            </a:r>
            <a:r>
              <a:rPr lang="en-US" altLang="zh-CN" sz="2400" dirty="0">
                <a:solidFill>
                  <a:srgbClr val="0033CC"/>
                </a:solidFill>
              </a:rPr>
              <a:t>&gt; </a:t>
            </a:r>
            <a:r>
              <a:rPr lang="en-US" altLang="zh-CN" sz="2400" i="1" dirty="0">
                <a:solidFill>
                  <a:srgbClr val="0033CC"/>
                </a:solidFill>
              </a:rPr>
              <a:t>u</a:t>
            </a:r>
            <a:r>
              <a:rPr lang="en-US" altLang="zh-CN" sz="2400" baseline="-25000" dirty="0">
                <a:solidFill>
                  <a:srgbClr val="0033CC"/>
                </a:solidFill>
              </a:rPr>
              <a:t>1B</a:t>
            </a:r>
            <a:r>
              <a:rPr lang="en-US" altLang="zh-CN" sz="2400" dirty="0">
                <a:solidFill>
                  <a:srgbClr val="0033CC"/>
                </a:solidFill>
              </a:rPr>
              <a:t> &gt; </a:t>
            </a:r>
            <a:r>
              <a:rPr lang="en-US" altLang="zh-CN" sz="2400" i="1" dirty="0">
                <a:solidFill>
                  <a:srgbClr val="0033CC"/>
                </a:solidFill>
              </a:rPr>
              <a:t>u</a:t>
            </a:r>
            <a:r>
              <a:rPr lang="en-US" altLang="zh-CN" sz="2400" baseline="-25000" dirty="0">
                <a:solidFill>
                  <a:srgbClr val="0033CC"/>
                </a:solidFill>
              </a:rPr>
              <a:t>1C  </a:t>
            </a:r>
            <a:r>
              <a:rPr lang="zh-CN" altLang="en-US" sz="2400" dirty="0">
                <a:solidFill>
                  <a:srgbClr val="0033CC"/>
                </a:solidFill>
              </a:rPr>
              <a:t>，即</a:t>
            </a:r>
          </a:p>
          <a:p>
            <a:pPr eaLnBrk="1" hangingPunct="1">
              <a:lnSpc>
                <a:spcPct val="115000"/>
              </a:lnSpc>
            </a:pPr>
            <a:r>
              <a:rPr lang="zh-CN" altLang="en-US" sz="2400" dirty="0">
                <a:solidFill>
                  <a:srgbClr val="FF0066"/>
                </a:solidFill>
              </a:rPr>
              <a:t>           发射结反偏</a:t>
            </a:r>
            <a:endParaRPr lang="zh-CN" altLang="en-US" sz="2400" dirty="0">
              <a:solidFill>
                <a:srgbClr val="0033CC"/>
              </a:solidFill>
            </a:endParaRPr>
          </a:p>
          <a:p>
            <a:pPr eaLnBrk="1" hangingPunct="1">
              <a:lnSpc>
                <a:spcPct val="115000"/>
              </a:lnSpc>
            </a:pPr>
            <a:r>
              <a:rPr lang="zh-CN" altLang="en-US" sz="2400" dirty="0">
                <a:solidFill>
                  <a:srgbClr val="FF0066"/>
                </a:solidFill>
              </a:rPr>
              <a:t>           集电结正偏 </a:t>
            </a:r>
            <a:endParaRPr lang="zh-CN" altLang="en-US" sz="2400" dirty="0">
              <a:solidFill>
                <a:srgbClr val="0033CC"/>
              </a:solidFill>
            </a:endParaRPr>
          </a:p>
        </p:txBody>
      </p:sp>
      <p:sp>
        <p:nvSpPr>
          <p:cNvPr id="461" name="AutoShape 109">
            <a:extLst>
              <a:ext uri="{FF2B5EF4-FFF2-40B4-BE49-F238E27FC236}">
                <a16:creationId xmlns:a16="http://schemas.microsoft.com/office/drawing/2014/main" id="{B68A0FA0-1BA8-D9B4-A704-349397DEC674}"/>
              </a:ext>
            </a:extLst>
          </p:cNvPr>
          <p:cNvSpPr>
            <a:spLocks noChangeArrowheads="1"/>
          </p:cNvSpPr>
          <p:nvPr/>
        </p:nvSpPr>
        <p:spPr bwMode="auto">
          <a:xfrm>
            <a:off x="7418818" y="1970653"/>
            <a:ext cx="927100" cy="428625"/>
          </a:xfrm>
          <a:prstGeom prst="wedgeRoundRectCallout">
            <a:avLst>
              <a:gd name="adj1" fmla="val 85616"/>
              <a:gd name="adj2" fmla="val 60000"/>
              <a:gd name="adj3" fmla="val 16667"/>
            </a:avLst>
          </a:prstGeom>
          <a:solidFill>
            <a:srgbClr val="FFFFCC"/>
          </a:solidFill>
          <a:ln w="9525">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r>
              <a:rPr lang="en-US" altLang="zh-CN" sz="2400">
                <a:solidFill>
                  <a:srgbClr val="FF0066"/>
                </a:solidFill>
              </a:rPr>
              <a:t>4.3V</a:t>
            </a:r>
          </a:p>
        </p:txBody>
      </p:sp>
      <p:grpSp>
        <p:nvGrpSpPr>
          <p:cNvPr id="467" name="Group 113">
            <a:extLst>
              <a:ext uri="{FF2B5EF4-FFF2-40B4-BE49-F238E27FC236}">
                <a16:creationId xmlns:a16="http://schemas.microsoft.com/office/drawing/2014/main" id="{62DC51FD-A7BE-2E9A-DE7F-921766645224}"/>
              </a:ext>
            </a:extLst>
          </p:cNvPr>
          <p:cNvGrpSpPr>
            <a:grpSpLocks/>
          </p:cNvGrpSpPr>
          <p:nvPr/>
        </p:nvGrpSpPr>
        <p:grpSpPr bwMode="auto">
          <a:xfrm>
            <a:off x="7502956" y="2721541"/>
            <a:ext cx="479425" cy="1589087"/>
            <a:chOff x="2492" y="1726"/>
            <a:chExt cx="302" cy="1001"/>
          </a:xfrm>
        </p:grpSpPr>
        <p:sp>
          <p:nvSpPr>
            <p:cNvPr id="468" name="Line 114">
              <a:extLst>
                <a:ext uri="{FF2B5EF4-FFF2-40B4-BE49-F238E27FC236}">
                  <a16:creationId xmlns:a16="http://schemas.microsoft.com/office/drawing/2014/main" id="{053E886A-4A33-CB7B-ABB1-A0A87B551615}"/>
                </a:ext>
              </a:extLst>
            </p:cNvPr>
            <p:cNvSpPr>
              <a:spLocks noChangeShapeType="1"/>
            </p:cNvSpPr>
            <p:nvPr/>
          </p:nvSpPr>
          <p:spPr bwMode="auto">
            <a:xfrm flipH="1">
              <a:off x="2643" y="2294"/>
              <a:ext cx="0" cy="429"/>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469" name="AutoShape 115">
              <a:extLst>
                <a:ext uri="{FF2B5EF4-FFF2-40B4-BE49-F238E27FC236}">
                  <a16:creationId xmlns:a16="http://schemas.microsoft.com/office/drawing/2014/main" id="{60307F45-A891-847D-CB39-24297876E743}"/>
                </a:ext>
              </a:extLst>
            </p:cNvPr>
            <p:cNvSpPr>
              <a:spLocks noChangeArrowheads="1"/>
            </p:cNvSpPr>
            <p:nvPr/>
          </p:nvSpPr>
          <p:spPr bwMode="auto">
            <a:xfrm>
              <a:off x="2610" y="1726"/>
              <a:ext cx="66" cy="69"/>
            </a:xfrm>
            <a:prstGeom prst="flowChartConnector">
              <a:avLst/>
            </a:prstGeom>
            <a:solidFill>
              <a:srgbClr val="0033CC"/>
            </a:solidFill>
            <a:ln w="2857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470" name="Line 116">
              <a:extLst>
                <a:ext uri="{FF2B5EF4-FFF2-40B4-BE49-F238E27FC236}">
                  <a16:creationId xmlns:a16="http://schemas.microsoft.com/office/drawing/2014/main" id="{47F84018-38D3-F0FE-F46A-8392BC3DC611}"/>
                </a:ext>
              </a:extLst>
            </p:cNvPr>
            <p:cNvSpPr>
              <a:spLocks noChangeShapeType="1"/>
            </p:cNvSpPr>
            <p:nvPr/>
          </p:nvSpPr>
          <p:spPr bwMode="auto">
            <a:xfrm>
              <a:off x="2547" y="2727"/>
              <a:ext cx="192" cy="0"/>
            </a:xfrm>
            <a:prstGeom prst="line">
              <a:avLst/>
            </a:prstGeom>
            <a:noFill/>
            <a:ln w="5715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grpSp>
          <p:nvGrpSpPr>
            <p:cNvPr id="471" name="Group 117">
              <a:extLst>
                <a:ext uri="{FF2B5EF4-FFF2-40B4-BE49-F238E27FC236}">
                  <a16:creationId xmlns:a16="http://schemas.microsoft.com/office/drawing/2014/main" id="{D9E830E9-156D-649C-1044-1D1CED1ED49F}"/>
                </a:ext>
              </a:extLst>
            </p:cNvPr>
            <p:cNvGrpSpPr>
              <a:grpSpLocks/>
            </p:cNvGrpSpPr>
            <p:nvPr/>
          </p:nvGrpSpPr>
          <p:grpSpPr bwMode="auto">
            <a:xfrm>
              <a:off x="2492" y="2228"/>
              <a:ext cx="302" cy="60"/>
              <a:chOff x="1797" y="3380"/>
              <a:chExt cx="302" cy="60"/>
            </a:xfrm>
          </p:grpSpPr>
          <p:sp>
            <p:nvSpPr>
              <p:cNvPr id="473" name="Line 118">
                <a:extLst>
                  <a:ext uri="{FF2B5EF4-FFF2-40B4-BE49-F238E27FC236}">
                    <a16:creationId xmlns:a16="http://schemas.microsoft.com/office/drawing/2014/main" id="{1ADFDB8B-A81F-AFD2-1743-AD94D51EF25C}"/>
                  </a:ext>
                </a:extLst>
              </p:cNvPr>
              <p:cNvSpPr>
                <a:spLocks noChangeShapeType="1"/>
              </p:cNvSpPr>
              <p:nvPr/>
            </p:nvSpPr>
            <p:spPr bwMode="auto">
              <a:xfrm>
                <a:off x="1797" y="3380"/>
                <a:ext cx="302" cy="0"/>
              </a:xfrm>
              <a:prstGeom prst="line">
                <a:avLst/>
              </a:prstGeom>
              <a:noFill/>
              <a:ln w="381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474" name="Line 119">
                <a:extLst>
                  <a:ext uri="{FF2B5EF4-FFF2-40B4-BE49-F238E27FC236}">
                    <a16:creationId xmlns:a16="http://schemas.microsoft.com/office/drawing/2014/main" id="{49055B47-8A6F-B03B-9B5A-146D31B78424}"/>
                  </a:ext>
                </a:extLst>
              </p:cNvPr>
              <p:cNvSpPr>
                <a:spLocks noChangeShapeType="1"/>
              </p:cNvSpPr>
              <p:nvPr/>
            </p:nvSpPr>
            <p:spPr bwMode="auto">
              <a:xfrm>
                <a:off x="1873" y="3440"/>
                <a:ext cx="144" cy="0"/>
              </a:xfrm>
              <a:prstGeom prst="line">
                <a:avLst/>
              </a:prstGeom>
              <a:noFill/>
              <a:ln w="5715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grpSp>
        <p:sp>
          <p:nvSpPr>
            <p:cNvPr id="472" name="Line 120">
              <a:extLst>
                <a:ext uri="{FF2B5EF4-FFF2-40B4-BE49-F238E27FC236}">
                  <a16:creationId xmlns:a16="http://schemas.microsoft.com/office/drawing/2014/main" id="{E683DC83-787C-4CCB-DB02-4B5A25372E05}"/>
                </a:ext>
              </a:extLst>
            </p:cNvPr>
            <p:cNvSpPr>
              <a:spLocks noChangeShapeType="1"/>
            </p:cNvSpPr>
            <p:nvPr/>
          </p:nvSpPr>
          <p:spPr bwMode="auto">
            <a:xfrm flipH="1">
              <a:off x="2643" y="1795"/>
              <a:ext cx="0" cy="429"/>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grpSp>
      <p:sp>
        <p:nvSpPr>
          <p:cNvPr id="475" name="Text Box 121">
            <a:extLst>
              <a:ext uri="{FF2B5EF4-FFF2-40B4-BE49-F238E27FC236}">
                <a16:creationId xmlns:a16="http://schemas.microsoft.com/office/drawing/2014/main" id="{74051187-5D30-4462-85DA-FBB16D3A5061}"/>
              </a:ext>
            </a:extLst>
          </p:cNvPr>
          <p:cNvSpPr txBox="1">
            <a:spLocks noChangeArrowheads="1"/>
          </p:cNvSpPr>
          <p:nvPr/>
        </p:nvSpPr>
        <p:spPr bwMode="auto">
          <a:xfrm>
            <a:off x="6683806" y="3135878"/>
            <a:ext cx="923925" cy="457200"/>
          </a:xfrm>
          <a:prstGeom prst="rect">
            <a:avLst/>
          </a:prstGeom>
          <a:solidFill>
            <a:srgbClr val="FFFFCC"/>
          </a:solidFill>
          <a:ln>
            <a:noFill/>
          </a:ln>
          <a:effectLst/>
          <a:extLst>
            <a:ext uri="{91240B29-F687-4F45-9708-019B960494DF}">
              <a14:hiddenLine xmlns:a14="http://schemas.microsoft.com/office/drawing/2010/main" w="9525">
                <a:solidFill>
                  <a:srgbClr val="9966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400">
                <a:solidFill>
                  <a:srgbClr val="FF0066"/>
                </a:solidFill>
                <a:ea typeface="楷体_GB2312" pitchFamily="49" charset="-122"/>
              </a:rPr>
              <a:t>3.6 V</a:t>
            </a:r>
          </a:p>
        </p:txBody>
      </p:sp>
      <p:sp>
        <p:nvSpPr>
          <p:cNvPr id="476" name="AutoShape 122">
            <a:extLst>
              <a:ext uri="{FF2B5EF4-FFF2-40B4-BE49-F238E27FC236}">
                <a16:creationId xmlns:a16="http://schemas.microsoft.com/office/drawing/2014/main" id="{1D7F5F64-054A-3D21-6B95-8D416313FA3A}"/>
              </a:ext>
            </a:extLst>
          </p:cNvPr>
          <p:cNvSpPr>
            <a:spLocks noChangeArrowheads="1"/>
          </p:cNvSpPr>
          <p:nvPr/>
        </p:nvSpPr>
        <p:spPr bwMode="auto">
          <a:xfrm>
            <a:off x="8339568" y="3134291"/>
            <a:ext cx="927100" cy="428625"/>
          </a:xfrm>
          <a:prstGeom prst="wedgeRoundRectCallout">
            <a:avLst>
              <a:gd name="adj1" fmla="val 61986"/>
              <a:gd name="adj2" fmla="val -119259"/>
              <a:gd name="adj3" fmla="val 16667"/>
            </a:avLst>
          </a:prstGeom>
          <a:solidFill>
            <a:srgbClr val="FFFFCC"/>
          </a:solidFill>
          <a:ln w="9525">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r>
              <a:rPr lang="en-US" altLang="zh-CN" sz="2400">
                <a:solidFill>
                  <a:srgbClr val="FF0066"/>
                </a:solidFill>
              </a:rPr>
              <a:t>1.4V</a:t>
            </a:r>
          </a:p>
        </p:txBody>
      </p:sp>
      <p:sp>
        <p:nvSpPr>
          <p:cNvPr id="477" name="AutoShape 123">
            <a:extLst>
              <a:ext uri="{FF2B5EF4-FFF2-40B4-BE49-F238E27FC236}">
                <a16:creationId xmlns:a16="http://schemas.microsoft.com/office/drawing/2014/main" id="{02AB98E0-B773-2C23-2CBF-FB91338E335D}"/>
              </a:ext>
            </a:extLst>
          </p:cNvPr>
          <p:cNvSpPr>
            <a:spLocks noChangeArrowheads="1"/>
          </p:cNvSpPr>
          <p:nvPr/>
        </p:nvSpPr>
        <p:spPr bwMode="auto">
          <a:xfrm>
            <a:off x="8236381" y="3634353"/>
            <a:ext cx="927100" cy="428625"/>
          </a:xfrm>
          <a:prstGeom prst="wedgeRoundRectCallout">
            <a:avLst>
              <a:gd name="adj1" fmla="val 107190"/>
              <a:gd name="adj2" fmla="val -53333"/>
              <a:gd name="adj3" fmla="val 16667"/>
            </a:avLst>
          </a:prstGeom>
          <a:solidFill>
            <a:srgbClr val="FFFFCC"/>
          </a:solidFill>
          <a:ln w="9525">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r>
              <a:rPr lang="en-US" altLang="zh-CN" sz="2400">
                <a:solidFill>
                  <a:srgbClr val="FF0066"/>
                </a:solidFill>
              </a:rPr>
              <a:t>0.7V</a:t>
            </a:r>
          </a:p>
        </p:txBody>
      </p:sp>
      <p:sp>
        <p:nvSpPr>
          <p:cNvPr id="478" name="AutoShape 124">
            <a:extLst>
              <a:ext uri="{FF2B5EF4-FFF2-40B4-BE49-F238E27FC236}">
                <a16:creationId xmlns:a16="http://schemas.microsoft.com/office/drawing/2014/main" id="{38A6B9F4-9112-D53F-A3C5-B60F5E3023B2}"/>
              </a:ext>
            </a:extLst>
          </p:cNvPr>
          <p:cNvSpPr>
            <a:spLocks noChangeArrowheads="1"/>
          </p:cNvSpPr>
          <p:nvPr/>
        </p:nvSpPr>
        <p:spPr bwMode="auto">
          <a:xfrm>
            <a:off x="7418818" y="1970653"/>
            <a:ext cx="927100" cy="428625"/>
          </a:xfrm>
          <a:prstGeom prst="wedgeRoundRectCallout">
            <a:avLst>
              <a:gd name="adj1" fmla="val 85616"/>
              <a:gd name="adj2" fmla="val 60000"/>
              <a:gd name="adj3" fmla="val 16667"/>
            </a:avLst>
          </a:prstGeom>
          <a:solidFill>
            <a:srgbClr val="FFFFCC"/>
          </a:solidFill>
          <a:ln w="9525">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r>
              <a:rPr lang="en-US" altLang="zh-CN" sz="2400">
                <a:solidFill>
                  <a:srgbClr val="FF0066"/>
                </a:solidFill>
              </a:rPr>
              <a:t>2.1V</a:t>
            </a:r>
          </a:p>
        </p:txBody>
      </p:sp>
      <p:graphicFrame>
        <p:nvGraphicFramePr>
          <p:cNvPr id="479" name="Object 125">
            <a:extLst>
              <a:ext uri="{FF2B5EF4-FFF2-40B4-BE49-F238E27FC236}">
                <a16:creationId xmlns:a16="http://schemas.microsoft.com/office/drawing/2014/main" id="{9CC0D69A-E022-094A-0E03-ECF35EA5BA25}"/>
              </a:ext>
            </a:extLst>
          </p:cNvPr>
          <p:cNvGraphicFramePr>
            <a:graphicFrameLocks noChangeAspect="1"/>
          </p:cNvGraphicFramePr>
          <p:nvPr>
            <p:extLst>
              <p:ext uri="{D42A27DB-BD31-4B8C-83A1-F6EECF244321}">
                <p14:modId xmlns:p14="http://schemas.microsoft.com/office/powerpoint/2010/main" val="2660155980"/>
              </p:ext>
            </p:extLst>
          </p:nvPr>
        </p:nvGraphicFramePr>
        <p:xfrm>
          <a:off x="1868850" y="686873"/>
          <a:ext cx="2560637" cy="514350"/>
        </p:xfrm>
        <a:graphic>
          <a:graphicData uri="http://schemas.openxmlformats.org/presentationml/2006/ole">
            <mc:AlternateContent xmlns:mc="http://schemas.openxmlformats.org/markup-compatibility/2006">
              <mc:Choice xmlns:v="urn:schemas-microsoft-com:vml" Requires="v">
                <p:oleObj name="Equation" r:id="rId2" imgW="1019207" imgH="171317" progId="Equation.3">
                  <p:embed/>
                </p:oleObj>
              </mc:Choice>
              <mc:Fallback>
                <p:oleObj name="Equation" r:id="rId2" imgW="1019207" imgH="171317" progId="Equation.3">
                  <p:embed/>
                  <p:pic>
                    <p:nvPicPr>
                      <p:cNvPr id="479" name="Object 125">
                        <a:extLst>
                          <a:ext uri="{FF2B5EF4-FFF2-40B4-BE49-F238E27FC236}">
                            <a16:creationId xmlns:a16="http://schemas.microsoft.com/office/drawing/2014/main" id="{9CC0D69A-E022-094A-0E03-ECF35EA5BA2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868850" y="686873"/>
                        <a:ext cx="2560637" cy="514350"/>
                      </a:xfrm>
                      <a:prstGeom prst="rect">
                        <a:avLst/>
                      </a:prstGeom>
                      <a:noFill/>
                      <a:ln>
                        <a:noFill/>
                      </a:ln>
                      <a:effectLst/>
                      <a:extLst>
                        <a:ext uri="{909E8E84-426E-40DD-AFC4-6F175D3DCCD1}">
                          <a14:hiddenFill xmlns:a14="http://schemas.microsoft.com/office/drawing/2010/main">
                            <a:solidFill>
                              <a:srgbClr val="CCFFFF"/>
                            </a:solidFill>
                          </a14:hiddenFill>
                        </a:ext>
                        <a:ext uri="{91240B29-F687-4F45-9708-019B960494DF}">
                          <a14:hiddenLine xmlns:a14="http://schemas.microsoft.com/office/drawing/2010/main" w="28575">
                            <a:solidFill>
                              <a:srgbClr val="0066FF"/>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p:nvGrpSpPr>
          <p:cNvPr id="480" name="Group 126">
            <a:extLst>
              <a:ext uri="{FF2B5EF4-FFF2-40B4-BE49-F238E27FC236}">
                <a16:creationId xmlns:a16="http://schemas.microsoft.com/office/drawing/2014/main" id="{7E120DA1-462F-842E-D9F4-5A48E9A2E0E8}"/>
              </a:ext>
            </a:extLst>
          </p:cNvPr>
          <p:cNvGrpSpPr>
            <a:grpSpLocks/>
          </p:cNvGrpSpPr>
          <p:nvPr/>
        </p:nvGrpSpPr>
        <p:grpSpPr bwMode="auto">
          <a:xfrm>
            <a:off x="8853918" y="1210241"/>
            <a:ext cx="1831975" cy="3233737"/>
            <a:chOff x="3676" y="744"/>
            <a:chExt cx="1154" cy="2037"/>
          </a:xfrm>
        </p:grpSpPr>
        <p:grpSp>
          <p:nvGrpSpPr>
            <p:cNvPr id="481" name="Group 127">
              <a:extLst>
                <a:ext uri="{FF2B5EF4-FFF2-40B4-BE49-F238E27FC236}">
                  <a16:creationId xmlns:a16="http://schemas.microsoft.com/office/drawing/2014/main" id="{222283A5-2C8B-17BB-06BF-70DCC0FF541E}"/>
                </a:ext>
              </a:extLst>
            </p:cNvPr>
            <p:cNvGrpSpPr>
              <a:grpSpLocks/>
            </p:cNvGrpSpPr>
            <p:nvPr/>
          </p:nvGrpSpPr>
          <p:grpSpPr bwMode="auto">
            <a:xfrm>
              <a:off x="3676" y="744"/>
              <a:ext cx="1154" cy="2037"/>
              <a:chOff x="3580" y="832"/>
              <a:chExt cx="1154" cy="2037"/>
            </a:xfrm>
          </p:grpSpPr>
          <p:sp>
            <p:nvSpPr>
              <p:cNvPr id="483" name="Line 128">
                <a:extLst>
                  <a:ext uri="{FF2B5EF4-FFF2-40B4-BE49-F238E27FC236}">
                    <a16:creationId xmlns:a16="http://schemas.microsoft.com/office/drawing/2014/main" id="{CD0C9A8E-F94C-94D5-0B68-48F06141A171}"/>
                  </a:ext>
                </a:extLst>
              </p:cNvPr>
              <p:cNvSpPr>
                <a:spLocks noChangeShapeType="1"/>
              </p:cNvSpPr>
              <p:nvPr/>
            </p:nvSpPr>
            <p:spPr bwMode="auto">
              <a:xfrm flipH="1">
                <a:off x="3755" y="1756"/>
                <a:ext cx="93" cy="0"/>
              </a:xfrm>
              <a:prstGeom prst="line">
                <a:avLst/>
              </a:prstGeom>
              <a:noFill/>
              <a:ln w="57150">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484" name="Line 129">
                <a:extLst>
                  <a:ext uri="{FF2B5EF4-FFF2-40B4-BE49-F238E27FC236}">
                    <a16:creationId xmlns:a16="http://schemas.microsoft.com/office/drawing/2014/main" id="{2CF8EFC0-23D9-6AE8-2214-95E5AE80DC0D}"/>
                  </a:ext>
                </a:extLst>
              </p:cNvPr>
              <p:cNvSpPr>
                <a:spLocks noChangeShapeType="1"/>
              </p:cNvSpPr>
              <p:nvPr/>
            </p:nvSpPr>
            <p:spPr bwMode="auto">
              <a:xfrm flipH="1">
                <a:off x="3619" y="832"/>
                <a:ext cx="0" cy="720"/>
              </a:xfrm>
              <a:prstGeom prst="line">
                <a:avLst/>
              </a:prstGeom>
              <a:noFill/>
              <a:ln w="50800">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485" name="Line 130">
                <a:extLst>
                  <a:ext uri="{FF2B5EF4-FFF2-40B4-BE49-F238E27FC236}">
                    <a16:creationId xmlns:a16="http://schemas.microsoft.com/office/drawing/2014/main" id="{01B8CCA9-FA46-F6B3-1563-0A4C65DD4D04}"/>
                  </a:ext>
                </a:extLst>
              </p:cNvPr>
              <p:cNvSpPr>
                <a:spLocks noChangeShapeType="1"/>
              </p:cNvSpPr>
              <p:nvPr/>
            </p:nvSpPr>
            <p:spPr bwMode="auto">
              <a:xfrm flipH="1">
                <a:off x="4697" y="2568"/>
                <a:ext cx="0" cy="301"/>
              </a:xfrm>
              <a:prstGeom prst="line">
                <a:avLst/>
              </a:prstGeom>
              <a:noFill/>
              <a:ln w="50800">
                <a:solidFill>
                  <a:srgbClr val="FF0066"/>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486" name="Line 131">
                <a:extLst>
                  <a:ext uri="{FF2B5EF4-FFF2-40B4-BE49-F238E27FC236}">
                    <a16:creationId xmlns:a16="http://schemas.microsoft.com/office/drawing/2014/main" id="{B26C4074-92E0-8F71-4F00-BB6BD21A0AE5}"/>
                  </a:ext>
                </a:extLst>
              </p:cNvPr>
              <p:cNvSpPr>
                <a:spLocks noChangeShapeType="1"/>
              </p:cNvSpPr>
              <p:nvPr/>
            </p:nvSpPr>
            <p:spPr bwMode="auto">
              <a:xfrm rot="1305509">
                <a:off x="3580" y="1574"/>
                <a:ext cx="224" cy="165"/>
              </a:xfrm>
              <a:prstGeom prst="line">
                <a:avLst/>
              </a:prstGeom>
              <a:noFill/>
              <a:ln w="50800">
                <a:solidFill>
                  <a:srgbClr val="FF0066"/>
                </a:solidFill>
                <a:round/>
                <a:headEnd/>
                <a:tailEnd type="stealth" w="med" len="lg"/>
              </a:ln>
              <a:extLst>
                <a:ext uri="{909E8E84-426E-40DD-AFC4-6F175D3DCCD1}">
                  <a14:hiddenFill xmlns:a14="http://schemas.microsoft.com/office/drawing/2010/main">
                    <a:noFill/>
                  </a14:hiddenFill>
                </a:ext>
              </a:extLst>
            </p:spPr>
            <p:txBody>
              <a:bodyPr wrap="none" anchor="ctr"/>
              <a:lstStyle/>
              <a:p>
                <a:endParaRPr lang="zh-CN" altLang="en-US"/>
              </a:p>
            </p:txBody>
          </p:sp>
          <p:sp>
            <p:nvSpPr>
              <p:cNvPr id="487" name="Line 132">
                <a:extLst>
                  <a:ext uri="{FF2B5EF4-FFF2-40B4-BE49-F238E27FC236}">
                    <a16:creationId xmlns:a16="http://schemas.microsoft.com/office/drawing/2014/main" id="{BF21E068-2E7E-4067-5BDC-A6BB0B0940BD}"/>
                  </a:ext>
                </a:extLst>
              </p:cNvPr>
              <p:cNvSpPr>
                <a:spLocks noChangeShapeType="1"/>
              </p:cNvSpPr>
              <p:nvPr/>
            </p:nvSpPr>
            <p:spPr bwMode="auto">
              <a:xfrm rot="1305509">
                <a:off x="3790" y="1901"/>
                <a:ext cx="331" cy="94"/>
              </a:xfrm>
              <a:prstGeom prst="line">
                <a:avLst/>
              </a:prstGeom>
              <a:noFill/>
              <a:ln w="50800">
                <a:solidFill>
                  <a:srgbClr val="FF0066"/>
                </a:solidFill>
                <a:round/>
                <a:headEnd/>
                <a:tailEnd type="stealth" w="med" len="lg"/>
              </a:ln>
              <a:extLst>
                <a:ext uri="{909E8E84-426E-40DD-AFC4-6F175D3DCCD1}">
                  <a14:hiddenFill xmlns:a14="http://schemas.microsoft.com/office/drawing/2010/main">
                    <a:noFill/>
                  </a14:hiddenFill>
                </a:ext>
              </a:extLst>
            </p:spPr>
            <p:txBody>
              <a:bodyPr wrap="none" anchor="ctr"/>
              <a:lstStyle/>
              <a:p>
                <a:endParaRPr lang="zh-CN" altLang="en-US"/>
              </a:p>
            </p:txBody>
          </p:sp>
          <p:sp>
            <p:nvSpPr>
              <p:cNvPr id="488" name="Line 133">
                <a:extLst>
                  <a:ext uri="{FF2B5EF4-FFF2-40B4-BE49-F238E27FC236}">
                    <a16:creationId xmlns:a16="http://schemas.microsoft.com/office/drawing/2014/main" id="{2AF6878F-76B7-1023-9B6F-2AE396BA91A3}"/>
                  </a:ext>
                </a:extLst>
              </p:cNvPr>
              <p:cNvSpPr>
                <a:spLocks noChangeShapeType="1"/>
              </p:cNvSpPr>
              <p:nvPr/>
            </p:nvSpPr>
            <p:spPr bwMode="auto">
              <a:xfrm flipH="1">
                <a:off x="4082" y="2041"/>
                <a:ext cx="1" cy="790"/>
              </a:xfrm>
              <a:prstGeom prst="line">
                <a:avLst/>
              </a:prstGeom>
              <a:noFill/>
              <a:ln w="50800">
                <a:solidFill>
                  <a:srgbClr val="FF0066"/>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489" name="Line 134">
                <a:extLst>
                  <a:ext uri="{FF2B5EF4-FFF2-40B4-BE49-F238E27FC236}">
                    <a16:creationId xmlns:a16="http://schemas.microsoft.com/office/drawing/2014/main" id="{354621AB-F719-8E0D-AE17-A1362677F14A}"/>
                  </a:ext>
                </a:extLst>
              </p:cNvPr>
              <p:cNvSpPr>
                <a:spLocks noChangeShapeType="1"/>
              </p:cNvSpPr>
              <p:nvPr/>
            </p:nvSpPr>
            <p:spPr bwMode="auto">
              <a:xfrm flipH="1">
                <a:off x="4083" y="2385"/>
                <a:ext cx="442" cy="0"/>
              </a:xfrm>
              <a:prstGeom prst="line">
                <a:avLst/>
              </a:prstGeom>
              <a:noFill/>
              <a:ln w="50800">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490" name="Line 135">
                <a:extLst>
                  <a:ext uri="{FF2B5EF4-FFF2-40B4-BE49-F238E27FC236}">
                    <a16:creationId xmlns:a16="http://schemas.microsoft.com/office/drawing/2014/main" id="{AABFD2DB-9937-6B4B-5BDD-60E72F3EF736}"/>
                  </a:ext>
                </a:extLst>
              </p:cNvPr>
              <p:cNvSpPr>
                <a:spLocks noChangeShapeType="1"/>
              </p:cNvSpPr>
              <p:nvPr/>
            </p:nvSpPr>
            <p:spPr bwMode="auto">
              <a:xfrm rot="1305509">
                <a:off x="4481" y="2425"/>
                <a:ext cx="253" cy="108"/>
              </a:xfrm>
              <a:prstGeom prst="line">
                <a:avLst/>
              </a:prstGeom>
              <a:noFill/>
              <a:ln w="50800">
                <a:solidFill>
                  <a:srgbClr val="FF0066"/>
                </a:solidFill>
                <a:round/>
                <a:headEnd/>
                <a:tailEnd type="stealth" w="med" len="lg"/>
              </a:ln>
              <a:extLst>
                <a:ext uri="{909E8E84-426E-40DD-AFC4-6F175D3DCCD1}">
                  <a14:hiddenFill xmlns:a14="http://schemas.microsoft.com/office/drawing/2010/main">
                    <a:noFill/>
                  </a14:hiddenFill>
                </a:ext>
              </a:extLst>
            </p:spPr>
            <p:txBody>
              <a:bodyPr wrap="none" anchor="ctr"/>
              <a:lstStyle/>
              <a:p>
                <a:endParaRPr lang="zh-CN" altLang="en-US"/>
              </a:p>
            </p:txBody>
          </p:sp>
          <p:sp>
            <p:nvSpPr>
              <p:cNvPr id="491" name="AutoShape 136">
                <a:extLst>
                  <a:ext uri="{FF2B5EF4-FFF2-40B4-BE49-F238E27FC236}">
                    <a16:creationId xmlns:a16="http://schemas.microsoft.com/office/drawing/2014/main" id="{7F484A37-FD52-D348-A3FB-C972A933AC60}"/>
                  </a:ext>
                </a:extLst>
              </p:cNvPr>
              <p:cNvSpPr>
                <a:spLocks noChangeArrowheads="1"/>
              </p:cNvSpPr>
              <p:nvPr/>
            </p:nvSpPr>
            <p:spPr bwMode="auto">
              <a:xfrm>
                <a:off x="4042" y="2353"/>
                <a:ext cx="66" cy="69"/>
              </a:xfrm>
              <a:prstGeom prst="flowChartConnector">
                <a:avLst/>
              </a:prstGeom>
              <a:solidFill>
                <a:srgbClr val="FF0066"/>
              </a:solidFill>
              <a:ln w="28575">
                <a:solidFill>
                  <a:srgbClr val="FF006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492" name="Line 137">
                <a:extLst>
                  <a:ext uri="{FF2B5EF4-FFF2-40B4-BE49-F238E27FC236}">
                    <a16:creationId xmlns:a16="http://schemas.microsoft.com/office/drawing/2014/main" id="{28B99619-2172-17E9-850A-FDEC820AE3BD}"/>
                  </a:ext>
                </a:extLst>
              </p:cNvPr>
              <p:cNvSpPr>
                <a:spLocks noChangeShapeType="1"/>
              </p:cNvSpPr>
              <p:nvPr/>
            </p:nvSpPr>
            <p:spPr bwMode="auto">
              <a:xfrm>
                <a:off x="3829" y="1763"/>
                <a:ext cx="0" cy="94"/>
              </a:xfrm>
              <a:prstGeom prst="line">
                <a:avLst/>
              </a:prstGeom>
              <a:noFill/>
              <a:ln w="57150">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sp>
          <p:nvSpPr>
            <p:cNvPr id="482" name="Line 138">
              <a:extLst>
                <a:ext uri="{FF2B5EF4-FFF2-40B4-BE49-F238E27FC236}">
                  <a16:creationId xmlns:a16="http://schemas.microsoft.com/office/drawing/2014/main" id="{7180C4D0-C6D1-6617-EE2A-5430A50ED6AD}"/>
                </a:ext>
              </a:extLst>
            </p:cNvPr>
            <p:cNvSpPr>
              <a:spLocks noChangeShapeType="1"/>
            </p:cNvSpPr>
            <p:nvPr/>
          </p:nvSpPr>
          <p:spPr bwMode="auto">
            <a:xfrm>
              <a:off x="4181" y="761"/>
              <a:ext cx="0" cy="1183"/>
            </a:xfrm>
            <a:prstGeom prst="line">
              <a:avLst/>
            </a:prstGeom>
            <a:noFill/>
            <a:ln w="50800">
              <a:solidFill>
                <a:srgbClr val="FF0066"/>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sp>
        <p:nvSpPr>
          <p:cNvPr id="493" name="Text Box 143">
            <a:extLst>
              <a:ext uri="{FF2B5EF4-FFF2-40B4-BE49-F238E27FC236}">
                <a16:creationId xmlns:a16="http://schemas.microsoft.com/office/drawing/2014/main" id="{903B10D4-9513-6742-BD1B-9C78FCE99C88}"/>
              </a:ext>
            </a:extLst>
          </p:cNvPr>
          <p:cNvSpPr txBox="1">
            <a:spLocks noChangeArrowheads="1"/>
          </p:cNvSpPr>
          <p:nvPr/>
        </p:nvSpPr>
        <p:spPr bwMode="auto">
          <a:xfrm>
            <a:off x="1303700" y="761486"/>
            <a:ext cx="557212"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a:solidFill>
                  <a:srgbClr val="FF0066"/>
                </a:solidFill>
                <a:cs typeface="Times New Roman" panose="02020603050405020304" pitchFamily="18" charset="0"/>
              </a:rPr>
              <a:t>②</a:t>
            </a:r>
            <a:endParaRPr lang="en-US" altLang="zh-CN">
              <a:solidFill>
                <a:srgbClr val="FF0066"/>
              </a:solidFill>
            </a:endParaRPr>
          </a:p>
        </p:txBody>
      </p:sp>
      <p:sp>
        <p:nvSpPr>
          <p:cNvPr id="494" name="Text Box 144">
            <a:extLst>
              <a:ext uri="{FF2B5EF4-FFF2-40B4-BE49-F238E27FC236}">
                <a16:creationId xmlns:a16="http://schemas.microsoft.com/office/drawing/2014/main" id="{0AB98BFF-117A-A758-4B8D-B9BE82931842}"/>
              </a:ext>
            </a:extLst>
          </p:cNvPr>
          <p:cNvSpPr txBox="1">
            <a:spLocks noChangeArrowheads="1"/>
          </p:cNvSpPr>
          <p:nvPr/>
        </p:nvSpPr>
        <p:spPr bwMode="auto">
          <a:xfrm>
            <a:off x="237079" y="1247332"/>
            <a:ext cx="6194493" cy="461665"/>
          </a:xfrm>
          <a:prstGeom prst="rect">
            <a:avLst/>
          </a:prstGeom>
          <a:solidFill>
            <a:srgbClr val="CCFFFF"/>
          </a:solidFill>
          <a:ln w="9525">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r>
              <a:rPr kumimoji="0" lang="en-US" altLang="zh-CN" sz="2400" dirty="0">
                <a:solidFill>
                  <a:srgbClr val="0033CC"/>
                </a:solidFill>
              </a:rPr>
              <a:t>T</a:t>
            </a:r>
            <a:r>
              <a:rPr kumimoji="0" lang="en-US" altLang="zh-CN" sz="2400" baseline="-25000" dirty="0">
                <a:solidFill>
                  <a:srgbClr val="0033CC"/>
                </a:solidFill>
              </a:rPr>
              <a:t>1 </a:t>
            </a:r>
            <a:r>
              <a:rPr lang="zh-CN" altLang="en-US" sz="2400" dirty="0">
                <a:solidFill>
                  <a:srgbClr val="FF0000"/>
                </a:solidFill>
              </a:rPr>
              <a:t>倒置放大</a:t>
            </a:r>
            <a:r>
              <a:rPr lang="zh-CN" altLang="en-US" sz="2400" dirty="0">
                <a:solidFill>
                  <a:srgbClr val="0033CC"/>
                </a:solidFill>
              </a:rPr>
              <a:t>状态</a:t>
            </a:r>
            <a:r>
              <a:rPr lang="en-US" altLang="zh-CN" sz="2400" dirty="0">
                <a:solidFill>
                  <a:srgbClr val="0033CC"/>
                </a:solidFill>
              </a:rPr>
              <a:t>,</a:t>
            </a:r>
            <a:r>
              <a:rPr lang="zh-CN" altLang="en-US" sz="2400" dirty="0">
                <a:solidFill>
                  <a:srgbClr val="0033CC"/>
                </a:solidFill>
              </a:rPr>
              <a:t>发射结反偏，集电结正偏</a:t>
            </a:r>
          </a:p>
        </p:txBody>
      </p:sp>
      <p:sp>
        <p:nvSpPr>
          <p:cNvPr id="495" name="Text Box 145">
            <a:extLst>
              <a:ext uri="{FF2B5EF4-FFF2-40B4-BE49-F238E27FC236}">
                <a16:creationId xmlns:a16="http://schemas.microsoft.com/office/drawing/2014/main" id="{A47A6DF4-8945-8496-3F4B-C6A5B9EA9BF6}"/>
              </a:ext>
            </a:extLst>
          </p:cNvPr>
          <p:cNvSpPr txBox="1">
            <a:spLocks noChangeArrowheads="1"/>
          </p:cNvSpPr>
          <p:nvPr/>
        </p:nvSpPr>
        <p:spPr bwMode="auto">
          <a:xfrm>
            <a:off x="243216" y="3202559"/>
            <a:ext cx="6194493" cy="830997"/>
          </a:xfrm>
          <a:prstGeom prst="rect">
            <a:avLst/>
          </a:prstGeom>
          <a:solidFill>
            <a:srgbClr val="CCFFFF"/>
          </a:solidFill>
          <a:ln w="9525">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r>
              <a:rPr kumimoji="0" lang="en-US" altLang="zh-CN" sz="2400" dirty="0">
                <a:solidFill>
                  <a:srgbClr val="0033CC"/>
                </a:solidFill>
              </a:rPr>
              <a:t>T</a:t>
            </a:r>
            <a:r>
              <a:rPr kumimoji="0" lang="en-US" altLang="zh-CN" sz="2400" baseline="-25000" dirty="0">
                <a:solidFill>
                  <a:srgbClr val="0033CC"/>
                </a:solidFill>
              </a:rPr>
              <a:t>2 </a:t>
            </a:r>
            <a:r>
              <a:rPr lang="zh-CN" altLang="en-US" sz="2400" dirty="0">
                <a:solidFill>
                  <a:srgbClr val="0033CC"/>
                </a:solidFill>
              </a:rPr>
              <a:t>饱和，</a:t>
            </a:r>
            <a:r>
              <a:rPr kumimoji="0" lang="en-US" altLang="zh-CN" sz="2400" dirty="0">
                <a:solidFill>
                  <a:srgbClr val="0033CC"/>
                </a:solidFill>
              </a:rPr>
              <a:t>T</a:t>
            </a:r>
            <a:r>
              <a:rPr kumimoji="0" lang="en-US" altLang="zh-CN" sz="2400" baseline="-25000" dirty="0">
                <a:solidFill>
                  <a:srgbClr val="0033CC"/>
                </a:solidFill>
              </a:rPr>
              <a:t>3 </a:t>
            </a:r>
            <a:r>
              <a:rPr kumimoji="0" lang="en-US" altLang="zh-CN" sz="2400" dirty="0">
                <a:solidFill>
                  <a:srgbClr val="0033CC"/>
                </a:solidFill>
              </a:rPr>
              <a:t> </a:t>
            </a:r>
            <a:r>
              <a:rPr kumimoji="0" lang="zh-CN" altLang="en-US" sz="2400" dirty="0">
                <a:solidFill>
                  <a:srgbClr val="0033CC"/>
                </a:solidFill>
              </a:rPr>
              <a:t>的基极电位最多为</a:t>
            </a:r>
            <a:r>
              <a:rPr kumimoji="0" lang="en-US" altLang="zh-CN" sz="2400" dirty="0">
                <a:solidFill>
                  <a:srgbClr val="0033CC"/>
                </a:solidFill>
              </a:rPr>
              <a:t>T2</a:t>
            </a:r>
            <a:r>
              <a:rPr kumimoji="0" lang="zh-CN" altLang="en-US" sz="2400" dirty="0">
                <a:solidFill>
                  <a:srgbClr val="0033CC"/>
                </a:solidFill>
              </a:rPr>
              <a:t>的饱和电压加</a:t>
            </a:r>
            <a:r>
              <a:rPr kumimoji="0" lang="en-US" altLang="zh-CN" sz="2400" dirty="0">
                <a:solidFill>
                  <a:srgbClr val="0033CC"/>
                </a:solidFill>
              </a:rPr>
              <a:t>T4</a:t>
            </a:r>
            <a:r>
              <a:rPr kumimoji="0" lang="zh-CN" altLang="en-US" sz="2400" dirty="0">
                <a:solidFill>
                  <a:srgbClr val="0033CC"/>
                </a:solidFill>
              </a:rPr>
              <a:t>的正向电压。致使</a:t>
            </a:r>
            <a:r>
              <a:rPr kumimoji="0" lang="en-US" altLang="zh-CN" sz="2400" dirty="0">
                <a:solidFill>
                  <a:srgbClr val="0033CC"/>
                </a:solidFill>
              </a:rPr>
              <a:t>T3</a:t>
            </a:r>
            <a:r>
              <a:rPr kumimoji="0" lang="zh-CN" altLang="en-US" sz="2400" dirty="0">
                <a:solidFill>
                  <a:srgbClr val="0033CC"/>
                </a:solidFill>
              </a:rPr>
              <a:t>和</a:t>
            </a:r>
            <a:r>
              <a:rPr kumimoji="0" lang="en-US" altLang="zh-CN" sz="2400" dirty="0">
                <a:solidFill>
                  <a:srgbClr val="0033CC"/>
                </a:solidFill>
              </a:rPr>
              <a:t>D</a:t>
            </a:r>
            <a:r>
              <a:rPr kumimoji="0" lang="zh-CN" altLang="en-US" sz="2400" dirty="0">
                <a:solidFill>
                  <a:srgbClr val="0033CC"/>
                </a:solidFill>
              </a:rPr>
              <a:t>截止。</a:t>
            </a:r>
            <a:endParaRPr lang="zh-CN" altLang="en-US" sz="2400" dirty="0">
              <a:solidFill>
                <a:srgbClr val="0033CC"/>
              </a:solidFill>
            </a:endParaRPr>
          </a:p>
        </p:txBody>
      </p:sp>
      <p:sp>
        <p:nvSpPr>
          <p:cNvPr id="496" name="Text Box 146">
            <a:extLst>
              <a:ext uri="{FF2B5EF4-FFF2-40B4-BE49-F238E27FC236}">
                <a16:creationId xmlns:a16="http://schemas.microsoft.com/office/drawing/2014/main" id="{77D82540-E3FB-EB42-3102-E0A0B9375D17}"/>
              </a:ext>
            </a:extLst>
          </p:cNvPr>
          <p:cNvSpPr txBox="1">
            <a:spLocks noChangeArrowheads="1"/>
          </p:cNvSpPr>
          <p:nvPr/>
        </p:nvSpPr>
        <p:spPr bwMode="auto">
          <a:xfrm>
            <a:off x="229941" y="4249521"/>
            <a:ext cx="6245904" cy="461665"/>
          </a:xfrm>
          <a:prstGeom prst="rect">
            <a:avLst/>
          </a:prstGeom>
          <a:solidFill>
            <a:srgbClr val="CCFFFF"/>
          </a:solidFill>
          <a:ln w="9525">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r>
              <a:rPr kumimoji="0" lang="zh-CN" altLang="en-US" sz="2400" dirty="0">
                <a:solidFill>
                  <a:srgbClr val="0033CC"/>
                </a:solidFill>
              </a:rPr>
              <a:t>而这时，因为</a:t>
            </a:r>
            <a:r>
              <a:rPr kumimoji="0" lang="en-US" altLang="zh-CN" sz="2400" dirty="0">
                <a:solidFill>
                  <a:srgbClr val="0033CC"/>
                </a:solidFill>
              </a:rPr>
              <a:t>I</a:t>
            </a:r>
            <a:r>
              <a:rPr kumimoji="0" lang="en-US" altLang="zh-CN" sz="2400" baseline="-25000" dirty="0">
                <a:solidFill>
                  <a:srgbClr val="0033CC"/>
                </a:solidFill>
              </a:rPr>
              <a:t>C4</a:t>
            </a:r>
            <a:r>
              <a:rPr kumimoji="0" lang="en-US" altLang="zh-CN" sz="2400" dirty="0">
                <a:solidFill>
                  <a:srgbClr val="0033CC"/>
                </a:solidFill>
              </a:rPr>
              <a:t>=0</a:t>
            </a:r>
            <a:r>
              <a:rPr kumimoji="0" lang="zh-CN" altLang="en-US" sz="2400" dirty="0">
                <a:solidFill>
                  <a:srgbClr val="0033CC"/>
                </a:solidFill>
              </a:rPr>
              <a:t>，</a:t>
            </a:r>
            <a:r>
              <a:rPr kumimoji="0" lang="en-US" altLang="zh-CN" sz="2400" dirty="0">
                <a:solidFill>
                  <a:srgbClr val="0033CC"/>
                </a:solidFill>
              </a:rPr>
              <a:t>T</a:t>
            </a:r>
            <a:r>
              <a:rPr kumimoji="0" lang="en-US" altLang="zh-CN" sz="2400" baseline="-25000" dirty="0">
                <a:solidFill>
                  <a:srgbClr val="0033CC"/>
                </a:solidFill>
              </a:rPr>
              <a:t>4  </a:t>
            </a:r>
            <a:r>
              <a:rPr kumimoji="0" lang="zh-CN" altLang="en-US" sz="2400" dirty="0">
                <a:solidFill>
                  <a:srgbClr val="FF0000"/>
                </a:solidFill>
              </a:rPr>
              <a:t>处于饱和导通</a:t>
            </a:r>
          </a:p>
        </p:txBody>
      </p:sp>
      <p:sp>
        <p:nvSpPr>
          <p:cNvPr id="497" name="Text Box 147">
            <a:extLst>
              <a:ext uri="{FF2B5EF4-FFF2-40B4-BE49-F238E27FC236}">
                <a16:creationId xmlns:a16="http://schemas.microsoft.com/office/drawing/2014/main" id="{E3D2B8C1-D2EA-201A-91D1-F57425AE3C9F}"/>
              </a:ext>
            </a:extLst>
          </p:cNvPr>
          <p:cNvSpPr txBox="1">
            <a:spLocks noChangeArrowheads="1"/>
          </p:cNvSpPr>
          <p:nvPr/>
        </p:nvSpPr>
        <p:spPr bwMode="auto">
          <a:xfrm>
            <a:off x="1554526" y="4761986"/>
            <a:ext cx="4154487"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kumimoji="0" lang="en-US" altLang="zh-CN" sz="2400" i="1" dirty="0" err="1">
                <a:solidFill>
                  <a:srgbClr val="0033CC"/>
                </a:solidFill>
              </a:rPr>
              <a:t>u</a:t>
            </a:r>
            <a:r>
              <a:rPr kumimoji="0" lang="en-US" altLang="zh-CN" sz="2400" baseline="-25000" dirty="0" err="1">
                <a:solidFill>
                  <a:srgbClr val="0033CC"/>
                </a:solidFill>
              </a:rPr>
              <a:t>O</a:t>
            </a:r>
            <a:r>
              <a:rPr kumimoji="0" lang="en-US" altLang="zh-CN" sz="2400" dirty="0">
                <a:solidFill>
                  <a:srgbClr val="0033CC"/>
                </a:solidFill>
              </a:rPr>
              <a:t> = </a:t>
            </a:r>
            <a:r>
              <a:rPr kumimoji="0" lang="en-US" altLang="zh-CN" sz="2400" i="1" dirty="0">
                <a:solidFill>
                  <a:srgbClr val="0033CC"/>
                </a:solidFill>
              </a:rPr>
              <a:t>U</a:t>
            </a:r>
            <a:r>
              <a:rPr kumimoji="0" lang="en-US" altLang="zh-CN" sz="2400" baseline="-25000" dirty="0">
                <a:solidFill>
                  <a:srgbClr val="0033CC"/>
                </a:solidFill>
              </a:rPr>
              <a:t>CES4 </a:t>
            </a:r>
            <a:r>
              <a:rPr kumimoji="0" lang="en-US" altLang="zh-CN" sz="2400" dirty="0">
                <a:solidFill>
                  <a:srgbClr val="0033CC"/>
                </a:solidFill>
              </a:rPr>
              <a:t>≤ 0.3V</a:t>
            </a:r>
            <a:endParaRPr lang="en-US" altLang="zh-CN" sz="2400" dirty="0">
              <a:solidFill>
                <a:srgbClr val="0033CC"/>
              </a:solidFill>
            </a:endParaRPr>
          </a:p>
        </p:txBody>
      </p:sp>
      <p:sp>
        <p:nvSpPr>
          <p:cNvPr id="498" name="AutoShape 148">
            <a:extLst>
              <a:ext uri="{FF2B5EF4-FFF2-40B4-BE49-F238E27FC236}">
                <a16:creationId xmlns:a16="http://schemas.microsoft.com/office/drawing/2014/main" id="{410FA8B6-C658-2561-3B62-A4DB066B95E8}"/>
              </a:ext>
            </a:extLst>
          </p:cNvPr>
          <p:cNvSpPr>
            <a:spLocks noChangeArrowheads="1"/>
          </p:cNvSpPr>
          <p:nvPr/>
        </p:nvSpPr>
        <p:spPr bwMode="auto">
          <a:xfrm>
            <a:off x="9958818" y="1380103"/>
            <a:ext cx="698500" cy="415925"/>
          </a:xfrm>
          <a:prstGeom prst="wedgeRoundRectCallout">
            <a:avLst>
              <a:gd name="adj1" fmla="val -64319"/>
              <a:gd name="adj2" fmla="val 109542"/>
              <a:gd name="adj3" fmla="val 16667"/>
            </a:avLst>
          </a:prstGeom>
          <a:solidFill>
            <a:srgbClr val="FFFFCC"/>
          </a:solidFill>
          <a:ln w="9525">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r>
              <a:rPr lang="en-US" altLang="zh-CN" sz="2400">
                <a:solidFill>
                  <a:srgbClr val="FF0066"/>
                </a:solidFill>
              </a:rPr>
              <a:t>1V</a:t>
            </a:r>
          </a:p>
        </p:txBody>
      </p:sp>
      <p:sp>
        <p:nvSpPr>
          <p:cNvPr id="499" name="Text Box 149">
            <a:extLst>
              <a:ext uri="{FF2B5EF4-FFF2-40B4-BE49-F238E27FC236}">
                <a16:creationId xmlns:a16="http://schemas.microsoft.com/office/drawing/2014/main" id="{AF078E92-3CF9-417C-74FF-2E71D5DB8D3C}"/>
              </a:ext>
            </a:extLst>
          </p:cNvPr>
          <p:cNvSpPr txBox="1">
            <a:spLocks noChangeArrowheads="1"/>
          </p:cNvSpPr>
          <p:nvPr/>
        </p:nvSpPr>
        <p:spPr bwMode="auto">
          <a:xfrm>
            <a:off x="9825468" y="2492941"/>
            <a:ext cx="785813" cy="457200"/>
          </a:xfrm>
          <a:prstGeom prst="rect">
            <a:avLst/>
          </a:prstGeom>
          <a:solidFill>
            <a:srgbClr val="FFFFCC"/>
          </a:solidFill>
          <a:ln>
            <a:noFill/>
          </a:ln>
          <a:effectLst/>
          <a:extLst>
            <a:ext uri="{91240B29-F687-4F45-9708-019B960494DF}">
              <a14:hiddenLine xmlns:a14="http://schemas.microsoft.com/office/drawing/2010/main" w="9525">
                <a:solidFill>
                  <a:srgbClr val="9966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400">
                <a:solidFill>
                  <a:srgbClr val="FF0066"/>
                </a:solidFill>
                <a:ea typeface="楷体_GB2312" pitchFamily="49" charset="-122"/>
              </a:rPr>
              <a:t>0.3V</a:t>
            </a:r>
          </a:p>
        </p:txBody>
      </p:sp>
      <p:sp>
        <p:nvSpPr>
          <p:cNvPr id="500" name="AutoShape 150">
            <a:extLst>
              <a:ext uri="{FF2B5EF4-FFF2-40B4-BE49-F238E27FC236}">
                <a16:creationId xmlns:a16="http://schemas.microsoft.com/office/drawing/2014/main" id="{90CE5B2B-C4A4-CE42-1395-064FADD5699D}"/>
              </a:ext>
            </a:extLst>
          </p:cNvPr>
          <p:cNvSpPr>
            <a:spLocks noChangeArrowheads="1"/>
          </p:cNvSpPr>
          <p:nvPr/>
        </p:nvSpPr>
        <p:spPr bwMode="auto">
          <a:xfrm>
            <a:off x="11098643" y="3272403"/>
            <a:ext cx="558800" cy="406400"/>
          </a:xfrm>
          <a:prstGeom prst="roundRect">
            <a:avLst>
              <a:gd name="adj" fmla="val 16667"/>
            </a:avLst>
          </a:prstGeom>
          <a:solidFill>
            <a:srgbClr val="FFFFCC"/>
          </a:solidFill>
          <a:ln w="12700">
            <a:solidFill>
              <a:srgbClr val="9966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400">
                <a:solidFill>
                  <a:srgbClr val="FF0066"/>
                </a:solidFill>
              </a:rPr>
              <a:t>0.3 </a:t>
            </a:r>
            <a:endParaRPr lang="en-US" altLang="zh-CN" sz="2000">
              <a:solidFill>
                <a:srgbClr val="FF0066"/>
              </a:solidFill>
            </a:endParaRPr>
          </a:p>
        </p:txBody>
      </p:sp>
      <p:grpSp>
        <p:nvGrpSpPr>
          <p:cNvPr id="501" name="Group 153">
            <a:extLst>
              <a:ext uri="{FF2B5EF4-FFF2-40B4-BE49-F238E27FC236}">
                <a16:creationId xmlns:a16="http://schemas.microsoft.com/office/drawing/2014/main" id="{F14B7D91-C018-47E7-8F5B-8C51943E1F57}"/>
              </a:ext>
            </a:extLst>
          </p:cNvPr>
          <p:cNvGrpSpPr>
            <a:grpSpLocks/>
          </p:cNvGrpSpPr>
          <p:nvPr/>
        </p:nvGrpSpPr>
        <p:grpSpPr bwMode="auto">
          <a:xfrm>
            <a:off x="1686287" y="5376348"/>
            <a:ext cx="2111375" cy="1371600"/>
            <a:chOff x="349" y="1403"/>
            <a:chExt cx="1330" cy="864"/>
          </a:xfrm>
        </p:grpSpPr>
        <p:sp>
          <p:nvSpPr>
            <p:cNvPr id="502" name="Line 154">
              <a:extLst>
                <a:ext uri="{FF2B5EF4-FFF2-40B4-BE49-F238E27FC236}">
                  <a16:creationId xmlns:a16="http://schemas.microsoft.com/office/drawing/2014/main" id="{A1B67042-E957-F01F-8FB4-032D64D61245}"/>
                </a:ext>
              </a:extLst>
            </p:cNvPr>
            <p:cNvSpPr>
              <a:spLocks noChangeShapeType="1"/>
            </p:cNvSpPr>
            <p:nvPr/>
          </p:nvSpPr>
          <p:spPr bwMode="auto">
            <a:xfrm flipV="1">
              <a:off x="349" y="1403"/>
              <a:ext cx="1330" cy="0"/>
            </a:xfrm>
            <a:prstGeom prst="line">
              <a:avLst/>
            </a:prstGeom>
            <a:noFill/>
            <a:ln w="381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503" name="Line 155">
              <a:extLst>
                <a:ext uri="{FF2B5EF4-FFF2-40B4-BE49-F238E27FC236}">
                  <a16:creationId xmlns:a16="http://schemas.microsoft.com/office/drawing/2014/main" id="{4A71FAB1-8E8D-D910-6EAA-FB27BC270A4F}"/>
                </a:ext>
              </a:extLst>
            </p:cNvPr>
            <p:cNvSpPr>
              <a:spLocks noChangeShapeType="1"/>
            </p:cNvSpPr>
            <p:nvPr/>
          </p:nvSpPr>
          <p:spPr bwMode="auto">
            <a:xfrm>
              <a:off x="350" y="1753"/>
              <a:ext cx="1285"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504" name="Line 156">
              <a:extLst>
                <a:ext uri="{FF2B5EF4-FFF2-40B4-BE49-F238E27FC236}">
                  <a16:creationId xmlns:a16="http://schemas.microsoft.com/office/drawing/2014/main" id="{E6DDC669-6FFC-01B1-CE8C-E2519808CE49}"/>
                </a:ext>
              </a:extLst>
            </p:cNvPr>
            <p:cNvSpPr>
              <a:spLocks noChangeShapeType="1"/>
            </p:cNvSpPr>
            <p:nvPr/>
          </p:nvSpPr>
          <p:spPr bwMode="auto">
            <a:xfrm>
              <a:off x="349" y="2267"/>
              <a:ext cx="1330" cy="0"/>
            </a:xfrm>
            <a:prstGeom prst="line">
              <a:avLst/>
            </a:prstGeom>
            <a:noFill/>
            <a:ln w="381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505" name="Line 157">
              <a:extLst>
                <a:ext uri="{FF2B5EF4-FFF2-40B4-BE49-F238E27FC236}">
                  <a16:creationId xmlns:a16="http://schemas.microsoft.com/office/drawing/2014/main" id="{8CD903CD-23C8-DABB-F646-72F7AB252AEB}"/>
                </a:ext>
              </a:extLst>
            </p:cNvPr>
            <p:cNvSpPr>
              <a:spLocks noChangeShapeType="1"/>
            </p:cNvSpPr>
            <p:nvPr/>
          </p:nvSpPr>
          <p:spPr bwMode="auto">
            <a:xfrm>
              <a:off x="1058" y="1403"/>
              <a:ext cx="0" cy="864"/>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grpSp>
      <p:sp>
        <p:nvSpPr>
          <p:cNvPr id="506" name="Text Box 158">
            <a:extLst>
              <a:ext uri="{FF2B5EF4-FFF2-40B4-BE49-F238E27FC236}">
                <a16:creationId xmlns:a16="http://schemas.microsoft.com/office/drawing/2014/main" id="{7A131392-1C2D-3E0B-9787-3870A6CAAE39}"/>
              </a:ext>
            </a:extLst>
          </p:cNvPr>
          <p:cNvSpPr txBox="1">
            <a:spLocks noChangeArrowheads="1"/>
          </p:cNvSpPr>
          <p:nvPr/>
        </p:nvSpPr>
        <p:spPr bwMode="auto">
          <a:xfrm>
            <a:off x="1733912" y="5396986"/>
            <a:ext cx="831850"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i="1">
                <a:solidFill>
                  <a:srgbClr val="FF0066"/>
                </a:solidFill>
                <a:ea typeface="楷体_GB2312" pitchFamily="49" charset="-122"/>
              </a:rPr>
              <a:t>u</a:t>
            </a:r>
            <a:r>
              <a:rPr lang="en-US" altLang="zh-CN" baseline="-25000">
                <a:solidFill>
                  <a:srgbClr val="FF0066"/>
                </a:solidFill>
                <a:ea typeface="楷体_GB2312" pitchFamily="49" charset="-122"/>
              </a:rPr>
              <a:t>I</a:t>
            </a:r>
            <a:r>
              <a:rPr lang="en-US" altLang="zh-CN">
                <a:solidFill>
                  <a:srgbClr val="FF0066"/>
                </a:solidFill>
                <a:ea typeface="楷体_GB2312" pitchFamily="49" charset="-122"/>
              </a:rPr>
              <a:t>/V</a:t>
            </a:r>
          </a:p>
        </p:txBody>
      </p:sp>
      <p:sp>
        <p:nvSpPr>
          <p:cNvPr id="507" name="Text Box 159">
            <a:extLst>
              <a:ext uri="{FF2B5EF4-FFF2-40B4-BE49-F238E27FC236}">
                <a16:creationId xmlns:a16="http://schemas.microsoft.com/office/drawing/2014/main" id="{A37584EA-91A6-CC70-AA62-C65227221637}"/>
              </a:ext>
            </a:extLst>
          </p:cNvPr>
          <p:cNvSpPr txBox="1">
            <a:spLocks noChangeArrowheads="1"/>
          </p:cNvSpPr>
          <p:nvPr/>
        </p:nvSpPr>
        <p:spPr bwMode="auto">
          <a:xfrm>
            <a:off x="2789600" y="5396986"/>
            <a:ext cx="1295400"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i="1">
                <a:solidFill>
                  <a:srgbClr val="FF0066"/>
                </a:solidFill>
                <a:ea typeface="楷体_GB2312" pitchFamily="49" charset="-122"/>
              </a:rPr>
              <a:t>u</a:t>
            </a:r>
            <a:r>
              <a:rPr lang="en-US" altLang="zh-CN" baseline="-25000">
                <a:solidFill>
                  <a:srgbClr val="FF0066"/>
                </a:solidFill>
                <a:ea typeface="楷体_GB2312" pitchFamily="49" charset="-122"/>
              </a:rPr>
              <a:t>O</a:t>
            </a:r>
            <a:r>
              <a:rPr lang="en-US" altLang="zh-CN">
                <a:solidFill>
                  <a:srgbClr val="FF0066"/>
                </a:solidFill>
                <a:ea typeface="楷体_GB2312" pitchFamily="49" charset="-122"/>
              </a:rPr>
              <a:t>/V</a:t>
            </a:r>
          </a:p>
        </p:txBody>
      </p:sp>
      <p:sp>
        <p:nvSpPr>
          <p:cNvPr id="508" name="Text Box 160">
            <a:extLst>
              <a:ext uri="{FF2B5EF4-FFF2-40B4-BE49-F238E27FC236}">
                <a16:creationId xmlns:a16="http://schemas.microsoft.com/office/drawing/2014/main" id="{56252278-BAF4-5EA1-140C-BBD5CA6E47AD}"/>
              </a:ext>
            </a:extLst>
          </p:cNvPr>
          <p:cNvSpPr txBox="1">
            <a:spLocks noChangeArrowheads="1"/>
          </p:cNvSpPr>
          <p:nvPr/>
        </p:nvSpPr>
        <p:spPr bwMode="auto">
          <a:xfrm>
            <a:off x="1970450" y="5927211"/>
            <a:ext cx="361950"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a:solidFill>
                  <a:srgbClr val="0033CC"/>
                </a:solidFill>
                <a:ea typeface="楷体_GB2312" pitchFamily="49" charset="-122"/>
              </a:rPr>
              <a:t>0</a:t>
            </a:r>
          </a:p>
        </p:txBody>
      </p:sp>
      <p:sp>
        <p:nvSpPr>
          <p:cNvPr id="509" name="Text Box 161">
            <a:extLst>
              <a:ext uri="{FF2B5EF4-FFF2-40B4-BE49-F238E27FC236}">
                <a16:creationId xmlns:a16="http://schemas.microsoft.com/office/drawing/2014/main" id="{F97BBB1E-E25A-9D32-4C6C-928CB57D275D}"/>
              </a:ext>
            </a:extLst>
          </p:cNvPr>
          <p:cNvSpPr txBox="1">
            <a:spLocks noChangeArrowheads="1"/>
          </p:cNvSpPr>
          <p:nvPr/>
        </p:nvSpPr>
        <p:spPr bwMode="auto">
          <a:xfrm>
            <a:off x="2929300" y="5927211"/>
            <a:ext cx="758825"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a:solidFill>
                  <a:srgbClr val="0033CC"/>
                </a:solidFill>
                <a:ea typeface="楷体_GB2312" pitchFamily="49" charset="-122"/>
              </a:rPr>
              <a:t>3.6</a:t>
            </a:r>
          </a:p>
        </p:txBody>
      </p:sp>
      <p:sp>
        <p:nvSpPr>
          <p:cNvPr id="510" name="Text Box 162">
            <a:extLst>
              <a:ext uri="{FF2B5EF4-FFF2-40B4-BE49-F238E27FC236}">
                <a16:creationId xmlns:a16="http://schemas.microsoft.com/office/drawing/2014/main" id="{6F52EE1A-4F2A-8C2D-58DA-78173940EBEA}"/>
              </a:ext>
            </a:extLst>
          </p:cNvPr>
          <p:cNvSpPr txBox="1">
            <a:spLocks noChangeArrowheads="1"/>
          </p:cNvSpPr>
          <p:nvPr/>
        </p:nvSpPr>
        <p:spPr bwMode="auto">
          <a:xfrm>
            <a:off x="1868850" y="6308211"/>
            <a:ext cx="730250"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a:solidFill>
                  <a:srgbClr val="0033CC"/>
                </a:solidFill>
                <a:ea typeface="楷体_GB2312" pitchFamily="49" charset="-122"/>
              </a:rPr>
              <a:t>3.6</a:t>
            </a:r>
          </a:p>
        </p:txBody>
      </p:sp>
      <p:sp>
        <p:nvSpPr>
          <p:cNvPr id="511" name="Text Box 163">
            <a:extLst>
              <a:ext uri="{FF2B5EF4-FFF2-40B4-BE49-F238E27FC236}">
                <a16:creationId xmlns:a16="http://schemas.microsoft.com/office/drawing/2014/main" id="{125D5908-D56F-025F-7C9B-88E2D0641BC2}"/>
              </a:ext>
            </a:extLst>
          </p:cNvPr>
          <p:cNvSpPr txBox="1">
            <a:spLocks noChangeArrowheads="1"/>
          </p:cNvSpPr>
          <p:nvPr/>
        </p:nvSpPr>
        <p:spPr bwMode="auto">
          <a:xfrm>
            <a:off x="2926125" y="6308211"/>
            <a:ext cx="712787"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a:solidFill>
                  <a:srgbClr val="0033CC"/>
                </a:solidFill>
                <a:ea typeface="楷体_GB2312" pitchFamily="49" charset="-122"/>
              </a:rPr>
              <a:t>0.3</a:t>
            </a:r>
          </a:p>
        </p:txBody>
      </p:sp>
      <p:sp>
        <p:nvSpPr>
          <p:cNvPr id="512" name="Text Box 164">
            <a:extLst>
              <a:ext uri="{FF2B5EF4-FFF2-40B4-BE49-F238E27FC236}">
                <a16:creationId xmlns:a16="http://schemas.microsoft.com/office/drawing/2014/main" id="{C1F11F3A-B313-9841-0C52-88EEC89F8C9C}"/>
              </a:ext>
            </a:extLst>
          </p:cNvPr>
          <p:cNvSpPr txBox="1">
            <a:spLocks noChangeArrowheads="1"/>
          </p:cNvSpPr>
          <p:nvPr/>
        </p:nvSpPr>
        <p:spPr bwMode="auto">
          <a:xfrm>
            <a:off x="857508" y="5326664"/>
            <a:ext cx="598488"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zh-CN" altLang="en-US" dirty="0"/>
              <a:t>则</a:t>
            </a:r>
          </a:p>
        </p:txBody>
      </p:sp>
      <p:sp>
        <p:nvSpPr>
          <p:cNvPr id="513" name="Text Box 165">
            <a:extLst>
              <a:ext uri="{FF2B5EF4-FFF2-40B4-BE49-F238E27FC236}">
                <a16:creationId xmlns:a16="http://schemas.microsoft.com/office/drawing/2014/main" id="{90086C0E-4AE4-B5D9-E3AF-25ACDA5DA8C5}"/>
              </a:ext>
            </a:extLst>
          </p:cNvPr>
          <p:cNvSpPr txBox="1">
            <a:spLocks noChangeArrowheads="1"/>
          </p:cNvSpPr>
          <p:nvPr/>
        </p:nvSpPr>
        <p:spPr bwMode="auto">
          <a:xfrm>
            <a:off x="4854493" y="5261800"/>
            <a:ext cx="1092200"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zh-CN" altLang="en-US" dirty="0"/>
              <a:t>所以</a:t>
            </a:r>
          </a:p>
        </p:txBody>
      </p:sp>
      <p:graphicFrame>
        <p:nvGraphicFramePr>
          <p:cNvPr id="514" name="Object 166">
            <a:extLst>
              <a:ext uri="{FF2B5EF4-FFF2-40B4-BE49-F238E27FC236}">
                <a16:creationId xmlns:a16="http://schemas.microsoft.com/office/drawing/2014/main" id="{C912E6C3-D54D-2215-2217-CCF8B5FA44FC}"/>
              </a:ext>
            </a:extLst>
          </p:cNvPr>
          <p:cNvGraphicFramePr>
            <a:graphicFrameLocks noChangeAspect="1"/>
          </p:cNvGraphicFramePr>
          <p:nvPr>
            <p:extLst>
              <p:ext uri="{D42A27DB-BD31-4B8C-83A1-F6EECF244321}">
                <p14:modId xmlns:p14="http://schemas.microsoft.com/office/powerpoint/2010/main" val="738880288"/>
              </p:ext>
            </p:extLst>
          </p:nvPr>
        </p:nvGraphicFramePr>
        <p:xfrm>
          <a:off x="4800962" y="5957373"/>
          <a:ext cx="1127125" cy="528638"/>
        </p:xfrm>
        <a:graphic>
          <a:graphicData uri="http://schemas.openxmlformats.org/presentationml/2006/ole">
            <mc:AlternateContent xmlns:mc="http://schemas.openxmlformats.org/markup-compatibility/2006">
              <mc:Choice xmlns:v="urn:schemas-microsoft-com:vml" Requires="v">
                <p:oleObj name="Equation" r:id="rId4" imgW="409663" imgH="171317" progId="Equation.3">
                  <p:embed/>
                </p:oleObj>
              </mc:Choice>
              <mc:Fallback>
                <p:oleObj name="Equation" r:id="rId4" imgW="409663" imgH="171317" progId="Equation.3">
                  <p:embed/>
                  <p:pic>
                    <p:nvPicPr>
                      <p:cNvPr id="514" name="Object 166">
                        <a:extLst>
                          <a:ext uri="{FF2B5EF4-FFF2-40B4-BE49-F238E27FC236}">
                            <a16:creationId xmlns:a16="http://schemas.microsoft.com/office/drawing/2014/main" id="{C912E6C3-D54D-2215-2217-CCF8B5FA44FC}"/>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800962" y="5957373"/>
                        <a:ext cx="1127125" cy="528638"/>
                      </a:xfrm>
                      <a:prstGeom prst="rect">
                        <a:avLst/>
                      </a:prstGeom>
                      <a:noFill/>
                      <a:ln>
                        <a:noFill/>
                      </a:ln>
                      <a:effectLst/>
                      <a:extLst>
                        <a:ext uri="{909E8E84-426E-40DD-AFC4-6F175D3DCCD1}">
                          <a14:hiddenFill xmlns:a14="http://schemas.microsoft.com/office/drawing/2010/main">
                            <a:solidFill>
                              <a:srgbClr val="FFFF99"/>
                            </a:solidFill>
                          </a14:hiddenFill>
                        </a:ext>
                        <a:ext uri="{91240B29-F687-4F45-9708-019B960494DF}">
                          <a14:hiddenLine xmlns:a14="http://schemas.microsoft.com/office/drawing/2010/main" w="9525">
                            <a:solidFill>
                              <a:srgbClr val="FF33CC"/>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6" name="灯片编号占位符 5">
            <a:extLst>
              <a:ext uri="{FF2B5EF4-FFF2-40B4-BE49-F238E27FC236}">
                <a16:creationId xmlns:a16="http://schemas.microsoft.com/office/drawing/2014/main" id="{65DCFB06-7C25-50B2-260E-DF9233E825A3}"/>
              </a:ext>
            </a:extLst>
          </p:cNvPr>
          <p:cNvSpPr>
            <a:spLocks noGrp="1"/>
          </p:cNvSpPr>
          <p:nvPr>
            <p:ph type="sldNum" sz="quarter" idx="12"/>
          </p:nvPr>
        </p:nvSpPr>
        <p:spPr/>
        <p:txBody>
          <a:bodyPr/>
          <a:lstStyle/>
          <a:p>
            <a:fld id="{392CBAA0-59E6-204E-8F03-85E5040D48B8}" type="slidenum">
              <a:rPr kumimoji="1" lang="zh-CN" altLang="en-US" smtClean="0"/>
              <a:t>100</a:t>
            </a:fld>
            <a:r>
              <a:rPr kumimoji="1" lang="en-US" altLang="zh-CN"/>
              <a:t>/132</a:t>
            </a:r>
            <a:endParaRPr kumimoji="1" lang="zh-CN" altLang="en-US" dirty="0"/>
          </a:p>
        </p:txBody>
      </p:sp>
    </p:spTree>
    <p:extLst>
      <p:ext uri="{BB962C8B-B14F-4D97-AF65-F5344CB8AC3E}">
        <p14:creationId xmlns:p14="http://schemas.microsoft.com/office/powerpoint/2010/main" val="8033595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493">
                                            <p:txEl>
                                              <p:pRg st="0" end="0"/>
                                            </p:txEl>
                                          </p:spTgt>
                                        </p:tgtEl>
                                        <p:attrNameLst>
                                          <p:attrName>style.visibility</p:attrName>
                                        </p:attrNameLst>
                                      </p:cBhvr>
                                      <p:to>
                                        <p:strVal val="visible"/>
                                      </p:to>
                                    </p:set>
                                    <p:animEffect transition="in" filter="wipe(left)">
                                      <p:cBhvr>
                                        <p:cTn id="7" dur="500"/>
                                        <p:tgtEl>
                                          <p:spTgt spid="493">
                                            <p:txEl>
                                              <p:pRg st="0" end="0"/>
                                            </p:txEl>
                                          </p:spTgt>
                                        </p:tgtEl>
                                      </p:cBhvr>
                                    </p:animEffect>
                                  </p:childTnLst>
                                </p:cTn>
                              </p:par>
                            </p:childTnLst>
                          </p:cTn>
                        </p:par>
                        <p:par>
                          <p:cTn id="8" fill="hold">
                            <p:stCondLst>
                              <p:cond delay="500"/>
                            </p:stCondLst>
                            <p:childTnLst>
                              <p:par>
                                <p:cTn id="9" presetID="22" presetClass="entr" presetSubtype="8" fill="hold" nodeType="afterEffect">
                                  <p:stCondLst>
                                    <p:cond delay="0"/>
                                  </p:stCondLst>
                                  <p:childTnLst>
                                    <p:set>
                                      <p:cBhvr>
                                        <p:cTn id="10" dur="1" fill="hold">
                                          <p:stCondLst>
                                            <p:cond delay="0"/>
                                          </p:stCondLst>
                                        </p:cTn>
                                        <p:tgtEl>
                                          <p:spTgt spid="479"/>
                                        </p:tgtEl>
                                        <p:attrNameLst>
                                          <p:attrName>style.visibility</p:attrName>
                                        </p:attrNameLst>
                                      </p:cBhvr>
                                      <p:to>
                                        <p:strVal val="visible"/>
                                      </p:to>
                                    </p:set>
                                    <p:animEffect transition="in" filter="wipe(left)">
                                      <p:cBhvr>
                                        <p:cTn id="11" dur="500"/>
                                        <p:tgtEl>
                                          <p:spTgt spid="479"/>
                                        </p:tgtEl>
                                      </p:cBhvr>
                                    </p:animEffect>
                                  </p:childTnLst>
                                </p:cTn>
                              </p:par>
                            </p:childTnLst>
                          </p:cTn>
                        </p:par>
                      </p:childTnLst>
                    </p:cTn>
                  </p:par>
                  <p:par>
                    <p:cTn id="12" fill="hold">
                      <p:stCondLst>
                        <p:cond delay="indefinite"/>
                      </p:stCondLst>
                      <p:childTnLst>
                        <p:par>
                          <p:cTn id="13" fill="hold">
                            <p:stCondLst>
                              <p:cond delay="0"/>
                            </p:stCondLst>
                            <p:childTnLst>
                              <p:par>
                                <p:cTn id="14" presetID="12" presetClass="entr" presetSubtype="4" fill="hold" nodeType="clickEffect">
                                  <p:stCondLst>
                                    <p:cond delay="0"/>
                                  </p:stCondLst>
                                  <p:childTnLst>
                                    <p:set>
                                      <p:cBhvr>
                                        <p:cTn id="15" dur="1" fill="hold">
                                          <p:stCondLst>
                                            <p:cond delay="0"/>
                                          </p:stCondLst>
                                        </p:cTn>
                                        <p:tgtEl>
                                          <p:spTgt spid="467"/>
                                        </p:tgtEl>
                                        <p:attrNameLst>
                                          <p:attrName>style.visibility</p:attrName>
                                        </p:attrNameLst>
                                      </p:cBhvr>
                                      <p:to>
                                        <p:strVal val="visible"/>
                                      </p:to>
                                    </p:set>
                                    <p:anim calcmode="lin" valueType="num">
                                      <p:cBhvr additive="base">
                                        <p:cTn id="16" dur="500"/>
                                        <p:tgtEl>
                                          <p:spTgt spid="467"/>
                                        </p:tgtEl>
                                        <p:attrNameLst>
                                          <p:attrName>ppt_y</p:attrName>
                                        </p:attrNameLst>
                                      </p:cBhvr>
                                      <p:tavLst>
                                        <p:tav tm="0">
                                          <p:val>
                                            <p:strVal val="#ppt_y+#ppt_h*1.125000"/>
                                          </p:val>
                                        </p:tav>
                                        <p:tav tm="100000">
                                          <p:val>
                                            <p:strVal val="#ppt_y"/>
                                          </p:val>
                                        </p:tav>
                                      </p:tavLst>
                                    </p:anim>
                                    <p:animEffect transition="in" filter="wipe(up)">
                                      <p:cBhvr>
                                        <p:cTn id="17" dur="500"/>
                                        <p:tgtEl>
                                          <p:spTgt spid="467"/>
                                        </p:tgtEl>
                                      </p:cBhvr>
                                    </p:animEffect>
                                  </p:childTnLst>
                                </p:cTn>
                              </p:par>
                            </p:childTnLst>
                          </p:cTn>
                        </p:par>
                        <p:par>
                          <p:cTn id="18" fill="hold">
                            <p:stCondLst>
                              <p:cond delay="500"/>
                            </p:stCondLst>
                            <p:childTnLst>
                              <p:par>
                                <p:cTn id="19" presetID="4" presetClass="entr" presetSubtype="32" fill="hold" grpId="0" nodeType="afterEffect">
                                  <p:stCondLst>
                                    <p:cond delay="1000"/>
                                  </p:stCondLst>
                                  <p:childTnLst>
                                    <p:set>
                                      <p:cBhvr>
                                        <p:cTn id="20" dur="1" fill="hold">
                                          <p:stCondLst>
                                            <p:cond delay="0"/>
                                          </p:stCondLst>
                                        </p:cTn>
                                        <p:tgtEl>
                                          <p:spTgt spid="475"/>
                                        </p:tgtEl>
                                        <p:attrNameLst>
                                          <p:attrName>style.visibility</p:attrName>
                                        </p:attrNameLst>
                                      </p:cBhvr>
                                      <p:to>
                                        <p:strVal val="visible"/>
                                      </p:to>
                                    </p:set>
                                    <p:animEffect transition="in" filter="box(out)">
                                      <p:cBhvr>
                                        <p:cTn id="21" dur="500"/>
                                        <p:tgtEl>
                                          <p:spTgt spid="475"/>
                                        </p:tgtEl>
                                      </p:cBhvr>
                                    </p:animEffect>
                                  </p:childTnLst>
                                </p:cTn>
                              </p:par>
                            </p:childTnLst>
                          </p:cTn>
                        </p:par>
                      </p:childTnLst>
                    </p:cTn>
                  </p:par>
                  <p:par>
                    <p:cTn id="22" fill="hold">
                      <p:stCondLst>
                        <p:cond delay="indefinite"/>
                      </p:stCondLst>
                      <p:childTnLst>
                        <p:par>
                          <p:cTn id="23" fill="hold">
                            <p:stCondLst>
                              <p:cond delay="0"/>
                            </p:stCondLst>
                            <p:childTnLst>
                              <p:par>
                                <p:cTn id="24" presetID="22" presetClass="entr" presetSubtype="1" fill="hold" nodeType="clickEffect">
                                  <p:stCondLst>
                                    <p:cond delay="0"/>
                                  </p:stCondLst>
                                  <p:childTnLst>
                                    <p:set>
                                      <p:cBhvr>
                                        <p:cTn id="25" dur="1" fill="hold">
                                          <p:stCondLst>
                                            <p:cond delay="0"/>
                                          </p:stCondLst>
                                        </p:cTn>
                                        <p:tgtEl>
                                          <p:spTgt spid="433"/>
                                        </p:tgtEl>
                                        <p:attrNameLst>
                                          <p:attrName>style.visibility</p:attrName>
                                        </p:attrNameLst>
                                      </p:cBhvr>
                                      <p:to>
                                        <p:strVal val="visible"/>
                                      </p:to>
                                    </p:set>
                                    <p:animEffect transition="in" filter="wipe(up)">
                                      <p:cBhvr>
                                        <p:cTn id="26" dur="500"/>
                                        <p:tgtEl>
                                          <p:spTgt spid="433"/>
                                        </p:tgtEl>
                                      </p:cBhvr>
                                    </p:animEffect>
                                  </p:childTnLst>
                                  <p:subTnLst>
                                    <p:set>
                                      <p:cBhvr override="childStyle">
                                        <p:cTn dur="1" fill="hold" display="0" masterRel="nextClick" afterEffect="1"/>
                                        <p:tgtEl>
                                          <p:spTgt spid="433"/>
                                        </p:tgtEl>
                                        <p:attrNameLst>
                                          <p:attrName>style.visibility</p:attrName>
                                        </p:attrNameLst>
                                      </p:cBhvr>
                                      <p:to>
                                        <p:strVal val="hidden"/>
                                      </p:to>
                                    </p:set>
                                  </p:subTnLst>
                                </p:cTn>
                              </p:par>
                            </p:childTnLst>
                          </p:cTn>
                        </p:par>
                        <p:par>
                          <p:cTn id="27" fill="hold">
                            <p:stCondLst>
                              <p:cond delay="500"/>
                            </p:stCondLst>
                            <p:childTnLst>
                              <p:par>
                                <p:cTn id="28" presetID="3" presetClass="entr" presetSubtype="10" fill="hold" grpId="0" nodeType="afterEffect">
                                  <p:stCondLst>
                                    <p:cond delay="1000"/>
                                  </p:stCondLst>
                                  <p:childTnLst>
                                    <p:set>
                                      <p:cBhvr>
                                        <p:cTn id="29" dur="1" fill="hold">
                                          <p:stCondLst>
                                            <p:cond delay="0"/>
                                          </p:stCondLst>
                                        </p:cTn>
                                        <p:tgtEl>
                                          <p:spTgt spid="461"/>
                                        </p:tgtEl>
                                        <p:attrNameLst>
                                          <p:attrName>style.visibility</p:attrName>
                                        </p:attrNameLst>
                                      </p:cBhvr>
                                      <p:to>
                                        <p:strVal val="visible"/>
                                      </p:to>
                                    </p:set>
                                    <p:animEffect transition="in" filter="blinds(horizontal)">
                                      <p:cBhvr>
                                        <p:cTn id="30" dur="500"/>
                                        <p:tgtEl>
                                          <p:spTgt spid="461"/>
                                        </p:tgtEl>
                                      </p:cBhvr>
                                    </p:animEffect>
                                  </p:childTnLst>
                                </p:cTn>
                              </p:par>
                            </p:childTnLst>
                          </p:cTn>
                        </p:par>
                      </p:childTnLst>
                    </p:cTn>
                  </p:par>
                  <p:par>
                    <p:cTn id="31" fill="hold">
                      <p:stCondLst>
                        <p:cond delay="indefinite"/>
                      </p:stCondLst>
                      <p:childTnLst>
                        <p:par>
                          <p:cTn id="32" fill="hold">
                            <p:stCondLst>
                              <p:cond delay="0"/>
                            </p:stCondLst>
                            <p:childTnLst>
                              <p:par>
                                <p:cTn id="33" presetID="22" presetClass="entr" presetSubtype="1" fill="hold" nodeType="clickEffect">
                                  <p:stCondLst>
                                    <p:cond delay="0"/>
                                  </p:stCondLst>
                                  <p:childTnLst>
                                    <p:set>
                                      <p:cBhvr>
                                        <p:cTn id="34" dur="1" fill="hold">
                                          <p:stCondLst>
                                            <p:cond delay="0"/>
                                          </p:stCondLst>
                                        </p:cTn>
                                        <p:tgtEl>
                                          <p:spTgt spid="480"/>
                                        </p:tgtEl>
                                        <p:attrNameLst>
                                          <p:attrName>style.visibility</p:attrName>
                                        </p:attrNameLst>
                                      </p:cBhvr>
                                      <p:to>
                                        <p:strVal val="visible"/>
                                      </p:to>
                                    </p:set>
                                    <p:animEffect transition="in" filter="wipe(up)">
                                      <p:cBhvr>
                                        <p:cTn id="35" dur="500"/>
                                        <p:tgtEl>
                                          <p:spTgt spid="480"/>
                                        </p:tgtEl>
                                      </p:cBhvr>
                                    </p:animEffect>
                                  </p:childTnLst>
                                </p:cTn>
                              </p:par>
                            </p:childTnLst>
                          </p:cTn>
                        </p:par>
                        <p:par>
                          <p:cTn id="36" fill="hold">
                            <p:stCondLst>
                              <p:cond delay="500"/>
                            </p:stCondLst>
                            <p:childTnLst>
                              <p:par>
                                <p:cTn id="37" presetID="12" presetClass="entr" presetSubtype="4" fill="hold" grpId="0" nodeType="afterEffect">
                                  <p:stCondLst>
                                    <p:cond delay="1000"/>
                                  </p:stCondLst>
                                  <p:childTnLst>
                                    <p:set>
                                      <p:cBhvr>
                                        <p:cTn id="38" dur="1" fill="hold">
                                          <p:stCondLst>
                                            <p:cond delay="0"/>
                                          </p:stCondLst>
                                        </p:cTn>
                                        <p:tgtEl>
                                          <p:spTgt spid="478"/>
                                        </p:tgtEl>
                                        <p:attrNameLst>
                                          <p:attrName>style.visibility</p:attrName>
                                        </p:attrNameLst>
                                      </p:cBhvr>
                                      <p:to>
                                        <p:strVal val="visible"/>
                                      </p:to>
                                    </p:set>
                                    <p:anim calcmode="lin" valueType="num">
                                      <p:cBhvr additive="base">
                                        <p:cTn id="39" dur="500"/>
                                        <p:tgtEl>
                                          <p:spTgt spid="478"/>
                                        </p:tgtEl>
                                        <p:attrNameLst>
                                          <p:attrName>ppt_y</p:attrName>
                                        </p:attrNameLst>
                                      </p:cBhvr>
                                      <p:tavLst>
                                        <p:tav tm="0">
                                          <p:val>
                                            <p:strVal val="#ppt_y+#ppt_h*1.125000"/>
                                          </p:val>
                                        </p:tav>
                                        <p:tav tm="100000">
                                          <p:val>
                                            <p:strVal val="#ppt_y"/>
                                          </p:val>
                                        </p:tav>
                                      </p:tavLst>
                                    </p:anim>
                                    <p:animEffect transition="in" filter="wipe(up)">
                                      <p:cBhvr>
                                        <p:cTn id="40" dur="500"/>
                                        <p:tgtEl>
                                          <p:spTgt spid="478"/>
                                        </p:tgtEl>
                                      </p:cBhvr>
                                    </p:animEffect>
                                  </p:childTnLst>
                                </p:cTn>
                              </p:par>
                            </p:childTnLst>
                          </p:cTn>
                        </p:par>
                        <p:par>
                          <p:cTn id="41" fill="hold">
                            <p:stCondLst>
                              <p:cond delay="2000"/>
                            </p:stCondLst>
                            <p:childTnLst>
                              <p:par>
                                <p:cTn id="42" presetID="3" presetClass="entr" presetSubtype="10" fill="hold" grpId="0" nodeType="afterEffect">
                                  <p:stCondLst>
                                    <p:cond delay="1000"/>
                                  </p:stCondLst>
                                  <p:childTnLst>
                                    <p:set>
                                      <p:cBhvr>
                                        <p:cTn id="43" dur="1" fill="hold">
                                          <p:stCondLst>
                                            <p:cond delay="0"/>
                                          </p:stCondLst>
                                        </p:cTn>
                                        <p:tgtEl>
                                          <p:spTgt spid="476"/>
                                        </p:tgtEl>
                                        <p:attrNameLst>
                                          <p:attrName>style.visibility</p:attrName>
                                        </p:attrNameLst>
                                      </p:cBhvr>
                                      <p:to>
                                        <p:strVal val="visible"/>
                                      </p:to>
                                    </p:set>
                                    <p:animEffect transition="in" filter="blinds(horizontal)">
                                      <p:cBhvr>
                                        <p:cTn id="44" dur="500"/>
                                        <p:tgtEl>
                                          <p:spTgt spid="476"/>
                                        </p:tgtEl>
                                      </p:cBhvr>
                                    </p:animEffect>
                                  </p:childTnLst>
                                </p:cTn>
                              </p:par>
                            </p:childTnLst>
                          </p:cTn>
                        </p:par>
                        <p:par>
                          <p:cTn id="45" fill="hold">
                            <p:stCondLst>
                              <p:cond delay="3500"/>
                            </p:stCondLst>
                            <p:childTnLst>
                              <p:par>
                                <p:cTn id="46" presetID="3" presetClass="entr" presetSubtype="10" fill="hold" grpId="0" nodeType="afterEffect">
                                  <p:stCondLst>
                                    <p:cond delay="1000"/>
                                  </p:stCondLst>
                                  <p:childTnLst>
                                    <p:set>
                                      <p:cBhvr>
                                        <p:cTn id="47" dur="1" fill="hold">
                                          <p:stCondLst>
                                            <p:cond delay="0"/>
                                          </p:stCondLst>
                                        </p:cTn>
                                        <p:tgtEl>
                                          <p:spTgt spid="477"/>
                                        </p:tgtEl>
                                        <p:attrNameLst>
                                          <p:attrName>style.visibility</p:attrName>
                                        </p:attrNameLst>
                                      </p:cBhvr>
                                      <p:to>
                                        <p:strVal val="visible"/>
                                      </p:to>
                                    </p:set>
                                    <p:animEffect transition="in" filter="blinds(horizontal)">
                                      <p:cBhvr>
                                        <p:cTn id="48" dur="500"/>
                                        <p:tgtEl>
                                          <p:spTgt spid="477"/>
                                        </p:tgtEl>
                                      </p:cBhvr>
                                    </p:animEffect>
                                  </p:childTnLst>
                                </p:cTn>
                              </p:par>
                            </p:childTnLst>
                          </p:cTn>
                        </p:par>
                      </p:childTnLst>
                    </p:cTn>
                  </p:par>
                  <p:par>
                    <p:cTn id="49" fill="hold">
                      <p:stCondLst>
                        <p:cond delay="indefinite"/>
                      </p:stCondLst>
                      <p:childTnLst>
                        <p:par>
                          <p:cTn id="50" fill="hold">
                            <p:stCondLst>
                              <p:cond delay="0"/>
                            </p:stCondLst>
                            <p:childTnLst>
                              <p:par>
                                <p:cTn id="51" presetID="12" presetClass="entr" presetSubtype="8" fill="hold" grpId="0" nodeType="clickEffect">
                                  <p:stCondLst>
                                    <p:cond delay="0"/>
                                  </p:stCondLst>
                                  <p:childTnLst>
                                    <p:set>
                                      <p:cBhvr>
                                        <p:cTn id="52" dur="1" fill="hold">
                                          <p:stCondLst>
                                            <p:cond delay="0"/>
                                          </p:stCondLst>
                                        </p:cTn>
                                        <p:tgtEl>
                                          <p:spTgt spid="494"/>
                                        </p:tgtEl>
                                        <p:attrNameLst>
                                          <p:attrName>style.visibility</p:attrName>
                                        </p:attrNameLst>
                                      </p:cBhvr>
                                      <p:to>
                                        <p:strVal val="visible"/>
                                      </p:to>
                                    </p:set>
                                    <p:anim calcmode="lin" valueType="num">
                                      <p:cBhvr additive="base">
                                        <p:cTn id="53" dur="500"/>
                                        <p:tgtEl>
                                          <p:spTgt spid="494"/>
                                        </p:tgtEl>
                                        <p:attrNameLst>
                                          <p:attrName>ppt_x</p:attrName>
                                        </p:attrNameLst>
                                      </p:cBhvr>
                                      <p:tavLst>
                                        <p:tav tm="0">
                                          <p:val>
                                            <p:strVal val="#ppt_x-#ppt_w*1.125000"/>
                                          </p:val>
                                        </p:tav>
                                        <p:tav tm="100000">
                                          <p:val>
                                            <p:strVal val="#ppt_x"/>
                                          </p:val>
                                        </p:tav>
                                      </p:tavLst>
                                    </p:anim>
                                    <p:animEffect transition="in" filter="wipe(right)">
                                      <p:cBhvr>
                                        <p:cTn id="54" dur="500"/>
                                        <p:tgtEl>
                                          <p:spTgt spid="494"/>
                                        </p:tgtEl>
                                      </p:cBhvr>
                                    </p:animEffect>
                                  </p:childTnLst>
                                </p:cTn>
                              </p:par>
                            </p:childTnLst>
                          </p:cTn>
                        </p:par>
                      </p:childTnLst>
                    </p:cTn>
                  </p:par>
                  <p:par>
                    <p:cTn id="55" fill="hold">
                      <p:stCondLst>
                        <p:cond delay="indefinite"/>
                      </p:stCondLst>
                      <p:childTnLst>
                        <p:par>
                          <p:cTn id="56" fill="hold">
                            <p:stCondLst>
                              <p:cond delay="0"/>
                            </p:stCondLst>
                            <p:childTnLst>
                              <p:par>
                                <p:cTn id="57" presetID="22" presetClass="entr" presetSubtype="8" fill="hold" grpId="0" nodeType="clickEffect">
                                  <p:stCondLst>
                                    <p:cond delay="0"/>
                                  </p:stCondLst>
                                  <p:iterate type="lt">
                                    <p:tmPct val="100000"/>
                                  </p:iterate>
                                  <p:childTnLst>
                                    <p:set>
                                      <p:cBhvr>
                                        <p:cTn id="58" dur="1" fill="hold">
                                          <p:stCondLst>
                                            <p:cond delay="0"/>
                                          </p:stCondLst>
                                        </p:cTn>
                                        <p:tgtEl>
                                          <p:spTgt spid="452"/>
                                        </p:tgtEl>
                                        <p:attrNameLst>
                                          <p:attrName>style.visibility</p:attrName>
                                        </p:attrNameLst>
                                      </p:cBhvr>
                                      <p:to>
                                        <p:strVal val="visible"/>
                                      </p:to>
                                    </p:set>
                                    <p:animEffect transition="in" filter="wipe(left)">
                                      <p:cBhvr>
                                        <p:cTn id="59" dur="75"/>
                                        <p:tgtEl>
                                          <p:spTgt spid="452"/>
                                        </p:tgtEl>
                                      </p:cBhvr>
                                    </p:animEffect>
                                  </p:childTnLst>
                                </p:cTn>
                              </p:par>
                            </p:childTnLst>
                          </p:cTn>
                        </p:par>
                        <p:par>
                          <p:cTn id="60" fill="hold">
                            <p:stCondLst>
                              <p:cond delay="1950"/>
                            </p:stCondLst>
                            <p:childTnLst>
                              <p:par>
                                <p:cTn id="61" presetID="12" presetClass="entr" presetSubtype="8" fill="hold" grpId="0" nodeType="afterEffect">
                                  <p:stCondLst>
                                    <p:cond delay="1000"/>
                                  </p:stCondLst>
                                  <p:childTnLst>
                                    <p:set>
                                      <p:cBhvr>
                                        <p:cTn id="62" dur="1" fill="hold">
                                          <p:stCondLst>
                                            <p:cond delay="0"/>
                                          </p:stCondLst>
                                        </p:cTn>
                                        <p:tgtEl>
                                          <p:spTgt spid="495"/>
                                        </p:tgtEl>
                                        <p:attrNameLst>
                                          <p:attrName>style.visibility</p:attrName>
                                        </p:attrNameLst>
                                      </p:cBhvr>
                                      <p:to>
                                        <p:strVal val="visible"/>
                                      </p:to>
                                    </p:set>
                                    <p:anim calcmode="lin" valueType="num">
                                      <p:cBhvr additive="base">
                                        <p:cTn id="63" dur="500"/>
                                        <p:tgtEl>
                                          <p:spTgt spid="495"/>
                                        </p:tgtEl>
                                        <p:attrNameLst>
                                          <p:attrName>ppt_x</p:attrName>
                                        </p:attrNameLst>
                                      </p:cBhvr>
                                      <p:tavLst>
                                        <p:tav tm="0">
                                          <p:val>
                                            <p:strVal val="#ppt_x-#ppt_w*1.125000"/>
                                          </p:val>
                                        </p:tav>
                                        <p:tav tm="100000">
                                          <p:val>
                                            <p:strVal val="#ppt_x"/>
                                          </p:val>
                                        </p:tav>
                                      </p:tavLst>
                                    </p:anim>
                                    <p:animEffect transition="in" filter="wipe(right)">
                                      <p:cBhvr>
                                        <p:cTn id="64" dur="500"/>
                                        <p:tgtEl>
                                          <p:spTgt spid="495"/>
                                        </p:tgtEl>
                                      </p:cBhvr>
                                    </p:animEffect>
                                  </p:childTnLst>
                                </p:cTn>
                              </p:par>
                            </p:childTnLst>
                          </p:cTn>
                        </p:par>
                        <p:par>
                          <p:cTn id="65" fill="hold">
                            <p:stCondLst>
                              <p:cond delay="3450"/>
                            </p:stCondLst>
                            <p:childTnLst>
                              <p:par>
                                <p:cTn id="66" presetID="4" presetClass="entr" presetSubtype="32" fill="hold" grpId="0" nodeType="afterEffect">
                                  <p:stCondLst>
                                    <p:cond delay="1000"/>
                                  </p:stCondLst>
                                  <p:childTnLst>
                                    <p:set>
                                      <p:cBhvr>
                                        <p:cTn id="67" dur="1" fill="hold">
                                          <p:stCondLst>
                                            <p:cond delay="0"/>
                                          </p:stCondLst>
                                        </p:cTn>
                                        <p:tgtEl>
                                          <p:spTgt spid="499"/>
                                        </p:tgtEl>
                                        <p:attrNameLst>
                                          <p:attrName>style.visibility</p:attrName>
                                        </p:attrNameLst>
                                      </p:cBhvr>
                                      <p:to>
                                        <p:strVal val="visible"/>
                                      </p:to>
                                    </p:set>
                                    <p:animEffect transition="in" filter="box(out)">
                                      <p:cBhvr>
                                        <p:cTn id="68" dur="500"/>
                                        <p:tgtEl>
                                          <p:spTgt spid="499"/>
                                        </p:tgtEl>
                                      </p:cBhvr>
                                    </p:animEffect>
                                  </p:childTnLst>
                                  <p:subTnLst>
                                    <p:set>
                                      <p:cBhvr override="childStyle">
                                        <p:cTn dur="1" fill="hold" display="0" masterRel="nextClick" afterEffect="1"/>
                                        <p:tgtEl>
                                          <p:spTgt spid="499"/>
                                        </p:tgtEl>
                                        <p:attrNameLst>
                                          <p:attrName>style.visibility</p:attrName>
                                        </p:attrNameLst>
                                      </p:cBhvr>
                                      <p:to>
                                        <p:strVal val="hidden"/>
                                      </p:to>
                                    </p:set>
                                  </p:subTnLst>
                                </p:cTn>
                              </p:par>
                            </p:childTnLst>
                          </p:cTn>
                        </p:par>
                        <p:par>
                          <p:cTn id="69" fill="hold">
                            <p:stCondLst>
                              <p:cond delay="4950"/>
                            </p:stCondLst>
                            <p:childTnLst>
                              <p:par>
                                <p:cTn id="70" presetID="3" presetClass="entr" presetSubtype="10" fill="hold" grpId="0" nodeType="afterEffect">
                                  <p:stCondLst>
                                    <p:cond delay="1000"/>
                                  </p:stCondLst>
                                  <p:childTnLst>
                                    <p:set>
                                      <p:cBhvr>
                                        <p:cTn id="71" dur="1" fill="hold">
                                          <p:stCondLst>
                                            <p:cond delay="0"/>
                                          </p:stCondLst>
                                        </p:cTn>
                                        <p:tgtEl>
                                          <p:spTgt spid="498"/>
                                        </p:tgtEl>
                                        <p:attrNameLst>
                                          <p:attrName>style.visibility</p:attrName>
                                        </p:attrNameLst>
                                      </p:cBhvr>
                                      <p:to>
                                        <p:strVal val="visible"/>
                                      </p:to>
                                    </p:set>
                                    <p:animEffect transition="in" filter="blinds(horizontal)">
                                      <p:cBhvr>
                                        <p:cTn id="72" dur="500"/>
                                        <p:tgtEl>
                                          <p:spTgt spid="498"/>
                                        </p:tgtEl>
                                      </p:cBhvr>
                                    </p:animEffect>
                                  </p:childTnLst>
                                </p:cTn>
                              </p:par>
                            </p:childTnLst>
                          </p:cTn>
                        </p:par>
                      </p:childTnLst>
                    </p:cTn>
                  </p:par>
                  <p:par>
                    <p:cTn id="73" fill="hold">
                      <p:stCondLst>
                        <p:cond delay="indefinite"/>
                      </p:stCondLst>
                      <p:childTnLst>
                        <p:par>
                          <p:cTn id="74" fill="hold">
                            <p:stCondLst>
                              <p:cond delay="0"/>
                            </p:stCondLst>
                            <p:childTnLst>
                              <p:par>
                                <p:cTn id="75" presetID="12" presetClass="entr" presetSubtype="8" fill="hold" grpId="0" nodeType="clickEffect">
                                  <p:stCondLst>
                                    <p:cond delay="0"/>
                                  </p:stCondLst>
                                  <p:childTnLst>
                                    <p:set>
                                      <p:cBhvr>
                                        <p:cTn id="76" dur="1" fill="hold">
                                          <p:stCondLst>
                                            <p:cond delay="0"/>
                                          </p:stCondLst>
                                        </p:cTn>
                                        <p:tgtEl>
                                          <p:spTgt spid="496"/>
                                        </p:tgtEl>
                                        <p:attrNameLst>
                                          <p:attrName>style.visibility</p:attrName>
                                        </p:attrNameLst>
                                      </p:cBhvr>
                                      <p:to>
                                        <p:strVal val="visible"/>
                                      </p:to>
                                    </p:set>
                                    <p:anim calcmode="lin" valueType="num">
                                      <p:cBhvr additive="base">
                                        <p:cTn id="77" dur="500"/>
                                        <p:tgtEl>
                                          <p:spTgt spid="496"/>
                                        </p:tgtEl>
                                        <p:attrNameLst>
                                          <p:attrName>ppt_x</p:attrName>
                                        </p:attrNameLst>
                                      </p:cBhvr>
                                      <p:tavLst>
                                        <p:tav tm="0">
                                          <p:val>
                                            <p:strVal val="#ppt_x-#ppt_w*1.125000"/>
                                          </p:val>
                                        </p:tav>
                                        <p:tav tm="100000">
                                          <p:val>
                                            <p:strVal val="#ppt_x"/>
                                          </p:val>
                                        </p:tav>
                                      </p:tavLst>
                                    </p:anim>
                                    <p:animEffect transition="in" filter="wipe(right)">
                                      <p:cBhvr>
                                        <p:cTn id="78" dur="500"/>
                                        <p:tgtEl>
                                          <p:spTgt spid="496"/>
                                        </p:tgtEl>
                                      </p:cBhvr>
                                    </p:animEffect>
                                  </p:childTnLst>
                                </p:cTn>
                              </p:par>
                            </p:childTnLst>
                          </p:cTn>
                        </p:par>
                        <p:par>
                          <p:cTn id="79" fill="hold">
                            <p:stCondLst>
                              <p:cond delay="500"/>
                            </p:stCondLst>
                            <p:childTnLst>
                              <p:par>
                                <p:cTn id="80" presetID="22" presetClass="entr" presetSubtype="8" fill="hold" grpId="0" nodeType="afterEffect">
                                  <p:stCondLst>
                                    <p:cond delay="1000"/>
                                  </p:stCondLst>
                                  <p:childTnLst>
                                    <p:set>
                                      <p:cBhvr>
                                        <p:cTn id="81" dur="1" fill="hold">
                                          <p:stCondLst>
                                            <p:cond delay="0"/>
                                          </p:stCondLst>
                                        </p:cTn>
                                        <p:tgtEl>
                                          <p:spTgt spid="497">
                                            <p:txEl>
                                              <p:pRg st="0" end="0"/>
                                            </p:txEl>
                                          </p:spTgt>
                                        </p:tgtEl>
                                        <p:attrNameLst>
                                          <p:attrName>style.visibility</p:attrName>
                                        </p:attrNameLst>
                                      </p:cBhvr>
                                      <p:to>
                                        <p:strVal val="visible"/>
                                      </p:to>
                                    </p:set>
                                    <p:animEffect transition="in" filter="wipe(left)">
                                      <p:cBhvr>
                                        <p:cTn id="82" dur="500"/>
                                        <p:tgtEl>
                                          <p:spTgt spid="497">
                                            <p:txEl>
                                              <p:pRg st="0" end="0"/>
                                            </p:txEl>
                                          </p:spTgt>
                                        </p:tgtEl>
                                      </p:cBhvr>
                                    </p:animEffect>
                                  </p:childTnLst>
                                </p:cTn>
                              </p:par>
                            </p:childTnLst>
                          </p:cTn>
                        </p:par>
                      </p:childTnLst>
                    </p:cTn>
                  </p:par>
                  <p:par>
                    <p:cTn id="83" fill="hold">
                      <p:stCondLst>
                        <p:cond delay="indefinite"/>
                      </p:stCondLst>
                      <p:childTnLst>
                        <p:par>
                          <p:cTn id="84" fill="hold">
                            <p:stCondLst>
                              <p:cond delay="0"/>
                            </p:stCondLst>
                            <p:childTnLst>
                              <p:par>
                                <p:cTn id="85" presetID="12" presetClass="entr" presetSubtype="2" fill="hold" grpId="0" nodeType="clickEffect">
                                  <p:stCondLst>
                                    <p:cond delay="0"/>
                                  </p:stCondLst>
                                  <p:childTnLst>
                                    <p:set>
                                      <p:cBhvr>
                                        <p:cTn id="86" dur="1" fill="hold">
                                          <p:stCondLst>
                                            <p:cond delay="0"/>
                                          </p:stCondLst>
                                        </p:cTn>
                                        <p:tgtEl>
                                          <p:spTgt spid="500"/>
                                        </p:tgtEl>
                                        <p:attrNameLst>
                                          <p:attrName>style.visibility</p:attrName>
                                        </p:attrNameLst>
                                      </p:cBhvr>
                                      <p:to>
                                        <p:strVal val="visible"/>
                                      </p:to>
                                    </p:set>
                                    <p:anim calcmode="lin" valueType="num">
                                      <p:cBhvr additive="base">
                                        <p:cTn id="87" dur="500"/>
                                        <p:tgtEl>
                                          <p:spTgt spid="500"/>
                                        </p:tgtEl>
                                        <p:attrNameLst>
                                          <p:attrName>ppt_x</p:attrName>
                                        </p:attrNameLst>
                                      </p:cBhvr>
                                      <p:tavLst>
                                        <p:tav tm="0">
                                          <p:val>
                                            <p:strVal val="#ppt_x+#ppt_w*1.125000"/>
                                          </p:val>
                                        </p:tav>
                                        <p:tav tm="100000">
                                          <p:val>
                                            <p:strVal val="#ppt_x"/>
                                          </p:val>
                                        </p:tav>
                                      </p:tavLst>
                                    </p:anim>
                                    <p:animEffect transition="in" filter="wipe(left)">
                                      <p:cBhvr>
                                        <p:cTn id="88" dur="500"/>
                                        <p:tgtEl>
                                          <p:spTgt spid="500"/>
                                        </p:tgtEl>
                                      </p:cBhvr>
                                    </p:animEffect>
                                  </p:childTnLst>
                                </p:cTn>
                              </p:par>
                            </p:childTnLst>
                          </p:cTn>
                        </p:par>
                      </p:childTnLst>
                    </p:cTn>
                  </p:par>
                  <p:par>
                    <p:cTn id="89" fill="hold">
                      <p:stCondLst>
                        <p:cond delay="indefinite"/>
                      </p:stCondLst>
                      <p:childTnLst>
                        <p:par>
                          <p:cTn id="90" fill="hold">
                            <p:stCondLst>
                              <p:cond delay="0"/>
                            </p:stCondLst>
                            <p:childTnLst>
                              <p:par>
                                <p:cTn id="91" presetID="22" presetClass="entr" presetSubtype="8" fill="hold" grpId="0" nodeType="clickEffect">
                                  <p:stCondLst>
                                    <p:cond delay="0"/>
                                  </p:stCondLst>
                                  <p:childTnLst>
                                    <p:set>
                                      <p:cBhvr>
                                        <p:cTn id="92" dur="1" fill="hold">
                                          <p:stCondLst>
                                            <p:cond delay="0"/>
                                          </p:stCondLst>
                                        </p:cTn>
                                        <p:tgtEl>
                                          <p:spTgt spid="512">
                                            <p:txEl>
                                              <p:pRg st="0" end="0"/>
                                            </p:txEl>
                                          </p:spTgt>
                                        </p:tgtEl>
                                        <p:attrNameLst>
                                          <p:attrName>style.visibility</p:attrName>
                                        </p:attrNameLst>
                                      </p:cBhvr>
                                      <p:to>
                                        <p:strVal val="visible"/>
                                      </p:to>
                                    </p:set>
                                    <p:animEffect transition="in" filter="wipe(left)">
                                      <p:cBhvr>
                                        <p:cTn id="93" dur="500"/>
                                        <p:tgtEl>
                                          <p:spTgt spid="512">
                                            <p:txEl>
                                              <p:pRg st="0" end="0"/>
                                            </p:txEl>
                                          </p:spTgt>
                                        </p:tgtEl>
                                      </p:cBhvr>
                                    </p:animEffect>
                                  </p:childTnLst>
                                </p:cTn>
                              </p:par>
                            </p:childTnLst>
                          </p:cTn>
                        </p:par>
                        <p:par>
                          <p:cTn id="94" fill="hold">
                            <p:stCondLst>
                              <p:cond delay="500"/>
                            </p:stCondLst>
                            <p:childTnLst>
                              <p:par>
                                <p:cTn id="95" presetID="17" presetClass="entr" presetSubtype="8" fill="hold" nodeType="afterEffect">
                                  <p:stCondLst>
                                    <p:cond delay="1000"/>
                                  </p:stCondLst>
                                  <p:childTnLst>
                                    <p:set>
                                      <p:cBhvr>
                                        <p:cTn id="96" dur="1" fill="hold">
                                          <p:stCondLst>
                                            <p:cond delay="0"/>
                                          </p:stCondLst>
                                        </p:cTn>
                                        <p:tgtEl>
                                          <p:spTgt spid="501"/>
                                        </p:tgtEl>
                                        <p:attrNameLst>
                                          <p:attrName>style.visibility</p:attrName>
                                        </p:attrNameLst>
                                      </p:cBhvr>
                                      <p:to>
                                        <p:strVal val="visible"/>
                                      </p:to>
                                    </p:set>
                                    <p:anim calcmode="lin" valueType="num">
                                      <p:cBhvr>
                                        <p:cTn id="97" dur="500" fill="hold"/>
                                        <p:tgtEl>
                                          <p:spTgt spid="501"/>
                                        </p:tgtEl>
                                        <p:attrNameLst>
                                          <p:attrName>ppt_x</p:attrName>
                                        </p:attrNameLst>
                                      </p:cBhvr>
                                      <p:tavLst>
                                        <p:tav tm="0">
                                          <p:val>
                                            <p:strVal val="#ppt_x-#ppt_w/2"/>
                                          </p:val>
                                        </p:tav>
                                        <p:tav tm="100000">
                                          <p:val>
                                            <p:strVal val="#ppt_x"/>
                                          </p:val>
                                        </p:tav>
                                      </p:tavLst>
                                    </p:anim>
                                    <p:anim calcmode="lin" valueType="num">
                                      <p:cBhvr>
                                        <p:cTn id="98" dur="500" fill="hold"/>
                                        <p:tgtEl>
                                          <p:spTgt spid="501"/>
                                        </p:tgtEl>
                                        <p:attrNameLst>
                                          <p:attrName>ppt_y</p:attrName>
                                        </p:attrNameLst>
                                      </p:cBhvr>
                                      <p:tavLst>
                                        <p:tav tm="0">
                                          <p:val>
                                            <p:strVal val="#ppt_y"/>
                                          </p:val>
                                        </p:tav>
                                        <p:tav tm="100000">
                                          <p:val>
                                            <p:strVal val="#ppt_y"/>
                                          </p:val>
                                        </p:tav>
                                      </p:tavLst>
                                    </p:anim>
                                    <p:anim calcmode="lin" valueType="num">
                                      <p:cBhvr>
                                        <p:cTn id="99" dur="500" fill="hold"/>
                                        <p:tgtEl>
                                          <p:spTgt spid="501"/>
                                        </p:tgtEl>
                                        <p:attrNameLst>
                                          <p:attrName>ppt_w</p:attrName>
                                        </p:attrNameLst>
                                      </p:cBhvr>
                                      <p:tavLst>
                                        <p:tav tm="0">
                                          <p:val>
                                            <p:fltVal val="0"/>
                                          </p:val>
                                        </p:tav>
                                        <p:tav tm="100000">
                                          <p:val>
                                            <p:strVal val="#ppt_w"/>
                                          </p:val>
                                        </p:tav>
                                      </p:tavLst>
                                    </p:anim>
                                    <p:anim calcmode="lin" valueType="num">
                                      <p:cBhvr>
                                        <p:cTn id="100" dur="500" fill="hold"/>
                                        <p:tgtEl>
                                          <p:spTgt spid="501"/>
                                        </p:tgtEl>
                                        <p:attrNameLst>
                                          <p:attrName>ppt_h</p:attrName>
                                        </p:attrNameLst>
                                      </p:cBhvr>
                                      <p:tavLst>
                                        <p:tav tm="0">
                                          <p:val>
                                            <p:strVal val="#ppt_h"/>
                                          </p:val>
                                        </p:tav>
                                        <p:tav tm="100000">
                                          <p:val>
                                            <p:strVal val="#ppt_h"/>
                                          </p:val>
                                        </p:tav>
                                      </p:tavLst>
                                    </p:anim>
                                  </p:childTnLst>
                                </p:cTn>
                              </p:par>
                            </p:childTnLst>
                          </p:cTn>
                        </p:par>
                        <p:par>
                          <p:cTn id="101" fill="hold">
                            <p:stCondLst>
                              <p:cond delay="2000"/>
                            </p:stCondLst>
                            <p:childTnLst>
                              <p:par>
                                <p:cTn id="102" presetID="22" presetClass="entr" presetSubtype="8" fill="hold" grpId="0" nodeType="afterEffect">
                                  <p:stCondLst>
                                    <p:cond delay="1000"/>
                                  </p:stCondLst>
                                  <p:childTnLst>
                                    <p:set>
                                      <p:cBhvr>
                                        <p:cTn id="103" dur="1" fill="hold">
                                          <p:stCondLst>
                                            <p:cond delay="0"/>
                                          </p:stCondLst>
                                        </p:cTn>
                                        <p:tgtEl>
                                          <p:spTgt spid="506">
                                            <p:txEl>
                                              <p:pRg st="0" end="0"/>
                                            </p:txEl>
                                          </p:spTgt>
                                        </p:tgtEl>
                                        <p:attrNameLst>
                                          <p:attrName>style.visibility</p:attrName>
                                        </p:attrNameLst>
                                      </p:cBhvr>
                                      <p:to>
                                        <p:strVal val="visible"/>
                                      </p:to>
                                    </p:set>
                                    <p:animEffect transition="in" filter="wipe(left)">
                                      <p:cBhvr>
                                        <p:cTn id="104" dur="500"/>
                                        <p:tgtEl>
                                          <p:spTgt spid="506">
                                            <p:txEl>
                                              <p:pRg st="0" end="0"/>
                                            </p:txEl>
                                          </p:spTgt>
                                        </p:tgtEl>
                                      </p:cBhvr>
                                    </p:animEffect>
                                  </p:childTnLst>
                                </p:cTn>
                              </p:par>
                            </p:childTnLst>
                          </p:cTn>
                        </p:par>
                        <p:par>
                          <p:cTn id="105" fill="hold">
                            <p:stCondLst>
                              <p:cond delay="3500"/>
                            </p:stCondLst>
                            <p:childTnLst>
                              <p:par>
                                <p:cTn id="106" presetID="22" presetClass="entr" presetSubtype="8" fill="hold" grpId="0" nodeType="afterEffect">
                                  <p:stCondLst>
                                    <p:cond delay="1000"/>
                                  </p:stCondLst>
                                  <p:childTnLst>
                                    <p:set>
                                      <p:cBhvr>
                                        <p:cTn id="107" dur="1" fill="hold">
                                          <p:stCondLst>
                                            <p:cond delay="0"/>
                                          </p:stCondLst>
                                        </p:cTn>
                                        <p:tgtEl>
                                          <p:spTgt spid="507">
                                            <p:txEl>
                                              <p:pRg st="0" end="0"/>
                                            </p:txEl>
                                          </p:spTgt>
                                        </p:tgtEl>
                                        <p:attrNameLst>
                                          <p:attrName>style.visibility</p:attrName>
                                        </p:attrNameLst>
                                      </p:cBhvr>
                                      <p:to>
                                        <p:strVal val="visible"/>
                                      </p:to>
                                    </p:set>
                                    <p:animEffect transition="in" filter="wipe(left)">
                                      <p:cBhvr>
                                        <p:cTn id="108" dur="500"/>
                                        <p:tgtEl>
                                          <p:spTgt spid="507">
                                            <p:txEl>
                                              <p:pRg st="0" end="0"/>
                                            </p:txEl>
                                          </p:spTgt>
                                        </p:tgtEl>
                                      </p:cBhvr>
                                    </p:animEffect>
                                  </p:childTnLst>
                                </p:cTn>
                              </p:par>
                            </p:childTnLst>
                          </p:cTn>
                        </p:par>
                        <p:par>
                          <p:cTn id="109" fill="hold">
                            <p:stCondLst>
                              <p:cond delay="5000"/>
                            </p:stCondLst>
                            <p:childTnLst>
                              <p:par>
                                <p:cTn id="110" presetID="22" presetClass="entr" presetSubtype="8" fill="hold" grpId="0" nodeType="afterEffect">
                                  <p:stCondLst>
                                    <p:cond delay="1000"/>
                                  </p:stCondLst>
                                  <p:childTnLst>
                                    <p:set>
                                      <p:cBhvr>
                                        <p:cTn id="111" dur="1" fill="hold">
                                          <p:stCondLst>
                                            <p:cond delay="0"/>
                                          </p:stCondLst>
                                        </p:cTn>
                                        <p:tgtEl>
                                          <p:spTgt spid="508">
                                            <p:txEl>
                                              <p:pRg st="0" end="0"/>
                                            </p:txEl>
                                          </p:spTgt>
                                        </p:tgtEl>
                                        <p:attrNameLst>
                                          <p:attrName>style.visibility</p:attrName>
                                        </p:attrNameLst>
                                      </p:cBhvr>
                                      <p:to>
                                        <p:strVal val="visible"/>
                                      </p:to>
                                    </p:set>
                                    <p:animEffect transition="in" filter="wipe(left)">
                                      <p:cBhvr>
                                        <p:cTn id="112" dur="500"/>
                                        <p:tgtEl>
                                          <p:spTgt spid="508">
                                            <p:txEl>
                                              <p:pRg st="0" end="0"/>
                                            </p:txEl>
                                          </p:spTgt>
                                        </p:tgtEl>
                                      </p:cBhvr>
                                    </p:animEffect>
                                  </p:childTnLst>
                                </p:cTn>
                              </p:par>
                            </p:childTnLst>
                          </p:cTn>
                        </p:par>
                        <p:par>
                          <p:cTn id="113" fill="hold">
                            <p:stCondLst>
                              <p:cond delay="6500"/>
                            </p:stCondLst>
                            <p:childTnLst>
                              <p:par>
                                <p:cTn id="114" presetID="22" presetClass="entr" presetSubtype="8" fill="hold" grpId="0" nodeType="afterEffect">
                                  <p:stCondLst>
                                    <p:cond delay="1000"/>
                                  </p:stCondLst>
                                  <p:childTnLst>
                                    <p:set>
                                      <p:cBhvr>
                                        <p:cTn id="115" dur="1" fill="hold">
                                          <p:stCondLst>
                                            <p:cond delay="0"/>
                                          </p:stCondLst>
                                        </p:cTn>
                                        <p:tgtEl>
                                          <p:spTgt spid="509">
                                            <p:txEl>
                                              <p:pRg st="0" end="0"/>
                                            </p:txEl>
                                          </p:spTgt>
                                        </p:tgtEl>
                                        <p:attrNameLst>
                                          <p:attrName>style.visibility</p:attrName>
                                        </p:attrNameLst>
                                      </p:cBhvr>
                                      <p:to>
                                        <p:strVal val="visible"/>
                                      </p:to>
                                    </p:set>
                                    <p:animEffect transition="in" filter="wipe(left)">
                                      <p:cBhvr>
                                        <p:cTn id="116" dur="500"/>
                                        <p:tgtEl>
                                          <p:spTgt spid="509">
                                            <p:txEl>
                                              <p:pRg st="0" end="0"/>
                                            </p:txEl>
                                          </p:spTgt>
                                        </p:tgtEl>
                                      </p:cBhvr>
                                    </p:animEffect>
                                  </p:childTnLst>
                                </p:cTn>
                              </p:par>
                            </p:childTnLst>
                          </p:cTn>
                        </p:par>
                        <p:par>
                          <p:cTn id="117" fill="hold">
                            <p:stCondLst>
                              <p:cond delay="8000"/>
                            </p:stCondLst>
                            <p:childTnLst>
                              <p:par>
                                <p:cTn id="118" presetID="22" presetClass="entr" presetSubtype="8" fill="hold" grpId="0" nodeType="afterEffect">
                                  <p:stCondLst>
                                    <p:cond delay="1000"/>
                                  </p:stCondLst>
                                  <p:childTnLst>
                                    <p:set>
                                      <p:cBhvr>
                                        <p:cTn id="119" dur="1" fill="hold">
                                          <p:stCondLst>
                                            <p:cond delay="0"/>
                                          </p:stCondLst>
                                        </p:cTn>
                                        <p:tgtEl>
                                          <p:spTgt spid="510">
                                            <p:txEl>
                                              <p:pRg st="0" end="0"/>
                                            </p:txEl>
                                          </p:spTgt>
                                        </p:tgtEl>
                                        <p:attrNameLst>
                                          <p:attrName>style.visibility</p:attrName>
                                        </p:attrNameLst>
                                      </p:cBhvr>
                                      <p:to>
                                        <p:strVal val="visible"/>
                                      </p:to>
                                    </p:set>
                                    <p:animEffect transition="in" filter="wipe(left)">
                                      <p:cBhvr>
                                        <p:cTn id="120" dur="500"/>
                                        <p:tgtEl>
                                          <p:spTgt spid="510">
                                            <p:txEl>
                                              <p:pRg st="0" end="0"/>
                                            </p:txEl>
                                          </p:spTgt>
                                        </p:tgtEl>
                                      </p:cBhvr>
                                    </p:animEffect>
                                  </p:childTnLst>
                                </p:cTn>
                              </p:par>
                            </p:childTnLst>
                          </p:cTn>
                        </p:par>
                        <p:par>
                          <p:cTn id="121" fill="hold">
                            <p:stCondLst>
                              <p:cond delay="9500"/>
                            </p:stCondLst>
                            <p:childTnLst>
                              <p:par>
                                <p:cTn id="122" presetID="22" presetClass="entr" presetSubtype="8" fill="hold" grpId="0" nodeType="afterEffect">
                                  <p:stCondLst>
                                    <p:cond delay="1000"/>
                                  </p:stCondLst>
                                  <p:childTnLst>
                                    <p:set>
                                      <p:cBhvr>
                                        <p:cTn id="123" dur="1" fill="hold">
                                          <p:stCondLst>
                                            <p:cond delay="0"/>
                                          </p:stCondLst>
                                        </p:cTn>
                                        <p:tgtEl>
                                          <p:spTgt spid="511">
                                            <p:txEl>
                                              <p:pRg st="0" end="0"/>
                                            </p:txEl>
                                          </p:spTgt>
                                        </p:tgtEl>
                                        <p:attrNameLst>
                                          <p:attrName>style.visibility</p:attrName>
                                        </p:attrNameLst>
                                      </p:cBhvr>
                                      <p:to>
                                        <p:strVal val="visible"/>
                                      </p:to>
                                    </p:set>
                                    <p:animEffect transition="in" filter="wipe(left)">
                                      <p:cBhvr>
                                        <p:cTn id="124" dur="500"/>
                                        <p:tgtEl>
                                          <p:spTgt spid="511">
                                            <p:txEl>
                                              <p:pRg st="0" end="0"/>
                                            </p:txEl>
                                          </p:spTgt>
                                        </p:tgtEl>
                                      </p:cBhvr>
                                    </p:animEffect>
                                  </p:childTnLst>
                                </p:cTn>
                              </p:par>
                            </p:childTnLst>
                          </p:cTn>
                        </p:par>
                      </p:childTnLst>
                    </p:cTn>
                  </p:par>
                  <p:par>
                    <p:cTn id="125" fill="hold">
                      <p:stCondLst>
                        <p:cond delay="indefinite"/>
                      </p:stCondLst>
                      <p:childTnLst>
                        <p:par>
                          <p:cTn id="126" fill="hold">
                            <p:stCondLst>
                              <p:cond delay="0"/>
                            </p:stCondLst>
                            <p:childTnLst>
                              <p:par>
                                <p:cTn id="127" presetID="22" presetClass="entr" presetSubtype="8" fill="hold" grpId="0" nodeType="clickEffect">
                                  <p:stCondLst>
                                    <p:cond delay="0"/>
                                  </p:stCondLst>
                                  <p:childTnLst>
                                    <p:set>
                                      <p:cBhvr>
                                        <p:cTn id="128" dur="1" fill="hold">
                                          <p:stCondLst>
                                            <p:cond delay="0"/>
                                          </p:stCondLst>
                                        </p:cTn>
                                        <p:tgtEl>
                                          <p:spTgt spid="513">
                                            <p:txEl>
                                              <p:pRg st="0" end="0"/>
                                            </p:txEl>
                                          </p:spTgt>
                                        </p:tgtEl>
                                        <p:attrNameLst>
                                          <p:attrName>style.visibility</p:attrName>
                                        </p:attrNameLst>
                                      </p:cBhvr>
                                      <p:to>
                                        <p:strVal val="visible"/>
                                      </p:to>
                                    </p:set>
                                    <p:animEffect transition="in" filter="wipe(left)">
                                      <p:cBhvr>
                                        <p:cTn id="129" dur="500"/>
                                        <p:tgtEl>
                                          <p:spTgt spid="513">
                                            <p:txEl>
                                              <p:pRg st="0" end="0"/>
                                            </p:txEl>
                                          </p:spTgt>
                                        </p:tgtEl>
                                      </p:cBhvr>
                                    </p:animEffect>
                                  </p:childTnLst>
                                </p:cTn>
                              </p:par>
                            </p:childTnLst>
                          </p:cTn>
                        </p:par>
                        <p:par>
                          <p:cTn id="130" fill="hold">
                            <p:stCondLst>
                              <p:cond delay="500"/>
                            </p:stCondLst>
                            <p:childTnLst>
                              <p:par>
                                <p:cTn id="131" presetID="22" presetClass="entr" presetSubtype="8" fill="hold" nodeType="afterEffect">
                                  <p:stCondLst>
                                    <p:cond delay="1000"/>
                                  </p:stCondLst>
                                  <p:childTnLst>
                                    <p:set>
                                      <p:cBhvr>
                                        <p:cTn id="132" dur="1" fill="hold">
                                          <p:stCondLst>
                                            <p:cond delay="0"/>
                                          </p:stCondLst>
                                        </p:cTn>
                                        <p:tgtEl>
                                          <p:spTgt spid="514"/>
                                        </p:tgtEl>
                                        <p:attrNameLst>
                                          <p:attrName>style.visibility</p:attrName>
                                        </p:attrNameLst>
                                      </p:cBhvr>
                                      <p:to>
                                        <p:strVal val="visible"/>
                                      </p:to>
                                    </p:set>
                                    <p:animEffect transition="in" filter="wipe(left)">
                                      <p:cBhvr>
                                        <p:cTn id="133" dur="500"/>
                                        <p:tgtEl>
                                          <p:spTgt spid="5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2" grpId="0" autoUpdateAnimBg="0"/>
      <p:bldP spid="461" grpId="0" animBg="1" autoUpdateAnimBg="0"/>
      <p:bldP spid="475" grpId="0" animBg="1" autoUpdateAnimBg="0"/>
      <p:bldP spid="476" grpId="0" animBg="1" autoUpdateAnimBg="0"/>
      <p:bldP spid="477" grpId="0" animBg="1" autoUpdateAnimBg="0"/>
      <p:bldP spid="478" grpId="0" animBg="1" autoUpdateAnimBg="0"/>
      <p:bldP spid="493" grpId="0" build="p" autoUpdateAnimBg="0"/>
      <p:bldP spid="494" grpId="0" animBg="1" autoUpdateAnimBg="0"/>
      <p:bldP spid="495" grpId="0" animBg="1" autoUpdateAnimBg="0"/>
      <p:bldP spid="496" grpId="0" animBg="1" autoUpdateAnimBg="0"/>
      <p:bldP spid="497" grpId="0" build="p" autoUpdateAnimBg="0" advAuto="1000"/>
      <p:bldP spid="498" grpId="0" animBg="1" autoUpdateAnimBg="0"/>
      <p:bldP spid="499" grpId="0" animBg="1" autoUpdateAnimBg="0"/>
      <p:bldP spid="500" grpId="0" animBg="1" autoUpdateAnimBg="0"/>
      <p:bldP spid="506" grpId="0" build="p" autoUpdateAnimBg="0" advAuto="1000"/>
      <p:bldP spid="507" grpId="0" build="p" autoUpdateAnimBg="0" advAuto="1000"/>
      <p:bldP spid="508" grpId="0" build="p" autoUpdateAnimBg="0" advAuto="1000"/>
      <p:bldP spid="509" grpId="0" build="p" autoUpdateAnimBg="0" advAuto="1000"/>
      <p:bldP spid="510" grpId="0" build="p" autoUpdateAnimBg="0" advAuto="1000"/>
      <p:bldP spid="511" grpId="0" build="p" autoUpdateAnimBg="0" advAuto="1000"/>
      <p:bldP spid="512" grpId="0" build="p" autoUpdateAnimBg="0"/>
      <p:bldP spid="513" grpId="0" build="p" autoUpdateAnimBg="0"/>
    </p:bldLst>
  </p:timing>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标题 3">
            <a:extLst>
              <a:ext uri="{FF2B5EF4-FFF2-40B4-BE49-F238E27FC236}">
                <a16:creationId xmlns:a16="http://schemas.microsoft.com/office/drawing/2014/main" id="{A3557054-D826-9F4E-A18F-AE9DEA5A0C65}"/>
              </a:ext>
            </a:extLst>
          </p:cNvPr>
          <p:cNvSpPr>
            <a:spLocks noGrp="1"/>
          </p:cNvSpPr>
          <p:nvPr>
            <p:ph type="title"/>
          </p:nvPr>
        </p:nvSpPr>
        <p:spPr/>
        <p:txBody>
          <a:bodyPr>
            <a:normAutofit/>
          </a:bodyPr>
          <a:lstStyle/>
          <a:p>
            <a:r>
              <a:rPr kumimoji="1" lang="en-US" altLang="zh-CN" dirty="0"/>
              <a:t>4.1</a:t>
            </a:r>
            <a:r>
              <a:rPr kumimoji="1" lang="zh-CN" altLang="en-US" dirty="0"/>
              <a:t> </a:t>
            </a:r>
            <a:r>
              <a:rPr kumimoji="1" lang="en-US" altLang="zh-CN" dirty="0"/>
              <a:t>TTL</a:t>
            </a:r>
            <a:r>
              <a:rPr kumimoji="1" lang="zh-CN" altLang="en-US" dirty="0"/>
              <a:t>反相器</a:t>
            </a:r>
            <a:endParaRPr kumimoji="1" lang="zh-CN" altLang="en-US" dirty="0">
              <a:latin typeface="Myriad Pro" panose="020B0503030403020204" pitchFamily="34" charset="0"/>
            </a:endParaRPr>
          </a:p>
        </p:txBody>
      </p:sp>
      <p:grpSp>
        <p:nvGrpSpPr>
          <p:cNvPr id="368" name="Group 2">
            <a:extLst>
              <a:ext uri="{FF2B5EF4-FFF2-40B4-BE49-F238E27FC236}">
                <a16:creationId xmlns:a16="http://schemas.microsoft.com/office/drawing/2014/main" id="{9EFB0A4B-234B-344D-C837-E617D84FE85C}"/>
              </a:ext>
            </a:extLst>
          </p:cNvPr>
          <p:cNvGrpSpPr>
            <a:grpSpLocks/>
          </p:cNvGrpSpPr>
          <p:nvPr/>
        </p:nvGrpSpPr>
        <p:grpSpPr bwMode="auto">
          <a:xfrm>
            <a:off x="7690281" y="599053"/>
            <a:ext cx="4132262" cy="3973513"/>
            <a:chOff x="2839" y="431"/>
            <a:chExt cx="2603" cy="2503"/>
          </a:xfrm>
        </p:grpSpPr>
        <p:sp>
          <p:nvSpPr>
            <p:cNvPr id="369" name="Text Box 3">
              <a:extLst>
                <a:ext uri="{FF2B5EF4-FFF2-40B4-BE49-F238E27FC236}">
                  <a16:creationId xmlns:a16="http://schemas.microsoft.com/office/drawing/2014/main" id="{9D4668C3-990D-3441-3462-32FA0A390A20}"/>
                </a:ext>
              </a:extLst>
            </p:cNvPr>
            <p:cNvSpPr txBox="1">
              <a:spLocks noChangeArrowheads="1"/>
            </p:cNvSpPr>
            <p:nvPr/>
          </p:nvSpPr>
          <p:spPr bwMode="auto">
            <a:xfrm>
              <a:off x="4542" y="431"/>
              <a:ext cx="900" cy="2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r>
                <a:rPr kumimoji="0" lang="en-US" altLang="zh-CN" sz="2400">
                  <a:solidFill>
                    <a:srgbClr val="FF0066"/>
                  </a:solidFill>
                </a:rPr>
                <a:t>+</a:t>
              </a:r>
              <a:r>
                <a:rPr kumimoji="0" lang="en-US" altLang="zh-CN" sz="2400" i="1">
                  <a:solidFill>
                    <a:srgbClr val="FF0066"/>
                  </a:solidFill>
                </a:rPr>
                <a:t>V</a:t>
              </a:r>
              <a:r>
                <a:rPr kumimoji="0" lang="en-US" altLang="zh-CN" sz="2400" baseline="-25000">
                  <a:solidFill>
                    <a:srgbClr val="FF0066"/>
                  </a:solidFill>
                </a:rPr>
                <a:t>CC</a:t>
              </a:r>
              <a:r>
                <a:rPr kumimoji="0" lang="en-US" altLang="zh-CN" sz="2400">
                  <a:solidFill>
                    <a:srgbClr val="FF0066"/>
                  </a:solidFill>
                </a:rPr>
                <a:t>(5V)</a:t>
              </a:r>
            </a:p>
          </p:txBody>
        </p:sp>
        <p:sp>
          <p:nvSpPr>
            <p:cNvPr id="370" name="Line 4">
              <a:extLst>
                <a:ext uri="{FF2B5EF4-FFF2-40B4-BE49-F238E27FC236}">
                  <a16:creationId xmlns:a16="http://schemas.microsoft.com/office/drawing/2014/main" id="{D606A2A6-D722-70C3-6F8D-CBA2AC14C8DD}"/>
                </a:ext>
              </a:extLst>
            </p:cNvPr>
            <p:cNvSpPr>
              <a:spLocks noChangeShapeType="1"/>
            </p:cNvSpPr>
            <p:nvPr/>
          </p:nvSpPr>
          <p:spPr bwMode="auto">
            <a:xfrm>
              <a:off x="3516" y="761"/>
              <a:ext cx="1605"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71" name="Line 5">
              <a:extLst>
                <a:ext uri="{FF2B5EF4-FFF2-40B4-BE49-F238E27FC236}">
                  <a16:creationId xmlns:a16="http://schemas.microsoft.com/office/drawing/2014/main" id="{8780EFEF-F1A2-3E69-788C-24C2CDBBCDE7}"/>
                </a:ext>
              </a:extLst>
            </p:cNvPr>
            <p:cNvSpPr>
              <a:spLocks noChangeShapeType="1"/>
            </p:cNvSpPr>
            <p:nvPr/>
          </p:nvSpPr>
          <p:spPr bwMode="auto">
            <a:xfrm flipH="1">
              <a:off x="3520" y="764"/>
              <a:ext cx="1" cy="861"/>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72" name="Line 6">
              <a:extLst>
                <a:ext uri="{FF2B5EF4-FFF2-40B4-BE49-F238E27FC236}">
                  <a16:creationId xmlns:a16="http://schemas.microsoft.com/office/drawing/2014/main" id="{9C6860C2-A87F-0BE8-1756-827EDA66E4D9}"/>
                </a:ext>
              </a:extLst>
            </p:cNvPr>
            <p:cNvSpPr>
              <a:spLocks noChangeShapeType="1"/>
            </p:cNvSpPr>
            <p:nvPr/>
          </p:nvSpPr>
          <p:spPr bwMode="auto">
            <a:xfrm flipV="1">
              <a:off x="4163" y="784"/>
              <a:ext cx="0" cy="866"/>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73" name="Line 7">
              <a:extLst>
                <a:ext uri="{FF2B5EF4-FFF2-40B4-BE49-F238E27FC236}">
                  <a16:creationId xmlns:a16="http://schemas.microsoft.com/office/drawing/2014/main" id="{5926780F-2760-84CB-5B93-22B39AC45206}"/>
                </a:ext>
              </a:extLst>
            </p:cNvPr>
            <p:cNvSpPr>
              <a:spLocks noChangeShapeType="1"/>
            </p:cNvSpPr>
            <p:nvPr/>
          </p:nvSpPr>
          <p:spPr bwMode="auto">
            <a:xfrm>
              <a:off x="4567" y="1289"/>
              <a:ext cx="0"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74" name="Line 8">
              <a:extLst>
                <a:ext uri="{FF2B5EF4-FFF2-40B4-BE49-F238E27FC236}">
                  <a16:creationId xmlns:a16="http://schemas.microsoft.com/office/drawing/2014/main" id="{4E0E6BDB-DDBE-43D1-E3BF-C25EEC066725}"/>
                </a:ext>
              </a:extLst>
            </p:cNvPr>
            <p:cNvSpPr>
              <a:spLocks noChangeShapeType="1"/>
            </p:cNvSpPr>
            <p:nvPr/>
          </p:nvSpPr>
          <p:spPr bwMode="auto">
            <a:xfrm flipH="1">
              <a:off x="4790" y="760"/>
              <a:ext cx="0" cy="489"/>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375" name="Line 9">
              <a:extLst>
                <a:ext uri="{FF2B5EF4-FFF2-40B4-BE49-F238E27FC236}">
                  <a16:creationId xmlns:a16="http://schemas.microsoft.com/office/drawing/2014/main" id="{638575C9-28A3-528E-000C-AE545A6FF4ED}"/>
                </a:ext>
              </a:extLst>
            </p:cNvPr>
            <p:cNvSpPr>
              <a:spLocks noChangeShapeType="1"/>
            </p:cNvSpPr>
            <p:nvPr/>
          </p:nvSpPr>
          <p:spPr bwMode="auto">
            <a:xfrm flipH="1">
              <a:off x="4135" y="1385"/>
              <a:ext cx="480"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376" name="Line 10">
              <a:extLst>
                <a:ext uri="{FF2B5EF4-FFF2-40B4-BE49-F238E27FC236}">
                  <a16:creationId xmlns:a16="http://schemas.microsoft.com/office/drawing/2014/main" id="{CF029A2D-B263-DFD2-98D4-813218925FBE}"/>
                </a:ext>
              </a:extLst>
            </p:cNvPr>
            <p:cNvSpPr>
              <a:spLocks noChangeShapeType="1"/>
            </p:cNvSpPr>
            <p:nvPr/>
          </p:nvSpPr>
          <p:spPr bwMode="auto">
            <a:xfrm flipH="1">
              <a:off x="4787" y="1521"/>
              <a:ext cx="0" cy="656"/>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377" name="Line 11">
              <a:extLst>
                <a:ext uri="{FF2B5EF4-FFF2-40B4-BE49-F238E27FC236}">
                  <a16:creationId xmlns:a16="http://schemas.microsoft.com/office/drawing/2014/main" id="{33410378-8235-7DB2-8977-21B1577FF75A}"/>
                </a:ext>
              </a:extLst>
            </p:cNvPr>
            <p:cNvSpPr>
              <a:spLocks noChangeShapeType="1"/>
            </p:cNvSpPr>
            <p:nvPr/>
          </p:nvSpPr>
          <p:spPr bwMode="auto">
            <a:xfrm>
              <a:off x="4787" y="2046"/>
              <a:ext cx="251"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378" name="Line 12">
              <a:extLst>
                <a:ext uri="{FF2B5EF4-FFF2-40B4-BE49-F238E27FC236}">
                  <a16:creationId xmlns:a16="http://schemas.microsoft.com/office/drawing/2014/main" id="{0F759A28-E7C1-5071-49D7-89B0B7ABA34B}"/>
                </a:ext>
              </a:extLst>
            </p:cNvPr>
            <p:cNvSpPr>
              <a:spLocks noChangeShapeType="1"/>
            </p:cNvSpPr>
            <p:nvPr/>
          </p:nvSpPr>
          <p:spPr bwMode="auto">
            <a:xfrm flipH="1">
              <a:off x="2899" y="1792"/>
              <a:ext cx="491"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379" name="Line 13">
              <a:extLst>
                <a:ext uri="{FF2B5EF4-FFF2-40B4-BE49-F238E27FC236}">
                  <a16:creationId xmlns:a16="http://schemas.microsoft.com/office/drawing/2014/main" id="{A87EDE94-8C71-23E2-A0D6-A235CAC409A7}"/>
                </a:ext>
              </a:extLst>
            </p:cNvPr>
            <p:cNvSpPr>
              <a:spLocks noChangeShapeType="1"/>
            </p:cNvSpPr>
            <p:nvPr/>
          </p:nvSpPr>
          <p:spPr bwMode="auto">
            <a:xfrm>
              <a:off x="4166" y="1926"/>
              <a:ext cx="1" cy="882"/>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380" name="Line 14">
              <a:extLst>
                <a:ext uri="{FF2B5EF4-FFF2-40B4-BE49-F238E27FC236}">
                  <a16:creationId xmlns:a16="http://schemas.microsoft.com/office/drawing/2014/main" id="{3F1E0F46-1349-481B-9520-153B55934E10}"/>
                </a:ext>
              </a:extLst>
            </p:cNvPr>
            <p:cNvSpPr>
              <a:spLocks noChangeShapeType="1"/>
            </p:cNvSpPr>
            <p:nvPr/>
          </p:nvSpPr>
          <p:spPr bwMode="auto">
            <a:xfrm>
              <a:off x="4161" y="2805"/>
              <a:ext cx="651"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381" name="Line 15">
              <a:extLst>
                <a:ext uri="{FF2B5EF4-FFF2-40B4-BE49-F238E27FC236}">
                  <a16:creationId xmlns:a16="http://schemas.microsoft.com/office/drawing/2014/main" id="{954C478A-2D28-5C15-533A-125E019A0BF6}"/>
                </a:ext>
              </a:extLst>
            </p:cNvPr>
            <p:cNvSpPr>
              <a:spLocks noChangeShapeType="1"/>
            </p:cNvSpPr>
            <p:nvPr/>
          </p:nvSpPr>
          <p:spPr bwMode="auto">
            <a:xfrm>
              <a:off x="4696" y="2931"/>
              <a:ext cx="192" cy="0"/>
            </a:xfrm>
            <a:prstGeom prst="line">
              <a:avLst/>
            </a:prstGeom>
            <a:noFill/>
            <a:ln w="5715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382" name="Line 16">
              <a:extLst>
                <a:ext uri="{FF2B5EF4-FFF2-40B4-BE49-F238E27FC236}">
                  <a16:creationId xmlns:a16="http://schemas.microsoft.com/office/drawing/2014/main" id="{7AE1625C-6CFF-C998-E7AB-498D8BDC3A99}"/>
                </a:ext>
              </a:extLst>
            </p:cNvPr>
            <p:cNvSpPr>
              <a:spLocks noChangeShapeType="1"/>
            </p:cNvSpPr>
            <p:nvPr/>
          </p:nvSpPr>
          <p:spPr bwMode="auto">
            <a:xfrm flipH="1">
              <a:off x="4178" y="2318"/>
              <a:ext cx="437"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383" name="AutoShape 17">
              <a:extLst>
                <a:ext uri="{FF2B5EF4-FFF2-40B4-BE49-F238E27FC236}">
                  <a16:creationId xmlns:a16="http://schemas.microsoft.com/office/drawing/2014/main" id="{6E6D3D67-1873-7B6F-8978-2947ED49FAE3}"/>
                </a:ext>
              </a:extLst>
            </p:cNvPr>
            <p:cNvSpPr>
              <a:spLocks noChangeArrowheads="1"/>
            </p:cNvSpPr>
            <p:nvPr/>
          </p:nvSpPr>
          <p:spPr bwMode="auto">
            <a:xfrm>
              <a:off x="2839" y="1759"/>
              <a:ext cx="66" cy="69"/>
            </a:xfrm>
            <a:prstGeom prst="flowChartConnector">
              <a:avLst/>
            </a:prstGeom>
            <a:noFill/>
            <a:ln w="28575">
              <a:solidFill>
                <a:srgbClr val="0033CC"/>
              </a:solidFill>
              <a:round/>
              <a:headEnd/>
              <a:tailEn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384" name="Line 18">
              <a:extLst>
                <a:ext uri="{FF2B5EF4-FFF2-40B4-BE49-F238E27FC236}">
                  <a16:creationId xmlns:a16="http://schemas.microsoft.com/office/drawing/2014/main" id="{F448E1B5-B8D2-D214-BD9A-8DFC68E1E558}"/>
                </a:ext>
              </a:extLst>
            </p:cNvPr>
            <p:cNvSpPr>
              <a:spLocks noChangeShapeType="1"/>
            </p:cNvSpPr>
            <p:nvPr/>
          </p:nvSpPr>
          <p:spPr bwMode="auto">
            <a:xfrm>
              <a:off x="4787" y="2456"/>
              <a:ext cx="0" cy="478"/>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385" name="Rectangle 19">
              <a:extLst>
                <a:ext uri="{FF2B5EF4-FFF2-40B4-BE49-F238E27FC236}">
                  <a16:creationId xmlns:a16="http://schemas.microsoft.com/office/drawing/2014/main" id="{F3662C10-64E6-1C97-71CB-A31BF7671462}"/>
                </a:ext>
              </a:extLst>
            </p:cNvPr>
            <p:cNvSpPr>
              <a:spLocks noChangeArrowheads="1"/>
            </p:cNvSpPr>
            <p:nvPr/>
          </p:nvSpPr>
          <p:spPr bwMode="auto">
            <a:xfrm>
              <a:off x="4118" y="937"/>
              <a:ext cx="96" cy="240"/>
            </a:xfrm>
            <a:prstGeom prst="rect">
              <a:avLst/>
            </a:prstGeom>
            <a:solidFill>
              <a:srgbClr val="CCFFFF"/>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386" name="Rectangle 20">
              <a:extLst>
                <a:ext uri="{FF2B5EF4-FFF2-40B4-BE49-F238E27FC236}">
                  <a16:creationId xmlns:a16="http://schemas.microsoft.com/office/drawing/2014/main" id="{30694283-374B-294E-21F2-F1F8E0D01D41}"/>
                </a:ext>
              </a:extLst>
            </p:cNvPr>
            <p:cNvSpPr>
              <a:spLocks noChangeArrowheads="1"/>
            </p:cNvSpPr>
            <p:nvPr/>
          </p:nvSpPr>
          <p:spPr bwMode="auto">
            <a:xfrm>
              <a:off x="4746" y="903"/>
              <a:ext cx="96" cy="240"/>
            </a:xfrm>
            <a:prstGeom prst="rect">
              <a:avLst/>
            </a:prstGeom>
            <a:solidFill>
              <a:srgbClr val="CCFFFF"/>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387" name="Rectangle 21">
              <a:extLst>
                <a:ext uri="{FF2B5EF4-FFF2-40B4-BE49-F238E27FC236}">
                  <a16:creationId xmlns:a16="http://schemas.microsoft.com/office/drawing/2014/main" id="{E90EFCF2-D766-2DDF-6099-B20EBB50691B}"/>
                </a:ext>
              </a:extLst>
            </p:cNvPr>
            <p:cNvSpPr>
              <a:spLocks noChangeArrowheads="1"/>
            </p:cNvSpPr>
            <p:nvPr/>
          </p:nvSpPr>
          <p:spPr bwMode="auto">
            <a:xfrm>
              <a:off x="4112" y="2455"/>
              <a:ext cx="96" cy="240"/>
            </a:xfrm>
            <a:prstGeom prst="rect">
              <a:avLst/>
            </a:prstGeom>
            <a:solidFill>
              <a:srgbClr val="CCFFFF"/>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388" name="Line 22">
              <a:extLst>
                <a:ext uri="{FF2B5EF4-FFF2-40B4-BE49-F238E27FC236}">
                  <a16:creationId xmlns:a16="http://schemas.microsoft.com/office/drawing/2014/main" id="{16236364-7183-0DC0-752E-3A88C34D95E4}"/>
                </a:ext>
              </a:extLst>
            </p:cNvPr>
            <p:cNvSpPr>
              <a:spLocks noChangeShapeType="1"/>
            </p:cNvSpPr>
            <p:nvPr/>
          </p:nvSpPr>
          <p:spPr bwMode="auto">
            <a:xfrm flipV="1">
              <a:off x="3661" y="1792"/>
              <a:ext cx="328" cy="0"/>
            </a:xfrm>
            <a:prstGeom prst="line">
              <a:avLst/>
            </a:prstGeom>
            <a:noFill/>
            <a:ln w="28575">
              <a:solidFill>
                <a:schemeClr val="accent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grpSp>
          <p:nvGrpSpPr>
            <p:cNvPr id="389" name="Group 23">
              <a:extLst>
                <a:ext uri="{FF2B5EF4-FFF2-40B4-BE49-F238E27FC236}">
                  <a16:creationId xmlns:a16="http://schemas.microsoft.com/office/drawing/2014/main" id="{783CB5E4-72DA-875B-5718-E961B27245D9}"/>
                </a:ext>
              </a:extLst>
            </p:cNvPr>
            <p:cNvGrpSpPr>
              <a:grpSpLocks/>
            </p:cNvGrpSpPr>
            <p:nvPr/>
          </p:nvGrpSpPr>
          <p:grpSpPr bwMode="auto">
            <a:xfrm>
              <a:off x="4615" y="2167"/>
              <a:ext cx="191" cy="291"/>
              <a:chOff x="3552" y="3168"/>
              <a:chExt cx="191" cy="291"/>
            </a:xfrm>
          </p:grpSpPr>
          <p:sp>
            <p:nvSpPr>
              <p:cNvPr id="430" name="Line 24">
                <a:extLst>
                  <a:ext uri="{FF2B5EF4-FFF2-40B4-BE49-F238E27FC236}">
                    <a16:creationId xmlns:a16="http://schemas.microsoft.com/office/drawing/2014/main" id="{1A662F39-295B-7BFA-A123-0964C498D5AE}"/>
                  </a:ext>
                </a:extLst>
              </p:cNvPr>
              <p:cNvSpPr>
                <a:spLocks noChangeShapeType="1"/>
              </p:cNvSpPr>
              <p:nvPr/>
            </p:nvSpPr>
            <p:spPr bwMode="auto">
              <a:xfrm>
                <a:off x="3552" y="3206"/>
                <a:ext cx="0" cy="227"/>
              </a:xfrm>
              <a:prstGeom prst="line">
                <a:avLst/>
              </a:prstGeom>
              <a:noFill/>
              <a:ln w="38100">
                <a:solidFill>
                  <a:srgbClr val="0033CC"/>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431" name="Line 25">
                <a:extLst>
                  <a:ext uri="{FF2B5EF4-FFF2-40B4-BE49-F238E27FC236}">
                    <a16:creationId xmlns:a16="http://schemas.microsoft.com/office/drawing/2014/main" id="{18335817-4B67-767A-1BBA-C9F6142AAC89}"/>
                  </a:ext>
                </a:extLst>
              </p:cNvPr>
              <p:cNvSpPr>
                <a:spLocks noChangeShapeType="1"/>
              </p:cNvSpPr>
              <p:nvPr/>
            </p:nvSpPr>
            <p:spPr bwMode="auto">
              <a:xfrm flipV="1">
                <a:off x="3552" y="3168"/>
                <a:ext cx="173" cy="114"/>
              </a:xfrm>
              <a:prstGeom prst="line">
                <a:avLst/>
              </a:prstGeom>
              <a:noFill/>
              <a:ln w="38100">
                <a:solidFill>
                  <a:srgbClr val="0033CC"/>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432" name="Line 26">
                <a:extLst>
                  <a:ext uri="{FF2B5EF4-FFF2-40B4-BE49-F238E27FC236}">
                    <a16:creationId xmlns:a16="http://schemas.microsoft.com/office/drawing/2014/main" id="{E22EE72A-3588-1145-C44F-E3854FEF39AF}"/>
                  </a:ext>
                </a:extLst>
              </p:cNvPr>
              <p:cNvSpPr>
                <a:spLocks noChangeShapeType="1"/>
              </p:cNvSpPr>
              <p:nvPr/>
            </p:nvSpPr>
            <p:spPr bwMode="auto">
              <a:xfrm>
                <a:off x="3552" y="3357"/>
                <a:ext cx="191" cy="102"/>
              </a:xfrm>
              <a:prstGeom prst="line">
                <a:avLst/>
              </a:prstGeom>
              <a:noFill/>
              <a:ln w="38100">
                <a:solidFill>
                  <a:srgbClr val="0033CC"/>
                </a:solidFill>
                <a:round/>
                <a:headEnd/>
                <a:tailEnd type="stealth" w="med" len="lg"/>
              </a:ln>
              <a:extLst>
                <a:ext uri="{909E8E84-426E-40DD-AFC4-6F175D3DCCD1}">
                  <a14:hiddenFill xmlns:a14="http://schemas.microsoft.com/office/drawing/2010/main">
                    <a:noFill/>
                  </a14:hiddenFill>
                </a:ext>
              </a:extLst>
            </p:spPr>
            <p:txBody>
              <a:bodyPr wrap="none" anchor="ctr"/>
              <a:lstStyle/>
              <a:p>
                <a:endParaRPr lang="zh-CN" altLang="en-US"/>
              </a:p>
            </p:txBody>
          </p:sp>
        </p:grpSp>
        <p:sp>
          <p:nvSpPr>
            <p:cNvPr id="390" name="Text Box 27">
              <a:extLst>
                <a:ext uri="{FF2B5EF4-FFF2-40B4-BE49-F238E27FC236}">
                  <a16:creationId xmlns:a16="http://schemas.microsoft.com/office/drawing/2014/main" id="{84466924-8280-22DB-19C2-CF572F03A961}"/>
                </a:ext>
              </a:extLst>
            </p:cNvPr>
            <p:cNvSpPr txBox="1">
              <a:spLocks noChangeArrowheads="1"/>
            </p:cNvSpPr>
            <p:nvPr/>
          </p:nvSpPr>
          <p:spPr bwMode="auto">
            <a:xfrm>
              <a:off x="3086" y="832"/>
              <a:ext cx="308" cy="2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r>
                <a:rPr kumimoji="0" lang="en-US" altLang="zh-CN" sz="2400" i="1">
                  <a:solidFill>
                    <a:srgbClr val="0033CC"/>
                  </a:solidFill>
                </a:rPr>
                <a:t>R</a:t>
              </a:r>
              <a:r>
                <a:rPr kumimoji="0" lang="en-US" altLang="zh-CN" sz="2400" baseline="-25000">
                  <a:solidFill>
                    <a:srgbClr val="0033CC"/>
                  </a:solidFill>
                </a:rPr>
                <a:t>1</a:t>
              </a:r>
            </a:p>
          </p:txBody>
        </p:sp>
        <p:sp>
          <p:nvSpPr>
            <p:cNvPr id="391" name="Text Box 28">
              <a:extLst>
                <a:ext uri="{FF2B5EF4-FFF2-40B4-BE49-F238E27FC236}">
                  <a16:creationId xmlns:a16="http://schemas.microsoft.com/office/drawing/2014/main" id="{D9E2594D-A739-8CFB-F0C0-1FCB772B8C80}"/>
                </a:ext>
              </a:extLst>
            </p:cNvPr>
            <p:cNvSpPr txBox="1">
              <a:spLocks noChangeArrowheads="1"/>
            </p:cNvSpPr>
            <p:nvPr/>
          </p:nvSpPr>
          <p:spPr bwMode="auto">
            <a:xfrm>
              <a:off x="2976" y="1820"/>
              <a:ext cx="288" cy="2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r>
                <a:rPr kumimoji="0" lang="en-US" altLang="zh-CN" sz="2400" i="1">
                  <a:solidFill>
                    <a:srgbClr val="FF0066"/>
                  </a:solidFill>
                </a:rPr>
                <a:t>u</a:t>
              </a:r>
              <a:r>
                <a:rPr kumimoji="0" lang="en-US" altLang="zh-CN" sz="2400" baseline="-25000">
                  <a:solidFill>
                    <a:srgbClr val="FF0066"/>
                  </a:solidFill>
                </a:rPr>
                <a:t>I</a:t>
              </a:r>
            </a:p>
          </p:txBody>
        </p:sp>
        <p:sp>
          <p:nvSpPr>
            <p:cNvPr id="392" name="Text Box 29">
              <a:extLst>
                <a:ext uri="{FF2B5EF4-FFF2-40B4-BE49-F238E27FC236}">
                  <a16:creationId xmlns:a16="http://schemas.microsoft.com/office/drawing/2014/main" id="{74057788-9BA3-A852-7750-570400DF04EC}"/>
                </a:ext>
              </a:extLst>
            </p:cNvPr>
            <p:cNvSpPr txBox="1">
              <a:spLocks noChangeArrowheads="1"/>
            </p:cNvSpPr>
            <p:nvPr/>
          </p:nvSpPr>
          <p:spPr bwMode="auto">
            <a:xfrm>
              <a:off x="4897" y="2052"/>
              <a:ext cx="287" cy="2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r>
                <a:rPr kumimoji="0" lang="en-US" altLang="zh-CN" sz="2400" i="1">
                  <a:solidFill>
                    <a:srgbClr val="FF0066"/>
                  </a:solidFill>
                </a:rPr>
                <a:t>u</a:t>
              </a:r>
              <a:r>
                <a:rPr kumimoji="0" lang="en-US" altLang="zh-CN" sz="2400" baseline="-25000">
                  <a:solidFill>
                    <a:srgbClr val="FF0066"/>
                  </a:solidFill>
                </a:rPr>
                <a:t>o</a:t>
              </a:r>
            </a:p>
          </p:txBody>
        </p:sp>
        <p:sp>
          <p:nvSpPr>
            <p:cNvPr id="393" name="Text Box 30">
              <a:extLst>
                <a:ext uri="{FF2B5EF4-FFF2-40B4-BE49-F238E27FC236}">
                  <a16:creationId xmlns:a16="http://schemas.microsoft.com/office/drawing/2014/main" id="{421BBC41-903B-4A7C-A8C1-9D583DA74EF3}"/>
                </a:ext>
              </a:extLst>
            </p:cNvPr>
            <p:cNvSpPr txBox="1">
              <a:spLocks noChangeArrowheads="1"/>
            </p:cNvSpPr>
            <p:nvPr/>
          </p:nvSpPr>
          <p:spPr bwMode="auto">
            <a:xfrm>
              <a:off x="2965" y="1047"/>
              <a:ext cx="467" cy="2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r>
                <a:rPr kumimoji="0" lang="en-US" altLang="zh-CN" sz="2400">
                  <a:solidFill>
                    <a:srgbClr val="0033CC"/>
                  </a:solidFill>
                </a:rPr>
                <a:t>4k</a:t>
              </a:r>
              <a:r>
                <a:rPr kumimoji="0" lang="en-US" altLang="zh-CN" sz="2400">
                  <a:solidFill>
                    <a:srgbClr val="0033CC"/>
                  </a:solidFill>
                  <a:latin typeface="Symbol" panose="05050102010706020507" pitchFamily="18" charset="2"/>
                  <a:sym typeface="Symbol" panose="05050102010706020507" pitchFamily="18" charset="2"/>
                </a:rPr>
                <a:t></a:t>
              </a:r>
            </a:p>
          </p:txBody>
        </p:sp>
        <p:grpSp>
          <p:nvGrpSpPr>
            <p:cNvPr id="394" name="Group 31">
              <a:extLst>
                <a:ext uri="{FF2B5EF4-FFF2-40B4-BE49-F238E27FC236}">
                  <a16:creationId xmlns:a16="http://schemas.microsoft.com/office/drawing/2014/main" id="{3FE9A28A-332C-B760-A097-B948B299E7B8}"/>
                </a:ext>
              </a:extLst>
            </p:cNvPr>
            <p:cNvGrpSpPr>
              <a:grpSpLocks/>
            </p:cNvGrpSpPr>
            <p:nvPr/>
          </p:nvGrpSpPr>
          <p:grpSpPr bwMode="auto">
            <a:xfrm>
              <a:off x="4615" y="1236"/>
              <a:ext cx="191" cy="291"/>
              <a:chOff x="3552" y="3168"/>
              <a:chExt cx="191" cy="291"/>
            </a:xfrm>
          </p:grpSpPr>
          <p:sp>
            <p:nvSpPr>
              <p:cNvPr id="427" name="Line 32">
                <a:extLst>
                  <a:ext uri="{FF2B5EF4-FFF2-40B4-BE49-F238E27FC236}">
                    <a16:creationId xmlns:a16="http://schemas.microsoft.com/office/drawing/2014/main" id="{A6130D9F-FE5A-2837-6B01-0734A8F5142E}"/>
                  </a:ext>
                </a:extLst>
              </p:cNvPr>
              <p:cNvSpPr>
                <a:spLocks noChangeShapeType="1"/>
              </p:cNvSpPr>
              <p:nvPr/>
            </p:nvSpPr>
            <p:spPr bwMode="auto">
              <a:xfrm>
                <a:off x="3552" y="3206"/>
                <a:ext cx="0" cy="227"/>
              </a:xfrm>
              <a:prstGeom prst="line">
                <a:avLst/>
              </a:prstGeom>
              <a:noFill/>
              <a:ln w="38100">
                <a:solidFill>
                  <a:srgbClr val="0033CC"/>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428" name="Line 33">
                <a:extLst>
                  <a:ext uri="{FF2B5EF4-FFF2-40B4-BE49-F238E27FC236}">
                    <a16:creationId xmlns:a16="http://schemas.microsoft.com/office/drawing/2014/main" id="{CA9E3B7C-B581-5E60-DEAB-47914DA6C64E}"/>
                  </a:ext>
                </a:extLst>
              </p:cNvPr>
              <p:cNvSpPr>
                <a:spLocks noChangeShapeType="1"/>
              </p:cNvSpPr>
              <p:nvPr/>
            </p:nvSpPr>
            <p:spPr bwMode="auto">
              <a:xfrm flipV="1">
                <a:off x="3552" y="3168"/>
                <a:ext cx="173" cy="114"/>
              </a:xfrm>
              <a:prstGeom prst="line">
                <a:avLst/>
              </a:prstGeom>
              <a:noFill/>
              <a:ln w="38100">
                <a:solidFill>
                  <a:srgbClr val="0033CC"/>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429" name="Line 34">
                <a:extLst>
                  <a:ext uri="{FF2B5EF4-FFF2-40B4-BE49-F238E27FC236}">
                    <a16:creationId xmlns:a16="http://schemas.microsoft.com/office/drawing/2014/main" id="{D1A195DA-5333-AABF-B3CA-0AE39E949EC8}"/>
                  </a:ext>
                </a:extLst>
              </p:cNvPr>
              <p:cNvSpPr>
                <a:spLocks noChangeShapeType="1"/>
              </p:cNvSpPr>
              <p:nvPr/>
            </p:nvSpPr>
            <p:spPr bwMode="auto">
              <a:xfrm>
                <a:off x="3552" y="3357"/>
                <a:ext cx="191" cy="102"/>
              </a:xfrm>
              <a:prstGeom prst="line">
                <a:avLst/>
              </a:prstGeom>
              <a:noFill/>
              <a:ln w="38100">
                <a:solidFill>
                  <a:srgbClr val="0033CC"/>
                </a:solidFill>
                <a:round/>
                <a:headEnd/>
                <a:tailEnd type="stealth" w="med" len="lg"/>
              </a:ln>
              <a:extLst>
                <a:ext uri="{909E8E84-426E-40DD-AFC4-6F175D3DCCD1}">
                  <a14:hiddenFill xmlns:a14="http://schemas.microsoft.com/office/drawing/2010/main">
                    <a:noFill/>
                  </a14:hiddenFill>
                </a:ext>
              </a:extLst>
            </p:spPr>
            <p:txBody>
              <a:bodyPr wrap="none" anchor="ctr"/>
              <a:lstStyle/>
              <a:p>
                <a:endParaRPr lang="zh-CN" altLang="en-US"/>
              </a:p>
            </p:txBody>
          </p:sp>
        </p:grpSp>
        <p:grpSp>
          <p:nvGrpSpPr>
            <p:cNvPr id="395" name="Group 35">
              <a:extLst>
                <a:ext uri="{FF2B5EF4-FFF2-40B4-BE49-F238E27FC236}">
                  <a16:creationId xmlns:a16="http://schemas.microsoft.com/office/drawing/2014/main" id="{6B7A50B4-7FFF-8D31-1927-1E0F5AAD2440}"/>
                </a:ext>
              </a:extLst>
            </p:cNvPr>
            <p:cNvGrpSpPr>
              <a:grpSpLocks/>
            </p:cNvGrpSpPr>
            <p:nvPr/>
          </p:nvGrpSpPr>
          <p:grpSpPr bwMode="auto">
            <a:xfrm>
              <a:off x="3376" y="1620"/>
              <a:ext cx="291" cy="191"/>
              <a:chOff x="3324" y="1519"/>
              <a:chExt cx="291" cy="191"/>
            </a:xfrm>
          </p:grpSpPr>
          <p:sp>
            <p:nvSpPr>
              <p:cNvPr id="424" name="Line 36">
                <a:extLst>
                  <a:ext uri="{FF2B5EF4-FFF2-40B4-BE49-F238E27FC236}">
                    <a16:creationId xmlns:a16="http://schemas.microsoft.com/office/drawing/2014/main" id="{75DFD5A8-5A0E-51D9-F449-CF7BD2FEFC16}"/>
                  </a:ext>
                </a:extLst>
              </p:cNvPr>
              <p:cNvSpPr>
                <a:spLocks noChangeShapeType="1"/>
              </p:cNvSpPr>
              <p:nvPr/>
            </p:nvSpPr>
            <p:spPr bwMode="auto">
              <a:xfrm rot="5422507">
                <a:off x="3463" y="1405"/>
                <a:ext cx="0" cy="227"/>
              </a:xfrm>
              <a:prstGeom prst="line">
                <a:avLst/>
              </a:prstGeom>
              <a:noFill/>
              <a:ln w="38100">
                <a:solidFill>
                  <a:srgbClr val="0033CC"/>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425" name="Line 37">
                <a:extLst>
                  <a:ext uri="{FF2B5EF4-FFF2-40B4-BE49-F238E27FC236}">
                    <a16:creationId xmlns:a16="http://schemas.microsoft.com/office/drawing/2014/main" id="{0C95144D-1C5E-0DA0-DAF3-538E2D4F253E}"/>
                  </a:ext>
                </a:extLst>
              </p:cNvPr>
              <p:cNvSpPr>
                <a:spLocks noChangeShapeType="1"/>
              </p:cNvSpPr>
              <p:nvPr/>
            </p:nvSpPr>
            <p:spPr bwMode="auto">
              <a:xfrm rot="5422507" flipV="1">
                <a:off x="3471" y="1550"/>
                <a:ext cx="173" cy="114"/>
              </a:xfrm>
              <a:prstGeom prst="line">
                <a:avLst/>
              </a:prstGeom>
              <a:noFill/>
              <a:ln w="38100">
                <a:solidFill>
                  <a:srgbClr val="0033CC"/>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426" name="Line 38">
                <a:extLst>
                  <a:ext uri="{FF2B5EF4-FFF2-40B4-BE49-F238E27FC236}">
                    <a16:creationId xmlns:a16="http://schemas.microsoft.com/office/drawing/2014/main" id="{C73F851B-99AB-2AF2-BD5B-8D356752F8BB}"/>
                  </a:ext>
                </a:extLst>
              </p:cNvPr>
              <p:cNvSpPr>
                <a:spLocks noChangeShapeType="1"/>
              </p:cNvSpPr>
              <p:nvPr/>
            </p:nvSpPr>
            <p:spPr bwMode="auto">
              <a:xfrm rot="5422507">
                <a:off x="3279" y="1564"/>
                <a:ext cx="191" cy="102"/>
              </a:xfrm>
              <a:prstGeom prst="line">
                <a:avLst/>
              </a:prstGeom>
              <a:noFill/>
              <a:ln w="38100">
                <a:solidFill>
                  <a:srgbClr val="0033CC"/>
                </a:solidFill>
                <a:round/>
                <a:headEnd/>
                <a:tailEnd type="stealth" w="med" len="lg"/>
              </a:ln>
              <a:extLst>
                <a:ext uri="{909E8E84-426E-40DD-AFC4-6F175D3DCCD1}">
                  <a14:hiddenFill xmlns:a14="http://schemas.microsoft.com/office/drawing/2010/main">
                    <a:noFill/>
                  </a14:hiddenFill>
                </a:ext>
              </a:extLst>
            </p:spPr>
            <p:txBody>
              <a:bodyPr wrap="none" anchor="ctr"/>
              <a:lstStyle/>
              <a:p>
                <a:endParaRPr lang="zh-CN" altLang="en-US"/>
              </a:p>
            </p:txBody>
          </p:sp>
        </p:grpSp>
        <p:grpSp>
          <p:nvGrpSpPr>
            <p:cNvPr id="396" name="Group 39">
              <a:extLst>
                <a:ext uri="{FF2B5EF4-FFF2-40B4-BE49-F238E27FC236}">
                  <a16:creationId xmlns:a16="http://schemas.microsoft.com/office/drawing/2014/main" id="{B8BCA52C-3374-04B0-8002-DB2C29E872C1}"/>
                </a:ext>
              </a:extLst>
            </p:cNvPr>
            <p:cNvGrpSpPr>
              <a:grpSpLocks/>
            </p:cNvGrpSpPr>
            <p:nvPr/>
          </p:nvGrpSpPr>
          <p:grpSpPr bwMode="auto">
            <a:xfrm>
              <a:off x="3991" y="1638"/>
              <a:ext cx="191" cy="291"/>
              <a:chOff x="3552" y="3168"/>
              <a:chExt cx="191" cy="291"/>
            </a:xfrm>
          </p:grpSpPr>
          <p:sp>
            <p:nvSpPr>
              <p:cNvPr id="421" name="Line 40">
                <a:extLst>
                  <a:ext uri="{FF2B5EF4-FFF2-40B4-BE49-F238E27FC236}">
                    <a16:creationId xmlns:a16="http://schemas.microsoft.com/office/drawing/2014/main" id="{9600B402-D9E4-6BF2-AC90-F2E8AD0E3911}"/>
                  </a:ext>
                </a:extLst>
              </p:cNvPr>
              <p:cNvSpPr>
                <a:spLocks noChangeShapeType="1"/>
              </p:cNvSpPr>
              <p:nvPr/>
            </p:nvSpPr>
            <p:spPr bwMode="auto">
              <a:xfrm>
                <a:off x="3552" y="3206"/>
                <a:ext cx="0" cy="227"/>
              </a:xfrm>
              <a:prstGeom prst="line">
                <a:avLst/>
              </a:prstGeom>
              <a:noFill/>
              <a:ln w="38100">
                <a:solidFill>
                  <a:srgbClr val="0033CC"/>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422" name="Line 41">
                <a:extLst>
                  <a:ext uri="{FF2B5EF4-FFF2-40B4-BE49-F238E27FC236}">
                    <a16:creationId xmlns:a16="http://schemas.microsoft.com/office/drawing/2014/main" id="{ED3F8ED2-803E-5306-9231-474FA7304E7D}"/>
                  </a:ext>
                </a:extLst>
              </p:cNvPr>
              <p:cNvSpPr>
                <a:spLocks noChangeShapeType="1"/>
              </p:cNvSpPr>
              <p:nvPr/>
            </p:nvSpPr>
            <p:spPr bwMode="auto">
              <a:xfrm flipV="1">
                <a:off x="3552" y="3168"/>
                <a:ext cx="173" cy="114"/>
              </a:xfrm>
              <a:prstGeom prst="line">
                <a:avLst/>
              </a:prstGeom>
              <a:noFill/>
              <a:ln w="38100">
                <a:solidFill>
                  <a:srgbClr val="0033CC"/>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423" name="Line 42">
                <a:extLst>
                  <a:ext uri="{FF2B5EF4-FFF2-40B4-BE49-F238E27FC236}">
                    <a16:creationId xmlns:a16="http://schemas.microsoft.com/office/drawing/2014/main" id="{1E8E7D8A-FB6D-71B3-91DA-E8965F347FE2}"/>
                  </a:ext>
                </a:extLst>
              </p:cNvPr>
              <p:cNvSpPr>
                <a:spLocks noChangeShapeType="1"/>
              </p:cNvSpPr>
              <p:nvPr/>
            </p:nvSpPr>
            <p:spPr bwMode="auto">
              <a:xfrm>
                <a:off x="3552" y="3357"/>
                <a:ext cx="191" cy="102"/>
              </a:xfrm>
              <a:prstGeom prst="line">
                <a:avLst/>
              </a:prstGeom>
              <a:noFill/>
              <a:ln w="38100">
                <a:solidFill>
                  <a:srgbClr val="0033CC"/>
                </a:solidFill>
                <a:round/>
                <a:headEnd/>
                <a:tailEnd type="stealth" w="med" len="lg"/>
              </a:ln>
              <a:extLst>
                <a:ext uri="{909E8E84-426E-40DD-AFC4-6F175D3DCCD1}">
                  <a14:hiddenFill xmlns:a14="http://schemas.microsoft.com/office/drawing/2010/main">
                    <a:noFill/>
                  </a14:hiddenFill>
                </a:ext>
              </a:extLst>
            </p:spPr>
            <p:txBody>
              <a:bodyPr wrap="none" anchor="ctr"/>
              <a:lstStyle/>
              <a:p>
                <a:endParaRPr lang="zh-CN" altLang="en-US"/>
              </a:p>
            </p:txBody>
          </p:sp>
        </p:grpSp>
        <p:sp>
          <p:nvSpPr>
            <p:cNvPr id="397" name="AutoShape 43">
              <a:extLst>
                <a:ext uri="{FF2B5EF4-FFF2-40B4-BE49-F238E27FC236}">
                  <a16:creationId xmlns:a16="http://schemas.microsoft.com/office/drawing/2014/main" id="{E6AB0C11-12A4-4F9E-6609-DB29B68650EE}"/>
                </a:ext>
              </a:extLst>
            </p:cNvPr>
            <p:cNvSpPr>
              <a:spLocks noChangeArrowheads="1"/>
            </p:cNvSpPr>
            <p:nvPr/>
          </p:nvSpPr>
          <p:spPr bwMode="auto">
            <a:xfrm>
              <a:off x="5111" y="726"/>
              <a:ext cx="66" cy="69"/>
            </a:xfrm>
            <a:prstGeom prst="flowChartConnector">
              <a:avLst/>
            </a:prstGeom>
            <a:noFill/>
            <a:ln w="28575">
              <a:solidFill>
                <a:srgbClr val="0033CC"/>
              </a:solidFill>
              <a:round/>
              <a:headEnd/>
              <a:tailEn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398" name="AutoShape 44">
              <a:extLst>
                <a:ext uri="{FF2B5EF4-FFF2-40B4-BE49-F238E27FC236}">
                  <a16:creationId xmlns:a16="http://schemas.microsoft.com/office/drawing/2014/main" id="{A4ED8856-C352-DDBF-4F44-C54E80806D38}"/>
                </a:ext>
              </a:extLst>
            </p:cNvPr>
            <p:cNvSpPr>
              <a:spLocks noChangeArrowheads="1"/>
            </p:cNvSpPr>
            <p:nvPr/>
          </p:nvSpPr>
          <p:spPr bwMode="auto">
            <a:xfrm>
              <a:off x="5039" y="2012"/>
              <a:ext cx="66" cy="69"/>
            </a:xfrm>
            <a:prstGeom prst="flowChartConnector">
              <a:avLst/>
            </a:prstGeom>
            <a:noFill/>
            <a:ln w="28575">
              <a:solidFill>
                <a:srgbClr val="0033CC"/>
              </a:solidFill>
              <a:round/>
              <a:headEnd/>
              <a:tailEn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399" name="AutoShape 45">
              <a:extLst>
                <a:ext uri="{FF2B5EF4-FFF2-40B4-BE49-F238E27FC236}">
                  <a16:creationId xmlns:a16="http://schemas.microsoft.com/office/drawing/2014/main" id="{664B8CCF-94A4-89E5-71FA-E1B35AC8C068}"/>
                </a:ext>
              </a:extLst>
            </p:cNvPr>
            <p:cNvSpPr>
              <a:spLocks noChangeArrowheads="1"/>
            </p:cNvSpPr>
            <p:nvPr/>
          </p:nvSpPr>
          <p:spPr bwMode="auto">
            <a:xfrm rot="10800000">
              <a:off x="4691" y="1728"/>
              <a:ext cx="192" cy="150"/>
            </a:xfrm>
            <a:prstGeom prst="triangle">
              <a:avLst>
                <a:gd name="adj" fmla="val 50000"/>
              </a:avLst>
            </a:prstGeom>
            <a:noFill/>
            <a:ln w="38100">
              <a:solidFill>
                <a:srgbClr val="0033CC"/>
              </a:solidFill>
              <a:miter lim="800000"/>
              <a:headEnd/>
              <a:tailEnd/>
            </a:ln>
            <a:effectLst/>
            <a:extLst>
              <a:ext uri="{909E8E84-426E-40DD-AFC4-6F175D3DCCD1}">
                <a14:hiddenFill xmlns:a14="http://schemas.microsoft.com/office/drawing/2010/main">
                  <a:solidFill>
                    <a:schemeClr val="bg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400" name="Line 46">
              <a:extLst>
                <a:ext uri="{FF2B5EF4-FFF2-40B4-BE49-F238E27FC236}">
                  <a16:creationId xmlns:a16="http://schemas.microsoft.com/office/drawing/2014/main" id="{351FE323-263F-7886-F4DD-D95CEB50CD39}"/>
                </a:ext>
              </a:extLst>
            </p:cNvPr>
            <p:cNvSpPr>
              <a:spLocks noChangeShapeType="1"/>
            </p:cNvSpPr>
            <p:nvPr/>
          </p:nvSpPr>
          <p:spPr bwMode="auto">
            <a:xfrm rot="10800000" flipV="1">
              <a:off x="4666" y="1884"/>
              <a:ext cx="235" cy="0"/>
            </a:xfrm>
            <a:prstGeom prst="line">
              <a:avLst/>
            </a:prstGeom>
            <a:noFill/>
            <a:ln w="381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401" name="AutoShape 47">
              <a:extLst>
                <a:ext uri="{FF2B5EF4-FFF2-40B4-BE49-F238E27FC236}">
                  <a16:creationId xmlns:a16="http://schemas.microsoft.com/office/drawing/2014/main" id="{576C1360-A73F-FF9C-EBD0-C7DE2BB7085C}"/>
                </a:ext>
              </a:extLst>
            </p:cNvPr>
            <p:cNvSpPr>
              <a:spLocks noChangeArrowheads="1"/>
            </p:cNvSpPr>
            <p:nvPr/>
          </p:nvSpPr>
          <p:spPr bwMode="auto">
            <a:xfrm>
              <a:off x="4756" y="2010"/>
              <a:ext cx="66" cy="69"/>
            </a:xfrm>
            <a:prstGeom prst="flowChartConnector">
              <a:avLst/>
            </a:prstGeom>
            <a:solidFill>
              <a:srgbClr val="0033CC"/>
            </a:solidFill>
            <a:ln w="2857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402" name="AutoShape 48">
              <a:extLst>
                <a:ext uri="{FF2B5EF4-FFF2-40B4-BE49-F238E27FC236}">
                  <a16:creationId xmlns:a16="http://schemas.microsoft.com/office/drawing/2014/main" id="{9B5A6791-8556-7884-2654-A74B4D91DA21}"/>
                </a:ext>
              </a:extLst>
            </p:cNvPr>
            <p:cNvSpPr>
              <a:spLocks noChangeArrowheads="1"/>
            </p:cNvSpPr>
            <p:nvPr/>
          </p:nvSpPr>
          <p:spPr bwMode="auto">
            <a:xfrm>
              <a:off x="4753" y="2776"/>
              <a:ext cx="66" cy="69"/>
            </a:xfrm>
            <a:prstGeom prst="flowChartConnector">
              <a:avLst/>
            </a:prstGeom>
            <a:solidFill>
              <a:srgbClr val="0033CC"/>
            </a:solidFill>
            <a:ln w="2857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403" name="AutoShape 49">
              <a:extLst>
                <a:ext uri="{FF2B5EF4-FFF2-40B4-BE49-F238E27FC236}">
                  <a16:creationId xmlns:a16="http://schemas.microsoft.com/office/drawing/2014/main" id="{C9C7CFA0-5AE0-2E60-5E87-8AAAF61D7C5E}"/>
                </a:ext>
              </a:extLst>
            </p:cNvPr>
            <p:cNvSpPr>
              <a:spLocks noChangeArrowheads="1"/>
            </p:cNvSpPr>
            <p:nvPr/>
          </p:nvSpPr>
          <p:spPr bwMode="auto">
            <a:xfrm>
              <a:off x="4133" y="2284"/>
              <a:ext cx="66" cy="69"/>
            </a:xfrm>
            <a:prstGeom prst="flowChartConnector">
              <a:avLst/>
            </a:prstGeom>
            <a:solidFill>
              <a:srgbClr val="0033CC"/>
            </a:solidFill>
            <a:ln w="2857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404" name="AutoShape 50">
              <a:extLst>
                <a:ext uri="{FF2B5EF4-FFF2-40B4-BE49-F238E27FC236}">
                  <a16:creationId xmlns:a16="http://schemas.microsoft.com/office/drawing/2014/main" id="{985295A6-6E74-AF13-BD0F-87F03A58A6F3}"/>
                </a:ext>
              </a:extLst>
            </p:cNvPr>
            <p:cNvSpPr>
              <a:spLocks noChangeArrowheads="1"/>
            </p:cNvSpPr>
            <p:nvPr/>
          </p:nvSpPr>
          <p:spPr bwMode="auto">
            <a:xfrm>
              <a:off x="4757" y="728"/>
              <a:ext cx="66" cy="69"/>
            </a:xfrm>
            <a:prstGeom prst="flowChartConnector">
              <a:avLst/>
            </a:prstGeom>
            <a:solidFill>
              <a:srgbClr val="0033CC"/>
            </a:solidFill>
            <a:ln w="2857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405" name="AutoShape 51">
              <a:extLst>
                <a:ext uri="{FF2B5EF4-FFF2-40B4-BE49-F238E27FC236}">
                  <a16:creationId xmlns:a16="http://schemas.microsoft.com/office/drawing/2014/main" id="{79509F84-5799-905B-494F-56F9DAEC1934}"/>
                </a:ext>
              </a:extLst>
            </p:cNvPr>
            <p:cNvSpPr>
              <a:spLocks noChangeArrowheads="1"/>
            </p:cNvSpPr>
            <p:nvPr/>
          </p:nvSpPr>
          <p:spPr bwMode="auto">
            <a:xfrm>
              <a:off x="4130" y="725"/>
              <a:ext cx="66" cy="69"/>
            </a:xfrm>
            <a:prstGeom prst="flowChartConnector">
              <a:avLst/>
            </a:prstGeom>
            <a:solidFill>
              <a:srgbClr val="0033CC"/>
            </a:solidFill>
            <a:ln w="2857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406" name="AutoShape 52">
              <a:extLst>
                <a:ext uri="{FF2B5EF4-FFF2-40B4-BE49-F238E27FC236}">
                  <a16:creationId xmlns:a16="http://schemas.microsoft.com/office/drawing/2014/main" id="{7941761A-D7EA-8417-4302-1129ED71FFC0}"/>
                </a:ext>
              </a:extLst>
            </p:cNvPr>
            <p:cNvSpPr>
              <a:spLocks noChangeArrowheads="1"/>
            </p:cNvSpPr>
            <p:nvPr/>
          </p:nvSpPr>
          <p:spPr bwMode="auto">
            <a:xfrm>
              <a:off x="4128" y="1350"/>
              <a:ext cx="66" cy="69"/>
            </a:xfrm>
            <a:prstGeom prst="flowChartConnector">
              <a:avLst/>
            </a:prstGeom>
            <a:solidFill>
              <a:srgbClr val="0033CC"/>
            </a:solidFill>
            <a:ln w="2857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407" name="Rectangle 53">
              <a:extLst>
                <a:ext uri="{FF2B5EF4-FFF2-40B4-BE49-F238E27FC236}">
                  <a16:creationId xmlns:a16="http://schemas.microsoft.com/office/drawing/2014/main" id="{427DC4C3-8595-2B4C-CF94-83EDF8CDB0E0}"/>
                </a:ext>
              </a:extLst>
            </p:cNvPr>
            <p:cNvSpPr>
              <a:spLocks noChangeArrowheads="1"/>
            </p:cNvSpPr>
            <p:nvPr/>
          </p:nvSpPr>
          <p:spPr bwMode="auto">
            <a:xfrm>
              <a:off x="3469" y="981"/>
              <a:ext cx="96" cy="240"/>
            </a:xfrm>
            <a:prstGeom prst="rect">
              <a:avLst/>
            </a:prstGeom>
            <a:solidFill>
              <a:srgbClr val="CCFFFF"/>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408" name="Text Box 54">
              <a:extLst>
                <a:ext uri="{FF2B5EF4-FFF2-40B4-BE49-F238E27FC236}">
                  <a16:creationId xmlns:a16="http://schemas.microsoft.com/office/drawing/2014/main" id="{31B39752-9010-844D-65CC-8A163475CD2B}"/>
                </a:ext>
              </a:extLst>
            </p:cNvPr>
            <p:cNvSpPr txBox="1">
              <a:spLocks noChangeArrowheads="1"/>
            </p:cNvSpPr>
            <p:nvPr/>
          </p:nvSpPr>
          <p:spPr bwMode="auto">
            <a:xfrm>
              <a:off x="2971" y="1510"/>
              <a:ext cx="244"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400" i="1">
                  <a:solidFill>
                    <a:srgbClr val="FF0066"/>
                  </a:solidFill>
                </a:rPr>
                <a:t>A</a:t>
              </a:r>
            </a:p>
          </p:txBody>
        </p:sp>
        <p:sp>
          <p:nvSpPr>
            <p:cNvPr id="409" name="Text Box 55">
              <a:extLst>
                <a:ext uri="{FF2B5EF4-FFF2-40B4-BE49-F238E27FC236}">
                  <a16:creationId xmlns:a16="http://schemas.microsoft.com/office/drawing/2014/main" id="{FBB29474-ADA4-AFEB-A0E5-39819716AC01}"/>
                </a:ext>
              </a:extLst>
            </p:cNvPr>
            <p:cNvSpPr txBox="1">
              <a:spLocks noChangeArrowheads="1"/>
            </p:cNvSpPr>
            <p:nvPr/>
          </p:nvSpPr>
          <p:spPr bwMode="auto">
            <a:xfrm>
              <a:off x="3369" y="1712"/>
              <a:ext cx="328" cy="2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r>
                <a:rPr kumimoji="0" lang="en-US" altLang="zh-CN" sz="2400">
                  <a:solidFill>
                    <a:srgbClr val="0033CC"/>
                  </a:solidFill>
                </a:rPr>
                <a:t>T</a:t>
              </a:r>
              <a:r>
                <a:rPr kumimoji="0" lang="en-US" altLang="zh-CN" sz="2400" baseline="-25000">
                  <a:solidFill>
                    <a:srgbClr val="0033CC"/>
                  </a:solidFill>
                </a:rPr>
                <a:t>1</a:t>
              </a:r>
            </a:p>
          </p:txBody>
        </p:sp>
        <p:sp>
          <p:nvSpPr>
            <p:cNvPr id="410" name="Text Box 56">
              <a:extLst>
                <a:ext uri="{FF2B5EF4-FFF2-40B4-BE49-F238E27FC236}">
                  <a16:creationId xmlns:a16="http://schemas.microsoft.com/office/drawing/2014/main" id="{0E5243B6-E17F-07E6-8454-84ECEE32AB3B}"/>
                </a:ext>
              </a:extLst>
            </p:cNvPr>
            <p:cNvSpPr txBox="1">
              <a:spLocks noChangeArrowheads="1"/>
            </p:cNvSpPr>
            <p:nvPr/>
          </p:nvSpPr>
          <p:spPr bwMode="auto">
            <a:xfrm>
              <a:off x="4118" y="1621"/>
              <a:ext cx="328" cy="2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r>
                <a:rPr kumimoji="0" lang="en-US" altLang="zh-CN" sz="2400">
                  <a:solidFill>
                    <a:srgbClr val="0033CC"/>
                  </a:solidFill>
                </a:rPr>
                <a:t>T</a:t>
              </a:r>
              <a:r>
                <a:rPr kumimoji="0" lang="en-US" altLang="zh-CN" sz="2400" baseline="-25000">
                  <a:solidFill>
                    <a:srgbClr val="0033CC"/>
                  </a:solidFill>
                </a:rPr>
                <a:t>2</a:t>
              </a:r>
            </a:p>
          </p:txBody>
        </p:sp>
        <p:sp>
          <p:nvSpPr>
            <p:cNvPr id="411" name="Text Box 57">
              <a:extLst>
                <a:ext uri="{FF2B5EF4-FFF2-40B4-BE49-F238E27FC236}">
                  <a16:creationId xmlns:a16="http://schemas.microsoft.com/office/drawing/2014/main" id="{CDADC64A-AD10-0987-8E5E-F2B3B7125BD2}"/>
                </a:ext>
              </a:extLst>
            </p:cNvPr>
            <p:cNvSpPr txBox="1">
              <a:spLocks noChangeArrowheads="1"/>
            </p:cNvSpPr>
            <p:nvPr/>
          </p:nvSpPr>
          <p:spPr bwMode="auto">
            <a:xfrm>
              <a:off x="4734" y="1248"/>
              <a:ext cx="328" cy="2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r>
                <a:rPr kumimoji="0" lang="en-US" altLang="zh-CN" sz="2400">
                  <a:solidFill>
                    <a:srgbClr val="0033CC"/>
                  </a:solidFill>
                </a:rPr>
                <a:t>T</a:t>
              </a:r>
              <a:r>
                <a:rPr kumimoji="0" lang="en-US" altLang="zh-CN" sz="2400" baseline="-25000">
                  <a:solidFill>
                    <a:srgbClr val="0033CC"/>
                  </a:solidFill>
                </a:rPr>
                <a:t>3</a:t>
              </a:r>
            </a:p>
          </p:txBody>
        </p:sp>
        <p:sp>
          <p:nvSpPr>
            <p:cNvPr id="412" name="Text Box 58">
              <a:extLst>
                <a:ext uri="{FF2B5EF4-FFF2-40B4-BE49-F238E27FC236}">
                  <a16:creationId xmlns:a16="http://schemas.microsoft.com/office/drawing/2014/main" id="{63E0E0C1-5A56-37AB-8200-EBBF3723B415}"/>
                </a:ext>
              </a:extLst>
            </p:cNvPr>
            <p:cNvSpPr txBox="1">
              <a:spLocks noChangeArrowheads="1"/>
            </p:cNvSpPr>
            <p:nvPr/>
          </p:nvSpPr>
          <p:spPr bwMode="auto">
            <a:xfrm>
              <a:off x="4734" y="2179"/>
              <a:ext cx="328" cy="2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r>
                <a:rPr kumimoji="0" lang="en-US" altLang="zh-CN" sz="2400">
                  <a:solidFill>
                    <a:srgbClr val="0033CC"/>
                  </a:solidFill>
                </a:rPr>
                <a:t>T</a:t>
              </a:r>
              <a:r>
                <a:rPr kumimoji="0" lang="en-US" altLang="zh-CN" sz="2400" baseline="-25000">
                  <a:solidFill>
                    <a:srgbClr val="0033CC"/>
                  </a:solidFill>
                </a:rPr>
                <a:t>4</a:t>
              </a:r>
            </a:p>
          </p:txBody>
        </p:sp>
        <p:sp>
          <p:nvSpPr>
            <p:cNvPr id="413" name="Text Box 59">
              <a:extLst>
                <a:ext uri="{FF2B5EF4-FFF2-40B4-BE49-F238E27FC236}">
                  <a16:creationId xmlns:a16="http://schemas.microsoft.com/office/drawing/2014/main" id="{26E4D7E1-2E85-6035-9125-63B324BCF743}"/>
                </a:ext>
              </a:extLst>
            </p:cNvPr>
            <p:cNvSpPr txBox="1">
              <a:spLocks noChangeArrowheads="1"/>
            </p:cNvSpPr>
            <p:nvPr/>
          </p:nvSpPr>
          <p:spPr bwMode="auto">
            <a:xfrm>
              <a:off x="4848" y="1619"/>
              <a:ext cx="319" cy="2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r>
                <a:rPr kumimoji="0" lang="en-US" altLang="zh-CN" sz="2400">
                  <a:solidFill>
                    <a:srgbClr val="0033CC"/>
                  </a:solidFill>
                </a:rPr>
                <a:t>D</a:t>
              </a:r>
              <a:endParaRPr kumimoji="0" lang="en-US" altLang="zh-CN" sz="2400" baseline="-25000">
                <a:solidFill>
                  <a:srgbClr val="0033CC"/>
                </a:solidFill>
              </a:endParaRPr>
            </a:p>
          </p:txBody>
        </p:sp>
        <p:sp>
          <p:nvSpPr>
            <p:cNvPr id="414" name="Text Box 60">
              <a:extLst>
                <a:ext uri="{FF2B5EF4-FFF2-40B4-BE49-F238E27FC236}">
                  <a16:creationId xmlns:a16="http://schemas.microsoft.com/office/drawing/2014/main" id="{534D268B-88BF-996C-710C-852F0A55C93E}"/>
                </a:ext>
              </a:extLst>
            </p:cNvPr>
            <p:cNvSpPr txBox="1">
              <a:spLocks noChangeArrowheads="1"/>
            </p:cNvSpPr>
            <p:nvPr/>
          </p:nvSpPr>
          <p:spPr bwMode="auto">
            <a:xfrm>
              <a:off x="3785" y="833"/>
              <a:ext cx="308" cy="2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r>
                <a:rPr kumimoji="0" lang="en-US" altLang="zh-CN" sz="2400" i="1">
                  <a:solidFill>
                    <a:srgbClr val="0033CC"/>
                  </a:solidFill>
                </a:rPr>
                <a:t>R</a:t>
              </a:r>
              <a:r>
                <a:rPr kumimoji="0" lang="en-US" altLang="zh-CN" sz="2400" baseline="-25000">
                  <a:solidFill>
                    <a:srgbClr val="0033CC"/>
                  </a:solidFill>
                </a:rPr>
                <a:t>2</a:t>
              </a:r>
            </a:p>
          </p:txBody>
        </p:sp>
        <p:sp>
          <p:nvSpPr>
            <p:cNvPr id="415" name="Text Box 61">
              <a:extLst>
                <a:ext uri="{FF2B5EF4-FFF2-40B4-BE49-F238E27FC236}">
                  <a16:creationId xmlns:a16="http://schemas.microsoft.com/office/drawing/2014/main" id="{8A729935-4445-85FE-8768-6B4BFEF7C59B}"/>
                </a:ext>
              </a:extLst>
            </p:cNvPr>
            <p:cNvSpPr txBox="1">
              <a:spLocks noChangeArrowheads="1"/>
            </p:cNvSpPr>
            <p:nvPr/>
          </p:nvSpPr>
          <p:spPr bwMode="auto">
            <a:xfrm>
              <a:off x="3501" y="1048"/>
              <a:ext cx="704" cy="2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r>
                <a:rPr kumimoji="0" lang="en-US" altLang="zh-CN" sz="2400">
                  <a:solidFill>
                    <a:srgbClr val="0033CC"/>
                  </a:solidFill>
                </a:rPr>
                <a:t>1.6k</a:t>
              </a:r>
              <a:r>
                <a:rPr kumimoji="0" lang="en-US" altLang="zh-CN" sz="2400">
                  <a:solidFill>
                    <a:srgbClr val="0033CC"/>
                  </a:solidFill>
                  <a:latin typeface="Symbol" panose="05050102010706020507" pitchFamily="18" charset="2"/>
                  <a:sym typeface="Symbol" panose="05050102010706020507" pitchFamily="18" charset="2"/>
                </a:rPr>
                <a:t></a:t>
              </a:r>
            </a:p>
          </p:txBody>
        </p:sp>
        <p:sp>
          <p:nvSpPr>
            <p:cNvPr id="416" name="Text Box 62">
              <a:extLst>
                <a:ext uri="{FF2B5EF4-FFF2-40B4-BE49-F238E27FC236}">
                  <a16:creationId xmlns:a16="http://schemas.microsoft.com/office/drawing/2014/main" id="{80DD1C75-4786-BF01-6CE6-70DE79C5E8F3}"/>
                </a:ext>
              </a:extLst>
            </p:cNvPr>
            <p:cNvSpPr txBox="1">
              <a:spLocks noChangeArrowheads="1"/>
            </p:cNvSpPr>
            <p:nvPr/>
          </p:nvSpPr>
          <p:spPr bwMode="auto">
            <a:xfrm>
              <a:off x="3795" y="2385"/>
              <a:ext cx="316" cy="2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r>
                <a:rPr kumimoji="0" lang="en-US" altLang="zh-CN" sz="2400" i="1">
                  <a:solidFill>
                    <a:srgbClr val="0033CC"/>
                  </a:solidFill>
                </a:rPr>
                <a:t>R</a:t>
              </a:r>
              <a:r>
                <a:rPr kumimoji="0" lang="en-US" altLang="zh-CN" sz="2400" baseline="-25000">
                  <a:solidFill>
                    <a:srgbClr val="0033CC"/>
                  </a:solidFill>
                </a:rPr>
                <a:t>3</a:t>
              </a:r>
            </a:p>
          </p:txBody>
        </p:sp>
        <p:sp>
          <p:nvSpPr>
            <p:cNvPr id="417" name="Text Box 63">
              <a:extLst>
                <a:ext uri="{FF2B5EF4-FFF2-40B4-BE49-F238E27FC236}">
                  <a16:creationId xmlns:a16="http://schemas.microsoft.com/office/drawing/2014/main" id="{DF9B63AF-8F6B-BAAE-4B51-CB521B67BD27}"/>
                </a:ext>
              </a:extLst>
            </p:cNvPr>
            <p:cNvSpPr txBox="1">
              <a:spLocks noChangeArrowheads="1"/>
            </p:cNvSpPr>
            <p:nvPr/>
          </p:nvSpPr>
          <p:spPr bwMode="auto">
            <a:xfrm>
              <a:off x="3670" y="2617"/>
              <a:ext cx="467" cy="2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r>
                <a:rPr kumimoji="0" lang="en-US" altLang="zh-CN" sz="2400">
                  <a:solidFill>
                    <a:srgbClr val="0033CC"/>
                  </a:solidFill>
                </a:rPr>
                <a:t>1k</a:t>
              </a:r>
              <a:r>
                <a:rPr kumimoji="0" lang="en-US" altLang="zh-CN" sz="2400">
                  <a:solidFill>
                    <a:srgbClr val="0033CC"/>
                  </a:solidFill>
                  <a:latin typeface="Symbol" panose="05050102010706020507" pitchFamily="18" charset="2"/>
                  <a:sym typeface="Symbol" panose="05050102010706020507" pitchFamily="18" charset="2"/>
                </a:rPr>
                <a:t></a:t>
              </a:r>
            </a:p>
          </p:txBody>
        </p:sp>
        <p:sp>
          <p:nvSpPr>
            <p:cNvPr id="418" name="Text Box 64">
              <a:extLst>
                <a:ext uri="{FF2B5EF4-FFF2-40B4-BE49-F238E27FC236}">
                  <a16:creationId xmlns:a16="http://schemas.microsoft.com/office/drawing/2014/main" id="{692A1DBB-49B4-5933-565C-9AF7EBF81EE1}"/>
                </a:ext>
              </a:extLst>
            </p:cNvPr>
            <p:cNvSpPr txBox="1">
              <a:spLocks noChangeArrowheads="1"/>
            </p:cNvSpPr>
            <p:nvPr/>
          </p:nvSpPr>
          <p:spPr bwMode="auto">
            <a:xfrm>
              <a:off x="4912" y="811"/>
              <a:ext cx="308" cy="2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r>
                <a:rPr kumimoji="0" lang="en-US" altLang="zh-CN" sz="2400" i="1">
                  <a:solidFill>
                    <a:srgbClr val="0033CC"/>
                  </a:solidFill>
                </a:rPr>
                <a:t>R</a:t>
              </a:r>
              <a:r>
                <a:rPr kumimoji="0" lang="en-US" altLang="zh-CN" sz="2400" baseline="-25000">
                  <a:solidFill>
                    <a:srgbClr val="0033CC"/>
                  </a:solidFill>
                </a:rPr>
                <a:t>4</a:t>
              </a:r>
            </a:p>
          </p:txBody>
        </p:sp>
        <p:sp>
          <p:nvSpPr>
            <p:cNvPr id="419" name="Text Box 65">
              <a:extLst>
                <a:ext uri="{FF2B5EF4-FFF2-40B4-BE49-F238E27FC236}">
                  <a16:creationId xmlns:a16="http://schemas.microsoft.com/office/drawing/2014/main" id="{2369D2BF-125C-66C8-8AA5-9D2DCCCFF084}"/>
                </a:ext>
              </a:extLst>
            </p:cNvPr>
            <p:cNvSpPr txBox="1">
              <a:spLocks noChangeArrowheads="1"/>
            </p:cNvSpPr>
            <p:nvPr/>
          </p:nvSpPr>
          <p:spPr bwMode="auto">
            <a:xfrm>
              <a:off x="4804" y="1030"/>
              <a:ext cx="620" cy="2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kumimoji="0" lang="en-US" altLang="zh-CN" sz="2400">
                  <a:solidFill>
                    <a:srgbClr val="0033CC"/>
                  </a:solidFill>
                </a:rPr>
                <a:t>130</a:t>
              </a:r>
              <a:r>
                <a:rPr kumimoji="0" lang="en-US" altLang="zh-CN" sz="2400">
                  <a:solidFill>
                    <a:srgbClr val="0033CC"/>
                  </a:solidFill>
                  <a:latin typeface="Symbol" panose="05050102010706020507" pitchFamily="18" charset="2"/>
                  <a:sym typeface="Symbol" panose="05050102010706020507" pitchFamily="18" charset="2"/>
                </a:rPr>
                <a:t></a:t>
              </a:r>
            </a:p>
          </p:txBody>
        </p:sp>
        <p:sp>
          <p:nvSpPr>
            <p:cNvPr id="420" name="Text Box 66">
              <a:extLst>
                <a:ext uri="{FF2B5EF4-FFF2-40B4-BE49-F238E27FC236}">
                  <a16:creationId xmlns:a16="http://schemas.microsoft.com/office/drawing/2014/main" id="{073DB703-E70A-700A-FDA0-37F1C7EB87F2}"/>
                </a:ext>
              </a:extLst>
            </p:cNvPr>
            <p:cNvSpPr txBox="1">
              <a:spLocks noChangeArrowheads="1"/>
            </p:cNvSpPr>
            <p:nvPr/>
          </p:nvSpPr>
          <p:spPr bwMode="auto">
            <a:xfrm>
              <a:off x="4984" y="1765"/>
              <a:ext cx="275"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400" i="1">
                  <a:solidFill>
                    <a:srgbClr val="FF0066"/>
                  </a:solidFill>
                </a:rPr>
                <a:t>Y</a:t>
              </a:r>
            </a:p>
          </p:txBody>
        </p:sp>
      </p:grpSp>
      <p:graphicFrame>
        <p:nvGraphicFramePr>
          <p:cNvPr id="156" name="Object 166">
            <a:extLst>
              <a:ext uri="{FF2B5EF4-FFF2-40B4-BE49-F238E27FC236}">
                <a16:creationId xmlns:a16="http://schemas.microsoft.com/office/drawing/2014/main" id="{96AFB588-8E59-AD84-B80C-E4ECBA6BA0BE}"/>
              </a:ext>
            </a:extLst>
          </p:cNvPr>
          <p:cNvGraphicFramePr>
            <a:graphicFrameLocks noChangeAspect="1"/>
          </p:cNvGraphicFramePr>
          <p:nvPr>
            <p:extLst>
              <p:ext uri="{D42A27DB-BD31-4B8C-83A1-F6EECF244321}">
                <p14:modId xmlns:p14="http://schemas.microsoft.com/office/powerpoint/2010/main" val="3765999053"/>
              </p:ext>
            </p:extLst>
          </p:nvPr>
        </p:nvGraphicFramePr>
        <p:xfrm>
          <a:off x="2545442" y="1853178"/>
          <a:ext cx="1127125" cy="528638"/>
        </p:xfrm>
        <a:graphic>
          <a:graphicData uri="http://schemas.openxmlformats.org/presentationml/2006/ole">
            <mc:AlternateContent xmlns:mc="http://schemas.openxmlformats.org/markup-compatibility/2006">
              <mc:Choice xmlns:v="urn:schemas-microsoft-com:vml" Requires="v">
                <p:oleObj name="Equation" r:id="rId2" imgW="409663" imgH="171317" progId="Equation.3">
                  <p:embed/>
                </p:oleObj>
              </mc:Choice>
              <mc:Fallback>
                <p:oleObj name="Equation" r:id="rId2" imgW="409663" imgH="171317" progId="Equation.3">
                  <p:embed/>
                  <p:pic>
                    <p:nvPicPr>
                      <p:cNvPr id="156" name="Object 166">
                        <a:extLst>
                          <a:ext uri="{FF2B5EF4-FFF2-40B4-BE49-F238E27FC236}">
                            <a16:creationId xmlns:a16="http://schemas.microsoft.com/office/drawing/2014/main" id="{96AFB588-8E59-AD84-B80C-E4ECBA6BA0B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545442" y="1853178"/>
                        <a:ext cx="1127125" cy="528638"/>
                      </a:xfrm>
                      <a:prstGeom prst="rect">
                        <a:avLst/>
                      </a:prstGeom>
                      <a:noFill/>
                      <a:ln>
                        <a:noFill/>
                      </a:ln>
                      <a:effectLst/>
                      <a:extLst>
                        <a:ext uri="{909E8E84-426E-40DD-AFC4-6F175D3DCCD1}">
                          <a14:hiddenFill xmlns:a14="http://schemas.microsoft.com/office/drawing/2010/main">
                            <a:solidFill>
                              <a:srgbClr val="FFFF99"/>
                            </a:solidFill>
                          </a14:hiddenFill>
                        </a:ext>
                        <a:ext uri="{91240B29-F687-4F45-9708-019B960494DF}">
                          <a14:hiddenLine xmlns:a14="http://schemas.microsoft.com/office/drawing/2010/main" w="9525">
                            <a:solidFill>
                              <a:srgbClr val="FF33CC"/>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157" name="Text Box 5">
            <a:extLst>
              <a:ext uri="{FF2B5EF4-FFF2-40B4-BE49-F238E27FC236}">
                <a16:creationId xmlns:a16="http://schemas.microsoft.com/office/drawing/2014/main" id="{72E8E95D-D521-1892-46B2-C79EEE236CC8}"/>
              </a:ext>
            </a:extLst>
          </p:cNvPr>
          <p:cNvSpPr txBox="1">
            <a:spLocks noChangeArrowheads="1"/>
          </p:cNvSpPr>
          <p:nvPr/>
        </p:nvSpPr>
        <p:spPr bwMode="auto">
          <a:xfrm>
            <a:off x="873555" y="976085"/>
            <a:ext cx="6445250"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zh-CN" altLang="en-US" sz="2800" b="1" i="0" u="none" strike="noStrike" kern="1200" cap="none" spc="0" normalizeH="0" baseline="0" noProof="0" dirty="0">
                <a:ln>
                  <a:noFill/>
                </a:ln>
                <a:solidFill>
                  <a:srgbClr val="0033CC"/>
                </a:solidFill>
                <a:effectLst/>
                <a:uLnTx/>
                <a:uFillTx/>
                <a:latin typeface="宋体" panose="02010600030101010101" pitchFamily="2" charset="-122"/>
                <a:ea typeface="宋体" panose="02010600030101010101" pitchFamily="2" charset="-122"/>
                <a:cs typeface="+mn-cs"/>
              </a:rPr>
              <a:t>一、电路组成及工作原理</a:t>
            </a:r>
          </a:p>
        </p:txBody>
      </p:sp>
      <mc:AlternateContent xmlns:mc="http://schemas.openxmlformats.org/markup-compatibility/2006" xmlns:a14="http://schemas.microsoft.com/office/drawing/2010/main">
        <mc:Choice Requires="a14">
          <p:sp>
            <p:nvSpPr>
              <p:cNvPr id="5" name="文本框 4">
                <a:extLst>
                  <a:ext uri="{FF2B5EF4-FFF2-40B4-BE49-F238E27FC236}">
                    <a16:creationId xmlns:a16="http://schemas.microsoft.com/office/drawing/2014/main" id="{134FE497-F4D6-96C8-B2CF-F4353BD13425}"/>
                  </a:ext>
                </a:extLst>
              </p:cNvPr>
              <p:cNvSpPr txBox="1"/>
              <p:nvPr/>
            </p:nvSpPr>
            <p:spPr>
              <a:xfrm>
                <a:off x="500944" y="3125836"/>
                <a:ext cx="6619046" cy="2391809"/>
              </a:xfrm>
              <a:prstGeom prst="rect">
                <a:avLst/>
              </a:prstGeom>
              <a:noFill/>
            </p:spPr>
            <p:txBody>
              <a:bodyPr wrap="square" rtlCol="0">
                <a:spAutoFit/>
              </a:bodyPr>
              <a:lstStyle/>
              <a:p>
                <a:pPr marL="457200" indent="-457200">
                  <a:lnSpc>
                    <a:spcPct val="114000"/>
                  </a:lnSpc>
                  <a:spcAft>
                    <a:spcPts val="600"/>
                  </a:spcAft>
                  <a:buFont typeface="Arial" panose="020B0604020202020204" pitchFamily="34" charset="0"/>
                  <a:buChar char="•"/>
                </a:pPr>
                <a:r>
                  <a:rPr kumimoji="1" lang="zh-CN" altLang="en-US" sz="2800" dirty="0">
                    <a:latin typeface="Songti SC" panose="02010600040101010101" pitchFamily="2" charset="-122"/>
                    <a:ea typeface="Songti SC" panose="02010600040101010101" pitchFamily="2" charset="-122"/>
                  </a:rPr>
                  <a:t>常用</a:t>
                </a:r>
                <a14:m>
                  <m:oMath xmlns:m="http://schemas.openxmlformats.org/officeDocument/2006/math">
                    <m:sSub>
                      <m:sSubPr>
                        <m:ctrlPr>
                          <a:rPr kumimoji="1" lang="en-US" altLang="zh-CN" sz="2800" i="1" dirty="0" smtClean="0">
                            <a:latin typeface="Cambria Math" panose="02040503050406030204" pitchFamily="18" charset="0"/>
                            <a:ea typeface="Songti SC" panose="02010600040101010101" pitchFamily="2" charset="-122"/>
                          </a:rPr>
                        </m:ctrlPr>
                      </m:sSubPr>
                      <m:e>
                        <m:r>
                          <a:rPr kumimoji="1" lang="en-US" altLang="zh-CN" sz="2800" i="1" dirty="0" smtClean="0">
                            <a:latin typeface="Cambria Math" panose="02040503050406030204" pitchFamily="18" charset="0"/>
                            <a:ea typeface="Songti SC" panose="02010600040101010101" pitchFamily="2" charset="-122"/>
                          </a:rPr>
                          <m:t>𝑇</m:t>
                        </m:r>
                      </m:e>
                      <m:sub>
                        <m:r>
                          <a:rPr kumimoji="1" lang="en-US" altLang="zh-CN" sz="2800" i="1" dirty="0" smtClean="0">
                            <a:latin typeface="Cambria Math" panose="02040503050406030204" pitchFamily="18" charset="0"/>
                            <a:ea typeface="Songti SC" panose="02010600040101010101" pitchFamily="2" charset="-122"/>
                          </a:rPr>
                          <m:t>4</m:t>
                        </m:r>
                      </m:sub>
                    </m:sSub>
                  </m:oMath>
                </a14:m>
                <a:r>
                  <a:rPr kumimoji="1" lang="zh-CN" altLang="en-US" sz="2800" dirty="0">
                    <a:latin typeface="Songti SC" panose="02010600040101010101" pitchFamily="2" charset="-122"/>
                    <a:ea typeface="Songti SC" panose="02010600040101010101" pitchFamily="2" charset="-122"/>
                  </a:rPr>
                  <a:t>的状态表示反相器的工作状态</a:t>
                </a:r>
                <a:endParaRPr kumimoji="1" lang="en-US" altLang="zh-CN" sz="2800" dirty="0">
                  <a:latin typeface="Songti SC" panose="02010600040101010101" pitchFamily="2" charset="-122"/>
                  <a:ea typeface="Songti SC" panose="02010600040101010101" pitchFamily="2" charset="-122"/>
                </a:endParaRPr>
              </a:p>
              <a:p>
                <a:pPr marL="800100" lvl="1" indent="-342900">
                  <a:lnSpc>
                    <a:spcPct val="114000"/>
                  </a:lnSpc>
                  <a:spcAft>
                    <a:spcPts val="600"/>
                  </a:spcAft>
                  <a:buFont typeface="Arial" panose="020B0604020202020204" pitchFamily="34" charset="0"/>
                  <a:buChar char="•"/>
                </a:pPr>
                <a:r>
                  <a:rPr kumimoji="1" lang="zh-CN" altLang="en-US" sz="2400" dirty="0">
                    <a:latin typeface="Myriad Pro" panose="020B0503030403020204" pitchFamily="34" charset="0"/>
                    <a:ea typeface="KaiTi" panose="02010609060101010101" pitchFamily="49" charset="-122"/>
                  </a:rPr>
                  <a:t>当</a:t>
                </a:r>
                <a14:m>
                  <m:oMath xmlns:m="http://schemas.openxmlformats.org/officeDocument/2006/math">
                    <m:sSub>
                      <m:sSubPr>
                        <m:ctrlPr>
                          <a:rPr kumimoji="1" lang="en-US" altLang="zh-CN" sz="2400" i="1" dirty="0" smtClean="0">
                            <a:latin typeface="Cambria Math" panose="02040503050406030204" pitchFamily="18" charset="0"/>
                            <a:ea typeface="KaiTi" panose="02010609060101010101" pitchFamily="49" charset="-122"/>
                          </a:rPr>
                        </m:ctrlPr>
                      </m:sSubPr>
                      <m:e>
                        <m:r>
                          <a:rPr kumimoji="1" lang="en-US" altLang="zh-CN" sz="2400" i="1" dirty="0" smtClean="0">
                            <a:latin typeface="Cambria Math" panose="02040503050406030204" pitchFamily="18" charset="0"/>
                            <a:ea typeface="KaiTi" panose="02010609060101010101" pitchFamily="49" charset="-122"/>
                          </a:rPr>
                          <m:t>𝑇</m:t>
                        </m:r>
                      </m:e>
                      <m:sub>
                        <m:r>
                          <a:rPr kumimoji="1" lang="en-US" altLang="zh-CN" sz="2400" i="1" dirty="0" smtClean="0">
                            <a:latin typeface="Cambria Math" panose="02040503050406030204" pitchFamily="18" charset="0"/>
                            <a:ea typeface="KaiTi" panose="02010609060101010101" pitchFamily="49" charset="-122"/>
                          </a:rPr>
                          <m:t>4</m:t>
                        </m:r>
                      </m:sub>
                    </m:sSub>
                  </m:oMath>
                </a14:m>
                <a:r>
                  <a:rPr kumimoji="1" lang="zh-CN" altLang="en-US" sz="2400" dirty="0">
                    <a:latin typeface="Myriad Pro" panose="020B0503030403020204" pitchFamily="34" charset="0"/>
                    <a:ea typeface="KaiTi" panose="02010609060101010101" pitchFamily="49" charset="-122"/>
                  </a:rPr>
                  <a:t>截止时，反相器处在截止或关断状态，输出为高电平</a:t>
                </a:r>
                <a:endParaRPr kumimoji="1" lang="en-US" altLang="zh-CN" sz="2400" dirty="0">
                  <a:latin typeface="Myriad Pro" panose="020B0503030403020204" pitchFamily="34" charset="0"/>
                  <a:ea typeface="KaiTi" panose="02010609060101010101" pitchFamily="49" charset="-122"/>
                </a:endParaRPr>
              </a:p>
              <a:p>
                <a:pPr marL="800100" lvl="1" indent="-342900">
                  <a:lnSpc>
                    <a:spcPct val="114000"/>
                  </a:lnSpc>
                  <a:spcAft>
                    <a:spcPts val="600"/>
                  </a:spcAft>
                  <a:buFont typeface="Arial" panose="020B0604020202020204" pitchFamily="34" charset="0"/>
                  <a:buChar char="•"/>
                </a:pPr>
                <a:r>
                  <a:rPr kumimoji="1" lang="zh-CN" altLang="en-US" sz="2400" dirty="0">
                    <a:latin typeface="Myriad Pro" panose="020B0503030403020204" pitchFamily="34" charset="0"/>
                    <a:ea typeface="KaiTi" panose="02010609060101010101" pitchFamily="49" charset="-122"/>
                  </a:rPr>
                  <a:t>当</a:t>
                </a:r>
                <a14:m>
                  <m:oMath xmlns:m="http://schemas.openxmlformats.org/officeDocument/2006/math">
                    <m:sSub>
                      <m:sSubPr>
                        <m:ctrlPr>
                          <a:rPr kumimoji="1" lang="en-US" altLang="zh-CN" sz="2400" i="1" dirty="0" smtClean="0">
                            <a:latin typeface="Cambria Math" panose="02040503050406030204" pitchFamily="18" charset="0"/>
                            <a:ea typeface="KaiTi" panose="02010609060101010101" pitchFamily="49" charset="-122"/>
                          </a:rPr>
                        </m:ctrlPr>
                      </m:sSubPr>
                      <m:e>
                        <m:r>
                          <a:rPr kumimoji="1" lang="en-US" altLang="zh-CN" sz="2400" i="1" dirty="0" smtClean="0">
                            <a:latin typeface="Cambria Math" panose="02040503050406030204" pitchFamily="18" charset="0"/>
                            <a:ea typeface="KaiTi" panose="02010609060101010101" pitchFamily="49" charset="-122"/>
                          </a:rPr>
                          <m:t>𝑇</m:t>
                        </m:r>
                      </m:e>
                      <m:sub>
                        <m:r>
                          <a:rPr kumimoji="1" lang="en-US" altLang="zh-CN" sz="2400" i="1" dirty="0" smtClean="0">
                            <a:latin typeface="Cambria Math" panose="02040503050406030204" pitchFamily="18" charset="0"/>
                            <a:ea typeface="KaiTi" panose="02010609060101010101" pitchFamily="49" charset="-122"/>
                          </a:rPr>
                          <m:t>4</m:t>
                        </m:r>
                      </m:sub>
                    </m:sSub>
                  </m:oMath>
                </a14:m>
                <a:r>
                  <a:rPr kumimoji="1" lang="zh-CN" altLang="en-US" sz="2400" dirty="0">
                    <a:latin typeface="Myriad Pro" panose="020B0503030403020204" pitchFamily="34" charset="0"/>
                    <a:ea typeface="KaiTi" panose="02010609060101010101" pitchFamily="49" charset="-122"/>
                  </a:rPr>
                  <a:t>饱和导通时，反相器处在导通状态，输出为低电平</a:t>
                </a:r>
                <a:endParaRPr kumimoji="1" lang="en-US" altLang="zh-CN" sz="2400" dirty="0">
                  <a:latin typeface="Myriad Pro" panose="020B0503030403020204" pitchFamily="34" charset="0"/>
                  <a:ea typeface="KaiTi" panose="02010609060101010101" pitchFamily="49" charset="-122"/>
                </a:endParaRPr>
              </a:p>
            </p:txBody>
          </p:sp>
        </mc:Choice>
        <mc:Fallback xmlns="">
          <p:sp>
            <p:nvSpPr>
              <p:cNvPr id="5" name="文本框 4">
                <a:extLst>
                  <a:ext uri="{FF2B5EF4-FFF2-40B4-BE49-F238E27FC236}">
                    <a16:creationId xmlns:a16="http://schemas.microsoft.com/office/drawing/2014/main" id="{134FE497-F4D6-96C8-B2CF-F4353BD13425}"/>
                  </a:ext>
                </a:extLst>
              </p:cNvPr>
              <p:cNvSpPr txBox="1">
                <a:spLocks noRot="1" noChangeAspect="1" noMove="1" noResize="1" noEditPoints="1" noAdjustHandles="1" noChangeArrowheads="1" noChangeShapeType="1" noTextEdit="1"/>
              </p:cNvSpPr>
              <p:nvPr/>
            </p:nvSpPr>
            <p:spPr>
              <a:xfrm>
                <a:off x="500944" y="3125836"/>
                <a:ext cx="6619046" cy="2391809"/>
              </a:xfrm>
              <a:prstGeom prst="rect">
                <a:avLst/>
              </a:prstGeom>
              <a:blipFill>
                <a:blip r:embed="rId4"/>
                <a:stretch>
                  <a:fillRect l="-1724" t="-1058" r="-6130" b="-3704"/>
                </a:stretch>
              </a:blipFill>
            </p:spPr>
            <p:txBody>
              <a:bodyPr/>
              <a:lstStyle/>
              <a:p>
                <a:r>
                  <a:rPr lang="zh-CN" altLang="en-US">
                    <a:noFill/>
                  </a:rPr>
                  <a:t> </a:t>
                </a:r>
              </a:p>
            </p:txBody>
          </p:sp>
        </mc:Fallback>
      </mc:AlternateContent>
      <p:sp>
        <p:nvSpPr>
          <p:cNvPr id="3" name="灯片编号占位符 2">
            <a:extLst>
              <a:ext uri="{FF2B5EF4-FFF2-40B4-BE49-F238E27FC236}">
                <a16:creationId xmlns:a16="http://schemas.microsoft.com/office/drawing/2014/main" id="{1EED85A2-270E-BA66-3CF1-062F6632DA25}"/>
              </a:ext>
            </a:extLst>
          </p:cNvPr>
          <p:cNvSpPr>
            <a:spLocks noGrp="1"/>
          </p:cNvSpPr>
          <p:nvPr>
            <p:ph type="sldNum" sz="quarter" idx="12"/>
          </p:nvPr>
        </p:nvSpPr>
        <p:spPr/>
        <p:txBody>
          <a:bodyPr/>
          <a:lstStyle/>
          <a:p>
            <a:fld id="{392CBAA0-59E6-204E-8F03-85E5040D48B8}" type="slidenum">
              <a:rPr kumimoji="1" lang="zh-CN" altLang="en-US" smtClean="0"/>
              <a:t>101</a:t>
            </a:fld>
            <a:r>
              <a:rPr kumimoji="1" lang="en-US" altLang="zh-CN"/>
              <a:t>/132</a:t>
            </a:r>
            <a:endParaRPr kumimoji="1" lang="zh-CN" altLang="en-US" dirty="0"/>
          </a:p>
        </p:txBody>
      </p:sp>
    </p:spTree>
    <p:extLst>
      <p:ext uri="{BB962C8B-B14F-4D97-AF65-F5344CB8AC3E}">
        <p14:creationId xmlns:p14="http://schemas.microsoft.com/office/powerpoint/2010/main" val="244103441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animEffect transition="in" filter="wipe(left)">
                                      <p:cBhvr>
                                        <p:cTn id="7" dur="500"/>
                                        <p:tgtEl>
                                          <p:spTgt spid="5">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nodeType="clickEffect">
                                  <p:stCondLst>
                                    <p:cond delay="0"/>
                                  </p:stCondLst>
                                  <p:childTnLst>
                                    <p:set>
                                      <p:cBhvr>
                                        <p:cTn id="11" dur="1" fill="hold">
                                          <p:stCondLst>
                                            <p:cond delay="0"/>
                                          </p:stCondLst>
                                        </p:cTn>
                                        <p:tgtEl>
                                          <p:spTgt spid="5">
                                            <p:txEl>
                                              <p:pRg st="1" end="1"/>
                                            </p:txEl>
                                          </p:spTgt>
                                        </p:tgtEl>
                                        <p:attrNameLst>
                                          <p:attrName>style.visibility</p:attrName>
                                        </p:attrNameLst>
                                      </p:cBhvr>
                                      <p:to>
                                        <p:strVal val="visible"/>
                                      </p:to>
                                    </p:set>
                                    <p:animEffect transition="in" filter="wipe(left)">
                                      <p:cBhvr>
                                        <p:cTn id="12" dur="500"/>
                                        <p:tgtEl>
                                          <p:spTgt spid="5">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nodeType="clickEffect">
                                  <p:stCondLst>
                                    <p:cond delay="0"/>
                                  </p:stCondLst>
                                  <p:childTnLst>
                                    <p:set>
                                      <p:cBhvr>
                                        <p:cTn id="16" dur="1" fill="hold">
                                          <p:stCondLst>
                                            <p:cond delay="0"/>
                                          </p:stCondLst>
                                        </p:cTn>
                                        <p:tgtEl>
                                          <p:spTgt spid="5">
                                            <p:txEl>
                                              <p:pRg st="2" end="2"/>
                                            </p:txEl>
                                          </p:spTgt>
                                        </p:tgtEl>
                                        <p:attrNameLst>
                                          <p:attrName>style.visibility</p:attrName>
                                        </p:attrNameLst>
                                      </p:cBhvr>
                                      <p:to>
                                        <p:strVal val="visible"/>
                                      </p:to>
                                    </p:set>
                                    <p:animEffect transition="in" filter="wipe(left)">
                                      <p:cBhvr>
                                        <p:cTn id="17" dur="500"/>
                                        <p:tgtEl>
                                          <p:spTgt spid="5">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标题 3">
            <a:extLst>
              <a:ext uri="{FF2B5EF4-FFF2-40B4-BE49-F238E27FC236}">
                <a16:creationId xmlns:a16="http://schemas.microsoft.com/office/drawing/2014/main" id="{A3557054-D826-9F4E-A18F-AE9DEA5A0C65}"/>
              </a:ext>
            </a:extLst>
          </p:cNvPr>
          <p:cNvSpPr>
            <a:spLocks noGrp="1"/>
          </p:cNvSpPr>
          <p:nvPr>
            <p:ph type="title"/>
          </p:nvPr>
        </p:nvSpPr>
        <p:spPr/>
        <p:txBody>
          <a:bodyPr>
            <a:normAutofit/>
          </a:bodyPr>
          <a:lstStyle/>
          <a:p>
            <a:r>
              <a:rPr kumimoji="1" lang="en-US" altLang="zh-CN" dirty="0"/>
              <a:t>4.1</a:t>
            </a:r>
            <a:r>
              <a:rPr kumimoji="1" lang="zh-CN" altLang="en-US" dirty="0"/>
              <a:t> </a:t>
            </a:r>
            <a:r>
              <a:rPr kumimoji="1" lang="en-US" altLang="zh-CN" dirty="0"/>
              <a:t>TTL</a:t>
            </a:r>
            <a:r>
              <a:rPr kumimoji="1" lang="zh-CN" altLang="en-US" dirty="0"/>
              <a:t>反相器</a:t>
            </a:r>
            <a:endParaRPr kumimoji="1" lang="zh-CN" altLang="en-US" dirty="0">
              <a:latin typeface="Myriad Pro" panose="020B0503030403020204" pitchFamily="34" charset="0"/>
            </a:endParaRPr>
          </a:p>
        </p:txBody>
      </p:sp>
      <p:sp>
        <p:nvSpPr>
          <p:cNvPr id="157" name="Text Box 5">
            <a:extLst>
              <a:ext uri="{FF2B5EF4-FFF2-40B4-BE49-F238E27FC236}">
                <a16:creationId xmlns:a16="http://schemas.microsoft.com/office/drawing/2014/main" id="{72E8E95D-D521-1892-46B2-C79EEE236CC8}"/>
              </a:ext>
            </a:extLst>
          </p:cNvPr>
          <p:cNvSpPr txBox="1">
            <a:spLocks noChangeArrowheads="1"/>
          </p:cNvSpPr>
          <p:nvPr/>
        </p:nvSpPr>
        <p:spPr bwMode="auto">
          <a:xfrm>
            <a:off x="0" y="838925"/>
            <a:ext cx="3597660"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lang="zh-CN" altLang="en-US" b="0" dirty="0">
                <a:solidFill>
                  <a:srgbClr val="0033CC"/>
                </a:solidFill>
                <a:latin typeface="Myriad Pro" panose="020B0503030403020204" pitchFamily="34" charset="0"/>
                <a:ea typeface="Songti SC" panose="02010600040101010101" pitchFamily="2" charset="-122"/>
              </a:rPr>
              <a:t>二</a:t>
            </a:r>
            <a:r>
              <a:rPr kumimoji="1" lang="zh-CN" altLang="en-US" sz="2800" b="0" i="0" u="none" strike="noStrike" kern="1200" cap="none" spc="0" normalizeH="0" baseline="0" noProof="0" dirty="0">
                <a:ln>
                  <a:noFill/>
                </a:ln>
                <a:solidFill>
                  <a:srgbClr val="0033CC"/>
                </a:solidFill>
                <a:effectLst/>
                <a:uLnTx/>
                <a:uFillTx/>
                <a:latin typeface="Myriad Pro" panose="020B0503030403020204" pitchFamily="34" charset="0"/>
                <a:ea typeface="Songti SC" panose="02010600040101010101" pitchFamily="2" charset="-122"/>
              </a:rPr>
              <a:t>、静态特</a:t>
            </a:r>
            <a:r>
              <a:rPr lang="zh-CN" altLang="en-US" b="0" dirty="0">
                <a:solidFill>
                  <a:srgbClr val="0033CC"/>
                </a:solidFill>
                <a:latin typeface="Myriad Pro" panose="020B0503030403020204" pitchFamily="34" charset="0"/>
                <a:ea typeface="Songti SC" panose="02010600040101010101" pitchFamily="2" charset="-122"/>
              </a:rPr>
              <a:t>性</a:t>
            </a:r>
            <a:r>
              <a:rPr kumimoji="1" lang="en-US" altLang="zh-CN" sz="2800" b="0" i="0" u="none" strike="noStrike" kern="1200" cap="none" spc="0" normalizeH="0" baseline="0" noProof="0" dirty="0">
                <a:ln>
                  <a:noFill/>
                </a:ln>
                <a:solidFill>
                  <a:srgbClr val="0033CC"/>
                </a:solidFill>
                <a:effectLst/>
                <a:uLnTx/>
                <a:uFillTx/>
                <a:latin typeface="Myriad Pro" panose="020B0503030403020204" pitchFamily="34" charset="0"/>
                <a:ea typeface="Songti SC" panose="02010600040101010101" pitchFamily="2" charset="-122"/>
              </a:rPr>
              <a:t>	</a:t>
            </a:r>
            <a:endParaRPr kumimoji="1" lang="zh-CN" altLang="en-US" sz="2800" b="0" i="0" u="none" strike="noStrike" kern="1200" cap="none" spc="0" normalizeH="0" baseline="0" noProof="0" dirty="0">
              <a:ln>
                <a:noFill/>
              </a:ln>
              <a:solidFill>
                <a:srgbClr val="FE0567"/>
              </a:solidFill>
              <a:effectLst/>
              <a:uLnTx/>
              <a:uFillTx/>
              <a:latin typeface="Myriad Pro" panose="020B0503030403020204" pitchFamily="34" charset="0"/>
              <a:ea typeface="Songti SC" panose="02010600040101010101" pitchFamily="2" charset="-122"/>
            </a:endParaRPr>
          </a:p>
        </p:txBody>
      </p:sp>
      <mc:AlternateContent xmlns:mc="http://schemas.openxmlformats.org/markup-compatibility/2006" xmlns:a14="http://schemas.microsoft.com/office/drawing/2010/main">
        <mc:Choice Requires="a14">
          <p:sp>
            <p:nvSpPr>
              <p:cNvPr id="72" name="Text Box 2">
                <a:extLst>
                  <a:ext uri="{FF2B5EF4-FFF2-40B4-BE49-F238E27FC236}">
                    <a16:creationId xmlns:a16="http://schemas.microsoft.com/office/drawing/2014/main" id="{BF13301A-AABA-8E9E-7BAE-797E39AA192E}"/>
                  </a:ext>
                </a:extLst>
              </p:cNvPr>
              <p:cNvSpPr txBox="1">
                <a:spLocks noChangeArrowheads="1"/>
              </p:cNvSpPr>
              <p:nvPr/>
            </p:nvSpPr>
            <p:spPr bwMode="auto">
              <a:xfrm>
                <a:off x="2046758" y="4650625"/>
                <a:ext cx="6769435" cy="668068"/>
              </a:xfrm>
              <a:prstGeom prst="rect">
                <a:avLst/>
              </a:prstGeom>
              <a:noFill/>
              <a:ln>
                <a:noFill/>
              </a:ln>
              <a:effectLst/>
              <a:extLst>
                <a:ext uri="{909E8E84-426E-40DD-AFC4-6F175D3DCCD1}">
                  <a14:hiddenFill>
                    <a:solidFill>
                      <a:schemeClr val="accent1"/>
                    </a:solidFill>
                  </a14:hiddenFill>
                </a:ext>
                <a:ext uri="{91240B29-F687-4F45-9708-019B960494DF}">
                  <a14:hiddenLine w="9525">
                    <a:solidFill>
                      <a:schemeClr val="tx1"/>
                    </a:solidFill>
                    <a:miter lim="800000"/>
                    <a:headEnd/>
                    <a:tailEnd/>
                  </a14:hiddenLine>
                </a:ext>
                <a:ext uri="{AF507438-7753-43E0-B8FC-AC1667EBCBE1}">
                  <a14:hiddenEffects>
                    <a:effectLst>
                      <a:outerShdw dist="35921" dir="2700000" algn="ctr" rotWithShape="0">
                        <a:schemeClr val="bg2"/>
                      </a:outerShdw>
                    </a:effectLst>
                  </a14:hiddenEffects>
                </a:ext>
              </a:extLst>
            </p:spPr>
            <p:txBody>
              <a:bodyPr wrap="squar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zh-CN" altLang="en-US" sz="2400" dirty="0">
                    <a:solidFill>
                      <a:srgbClr val="FF0066"/>
                    </a:solidFill>
                  </a:rPr>
                  <a:t>输入短路</a:t>
                </a:r>
                <a:r>
                  <a:rPr lang="zh-CN" altLang="en-US" sz="2400" b="0" dirty="0">
                    <a:solidFill>
                      <a:srgbClr val="FF0066"/>
                    </a:solidFill>
                  </a:rPr>
                  <a:t>电流 </a:t>
                </a:r>
                <a14:m>
                  <m:oMath xmlns:m="http://schemas.openxmlformats.org/officeDocument/2006/math">
                    <m:sSub>
                      <m:sSubPr>
                        <m:ctrlPr>
                          <a:rPr lang="en-US" altLang="zh-CN" sz="2400" b="0" i="1" smtClean="0">
                            <a:solidFill>
                              <a:srgbClr val="FF0066"/>
                            </a:solidFill>
                            <a:latin typeface="Cambria Math" panose="02040503050406030204" pitchFamily="18" charset="0"/>
                          </a:rPr>
                        </m:ctrlPr>
                      </m:sSubPr>
                      <m:e>
                        <m:r>
                          <a:rPr lang="en-US" altLang="zh-CN" sz="2400" b="0" i="1" smtClean="0">
                            <a:solidFill>
                              <a:srgbClr val="FF0066"/>
                            </a:solidFill>
                            <a:latin typeface="Cambria Math" panose="02040503050406030204" pitchFamily="18" charset="0"/>
                          </a:rPr>
                          <m:t>𝑖</m:t>
                        </m:r>
                      </m:e>
                      <m:sub>
                        <m:r>
                          <a:rPr lang="en-US" altLang="zh-CN" sz="2400" b="0" i="1" smtClean="0">
                            <a:solidFill>
                              <a:srgbClr val="FF0066"/>
                            </a:solidFill>
                            <a:latin typeface="Cambria Math" panose="02040503050406030204" pitchFamily="18" charset="0"/>
                          </a:rPr>
                          <m:t>𝐼</m:t>
                        </m:r>
                      </m:sub>
                    </m:sSub>
                    <m:r>
                      <a:rPr lang="en-US" altLang="zh-CN" sz="2400" b="0" i="1" smtClean="0">
                        <a:solidFill>
                          <a:srgbClr val="FF0066"/>
                        </a:solidFill>
                        <a:latin typeface="Cambria Math" panose="02040503050406030204" pitchFamily="18" charset="0"/>
                      </a:rPr>
                      <m:t>=</m:t>
                    </m:r>
                    <m:sSub>
                      <m:sSubPr>
                        <m:ctrlPr>
                          <a:rPr lang="en-US" altLang="zh-CN" sz="2400" b="0" i="1" smtClean="0">
                            <a:solidFill>
                              <a:srgbClr val="FF0066"/>
                            </a:solidFill>
                            <a:latin typeface="Cambria Math" panose="02040503050406030204" pitchFamily="18" charset="0"/>
                          </a:rPr>
                        </m:ctrlPr>
                      </m:sSubPr>
                      <m:e>
                        <m:r>
                          <a:rPr lang="en-US" altLang="zh-CN" sz="2400" b="0" i="1" smtClean="0">
                            <a:solidFill>
                              <a:srgbClr val="FF0066"/>
                            </a:solidFill>
                            <a:latin typeface="Cambria Math" panose="02040503050406030204" pitchFamily="18" charset="0"/>
                          </a:rPr>
                          <m:t>𝐼</m:t>
                        </m:r>
                      </m:e>
                      <m:sub>
                        <m:r>
                          <a:rPr lang="en-US" altLang="zh-CN" sz="2400" b="0" i="1" smtClean="0">
                            <a:solidFill>
                              <a:srgbClr val="FF0066"/>
                            </a:solidFill>
                            <a:latin typeface="Cambria Math" panose="02040503050406030204" pitchFamily="18" charset="0"/>
                          </a:rPr>
                          <m:t>𝐼𝑆</m:t>
                        </m:r>
                      </m:sub>
                    </m:sSub>
                    <m:r>
                      <a:rPr lang="en-US" altLang="zh-CN" sz="2400" b="0" i="1" smtClean="0">
                        <a:solidFill>
                          <a:srgbClr val="FF0066"/>
                        </a:solidFill>
                        <a:latin typeface="Cambria Math" panose="02040503050406030204" pitchFamily="18" charset="0"/>
                      </a:rPr>
                      <m:t>=−</m:t>
                    </m:r>
                    <m:f>
                      <m:fPr>
                        <m:ctrlPr>
                          <a:rPr lang="en-US" altLang="zh-CN" sz="2400" b="0" i="1" smtClean="0">
                            <a:solidFill>
                              <a:srgbClr val="FF0066"/>
                            </a:solidFill>
                            <a:latin typeface="Cambria Math" panose="02040503050406030204" pitchFamily="18" charset="0"/>
                          </a:rPr>
                        </m:ctrlPr>
                      </m:fPr>
                      <m:num>
                        <m:sSub>
                          <m:sSubPr>
                            <m:ctrlPr>
                              <a:rPr lang="en-US" altLang="zh-CN" sz="2400" b="0" i="1" smtClean="0">
                                <a:solidFill>
                                  <a:srgbClr val="FF0066"/>
                                </a:solidFill>
                                <a:latin typeface="Cambria Math" panose="02040503050406030204" pitchFamily="18" charset="0"/>
                              </a:rPr>
                            </m:ctrlPr>
                          </m:sSubPr>
                          <m:e>
                            <m:r>
                              <a:rPr lang="en-US" altLang="zh-CN" sz="2400" b="0" i="1" smtClean="0">
                                <a:solidFill>
                                  <a:srgbClr val="FF0066"/>
                                </a:solidFill>
                                <a:latin typeface="Cambria Math" panose="02040503050406030204" pitchFamily="18" charset="0"/>
                              </a:rPr>
                              <m:t>𝑉</m:t>
                            </m:r>
                          </m:e>
                          <m:sub>
                            <m:r>
                              <a:rPr lang="en-US" altLang="zh-CN" sz="2400" b="0" i="1" smtClean="0">
                                <a:solidFill>
                                  <a:srgbClr val="FF0066"/>
                                </a:solidFill>
                                <a:latin typeface="Cambria Math" panose="02040503050406030204" pitchFamily="18" charset="0"/>
                              </a:rPr>
                              <m:t>𝐶𝐶</m:t>
                            </m:r>
                          </m:sub>
                        </m:sSub>
                        <m:r>
                          <a:rPr lang="en-US" altLang="zh-CN" sz="2400" b="0" i="1" smtClean="0">
                            <a:solidFill>
                              <a:srgbClr val="FF0066"/>
                            </a:solidFill>
                            <a:latin typeface="Cambria Math" panose="02040503050406030204" pitchFamily="18" charset="0"/>
                          </a:rPr>
                          <m:t>−</m:t>
                        </m:r>
                        <m:sSub>
                          <m:sSubPr>
                            <m:ctrlPr>
                              <a:rPr lang="en-US" altLang="zh-CN" sz="2400" b="0" i="1" smtClean="0">
                                <a:solidFill>
                                  <a:srgbClr val="FF0066"/>
                                </a:solidFill>
                                <a:latin typeface="Cambria Math" panose="02040503050406030204" pitchFamily="18" charset="0"/>
                              </a:rPr>
                            </m:ctrlPr>
                          </m:sSubPr>
                          <m:e>
                            <m:r>
                              <a:rPr lang="en-US" altLang="zh-CN" sz="2400" b="0" i="1" smtClean="0">
                                <a:solidFill>
                                  <a:srgbClr val="FF0066"/>
                                </a:solidFill>
                                <a:latin typeface="Cambria Math" panose="02040503050406030204" pitchFamily="18" charset="0"/>
                              </a:rPr>
                              <m:t>𝑢</m:t>
                            </m:r>
                          </m:e>
                          <m:sub>
                            <m:r>
                              <a:rPr lang="en-US" altLang="zh-CN" sz="2400" b="0" i="1" smtClean="0">
                                <a:solidFill>
                                  <a:srgbClr val="FF0066"/>
                                </a:solidFill>
                                <a:latin typeface="Cambria Math" panose="02040503050406030204" pitchFamily="18" charset="0"/>
                              </a:rPr>
                              <m:t>𝐵𝐸</m:t>
                            </m:r>
                            <m:r>
                              <a:rPr lang="en-US" altLang="zh-CN" sz="2400" b="0" i="1" smtClean="0">
                                <a:solidFill>
                                  <a:srgbClr val="FF0066"/>
                                </a:solidFill>
                                <a:latin typeface="Cambria Math" panose="02040503050406030204" pitchFamily="18" charset="0"/>
                              </a:rPr>
                              <m:t>1</m:t>
                            </m:r>
                          </m:sub>
                        </m:sSub>
                      </m:num>
                      <m:den>
                        <m:sSub>
                          <m:sSubPr>
                            <m:ctrlPr>
                              <a:rPr lang="en-US" altLang="zh-CN" sz="2400" b="0" i="1" smtClean="0">
                                <a:solidFill>
                                  <a:srgbClr val="FF0066"/>
                                </a:solidFill>
                                <a:latin typeface="Cambria Math" panose="02040503050406030204" pitchFamily="18" charset="0"/>
                              </a:rPr>
                            </m:ctrlPr>
                          </m:sSubPr>
                          <m:e>
                            <m:r>
                              <a:rPr lang="en-US" altLang="zh-CN" sz="2400" b="0" i="1" smtClean="0">
                                <a:solidFill>
                                  <a:srgbClr val="FF0066"/>
                                </a:solidFill>
                                <a:latin typeface="Cambria Math" panose="02040503050406030204" pitchFamily="18" charset="0"/>
                              </a:rPr>
                              <m:t>𝑅</m:t>
                            </m:r>
                          </m:e>
                          <m:sub>
                            <m:r>
                              <a:rPr lang="en-US" altLang="zh-CN" sz="2400" b="0" i="1" smtClean="0">
                                <a:solidFill>
                                  <a:srgbClr val="FF0066"/>
                                </a:solidFill>
                                <a:latin typeface="Cambria Math" panose="02040503050406030204" pitchFamily="18" charset="0"/>
                              </a:rPr>
                              <m:t>1</m:t>
                            </m:r>
                          </m:sub>
                        </m:sSub>
                      </m:den>
                    </m:f>
                    <m:r>
                      <a:rPr lang="en-US" altLang="zh-CN" sz="2400" b="0" i="1" smtClean="0">
                        <a:solidFill>
                          <a:srgbClr val="FF0066"/>
                        </a:solidFill>
                        <a:latin typeface="Cambria Math" panose="02040503050406030204" pitchFamily="18" charset="0"/>
                      </a:rPr>
                      <m:t>=−1.05</m:t>
                    </m:r>
                    <m:r>
                      <a:rPr lang="en-US" altLang="zh-CN" sz="2400" b="0" i="1" smtClean="0">
                        <a:solidFill>
                          <a:srgbClr val="FF0066"/>
                        </a:solidFill>
                        <a:latin typeface="Cambria Math" panose="02040503050406030204" pitchFamily="18" charset="0"/>
                      </a:rPr>
                      <m:t>𝑚𝐴</m:t>
                    </m:r>
                  </m:oMath>
                </a14:m>
                <a:endParaRPr lang="en-US" altLang="zh-CN" sz="2400" b="0" baseline="-25000" dirty="0">
                  <a:solidFill>
                    <a:srgbClr val="FF0066"/>
                  </a:solidFill>
                </a:endParaRPr>
              </a:p>
            </p:txBody>
          </p:sp>
        </mc:Choice>
        <mc:Fallback xmlns="">
          <p:sp>
            <p:nvSpPr>
              <p:cNvPr id="72" name="Text Box 2">
                <a:extLst>
                  <a:ext uri="{FF2B5EF4-FFF2-40B4-BE49-F238E27FC236}">
                    <a16:creationId xmlns:a16="http://schemas.microsoft.com/office/drawing/2014/main" id="{BF13301A-AABA-8E9E-7BAE-797E39AA192E}"/>
                  </a:ext>
                </a:extLst>
              </p:cNvPr>
              <p:cNvSpPr txBox="1">
                <a:spLocks noRot="1" noChangeAspect="1" noMove="1" noResize="1" noEditPoints="1" noAdjustHandles="1" noChangeArrowheads="1" noChangeShapeType="1" noTextEdit="1"/>
              </p:cNvSpPr>
              <p:nvPr/>
            </p:nvSpPr>
            <p:spPr bwMode="auto">
              <a:xfrm>
                <a:off x="2046758" y="4650625"/>
                <a:ext cx="6769435" cy="668068"/>
              </a:xfrm>
              <a:prstGeom prst="rect">
                <a:avLst/>
              </a:prstGeom>
              <a:blipFill>
                <a:blip r:embed="rId2"/>
                <a:stretch>
                  <a:fillRect l="-1498"/>
                </a:stretch>
              </a:blip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r>
                  <a:rPr lang="zh-CN" altLang="en-US">
                    <a:noFill/>
                  </a:rPr>
                  <a:t> </a:t>
                </a:r>
              </a:p>
            </p:txBody>
          </p:sp>
        </mc:Fallback>
      </mc:AlternateContent>
      <p:sp>
        <p:nvSpPr>
          <p:cNvPr id="73" name="Rectangle 3">
            <a:extLst>
              <a:ext uri="{FF2B5EF4-FFF2-40B4-BE49-F238E27FC236}">
                <a16:creationId xmlns:a16="http://schemas.microsoft.com/office/drawing/2014/main" id="{3E6538F8-8036-3936-6CC1-1D5418751394}"/>
              </a:ext>
            </a:extLst>
          </p:cNvPr>
          <p:cNvSpPr>
            <a:spLocks noChangeArrowheads="1"/>
          </p:cNvSpPr>
          <p:nvPr/>
        </p:nvSpPr>
        <p:spPr bwMode="auto">
          <a:xfrm>
            <a:off x="182349" y="1719998"/>
            <a:ext cx="8674100" cy="2715562"/>
          </a:xfrm>
          <a:prstGeom prst="rect">
            <a:avLst/>
          </a:prstGeom>
          <a:solidFill>
            <a:srgbClr val="FFFFCC"/>
          </a:solidFill>
          <a:ln w="9525">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endParaRPr lang="zh-CN" altLang="zh-CN" sz="2400" b="0"/>
          </a:p>
        </p:txBody>
      </p:sp>
      <mc:AlternateContent xmlns:mc="http://schemas.openxmlformats.org/markup-compatibility/2006" xmlns:a14="http://schemas.microsoft.com/office/drawing/2010/main">
        <mc:Choice Requires="a14">
          <p:sp>
            <p:nvSpPr>
              <p:cNvPr id="75" name="Text Box 6">
                <a:extLst>
                  <a:ext uri="{FF2B5EF4-FFF2-40B4-BE49-F238E27FC236}">
                    <a16:creationId xmlns:a16="http://schemas.microsoft.com/office/drawing/2014/main" id="{9B810B9F-5D7B-0A43-EB64-2506232DC6D8}"/>
                  </a:ext>
                </a:extLst>
              </p:cNvPr>
              <p:cNvSpPr txBox="1">
                <a:spLocks noChangeArrowheads="1"/>
              </p:cNvSpPr>
              <p:nvPr/>
            </p:nvSpPr>
            <p:spPr bwMode="auto">
              <a:xfrm>
                <a:off x="2829921" y="852470"/>
                <a:ext cx="6859560" cy="523220"/>
              </a:xfrm>
              <a:prstGeom prst="rect">
                <a:avLst/>
              </a:prstGeom>
              <a:noFill/>
              <a:ln>
                <a:noFill/>
              </a:ln>
              <a:effectLst/>
              <a:extLst>
                <a:ext uri="{909E8E84-426E-40DD-AFC4-6F175D3DCCD1}">
                  <a14:hiddenFill>
                    <a:solidFill>
                      <a:schemeClr val="accent1"/>
                    </a:solidFill>
                  </a14:hiddenFill>
                </a:ext>
                <a:ext uri="{91240B29-F687-4F45-9708-019B960494DF}">
                  <a14:hiddenLine w="9525">
                    <a:solidFill>
                      <a:schemeClr val="tx1"/>
                    </a:solidFill>
                    <a:miter lim="800000"/>
                    <a:headEnd/>
                    <a:tailEnd/>
                  </a14:hiddenLine>
                </a:ext>
                <a:ext uri="{AF507438-7753-43E0-B8FC-AC1667EBCBE1}">
                  <a14:hiddenEffects>
                    <a:effectLst>
                      <a:outerShdw dist="35921" dir="2700000" algn="ctr" rotWithShape="0">
                        <a:schemeClr val="bg2"/>
                      </a:outerShdw>
                    </a:effectLst>
                  </a14:hiddenEffects>
                </a:ext>
              </a:extLst>
            </p:spPr>
            <p:txBody>
              <a:bodyPr wrap="squar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dirty="0">
                    <a:solidFill>
                      <a:srgbClr val="FE0567"/>
                    </a:solidFill>
                    <a:latin typeface="宋体" panose="02010600030101010101" pitchFamily="2" charset="-122"/>
                  </a:rPr>
                  <a:t>1.</a:t>
                </a:r>
                <a:r>
                  <a:rPr lang="zh-CN" altLang="en-US" dirty="0">
                    <a:solidFill>
                      <a:srgbClr val="FE0567"/>
                    </a:solidFill>
                    <a:latin typeface="宋体" panose="02010600030101010101" pitchFamily="2" charset="-122"/>
                  </a:rPr>
                  <a:t> </a:t>
                </a:r>
                <a:r>
                  <a:rPr lang="zh-CN" altLang="zh-CN" dirty="0">
                    <a:solidFill>
                      <a:srgbClr val="FE0567"/>
                    </a:solidFill>
                    <a:latin typeface="宋体" panose="02010600030101010101" pitchFamily="2" charset="-122"/>
                  </a:rPr>
                  <a:t>输入伏安特性：</a:t>
                </a:r>
                <a14:m>
                  <m:oMath xmlns:m="http://schemas.openxmlformats.org/officeDocument/2006/math">
                    <m:sSub>
                      <m:sSubPr>
                        <m:ctrlPr>
                          <a:rPr lang="en-US" altLang="zh-CN" b="0" i="1" smtClean="0">
                            <a:solidFill>
                              <a:srgbClr val="FE0567"/>
                            </a:solidFill>
                            <a:latin typeface="Cambria Math" panose="02040503050406030204" pitchFamily="18" charset="0"/>
                          </a:rPr>
                        </m:ctrlPr>
                      </m:sSubPr>
                      <m:e>
                        <m:r>
                          <a:rPr lang="en-US" altLang="zh-CN" b="0" i="1" smtClean="0">
                            <a:solidFill>
                              <a:srgbClr val="FE0567"/>
                            </a:solidFill>
                            <a:latin typeface="Cambria Math" panose="02040503050406030204" pitchFamily="18" charset="0"/>
                          </a:rPr>
                          <m:t>𝑖</m:t>
                        </m:r>
                      </m:e>
                      <m:sub>
                        <m:r>
                          <a:rPr lang="en-US" altLang="zh-CN" b="0" i="1" smtClean="0">
                            <a:solidFill>
                              <a:srgbClr val="FE0567"/>
                            </a:solidFill>
                            <a:latin typeface="Cambria Math" panose="02040503050406030204" pitchFamily="18" charset="0"/>
                          </a:rPr>
                          <m:t>𝐼</m:t>
                        </m:r>
                      </m:sub>
                    </m:sSub>
                    <m:r>
                      <a:rPr lang="en-US" altLang="zh-CN" b="0" i="1" smtClean="0">
                        <a:solidFill>
                          <a:srgbClr val="FE0567"/>
                        </a:solidFill>
                        <a:latin typeface="Cambria Math" panose="02040503050406030204" pitchFamily="18" charset="0"/>
                      </a:rPr>
                      <m:t>=</m:t>
                    </m:r>
                    <m:r>
                      <a:rPr lang="en-US" altLang="zh-CN" b="0" i="1" smtClean="0">
                        <a:solidFill>
                          <a:srgbClr val="FE0567"/>
                        </a:solidFill>
                        <a:latin typeface="Cambria Math" panose="02040503050406030204" pitchFamily="18" charset="0"/>
                      </a:rPr>
                      <m:t>𝑓</m:t>
                    </m:r>
                    <m:r>
                      <a:rPr lang="en-US" altLang="zh-CN" b="0" i="1" smtClean="0">
                        <a:solidFill>
                          <a:srgbClr val="FE0567"/>
                        </a:solidFill>
                        <a:latin typeface="Cambria Math" panose="02040503050406030204" pitchFamily="18" charset="0"/>
                      </a:rPr>
                      <m:t>(</m:t>
                    </m:r>
                    <m:sSub>
                      <m:sSubPr>
                        <m:ctrlPr>
                          <a:rPr lang="en-US" altLang="zh-CN" b="0" i="1" smtClean="0">
                            <a:solidFill>
                              <a:srgbClr val="FE0567"/>
                            </a:solidFill>
                            <a:latin typeface="Cambria Math" panose="02040503050406030204" pitchFamily="18" charset="0"/>
                          </a:rPr>
                        </m:ctrlPr>
                      </m:sSubPr>
                      <m:e>
                        <m:r>
                          <a:rPr lang="en-US" altLang="zh-CN" b="0" i="1" smtClean="0">
                            <a:solidFill>
                              <a:srgbClr val="FE0567"/>
                            </a:solidFill>
                            <a:latin typeface="Cambria Math" panose="02040503050406030204" pitchFamily="18" charset="0"/>
                          </a:rPr>
                          <m:t>𝑢</m:t>
                        </m:r>
                      </m:e>
                      <m:sub>
                        <m:r>
                          <a:rPr lang="en-US" altLang="zh-CN" b="0" i="1" smtClean="0">
                            <a:solidFill>
                              <a:srgbClr val="FE0567"/>
                            </a:solidFill>
                            <a:latin typeface="Cambria Math" panose="02040503050406030204" pitchFamily="18" charset="0"/>
                          </a:rPr>
                          <m:t>𝐼</m:t>
                        </m:r>
                      </m:sub>
                    </m:sSub>
                    <m:r>
                      <a:rPr lang="en-US" altLang="zh-CN" b="0" i="1" smtClean="0">
                        <a:solidFill>
                          <a:srgbClr val="FE0567"/>
                        </a:solidFill>
                        <a:latin typeface="Cambria Math" panose="02040503050406030204" pitchFamily="18" charset="0"/>
                      </a:rPr>
                      <m:t>)</m:t>
                    </m:r>
                  </m:oMath>
                </a14:m>
                <a:endParaRPr lang="zh-CN" altLang="en-US" b="0" dirty="0">
                  <a:solidFill>
                    <a:srgbClr val="0033CC"/>
                  </a:solidFill>
                  <a:latin typeface="宋体" panose="02010600030101010101" pitchFamily="2" charset="-122"/>
                </a:endParaRPr>
              </a:p>
            </p:txBody>
          </p:sp>
        </mc:Choice>
        <mc:Fallback xmlns="">
          <p:sp>
            <p:nvSpPr>
              <p:cNvPr id="75" name="Text Box 6">
                <a:extLst>
                  <a:ext uri="{FF2B5EF4-FFF2-40B4-BE49-F238E27FC236}">
                    <a16:creationId xmlns:a16="http://schemas.microsoft.com/office/drawing/2014/main" id="{9B810B9F-5D7B-0A43-EB64-2506232DC6D8}"/>
                  </a:ext>
                </a:extLst>
              </p:cNvPr>
              <p:cNvSpPr txBox="1">
                <a:spLocks noRot="1" noChangeAspect="1" noMove="1" noResize="1" noEditPoints="1" noAdjustHandles="1" noChangeArrowheads="1" noChangeShapeType="1" noTextEdit="1"/>
              </p:cNvSpPr>
              <p:nvPr/>
            </p:nvSpPr>
            <p:spPr bwMode="auto">
              <a:xfrm>
                <a:off x="2829921" y="852470"/>
                <a:ext cx="6859560" cy="523220"/>
              </a:xfrm>
              <a:prstGeom prst="rect">
                <a:avLst/>
              </a:prstGeom>
              <a:blipFill>
                <a:blip r:embed="rId3"/>
                <a:stretch>
                  <a:fillRect l="-1848" t="-16667" b="-28571"/>
                </a:stretch>
              </a:blip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r>
                  <a:rPr lang="zh-CN" altLang="en-US">
                    <a:noFill/>
                  </a:rPr>
                  <a:t> </a:t>
                </a:r>
              </a:p>
            </p:txBody>
          </p:sp>
        </mc:Fallback>
      </mc:AlternateContent>
      <p:grpSp>
        <p:nvGrpSpPr>
          <p:cNvPr id="77" name="Group 8">
            <a:extLst>
              <a:ext uri="{FF2B5EF4-FFF2-40B4-BE49-F238E27FC236}">
                <a16:creationId xmlns:a16="http://schemas.microsoft.com/office/drawing/2014/main" id="{58F40390-648F-B072-C44B-05D6E5C1FA9F}"/>
              </a:ext>
            </a:extLst>
          </p:cNvPr>
          <p:cNvGrpSpPr>
            <a:grpSpLocks/>
          </p:cNvGrpSpPr>
          <p:nvPr/>
        </p:nvGrpSpPr>
        <p:grpSpPr bwMode="auto">
          <a:xfrm>
            <a:off x="172869" y="1951841"/>
            <a:ext cx="2590800" cy="2278062"/>
            <a:chOff x="266" y="1465"/>
            <a:chExt cx="1632" cy="1435"/>
          </a:xfrm>
        </p:grpSpPr>
        <p:sp>
          <p:nvSpPr>
            <p:cNvPr id="78" name="Rectangle 9">
              <a:extLst>
                <a:ext uri="{FF2B5EF4-FFF2-40B4-BE49-F238E27FC236}">
                  <a16:creationId xmlns:a16="http://schemas.microsoft.com/office/drawing/2014/main" id="{F8737063-CE15-3708-C06F-3A4C72A7B769}"/>
                </a:ext>
              </a:extLst>
            </p:cNvPr>
            <p:cNvSpPr>
              <a:spLocks noChangeArrowheads="1"/>
            </p:cNvSpPr>
            <p:nvPr/>
          </p:nvSpPr>
          <p:spPr bwMode="auto">
            <a:xfrm>
              <a:off x="957" y="1993"/>
              <a:ext cx="412" cy="565"/>
            </a:xfrm>
            <a:prstGeom prst="rect">
              <a:avLst/>
            </a:prstGeom>
            <a:solidFill>
              <a:srgbClr val="CCFFFF"/>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endParaRPr lang="zh-CN" altLang="zh-CN" sz="2400" b="0"/>
            </a:p>
          </p:txBody>
        </p:sp>
        <p:sp>
          <p:nvSpPr>
            <p:cNvPr id="79" name="Line 10">
              <a:extLst>
                <a:ext uri="{FF2B5EF4-FFF2-40B4-BE49-F238E27FC236}">
                  <a16:creationId xmlns:a16="http://schemas.microsoft.com/office/drawing/2014/main" id="{00903A6A-8A5B-523F-0EE1-FE59E27D9283}"/>
                </a:ext>
              </a:extLst>
            </p:cNvPr>
            <p:cNvSpPr>
              <a:spLocks noChangeShapeType="1"/>
            </p:cNvSpPr>
            <p:nvPr/>
          </p:nvSpPr>
          <p:spPr bwMode="auto">
            <a:xfrm>
              <a:off x="526" y="2488"/>
              <a:ext cx="288" cy="0"/>
            </a:xfrm>
            <a:prstGeom prst="line">
              <a:avLst/>
            </a:prstGeom>
            <a:noFill/>
            <a:ln w="381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80" name="Line 11">
              <a:extLst>
                <a:ext uri="{FF2B5EF4-FFF2-40B4-BE49-F238E27FC236}">
                  <a16:creationId xmlns:a16="http://schemas.microsoft.com/office/drawing/2014/main" id="{B3058D3B-2B8D-901C-90D1-2305F30F5364}"/>
                </a:ext>
              </a:extLst>
            </p:cNvPr>
            <p:cNvSpPr>
              <a:spLocks noChangeShapeType="1"/>
            </p:cNvSpPr>
            <p:nvPr/>
          </p:nvSpPr>
          <p:spPr bwMode="auto">
            <a:xfrm flipV="1">
              <a:off x="1171" y="1749"/>
              <a:ext cx="0" cy="24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81" name="AutoShape 12">
              <a:extLst>
                <a:ext uri="{FF2B5EF4-FFF2-40B4-BE49-F238E27FC236}">
                  <a16:creationId xmlns:a16="http://schemas.microsoft.com/office/drawing/2014/main" id="{A2953829-C326-9F77-3C91-29A77903E45A}"/>
                </a:ext>
              </a:extLst>
            </p:cNvPr>
            <p:cNvSpPr>
              <a:spLocks noChangeArrowheads="1"/>
            </p:cNvSpPr>
            <p:nvPr/>
          </p:nvSpPr>
          <p:spPr bwMode="auto">
            <a:xfrm>
              <a:off x="1370" y="2223"/>
              <a:ext cx="96" cy="96"/>
            </a:xfrm>
            <a:prstGeom prst="flowChartConnector">
              <a:avLst/>
            </a:prstGeom>
            <a:noFill/>
            <a:ln w="28575">
              <a:solidFill>
                <a:srgbClr val="0033CC"/>
              </a:solidFill>
              <a:round/>
              <a:headEnd/>
              <a:tailEn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82" name="Line 13">
              <a:extLst>
                <a:ext uri="{FF2B5EF4-FFF2-40B4-BE49-F238E27FC236}">
                  <a16:creationId xmlns:a16="http://schemas.microsoft.com/office/drawing/2014/main" id="{5CD762C8-9C73-7571-724F-EE5F26CE4ECB}"/>
                </a:ext>
              </a:extLst>
            </p:cNvPr>
            <p:cNvSpPr>
              <a:spLocks noChangeShapeType="1"/>
            </p:cNvSpPr>
            <p:nvPr/>
          </p:nvSpPr>
          <p:spPr bwMode="auto">
            <a:xfrm>
              <a:off x="1466" y="2266"/>
              <a:ext cx="192"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83" name="Line 14">
              <a:extLst>
                <a:ext uri="{FF2B5EF4-FFF2-40B4-BE49-F238E27FC236}">
                  <a16:creationId xmlns:a16="http://schemas.microsoft.com/office/drawing/2014/main" id="{459AD1BF-09F4-DC16-175C-C3E6B7D5EA0B}"/>
                </a:ext>
              </a:extLst>
            </p:cNvPr>
            <p:cNvSpPr>
              <a:spLocks noChangeShapeType="1"/>
            </p:cNvSpPr>
            <p:nvPr/>
          </p:nvSpPr>
          <p:spPr bwMode="auto">
            <a:xfrm>
              <a:off x="1169" y="2564"/>
              <a:ext cx="0" cy="336"/>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84" name="Line 15">
              <a:extLst>
                <a:ext uri="{FF2B5EF4-FFF2-40B4-BE49-F238E27FC236}">
                  <a16:creationId xmlns:a16="http://schemas.microsoft.com/office/drawing/2014/main" id="{782B9516-AD5B-1C1F-E130-15D0FE4E17C8}"/>
                </a:ext>
              </a:extLst>
            </p:cNvPr>
            <p:cNvSpPr>
              <a:spLocks noChangeShapeType="1"/>
            </p:cNvSpPr>
            <p:nvPr/>
          </p:nvSpPr>
          <p:spPr bwMode="auto">
            <a:xfrm>
              <a:off x="1075" y="2897"/>
              <a:ext cx="192" cy="0"/>
            </a:xfrm>
            <a:prstGeom prst="line">
              <a:avLst/>
            </a:prstGeom>
            <a:noFill/>
            <a:ln w="5715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85" name="Line 16">
              <a:extLst>
                <a:ext uri="{FF2B5EF4-FFF2-40B4-BE49-F238E27FC236}">
                  <a16:creationId xmlns:a16="http://schemas.microsoft.com/office/drawing/2014/main" id="{EF30EA83-4D27-A957-5BB8-24E761C85C18}"/>
                </a:ext>
              </a:extLst>
            </p:cNvPr>
            <p:cNvSpPr>
              <a:spLocks noChangeShapeType="1"/>
            </p:cNvSpPr>
            <p:nvPr/>
          </p:nvSpPr>
          <p:spPr bwMode="auto">
            <a:xfrm flipH="1">
              <a:off x="664" y="2267"/>
              <a:ext cx="283" cy="1"/>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86" name="Line 17">
              <a:extLst>
                <a:ext uri="{FF2B5EF4-FFF2-40B4-BE49-F238E27FC236}">
                  <a16:creationId xmlns:a16="http://schemas.microsoft.com/office/drawing/2014/main" id="{E4EA2FAE-6EBA-49A6-95A0-8D95005B917A}"/>
                </a:ext>
              </a:extLst>
            </p:cNvPr>
            <p:cNvSpPr>
              <a:spLocks noChangeShapeType="1"/>
            </p:cNvSpPr>
            <p:nvPr/>
          </p:nvSpPr>
          <p:spPr bwMode="auto">
            <a:xfrm flipH="1">
              <a:off x="671" y="2263"/>
              <a:ext cx="1" cy="224"/>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87" name="Line 18">
              <a:extLst>
                <a:ext uri="{FF2B5EF4-FFF2-40B4-BE49-F238E27FC236}">
                  <a16:creationId xmlns:a16="http://schemas.microsoft.com/office/drawing/2014/main" id="{7A55F10C-2A8F-5AEA-90CE-FCDDEBA2F80C}"/>
                </a:ext>
              </a:extLst>
            </p:cNvPr>
            <p:cNvSpPr>
              <a:spLocks noChangeShapeType="1"/>
            </p:cNvSpPr>
            <p:nvPr/>
          </p:nvSpPr>
          <p:spPr bwMode="auto">
            <a:xfrm>
              <a:off x="621" y="2549"/>
              <a:ext cx="96" cy="0"/>
            </a:xfrm>
            <a:prstGeom prst="line">
              <a:avLst/>
            </a:prstGeom>
            <a:noFill/>
            <a:ln w="5715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88" name="Line 19">
              <a:extLst>
                <a:ext uri="{FF2B5EF4-FFF2-40B4-BE49-F238E27FC236}">
                  <a16:creationId xmlns:a16="http://schemas.microsoft.com/office/drawing/2014/main" id="{11C0C72C-A250-AE3C-8279-3AE4C211370D}"/>
                </a:ext>
              </a:extLst>
            </p:cNvPr>
            <p:cNvSpPr>
              <a:spLocks noChangeShapeType="1"/>
            </p:cNvSpPr>
            <p:nvPr/>
          </p:nvSpPr>
          <p:spPr bwMode="auto">
            <a:xfrm>
              <a:off x="669" y="2554"/>
              <a:ext cx="0" cy="218"/>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89" name="Line 20">
              <a:extLst>
                <a:ext uri="{FF2B5EF4-FFF2-40B4-BE49-F238E27FC236}">
                  <a16:creationId xmlns:a16="http://schemas.microsoft.com/office/drawing/2014/main" id="{E6340B8C-1E3B-ECB6-EA9C-39DA1C049F08}"/>
                </a:ext>
              </a:extLst>
            </p:cNvPr>
            <p:cNvSpPr>
              <a:spLocks noChangeShapeType="1"/>
            </p:cNvSpPr>
            <p:nvPr/>
          </p:nvSpPr>
          <p:spPr bwMode="auto">
            <a:xfrm>
              <a:off x="662" y="2765"/>
              <a:ext cx="498"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90" name="Text Box 21">
              <a:extLst>
                <a:ext uri="{FF2B5EF4-FFF2-40B4-BE49-F238E27FC236}">
                  <a16:creationId xmlns:a16="http://schemas.microsoft.com/office/drawing/2014/main" id="{73E4F13E-3F84-BA4D-36F2-76744601F650}"/>
                </a:ext>
              </a:extLst>
            </p:cNvPr>
            <p:cNvSpPr txBox="1">
              <a:spLocks noChangeArrowheads="1"/>
            </p:cNvSpPr>
            <p:nvPr/>
          </p:nvSpPr>
          <p:spPr bwMode="auto">
            <a:xfrm>
              <a:off x="1035" y="2007"/>
              <a:ext cx="228"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a:solidFill>
                    <a:srgbClr val="0033CC"/>
                  </a:solidFill>
                </a:rPr>
                <a:t>1</a:t>
              </a:r>
            </a:p>
          </p:txBody>
        </p:sp>
        <p:sp>
          <p:nvSpPr>
            <p:cNvPr id="91" name="Line 22">
              <a:extLst>
                <a:ext uri="{FF2B5EF4-FFF2-40B4-BE49-F238E27FC236}">
                  <a16:creationId xmlns:a16="http://schemas.microsoft.com/office/drawing/2014/main" id="{8DB09831-AB16-49E8-4E03-662929B0BC1F}"/>
                </a:ext>
              </a:extLst>
            </p:cNvPr>
            <p:cNvSpPr>
              <a:spLocks noChangeShapeType="1"/>
            </p:cNvSpPr>
            <p:nvPr/>
          </p:nvSpPr>
          <p:spPr bwMode="auto">
            <a:xfrm flipV="1">
              <a:off x="586" y="2379"/>
              <a:ext cx="250" cy="256"/>
            </a:xfrm>
            <a:prstGeom prst="line">
              <a:avLst/>
            </a:prstGeom>
            <a:noFill/>
            <a:ln w="28575">
              <a:solidFill>
                <a:srgbClr val="0033CC"/>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92" name="AutoShape 23">
              <a:extLst>
                <a:ext uri="{FF2B5EF4-FFF2-40B4-BE49-F238E27FC236}">
                  <a16:creationId xmlns:a16="http://schemas.microsoft.com/office/drawing/2014/main" id="{137E5763-540C-AB89-B017-20AE3F114072}"/>
                </a:ext>
              </a:extLst>
            </p:cNvPr>
            <p:cNvSpPr>
              <a:spLocks noChangeArrowheads="1"/>
            </p:cNvSpPr>
            <p:nvPr/>
          </p:nvSpPr>
          <p:spPr bwMode="auto">
            <a:xfrm>
              <a:off x="1136" y="1693"/>
              <a:ext cx="69" cy="69"/>
            </a:xfrm>
            <a:prstGeom prst="flowChartConnector">
              <a:avLst/>
            </a:prstGeom>
            <a:noFill/>
            <a:ln w="38100">
              <a:solidFill>
                <a:srgbClr val="0033CC"/>
              </a:solidFill>
              <a:round/>
              <a:headEnd/>
              <a:tailEnd/>
            </a:ln>
            <a:effectLst/>
            <a:extLst>
              <a:ext uri="{909E8E84-426E-40DD-AFC4-6F175D3DCCD1}">
                <a14:hiddenFill xmlns:a14="http://schemas.microsoft.com/office/drawing/2010/main">
                  <a:solidFill>
                    <a:srgbClr val="0033CC"/>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93" name="AutoShape 24">
              <a:extLst>
                <a:ext uri="{FF2B5EF4-FFF2-40B4-BE49-F238E27FC236}">
                  <a16:creationId xmlns:a16="http://schemas.microsoft.com/office/drawing/2014/main" id="{F1F2DBD3-D914-EEB1-CD57-00AC15187547}"/>
                </a:ext>
              </a:extLst>
            </p:cNvPr>
            <p:cNvSpPr>
              <a:spLocks noChangeArrowheads="1"/>
            </p:cNvSpPr>
            <p:nvPr/>
          </p:nvSpPr>
          <p:spPr bwMode="auto">
            <a:xfrm>
              <a:off x="1130" y="2732"/>
              <a:ext cx="69" cy="69"/>
            </a:xfrm>
            <a:prstGeom prst="flowChartConnector">
              <a:avLst/>
            </a:prstGeom>
            <a:solidFill>
              <a:srgbClr val="0033CC"/>
            </a:solidFill>
            <a:ln w="38100">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94" name="AutoShape 25">
              <a:extLst>
                <a:ext uri="{FF2B5EF4-FFF2-40B4-BE49-F238E27FC236}">
                  <a16:creationId xmlns:a16="http://schemas.microsoft.com/office/drawing/2014/main" id="{4B9B12CF-5277-FCBE-C6C4-9355CA25550D}"/>
                </a:ext>
              </a:extLst>
            </p:cNvPr>
            <p:cNvSpPr>
              <a:spLocks noChangeArrowheads="1"/>
            </p:cNvSpPr>
            <p:nvPr/>
          </p:nvSpPr>
          <p:spPr bwMode="auto">
            <a:xfrm>
              <a:off x="1652" y="2230"/>
              <a:ext cx="69" cy="69"/>
            </a:xfrm>
            <a:prstGeom prst="flowChartConnector">
              <a:avLst/>
            </a:prstGeom>
            <a:noFill/>
            <a:ln w="38100">
              <a:solidFill>
                <a:srgbClr val="0033CC"/>
              </a:solidFill>
              <a:round/>
              <a:headEnd/>
              <a:tailEnd/>
            </a:ln>
            <a:effectLst/>
            <a:extLst>
              <a:ext uri="{909E8E84-426E-40DD-AFC4-6F175D3DCCD1}">
                <a14:hiddenFill xmlns:a14="http://schemas.microsoft.com/office/drawing/2010/main">
                  <a:solidFill>
                    <a:srgbClr val="0033CC"/>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95" name="Text Box 26">
              <a:extLst>
                <a:ext uri="{FF2B5EF4-FFF2-40B4-BE49-F238E27FC236}">
                  <a16:creationId xmlns:a16="http://schemas.microsoft.com/office/drawing/2014/main" id="{11EDA87A-ADA1-1565-ACC2-889B006E9A5C}"/>
                </a:ext>
              </a:extLst>
            </p:cNvPr>
            <p:cNvSpPr txBox="1">
              <a:spLocks noChangeArrowheads="1"/>
            </p:cNvSpPr>
            <p:nvPr/>
          </p:nvSpPr>
          <p:spPr bwMode="auto">
            <a:xfrm>
              <a:off x="618" y="1856"/>
              <a:ext cx="341" cy="327"/>
            </a:xfrm>
            <a:prstGeom prst="rect">
              <a:avLst/>
            </a:prstGeom>
            <a:noFill/>
            <a:ln>
              <a:noFill/>
            </a:ln>
            <a:effectLst/>
            <a:extLst>
              <a:ext uri="{909E8E84-426E-40DD-AFC4-6F175D3DCCD1}">
                <a14:hiddenFill xmlns:a14="http://schemas.microsoft.com/office/drawing/2010/main">
                  <a:solidFill>
                    <a:srgbClr val="FFFFCC"/>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i="1">
                  <a:solidFill>
                    <a:srgbClr val="FF0066"/>
                  </a:solidFill>
                </a:rPr>
                <a:t>i</a:t>
              </a:r>
              <a:r>
                <a:rPr lang="en-US" altLang="zh-CN" baseline="-25000">
                  <a:solidFill>
                    <a:srgbClr val="FF0066"/>
                  </a:solidFill>
                </a:rPr>
                <a:t>I</a:t>
              </a:r>
            </a:p>
          </p:txBody>
        </p:sp>
        <p:sp>
          <p:nvSpPr>
            <p:cNvPr id="96" name="Line 27">
              <a:extLst>
                <a:ext uri="{FF2B5EF4-FFF2-40B4-BE49-F238E27FC236}">
                  <a16:creationId xmlns:a16="http://schemas.microsoft.com/office/drawing/2014/main" id="{BBD66FE8-F98E-B0BD-6AE7-D6E8A619FB1D}"/>
                </a:ext>
              </a:extLst>
            </p:cNvPr>
            <p:cNvSpPr>
              <a:spLocks noChangeShapeType="1"/>
            </p:cNvSpPr>
            <p:nvPr/>
          </p:nvSpPr>
          <p:spPr bwMode="auto">
            <a:xfrm rot="10891246" flipH="1">
              <a:off x="581" y="2185"/>
              <a:ext cx="313" cy="6"/>
            </a:xfrm>
            <a:prstGeom prst="line">
              <a:avLst/>
            </a:prstGeom>
            <a:noFill/>
            <a:ln w="38100">
              <a:solidFill>
                <a:srgbClr val="FF0066"/>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97" name="Rectangle 28">
              <a:extLst>
                <a:ext uri="{FF2B5EF4-FFF2-40B4-BE49-F238E27FC236}">
                  <a16:creationId xmlns:a16="http://schemas.microsoft.com/office/drawing/2014/main" id="{CABAAE97-0BED-04EC-3526-2723BAFB8913}"/>
                </a:ext>
              </a:extLst>
            </p:cNvPr>
            <p:cNvSpPr>
              <a:spLocks noChangeArrowheads="1"/>
            </p:cNvSpPr>
            <p:nvPr/>
          </p:nvSpPr>
          <p:spPr bwMode="auto">
            <a:xfrm>
              <a:off x="1150" y="1465"/>
              <a:ext cx="613" cy="51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kumimoji="0" lang="en-US" altLang="zh-CN" sz="2400">
                  <a:solidFill>
                    <a:srgbClr val="FF0066"/>
                  </a:solidFill>
                </a:rPr>
                <a:t>+</a:t>
              </a:r>
              <a:r>
                <a:rPr kumimoji="0" lang="en-US" altLang="zh-CN" sz="2400" i="1">
                  <a:solidFill>
                    <a:srgbClr val="FF0066"/>
                  </a:solidFill>
                </a:rPr>
                <a:t>V</a:t>
              </a:r>
              <a:r>
                <a:rPr kumimoji="0" lang="en-US" altLang="zh-CN" sz="2400" baseline="-25000">
                  <a:solidFill>
                    <a:srgbClr val="FF0066"/>
                  </a:solidFill>
                </a:rPr>
                <a:t>CC</a:t>
              </a:r>
            </a:p>
            <a:p>
              <a:pPr eaLnBrk="1" hangingPunct="1"/>
              <a:r>
                <a:rPr kumimoji="0" lang="en-US" altLang="zh-CN" sz="2400">
                  <a:solidFill>
                    <a:srgbClr val="FF0066"/>
                  </a:solidFill>
                </a:rPr>
                <a:t>+5 V</a:t>
              </a:r>
            </a:p>
          </p:txBody>
        </p:sp>
        <p:sp>
          <p:nvSpPr>
            <p:cNvPr id="98" name="Text Box 29">
              <a:extLst>
                <a:ext uri="{FF2B5EF4-FFF2-40B4-BE49-F238E27FC236}">
                  <a16:creationId xmlns:a16="http://schemas.microsoft.com/office/drawing/2014/main" id="{209A96F1-F8B7-A704-96E6-7902BBA1AB35}"/>
                </a:ext>
              </a:extLst>
            </p:cNvPr>
            <p:cNvSpPr txBox="1">
              <a:spLocks noChangeArrowheads="1"/>
            </p:cNvSpPr>
            <p:nvPr/>
          </p:nvSpPr>
          <p:spPr bwMode="auto">
            <a:xfrm>
              <a:off x="266" y="2299"/>
              <a:ext cx="358" cy="327"/>
            </a:xfrm>
            <a:prstGeom prst="rect">
              <a:avLst/>
            </a:prstGeom>
            <a:noFill/>
            <a:ln>
              <a:noFill/>
            </a:ln>
            <a:effectLst/>
            <a:extLst>
              <a:ext uri="{909E8E84-426E-40DD-AFC4-6F175D3DCCD1}">
                <a14:hiddenFill xmlns:a14="http://schemas.microsoft.com/office/drawing/2010/main">
                  <a:solidFill>
                    <a:srgbClr val="FFFFCC"/>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i="1">
                  <a:solidFill>
                    <a:srgbClr val="FF0066"/>
                  </a:solidFill>
                </a:rPr>
                <a:t>u</a:t>
              </a:r>
              <a:r>
                <a:rPr lang="en-US" altLang="zh-CN" baseline="-25000">
                  <a:solidFill>
                    <a:srgbClr val="FF0066"/>
                  </a:solidFill>
                </a:rPr>
                <a:t>I</a:t>
              </a:r>
            </a:p>
          </p:txBody>
        </p:sp>
        <p:sp>
          <p:nvSpPr>
            <p:cNvPr id="99" name="Text Box 30">
              <a:extLst>
                <a:ext uri="{FF2B5EF4-FFF2-40B4-BE49-F238E27FC236}">
                  <a16:creationId xmlns:a16="http://schemas.microsoft.com/office/drawing/2014/main" id="{68C6FC60-F627-36BC-6732-D26DFC8536C4}"/>
                </a:ext>
              </a:extLst>
            </p:cNvPr>
            <p:cNvSpPr txBox="1">
              <a:spLocks noChangeArrowheads="1"/>
            </p:cNvSpPr>
            <p:nvPr/>
          </p:nvSpPr>
          <p:spPr bwMode="auto">
            <a:xfrm>
              <a:off x="280" y="2103"/>
              <a:ext cx="213" cy="74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400">
                  <a:solidFill>
                    <a:srgbClr val="FF0066"/>
                  </a:solidFill>
                  <a:latin typeface="黑体" panose="02010609060101010101" pitchFamily="49" charset="-122"/>
                  <a:ea typeface="黑体" panose="02010609060101010101" pitchFamily="49" charset="-122"/>
                </a:rPr>
                <a:t>+</a:t>
              </a:r>
            </a:p>
            <a:p>
              <a:pPr eaLnBrk="1" hangingPunct="1"/>
              <a:endParaRPr lang="en-US" altLang="zh-CN" sz="2400">
                <a:solidFill>
                  <a:srgbClr val="FF0066"/>
                </a:solidFill>
                <a:latin typeface="黑体" panose="02010609060101010101" pitchFamily="49" charset="-122"/>
                <a:ea typeface="黑体" panose="02010609060101010101" pitchFamily="49" charset="-122"/>
              </a:endParaRPr>
            </a:p>
            <a:p>
              <a:pPr eaLnBrk="1" hangingPunct="1"/>
              <a:r>
                <a:rPr lang="en-US" altLang="zh-CN" sz="2400">
                  <a:solidFill>
                    <a:srgbClr val="FF0066"/>
                  </a:solidFill>
                  <a:latin typeface="黑体" panose="02010609060101010101" pitchFamily="49" charset="-122"/>
                  <a:ea typeface="黑体" panose="02010609060101010101" pitchFamily="49" charset="-122"/>
                </a:rPr>
                <a:t>-</a:t>
              </a:r>
            </a:p>
          </p:txBody>
        </p:sp>
        <p:sp>
          <p:nvSpPr>
            <p:cNvPr id="100" name="Text Box 31">
              <a:extLst>
                <a:ext uri="{FF2B5EF4-FFF2-40B4-BE49-F238E27FC236}">
                  <a16:creationId xmlns:a16="http://schemas.microsoft.com/office/drawing/2014/main" id="{5DD129E2-FBBD-1A99-7171-6865CAD58E61}"/>
                </a:ext>
              </a:extLst>
            </p:cNvPr>
            <p:cNvSpPr txBox="1">
              <a:spLocks noChangeArrowheads="1"/>
            </p:cNvSpPr>
            <p:nvPr/>
          </p:nvSpPr>
          <p:spPr bwMode="auto">
            <a:xfrm>
              <a:off x="1540" y="2268"/>
              <a:ext cx="358" cy="327"/>
            </a:xfrm>
            <a:prstGeom prst="rect">
              <a:avLst/>
            </a:prstGeom>
            <a:noFill/>
            <a:ln>
              <a:noFill/>
            </a:ln>
            <a:effectLst/>
            <a:extLst>
              <a:ext uri="{909E8E84-426E-40DD-AFC4-6F175D3DCCD1}">
                <a14:hiddenFill xmlns:a14="http://schemas.microsoft.com/office/drawing/2010/main">
                  <a:solidFill>
                    <a:srgbClr val="FFFFCC"/>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i="1">
                  <a:solidFill>
                    <a:srgbClr val="FF0066"/>
                  </a:solidFill>
                </a:rPr>
                <a:t>u</a:t>
              </a:r>
              <a:r>
                <a:rPr lang="en-US" altLang="zh-CN" baseline="-25000">
                  <a:solidFill>
                    <a:srgbClr val="FF0066"/>
                  </a:solidFill>
                </a:rPr>
                <a:t>o</a:t>
              </a:r>
            </a:p>
          </p:txBody>
        </p:sp>
      </p:grpSp>
      <p:grpSp>
        <p:nvGrpSpPr>
          <p:cNvPr id="101" name="Group 118">
            <a:extLst>
              <a:ext uri="{FF2B5EF4-FFF2-40B4-BE49-F238E27FC236}">
                <a16:creationId xmlns:a16="http://schemas.microsoft.com/office/drawing/2014/main" id="{12CA96EE-6485-C641-418C-4F4DC2FFBCE1}"/>
              </a:ext>
            </a:extLst>
          </p:cNvPr>
          <p:cNvGrpSpPr>
            <a:grpSpLocks/>
          </p:cNvGrpSpPr>
          <p:nvPr/>
        </p:nvGrpSpPr>
        <p:grpSpPr bwMode="auto">
          <a:xfrm>
            <a:off x="2758906" y="1691491"/>
            <a:ext cx="3051175" cy="2576512"/>
            <a:chOff x="1804" y="1421"/>
            <a:chExt cx="1922" cy="1623"/>
          </a:xfrm>
        </p:grpSpPr>
        <p:sp>
          <p:nvSpPr>
            <p:cNvPr id="102" name="Line 33">
              <a:extLst>
                <a:ext uri="{FF2B5EF4-FFF2-40B4-BE49-F238E27FC236}">
                  <a16:creationId xmlns:a16="http://schemas.microsoft.com/office/drawing/2014/main" id="{894A9E1D-46A3-6FE2-DB62-06AD4363FD28}"/>
                </a:ext>
              </a:extLst>
            </p:cNvPr>
            <p:cNvSpPr>
              <a:spLocks noChangeShapeType="1"/>
            </p:cNvSpPr>
            <p:nvPr/>
          </p:nvSpPr>
          <p:spPr bwMode="auto">
            <a:xfrm>
              <a:off x="2709" y="1616"/>
              <a:ext cx="1" cy="519"/>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103" name="Line 34">
              <a:extLst>
                <a:ext uri="{FF2B5EF4-FFF2-40B4-BE49-F238E27FC236}">
                  <a16:creationId xmlns:a16="http://schemas.microsoft.com/office/drawing/2014/main" id="{141AEDC8-356C-F149-526F-9D807F146121}"/>
                </a:ext>
              </a:extLst>
            </p:cNvPr>
            <p:cNvSpPr>
              <a:spLocks noChangeShapeType="1"/>
            </p:cNvSpPr>
            <p:nvPr/>
          </p:nvSpPr>
          <p:spPr bwMode="auto">
            <a:xfrm flipV="1">
              <a:off x="2846" y="2307"/>
              <a:ext cx="289"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104" name="Line 35">
              <a:extLst>
                <a:ext uri="{FF2B5EF4-FFF2-40B4-BE49-F238E27FC236}">
                  <a16:creationId xmlns:a16="http://schemas.microsoft.com/office/drawing/2014/main" id="{BCAC42DF-5376-F7CA-1F34-D7AE3AA581A0}"/>
                </a:ext>
              </a:extLst>
            </p:cNvPr>
            <p:cNvSpPr>
              <a:spLocks noChangeShapeType="1"/>
            </p:cNvSpPr>
            <p:nvPr/>
          </p:nvSpPr>
          <p:spPr bwMode="auto">
            <a:xfrm flipH="1">
              <a:off x="2167" y="2305"/>
              <a:ext cx="411" cy="1"/>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105" name="Line 36">
              <a:extLst>
                <a:ext uri="{FF2B5EF4-FFF2-40B4-BE49-F238E27FC236}">
                  <a16:creationId xmlns:a16="http://schemas.microsoft.com/office/drawing/2014/main" id="{A9626D1E-3E26-EC3B-B117-987D81985224}"/>
                </a:ext>
              </a:extLst>
            </p:cNvPr>
            <p:cNvSpPr>
              <a:spLocks noChangeShapeType="1"/>
            </p:cNvSpPr>
            <p:nvPr/>
          </p:nvSpPr>
          <p:spPr bwMode="auto">
            <a:xfrm>
              <a:off x="3128" y="2309"/>
              <a:ext cx="2" cy="735"/>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106" name="Line 37">
              <a:extLst>
                <a:ext uri="{FF2B5EF4-FFF2-40B4-BE49-F238E27FC236}">
                  <a16:creationId xmlns:a16="http://schemas.microsoft.com/office/drawing/2014/main" id="{A7A2E1DB-7706-5020-278A-71FE49BDA450}"/>
                </a:ext>
              </a:extLst>
            </p:cNvPr>
            <p:cNvSpPr>
              <a:spLocks noChangeShapeType="1"/>
            </p:cNvSpPr>
            <p:nvPr/>
          </p:nvSpPr>
          <p:spPr bwMode="auto">
            <a:xfrm>
              <a:off x="3053" y="3034"/>
              <a:ext cx="158" cy="0"/>
            </a:xfrm>
            <a:prstGeom prst="line">
              <a:avLst/>
            </a:prstGeom>
            <a:noFill/>
            <a:ln w="5715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107" name="Line 38">
              <a:extLst>
                <a:ext uri="{FF2B5EF4-FFF2-40B4-BE49-F238E27FC236}">
                  <a16:creationId xmlns:a16="http://schemas.microsoft.com/office/drawing/2014/main" id="{C69AC070-3681-134C-8348-5AABB2F9A34B}"/>
                </a:ext>
              </a:extLst>
            </p:cNvPr>
            <p:cNvSpPr>
              <a:spLocks noChangeShapeType="1"/>
            </p:cNvSpPr>
            <p:nvPr/>
          </p:nvSpPr>
          <p:spPr bwMode="auto">
            <a:xfrm>
              <a:off x="2173" y="2930"/>
              <a:ext cx="952"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108" name="Line 39">
              <a:extLst>
                <a:ext uri="{FF2B5EF4-FFF2-40B4-BE49-F238E27FC236}">
                  <a16:creationId xmlns:a16="http://schemas.microsoft.com/office/drawing/2014/main" id="{3D9274AE-7049-656F-0DFE-E57BD6470D4A}"/>
                </a:ext>
              </a:extLst>
            </p:cNvPr>
            <p:cNvSpPr>
              <a:spLocks noChangeShapeType="1"/>
            </p:cNvSpPr>
            <p:nvPr/>
          </p:nvSpPr>
          <p:spPr bwMode="auto">
            <a:xfrm>
              <a:off x="2173" y="2305"/>
              <a:ext cx="0" cy="259"/>
            </a:xfrm>
            <a:prstGeom prst="line">
              <a:avLst/>
            </a:prstGeom>
            <a:noFill/>
            <a:ln w="28575">
              <a:solidFill>
                <a:schemeClr val="accent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109" name="Line 40">
              <a:extLst>
                <a:ext uri="{FF2B5EF4-FFF2-40B4-BE49-F238E27FC236}">
                  <a16:creationId xmlns:a16="http://schemas.microsoft.com/office/drawing/2014/main" id="{919ABA10-142D-4F7F-6EBC-2F53DD81DD8C}"/>
                </a:ext>
              </a:extLst>
            </p:cNvPr>
            <p:cNvSpPr>
              <a:spLocks noChangeShapeType="1"/>
            </p:cNvSpPr>
            <p:nvPr/>
          </p:nvSpPr>
          <p:spPr bwMode="auto">
            <a:xfrm flipH="1">
              <a:off x="2177" y="2634"/>
              <a:ext cx="1" cy="296"/>
            </a:xfrm>
            <a:prstGeom prst="line">
              <a:avLst/>
            </a:prstGeom>
            <a:noFill/>
            <a:ln w="28575">
              <a:solidFill>
                <a:schemeClr val="accent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grpSp>
          <p:nvGrpSpPr>
            <p:cNvPr id="110" name="Group 41">
              <a:extLst>
                <a:ext uri="{FF2B5EF4-FFF2-40B4-BE49-F238E27FC236}">
                  <a16:creationId xmlns:a16="http://schemas.microsoft.com/office/drawing/2014/main" id="{7130B101-276E-646E-5EC9-9F15CEE2B494}"/>
                </a:ext>
              </a:extLst>
            </p:cNvPr>
            <p:cNvGrpSpPr>
              <a:grpSpLocks/>
            </p:cNvGrpSpPr>
            <p:nvPr/>
          </p:nvGrpSpPr>
          <p:grpSpPr bwMode="auto">
            <a:xfrm>
              <a:off x="2564" y="2133"/>
              <a:ext cx="291" cy="191"/>
              <a:chOff x="3324" y="1519"/>
              <a:chExt cx="291" cy="191"/>
            </a:xfrm>
          </p:grpSpPr>
          <p:sp>
            <p:nvSpPr>
              <p:cNvPr id="136" name="Line 42">
                <a:extLst>
                  <a:ext uri="{FF2B5EF4-FFF2-40B4-BE49-F238E27FC236}">
                    <a16:creationId xmlns:a16="http://schemas.microsoft.com/office/drawing/2014/main" id="{F7609638-E8CB-C707-94F6-47A93DD2F662}"/>
                  </a:ext>
                </a:extLst>
              </p:cNvPr>
              <p:cNvSpPr>
                <a:spLocks noChangeShapeType="1"/>
              </p:cNvSpPr>
              <p:nvPr/>
            </p:nvSpPr>
            <p:spPr bwMode="auto">
              <a:xfrm rot="5422507">
                <a:off x="3463" y="1405"/>
                <a:ext cx="0" cy="227"/>
              </a:xfrm>
              <a:prstGeom prst="line">
                <a:avLst/>
              </a:prstGeom>
              <a:noFill/>
              <a:ln w="38100">
                <a:solidFill>
                  <a:srgbClr val="0033CC"/>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37" name="Line 43">
                <a:extLst>
                  <a:ext uri="{FF2B5EF4-FFF2-40B4-BE49-F238E27FC236}">
                    <a16:creationId xmlns:a16="http://schemas.microsoft.com/office/drawing/2014/main" id="{EBA70709-5458-5102-AB35-81A6176622F2}"/>
                  </a:ext>
                </a:extLst>
              </p:cNvPr>
              <p:cNvSpPr>
                <a:spLocks noChangeShapeType="1"/>
              </p:cNvSpPr>
              <p:nvPr/>
            </p:nvSpPr>
            <p:spPr bwMode="auto">
              <a:xfrm rot="5422507" flipV="1">
                <a:off x="3471" y="1550"/>
                <a:ext cx="173" cy="114"/>
              </a:xfrm>
              <a:prstGeom prst="line">
                <a:avLst/>
              </a:prstGeom>
              <a:noFill/>
              <a:ln w="38100">
                <a:solidFill>
                  <a:srgbClr val="0033CC"/>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38" name="Line 44">
                <a:extLst>
                  <a:ext uri="{FF2B5EF4-FFF2-40B4-BE49-F238E27FC236}">
                    <a16:creationId xmlns:a16="http://schemas.microsoft.com/office/drawing/2014/main" id="{BA9AE3A9-FA9B-600B-6020-BE80729B3A9C}"/>
                  </a:ext>
                </a:extLst>
              </p:cNvPr>
              <p:cNvSpPr>
                <a:spLocks noChangeShapeType="1"/>
              </p:cNvSpPr>
              <p:nvPr/>
            </p:nvSpPr>
            <p:spPr bwMode="auto">
              <a:xfrm rot="5422507">
                <a:off x="3279" y="1564"/>
                <a:ext cx="191" cy="102"/>
              </a:xfrm>
              <a:prstGeom prst="line">
                <a:avLst/>
              </a:prstGeom>
              <a:noFill/>
              <a:ln w="38100">
                <a:solidFill>
                  <a:srgbClr val="0033CC"/>
                </a:solidFill>
                <a:round/>
                <a:headEnd/>
                <a:tailEnd type="stealth" w="med" len="lg"/>
              </a:ln>
              <a:extLst>
                <a:ext uri="{909E8E84-426E-40DD-AFC4-6F175D3DCCD1}">
                  <a14:hiddenFill xmlns:a14="http://schemas.microsoft.com/office/drawing/2010/main">
                    <a:noFill/>
                  </a14:hiddenFill>
                </a:ext>
              </a:extLst>
            </p:spPr>
            <p:txBody>
              <a:bodyPr wrap="none" anchor="ctr"/>
              <a:lstStyle/>
              <a:p>
                <a:endParaRPr lang="zh-CN" altLang="en-US"/>
              </a:p>
            </p:txBody>
          </p:sp>
        </p:grpSp>
        <p:sp>
          <p:nvSpPr>
            <p:cNvPr id="111" name="Rectangle 45">
              <a:extLst>
                <a:ext uri="{FF2B5EF4-FFF2-40B4-BE49-F238E27FC236}">
                  <a16:creationId xmlns:a16="http://schemas.microsoft.com/office/drawing/2014/main" id="{39EE1710-C945-BAE5-A777-1ADA3A940E89}"/>
                </a:ext>
              </a:extLst>
            </p:cNvPr>
            <p:cNvSpPr>
              <a:spLocks noChangeArrowheads="1"/>
            </p:cNvSpPr>
            <p:nvPr/>
          </p:nvSpPr>
          <p:spPr bwMode="auto">
            <a:xfrm>
              <a:off x="2665" y="1771"/>
              <a:ext cx="96" cy="240"/>
            </a:xfrm>
            <a:prstGeom prst="rect">
              <a:avLst/>
            </a:prstGeom>
            <a:solidFill>
              <a:srgbClr val="CCFFFF"/>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12" name="Text Box 46">
              <a:extLst>
                <a:ext uri="{FF2B5EF4-FFF2-40B4-BE49-F238E27FC236}">
                  <a16:creationId xmlns:a16="http://schemas.microsoft.com/office/drawing/2014/main" id="{0D0D53D2-8EAC-732D-FB27-5DD6C3019CFB}"/>
                </a:ext>
              </a:extLst>
            </p:cNvPr>
            <p:cNvSpPr txBox="1">
              <a:spLocks noChangeArrowheads="1"/>
            </p:cNvSpPr>
            <p:nvPr/>
          </p:nvSpPr>
          <p:spPr bwMode="auto">
            <a:xfrm>
              <a:off x="2558" y="2239"/>
              <a:ext cx="328" cy="2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r>
                <a:rPr kumimoji="0" lang="en-US" altLang="zh-CN" sz="2400">
                  <a:solidFill>
                    <a:srgbClr val="0033CC"/>
                  </a:solidFill>
                </a:rPr>
                <a:t>T</a:t>
              </a:r>
              <a:r>
                <a:rPr kumimoji="0" lang="en-US" altLang="zh-CN" sz="2400" baseline="-25000">
                  <a:solidFill>
                    <a:srgbClr val="0033CC"/>
                  </a:solidFill>
                </a:rPr>
                <a:t>1</a:t>
              </a:r>
            </a:p>
          </p:txBody>
        </p:sp>
        <p:grpSp>
          <p:nvGrpSpPr>
            <p:cNvPr id="113" name="Group 47">
              <a:extLst>
                <a:ext uri="{FF2B5EF4-FFF2-40B4-BE49-F238E27FC236}">
                  <a16:creationId xmlns:a16="http://schemas.microsoft.com/office/drawing/2014/main" id="{1024FFCB-B75D-C96A-38B5-15D37584042F}"/>
                </a:ext>
              </a:extLst>
            </p:cNvPr>
            <p:cNvGrpSpPr>
              <a:grpSpLocks/>
            </p:cNvGrpSpPr>
            <p:nvPr/>
          </p:nvGrpSpPr>
          <p:grpSpPr bwMode="auto">
            <a:xfrm>
              <a:off x="3020" y="2670"/>
              <a:ext cx="213" cy="118"/>
              <a:chOff x="4666" y="1728"/>
              <a:chExt cx="235" cy="156"/>
            </a:xfrm>
          </p:grpSpPr>
          <p:sp>
            <p:nvSpPr>
              <p:cNvPr id="134" name="AutoShape 48">
                <a:extLst>
                  <a:ext uri="{FF2B5EF4-FFF2-40B4-BE49-F238E27FC236}">
                    <a16:creationId xmlns:a16="http://schemas.microsoft.com/office/drawing/2014/main" id="{697B193E-B135-8922-A58F-3EC35C71156A}"/>
                  </a:ext>
                </a:extLst>
              </p:cNvPr>
              <p:cNvSpPr>
                <a:spLocks noChangeArrowheads="1"/>
              </p:cNvSpPr>
              <p:nvPr/>
            </p:nvSpPr>
            <p:spPr bwMode="auto">
              <a:xfrm rot="10800000">
                <a:off x="4691" y="1728"/>
                <a:ext cx="192" cy="150"/>
              </a:xfrm>
              <a:prstGeom prst="triangle">
                <a:avLst>
                  <a:gd name="adj" fmla="val 50000"/>
                </a:avLst>
              </a:prstGeom>
              <a:noFill/>
              <a:ln w="38100">
                <a:solidFill>
                  <a:srgbClr val="0033CC"/>
                </a:solidFill>
                <a:miter lim="800000"/>
                <a:headEnd/>
                <a:tailEnd/>
              </a:ln>
              <a:effectLst/>
              <a:extLst>
                <a:ext uri="{909E8E84-426E-40DD-AFC4-6F175D3DCCD1}">
                  <a14:hiddenFill xmlns:a14="http://schemas.microsoft.com/office/drawing/2010/main">
                    <a:solidFill>
                      <a:schemeClr val="bg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35" name="Line 49">
                <a:extLst>
                  <a:ext uri="{FF2B5EF4-FFF2-40B4-BE49-F238E27FC236}">
                    <a16:creationId xmlns:a16="http://schemas.microsoft.com/office/drawing/2014/main" id="{4391A088-5903-9502-22C3-099837389577}"/>
                  </a:ext>
                </a:extLst>
              </p:cNvPr>
              <p:cNvSpPr>
                <a:spLocks noChangeShapeType="1"/>
              </p:cNvSpPr>
              <p:nvPr/>
            </p:nvSpPr>
            <p:spPr bwMode="auto">
              <a:xfrm rot="10800000" flipV="1">
                <a:off x="4666" y="1884"/>
                <a:ext cx="235" cy="0"/>
              </a:xfrm>
              <a:prstGeom prst="line">
                <a:avLst/>
              </a:prstGeom>
              <a:noFill/>
              <a:ln w="381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grpSp>
        <p:grpSp>
          <p:nvGrpSpPr>
            <p:cNvPr id="114" name="Group 50">
              <a:extLst>
                <a:ext uri="{FF2B5EF4-FFF2-40B4-BE49-F238E27FC236}">
                  <a16:creationId xmlns:a16="http://schemas.microsoft.com/office/drawing/2014/main" id="{F6247901-59D0-13BA-023A-F8735E7B4B30}"/>
                </a:ext>
              </a:extLst>
            </p:cNvPr>
            <p:cNvGrpSpPr>
              <a:grpSpLocks/>
            </p:cNvGrpSpPr>
            <p:nvPr/>
          </p:nvGrpSpPr>
          <p:grpSpPr bwMode="auto">
            <a:xfrm>
              <a:off x="2037" y="2456"/>
              <a:ext cx="310" cy="256"/>
              <a:chOff x="2265" y="3516"/>
              <a:chExt cx="310" cy="256"/>
            </a:xfrm>
          </p:grpSpPr>
          <p:sp>
            <p:nvSpPr>
              <p:cNvPr id="131" name="Line 51">
                <a:extLst>
                  <a:ext uri="{FF2B5EF4-FFF2-40B4-BE49-F238E27FC236}">
                    <a16:creationId xmlns:a16="http://schemas.microsoft.com/office/drawing/2014/main" id="{41D9F460-4BD5-D940-CC8C-304E5707343D}"/>
                  </a:ext>
                </a:extLst>
              </p:cNvPr>
              <p:cNvSpPr>
                <a:spLocks noChangeShapeType="1"/>
              </p:cNvSpPr>
              <p:nvPr/>
            </p:nvSpPr>
            <p:spPr bwMode="auto">
              <a:xfrm>
                <a:off x="2265" y="3625"/>
                <a:ext cx="288" cy="0"/>
              </a:xfrm>
              <a:prstGeom prst="line">
                <a:avLst/>
              </a:prstGeom>
              <a:noFill/>
              <a:ln w="381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132" name="Line 52">
                <a:extLst>
                  <a:ext uri="{FF2B5EF4-FFF2-40B4-BE49-F238E27FC236}">
                    <a16:creationId xmlns:a16="http://schemas.microsoft.com/office/drawing/2014/main" id="{29D38E19-F1E1-BC10-92B8-85F4AC7F75E7}"/>
                  </a:ext>
                </a:extLst>
              </p:cNvPr>
              <p:cNvSpPr>
                <a:spLocks noChangeShapeType="1"/>
              </p:cNvSpPr>
              <p:nvPr/>
            </p:nvSpPr>
            <p:spPr bwMode="auto">
              <a:xfrm>
                <a:off x="2360" y="3686"/>
                <a:ext cx="96" cy="0"/>
              </a:xfrm>
              <a:prstGeom prst="line">
                <a:avLst/>
              </a:prstGeom>
              <a:noFill/>
              <a:ln w="5715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133" name="Line 53">
                <a:extLst>
                  <a:ext uri="{FF2B5EF4-FFF2-40B4-BE49-F238E27FC236}">
                    <a16:creationId xmlns:a16="http://schemas.microsoft.com/office/drawing/2014/main" id="{0F3775C2-6F0D-B441-CA7A-9CDBE1050A64}"/>
                  </a:ext>
                </a:extLst>
              </p:cNvPr>
              <p:cNvSpPr>
                <a:spLocks noChangeShapeType="1"/>
              </p:cNvSpPr>
              <p:nvPr/>
            </p:nvSpPr>
            <p:spPr bwMode="auto">
              <a:xfrm flipV="1">
                <a:off x="2325" y="3516"/>
                <a:ext cx="250" cy="256"/>
              </a:xfrm>
              <a:prstGeom prst="line">
                <a:avLst/>
              </a:prstGeom>
              <a:noFill/>
              <a:ln w="28575">
                <a:solidFill>
                  <a:srgbClr val="0033CC"/>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grpSp>
          <p:nvGrpSpPr>
            <p:cNvPr id="115" name="Group 54">
              <a:extLst>
                <a:ext uri="{FF2B5EF4-FFF2-40B4-BE49-F238E27FC236}">
                  <a16:creationId xmlns:a16="http://schemas.microsoft.com/office/drawing/2014/main" id="{BBEB1166-2EFC-D3F6-5581-20900FFB1AFB}"/>
                </a:ext>
              </a:extLst>
            </p:cNvPr>
            <p:cNvGrpSpPr>
              <a:grpSpLocks/>
            </p:cNvGrpSpPr>
            <p:nvPr/>
          </p:nvGrpSpPr>
          <p:grpSpPr bwMode="auto">
            <a:xfrm>
              <a:off x="2153" y="1911"/>
              <a:ext cx="378" cy="327"/>
              <a:chOff x="2320" y="2993"/>
              <a:chExt cx="378" cy="327"/>
            </a:xfrm>
          </p:grpSpPr>
          <p:sp>
            <p:nvSpPr>
              <p:cNvPr id="129" name="Text Box 55">
                <a:extLst>
                  <a:ext uri="{FF2B5EF4-FFF2-40B4-BE49-F238E27FC236}">
                    <a16:creationId xmlns:a16="http://schemas.microsoft.com/office/drawing/2014/main" id="{99A5D450-7762-1F52-BBB1-8C2C295A0669}"/>
                  </a:ext>
                </a:extLst>
              </p:cNvPr>
              <p:cNvSpPr txBox="1">
                <a:spLocks noChangeArrowheads="1"/>
              </p:cNvSpPr>
              <p:nvPr/>
            </p:nvSpPr>
            <p:spPr bwMode="auto">
              <a:xfrm>
                <a:off x="2357" y="2993"/>
                <a:ext cx="341" cy="327"/>
              </a:xfrm>
              <a:prstGeom prst="rect">
                <a:avLst/>
              </a:prstGeom>
              <a:noFill/>
              <a:ln>
                <a:noFill/>
              </a:ln>
              <a:effectLst/>
              <a:extLst>
                <a:ext uri="{909E8E84-426E-40DD-AFC4-6F175D3DCCD1}">
                  <a14:hiddenFill xmlns:a14="http://schemas.microsoft.com/office/drawing/2010/main">
                    <a:solidFill>
                      <a:srgbClr val="FFFFCC"/>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i="1">
                    <a:solidFill>
                      <a:srgbClr val="FF0066"/>
                    </a:solidFill>
                  </a:rPr>
                  <a:t>i</a:t>
                </a:r>
                <a:r>
                  <a:rPr lang="en-US" altLang="zh-CN" baseline="-25000">
                    <a:solidFill>
                      <a:srgbClr val="FF0066"/>
                    </a:solidFill>
                  </a:rPr>
                  <a:t>I</a:t>
                </a:r>
              </a:p>
            </p:txBody>
          </p:sp>
          <p:sp>
            <p:nvSpPr>
              <p:cNvPr id="130" name="Line 56">
                <a:extLst>
                  <a:ext uri="{FF2B5EF4-FFF2-40B4-BE49-F238E27FC236}">
                    <a16:creationId xmlns:a16="http://schemas.microsoft.com/office/drawing/2014/main" id="{8EE0334C-A1E4-3699-0B9C-7F07687D26AC}"/>
                  </a:ext>
                </a:extLst>
              </p:cNvPr>
              <p:cNvSpPr>
                <a:spLocks noChangeShapeType="1"/>
              </p:cNvSpPr>
              <p:nvPr/>
            </p:nvSpPr>
            <p:spPr bwMode="auto">
              <a:xfrm rot="10891246" flipH="1">
                <a:off x="2320" y="3314"/>
                <a:ext cx="313" cy="6"/>
              </a:xfrm>
              <a:prstGeom prst="line">
                <a:avLst/>
              </a:prstGeom>
              <a:noFill/>
              <a:ln w="38100">
                <a:solidFill>
                  <a:srgbClr val="FF0066"/>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grpSp>
          <p:nvGrpSpPr>
            <p:cNvPr id="116" name="Group 57">
              <a:extLst>
                <a:ext uri="{FF2B5EF4-FFF2-40B4-BE49-F238E27FC236}">
                  <a16:creationId xmlns:a16="http://schemas.microsoft.com/office/drawing/2014/main" id="{3678F829-84D6-5C98-22AD-225AF2A38582}"/>
                </a:ext>
              </a:extLst>
            </p:cNvPr>
            <p:cNvGrpSpPr>
              <a:grpSpLocks/>
            </p:cNvGrpSpPr>
            <p:nvPr/>
          </p:nvGrpSpPr>
          <p:grpSpPr bwMode="auto">
            <a:xfrm>
              <a:off x="1804" y="2227"/>
              <a:ext cx="383" cy="748"/>
              <a:chOff x="2005" y="3240"/>
              <a:chExt cx="358" cy="724"/>
            </a:xfrm>
          </p:grpSpPr>
          <p:sp>
            <p:nvSpPr>
              <p:cNvPr id="127" name="Text Box 58">
                <a:extLst>
                  <a:ext uri="{FF2B5EF4-FFF2-40B4-BE49-F238E27FC236}">
                    <a16:creationId xmlns:a16="http://schemas.microsoft.com/office/drawing/2014/main" id="{19568344-B562-92E2-4EFF-90FFB25BAB72}"/>
                  </a:ext>
                </a:extLst>
              </p:cNvPr>
              <p:cNvSpPr txBox="1">
                <a:spLocks noChangeArrowheads="1"/>
              </p:cNvSpPr>
              <p:nvPr/>
            </p:nvSpPr>
            <p:spPr bwMode="auto">
              <a:xfrm>
                <a:off x="2005" y="3436"/>
                <a:ext cx="358" cy="316"/>
              </a:xfrm>
              <a:prstGeom prst="rect">
                <a:avLst/>
              </a:prstGeom>
              <a:noFill/>
              <a:ln>
                <a:noFill/>
              </a:ln>
              <a:effectLst/>
              <a:extLst>
                <a:ext uri="{909E8E84-426E-40DD-AFC4-6F175D3DCCD1}">
                  <a14:hiddenFill xmlns:a14="http://schemas.microsoft.com/office/drawing/2010/main">
                    <a:solidFill>
                      <a:srgbClr val="FFFFCC"/>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i="1">
                    <a:solidFill>
                      <a:srgbClr val="FF0066"/>
                    </a:solidFill>
                  </a:rPr>
                  <a:t>u</a:t>
                </a:r>
                <a:r>
                  <a:rPr lang="en-US" altLang="zh-CN" baseline="-25000">
                    <a:solidFill>
                      <a:srgbClr val="FF0066"/>
                    </a:solidFill>
                  </a:rPr>
                  <a:t>I</a:t>
                </a:r>
              </a:p>
            </p:txBody>
          </p:sp>
          <p:sp>
            <p:nvSpPr>
              <p:cNvPr id="128" name="Text Box 59">
                <a:extLst>
                  <a:ext uri="{FF2B5EF4-FFF2-40B4-BE49-F238E27FC236}">
                    <a16:creationId xmlns:a16="http://schemas.microsoft.com/office/drawing/2014/main" id="{8B15F802-CF90-8171-6DD8-AF3561EAD44B}"/>
                  </a:ext>
                </a:extLst>
              </p:cNvPr>
              <p:cNvSpPr txBox="1">
                <a:spLocks noChangeArrowheads="1"/>
              </p:cNvSpPr>
              <p:nvPr/>
            </p:nvSpPr>
            <p:spPr bwMode="auto">
              <a:xfrm>
                <a:off x="2019" y="3240"/>
                <a:ext cx="199" cy="72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400">
                    <a:solidFill>
                      <a:srgbClr val="FF0066"/>
                    </a:solidFill>
                    <a:latin typeface="黑体" panose="02010609060101010101" pitchFamily="49" charset="-122"/>
                    <a:ea typeface="黑体" panose="02010609060101010101" pitchFamily="49" charset="-122"/>
                  </a:rPr>
                  <a:t>+</a:t>
                </a:r>
              </a:p>
              <a:p>
                <a:pPr eaLnBrk="1" hangingPunct="1"/>
                <a:endParaRPr lang="en-US" altLang="zh-CN" sz="2400">
                  <a:solidFill>
                    <a:srgbClr val="FF0066"/>
                  </a:solidFill>
                  <a:latin typeface="黑体" panose="02010609060101010101" pitchFamily="49" charset="-122"/>
                  <a:ea typeface="黑体" panose="02010609060101010101" pitchFamily="49" charset="-122"/>
                </a:endParaRPr>
              </a:p>
              <a:p>
                <a:pPr eaLnBrk="1" hangingPunct="1"/>
                <a:r>
                  <a:rPr lang="en-US" altLang="zh-CN" sz="2400">
                    <a:solidFill>
                      <a:srgbClr val="FF0066"/>
                    </a:solidFill>
                    <a:latin typeface="黑体" panose="02010609060101010101" pitchFamily="49" charset="-122"/>
                    <a:ea typeface="黑体" panose="02010609060101010101" pitchFamily="49" charset="-122"/>
                  </a:rPr>
                  <a:t>-</a:t>
                </a:r>
              </a:p>
            </p:txBody>
          </p:sp>
        </p:grpSp>
        <p:sp>
          <p:nvSpPr>
            <p:cNvPr id="117" name="Text Box 60">
              <a:extLst>
                <a:ext uri="{FF2B5EF4-FFF2-40B4-BE49-F238E27FC236}">
                  <a16:creationId xmlns:a16="http://schemas.microsoft.com/office/drawing/2014/main" id="{5C0931CE-922F-9B78-F1DD-2B7A68ACF443}"/>
                </a:ext>
              </a:extLst>
            </p:cNvPr>
            <p:cNvSpPr txBox="1">
              <a:spLocks noChangeArrowheads="1"/>
            </p:cNvSpPr>
            <p:nvPr/>
          </p:nvSpPr>
          <p:spPr bwMode="auto">
            <a:xfrm>
              <a:off x="3225" y="2322"/>
              <a:ext cx="485" cy="288"/>
            </a:xfrm>
            <a:prstGeom prst="rect">
              <a:avLst/>
            </a:prstGeom>
            <a:noFill/>
            <a:ln>
              <a:noFill/>
            </a:ln>
            <a:effectLst/>
            <a:extLst>
              <a:ext uri="{909E8E84-426E-40DD-AFC4-6F175D3DCCD1}">
                <a14:hiddenFill xmlns:a14="http://schemas.microsoft.com/office/drawing/2010/main">
                  <a:solidFill>
                    <a:srgbClr val="FFFFCC"/>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400">
                  <a:solidFill>
                    <a:srgbClr val="FF0066"/>
                  </a:solidFill>
                </a:rPr>
                <a:t>be</a:t>
              </a:r>
              <a:r>
                <a:rPr lang="en-US" altLang="zh-CN" sz="2400" baseline="-25000">
                  <a:solidFill>
                    <a:srgbClr val="FF0066"/>
                  </a:solidFill>
                </a:rPr>
                <a:t>2</a:t>
              </a:r>
            </a:p>
          </p:txBody>
        </p:sp>
        <p:sp>
          <p:nvSpPr>
            <p:cNvPr id="118" name="Text Box 61">
              <a:extLst>
                <a:ext uri="{FF2B5EF4-FFF2-40B4-BE49-F238E27FC236}">
                  <a16:creationId xmlns:a16="http://schemas.microsoft.com/office/drawing/2014/main" id="{27F9D04D-5114-2C95-2C54-755FD6E4B538}"/>
                </a:ext>
              </a:extLst>
            </p:cNvPr>
            <p:cNvSpPr txBox="1">
              <a:spLocks noChangeArrowheads="1"/>
            </p:cNvSpPr>
            <p:nvPr/>
          </p:nvSpPr>
          <p:spPr bwMode="auto">
            <a:xfrm>
              <a:off x="3241" y="2573"/>
              <a:ext cx="485" cy="288"/>
            </a:xfrm>
            <a:prstGeom prst="rect">
              <a:avLst/>
            </a:prstGeom>
            <a:noFill/>
            <a:ln>
              <a:noFill/>
            </a:ln>
            <a:effectLst/>
            <a:extLst>
              <a:ext uri="{909E8E84-426E-40DD-AFC4-6F175D3DCCD1}">
                <a14:hiddenFill xmlns:a14="http://schemas.microsoft.com/office/drawing/2010/main">
                  <a:solidFill>
                    <a:srgbClr val="FFFFCC"/>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400">
                  <a:solidFill>
                    <a:srgbClr val="FF0066"/>
                  </a:solidFill>
                </a:rPr>
                <a:t>be</a:t>
              </a:r>
              <a:r>
                <a:rPr lang="en-US" altLang="zh-CN" sz="2400" baseline="-25000">
                  <a:solidFill>
                    <a:srgbClr val="FF0066"/>
                  </a:solidFill>
                </a:rPr>
                <a:t>4</a:t>
              </a:r>
            </a:p>
          </p:txBody>
        </p:sp>
        <p:sp>
          <p:nvSpPr>
            <p:cNvPr id="119" name="AutoShape 62">
              <a:extLst>
                <a:ext uri="{FF2B5EF4-FFF2-40B4-BE49-F238E27FC236}">
                  <a16:creationId xmlns:a16="http://schemas.microsoft.com/office/drawing/2014/main" id="{A8321D69-1BEB-EA51-3174-7558FE575E47}"/>
                </a:ext>
              </a:extLst>
            </p:cNvPr>
            <p:cNvSpPr>
              <a:spLocks noChangeArrowheads="1"/>
            </p:cNvSpPr>
            <p:nvPr/>
          </p:nvSpPr>
          <p:spPr bwMode="auto">
            <a:xfrm>
              <a:off x="2672" y="1555"/>
              <a:ext cx="69" cy="69"/>
            </a:xfrm>
            <a:prstGeom prst="flowChartConnector">
              <a:avLst/>
            </a:prstGeom>
            <a:noFill/>
            <a:ln w="38100">
              <a:solidFill>
                <a:srgbClr val="0033CC"/>
              </a:solidFill>
              <a:round/>
              <a:headEnd/>
              <a:tailEnd/>
            </a:ln>
            <a:effectLst/>
            <a:extLst>
              <a:ext uri="{909E8E84-426E-40DD-AFC4-6F175D3DCCD1}">
                <a14:hiddenFill xmlns:a14="http://schemas.microsoft.com/office/drawing/2010/main">
                  <a:solidFill>
                    <a:srgbClr val="0033CC"/>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20" name="AutoShape 63">
              <a:extLst>
                <a:ext uri="{FF2B5EF4-FFF2-40B4-BE49-F238E27FC236}">
                  <a16:creationId xmlns:a16="http://schemas.microsoft.com/office/drawing/2014/main" id="{415CC3C5-45A7-AA32-556F-6F99AE458CBC}"/>
                </a:ext>
              </a:extLst>
            </p:cNvPr>
            <p:cNvSpPr>
              <a:spLocks noChangeArrowheads="1"/>
            </p:cNvSpPr>
            <p:nvPr/>
          </p:nvSpPr>
          <p:spPr bwMode="auto">
            <a:xfrm>
              <a:off x="3099" y="2890"/>
              <a:ext cx="69" cy="69"/>
            </a:xfrm>
            <a:prstGeom prst="flowChartConnector">
              <a:avLst/>
            </a:prstGeom>
            <a:solidFill>
              <a:srgbClr val="0033CC"/>
            </a:solidFill>
            <a:ln w="38100">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21" name="Rectangle 64">
              <a:extLst>
                <a:ext uri="{FF2B5EF4-FFF2-40B4-BE49-F238E27FC236}">
                  <a16:creationId xmlns:a16="http://schemas.microsoft.com/office/drawing/2014/main" id="{5210CCF5-E169-AFA8-0EFC-8A3DBFE6BDDB}"/>
                </a:ext>
              </a:extLst>
            </p:cNvPr>
            <p:cNvSpPr>
              <a:spLocks noChangeArrowheads="1"/>
            </p:cNvSpPr>
            <p:nvPr/>
          </p:nvSpPr>
          <p:spPr bwMode="auto">
            <a:xfrm>
              <a:off x="2746" y="1421"/>
              <a:ext cx="613" cy="51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kumimoji="0" lang="en-US" altLang="zh-CN" sz="2400">
                  <a:solidFill>
                    <a:srgbClr val="FF0066"/>
                  </a:solidFill>
                </a:rPr>
                <a:t>+</a:t>
              </a:r>
              <a:r>
                <a:rPr kumimoji="0" lang="en-US" altLang="zh-CN" sz="2400" i="1">
                  <a:solidFill>
                    <a:srgbClr val="FF0066"/>
                  </a:solidFill>
                </a:rPr>
                <a:t>V</a:t>
              </a:r>
              <a:r>
                <a:rPr kumimoji="0" lang="en-US" altLang="zh-CN" sz="2400" baseline="-25000">
                  <a:solidFill>
                    <a:srgbClr val="FF0066"/>
                  </a:solidFill>
                </a:rPr>
                <a:t>CC</a:t>
              </a:r>
            </a:p>
            <a:p>
              <a:pPr eaLnBrk="1" hangingPunct="1"/>
              <a:r>
                <a:rPr kumimoji="0" lang="en-US" altLang="zh-CN" sz="2400">
                  <a:solidFill>
                    <a:srgbClr val="FF0066"/>
                  </a:solidFill>
                </a:rPr>
                <a:t>+5 V</a:t>
              </a:r>
            </a:p>
          </p:txBody>
        </p:sp>
        <p:grpSp>
          <p:nvGrpSpPr>
            <p:cNvPr id="122" name="Group 65">
              <a:extLst>
                <a:ext uri="{FF2B5EF4-FFF2-40B4-BE49-F238E27FC236}">
                  <a16:creationId xmlns:a16="http://schemas.microsoft.com/office/drawing/2014/main" id="{4EBF9430-4254-54FA-5FB4-FBEAC9E3A9EB}"/>
                </a:ext>
              </a:extLst>
            </p:cNvPr>
            <p:cNvGrpSpPr>
              <a:grpSpLocks/>
            </p:cNvGrpSpPr>
            <p:nvPr/>
          </p:nvGrpSpPr>
          <p:grpSpPr bwMode="auto">
            <a:xfrm>
              <a:off x="3020" y="2447"/>
              <a:ext cx="209" cy="118"/>
              <a:chOff x="4666" y="1728"/>
              <a:chExt cx="235" cy="156"/>
            </a:xfrm>
          </p:grpSpPr>
          <p:sp>
            <p:nvSpPr>
              <p:cNvPr id="125" name="AutoShape 66">
                <a:extLst>
                  <a:ext uri="{FF2B5EF4-FFF2-40B4-BE49-F238E27FC236}">
                    <a16:creationId xmlns:a16="http://schemas.microsoft.com/office/drawing/2014/main" id="{27818E72-94FA-C324-488F-0A1A1989B04C}"/>
                  </a:ext>
                </a:extLst>
              </p:cNvPr>
              <p:cNvSpPr>
                <a:spLocks noChangeArrowheads="1"/>
              </p:cNvSpPr>
              <p:nvPr/>
            </p:nvSpPr>
            <p:spPr bwMode="auto">
              <a:xfrm rot="10800000">
                <a:off x="4691" y="1728"/>
                <a:ext cx="192" cy="150"/>
              </a:xfrm>
              <a:prstGeom prst="triangle">
                <a:avLst>
                  <a:gd name="adj" fmla="val 50000"/>
                </a:avLst>
              </a:prstGeom>
              <a:noFill/>
              <a:ln w="38100">
                <a:solidFill>
                  <a:srgbClr val="0033CC"/>
                </a:solidFill>
                <a:miter lim="800000"/>
                <a:headEnd/>
                <a:tailEnd/>
              </a:ln>
              <a:effectLst/>
              <a:extLst>
                <a:ext uri="{909E8E84-426E-40DD-AFC4-6F175D3DCCD1}">
                  <a14:hiddenFill xmlns:a14="http://schemas.microsoft.com/office/drawing/2010/main">
                    <a:solidFill>
                      <a:schemeClr val="bg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26" name="Line 67">
                <a:extLst>
                  <a:ext uri="{FF2B5EF4-FFF2-40B4-BE49-F238E27FC236}">
                    <a16:creationId xmlns:a16="http://schemas.microsoft.com/office/drawing/2014/main" id="{B703BE4F-8B81-1517-ED80-4EEAAA127387}"/>
                  </a:ext>
                </a:extLst>
              </p:cNvPr>
              <p:cNvSpPr>
                <a:spLocks noChangeShapeType="1"/>
              </p:cNvSpPr>
              <p:nvPr/>
            </p:nvSpPr>
            <p:spPr bwMode="auto">
              <a:xfrm rot="10800000" flipV="1">
                <a:off x="4666" y="1884"/>
                <a:ext cx="235" cy="0"/>
              </a:xfrm>
              <a:prstGeom prst="line">
                <a:avLst/>
              </a:prstGeom>
              <a:noFill/>
              <a:ln w="381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grpSp>
        <p:sp>
          <p:nvSpPr>
            <p:cNvPr id="123" name="Rectangle 68">
              <a:extLst>
                <a:ext uri="{FF2B5EF4-FFF2-40B4-BE49-F238E27FC236}">
                  <a16:creationId xmlns:a16="http://schemas.microsoft.com/office/drawing/2014/main" id="{E4717AAA-4F0F-6391-FE51-5FC85CB5E633}"/>
                </a:ext>
              </a:extLst>
            </p:cNvPr>
            <p:cNvSpPr>
              <a:spLocks noChangeArrowheads="1"/>
            </p:cNvSpPr>
            <p:nvPr/>
          </p:nvSpPr>
          <p:spPr bwMode="auto">
            <a:xfrm>
              <a:off x="2305" y="1534"/>
              <a:ext cx="308"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kumimoji="0" lang="en-US" altLang="zh-CN" sz="2400" i="1">
                  <a:solidFill>
                    <a:srgbClr val="0033CC"/>
                  </a:solidFill>
                </a:rPr>
                <a:t>R</a:t>
              </a:r>
              <a:r>
                <a:rPr kumimoji="0" lang="en-US" altLang="zh-CN" sz="2400" baseline="-25000">
                  <a:solidFill>
                    <a:srgbClr val="0033CC"/>
                  </a:solidFill>
                </a:rPr>
                <a:t>1</a:t>
              </a:r>
            </a:p>
          </p:txBody>
        </p:sp>
        <p:sp>
          <p:nvSpPr>
            <p:cNvPr id="124" name="Rectangle 69">
              <a:extLst>
                <a:ext uri="{FF2B5EF4-FFF2-40B4-BE49-F238E27FC236}">
                  <a16:creationId xmlns:a16="http://schemas.microsoft.com/office/drawing/2014/main" id="{3197C73B-1652-E365-7754-2E02E86E04A2}"/>
                </a:ext>
              </a:extLst>
            </p:cNvPr>
            <p:cNvSpPr>
              <a:spLocks noChangeArrowheads="1"/>
            </p:cNvSpPr>
            <p:nvPr/>
          </p:nvSpPr>
          <p:spPr bwMode="auto">
            <a:xfrm>
              <a:off x="2159" y="1743"/>
              <a:ext cx="467"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kumimoji="0" lang="en-US" altLang="zh-CN" sz="2400">
                  <a:solidFill>
                    <a:srgbClr val="0033CC"/>
                  </a:solidFill>
                </a:rPr>
                <a:t>4k</a:t>
              </a:r>
              <a:r>
                <a:rPr kumimoji="0" lang="en-US" altLang="zh-CN" sz="2400">
                  <a:solidFill>
                    <a:srgbClr val="0033CC"/>
                  </a:solidFill>
                  <a:latin typeface="Symbol" panose="05050102010706020507" pitchFamily="18" charset="2"/>
                  <a:sym typeface="Symbol" panose="05050102010706020507" pitchFamily="18" charset="2"/>
                </a:rPr>
                <a:t></a:t>
              </a:r>
            </a:p>
          </p:txBody>
        </p:sp>
      </p:grpSp>
      <p:grpSp>
        <p:nvGrpSpPr>
          <p:cNvPr id="139" name="Group 70">
            <a:extLst>
              <a:ext uri="{FF2B5EF4-FFF2-40B4-BE49-F238E27FC236}">
                <a16:creationId xmlns:a16="http://schemas.microsoft.com/office/drawing/2014/main" id="{3E6E2ABF-C434-3797-F983-86D6FEBF83B3}"/>
              </a:ext>
            </a:extLst>
          </p:cNvPr>
          <p:cNvGrpSpPr>
            <a:grpSpLocks/>
          </p:cNvGrpSpPr>
          <p:nvPr/>
        </p:nvGrpSpPr>
        <p:grpSpPr bwMode="auto">
          <a:xfrm>
            <a:off x="5686256" y="1737528"/>
            <a:ext cx="3170238" cy="2514600"/>
            <a:chOff x="3603" y="1423"/>
            <a:chExt cx="1997" cy="1584"/>
          </a:xfrm>
        </p:grpSpPr>
        <p:sp>
          <p:nvSpPr>
            <p:cNvPr id="140" name="Line 71">
              <a:extLst>
                <a:ext uri="{FF2B5EF4-FFF2-40B4-BE49-F238E27FC236}">
                  <a16:creationId xmlns:a16="http://schemas.microsoft.com/office/drawing/2014/main" id="{C057A1DA-0A56-4AF1-4451-43D296A053A5}"/>
                </a:ext>
              </a:extLst>
            </p:cNvPr>
            <p:cNvSpPr>
              <a:spLocks noChangeShapeType="1"/>
            </p:cNvSpPr>
            <p:nvPr/>
          </p:nvSpPr>
          <p:spPr bwMode="auto">
            <a:xfrm flipV="1">
              <a:off x="3603" y="2125"/>
              <a:ext cx="1836" cy="0"/>
            </a:xfrm>
            <a:prstGeom prst="line">
              <a:avLst/>
            </a:prstGeom>
            <a:noFill/>
            <a:ln w="28575">
              <a:solidFill>
                <a:srgbClr val="0033CC"/>
              </a:solidFill>
              <a:round/>
              <a:headEnd/>
              <a:tailEnd type="stealth" w="med" len="med"/>
            </a:ln>
            <a:extLst>
              <a:ext uri="{909E8E84-426E-40DD-AFC4-6F175D3DCCD1}">
                <a14:hiddenFill xmlns:a14="http://schemas.microsoft.com/office/drawing/2010/main">
                  <a:noFill/>
                </a14:hiddenFill>
              </a:ext>
            </a:extLst>
          </p:spPr>
          <p:txBody>
            <a:bodyPr/>
            <a:lstStyle/>
            <a:p>
              <a:endParaRPr lang="zh-CN" altLang="en-US"/>
            </a:p>
          </p:txBody>
        </p:sp>
        <p:sp>
          <p:nvSpPr>
            <p:cNvPr id="141" name="Line 72">
              <a:extLst>
                <a:ext uri="{FF2B5EF4-FFF2-40B4-BE49-F238E27FC236}">
                  <a16:creationId xmlns:a16="http://schemas.microsoft.com/office/drawing/2014/main" id="{0C8CDD0C-0FB6-BE72-4533-9A79C5F9A75F}"/>
                </a:ext>
              </a:extLst>
            </p:cNvPr>
            <p:cNvSpPr>
              <a:spLocks noChangeShapeType="1"/>
            </p:cNvSpPr>
            <p:nvPr/>
          </p:nvSpPr>
          <p:spPr bwMode="auto">
            <a:xfrm flipH="1" flipV="1">
              <a:off x="4049" y="1532"/>
              <a:ext cx="2" cy="1475"/>
            </a:xfrm>
            <a:prstGeom prst="line">
              <a:avLst/>
            </a:prstGeom>
            <a:noFill/>
            <a:ln w="28575">
              <a:solidFill>
                <a:srgbClr val="0033CC"/>
              </a:solidFill>
              <a:round/>
              <a:headEnd/>
              <a:tailEnd type="stealth" w="med" len="med"/>
            </a:ln>
            <a:extLst>
              <a:ext uri="{909E8E84-426E-40DD-AFC4-6F175D3DCCD1}">
                <a14:hiddenFill xmlns:a14="http://schemas.microsoft.com/office/drawing/2010/main">
                  <a:noFill/>
                </a14:hiddenFill>
              </a:ext>
            </a:extLst>
          </p:spPr>
          <p:txBody>
            <a:bodyPr/>
            <a:lstStyle/>
            <a:p>
              <a:endParaRPr lang="zh-CN" altLang="en-US"/>
            </a:p>
          </p:txBody>
        </p:sp>
        <p:sp>
          <p:nvSpPr>
            <p:cNvPr id="142" name="Line 73">
              <a:extLst>
                <a:ext uri="{FF2B5EF4-FFF2-40B4-BE49-F238E27FC236}">
                  <a16:creationId xmlns:a16="http://schemas.microsoft.com/office/drawing/2014/main" id="{25236EC6-8CD2-7C19-B986-ED6A66795699}"/>
                </a:ext>
              </a:extLst>
            </p:cNvPr>
            <p:cNvSpPr>
              <a:spLocks noChangeShapeType="1"/>
            </p:cNvSpPr>
            <p:nvPr/>
          </p:nvSpPr>
          <p:spPr bwMode="auto">
            <a:xfrm flipV="1">
              <a:off x="4447" y="2076"/>
              <a:ext cx="1" cy="49"/>
            </a:xfrm>
            <a:prstGeom prst="line">
              <a:avLst/>
            </a:prstGeom>
            <a:noFill/>
            <a:ln w="26988">
              <a:solidFill>
                <a:srgbClr val="0033CC"/>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43" name="Line 74">
              <a:extLst>
                <a:ext uri="{FF2B5EF4-FFF2-40B4-BE49-F238E27FC236}">
                  <a16:creationId xmlns:a16="http://schemas.microsoft.com/office/drawing/2014/main" id="{16F15B59-DD5B-7245-09B9-E9210235E9DC}"/>
                </a:ext>
              </a:extLst>
            </p:cNvPr>
            <p:cNvSpPr>
              <a:spLocks noChangeShapeType="1"/>
            </p:cNvSpPr>
            <p:nvPr/>
          </p:nvSpPr>
          <p:spPr bwMode="auto">
            <a:xfrm flipV="1">
              <a:off x="4844" y="2076"/>
              <a:ext cx="1" cy="49"/>
            </a:xfrm>
            <a:prstGeom prst="line">
              <a:avLst/>
            </a:prstGeom>
            <a:noFill/>
            <a:ln w="26988">
              <a:solidFill>
                <a:srgbClr val="0033CC"/>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44" name="Line 75">
              <a:extLst>
                <a:ext uri="{FF2B5EF4-FFF2-40B4-BE49-F238E27FC236}">
                  <a16:creationId xmlns:a16="http://schemas.microsoft.com/office/drawing/2014/main" id="{FC921DFC-AD5A-202C-D183-86443741FAC6}"/>
                </a:ext>
              </a:extLst>
            </p:cNvPr>
            <p:cNvSpPr>
              <a:spLocks noChangeShapeType="1"/>
            </p:cNvSpPr>
            <p:nvPr/>
          </p:nvSpPr>
          <p:spPr bwMode="auto">
            <a:xfrm flipH="1">
              <a:off x="4003" y="2553"/>
              <a:ext cx="50" cy="1"/>
            </a:xfrm>
            <a:prstGeom prst="line">
              <a:avLst/>
            </a:prstGeom>
            <a:noFill/>
            <a:ln w="26988">
              <a:solidFill>
                <a:srgbClr val="0033CC"/>
              </a:solidFill>
              <a:round/>
              <a:headEnd/>
              <a:tailEnd/>
            </a:ln>
            <a:extLst>
              <a:ext uri="{909E8E84-426E-40DD-AFC4-6F175D3DCCD1}">
                <a14:hiddenFill xmlns:a14="http://schemas.microsoft.com/office/drawing/2010/main">
                  <a:noFill/>
                </a14:hiddenFill>
              </a:ext>
            </a:extLst>
          </p:spPr>
          <p:txBody>
            <a:bodyPr/>
            <a:lstStyle/>
            <a:p>
              <a:endParaRPr lang="zh-CN" altLang="en-US"/>
            </a:p>
          </p:txBody>
        </p:sp>
        <p:grpSp>
          <p:nvGrpSpPr>
            <p:cNvPr id="145" name="Group 76">
              <a:extLst>
                <a:ext uri="{FF2B5EF4-FFF2-40B4-BE49-F238E27FC236}">
                  <a16:creationId xmlns:a16="http://schemas.microsoft.com/office/drawing/2014/main" id="{53905526-4A17-54BB-9F18-B53CDAA06323}"/>
                </a:ext>
              </a:extLst>
            </p:cNvPr>
            <p:cNvGrpSpPr>
              <a:grpSpLocks/>
            </p:cNvGrpSpPr>
            <p:nvPr/>
          </p:nvGrpSpPr>
          <p:grpSpPr bwMode="auto">
            <a:xfrm>
              <a:off x="5164" y="2199"/>
              <a:ext cx="436" cy="252"/>
              <a:chOff x="3496" y="1842"/>
              <a:chExt cx="436" cy="252"/>
            </a:xfrm>
          </p:grpSpPr>
          <p:sp>
            <p:nvSpPr>
              <p:cNvPr id="158" name="Rectangle 77">
                <a:extLst>
                  <a:ext uri="{FF2B5EF4-FFF2-40B4-BE49-F238E27FC236}">
                    <a16:creationId xmlns:a16="http://schemas.microsoft.com/office/drawing/2014/main" id="{06243016-9501-CE66-7D3F-345FABB84A1D}"/>
                  </a:ext>
                </a:extLst>
              </p:cNvPr>
              <p:cNvSpPr>
                <a:spLocks noChangeArrowheads="1"/>
              </p:cNvSpPr>
              <p:nvPr/>
            </p:nvSpPr>
            <p:spPr bwMode="auto">
              <a:xfrm>
                <a:off x="3622" y="1944"/>
                <a:ext cx="47" cy="1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1500">
                    <a:solidFill>
                      <a:srgbClr val="0033CC"/>
                    </a:solidFill>
                  </a:rPr>
                  <a:t>I</a:t>
                </a:r>
                <a:endParaRPr lang="en-US" altLang="zh-CN" sz="2400" b="0">
                  <a:solidFill>
                    <a:srgbClr val="0033CC"/>
                  </a:solidFill>
                </a:endParaRPr>
              </a:p>
            </p:txBody>
          </p:sp>
          <p:sp>
            <p:nvSpPr>
              <p:cNvPr id="159" name="Rectangle 78">
                <a:extLst>
                  <a:ext uri="{FF2B5EF4-FFF2-40B4-BE49-F238E27FC236}">
                    <a16:creationId xmlns:a16="http://schemas.microsoft.com/office/drawing/2014/main" id="{0EF31F0C-EEA4-5B74-642D-28A82E476A1C}"/>
                  </a:ext>
                </a:extLst>
              </p:cNvPr>
              <p:cNvSpPr>
                <a:spLocks noChangeArrowheads="1"/>
              </p:cNvSpPr>
              <p:nvPr/>
            </p:nvSpPr>
            <p:spPr bwMode="auto">
              <a:xfrm>
                <a:off x="3788" y="1854"/>
                <a:ext cx="144" cy="2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500">
                    <a:solidFill>
                      <a:srgbClr val="0033CC"/>
                    </a:solidFill>
                  </a:rPr>
                  <a:t>V</a:t>
                </a:r>
                <a:endParaRPr lang="en-US" altLang="zh-CN" sz="2400" b="0">
                  <a:solidFill>
                    <a:srgbClr val="0033CC"/>
                  </a:solidFill>
                </a:endParaRPr>
              </a:p>
            </p:txBody>
          </p:sp>
          <p:sp>
            <p:nvSpPr>
              <p:cNvPr id="160" name="Rectangle 79">
                <a:extLst>
                  <a:ext uri="{FF2B5EF4-FFF2-40B4-BE49-F238E27FC236}">
                    <a16:creationId xmlns:a16="http://schemas.microsoft.com/office/drawing/2014/main" id="{48217948-C195-FDAA-DAE5-761AC787A56B}"/>
                  </a:ext>
                </a:extLst>
              </p:cNvPr>
              <p:cNvSpPr>
                <a:spLocks noChangeArrowheads="1"/>
              </p:cNvSpPr>
              <p:nvPr/>
            </p:nvSpPr>
            <p:spPr bwMode="auto">
              <a:xfrm>
                <a:off x="3699" y="1848"/>
                <a:ext cx="56" cy="2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500">
                    <a:solidFill>
                      <a:srgbClr val="0033CC"/>
                    </a:solidFill>
                  </a:rPr>
                  <a:t>/</a:t>
                </a:r>
                <a:endParaRPr lang="en-US" altLang="zh-CN" sz="2400" b="0">
                  <a:solidFill>
                    <a:srgbClr val="0033CC"/>
                  </a:solidFill>
                </a:endParaRPr>
              </a:p>
            </p:txBody>
          </p:sp>
          <p:sp>
            <p:nvSpPr>
              <p:cNvPr id="161" name="Rectangle 80">
                <a:extLst>
                  <a:ext uri="{FF2B5EF4-FFF2-40B4-BE49-F238E27FC236}">
                    <a16:creationId xmlns:a16="http://schemas.microsoft.com/office/drawing/2014/main" id="{CB006390-6C48-B793-AA38-1E94ED8C3F3A}"/>
                  </a:ext>
                </a:extLst>
              </p:cNvPr>
              <p:cNvSpPr>
                <a:spLocks noChangeArrowheads="1"/>
              </p:cNvSpPr>
              <p:nvPr/>
            </p:nvSpPr>
            <p:spPr bwMode="auto">
              <a:xfrm>
                <a:off x="3496" y="1842"/>
                <a:ext cx="111" cy="2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500" i="1">
                    <a:solidFill>
                      <a:srgbClr val="0033CC"/>
                    </a:solidFill>
                  </a:rPr>
                  <a:t>u</a:t>
                </a:r>
                <a:endParaRPr lang="en-US" altLang="zh-CN" sz="2400" b="0">
                  <a:solidFill>
                    <a:srgbClr val="0033CC"/>
                  </a:solidFill>
                </a:endParaRPr>
              </a:p>
            </p:txBody>
          </p:sp>
        </p:grpSp>
        <p:grpSp>
          <p:nvGrpSpPr>
            <p:cNvPr id="146" name="Group 81">
              <a:extLst>
                <a:ext uri="{FF2B5EF4-FFF2-40B4-BE49-F238E27FC236}">
                  <a16:creationId xmlns:a16="http://schemas.microsoft.com/office/drawing/2014/main" id="{AD33044D-2E88-8FEF-BF4F-49572AE2E29D}"/>
                </a:ext>
              </a:extLst>
            </p:cNvPr>
            <p:cNvGrpSpPr>
              <a:grpSpLocks/>
            </p:cNvGrpSpPr>
            <p:nvPr/>
          </p:nvGrpSpPr>
          <p:grpSpPr bwMode="auto">
            <a:xfrm>
              <a:off x="4148" y="1423"/>
              <a:ext cx="537" cy="247"/>
              <a:chOff x="2590" y="1066"/>
              <a:chExt cx="537" cy="247"/>
            </a:xfrm>
          </p:grpSpPr>
          <p:sp>
            <p:nvSpPr>
              <p:cNvPr id="152" name="Rectangle 82">
                <a:extLst>
                  <a:ext uri="{FF2B5EF4-FFF2-40B4-BE49-F238E27FC236}">
                    <a16:creationId xmlns:a16="http://schemas.microsoft.com/office/drawing/2014/main" id="{3381DEA7-F193-A0D5-C18C-A1387AB3BC01}"/>
                  </a:ext>
                </a:extLst>
              </p:cNvPr>
              <p:cNvSpPr>
                <a:spLocks noChangeArrowheads="1"/>
              </p:cNvSpPr>
              <p:nvPr/>
            </p:nvSpPr>
            <p:spPr bwMode="auto">
              <a:xfrm>
                <a:off x="2655" y="1169"/>
                <a:ext cx="47" cy="1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1500">
                    <a:solidFill>
                      <a:srgbClr val="0033CC"/>
                    </a:solidFill>
                  </a:rPr>
                  <a:t>I</a:t>
                </a:r>
                <a:endParaRPr lang="en-US" altLang="zh-CN" sz="2400" b="0">
                  <a:solidFill>
                    <a:srgbClr val="0033CC"/>
                  </a:solidFill>
                </a:endParaRPr>
              </a:p>
            </p:txBody>
          </p:sp>
          <p:sp>
            <p:nvSpPr>
              <p:cNvPr id="153" name="Rectangle 83">
                <a:extLst>
                  <a:ext uri="{FF2B5EF4-FFF2-40B4-BE49-F238E27FC236}">
                    <a16:creationId xmlns:a16="http://schemas.microsoft.com/office/drawing/2014/main" id="{3712EB00-BED6-D652-9E78-19AFA811283A}"/>
                  </a:ext>
                </a:extLst>
              </p:cNvPr>
              <p:cNvSpPr>
                <a:spLocks noChangeArrowheads="1"/>
              </p:cNvSpPr>
              <p:nvPr/>
            </p:nvSpPr>
            <p:spPr bwMode="auto">
              <a:xfrm>
                <a:off x="2816" y="1072"/>
                <a:ext cx="311" cy="2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500">
                    <a:solidFill>
                      <a:srgbClr val="0033CC"/>
                    </a:solidFill>
                  </a:rPr>
                  <a:t>mA</a:t>
                </a:r>
                <a:endParaRPr lang="en-US" altLang="zh-CN" sz="2400" b="0">
                  <a:solidFill>
                    <a:srgbClr val="0033CC"/>
                  </a:solidFill>
                </a:endParaRPr>
              </a:p>
            </p:txBody>
          </p:sp>
          <p:sp>
            <p:nvSpPr>
              <p:cNvPr id="154" name="Rectangle 84">
                <a:extLst>
                  <a:ext uri="{FF2B5EF4-FFF2-40B4-BE49-F238E27FC236}">
                    <a16:creationId xmlns:a16="http://schemas.microsoft.com/office/drawing/2014/main" id="{134F030B-A58E-8818-7418-7C9C77293D91}"/>
                  </a:ext>
                </a:extLst>
              </p:cNvPr>
              <p:cNvSpPr>
                <a:spLocks noChangeArrowheads="1"/>
              </p:cNvSpPr>
              <p:nvPr/>
            </p:nvSpPr>
            <p:spPr bwMode="auto">
              <a:xfrm>
                <a:off x="2739" y="1072"/>
                <a:ext cx="56" cy="2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500">
                    <a:solidFill>
                      <a:srgbClr val="0033CC"/>
                    </a:solidFill>
                  </a:rPr>
                  <a:t>/</a:t>
                </a:r>
                <a:endParaRPr lang="en-US" altLang="zh-CN" sz="2400" b="0">
                  <a:solidFill>
                    <a:srgbClr val="0033CC"/>
                  </a:solidFill>
                </a:endParaRPr>
              </a:p>
            </p:txBody>
          </p:sp>
          <p:sp>
            <p:nvSpPr>
              <p:cNvPr id="155" name="Rectangle 85">
                <a:extLst>
                  <a:ext uri="{FF2B5EF4-FFF2-40B4-BE49-F238E27FC236}">
                    <a16:creationId xmlns:a16="http://schemas.microsoft.com/office/drawing/2014/main" id="{B7981A21-3B95-EE62-B56A-FB1DFCDCAAD9}"/>
                  </a:ext>
                </a:extLst>
              </p:cNvPr>
              <p:cNvSpPr>
                <a:spLocks noChangeArrowheads="1"/>
              </p:cNvSpPr>
              <p:nvPr/>
            </p:nvSpPr>
            <p:spPr bwMode="auto">
              <a:xfrm>
                <a:off x="2590" y="1066"/>
                <a:ext cx="56" cy="2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500" i="1">
                    <a:solidFill>
                      <a:srgbClr val="0033CC"/>
                    </a:solidFill>
                  </a:rPr>
                  <a:t>i</a:t>
                </a:r>
                <a:endParaRPr lang="en-US" altLang="zh-CN" sz="2400" b="0">
                  <a:solidFill>
                    <a:srgbClr val="0033CC"/>
                  </a:solidFill>
                </a:endParaRPr>
              </a:p>
            </p:txBody>
          </p:sp>
        </p:grpSp>
        <p:sp>
          <p:nvSpPr>
            <p:cNvPr id="147" name="Rectangle 86">
              <a:extLst>
                <a:ext uri="{FF2B5EF4-FFF2-40B4-BE49-F238E27FC236}">
                  <a16:creationId xmlns:a16="http://schemas.microsoft.com/office/drawing/2014/main" id="{E50AFFA3-FF4F-B331-CE5D-98A1FE60D62F}"/>
                </a:ext>
              </a:extLst>
            </p:cNvPr>
            <p:cNvSpPr>
              <a:spLocks noChangeArrowheads="1"/>
            </p:cNvSpPr>
            <p:nvPr/>
          </p:nvSpPr>
          <p:spPr bwMode="auto">
            <a:xfrm>
              <a:off x="3901" y="2150"/>
              <a:ext cx="76" cy="1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1900">
                  <a:solidFill>
                    <a:srgbClr val="0033CC"/>
                  </a:solidFill>
                </a:rPr>
                <a:t>0</a:t>
              </a:r>
              <a:endParaRPr lang="en-US" altLang="zh-CN" sz="2400" b="0">
                <a:solidFill>
                  <a:srgbClr val="0033CC"/>
                </a:solidFill>
              </a:endParaRPr>
            </a:p>
          </p:txBody>
        </p:sp>
        <p:sp>
          <p:nvSpPr>
            <p:cNvPr id="148" name="Rectangle 87">
              <a:extLst>
                <a:ext uri="{FF2B5EF4-FFF2-40B4-BE49-F238E27FC236}">
                  <a16:creationId xmlns:a16="http://schemas.microsoft.com/office/drawing/2014/main" id="{8D9BB071-837A-4DA3-0614-20DD0F4DDCA0}"/>
                </a:ext>
              </a:extLst>
            </p:cNvPr>
            <p:cNvSpPr>
              <a:spLocks noChangeArrowheads="1"/>
            </p:cNvSpPr>
            <p:nvPr/>
          </p:nvSpPr>
          <p:spPr bwMode="auto">
            <a:xfrm>
              <a:off x="4397" y="2150"/>
              <a:ext cx="76" cy="1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1900">
                  <a:solidFill>
                    <a:srgbClr val="0033CC"/>
                  </a:solidFill>
                </a:rPr>
                <a:t>1</a:t>
              </a:r>
              <a:endParaRPr lang="en-US" altLang="zh-CN" sz="2400" b="0">
                <a:solidFill>
                  <a:srgbClr val="0033CC"/>
                </a:solidFill>
              </a:endParaRPr>
            </a:p>
          </p:txBody>
        </p:sp>
        <p:sp>
          <p:nvSpPr>
            <p:cNvPr id="149" name="Rectangle 88">
              <a:extLst>
                <a:ext uri="{FF2B5EF4-FFF2-40B4-BE49-F238E27FC236}">
                  <a16:creationId xmlns:a16="http://schemas.microsoft.com/office/drawing/2014/main" id="{E9458961-5C0D-EA30-659B-E9B0D2CAA22C}"/>
                </a:ext>
              </a:extLst>
            </p:cNvPr>
            <p:cNvSpPr>
              <a:spLocks noChangeArrowheads="1"/>
            </p:cNvSpPr>
            <p:nvPr/>
          </p:nvSpPr>
          <p:spPr bwMode="auto">
            <a:xfrm>
              <a:off x="4794" y="2150"/>
              <a:ext cx="76" cy="1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1900">
                  <a:solidFill>
                    <a:srgbClr val="0033CC"/>
                  </a:solidFill>
                </a:rPr>
                <a:t>2</a:t>
              </a:r>
              <a:endParaRPr lang="en-US" altLang="zh-CN" sz="2400" b="0">
                <a:solidFill>
                  <a:srgbClr val="0033CC"/>
                </a:solidFill>
              </a:endParaRPr>
            </a:p>
          </p:txBody>
        </p:sp>
        <p:sp>
          <p:nvSpPr>
            <p:cNvPr id="150" name="Rectangle 89">
              <a:extLst>
                <a:ext uri="{FF2B5EF4-FFF2-40B4-BE49-F238E27FC236}">
                  <a16:creationId xmlns:a16="http://schemas.microsoft.com/office/drawing/2014/main" id="{E7EF7A03-3544-970C-4E69-7610BDC2D223}"/>
                </a:ext>
              </a:extLst>
            </p:cNvPr>
            <p:cNvSpPr>
              <a:spLocks noChangeArrowheads="1"/>
            </p:cNvSpPr>
            <p:nvPr/>
          </p:nvSpPr>
          <p:spPr bwMode="auto">
            <a:xfrm>
              <a:off x="3843" y="2410"/>
              <a:ext cx="133"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000">
                  <a:solidFill>
                    <a:srgbClr val="0033CC"/>
                  </a:solidFill>
                </a:rPr>
                <a:t>-1</a:t>
              </a:r>
              <a:endParaRPr lang="en-US" altLang="zh-CN" sz="2000" b="0">
                <a:solidFill>
                  <a:srgbClr val="0033CC"/>
                </a:solidFill>
              </a:endParaRPr>
            </a:p>
          </p:txBody>
        </p:sp>
        <p:sp>
          <p:nvSpPr>
            <p:cNvPr id="151" name="Freeform 90">
              <a:extLst>
                <a:ext uri="{FF2B5EF4-FFF2-40B4-BE49-F238E27FC236}">
                  <a16:creationId xmlns:a16="http://schemas.microsoft.com/office/drawing/2014/main" id="{6C067B18-690B-06BF-C07A-93EE656967A6}"/>
                </a:ext>
              </a:extLst>
            </p:cNvPr>
            <p:cNvSpPr>
              <a:spLocks/>
            </p:cNvSpPr>
            <p:nvPr/>
          </p:nvSpPr>
          <p:spPr bwMode="auto">
            <a:xfrm>
              <a:off x="3628" y="2048"/>
              <a:ext cx="1573" cy="826"/>
            </a:xfrm>
            <a:custGeom>
              <a:avLst/>
              <a:gdLst>
                <a:gd name="T0" fmla="*/ 0 w 1573"/>
                <a:gd name="T1" fmla="*/ 826 h 826"/>
                <a:gd name="T2" fmla="*/ 46 w 1573"/>
                <a:gd name="T3" fmla="*/ 691 h 826"/>
                <a:gd name="T4" fmla="*/ 137 w 1573"/>
                <a:gd name="T5" fmla="*/ 601 h 826"/>
                <a:gd name="T6" fmla="*/ 321 w 1573"/>
                <a:gd name="T7" fmla="*/ 556 h 826"/>
                <a:gd name="T8" fmla="*/ 687 w 1573"/>
                <a:gd name="T9" fmla="*/ 511 h 826"/>
                <a:gd name="T10" fmla="*/ 916 w 1573"/>
                <a:gd name="T11" fmla="*/ 421 h 826"/>
                <a:gd name="T12" fmla="*/ 1007 w 1573"/>
                <a:gd name="T13" fmla="*/ 286 h 826"/>
                <a:gd name="T14" fmla="*/ 1053 w 1573"/>
                <a:gd name="T15" fmla="*/ 61 h 826"/>
                <a:gd name="T16" fmla="*/ 1237 w 1573"/>
                <a:gd name="T17" fmla="*/ 9 h 826"/>
                <a:gd name="T18" fmla="*/ 1573 w 1573"/>
                <a:gd name="T19" fmla="*/ 5 h 82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573" h="826">
                  <a:moveTo>
                    <a:pt x="0" y="826"/>
                  </a:moveTo>
                  <a:cubicBezTo>
                    <a:pt x="11" y="777"/>
                    <a:pt x="23" y="728"/>
                    <a:pt x="46" y="691"/>
                  </a:cubicBezTo>
                  <a:cubicBezTo>
                    <a:pt x="69" y="653"/>
                    <a:pt x="92" y="623"/>
                    <a:pt x="137" y="601"/>
                  </a:cubicBezTo>
                  <a:cubicBezTo>
                    <a:pt x="183" y="578"/>
                    <a:pt x="229" y="571"/>
                    <a:pt x="321" y="556"/>
                  </a:cubicBezTo>
                  <a:cubicBezTo>
                    <a:pt x="412" y="541"/>
                    <a:pt x="588" y="533"/>
                    <a:pt x="687" y="511"/>
                  </a:cubicBezTo>
                  <a:cubicBezTo>
                    <a:pt x="786" y="488"/>
                    <a:pt x="862" y="458"/>
                    <a:pt x="916" y="421"/>
                  </a:cubicBezTo>
                  <a:cubicBezTo>
                    <a:pt x="969" y="383"/>
                    <a:pt x="985" y="346"/>
                    <a:pt x="1007" y="286"/>
                  </a:cubicBezTo>
                  <a:cubicBezTo>
                    <a:pt x="1030" y="226"/>
                    <a:pt x="1015" y="107"/>
                    <a:pt x="1053" y="61"/>
                  </a:cubicBezTo>
                  <a:cubicBezTo>
                    <a:pt x="1091" y="15"/>
                    <a:pt x="1150" y="18"/>
                    <a:pt x="1237" y="9"/>
                  </a:cubicBezTo>
                  <a:cubicBezTo>
                    <a:pt x="1324" y="0"/>
                    <a:pt x="1503" y="6"/>
                    <a:pt x="1573" y="5"/>
                  </a:cubicBezTo>
                </a:path>
              </a:pathLst>
            </a:custGeom>
            <a:noFill/>
            <a:ln w="38100" cmpd="sng">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grpSp>
      <p:graphicFrame>
        <p:nvGraphicFramePr>
          <p:cNvPr id="162" name="Object 91">
            <a:extLst>
              <a:ext uri="{FF2B5EF4-FFF2-40B4-BE49-F238E27FC236}">
                <a16:creationId xmlns:a16="http://schemas.microsoft.com/office/drawing/2014/main" id="{052277A8-3D2F-5DA4-361C-27430FC1F2EC}"/>
              </a:ext>
            </a:extLst>
          </p:cNvPr>
          <p:cNvGraphicFramePr>
            <a:graphicFrameLocks noChangeAspect="1"/>
          </p:cNvGraphicFramePr>
          <p:nvPr>
            <p:extLst>
              <p:ext uri="{D42A27DB-BD31-4B8C-83A1-F6EECF244321}">
                <p14:modId xmlns:p14="http://schemas.microsoft.com/office/powerpoint/2010/main" val="1661165658"/>
              </p:ext>
            </p:extLst>
          </p:nvPr>
        </p:nvGraphicFramePr>
        <p:xfrm>
          <a:off x="238986" y="4740419"/>
          <a:ext cx="1744975" cy="414017"/>
        </p:xfrm>
        <a:graphic>
          <a:graphicData uri="http://schemas.openxmlformats.org/presentationml/2006/ole">
            <mc:AlternateContent xmlns:mc="http://schemas.openxmlformats.org/markup-compatibility/2006">
              <mc:Choice xmlns:v="urn:schemas-microsoft-com:vml" Requires="v">
                <p:oleObj name="Equation" r:id="rId4" imgW="857039" imgH="171317" progId="Equation.3">
                  <p:embed/>
                </p:oleObj>
              </mc:Choice>
              <mc:Fallback>
                <p:oleObj name="Equation" r:id="rId4" imgW="857039" imgH="171317" progId="Equation.3">
                  <p:embed/>
                  <p:pic>
                    <p:nvPicPr>
                      <p:cNvPr id="162" name="Object 91">
                        <a:extLst>
                          <a:ext uri="{FF2B5EF4-FFF2-40B4-BE49-F238E27FC236}">
                            <a16:creationId xmlns:a16="http://schemas.microsoft.com/office/drawing/2014/main" id="{052277A8-3D2F-5DA4-361C-27430FC1F2EC}"/>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38986" y="4740419"/>
                        <a:ext cx="1744975" cy="414017"/>
                      </a:xfrm>
                      <a:prstGeom prst="rect">
                        <a:avLst/>
                      </a:prstGeom>
                      <a:noFill/>
                      <a:ln>
                        <a:noFill/>
                      </a:ln>
                      <a:effectLst/>
                    </p:spPr>
                  </p:pic>
                </p:oleObj>
              </mc:Fallback>
            </mc:AlternateContent>
          </a:graphicData>
        </a:graphic>
      </p:graphicFrame>
      <p:graphicFrame>
        <p:nvGraphicFramePr>
          <p:cNvPr id="165" name="Object 94">
            <a:extLst>
              <a:ext uri="{FF2B5EF4-FFF2-40B4-BE49-F238E27FC236}">
                <a16:creationId xmlns:a16="http://schemas.microsoft.com/office/drawing/2014/main" id="{2104AB99-90E0-C1D9-9BD2-1E0F9A3108E9}"/>
              </a:ext>
            </a:extLst>
          </p:cNvPr>
          <p:cNvGraphicFramePr>
            <a:graphicFrameLocks noChangeAspect="1"/>
          </p:cNvGraphicFramePr>
          <p:nvPr>
            <p:extLst>
              <p:ext uri="{D42A27DB-BD31-4B8C-83A1-F6EECF244321}">
                <p14:modId xmlns:p14="http://schemas.microsoft.com/office/powerpoint/2010/main" val="2904302144"/>
              </p:ext>
            </p:extLst>
          </p:nvPr>
        </p:nvGraphicFramePr>
        <p:xfrm>
          <a:off x="195489" y="5747124"/>
          <a:ext cx="1980270" cy="415843"/>
        </p:xfrm>
        <a:graphic>
          <a:graphicData uri="http://schemas.openxmlformats.org/presentationml/2006/ole">
            <mc:AlternateContent xmlns:mc="http://schemas.openxmlformats.org/markup-compatibility/2006">
              <mc:Choice xmlns:v="urn:schemas-microsoft-com:vml" Requires="v">
                <p:oleObj name="Equation" r:id="rId6" imgW="971593" imgH="171317" progId="Equation.3">
                  <p:embed/>
                </p:oleObj>
              </mc:Choice>
              <mc:Fallback>
                <p:oleObj name="Equation" r:id="rId6" imgW="971593" imgH="171317" progId="Equation.3">
                  <p:embed/>
                  <p:pic>
                    <p:nvPicPr>
                      <p:cNvPr id="165" name="Object 94">
                        <a:extLst>
                          <a:ext uri="{FF2B5EF4-FFF2-40B4-BE49-F238E27FC236}">
                            <a16:creationId xmlns:a16="http://schemas.microsoft.com/office/drawing/2014/main" id="{2104AB99-90E0-C1D9-9BD2-1E0F9A3108E9}"/>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195489" y="5747124"/>
                        <a:ext cx="1980270" cy="415843"/>
                      </a:xfrm>
                      <a:prstGeom prst="rect">
                        <a:avLst/>
                      </a:prstGeom>
                      <a:noFill/>
                      <a:ln>
                        <a:noFill/>
                      </a:ln>
                      <a:effectLst/>
                    </p:spPr>
                  </p:pic>
                </p:oleObj>
              </mc:Fallback>
            </mc:AlternateContent>
          </a:graphicData>
        </a:graphic>
      </p:graphicFrame>
      <p:grpSp>
        <p:nvGrpSpPr>
          <p:cNvPr id="167" name="Group 96">
            <a:extLst>
              <a:ext uri="{FF2B5EF4-FFF2-40B4-BE49-F238E27FC236}">
                <a16:creationId xmlns:a16="http://schemas.microsoft.com/office/drawing/2014/main" id="{1F7D467B-08CF-D8AE-9752-4418FF93AB90}"/>
              </a:ext>
            </a:extLst>
          </p:cNvPr>
          <p:cNvGrpSpPr>
            <a:grpSpLocks/>
          </p:cNvGrpSpPr>
          <p:nvPr/>
        </p:nvGrpSpPr>
        <p:grpSpPr bwMode="auto">
          <a:xfrm>
            <a:off x="6470481" y="3650466"/>
            <a:ext cx="382588" cy="450850"/>
            <a:chOff x="2577" y="2288"/>
            <a:chExt cx="241" cy="284"/>
          </a:xfrm>
        </p:grpSpPr>
        <p:sp>
          <p:nvSpPr>
            <p:cNvPr id="168" name="Rectangle 97">
              <a:extLst>
                <a:ext uri="{FF2B5EF4-FFF2-40B4-BE49-F238E27FC236}">
                  <a16:creationId xmlns:a16="http://schemas.microsoft.com/office/drawing/2014/main" id="{ABA3DBF0-F768-5681-006A-600F976C934E}"/>
                </a:ext>
              </a:extLst>
            </p:cNvPr>
            <p:cNvSpPr>
              <a:spLocks noChangeArrowheads="1"/>
            </p:cNvSpPr>
            <p:nvPr/>
          </p:nvSpPr>
          <p:spPr bwMode="auto">
            <a:xfrm>
              <a:off x="2674" y="2390"/>
              <a:ext cx="144" cy="1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1900" dirty="0">
                  <a:solidFill>
                    <a:srgbClr val="FF0066"/>
                  </a:solidFill>
                </a:rPr>
                <a:t>IS</a:t>
              </a:r>
              <a:endParaRPr lang="en-US" altLang="zh-CN" sz="2400" b="0" dirty="0">
                <a:solidFill>
                  <a:srgbClr val="FF0066"/>
                </a:solidFill>
              </a:endParaRPr>
            </a:p>
          </p:txBody>
        </p:sp>
        <p:sp>
          <p:nvSpPr>
            <p:cNvPr id="169" name="Rectangle 98">
              <a:extLst>
                <a:ext uri="{FF2B5EF4-FFF2-40B4-BE49-F238E27FC236}">
                  <a16:creationId xmlns:a16="http://schemas.microsoft.com/office/drawing/2014/main" id="{E0E1C834-FCC7-B11D-1D69-49C8AC0990BD}"/>
                </a:ext>
              </a:extLst>
            </p:cNvPr>
            <p:cNvSpPr>
              <a:spLocks noChangeArrowheads="1"/>
            </p:cNvSpPr>
            <p:nvPr/>
          </p:nvSpPr>
          <p:spPr bwMode="auto">
            <a:xfrm>
              <a:off x="2577" y="2288"/>
              <a:ext cx="78" cy="2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500" i="1">
                  <a:solidFill>
                    <a:srgbClr val="FF0066"/>
                  </a:solidFill>
                </a:rPr>
                <a:t>I</a:t>
              </a:r>
              <a:endParaRPr lang="en-US" altLang="zh-CN" sz="2400" b="0">
                <a:solidFill>
                  <a:srgbClr val="FF0066"/>
                </a:solidFill>
              </a:endParaRPr>
            </a:p>
          </p:txBody>
        </p:sp>
      </p:grpSp>
      <p:sp>
        <p:nvSpPr>
          <p:cNvPr id="170" name="Oval 99">
            <a:extLst>
              <a:ext uri="{FF2B5EF4-FFF2-40B4-BE49-F238E27FC236}">
                <a16:creationId xmlns:a16="http://schemas.microsoft.com/office/drawing/2014/main" id="{BBEEE017-1549-460D-BD42-B92A76DA9447}"/>
              </a:ext>
            </a:extLst>
          </p:cNvPr>
          <p:cNvSpPr>
            <a:spLocks noChangeArrowheads="1"/>
          </p:cNvSpPr>
          <p:nvPr/>
        </p:nvSpPr>
        <p:spPr bwMode="auto">
          <a:xfrm>
            <a:off x="6373644" y="3575853"/>
            <a:ext cx="42862" cy="42863"/>
          </a:xfrm>
          <a:prstGeom prst="ellipse">
            <a:avLst/>
          </a:prstGeom>
          <a:solidFill>
            <a:srgbClr val="FF0066"/>
          </a:solidFill>
          <a:ln w="52388">
            <a:solidFill>
              <a:srgbClr val="FF0066"/>
            </a:solidFill>
            <a:round/>
            <a:headEnd/>
            <a:tailEnd/>
          </a:ln>
        </p:spPr>
        <p:txBody>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nvGrpSpPr>
          <p:cNvPr id="171" name="Group 100">
            <a:extLst>
              <a:ext uri="{FF2B5EF4-FFF2-40B4-BE49-F238E27FC236}">
                <a16:creationId xmlns:a16="http://schemas.microsoft.com/office/drawing/2014/main" id="{C4EC8A38-5AB2-762C-F431-4E1499DF3A6E}"/>
              </a:ext>
            </a:extLst>
          </p:cNvPr>
          <p:cNvGrpSpPr>
            <a:grpSpLocks/>
          </p:cNvGrpSpPr>
          <p:nvPr/>
        </p:nvGrpSpPr>
        <p:grpSpPr bwMode="auto">
          <a:xfrm>
            <a:off x="6921331" y="3469491"/>
            <a:ext cx="406400" cy="452437"/>
            <a:chOff x="2983" y="2170"/>
            <a:chExt cx="256" cy="285"/>
          </a:xfrm>
        </p:grpSpPr>
        <p:sp>
          <p:nvSpPr>
            <p:cNvPr id="172" name="Rectangle 101">
              <a:extLst>
                <a:ext uri="{FF2B5EF4-FFF2-40B4-BE49-F238E27FC236}">
                  <a16:creationId xmlns:a16="http://schemas.microsoft.com/office/drawing/2014/main" id="{D241C324-0389-04A2-BC5F-FAADFF4B74D2}"/>
                </a:ext>
              </a:extLst>
            </p:cNvPr>
            <p:cNvSpPr>
              <a:spLocks noChangeArrowheads="1"/>
            </p:cNvSpPr>
            <p:nvPr/>
          </p:nvSpPr>
          <p:spPr bwMode="auto">
            <a:xfrm>
              <a:off x="3079" y="2273"/>
              <a:ext cx="160" cy="1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1900">
                  <a:solidFill>
                    <a:srgbClr val="FF0066"/>
                  </a:solidFill>
                </a:rPr>
                <a:t>IL</a:t>
              </a:r>
              <a:endParaRPr lang="en-US" altLang="zh-CN" sz="2400" b="0">
                <a:solidFill>
                  <a:srgbClr val="FF0066"/>
                </a:solidFill>
              </a:endParaRPr>
            </a:p>
          </p:txBody>
        </p:sp>
        <p:sp>
          <p:nvSpPr>
            <p:cNvPr id="173" name="Rectangle 102">
              <a:extLst>
                <a:ext uri="{FF2B5EF4-FFF2-40B4-BE49-F238E27FC236}">
                  <a16:creationId xmlns:a16="http://schemas.microsoft.com/office/drawing/2014/main" id="{7F9F34D8-233D-61FD-99A6-7954C9F35068}"/>
                </a:ext>
              </a:extLst>
            </p:cNvPr>
            <p:cNvSpPr>
              <a:spLocks noChangeArrowheads="1"/>
            </p:cNvSpPr>
            <p:nvPr/>
          </p:nvSpPr>
          <p:spPr bwMode="auto">
            <a:xfrm>
              <a:off x="2983" y="2170"/>
              <a:ext cx="78" cy="2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500" i="1" dirty="0">
                  <a:solidFill>
                    <a:srgbClr val="FF0066"/>
                  </a:solidFill>
                </a:rPr>
                <a:t>I</a:t>
              </a:r>
              <a:endParaRPr lang="en-US" altLang="zh-CN" sz="2400" b="0" dirty="0">
                <a:solidFill>
                  <a:srgbClr val="FF0066"/>
                </a:solidFill>
              </a:endParaRPr>
            </a:p>
          </p:txBody>
        </p:sp>
      </p:grpSp>
      <p:sp>
        <p:nvSpPr>
          <p:cNvPr id="174" name="Line 103">
            <a:extLst>
              <a:ext uri="{FF2B5EF4-FFF2-40B4-BE49-F238E27FC236}">
                <a16:creationId xmlns:a16="http://schemas.microsoft.com/office/drawing/2014/main" id="{5AA3E7D9-B016-C7FD-9511-EC32632AE1B6}"/>
              </a:ext>
            </a:extLst>
          </p:cNvPr>
          <p:cNvSpPr>
            <a:spLocks noChangeShapeType="1"/>
          </p:cNvSpPr>
          <p:nvPr/>
        </p:nvSpPr>
        <p:spPr bwMode="auto">
          <a:xfrm flipV="1">
            <a:off x="6386344" y="3529816"/>
            <a:ext cx="252412" cy="0"/>
          </a:xfrm>
          <a:prstGeom prst="line">
            <a:avLst/>
          </a:prstGeom>
          <a:noFill/>
          <a:ln w="28575">
            <a:solidFill>
              <a:srgbClr val="FF0066"/>
            </a:solidFill>
            <a:prstDash val="dash"/>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75" name="Line 104">
            <a:extLst>
              <a:ext uri="{FF2B5EF4-FFF2-40B4-BE49-F238E27FC236}">
                <a16:creationId xmlns:a16="http://schemas.microsoft.com/office/drawing/2014/main" id="{7437EFFA-A966-9A8C-1E42-F58E628281FA}"/>
              </a:ext>
            </a:extLst>
          </p:cNvPr>
          <p:cNvSpPr>
            <a:spLocks noChangeShapeType="1"/>
          </p:cNvSpPr>
          <p:nvPr/>
        </p:nvSpPr>
        <p:spPr bwMode="auto">
          <a:xfrm>
            <a:off x="6648281" y="2848778"/>
            <a:ext cx="0" cy="687388"/>
          </a:xfrm>
          <a:prstGeom prst="line">
            <a:avLst/>
          </a:prstGeom>
          <a:noFill/>
          <a:ln w="28575">
            <a:solidFill>
              <a:srgbClr val="FF0066"/>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76" name="Oval 105">
            <a:extLst>
              <a:ext uri="{FF2B5EF4-FFF2-40B4-BE49-F238E27FC236}">
                <a16:creationId xmlns:a16="http://schemas.microsoft.com/office/drawing/2014/main" id="{E8EFCE99-A143-7BD6-55F9-1C0FBC1C1081}"/>
              </a:ext>
            </a:extLst>
          </p:cNvPr>
          <p:cNvSpPr>
            <a:spLocks noChangeArrowheads="1"/>
          </p:cNvSpPr>
          <p:nvPr/>
        </p:nvSpPr>
        <p:spPr bwMode="auto">
          <a:xfrm>
            <a:off x="6630819" y="3523466"/>
            <a:ext cx="42862" cy="42862"/>
          </a:xfrm>
          <a:prstGeom prst="ellipse">
            <a:avLst/>
          </a:prstGeom>
          <a:solidFill>
            <a:srgbClr val="FF0066"/>
          </a:solidFill>
          <a:ln w="52388">
            <a:solidFill>
              <a:srgbClr val="FF0066"/>
            </a:solidFill>
            <a:round/>
            <a:headEnd/>
            <a:tailEnd/>
          </a:ln>
        </p:spPr>
        <p:txBody>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77" name="Text Box 106">
            <a:extLst>
              <a:ext uri="{FF2B5EF4-FFF2-40B4-BE49-F238E27FC236}">
                <a16:creationId xmlns:a16="http://schemas.microsoft.com/office/drawing/2014/main" id="{14C07F76-F439-98C9-DCDD-A35D58670468}"/>
              </a:ext>
            </a:extLst>
          </p:cNvPr>
          <p:cNvSpPr txBox="1">
            <a:spLocks noChangeArrowheads="1"/>
          </p:cNvSpPr>
          <p:nvPr/>
        </p:nvSpPr>
        <p:spPr bwMode="auto">
          <a:xfrm>
            <a:off x="6397456" y="2380466"/>
            <a:ext cx="619125"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400" i="1">
                <a:solidFill>
                  <a:srgbClr val="0033CC"/>
                </a:solidFill>
              </a:rPr>
              <a:t>U</a:t>
            </a:r>
            <a:r>
              <a:rPr lang="en-US" altLang="zh-CN" sz="2400" baseline="-25000">
                <a:solidFill>
                  <a:srgbClr val="0033CC"/>
                </a:solidFill>
              </a:rPr>
              <a:t>IL</a:t>
            </a:r>
          </a:p>
        </p:txBody>
      </p:sp>
      <p:sp>
        <p:nvSpPr>
          <p:cNvPr id="178" name="Text Box 107">
            <a:extLst>
              <a:ext uri="{FF2B5EF4-FFF2-40B4-BE49-F238E27FC236}">
                <a16:creationId xmlns:a16="http://schemas.microsoft.com/office/drawing/2014/main" id="{547C45BC-F481-E04D-CD59-AF2AD1BDF64A}"/>
              </a:ext>
            </a:extLst>
          </p:cNvPr>
          <p:cNvSpPr txBox="1">
            <a:spLocks noChangeArrowheads="1"/>
          </p:cNvSpPr>
          <p:nvPr/>
        </p:nvSpPr>
        <p:spPr bwMode="auto">
          <a:xfrm>
            <a:off x="7930981" y="2318553"/>
            <a:ext cx="762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400" i="1">
                <a:solidFill>
                  <a:srgbClr val="0033CC"/>
                </a:solidFill>
              </a:rPr>
              <a:t>U</a:t>
            </a:r>
            <a:r>
              <a:rPr lang="en-US" altLang="zh-CN" sz="2400" baseline="-25000">
                <a:solidFill>
                  <a:srgbClr val="0033CC"/>
                </a:solidFill>
              </a:rPr>
              <a:t>IH</a:t>
            </a:r>
          </a:p>
        </p:txBody>
      </p:sp>
      <p:grpSp>
        <p:nvGrpSpPr>
          <p:cNvPr id="179" name="Group 108">
            <a:extLst>
              <a:ext uri="{FF2B5EF4-FFF2-40B4-BE49-F238E27FC236}">
                <a16:creationId xmlns:a16="http://schemas.microsoft.com/office/drawing/2014/main" id="{263F0884-E137-7729-260B-34E886AF45C2}"/>
              </a:ext>
            </a:extLst>
          </p:cNvPr>
          <p:cNvGrpSpPr>
            <a:grpSpLocks/>
          </p:cNvGrpSpPr>
          <p:nvPr/>
        </p:nvGrpSpPr>
        <p:grpSpPr bwMode="auto">
          <a:xfrm>
            <a:off x="7348369" y="2221716"/>
            <a:ext cx="434975" cy="460375"/>
            <a:chOff x="3047" y="1314"/>
            <a:chExt cx="274" cy="277"/>
          </a:xfrm>
        </p:grpSpPr>
        <p:sp>
          <p:nvSpPr>
            <p:cNvPr id="180" name="Rectangle 109">
              <a:extLst>
                <a:ext uri="{FF2B5EF4-FFF2-40B4-BE49-F238E27FC236}">
                  <a16:creationId xmlns:a16="http://schemas.microsoft.com/office/drawing/2014/main" id="{85D67111-F754-1841-1827-50E4397AC936}"/>
                </a:ext>
              </a:extLst>
            </p:cNvPr>
            <p:cNvSpPr>
              <a:spLocks noChangeArrowheads="1"/>
            </p:cNvSpPr>
            <p:nvPr/>
          </p:nvSpPr>
          <p:spPr bwMode="auto">
            <a:xfrm>
              <a:off x="3144" y="1417"/>
              <a:ext cx="177"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1900">
                  <a:solidFill>
                    <a:srgbClr val="FF0066"/>
                  </a:solidFill>
                </a:rPr>
                <a:t>IH</a:t>
              </a:r>
              <a:endParaRPr lang="en-US" altLang="zh-CN" sz="2400" b="0">
                <a:solidFill>
                  <a:srgbClr val="FF0066"/>
                </a:solidFill>
              </a:endParaRPr>
            </a:p>
          </p:txBody>
        </p:sp>
        <p:sp>
          <p:nvSpPr>
            <p:cNvPr id="181" name="Rectangle 110">
              <a:extLst>
                <a:ext uri="{FF2B5EF4-FFF2-40B4-BE49-F238E27FC236}">
                  <a16:creationId xmlns:a16="http://schemas.microsoft.com/office/drawing/2014/main" id="{E4783603-46F0-82B6-DD95-214EE99AEE5C}"/>
                </a:ext>
              </a:extLst>
            </p:cNvPr>
            <p:cNvSpPr>
              <a:spLocks noChangeArrowheads="1"/>
            </p:cNvSpPr>
            <p:nvPr/>
          </p:nvSpPr>
          <p:spPr bwMode="auto">
            <a:xfrm>
              <a:off x="3047" y="1314"/>
              <a:ext cx="78"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500" i="1">
                  <a:solidFill>
                    <a:srgbClr val="FF0066"/>
                  </a:solidFill>
                </a:rPr>
                <a:t>I</a:t>
              </a:r>
              <a:endParaRPr lang="en-US" altLang="zh-CN" sz="2400" b="0">
                <a:solidFill>
                  <a:srgbClr val="FF0066"/>
                </a:solidFill>
              </a:endParaRPr>
            </a:p>
          </p:txBody>
        </p:sp>
      </p:grpSp>
      <mc:AlternateContent xmlns:mc="http://schemas.openxmlformats.org/markup-compatibility/2006" xmlns:a14="http://schemas.microsoft.com/office/drawing/2010/main">
        <mc:Choice Requires="a14">
          <p:sp>
            <p:nvSpPr>
              <p:cNvPr id="182" name="Text Box 111">
                <a:extLst>
                  <a:ext uri="{FF2B5EF4-FFF2-40B4-BE49-F238E27FC236}">
                    <a16:creationId xmlns:a16="http://schemas.microsoft.com/office/drawing/2014/main" id="{B57CD256-ACDB-ECC9-97C9-DA4348C14759}"/>
                  </a:ext>
                </a:extLst>
              </p:cNvPr>
              <p:cNvSpPr txBox="1">
                <a:spLocks noChangeArrowheads="1"/>
              </p:cNvSpPr>
              <p:nvPr/>
            </p:nvSpPr>
            <p:spPr bwMode="auto">
              <a:xfrm>
                <a:off x="2077869" y="5631556"/>
                <a:ext cx="6934137" cy="660630"/>
              </a:xfrm>
              <a:prstGeom prst="rect">
                <a:avLst/>
              </a:prstGeom>
              <a:noFill/>
              <a:ln>
                <a:noFill/>
              </a:ln>
              <a:effectLst/>
              <a:extLst>
                <a:ext uri="{909E8E84-426E-40DD-AFC4-6F175D3DCCD1}">
                  <a14:hiddenFill>
                    <a:solidFill>
                      <a:schemeClr val="accent1"/>
                    </a:solidFill>
                  </a14:hiddenFill>
                </a:ext>
                <a:ext uri="{91240B29-F687-4F45-9708-019B960494DF}">
                  <a14:hiddenLine w="9525">
                    <a:solidFill>
                      <a:schemeClr val="tx1"/>
                    </a:solidFill>
                    <a:miter lim="800000"/>
                    <a:headEnd/>
                    <a:tailEnd/>
                  </a14:hiddenLine>
                </a:ext>
                <a:ext uri="{AF507438-7753-43E0-B8FC-AC1667EBCBE1}">
                  <a14:hiddenEffects>
                    <a:effectLst>
                      <a:outerShdw dist="35921" dir="2700000" algn="ctr" rotWithShape="0">
                        <a:schemeClr val="bg2"/>
                      </a:outerShdw>
                    </a:effectLst>
                  </a14:hiddenEffects>
                </a:ext>
              </a:extLst>
            </p:spPr>
            <p:txBody>
              <a:bodyPr wrap="squar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r>
                  <a:rPr lang="zh-CN" altLang="en-US" sz="2400" dirty="0">
                    <a:solidFill>
                      <a:srgbClr val="FF0066"/>
                    </a:solidFill>
                  </a:rPr>
                  <a:t>低电平输入电流 </a:t>
                </a:r>
                <a14:m>
                  <m:oMath xmlns:m="http://schemas.openxmlformats.org/officeDocument/2006/math">
                    <m:sSub>
                      <m:sSubPr>
                        <m:ctrlPr>
                          <a:rPr lang="en-US" altLang="zh-CN" sz="2400" b="0" i="1">
                            <a:solidFill>
                              <a:srgbClr val="FF0066"/>
                            </a:solidFill>
                            <a:latin typeface="Cambria Math" panose="02040503050406030204" pitchFamily="18" charset="0"/>
                          </a:rPr>
                        </m:ctrlPr>
                      </m:sSubPr>
                      <m:e>
                        <m:r>
                          <a:rPr lang="en-US" altLang="zh-CN" sz="2400" b="0" i="1">
                            <a:solidFill>
                              <a:srgbClr val="FF0066"/>
                            </a:solidFill>
                            <a:latin typeface="Cambria Math" panose="02040503050406030204" pitchFamily="18" charset="0"/>
                          </a:rPr>
                          <m:t>𝑖</m:t>
                        </m:r>
                      </m:e>
                      <m:sub>
                        <m:r>
                          <a:rPr lang="en-US" altLang="zh-CN" sz="2400" b="0" i="1">
                            <a:solidFill>
                              <a:srgbClr val="FF0066"/>
                            </a:solidFill>
                            <a:latin typeface="Cambria Math" panose="02040503050406030204" pitchFamily="18" charset="0"/>
                          </a:rPr>
                          <m:t>𝐼</m:t>
                        </m:r>
                      </m:sub>
                    </m:sSub>
                    <m:r>
                      <a:rPr lang="en-US" altLang="zh-CN" sz="2400" b="0" i="1">
                        <a:solidFill>
                          <a:srgbClr val="FF0066"/>
                        </a:solidFill>
                        <a:latin typeface="Cambria Math" panose="02040503050406030204" pitchFamily="18" charset="0"/>
                      </a:rPr>
                      <m:t>=</m:t>
                    </m:r>
                    <m:sSub>
                      <m:sSubPr>
                        <m:ctrlPr>
                          <a:rPr lang="en-US" altLang="zh-CN" sz="2400" b="0" i="1">
                            <a:solidFill>
                              <a:srgbClr val="FF0066"/>
                            </a:solidFill>
                            <a:latin typeface="Cambria Math" panose="02040503050406030204" pitchFamily="18" charset="0"/>
                          </a:rPr>
                        </m:ctrlPr>
                      </m:sSubPr>
                      <m:e>
                        <m:r>
                          <a:rPr lang="en-US" altLang="zh-CN" sz="2400" b="0" i="1">
                            <a:solidFill>
                              <a:srgbClr val="FF0066"/>
                            </a:solidFill>
                            <a:latin typeface="Cambria Math" panose="02040503050406030204" pitchFamily="18" charset="0"/>
                          </a:rPr>
                          <m:t>𝐼</m:t>
                        </m:r>
                      </m:e>
                      <m:sub>
                        <m:r>
                          <a:rPr lang="en-US" altLang="zh-CN" sz="2400" b="0" i="1">
                            <a:solidFill>
                              <a:srgbClr val="FF0066"/>
                            </a:solidFill>
                            <a:latin typeface="Cambria Math" panose="02040503050406030204" pitchFamily="18" charset="0"/>
                          </a:rPr>
                          <m:t>𝐼</m:t>
                        </m:r>
                        <m:r>
                          <a:rPr lang="en-US" altLang="zh-CN" sz="2400" b="0" i="1" smtClean="0">
                            <a:solidFill>
                              <a:srgbClr val="FF0066"/>
                            </a:solidFill>
                            <a:latin typeface="Cambria Math" panose="02040503050406030204" pitchFamily="18" charset="0"/>
                          </a:rPr>
                          <m:t>𝐿</m:t>
                        </m:r>
                      </m:sub>
                    </m:sSub>
                    <m:r>
                      <a:rPr lang="en-US" altLang="zh-CN" sz="2400" b="0" i="1">
                        <a:solidFill>
                          <a:srgbClr val="FF0066"/>
                        </a:solidFill>
                        <a:latin typeface="Cambria Math" panose="02040503050406030204" pitchFamily="18" charset="0"/>
                      </a:rPr>
                      <m:t>=−</m:t>
                    </m:r>
                    <m:f>
                      <m:fPr>
                        <m:ctrlPr>
                          <a:rPr lang="en-US" altLang="zh-CN" sz="2400" b="0" i="1">
                            <a:solidFill>
                              <a:srgbClr val="FF0066"/>
                            </a:solidFill>
                            <a:latin typeface="Cambria Math" panose="02040503050406030204" pitchFamily="18" charset="0"/>
                          </a:rPr>
                        </m:ctrlPr>
                      </m:fPr>
                      <m:num>
                        <m:sSub>
                          <m:sSubPr>
                            <m:ctrlPr>
                              <a:rPr lang="en-US" altLang="zh-CN" sz="2400" b="0" i="1">
                                <a:solidFill>
                                  <a:srgbClr val="FF0066"/>
                                </a:solidFill>
                                <a:latin typeface="Cambria Math" panose="02040503050406030204" pitchFamily="18" charset="0"/>
                              </a:rPr>
                            </m:ctrlPr>
                          </m:sSubPr>
                          <m:e>
                            <m:r>
                              <a:rPr lang="en-US" altLang="zh-CN" sz="2400" b="0" i="1">
                                <a:solidFill>
                                  <a:srgbClr val="FF0066"/>
                                </a:solidFill>
                                <a:latin typeface="Cambria Math" panose="02040503050406030204" pitchFamily="18" charset="0"/>
                              </a:rPr>
                              <m:t>𝑉</m:t>
                            </m:r>
                          </m:e>
                          <m:sub>
                            <m:r>
                              <a:rPr lang="en-US" altLang="zh-CN" sz="2400" b="0" i="1">
                                <a:solidFill>
                                  <a:srgbClr val="FF0066"/>
                                </a:solidFill>
                                <a:latin typeface="Cambria Math" panose="02040503050406030204" pitchFamily="18" charset="0"/>
                              </a:rPr>
                              <m:t>𝐶𝐶</m:t>
                            </m:r>
                          </m:sub>
                        </m:sSub>
                        <m:r>
                          <a:rPr lang="en-US" altLang="zh-CN" sz="2400" b="0" i="1">
                            <a:solidFill>
                              <a:srgbClr val="FF0066"/>
                            </a:solidFill>
                            <a:latin typeface="Cambria Math" panose="02040503050406030204" pitchFamily="18" charset="0"/>
                          </a:rPr>
                          <m:t>−</m:t>
                        </m:r>
                        <m:sSub>
                          <m:sSubPr>
                            <m:ctrlPr>
                              <a:rPr lang="en-US" altLang="zh-CN" sz="2400" b="0" i="1">
                                <a:solidFill>
                                  <a:srgbClr val="FF0066"/>
                                </a:solidFill>
                                <a:latin typeface="Cambria Math" panose="02040503050406030204" pitchFamily="18" charset="0"/>
                              </a:rPr>
                            </m:ctrlPr>
                          </m:sSubPr>
                          <m:e>
                            <m:r>
                              <a:rPr lang="en-US" altLang="zh-CN" sz="2400" b="0" i="1">
                                <a:solidFill>
                                  <a:srgbClr val="FF0066"/>
                                </a:solidFill>
                                <a:latin typeface="Cambria Math" panose="02040503050406030204" pitchFamily="18" charset="0"/>
                              </a:rPr>
                              <m:t>𝑢</m:t>
                            </m:r>
                          </m:e>
                          <m:sub>
                            <m:r>
                              <a:rPr lang="en-US" altLang="zh-CN" sz="2400" b="0" i="1">
                                <a:solidFill>
                                  <a:srgbClr val="FF0066"/>
                                </a:solidFill>
                                <a:latin typeface="Cambria Math" panose="02040503050406030204" pitchFamily="18" charset="0"/>
                              </a:rPr>
                              <m:t>𝐵𝐸</m:t>
                            </m:r>
                            <m:r>
                              <a:rPr lang="en-US" altLang="zh-CN" sz="2400" b="0" i="1">
                                <a:solidFill>
                                  <a:srgbClr val="FF0066"/>
                                </a:solidFill>
                                <a:latin typeface="Cambria Math" panose="02040503050406030204" pitchFamily="18" charset="0"/>
                              </a:rPr>
                              <m:t>1</m:t>
                            </m:r>
                          </m:sub>
                        </m:sSub>
                        <m:r>
                          <a:rPr lang="en-US" altLang="zh-CN" sz="2400" b="0" i="1" smtClean="0">
                            <a:solidFill>
                              <a:srgbClr val="FF0066"/>
                            </a:solidFill>
                            <a:latin typeface="Cambria Math" panose="02040503050406030204" pitchFamily="18" charset="0"/>
                          </a:rPr>
                          <m:t>−</m:t>
                        </m:r>
                        <m:sSub>
                          <m:sSubPr>
                            <m:ctrlPr>
                              <a:rPr lang="en-US" altLang="zh-CN" sz="2400" b="0" i="1" smtClean="0">
                                <a:solidFill>
                                  <a:srgbClr val="FF0066"/>
                                </a:solidFill>
                                <a:latin typeface="Cambria Math" panose="02040503050406030204" pitchFamily="18" charset="0"/>
                              </a:rPr>
                            </m:ctrlPr>
                          </m:sSubPr>
                          <m:e>
                            <m:r>
                              <a:rPr lang="en-US" altLang="zh-CN" sz="2400" b="0" i="1" smtClean="0">
                                <a:solidFill>
                                  <a:srgbClr val="FF0066"/>
                                </a:solidFill>
                                <a:latin typeface="Cambria Math" panose="02040503050406030204" pitchFamily="18" charset="0"/>
                              </a:rPr>
                              <m:t>𝑈</m:t>
                            </m:r>
                          </m:e>
                          <m:sub>
                            <m:r>
                              <a:rPr lang="en-US" altLang="zh-CN" sz="2400" b="0" i="1" smtClean="0">
                                <a:solidFill>
                                  <a:srgbClr val="FF0066"/>
                                </a:solidFill>
                                <a:latin typeface="Cambria Math" panose="02040503050406030204" pitchFamily="18" charset="0"/>
                              </a:rPr>
                              <m:t>𝐼𝐿</m:t>
                            </m:r>
                          </m:sub>
                        </m:sSub>
                      </m:num>
                      <m:den>
                        <m:sSub>
                          <m:sSubPr>
                            <m:ctrlPr>
                              <a:rPr lang="en-US" altLang="zh-CN" sz="2400" b="0" i="1">
                                <a:solidFill>
                                  <a:srgbClr val="FF0066"/>
                                </a:solidFill>
                                <a:latin typeface="Cambria Math" panose="02040503050406030204" pitchFamily="18" charset="0"/>
                              </a:rPr>
                            </m:ctrlPr>
                          </m:sSubPr>
                          <m:e>
                            <m:r>
                              <a:rPr lang="en-US" altLang="zh-CN" sz="2400" b="0" i="1">
                                <a:solidFill>
                                  <a:srgbClr val="FF0066"/>
                                </a:solidFill>
                                <a:latin typeface="Cambria Math" panose="02040503050406030204" pitchFamily="18" charset="0"/>
                              </a:rPr>
                              <m:t>𝑅</m:t>
                            </m:r>
                          </m:e>
                          <m:sub>
                            <m:r>
                              <a:rPr lang="en-US" altLang="zh-CN" sz="2400" b="0" i="1">
                                <a:solidFill>
                                  <a:srgbClr val="FF0066"/>
                                </a:solidFill>
                                <a:latin typeface="Cambria Math" panose="02040503050406030204" pitchFamily="18" charset="0"/>
                              </a:rPr>
                              <m:t>1</m:t>
                            </m:r>
                          </m:sub>
                        </m:sSub>
                      </m:den>
                    </m:f>
                    <m:r>
                      <a:rPr lang="en-US" altLang="zh-CN" sz="2400" b="0" i="1">
                        <a:solidFill>
                          <a:srgbClr val="FF0066"/>
                        </a:solidFill>
                        <a:latin typeface="Cambria Math" panose="02040503050406030204" pitchFamily="18" charset="0"/>
                      </a:rPr>
                      <m:t>=−1</m:t>
                    </m:r>
                    <m:r>
                      <a:rPr lang="en-US" altLang="zh-CN" sz="2400" b="0" i="1">
                        <a:solidFill>
                          <a:srgbClr val="FF0066"/>
                        </a:solidFill>
                        <a:latin typeface="Cambria Math" panose="02040503050406030204" pitchFamily="18" charset="0"/>
                      </a:rPr>
                      <m:t>𝑚𝐴</m:t>
                    </m:r>
                  </m:oMath>
                </a14:m>
                <a:endParaRPr lang="en-US" altLang="zh-CN" sz="2400" dirty="0">
                  <a:solidFill>
                    <a:srgbClr val="FF0066"/>
                  </a:solidFill>
                </a:endParaRPr>
              </a:p>
            </p:txBody>
          </p:sp>
        </mc:Choice>
        <mc:Fallback xmlns="">
          <p:sp>
            <p:nvSpPr>
              <p:cNvPr id="182" name="Text Box 111">
                <a:extLst>
                  <a:ext uri="{FF2B5EF4-FFF2-40B4-BE49-F238E27FC236}">
                    <a16:creationId xmlns:a16="http://schemas.microsoft.com/office/drawing/2014/main" id="{B57CD256-ACDB-ECC9-97C9-DA4348C14759}"/>
                  </a:ext>
                </a:extLst>
              </p:cNvPr>
              <p:cNvSpPr txBox="1">
                <a:spLocks noRot="1" noChangeAspect="1" noMove="1" noResize="1" noEditPoints="1" noAdjustHandles="1" noChangeArrowheads="1" noChangeShapeType="1" noTextEdit="1"/>
              </p:cNvSpPr>
              <p:nvPr/>
            </p:nvSpPr>
            <p:spPr bwMode="auto">
              <a:xfrm>
                <a:off x="2077869" y="5631556"/>
                <a:ext cx="6934137" cy="660630"/>
              </a:xfrm>
              <a:prstGeom prst="rect">
                <a:avLst/>
              </a:prstGeom>
              <a:blipFill>
                <a:blip r:embed="rId8"/>
                <a:stretch>
                  <a:fillRect l="-1280"/>
                </a:stretch>
              </a:blip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r>
                  <a:rPr lang="zh-CN" altLang="en-US">
                    <a:noFill/>
                  </a:rPr>
                  <a:t> </a:t>
                </a:r>
              </a:p>
            </p:txBody>
          </p:sp>
        </mc:Fallback>
      </mc:AlternateContent>
      <p:sp>
        <p:nvSpPr>
          <p:cNvPr id="183" name="Line 112">
            <a:extLst>
              <a:ext uri="{FF2B5EF4-FFF2-40B4-BE49-F238E27FC236}">
                <a16:creationId xmlns:a16="http://schemas.microsoft.com/office/drawing/2014/main" id="{F5FCD3A4-2289-46B2-9282-9F8C8B1406B3}"/>
              </a:ext>
            </a:extLst>
          </p:cNvPr>
          <p:cNvSpPr>
            <a:spLocks noChangeShapeType="1"/>
          </p:cNvSpPr>
          <p:nvPr/>
        </p:nvSpPr>
        <p:spPr bwMode="auto">
          <a:xfrm flipH="1">
            <a:off x="7894469" y="2355066"/>
            <a:ext cx="0" cy="393700"/>
          </a:xfrm>
          <a:prstGeom prst="line">
            <a:avLst/>
          </a:prstGeom>
          <a:noFill/>
          <a:ln w="28575">
            <a:solidFill>
              <a:srgbClr val="FF0066"/>
            </a:solidFill>
            <a:round/>
            <a:headEnd/>
            <a:tailEnd type="stealth" w="med" len="med"/>
          </a:ln>
          <a:extLst>
            <a:ext uri="{909E8E84-426E-40DD-AFC4-6F175D3DCCD1}">
              <a14:hiddenFill xmlns:a14="http://schemas.microsoft.com/office/drawing/2010/main">
                <a:noFill/>
              </a14:hiddenFill>
            </a:ext>
          </a:extLst>
        </p:spPr>
        <p:txBody>
          <a:bodyPr/>
          <a:lstStyle/>
          <a:p>
            <a:endParaRPr lang="zh-CN" altLang="en-US"/>
          </a:p>
        </p:txBody>
      </p:sp>
      <p:sp>
        <p:nvSpPr>
          <p:cNvPr id="184" name="Line 113">
            <a:extLst>
              <a:ext uri="{FF2B5EF4-FFF2-40B4-BE49-F238E27FC236}">
                <a16:creationId xmlns:a16="http://schemas.microsoft.com/office/drawing/2014/main" id="{360270F1-A112-5514-C346-1DF3B7D8EC82}"/>
              </a:ext>
            </a:extLst>
          </p:cNvPr>
          <p:cNvSpPr>
            <a:spLocks noChangeShapeType="1"/>
          </p:cNvSpPr>
          <p:nvPr/>
        </p:nvSpPr>
        <p:spPr bwMode="auto">
          <a:xfrm flipV="1">
            <a:off x="7894469" y="2837666"/>
            <a:ext cx="0" cy="473075"/>
          </a:xfrm>
          <a:prstGeom prst="line">
            <a:avLst/>
          </a:prstGeom>
          <a:noFill/>
          <a:ln w="28575">
            <a:solidFill>
              <a:srgbClr val="FF0066"/>
            </a:solidFill>
            <a:round/>
            <a:headEnd/>
            <a:tailEnd type="stealth" w="med" len="med"/>
          </a:ln>
          <a:extLst>
            <a:ext uri="{909E8E84-426E-40DD-AFC4-6F175D3DCCD1}">
              <a14:hiddenFill xmlns:a14="http://schemas.microsoft.com/office/drawing/2010/main">
                <a:noFill/>
              </a14:hiddenFill>
            </a:ext>
          </a:extLst>
        </p:spPr>
        <p:txBody>
          <a:bodyPr/>
          <a:lstStyle/>
          <a:p>
            <a:endParaRPr lang="zh-CN" altLang="en-US"/>
          </a:p>
        </p:txBody>
      </p:sp>
      <p:graphicFrame>
        <p:nvGraphicFramePr>
          <p:cNvPr id="186" name="Object 115">
            <a:extLst>
              <a:ext uri="{FF2B5EF4-FFF2-40B4-BE49-F238E27FC236}">
                <a16:creationId xmlns:a16="http://schemas.microsoft.com/office/drawing/2014/main" id="{6643139C-9B77-6745-1AD8-41FD64500532}"/>
              </a:ext>
            </a:extLst>
          </p:cNvPr>
          <p:cNvGraphicFramePr>
            <a:graphicFrameLocks noChangeAspect="1"/>
          </p:cNvGraphicFramePr>
          <p:nvPr>
            <p:extLst>
              <p:ext uri="{D42A27DB-BD31-4B8C-83A1-F6EECF244321}">
                <p14:modId xmlns:p14="http://schemas.microsoft.com/office/powerpoint/2010/main" val="3753777644"/>
              </p:ext>
            </p:extLst>
          </p:nvPr>
        </p:nvGraphicFramePr>
        <p:xfrm>
          <a:off x="9472205" y="3465105"/>
          <a:ext cx="2169408" cy="452746"/>
        </p:xfrm>
        <a:graphic>
          <a:graphicData uri="http://schemas.openxmlformats.org/presentationml/2006/ole">
            <mc:AlternateContent xmlns:mc="http://schemas.openxmlformats.org/markup-compatibility/2006">
              <mc:Choice xmlns:v="urn:schemas-microsoft-com:vml" Requires="v">
                <p:oleObj name="Equation" r:id="rId9" imgW="914552" imgH="152439" progId="Equation.3">
                  <p:embed/>
                </p:oleObj>
              </mc:Choice>
              <mc:Fallback>
                <p:oleObj name="Equation" r:id="rId9" imgW="914552" imgH="152439" progId="Equation.3">
                  <p:embed/>
                  <p:pic>
                    <p:nvPicPr>
                      <p:cNvPr id="186" name="Object 115">
                        <a:extLst>
                          <a:ext uri="{FF2B5EF4-FFF2-40B4-BE49-F238E27FC236}">
                            <a16:creationId xmlns:a16="http://schemas.microsoft.com/office/drawing/2014/main" id="{6643139C-9B77-6745-1AD8-41FD64500532}"/>
                          </a:ext>
                        </a:extLst>
                      </p:cNvPr>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9472205" y="3465105"/>
                        <a:ext cx="2169408" cy="452746"/>
                      </a:xfrm>
                      <a:prstGeom prst="rect">
                        <a:avLst/>
                      </a:prstGeom>
                      <a:noFill/>
                      <a:ln>
                        <a:noFill/>
                      </a:ln>
                      <a:effectLst/>
                    </p:spPr>
                  </p:pic>
                </p:oleObj>
              </mc:Fallback>
            </mc:AlternateContent>
          </a:graphicData>
        </a:graphic>
      </p:graphicFrame>
      <mc:AlternateContent xmlns:mc="http://schemas.openxmlformats.org/markup-compatibility/2006" xmlns:a14="http://schemas.microsoft.com/office/drawing/2010/main">
        <mc:Choice Requires="a14">
          <p:sp>
            <p:nvSpPr>
              <p:cNvPr id="188" name="Text Box 117">
                <a:extLst>
                  <a:ext uri="{FF2B5EF4-FFF2-40B4-BE49-F238E27FC236}">
                    <a16:creationId xmlns:a16="http://schemas.microsoft.com/office/drawing/2014/main" id="{C1F9AC22-D3B7-5553-DDD1-376BE7275F9E}"/>
                  </a:ext>
                </a:extLst>
              </p:cNvPr>
              <p:cNvSpPr txBox="1">
                <a:spLocks noChangeArrowheads="1"/>
              </p:cNvSpPr>
              <p:nvPr/>
            </p:nvSpPr>
            <p:spPr bwMode="auto">
              <a:xfrm>
                <a:off x="9105604" y="3976002"/>
                <a:ext cx="2946008" cy="1794530"/>
              </a:xfrm>
              <a:prstGeom prst="rect">
                <a:avLst/>
              </a:prstGeom>
              <a:noFill/>
              <a:ln>
                <a:noFill/>
              </a:ln>
              <a:effectLst/>
              <a:extLst>
                <a:ext uri="{909E8E84-426E-40DD-AFC4-6F175D3DCCD1}">
                  <a14:hiddenFill>
                    <a:solidFill>
                      <a:schemeClr val="accent1"/>
                    </a:solidFill>
                  </a14:hiddenFill>
                </a:ext>
                <a:ext uri="{91240B29-F687-4F45-9708-019B960494DF}">
                  <a14:hiddenLine w="9525">
                    <a:solidFill>
                      <a:schemeClr val="tx1"/>
                    </a:solidFill>
                    <a:miter lim="800000"/>
                    <a:headEnd/>
                    <a:tailEnd/>
                  </a14:hiddenLine>
                </a:ext>
                <a:ext uri="{AF507438-7753-43E0-B8FC-AC1667EBCBE1}">
                  <a14:hiddenEffects>
                    <a:effectLst>
                      <a:outerShdw dist="35921" dir="2700000" algn="ctr" rotWithShape="0">
                        <a:schemeClr val="bg2"/>
                      </a:outerShdw>
                    </a:effectLst>
                  </a14:hiddenEffects>
                </a:ext>
              </a:extLst>
            </p:spPr>
            <p:txBody>
              <a:bodyPr wrap="squar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r>
                  <a:rPr lang="zh-CN" altLang="en-US" sz="2400" dirty="0">
                    <a:solidFill>
                      <a:srgbClr val="FF0066"/>
                    </a:solidFill>
                  </a:rPr>
                  <a:t>高电平输入电流</a:t>
                </a:r>
                <a:endParaRPr lang="en-US" altLang="zh-CN" sz="2400" dirty="0">
                  <a:solidFill>
                    <a:srgbClr val="FF0066"/>
                  </a:solidFill>
                </a:endParaRPr>
              </a:p>
              <a:p>
                <a:pPr algn="ctr" eaLnBrk="1" hangingPunct="1"/>
                <a:r>
                  <a:rPr lang="en-US" altLang="zh-CN" sz="2400" dirty="0">
                    <a:solidFill>
                      <a:srgbClr val="0033CC"/>
                    </a:solidFill>
                  </a:rPr>
                  <a:t>(</a:t>
                </a:r>
                <a:r>
                  <a:rPr lang="zh-CN" altLang="en-US" sz="2400" dirty="0">
                    <a:solidFill>
                      <a:srgbClr val="0033CC"/>
                    </a:solidFill>
                  </a:rPr>
                  <a:t>或输入端漏电流</a:t>
                </a:r>
                <a:r>
                  <a:rPr lang="en-US" altLang="zh-CN" sz="2400" dirty="0">
                    <a:solidFill>
                      <a:srgbClr val="0033CC"/>
                    </a:solidFill>
                  </a:rPr>
                  <a:t>)</a:t>
                </a:r>
              </a:p>
              <a:p>
                <a:pPr algn="ctr" eaLnBrk="1" hangingPunct="1"/>
                <a14:m>
                  <m:oMath xmlns:m="http://schemas.openxmlformats.org/officeDocument/2006/math">
                    <m:sSub>
                      <m:sSubPr>
                        <m:ctrlPr>
                          <a:rPr lang="en-US" altLang="zh-CN" sz="2400" b="0" i="1" smtClean="0">
                            <a:solidFill>
                              <a:srgbClr val="FF0066"/>
                            </a:solidFill>
                            <a:latin typeface="Cambria Math" panose="02040503050406030204" pitchFamily="18" charset="0"/>
                          </a:rPr>
                        </m:ctrlPr>
                      </m:sSubPr>
                      <m:e>
                        <m:r>
                          <a:rPr lang="en-US" altLang="zh-CN" sz="2400" b="0" i="1" smtClean="0">
                            <a:solidFill>
                              <a:srgbClr val="FF0066"/>
                            </a:solidFill>
                            <a:latin typeface="Cambria Math" panose="02040503050406030204" pitchFamily="18" charset="0"/>
                          </a:rPr>
                          <m:t>𝑖</m:t>
                        </m:r>
                      </m:e>
                      <m:sub>
                        <m:r>
                          <a:rPr lang="en-US" altLang="zh-CN" sz="2400" b="0" i="1" smtClean="0">
                            <a:solidFill>
                              <a:srgbClr val="FF0066"/>
                            </a:solidFill>
                            <a:latin typeface="Cambria Math" panose="02040503050406030204" pitchFamily="18" charset="0"/>
                          </a:rPr>
                          <m:t>𝐼</m:t>
                        </m:r>
                      </m:sub>
                    </m:sSub>
                    <m:r>
                      <a:rPr lang="en-US" altLang="zh-CN" sz="2400" b="0" i="1" smtClean="0">
                        <a:solidFill>
                          <a:srgbClr val="FF0066"/>
                        </a:solidFill>
                        <a:latin typeface="Cambria Math" panose="02040503050406030204" pitchFamily="18" charset="0"/>
                      </a:rPr>
                      <m:t>=</m:t>
                    </m:r>
                    <m:sSub>
                      <m:sSubPr>
                        <m:ctrlPr>
                          <a:rPr lang="en-US" altLang="zh-CN" sz="2400" b="0" i="1" smtClean="0">
                            <a:solidFill>
                              <a:srgbClr val="FF0066"/>
                            </a:solidFill>
                            <a:latin typeface="Cambria Math" panose="02040503050406030204" pitchFamily="18" charset="0"/>
                          </a:rPr>
                        </m:ctrlPr>
                      </m:sSubPr>
                      <m:e>
                        <m:r>
                          <a:rPr lang="en-US" altLang="zh-CN" sz="2400" b="0" i="1" smtClean="0">
                            <a:solidFill>
                              <a:srgbClr val="FF0066"/>
                            </a:solidFill>
                            <a:latin typeface="Cambria Math" panose="02040503050406030204" pitchFamily="18" charset="0"/>
                          </a:rPr>
                          <m:t>𝐼</m:t>
                        </m:r>
                      </m:e>
                      <m:sub>
                        <m:r>
                          <a:rPr lang="en-US" altLang="zh-CN" sz="2400" b="0" i="1" smtClean="0">
                            <a:solidFill>
                              <a:srgbClr val="FF0066"/>
                            </a:solidFill>
                            <a:latin typeface="Cambria Math" panose="02040503050406030204" pitchFamily="18" charset="0"/>
                          </a:rPr>
                          <m:t>𝐼𝐻</m:t>
                        </m:r>
                      </m:sub>
                    </m:sSub>
                    <m:r>
                      <a:rPr lang="en-US" altLang="zh-CN" sz="2400" b="0" i="1" smtClean="0">
                        <a:solidFill>
                          <a:srgbClr val="FF0066"/>
                        </a:solidFill>
                        <a:latin typeface="Cambria Math" panose="02040503050406030204" pitchFamily="18" charset="0"/>
                      </a:rPr>
                      <m:t>=</m:t>
                    </m:r>
                    <m:f>
                      <m:fPr>
                        <m:ctrlPr>
                          <a:rPr lang="en-US" altLang="zh-CN" sz="2400" b="0" i="1" smtClean="0">
                            <a:solidFill>
                              <a:srgbClr val="FF0066"/>
                            </a:solidFill>
                            <a:latin typeface="Cambria Math" panose="02040503050406030204" pitchFamily="18" charset="0"/>
                          </a:rPr>
                        </m:ctrlPr>
                      </m:fPr>
                      <m:num>
                        <m:sSub>
                          <m:sSubPr>
                            <m:ctrlPr>
                              <a:rPr lang="en-US" altLang="zh-CN" sz="2400" b="0" i="1" smtClean="0">
                                <a:solidFill>
                                  <a:srgbClr val="FF0066"/>
                                </a:solidFill>
                                <a:latin typeface="Cambria Math" panose="02040503050406030204" pitchFamily="18" charset="0"/>
                              </a:rPr>
                            </m:ctrlPr>
                          </m:sSubPr>
                          <m:e>
                            <m:r>
                              <a:rPr lang="en-US" altLang="zh-CN" sz="2400" b="0" i="1" smtClean="0">
                                <a:solidFill>
                                  <a:srgbClr val="FF0066"/>
                                </a:solidFill>
                                <a:latin typeface="Cambria Math" panose="02040503050406030204" pitchFamily="18" charset="0"/>
                              </a:rPr>
                              <m:t>𝛽</m:t>
                            </m:r>
                          </m:e>
                          <m:sub>
                            <m:r>
                              <a:rPr lang="en-US" altLang="zh-CN" sz="2400" b="0" i="1" smtClean="0">
                                <a:solidFill>
                                  <a:srgbClr val="FF0066"/>
                                </a:solidFill>
                                <a:latin typeface="Cambria Math" panose="02040503050406030204" pitchFamily="18" charset="0"/>
                              </a:rPr>
                              <m:t>𝑖</m:t>
                            </m:r>
                          </m:sub>
                        </m:sSub>
                        <m:d>
                          <m:dPr>
                            <m:ctrlPr>
                              <a:rPr lang="en-US" altLang="zh-CN" sz="2400" b="0" i="1" smtClean="0">
                                <a:solidFill>
                                  <a:srgbClr val="FF0066"/>
                                </a:solidFill>
                                <a:latin typeface="Cambria Math" panose="02040503050406030204" pitchFamily="18" charset="0"/>
                              </a:rPr>
                            </m:ctrlPr>
                          </m:dPr>
                          <m:e>
                            <m:sSub>
                              <m:sSubPr>
                                <m:ctrlPr>
                                  <a:rPr lang="en-US" altLang="zh-CN" sz="2400" b="0" i="1" smtClean="0">
                                    <a:solidFill>
                                      <a:srgbClr val="FF0066"/>
                                    </a:solidFill>
                                    <a:latin typeface="Cambria Math" panose="02040503050406030204" pitchFamily="18" charset="0"/>
                                  </a:rPr>
                                </m:ctrlPr>
                              </m:sSubPr>
                              <m:e>
                                <m:r>
                                  <a:rPr lang="en-US" altLang="zh-CN" sz="2400" b="0" i="1" smtClean="0">
                                    <a:solidFill>
                                      <a:srgbClr val="FF0066"/>
                                    </a:solidFill>
                                    <a:latin typeface="Cambria Math" panose="02040503050406030204" pitchFamily="18" charset="0"/>
                                  </a:rPr>
                                  <m:t>𝑉</m:t>
                                </m:r>
                              </m:e>
                              <m:sub>
                                <m:r>
                                  <a:rPr lang="en-US" altLang="zh-CN" sz="2400" b="0" i="1" smtClean="0">
                                    <a:solidFill>
                                      <a:srgbClr val="FF0066"/>
                                    </a:solidFill>
                                    <a:latin typeface="Cambria Math" panose="02040503050406030204" pitchFamily="18" charset="0"/>
                                  </a:rPr>
                                  <m:t>𝐶𝐶</m:t>
                                </m:r>
                              </m:sub>
                            </m:sSub>
                            <m:r>
                              <a:rPr lang="en-US" altLang="zh-CN" sz="2400" b="0" i="1" smtClean="0">
                                <a:solidFill>
                                  <a:srgbClr val="FF0066"/>
                                </a:solidFill>
                                <a:latin typeface="Cambria Math" panose="02040503050406030204" pitchFamily="18" charset="0"/>
                              </a:rPr>
                              <m:t>−2.1</m:t>
                            </m:r>
                          </m:e>
                        </m:d>
                      </m:num>
                      <m:den>
                        <m:sSub>
                          <m:sSubPr>
                            <m:ctrlPr>
                              <a:rPr lang="en-US" altLang="zh-CN" sz="2400" b="0" i="1" smtClean="0">
                                <a:solidFill>
                                  <a:srgbClr val="FF0066"/>
                                </a:solidFill>
                                <a:latin typeface="Cambria Math" panose="02040503050406030204" pitchFamily="18" charset="0"/>
                              </a:rPr>
                            </m:ctrlPr>
                          </m:sSubPr>
                          <m:e>
                            <m:r>
                              <a:rPr lang="en-US" altLang="zh-CN" sz="2400" b="0" i="1" smtClean="0">
                                <a:solidFill>
                                  <a:srgbClr val="FF0066"/>
                                </a:solidFill>
                                <a:latin typeface="Cambria Math" panose="02040503050406030204" pitchFamily="18" charset="0"/>
                              </a:rPr>
                              <m:t>𝑅</m:t>
                            </m:r>
                          </m:e>
                          <m:sub>
                            <m:r>
                              <a:rPr lang="en-US" altLang="zh-CN" sz="2400" b="0" i="1" smtClean="0">
                                <a:solidFill>
                                  <a:srgbClr val="FF0066"/>
                                </a:solidFill>
                                <a:latin typeface="Cambria Math" panose="02040503050406030204" pitchFamily="18" charset="0"/>
                              </a:rPr>
                              <m:t>1</m:t>
                            </m:r>
                          </m:sub>
                        </m:sSub>
                      </m:den>
                    </m:f>
                  </m:oMath>
                </a14:m>
                <a:r>
                  <a:rPr lang="zh-CN" altLang="en-US" sz="2400" b="0" dirty="0">
                    <a:solidFill>
                      <a:srgbClr val="FF0066"/>
                    </a:solidFill>
                  </a:rPr>
                  <a:t> </a:t>
                </a:r>
                <a:endParaRPr lang="en-US" altLang="zh-CN" sz="2400" b="0" dirty="0">
                  <a:solidFill>
                    <a:srgbClr val="FF0066"/>
                  </a:solidFill>
                </a:endParaRPr>
              </a:p>
              <a:p>
                <a:pPr algn="ctr" eaLnBrk="1" hangingPunct="1"/>
                <a14:m>
                  <m:oMath xmlns:m="http://schemas.openxmlformats.org/officeDocument/2006/math">
                    <m:r>
                      <a:rPr lang="en-US" altLang="zh-CN" sz="2400" b="0" i="1" smtClean="0">
                        <a:solidFill>
                          <a:srgbClr val="FF0066"/>
                        </a:solidFill>
                        <a:latin typeface="Cambria Math" panose="02040503050406030204" pitchFamily="18" charset="0"/>
                      </a:rPr>
                      <m:t>=0.0145</m:t>
                    </m:r>
                    <m:r>
                      <a:rPr lang="en-US" altLang="zh-CN" sz="2400" b="0" i="1" smtClean="0">
                        <a:solidFill>
                          <a:srgbClr val="FF0066"/>
                        </a:solidFill>
                        <a:latin typeface="Cambria Math" panose="02040503050406030204" pitchFamily="18" charset="0"/>
                      </a:rPr>
                      <m:t>𝑚𝐴</m:t>
                    </m:r>
                  </m:oMath>
                </a14:m>
                <a:r>
                  <a:rPr lang="zh-CN" altLang="en-US" sz="2400" b="0" dirty="0">
                    <a:solidFill>
                      <a:srgbClr val="FF0066"/>
                    </a:solidFill>
                  </a:rPr>
                  <a:t> </a:t>
                </a:r>
                <a:endParaRPr lang="en-US" altLang="zh-CN" sz="2400" b="0" dirty="0">
                  <a:solidFill>
                    <a:srgbClr val="FF0066"/>
                  </a:solidFill>
                </a:endParaRPr>
              </a:p>
            </p:txBody>
          </p:sp>
        </mc:Choice>
        <mc:Fallback xmlns="">
          <p:sp>
            <p:nvSpPr>
              <p:cNvPr id="188" name="Text Box 117">
                <a:extLst>
                  <a:ext uri="{FF2B5EF4-FFF2-40B4-BE49-F238E27FC236}">
                    <a16:creationId xmlns:a16="http://schemas.microsoft.com/office/drawing/2014/main" id="{C1F9AC22-D3B7-5553-DDD1-376BE7275F9E}"/>
                  </a:ext>
                </a:extLst>
              </p:cNvPr>
              <p:cNvSpPr txBox="1">
                <a:spLocks noRot="1" noChangeAspect="1" noMove="1" noResize="1" noEditPoints="1" noAdjustHandles="1" noChangeArrowheads="1" noChangeShapeType="1" noTextEdit="1"/>
              </p:cNvSpPr>
              <p:nvPr/>
            </p:nvSpPr>
            <p:spPr bwMode="auto">
              <a:xfrm>
                <a:off x="9105604" y="3976002"/>
                <a:ext cx="2946008" cy="1794530"/>
              </a:xfrm>
              <a:prstGeom prst="rect">
                <a:avLst/>
              </a:prstGeom>
              <a:blipFill>
                <a:blip r:embed="rId11"/>
                <a:stretch>
                  <a:fillRect t="-3497"/>
                </a:stretch>
              </a:blip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r>
                  <a:rPr lang="zh-CN" altLang="en-US">
                    <a:noFill/>
                  </a:rPr>
                  <a:t> </a:t>
                </a:r>
              </a:p>
            </p:txBody>
          </p:sp>
        </mc:Fallback>
      </mc:AlternateContent>
      <p:sp>
        <p:nvSpPr>
          <p:cNvPr id="190" name="文本框 189">
            <a:extLst>
              <a:ext uri="{FF2B5EF4-FFF2-40B4-BE49-F238E27FC236}">
                <a16:creationId xmlns:a16="http://schemas.microsoft.com/office/drawing/2014/main" id="{659A370A-31E4-C8FF-86B6-46A9EEA50186}"/>
              </a:ext>
            </a:extLst>
          </p:cNvPr>
          <p:cNvSpPr txBox="1"/>
          <p:nvPr/>
        </p:nvSpPr>
        <p:spPr>
          <a:xfrm>
            <a:off x="9294078" y="5989525"/>
            <a:ext cx="2056382" cy="707886"/>
          </a:xfrm>
          <a:prstGeom prst="rect">
            <a:avLst/>
          </a:prstGeom>
          <a:noFill/>
        </p:spPr>
        <p:txBody>
          <a:bodyPr wrap="square" rtlCol="0">
            <a:spAutoFit/>
          </a:bodyPr>
          <a:lstStyle/>
          <a:p>
            <a:r>
              <a:rPr lang="zh-CN" altLang="en-US" sz="2000" dirty="0">
                <a:solidFill>
                  <a:srgbClr val="FF0000"/>
                </a:solidFill>
              </a:rPr>
              <a:t>倒置放大三极管的</a:t>
            </a:r>
            <a:r>
              <a:rPr lang="el-GR" altLang="zh-CN" sz="2000" dirty="0">
                <a:solidFill>
                  <a:srgbClr val="FF0000"/>
                </a:solidFill>
              </a:rPr>
              <a:t>β</a:t>
            </a:r>
            <a:r>
              <a:rPr lang="zh-CN" altLang="en-US" sz="2000" dirty="0">
                <a:solidFill>
                  <a:srgbClr val="FF0000"/>
                </a:solidFill>
              </a:rPr>
              <a:t>值很小</a:t>
            </a:r>
          </a:p>
        </p:txBody>
      </p:sp>
      <p:grpSp>
        <p:nvGrpSpPr>
          <p:cNvPr id="191" name="Group 6">
            <a:extLst>
              <a:ext uri="{FF2B5EF4-FFF2-40B4-BE49-F238E27FC236}">
                <a16:creationId xmlns:a16="http://schemas.microsoft.com/office/drawing/2014/main" id="{37A46E96-9030-268C-E116-077357E33C3F}"/>
              </a:ext>
            </a:extLst>
          </p:cNvPr>
          <p:cNvGrpSpPr>
            <a:grpSpLocks/>
          </p:cNvGrpSpPr>
          <p:nvPr/>
        </p:nvGrpSpPr>
        <p:grpSpPr bwMode="auto">
          <a:xfrm>
            <a:off x="8986504" y="185343"/>
            <a:ext cx="3282490" cy="3063412"/>
            <a:chOff x="2853" y="1305"/>
            <a:chExt cx="2682" cy="2503"/>
          </a:xfrm>
        </p:grpSpPr>
        <p:sp>
          <p:nvSpPr>
            <p:cNvPr id="192" name="Text Box 7">
              <a:extLst>
                <a:ext uri="{FF2B5EF4-FFF2-40B4-BE49-F238E27FC236}">
                  <a16:creationId xmlns:a16="http://schemas.microsoft.com/office/drawing/2014/main" id="{70FB6C06-346E-8741-B552-321E825DFABE}"/>
                </a:ext>
              </a:extLst>
            </p:cNvPr>
            <p:cNvSpPr txBox="1">
              <a:spLocks noChangeArrowheads="1"/>
            </p:cNvSpPr>
            <p:nvPr/>
          </p:nvSpPr>
          <p:spPr bwMode="auto">
            <a:xfrm>
              <a:off x="4614" y="1305"/>
              <a:ext cx="921" cy="30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800" b="1" i="0" u="none" strike="noStrike" kern="1200" cap="none" spc="0" normalizeH="0" baseline="0" noProof="0">
                  <a:ln>
                    <a:noFill/>
                  </a:ln>
                  <a:solidFill>
                    <a:srgbClr val="FF0066"/>
                  </a:solidFill>
                  <a:effectLst/>
                  <a:uLnTx/>
                  <a:uFillTx/>
                  <a:latin typeface="Times New Roman" panose="02020603050405020304" pitchFamily="18" charset="0"/>
                  <a:ea typeface="宋体" panose="02010600030101010101" pitchFamily="2" charset="-122"/>
                  <a:cs typeface="+mn-cs"/>
                </a:rPr>
                <a:t>+</a:t>
              </a:r>
              <a:r>
                <a:rPr kumimoji="0" lang="en-US" altLang="zh-CN" sz="1800" b="1" i="1" u="none" strike="noStrike" kern="1200" cap="none" spc="0" normalizeH="0" baseline="0" noProof="0">
                  <a:ln>
                    <a:noFill/>
                  </a:ln>
                  <a:solidFill>
                    <a:srgbClr val="FF0066"/>
                  </a:solidFill>
                  <a:effectLst/>
                  <a:uLnTx/>
                  <a:uFillTx/>
                  <a:latin typeface="Times New Roman" panose="02020603050405020304" pitchFamily="18" charset="0"/>
                  <a:ea typeface="宋体" panose="02010600030101010101" pitchFamily="2" charset="-122"/>
                  <a:cs typeface="+mn-cs"/>
                </a:rPr>
                <a:t>V</a:t>
              </a:r>
              <a:r>
                <a:rPr kumimoji="0" lang="en-US" altLang="zh-CN" sz="1800" b="1" i="0" u="none" strike="noStrike" kern="1200" cap="none" spc="0" normalizeH="0" baseline="-25000" noProof="0">
                  <a:ln>
                    <a:noFill/>
                  </a:ln>
                  <a:solidFill>
                    <a:srgbClr val="FF0066"/>
                  </a:solidFill>
                  <a:effectLst/>
                  <a:uLnTx/>
                  <a:uFillTx/>
                  <a:latin typeface="Times New Roman" panose="02020603050405020304" pitchFamily="18" charset="0"/>
                  <a:ea typeface="宋体" panose="02010600030101010101" pitchFamily="2" charset="-122"/>
                  <a:cs typeface="+mn-cs"/>
                </a:rPr>
                <a:t>CC</a:t>
              </a:r>
              <a:r>
                <a:rPr kumimoji="0" lang="en-US" altLang="zh-CN" sz="1800" b="1" i="0" u="none" strike="noStrike" kern="1200" cap="none" spc="0" normalizeH="0" baseline="0" noProof="0">
                  <a:ln>
                    <a:noFill/>
                  </a:ln>
                  <a:solidFill>
                    <a:srgbClr val="FF0066"/>
                  </a:solidFill>
                  <a:effectLst/>
                  <a:uLnTx/>
                  <a:uFillTx/>
                  <a:latin typeface="Times New Roman" panose="02020603050405020304" pitchFamily="18" charset="0"/>
                  <a:ea typeface="宋体" panose="02010600030101010101" pitchFamily="2" charset="-122"/>
                  <a:cs typeface="+mn-cs"/>
                </a:rPr>
                <a:t>(5V)</a:t>
              </a:r>
            </a:p>
          </p:txBody>
        </p:sp>
        <p:sp>
          <p:nvSpPr>
            <p:cNvPr id="193" name="Line 8">
              <a:extLst>
                <a:ext uri="{FF2B5EF4-FFF2-40B4-BE49-F238E27FC236}">
                  <a16:creationId xmlns:a16="http://schemas.microsoft.com/office/drawing/2014/main" id="{4241290E-F640-1198-9F66-1E9432252692}"/>
                </a:ext>
              </a:extLst>
            </p:cNvPr>
            <p:cNvSpPr>
              <a:spLocks noChangeShapeType="1"/>
            </p:cNvSpPr>
            <p:nvPr/>
          </p:nvSpPr>
          <p:spPr bwMode="auto">
            <a:xfrm>
              <a:off x="3599" y="1635"/>
              <a:ext cx="1605"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zh-CN" altLang="en-US" b="1"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194" name="Line 9">
              <a:extLst>
                <a:ext uri="{FF2B5EF4-FFF2-40B4-BE49-F238E27FC236}">
                  <a16:creationId xmlns:a16="http://schemas.microsoft.com/office/drawing/2014/main" id="{35A97208-8A89-0959-8544-E156F12AEBA5}"/>
                </a:ext>
              </a:extLst>
            </p:cNvPr>
            <p:cNvSpPr>
              <a:spLocks noChangeShapeType="1"/>
            </p:cNvSpPr>
            <p:nvPr/>
          </p:nvSpPr>
          <p:spPr bwMode="auto">
            <a:xfrm flipH="1">
              <a:off x="3603" y="1638"/>
              <a:ext cx="1" cy="861"/>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zh-CN" altLang="en-US" b="1"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195" name="Line 10">
              <a:extLst>
                <a:ext uri="{FF2B5EF4-FFF2-40B4-BE49-F238E27FC236}">
                  <a16:creationId xmlns:a16="http://schemas.microsoft.com/office/drawing/2014/main" id="{DC792D7B-B6F9-EE5F-2C99-50A473534A33}"/>
                </a:ext>
              </a:extLst>
            </p:cNvPr>
            <p:cNvSpPr>
              <a:spLocks noChangeShapeType="1"/>
            </p:cNvSpPr>
            <p:nvPr/>
          </p:nvSpPr>
          <p:spPr bwMode="auto">
            <a:xfrm flipV="1">
              <a:off x="4246" y="1658"/>
              <a:ext cx="0" cy="866"/>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zh-CN" altLang="en-US" b="1"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196" name="Line 11">
              <a:extLst>
                <a:ext uri="{FF2B5EF4-FFF2-40B4-BE49-F238E27FC236}">
                  <a16:creationId xmlns:a16="http://schemas.microsoft.com/office/drawing/2014/main" id="{53352ECB-9D4E-E207-7B30-8B33B03DAC92}"/>
                </a:ext>
              </a:extLst>
            </p:cNvPr>
            <p:cNvSpPr>
              <a:spLocks noChangeShapeType="1"/>
            </p:cNvSpPr>
            <p:nvPr/>
          </p:nvSpPr>
          <p:spPr bwMode="auto">
            <a:xfrm>
              <a:off x="4650" y="2163"/>
              <a:ext cx="0"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zh-CN" altLang="en-US" b="1"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197" name="Line 12">
              <a:extLst>
                <a:ext uri="{FF2B5EF4-FFF2-40B4-BE49-F238E27FC236}">
                  <a16:creationId xmlns:a16="http://schemas.microsoft.com/office/drawing/2014/main" id="{2C0983DA-AC28-C516-132C-D9E5580AA51E}"/>
                </a:ext>
              </a:extLst>
            </p:cNvPr>
            <p:cNvSpPr>
              <a:spLocks noChangeShapeType="1"/>
            </p:cNvSpPr>
            <p:nvPr/>
          </p:nvSpPr>
          <p:spPr bwMode="auto">
            <a:xfrm flipH="1">
              <a:off x="4873" y="1634"/>
              <a:ext cx="0" cy="489"/>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zh-CN" altLang="en-US" b="1"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198" name="Line 13">
              <a:extLst>
                <a:ext uri="{FF2B5EF4-FFF2-40B4-BE49-F238E27FC236}">
                  <a16:creationId xmlns:a16="http://schemas.microsoft.com/office/drawing/2014/main" id="{C5635ACE-C36B-7721-F2D4-FC24833AECBF}"/>
                </a:ext>
              </a:extLst>
            </p:cNvPr>
            <p:cNvSpPr>
              <a:spLocks noChangeShapeType="1"/>
            </p:cNvSpPr>
            <p:nvPr/>
          </p:nvSpPr>
          <p:spPr bwMode="auto">
            <a:xfrm flipH="1">
              <a:off x="4218" y="2259"/>
              <a:ext cx="480" cy="0"/>
            </a:xfrm>
            <a:prstGeom prst="line">
              <a:avLst/>
            </a:prstGeom>
            <a:noFill/>
            <a:ln w="28575">
              <a:solidFill>
                <a:srgbClr val="ED6E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zh-CN" altLang="en-US" b="1" i="0" u="none" strike="noStrike" kern="1200" cap="none" spc="0" normalizeH="0" baseline="0" noProof="0" dirty="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199" name="Line 14">
              <a:extLst>
                <a:ext uri="{FF2B5EF4-FFF2-40B4-BE49-F238E27FC236}">
                  <a16:creationId xmlns:a16="http://schemas.microsoft.com/office/drawing/2014/main" id="{90110BBA-ABC1-75E3-B350-CDC7EE7F373A}"/>
                </a:ext>
              </a:extLst>
            </p:cNvPr>
            <p:cNvSpPr>
              <a:spLocks noChangeShapeType="1"/>
            </p:cNvSpPr>
            <p:nvPr/>
          </p:nvSpPr>
          <p:spPr bwMode="auto">
            <a:xfrm flipH="1">
              <a:off x="4870" y="2395"/>
              <a:ext cx="0" cy="656"/>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zh-CN" altLang="en-US" b="1"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200" name="Line 15">
              <a:extLst>
                <a:ext uri="{FF2B5EF4-FFF2-40B4-BE49-F238E27FC236}">
                  <a16:creationId xmlns:a16="http://schemas.microsoft.com/office/drawing/2014/main" id="{6836B161-5904-858B-08A8-AB1DADECBCD8}"/>
                </a:ext>
              </a:extLst>
            </p:cNvPr>
            <p:cNvSpPr>
              <a:spLocks noChangeShapeType="1"/>
            </p:cNvSpPr>
            <p:nvPr/>
          </p:nvSpPr>
          <p:spPr bwMode="auto">
            <a:xfrm>
              <a:off x="4871" y="2919"/>
              <a:ext cx="336"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zh-CN" altLang="en-US" b="1"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201" name="Line 16">
              <a:extLst>
                <a:ext uri="{FF2B5EF4-FFF2-40B4-BE49-F238E27FC236}">
                  <a16:creationId xmlns:a16="http://schemas.microsoft.com/office/drawing/2014/main" id="{A489A334-189B-667C-32EF-930866976F5D}"/>
                </a:ext>
              </a:extLst>
            </p:cNvPr>
            <p:cNvSpPr>
              <a:spLocks noChangeShapeType="1"/>
            </p:cNvSpPr>
            <p:nvPr/>
          </p:nvSpPr>
          <p:spPr bwMode="auto">
            <a:xfrm flipH="1">
              <a:off x="2982" y="2679"/>
              <a:ext cx="491"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zh-CN" altLang="en-US" b="1"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202" name="Line 17">
              <a:extLst>
                <a:ext uri="{FF2B5EF4-FFF2-40B4-BE49-F238E27FC236}">
                  <a16:creationId xmlns:a16="http://schemas.microsoft.com/office/drawing/2014/main" id="{6B5E61F4-DD7F-59AF-D9C0-5AF9284DF2DC}"/>
                </a:ext>
              </a:extLst>
            </p:cNvPr>
            <p:cNvSpPr>
              <a:spLocks noChangeShapeType="1"/>
            </p:cNvSpPr>
            <p:nvPr/>
          </p:nvSpPr>
          <p:spPr bwMode="auto">
            <a:xfrm flipH="1">
              <a:off x="3283" y="2664"/>
              <a:ext cx="1" cy="884"/>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zh-CN" altLang="en-US" b="1"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grpSp>
          <p:nvGrpSpPr>
            <p:cNvPr id="203" name="Group 18">
              <a:extLst>
                <a:ext uri="{FF2B5EF4-FFF2-40B4-BE49-F238E27FC236}">
                  <a16:creationId xmlns:a16="http://schemas.microsoft.com/office/drawing/2014/main" id="{3991D7BF-8600-BBFC-9DF5-A01E0BA6B0D5}"/>
                </a:ext>
              </a:extLst>
            </p:cNvPr>
            <p:cNvGrpSpPr>
              <a:grpSpLocks/>
            </p:cNvGrpSpPr>
            <p:nvPr/>
          </p:nvGrpSpPr>
          <p:grpSpPr bwMode="auto">
            <a:xfrm>
              <a:off x="3165" y="3037"/>
              <a:ext cx="235" cy="157"/>
              <a:chOff x="797" y="2537"/>
              <a:chExt cx="235" cy="157"/>
            </a:xfrm>
          </p:grpSpPr>
          <p:sp>
            <p:nvSpPr>
              <p:cNvPr id="261" name="AutoShape 19">
                <a:extLst>
                  <a:ext uri="{FF2B5EF4-FFF2-40B4-BE49-F238E27FC236}">
                    <a16:creationId xmlns:a16="http://schemas.microsoft.com/office/drawing/2014/main" id="{3B110E8A-0D68-5822-76DB-E1076BB2813E}"/>
                  </a:ext>
                </a:extLst>
              </p:cNvPr>
              <p:cNvSpPr>
                <a:spLocks noChangeArrowheads="1"/>
              </p:cNvSpPr>
              <p:nvPr/>
            </p:nvSpPr>
            <p:spPr bwMode="auto">
              <a:xfrm>
                <a:off x="816" y="2544"/>
                <a:ext cx="192" cy="150"/>
              </a:xfrm>
              <a:prstGeom prst="triangle">
                <a:avLst>
                  <a:gd name="adj" fmla="val 50000"/>
                </a:avLst>
              </a:prstGeom>
              <a:noFill/>
              <a:ln w="38100">
                <a:solidFill>
                  <a:srgbClr val="0033CC"/>
                </a:solidFill>
                <a:miter lim="800000"/>
                <a:headEnd/>
                <a:tailEnd/>
              </a:ln>
              <a:effectLst/>
              <a:extLst>
                <a:ext uri="{909E8E84-426E-40DD-AFC4-6F175D3DCCD1}">
                  <a14:hiddenFill xmlns:a14="http://schemas.microsoft.com/office/drawing/2010/main">
                    <a:solidFill>
                      <a:schemeClr val="bg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zh-CN" altLang="en-US" sz="1800" b="1"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262" name="Line 20">
                <a:extLst>
                  <a:ext uri="{FF2B5EF4-FFF2-40B4-BE49-F238E27FC236}">
                    <a16:creationId xmlns:a16="http://schemas.microsoft.com/office/drawing/2014/main" id="{21D63B6C-59D2-A34F-3E77-D50ADA53AA9C}"/>
                  </a:ext>
                </a:extLst>
              </p:cNvPr>
              <p:cNvSpPr>
                <a:spLocks noChangeShapeType="1"/>
              </p:cNvSpPr>
              <p:nvPr/>
            </p:nvSpPr>
            <p:spPr bwMode="auto">
              <a:xfrm flipV="1">
                <a:off x="797" y="2537"/>
                <a:ext cx="235" cy="3"/>
              </a:xfrm>
              <a:prstGeom prst="line">
                <a:avLst/>
              </a:prstGeom>
              <a:noFill/>
              <a:ln w="381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zh-CN" altLang="en-US" b="1"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grpSp>
        <p:sp>
          <p:nvSpPr>
            <p:cNvPr id="204" name="Line 21">
              <a:extLst>
                <a:ext uri="{FF2B5EF4-FFF2-40B4-BE49-F238E27FC236}">
                  <a16:creationId xmlns:a16="http://schemas.microsoft.com/office/drawing/2014/main" id="{A44C20B8-4C2F-C0CE-EFDC-E2272EFFB77C}"/>
                </a:ext>
              </a:extLst>
            </p:cNvPr>
            <p:cNvSpPr>
              <a:spLocks noChangeShapeType="1"/>
            </p:cNvSpPr>
            <p:nvPr/>
          </p:nvSpPr>
          <p:spPr bwMode="auto">
            <a:xfrm>
              <a:off x="4249" y="2800"/>
              <a:ext cx="1" cy="882"/>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zh-CN" altLang="en-US" b="1"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205" name="Line 22">
              <a:extLst>
                <a:ext uri="{FF2B5EF4-FFF2-40B4-BE49-F238E27FC236}">
                  <a16:creationId xmlns:a16="http://schemas.microsoft.com/office/drawing/2014/main" id="{54D641B9-EE38-33D0-3460-FCAB3DDC0325}"/>
                </a:ext>
              </a:extLst>
            </p:cNvPr>
            <p:cNvSpPr>
              <a:spLocks noChangeShapeType="1"/>
            </p:cNvSpPr>
            <p:nvPr/>
          </p:nvSpPr>
          <p:spPr bwMode="auto">
            <a:xfrm>
              <a:off x="4244" y="3679"/>
              <a:ext cx="651"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zh-CN" altLang="en-US" b="1"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206" name="Line 23">
              <a:extLst>
                <a:ext uri="{FF2B5EF4-FFF2-40B4-BE49-F238E27FC236}">
                  <a16:creationId xmlns:a16="http://schemas.microsoft.com/office/drawing/2014/main" id="{33532E37-8B71-6AFD-998F-9DB35C7A0BDB}"/>
                </a:ext>
              </a:extLst>
            </p:cNvPr>
            <p:cNvSpPr>
              <a:spLocks noChangeShapeType="1"/>
            </p:cNvSpPr>
            <p:nvPr/>
          </p:nvSpPr>
          <p:spPr bwMode="auto">
            <a:xfrm>
              <a:off x="4779" y="3805"/>
              <a:ext cx="192" cy="0"/>
            </a:xfrm>
            <a:prstGeom prst="line">
              <a:avLst/>
            </a:prstGeom>
            <a:noFill/>
            <a:ln w="5715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zh-CN" altLang="en-US" b="1"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207" name="Line 24">
              <a:extLst>
                <a:ext uri="{FF2B5EF4-FFF2-40B4-BE49-F238E27FC236}">
                  <a16:creationId xmlns:a16="http://schemas.microsoft.com/office/drawing/2014/main" id="{F18C45EB-F5C6-B66D-98A0-78B9836EC69D}"/>
                </a:ext>
              </a:extLst>
            </p:cNvPr>
            <p:cNvSpPr>
              <a:spLocks noChangeShapeType="1"/>
            </p:cNvSpPr>
            <p:nvPr/>
          </p:nvSpPr>
          <p:spPr bwMode="auto">
            <a:xfrm flipH="1">
              <a:off x="4261" y="3192"/>
              <a:ext cx="437" cy="0"/>
            </a:xfrm>
            <a:prstGeom prst="line">
              <a:avLst/>
            </a:prstGeom>
            <a:noFill/>
            <a:ln w="28575">
              <a:solidFill>
                <a:srgbClr val="ED6E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zh-CN" altLang="en-US" b="1"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208" name="AutoShape 25">
              <a:extLst>
                <a:ext uri="{FF2B5EF4-FFF2-40B4-BE49-F238E27FC236}">
                  <a16:creationId xmlns:a16="http://schemas.microsoft.com/office/drawing/2014/main" id="{34673530-25A3-8C9D-C0B6-DA6E8B783728}"/>
                </a:ext>
              </a:extLst>
            </p:cNvPr>
            <p:cNvSpPr>
              <a:spLocks noChangeArrowheads="1"/>
            </p:cNvSpPr>
            <p:nvPr/>
          </p:nvSpPr>
          <p:spPr bwMode="auto">
            <a:xfrm>
              <a:off x="2924" y="2642"/>
              <a:ext cx="66" cy="69"/>
            </a:xfrm>
            <a:prstGeom prst="flowChartConnector">
              <a:avLst/>
            </a:prstGeom>
            <a:noFill/>
            <a:ln w="28575">
              <a:solidFill>
                <a:srgbClr val="0033CC"/>
              </a:solidFill>
              <a:round/>
              <a:headEnd/>
              <a:tailEn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zh-CN" altLang="en-US" sz="1800" b="1"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209" name="Line 26">
              <a:extLst>
                <a:ext uri="{FF2B5EF4-FFF2-40B4-BE49-F238E27FC236}">
                  <a16:creationId xmlns:a16="http://schemas.microsoft.com/office/drawing/2014/main" id="{27F61E49-2DD4-ACDD-9874-A95E0332F4A1}"/>
                </a:ext>
              </a:extLst>
            </p:cNvPr>
            <p:cNvSpPr>
              <a:spLocks noChangeShapeType="1"/>
            </p:cNvSpPr>
            <p:nvPr/>
          </p:nvSpPr>
          <p:spPr bwMode="auto">
            <a:xfrm>
              <a:off x="4870" y="3330"/>
              <a:ext cx="0" cy="478"/>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zh-CN" altLang="en-US" b="1"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210" name="Rectangle 27">
              <a:extLst>
                <a:ext uri="{FF2B5EF4-FFF2-40B4-BE49-F238E27FC236}">
                  <a16:creationId xmlns:a16="http://schemas.microsoft.com/office/drawing/2014/main" id="{6F9959FE-A451-ACF0-3D4E-460F1C049CE7}"/>
                </a:ext>
              </a:extLst>
            </p:cNvPr>
            <p:cNvSpPr>
              <a:spLocks noChangeArrowheads="1"/>
            </p:cNvSpPr>
            <p:nvPr/>
          </p:nvSpPr>
          <p:spPr bwMode="auto">
            <a:xfrm>
              <a:off x="4201" y="1811"/>
              <a:ext cx="96" cy="240"/>
            </a:xfrm>
            <a:prstGeom prst="rect">
              <a:avLst/>
            </a:prstGeom>
            <a:solidFill>
              <a:srgbClr val="CCFFFF"/>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zh-CN" altLang="en-US" sz="1800" b="1"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211" name="Rectangle 28">
              <a:extLst>
                <a:ext uri="{FF2B5EF4-FFF2-40B4-BE49-F238E27FC236}">
                  <a16:creationId xmlns:a16="http://schemas.microsoft.com/office/drawing/2014/main" id="{0A163979-1D87-4A21-7C3E-9B4714116CE2}"/>
                </a:ext>
              </a:extLst>
            </p:cNvPr>
            <p:cNvSpPr>
              <a:spLocks noChangeArrowheads="1"/>
            </p:cNvSpPr>
            <p:nvPr/>
          </p:nvSpPr>
          <p:spPr bwMode="auto">
            <a:xfrm>
              <a:off x="4829" y="1777"/>
              <a:ext cx="96" cy="240"/>
            </a:xfrm>
            <a:prstGeom prst="rect">
              <a:avLst/>
            </a:prstGeom>
            <a:solidFill>
              <a:srgbClr val="CCFFFF"/>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zh-CN" altLang="en-US" sz="1800" b="1"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212" name="Rectangle 29">
              <a:extLst>
                <a:ext uri="{FF2B5EF4-FFF2-40B4-BE49-F238E27FC236}">
                  <a16:creationId xmlns:a16="http://schemas.microsoft.com/office/drawing/2014/main" id="{DE628FDA-BF6D-631A-52A9-E8425BBAB42C}"/>
                </a:ext>
              </a:extLst>
            </p:cNvPr>
            <p:cNvSpPr>
              <a:spLocks noChangeArrowheads="1"/>
            </p:cNvSpPr>
            <p:nvPr/>
          </p:nvSpPr>
          <p:spPr bwMode="auto">
            <a:xfrm>
              <a:off x="4195" y="3329"/>
              <a:ext cx="96" cy="240"/>
            </a:xfrm>
            <a:prstGeom prst="rect">
              <a:avLst/>
            </a:prstGeom>
            <a:solidFill>
              <a:srgbClr val="CCFFFF"/>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zh-CN" altLang="en-US" sz="1800" b="1"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213" name="Line 30">
              <a:extLst>
                <a:ext uri="{FF2B5EF4-FFF2-40B4-BE49-F238E27FC236}">
                  <a16:creationId xmlns:a16="http://schemas.microsoft.com/office/drawing/2014/main" id="{38188BA5-C7B0-5ECF-6A1B-519870C32252}"/>
                </a:ext>
              </a:extLst>
            </p:cNvPr>
            <p:cNvSpPr>
              <a:spLocks noChangeShapeType="1"/>
            </p:cNvSpPr>
            <p:nvPr/>
          </p:nvSpPr>
          <p:spPr bwMode="auto">
            <a:xfrm flipV="1">
              <a:off x="3744" y="2666"/>
              <a:ext cx="328" cy="0"/>
            </a:xfrm>
            <a:prstGeom prst="line">
              <a:avLst/>
            </a:prstGeom>
            <a:noFill/>
            <a:ln w="28575">
              <a:solidFill>
                <a:srgbClr val="ED6E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zh-CN" altLang="en-US" b="1"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grpSp>
          <p:nvGrpSpPr>
            <p:cNvPr id="214" name="Group 31">
              <a:extLst>
                <a:ext uri="{FF2B5EF4-FFF2-40B4-BE49-F238E27FC236}">
                  <a16:creationId xmlns:a16="http://schemas.microsoft.com/office/drawing/2014/main" id="{2C67B4C5-5BE7-169D-E446-D7E58345938E}"/>
                </a:ext>
              </a:extLst>
            </p:cNvPr>
            <p:cNvGrpSpPr>
              <a:grpSpLocks/>
            </p:cNvGrpSpPr>
            <p:nvPr/>
          </p:nvGrpSpPr>
          <p:grpSpPr bwMode="auto">
            <a:xfrm>
              <a:off x="4698" y="3041"/>
              <a:ext cx="191" cy="291"/>
              <a:chOff x="3552" y="3168"/>
              <a:chExt cx="191" cy="291"/>
            </a:xfrm>
          </p:grpSpPr>
          <p:sp>
            <p:nvSpPr>
              <p:cNvPr id="258" name="Line 32">
                <a:extLst>
                  <a:ext uri="{FF2B5EF4-FFF2-40B4-BE49-F238E27FC236}">
                    <a16:creationId xmlns:a16="http://schemas.microsoft.com/office/drawing/2014/main" id="{D0BF417C-AC36-D3F6-2B77-C2B41DCD73F8}"/>
                  </a:ext>
                </a:extLst>
              </p:cNvPr>
              <p:cNvSpPr>
                <a:spLocks noChangeShapeType="1"/>
              </p:cNvSpPr>
              <p:nvPr/>
            </p:nvSpPr>
            <p:spPr bwMode="auto">
              <a:xfrm>
                <a:off x="3552" y="3206"/>
                <a:ext cx="0" cy="227"/>
              </a:xfrm>
              <a:prstGeom prst="line">
                <a:avLst/>
              </a:prstGeom>
              <a:noFill/>
              <a:ln w="38100">
                <a:solidFill>
                  <a:srgbClr val="0033CC"/>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zh-CN" altLang="en-US" b="1"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259" name="Line 33">
                <a:extLst>
                  <a:ext uri="{FF2B5EF4-FFF2-40B4-BE49-F238E27FC236}">
                    <a16:creationId xmlns:a16="http://schemas.microsoft.com/office/drawing/2014/main" id="{CE36139D-7AF4-39BC-9F62-B65DF252AF80}"/>
                  </a:ext>
                </a:extLst>
              </p:cNvPr>
              <p:cNvSpPr>
                <a:spLocks noChangeShapeType="1"/>
              </p:cNvSpPr>
              <p:nvPr/>
            </p:nvSpPr>
            <p:spPr bwMode="auto">
              <a:xfrm flipV="1">
                <a:off x="3552" y="3168"/>
                <a:ext cx="173" cy="114"/>
              </a:xfrm>
              <a:prstGeom prst="line">
                <a:avLst/>
              </a:prstGeom>
              <a:noFill/>
              <a:ln w="38100">
                <a:solidFill>
                  <a:srgbClr val="0033CC"/>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zh-CN" altLang="en-US" b="1"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260" name="Line 34">
                <a:extLst>
                  <a:ext uri="{FF2B5EF4-FFF2-40B4-BE49-F238E27FC236}">
                    <a16:creationId xmlns:a16="http://schemas.microsoft.com/office/drawing/2014/main" id="{86A04152-2C4A-2F00-B748-D234A7FA7AC8}"/>
                  </a:ext>
                </a:extLst>
              </p:cNvPr>
              <p:cNvSpPr>
                <a:spLocks noChangeShapeType="1"/>
              </p:cNvSpPr>
              <p:nvPr/>
            </p:nvSpPr>
            <p:spPr bwMode="auto">
              <a:xfrm>
                <a:off x="3552" y="3357"/>
                <a:ext cx="191" cy="102"/>
              </a:xfrm>
              <a:prstGeom prst="line">
                <a:avLst/>
              </a:prstGeom>
              <a:noFill/>
              <a:ln w="38100">
                <a:solidFill>
                  <a:srgbClr val="0033CC"/>
                </a:solidFill>
                <a:round/>
                <a:headEnd/>
                <a:tailEnd type="stealth" w="med" len="lg"/>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zh-CN" altLang="en-US" b="1"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grpSp>
        <p:sp>
          <p:nvSpPr>
            <p:cNvPr id="215" name="Text Box 35">
              <a:extLst>
                <a:ext uri="{FF2B5EF4-FFF2-40B4-BE49-F238E27FC236}">
                  <a16:creationId xmlns:a16="http://schemas.microsoft.com/office/drawing/2014/main" id="{5C8DA6C8-2AD6-CCBE-9846-EE626ACD9582}"/>
                </a:ext>
              </a:extLst>
            </p:cNvPr>
            <p:cNvSpPr txBox="1">
              <a:spLocks noChangeArrowheads="1"/>
            </p:cNvSpPr>
            <p:nvPr/>
          </p:nvSpPr>
          <p:spPr bwMode="auto">
            <a:xfrm>
              <a:off x="3172" y="1707"/>
              <a:ext cx="339" cy="30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800" b="1" i="1" u="none" strike="noStrike" kern="1200" cap="none" spc="0" normalizeH="0" baseline="0" noProof="0">
                  <a:ln>
                    <a:noFill/>
                  </a:ln>
                  <a:solidFill>
                    <a:srgbClr val="0033CC"/>
                  </a:solidFill>
                  <a:effectLst/>
                  <a:uLnTx/>
                  <a:uFillTx/>
                  <a:latin typeface="Times New Roman" panose="02020603050405020304" pitchFamily="18" charset="0"/>
                  <a:ea typeface="宋体" panose="02010600030101010101" pitchFamily="2" charset="-122"/>
                  <a:cs typeface="+mn-cs"/>
                </a:rPr>
                <a:t>R</a:t>
              </a:r>
              <a:r>
                <a:rPr kumimoji="0" lang="en-US" altLang="zh-CN" sz="1800" b="1" i="0" u="none" strike="noStrike" kern="1200" cap="none" spc="0" normalizeH="0" baseline="-25000" noProof="0">
                  <a:ln>
                    <a:noFill/>
                  </a:ln>
                  <a:solidFill>
                    <a:srgbClr val="0033CC"/>
                  </a:solidFill>
                  <a:effectLst/>
                  <a:uLnTx/>
                  <a:uFillTx/>
                  <a:latin typeface="Times New Roman" panose="02020603050405020304" pitchFamily="18" charset="0"/>
                  <a:ea typeface="宋体" panose="02010600030101010101" pitchFamily="2" charset="-122"/>
                  <a:cs typeface="+mn-cs"/>
                </a:rPr>
                <a:t>1</a:t>
              </a:r>
            </a:p>
          </p:txBody>
        </p:sp>
        <p:sp>
          <p:nvSpPr>
            <p:cNvPr id="216" name="Text Box 36">
              <a:extLst>
                <a:ext uri="{FF2B5EF4-FFF2-40B4-BE49-F238E27FC236}">
                  <a16:creationId xmlns:a16="http://schemas.microsoft.com/office/drawing/2014/main" id="{65870C6D-0937-5F60-617B-E19265660CE9}"/>
                </a:ext>
              </a:extLst>
            </p:cNvPr>
            <p:cNvSpPr txBox="1">
              <a:spLocks noChangeArrowheads="1"/>
            </p:cNvSpPr>
            <p:nvPr/>
          </p:nvSpPr>
          <p:spPr bwMode="auto">
            <a:xfrm>
              <a:off x="2853" y="2649"/>
              <a:ext cx="361" cy="30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800" b="1" i="1" u="none" strike="noStrike" kern="1200" cap="none" spc="0" normalizeH="0" baseline="0" noProof="0" dirty="0" err="1">
                  <a:ln>
                    <a:noFill/>
                  </a:ln>
                  <a:solidFill>
                    <a:srgbClr val="FF0066"/>
                  </a:solidFill>
                  <a:effectLst/>
                  <a:uLnTx/>
                  <a:uFillTx/>
                  <a:latin typeface="Times New Roman" panose="02020603050405020304" pitchFamily="18" charset="0"/>
                  <a:ea typeface="宋体" panose="02010600030101010101" pitchFamily="2" charset="-122"/>
                  <a:cs typeface="+mn-cs"/>
                </a:rPr>
                <a:t>u</a:t>
              </a:r>
              <a:r>
                <a:rPr kumimoji="0" lang="en-US" altLang="zh-CN" sz="1800" b="1" i="0" u="none" strike="noStrike" kern="1200" cap="none" spc="0" normalizeH="0" baseline="-25000" noProof="0" dirty="0" err="1">
                  <a:ln>
                    <a:noFill/>
                  </a:ln>
                  <a:solidFill>
                    <a:srgbClr val="FF0066"/>
                  </a:solidFill>
                  <a:effectLst/>
                  <a:uLnTx/>
                  <a:uFillTx/>
                  <a:latin typeface="Times New Roman" panose="02020603050405020304" pitchFamily="18" charset="0"/>
                  <a:ea typeface="宋体" panose="02010600030101010101" pitchFamily="2" charset="-122"/>
                  <a:cs typeface="+mn-cs"/>
                </a:rPr>
                <a:t>I</a:t>
              </a:r>
              <a:endParaRPr kumimoji="0" lang="en-US" altLang="zh-CN" sz="1800" b="1" i="0" u="none" strike="noStrike" kern="1200" cap="none" spc="0" normalizeH="0" baseline="-25000" noProof="0" dirty="0">
                <a:ln>
                  <a:noFill/>
                </a:ln>
                <a:solidFill>
                  <a:srgbClr val="FF0066"/>
                </a:solidFill>
                <a:effectLst/>
                <a:uLnTx/>
                <a:uFillTx/>
                <a:latin typeface="Times New Roman" panose="02020603050405020304" pitchFamily="18" charset="0"/>
                <a:ea typeface="宋体" panose="02010600030101010101" pitchFamily="2" charset="-122"/>
                <a:cs typeface="+mn-cs"/>
              </a:endParaRPr>
            </a:p>
          </p:txBody>
        </p:sp>
        <p:sp>
          <p:nvSpPr>
            <p:cNvPr id="217" name="Text Box 37">
              <a:extLst>
                <a:ext uri="{FF2B5EF4-FFF2-40B4-BE49-F238E27FC236}">
                  <a16:creationId xmlns:a16="http://schemas.microsoft.com/office/drawing/2014/main" id="{D9F7D791-DB96-231D-2573-BA1129F3F257}"/>
                </a:ext>
              </a:extLst>
            </p:cNvPr>
            <p:cNvSpPr txBox="1">
              <a:spLocks noChangeArrowheads="1"/>
            </p:cNvSpPr>
            <p:nvPr/>
          </p:nvSpPr>
          <p:spPr bwMode="auto">
            <a:xfrm>
              <a:off x="5195" y="2848"/>
              <a:ext cx="319" cy="30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800" b="1" i="1" u="none" strike="noStrike" kern="1200" cap="none" spc="0" normalizeH="0" baseline="0" noProof="0">
                  <a:ln>
                    <a:noFill/>
                  </a:ln>
                  <a:solidFill>
                    <a:srgbClr val="FF0066"/>
                  </a:solidFill>
                  <a:effectLst/>
                  <a:uLnTx/>
                  <a:uFillTx/>
                  <a:latin typeface="Times New Roman" panose="02020603050405020304" pitchFamily="18" charset="0"/>
                  <a:ea typeface="宋体" panose="02010600030101010101" pitchFamily="2" charset="-122"/>
                  <a:cs typeface="+mn-cs"/>
                </a:rPr>
                <a:t>u</a:t>
              </a:r>
              <a:r>
                <a:rPr kumimoji="0" lang="en-US" altLang="zh-CN" sz="1800" b="1" i="0" u="none" strike="noStrike" kern="1200" cap="none" spc="0" normalizeH="0" baseline="-25000" noProof="0">
                  <a:ln>
                    <a:noFill/>
                  </a:ln>
                  <a:solidFill>
                    <a:srgbClr val="FF0066"/>
                  </a:solidFill>
                  <a:effectLst/>
                  <a:uLnTx/>
                  <a:uFillTx/>
                  <a:latin typeface="Times New Roman" panose="02020603050405020304" pitchFamily="18" charset="0"/>
                  <a:ea typeface="宋体" panose="02010600030101010101" pitchFamily="2" charset="-122"/>
                  <a:cs typeface="+mn-cs"/>
                </a:rPr>
                <a:t>o</a:t>
              </a:r>
              <a:endParaRPr kumimoji="0" lang="en-US" altLang="zh-CN" sz="1800" b="1" i="0" u="none" strike="noStrike" kern="1200" cap="none" spc="0" normalizeH="0" baseline="-25000" noProof="0" dirty="0">
                <a:ln>
                  <a:noFill/>
                </a:ln>
                <a:solidFill>
                  <a:srgbClr val="FF0066"/>
                </a:solidFill>
                <a:effectLst/>
                <a:uLnTx/>
                <a:uFillTx/>
                <a:latin typeface="Times New Roman" panose="02020603050405020304" pitchFamily="18" charset="0"/>
                <a:ea typeface="宋体" panose="02010600030101010101" pitchFamily="2" charset="-122"/>
                <a:cs typeface="+mn-cs"/>
              </a:endParaRPr>
            </a:p>
          </p:txBody>
        </p:sp>
        <p:sp>
          <p:nvSpPr>
            <p:cNvPr id="218" name="Text Box 38">
              <a:extLst>
                <a:ext uri="{FF2B5EF4-FFF2-40B4-BE49-F238E27FC236}">
                  <a16:creationId xmlns:a16="http://schemas.microsoft.com/office/drawing/2014/main" id="{04C7C370-1471-BE1C-0C26-927F40B17486}"/>
                </a:ext>
              </a:extLst>
            </p:cNvPr>
            <p:cNvSpPr txBox="1">
              <a:spLocks noChangeArrowheads="1"/>
            </p:cNvSpPr>
            <p:nvPr/>
          </p:nvSpPr>
          <p:spPr bwMode="auto">
            <a:xfrm>
              <a:off x="3066" y="1922"/>
              <a:ext cx="495" cy="30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800" b="1" i="0" u="none" strike="noStrike" kern="1200" cap="none" spc="0" normalizeH="0" baseline="0" noProof="0">
                  <a:ln>
                    <a:noFill/>
                  </a:ln>
                  <a:solidFill>
                    <a:srgbClr val="0033CC"/>
                  </a:solidFill>
                  <a:effectLst/>
                  <a:uLnTx/>
                  <a:uFillTx/>
                  <a:ea typeface="宋体" panose="02010600030101010101" pitchFamily="2" charset="-122"/>
                  <a:cs typeface="+mn-cs"/>
                </a:rPr>
                <a:t>4k</a:t>
              </a:r>
              <a:r>
                <a:rPr kumimoji="0" lang="en-US" altLang="zh-CN" sz="1800" b="1" i="0" u="none" strike="noStrike" kern="1200" cap="none" spc="0" normalizeH="0" baseline="0" noProof="0">
                  <a:ln>
                    <a:noFill/>
                  </a:ln>
                  <a:solidFill>
                    <a:srgbClr val="0033CC"/>
                  </a:solidFill>
                  <a:effectLst/>
                  <a:uLnTx/>
                  <a:uFillTx/>
                  <a:latin typeface="Symbol" panose="05050102010706020507" pitchFamily="18" charset="2"/>
                  <a:ea typeface="宋体" panose="02010600030101010101" pitchFamily="2" charset="-122"/>
                  <a:cs typeface="+mn-cs"/>
                  <a:sym typeface="Symbol" panose="05050102010706020507" pitchFamily="18" charset="2"/>
                </a:rPr>
                <a:t></a:t>
              </a:r>
              <a:endParaRPr kumimoji="0" lang="en-US" altLang="zh-CN" sz="1800" b="1" i="0" u="none" strike="noStrike" kern="1200" cap="none" spc="0" normalizeH="0" baseline="0" noProof="0">
                <a:ln>
                  <a:noFill/>
                </a:ln>
                <a:solidFill>
                  <a:srgbClr val="0033CC"/>
                </a:solidFill>
                <a:effectLst/>
                <a:uLnTx/>
                <a:uFillTx/>
                <a:latin typeface="Symbol" panose="05050102010706020507" pitchFamily="18" charset="2"/>
                <a:ea typeface="宋体" panose="02010600030101010101" pitchFamily="2" charset="-122"/>
                <a:cs typeface="+mn-cs"/>
              </a:endParaRPr>
            </a:p>
          </p:txBody>
        </p:sp>
        <p:grpSp>
          <p:nvGrpSpPr>
            <p:cNvPr id="219" name="Group 39">
              <a:extLst>
                <a:ext uri="{FF2B5EF4-FFF2-40B4-BE49-F238E27FC236}">
                  <a16:creationId xmlns:a16="http://schemas.microsoft.com/office/drawing/2014/main" id="{BF275DD7-126B-E415-AA51-8E07798F31A9}"/>
                </a:ext>
              </a:extLst>
            </p:cNvPr>
            <p:cNvGrpSpPr>
              <a:grpSpLocks/>
            </p:cNvGrpSpPr>
            <p:nvPr/>
          </p:nvGrpSpPr>
          <p:grpSpPr bwMode="auto">
            <a:xfrm>
              <a:off x="4698" y="2110"/>
              <a:ext cx="191" cy="291"/>
              <a:chOff x="3552" y="3168"/>
              <a:chExt cx="191" cy="291"/>
            </a:xfrm>
          </p:grpSpPr>
          <p:sp>
            <p:nvSpPr>
              <p:cNvPr id="255" name="Line 40">
                <a:extLst>
                  <a:ext uri="{FF2B5EF4-FFF2-40B4-BE49-F238E27FC236}">
                    <a16:creationId xmlns:a16="http://schemas.microsoft.com/office/drawing/2014/main" id="{4901D2FB-A21C-B869-707D-47F82F129909}"/>
                  </a:ext>
                </a:extLst>
              </p:cNvPr>
              <p:cNvSpPr>
                <a:spLocks noChangeShapeType="1"/>
              </p:cNvSpPr>
              <p:nvPr/>
            </p:nvSpPr>
            <p:spPr bwMode="auto">
              <a:xfrm>
                <a:off x="3552" y="3206"/>
                <a:ext cx="0" cy="227"/>
              </a:xfrm>
              <a:prstGeom prst="line">
                <a:avLst/>
              </a:prstGeom>
              <a:noFill/>
              <a:ln w="38100">
                <a:solidFill>
                  <a:srgbClr val="0033CC"/>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zh-CN" altLang="en-US" b="1"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256" name="Line 41">
                <a:extLst>
                  <a:ext uri="{FF2B5EF4-FFF2-40B4-BE49-F238E27FC236}">
                    <a16:creationId xmlns:a16="http://schemas.microsoft.com/office/drawing/2014/main" id="{B34FFF26-737C-512F-F9ED-A79865151C7A}"/>
                  </a:ext>
                </a:extLst>
              </p:cNvPr>
              <p:cNvSpPr>
                <a:spLocks noChangeShapeType="1"/>
              </p:cNvSpPr>
              <p:nvPr/>
            </p:nvSpPr>
            <p:spPr bwMode="auto">
              <a:xfrm flipV="1">
                <a:off x="3552" y="3168"/>
                <a:ext cx="173" cy="114"/>
              </a:xfrm>
              <a:prstGeom prst="line">
                <a:avLst/>
              </a:prstGeom>
              <a:noFill/>
              <a:ln w="38100">
                <a:solidFill>
                  <a:srgbClr val="0033CC"/>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zh-CN" altLang="en-US" b="1"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257" name="Line 42">
                <a:extLst>
                  <a:ext uri="{FF2B5EF4-FFF2-40B4-BE49-F238E27FC236}">
                    <a16:creationId xmlns:a16="http://schemas.microsoft.com/office/drawing/2014/main" id="{55C2DEBE-04D1-AB07-D31A-8F9B35CA891D}"/>
                  </a:ext>
                </a:extLst>
              </p:cNvPr>
              <p:cNvSpPr>
                <a:spLocks noChangeShapeType="1"/>
              </p:cNvSpPr>
              <p:nvPr/>
            </p:nvSpPr>
            <p:spPr bwMode="auto">
              <a:xfrm>
                <a:off x="3552" y="3357"/>
                <a:ext cx="191" cy="102"/>
              </a:xfrm>
              <a:prstGeom prst="line">
                <a:avLst/>
              </a:prstGeom>
              <a:noFill/>
              <a:ln w="38100">
                <a:solidFill>
                  <a:srgbClr val="0033CC"/>
                </a:solidFill>
                <a:round/>
                <a:headEnd/>
                <a:tailEnd type="stealth" w="med" len="lg"/>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zh-CN" altLang="en-US" b="1"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grpSp>
        <p:grpSp>
          <p:nvGrpSpPr>
            <p:cNvPr id="220" name="Group 43">
              <a:extLst>
                <a:ext uri="{FF2B5EF4-FFF2-40B4-BE49-F238E27FC236}">
                  <a16:creationId xmlns:a16="http://schemas.microsoft.com/office/drawing/2014/main" id="{BDC22E18-373B-3A6B-5CDC-F411099C27B1}"/>
                </a:ext>
              </a:extLst>
            </p:cNvPr>
            <p:cNvGrpSpPr>
              <a:grpSpLocks/>
            </p:cNvGrpSpPr>
            <p:nvPr/>
          </p:nvGrpSpPr>
          <p:grpSpPr bwMode="auto">
            <a:xfrm rot="5422507">
              <a:off x="3508" y="2445"/>
              <a:ext cx="191" cy="291"/>
              <a:chOff x="3552" y="3168"/>
              <a:chExt cx="191" cy="291"/>
            </a:xfrm>
          </p:grpSpPr>
          <p:sp>
            <p:nvSpPr>
              <p:cNvPr id="252" name="Line 44">
                <a:extLst>
                  <a:ext uri="{FF2B5EF4-FFF2-40B4-BE49-F238E27FC236}">
                    <a16:creationId xmlns:a16="http://schemas.microsoft.com/office/drawing/2014/main" id="{2C2AC10D-8584-F037-B985-32E78361DF49}"/>
                  </a:ext>
                </a:extLst>
              </p:cNvPr>
              <p:cNvSpPr>
                <a:spLocks noChangeShapeType="1"/>
              </p:cNvSpPr>
              <p:nvPr/>
            </p:nvSpPr>
            <p:spPr bwMode="auto">
              <a:xfrm>
                <a:off x="3552" y="3206"/>
                <a:ext cx="0" cy="227"/>
              </a:xfrm>
              <a:prstGeom prst="line">
                <a:avLst/>
              </a:prstGeom>
              <a:noFill/>
              <a:ln w="38100">
                <a:solidFill>
                  <a:srgbClr val="0033CC"/>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zh-CN" altLang="en-US" b="1"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253" name="Line 45">
                <a:extLst>
                  <a:ext uri="{FF2B5EF4-FFF2-40B4-BE49-F238E27FC236}">
                    <a16:creationId xmlns:a16="http://schemas.microsoft.com/office/drawing/2014/main" id="{E3035CAD-4FB4-C078-1783-A31521AA635F}"/>
                  </a:ext>
                </a:extLst>
              </p:cNvPr>
              <p:cNvSpPr>
                <a:spLocks noChangeShapeType="1"/>
              </p:cNvSpPr>
              <p:nvPr/>
            </p:nvSpPr>
            <p:spPr bwMode="auto">
              <a:xfrm flipV="1">
                <a:off x="3552" y="3168"/>
                <a:ext cx="173" cy="114"/>
              </a:xfrm>
              <a:prstGeom prst="line">
                <a:avLst/>
              </a:prstGeom>
              <a:noFill/>
              <a:ln w="38100">
                <a:solidFill>
                  <a:srgbClr val="0033CC"/>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zh-CN" altLang="en-US" b="1"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254" name="Line 46">
                <a:extLst>
                  <a:ext uri="{FF2B5EF4-FFF2-40B4-BE49-F238E27FC236}">
                    <a16:creationId xmlns:a16="http://schemas.microsoft.com/office/drawing/2014/main" id="{A0C80DFA-F52E-6390-4A04-3909D22B0F84}"/>
                  </a:ext>
                </a:extLst>
              </p:cNvPr>
              <p:cNvSpPr>
                <a:spLocks noChangeShapeType="1"/>
              </p:cNvSpPr>
              <p:nvPr/>
            </p:nvSpPr>
            <p:spPr bwMode="auto">
              <a:xfrm>
                <a:off x="3552" y="3357"/>
                <a:ext cx="191" cy="102"/>
              </a:xfrm>
              <a:prstGeom prst="line">
                <a:avLst/>
              </a:prstGeom>
              <a:noFill/>
              <a:ln w="38100">
                <a:solidFill>
                  <a:srgbClr val="0033CC"/>
                </a:solidFill>
                <a:round/>
                <a:headEnd/>
                <a:tailEnd type="stealth" w="med" len="lg"/>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zh-CN" altLang="en-US" b="1"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grpSp>
        <p:grpSp>
          <p:nvGrpSpPr>
            <p:cNvPr id="221" name="Group 47">
              <a:extLst>
                <a:ext uri="{FF2B5EF4-FFF2-40B4-BE49-F238E27FC236}">
                  <a16:creationId xmlns:a16="http://schemas.microsoft.com/office/drawing/2014/main" id="{B153E5C0-B9AC-2E52-3810-428BAAC6AA18}"/>
                </a:ext>
              </a:extLst>
            </p:cNvPr>
            <p:cNvGrpSpPr>
              <a:grpSpLocks/>
            </p:cNvGrpSpPr>
            <p:nvPr/>
          </p:nvGrpSpPr>
          <p:grpSpPr bwMode="auto">
            <a:xfrm>
              <a:off x="4074" y="2512"/>
              <a:ext cx="191" cy="291"/>
              <a:chOff x="3552" y="3168"/>
              <a:chExt cx="191" cy="291"/>
            </a:xfrm>
          </p:grpSpPr>
          <p:sp>
            <p:nvSpPr>
              <p:cNvPr id="249" name="Line 48">
                <a:extLst>
                  <a:ext uri="{FF2B5EF4-FFF2-40B4-BE49-F238E27FC236}">
                    <a16:creationId xmlns:a16="http://schemas.microsoft.com/office/drawing/2014/main" id="{4C875A38-7C6D-1476-226F-D8C10F9EE2DB}"/>
                  </a:ext>
                </a:extLst>
              </p:cNvPr>
              <p:cNvSpPr>
                <a:spLocks noChangeShapeType="1"/>
              </p:cNvSpPr>
              <p:nvPr/>
            </p:nvSpPr>
            <p:spPr bwMode="auto">
              <a:xfrm>
                <a:off x="3552" y="3206"/>
                <a:ext cx="0" cy="227"/>
              </a:xfrm>
              <a:prstGeom prst="line">
                <a:avLst/>
              </a:prstGeom>
              <a:noFill/>
              <a:ln w="38100">
                <a:solidFill>
                  <a:srgbClr val="0033CC"/>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zh-CN" altLang="en-US" b="1"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250" name="Line 49">
                <a:extLst>
                  <a:ext uri="{FF2B5EF4-FFF2-40B4-BE49-F238E27FC236}">
                    <a16:creationId xmlns:a16="http://schemas.microsoft.com/office/drawing/2014/main" id="{8B845168-1D71-5B6A-0CCB-F573B63BC79E}"/>
                  </a:ext>
                </a:extLst>
              </p:cNvPr>
              <p:cNvSpPr>
                <a:spLocks noChangeShapeType="1"/>
              </p:cNvSpPr>
              <p:nvPr/>
            </p:nvSpPr>
            <p:spPr bwMode="auto">
              <a:xfrm flipV="1">
                <a:off x="3552" y="3168"/>
                <a:ext cx="173" cy="114"/>
              </a:xfrm>
              <a:prstGeom prst="line">
                <a:avLst/>
              </a:prstGeom>
              <a:noFill/>
              <a:ln w="38100">
                <a:solidFill>
                  <a:srgbClr val="0033CC"/>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zh-CN" altLang="en-US" b="1"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251" name="Line 50">
                <a:extLst>
                  <a:ext uri="{FF2B5EF4-FFF2-40B4-BE49-F238E27FC236}">
                    <a16:creationId xmlns:a16="http://schemas.microsoft.com/office/drawing/2014/main" id="{276D2498-8513-9E71-6D0D-7E17D8F90666}"/>
                  </a:ext>
                </a:extLst>
              </p:cNvPr>
              <p:cNvSpPr>
                <a:spLocks noChangeShapeType="1"/>
              </p:cNvSpPr>
              <p:nvPr/>
            </p:nvSpPr>
            <p:spPr bwMode="auto">
              <a:xfrm>
                <a:off x="3552" y="3357"/>
                <a:ext cx="191" cy="102"/>
              </a:xfrm>
              <a:prstGeom prst="line">
                <a:avLst/>
              </a:prstGeom>
              <a:noFill/>
              <a:ln w="38100">
                <a:solidFill>
                  <a:srgbClr val="0033CC"/>
                </a:solidFill>
                <a:round/>
                <a:headEnd/>
                <a:tailEnd type="stealth" w="med" len="lg"/>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zh-CN" altLang="en-US" b="1"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grpSp>
        <p:sp>
          <p:nvSpPr>
            <p:cNvPr id="222" name="Line 51">
              <a:extLst>
                <a:ext uri="{FF2B5EF4-FFF2-40B4-BE49-F238E27FC236}">
                  <a16:creationId xmlns:a16="http://schemas.microsoft.com/office/drawing/2014/main" id="{08E8FA41-C818-1A49-B283-F77692B654BC}"/>
                </a:ext>
              </a:extLst>
            </p:cNvPr>
            <p:cNvSpPr>
              <a:spLocks noChangeShapeType="1"/>
            </p:cNvSpPr>
            <p:nvPr/>
          </p:nvSpPr>
          <p:spPr bwMode="auto">
            <a:xfrm>
              <a:off x="3187" y="3551"/>
              <a:ext cx="192" cy="0"/>
            </a:xfrm>
            <a:prstGeom prst="line">
              <a:avLst/>
            </a:prstGeom>
            <a:noFill/>
            <a:ln w="5715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zh-CN" altLang="en-US" b="1"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223" name="AutoShape 52">
              <a:extLst>
                <a:ext uri="{FF2B5EF4-FFF2-40B4-BE49-F238E27FC236}">
                  <a16:creationId xmlns:a16="http://schemas.microsoft.com/office/drawing/2014/main" id="{E239492A-262D-E994-7862-FC5BCD9A2723}"/>
                </a:ext>
              </a:extLst>
            </p:cNvPr>
            <p:cNvSpPr>
              <a:spLocks noChangeArrowheads="1"/>
            </p:cNvSpPr>
            <p:nvPr/>
          </p:nvSpPr>
          <p:spPr bwMode="auto">
            <a:xfrm>
              <a:off x="3258" y="2641"/>
              <a:ext cx="66" cy="69"/>
            </a:xfrm>
            <a:prstGeom prst="flowChartConnector">
              <a:avLst/>
            </a:prstGeom>
            <a:solidFill>
              <a:srgbClr val="0033CC"/>
            </a:solidFill>
            <a:ln w="2857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zh-CN" altLang="en-US" sz="1800" b="1"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224" name="AutoShape 53">
              <a:extLst>
                <a:ext uri="{FF2B5EF4-FFF2-40B4-BE49-F238E27FC236}">
                  <a16:creationId xmlns:a16="http://schemas.microsoft.com/office/drawing/2014/main" id="{08CFFE7E-C440-FBF5-F594-037959EC6225}"/>
                </a:ext>
              </a:extLst>
            </p:cNvPr>
            <p:cNvSpPr>
              <a:spLocks noChangeArrowheads="1"/>
            </p:cNvSpPr>
            <p:nvPr/>
          </p:nvSpPr>
          <p:spPr bwMode="auto">
            <a:xfrm>
              <a:off x="5194" y="1600"/>
              <a:ext cx="66" cy="69"/>
            </a:xfrm>
            <a:prstGeom prst="flowChartConnector">
              <a:avLst/>
            </a:prstGeom>
            <a:noFill/>
            <a:ln w="28575">
              <a:solidFill>
                <a:srgbClr val="0033CC"/>
              </a:solidFill>
              <a:round/>
              <a:headEnd/>
              <a:tailEn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zh-CN" altLang="en-US" sz="1800" b="1"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225" name="AutoShape 54">
              <a:extLst>
                <a:ext uri="{FF2B5EF4-FFF2-40B4-BE49-F238E27FC236}">
                  <a16:creationId xmlns:a16="http://schemas.microsoft.com/office/drawing/2014/main" id="{876D4C74-3B1B-0EC3-30B7-B5601F934274}"/>
                </a:ext>
              </a:extLst>
            </p:cNvPr>
            <p:cNvSpPr>
              <a:spLocks noChangeArrowheads="1"/>
            </p:cNvSpPr>
            <p:nvPr/>
          </p:nvSpPr>
          <p:spPr bwMode="auto">
            <a:xfrm>
              <a:off x="5204" y="2886"/>
              <a:ext cx="66" cy="69"/>
            </a:xfrm>
            <a:prstGeom prst="flowChartConnector">
              <a:avLst/>
            </a:prstGeom>
            <a:noFill/>
            <a:ln w="28575">
              <a:solidFill>
                <a:srgbClr val="0033CC"/>
              </a:solidFill>
              <a:round/>
              <a:headEnd/>
              <a:tailEn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zh-CN" altLang="en-US" sz="1800" b="1"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226" name="AutoShape 55">
              <a:extLst>
                <a:ext uri="{FF2B5EF4-FFF2-40B4-BE49-F238E27FC236}">
                  <a16:creationId xmlns:a16="http://schemas.microsoft.com/office/drawing/2014/main" id="{778638EA-4420-F165-0995-AD883F7C08B0}"/>
                </a:ext>
              </a:extLst>
            </p:cNvPr>
            <p:cNvSpPr>
              <a:spLocks noChangeArrowheads="1"/>
            </p:cNvSpPr>
            <p:nvPr/>
          </p:nvSpPr>
          <p:spPr bwMode="auto">
            <a:xfrm rot="10800000">
              <a:off x="4774" y="2602"/>
              <a:ext cx="192" cy="150"/>
            </a:xfrm>
            <a:prstGeom prst="triangle">
              <a:avLst>
                <a:gd name="adj" fmla="val 50000"/>
              </a:avLst>
            </a:prstGeom>
            <a:noFill/>
            <a:ln w="38100">
              <a:solidFill>
                <a:srgbClr val="0033CC"/>
              </a:solidFill>
              <a:miter lim="800000"/>
              <a:headEnd/>
              <a:tailEnd/>
            </a:ln>
            <a:effectLst/>
            <a:extLst>
              <a:ext uri="{909E8E84-426E-40DD-AFC4-6F175D3DCCD1}">
                <a14:hiddenFill xmlns:a14="http://schemas.microsoft.com/office/drawing/2010/main">
                  <a:solidFill>
                    <a:schemeClr val="bg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zh-CN" altLang="en-US" sz="1800" b="1"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227" name="Line 56">
              <a:extLst>
                <a:ext uri="{FF2B5EF4-FFF2-40B4-BE49-F238E27FC236}">
                  <a16:creationId xmlns:a16="http://schemas.microsoft.com/office/drawing/2014/main" id="{A382ACDA-0082-94D2-D2B0-15FC134E238C}"/>
                </a:ext>
              </a:extLst>
            </p:cNvPr>
            <p:cNvSpPr>
              <a:spLocks noChangeShapeType="1"/>
            </p:cNvSpPr>
            <p:nvPr/>
          </p:nvSpPr>
          <p:spPr bwMode="auto">
            <a:xfrm rot="10800000" flipV="1">
              <a:off x="4749" y="2758"/>
              <a:ext cx="235" cy="0"/>
            </a:xfrm>
            <a:prstGeom prst="line">
              <a:avLst/>
            </a:prstGeom>
            <a:noFill/>
            <a:ln w="381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zh-CN" altLang="en-US" b="1"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228" name="AutoShape 57">
              <a:extLst>
                <a:ext uri="{FF2B5EF4-FFF2-40B4-BE49-F238E27FC236}">
                  <a16:creationId xmlns:a16="http://schemas.microsoft.com/office/drawing/2014/main" id="{9E4D7D5B-42C4-5626-B43B-A37FF2A80F21}"/>
                </a:ext>
              </a:extLst>
            </p:cNvPr>
            <p:cNvSpPr>
              <a:spLocks noChangeArrowheads="1"/>
            </p:cNvSpPr>
            <p:nvPr/>
          </p:nvSpPr>
          <p:spPr bwMode="auto">
            <a:xfrm>
              <a:off x="4839" y="2884"/>
              <a:ext cx="66" cy="69"/>
            </a:xfrm>
            <a:prstGeom prst="flowChartConnector">
              <a:avLst/>
            </a:prstGeom>
            <a:solidFill>
              <a:srgbClr val="0033CC"/>
            </a:solidFill>
            <a:ln w="2857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zh-CN" altLang="en-US" sz="1800" b="1"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229" name="AutoShape 58">
              <a:extLst>
                <a:ext uri="{FF2B5EF4-FFF2-40B4-BE49-F238E27FC236}">
                  <a16:creationId xmlns:a16="http://schemas.microsoft.com/office/drawing/2014/main" id="{0377DE8F-4610-723A-41C4-EADA98BE3CF1}"/>
                </a:ext>
              </a:extLst>
            </p:cNvPr>
            <p:cNvSpPr>
              <a:spLocks noChangeArrowheads="1"/>
            </p:cNvSpPr>
            <p:nvPr/>
          </p:nvSpPr>
          <p:spPr bwMode="auto">
            <a:xfrm>
              <a:off x="4836" y="3650"/>
              <a:ext cx="66" cy="69"/>
            </a:xfrm>
            <a:prstGeom prst="flowChartConnector">
              <a:avLst/>
            </a:prstGeom>
            <a:solidFill>
              <a:srgbClr val="0033CC"/>
            </a:solidFill>
            <a:ln w="2857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zh-CN" altLang="en-US" sz="1800" b="1"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230" name="AutoShape 59">
              <a:extLst>
                <a:ext uri="{FF2B5EF4-FFF2-40B4-BE49-F238E27FC236}">
                  <a16:creationId xmlns:a16="http://schemas.microsoft.com/office/drawing/2014/main" id="{26E89480-400D-FD8C-82A8-0CA2FE0CFCDF}"/>
                </a:ext>
              </a:extLst>
            </p:cNvPr>
            <p:cNvSpPr>
              <a:spLocks noChangeArrowheads="1"/>
            </p:cNvSpPr>
            <p:nvPr/>
          </p:nvSpPr>
          <p:spPr bwMode="auto">
            <a:xfrm>
              <a:off x="4216" y="3158"/>
              <a:ext cx="66" cy="69"/>
            </a:xfrm>
            <a:prstGeom prst="flowChartConnector">
              <a:avLst/>
            </a:prstGeom>
            <a:solidFill>
              <a:srgbClr val="0033CC"/>
            </a:solidFill>
            <a:ln w="2857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zh-CN" altLang="en-US" sz="1800" b="1"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231" name="AutoShape 60">
              <a:extLst>
                <a:ext uri="{FF2B5EF4-FFF2-40B4-BE49-F238E27FC236}">
                  <a16:creationId xmlns:a16="http://schemas.microsoft.com/office/drawing/2014/main" id="{7E569433-375E-1111-7F6B-E39429EE49F5}"/>
                </a:ext>
              </a:extLst>
            </p:cNvPr>
            <p:cNvSpPr>
              <a:spLocks noChangeArrowheads="1"/>
            </p:cNvSpPr>
            <p:nvPr/>
          </p:nvSpPr>
          <p:spPr bwMode="auto">
            <a:xfrm>
              <a:off x="4840" y="1602"/>
              <a:ext cx="66" cy="69"/>
            </a:xfrm>
            <a:prstGeom prst="flowChartConnector">
              <a:avLst/>
            </a:prstGeom>
            <a:solidFill>
              <a:srgbClr val="0033CC"/>
            </a:solidFill>
            <a:ln w="2857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zh-CN" altLang="en-US" sz="1800" b="1"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232" name="AutoShape 61">
              <a:extLst>
                <a:ext uri="{FF2B5EF4-FFF2-40B4-BE49-F238E27FC236}">
                  <a16:creationId xmlns:a16="http://schemas.microsoft.com/office/drawing/2014/main" id="{B1533EC9-97FE-D7EA-8F2B-0F1C64C85E22}"/>
                </a:ext>
              </a:extLst>
            </p:cNvPr>
            <p:cNvSpPr>
              <a:spLocks noChangeArrowheads="1"/>
            </p:cNvSpPr>
            <p:nvPr/>
          </p:nvSpPr>
          <p:spPr bwMode="auto">
            <a:xfrm>
              <a:off x="4213" y="1599"/>
              <a:ext cx="66" cy="69"/>
            </a:xfrm>
            <a:prstGeom prst="flowChartConnector">
              <a:avLst/>
            </a:prstGeom>
            <a:solidFill>
              <a:srgbClr val="0033CC"/>
            </a:solidFill>
            <a:ln w="2857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zh-CN" altLang="en-US" sz="1800" b="1"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233" name="AutoShape 62">
              <a:extLst>
                <a:ext uri="{FF2B5EF4-FFF2-40B4-BE49-F238E27FC236}">
                  <a16:creationId xmlns:a16="http://schemas.microsoft.com/office/drawing/2014/main" id="{F6D22B44-FBE8-2AAF-7BFA-3B67802CC8C2}"/>
                </a:ext>
              </a:extLst>
            </p:cNvPr>
            <p:cNvSpPr>
              <a:spLocks noChangeArrowheads="1"/>
            </p:cNvSpPr>
            <p:nvPr/>
          </p:nvSpPr>
          <p:spPr bwMode="auto">
            <a:xfrm>
              <a:off x="4211" y="2224"/>
              <a:ext cx="66" cy="69"/>
            </a:xfrm>
            <a:prstGeom prst="flowChartConnector">
              <a:avLst/>
            </a:prstGeom>
            <a:solidFill>
              <a:srgbClr val="0033CC"/>
            </a:solidFill>
            <a:ln w="2857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zh-CN" altLang="en-US" sz="1800" b="1"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234" name="Rectangle 63">
              <a:extLst>
                <a:ext uri="{FF2B5EF4-FFF2-40B4-BE49-F238E27FC236}">
                  <a16:creationId xmlns:a16="http://schemas.microsoft.com/office/drawing/2014/main" id="{8687842D-9EDE-3411-8934-A4A15D9D919B}"/>
                </a:ext>
              </a:extLst>
            </p:cNvPr>
            <p:cNvSpPr>
              <a:spLocks noChangeArrowheads="1"/>
            </p:cNvSpPr>
            <p:nvPr/>
          </p:nvSpPr>
          <p:spPr bwMode="auto">
            <a:xfrm>
              <a:off x="3552" y="1855"/>
              <a:ext cx="96" cy="240"/>
            </a:xfrm>
            <a:prstGeom prst="rect">
              <a:avLst/>
            </a:prstGeom>
            <a:solidFill>
              <a:srgbClr val="CCFFFF"/>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zh-CN" altLang="en-US" sz="1800" b="1"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235" name="Text Box 64">
              <a:extLst>
                <a:ext uri="{FF2B5EF4-FFF2-40B4-BE49-F238E27FC236}">
                  <a16:creationId xmlns:a16="http://schemas.microsoft.com/office/drawing/2014/main" id="{CAE0958C-48E0-EB1B-5805-F72C78355DDC}"/>
                </a:ext>
              </a:extLst>
            </p:cNvPr>
            <p:cNvSpPr txBox="1">
              <a:spLocks noChangeArrowheads="1"/>
            </p:cNvSpPr>
            <p:nvPr/>
          </p:nvSpPr>
          <p:spPr bwMode="auto">
            <a:xfrm>
              <a:off x="2882" y="2327"/>
              <a:ext cx="277" cy="30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zh-CN" sz="1800" b="1" i="1" u="none" strike="noStrike" kern="1200" cap="none" spc="0" normalizeH="0" baseline="0" noProof="0">
                  <a:ln>
                    <a:noFill/>
                  </a:ln>
                  <a:solidFill>
                    <a:srgbClr val="FF0066"/>
                  </a:solidFill>
                  <a:effectLst/>
                  <a:uLnTx/>
                  <a:uFillTx/>
                  <a:latin typeface="Times New Roman" panose="02020603050405020304" pitchFamily="18" charset="0"/>
                  <a:ea typeface="宋体" panose="02010600030101010101" pitchFamily="2" charset="-122"/>
                  <a:cs typeface="+mn-cs"/>
                </a:rPr>
                <a:t>A</a:t>
              </a:r>
            </a:p>
          </p:txBody>
        </p:sp>
        <p:sp>
          <p:nvSpPr>
            <p:cNvPr id="236" name="Text Box 65">
              <a:extLst>
                <a:ext uri="{FF2B5EF4-FFF2-40B4-BE49-F238E27FC236}">
                  <a16:creationId xmlns:a16="http://schemas.microsoft.com/office/drawing/2014/main" id="{45CF9F76-C66C-D837-2238-3B1E5ACE2084}"/>
                </a:ext>
              </a:extLst>
            </p:cNvPr>
            <p:cNvSpPr txBox="1">
              <a:spLocks noChangeArrowheads="1"/>
            </p:cNvSpPr>
            <p:nvPr/>
          </p:nvSpPr>
          <p:spPr bwMode="auto">
            <a:xfrm>
              <a:off x="3328" y="3017"/>
              <a:ext cx="419" cy="30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800" b="1" i="0" u="none" strike="noStrike" kern="1200" cap="none" spc="0" normalizeH="0" baseline="0" noProof="0" dirty="0">
                  <a:ln>
                    <a:noFill/>
                  </a:ln>
                  <a:solidFill>
                    <a:srgbClr val="FF0000"/>
                  </a:solidFill>
                  <a:effectLst/>
                  <a:uLnTx/>
                  <a:uFillTx/>
                  <a:latin typeface="Times New Roman" panose="02020603050405020304" pitchFamily="18" charset="0"/>
                  <a:ea typeface="宋体" panose="02010600030101010101" pitchFamily="2" charset="-122"/>
                  <a:cs typeface="+mn-cs"/>
                </a:rPr>
                <a:t>D</a:t>
              </a:r>
              <a:r>
                <a:rPr kumimoji="0" lang="en-US" altLang="zh-CN" sz="1800" b="1" i="0" u="none" strike="noStrike" kern="1200" cap="none" spc="0" normalizeH="0" baseline="-25000" noProof="0" dirty="0">
                  <a:ln>
                    <a:noFill/>
                  </a:ln>
                  <a:solidFill>
                    <a:srgbClr val="FF0000"/>
                  </a:solidFill>
                  <a:effectLst/>
                  <a:uLnTx/>
                  <a:uFillTx/>
                  <a:latin typeface="Times New Roman" panose="02020603050405020304" pitchFamily="18" charset="0"/>
                  <a:ea typeface="宋体" panose="02010600030101010101" pitchFamily="2" charset="-122"/>
                  <a:cs typeface="+mn-cs"/>
                </a:rPr>
                <a:t>1</a:t>
              </a:r>
            </a:p>
          </p:txBody>
        </p:sp>
        <p:sp>
          <p:nvSpPr>
            <p:cNvPr id="237" name="Text Box 66">
              <a:extLst>
                <a:ext uri="{FF2B5EF4-FFF2-40B4-BE49-F238E27FC236}">
                  <a16:creationId xmlns:a16="http://schemas.microsoft.com/office/drawing/2014/main" id="{040D9D6E-5AFF-374C-213A-4EFAE77DBD7C}"/>
                </a:ext>
              </a:extLst>
            </p:cNvPr>
            <p:cNvSpPr txBox="1">
              <a:spLocks noChangeArrowheads="1"/>
            </p:cNvSpPr>
            <p:nvPr/>
          </p:nvSpPr>
          <p:spPr bwMode="auto">
            <a:xfrm>
              <a:off x="3447" y="2647"/>
              <a:ext cx="461" cy="30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800" b="1" i="0" u="none" strike="noStrike" kern="1200" cap="none" spc="0" normalizeH="0" baseline="0" noProof="0" dirty="0">
                  <a:ln>
                    <a:noFill/>
                  </a:ln>
                  <a:solidFill>
                    <a:srgbClr val="0033CC"/>
                  </a:solidFill>
                  <a:effectLst/>
                  <a:uLnTx/>
                  <a:uFillTx/>
                  <a:latin typeface="Times New Roman" panose="02020603050405020304" pitchFamily="18" charset="0"/>
                  <a:ea typeface="宋体" panose="02010600030101010101" pitchFamily="2" charset="-122"/>
                  <a:cs typeface="+mn-cs"/>
                </a:rPr>
                <a:t>T</a:t>
              </a:r>
              <a:r>
                <a:rPr kumimoji="0" lang="en-US" altLang="zh-CN" sz="1800" b="1" i="0" u="none" strike="noStrike" kern="1200" cap="none" spc="0" normalizeH="0" baseline="-25000" noProof="0" dirty="0">
                  <a:ln>
                    <a:noFill/>
                  </a:ln>
                  <a:solidFill>
                    <a:srgbClr val="0033CC"/>
                  </a:solidFill>
                  <a:effectLst/>
                  <a:uLnTx/>
                  <a:uFillTx/>
                  <a:latin typeface="Times New Roman" panose="02020603050405020304" pitchFamily="18" charset="0"/>
                  <a:ea typeface="宋体" panose="02010600030101010101" pitchFamily="2" charset="-122"/>
                  <a:cs typeface="+mn-cs"/>
                </a:rPr>
                <a:t>1</a:t>
              </a:r>
            </a:p>
          </p:txBody>
        </p:sp>
        <p:sp>
          <p:nvSpPr>
            <p:cNvPr id="238" name="Text Box 67">
              <a:extLst>
                <a:ext uri="{FF2B5EF4-FFF2-40B4-BE49-F238E27FC236}">
                  <a16:creationId xmlns:a16="http://schemas.microsoft.com/office/drawing/2014/main" id="{7E4D19FB-4124-76BB-61AB-24FC607C4733}"/>
                </a:ext>
              </a:extLst>
            </p:cNvPr>
            <p:cNvSpPr txBox="1">
              <a:spLocks noChangeArrowheads="1"/>
            </p:cNvSpPr>
            <p:nvPr/>
          </p:nvSpPr>
          <p:spPr bwMode="auto">
            <a:xfrm>
              <a:off x="4201" y="2495"/>
              <a:ext cx="413" cy="30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800" b="1" i="0" u="none" strike="noStrike" kern="1200" cap="none" spc="0" normalizeH="0" baseline="0" noProof="0" dirty="0">
                  <a:ln>
                    <a:noFill/>
                  </a:ln>
                  <a:solidFill>
                    <a:srgbClr val="0033CC"/>
                  </a:solidFill>
                  <a:effectLst/>
                  <a:uLnTx/>
                  <a:uFillTx/>
                  <a:latin typeface="Times New Roman" panose="02020603050405020304" pitchFamily="18" charset="0"/>
                  <a:ea typeface="宋体" panose="02010600030101010101" pitchFamily="2" charset="-122"/>
                  <a:cs typeface="+mn-cs"/>
                </a:rPr>
                <a:t>T</a:t>
              </a:r>
              <a:r>
                <a:rPr kumimoji="0" lang="en-US" altLang="zh-CN" sz="1800" b="1" i="0" u="none" strike="noStrike" kern="1200" cap="none" spc="0" normalizeH="0" baseline="-25000" noProof="0" dirty="0">
                  <a:ln>
                    <a:noFill/>
                  </a:ln>
                  <a:solidFill>
                    <a:srgbClr val="0033CC"/>
                  </a:solidFill>
                  <a:effectLst/>
                  <a:uLnTx/>
                  <a:uFillTx/>
                  <a:latin typeface="Times New Roman" panose="02020603050405020304" pitchFamily="18" charset="0"/>
                  <a:ea typeface="宋体" panose="02010600030101010101" pitchFamily="2" charset="-122"/>
                  <a:cs typeface="+mn-cs"/>
                </a:rPr>
                <a:t>2</a:t>
              </a:r>
            </a:p>
          </p:txBody>
        </p:sp>
        <p:sp>
          <p:nvSpPr>
            <p:cNvPr id="239" name="Text Box 68">
              <a:extLst>
                <a:ext uri="{FF2B5EF4-FFF2-40B4-BE49-F238E27FC236}">
                  <a16:creationId xmlns:a16="http://schemas.microsoft.com/office/drawing/2014/main" id="{915E3656-B838-0755-F191-850C88C4AB44}"/>
                </a:ext>
              </a:extLst>
            </p:cNvPr>
            <p:cNvSpPr txBox="1">
              <a:spLocks noChangeArrowheads="1"/>
            </p:cNvSpPr>
            <p:nvPr/>
          </p:nvSpPr>
          <p:spPr bwMode="auto">
            <a:xfrm>
              <a:off x="4836" y="2122"/>
              <a:ext cx="396" cy="30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800" b="1" i="0" u="none" strike="noStrike" kern="1200" cap="none" spc="0" normalizeH="0" baseline="0" noProof="0" dirty="0">
                  <a:ln>
                    <a:noFill/>
                  </a:ln>
                  <a:solidFill>
                    <a:srgbClr val="0033CC"/>
                  </a:solidFill>
                  <a:effectLst/>
                  <a:uLnTx/>
                  <a:uFillTx/>
                  <a:latin typeface="Times New Roman" panose="02020603050405020304" pitchFamily="18" charset="0"/>
                  <a:ea typeface="宋体" panose="02010600030101010101" pitchFamily="2" charset="-122"/>
                  <a:cs typeface="+mn-cs"/>
                </a:rPr>
                <a:t>T</a:t>
              </a:r>
              <a:r>
                <a:rPr kumimoji="0" lang="en-US" altLang="zh-CN" sz="1800" b="1" i="0" u="none" strike="noStrike" kern="1200" cap="none" spc="0" normalizeH="0" baseline="-25000" noProof="0" dirty="0">
                  <a:ln>
                    <a:noFill/>
                  </a:ln>
                  <a:solidFill>
                    <a:srgbClr val="0033CC"/>
                  </a:solidFill>
                  <a:effectLst/>
                  <a:uLnTx/>
                  <a:uFillTx/>
                  <a:latin typeface="Times New Roman" panose="02020603050405020304" pitchFamily="18" charset="0"/>
                  <a:ea typeface="宋体" panose="02010600030101010101" pitchFamily="2" charset="-122"/>
                  <a:cs typeface="+mn-cs"/>
                </a:rPr>
                <a:t>3</a:t>
              </a:r>
            </a:p>
          </p:txBody>
        </p:sp>
        <p:sp>
          <p:nvSpPr>
            <p:cNvPr id="240" name="Text Box 69">
              <a:extLst>
                <a:ext uri="{FF2B5EF4-FFF2-40B4-BE49-F238E27FC236}">
                  <a16:creationId xmlns:a16="http://schemas.microsoft.com/office/drawing/2014/main" id="{272F7D33-7451-2260-5487-F012A5CEF53F}"/>
                </a:ext>
              </a:extLst>
            </p:cNvPr>
            <p:cNvSpPr txBox="1">
              <a:spLocks noChangeArrowheads="1"/>
            </p:cNvSpPr>
            <p:nvPr/>
          </p:nvSpPr>
          <p:spPr bwMode="auto">
            <a:xfrm>
              <a:off x="4836" y="3053"/>
              <a:ext cx="377" cy="30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800" b="1" i="0" u="none" strike="noStrike" kern="1200" cap="none" spc="0" normalizeH="0" baseline="0" noProof="0" dirty="0">
                  <a:ln>
                    <a:noFill/>
                  </a:ln>
                  <a:solidFill>
                    <a:srgbClr val="0033CC"/>
                  </a:solidFill>
                  <a:effectLst/>
                  <a:uLnTx/>
                  <a:uFillTx/>
                  <a:latin typeface="Times New Roman" panose="02020603050405020304" pitchFamily="18" charset="0"/>
                  <a:ea typeface="宋体" panose="02010600030101010101" pitchFamily="2" charset="-122"/>
                  <a:cs typeface="+mn-cs"/>
                </a:rPr>
                <a:t>T</a:t>
              </a:r>
              <a:r>
                <a:rPr kumimoji="0" lang="en-US" altLang="zh-CN" sz="1800" b="1" i="0" u="none" strike="noStrike" kern="1200" cap="none" spc="0" normalizeH="0" baseline="-25000" noProof="0" dirty="0">
                  <a:ln>
                    <a:noFill/>
                  </a:ln>
                  <a:solidFill>
                    <a:srgbClr val="0033CC"/>
                  </a:solidFill>
                  <a:effectLst/>
                  <a:uLnTx/>
                  <a:uFillTx/>
                  <a:latin typeface="Times New Roman" panose="02020603050405020304" pitchFamily="18" charset="0"/>
                  <a:ea typeface="宋体" panose="02010600030101010101" pitchFamily="2" charset="-122"/>
                  <a:cs typeface="+mn-cs"/>
                </a:rPr>
                <a:t>4</a:t>
              </a:r>
            </a:p>
          </p:txBody>
        </p:sp>
        <p:sp>
          <p:nvSpPr>
            <p:cNvPr id="241" name="Text Box 70">
              <a:extLst>
                <a:ext uri="{FF2B5EF4-FFF2-40B4-BE49-F238E27FC236}">
                  <a16:creationId xmlns:a16="http://schemas.microsoft.com/office/drawing/2014/main" id="{18F41655-1929-F13F-7E03-69013AEC45BC}"/>
                </a:ext>
              </a:extLst>
            </p:cNvPr>
            <p:cNvSpPr txBox="1">
              <a:spLocks noChangeArrowheads="1"/>
            </p:cNvSpPr>
            <p:nvPr/>
          </p:nvSpPr>
          <p:spPr bwMode="auto">
            <a:xfrm>
              <a:off x="4950" y="2526"/>
              <a:ext cx="319" cy="30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800" b="1" i="0" u="none" strike="noStrike" kern="1200" cap="none" spc="0" normalizeH="0" baseline="0" noProof="0">
                  <a:ln>
                    <a:noFill/>
                  </a:ln>
                  <a:solidFill>
                    <a:srgbClr val="0033CC"/>
                  </a:solidFill>
                  <a:effectLst/>
                  <a:uLnTx/>
                  <a:uFillTx/>
                  <a:latin typeface="Times New Roman" panose="02020603050405020304" pitchFamily="18" charset="0"/>
                  <a:ea typeface="宋体" panose="02010600030101010101" pitchFamily="2" charset="-122"/>
                  <a:cs typeface="+mn-cs"/>
                </a:rPr>
                <a:t>D</a:t>
              </a:r>
              <a:endParaRPr kumimoji="0" lang="en-US" altLang="zh-CN" sz="1800" b="1" i="0" u="none" strike="noStrike" kern="1200" cap="none" spc="0" normalizeH="0" baseline="-25000" noProof="0">
                <a:ln>
                  <a:noFill/>
                </a:ln>
                <a:solidFill>
                  <a:srgbClr val="0033CC"/>
                </a:solidFill>
                <a:effectLst/>
                <a:uLnTx/>
                <a:uFillTx/>
                <a:latin typeface="Times New Roman" panose="02020603050405020304" pitchFamily="18" charset="0"/>
                <a:ea typeface="宋体" panose="02010600030101010101" pitchFamily="2" charset="-122"/>
                <a:cs typeface="+mn-cs"/>
              </a:endParaRPr>
            </a:p>
          </p:txBody>
        </p:sp>
        <p:sp>
          <p:nvSpPr>
            <p:cNvPr id="242" name="Text Box 71">
              <a:extLst>
                <a:ext uri="{FF2B5EF4-FFF2-40B4-BE49-F238E27FC236}">
                  <a16:creationId xmlns:a16="http://schemas.microsoft.com/office/drawing/2014/main" id="{D0084F8C-18AC-76F9-E2EF-FAB9A2153BF3}"/>
                </a:ext>
              </a:extLst>
            </p:cNvPr>
            <p:cNvSpPr txBox="1">
              <a:spLocks noChangeArrowheads="1"/>
            </p:cNvSpPr>
            <p:nvPr/>
          </p:nvSpPr>
          <p:spPr bwMode="auto">
            <a:xfrm>
              <a:off x="3790" y="1693"/>
              <a:ext cx="452" cy="30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800" b="1" i="1" u="none" strike="noStrike" kern="1200" cap="none" spc="0" normalizeH="0" baseline="0" noProof="0" dirty="0">
                  <a:ln>
                    <a:noFill/>
                  </a:ln>
                  <a:solidFill>
                    <a:srgbClr val="0033CC"/>
                  </a:solidFill>
                  <a:effectLst/>
                  <a:uLnTx/>
                  <a:uFillTx/>
                  <a:latin typeface="Times New Roman" panose="02020603050405020304" pitchFamily="18" charset="0"/>
                  <a:ea typeface="宋体" panose="02010600030101010101" pitchFamily="2" charset="-122"/>
                  <a:cs typeface="+mn-cs"/>
                </a:rPr>
                <a:t>R</a:t>
              </a:r>
              <a:r>
                <a:rPr kumimoji="0" lang="en-US" altLang="zh-CN" sz="1800" b="1" i="0" u="none" strike="noStrike" kern="1200" cap="none" spc="0" normalizeH="0" baseline="-25000" noProof="0" dirty="0">
                  <a:ln>
                    <a:noFill/>
                  </a:ln>
                  <a:solidFill>
                    <a:srgbClr val="0033CC"/>
                  </a:solidFill>
                  <a:effectLst/>
                  <a:uLnTx/>
                  <a:uFillTx/>
                  <a:latin typeface="Times New Roman" panose="02020603050405020304" pitchFamily="18" charset="0"/>
                  <a:ea typeface="宋体" panose="02010600030101010101" pitchFamily="2" charset="-122"/>
                  <a:cs typeface="+mn-cs"/>
                </a:rPr>
                <a:t>2</a:t>
              </a:r>
            </a:p>
          </p:txBody>
        </p:sp>
        <p:sp>
          <p:nvSpPr>
            <p:cNvPr id="243" name="Text Box 72">
              <a:extLst>
                <a:ext uri="{FF2B5EF4-FFF2-40B4-BE49-F238E27FC236}">
                  <a16:creationId xmlns:a16="http://schemas.microsoft.com/office/drawing/2014/main" id="{AFC811AD-8968-9DD1-F2CB-6AB1B83E4CD4}"/>
                </a:ext>
              </a:extLst>
            </p:cNvPr>
            <p:cNvSpPr txBox="1">
              <a:spLocks noChangeArrowheads="1"/>
            </p:cNvSpPr>
            <p:nvPr/>
          </p:nvSpPr>
          <p:spPr bwMode="auto">
            <a:xfrm>
              <a:off x="3535" y="1922"/>
              <a:ext cx="793" cy="30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800" b="1" i="0" u="none" strike="noStrike" kern="1200" cap="none" spc="0" normalizeH="0" baseline="0" noProof="0" dirty="0">
                  <a:ln>
                    <a:noFill/>
                  </a:ln>
                  <a:solidFill>
                    <a:srgbClr val="0033CC"/>
                  </a:solidFill>
                  <a:effectLst/>
                  <a:uLnTx/>
                  <a:uFillTx/>
                  <a:ea typeface="宋体" panose="02010600030101010101" pitchFamily="2" charset="-122"/>
                  <a:cs typeface="+mn-cs"/>
                </a:rPr>
                <a:t>1.6k</a:t>
              </a:r>
              <a:r>
                <a:rPr kumimoji="0" lang="en-US" altLang="zh-CN" sz="1800" b="1" i="0" u="none" strike="noStrike" kern="1200" cap="none" spc="0" normalizeH="0" baseline="0" noProof="0" dirty="0">
                  <a:ln>
                    <a:noFill/>
                  </a:ln>
                  <a:solidFill>
                    <a:srgbClr val="0033CC"/>
                  </a:solidFill>
                  <a:effectLst/>
                  <a:uLnTx/>
                  <a:uFillTx/>
                  <a:latin typeface="Symbol" panose="05050102010706020507" pitchFamily="18" charset="2"/>
                  <a:ea typeface="宋体" panose="02010600030101010101" pitchFamily="2" charset="-122"/>
                  <a:cs typeface="+mn-cs"/>
                  <a:sym typeface="Symbol" panose="05050102010706020507" pitchFamily="18" charset="2"/>
                </a:rPr>
                <a:t></a:t>
              </a:r>
              <a:endParaRPr kumimoji="0" lang="en-US" altLang="zh-CN" sz="1800" b="1" i="0" u="none" strike="noStrike" kern="1200" cap="none" spc="0" normalizeH="0" baseline="0" noProof="0" dirty="0">
                <a:ln>
                  <a:noFill/>
                </a:ln>
                <a:solidFill>
                  <a:srgbClr val="0033CC"/>
                </a:solidFill>
                <a:effectLst/>
                <a:uLnTx/>
                <a:uFillTx/>
                <a:ea typeface="宋体" panose="02010600030101010101" pitchFamily="2" charset="-122"/>
                <a:cs typeface="+mn-cs"/>
              </a:endParaRPr>
            </a:p>
          </p:txBody>
        </p:sp>
        <p:sp>
          <p:nvSpPr>
            <p:cNvPr id="244" name="Text Box 73">
              <a:extLst>
                <a:ext uri="{FF2B5EF4-FFF2-40B4-BE49-F238E27FC236}">
                  <a16:creationId xmlns:a16="http://schemas.microsoft.com/office/drawing/2014/main" id="{188C7AA7-A0AD-BFD5-C0E3-5D241EFA0AE2}"/>
                </a:ext>
              </a:extLst>
            </p:cNvPr>
            <p:cNvSpPr txBox="1">
              <a:spLocks noChangeArrowheads="1"/>
            </p:cNvSpPr>
            <p:nvPr/>
          </p:nvSpPr>
          <p:spPr bwMode="auto">
            <a:xfrm>
              <a:off x="3862" y="3259"/>
              <a:ext cx="339" cy="30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800" b="1" i="1" u="none" strike="noStrike" kern="1200" cap="none" spc="0" normalizeH="0" baseline="0" noProof="0" dirty="0">
                  <a:ln>
                    <a:noFill/>
                  </a:ln>
                  <a:solidFill>
                    <a:srgbClr val="0033CC"/>
                  </a:solidFill>
                  <a:effectLst/>
                  <a:uLnTx/>
                  <a:uFillTx/>
                  <a:latin typeface="Times New Roman" panose="02020603050405020304" pitchFamily="18" charset="0"/>
                  <a:ea typeface="宋体" panose="02010600030101010101" pitchFamily="2" charset="-122"/>
                  <a:cs typeface="+mn-cs"/>
                </a:rPr>
                <a:t>R</a:t>
              </a:r>
              <a:r>
                <a:rPr kumimoji="0" lang="en-US" altLang="zh-CN" sz="1800" b="1" i="0" u="none" strike="noStrike" kern="1200" cap="none" spc="0" normalizeH="0" baseline="-25000" noProof="0" dirty="0">
                  <a:ln>
                    <a:noFill/>
                  </a:ln>
                  <a:solidFill>
                    <a:srgbClr val="0033CC"/>
                  </a:solidFill>
                  <a:effectLst/>
                  <a:uLnTx/>
                  <a:uFillTx/>
                  <a:latin typeface="Times New Roman" panose="02020603050405020304" pitchFamily="18" charset="0"/>
                  <a:ea typeface="宋体" panose="02010600030101010101" pitchFamily="2" charset="-122"/>
                  <a:cs typeface="+mn-cs"/>
                </a:rPr>
                <a:t>3</a:t>
              </a:r>
            </a:p>
          </p:txBody>
        </p:sp>
        <p:sp>
          <p:nvSpPr>
            <p:cNvPr id="245" name="Text Box 74">
              <a:extLst>
                <a:ext uri="{FF2B5EF4-FFF2-40B4-BE49-F238E27FC236}">
                  <a16:creationId xmlns:a16="http://schemas.microsoft.com/office/drawing/2014/main" id="{DEDAE6F7-94A9-F18B-81D2-34D7DC10A3FE}"/>
                </a:ext>
              </a:extLst>
            </p:cNvPr>
            <p:cNvSpPr txBox="1">
              <a:spLocks noChangeArrowheads="1"/>
            </p:cNvSpPr>
            <p:nvPr/>
          </p:nvSpPr>
          <p:spPr bwMode="auto">
            <a:xfrm>
              <a:off x="3764" y="3483"/>
              <a:ext cx="495" cy="30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800" b="1" i="0" u="none" strike="noStrike" kern="1200" cap="none" spc="0" normalizeH="0" baseline="0" noProof="0">
                  <a:ln>
                    <a:noFill/>
                  </a:ln>
                  <a:solidFill>
                    <a:srgbClr val="0033CC"/>
                  </a:solidFill>
                  <a:effectLst/>
                  <a:uLnTx/>
                  <a:uFillTx/>
                  <a:ea typeface="宋体" panose="02010600030101010101" pitchFamily="2" charset="-122"/>
                  <a:cs typeface="+mn-cs"/>
                </a:rPr>
                <a:t>1k</a:t>
              </a:r>
              <a:r>
                <a:rPr kumimoji="0" lang="en-US" altLang="zh-CN" sz="1800" b="1" i="0" u="none" strike="noStrike" kern="1200" cap="none" spc="0" normalizeH="0" baseline="0" noProof="0">
                  <a:ln>
                    <a:noFill/>
                  </a:ln>
                  <a:solidFill>
                    <a:srgbClr val="0033CC"/>
                  </a:solidFill>
                  <a:effectLst/>
                  <a:uLnTx/>
                  <a:uFillTx/>
                  <a:latin typeface="Symbol" panose="05050102010706020507" pitchFamily="18" charset="2"/>
                  <a:ea typeface="宋体" panose="02010600030101010101" pitchFamily="2" charset="-122"/>
                  <a:cs typeface="+mn-cs"/>
                  <a:sym typeface="Symbol" panose="05050102010706020507" pitchFamily="18" charset="2"/>
                </a:rPr>
                <a:t></a:t>
              </a:r>
            </a:p>
          </p:txBody>
        </p:sp>
        <p:sp>
          <p:nvSpPr>
            <p:cNvPr id="246" name="Text Box 75">
              <a:extLst>
                <a:ext uri="{FF2B5EF4-FFF2-40B4-BE49-F238E27FC236}">
                  <a16:creationId xmlns:a16="http://schemas.microsoft.com/office/drawing/2014/main" id="{52E60F4B-C7CE-7D37-308D-8B0507076B4C}"/>
                </a:ext>
              </a:extLst>
            </p:cNvPr>
            <p:cNvSpPr txBox="1">
              <a:spLocks noChangeArrowheads="1"/>
            </p:cNvSpPr>
            <p:nvPr/>
          </p:nvSpPr>
          <p:spPr bwMode="auto">
            <a:xfrm>
              <a:off x="4979" y="1685"/>
              <a:ext cx="339" cy="30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800" b="1" i="1" u="none" strike="noStrike" kern="1200" cap="none" spc="0" normalizeH="0" baseline="0" noProof="0">
                  <a:ln>
                    <a:noFill/>
                  </a:ln>
                  <a:solidFill>
                    <a:srgbClr val="0033CC"/>
                  </a:solidFill>
                  <a:effectLst/>
                  <a:uLnTx/>
                  <a:uFillTx/>
                  <a:latin typeface="Times New Roman" panose="02020603050405020304" pitchFamily="18" charset="0"/>
                  <a:ea typeface="宋体" panose="02010600030101010101" pitchFamily="2" charset="-122"/>
                  <a:cs typeface="+mn-cs"/>
                </a:rPr>
                <a:t>R</a:t>
              </a:r>
              <a:r>
                <a:rPr kumimoji="0" lang="en-US" altLang="zh-CN" sz="1800" b="1" i="0" u="none" strike="noStrike" kern="1200" cap="none" spc="0" normalizeH="0" baseline="-25000" noProof="0">
                  <a:ln>
                    <a:noFill/>
                  </a:ln>
                  <a:solidFill>
                    <a:srgbClr val="0033CC"/>
                  </a:solidFill>
                  <a:effectLst/>
                  <a:uLnTx/>
                  <a:uFillTx/>
                  <a:latin typeface="Times New Roman" panose="02020603050405020304" pitchFamily="18" charset="0"/>
                  <a:ea typeface="宋体" panose="02010600030101010101" pitchFamily="2" charset="-122"/>
                  <a:cs typeface="+mn-cs"/>
                </a:rPr>
                <a:t>4</a:t>
              </a:r>
            </a:p>
          </p:txBody>
        </p:sp>
        <p:sp>
          <p:nvSpPr>
            <p:cNvPr id="247" name="Text Box 76">
              <a:extLst>
                <a:ext uri="{FF2B5EF4-FFF2-40B4-BE49-F238E27FC236}">
                  <a16:creationId xmlns:a16="http://schemas.microsoft.com/office/drawing/2014/main" id="{D016513C-B6DE-97C3-4FF4-E08E8B0F21A7}"/>
                </a:ext>
              </a:extLst>
            </p:cNvPr>
            <p:cNvSpPr txBox="1">
              <a:spLocks noChangeArrowheads="1"/>
            </p:cNvSpPr>
            <p:nvPr/>
          </p:nvSpPr>
          <p:spPr bwMode="auto">
            <a:xfrm>
              <a:off x="4887" y="1904"/>
              <a:ext cx="620" cy="30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zh-CN" sz="1800" b="1" i="0" u="none" strike="noStrike" kern="1200" cap="none" spc="0" normalizeH="0" baseline="0" noProof="0">
                  <a:ln>
                    <a:noFill/>
                  </a:ln>
                  <a:solidFill>
                    <a:srgbClr val="0033CC"/>
                  </a:solidFill>
                  <a:effectLst/>
                  <a:uLnTx/>
                  <a:uFillTx/>
                  <a:ea typeface="宋体" panose="02010600030101010101" pitchFamily="2" charset="-122"/>
                  <a:cs typeface="+mn-cs"/>
                </a:rPr>
                <a:t>130</a:t>
              </a:r>
              <a:r>
                <a:rPr kumimoji="0" lang="en-US" altLang="zh-CN" sz="1800" b="1" i="0" u="none" strike="noStrike" kern="1200" cap="none" spc="0" normalizeH="0" baseline="0" noProof="0">
                  <a:ln>
                    <a:noFill/>
                  </a:ln>
                  <a:solidFill>
                    <a:srgbClr val="0033CC"/>
                  </a:solidFill>
                  <a:effectLst/>
                  <a:uLnTx/>
                  <a:uFillTx/>
                  <a:latin typeface="Symbol" panose="05050102010706020507" pitchFamily="18" charset="2"/>
                  <a:ea typeface="宋体" panose="02010600030101010101" pitchFamily="2" charset="-122"/>
                  <a:cs typeface="+mn-cs"/>
                  <a:sym typeface="Symbol" panose="05050102010706020507" pitchFamily="18" charset="2"/>
                </a:rPr>
                <a:t></a:t>
              </a:r>
              <a:endParaRPr kumimoji="0" lang="en-US" altLang="zh-CN" sz="1800" b="1" i="0" u="none" strike="noStrike" kern="1200" cap="none" spc="0" normalizeH="0" baseline="0" noProof="0">
                <a:ln>
                  <a:noFill/>
                </a:ln>
                <a:solidFill>
                  <a:srgbClr val="0033CC"/>
                </a:solidFill>
                <a:effectLst/>
                <a:uLnTx/>
                <a:uFillTx/>
                <a:ea typeface="宋体" panose="02010600030101010101" pitchFamily="2" charset="-122"/>
                <a:cs typeface="+mn-cs"/>
              </a:endParaRPr>
            </a:p>
          </p:txBody>
        </p:sp>
        <p:sp>
          <p:nvSpPr>
            <p:cNvPr id="248" name="Text Box 77">
              <a:extLst>
                <a:ext uri="{FF2B5EF4-FFF2-40B4-BE49-F238E27FC236}">
                  <a16:creationId xmlns:a16="http://schemas.microsoft.com/office/drawing/2014/main" id="{1D2461A0-7896-2288-2D6A-5AA4F1BE20B3}"/>
                </a:ext>
              </a:extLst>
            </p:cNvPr>
            <p:cNvSpPr txBox="1">
              <a:spLocks noChangeArrowheads="1"/>
            </p:cNvSpPr>
            <p:nvPr/>
          </p:nvSpPr>
          <p:spPr bwMode="auto">
            <a:xfrm>
              <a:off x="5138" y="2601"/>
              <a:ext cx="275" cy="30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zh-CN" sz="1800" b="1" i="1" u="none" strike="noStrike" kern="1200" cap="none" spc="0" normalizeH="0" baseline="0" noProof="0">
                  <a:ln>
                    <a:noFill/>
                  </a:ln>
                  <a:solidFill>
                    <a:srgbClr val="FF0066"/>
                  </a:solidFill>
                  <a:effectLst/>
                  <a:uLnTx/>
                  <a:uFillTx/>
                  <a:latin typeface="Times New Roman" panose="02020603050405020304" pitchFamily="18" charset="0"/>
                  <a:ea typeface="宋体" panose="02010600030101010101" pitchFamily="2" charset="-122"/>
                  <a:cs typeface="+mn-cs"/>
                </a:rPr>
                <a:t>Y</a:t>
              </a:r>
            </a:p>
          </p:txBody>
        </p:sp>
      </p:grpSp>
      <p:sp>
        <p:nvSpPr>
          <p:cNvPr id="2" name="矩形 1">
            <a:extLst>
              <a:ext uri="{FF2B5EF4-FFF2-40B4-BE49-F238E27FC236}">
                <a16:creationId xmlns:a16="http://schemas.microsoft.com/office/drawing/2014/main" id="{7131A41D-2965-E2FC-5CB8-79EF71D8B358}"/>
              </a:ext>
            </a:extLst>
          </p:cNvPr>
          <p:cNvSpPr/>
          <p:nvPr/>
        </p:nvSpPr>
        <p:spPr>
          <a:xfrm>
            <a:off x="173093" y="4652176"/>
            <a:ext cx="8683355" cy="695936"/>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zh-CN" altLang="en-US"/>
          </a:p>
        </p:txBody>
      </p:sp>
      <p:sp>
        <p:nvSpPr>
          <p:cNvPr id="263" name="矩形 262">
            <a:extLst>
              <a:ext uri="{FF2B5EF4-FFF2-40B4-BE49-F238E27FC236}">
                <a16:creationId xmlns:a16="http://schemas.microsoft.com/office/drawing/2014/main" id="{8A91D8A0-AC9E-D2C7-2975-2D6323A3D0B9}"/>
              </a:ext>
            </a:extLst>
          </p:cNvPr>
          <p:cNvSpPr/>
          <p:nvPr/>
        </p:nvSpPr>
        <p:spPr>
          <a:xfrm>
            <a:off x="167557" y="5590815"/>
            <a:ext cx="8683355" cy="728460"/>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zh-CN" altLang="en-US"/>
          </a:p>
        </p:txBody>
      </p:sp>
      <p:sp>
        <p:nvSpPr>
          <p:cNvPr id="264" name="矩形 263">
            <a:extLst>
              <a:ext uri="{FF2B5EF4-FFF2-40B4-BE49-F238E27FC236}">
                <a16:creationId xmlns:a16="http://schemas.microsoft.com/office/drawing/2014/main" id="{672B6E86-9BDC-008A-7C21-EC2B39128F33}"/>
              </a:ext>
            </a:extLst>
          </p:cNvPr>
          <p:cNvSpPr/>
          <p:nvPr/>
        </p:nvSpPr>
        <p:spPr>
          <a:xfrm>
            <a:off x="9058699" y="3417653"/>
            <a:ext cx="3010614" cy="2331558"/>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zh-CN" altLang="en-US"/>
          </a:p>
        </p:txBody>
      </p:sp>
      <p:sp>
        <p:nvSpPr>
          <p:cNvPr id="5" name="灯片编号占位符 4">
            <a:extLst>
              <a:ext uri="{FF2B5EF4-FFF2-40B4-BE49-F238E27FC236}">
                <a16:creationId xmlns:a16="http://schemas.microsoft.com/office/drawing/2014/main" id="{7C452234-A0F4-3CA5-BA6B-08036B01CFFC}"/>
              </a:ext>
            </a:extLst>
          </p:cNvPr>
          <p:cNvSpPr>
            <a:spLocks noGrp="1"/>
          </p:cNvSpPr>
          <p:nvPr>
            <p:ph type="sldNum" sz="quarter" idx="12"/>
          </p:nvPr>
        </p:nvSpPr>
        <p:spPr/>
        <p:txBody>
          <a:bodyPr/>
          <a:lstStyle/>
          <a:p>
            <a:fld id="{392CBAA0-59E6-204E-8F03-85E5040D48B8}" type="slidenum">
              <a:rPr kumimoji="1" lang="zh-CN" altLang="en-US" smtClean="0"/>
              <a:t>102</a:t>
            </a:fld>
            <a:r>
              <a:rPr kumimoji="1" lang="en-US" altLang="zh-CN"/>
              <a:t>/132</a:t>
            </a:r>
            <a:endParaRPr kumimoji="1" lang="zh-CN" altLang="en-US" dirty="0"/>
          </a:p>
        </p:txBody>
      </p:sp>
    </p:spTree>
    <p:extLst>
      <p:ext uri="{BB962C8B-B14F-4D97-AF65-F5344CB8AC3E}">
        <p14:creationId xmlns:p14="http://schemas.microsoft.com/office/powerpoint/2010/main" val="27534173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75">
                                            <p:txEl>
                                              <p:pRg st="0" end="0"/>
                                            </p:txEl>
                                          </p:spTgt>
                                        </p:tgtEl>
                                        <p:attrNameLst>
                                          <p:attrName>style.visibility</p:attrName>
                                        </p:attrNameLst>
                                      </p:cBhvr>
                                      <p:to>
                                        <p:strVal val="visible"/>
                                      </p:to>
                                    </p:set>
                                    <p:animEffect transition="in" filter="wipe(left)">
                                      <p:cBhvr>
                                        <p:cTn id="7" dur="500"/>
                                        <p:tgtEl>
                                          <p:spTgt spid="75">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73"/>
                                        </p:tgtEl>
                                        <p:attrNameLst>
                                          <p:attrName>style.visibility</p:attrName>
                                        </p:attrNameLst>
                                      </p:cBhvr>
                                      <p:to>
                                        <p:strVal val="visible"/>
                                      </p:to>
                                    </p:set>
                                    <p:animEffect transition="in" filter="wipe(left)">
                                      <p:cBhvr>
                                        <p:cTn id="12" dur="500"/>
                                        <p:tgtEl>
                                          <p:spTgt spid="73"/>
                                        </p:tgtEl>
                                      </p:cBhvr>
                                    </p:animEffect>
                                  </p:childTnLst>
                                </p:cTn>
                              </p:par>
                            </p:childTnLst>
                          </p:cTn>
                        </p:par>
                        <p:par>
                          <p:cTn id="13" fill="hold">
                            <p:stCondLst>
                              <p:cond delay="500"/>
                            </p:stCondLst>
                            <p:childTnLst>
                              <p:par>
                                <p:cTn id="14" presetID="12" presetClass="entr" presetSubtype="8" fill="hold" nodeType="afterEffect">
                                  <p:stCondLst>
                                    <p:cond delay="1000"/>
                                  </p:stCondLst>
                                  <p:childTnLst>
                                    <p:set>
                                      <p:cBhvr>
                                        <p:cTn id="15" dur="1" fill="hold">
                                          <p:stCondLst>
                                            <p:cond delay="0"/>
                                          </p:stCondLst>
                                        </p:cTn>
                                        <p:tgtEl>
                                          <p:spTgt spid="77"/>
                                        </p:tgtEl>
                                        <p:attrNameLst>
                                          <p:attrName>style.visibility</p:attrName>
                                        </p:attrNameLst>
                                      </p:cBhvr>
                                      <p:to>
                                        <p:strVal val="visible"/>
                                      </p:to>
                                    </p:set>
                                    <p:anim calcmode="lin" valueType="num">
                                      <p:cBhvr additive="base">
                                        <p:cTn id="16" dur="500"/>
                                        <p:tgtEl>
                                          <p:spTgt spid="77"/>
                                        </p:tgtEl>
                                        <p:attrNameLst>
                                          <p:attrName>ppt_x</p:attrName>
                                        </p:attrNameLst>
                                      </p:cBhvr>
                                      <p:tavLst>
                                        <p:tav tm="0">
                                          <p:val>
                                            <p:strVal val="#ppt_x-#ppt_w*1.125000"/>
                                          </p:val>
                                        </p:tav>
                                        <p:tav tm="100000">
                                          <p:val>
                                            <p:strVal val="#ppt_x"/>
                                          </p:val>
                                        </p:tav>
                                      </p:tavLst>
                                    </p:anim>
                                    <p:animEffect transition="in" filter="wipe(right)">
                                      <p:cBhvr>
                                        <p:cTn id="17" dur="500"/>
                                        <p:tgtEl>
                                          <p:spTgt spid="77"/>
                                        </p:tgtEl>
                                      </p:cBhvr>
                                    </p:animEffect>
                                  </p:childTnLst>
                                </p:cTn>
                              </p:par>
                            </p:childTnLst>
                          </p:cTn>
                        </p:par>
                      </p:childTnLst>
                    </p:cTn>
                  </p:par>
                  <p:par>
                    <p:cTn id="18" fill="hold">
                      <p:stCondLst>
                        <p:cond delay="indefinite"/>
                      </p:stCondLst>
                      <p:childTnLst>
                        <p:par>
                          <p:cTn id="19" fill="hold">
                            <p:stCondLst>
                              <p:cond delay="0"/>
                            </p:stCondLst>
                            <p:childTnLst>
                              <p:par>
                                <p:cTn id="20" presetID="12" presetClass="entr" presetSubtype="8" fill="hold" nodeType="clickEffect">
                                  <p:stCondLst>
                                    <p:cond delay="0"/>
                                  </p:stCondLst>
                                  <p:childTnLst>
                                    <p:set>
                                      <p:cBhvr>
                                        <p:cTn id="21" dur="1" fill="hold">
                                          <p:stCondLst>
                                            <p:cond delay="0"/>
                                          </p:stCondLst>
                                        </p:cTn>
                                        <p:tgtEl>
                                          <p:spTgt spid="101"/>
                                        </p:tgtEl>
                                        <p:attrNameLst>
                                          <p:attrName>style.visibility</p:attrName>
                                        </p:attrNameLst>
                                      </p:cBhvr>
                                      <p:to>
                                        <p:strVal val="visible"/>
                                      </p:to>
                                    </p:set>
                                    <p:anim calcmode="lin" valueType="num">
                                      <p:cBhvr additive="base">
                                        <p:cTn id="22" dur="500"/>
                                        <p:tgtEl>
                                          <p:spTgt spid="101"/>
                                        </p:tgtEl>
                                        <p:attrNameLst>
                                          <p:attrName>ppt_x</p:attrName>
                                        </p:attrNameLst>
                                      </p:cBhvr>
                                      <p:tavLst>
                                        <p:tav tm="0">
                                          <p:val>
                                            <p:strVal val="#ppt_x-#ppt_w*1.125000"/>
                                          </p:val>
                                        </p:tav>
                                        <p:tav tm="100000">
                                          <p:val>
                                            <p:strVal val="#ppt_x"/>
                                          </p:val>
                                        </p:tav>
                                      </p:tavLst>
                                    </p:anim>
                                    <p:animEffect transition="in" filter="wipe(right)">
                                      <p:cBhvr>
                                        <p:cTn id="23" dur="500"/>
                                        <p:tgtEl>
                                          <p:spTgt spid="101"/>
                                        </p:tgtEl>
                                      </p:cBhvr>
                                    </p:animEffect>
                                  </p:childTnLst>
                                </p:cTn>
                              </p:par>
                            </p:childTnLst>
                          </p:cTn>
                        </p:par>
                      </p:childTnLst>
                    </p:cTn>
                  </p:par>
                  <p:par>
                    <p:cTn id="24" fill="hold">
                      <p:stCondLst>
                        <p:cond delay="indefinite"/>
                      </p:stCondLst>
                      <p:childTnLst>
                        <p:par>
                          <p:cTn id="25" fill="hold">
                            <p:stCondLst>
                              <p:cond delay="0"/>
                            </p:stCondLst>
                            <p:childTnLst>
                              <p:par>
                                <p:cTn id="26" presetID="12" presetClass="entr" presetSubtype="8" fill="hold" nodeType="clickEffect">
                                  <p:stCondLst>
                                    <p:cond delay="0"/>
                                  </p:stCondLst>
                                  <p:childTnLst>
                                    <p:set>
                                      <p:cBhvr>
                                        <p:cTn id="27" dur="1" fill="hold">
                                          <p:stCondLst>
                                            <p:cond delay="0"/>
                                          </p:stCondLst>
                                        </p:cTn>
                                        <p:tgtEl>
                                          <p:spTgt spid="139"/>
                                        </p:tgtEl>
                                        <p:attrNameLst>
                                          <p:attrName>style.visibility</p:attrName>
                                        </p:attrNameLst>
                                      </p:cBhvr>
                                      <p:to>
                                        <p:strVal val="visible"/>
                                      </p:to>
                                    </p:set>
                                    <p:anim calcmode="lin" valueType="num">
                                      <p:cBhvr additive="base">
                                        <p:cTn id="28" dur="500"/>
                                        <p:tgtEl>
                                          <p:spTgt spid="139"/>
                                        </p:tgtEl>
                                        <p:attrNameLst>
                                          <p:attrName>ppt_x</p:attrName>
                                        </p:attrNameLst>
                                      </p:cBhvr>
                                      <p:tavLst>
                                        <p:tav tm="0">
                                          <p:val>
                                            <p:strVal val="#ppt_x-#ppt_w*1.125000"/>
                                          </p:val>
                                        </p:tav>
                                        <p:tav tm="100000">
                                          <p:val>
                                            <p:strVal val="#ppt_x"/>
                                          </p:val>
                                        </p:tav>
                                      </p:tavLst>
                                    </p:anim>
                                    <p:animEffect transition="in" filter="wipe(right)">
                                      <p:cBhvr>
                                        <p:cTn id="29" dur="500"/>
                                        <p:tgtEl>
                                          <p:spTgt spid="139"/>
                                        </p:tgtEl>
                                      </p:cBhvr>
                                    </p:animEffect>
                                  </p:childTnLst>
                                </p:cTn>
                              </p:par>
                            </p:childTnLst>
                          </p:cTn>
                        </p:par>
                      </p:childTnLst>
                    </p:cTn>
                  </p:par>
                  <p:par>
                    <p:cTn id="30" fill="hold">
                      <p:stCondLst>
                        <p:cond delay="indefinite"/>
                      </p:stCondLst>
                      <p:childTnLst>
                        <p:par>
                          <p:cTn id="31" fill="hold">
                            <p:stCondLst>
                              <p:cond delay="0"/>
                            </p:stCondLst>
                            <p:childTnLst>
                              <p:par>
                                <p:cTn id="32" presetID="22" presetClass="entr" presetSubtype="4" fill="hold" grpId="0" nodeType="clickEffect">
                                  <p:stCondLst>
                                    <p:cond delay="0"/>
                                  </p:stCondLst>
                                  <p:childTnLst>
                                    <p:set>
                                      <p:cBhvr>
                                        <p:cTn id="33" dur="1" fill="hold">
                                          <p:stCondLst>
                                            <p:cond delay="0"/>
                                          </p:stCondLst>
                                        </p:cTn>
                                        <p:tgtEl>
                                          <p:spTgt spid="2"/>
                                        </p:tgtEl>
                                        <p:attrNameLst>
                                          <p:attrName>style.visibility</p:attrName>
                                        </p:attrNameLst>
                                      </p:cBhvr>
                                      <p:to>
                                        <p:strVal val="visible"/>
                                      </p:to>
                                    </p:set>
                                    <p:animEffect transition="in" filter="wipe(down)">
                                      <p:cBhvr>
                                        <p:cTn id="34" dur="500"/>
                                        <p:tgtEl>
                                          <p:spTgt spid="2"/>
                                        </p:tgtEl>
                                      </p:cBhvr>
                                    </p:animEffect>
                                  </p:childTnLst>
                                </p:cTn>
                              </p:par>
                            </p:childTnLst>
                          </p:cTn>
                        </p:par>
                        <p:par>
                          <p:cTn id="35" fill="hold">
                            <p:stCondLst>
                              <p:cond delay="500"/>
                            </p:stCondLst>
                            <p:childTnLst>
                              <p:par>
                                <p:cTn id="36" presetID="22" presetClass="entr" presetSubtype="8" fill="hold" nodeType="afterEffect">
                                  <p:stCondLst>
                                    <p:cond delay="0"/>
                                  </p:stCondLst>
                                  <p:childTnLst>
                                    <p:set>
                                      <p:cBhvr>
                                        <p:cTn id="37" dur="1" fill="hold">
                                          <p:stCondLst>
                                            <p:cond delay="0"/>
                                          </p:stCondLst>
                                        </p:cTn>
                                        <p:tgtEl>
                                          <p:spTgt spid="162"/>
                                        </p:tgtEl>
                                        <p:attrNameLst>
                                          <p:attrName>style.visibility</p:attrName>
                                        </p:attrNameLst>
                                      </p:cBhvr>
                                      <p:to>
                                        <p:strVal val="visible"/>
                                      </p:to>
                                    </p:set>
                                    <p:animEffect transition="in" filter="wipe(left)">
                                      <p:cBhvr>
                                        <p:cTn id="38" dur="500"/>
                                        <p:tgtEl>
                                          <p:spTgt spid="162"/>
                                        </p:tgtEl>
                                      </p:cBhvr>
                                    </p:animEffect>
                                  </p:childTnLst>
                                </p:cTn>
                              </p:par>
                            </p:childTnLst>
                          </p:cTn>
                        </p:par>
                      </p:childTnLst>
                    </p:cTn>
                  </p:par>
                  <p:par>
                    <p:cTn id="39" fill="hold">
                      <p:stCondLst>
                        <p:cond delay="indefinite"/>
                      </p:stCondLst>
                      <p:childTnLst>
                        <p:par>
                          <p:cTn id="40" fill="hold">
                            <p:stCondLst>
                              <p:cond delay="0"/>
                            </p:stCondLst>
                            <p:childTnLst>
                              <p:par>
                                <p:cTn id="41" presetID="22" presetClass="entr" presetSubtype="8" fill="hold" grpId="0" nodeType="clickEffect">
                                  <p:stCondLst>
                                    <p:cond delay="0"/>
                                  </p:stCondLst>
                                  <p:childTnLst>
                                    <p:set>
                                      <p:cBhvr>
                                        <p:cTn id="42" dur="1" fill="hold">
                                          <p:stCondLst>
                                            <p:cond delay="0"/>
                                          </p:stCondLst>
                                        </p:cTn>
                                        <p:tgtEl>
                                          <p:spTgt spid="72"/>
                                        </p:tgtEl>
                                        <p:attrNameLst>
                                          <p:attrName>style.visibility</p:attrName>
                                        </p:attrNameLst>
                                      </p:cBhvr>
                                      <p:to>
                                        <p:strVal val="visible"/>
                                      </p:to>
                                    </p:set>
                                    <p:animEffect transition="in" filter="wipe(left)">
                                      <p:cBhvr>
                                        <p:cTn id="43" dur="500"/>
                                        <p:tgtEl>
                                          <p:spTgt spid="72"/>
                                        </p:tgtEl>
                                      </p:cBhvr>
                                    </p:animEffect>
                                  </p:childTnLst>
                                </p:cTn>
                              </p:par>
                            </p:childTnLst>
                          </p:cTn>
                        </p:par>
                        <p:par>
                          <p:cTn id="44" fill="hold">
                            <p:stCondLst>
                              <p:cond delay="500"/>
                            </p:stCondLst>
                            <p:childTnLst>
                              <p:par>
                                <p:cTn id="45" presetID="9" presetClass="entr" presetSubtype="0" fill="hold" nodeType="afterEffect">
                                  <p:stCondLst>
                                    <p:cond delay="0"/>
                                  </p:stCondLst>
                                  <p:childTnLst>
                                    <p:set>
                                      <p:cBhvr>
                                        <p:cTn id="46" dur="1" fill="hold">
                                          <p:stCondLst>
                                            <p:cond delay="0"/>
                                          </p:stCondLst>
                                        </p:cTn>
                                        <p:tgtEl>
                                          <p:spTgt spid="170"/>
                                        </p:tgtEl>
                                        <p:attrNameLst>
                                          <p:attrName>style.visibility</p:attrName>
                                        </p:attrNameLst>
                                      </p:cBhvr>
                                      <p:to>
                                        <p:strVal val="visible"/>
                                      </p:to>
                                    </p:set>
                                    <p:animEffect transition="in" filter="dissolve">
                                      <p:cBhvr>
                                        <p:cTn id="47" dur="500"/>
                                        <p:tgtEl>
                                          <p:spTgt spid="170"/>
                                        </p:tgtEl>
                                      </p:cBhvr>
                                    </p:animEffect>
                                  </p:childTnLst>
                                </p:cTn>
                              </p:par>
                            </p:childTnLst>
                          </p:cTn>
                        </p:par>
                        <p:par>
                          <p:cTn id="48" fill="hold">
                            <p:stCondLst>
                              <p:cond delay="1000"/>
                            </p:stCondLst>
                            <p:childTnLst>
                              <p:par>
                                <p:cTn id="49" presetID="4" presetClass="entr" presetSubtype="32" fill="hold" nodeType="afterEffect">
                                  <p:stCondLst>
                                    <p:cond delay="1000"/>
                                  </p:stCondLst>
                                  <p:childTnLst>
                                    <p:set>
                                      <p:cBhvr>
                                        <p:cTn id="50" dur="1" fill="hold">
                                          <p:stCondLst>
                                            <p:cond delay="0"/>
                                          </p:stCondLst>
                                        </p:cTn>
                                        <p:tgtEl>
                                          <p:spTgt spid="167"/>
                                        </p:tgtEl>
                                        <p:attrNameLst>
                                          <p:attrName>style.visibility</p:attrName>
                                        </p:attrNameLst>
                                      </p:cBhvr>
                                      <p:to>
                                        <p:strVal val="visible"/>
                                      </p:to>
                                    </p:set>
                                    <p:animEffect transition="in" filter="box(out)">
                                      <p:cBhvr>
                                        <p:cTn id="51" dur="500"/>
                                        <p:tgtEl>
                                          <p:spTgt spid="167"/>
                                        </p:tgtEl>
                                      </p:cBhvr>
                                    </p:animEffect>
                                  </p:childTnLst>
                                </p:cTn>
                              </p:par>
                            </p:childTnLst>
                          </p:cTn>
                        </p:par>
                      </p:childTnLst>
                    </p:cTn>
                  </p:par>
                  <p:par>
                    <p:cTn id="52" fill="hold">
                      <p:stCondLst>
                        <p:cond delay="indefinite"/>
                      </p:stCondLst>
                      <p:childTnLst>
                        <p:par>
                          <p:cTn id="53" fill="hold">
                            <p:stCondLst>
                              <p:cond delay="0"/>
                            </p:stCondLst>
                            <p:childTnLst>
                              <p:par>
                                <p:cTn id="54" presetID="22" presetClass="entr" presetSubtype="4" fill="hold" grpId="0" nodeType="clickEffect">
                                  <p:stCondLst>
                                    <p:cond delay="0"/>
                                  </p:stCondLst>
                                  <p:childTnLst>
                                    <p:set>
                                      <p:cBhvr>
                                        <p:cTn id="55" dur="1" fill="hold">
                                          <p:stCondLst>
                                            <p:cond delay="0"/>
                                          </p:stCondLst>
                                        </p:cTn>
                                        <p:tgtEl>
                                          <p:spTgt spid="263"/>
                                        </p:tgtEl>
                                        <p:attrNameLst>
                                          <p:attrName>style.visibility</p:attrName>
                                        </p:attrNameLst>
                                      </p:cBhvr>
                                      <p:to>
                                        <p:strVal val="visible"/>
                                      </p:to>
                                    </p:set>
                                    <p:animEffect transition="in" filter="wipe(down)">
                                      <p:cBhvr>
                                        <p:cTn id="56" dur="500"/>
                                        <p:tgtEl>
                                          <p:spTgt spid="263"/>
                                        </p:tgtEl>
                                      </p:cBhvr>
                                    </p:animEffect>
                                  </p:childTnLst>
                                </p:cTn>
                              </p:par>
                            </p:childTnLst>
                          </p:cTn>
                        </p:par>
                        <p:par>
                          <p:cTn id="57" fill="hold">
                            <p:stCondLst>
                              <p:cond delay="500"/>
                            </p:stCondLst>
                            <p:childTnLst>
                              <p:par>
                                <p:cTn id="58" presetID="22" presetClass="entr" presetSubtype="8" fill="hold" nodeType="afterEffect">
                                  <p:stCondLst>
                                    <p:cond delay="1000"/>
                                  </p:stCondLst>
                                  <p:childTnLst>
                                    <p:set>
                                      <p:cBhvr>
                                        <p:cTn id="59" dur="1" fill="hold">
                                          <p:stCondLst>
                                            <p:cond delay="0"/>
                                          </p:stCondLst>
                                        </p:cTn>
                                        <p:tgtEl>
                                          <p:spTgt spid="165"/>
                                        </p:tgtEl>
                                        <p:attrNameLst>
                                          <p:attrName>style.visibility</p:attrName>
                                        </p:attrNameLst>
                                      </p:cBhvr>
                                      <p:to>
                                        <p:strVal val="visible"/>
                                      </p:to>
                                    </p:set>
                                    <p:animEffect transition="in" filter="wipe(left)">
                                      <p:cBhvr>
                                        <p:cTn id="60" dur="500"/>
                                        <p:tgtEl>
                                          <p:spTgt spid="165"/>
                                        </p:tgtEl>
                                      </p:cBhvr>
                                    </p:animEffect>
                                  </p:childTnLst>
                                </p:cTn>
                              </p:par>
                            </p:childTnLst>
                          </p:cTn>
                        </p:par>
                      </p:childTnLst>
                    </p:cTn>
                  </p:par>
                  <p:par>
                    <p:cTn id="61" fill="hold">
                      <p:stCondLst>
                        <p:cond delay="indefinite"/>
                      </p:stCondLst>
                      <p:childTnLst>
                        <p:par>
                          <p:cTn id="62" fill="hold">
                            <p:stCondLst>
                              <p:cond delay="0"/>
                            </p:stCondLst>
                            <p:childTnLst>
                              <p:par>
                                <p:cTn id="63" presetID="22" presetClass="entr" presetSubtype="8" fill="hold" grpId="0" nodeType="clickEffect">
                                  <p:stCondLst>
                                    <p:cond delay="0"/>
                                  </p:stCondLst>
                                  <p:childTnLst>
                                    <p:set>
                                      <p:cBhvr>
                                        <p:cTn id="64" dur="1" fill="hold">
                                          <p:stCondLst>
                                            <p:cond delay="0"/>
                                          </p:stCondLst>
                                        </p:cTn>
                                        <p:tgtEl>
                                          <p:spTgt spid="182"/>
                                        </p:tgtEl>
                                        <p:attrNameLst>
                                          <p:attrName>style.visibility</p:attrName>
                                        </p:attrNameLst>
                                      </p:cBhvr>
                                      <p:to>
                                        <p:strVal val="visible"/>
                                      </p:to>
                                    </p:set>
                                    <p:animEffect transition="in" filter="wipe(left)">
                                      <p:cBhvr>
                                        <p:cTn id="65" dur="500"/>
                                        <p:tgtEl>
                                          <p:spTgt spid="182"/>
                                        </p:tgtEl>
                                      </p:cBhvr>
                                    </p:animEffect>
                                  </p:childTnLst>
                                </p:cTn>
                              </p:par>
                            </p:childTnLst>
                          </p:cTn>
                        </p:par>
                        <p:par>
                          <p:cTn id="66" fill="hold">
                            <p:stCondLst>
                              <p:cond delay="500"/>
                            </p:stCondLst>
                            <p:childTnLst>
                              <p:par>
                                <p:cTn id="67" presetID="4" presetClass="entr" presetSubtype="32" fill="hold" grpId="0" nodeType="afterEffect">
                                  <p:stCondLst>
                                    <p:cond delay="0"/>
                                  </p:stCondLst>
                                  <p:childTnLst>
                                    <p:set>
                                      <p:cBhvr>
                                        <p:cTn id="68" dur="1" fill="hold">
                                          <p:stCondLst>
                                            <p:cond delay="0"/>
                                          </p:stCondLst>
                                        </p:cTn>
                                        <p:tgtEl>
                                          <p:spTgt spid="177"/>
                                        </p:tgtEl>
                                        <p:attrNameLst>
                                          <p:attrName>style.visibility</p:attrName>
                                        </p:attrNameLst>
                                      </p:cBhvr>
                                      <p:to>
                                        <p:strVal val="visible"/>
                                      </p:to>
                                    </p:set>
                                    <p:animEffect transition="in" filter="box(out)">
                                      <p:cBhvr>
                                        <p:cTn id="69" dur="500"/>
                                        <p:tgtEl>
                                          <p:spTgt spid="177"/>
                                        </p:tgtEl>
                                      </p:cBhvr>
                                    </p:animEffect>
                                  </p:childTnLst>
                                </p:cTn>
                              </p:par>
                            </p:childTnLst>
                          </p:cTn>
                        </p:par>
                        <p:par>
                          <p:cTn id="70" fill="hold">
                            <p:stCondLst>
                              <p:cond delay="1000"/>
                            </p:stCondLst>
                            <p:childTnLst>
                              <p:par>
                                <p:cTn id="71" presetID="22" presetClass="entr" presetSubtype="1" fill="hold" grpId="0" nodeType="afterEffect">
                                  <p:stCondLst>
                                    <p:cond delay="1000"/>
                                  </p:stCondLst>
                                  <p:childTnLst>
                                    <p:set>
                                      <p:cBhvr>
                                        <p:cTn id="72" dur="1" fill="hold">
                                          <p:stCondLst>
                                            <p:cond delay="0"/>
                                          </p:stCondLst>
                                        </p:cTn>
                                        <p:tgtEl>
                                          <p:spTgt spid="175"/>
                                        </p:tgtEl>
                                        <p:attrNameLst>
                                          <p:attrName>style.visibility</p:attrName>
                                        </p:attrNameLst>
                                      </p:cBhvr>
                                      <p:to>
                                        <p:strVal val="visible"/>
                                      </p:to>
                                    </p:set>
                                    <p:animEffect transition="in" filter="wipe(up)">
                                      <p:cBhvr>
                                        <p:cTn id="73" dur="500"/>
                                        <p:tgtEl>
                                          <p:spTgt spid="175"/>
                                        </p:tgtEl>
                                      </p:cBhvr>
                                    </p:animEffect>
                                  </p:childTnLst>
                                </p:cTn>
                              </p:par>
                            </p:childTnLst>
                          </p:cTn>
                        </p:par>
                        <p:par>
                          <p:cTn id="74" fill="hold">
                            <p:stCondLst>
                              <p:cond delay="2500"/>
                            </p:stCondLst>
                            <p:childTnLst>
                              <p:par>
                                <p:cTn id="75" presetID="22" presetClass="entr" presetSubtype="8" fill="hold" grpId="0" nodeType="afterEffect">
                                  <p:stCondLst>
                                    <p:cond delay="1000"/>
                                  </p:stCondLst>
                                  <p:childTnLst>
                                    <p:set>
                                      <p:cBhvr>
                                        <p:cTn id="76" dur="1" fill="hold">
                                          <p:stCondLst>
                                            <p:cond delay="0"/>
                                          </p:stCondLst>
                                        </p:cTn>
                                        <p:tgtEl>
                                          <p:spTgt spid="174"/>
                                        </p:tgtEl>
                                        <p:attrNameLst>
                                          <p:attrName>style.visibility</p:attrName>
                                        </p:attrNameLst>
                                      </p:cBhvr>
                                      <p:to>
                                        <p:strVal val="visible"/>
                                      </p:to>
                                    </p:set>
                                    <p:animEffect transition="in" filter="wipe(left)">
                                      <p:cBhvr>
                                        <p:cTn id="77" dur="500"/>
                                        <p:tgtEl>
                                          <p:spTgt spid="174"/>
                                        </p:tgtEl>
                                      </p:cBhvr>
                                    </p:animEffect>
                                  </p:childTnLst>
                                </p:cTn>
                              </p:par>
                            </p:childTnLst>
                          </p:cTn>
                        </p:par>
                        <p:par>
                          <p:cTn id="78" fill="hold">
                            <p:stCondLst>
                              <p:cond delay="4000"/>
                            </p:stCondLst>
                            <p:childTnLst>
                              <p:par>
                                <p:cTn id="79" presetID="9" presetClass="entr" presetSubtype="0" fill="hold" nodeType="afterEffect">
                                  <p:stCondLst>
                                    <p:cond delay="1000"/>
                                  </p:stCondLst>
                                  <p:childTnLst>
                                    <p:set>
                                      <p:cBhvr>
                                        <p:cTn id="80" dur="1" fill="hold">
                                          <p:stCondLst>
                                            <p:cond delay="0"/>
                                          </p:stCondLst>
                                        </p:cTn>
                                        <p:tgtEl>
                                          <p:spTgt spid="176"/>
                                        </p:tgtEl>
                                        <p:attrNameLst>
                                          <p:attrName>style.visibility</p:attrName>
                                        </p:attrNameLst>
                                      </p:cBhvr>
                                      <p:to>
                                        <p:strVal val="visible"/>
                                      </p:to>
                                    </p:set>
                                    <p:animEffect transition="in" filter="dissolve">
                                      <p:cBhvr>
                                        <p:cTn id="81" dur="500"/>
                                        <p:tgtEl>
                                          <p:spTgt spid="176"/>
                                        </p:tgtEl>
                                      </p:cBhvr>
                                    </p:animEffect>
                                  </p:childTnLst>
                                </p:cTn>
                              </p:par>
                            </p:childTnLst>
                          </p:cTn>
                        </p:par>
                        <p:par>
                          <p:cTn id="82" fill="hold">
                            <p:stCondLst>
                              <p:cond delay="5500"/>
                            </p:stCondLst>
                            <p:childTnLst>
                              <p:par>
                                <p:cTn id="83" presetID="4" presetClass="entr" presetSubtype="32" fill="hold" nodeType="afterEffect">
                                  <p:stCondLst>
                                    <p:cond delay="1000"/>
                                  </p:stCondLst>
                                  <p:childTnLst>
                                    <p:set>
                                      <p:cBhvr>
                                        <p:cTn id="84" dur="1" fill="hold">
                                          <p:stCondLst>
                                            <p:cond delay="0"/>
                                          </p:stCondLst>
                                        </p:cTn>
                                        <p:tgtEl>
                                          <p:spTgt spid="171"/>
                                        </p:tgtEl>
                                        <p:attrNameLst>
                                          <p:attrName>style.visibility</p:attrName>
                                        </p:attrNameLst>
                                      </p:cBhvr>
                                      <p:to>
                                        <p:strVal val="visible"/>
                                      </p:to>
                                    </p:set>
                                    <p:animEffect transition="in" filter="box(out)">
                                      <p:cBhvr>
                                        <p:cTn id="85" dur="500"/>
                                        <p:tgtEl>
                                          <p:spTgt spid="171"/>
                                        </p:tgtEl>
                                      </p:cBhvr>
                                    </p:animEffect>
                                  </p:childTnLst>
                                </p:cTn>
                              </p:par>
                            </p:childTnLst>
                          </p:cTn>
                        </p:par>
                      </p:childTnLst>
                    </p:cTn>
                  </p:par>
                  <p:par>
                    <p:cTn id="86" fill="hold">
                      <p:stCondLst>
                        <p:cond delay="indefinite"/>
                      </p:stCondLst>
                      <p:childTnLst>
                        <p:par>
                          <p:cTn id="87" fill="hold">
                            <p:stCondLst>
                              <p:cond delay="0"/>
                            </p:stCondLst>
                            <p:childTnLst>
                              <p:par>
                                <p:cTn id="88" presetID="22" presetClass="entr" presetSubtype="4" fill="hold" grpId="0" nodeType="clickEffect">
                                  <p:stCondLst>
                                    <p:cond delay="0"/>
                                  </p:stCondLst>
                                  <p:childTnLst>
                                    <p:set>
                                      <p:cBhvr>
                                        <p:cTn id="89" dur="1" fill="hold">
                                          <p:stCondLst>
                                            <p:cond delay="0"/>
                                          </p:stCondLst>
                                        </p:cTn>
                                        <p:tgtEl>
                                          <p:spTgt spid="264"/>
                                        </p:tgtEl>
                                        <p:attrNameLst>
                                          <p:attrName>style.visibility</p:attrName>
                                        </p:attrNameLst>
                                      </p:cBhvr>
                                      <p:to>
                                        <p:strVal val="visible"/>
                                      </p:to>
                                    </p:set>
                                    <p:animEffect transition="in" filter="wipe(down)">
                                      <p:cBhvr>
                                        <p:cTn id="90" dur="500"/>
                                        <p:tgtEl>
                                          <p:spTgt spid="264"/>
                                        </p:tgtEl>
                                      </p:cBhvr>
                                    </p:animEffect>
                                  </p:childTnLst>
                                </p:cTn>
                              </p:par>
                            </p:childTnLst>
                          </p:cTn>
                        </p:par>
                        <p:par>
                          <p:cTn id="91" fill="hold">
                            <p:stCondLst>
                              <p:cond delay="500"/>
                            </p:stCondLst>
                            <p:childTnLst>
                              <p:par>
                                <p:cTn id="92" presetID="22" presetClass="entr" presetSubtype="8" fill="hold" nodeType="afterEffect">
                                  <p:stCondLst>
                                    <p:cond delay="1000"/>
                                  </p:stCondLst>
                                  <p:childTnLst>
                                    <p:set>
                                      <p:cBhvr>
                                        <p:cTn id="93" dur="1" fill="hold">
                                          <p:stCondLst>
                                            <p:cond delay="0"/>
                                          </p:stCondLst>
                                        </p:cTn>
                                        <p:tgtEl>
                                          <p:spTgt spid="186"/>
                                        </p:tgtEl>
                                        <p:attrNameLst>
                                          <p:attrName>style.visibility</p:attrName>
                                        </p:attrNameLst>
                                      </p:cBhvr>
                                      <p:to>
                                        <p:strVal val="visible"/>
                                      </p:to>
                                    </p:set>
                                    <p:animEffect transition="in" filter="wipe(left)">
                                      <p:cBhvr>
                                        <p:cTn id="94" dur="500"/>
                                        <p:tgtEl>
                                          <p:spTgt spid="186"/>
                                        </p:tgtEl>
                                      </p:cBhvr>
                                    </p:animEffect>
                                  </p:childTnLst>
                                </p:cTn>
                              </p:par>
                            </p:childTnLst>
                          </p:cTn>
                        </p:par>
                      </p:childTnLst>
                    </p:cTn>
                  </p:par>
                  <p:par>
                    <p:cTn id="95" fill="hold">
                      <p:stCondLst>
                        <p:cond delay="indefinite"/>
                      </p:stCondLst>
                      <p:childTnLst>
                        <p:par>
                          <p:cTn id="96" fill="hold">
                            <p:stCondLst>
                              <p:cond delay="0"/>
                            </p:stCondLst>
                            <p:childTnLst>
                              <p:par>
                                <p:cTn id="97" presetID="22" presetClass="entr" presetSubtype="8" fill="hold" grpId="0" nodeType="clickEffect">
                                  <p:stCondLst>
                                    <p:cond delay="0"/>
                                  </p:stCondLst>
                                  <p:childTnLst>
                                    <p:set>
                                      <p:cBhvr>
                                        <p:cTn id="98" dur="1" fill="hold">
                                          <p:stCondLst>
                                            <p:cond delay="0"/>
                                          </p:stCondLst>
                                        </p:cTn>
                                        <p:tgtEl>
                                          <p:spTgt spid="188">
                                            <p:txEl>
                                              <p:pRg st="0" end="0"/>
                                            </p:txEl>
                                          </p:spTgt>
                                        </p:tgtEl>
                                        <p:attrNameLst>
                                          <p:attrName>style.visibility</p:attrName>
                                        </p:attrNameLst>
                                      </p:cBhvr>
                                      <p:to>
                                        <p:strVal val="visible"/>
                                      </p:to>
                                    </p:set>
                                    <p:animEffect transition="in" filter="wipe(left)">
                                      <p:cBhvr>
                                        <p:cTn id="99" dur="500"/>
                                        <p:tgtEl>
                                          <p:spTgt spid="188">
                                            <p:txEl>
                                              <p:pRg st="0" end="0"/>
                                            </p:txEl>
                                          </p:spTgt>
                                        </p:tgtEl>
                                      </p:cBhvr>
                                    </p:animEffect>
                                  </p:childTnLst>
                                </p:cTn>
                              </p:par>
                            </p:childTnLst>
                          </p:cTn>
                        </p:par>
                      </p:childTnLst>
                    </p:cTn>
                  </p:par>
                  <p:par>
                    <p:cTn id="100" fill="hold">
                      <p:stCondLst>
                        <p:cond delay="indefinite"/>
                      </p:stCondLst>
                      <p:childTnLst>
                        <p:par>
                          <p:cTn id="101" fill="hold">
                            <p:stCondLst>
                              <p:cond delay="0"/>
                            </p:stCondLst>
                            <p:childTnLst>
                              <p:par>
                                <p:cTn id="102" presetID="22" presetClass="entr" presetSubtype="8" fill="hold" grpId="0" nodeType="clickEffect">
                                  <p:stCondLst>
                                    <p:cond delay="0"/>
                                  </p:stCondLst>
                                  <p:childTnLst>
                                    <p:set>
                                      <p:cBhvr>
                                        <p:cTn id="103" dur="1" fill="hold">
                                          <p:stCondLst>
                                            <p:cond delay="0"/>
                                          </p:stCondLst>
                                        </p:cTn>
                                        <p:tgtEl>
                                          <p:spTgt spid="188">
                                            <p:txEl>
                                              <p:pRg st="1" end="1"/>
                                            </p:txEl>
                                          </p:spTgt>
                                        </p:tgtEl>
                                        <p:attrNameLst>
                                          <p:attrName>style.visibility</p:attrName>
                                        </p:attrNameLst>
                                      </p:cBhvr>
                                      <p:to>
                                        <p:strVal val="visible"/>
                                      </p:to>
                                    </p:set>
                                    <p:animEffect transition="in" filter="wipe(left)">
                                      <p:cBhvr>
                                        <p:cTn id="104" dur="500"/>
                                        <p:tgtEl>
                                          <p:spTgt spid="188">
                                            <p:txEl>
                                              <p:pRg st="1" end="1"/>
                                            </p:txEl>
                                          </p:spTgt>
                                        </p:tgtEl>
                                      </p:cBhvr>
                                    </p:animEffect>
                                  </p:childTnLst>
                                </p:cTn>
                              </p:par>
                            </p:childTnLst>
                          </p:cTn>
                        </p:par>
                      </p:childTnLst>
                    </p:cTn>
                  </p:par>
                  <p:par>
                    <p:cTn id="105" fill="hold">
                      <p:stCondLst>
                        <p:cond delay="indefinite"/>
                      </p:stCondLst>
                      <p:childTnLst>
                        <p:par>
                          <p:cTn id="106" fill="hold">
                            <p:stCondLst>
                              <p:cond delay="0"/>
                            </p:stCondLst>
                            <p:childTnLst>
                              <p:par>
                                <p:cTn id="107" presetID="22" presetClass="entr" presetSubtype="8" fill="hold" grpId="0" nodeType="clickEffect">
                                  <p:stCondLst>
                                    <p:cond delay="0"/>
                                  </p:stCondLst>
                                  <p:childTnLst>
                                    <p:set>
                                      <p:cBhvr>
                                        <p:cTn id="108" dur="1" fill="hold">
                                          <p:stCondLst>
                                            <p:cond delay="0"/>
                                          </p:stCondLst>
                                        </p:cTn>
                                        <p:tgtEl>
                                          <p:spTgt spid="188">
                                            <p:txEl>
                                              <p:pRg st="2" end="2"/>
                                            </p:txEl>
                                          </p:spTgt>
                                        </p:tgtEl>
                                        <p:attrNameLst>
                                          <p:attrName>style.visibility</p:attrName>
                                        </p:attrNameLst>
                                      </p:cBhvr>
                                      <p:to>
                                        <p:strVal val="visible"/>
                                      </p:to>
                                    </p:set>
                                    <p:animEffect transition="in" filter="wipe(left)">
                                      <p:cBhvr>
                                        <p:cTn id="109" dur="500"/>
                                        <p:tgtEl>
                                          <p:spTgt spid="188">
                                            <p:txEl>
                                              <p:pRg st="2" end="2"/>
                                            </p:txEl>
                                          </p:spTgt>
                                        </p:tgtEl>
                                      </p:cBhvr>
                                    </p:animEffect>
                                  </p:childTnLst>
                                </p:cTn>
                              </p:par>
                            </p:childTnLst>
                          </p:cTn>
                        </p:par>
                      </p:childTnLst>
                    </p:cTn>
                  </p:par>
                  <p:par>
                    <p:cTn id="110" fill="hold">
                      <p:stCondLst>
                        <p:cond delay="indefinite"/>
                      </p:stCondLst>
                      <p:childTnLst>
                        <p:par>
                          <p:cTn id="111" fill="hold">
                            <p:stCondLst>
                              <p:cond delay="0"/>
                            </p:stCondLst>
                            <p:childTnLst>
                              <p:par>
                                <p:cTn id="112" presetID="22" presetClass="entr" presetSubtype="8" fill="hold" grpId="0" nodeType="clickEffect">
                                  <p:stCondLst>
                                    <p:cond delay="0"/>
                                  </p:stCondLst>
                                  <p:childTnLst>
                                    <p:set>
                                      <p:cBhvr>
                                        <p:cTn id="113" dur="1" fill="hold">
                                          <p:stCondLst>
                                            <p:cond delay="0"/>
                                          </p:stCondLst>
                                        </p:cTn>
                                        <p:tgtEl>
                                          <p:spTgt spid="188">
                                            <p:txEl>
                                              <p:pRg st="3" end="3"/>
                                            </p:txEl>
                                          </p:spTgt>
                                        </p:tgtEl>
                                        <p:attrNameLst>
                                          <p:attrName>style.visibility</p:attrName>
                                        </p:attrNameLst>
                                      </p:cBhvr>
                                      <p:to>
                                        <p:strVal val="visible"/>
                                      </p:to>
                                    </p:set>
                                    <p:animEffect transition="in" filter="wipe(left)">
                                      <p:cBhvr>
                                        <p:cTn id="114" dur="500"/>
                                        <p:tgtEl>
                                          <p:spTgt spid="188">
                                            <p:txEl>
                                              <p:pRg st="3" end="3"/>
                                            </p:txEl>
                                          </p:spTgt>
                                        </p:tgtEl>
                                      </p:cBhvr>
                                    </p:animEffect>
                                  </p:childTnLst>
                                </p:cTn>
                              </p:par>
                            </p:childTnLst>
                          </p:cTn>
                        </p:par>
                      </p:childTnLst>
                    </p:cTn>
                  </p:par>
                  <p:par>
                    <p:cTn id="115" fill="hold">
                      <p:stCondLst>
                        <p:cond delay="indefinite"/>
                      </p:stCondLst>
                      <p:childTnLst>
                        <p:par>
                          <p:cTn id="116" fill="hold">
                            <p:stCondLst>
                              <p:cond delay="0"/>
                            </p:stCondLst>
                            <p:childTnLst>
                              <p:par>
                                <p:cTn id="117" presetID="4" presetClass="entr" presetSubtype="32" fill="hold" grpId="0" nodeType="clickEffect">
                                  <p:stCondLst>
                                    <p:cond delay="0"/>
                                  </p:stCondLst>
                                  <p:childTnLst>
                                    <p:set>
                                      <p:cBhvr>
                                        <p:cTn id="118" dur="1" fill="hold">
                                          <p:stCondLst>
                                            <p:cond delay="0"/>
                                          </p:stCondLst>
                                        </p:cTn>
                                        <p:tgtEl>
                                          <p:spTgt spid="178"/>
                                        </p:tgtEl>
                                        <p:attrNameLst>
                                          <p:attrName>style.visibility</p:attrName>
                                        </p:attrNameLst>
                                      </p:cBhvr>
                                      <p:to>
                                        <p:strVal val="visible"/>
                                      </p:to>
                                    </p:set>
                                    <p:animEffect transition="in" filter="box(out)">
                                      <p:cBhvr>
                                        <p:cTn id="119" dur="500"/>
                                        <p:tgtEl>
                                          <p:spTgt spid="178"/>
                                        </p:tgtEl>
                                      </p:cBhvr>
                                    </p:animEffect>
                                  </p:childTnLst>
                                </p:cTn>
                              </p:par>
                            </p:childTnLst>
                          </p:cTn>
                        </p:par>
                        <p:par>
                          <p:cTn id="120" fill="hold">
                            <p:stCondLst>
                              <p:cond delay="500"/>
                            </p:stCondLst>
                            <p:childTnLst>
                              <p:par>
                                <p:cTn id="121" presetID="22" presetClass="entr" presetSubtype="1" fill="hold" grpId="0" nodeType="afterEffect">
                                  <p:stCondLst>
                                    <p:cond delay="1000"/>
                                  </p:stCondLst>
                                  <p:childTnLst>
                                    <p:set>
                                      <p:cBhvr>
                                        <p:cTn id="122" dur="1" fill="hold">
                                          <p:stCondLst>
                                            <p:cond delay="0"/>
                                          </p:stCondLst>
                                        </p:cTn>
                                        <p:tgtEl>
                                          <p:spTgt spid="183"/>
                                        </p:tgtEl>
                                        <p:attrNameLst>
                                          <p:attrName>style.visibility</p:attrName>
                                        </p:attrNameLst>
                                      </p:cBhvr>
                                      <p:to>
                                        <p:strVal val="visible"/>
                                      </p:to>
                                    </p:set>
                                    <p:animEffect transition="in" filter="wipe(up)">
                                      <p:cBhvr>
                                        <p:cTn id="123" dur="500"/>
                                        <p:tgtEl>
                                          <p:spTgt spid="183"/>
                                        </p:tgtEl>
                                      </p:cBhvr>
                                    </p:animEffect>
                                  </p:childTnLst>
                                </p:cTn>
                              </p:par>
                            </p:childTnLst>
                          </p:cTn>
                        </p:par>
                        <p:par>
                          <p:cTn id="124" fill="hold">
                            <p:stCondLst>
                              <p:cond delay="2000"/>
                            </p:stCondLst>
                            <p:childTnLst>
                              <p:par>
                                <p:cTn id="125" presetID="22" presetClass="entr" presetSubtype="4" fill="hold" grpId="0" nodeType="afterEffect">
                                  <p:stCondLst>
                                    <p:cond delay="1000"/>
                                  </p:stCondLst>
                                  <p:childTnLst>
                                    <p:set>
                                      <p:cBhvr>
                                        <p:cTn id="126" dur="1" fill="hold">
                                          <p:stCondLst>
                                            <p:cond delay="0"/>
                                          </p:stCondLst>
                                        </p:cTn>
                                        <p:tgtEl>
                                          <p:spTgt spid="184"/>
                                        </p:tgtEl>
                                        <p:attrNameLst>
                                          <p:attrName>style.visibility</p:attrName>
                                        </p:attrNameLst>
                                      </p:cBhvr>
                                      <p:to>
                                        <p:strVal val="visible"/>
                                      </p:to>
                                    </p:set>
                                    <p:animEffect transition="in" filter="wipe(down)">
                                      <p:cBhvr>
                                        <p:cTn id="127" dur="500"/>
                                        <p:tgtEl>
                                          <p:spTgt spid="184"/>
                                        </p:tgtEl>
                                      </p:cBhvr>
                                    </p:animEffect>
                                  </p:childTnLst>
                                </p:cTn>
                              </p:par>
                            </p:childTnLst>
                          </p:cTn>
                        </p:par>
                      </p:childTnLst>
                    </p:cTn>
                  </p:par>
                  <p:par>
                    <p:cTn id="128" fill="hold">
                      <p:stCondLst>
                        <p:cond delay="indefinite"/>
                      </p:stCondLst>
                      <p:childTnLst>
                        <p:par>
                          <p:cTn id="129" fill="hold">
                            <p:stCondLst>
                              <p:cond delay="0"/>
                            </p:stCondLst>
                            <p:childTnLst>
                              <p:par>
                                <p:cTn id="130" presetID="4" presetClass="entr" presetSubtype="32" fill="hold" nodeType="clickEffect">
                                  <p:stCondLst>
                                    <p:cond delay="0"/>
                                  </p:stCondLst>
                                  <p:childTnLst>
                                    <p:set>
                                      <p:cBhvr>
                                        <p:cTn id="131" dur="1" fill="hold">
                                          <p:stCondLst>
                                            <p:cond delay="0"/>
                                          </p:stCondLst>
                                        </p:cTn>
                                        <p:tgtEl>
                                          <p:spTgt spid="179"/>
                                        </p:tgtEl>
                                        <p:attrNameLst>
                                          <p:attrName>style.visibility</p:attrName>
                                        </p:attrNameLst>
                                      </p:cBhvr>
                                      <p:to>
                                        <p:strVal val="visible"/>
                                      </p:to>
                                    </p:set>
                                    <p:animEffect transition="in" filter="box(out)">
                                      <p:cBhvr>
                                        <p:cTn id="132" dur="500"/>
                                        <p:tgtEl>
                                          <p:spTgt spid="179"/>
                                        </p:tgtEl>
                                      </p:cBhvr>
                                    </p:animEffect>
                                  </p:childTnLst>
                                </p:cTn>
                              </p:par>
                            </p:childTnLst>
                          </p:cTn>
                        </p:par>
                      </p:childTnLst>
                    </p:cTn>
                  </p:par>
                  <p:par>
                    <p:cTn id="133" fill="hold">
                      <p:stCondLst>
                        <p:cond delay="indefinite"/>
                      </p:stCondLst>
                      <p:childTnLst>
                        <p:par>
                          <p:cTn id="134" fill="hold">
                            <p:stCondLst>
                              <p:cond delay="0"/>
                            </p:stCondLst>
                            <p:childTnLst>
                              <p:par>
                                <p:cTn id="135" presetID="2" presetClass="entr" presetSubtype="4" fill="hold" grpId="0" nodeType="clickEffect">
                                  <p:stCondLst>
                                    <p:cond delay="0"/>
                                  </p:stCondLst>
                                  <p:childTnLst>
                                    <p:set>
                                      <p:cBhvr>
                                        <p:cTn id="136" dur="1" fill="hold">
                                          <p:stCondLst>
                                            <p:cond delay="0"/>
                                          </p:stCondLst>
                                        </p:cTn>
                                        <p:tgtEl>
                                          <p:spTgt spid="190"/>
                                        </p:tgtEl>
                                        <p:attrNameLst>
                                          <p:attrName>style.visibility</p:attrName>
                                        </p:attrNameLst>
                                      </p:cBhvr>
                                      <p:to>
                                        <p:strVal val="visible"/>
                                      </p:to>
                                    </p:set>
                                    <p:anim calcmode="lin" valueType="num">
                                      <p:cBhvr additive="base">
                                        <p:cTn id="137" dur="500" fill="hold"/>
                                        <p:tgtEl>
                                          <p:spTgt spid="190"/>
                                        </p:tgtEl>
                                        <p:attrNameLst>
                                          <p:attrName>ppt_x</p:attrName>
                                        </p:attrNameLst>
                                      </p:cBhvr>
                                      <p:tavLst>
                                        <p:tav tm="0">
                                          <p:val>
                                            <p:strVal val="#ppt_x"/>
                                          </p:val>
                                        </p:tav>
                                        <p:tav tm="100000">
                                          <p:val>
                                            <p:strVal val="#ppt_x"/>
                                          </p:val>
                                        </p:tav>
                                      </p:tavLst>
                                    </p:anim>
                                    <p:anim calcmode="lin" valueType="num">
                                      <p:cBhvr additive="base">
                                        <p:cTn id="138" dur="500" fill="hold"/>
                                        <p:tgtEl>
                                          <p:spTgt spid="19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2" grpId="0" autoUpdateAnimBg="0"/>
      <p:bldP spid="73" grpId="0" animBg="1" autoUpdateAnimBg="0"/>
      <p:bldP spid="75" grpId="0" build="p" autoUpdateAnimBg="0"/>
      <p:bldP spid="174" grpId="0" animBg="1"/>
      <p:bldP spid="175" grpId="0" animBg="1"/>
      <p:bldP spid="177" grpId="0" autoUpdateAnimBg="0"/>
      <p:bldP spid="178" grpId="0" autoUpdateAnimBg="0"/>
      <p:bldP spid="182" grpId="0" autoUpdateAnimBg="0"/>
      <p:bldP spid="183" grpId="0" animBg="1"/>
      <p:bldP spid="184" grpId="0" animBg="1"/>
      <p:bldP spid="188" grpId="0" build="p" autoUpdateAnimBg="0"/>
      <p:bldP spid="190" grpId="0"/>
      <p:bldP spid="2" grpId="0" animBg="1"/>
      <p:bldP spid="263" grpId="0" animBg="1"/>
      <p:bldP spid="264" grpId="0" animBg="1"/>
    </p:bldLst>
  </p:timing>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标题 3">
            <a:extLst>
              <a:ext uri="{FF2B5EF4-FFF2-40B4-BE49-F238E27FC236}">
                <a16:creationId xmlns:a16="http://schemas.microsoft.com/office/drawing/2014/main" id="{A3557054-D826-9F4E-A18F-AE9DEA5A0C65}"/>
              </a:ext>
            </a:extLst>
          </p:cNvPr>
          <p:cNvSpPr>
            <a:spLocks noGrp="1"/>
          </p:cNvSpPr>
          <p:nvPr>
            <p:ph type="title"/>
          </p:nvPr>
        </p:nvSpPr>
        <p:spPr/>
        <p:txBody>
          <a:bodyPr>
            <a:normAutofit/>
          </a:bodyPr>
          <a:lstStyle/>
          <a:p>
            <a:r>
              <a:rPr kumimoji="1" lang="en-US" altLang="zh-CN" dirty="0"/>
              <a:t>4.1</a:t>
            </a:r>
            <a:r>
              <a:rPr kumimoji="1" lang="zh-CN" altLang="en-US" dirty="0"/>
              <a:t> </a:t>
            </a:r>
            <a:r>
              <a:rPr kumimoji="1" lang="en-US" altLang="zh-CN" dirty="0"/>
              <a:t>TTL</a:t>
            </a:r>
            <a:r>
              <a:rPr kumimoji="1" lang="zh-CN" altLang="en-US" dirty="0"/>
              <a:t>反相器</a:t>
            </a:r>
            <a:endParaRPr kumimoji="1" lang="zh-CN" altLang="en-US" dirty="0">
              <a:latin typeface="Myriad Pro" panose="020B0503030403020204" pitchFamily="34" charset="0"/>
            </a:endParaRPr>
          </a:p>
        </p:txBody>
      </p:sp>
      <p:sp>
        <p:nvSpPr>
          <p:cNvPr id="157" name="Text Box 5">
            <a:extLst>
              <a:ext uri="{FF2B5EF4-FFF2-40B4-BE49-F238E27FC236}">
                <a16:creationId xmlns:a16="http://schemas.microsoft.com/office/drawing/2014/main" id="{72E8E95D-D521-1892-46B2-C79EEE236CC8}"/>
              </a:ext>
            </a:extLst>
          </p:cNvPr>
          <p:cNvSpPr txBox="1">
            <a:spLocks noChangeArrowheads="1"/>
          </p:cNvSpPr>
          <p:nvPr/>
        </p:nvSpPr>
        <p:spPr bwMode="auto">
          <a:xfrm>
            <a:off x="0" y="826225"/>
            <a:ext cx="2525713"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lang="zh-CN" altLang="en-US" b="0" dirty="0">
                <a:solidFill>
                  <a:srgbClr val="0033CC"/>
                </a:solidFill>
                <a:latin typeface="Myriad Pro" panose="020B0503030403020204" pitchFamily="34" charset="0"/>
                <a:ea typeface="Songti SC" panose="02010600040101010101" pitchFamily="2" charset="-122"/>
              </a:rPr>
              <a:t>二</a:t>
            </a:r>
            <a:r>
              <a:rPr kumimoji="1" lang="zh-CN" altLang="en-US" sz="2800" b="0" i="0" u="none" strike="noStrike" kern="1200" cap="none" spc="0" normalizeH="0" baseline="0" noProof="0" dirty="0">
                <a:ln>
                  <a:noFill/>
                </a:ln>
                <a:solidFill>
                  <a:srgbClr val="0033CC"/>
                </a:solidFill>
                <a:effectLst/>
                <a:uLnTx/>
                <a:uFillTx/>
                <a:latin typeface="Myriad Pro" panose="020B0503030403020204" pitchFamily="34" charset="0"/>
                <a:ea typeface="Songti SC" panose="02010600040101010101" pitchFamily="2" charset="-122"/>
              </a:rPr>
              <a:t>、静态特性</a:t>
            </a:r>
            <a:endParaRPr kumimoji="1" lang="zh-CN" altLang="en-US" sz="2800" b="0" i="0" u="none" strike="noStrike" kern="1200" cap="none" spc="0" normalizeH="0" baseline="0" noProof="0" dirty="0">
              <a:ln>
                <a:noFill/>
              </a:ln>
              <a:solidFill>
                <a:srgbClr val="FE0567"/>
              </a:solidFill>
              <a:effectLst/>
              <a:uLnTx/>
              <a:uFillTx/>
              <a:latin typeface="Myriad Pro" panose="020B0503030403020204" pitchFamily="34" charset="0"/>
              <a:ea typeface="Songti SC" panose="02010600040101010101" pitchFamily="2" charset="-122"/>
            </a:endParaRPr>
          </a:p>
        </p:txBody>
      </p:sp>
      <mc:AlternateContent xmlns:mc="http://schemas.openxmlformats.org/markup-compatibility/2006" xmlns:a14="http://schemas.microsoft.com/office/drawing/2010/main">
        <mc:Choice Requires="a14">
          <p:sp>
            <p:nvSpPr>
              <p:cNvPr id="75" name="Text Box 6">
                <a:extLst>
                  <a:ext uri="{FF2B5EF4-FFF2-40B4-BE49-F238E27FC236}">
                    <a16:creationId xmlns:a16="http://schemas.microsoft.com/office/drawing/2014/main" id="{9B810B9F-5D7B-0A43-EB64-2506232DC6D8}"/>
                  </a:ext>
                </a:extLst>
              </p:cNvPr>
              <p:cNvSpPr txBox="1">
                <a:spLocks noChangeArrowheads="1"/>
              </p:cNvSpPr>
              <p:nvPr/>
            </p:nvSpPr>
            <p:spPr bwMode="auto">
              <a:xfrm>
                <a:off x="3012281" y="832158"/>
                <a:ext cx="8904287" cy="523220"/>
              </a:xfrm>
              <a:prstGeom prst="rect">
                <a:avLst/>
              </a:prstGeom>
              <a:noFill/>
              <a:ln>
                <a:noFill/>
              </a:ln>
              <a:effectLst/>
              <a:extLst>
                <a:ext uri="{909E8E84-426E-40DD-AFC4-6F175D3DCCD1}">
                  <a14:hiddenFill>
                    <a:solidFill>
                      <a:schemeClr val="accent1"/>
                    </a:solidFill>
                  </a14:hiddenFill>
                </a:ext>
                <a:ext uri="{91240B29-F687-4F45-9708-019B960494DF}">
                  <a14:hiddenLine w="9525">
                    <a:solidFill>
                      <a:schemeClr val="tx1"/>
                    </a:solidFill>
                    <a:miter lim="800000"/>
                    <a:headEnd/>
                    <a:tailEnd/>
                  </a14:hiddenLine>
                </a:ext>
                <a:ext uri="{AF507438-7753-43E0-B8FC-AC1667EBCBE1}">
                  <a14:hiddenEffects>
                    <a:effectLst>
                      <a:outerShdw dist="35921" dir="2700000" algn="ctr" rotWithShape="0">
                        <a:schemeClr val="bg2"/>
                      </a:outerShdw>
                    </a:effectLst>
                  </a14:hiddenEffects>
                </a:ext>
              </a:extLst>
            </p:spPr>
            <p:txBody>
              <a:bodyPr wrap="squar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r>
                  <a:rPr lang="en-US" altLang="zh-CN" dirty="0">
                    <a:solidFill>
                      <a:srgbClr val="FE0567"/>
                    </a:solidFill>
                    <a:latin typeface="宋体" panose="02010600030101010101" pitchFamily="2" charset="-122"/>
                  </a:rPr>
                  <a:t>2.</a:t>
                </a:r>
                <a:r>
                  <a:rPr lang="en-US" altLang="zh-CN" dirty="0">
                    <a:solidFill>
                      <a:srgbClr val="FE0567"/>
                    </a:solidFill>
                    <a:latin typeface="Symbol" panose="05050102010706020507" pitchFamily="18" charset="2"/>
                  </a:rPr>
                  <a:t> </a:t>
                </a:r>
                <a:r>
                  <a:rPr lang="zh-CN" altLang="zh-CN" dirty="0">
                    <a:solidFill>
                      <a:srgbClr val="FE0567"/>
                    </a:solidFill>
                    <a:latin typeface="宋体" panose="02010600030101010101" pitchFamily="2" charset="-122"/>
                  </a:rPr>
                  <a:t>输入</a:t>
                </a:r>
                <a:r>
                  <a:rPr lang="zh-CN" altLang="en-US" dirty="0">
                    <a:solidFill>
                      <a:srgbClr val="FE0567"/>
                    </a:solidFill>
                    <a:latin typeface="宋体" panose="02010600030101010101" pitchFamily="2" charset="-122"/>
                  </a:rPr>
                  <a:t>负载</a:t>
                </a:r>
                <a:r>
                  <a:rPr lang="zh-CN" altLang="zh-CN" dirty="0">
                    <a:solidFill>
                      <a:srgbClr val="FE0567"/>
                    </a:solidFill>
                    <a:latin typeface="宋体" panose="02010600030101010101" pitchFamily="2" charset="-122"/>
                  </a:rPr>
                  <a:t>特性：</a:t>
                </a:r>
                <a14:m>
                  <m:oMath xmlns:m="http://schemas.openxmlformats.org/officeDocument/2006/math">
                    <m:sSub>
                      <m:sSubPr>
                        <m:ctrlPr>
                          <a:rPr lang="en-US" altLang="zh-CN" b="0" i="1" smtClean="0">
                            <a:solidFill>
                              <a:srgbClr val="FE0567"/>
                            </a:solidFill>
                            <a:latin typeface="Cambria Math" panose="02040503050406030204" pitchFamily="18" charset="0"/>
                          </a:rPr>
                        </m:ctrlPr>
                      </m:sSubPr>
                      <m:e>
                        <m:r>
                          <a:rPr lang="en-US" altLang="zh-CN" b="0" i="1" smtClean="0">
                            <a:solidFill>
                              <a:srgbClr val="FE0567"/>
                            </a:solidFill>
                            <a:latin typeface="Cambria Math" panose="02040503050406030204" pitchFamily="18" charset="0"/>
                          </a:rPr>
                          <m:t>𝑢</m:t>
                        </m:r>
                      </m:e>
                      <m:sub>
                        <m:r>
                          <a:rPr lang="en-US" altLang="zh-CN" b="0" i="1" smtClean="0">
                            <a:solidFill>
                              <a:srgbClr val="FE0567"/>
                            </a:solidFill>
                            <a:latin typeface="Cambria Math" panose="02040503050406030204" pitchFamily="18" charset="0"/>
                          </a:rPr>
                          <m:t>𝐼</m:t>
                        </m:r>
                      </m:sub>
                    </m:sSub>
                    <m:r>
                      <a:rPr lang="en-US" altLang="zh-CN" b="0" i="1" smtClean="0">
                        <a:solidFill>
                          <a:srgbClr val="FE0567"/>
                        </a:solidFill>
                        <a:latin typeface="Cambria Math" panose="02040503050406030204" pitchFamily="18" charset="0"/>
                      </a:rPr>
                      <m:t>=</m:t>
                    </m:r>
                    <m:r>
                      <a:rPr lang="en-US" altLang="zh-CN" b="0" i="1" smtClean="0">
                        <a:solidFill>
                          <a:srgbClr val="FE0567"/>
                        </a:solidFill>
                        <a:latin typeface="Cambria Math" panose="02040503050406030204" pitchFamily="18" charset="0"/>
                      </a:rPr>
                      <m:t>𝑓</m:t>
                    </m:r>
                    <m:r>
                      <a:rPr lang="en-US" altLang="zh-CN" b="0" i="1" smtClean="0">
                        <a:solidFill>
                          <a:srgbClr val="FE0567"/>
                        </a:solidFill>
                        <a:latin typeface="Cambria Math" panose="02040503050406030204" pitchFamily="18" charset="0"/>
                      </a:rPr>
                      <m:t>(</m:t>
                    </m:r>
                    <m:sSub>
                      <m:sSubPr>
                        <m:ctrlPr>
                          <a:rPr lang="en-US" altLang="zh-CN" b="0" i="1" smtClean="0">
                            <a:solidFill>
                              <a:srgbClr val="FE0567"/>
                            </a:solidFill>
                            <a:latin typeface="Cambria Math" panose="02040503050406030204" pitchFamily="18" charset="0"/>
                          </a:rPr>
                        </m:ctrlPr>
                      </m:sSubPr>
                      <m:e>
                        <m:r>
                          <a:rPr lang="en-US" altLang="zh-CN" b="0" i="1" smtClean="0">
                            <a:solidFill>
                              <a:srgbClr val="FE0567"/>
                            </a:solidFill>
                            <a:latin typeface="Cambria Math" panose="02040503050406030204" pitchFamily="18" charset="0"/>
                          </a:rPr>
                          <m:t>𝑅</m:t>
                        </m:r>
                      </m:e>
                      <m:sub>
                        <m:r>
                          <a:rPr lang="en-US" altLang="zh-CN" b="0" i="1" smtClean="0">
                            <a:solidFill>
                              <a:srgbClr val="FE0567"/>
                            </a:solidFill>
                            <a:latin typeface="Cambria Math" panose="02040503050406030204" pitchFamily="18" charset="0"/>
                          </a:rPr>
                          <m:t>𝑖</m:t>
                        </m:r>
                      </m:sub>
                    </m:sSub>
                    <m:r>
                      <a:rPr lang="en-US" altLang="zh-CN" b="0" i="1" smtClean="0">
                        <a:solidFill>
                          <a:srgbClr val="FE0567"/>
                        </a:solidFill>
                        <a:latin typeface="Cambria Math" panose="02040503050406030204" pitchFamily="18" charset="0"/>
                      </a:rPr>
                      <m:t>)</m:t>
                    </m:r>
                  </m:oMath>
                </a14:m>
                <a:r>
                  <a:rPr lang="zh-CN" altLang="en-US" b="0" dirty="0">
                    <a:solidFill>
                      <a:srgbClr val="0033CC"/>
                    </a:solidFill>
                    <a:latin typeface="宋体" panose="02010600030101010101" pitchFamily="2" charset="-122"/>
                  </a:rPr>
                  <a:t> </a:t>
                </a:r>
                <a:r>
                  <a:rPr lang="zh-CN" altLang="en-US" dirty="0">
                    <a:solidFill>
                      <a:srgbClr val="C00000"/>
                    </a:solidFill>
                  </a:rPr>
                  <a:t>（无外加电压时）</a:t>
                </a:r>
              </a:p>
            </p:txBody>
          </p:sp>
        </mc:Choice>
        <mc:Fallback xmlns="">
          <p:sp>
            <p:nvSpPr>
              <p:cNvPr id="75" name="Text Box 6">
                <a:extLst>
                  <a:ext uri="{FF2B5EF4-FFF2-40B4-BE49-F238E27FC236}">
                    <a16:creationId xmlns:a16="http://schemas.microsoft.com/office/drawing/2014/main" id="{9B810B9F-5D7B-0A43-EB64-2506232DC6D8}"/>
                  </a:ext>
                </a:extLst>
              </p:cNvPr>
              <p:cNvSpPr txBox="1">
                <a:spLocks noRot="1" noChangeAspect="1" noMove="1" noResize="1" noEditPoints="1" noAdjustHandles="1" noChangeArrowheads="1" noChangeShapeType="1" noTextEdit="1"/>
              </p:cNvSpPr>
              <p:nvPr/>
            </p:nvSpPr>
            <p:spPr bwMode="auto">
              <a:xfrm>
                <a:off x="3012281" y="832158"/>
                <a:ext cx="8904287" cy="523220"/>
              </a:xfrm>
              <a:prstGeom prst="rect">
                <a:avLst/>
              </a:prstGeom>
              <a:blipFill>
                <a:blip r:embed="rId2"/>
                <a:stretch>
                  <a:fillRect l="-1425" t="-16667" b="-28571"/>
                </a:stretch>
              </a:blip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r>
                  <a:rPr lang="zh-CN" altLang="en-US">
                    <a:noFill/>
                  </a:rPr>
                  <a:t> </a:t>
                </a:r>
              </a:p>
            </p:txBody>
          </p:sp>
        </mc:Fallback>
      </mc:AlternateContent>
      <p:sp>
        <p:nvSpPr>
          <p:cNvPr id="189" name="Text Box 2">
            <a:extLst>
              <a:ext uri="{FF2B5EF4-FFF2-40B4-BE49-F238E27FC236}">
                <a16:creationId xmlns:a16="http://schemas.microsoft.com/office/drawing/2014/main" id="{B3C0DA44-BEE5-6C67-2EFE-49AC7DD5912B}"/>
              </a:ext>
            </a:extLst>
          </p:cNvPr>
          <p:cNvSpPr txBox="1">
            <a:spLocks noChangeArrowheads="1"/>
          </p:cNvSpPr>
          <p:nvPr/>
        </p:nvSpPr>
        <p:spPr bwMode="auto">
          <a:xfrm>
            <a:off x="211925" y="5973870"/>
            <a:ext cx="4618409" cy="830997"/>
          </a:xfrm>
          <a:prstGeom prst="rect">
            <a:avLst/>
          </a:prstGeom>
          <a:solidFill>
            <a:srgbClr val="CCFFFF"/>
          </a:solidFill>
          <a:ln w="9525">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zh-CN" altLang="en-US" sz="2400" dirty="0">
                <a:solidFill>
                  <a:schemeClr val="accent2"/>
                </a:solidFill>
              </a:rPr>
              <a:t>即：当 </a:t>
            </a:r>
            <a:r>
              <a:rPr lang="en-US" altLang="zh-CN" sz="2400" i="1" dirty="0">
                <a:solidFill>
                  <a:schemeClr val="accent2"/>
                </a:solidFill>
              </a:rPr>
              <a:t>R</a:t>
            </a:r>
            <a:r>
              <a:rPr lang="en-US" altLang="zh-CN" sz="2400" baseline="-25000" dirty="0">
                <a:solidFill>
                  <a:schemeClr val="accent2"/>
                </a:solidFill>
              </a:rPr>
              <a:t>i</a:t>
            </a:r>
            <a:r>
              <a:rPr lang="en-US" altLang="zh-CN" sz="2400" dirty="0">
                <a:solidFill>
                  <a:schemeClr val="accent2"/>
                </a:solidFill>
              </a:rPr>
              <a:t> </a:t>
            </a:r>
            <a:r>
              <a:rPr lang="zh-CN" altLang="en-US" sz="2400" dirty="0">
                <a:solidFill>
                  <a:schemeClr val="accent2"/>
                </a:solidFill>
              </a:rPr>
              <a:t>为 </a:t>
            </a:r>
            <a:r>
              <a:rPr lang="en-US" altLang="zh-CN" sz="2400" dirty="0">
                <a:solidFill>
                  <a:srgbClr val="FF0066"/>
                </a:solidFill>
              </a:rPr>
              <a:t>2.5 k</a:t>
            </a:r>
            <a:r>
              <a:rPr lang="en-US" altLang="zh-CN" sz="2400" dirty="0">
                <a:solidFill>
                  <a:srgbClr val="FF0066"/>
                </a:solidFill>
                <a:sym typeface="Symbol" panose="05050102010706020507" pitchFamily="18" charset="2"/>
              </a:rPr>
              <a:t> </a:t>
            </a:r>
            <a:r>
              <a:rPr lang="zh-CN" altLang="en-US" sz="2400" dirty="0">
                <a:solidFill>
                  <a:schemeClr val="accent2"/>
                </a:solidFill>
              </a:rPr>
              <a:t>以上电阻时，</a:t>
            </a:r>
            <a:endParaRPr lang="en-US" altLang="zh-CN" sz="2400" dirty="0">
              <a:solidFill>
                <a:schemeClr val="accent2"/>
              </a:solidFill>
            </a:endParaRPr>
          </a:p>
          <a:p>
            <a:pPr eaLnBrk="1" hangingPunct="1"/>
            <a:r>
              <a:rPr lang="zh-CN" altLang="en-US" sz="2400" dirty="0">
                <a:solidFill>
                  <a:schemeClr val="accent2"/>
                </a:solidFill>
              </a:rPr>
              <a:t>        输入由</a:t>
            </a:r>
            <a:r>
              <a:rPr lang="zh-CN" altLang="en-US" sz="2400" dirty="0">
                <a:solidFill>
                  <a:srgbClr val="FF0066"/>
                </a:solidFill>
              </a:rPr>
              <a:t>低电平</a:t>
            </a:r>
            <a:r>
              <a:rPr lang="zh-CN" altLang="en-US" sz="2400" dirty="0">
                <a:solidFill>
                  <a:schemeClr val="accent2"/>
                </a:solidFill>
              </a:rPr>
              <a:t>变为</a:t>
            </a:r>
            <a:r>
              <a:rPr lang="zh-CN" altLang="en-US" sz="2400" dirty="0">
                <a:solidFill>
                  <a:srgbClr val="FF0066"/>
                </a:solidFill>
              </a:rPr>
              <a:t>高电平</a:t>
            </a:r>
          </a:p>
        </p:txBody>
      </p:sp>
      <p:sp>
        <p:nvSpPr>
          <p:cNvPr id="265" name="Rectangle 3">
            <a:extLst>
              <a:ext uri="{FF2B5EF4-FFF2-40B4-BE49-F238E27FC236}">
                <a16:creationId xmlns:a16="http://schemas.microsoft.com/office/drawing/2014/main" id="{8992A285-7310-D57F-1549-678C7535FF18}"/>
              </a:ext>
            </a:extLst>
          </p:cNvPr>
          <p:cNvSpPr>
            <a:spLocks noChangeArrowheads="1"/>
          </p:cNvSpPr>
          <p:nvPr/>
        </p:nvSpPr>
        <p:spPr bwMode="auto">
          <a:xfrm>
            <a:off x="1635270" y="1399912"/>
            <a:ext cx="8674100" cy="2838450"/>
          </a:xfrm>
          <a:prstGeom prst="rect">
            <a:avLst/>
          </a:prstGeom>
          <a:solidFill>
            <a:srgbClr val="FFFFCC"/>
          </a:solidFill>
          <a:ln w="9525">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endParaRPr lang="zh-CN" altLang="zh-CN" sz="2400" b="0"/>
          </a:p>
        </p:txBody>
      </p:sp>
      <p:grpSp>
        <p:nvGrpSpPr>
          <p:cNvPr id="266" name="Group 6">
            <a:extLst>
              <a:ext uri="{FF2B5EF4-FFF2-40B4-BE49-F238E27FC236}">
                <a16:creationId xmlns:a16="http://schemas.microsoft.com/office/drawing/2014/main" id="{55F44CB5-1A35-B4BD-E026-BBE876AD1E9A}"/>
              </a:ext>
            </a:extLst>
          </p:cNvPr>
          <p:cNvGrpSpPr>
            <a:grpSpLocks/>
          </p:cNvGrpSpPr>
          <p:nvPr/>
        </p:nvGrpSpPr>
        <p:grpSpPr bwMode="auto">
          <a:xfrm>
            <a:off x="1720995" y="1680900"/>
            <a:ext cx="2590800" cy="2278062"/>
            <a:chOff x="308" y="1091"/>
            <a:chExt cx="1632" cy="1435"/>
          </a:xfrm>
        </p:grpSpPr>
        <p:sp>
          <p:nvSpPr>
            <p:cNvPr id="267" name="Rectangle 7">
              <a:extLst>
                <a:ext uri="{FF2B5EF4-FFF2-40B4-BE49-F238E27FC236}">
                  <a16:creationId xmlns:a16="http://schemas.microsoft.com/office/drawing/2014/main" id="{C35935A9-1450-E45A-A50B-D6F695AAC4D3}"/>
                </a:ext>
              </a:extLst>
            </p:cNvPr>
            <p:cNvSpPr>
              <a:spLocks noChangeArrowheads="1"/>
            </p:cNvSpPr>
            <p:nvPr/>
          </p:nvSpPr>
          <p:spPr bwMode="auto">
            <a:xfrm>
              <a:off x="999" y="1619"/>
              <a:ext cx="412" cy="565"/>
            </a:xfrm>
            <a:prstGeom prst="rect">
              <a:avLst/>
            </a:prstGeom>
            <a:solidFill>
              <a:srgbClr val="CCFFFF"/>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endParaRPr lang="zh-CN" altLang="zh-CN" sz="2400" b="0"/>
            </a:p>
          </p:txBody>
        </p:sp>
        <p:sp>
          <p:nvSpPr>
            <p:cNvPr id="268" name="Line 8">
              <a:extLst>
                <a:ext uri="{FF2B5EF4-FFF2-40B4-BE49-F238E27FC236}">
                  <a16:creationId xmlns:a16="http://schemas.microsoft.com/office/drawing/2014/main" id="{289A6F0E-D98D-34F1-2C62-4F1BE6FC8F76}"/>
                </a:ext>
              </a:extLst>
            </p:cNvPr>
            <p:cNvSpPr>
              <a:spLocks noChangeShapeType="1"/>
            </p:cNvSpPr>
            <p:nvPr/>
          </p:nvSpPr>
          <p:spPr bwMode="auto">
            <a:xfrm flipV="1">
              <a:off x="1213" y="1375"/>
              <a:ext cx="0" cy="24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269" name="AutoShape 9">
              <a:extLst>
                <a:ext uri="{FF2B5EF4-FFF2-40B4-BE49-F238E27FC236}">
                  <a16:creationId xmlns:a16="http://schemas.microsoft.com/office/drawing/2014/main" id="{54789187-DE63-AEC5-C774-F586FE26477D}"/>
                </a:ext>
              </a:extLst>
            </p:cNvPr>
            <p:cNvSpPr>
              <a:spLocks noChangeArrowheads="1"/>
            </p:cNvSpPr>
            <p:nvPr/>
          </p:nvSpPr>
          <p:spPr bwMode="auto">
            <a:xfrm>
              <a:off x="1412" y="1849"/>
              <a:ext cx="96" cy="96"/>
            </a:xfrm>
            <a:prstGeom prst="flowChartConnector">
              <a:avLst/>
            </a:prstGeom>
            <a:noFill/>
            <a:ln w="28575">
              <a:solidFill>
                <a:srgbClr val="0033CC"/>
              </a:solidFill>
              <a:round/>
              <a:headEnd/>
              <a:tailEn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70" name="Line 10">
              <a:extLst>
                <a:ext uri="{FF2B5EF4-FFF2-40B4-BE49-F238E27FC236}">
                  <a16:creationId xmlns:a16="http://schemas.microsoft.com/office/drawing/2014/main" id="{566FD2B9-7B8A-F4C5-FB4D-84773F310342}"/>
                </a:ext>
              </a:extLst>
            </p:cNvPr>
            <p:cNvSpPr>
              <a:spLocks noChangeShapeType="1"/>
            </p:cNvSpPr>
            <p:nvPr/>
          </p:nvSpPr>
          <p:spPr bwMode="auto">
            <a:xfrm>
              <a:off x="1508" y="1892"/>
              <a:ext cx="192"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271" name="Line 11">
              <a:extLst>
                <a:ext uri="{FF2B5EF4-FFF2-40B4-BE49-F238E27FC236}">
                  <a16:creationId xmlns:a16="http://schemas.microsoft.com/office/drawing/2014/main" id="{0843173C-7FD3-9AF2-AE8F-5042D7F3612E}"/>
                </a:ext>
              </a:extLst>
            </p:cNvPr>
            <p:cNvSpPr>
              <a:spLocks noChangeShapeType="1"/>
            </p:cNvSpPr>
            <p:nvPr/>
          </p:nvSpPr>
          <p:spPr bwMode="auto">
            <a:xfrm>
              <a:off x="1211" y="2190"/>
              <a:ext cx="0" cy="336"/>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272" name="Line 12">
              <a:extLst>
                <a:ext uri="{FF2B5EF4-FFF2-40B4-BE49-F238E27FC236}">
                  <a16:creationId xmlns:a16="http://schemas.microsoft.com/office/drawing/2014/main" id="{86445BB2-C7A9-A25E-A167-366D70189888}"/>
                </a:ext>
              </a:extLst>
            </p:cNvPr>
            <p:cNvSpPr>
              <a:spLocks noChangeShapeType="1"/>
            </p:cNvSpPr>
            <p:nvPr/>
          </p:nvSpPr>
          <p:spPr bwMode="auto">
            <a:xfrm>
              <a:off x="1117" y="2523"/>
              <a:ext cx="192" cy="0"/>
            </a:xfrm>
            <a:prstGeom prst="line">
              <a:avLst/>
            </a:prstGeom>
            <a:noFill/>
            <a:ln w="5715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273" name="Line 13">
              <a:extLst>
                <a:ext uri="{FF2B5EF4-FFF2-40B4-BE49-F238E27FC236}">
                  <a16:creationId xmlns:a16="http://schemas.microsoft.com/office/drawing/2014/main" id="{5A707D87-2FA4-B00C-59F5-C6BF1D1AEBFA}"/>
                </a:ext>
              </a:extLst>
            </p:cNvPr>
            <p:cNvSpPr>
              <a:spLocks noChangeShapeType="1"/>
            </p:cNvSpPr>
            <p:nvPr/>
          </p:nvSpPr>
          <p:spPr bwMode="auto">
            <a:xfrm flipH="1">
              <a:off x="708" y="1893"/>
              <a:ext cx="281" cy="1"/>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274" name="Line 14">
              <a:extLst>
                <a:ext uri="{FF2B5EF4-FFF2-40B4-BE49-F238E27FC236}">
                  <a16:creationId xmlns:a16="http://schemas.microsoft.com/office/drawing/2014/main" id="{F56E8E52-E1F1-0078-356A-A79E73A01C71}"/>
                </a:ext>
              </a:extLst>
            </p:cNvPr>
            <p:cNvSpPr>
              <a:spLocks noChangeShapeType="1"/>
            </p:cNvSpPr>
            <p:nvPr/>
          </p:nvSpPr>
          <p:spPr bwMode="auto">
            <a:xfrm flipH="1">
              <a:off x="712" y="1889"/>
              <a:ext cx="2" cy="503"/>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275" name="Line 15">
              <a:extLst>
                <a:ext uri="{FF2B5EF4-FFF2-40B4-BE49-F238E27FC236}">
                  <a16:creationId xmlns:a16="http://schemas.microsoft.com/office/drawing/2014/main" id="{11285BFD-CBBA-41F2-F21B-5C10F57B28C9}"/>
                </a:ext>
              </a:extLst>
            </p:cNvPr>
            <p:cNvSpPr>
              <a:spLocks noChangeShapeType="1"/>
            </p:cNvSpPr>
            <p:nvPr/>
          </p:nvSpPr>
          <p:spPr bwMode="auto">
            <a:xfrm>
              <a:off x="704" y="2391"/>
              <a:ext cx="498"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276" name="Text Box 16">
              <a:extLst>
                <a:ext uri="{FF2B5EF4-FFF2-40B4-BE49-F238E27FC236}">
                  <a16:creationId xmlns:a16="http://schemas.microsoft.com/office/drawing/2014/main" id="{C148EBB9-538C-C181-1A4F-3F7939B9F393}"/>
                </a:ext>
              </a:extLst>
            </p:cNvPr>
            <p:cNvSpPr txBox="1">
              <a:spLocks noChangeArrowheads="1"/>
            </p:cNvSpPr>
            <p:nvPr/>
          </p:nvSpPr>
          <p:spPr bwMode="auto">
            <a:xfrm>
              <a:off x="1077" y="1633"/>
              <a:ext cx="228"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a:solidFill>
                    <a:srgbClr val="0033CC"/>
                  </a:solidFill>
                </a:rPr>
                <a:t>1</a:t>
              </a:r>
            </a:p>
          </p:txBody>
        </p:sp>
        <p:sp>
          <p:nvSpPr>
            <p:cNvPr id="277" name="AutoShape 17">
              <a:extLst>
                <a:ext uri="{FF2B5EF4-FFF2-40B4-BE49-F238E27FC236}">
                  <a16:creationId xmlns:a16="http://schemas.microsoft.com/office/drawing/2014/main" id="{39C70820-31E5-5166-2E02-20101C160B97}"/>
                </a:ext>
              </a:extLst>
            </p:cNvPr>
            <p:cNvSpPr>
              <a:spLocks noChangeArrowheads="1"/>
            </p:cNvSpPr>
            <p:nvPr/>
          </p:nvSpPr>
          <p:spPr bwMode="auto">
            <a:xfrm>
              <a:off x="1178" y="1319"/>
              <a:ext cx="69" cy="69"/>
            </a:xfrm>
            <a:prstGeom prst="flowChartConnector">
              <a:avLst/>
            </a:prstGeom>
            <a:noFill/>
            <a:ln w="38100">
              <a:solidFill>
                <a:srgbClr val="0033CC"/>
              </a:solidFill>
              <a:round/>
              <a:headEnd/>
              <a:tailEnd/>
            </a:ln>
            <a:effectLst/>
            <a:extLst>
              <a:ext uri="{909E8E84-426E-40DD-AFC4-6F175D3DCCD1}">
                <a14:hiddenFill xmlns:a14="http://schemas.microsoft.com/office/drawing/2010/main">
                  <a:solidFill>
                    <a:srgbClr val="0033CC"/>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78" name="AutoShape 18">
              <a:extLst>
                <a:ext uri="{FF2B5EF4-FFF2-40B4-BE49-F238E27FC236}">
                  <a16:creationId xmlns:a16="http://schemas.microsoft.com/office/drawing/2014/main" id="{CA06B520-B2B8-DEE5-05DD-928610337487}"/>
                </a:ext>
              </a:extLst>
            </p:cNvPr>
            <p:cNvSpPr>
              <a:spLocks noChangeArrowheads="1"/>
            </p:cNvSpPr>
            <p:nvPr/>
          </p:nvSpPr>
          <p:spPr bwMode="auto">
            <a:xfrm>
              <a:off x="1694" y="1856"/>
              <a:ext cx="69" cy="69"/>
            </a:xfrm>
            <a:prstGeom prst="flowChartConnector">
              <a:avLst/>
            </a:prstGeom>
            <a:noFill/>
            <a:ln w="38100">
              <a:solidFill>
                <a:srgbClr val="0033CC"/>
              </a:solidFill>
              <a:round/>
              <a:headEnd/>
              <a:tailEnd/>
            </a:ln>
            <a:effectLst/>
            <a:extLst>
              <a:ext uri="{909E8E84-426E-40DD-AFC4-6F175D3DCCD1}">
                <a14:hiddenFill xmlns:a14="http://schemas.microsoft.com/office/drawing/2010/main">
                  <a:solidFill>
                    <a:srgbClr val="0033CC"/>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79" name="Rectangle 19">
              <a:extLst>
                <a:ext uri="{FF2B5EF4-FFF2-40B4-BE49-F238E27FC236}">
                  <a16:creationId xmlns:a16="http://schemas.microsoft.com/office/drawing/2014/main" id="{E8408A44-4B97-09AE-5766-50BA4F80C6FD}"/>
                </a:ext>
              </a:extLst>
            </p:cNvPr>
            <p:cNvSpPr>
              <a:spLocks noChangeArrowheads="1"/>
            </p:cNvSpPr>
            <p:nvPr/>
          </p:nvSpPr>
          <p:spPr bwMode="auto">
            <a:xfrm>
              <a:off x="1192" y="1091"/>
              <a:ext cx="613" cy="51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kumimoji="0" lang="en-US" altLang="zh-CN" sz="2400">
                  <a:solidFill>
                    <a:srgbClr val="FF0066"/>
                  </a:solidFill>
                </a:rPr>
                <a:t>+</a:t>
              </a:r>
              <a:r>
                <a:rPr kumimoji="0" lang="en-US" altLang="zh-CN" sz="2400" i="1">
                  <a:solidFill>
                    <a:srgbClr val="FF0066"/>
                  </a:solidFill>
                </a:rPr>
                <a:t>V</a:t>
              </a:r>
              <a:r>
                <a:rPr kumimoji="0" lang="en-US" altLang="zh-CN" sz="2400" baseline="-25000">
                  <a:solidFill>
                    <a:srgbClr val="FF0066"/>
                  </a:solidFill>
                </a:rPr>
                <a:t>CC</a:t>
              </a:r>
            </a:p>
            <a:p>
              <a:pPr eaLnBrk="1" hangingPunct="1"/>
              <a:r>
                <a:rPr kumimoji="0" lang="en-US" altLang="zh-CN" sz="2400">
                  <a:solidFill>
                    <a:srgbClr val="FF0066"/>
                  </a:solidFill>
                </a:rPr>
                <a:t>+5V</a:t>
              </a:r>
            </a:p>
          </p:txBody>
        </p:sp>
        <p:sp>
          <p:nvSpPr>
            <p:cNvPr id="280" name="Text Box 20">
              <a:extLst>
                <a:ext uri="{FF2B5EF4-FFF2-40B4-BE49-F238E27FC236}">
                  <a16:creationId xmlns:a16="http://schemas.microsoft.com/office/drawing/2014/main" id="{AADFEBDE-787B-2B6E-5205-C9EFA02B749B}"/>
                </a:ext>
              </a:extLst>
            </p:cNvPr>
            <p:cNvSpPr txBox="1">
              <a:spLocks noChangeArrowheads="1"/>
            </p:cNvSpPr>
            <p:nvPr/>
          </p:nvSpPr>
          <p:spPr bwMode="auto">
            <a:xfrm>
              <a:off x="308" y="1925"/>
              <a:ext cx="358" cy="327"/>
            </a:xfrm>
            <a:prstGeom prst="rect">
              <a:avLst/>
            </a:prstGeom>
            <a:noFill/>
            <a:ln>
              <a:noFill/>
            </a:ln>
            <a:effectLst/>
            <a:extLst>
              <a:ext uri="{909E8E84-426E-40DD-AFC4-6F175D3DCCD1}">
                <a14:hiddenFill xmlns:a14="http://schemas.microsoft.com/office/drawing/2010/main">
                  <a:solidFill>
                    <a:srgbClr val="FFFFCC"/>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i="1">
                  <a:solidFill>
                    <a:srgbClr val="FF0066"/>
                  </a:solidFill>
                </a:rPr>
                <a:t>u</a:t>
              </a:r>
              <a:r>
                <a:rPr lang="en-US" altLang="zh-CN" baseline="-25000">
                  <a:solidFill>
                    <a:srgbClr val="FF0066"/>
                  </a:solidFill>
                </a:rPr>
                <a:t>I</a:t>
              </a:r>
            </a:p>
          </p:txBody>
        </p:sp>
        <p:sp>
          <p:nvSpPr>
            <p:cNvPr id="281" name="Text Box 21">
              <a:extLst>
                <a:ext uri="{FF2B5EF4-FFF2-40B4-BE49-F238E27FC236}">
                  <a16:creationId xmlns:a16="http://schemas.microsoft.com/office/drawing/2014/main" id="{48803530-F5AB-09DB-F1EB-DCC64FDDA140}"/>
                </a:ext>
              </a:extLst>
            </p:cNvPr>
            <p:cNvSpPr txBox="1">
              <a:spLocks noChangeArrowheads="1"/>
            </p:cNvSpPr>
            <p:nvPr/>
          </p:nvSpPr>
          <p:spPr bwMode="auto">
            <a:xfrm>
              <a:off x="322" y="1729"/>
              <a:ext cx="213" cy="74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400">
                  <a:solidFill>
                    <a:srgbClr val="FF0066"/>
                  </a:solidFill>
                  <a:latin typeface="黑体" panose="02010609060101010101" pitchFamily="49" charset="-122"/>
                  <a:ea typeface="黑体" panose="02010609060101010101" pitchFamily="49" charset="-122"/>
                </a:rPr>
                <a:t>+</a:t>
              </a:r>
            </a:p>
            <a:p>
              <a:pPr eaLnBrk="1" hangingPunct="1"/>
              <a:endParaRPr lang="en-US" altLang="zh-CN" sz="2400">
                <a:solidFill>
                  <a:srgbClr val="FF0066"/>
                </a:solidFill>
                <a:latin typeface="黑体" panose="02010609060101010101" pitchFamily="49" charset="-122"/>
                <a:ea typeface="黑体" panose="02010609060101010101" pitchFamily="49" charset="-122"/>
              </a:endParaRPr>
            </a:p>
            <a:p>
              <a:pPr eaLnBrk="1" hangingPunct="1"/>
              <a:r>
                <a:rPr lang="en-US" altLang="zh-CN" sz="2400">
                  <a:solidFill>
                    <a:srgbClr val="FF0066"/>
                  </a:solidFill>
                  <a:latin typeface="黑体" panose="02010609060101010101" pitchFamily="49" charset="-122"/>
                  <a:ea typeface="黑体" panose="02010609060101010101" pitchFamily="49" charset="-122"/>
                </a:rPr>
                <a:t>-</a:t>
              </a:r>
            </a:p>
          </p:txBody>
        </p:sp>
        <p:sp>
          <p:nvSpPr>
            <p:cNvPr id="282" name="Text Box 22">
              <a:extLst>
                <a:ext uri="{FF2B5EF4-FFF2-40B4-BE49-F238E27FC236}">
                  <a16:creationId xmlns:a16="http://schemas.microsoft.com/office/drawing/2014/main" id="{CFB47284-85EB-14E4-01FB-4EA1551323C2}"/>
                </a:ext>
              </a:extLst>
            </p:cNvPr>
            <p:cNvSpPr txBox="1">
              <a:spLocks noChangeArrowheads="1"/>
            </p:cNvSpPr>
            <p:nvPr/>
          </p:nvSpPr>
          <p:spPr bwMode="auto">
            <a:xfrm>
              <a:off x="1582" y="1894"/>
              <a:ext cx="358" cy="327"/>
            </a:xfrm>
            <a:prstGeom prst="rect">
              <a:avLst/>
            </a:prstGeom>
            <a:noFill/>
            <a:ln>
              <a:noFill/>
            </a:ln>
            <a:effectLst/>
            <a:extLst>
              <a:ext uri="{909E8E84-426E-40DD-AFC4-6F175D3DCCD1}">
                <a14:hiddenFill xmlns:a14="http://schemas.microsoft.com/office/drawing/2010/main">
                  <a:solidFill>
                    <a:srgbClr val="FFFFCC"/>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i="1">
                  <a:solidFill>
                    <a:srgbClr val="FF0066"/>
                  </a:solidFill>
                </a:rPr>
                <a:t>u</a:t>
              </a:r>
              <a:r>
                <a:rPr lang="en-US" altLang="zh-CN" baseline="-25000">
                  <a:solidFill>
                    <a:srgbClr val="FF0066"/>
                  </a:solidFill>
                </a:rPr>
                <a:t>o</a:t>
              </a:r>
            </a:p>
          </p:txBody>
        </p:sp>
        <p:sp>
          <p:nvSpPr>
            <p:cNvPr id="283" name="Rectangle 23">
              <a:extLst>
                <a:ext uri="{FF2B5EF4-FFF2-40B4-BE49-F238E27FC236}">
                  <a16:creationId xmlns:a16="http://schemas.microsoft.com/office/drawing/2014/main" id="{E9522C2B-7550-5BC9-836E-9AF26159D59C}"/>
                </a:ext>
              </a:extLst>
            </p:cNvPr>
            <p:cNvSpPr>
              <a:spLocks noChangeArrowheads="1"/>
            </p:cNvSpPr>
            <p:nvPr/>
          </p:nvSpPr>
          <p:spPr bwMode="auto">
            <a:xfrm>
              <a:off x="665" y="2006"/>
              <a:ext cx="102" cy="261"/>
            </a:xfrm>
            <a:prstGeom prst="rect">
              <a:avLst/>
            </a:prstGeom>
            <a:solidFill>
              <a:srgbClr val="CCFFFF"/>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84" name="Line 24">
              <a:extLst>
                <a:ext uri="{FF2B5EF4-FFF2-40B4-BE49-F238E27FC236}">
                  <a16:creationId xmlns:a16="http://schemas.microsoft.com/office/drawing/2014/main" id="{706DE622-69C4-6E1D-1CEF-0DAD472040E7}"/>
                </a:ext>
              </a:extLst>
            </p:cNvPr>
            <p:cNvSpPr>
              <a:spLocks noChangeShapeType="1"/>
            </p:cNvSpPr>
            <p:nvPr/>
          </p:nvSpPr>
          <p:spPr bwMode="auto">
            <a:xfrm flipV="1">
              <a:off x="608" y="2012"/>
              <a:ext cx="255" cy="256"/>
            </a:xfrm>
            <a:prstGeom prst="line">
              <a:avLst/>
            </a:prstGeom>
            <a:noFill/>
            <a:ln w="28575">
              <a:solidFill>
                <a:srgbClr val="0033CC"/>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85" name="Text Box 25">
              <a:extLst>
                <a:ext uri="{FF2B5EF4-FFF2-40B4-BE49-F238E27FC236}">
                  <a16:creationId xmlns:a16="http://schemas.microsoft.com/office/drawing/2014/main" id="{0E828F8C-9211-26A2-3703-B890990A69D8}"/>
                </a:ext>
              </a:extLst>
            </p:cNvPr>
            <p:cNvSpPr txBox="1">
              <a:spLocks noChangeArrowheads="1"/>
            </p:cNvSpPr>
            <p:nvPr/>
          </p:nvSpPr>
          <p:spPr bwMode="auto">
            <a:xfrm>
              <a:off x="742" y="2062"/>
              <a:ext cx="368" cy="327"/>
            </a:xfrm>
            <a:prstGeom prst="rect">
              <a:avLst/>
            </a:prstGeom>
            <a:noFill/>
            <a:ln>
              <a:noFill/>
            </a:ln>
            <a:effectLst/>
            <a:extLst>
              <a:ext uri="{909E8E84-426E-40DD-AFC4-6F175D3DCCD1}">
                <a14:hiddenFill xmlns:a14="http://schemas.microsoft.com/office/drawing/2010/main">
                  <a:solidFill>
                    <a:srgbClr val="FFFFCC"/>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i="1">
                  <a:solidFill>
                    <a:srgbClr val="0033CC"/>
                  </a:solidFill>
                </a:rPr>
                <a:t>R</a:t>
              </a:r>
              <a:r>
                <a:rPr lang="en-US" altLang="zh-CN" baseline="-25000">
                  <a:solidFill>
                    <a:srgbClr val="0033CC"/>
                  </a:solidFill>
                </a:rPr>
                <a:t>i</a:t>
              </a:r>
            </a:p>
          </p:txBody>
        </p:sp>
        <p:sp>
          <p:nvSpPr>
            <p:cNvPr id="286" name="AutoShape 26">
              <a:extLst>
                <a:ext uri="{FF2B5EF4-FFF2-40B4-BE49-F238E27FC236}">
                  <a16:creationId xmlns:a16="http://schemas.microsoft.com/office/drawing/2014/main" id="{7E0D7F17-B859-0399-9F38-6D67BB3B3B58}"/>
                </a:ext>
              </a:extLst>
            </p:cNvPr>
            <p:cNvSpPr>
              <a:spLocks noChangeArrowheads="1"/>
            </p:cNvSpPr>
            <p:nvPr/>
          </p:nvSpPr>
          <p:spPr bwMode="auto">
            <a:xfrm>
              <a:off x="1175" y="2350"/>
              <a:ext cx="69" cy="69"/>
            </a:xfrm>
            <a:prstGeom prst="flowChartConnector">
              <a:avLst/>
            </a:prstGeom>
            <a:solidFill>
              <a:srgbClr val="0033CC"/>
            </a:solidFill>
            <a:ln w="38100">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grpSp>
        <p:nvGrpSpPr>
          <p:cNvPr id="287" name="Group 102">
            <a:extLst>
              <a:ext uri="{FF2B5EF4-FFF2-40B4-BE49-F238E27FC236}">
                <a16:creationId xmlns:a16="http://schemas.microsoft.com/office/drawing/2014/main" id="{8D758FCA-0860-F2F0-2980-A0547044C6C4}"/>
              </a:ext>
            </a:extLst>
          </p:cNvPr>
          <p:cNvGrpSpPr>
            <a:grpSpLocks/>
          </p:cNvGrpSpPr>
          <p:nvPr/>
        </p:nvGrpSpPr>
        <p:grpSpPr bwMode="auto">
          <a:xfrm>
            <a:off x="4267345" y="1301487"/>
            <a:ext cx="3051175" cy="2751138"/>
            <a:chOff x="1866" y="718"/>
            <a:chExt cx="1922" cy="1733"/>
          </a:xfrm>
        </p:grpSpPr>
        <p:sp>
          <p:nvSpPr>
            <p:cNvPr id="288" name="Line 28">
              <a:extLst>
                <a:ext uri="{FF2B5EF4-FFF2-40B4-BE49-F238E27FC236}">
                  <a16:creationId xmlns:a16="http://schemas.microsoft.com/office/drawing/2014/main" id="{A20835A0-B9ED-96C2-E48B-9ADA4B17A868}"/>
                </a:ext>
              </a:extLst>
            </p:cNvPr>
            <p:cNvSpPr>
              <a:spLocks noChangeShapeType="1"/>
            </p:cNvSpPr>
            <p:nvPr/>
          </p:nvSpPr>
          <p:spPr bwMode="auto">
            <a:xfrm>
              <a:off x="2771" y="1023"/>
              <a:ext cx="1" cy="519"/>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289" name="Line 29">
              <a:extLst>
                <a:ext uri="{FF2B5EF4-FFF2-40B4-BE49-F238E27FC236}">
                  <a16:creationId xmlns:a16="http://schemas.microsoft.com/office/drawing/2014/main" id="{57989D18-DC27-15D8-09D0-C014C087D035}"/>
                </a:ext>
              </a:extLst>
            </p:cNvPr>
            <p:cNvSpPr>
              <a:spLocks noChangeShapeType="1"/>
            </p:cNvSpPr>
            <p:nvPr/>
          </p:nvSpPr>
          <p:spPr bwMode="auto">
            <a:xfrm flipV="1">
              <a:off x="2908" y="1714"/>
              <a:ext cx="289"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290" name="Line 30">
              <a:extLst>
                <a:ext uri="{FF2B5EF4-FFF2-40B4-BE49-F238E27FC236}">
                  <a16:creationId xmlns:a16="http://schemas.microsoft.com/office/drawing/2014/main" id="{81F94C96-57EC-A92A-CFE8-CA3002D9D0FB}"/>
                </a:ext>
              </a:extLst>
            </p:cNvPr>
            <p:cNvSpPr>
              <a:spLocks noChangeShapeType="1"/>
            </p:cNvSpPr>
            <p:nvPr/>
          </p:nvSpPr>
          <p:spPr bwMode="auto">
            <a:xfrm flipH="1">
              <a:off x="2229" y="1712"/>
              <a:ext cx="411" cy="1"/>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291" name="Line 31">
              <a:extLst>
                <a:ext uri="{FF2B5EF4-FFF2-40B4-BE49-F238E27FC236}">
                  <a16:creationId xmlns:a16="http://schemas.microsoft.com/office/drawing/2014/main" id="{9ADF7F69-03C8-4CF6-B2E7-BB2CC11739EF}"/>
                </a:ext>
              </a:extLst>
            </p:cNvPr>
            <p:cNvSpPr>
              <a:spLocks noChangeShapeType="1"/>
            </p:cNvSpPr>
            <p:nvPr/>
          </p:nvSpPr>
          <p:spPr bwMode="auto">
            <a:xfrm>
              <a:off x="3190" y="1716"/>
              <a:ext cx="2" cy="735"/>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292" name="Line 32">
              <a:extLst>
                <a:ext uri="{FF2B5EF4-FFF2-40B4-BE49-F238E27FC236}">
                  <a16:creationId xmlns:a16="http://schemas.microsoft.com/office/drawing/2014/main" id="{7397B587-66E2-794C-66CE-0030C631820A}"/>
                </a:ext>
              </a:extLst>
            </p:cNvPr>
            <p:cNvSpPr>
              <a:spLocks noChangeShapeType="1"/>
            </p:cNvSpPr>
            <p:nvPr/>
          </p:nvSpPr>
          <p:spPr bwMode="auto">
            <a:xfrm>
              <a:off x="3115" y="2441"/>
              <a:ext cx="158" cy="0"/>
            </a:xfrm>
            <a:prstGeom prst="line">
              <a:avLst/>
            </a:prstGeom>
            <a:noFill/>
            <a:ln w="5715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293" name="Line 33">
              <a:extLst>
                <a:ext uri="{FF2B5EF4-FFF2-40B4-BE49-F238E27FC236}">
                  <a16:creationId xmlns:a16="http://schemas.microsoft.com/office/drawing/2014/main" id="{3E291B0F-DDB0-C3AC-0232-C976FEA70742}"/>
                </a:ext>
              </a:extLst>
            </p:cNvPr>
            <p:cNvSpPr>
              <a:spLocks noChangeShapeType="1"/>
            </p:cNvSpPr>
            <p:nvPr/>
          </p:nvSpPr>
          <p:spPr bwMode="auto">
            <a:xfrm>
              <a:off x="2235" y="2337"/>
              <a:ext cx="952"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294" name="Line 34">
              <a:extLst>
                <a:ext uri="{FF2B5EF4-FFF2-40B4-BE49-F238E27FC236}">
                  <a16:creationId xmlns:a16="http://schemas.microsoft.com/office/drawing/2014/main" id="{05CAA6F9-EE73-38EC-AEFD-987080127C95}"/>
                </a:ext>
              </a:extLst>
            </p:cNvPr>
            <p:cNvSpPr>
              <a:spLocks noChangeShapeType="1"/>
            </p:cNvSpPr>
            <p:nvPr/>
          </p:nvSpPr>
          <p:spPr bwMode="auto">
            <a:xfrm>
              <a:off x="2235" y="1712"/>
              <a:ext cx="0" cy="631"/>
            </a:xfrm>
            <a:prstGeom prst="line">
              <a:avLst/>
            </a:prstGeom>
            <a:noFill/>
            <a:ln w="28575">
              <a:solidFill>
                <a:schemeClr val="accent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grpSp>
          <p:nvGrpSpPr>
            <p:cNvPr id="295" name="Group 35">
              <a:extLst>
                <a:ext uri="{FF2B5EF4-FFF2-40B4-BE49-F238E27FC236}">
                  <a16:creationId xmlns:a16="http://schemas.microsoft.com/office/drawing/2014/main" id="{7CC853DA-74D1-658D-3FF6-95CD5CEAE0DC}"/>
                </a:ext>
              </a:extLst>
            </p:cNvPr>
            <p:cNvGrpSpPr>
              <a:grpSpLocks/>
            </p:cNvGrpSpPr>
            <p:nvPr/>
          </p:nvGrpSpPr>
          <p:grpSpPr bwMode="auto">
            <a:xfrm>
              <a:off x="2626" y="1540"/>
              <a:ext cx="291" cy="191"/>
              <a:chOff x="3324" y="1519"/>
              <a:chExt cx="291" cy="191"/>
            </a:xfrm>
          </p:grpSpPr>
          <p:sp>
            <p:nvSpPr>
              <p:cNvPr id="320" name="Line 36">
                <a:extLst>
                  <a:ext uri="{FF2B5EF4-FFF2-40B4-BE49-F238E27FC236}">
                    <a16:creationId xmlns:a16="http://schemas.microsoft.com/office/drawing/2014/main" id="{1AC08226-76AC-622D-9A70-6600119D3558}"/>
                  </a:ext>
                </a:extLst>
              </p:cNvPr>
              <p:cNvSpPr>
                <a:spLocks noChangeShapeType="1"/>
              </p:cNvSpPr>
              <p:nvPr/>
            </p:nvSpPr>
            <p:spPr bwMode="auto">
              <a:xfrm rot="5422507">
                <a:off x="3463" y="1405"/>
                <a:ext cx="0" cy="227"/>
              </a:xfrm>
              <a:prstGeom prst="line">
                <a:avLst/>
              </a:prstGeom>
              <a:noFill/>
              <a:ln w="38100">
                <a:solidFill>
                  <a:srgbClr val="0033CC"/>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321" name="Line 37">
                <a:extLst>
                  <a:ext uri="{FF2B5EF4-FFF2-40B4-BE49-F238E27FC236}">
                    <a16:creationId xmlns:a16="http://schemas.microsoft.com/office/drawing/2014/main" id="{6C3A8D70-11A7-97EA-5243-D0266DC5BC2F}"/>
                  </a:ext>
                </a:extLst>
              </p:cNvPr>
              <p:cNvSpPr>
                <a:spLocks noChangeShapeType="1"/>
              </p:cNvSpPr>
              <p:nvPr/>
            </p:nvSpPr>
            <p:spPr bwMode="auto">
              <a:xfrm rot="5422507" flipV="1">
                <a:off x="3471" y="1550"/>
                <a:ext cx="173" cy="114"/>
              </a:xfrm>
              <a:prstGeom prst="line">
                <a:avLst/>
              </a:prstGeom>
              <a:noFill/>
              <a:ln w="38100">
                <a:solidFill>
                  <a:srgbClr val="0033CC"/>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322" name="Line 38">
                <a:extLst>
                  <a:ext uri="{FF2B5EF4-FFF2-40B4-BE49-F238E27FC236}">
                    <a16:creationId xmlns:a16="http://schemas.microsoft.com/office/drawing/2014/main" id="{867C5865-E8F4-FC75-2DF1-D5B0B6187794}"/>
                  </a:ext>
                </a:extLst>
              </p:cNvPr>
              <p:cNvSpPr>
                <a:spLocks noChangeShapeType="1"/>
              </p:cNvSpPr>
              <p:nvPr/>
            </p:nvSpPr>
            <p:spPr bwMode="auto">
              <a:xfrm rot="5422507">
                <a:off x="3279" y="1564"/>
                <a:ext cx="191" cy="102"/>
              </a:xfrm>
              <a:prstGeom prst="line">
                <a:avLst/>
              </a:prstGeom>
              <a:noFill/>
              <a:ln w="38100">
                <a:solidFill>
                  <a:srgbClr val="0033CC"/>
                </a:solidFill>
                <a:round/>
                <a:headEnd/>
                <a:tailEnd type="stealth" w="med" len="lg"/>
              </a:ln>
              <a:extLst>
                <a:ext uri="{909E8E84-426E-40DD-AFC4-6F175D3DCCD1}">
                  <a14:hiddenFill xmlns:a14="http://schemas.microsoft.com/office/drawing/2010/main">
                    <a:noFill/>
                  </a14:hiddenFill>
                </a:ext>
              </a:extLst>
            </p:spPr>
            <p:txBody>
              <a:bodyPr wrap="none" anchor="ctr"/>
              <a:lstStyle/>
              <a:p>
                <a:endParaRPr lang="zh-CN" altLang="en-US"/>
              </a:p>
            </p:txBody>
          </p:sp>
        </p:grpSp>
        <p:sp>
          <p:nvSpPr>
            <p:cNvPr id="296" name="Rectangle 39">
              <a:extLst>
                <a:ext uri="{FF2B5EF4-FFF2-40B4-BE49-F238E27FC236}">
                  <a16:creationId xmlns:a16="http://schemas.microsoft.com/office/drawing/2014/main" id="{F978BFD9-542D-6B85-D62C-C6B23BE0D37A}"/>
                </a:ext>
              </a:extLst>
            </p:cNvPr>
            <p:cNvSpPr>
              <a:spLocks noChangeArrowheads="1"/>
            </p:cNvSpPr>
            <p:nvPr/>
          </p:nvSpPr>
          <p:spPr bwMode="auto">
            <a:xfrm>
              <a:off x="2727" y="1178"/>
              <a:ext cx="96" cy="240"/>
            </a:xfrm>
            <a:prstGeom prst="rect">
              <a:avLst/>
            </a:prstGeom>
            <a:solidFill>
              <a:srgbClr val="CCFFFF"/>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97" name="Text Box 40">
              <a:extLst>
                <a:ext uri="{FF2B5EF4-FFF2-40B4-BE49-F238E27FC236}">
                  <a16:creationId xmlns:a16="http://schemas.microsoft.com/office/drawing/2014/main" id="{453A6E20-2A7F-3806-5881-E5179EA3EB9D}"/>
                </a:ext>
              </a:extLst>
            </p:cNvPr>
            <p:cNvSpPr txBox="1">
              <a:spLocks noChangeArrowheads="1"/>
            </p:cNvSpPr>
            <p:nvPr/>
          </p:nvSpPr>
          <p:spPr bwMode="auto">
            <a:xfrm>
              <a:off x="2620" y="1646"/>
              <a:ext cx="328" cy="2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r>
                <a:rPr kumimoji="0" lang="en-US" altLang="zh-CN" sz="2400">
                  <a:solidFill>
                    <a:srgbClr val="0033CC"/>
                  </a:solidFill>
                </a:rPr>
                <a:t>T</a:t>
              </a:r>
              <a:r>
                <a:rPr kumimoji="0" lang="en-US" altLang="zh-CN" sz="2400" baseline="-25000">
                  <a:solidFill>
                    <a:srgbClr val="0033CC"/>
                  </a:solidFill>
                </a:rPr>
                <a:t>1</a:t>
              </a:r>
            </a:p>
          </p:txBody>
        </p:sp>
        <p:grpSp>
          <p:nvGrpSpPr>
            <p:cNvPr id="298" name="Group 41">
              <a:extLst>
                <a:ext uri="{FF2B5EF4-FFF2-40B4-BE49-F238E27FC236}">
                  <a16:creationId xmlns:a16="http://schemas.microsoft.com/office/drawing/2014/main" id="{F5EF6A02-0AFA-CCFC-4B5A-4E96C15E188B}"/>
                </a:ext>
              </a:extLst>
            </p:cNvPr>
            <p:cNvGrpSpPr>
              <a:grpSpLocks/>
            </p:cNvGrpSpPr>
            <p:nvPr/>
          </p:nvGrpSpPr>
          <p:grpSpPr bwMode="auto">
            <a:xfrm>
              <a:off x="3082" y="2077"/>
              <a:ext cx="213" cy="118"/>
              <a:chOff x="4666" y="1728"/>
              <a:chExt cx="235" cy="156"/>
            </a:xfrm>
          </p:grpSpPr>
          <p:sp>
            <p:nvSpPr>
              <p:cNvPr id="318" name="AutoShape 42">
                <a:extLst>
                  <a:ext uri="{FF2B5EF4-FFF2-40B4-BE49-F238E27FC236}">
                    <a16:creationId xmlns:a16="http://schemas.microsoft.com/office/drawing/2014/main" id="{DD821EEE-5EC2-495A-17CC-F0CF822662F0}"/>
                  </a:ext>
                </a:extLst>
              </p:cNvPr>
              <p:cNvSpPr>
                <a:spLocks noChangeArrowheads="1"/>
              </p:cNvSpPr>
              <p:nvPr/>
            </p:nvSpPr>
            <p:spPr bwMode="auto">
              <a:xfrm rot="10800000">
                <a:off x="4691" y="1728"/>
                <a:ext cx="192" cy="150"/>
              </a:xfrm>
              <a:prstGeom prst="triangle">
                <a:avLst>
                  <a:gd name="adj" fmla="val 50000"/>
                </a:avLst>
              </a:prstGeom>
              <a:noFill/>
              <a:ln w="38100">
                <a:solidFill>
                  <a:srgbClr val="0033CC"/>
                </a:solidFill>
                <a:miter lim="800000"/>
                <a:headEnd/>
                <a:tailEnd/>
              </a:ln>
              <a:effectLst/>
              <a:extLst>
                <a:ext uri="{909E8E84-426E-40DD-AFC4-6F175D3DCCD1}">
                  <a14:hiddenFill xmlns:a14="http://schemas.microsoft.com/office/drawing/2010/main">
                    <a:solidFill>
                      <a:schemeClr val="bg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319" name="Line 43">
                <a:extLst>
                  <a:ext uri="{FF2B5EF4-FFF2-40B4-BE49-F238E27FC236}">
                    <a16:creationId xmlns:a16="http://schemas.microsoft.com/office/drawing/2014/main" id="{C0C7EB72-7291-836F-D9A3-307CCB561300}"/>
                  </a:ext>
                </a:extLst>
              </p:cNvPr>
              <p:cNvSpPr>
                <a:spLocks noChangeShapeType="1"/>
              </p:cNvSpPr>
              <p:nvPr/>
            </p:nvSpPr>
            <p:spPr bwMode="auto">
              <a:xfrm rot="10800000" flipV="1">
                <a:off x="4666" y="1884"/>
                <a:ext cx="235" cy="0"/>
              </a:xfrm>
              <a:prstGeom prst="line">
                <a:avLst/>
              </a:prstGeom>
              <a:noFill/>
              <a:ln w="381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grpSp>
        <p:grpSp>
          <p:nvGrpSpPr>
            <p:cNvPr id="299" name="Group 44">
              <a:extLst>
                <a:ext uri="{FF2B5EF4-FFF2-40B4-BE49-F238E27FC236}">
                  <a16:creationId xmlns:a16="http://schemas.microsoft.com/office/drawing/2014/main" id="{571A5AC2-D726-9C25-9C34-DFA4265C5E2B}"/>
                </a:ext>
              </a:extLst>
            </p:cNvPr>
            <p:cNvGrpSpPr>
              <a:grpSpLocks/>
            </p:cNvGrpSpPr>
            <p:nvPr/>
          </p:nvGrpSpPr>
          <p:grpSpPr bwMode="auto">
            <a:xfrm>
              <a:off x="2902" y="1198"/>
              <a:ext cx="493" cy="346"/>
              <a:chOff x="2964" y="1290"/>
              <a:chExt cx="493" cy="346"/>
            </a:xfrm>
          </p:grpSpPr>
          <p:sp>
            <p:nvSpPr>
              <p:cNvPr id="316" name="Text Box 45">
                <a:extLst>
                  <a:ext uri="{FF2B5EF4-FFF2-40B4-BE49-F238E27FC236}">
                    <a16:creationId xmlns:a16="http://schemas.microsoft.com/office/drawing/2014/main" id="{D5AB06E4-88B7-34AF-E88D-E6C817801F85}"/>
                  </a:ext>
                </a:extLst>
              </p:cNvPr>
              <p:cNvSpPr txBox="1">
                <a:spLocks noChangeArrowheads="1"/>
              </p:cNvSpPr>
              <p:nvPr/>
            </p:nvSpPr>
            <p:spPr bwMode="auto">
              <a:xfrm>
                <a:off x="3000" y="1309"/>
                <a:ext cx="457" cy="327"/>
              </a:xfrm>
              <a:prstGeom prst="rect">
                <a:avLst/>
              </a:prstGeom>
              <a:noFill/>
              <a:ln>
                <a:noFill/>
              </a:ln>
              <a:effectLst/>
              <a:extLst>
                <a:ext uri="{909E8E84-426E-40DD-AFC4-6F175D3DCCD1}">
                  <a14:hiddenFill xmlns:a14="http://schemas.microsoft.com/office/drawing/2010/main">
                    <a:solidFill>
                      <a:srgbClr val="FFFFCC"/>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i="1">
                    <a:solidFill>
                      <a:srgbClr val="FF0066"/>
                    </a:solidFill>
                  </a:rPr>
                  <a:t>i</a:t>
                </a:r>
                <a:r>
                  <a:rPr lang="en-US" altLang="zh-CN" baseline="-25000">
                    <a:solidFill>
                      <a:srgbClr val="FF0066"/>
                    </a:solidFill>
                  </a:rPr>
                  <a:t>B1</a:t>
                </a:r>
              </a:p>
            </p:txBody>
          </p:sp>
          <p:sp>
            <p:nvSpPr>
              <p:cNvPr id="317" name="Line 46">
                <a:extLst>
                  <a:ext uri="{FF2B5EF4-FFF2-40B4-BE49-F238E27FC236}">
                    <a16:creationId xmlns:a16="http://schemas.microsoft.com/office/drawing/2014/main" id="{690E7564-AA49-8B75-9F28-D807BC81C4E5}"/>
                  </a:ext>
                </a:extLst>
              </p:cNvPr>
              <p:cNvSpPr>
                <a:spLocks noChangeShapeType="1"/>
              </p:cNvSpPr>
              <p:nvPr/>
            </p:nvSpPr>
            <p:spPr bwMode="auto">
              <a:xfrm rot="16291246" flipH="1">
                <a:off x="2810" y="1444"/>
                <a:ext cx="313" cy="6"/>
              </a:xfrm>
              <a:prstGeom prst="line">
                <a:avLst/>
              </a:prstGeom>
              <a:noFill/>
              <a:ln w="38100">
                <a:solidFill>
                  <a:srgbClr val="FF0066"/>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grpSp>
          <p:nvGrpSpPr>
            <p:cNvPr id="300" name="Group 47">
              <a:extLst>
                <a:ext uri="{FF2B5EF4-FFF2-40B4-BE49-F238E27FC236}">
                  <a16:creationId xmlns:a16="http://schemas.microsoft.com/office/drawing/2014/main" id="{CCB9331F-E09B-1E87-4D17-2790C0282762}"/>
                </a:ext>
              </a:extLst>
            </p:cNvPr>
            <p:cNvGrpSpPr>
              <a:grpSpLocks/>
            </p:cNvGrpSpPr>
            <p:nvPr/>
          </p:nvGrpSpPr>
          <p:grpSpPr bwMode="auto">
            <a:xfrm>
              <a:off x="1866" y="1634"/>
              <a:ext cx="383" cy="748"/>
              <a:chOff x="2005" y="3240"/>
              <a:chExt cx="358" cy="724"/>
            </a:xfrm>
          </p:grpSpPr>
          <p:sp>
            <p:nvSpPr>
              <p:cNvPr id="314" name="Text Box 48">
                <a:extLst>
                  <a:ext uri="{FF2B5EF4-FFF2-40B4-BE49-F238E27FC236}">
                    <a16:creationId xmlns:a16="http://schemas.microsoft.com/office/drawing/2014/main" id="{00EFB44E-0F5A-5371-9931-B2F70CEB888F}"/>
                  </a:ext>
                </a:extLst>
              </p:cNvPr>
              <p:cNvSpPr txBox="1">
                <a:spLocks noChangeArrowheads="1"/>
              </p:cNvSpPr>
              <p:nvPr/>
            </p:nvSpPr>
            <p:spPr bwMode="auto">
              <a:xfrm>
                <a:off x="2005" y="3436"/>
                <a:ext cx="358" cy="316"/>
              </a:xfrm>
              <a:prstGeom prst="rect">
                <a:avLst/>
              </a:prstGeom>
              <a:noFill/>
              <a:ln>
                <a:noFill/>
              </a:ln>
              <a:effectLst/>
              <a:extLst>
                <a:ext uri="{909E8E84-426E-40DD-AFC4-6F175D3DCCD1}">
                  <a14:hiddenFill xmlns:a14="http://schemas.microsoft.com/office/drawing/2010/main">
                    <a:solidFill>
                      <a:srgbClr val="FFFFCC"/>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i="1">
                    <a:solidFill>
                      <a:srgbClr val="FF0066"/>
                    </a:solidFill>
                  </a:rPr>
                  <a:t>u</a:t>
                </a:r>
                <a:r>
                  <a:rPr lang="en-US" altLang="zh-CN" baseline="-25000">
                    <a:solidFill>
                      <a:srgbClr val="FF0066"/>
                    </a:solidFill>
                  </a:rPr>
                  <a:t>I</a:t>
                </a:r>
              </a:p>
            </p:txBody>
          </p:sp>
          <p:sp>
            <p:nvSpPr>
              <p:cNvPr id="315" name="Text Box 49">
                <a:extLst>
                  <a:ext uri="{FF2B5EF4-FFF2-40B4-BE49-F238E27FC236}">
                    <a16:creationId xmlns:a16="http://schemas.microsoft.com/office/drawing/2014/main" id="{0D636317-F460-2EA5-5F5C-1B27C839B99E}"/>
                  </a:ext>
                </a:extLst>
              </p:cNvPr>
              <p:cNvSpPr txBox="1">
                <a:spLocks noChangeArrowheads="1"/>
              </p:cNvSpPr>
              <p:nvPr/>
            </p:nvSpPr>
            <p:spPr bwMode="auto">
              <a:xfrm>
                <a:off x="2019" y="3240"/>
                <a:ext cx="199" cy="72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400">
                    <a:solidFill>
                      <a:srgbClr val="FF0066"/>
                    </a:solidFill>
                    <a:latin typeface="黑体" panose="02010609060101010101" pitchFamily="49" charset="-122"/>
                    <a:ea typeface="黑体" panose="02010609060101010101" pitchFamily="49" charset="-122"/>
                  </a:rPr>
                  <a:t>+</a:t>
                </a:r>
              </a:p>
              <a:p>
                <a:pPr eaLnBrk="1" hangingPunct="1"/>
                <a:endParaRPr lang="en-US" altLang="zh-CN" sz="2400">
                  <a:solidFill>
                    <a:srgbClr val="FF0066"/>
                  </a:solidFill>
                  <a:latin typeface="黑体" panose="02010609060101010101" pitchFamily="49" charset="-122"/>
                  <a:ea typeface="黑体" panose="02010609060101010101" pitchFamily="49" charset="-122"/>
                </a:endParaRPr>
              </a:p>
              <a:p>
                <a:pPr eaLnBrk="1" hangingPunct="1"/>
                <a:r>
                  <a:rPr lang="en-US" altLang="zh-CN" sz="2400">
                    <a:solidFill>
                      <a:srgbClr val="FF0066"/>
                    </a:solidFill>
                    <a:latin typeface="黑体" panose="02010609060101010101" pitchFamily="49" charset="-122"/>
                    <a:ea typeface="黑体" panose="02010609060101010101" pitchFamily="49" charset="-122"/>
                  </a:rPr>
                  <a:t>-</a:t>
                </a:r>
              </a:p>
            </p:txBody>
          </p:sp>
        </p:grpSp>
        <p:sp>
          <p:nvSpPr>
            <p:cNvPr id="301" name="Text Box 50">
              <a:extLst>
                <a:ext uri="{FF2B5EF4-FFF2-40B4-BE49-F238E27FC236}">
                  <a16:creationId xmlns:a16="http://schemas.microsoft.com/office/drawing/2014/main" id="{CAEF38F5-A61D-CC78-5F21-DA7C48FAE659}"/>
                </a:ext>
              </a:extLst>
            </p:cNvPr>
            <p:cNvSpPr txBox="1">
              <a:spLocks noChangeArrowheads="1"/>
            </p:cNvSpPr>
            <p:nvPr/>
          </p:nvSpPr>
          <p:spPr bwMode="auto">
            <a:xfrm>
              <a:off x="3287" y="1729"/>
              <a:ext cx="485" cy="288"/>
            </a:xfrm>
            <a:prstGeom prst="rect">
              <a:avLst/>
            </a:prstGeom>
            <a:noFill/>
            <a:ln>
              <a:noFill/>
            </a:ln>
            <a:effectLst/>
            <a:extLst>
              <a:ext uri="{909E8E84-426E-40DD-AFC4-6F175D3DCCD1}">
                <a14:hiddenFill xmlns:a14="http://schemas.microsoft.com/office/drawing/2010/main">
                  <a:solidFill>
                    <a:srgbClr val="FFFFCC"/>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400">
                  <a:solidFill>
                    <a:srgbClr val="FF0066"/>
                  </a:solidFill>
                </a:rPr>
                <a:t>be</a:t>
              </a:r>
              <a:r>
                <a:rPr lang="en-US" altLang="zh-CN" sz="2400" baseline="-25000">
                  <a:solidFill>
                    <a:srgbClr val="FF0066"/>
                  </a:solidFill>
                </a:rPr>
                <a:t>2</a:t>
              </a:r>
            </a:p>
          </p:txBody>
        </p:sp>
        <p:sp>
          <p:nvSpPr>
            <p:cNvPr id="302" name="Text Box 51">
              <a:extLst>
                <a:ext uri="{FF2B5EF4-FFF2-40B4-BE49-F238E27FC236}">
                  <a16:creationId xmlns:a16="http://schemas.microsoft.com/office/drawing/2014/main" id="{22DE98B0-8620-0CB3-780F-585F9EB5F392}"/>
                </a:ext>
              </a:extLst>
            </p:cNvPr>
            <p:cNvSpPr txBox="1">
              <a:spLocks noChangeArrowheads="1"/>
            </p:cNvSpPr>
            <p:nvPr/>
          </p:nvSpPr>
          <p:spPr bwMode="auto">
            <a:xfrm>
              <a:off x="3303" y="1980"/>
              <a:ext cx="485" cy="288"/>
            </a:xfrm>
            <a:prstGeom prst="rect">
              <a:avLst/>
            </a:prstGeom>
            <a:noFill/>
            <a:ln>
              <a:noFill/>
            </a:ln>
            <a:effectLst/>
            <a:extLst>
              <a:ext uri="{909E8E84-426E-40DD-AFC4-6F175D3DCCD1}">
                <a14:hiddenFill xmlns:a14="http://schemas.microsoft.com/office/drawing/2010/main">
                  <a:solidFill>
                    <a:srgbClr val="FFFFCC"/>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400">
                  <a:solidFill>
                    <a:srgbClr val="FF0066"/>
                  </a:solidFill>
                </a:rPr>
                <a:t>be</a:t>
              </a:r>
              <a:r>
                <a:rPr lang="en-US" altLang="zh-CN" sz="2400" baseline="-25000">
                  <a:solidFill>
                    <a:srgbClr val="FF0066"/>
                  </a:solidFill>
                </a:rPr>
                <a:t>4</a:t>
              </a:r>
            </a:p>
          </p:txBody>
        </p:sp>
        <p:sp>
          <p:nvSpPr>
            <p:cNvPr id="303" name="AutoShape 52">
              <a:extLst>
                <a:ext uri="{FF2B5EF4-FFF2-40B4-BE49-F238E27FC236}">
                  <a16:creationId xmlns:a16="http://schemas.microsoft.com/office/drawing/2014/main" id="{C67A39B1-9E1C-A3BF-B58D-52FE46661B2D}"/>
                </a:ext>
              </a:extLst>
            </p:cNvPr>
            <p:cNvSpPr>
              <a:spLocks noChangeArrowheads="1"/>
            </p:cNvSpPr>
            <p:nvPr/>
          </p:nvSpPr>
          <p:spPr bwMode="auto">
            <a:xfrm>
              <a:off x="2734" y="962"/>
              <a:ext cx="69" cy="69"/>
            </a:xfrm>
            <a:prstGeom prst="flowChartConnector">
              <a:avLst/>
            </a:prstGeom>
            <a:noFill/>
            <a:ln w="38100">
              <a:solidFill>
                <a:srgbClr val="0033CC"/>
              </a:solidFill>
              <a:round/>
              <a:headEnd/>
              <a:tailEnd/>
            </a:ln>
            <a:effectLst/>
            <a:extLst>
              <a:ext uri="{909E8E84-426E-40DD-AFC4-6F175D3DCCD1}">
                <a14:hiddenFill xmlns:a14="http://schemas.microsoft.com/office/drawing/2010/main">
                  <a:solidFill>
                    <a:srgbClr val="0033CC"/>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304" name="AutoShape 53">
              <a:extLst>
                <a:ext uri="{FF2B5EF4-FFF2-40B4-BE49-F238E27FC236}">
                  <a16:creationId xmlns:a16="http://schemas.microsoft.com/office/drawing/2014/main" id="{F04CB912-566B-54D8-EA1D-7017D2CEAC72}"/>
                </a:ext>
              </a:extLst>
            </p:cNvPr>
            <p:cNvSpPr>
              <a:spLocks noChangeArrowheads="1"/>
            </p:cNvSpPr>
            <p:nvPr/>
          </p:nvSpPr>
          <p:spPr bwMode="auto">
            <a:xfrm>
              <a:off x="3161" y="2297"/>
              <a:ext cx="69" cy="69"/>
            </a:xfrm>
            <a:prstGeom prst="flowChartConnector">
              <a:avLst/>
            </a:prstGeom>
            <a:solidFill>
              <a:srgbClr val="0033CC"/>
            </a:solidFill>
            <a:ln w="38100">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305" name="Rectangle 54">
              <a:extLst>
                <a:ext uri="{FF2B5EF4-FFF2-40B4-BE49-F238E27FC236}">
                  <a16:creationId xmlns:a16="http://schemas.microsoft.com/office/drawing/2014/main" id="{9483E618-A513-EB66-D8A3-16C91461BA18}"/>
                </a:ext>
              </a:extLst>
            </p:cNvPr>
            <p:cNvSpPr>
              <a:spLocks noChangeArrowheads="1"/>
            </p:cNvSpPr>
            <p:nvPr/>
          </p:nvSpPr>
          <p:spPr bwMode="auto">
            <a:xfrm>
              <a:off x="2780" y="718"/>
              <a:ext cx="613" cy="51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kumimoji="0" lang="en-US" altLang="zh-CN" sz="2400">
                  <a:solidFill>
                    <a:srgbClr val="FF0066"/>
                  </a:solidFill>
                </a:rPr>
                <a:t>+</a:t>
              </a:r>
              <a:r>
                <a:rPr kumimoji="0" lang="en-US" altLang="zh-CN" sz="2400" i="1">
                  <a:solidFill>
                    <a:srgbClr val="FF0066"/>
                  </a:solidFill>
                </a:rPr>
                <a:t>V</a:t>
              </a:r>
              <a:r>
                <a:rPr kumimoji="0" lang="en-US" altLang="zh-CN" sz="2400" baseline="-25000">
                  <a:solidFill>
                    <a:srgbClr val="FF0066"/>
                  </a:solidFill>
                </a:rPr>
                <a:t>CC</a:t>
              </a:r>
            </a:p>
            <a:p>
              <a:pPr eaLnBrk="1" hangingPunct="1"/>
              <a:r>
                <a:rPr kumimoji="0" lang="en-US" altLang="zh-CN" sz="2400">
                  <a:solidFill>
                    <a:srgbClr val="FF0066"/>
                  </a:solidFill>
                </a:rPr>
                <a:t>+5 V</a:t>
              </a:r>
            </a:p>
          </p:txBody>
        </p:sp>
        <p:grpSp>
          <p:nvGrpSpPr>
            <p:cNvPr id="306" name="Group 55">
              <a:extLst>
                <a:ext uri="{FF2B5EF4-FFF2-40B4-BE49-F238E27FC236}">
                  <a16:creationId xmlns:a16="http://schemas.microsoft.com/office/drawing/2014/main" id="{FE71EC7F-DEA3-5D82-04BD-831C09358D29}"/>
                </a:ext>
              </a:extLst>
            </p:cNvPr>
            <p:cNvGrpSpPr>
              <a:grpSpLocks/>
            </p:cNvGrpSpPr>
            <p:nvPr/>
          </p:nvGrpSpPr>
          <p:grpSpPr bwMode="auto">
            <a:xfrm>
              <a:off x="3082" y="1854"/>
              <a:ext cx="209" cy="118"/>
              <a:chOff x="4666" y="1728"/>
              <a:chExt cx="235" cy="156"/>
            </a:xfrm>
          </p:grpSpPr>
          <p:sp>
            <p:nvSpPr>
              <p:cNvPr id="312" name="AutoShape 56">
                <a:extLst>
                  <a:ext uri="{FF2B5EF4-FFF2-40B4-BE49-F238E27FC236}">
                    <a16:creationId xmlns:a16="http://schemas.microsoft.com/office/drawing/2014/main" id="{EC0DD6E5-BCE6-9DAB-E80F-8200C4DF0662}"/>
                  </a:ext>
                </a:extLst>
              </p:cNvPr>
              <p:cNvSpPr>
                <a:spLocks noChangeArrowheads="1"/>
              </p:cNvSpPr>
              <p:nvPr/>
            </p:nvSpPr>
            <p:spPr bwMode="auto">
              <a:xfrm rot="10800000">
                <a:off x="4691" y="1728"/>
                <a:ext cx="192" cy="150"/>
              </a:xfrm>
              <a:prstGeom prst="triangle">
                <a:avLst>
                  <a:gd name="adj" fmla="val 50000"/>
                </a:avLst>
              </a:prstGeom>
              <a:noFill/>
              <a:ln w="38100">
                <a:solidFill>
                  <a:srgbClr val="0033CC"/>
                </a:solidFill>
                <a:miter lim="800000"/>
                <a:headEnd/>
                <a:tailEnd/>
              </a:ln>
              <a:effectLst/>
              <a:extLst>
                <a:ext uri="{909E8E84-426E-40DD-AFC4-6F175D3DCCD1}">
                  <a14:hiddenFill xmlns:a14="http://schemas.microsoft.com/office/drawing/2010/main">
                    <a:solidFill>
                      <a:schemeClr val="bg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313" name="Line 57">
                <a:extLst>
                  <a:ext uri="{FF2B5EF4-FFF2-40B4-BE49-F238E27FC236}">
                    <a16:creationId xmlns:a16="http://schemas.microsoft.com/office/drawing/2014/main" id="{308586B3-4D28-BE7A-386A-891144C1AAE6}"/>
                  </a:ext>
                </a:extLst>
              </p:cNvPr>
              <p:cNvSpPr>
                <a:spLocks noChangeShapeType="1"/>
              </p:cNvSpPr>
              <p:nvPr/>
            </p:nvSpPr>
            <p:spPr bwMode="auto">
              <a:xfrm rot="10800000" flipV="1">
                <a:off x="4666" y="1884"/>
                <a:ext cx="235" cy="0"/>
              </a:xfrm>
              <a:prstGeom prst="line">
                <a:avLst/>
              </a:prstGeom>
              <a:noFill/>
              <a:ln w="381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grpSp>
        <p:sp>
          <p:nvSpPr>
            <p:cNvPr id="307" name="Rectangle 58">
              <a:extLst>
                <a:ext uri="{FF2B5EF4-FFF2-40B4-BE49-F238E27FC236}">
                  <a16:creationId xmlns:a16="http://schemas.microsoft.com/office/drawing/2014/main" id="{38AF7FE1-B86A-9F14-2256-36534F31A99D}"/>
                </a:ext>
              </a:extLst>
            </p:cNvPr>
            <p:cNvSpPr>
              <a:spLocks noChangeArrowheads="1"/>
            </p:cNvSpPr>
            <p:nvPr/>
          </p:nvSpPr>
          <p:spPr bwMode="auto">
            <a:xfrm>
              <a:off x="2367" y="941"/>
              <a:ext cx="308"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kumimoji="0" lang="en-US" altLang="zh-CN" sz="2400" i="1">
                  <a:solidFill>
                    <a:srgbClr val="0033CC"/>
                  </a:solidFill>
                </a:rPr>
                <a:t>R</a:t>
              </a:r>
              <a:r>
                <a:rPr kumimoji="0" lang="en-US" altLang="zh-CN" sz="2400" baseline="-25000">
                  <a:solidFill>
                    <a:srgbClr val="0033CC"/>
                  </a:solidFill>
                </a:rPr>
                <a:t>1</a:t>
              </a:r>
            </a:p>
          </p:txBody>
        </p:sp>
        <p:sp>
          <p:nvSpPr>
            <p:cNvPr id="308" name="Rectangle 59">
              <a:extLst>
                <a:ext uri="{FF2B5EF4-FFF2-40B4-BE49-F238E27FC236}">
                  <a16:creationId xmlns:a16="http://schemas.microsoft.com/office/drawing/2014/main" id="{0F2366A4-3EB5-B75B-921E-B436DBEADF84}"/>
                </a:ext>
              </a:extLst>
            </p:cNvPr>
            <p:cNvSpPr>
              <a:spLocks noChangeArrowheads="1"/>
            </p:cNvSpPr>
            <p:nvPr/>
          </p:nvSpPr>
          <p:spPr bwMode="auto">
            <a:xfrm>
              <a:off x="2263" y="1150"/>
              <a:ext cx="467"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kumimoji="0" lang="en-US" altLang="zh-CN" sz="2400">
                  <a:solidFill>
                    <a:srgbClr val="0033CC"/>
                  </a:solidFill>
                </a:rPr>
                <a:t>4k</a:t>
              </a:r>
              <a:r>
                <a:rPr kumimoji="0" lang="en-US" altLang="zh-CN" sz="2400">
                  <a:solidFill>
                    <a:srgbClr val="0033CC"/>
                  </a:solidFill>
                  <a:latin typeface="Symbol" panose="05050102010706020507" pitchFamily="18" charset="2"/>
                  <a:sym typeface="Symbol" panose="05050102010706020507" pitchFamily="18" charset="2"/>
                </a:rPr>
                <a:t></a:t>
              </a:r>
            </a:p>
          </p:txBody>
        </p:sp>
        <p:sp>
          <p:nvSpPr>
            <p:cNvPr id="309" name="Rectangle 60">
              <a:extLst>
                <a:ext uri="{FF2B5EF4-FFF2-40B4-BE49-F238E27FC236}">
                  <a16:creationId xmlns:a16="http://schemas.microsoft.com/office/drawing/2014/main" id="{E0505B92-BBEB-5191-7B14-078920CBA86E}"/>
                </a:ext>
              </a:extLst>
            </p:cNvPr>
            <p:cNvSpPr>
              <a:spLocks noChangeArrowheads="1"/>
            </p:cNvSpPr>
            <p:nvPr/>
          </p:nvSpPr>
          <p:spPr bwMode="auto">
            <a:xfrm>
              <a:off x="2191" y="1909"/>
              <a:ext cx="102" cy="261"/>
            </a:xfrm>
            <a:prstGeom prst="rect">
              <a:avLst/>
            </a:prstGeom>
            <a:solidFill>
              <a:srgbClr val="CCFFFF"/>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310" name="Line 61">
              <a:extLst>
                <a:ext uri="{FF2B5EF4-FFF2-40B4-BE49-F238E27FC236}">
                  <a16:creationId xmlns:a16="http://schemas.microsoft.com/office/drawing/2014/main" id="{4825635F-9450-A2EE-A188-F922AA0028FB}"/>
                </a:ext>
              </a:extLst>
            </p:cNvPr>
            <p:cNvSpPr>
              <a:spLocks noChangeShapeType="1"/>
            </p:cNvSpPr>
            <p:nvPr/>
          </p:nvSpPr>
          <p:spPr bwMode="auto">
            <a:xfrm flipV="1">
              <a:off x="2134" y="1915"/>
              <a:ext cx="255" cy="256"/>
            </a:xfrm>
            <a:prstGeom prst="line">
              <a:avLst/>
            </a:prstGeom>
            <a:noFill/>
            <a:ln w="28575">
              <a:solidFill>
                <a:srgbClr val="0033CC"/>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11" name="Text Box 62">
              <a:extLst>
                <a:ext uri="{FF2B5EF4-FFF2-40B4-BE49-F238E27FC236}">
                  <a16:creationId xmlns:a16="http://schemas.microsoft.com/office/drawing/2014/main" id="{670A8CB1-126D-90D4-C190-A9BE5FEB3E01}"/>
                </a:ext>
              </a:extLst>
            </p:cNvPr>
            <p:cNvSpPr txBox="1">
              <a:spLocks noChangeArrowheads="1"/>
            </p:cNvSpPr>
            <p:nvPr/>
          </p:nvSpPr>
          <p:spPr bwMode="auto">
            <a:xfrm>
              <a:off x="2345" y="1888"/>
              <a:ext cx="368" cy="327"/>
            </a:xfrm>
            <a:prstGeom prst="rect">
              <a:avLst/>
            </a:prstGeom>
            <a:noFill/>
            <a:ln>
              <a:noFill/>
            </a:ln>
            <a:effectLst/>
            <a:extLst>
              <a:ext uri="{909E8E84-426E-40DD-AFC4-6F175D3DCCD1}">
                <a14:hiddenFill xmlns:a14="http://schemas.microsoft.com/office/drawing/2010/main">
                  <a:solidFill>
                    <a:srgbClr val="FFFFCC"/>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i="1">
                  <a:solidFill>
                    <a:srgbClr val="0033CC"/>
                  </a:solidFill>
                </a:rPr>
                <a:t>R</a:t>
              </a:r>
              <a:r>
                <a:rPr lang="en-US" altLang="zh-CN" baseline="-25000">
                  <a:solidFill>
                    <a:srgbClr val="0033CC"/>
                  </a:solidFill>
                </a:rPr>
                <a:t>i</a:t>
              </a:r>
            </a:p>
          </p:txBody>
        </p:sp>
      </p:grpSp>
      <p:grpSp>
        <p:nvGrpSpPr>
          <p:cNvPr id="323" name="Group 63">
            <a:extLst>
              <a:ext uri="{FF2B5EF4-FFF2-40B4-BE49-F238E27FC236}">
                <a16:creationId xmlns:a16="http://schemas.microsoft.com/office/drawing/2014/main" id="{C339206E-125A-257A-E80E-A2870CBCC4E5}"/>
              </a:ext>
            </a:extLst>
          </p:cNvPr>
          <p:cNvGrpSpPr>
            <a:grpSpLocks/>
          </p:cNvGrpSpPr>
          <p:nvPr/>
        </p:nvGrpSpPr>
        <p:grpSpPr bwMode="auto">
          <a:xfrm>
            <a:off x="7088333" y="1741225"/>
            <a:ext cx="3208337" cy="2465387"/>
            <a:chOff x="3562" y="1088"/>
            <a:chExt cx="2021" cy="1553"/>
          </a:xfrm>
        </p:grpSpPr>
        <p:sp>
          <p:nvSpPr>
            <p:cNvPr id="324" name="Freeform 64">
              <a:extLst>
                <a:ext uri="{FF2B5EF4-FFF2-40B4-BE49-F238E27FC236}">
                  <a16:creationId xmlns:a16="http://schemas.microsoft.com/office/drawing/2014/main" id="{6CDE386D-F0C4-A4F8-CB2C-1576D2906151}"/>
                </a:ext>
              </a:extLst>
            </p:cNvPr>
            <p:cNvSpPr>
              <a:spLocks/>
            </p:cNvSpPr>
            <p:nvPr/>
          </p:nvSpPr>
          <p:spPr bwMode="auto">
            <a:xfrm>
              <a:off x="3798" y="1711"/>
              <a:ext cx="1584" cy="632"/>
            </a:xfrm>
            <a:custGeom>
              <a:avLst/>
              <a:gdLst>
                <a:gd name="T0" fmla="*/ 0 w 1584"/>
                <a:gd name="T1" fmla="*/ 632 h 632"/>
                <a:gd name="T2" fmla="*/ 96 w 1584"/>
                <a:gd name="T3" fmla="*/ 488 h 632"/>
                <a:gd name="T4" fmla="*/ 192 w 1584"/>
                <a:gd name="T5" fmla="*/ 344 h 632"/>
                <a:gd name="T6" fmla="*/ 288 w 1584"/>
                <a:gd name="T7" fmla="*/ 200 h 632"/>
                <a:gd name="T8" fmla="*/ 384 w 1584"/>
                <a:gd name="T9" fmla="*/ 104 h 632"/>
                <a:gd name="T10" fmla="*/ 480 w 1584"/>
                <a:gd name="T11" fmla="*/ 56 h 632"/>
                <a:gd name="T12" fmla="*/ 624 w 1584"/>
                <a:gd name="T13" fmla="*/ 8 h 632"/>
                <a:gd name="T14" fmla="*/ 864 w 1584"/>
                <a:gd name="T15" fmla="*/ 8 h 632"/>
                <a:gd name="T16" fmla="*/ 1584 w 1584"/>
                <a:gd name="T17" fmla="*/ 8 h 63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584" h="632">
                  <a:moveTo>
                    <a:pt x="0" y="632"/>
                  </a:moveTo>
                  <a:cubicBezTo>
                    <a:pt x="32" y="584"/>
                    <a:pt x="64" y="536"/>
                    <a:pt x="96" y="488"/>
                  </a:cubicBezTo>
                  <a:cubicBezTo>
                    <a:pt x="128" y="440"/>
                    <a:pt x="160" y="392"/>
                    <a:pt x="192" y="344"/>
                  </a:cubicBezTo>
                  <a:cubicBezTo>
                    <a:pt x="224" y="296"/>
                    <a:pt x="256" y="240"/>
                    <a:pt x="288" y="200"/>
                  </a:cubicBezTo>
                  <a:cubicBezTo>
                    <a:pt x="320" y="160"/>
                    <a:pt x="352" y="128"/>
                    <a:pt x="384" y="104"/>
                  </a:cubicBezTo>
                  <a:cubicBezTo>
                    <a:pt x="416" y="80"/>
                    <a:pt x="440" y="72"/>
                    <a:pt x="480" y="56"/>
                  </a:cubicBezTo>
                  <a:cubicBezTo>
                    <a:pt x="520" y="40"/>
                    <a:pt x="560" y="16"/>
                    <a:pt x="624" y="8"/>
                  </a:cubicBezTo>
                  <a:cubicBezTo>
                    <a:pt x="688" y="0"/>
                    <a:pt x="704" y="8"/>
                    <a:pt x="864" y="8"/>
                  </a:cubicBezTo>
                  <a:cubicBezTo>
                    <a:pt x="1024" y="8"/>
                    <a:pt x="1304" y="8"/>
                    <a:pt x="1584" y="8"/>
                  </a:cubicBezTo>
                </a:path>
              </a:pathLst>
            </a:custGeom>
            <a:noFill/>
            <a:ln w="38100" cmpd="sng">
              <a:solidFill>
                <a:srgbClr val="0033CC"/>
              </a:solidFill>
              <a:round/>
              <a:headEnd/>
              <a:tailEn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325" name="Line 65">
              <a:extLst>
                <a:ext uri="{FF2B5EF4-FFF2-40B4-BE49-F238E27FC236}">
                  <a16:creationId xmlns:a16="http://schemas.microsoft.com/office/drawing/2014/main" id="{B395D579-A299-E185-96A5-31DBC8EA88FD}"/>
                </a:ext>
              </a:extLst>
            </p:cNvPr>
            <p:cNvSpPr>
              <a:spLocks noChangeShapeType="1"/>
            </p:cNvSpPr>
            <p:nvPr/>
          </p:nvSpPr>
          <p:spPr bwMode="auto">
            <a:xfrm flipV="1">
              <a:off x="3798" y="1152"/>
              <a:ext cx="0" cy="1200"/>
            </a:xfrm>
            <a:prstGeom prst="line">
              <a:avLst/>
            </a:prstGeom>
            <a:noFill/>
            <a:ln w="28575">
              <a:solidFill>
                <a:srgbClr val="0033CC"/>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326" name="Line 66">
              <a:extLst>
                <a:ext uri="{FF2B5EF4-FFF2-40B4-BE49-F238E27FC236}">
                  <a16:creationId xmlns:a16="http://schemas.microsoft.com/office/drawing/2014/main" id="{81E8E58F-7BCC-9E07-D547-F5589D41D665}"/>
                </a:ext>
              </a:extLst>
            </p:cNvPr>
            <p:cNvSpPr>
              <a:spLocks noChangeShapeType="1"/>
            </p:cNvSpPr>
            <p:nvPr/>
          </p:nvSpPr>
          <p:spPr bwMode="auto">
            <a:xfrm>
              <a:off x="3798" y="2352"/>
              <a:ext cx="1728" cy="0"/>
            </a:xfrm>
            <a:prstGeom prst="line">
              <a:avLst/>
            </a:prstGeom>
            <a:noFill/>
            <a:ln w="28575">
              <a:solidFill>
                <a:srgbClr val="0033CC"/>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327" name="Text Box 67">
              <a:extLst>
                <a:ext uri="{FF2B5EF4-FFF2-40B4-BE49-F238E27FC236}">
                  <a16:creationId xmlns:a16="http://schemas.microsoft.com/office/drawing/2014/main" id="{6B319D59-65F9-2C48-062B-841ECFBFCB25}"/>
                </a:ext>
              </a:extLst>
            </p:cNvPr>
            <p:cNvSpPr txBox="1">
              <a:spLocks noChangeArrowheads="1"/>
            </p:cNvSpPr>
            <p:nvPr/>
          </p:nvSpPr>
          <p:spPr bwMode="auto">
            <a:xfrm>
              <a:off x="4875" y="2025"/>
              <a:ext cx="708" cy="327"/>
            </a:xfrm>
            <a:prstGeom prst="rect">
              <a:avLst/>
            </a:prstGeom>
            <a:noFill/>
            <a:ln>
              <a:noFill/>
            </a:ln>
            <a:effectLst/>
            <a:extLst>
              <a:ext uri="{909E8E84-426E-40DD-AFC4-6F175D3DCCD1}">
                <a14:hiddenFill xmlns:a14="http://schemas.microsoft.com/office/drawing/2010/main">
                  <a:solidFill>
                    <a:srgbClr val="FFFFCC"/>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i="1">
                  <a:solidFill>
                    <a:srgbClr val="0033CC"/>
                  </a:solidFill>
                </a:rPr>
                <a:t>R</a:t>
              </a:r>
              <a:r>
                <a:rPr lang="en-US" altLang="zh-CN" baseline="-25000">
                  <a:solidFill>
                    <a:srgbClr val="0033CC"/>
                  </a:solidFill>
                </a:rPr>
                <a:t>i</a:t>
              </a:r>
              <a:r>
                <a:rPr lang="en-US" altLang="zh-CN">
                  <a:solidFill>
                    <a:srgbClr val="0033CC"/>
                  </a:solidFill>
                </a:rPr>
                <a:t>/ </a:t>
              </a:r>
              <a:r>
                <a:rPr kumimoji="0" lang="en-US" altLang="zh-CN" sz="2400">
                  <a:solidFill>
                    <a:srgbClr val="0033CC"/>
                  </a:solidFill>
                  <a:latin typeface="Symbol" panose="05050102010706020507" pitchFamily="18" charset="2"/>
                  <a:sym typeface="Symbol" panose="05050102010706020507" pitchFamily="18" charset="2"/>
                </a:rPr>
                <a:t></a:t>
              </a:r>
            </a:p>
          </p:txBody>
        </p:sp>
        <p:sp>
          <p:nvSpPr>
            <p:cNvPr id="328" name="Line 68">
              <a:extLst>
                <a:ext uri="{FF2B5EF4-FFF2-40B4-BE49-F238E27FC236}">
                  <a16:creationId xmlns:a16="http://schemas.microsoft.com/office/drawing/2014/main" id="{9CF7C6F2-62AB-B1DB-40EA-83AC8B01FFBD}"/>
                </a:ext>
              </a:extLst>
            </p:cNvPr>
            <p:cNvSpPr>
              <a:spLocks noChangeShapeType="1"/>
            </p:cNvSpPr>
            <p:nvPr/>
          </p:nvSpPr>
          <p:spPr bwMode="auto">
            <a:xfrm>
              <a:off x="4312" y="2299"/>
              <a:ext cx="0" cy="58"/>
            </a:xfrm>
            <a:prstGeom prst="line">
              <a:avLst/>
            </a:prstGeom>
            <a:noFill/>
            <a:ln w="381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29" name="Line 69">
              <a:extLst>
                <a:ext uri="{FF2B5EF4-FFF2-40B4-BE49-F238E27FC236}">
                  <a16:creationId xmlns:a16="http://schemas.microsoft.com/office/drawing/2014/main" id="{3A4F45FC-B13E-C0EF-4B48-DF7BBEEDAFA9}"/>
                </a:ext>
              </a:extLst>
            </p:cNvPr>
            <p:cNvSpPr>
              <a:spLocks noChangeShapeType="1"/>
            </p:cNvSpPr>
            <p:nvPr/>
          </p:nvSpPr>
          <p:spPr bwMode="auto">
            <a:xfrm>
              <a:off x="4821" y="2304"/>
              <a:ext cx="0" cy="58"/>
            </a:xfrm>
            <a:prstGeom prst="line">
              <a:avLst/>
            </a:prstGeom>
            <a:noFill/>
            <a:ln w="381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30" name="Line 70">
              <a:extLst>
                <a:ext uri="{FF2B5EF4-FFF2-40B4-BE49-F238E27FC236}">
                  <a16:creationId xmlns:a16="http://schemas.microsoft.com/office/drawing/2014/main" id="{C409E85A-41BD-0347-9371-B12326DA8812}"/>
                </a:ext>
              </a:extLst>
            </p:cNvPr>
            <p:cNvSpPr>
              <a:spLocks noChangeShapeType="1"/>
            </p:cNvSpPr>
            <p:nvPr/>
          </p:nvSpPr>
          <p:spPr bwMode="auto">
            <a:xfrm>
              <a:off x="5301" y="2289"/>
              <a:ext cx="0" cy="58"/>
            </a:xfrm>
            <a:prstGeom prst="line">
              <a:avLst/>
            </a:prstGeom>
            <a:noFill/>
            <a:ln w="381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31" name="Text Box 71">
              <a:extLst>
                <a:ext uri="{FF2B5EF4-FFF2-40B4-BE49-F238E27FC236}">
                  <a16:creationId xmlns:a16="http://schemas.microsoft.com/office/drawing/2014/main" id="{046A56DE-77ED-3478-84C1-D1005CA6FD64}"/>
                </a:ext>
              </a:extLst>
            </p:cNvPr>
            <p:cNvSpPr txBox="1">
              <a:spLocks noChangeArrowheads="1"/>
            </p:cNvSpPr>
            <p:nvPr/>
          </p:nvSpPr>
          <p:spPr bwMode="auto">
            <a:xfrm>
              <a:off x="3687" y="2353"/>
              <a:ext cx="212"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400">
                  <a:solidFill>
                    <a:srgbClr val="0033CC"/>
                  </a:solidFill>
                </a:rPr>
                <a:t>0</a:t>
              </a:r>
            </a:p>
          </p:txBody>
        </p:sp>
        <p:sp>
          <p:nvSpPr>
            <p:cNvPr id="332" name="Text Box 72">
              <a:extLst>
                <a:ext uri="{FF2B5EF4-FFF2-40B4-BE49-F238E27FC236}">
                  <a16:creationId xmlns:a16="http://schemas.microsoft.com/office/drawing/2014/main" id="{849F9FCF-27B4-DDF5-5EA9-5A72492595E3}"/>
                </a:ext>
              </a:extLst>
            </p:cNvPr>
            <p:cNvSpPr txBox="1">
              <a:spLocks noChangeArrowheads="1"/>
            </p:cNvSpPr>
            <p:nvPr/>
          </p:nvSpPr>
          <p:spPr bwMode="auto">
            <a:xfrm>
              <a:off x="4187" y="2353"/>
              <a:ext cx="212"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400">
                  <a:solidFill>
                    <a:srgbClr val="0033CC"/>
                  </a:solidFill>
                </a:rPr>
                <a:t>2</a:t>
              </a:r>
            </a:p>
          </p:txBody>
        </p:sp>
        <p:sp>
          <p:nvSpPr>
            <p:cNvPr id="333" name="Text Box 73">
              <a:extLst>
                <a:ext uri="{FF2B5EF4-FFF2-40B4-BE49-F238E27FC236}">
                  <a16:creationId xmlns:a16="http://schemas.microsoft.com/office/drawing/2014/main" id="{A7EFA655-F48A-5AFC-3D2B-EEE03270E95A}"/>
                </a:ext>
              </a:extLst>
            </p:cNvPr>
            <p:cNvSpPr txBox="1">
              <a:spLocks noChangeArrowheads="1"/>
            </p:cNvSpPr>
            <p:nvPr/>
          </p:nvSpPr>
          <p:spPr bwMode="auto">
            <a:xfrm>
              <a:off x="5189" y="2353"/>
              <a:ext cx="212"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400">
                  <a:solidFill>
                    <a:srgbClr val="0033CC"/>
                  </a:solidFill>
                </a:rPr>
                <a:t>6</a:t>
              </a:r>
            </a:p>
          </p:txBody>
        </p:sp>
        <p:sp>
          <p:nvSpPr>
            <p:cNvPr id="334" name="Text Box 74">
              <a:extLst>
                <a:ext uri="{FF2B5EF4-FFF2-40B4-BE49-F238E27FC236}">
                  <a16:creationId xmlns:a16="http://schemas.microsoft.com/office/drawing/2014/main" id="{FC7BD22E-9C08-1E1F-FE19-1A4335291356}"/>
                </a:ext>
              </a:extLst>
            </p:cNvPr>
            <p:cNvSpPr txBox="1">
              <a:spLocks noChangeArrowheads="1"/>
            </p:cNvSpPr>
            <p:nvPr/>
          </p:nvSpPr>
          <p:spPr bwMode="auto">
            <a:xfrm>
              <a:off x="4688" y="2353"/>
              <a:ext cx="212"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400">
                  <a:solidFill>
                    <a:srgbClr val="0033CC"/>
                  </a:solidFill>
                </a:rPr>
                <a:t>4</a:t>
              </a:r>
            </a:p>
          </p:txBody>
        </p:sp>
        <p:sp>
          <p:nvSpPr>
            <p:cNvPr id="335" name="Text Box 75">
              <a:extLst>
                <a:ext uri="{FF2B5EF4-FFF2-40B4-BE49-F238E27FC236}">
                  <a16:creationId xmlns:a16="http://schemas.microsoft.com/office/drawing/2014/main" id="{BB6DA125-F4E1-7FA5-4894-B25D6E2BBA76}"/>
                </a:ext>
              </a:extLst>
            </p:cNvPr>
            <p:cNvSpPr txBox="1">
              <a:spLocks noChangeArrowheads="1"/>
            </p:cNvSpPr>
            <p:nvPr/>
          </p:nvSpPr>
          <p:spPr bwMode="auto">
            <a:xfrm>
              <a:off x="3562" y="1782"/>
              <a:ext cx="212"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400">
                  <a:solidFill>
                    <a:srgbClr val="0033CC"/>
                  </a:solidFill>
                </a:rPr>
                <a:t>1</a:t>
              </a:r>
            </a:p>
          </p:txBody>
        </p:sp>
        <p:sp>
          <p:nvSpPr>
            <p:cNvPr id="336" name="Text Box 76">
              <a:extLst>
                <a:ext uri="{FF2B5EF4-FFF2-40B4-BE49-F238E27FC236}">
                  <a16:creationId xmlns:a16="http://schemas.microsoft.com/office/drawing/2014/main" id="{06A210D0-7D83-4BBF-E4E1-CB54DC0CBD4E}"/>
                </a:ext>
              </a:extLst>
            </p:cNvPr>
            <p:cNvSpPr txBox="1">
              <a:spLocks noChangeArrowheads="1"/>
            </p:cNvSpPr>
            <p:nvPr/>
          </p:nvSpPr>
          <p:spPr bwMode="auto">
            <a:xfrm>
              <a:off x="3562" y="1369"/>
              <a:ext cx="212"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400">
                  <a:solidFill>
                    <a:srgbClr val="0033CC"/>
                  </a:solidFill>
                </a:rPr>
                <a:t>2</a:t>
              </a:r>
            </a:p>
          </p:txBody>
        </p:sp>
        <p:sp>
          <p:nvSpPr>
            <p:cNvPr id="337" name="Line 77">
              <a:extLst>
                <a:ext uri="{FF2B5EF4-FFF2-40B4-BE49-F238E27FC236}">
                  <a16:creationId xmlns:a16="http://schemas.microsoft.com/office/drawing/2014/main" id="{55246927-3E07-F9F9-03CB-F2C567E95CB0}"/>
                </a:ext>
              </a:extLst>
            </p:cNvPr>
            <p:cNvSpPr>
              <a:spLocks noChangeShapeType="1"/>
            </p:cNvSpPr>
            <p:nvPr/>
          </p:nvSpPr>
          <p:spPr bwMode="auto">
            <a:xfrm>
              <a:off x="3798" y="1934"/>
              <a:ext cx="68" cy="0"/>
            </a:xfrm>
            <a:prstGeom prst="line">
              <a:avLst/>
            </a:prstGeom>
            <a:noFill/>
            <a:ln w="381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38" name="Line 78">
              <a:extLst>
                <a:ext uri="{FF2B5EF4-FFF2-40B4-BE49-F238E27FC236}">
                  <a16:creationId xmlns:a16="http://schemas.microsoft.com/office/drawing/2014/main" id="{91D5EB8D-BFDA-9588-4A1B-43FCC35E744D}"/>
                </a:ext>
              </a:extLst>
            </p:cNvPr>
            <p:cNvSpPr>
              <a:spLocks noChangeShapeType="1"/>
            </p:cNvSpPr>
            <p:nvPr/>
          </p:nvSpPr>
          <p:spPr bwMode="auto">
            <a:xfrm>
              <a:off x="3794" y="1506"/>
              <a:ext cx="68" cy="0"/>
            </a:xfrm>
            <a:prstGeom prst="line">
              <a:avLst/>
            </a:prstGeom>
            <a:noFill/>
            <a:ln w="381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39" name="Text Box 79">
              <a:extLst>
                <a:ext uri="{FF2B5EF4-FFF2-40B4-BE49-F238E27FC236}">
                  <a16:creationId xmlns:a16="http://schemas.microsoft.com/office/drawing/2014/main" id="{594DF261-EB6C-D228-9421-FDDA9DEAEEF4}"/>
                </a:ext>
              </a:extLst>
            </p:cNvPr>
            <p:cNvSpPr txBox="1">
              <a:spLocks noChangeArrowheads="1"/>
            </p:cNvSpPr>
            <p:nvPr/>
          </p:nvSpPr>
          <p:spPr bwMode="auto">
            <a:xfrm>
              <a:off x="3819" y="1088"/>
              <a:ext cx="723" cy="327"/>
            </a:xfrm>
            <a:prstGeom prst="rect">
              <a:avLst/>
            </a:prstGeom>
            <a:noFill/>
            <a:ln>
              <a:noFill/>
            </a:ln>
            <a:effectLst/>
            <a:extLst>
              <a:ext uri="{909E8E84-426E-40DD-AFC4-6F175D3DCCD1}">
                <a14:hiddenFill xmlns:a14="http://schemas.microsoft.com/office/drawing/2010/main">
                  <a:solidFill>
                    <a:srgbClr val="FFFFCC"/>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i="1">
                  <a:solidFill>
                    <a:srgbClr val="0033CC"/>
                  </a:solidFill>
                </a:rPr>
                <a:t>u</a:t>
              </a:r>
              <a:r>
                <a:rPr lang="en-US" altLang="zh-CN" baseline="-25000">
                  <a:solidFill>
                    <a:srgbClr val="0033CC"/>
                  </a:solidFill>
                </a:rPr>
                <a:t>I </a:t>
              </a:r>
              <a:r>
                <a:rPr lang="en-US" altLang="zh-CN">
                  <a:solidFill>
                    <a:srgbClr val="0033CC"/>
                  </a:solidFill>
                </a:rPr>
                <a:t>/ V</a:t>
              </a:r>
              <a:endParaRPr kumimoji="0" lang="en-US" altLang="zh-CN" sz="2400">
                <a:solidFill>
                  <a:srgbClr val="0033CC"/>
                </a:solidFill>
              </a:endParaRPr>
            </a:p>
          </p:txBody>
        </p:sp>
      </p:grpSp>
      <p:graphicFrame>
        <p:nvGraphicFramePr>
          <p:cNvPr id="341" name="Object 81">
            <a:extLst>
              <a:ext uri="{FF2B5EF4-FFF2-40B4-BE49-F238E27FC236}">
                <a16:creationId xmlns:a16="http://schemas.microsoft.com/office/drawing/2014/main" id="{1619BEEF-6864-43E8-2131-BA29B035F3FC}"/>
              </a:ext>
            </a:extLst>
          </p:cNvPr>
          <p:cNvGraphicFramePr>
            <a:graphicFrameLocks noChangeAspect="1"/>
          </p:cNvGraphicFramePr>
          <p:nvPr>
            <p:extLst>
              <p:ext uri="{D42A27DB-BD31-4B8C-83A1-F6EECF244321}">
                <p14:modId xmlns:p14="http://schemas.microsoft.com/office/powerpoint/2010/main" val="373500551"/>
              </p:ext>
            </p:extLst>
          </p:nvPr>
        </p:nvGraphicFramePr>
        <p:xfrm>
          <a:off x="224625" y="4906682"/>
          <a:ext cx="1387108" cy="469900"/>
        </p:xfrm>
        <a:graphic>
          <a:graphicData uri="http://schemas.openxmlformats.org/presentationml/2006/ole">
            <mc:AlternateContent xmlns:mc="http://schemas.openxmlformats.org/markup-compatibility/2006">
              <mc:Choice xmlns:v="urn:schemas-microsoft-com:vml" Requires="v">
                <p:oleObj name="Equation" r:id="rId3" imgW="590687" imgH="171317" progId="Equation.3">
                  <p:embed/>
                </p:oleObj>
              </mc:Choice>
              <mc:Fallback>
                <p:oleObj name="Equation" r:id="rId3" imgW="590687" imgH="171317" progId="Equation.3">
                  <p:embed/>
                  <p:pic>
                    <p:nvPicPr>
                      <p:cNvPr id="341" name="Object 81">
                        <a:extLst>
                          <a:ext uri="{FF2B5EF4-FFF2-40B4-BE49-F238E27FC236}">
                            <a16:creationId xmlns:a16="http://schemas.microsoft.com/office/drawing/2014/main" id="{1619BEEF-6864-43E8-2131-BA29B035F3FC}"/>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24625" y="4906682"/>
                        <a:ext cx="1387108" cy="469900"/>
                      </a:xfrm>
                      <a:prstGeom prst="rect">
                        <a:avLst/>
                      </a:prstGeom>
                      <a:noFill/>
                      <a:ln>
                        <a:noFill/>
                      </a:ln>
                      <a:effectLst/>
                    </p:spPr>
                  </p:pic>
                </p:oleObj>
              </mc:Fallback>
            </mc:AlternateContent>
          </a:graphicData>
        </a:graphic>
      </p:graphicFrame>
      <p:sp>
        <p:nvSpPr>
          <p:cNvPr id="342" name="Text Box 82">
            <a:extLst>
              <a:ext uri="{FF2B5EF4-FFF2-40B4-BE49-F238E27FC236}">
                <a16:creationId xmlns:a16="http://schemas.microsoft.com/office/drawing/2014/main" id="{C6EF6A42-96F3-B841-6A6E-B17AB73A2353}"/>
              </a:ext>
            </a:extLst>
          </p:cNvPr>
          <p:cNvSpPr txBox="1">
            <a:spLocks noChangeArrowheads="1"/>
          </p:cNvSpPr>
          <p:nvPr/>
        </p:nvSpPr>
        <p:spPr bwMode="auto">
          <a:xfrm>
            <a:off x="1635270" y="4895543"/>
            <a:ext cx="2347117" cy="461665"/>
          </a:xfrm>
          <a:prstGeom prst="rect">
            <a:avLst/>
          </a:prstGeom>
          <a:noFill/>
          <a:ln>
            <a:noFill/>
          </a:ln>
          <a:effectLst/>
          <a:extLst>
            <a:ext uri="{909E8E84-426E-40DD-AFC4-6F175D3DCCD1}">
              <a14:hiddenFill xmlns:a14="http://schemas.microsoft.com/office/drawing/2010/main">
                <a:solidFill>
                  <a:srgbClr val="CCFFFF"/>
                </a:solidFill>
              </a14:hiddenFill>
            </a:ext>
            <a:ext uri="{91240B29-F687-4F45-9708-019B960494DF}">
              <a14:hiddenLine xmlns:a14="http://schemas.microsoft.com/office/drawing/2010/main" w="28575">
                <a:solidFill>
                  <a:schemeClr val="accent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400" dirty="0">
                <a:solidFill>
                  <a:srgbClr val="0033CC"/>
                </a:solidFill>
              </a:rPr>
              <a:t>T</a:t>
            </a:r>
            <a:r>
              <a:rPr lang="en-US" altLang="zh-CN" sz="2400" baseline="-25000" dirty="0">
                <a:solidFill>
                  <a:srgbClr val="0033CC"/>
                </a:solidFill>
              </a:rPr>
              <a:t>2</a:t>
            </a:r>
            <a:r>
              <a:rPr lang="zh-CN" altLang="en-US" sz="2400" dirty="0">
                <a:solidFill>
                  <a:srgbClr val="0033CC"/>
                </a:solidFill>
              </a:rPr>
              <a:t>、</a:t>
            </a:r>
            <a:r>
              <a:rPr lang="en-US" altLang="zh-CN" sz="2400" dirty="0">
                <a:solidFill>
                  <a:srgbClr val="0033CC"/>
                </a:solidFill>
              </a:rPr>
              <a:t>T</a:t>
            </a:r>
            <a:r>
              <a:rPr lang="en-US" altLang="zh-CN" sz="2400" baseline="-25000" dirty="0">
                <a:solidFill>
                  <a:srgbClr val="0033CC"/>
                </a:solidFill>
              </a:rPr>
              <a:t>4</a:t>
            </a:r>
            <a:r>
              <a:rPr lang="zh-CN" altLang="en-US" sz="2400" dirty="0">
                <a:solidFill>
                  <a:srgbClr val="0033CC"/>
                </a:solidFill>
              </a:rPr>
              <a:t>饱和导通</a:t>
            </a:r>
          </a:p>
        </p:txBody>
      </p:sp>
      <p:graphicFrame>
        <p:nvGraphicFramePr>
          <p:cNvPr id="343" name="Object 83">
            <a:extLst>
              <a:ext uri="{FF2B5EF4-FFF2-40B4-BE49-F238E27FC236}">
                <a16:creationId xmlns:a16="http://schemas.microsoft.com/office/drawing/2014/main" id="{0A3350A3-819A-8C9E-CF03-594BB7FEAFDA}"/>
              </a:ext>
            </a:extLst>
          </p:cNvPr>
          <p:cNvGraphicFramePr>
            <a:graphicFrameLocks noChangeAspect="1"/>
          </p:cNvGraphicFramePr>
          <p:nvPr>
            <p:extLst>
              <p:ext uri="{D42A27DB-BD31-4B8C-83A1-F6EECF244321}">
                <p14:modId xmlns:p14="http://schemas.microsoft.com/office/powerpoint/2010/main" val="3145359820"/>
              </p:ext>
            </p:extLst>
          </p:nvPr>
        </p:nvGraphicFramePr>
        <p:xfrm>
          <a:off x="3982387" y="4879722"/>
          <a:ext cx="1995696" cy="423989"/>
        </p:xfrm>
        <a:graphic>
          <a:graphicData uri="http://schemas.openxmlformats.org/presentationml/2006/ole">
            <mc:AlternateContent xmlns:mc="http://schemas.openxmlformats.org/markup-compatibility/2006">
              <mc:Choice xmlns:v="urn:schemas-microsoft-com:vml" Requires="v">
                <p:oleObj name="Equation" r:id="rId5" imgW="1028635" imgH="180756" progId="Equation.3">
                  <p:embed/>
                </p:oleObj>
              </mc:Choice>
              <mc:Fallback>
                <p:oleObj name="Equation" r:id="rId5" imgW="1028635" imgH="180756" progId="Equation.3">
                  <p:embed/>
                  <p:pic>
                    <p:nvPicPr>
                      <p:cNvPr id="343" name="Object 83">
                        <a:extLst>
                          <a:ext uri="{FF2B5EF4-FFF2-40B4-BE49-F238E27FC236}">
                            <a16:creationId xmlns:a16="http://schemas.microsoft.com/office/drawing/2014/main" id="{0A3350A3-819A-8C9E-CF03-594BB7FEAFDA}"/>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3982387" y="4879722"/>
                        <a:ext cx="1995696" cy="423989"/>
                      </a:xfrm>
                      <a:prstGeom prst="rect">
                        <a:avLst/>
                      </a:prstGeom>
                      <a:noFill/>
                      <a:ln>
                        <a:noFill/>
                      </a:ln>
                      <a:effectLst/>
                    </p:spPr>
                  </p:pic>
                </p:oleObj>
              </mc:Fallback>
            </mc:AlternateContent>
          </a:graphicData>
        </a:graphic>
      </p:graphicFrame>
      <p:sp>
        <p:nvSpPr>
          <p:cNvPr id="344" name="Text Box 84">
            <a:extLst>
              <a:ext uri="{FF2B5EF4-FFF2-40B4-BE49-F238E27FC236}">
                <a16:creationId xmlns:a16="http://schemas.microsoft.com/office/drawing/2014/main" id="{74F03022-7A56-A20B-C0B5-586942462FBA}"/>
              </a:ext>
            </a:extLst>
          </p:cNvPr>
          <p:cNvSpPr txBox="1">
            <a:spLocks noChangeArrowheads="1"/>
          </p:cNvSpPr>
          <p:nvPr/>
        </p:nvSpPr>
        <p:spPr bwMode="auto">
          <a:xfrm>
            <a:off x="216686" y="5415362"/>
            <a:ext cx="5133975" cy="519112"/>
          </a:xfrm>
          <a:prstGeom prst="rect">
            <a:avLst/>
          </a:prstGeom>
          <a:noFill/>
          <a:ln>
            <a:noFill/>
          </a:ln>
          <a:effectLst/>
          <a:extLst>
            <a:ext uri="{909E8E84-426E-40DD-AFC4-6F175D3DCCD1}">
              <a14:hiddenFill xmlns:a14="http://schemas.microsoft.com/office/drawing/2010/main">
                <a:solidFill>
                  <a:srgbClr val="00FF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i="1" dirty="0">
                <a:solidFill>
                  <a:srgbClr val="0033CC"/>
                </a:solidFill>
                <a:ea typeface="楷体_GB2312" pitchFamily="49" charset="-122"/>
              </a:rPr>
              <a:t>R</a:t>
            </a:r>
            <a:r>
              <a:rPr lang="en-US" altLang="zh-CN" baseline="-25000" dirty="0">
                <a:solidFill>
                  <a:srgbClr val="0033CC"/>
                </a:solidFill>
                <a:ea typeface="楷体_GB2312" pitchFamily="49" charset="-122"/>
              </a:rPr>
              <a:t>i </a:t>
            </a:r>
            <a:r>
              <a:rPr lang="en-US" altLang="zh-CN" dirty="0">
                <a:solidFill>
                  <a:srgbClr val="0033CC"/>
                </a:solidFill>
                <a:ea typeface="楷体_GB2312" pitchFamily="49" charset="-122"/>
              </a:rPr>
              <a:t>= </a:t>
            </a:r>
            <a:r>
              <a:rPr lang="en-US" altLang="zh-CN" i="1" dirty="0">
                <a:solidFill>
                  <a:srgbClr val="FF0066"/>
                </a:solidFill>
                <a:ea typeface="楷体_GB2312" pitchFamily="49" charset="-122"/>
              </a:rPr>
              <a:t>R</a:t>
            </a:r>
            <a:r>
              <a:rPr lang="en-US" altLang="zh-CN" dirty="0">
                <a:solidFill>
                  <a:srgbClr val="FF0066"/>
                </a:solidFill>
                <a:ea typeface="楷体_GB2312" pitchFamily="49" charset="-122"/>
              </a:rPr>
              <a:t>on</a:t>
            </a:r>
            <a:r>
              <a:rPr lang="en-US" altLang="zh-CN" dirty="0">
                <a:solidFill>
                  <a:schemeClr val="tx2"/>
                </a:solidFill>
                <a:ea typeface="楷体_GB2312" pitchFamily="49" charset="-122"/>
              </a:rPr>
              <a:t> </a:t>
            </a:r>
            <a:r>
              <a:rPr lang="en-US" altLang="zh-CN" dirty="0">
                <a:solidFill>
                  <a:srgbClr val="FF0066"/>
                </a:solidFill>
                <a:ea typeface="楷体_GB2312" pitchFamily="49" charset="-122"/>
              </a:rPr>
              <a:t>— </a:t>
            </a:r>
            <a:r>
              <a:rPr lang="zh-CN" altLang="en-US" dirty="0">
                <a:solidFill>
                  <a:srgbClr val="FF0066"/>
                </a:solidFill>
              </a:rPr>
              <a:t>开门电阻</a:t>
            </a:r>
            <a:r>
              <a:rPr lang="zh-CN" altLang="en-US" dirty="0">
                <a:solidFill>
                  <a:srgbClr val="0033CC"/>
                </a:solidFill>
              </a:rPr>
              <a:t>（</a:t>
            </a:r>
            <a:r>
              <a:rPr lang="en-US" altLang="zh-CN" dirty="0">
                <a:solidFill>
                  <a:srgbClr val="0033CC"/>
                </a:solidFill>
              </a:rPr>
              <a:t>2.5 kΩ</a:t>
            </a:r>
            <a:r>
              <a:rPr lang="zh-CN" altLang="en-US" dirty="0">
                <a:solidFill>
                  <a:srgbClr val="0033CC"/>
                </a:solidFill>
              </a:rPr>
              <a:t>）</a:t>
            </a:r>
            <a:endParaRPr lang="zh-CN" altLang="en-US" dirty="0">
              <a:solidFill>
                <a:srgbClr val="0033CC"/>
              </a:solidFill>
              <a:ea typeface="楷体_GB2312" pitchFamily="49" charset="-122"/>
            </a:endParaRPr>
          </a:p>
        </p:txBody>
      </p:sp>
      <p:sp>
        <p:nvSpPr>
          <p:cNvPr id="345" name="Line 85">
            <a:extLst>
              <a:ext uri="{FF2B5EF4-FFF2-40B4-BE49-F238E27FC236}">
                <a16:creationId xmlns:a16="http://schemas.microsoft.com/office/drawing/2014/main" id="{E719F66A-65E5-FF05-B74F-13647A01EC1F}"/>
              </a:ext>
            </a:extLst>
          </p:cNvPr>
          <p:cNvSpPr>
            <a:spLocks noChangeShapeType="1"/>
          </p:cNvSpPr>
          <p:nvPr/>
        </p:nvSpPr>
        <p:spPr bwMode="auto">
          <a:xfrm flipV="1">
            <a:off x="8491683" y="2709600"/>
            <a:ext cx="0" cy="1020762"/>
          </a:xfrm>
          <a:prstGeom prst="line">
            <a:avLst/>
          </a:prstGeom>
          <a:noFill/>
          <a:ln w="28575">
            <a:solidFill>
              <a:srgbClr val="FF0066"/>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46" name="Line 86">
            <a:extLst>
              <a:ext uri="{FF2B5EF4-FFF2-40B4-BE49-F238E27FC236}">
                <a16:creationId xmlns:a16="http://schemas.microsoft.com/office/drawing/2014/main" id="{C562E080-4D19-8C6D-A3CA-AB1D51F80ADD}"/>
              </a:ext>
            </a:extLst>
          </p:cNvPr>
          <p:cNvSpPr>
            <a:spLocks noChangeShapeType="1"/>
          </p:cNvSpPr>
          <p:nvPr/>
        </p:nvSpPr>
        <p:spPr bwMode="auto">
          <a:xfrm flipH="1">
            <a:off x="7453458" y="2754050"/>
            <a:ext cx="1038225" cy="1587"/>
          </a:xfrm>
          <a:prstGeom prst="line">
            <a:avLst/>
          </a:prstGeom>
          <a:noFill/>
          <a:ln w="28575">
            <a:solidFill>
              <a:srgbClr val="FF0066"/>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47" name="Oval 87">
            <a:extLst>
              <a:ext uri="{FF2B5EF4-FFF2-40B4-BE49-F238E27FC236}">
                <a16:creationId xmlns:a16="http://schemas.microsoft.com/office/drawing/2014/main" id="{05F1647F-7E44-1AE5-566F-3993A1FD81C7}"/>
              </a:ext>
            </a:extLst>
          </p:cNvPr>
          <p:cNvSpPr>
            <a:spLocks noChangeArrowheads="1"/>
          </p:cNvSpPr>
          <p:nvPr/>
        </p:nvSpPr>
        <p:spPr bwMode="auto">
          <a:xfrm>
            <a:off x="8437708" y="2709600"/>
            <a:ext cx="88900" cy="88900"/>
          </a:xfrm>
          <a:prstGeom prst="ellipse">
            <a:avLst/>
          </a:prstGeom>
          <a:solidFill>
            <a:srgbClr val="FF0066"/>
          </a:solidFill>
          <a:ln w="9525">
            <a:solidFill>
              <a:srgbClr val="FF006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348" name="Rectangle 88">
            <a:extLst>
              <a:ext uri="{FF2B5EF4-FFF2-40B4-BE49-F238E27FC236}">
                <a16:creationId xmlns:a16="http://schemas.microsoft.com/office/drawing/2014/main" id="{EDA458E0-28CE-1DBB-CD9E-1DB2399DDB5F}"/>
              </a:ext>
            </a:extLst>
          </p:cNvPr>
          <p:cNvSpPr>
            <a:spLocks noChangeArrowheads="1"/>
          </p:cNvSpPr>
          <p:nvPr/>
        </p:nvSpPr>
        <p:spPr bwMode="auto">
          <a:xfrm>
            <a:off x="8296420" y="3720837"/>
            <a:ext cx="601663"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400" i="1">
                <a:solidFill>
                  <a:srgbClr val="FF0066"/>
                </a:solidFill>
                <a:ea typeface="楷体_GB2312" pitchFamily="49" charset="-122"/>
              </a:rPr>
              <a:t>R</a:t>
            </a:r>
            <a:r>
              <a:rPr lang="en-US" altLang="zh-CN" sz="2400" baseline="-25000">
                <a:solidFill>
                  <a:srgbClr val="FF0066"/>
                </a:solidFill>
                <a:ea typeface="楷体_GB2312" pitchFamily="49" charset="-122"/>
              </a:rPr>
              <a:t>on</a:t>
            </a:r>
          </a:p>
        </p:txBody>
      </p:sp>
      <p:graphicFrame>
        <p:nvGraphicFramePr>
          <p:cNvPr id="350" name="Object 90">
            <a:extLst>
              <a:ext uri="{FF2B5EF4-FFF2-40B4-BE49-F238E27FC236}">
                <a16:creationId xmlns:a16="http://schemas.microsoft.com/office/drawing/2014/main" id="{09361FAB-AEAB-B518-6BF6-666319491DCF}"/>
              </a:ext>
            </a:extLst>
          </p:cNvPr>
          <p:cNvGraphicFramePr>
            <a:graphicFrameLocks noChangeAspect="1"/>
          </p:cNvGraphicFramePr>
          <p:nvPr>
            <p:extLst>
              <p:ext uri="{D42A27DB-BD31-4B8C-83A1-F6EECF244321}">
                <p14:modId xmlns:p14="http://schemas.microsoft.com/office/powerpoint/2010/main" val="1145269384"/>
              </p:ext>
            </p:extLst>
          </p:nvPr>
        </p:nvGraphicFramePr>
        <p:xfrm>
          <a:off x="6226972" y="4318263"/>
          <a:ext cx="1581294" cy="450029"/>
        </p:xfrm>
        <a:graphic>
          <a:graphicData uri="http://schemas.openxmlformats.org/presentationml/2006/ole">
            <mc:AlternateContent xmlns:mc="http://schemas.openxmlformats.org/markup-compatibility/2006">
              <mc:Choice xmlns:v="urn:schemas-microsoft-com:vml" Requires="v">
                <p:oleObj name="Equation" r:id="rId7" imgW="714199" imgH="171317" progId="Equation.3">
                  <p:embed/>
                </p:oleObj>
              </mc:Choice>
              <mc:Fallback>
                <p:oleObj name="Equation" r:id="rId7" imgW="714199" imgH="171317" progId="Equation.3">
                  <p:embed/>
                  <p:pic>
                    <p:nvPicPr>
                      <p:cNvPr id="350" name="Object 90">
                        <a:extLst>
                          <a:ext uri="{FF2B5EF4-FFF2-40B4-BE49-F238E27FC236}">
                            <a16:creationId xmlns:a16="http://schemas.microsoft.com/office/drawing/2014/main" id="{09361FAB-AEAB-B518-6BF6-666319491DCF}"/>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6226972" y="4318263"/>
                        <a:ext cx="1581294" cy="450029"/>
                      </a:xfrm>
                      <a:prstGeom prst="rect">
                        <a:avLst/>
                      </a:prstGeom>
                      <a:noFill/>
                      <a:ln>
                        <a:noFill/>
                      </a:ln>
                      <a:effectLst/>
                    </p:spPr>
                  </p:pic>
                </p:oleObj>
              </mc:Fallback>
            </mc:AlternateContent>
          </a:graphicData>
        </a:graphic>
      </p:graphicFrame>
      <p:graphicFrame>
        <p:nvGraphicFramePr>
          <p:cNvPr id="351" name="Object 91">
            <a:extLst>
              <a:ext uri="{FF2B5EF4-FFF2-40B4-BE49-F238E27FC236}">
                <a16:creationId xmlns:a16="http://schemas.microsoft.com/office/drawing/2014/main" id="{FA66EF8A-742D-86CE-410F-69A167E42D11}"/>
              </a:ext>
            </a:extLst>
          </p:cNvPr>
          <p:cNvGraphicFramePr>
            <a:graphicFrameLocks noChangeAspect="1"/>
          </p:cNvGraphicFramePr>
          <p:nvPr>
            <p:extLst>
              <p:ext uri="{D42A27DB-BD31-4B8C-83A1-F6EECF244321}">
                <p14:modId xmlns:p14="http://schemas.microsoft.com/office/powerpoint/2010/main" val="807002894"/>
              </p:ext>
            </p:extLst>
          </p:nvPr>
        </p:nvGraphicFramePr>
        <p:xfrm>
          <a:off x="6198396" y="4796267"/>
          <a:ext cx="1443037" cy="481012"/>
        </p:xfrm>
        <a:graphic>
          <a:graphicData uri="http://schemas.openxmlformats.org/presentationml/2006/ole">
            <mc:AlternateContent xmlns:mc="http://schemas.openxmlformats.org/markup-compatibility/2006">
              <mc:Choice xmlns:v="urn:schemas-microsoft-com:vml" Requires="v">
                <p:oleObj name="Equation" r:id="rId9" imgW="561931" imgH="152439" progId="Equation.3">
                  <p:embed/>
                </p:oleObj>
              </mc:Choice>
              <mc:Fallback>
                <p:oleObj name="Equation" r:id="rId9" imgW="561931" imgH="152439" progId="Equation.3">
                  <p:embed/>
                  <p:pic>
                    <p:nvPicPr>
                      <p:cNvPr id="351" name="Object 91">
                        <a:extLst>
                          <a:ext uri="{FF2B5EF4-FFF2-40B4-BE49-F238E27FC236}">
                            <a16:creationId xmlns:a16="http://schemas.microsoft.com/office/drawing/2014/main" id="{FA66EF8A-742D-86CE-410F-69A167E42D11}"/>
                          </a:ext>
                        </a:extLst>
                      </p:cNvPr>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6198396" y="4796267"/>
                        <a:ext cx="1443037" cy="481012"/>
                      </a:xfrm>
                      <a:prstGeom prst="rect">
                        <a:avLst/>
                      </a:prstGeom>
                      <a:noFill/>
                      <a:ln>
                        <a:noFill/>
                      </a:ln>
                      <a:effectLst/>
                    </p:spPr>
                  </p:pic>
                </p:oleObj>
              </mc:Fallback>
            </mc:AlternateContent>
          </a:graphicData>
        </a:graphic>
      </p:graphicFrame>
      <p:sp>
        <p:nvSpPr>
          <p:cNvPr id="352" name="Text Box 92">
            <a:extLst>
              <a:ext uri="{FF2B5EF4-FFF2-40B4-BE49-F238E27FC236}">
                <a16:creationId xmlns:a16="http://schemas.microsoft.com/office/drawing/2014/main" id="{A651EB13-B613-E619-6C85-9FC56EBAEBCF}"/>
              </a:ext>
            </a:extLst>
          </p:cNvPr>
          <p:cNvSpPr txBox="1">
            <a:spLocks noChangeArrowheads="1"/>
          </p:cNvSpPr>
          <p:nvPr/>
        </p:nvSpPr>
        <p:spPr bwMode="auto">
          <a:xfrm>
            <a:off x="7697849" y="4768292"/>
            <a:ext cx="1911507" cy="4616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400" dirty="0">
                <a:solidFill>
                  <a:srgbClr val="0033CC"/>
                </a:solidFill>
              </a:rPr>
              <a:t>T</a:t>
            </a:r>
            <a:r>
              <a:rPr lang="en-US" altLang="zh-CN" sz="2400" baseline="-25000" dirty="0">
                <a:solidFill>
                  <a:srgbClr val="0033CC"/>
                </a:solidFill>
              </a:rPr>
              <a:t>2</a:t>
            </a:r>
            <a:r>
              <a:rPr lang="zh-CN" altLang="en-US" sz="2400" dirty="0">
                <a:solidFill>
                  <a:srgbClr val="0033CC"/>
                </a:solidFill>
              </a:rPr>
              <a:t>、</a:t>
            </a:r>
            <a:r>
              <a:rPr lang="en-US" altLang="zh-CN" sz="2400" dirty="0">
                <a:solidFill>
                  <a:srgbClr val="0033CC"/>
                </a:solidFill>
              </a:rPr>
              <a:t>T</a:t>
            </a:r>
            <a:r>
              <a:rPr lang="en-US" altLang="zh-CN" sz="2400" baseline="-25000" dirty="0">
                <a:solidFill>
                  <a:srgbClr val="0033CC"/>
                </a:solidFill>
              </a:rPr>
              <a:t>4 </a:t>
            </a:r>
            <a:r>
              <a:rPr lang="zh-CN" altLang="en-US" sz="2400" dirty="0">
                <a:solidFill>
                  <a:srgbClr val="0033CC"/>
                </a:solidFill>
              </a:rPr>
              <a:t>截止</a:t>
            </a:r>
          </a:p>
        </p:txBody>
      </p:sp>
      <p:graphicFrame>
        <p:nvGraphicFramePr>
          <p:cNvPr id="353" name="Object 93">
            <a:extLst>
              <a:ext uri="{FF2B5EF4-FFF2-40B4-BE49-F238E27FC236}">
                <a16:creationId xmlns:a16="http://schemas.microsoft.com/office/drawing/2014/main" id="{5A88C0FF-DBE7-94C9-DC2B-C329DD34072E}"/>
              </a:ext>
            </a:extLst>
          </p:cNvPr>
          <p:cNvGraphicFramePr>
            <a:graphicFrameLocks noChangeAspect="1"/>
          </p:cNvGraphicFramePr>
          <p:nvPr>
            <p:extLst>
              <p:ext uri="{D42A27DB-BD31-4B8C-83A1-F6EECF244321}">
                <p14:modId xmlns:p14="http://schemas.microsoft.com/office/powerpoint/2010/main" val="1711175716"/>
              </p:ext>
            </p:extLst>
          </p:nvPr>
        </p:nvGraphicFramePr>
        <p:xfrm>
          <a:off x="9436594" y="4710845"/>
          <a:ext cx="2592808" cy="519112"/>
        </p:xfrm>
        <a:graphic>
          <a:graphicData uri="http://schemas.openxmlformats.org/presentationml/2006/ole">
            <mc:AlternateContent xmlns:mc="http://schemas.openxmlformats.org/markup-compatibility/2006">
              <mc:Choice xmlns:v="urn:schemas-microsoft-com:vml" Requires="v">
                <p:oleObj name="Equation" r:id="rId11" imgW="971593" imgH="152439" progId="Equation.3">
                  <p:embed/>
                </p:oleObj>
              </mc:Choice>
              <mc:Fallback>
                <p:oleObj name="Equation" r:id="rId11" imgW="971593" imgH="152439" progId="Equation.3">
                  <p:embed/>
                  <p:pic>
                    <p:nvPicPr>
                      <p:cNvPr id="353" name="Object 93">
                        <a:extLst>
                          <a:ext uri="{FF2B5EF4-FFF2-40B4-BE49-F238E27FC236}">
                            <a16:creationId xmlns:a16="http://schemas.microsoft.com/office/drawing/2014/main" id="{5A88C0FF-DBE7-94C9-DC2B-C329DD34072E}"/>
                          </a:ext>
                        </a:extLst>
                      </p:cNvPr>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9436594" y="4710845"/>
                        <a:ext cx="2592808" cy="519112"/>
                      </a:xfrm>
                      <a:prstGeom prst="rect">
                        <a:avLst/>
                      </a:prstGeom>
                      <a:noFill/>
                      <a:ln>
                        <a:noFill/>
                      </a:ln>
                      <a:effectLst/>
                    </p:spPr>
                  </p:pic>
                </p:oleObj>
              </mc:Fallback>
            </mc:AlternateContent>
          </a:graphicData>
        </a:graphic>
      </p:graphicFrame>
      <p:sp>
        <p:nvSpPr>
          <p:cNvPr id="354" name="Text Box 94">
            <a:extLst>
              <a:ext uri="{FF2B5EF4-FFF2-40B4-BE49-F238E27FC236}">
                <a16:creationId xmlns:a16="http://schemas.microsoft.com/office/drawing/2014/main" id="{D4022050-7576-8495-CDC6-A961D74C737F}"/>
              </a:ext>
            </a:extLst>
          </p:cNvPr>
          <p:cNvSpPr txBox="1">
            <a:spLocks noChangeArrowheads="1"/>
          </p:cNvSpPr>
          <p:nvPr/>
        </p:nvSpPr>
        <p:spPr bwMode="auto">
          <a:xfrm>
            <a:off x="6173788" y="5386421"/>
            <a:ext cx="5832475" cy="519112"/>
          </a:xfrm>
          <a:prstGeom prst="rect">
            <a:avLst/>
          </a:prstGeom>
          <a:noFill/>
          <a:ln>
            <a:noFill/>
          </a:ln>
          <a:effectLst/>
          <a:extLst>
            <a:ext uri="{909E8E84-426E-40DD-AFC4-6F175D3DCCD1}">
              <a14:hiddenFill xmlns:a14="http://schemas.microsoft.com/office/drawing/2010/main">
                <a:solidFill>
                  <a:srgbClr val="CCFFFF"/>
                </a:solidFill>
              </a14:hiddenFill>
            </a:ext>
            <a:ext uri="{91240B29-F687-4F45-9708-019B960494DF}">
              <a14:hiddenLine xmlns:a14="http://schemas.microsoft.com/office/drawing/2010/main" w="28575">
                <a:solidFill>
                  <a:schemeClr val="accent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i="1" dirty="0">
                <a:solidFill>
                  <a:srgbClr val="0033CC"/>
                </a:solidFill>
              </a:rPr>
              <a:t>R</a:t>
            </a:r>
            <a:r>
              <a:rPr lang="en-US" altLang="zh-CN" baseline="-25000" dirty="0">
                <a:solidFill>
                  <a:srgbClr val="0033CC"/>
                </a:solidFill>
              </a:rPr>
              <a:t>i </a:t>
            </a:r>
            <a:r>
              <a:rPr lang="en-US" altLang="zh-CN" dirty="0">
                <a:solidFill>
                  <a:srgbClr val="0033CC"/>
                </a:solidFill>
              </a:rPr>
              <a:t>=</a:t>
            </a:r>
            <a:r>
              <a:rPr lang="en-US" altLang="zh-CN" dirty="0"/>
              <a:t> </a:t>
            </a:r>
            <a:r>
              <a:rPr lang="en-US" altLang="zh-CN" i="1" dirty="0" err="1">
                <a:solidFill>
                  <a:srgbClr val="FF0066"/>
                </a:solidFill>
              </a:rPr>
              <a:t>R</a:t>
            </a:r>
            <a:r>
              <a:rPr lang="en-US" altLang="zh-CN" baseline="-25000" dirty="0" err="1">
                <a:solidFill>
                  <a:srgbClr val="FF0066"/>
                </a:solidFill>
              </a:rPr>
              <a:t>off</a:t>
            </a:r>
            <a:r>
              <a:rPr lang="en-US" altLang="zh-CN" dirty="0">
                <a:solidFill>
                  <a:srgbClr val="FF0066"/>
                </a:solidFill>
              </a:rPr>
              <a:t> — </a:t>
            </a:r>
            <a:r>
              <a:rPr lang="zh-CN" altLang="en-US" dirty="0">
                <a:solidFill>
                  <a:srgbClr val="FF0066"/>
                </a:solidFill>
              </a:rPr>
              <a:t>关门电阻</a:t>
            </a:r>
            <a:r>
              <a:rPr lang="zh-CN" altLang="en-US" dirty="0">
                <a:solidFill>
                  <a:srgbClr val="0033CC"/>
                </a:solidFill>
              </a:rPr>
              <a:t>（</a:t>
            </a:r>
            <a:r>
              <a:rPr lang="en-US" altLang="zh-CN" dirty="0">
                <a:solidFill>
                  <a:srgbClr val="0033CC"/>
                </a:solidFill>
              </a:rPr>
              <a:t>&lt; 0.7 k</a:t>
            </a:r>
            <a:r>
              <a:rPr lang="en-US" altLang="zh-CN" dirty="0">
                <a:solidFill>
                  <a:srgbClr val="0033CC"/>
                </a:solidFill>
                <a:latin typeface="Symbol" panose="05050102010706020507" pitchFamily="18" charset="2"/>
                <a:sym typeface="Symbol" panose="05050102010706020507" pitchFamily="18" charset="2"/>
              </a:rPr>
              <a:t></a:t>
            </a:r>
            <a:r>
              <a:rPr lang="zh-CN" altLang="en-US" dirty="0">
                <a:solidFill>
                  <a:srgbClr val="0033CC"/>
                </a:solidFill>
                <a:sym typeface="Symbol" panose="05050102010706020507" pitchFamily="18" charset="2"/>
              </a:rPr>
              <a:t>）</a:t>
            </a:r>
          </a:p>
        </p:txBody>
      </p:sp>
      <p:sp>
        <p:nvSpPr>
          <p:cNvPr id="355" name="Text Box 95">
            <a:extLst>
              <a:ext uri="{FF2B5EF4-FFF2-40B4-BE49-F238E27FC236}">
                <a16:creationId xmlns:a16="http://schemas.microsoft.com/office/drawing/2014/main" id="{990BE199-7B0B-C386-0628-616ED8CFCA98}"/>
              </a:ext>
            </a:extLst>
          </p:cNvPr>
          <p:cNvSpPr txBox="1">
            <a:spLocks noChangeArrowheads="1"/>
          </p:cNvSpPr>
          <p:nvPr/>
        </p:nvSpPr>
        <p:spPr bwMode="auto">
          <a:xfrm>
            <a:off x="6227836" y="6001882"/>
            <a:ext cx="4725411" cy="830997"/>
          </a:xfrm>
          <a:prstGeom prst="rect">
            <a:avLst/>
          </a:prstGeom>
          <a:solidFill>
            <a:srgbClr val="CCFFFF"/>
          </a:solidFill>
          <a:ln w="12700">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zh-CN" altLang="en-US" sz="2400" dirty="0">
                <a:solidFill>
                  <a:schemeClr val="accent2"/>
                </a:solidFill>
              </a:rPr>
              <a:t>即：当</a:t>
            </a:r>
            <a:r>
              <a:rPr lang="zh-CN" altLang="en-US" sz="2400" i="1" dirty="0">
                <a:solidFill>
                  <a:schemeClr val="accent2"/>
                </a:solidFill>
              </a:rPr>
              <a:t> </a:t>
            </a:r>
            <a:r>
              <a:rPr lang="en-US" altLang="zh-CN" sz="2400" i="1" dirty="0">
                <a:solidFill>
                  <a:schemeClr val="accent2"/>
                </a:solidFill>
              </a:rPr>
              <a:t>R</a:t>
            </a:r>
            <a:r>
              <a:rPr lang="en-US" altLang="zh-CN" sz="2400" baseline="-25000" dirty="0">
                <a:solidFill>
                  <a:schemeClr val="accent2"/>
                </a:solidFill>
              </a:rPr>
              <a:t>i</a:t>
            </a:r>
            <a:r>
              <a:rPr lang="en-US" altLang="zh-CN" sz="2400" dirty="0">
                <a:solidFill>
                  <a:schemeClr val="accent2"/>
                </a:solidFill>
              </a:rPr>
              <a:t> </a:t>
            </a:r>
            <a:r>
              <a:rPr lang="zh-CN" altLang="en-US" sz="2400" dirty="0">
                <a:solidFill>
                  <a:schemeClr val="accent2"/>
                </a:solidFill>
              </a:rPr>
              <a:t>为 </a:t>
            </a:r>
            <a:r>
              <a:rPr lang="en-US" altLang="zh-CN" sz="2400" dirty="0">
                <a:solidFill>
                  <a:srgbClr val="FF0066"/>
                </a:solidFill>
              </a:rPr>
              <a:t>0 .7 k</a:t>
            </a:r>
            <a:r>
              <a:rPr kumimoji="0" lang="en-US" altLang="zh-CN" sz="2400" dirty="0">
                <a:solidFill>
                  <a:srgbClr val="FF0066"/>
                </a:solidFill>
                <a:latin typeface="Symbol" panose="05050102010706020507" pitchFamily="18" charset="2"/>
                <a:sym typeface="Symbol" panose="05050102010706020507" pitchFamily="18" charset="2"/>
              </a:rPr>
              <a:t></a:t>
            </a:r>
            <a:r>
              <a:rPr lang="en-US" altLang="zh-CN" sz="2400" dirty="0">
                <a:solidFill>
                  <a:srgbClr val="FF0066"/>
                </a:solidFill>
                <a:sym typeface="Symbol" panose="05050102010706020507" pitchFamily="18" charset="2"/>
              </a:rPr>
              <a:t> </a:t>
            </a:r>
            <a:r>
              <a:rPr lang="zh-CN" altLang="en-US" sz="2400" dirty="0">
                <a:solidFill>
                  <a:schemeClr val="accent2"/>
                </a:solidFill>
              </a:rPr>
              <a:t>以下电阻时 </a:t>
            </a:r>
            <a:r>
              <a:rPr lang="en-US" altLang="zh-CN" sz="2400" dirty="0">
                <a:solidFill>
                  <a:schemeClr val="accent2"/>
                </a:solidFill>
              </a:rPr>
              <a:t>, </a:t>
            </a:r>
          </a:p>
          <a:p>
            <a:pPr eaLnBrk="1" hangingPunct="1"/>
            <a:r>
              <a:rPr lang="zh-CN" altLang="en-US" sz="2400" dirty="0">
                <a:solidFill>
                  <a:schemeClr val="accent2"/>
                </a:solidFill>
              </a:rPr>
              <a:t>        输入端相当于低电平。</a:t>
            </a:r>
          </a:p>
        </p:txBody>
      </p:sp>
      <p:sp>
        <p:nvSpPr>
          <p:cNvPr id="356" name="Rectangle 96">
            <a:extLst>
              <a:ext uri="{FF2B5EF4-FFF2-40B4-BE49-F238E27FC236}">
                <a16:creationId xmlns:a16="http://schemas.microsoft.com/office/drawing/2014/main" id="{479A280A-BD36-A54C-DF85-129A8864F5E4}"/>
              </a:ext>
            </a:extLst>
          </p:cNvPr>
          <p:cNvSpPr>
            <a:spLocks noChangeArrowheads="1"/>
          </p:cNvSpPr>
          <p:nvPr/>
        </p:nvSpPr>
        <p:spPr bwMode="auto">
          <a:xfrm>
            <a:off x="7470920" y="3746237"/>
            <a:ext cx="625475"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400" i="1">
                <a:solidFill>
                  <a:srgbClr val="FF0066"/>
                </a:solidFill>
              </a:rPr>
              <a:t>R</a:t>
            </a:r>
            <a:r>
              <a:rPr lang="en-US" altLang="zh-CN" sz="2400" baseline="-25000">
                <a:solidFill>
                  <a:srgbClr val="FF0066"/>
                </a:solidFill>
              </a:rPr>
              <a:t>off</a:t>
            </a:r>
          </a:p>
        </p:txBody>
      </p:sp>
      <p:sp>
        <p:nvSpPr>
          <p:cNvPr id="357" name="Line 97">
            <a:extLst>
              <a:ext uri="{FF2B5EF4-FFF2-40B4-BE49-F238E27FC236}">
                <a16:creationId xmlns:a16="http://schemas.microsoft.com/office/drawing/2014/main" id="{3E5FC145-2AA3-83FF-01CF-93C115E57E39}"/>
              </a:ext>
            </a:extLst>
          </p:cNvPr>
          <p:cNvSpPr>
            <a:spLocks noChangeShapeType="1"/>
          </p:cNvSpPr>
          <p:nvPr/>
        </p:nvSpPr>
        <p:spPr bwMode="auto">
          <a:xfrm flipV="1">
            <a:off x="7729683" y="3371587"/>
            <a:ext cx="1587" cy="366713"/>
          </a:xfrm>
          <a:prstGeom prst="line">
            <a:avLst/>
          </a:prstGeom>
          <a:noFill/>
          <a:ln w="28575">
            <a:solidFill>
              <a:srgbClr val="FF0066"/>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58" name="Line 98">
            <a:extLst>
              <a:ext uri="{FF2B5EF4-FFF2-40B4-BE49-F238E27FC236}">
                <a16:creationId xmlns:a16="http://schemas.microsoft.com/office/drawing/2014/main" id="{30D7CE02-D196-3FD2-1B7A-1C3550FB24F8}"/>
              </a:ext>
            </a:extLst>
          </p:cNvPr>
          <p:cNvSpPr>
            <a:spLocks noChangeShapeType="1"/>
          </p:cNvSpPr>
          <p:nvPr/>
        </p:nvSpPr>
        <p:spPr bwMode="auto">
          <a:xfrm flipH="1">
            <a:off x="7447108" y="3408100"/>
            <a:ext cx="268287" cy="1587"/>
          </a:xfrm>
          <a:prstGeom prst="line">
            <a:avLst/>
          </a:prstGeom>
          <a:noFill/>
          <a:ln w="28575">
            <a:solidFill>
              <a:srgbClr val="FF0066"/>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59" name="Oval 99">
            <a:extLst>
              <a:ext uri="{FF2B5EF4-FFF2-40B4-BE49-F238E27FC236}">
                <a16:creationId xmlns:a16="http://schemas.microsoft.com/office/drawing/2014/main" id="{F20A2BB3-BAC5-7870-E341-BBD26B35102C}"/>
              </a:ext>
            </a:extLst>
          </p:cNvPr>
          <p:cNvSpPr>
            <a:spLocks noChangeArrowheads="1"/>
          </p:cNvSpPr>
          <p:nvPr/>
        </p:nvSpPr>
        <p:spPr bwMode="auto">
          <a:xfrm>
            <a:off x="7669358" y="3347775"/>
            <a:ext cx="88900" cy="88900"/>
          </a:xfrm>
          <a:prstGeom prst="ellipse">
            <a:avLst/>
          </a:prstGeom>
          <a:solidFill>
            <a:srgbClr val="FF0066"/>
          </a:solidFill>
          <a:ln w="9525">
            <a:solidFill>
              <a:srgbClr val="FF006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360" name="AutoShape 100">
            <a:extLst>
              <a:ext uri="{FF2B5EF4-FFF2-40B4-BE49-F238E27FC236}">
                <a16:creationId xmlns:a16="http://schemas.microsoft.com/office/drawing/2014/main" id="{5D96F1F4-9FEB-878F-6B2E-7EEB10A33E62}"/>
              </a:ext>
            </a:extLst>
          </p:cNvPr>
          <p:cNvSpPr>
            <a:spLocks noChangeArrowheads="1"/>
          </p:cNvSpPr>
          <p:nvPr/>
        </p:nvSpPr>
        <p:spPr bwMode="auto">
          <a:xfrm>
            <a:off x="6315220" y="3400162"/>
            <a:ext cx="1023938" cy="428625"/>
          </a:xfrm>
          <a:prstGeom prst="wedgeRoundRectCallout">
            <a:avLst>
              <a:gd name="adj1" fmla="val 58370"/>
              <a:gd name="adj2" fmla="val -46667"/>
              <a:gd name="adj3" fmla="val 16667"/>
            </a:avLst>
          </a:prstGeom>
          <a:solidFill>
            <a:srgbClr val="FFFFCC"/>
          </a:solidFill>
          <a:ln w="9525">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r>
              <a:rPr lang="en-US" altLang="zh-CN" sz="2400">
                <a:solidFill>
                  <a:srgbClr val="FF0066"/>
                </a:solidFill>
              </a:rPr>
              <a:t>0.7 V</a:t>
            </a:r>
          </a:p>
        </p:txBody>
      </p:sp>
      <p:sp>
        <p:nvSpPr>
          <p:cNvPr id="361" name="AutoShape 101">
            <a:extLst>
              <a:ext uri="{FF2B5EF4-FFF2-40B4-BE49-F238E27FC236}">
                <a16:creationId xmlns:a16="http://schemas.microsoft.com/office/drawing/2014/main" id="{C68D9D23-D4D8-ADFD-E8A0-55AC73843332}"/>
              </a:ext>
            </a:extLst>
          </p:cNvPr>
          <p:cNvSpPr>
            <a:spLocks noChangeArrowheads="1"/>
          </p:cNvSpPr>
          <p:nvPr/>
        </p:nvSpPr>
        <p:spPr bwMode="auto">
          <a:xfrm>
            <a:off x="6192983" y="2285737"/>
            <a:ext cx="998537" cy="428625"/>
          </a:xfrm>
          <a:prstGeom prst="wedgeRoundRectCallout">
            <a:avLst>
              <a:gd name="adj1" fmla="val 75912"/>
              <a:gd name="adj2" fmla="val 66296"/>
              <a:gd name="adj3" fmla="val 16667"/>
            </a:avLst>
          </a:prstGeom>
          <a:solidFill>
            <a:srgbClr val="FFFFCC"/>
          </a:solidFill>
          <a:ln w="9525">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r>
              <a:rPr lang="en-US" altLang="zh-CN" sz="2400">
                <a:solidFill>
                  <a:srgbClr val="FF0066"/>
                </a:solidFill>
              </a:rPr>
              <a:t>1.4 V</a:t>
            </a:r>
          </a:p>
        </p:txBody>
      </p:sp>
      <p:sp>
        <p:nvSpPr>
          <p:cNvPr id="3" name="灯片编号占位符 2">
            <a:extLst>
              <a:ext uri="{FF2B5EF4-FFF2-40B4-BE49-F238E27FC236}">
                <a16:creationId xmlns:a16="http://schemas.microsoft.com/office/drawing/2014/main" id="{DC6742D3-8F12-D9AC-D971-6E9EA7DF8917}"/>
              </a:ext>
            </a:extLst>
          </p:cNvPr>
          <p:cNvSpPr>
            <a:spLocks noGrp="1"/>
          </p:cNvSpPr>
          <p:nvPr>
            <p:ph type="sldNum" sz="quarter" idx="12"/>
          </p:nvPr>
        </p:nvSpPr>
        <p:spPr/>
        <p:txBody>
          <a:bodyPr/>
          <a:lstStyle/>
          <a:p>
            <a:fld id="{392CBAA0-59E6-204E-8F03-85E5040D48B8}" type="slidenum">
              <a:rPr kumimoji="1" lang="zh-CN" altLang="en-US" smtClean="0"/>
              <a:t>103</a:t>
            </a:fld>
            <a:r>
              <a:rPr kumimoji="1" lang="en-US" altLang="zh-CN"/>
              <a:t>/132</a:t>
            </a:r>
            <a:endParaRPr kumimoji="1" lang="zh-CN" altLang="en-US" dirty="0"/>
          </a:p>
        </p:txBody>
      </p:sp>
      <mc:AlternateContent xmlns:mc="http://schemas.openxmlformats.org/markup-compatibility/2006" xmlns:a14="http://schemas.microsoft.com/office/drawing/2010/main">
        <mc:Choice Requires="a14">
          <p:sp>
            <p:nvSpPr>
              <p:cNvPr id="2" name="文本框 1">
                <a:extLst>
                  <a:ext uri="{FF2B5EF4-FFF2-40B4-BE49-F238E27FC236}">
                    <a16:creationId xmlns:a16="http://schemas.microsoft.com/office/drawing/2014/main" id="{835693A2-9DD4-645E-CC08-85D52AB5A32F}"/>
                  </a:ext>
                </a:extLst>
              </p:cNvPr>
              <p:cNvSpPr txBox="1"/>
              <p:nvPr/>
            </p:nvSpPr>
            <p:spPr>
              <a:xfrm>
                <a:off x="526736" y="4398183"/>
                <a:ext cx="3112390" cy="369332"/>
              </a:xfrm>
              <a:prstGeom prst="rect">
                <a:avLst/>
              </a:prstGeom>
              <a:noFill/>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sSub>
                        <m:sSubPr>
                          <m:ctrlPr>
                            <a:rPr kumimoji="1" lang="en-US" altLang="zh-CN" sz="2400" b="1" i="1" smtClean="0">
                              <a:solidFill>
                                <a:srgbClr val="FF0000"/>
                              </a:solidFill>
                              <a:latin typeface="Cambria Math" panose="02040503050406030204" pitchFamily="18" charset="0"/>
                            </a:rPr>
                          </m:ctrlPr>
                        </m:sSubPr>
                        <m:e>
                          <m:r>
                            <a:rPr kumimoji="1" lang="en-US" altLang="zh-CN" sz="2400" b="1" i="1" smtClean="0">
                              <a:solidFill>
                                <a:srgbClr val="FF0000"/>
                              </a:solidFill>
                              <a:latin typeface="Cambria Math" panose="02040503050406030204" pitchFamily="18" charset="0"/>
                            </a:rPr>
                            <m:t>𝑹</m:t>
                          </m:r>
                        </m:e>
                        <m:sub>
                          <m:r>
                            <a:rPr kumimoji="1" lang="en-US" altLang="zh-CN" sz="2400" b="1" i="1" smtClean="0">
                              <a:solidFill>
                                <a:srgbClr val="FF0000"/>
                              </a:solidFill>
                              <a:latin typeface="Cambria Math" panose="02040503050406030204" pitchFamily="18" charset="0"/>
                            </a:rPr>
                            <m:t>𝒊</m:t>
                          </m:r>
                        </m:sub>
                      </m:sSub>
                      <m:r>
                        <a:rPr kumimoji="1" lang="en-US" altLang="zh-CN" sz="2400" b="1" i="1" smtClean="0">
                          <a:solidFill>
                            <a:srgbClr val="FF0000"/>
                          </a:solidFill>
                          <a:latin typeface="Cambria Math" panose="02040503050406030204" pitchFamily="18" charset="0"/>
                        </a:rPr>
                        <m:t>=</m:t>
                      </m:r>
                      <m:r>
                        <a:rPr kumimoji="1" lang="en-US" altLang="zh-CN" sz="2400" b="1" i="1" smtClean="0">
                          <a:solidFill>
                            <a:srgbClr val="FF0000"/>
                          </a:solidFill>
                          <a:latin typeface="Cambria Math" panose="02040503050406030204" pitchFamily="18" charset="0"/>
                        </a:rPr>
                        <m:t>𝟐</m:t>
                      </m:r>
                      <m:r>
                        <a:rPr kumimoji="1" lang="en-US" altLang="zh-CN" sz="2400" b="1" i="1" smtClean="0">
                          <a:solidFill>
                            <a:srgbClr val="FF0000"/>
                          </a:solidFill>
                          <a:latin typeface="Cambria Math" panose="02040503050406030204" pitchFamily="18" charset="0"/>
                        </a:rPr>
                        <m:t>.</m:t>
                      </m:r>
                      <m:r>
                        <a:rPr kumimoji="1" lang="en-US" altLang="zh-CN" sz="2400" b="1" i="1" smtClean="0">
                          <a:solidFill>
                            <a:srgbClr val="FF0000"/>
                          </a:solidFill>
                          <a:latin typeface="Cambria Math" panose="02040503050406030204" pitchFamily="18" charset="0"/>
                        </a:rPr>
                        <m:t>𝟓</m:t>
                      </m:r>
                      <m:r>
                        <a:rPr kumimoji="1" lang="en-US" altLang="zh-CN" sz="2400" b="1" i="1" smtClean="0">
                          <a:solidFill>
                            <a:srgbClr val="FF0000"/>
                          </a:solidFill>
                          <a:latin typeface="Cambria Math" panose="02040503050406030204" pitchFamily="18" charset="0"/>
                        </a:rPr>
                        <m:t>𝒌</m:t>
                      </m:r>
                      <m:r>
                        <a:rPr kumimoji="1" lang="en-US" altLang="zh-CN" sz="2400" b="1" i="0" smtClean="0">
                          <a:solidFill>
                            <a:srgbClr val="FF0000"/>
                          </a:solidFill>
                          <a:latin typeface="Cambria Math" panose="02040503050406030204" pitchFamily="18" charset="0"/>
                        </a:rPr>
                        <m:t>𝛀</m:t>
                      </m:r>
                      <m:r>
                        <a:rPr kumimoji="1" lang="en-US" altLang="zh-CN" sz="2400" b="1" i="1" smtClean="0">
                          <a:solidFill>
                            <a:srgbClr val="FF0000"/>
                          </a:solidFill>
                          <a:latin typeface="Cambria Math" panose="02040503050406030204" pitchFamily="18" charset="0"/>
                        </a:rPr>
                        <m:t>~∞</m:t>
                      </m:r>
                      <m:r>
                        <a:rPr kumimoji="1" lang="zh-CN" altLang="en-US" sz="2400" b="1" i="1" smtClean="0">
                          <a:solidFill>
                            <a:srgbClr val="FF0000"/>
                          </a:solidFill>
                          <a:latin typeface="Cambria Math" panose="02040503050406030204" pitchFamily="18" charset="0"/>
                        </a:rPr>
                        <m:t> </m:t>
                      </m:r>
                      <m:r>
                        <a:rPr kumimoji="1" lang="en-US" altLang="zh-CN" sz="2400" b="1" i="1" smtClean="0">
                          <a:solidFill>
                            <a:srgbClr val="FF0000"/>
                          </a:solidFill>
                          <a:latin typeface="Cambria Math" panose="02040503050406030204" pitchFamily="18" charset="0"/>
                        </a:rPr>
                        <m:t>(</m:t>
                      </m:r>
                      <m:r>
                        <a:rPr kumimoji="1" lang="zh-CN" altLang="en-US" sz="2400" b="1" i="1">
                          <a:solidFill>
                            <a:srgbClr val="FF0000"/>
                          </a:solidFill>
                          <a:latin typeface="Cambria Math" panose="02040503050406030204" pitchFamily="18" charset="0"/>
                        </a:rPr>
                        <m:t>悬空</m:t>
                      </m:r>
                      <m:r>
                        <a:rPr kumimoji="1" lang="en-US" altLang="zh-CN" sz="2400" b="1" i="1" smtClean="0">
                          <a:solidFill>
                            <a:srgbClr val="FF0000"/>
                          </a:solidFill>
                          <a:latin typeface="Cambria Math" panose="02040503050406030204" pitchFamily="18" charset="0"/>
                        </a:rPr>
                        <m:t>)</m:t>
                      </m:r>
                    </m:oMath>
                  </m:oMathPara>
                </a14:m>
                <a:endParaRPr kumimoji="1" lang="zh-CN" altLang="en-US" sz="2400" b="1" dirty="0">
                  <a:solidFill>
                    <a:srgbClr val="FF0000"/>
                  </a:solidFill>
                </a:endParaRPr>
              </a:p>
            </p:txBody>
          </p:sp>
        </mc:Choice>
        <mc:Fallback xmlns="">
          <p:sp>
            <p:nvSpPr>
              <p:cNvPr id="2" name="文本框 1">
                <a:extLst>
                  <a:ext uri="{FF2B5EF4-FFF2-40B4-BE49-F238E27FC236}">
                    <a16:creationId xmlns:a16="http://schemas.microsoft.com/office/drawing/2014/main" id="{835693A2-9DD4-645E-CC08-85D52AB5A32F}"/>
                  </a:ext>
                </a:extLst>
              </p:cNvPr>
              <p:cNvSpPr txBox="1">
                <a:spLocks noRot="1" noChangeAspect="1" noMove="1" noResize="1" noEditPoints="1" noAdjustHandles="1" noChangeArrowheads="1" noChangeShapeType="1" noTextEdit="1"/>
              </p:cNvSpPr>
              <p:nvPr/>
            </p:nvSpPr>
            <p:spPr>
              <a:xfrm>
                <a:off x="526736" y="4398183"/>
                <a:ext cx="3112390" cy="369332"/>
              </a:xfrm>
              <a:prstGeom prst="rect">
                <a:avLst/>
              </a:prstGeom>
              <a:blipFill>
                <a:blip r:embed="rId13"/>
                <a:stretch>
                  <a:fillRect l="-1626" t="-10000" r="-2846" b="-33333"/>
                </a:stretch>
              </a:blipFill>
            </p:spPr>
            <p:txBody>
              <a:bodyPr/>
              <a:lstStyle/>
              <a:p>
                <a:r>
                  <a:rPr lang="zh-CN" altLang="en-US">
                    <a:noFill/>
                  </a:rPr>
                  <a:t> </a:t>
                </a:r>
              </a:p>
            </p:txBody>
          </p:sp>
        </mc:Fallback>
      </mc:AlternateContent>
    </p:spTree>
    <p:extLst>
      <p:ext uri="{BB962C8B-B14F-4D97-AF65-F5344CB8AC3E}">
        <p14:creationId xmlns:p14="http://schemas.microsoft.com/office/powerpoint/2010/main" val="3331524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75">
                                            <p:txEl>
                                              <p:pRg st="0" end="0"/>
                                            </p:txEl>
                                          </p:spTgt>
                                        </p:tgtEl>
                                        <p:attrNameLst>
                                          <p:attrName>style.visibility</p:attrName>
                                        </p:attrNameLst>
                                      </p:cBhvr>
                                      <p:to>
                                        <p:strVal val="visible"/>
                                      </p:to>
                                    </p:set>
                                    <p:animEffect transition="in" filter="wipe(left)">
                                      <p:cBhvr>
                                        <p:cTn id="7" dur="500"/>
                                        <p:tgtEl>
                                          <p:spTgt spid="75">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265"/>
                                        </p:tgtEl>
                                        <p:attrNameLst>
                                          <p:attrName>style.visibility</p:attrName>
                                        </p:attrNameLst>
                                      </p:cBhvr>
                                      <p:to>
                                        <p:strVal val="visible"/>
                                      </p:to>
                                    </p:set>
                                    <p:animEffect transition="in" filter="wipe(left)">
                                      <p:cBhvr>
                                        <p:cTn id="12" dur="500"/>
                                        <p:tgtEl>
                                          <p:spTgt spid="265"/>
                                        </p:tgtEl>
                                      </p:cBhvr>
                                    </p:animEffect>
                                  </p:childTnLst>
                                </p:cTn>
                              </p:par>
                            </p:childTnLst>
                          </p:cTn>
                        </p:par>
                        <p:par>
                          <p:cTn id="13" fill="hold">
                            <p:stCondLst>
                              <p:cond delay="500"/>
                            </p:stCondLst>
                            <p:childTnLst>
                              <p:par>
                                <p:cTn id="14" presetID="12" presetClass="entr" presetSubtype="8" fill="hold" nodeType="afterEffect">
                                  <p:stCondLst>
                                    <p:cond delay="1000"/>
                                  </p:stCondLst>
                                  <p:childTnLst>
                                    <p:set>
                                      <p:cBhvr>
                                        <p:cTn id="15" dur="1" fill="hold">
                                          <p:stCondLst>
                                            <p:cond delay="0"/>
                                          </p:stCondLst>
                                        </p:cTn>
                                        <p:tgtEl>
                                          <p:spTgt spid="266"/>
                                        </p:tgtEl>
                                        <p:attrNameLst>
                                          <p:attrName>style.visibility</p:attrName>
                                        </p:attrNameLst>
                                      </p:cBhvr>
                                      <p:to>
                                        <p:strVal val="visible"/>
                                      </p:to>
                                    </p:set>
                                    <p:anim calcmode="lin" valueType="num">
                                      <p:cBhvr additive="base">
                                        <p:cTn id="16" dur="500"/>
                                        <p:tgtEl>
                                          <p:spTgt spid="266"/>
                                        </p:tgtEl>
                                        <p:attrNameLst>
                                          <p:attrName>ppt_x</p:attrName>
                                        </p:attrNameLst>
                                      </p:cBhvr>
                                      <p:tavLst>
                                        <p:tav tm="0">
                                          <p:val>
                                            <p:strVal val="#ppt_x-#ppt_w*1.125000"/>
                                          </p:val>
                                        </p:tav>
                                        <p:tav tm="100000">
                                          <p:val>
                                            <p:strVal val="#ppt_x"/>
                                          </p:val>
                                        </p:tav>
                                      </p:tavLst>
                                    </p:anim>
                                    <p:animEffect transition="in" filter="wipe(right)">
                                      <p:cBhvr>
                                        <p:cTn id="17" dur="500"/>
                                        <p:tgtEl>
                                          <p:spTgt spid="266"/>
                                        </p:tgtEl>
                                      </p:cBhvr>
                                    </p:animEffect>
                                  </p:childTnLst>
                                </p:cTn>
                              </p:par>
                            </p:childTnLst>
                          </p:cTn>
                        </p:par>
                      </p:childTnLst>
                    </p:cTn>
                  </p:par>
                  <p:par>
                    <p:cTn id="18" fill="hold">
                      <p:stCondLst>
                        <p:cond delay="indefinite"/>
                      </p:stCondLst>
                      <p:childTnLst>
                        <p:par>
                          <p:cTn id="19" fill="hold">
                            <p:stCondLst>
                              <p:cond delay="0"/>
                            </p:stCondLst>
                            <p:childTnLst>
                              <p:par>
                                <p:cTn id="20" presetID="12" presetClass="entr" presetSubtype="8" fill="hold" nodeType="clickEffect">
                                  <p:stCondLst>
                                    <p:cond delay="0"/>
                                  </p:stCondLst>
                                  <p:childTnLst>
                                    <p:set>
                                      <p:cBhvr>
                                        <p:cTn id="21" dur="1" fill="hold">
                                          <p:stCondLst>
                                            <p:cond delay="0"/>
                                          </p:stCondLst>
                                        </p:cTn>
                                        <p:tgtEl>
                                          <p:spTgt spid="287"/>
                                        </p:tgtEl>
                                        <p:attrNameLst>
                                          <p:attrName>style.visibility</p:attrName>
                                        </p:attrNameLst>
                                      </p:cBhvr>
                                      <p:to>
                                        <p:strVal val="visible"/>
                                      </p:to>
                                    </p:set>
                                    <p:anim calcmode="lin" valueType="num">
                                      <p:cBhvr additive="base">
                                        <p:cTn id="22" dur="500"/>
                                        <p:tgtEl>
                                          <p:spTgt spid="287"/>
                                        </p:tgtEl>
                                        <p:attrNameLst>
                                          <p:attrName>ppt_x</p:attrName>
                                        </p:attrNameLst>
                                      </p:cBhvr>
                                      <p:tavLst>
                                        <p:tav tm="0">
                                          <p:val>
                                            <p:strVal val="#ppt_x-#ppt_w*1.125000"/>
                                          </p:val>
                                        </p:tav>
                                        <p:tav tm="100000">
                                          <p:val>
                                            <p:strVal val="#ppt_x"/>
                                          </p:val>
                                        </p:tav>
                                      </p:tavLst>
                                    </p:anim>
                                    <p:animEffect transition="in" filter="wipe(right)">
                                      <p:cBhvr>
                                        <p:cTn id="23" dur="500"/>
                                        <p:tgtEl>
                                          <p:spTgt spid="287"/>
                                        </p:tgtEl>
                                      </p:cBhvr>
                                    </p:animEffect>
                                  </p:childTnLst>
                                </p:cTn>
                              </p:par>
                            </p:childTnLst>
                          </p:cTn>
                        </p:par>
                      </p:childTnLst>
                    </p:cTn>
                  </p:par>
                  <p:par>
                    <p:cTn id="24" fill="hold">
                      <p:stCondLst>
                        <p:cond delay="indefinite"/>
                      </p:stCondLst>
                      <p:childTnLst>
                        <p:par>
                          <p:cTn id="25" fill="hold">
                            <p:stCondLst>
                              <p:cond delay="0"/>
                            </p:stCondLst>
                            <p:childTnLst>
                              <p:par>
                                <p:cTn id="26" presetID="12" presetClass="entr" presetSubtype="8" fill="hold" nodeType="clickEffect">
                                  <p:stCondLst>
                                    <p:cond delay="0"/>
                                  </p:stCondLst>
                                  <p:childTnLst>
                                    <p:set>
                                      <p:cBhvr>
                                        <p:cTn id="27" dur="1" fill="hold">
                                          <p:stCondLst>
                                            <p:cond delay="0"/>
                                          </p:stCondLst>
                                        </p:cTn>
                                        <p:tgtEl>
                                          <p:spTgt spid="323"/>
                                        </p:tgtEl>
                                        <p:attrNameLst>
                                          <p:attrName>style.visibility</p:attrName>
                                        </p:attrNameLst>
                                      </p:cBhvr>
                                      <p:to>
                                        <p:strVal val="visible"/>
                                      </p:to>
                                    </p:set>
                                    <p:anim calcmode="lin" valueType="num">
                                      <p:cBhvr additive="base">
                                        <p:cTn id="28" dur="500"/>
                                        <p:tgtEl>
                                          <p:spTgt spid="323"/>
                                        </p:tgtEl>
                                        <p:attrNameLst>
                                          <p:attrName>ppt_x</p:attrName>
                                        </p:attrNameLst>
                                      </p:cBhvr>
                                      <p:tavLst>
                                        <p:tav tm="0">
                                          <p:val>
                                            <p:strVal val="#ppt_x-#ppt_w*1.125000"/>
                                          </p:val>
                                        </p:tav>
                                        <p:tav tm="100000">
                                          <p:val>
                                            <p:strVal val="#ppt_x"/>
                                          </p:val>
                                        </p:tav>
                                      </p:tavLst>
                                    </p:anim>
                                    <p:animEffect transition="in" filter="wipe(right)">
                                      <p:cBhvr>
                                        <p:cTn id="29" dur="500"/>
                                        <p:tgtEl>
                                          <p:spTgt spid="323"/>
                                        </p:tgtEl>
                                      </p:cBhvr>
                                    </p:animEffect>
                                  </p:childTnLst>
                                </p:cTn>
                              </p:par>
                            </p:childTnLst>
                          </p:cTn>
                        </p:par>
                      </p:childTnLst>
                    </p:cTn>
                  </p:par>
                  <p:par>
                    <p:cTn id="30" fill="hold">
                      <p:stCondLst>
                        <p:cond delay="indefinite"/>
                      </p:stCondLst>
                      <p:childTnLst>
                        <p:par>
                          <p:cTn id="31" fill="hold">
                            <p:stCondLst>
                              <p:cond delay="0"/>
                            </p:stCondLst>
                            <p:childTnLst>
                              <p:par>
                                <p:cTn id="32" presetID="1" presetClass="entr" presetSubtype="0" fill="hold" grpId="0" nodeType="clickEffect">
                                  <p:stCondLst>
                                    <p:cond delay="0"/>
                                  </p:stCondLst>
                                  <p:childTnLst>
                                    <p:set>
                                      <p:cBhvr>
                                        <p:cTn id="33" dur="1" fill="hold">
                                          <p:stCondLst>
                                            <p:cond delay="0"/>
                                          </p:stCondLst>
                                        </p:cTn>
                                        <p:tgtEl>
                                          <p:spTgt spid="2"/>
                                        </p:tgtEl>
                                        <p:attrNameLst>
                                          <p:attrName>style.visibility</p:attrName>
                                        </p:attrNameLst>
                                      </p:cBhvr>
                                      <p:to>
                                        <p:strVal val="visible"/>
                                      </p:to>
                                    </p:set>
                                  </p:childTnLst>
                                </p:cTn>
                              </p:par>
                            </p:childTnLst>
                          </p:cTn>
                        </p:par>
                      </p:childTnLst>
                    </p:cTn>
                  </p:par>
                  <p:par>
                    <p:cTn id="34" fill="hold">
                      <p:stCondLst>
                        <p:cond delay="indefinite"/>
                      </p:stCondLst>
                      <p:childTnLst>
                        <p:par>
                          <p:cTn id="35" fill="hold">
                            <p:stCondLst>
                              <p:cond delay="0"/>
                            </p:stCondLst>
                            <p:childTnLst>
                              <p:par>
                                <p:cTn id="36" presetID="22" presetClass="entr" presetSubtype="8" fill="hold" nodeType="clickEffect">
                                  <p:stCondLst>
                                    <p:cond delay="0"/>
                                  </p:stCondLst>
                                  <p:childTnLst>
                                    <p:set>
                                      <p:cBhvr>
                                        <p:cTn id="37" dur="1" fill="hold">
                                          <p:stCondLst>
                                            <p:cond delay="0"/>
                                          </p:stCondLst>
                                        </p:cTn>
                                        <p:tgtEl>
                                          <p:spTgt spid="341"/>
                                        </p:tgtEl>
                                        <p:attrNameLst>
                                          <p:attrName>style.visibility</p:attrName>
                                        </p:attrNameLst>
                                      </p:cBhvr>
                                      <p:to>
                                        <p:strVal val="visible"/>
                                      </p:to>
                                    </p:set>
                                    <p:animEffect transition="in" filter="wipe(left)">
                                      <p:cBhvr>
                                        <p:cTn id="38" dur="500"/>
                                        <p:tgtEl>
                                          <p:spTgt spid="341"/>
                                        </p:tgtEl>
                                      </p:cBhvr>
                                    </p:animEffect>
                                  </p:childTnLst>
                                </p:cTn>
                              </p:par>
                            </p:childTnLst>
                          </p:cTn>
                        </p:par>
                      </p:childTnLst>
                    </p:cTn>
                  </p:par>
                  <p:par>
                    <p:cTn id="39" fill="hold">
                      <p:stCondLst>
                        <p:cond delay="indefinite"/>
                      </p:stCondLst>
                      <p:childTnLst>
                        <p:par>
                          <p:cTn id="40" fill="hold">
                            <p:stCondLst>
                              <p:cond delay="0"/>
                            </p:stCondLst>
                            <p:childTnLst>
                              <p:par>
                                <p:cTn id="41" presetID="3" presetClass="entr" presetSubtype="10" fill="hold" grpId="0" nodeType="clickEffect">
                                  <p:stCondLst>
                                    <p:cond delay="0"/>
                                  </p:stCondLst>
                                  <p:childTnLst>
                                    <p:set>
                                      <p:cBhvr>
                                        <p:cTn id="42" dur="1" fill="hold">
                                          <p:stCondLst>
                                            <p:cond delay="0"/>
                                          </p:stCondLst>
                                        </p:cTn>
                                        <p:tgtEl>
                                          <p:spTgt spid="361"/>
                                        </p:tgtEl>
                                        <p:attrNameLst>
                                          <p:attrName>style.visibility</p:attrName>
                                        </p:attrNameLst>
                                      </p:cBhvr>
                                      <p:to>
                                        <p:strVal val="visible"/>
                                      </p:to>
                                    </p:set>
                                    <p:animEffect transition="in" filter="blinds(horizontal)">
                                      <p:cBhvr>
                                        <p:cTn id="43" dur="500"/>
                                        <p:tgtEl>
                                          <p:spTgt spid="361"/>
                                        </p:tgtEl>
                                      </p:cBhvr>
                                    </p:animEffect>
                                  </p:childTnLst>
                                </p:cTn>
                              </p:par>
                            </p:childTnLst>
                          </p:cTn>
                        </p:par>
                        <p:par>
                          <p:cTn id="44" fill="hold">
                            <p:stCondLst>
                              <p:cond delay="500"/>
                            </p:stCondLst>
                            <p:childTnLst>
                              <p:par>
                                <p:cTn id="45" presetID="22" presetClass="entr" presetSubtype="8" fill="hold" grpId="0" nodeType="afterEffect">
                                  <p:stCondLst>
                                    <p:cond delay="1000"/>
                                  </p:stCondLst>
                                  <p:childTnLst>
                                    <p:set>
                                      <p:cBhvr>
                                        <p:cTn id="46" dur="1" fill="hold">
                                          <p:stCondLst>
                                            <p:cond delay="0"/>
                                          </p:stCondLst>
                                        </p:cTn>
                                        <p:tgtEl>
                                          <p:spTgt spid="346"/>
                                        </p:tgtEl>
                                        <p:attrNameLst>
                                          <p:attrName>style.visibility</p:attrName>
                                        </p:attrNameLst>
                                      </p:cBhvr>
                                      <p:to>
                                        <p:strVal val="visible"/>
                                      </p:to>
                                    </p:set>
                                    <p:animEffect transition="in" filter="wipe(left)">
                                      <p:cBhvr>
                                        <p:cTn id="47" dur="500"/>
                                        <p:tgtEl>
                                          <p:spTgt spid="346"/>
                                        </p:tgtEl>
                                      </p:cBhvr>
                                    </p:animEffect>
                                  </p:childTnLst>
                                </p:cTn>
                              </p:par>
                            </p:childTnLst>
                          </p:cTn>
                        </p:par>
                        <p:par>
                          <p:cTn id="48" fill="hold">
                            <p:stCondLst>
                              <p:cond delay="2000"/>
                            </p:stCondLst>
                            <p:childTnLst>
                              <p:par>
                                <p:cTn id="49" presetID="9" presetClass="entr" presetSubtype="0" fill="hold" nodeType="afterEffect">
                                  <p:stCondLst>
                                    <p:cond delay="1000"/>
                                  </p:stCondLst>
                                  <p:childTnLst>
                                    <p:set>
                                      <p:cBhvr>
                                        <p:cTn id="50" dur="1" fill="hold">
                                          <p:stCondLst>
                                            <p:cond delay="0"/>
                                          </p:stCondLst>
                                        </p:cTn>
                                        <p:tgtEl>
                                          <p:spTgt spid="347"/>
                                        </p:tgtEl>
                                        <p:attrNameLst>
                                          <p:attrName>style.visibility</p:attrName>
                                        </p:attrNameLst>
                                      </p:cBhvr>
                                      <p:to>
                                        <p:strVal val="visible"/>
                                      </p:to>
                                    </p:set>
                                    <p:animEffect transition="in" filter="dissolve">
                                      <p:cBhvr>
                                        <p:cTn id="51" dur="500"/>
                                        <p:tgtEl>
                                          <p:spTgt spid="347"/>
                                        </p:tgtEl>
                                      </p:cBhvr>
                                    </p:animEffect>
                                  </p:childTnLst>
                                </p:cTn>
                              </p:par>
                            </p:childTnLst>
                          </p:cTn>
                        </p:par>
                        <p:par>
                          <p:cTn id="52" fill="hold">
                            <p:stCondLst>
                              <p:cond delay="3500"/>
                            </p:stCondLst>
                            <p:childTnLst>
                              <p:par>
                                <p:cTn id="53" presetID="22" presetClass="entr" presetSubtype="1" fill="hold" grpId="0" nodeType="afterEffect">
                                  <p:stCondLst>
                                    <p:cond delay="1000"/>
                                  </p:stCondLst>
                                  <p:childTnLst>
                                    <p:set>
                                      <p:cBhvr>
                                        <p:cTn id="54" dur="1" fill="hold">
                                          <p:stCondLst>
                                            <p:cond delay="0"/>
                                          </p:stCondLst>
                                        </p:cTn>
                                        <p:tgtEl>
                                          <p:spTgt spid="345"/>
                                        </p:tgtEl>
                                        <p:attrNameLst>
                                          <p:attrName>style.visibility</p:attrName>
                                        </p:attrNameLst>
                                      </p:cBhvr>
                                      <p:to>
                                        <p:strVal val="visible"/>
                                      </p:to>
                                    </p:set>
                                    <p:animEffect transition="in" filter="wipe(up)">
                                      <p:cBhvr>
                                        <p:cTn id="55" dur="500"/>
                                        <p:tgtEl>
                                          <p:spTgt spid="345"/>
                                        </p:tgtEl>
                                      </p:cBhvr>
                                    </p:animEffect>
                                  </p:childTnLst>
                                </p:cTn>
                              </p:par>
                            </p:childTnLst>
                          </p:cTn>
                        </p:par>
                        <p:par>
                          <p:cTn id="56" fill="hold">
                            <p:stCondLst>
                              <p:cond delay="5000"/>
                            </p:stCondLst>
                            <p:childTnLst>
                              <p:par>
                                <p:cTn id="57" presetID="4" presetClass="entr" presetSubtype="32" fill="hold" grpId="0" nodeType="afterEffect">
                                  <p:stCondLst>
                                    <p:cond delay="1000"/>
                                  </p:stCondLst>
                                  <p:childTnLst>
                                    <p:set>
                                      <p:cBhvr>
                                        <p:cTn id="58" dur="1" fill="hold">
                                          <p:stCondLst>
                                            <p:cond delay="0"/>
                                          </p:stCondLst>
                                        </p:cTn>
                                        <p:tgtEl>
                                          <p:spTgt spid="348"/>
                                        </p:tgtEl>
                                        <p:attrNameLst>
                                          <p:attrName>style.visibility</p:attrName>
                                        </p:attrNameLst>
                                      </p:cBhvr>
                                      <p:to>
                                        <p:strVal val="visible"/>
                                      </p:to>
                                    </p:set>
                                    <p:animEffect transition="in" filter="box(out)">
                                      <p:cBhvr>
                                        <p:cTn id="59" dur="500"/>
                                        <p:tgtEl>
                                          <p:spTgt spid="348"/>
                                        </p:tgtEl>
                                      </p:cBhvr>
                                    </p:animEffect>
                                  </p:childTnLst>
                                </p:cTn>
                              </p:par>
                            </p:childTnLst>
                          </p:cTn>
                        </p:par>
                      </p:childTnLst>
                    </p:cTn>
                  </p:par>
                  <p:par>
                    <p:cTn id="60" fill="hold">
                      <p:stCondLst>
                        <p:cond delay="indefinite"/>
                      </p:stCondLst>
                      <p:childTnLst>
                        <p:par>
                          <p:cTn id="61" fill="hold">
                            <p:stCondLst>
                              <p:cond delay="0"/>
                            </p:stCondLst>
                            <p:childTnLst>
                              <p:par>
                                <p:cTn id="62" presetID="22" presetClass="entr" presetSubtype="8" fill="hold" grpId="0" nodeType="clickEffect">
                                  <p:stCondLst>
                                    <p:cond delay="0"/>
                                  </p:stCondLst>
                                  <p:childTnLst>
                                    <p:set>
                                      <p:cBhvr>
                                        <p:cTn id="63" dur="1" fill="hold">
                                          <p:stCondLst>
                                            <p:cond delay="0"/>
                                          </p:stCondLst>
                                        </p:cTn>
                                        <p:tgtEl>
                                          <p:spTgt spid="342">
                                            <p:txEl>
                                              <p:pRg st="0" end="0"/>
                                            </p:txEl>
                                          </p:spTgt>
                                        </p:tgtEl>
                                        <p:attrNameLst>
                                          <p:attrName>style.visibility</p:attrName>
                                        </p:attrNameLst>
                                      </p:cBhvr>
                                      <p:to>
                                        <p:strVal val="visible"/>
                                      </p:to>
                                    </p:set>
                                    <p:animEffect transition="in" filter="wipe(left)">
                                      <p:cBhvr>
                                        <p:cTn id="64" dur="500"/>
                                        <p:tgtEl>
                                          <p:spTgt spid="342">
                                            <p:txEl>
                                              <p:pRg st="0" end="0"/>
                                            </p:txEl>
                                          </p:spTgt>
                                        </p:tgtEl>
                                      </p:cBhvr>
                                    </p:animEffect>
                                  </p:childTnLst>
                                </p:cTn>
                              </p:par>
                            </p:childTnLst>
                          </p:cTn>
                        </p:par>
                      </p:childTnLst>
                    </p:cTn>
                  </p:par>
                  <p:par>
                    <p:cTn id="65" fill="hold">
                      <p:stCondLst>
                        <p:cond delay="indefinite"/>
                      </p:stCondLst>
                      <p:childTnLst>
                        <p:par>
                          <p:cTn id="66" fill="hold">
                            <p:stCondLst>
                              <p:cond delay="0"/>
                            </p:stCondLst>
                            <p:childTnLst>
                              <p:par>
                                <p:cTn id="67" presetID="22" presetClass="entr" presetSubtype="8" fill="hold" nodeType="clickEffect">
                                  <p:stCondLst>
                                    <p:cond delay="0"/>
                                  </p:stCondLst>
                                  <p:childTnLst>
                                    <p:set>
                                      <p:cBhvr>
                                        <p:cTn id="68" dur="1" fill="hold">
                                          <p:stCondLst>
                                            <p:cond delay="0"/>
                                          </p:stCondLst>
                                        </p:cTn>
                                        <p:tgtEl>
                                          <p:spTgt spid="343"/>
                                        </p:tgtEl>
                                        <p:attrNameLst>
                                          <p:attrName>style.visibility</p:attrName>
                                        </p:attrNameLst>
                                      </p:cBhvr>
                                      <p:to>
                                        <p:strVal val="visible"/>
                                      </p:to>
                                    </p:set>
                                    <p:animEffect transition="in" filter="wipe(left)">
                                      <p:cBhvr>
                                        <p:cTn id="69" dur="500"/>
                                        <p:tgtEl>
                                          <p:spTgt spid="343"/>
                                        </p:tgtEl>
                                      </p:cBhvr>
                                    </p:animEffect>
                                  </p:childTnLst>
                                </p:cTn>
                              </p:par>
                            </p:childTnLst>
                          </p:cTn>
                        </p:par>
                      </p:childTnLst>
                    </p:cTn>
                  </p:par>
                  <p:par>
                    <p:cTn id="70" fill="hold">
                      <p:stCondLst>
                        <p:cond delay="indefinite"/>
                      </p:stCondLst>
                      <p:childTnLst>
                        <p:par>
                          <p:cTn id="71" fill="hold">
                            <p:stCondLst>
                              <p:cond delay="0"/>
                            </p:stCondLst>
                            <p:childTnLst>
                              <p:par>
                                <p:cTn id="72" presetID="22" presetClass="entr" presetSubtype="8" fill="hold" grpId="0" nodeType="clickEffect">
                                  <p:stCondLst>
                                    <p:cond delay="0"/>
                                  </p:stCondLst>
                                  <p:childTnLst>
                                    <p:set>
                                      <p:cBhvr>
                                        <p:cTn id="73" dur="1" fill="hold">
                                          <p:stCondLst>
                                            <p:cond delay="0"/>
                                          </p:stCondLst>
                                        </p:cTn>
                                        <p:tgtEl>
                                          <p:spTgt spid="344">
                                            <p:txEl>
                                              <p:pRg st="0" end="0"/>
                                            </p:txEl>
                                          </p:spTgt>
                                        </p:tgtEl>
                                        <p:attrNameLst>
                                          <p:attrName>style.visibility</p:attrName>
                                        </p:attrNameLst>
                                      </p:cBhvr>
                                      <p:to>
                                        <p:strVal val="visible"/>
                                      </p:to>
                                    </p:set>
                                    <p:animEffect transition="in" filter="wipe(left)">
                                      <p:cBhvr>
                                        <p:cTn id="74" dur="500"/>
                                        <p:tgtEl>
                                          <p:spTgt spid="344">
                                            <p:txEl>
                                              <p:pRg st="0" end="0"/>
                                            </p:txEl>
                                          </p:spTgt>
                                        </p:tgtEl>
                                      </p:cBhvr>
                                    </p:animEffect>
                                  </p:childTnLst>
                                </p:cTn>
                              </p:par>
                            </p:childTnLst>
                          </p:cTn>
                        </p:par>
                      </p:childTnLst>
                    </p:cTn>
                  </p:par>
                  <p:par>
                    <p:cTn id="75" fill="hold">
                      <p:stCondLst>
                        <p:cond delay="indefinite"/>
                      </p:stCondLst>
                      <p:childTnLst>
                        <p:par>
                          <p:cTn id="76" fill="hold">
                            <p:stCondLst>
                              <p:cond delay="0"/>
                            </p:stCondLst>
                            <p:childTnLst>
                              <p:par>
                                <p:cTn id="77" presetID="23" presetClass="entr" presetSubtype="16" fill="hold" grpId="0" nodeType="clickEffect">
                                  <p:stCondLst>
                                    <p:cond delay="0"/>
                                  </p:stCondLst>
                                  <p:childTnLst>
                                    <p:set>
                                      <p:cBhvr>
                                        <p:cTn id="78" dur="1" fill="hold">
                                          <p:stCondLst>
                                            <p:cond delay="0"/>
                                          </p:stCondLst>
                                        </p:cTn>
                                        <p:tgtEl>
                                          <p:spTgt spid="189"/>
                                        </p:tgtEl>
                                        <p:attrNameLst>
                                          <p:attrName>style.visibility</p:attrName>
                                        </p:attrNameLst>
                                      </p:cBhvr>
                                      <p:to>
                                        <p:strVal val="visible"/>
                                      </p:to>
                                    </p:set>
                                    <p:anim calcmode="lin" valueType="num">
                                      <p:cBhvr>
                                        <p:cTn id="79" dur="500" fill="hold"/>
                                        <p:tgtEl>
                                          <p:spTgt spid="189"/>
                                        </p:tgtEl>
                                        <p:attrNameLst>
                                          <p:attrName>ppt_w</p:attrName>
                                        </p:attrNameLst>
                                      </p:cBhvr>
                                      <p:tavLst>
                                        <p:tav tm="0">
                                          <p:val>
                                            <p:fltVal val="0"/>
                                          </p:val>
                                        </p:tav>
                                        <p:tav tm="100000">
                                          <p:val>
                                            <p:strVal val="#ppt_w"/>
                                          </p:val>
                                        </p:tav>
                                      </p:tavLst>
                                    </p:anim>
                                    <p:anim calcmode="lin" valueType="num">
                                      <p:cBhvr>
                                        <p:cTn id="80" dur="500" fill="hold"/>
                                        <p:tgtEl>
                                          <p:spTgt spid="189"/>
                                        </p:tgtEl>
                                        <p:attrNameLst>
                                          <p:attrName>ppt_h</p:attrName>
                                        </p:attrNameLst>
                                      </p:cBhvr>
                                      <p:tavLst>
                                        <p:tav tm="0">
                                          <p:val>
                                            <p:fltVal val="0"/>
                                          </p:val>
                                        </p:tav>
                                        <p:tav tm="100000">
                                          <p:val>
                                            <p:strVal val="#ppt_h"/>
                                          </p:val>
                                        </p:tav>
                                      </p:tavLst>
                                    </p:anim>
                                  </p:childTnLst>
                                </p:cTn>
                              </p:par>
                            </p:childTnLst>
                          </p:cTn>
                        </p:par>
                        <p:par>
                          <p:cTn id="81" fill="hold">
                            <p:stCondLst>
                              <p:cond delay="500"/>
                            </p:stCondLst>
                            <p:childTnLst>
                              <p:par>
                                <p:cTn id="82" presetID="22" presetClass="entr" presetSubtype="8" fill="hold" nodeType="afterEffect">
                                  <p:stCondLst>
                                    <p:cond delay="1000"/>
                                  </p:stCondLst>
                                  <p:childTnLst>
                                    <p:set>
                                      <p:cBhvr>
                                        <p:cTn id="83" dur="1" fill="hold">
                                          <p:stCondLst>
                                            <p:cond delay="0"/>
                                          </p:stCondLst>
                                        </p:cTn>
                                        <p:tgtEl>
                                          <p:spTgt spid="350"/>
                                        </p:tgtEl>
                                        <p:attrNameLst>
                                          <p:attrName>style.visibility</p:attrName>
                                        </p:attrNameLst>
                                      </p:cBhvr>
                                      <p:to>
                                        <p:strVal val="visible"/>
                                      </p:to>
                                    </p:set>
                                    <p:animEffect transition="in" filter="wipe(left)">
                                      <p:cBhvr>
                                        <p:cTn id="84" dur="500"/>
                                        <p:tgtEl>
                                          <p:spTgt spid="350"/>
                                        </p:tgtEl>
                                      </p:cBhvr>
                                    </p:animEffect>
                                  </p:childTnLst>
                                </p:cTn>
                              </p:par>
                            </p:childTnLst>
                          </p:cTn>
                        </p:par>
                      </p:childTnLst>
                    </p:cTn>
                  </p:par>
                  <p:par>
                    <p:cTn id="85" fill="hold">
                      <p:stCondLst>
                        <p:cond delay="indefinite"/>
                      </p:stCondLst>
                      <p:childTnLst>
                        <p:par>
                          <p:cTn id="86" fill="hold">
                            <p:stCondLst>
                              <p:cond delay="0"/>
                            </p:stCondLst>
                            <p:childTnLst>
                              <p:par>
                                <p:cTn id="87" presetID="22" presetClass="entr" presetSubtype="8" fill="hold" nodeType="clickEffect">
                                  <p:stCondLst>
                                    <p:cond delay="0"/>
                                  </p:stCondLst>
                                  <p:childTnLst>
                                    <p:set>
                                      <p:cBhvr>
                                        <p:cTn id="88" dur="1" fill="hold">
                                          <p:stCondLst>
                                            <p:cond delay="0"/>
                                          </p:stCondLst>
                                        </p:cTn>
                                        <p:tgtEl>
                                          <p:spTgt spid="351"/>
                                        </p:tgtEl>
                                        <p:attrNameLst>
                                          <p:attrName>style.visibility</p:attrName>
                                        </p:attrNameLst>
                                      </p:cBhvr>
                                      <p:to>
                                        <p:strVal val="visible"/>
                                      </p:to>
                                    </p:set>
                                    <p:animEffect transition="in" filter="wipe(left)">
                                      <p:cBhvr>
                                        <p:cTn id="89" dur="500"/>
                                        <p:tgtEl>
                                          <p:spTgt spid="351"/>
                                        </p:tgtEl>
                                      </p:cBhvr>
                                    </p:animEffect>
                                  </p:childTnLst>
                                </p:cTn>
                              </p:par>
                            </p:childTnLst>
                          </p:cTn>
                        </p:par>
                      </p:childTnLst>
                    </p:cTn>
                  </p:par>
                  <p:par>
                    <p:cTn id="90" fill="hold">
                      <p:stCondLst>
                        <p:cond delay="indefinite"/>
                      </p:stCondLst>
                      <p:childTnLst>
                        <p:par>
                          <p:cTn id="91" fill="hold">
                            <p:stCondLst>
                              <p:cond delay="0"/>
                            </p:stCondLst>
                            <p:childTnLst>
                              <p:par>
                                <p:cTn id="92" presetID="3" presetClass="entr" presetSubtype="10" fill="hold" grpId="0" nodeType="clickEffect">
                                  <p:stCondLst>
                                    <p:cond delay="0"/>
                                  </p:stCondLst>
                                  <p:childTnLst>
                                    <p:set>
                                      <p:cBhvr>
                                        <p:cTn id="93" dur="1" fill="hold">
                                          <p:stCondLst>
                                            <p:cond delay="0"/>
                                          </p:stCondLst>
                                        </p:cTn>
                                        <p:tgtEl>
                                          <p:spTgt spid="360"/>
                                        </p:tgtEl>
                                        <p:attrNameLst>
                                          <p:attrName>style.visibility</p:attrName>
                                        </p:attrNameLst>
                                      </p:cBhvr>
                                      <p:to>
                                        <p:strVal val="visible"/>
                                      </p:to>
                                    </p:set>
                                    <p:animEffect transition="in" filter="blinds(horizontal)">
                                      <p:cBhvr>
                                        <p:cTn id="94" dur="500"/>
                                        <p:tgtEl>
                                          <p:spTgt spid="360"/>
                                        </p:tgtEl>
                                      </p:cBhvr>
                                    </p:animEffect>
                                  </p:childTnLst>
                                </p:cTn>
                              </p:par>
                            </p:childTnLst>
                          </p:cTn>
                        </p:par>
                        <p:par>
                          <p:cTn id="95" fill="hold">
                            <p:stCondLst>
                              <p:cond delay="500"/>
                            </p:stCondLst>
                            <p:childTnLst>
                              <p:par>
                                <p:cTn id="96" presetID="22" presetClass="entr" presetSubtype="8" fill="hold" grpId="0" nodeType="afterEffect">
                                  <p:stCondLst>
                                    <p:cond delay="1000"/>
                                  </p:stCondLst>
                                  <p:childTnLst>
                                    <p:set>
                                      <p:cBhvr>
                                        <p:cTn id="97" dur="1" fill="hold">
                                          <p:stCondLst>
                                            <p:cond delay="0"/>
                                          </p:stCondLst>
                                        </p:cTn>
                                        <p:tgtEl>
                                          <p:spTgt spid="358"/>
                                        </p:tgtEl>
                                        <p:attrNameLst>
                                          <p:attrName>style.visibility</p:attrName>
                                        </p:attrNameLst>
                                      </p:cBhvr>
                                      <p:to>
                                        <p:strVal val="visible"/>
                                      </p:to>
                                    </p:set>
                                    <p:animEffect transition="in" filter="wipe(left)">
                                      <p:cBhvr>
                                        <p:cTn id="98" dur="500"/>
                                        <p:tgtEl>
                                          <p:spTgt spid="358"/>
                                        </p:tgtEl>
                                      </p:cBhvr>
                                    </p:animEffect>
                                  </p:childTnLst>
                                </p:cTn>
                              </p:par>
                            </p:childTnLst>
                          </p:cTn>
                        </p:par>
                        <p:par>
                          <p:cTn id="99" fill="hold">
                            <p:stCondLst>
                              <p:cond delay="2000"/>
                            </p:stCondLst>
                            <p:childTnLst>
                              <p:par>
                                <p:cTn id="100" presetID="9" presetClass="entr" presetSubtype="0" fill="hold" nodeType="afterEffect">
                                  <p:stCondLst>
                                    <p:cond delay="1000"/>
                                  </p:stCondLst>
                                  <p:childTnLst>
                                    <p:set>
                                      <p:cBhvr>
                                        <p:cTn id="101" dur="1" fill="hold">
                                          <p:stCondLst>
                                            <p:cond delay="0"/>
                                          </p:stCondLst>
                                        </p:cTn>
                                        <p:tgtEl>
                                          <p:spTgt spid="359"/>
                                        </p:tgtEl>
                                        <p:attrNameLst>
                                          <p:attrName>style.visibility</p:attrName>
                                        </p:attrNameLst>
                                      </p:cBhvr>
                                      <p:to>
                                        <p:strVal val="visible"/>
                                      </p:to>
                                    </p:set>
                                    <p:animEffect transition="in" filter="dissolve">
                                      <p:cBhvr>
                                        <p:cTn id="102" dur="500"/>
                                        <p:tgtEl>
                                          <p:spTgt spid="359"/>
                                        </p:tgtEl>
                                      </p:cBhvr>
                                    </p:animEffect>
                                  </p:childTnLst>
                                </p:cTn>
                              </p:par>
                            </p:childTnLst>
                          </p:cTn>
                        </p:par>
                        <p:par>
                          <p:cTn id="103" fill="hold">
                            <p:stCondLst>
                              <p:cond delay="3500"/>
                            </p:stCondLst>
                            <p:childTnLst>
                              <p:par>
                                <p:cTn id="104" presetID="22" presetClass="entr" presetSubtype="1" fill="hold" grpId="0" nodeType="afterEffect">
                                  <p:stCondLst>
                                    <p:cond delay="1000"/>
                                  </p:stCondLst>
                                  <p:childTnLst>
                                    <p:set>
                                      <p:cBhvr>
                                        <p:cTn id="105" dur="1" fill="hold">
                                          <p:stCondLst>
                                            <p:cond delay="0"/>
                                          </p:stCondLst>
                                        </p:cTn>
                                        <p:tgtEl>
                                          <p:spTgt spid="357"/>
                                        </p:tgtEl>
                                        <p:attrNameLst>
                                          <p:attrName>style.visibility</p:attrName>
                                        </p:attrNameLst>
                                      </p:cBhvr>
                                      <p:to>
                                        <p:strVal val="visible"/>
                                      </p:to>
                                    </p:set>
                                    <p:animEffect transition="in" filter="wipe(up)">
                                      <p:cBhvr>
                                        <p:cTn id="106" dur="500"/>
                                        <p:tgtEl>
                                          <p:spTgt spid="357"/>
                                        </p:tgtEl>
                                      </p:cBhvr>
                                    </p:animEffect>
                                  </p:childTnLst>
                                </p:cTn>
                              </p:par>
                            </p:childTnLst>
                          </p:cTn>
                        </p:par>
                        <p:par>
                          <p:cTn id="107" fill="hold">
                            <p:stCondLst>
                              <p:cond delay="5000"/>
                            </p:stCondLst>
                            <p:childTnLst>
                              <p:par>
                                <p:cTn id="108" presetID="4" presetClass="entr" presetSubtype="32" fill="hold" grpId="0" nodeType="afterEffect">
                                  <p:stCondLst>
                                    <p:cond delay="1000"/>
                                  </p:stCondLst>
                                  <p:childTnLst>
                                    <p:set>
                                      <p:cBhvr>
                                        <p:cTn id="109" dur="1" fill="hold">
                                          <p:stCondLst>
                                            <p:cond delay="0"/>
                                          </p:stCondLst>
                                        </p:cTn>
                                        <p:tgtEl>
                                          <p:spTgt spid="356"/>
                                        </p:tgtEl>
                                        <p:attrNameLst>
                                          <p:attrName>style.visibility</p:attrName>
                                        </p:attrNameLst>
                                      </p:cBhvr>
                                      <p:to>
                                        <p:strVal val="visible"/>
                                      </p:to>
                                    </p:set>
                                    <p:animEffect transition="in" filter="box(out)">
                                      <p:cBhvr>
                                        <p:cTn id="110" dur="500"/>
                                        <p:tgtEl>
                                          <p:spTgt spid="356"/>
                                        </p:tgtEl>
                                      </p:cBhvr>
                                    </p:animEffect>
                                  </p:childTnLst>
                                </p:cTn>
                              </p:par>
                            </p:childTnLst>
                          </p:cTn>
                        </p:par>
                      </p:childTnLst>
                    </p:cTn>
                  </p:par>
                  <p:par>
                    <p:cTn id="111" fill="hold">
                      <p:stCondLst>
                        <p:cond delay="indefinite"/>
                      </p:stCondLst>
                      <p:childTnLst>
                        <p:par>
                          <p:cTn id="112" fill="hold">
                            <p:stCondLst>
                              <p:cond delay="0"/>
                            </p:stCondLst>
                            <p:childTnLst>
                              <p:par>
                                <p:cTn id="113" presetID="22" presetClass="entr" presetSubtype="8" fill="hold" grpId="0" nodeType="clickEffect">
                                  <p:stCondLst>
                                    <p:cond delay="0"/>
                                  </p:stCondLst>
                                  <p:childTnLst>
                                    <p:set>
                                      <p:cBhvr>
                                        <p:cTn id="114" dur="1" fill="hold">
                                          <p:stCondLst>
                                            <p:cond delay="0"/>
                                          </p:stCondLst>
                                        </p:cTn>
                                        <p:tgtEl>
                                          <p:spTgt spid="352">
                                            <p:txEl>
                                              <p:pRg st="0" end="0"/>
                                            </p:txEl>
                                          </p:spTgt>
                                        </p:tgtEl>
                                        <p:attrNameLst>
                                          <p:attrName>style.visibility</p:attrName>
                                        </p:attrNameLst>
                                      </p:cBhvr>
                                      <p:to>
                                        <p:strVal val="visible"/>
                                      </p:to>
                                    </p:set>
                                    <p:animEffect transition="in" filter="wipe(left)">
                                      <p:cBhvr>
                                        <p:cTn id="115" dur="500"/>
                                        <p:tgtEl>
                                          <p:spTgt spid="352">
                                            <p:txEl>
                                              <p:pRg st="0" end="0"/>
                                            </p:txEl>
                                          </p:spTgt>
                                        </p:tgtEl>
                                      </p:cBhvr>
                                    </p:animEffect>
                                  </p:childTnLst>
                                </p:cTn>
                              </p:par>
                            </p:childTnLst>
                          </p:cTn>
                        </p:par>
                      </p:childTnLst>
                    </p:cTn>
                  </p:par>
                  <p:par>
                    <p:cTn id="116" fill="hold">
                      <p:stCondLst>
                        <p:cond delay="indefinite"/>
                      </p:stCondLst>
                      <p:childTnLst>
                        <p:par>
                          <p:cTn id="117" fill="hold">
                            <p:stCondLst>
                              <p:cond delay="0"/>
                            </p:stCondLst>
                            <p:childTnLst>
                              <p:par>
                                <p:cTn id="118" presetID="22" presetClass="entr" presetSubtype="8" fill="hold" nodeType="clickEffect">
                                  <p:stCondLst>
                                    <p:cond delay="0"/>
                                  </p:stCondLst>
                                  <p:childTnLst>
                                    <p:set>
                                      <p:cBhvr>
                                        <p:cTn id="119" dur="1" fill="hold">
                                          <p:stCondLst>
                                            <p:cond delay="0"/>
                                          </p:stCondLst>
                                        </p:cTn>
                                        <p:tgtEl>
                                          <p:spTgt spid="353"/>
                                        </p:tgtEl>
                                        <p:attrNameLst>
                                          <p:attrName>style.visibility</p:attrName>
                                        </p:attrNameLst>
                                      </p:cBhvr>
                                      <p:to>
                                        <p:strVal val="visible"/>
                                      </p:to>
                                    </p:set>
                                    <p:animEffect transition="in" filter="wipe(left)">
                                      <p:cBhvr>
                                        <p:cTn id="120" dur="500"/>
                                        <p:tgtEl>
                                          <p:spTgt spid="353"/>
                                        </p:tgtEl>
                                      </p:cBhvr>
                                    </p:animEffect>
                                  </p:childTnLst>
                                </p:cTn>
                              </p:par>
                            </p:childTnLst>
                          </p:cTn>
                        </p:par>
                      </p:childTnLst>
                    </p:cTn>
                  </p:par>
                  <p:par>
                    <p:cTn id="121" fill="hold">
                      <p:stCondLst>
                        <p:cond delay="indefinite"/>
                      </p:stCondLst>
                      <p:childTnLst>
                        <p:par>
                          <p:cTn id="122" fill="hold">
                            <p:stCondLst>
                              <p:cond delay="0"/>
                            </p:stCondLst>
                            <p:childTnLst>
                              <p:par>
                                <p:cTn id="123" presetID="22" presetClass="entr" presetSubtype="8" fill="hold" grpId="0" nodeType="clickEffect">
                                  <p:stCondLst>
                                    <p:cond delay="0"/>
                                  </p:stCondLst>
                                  <p:childTnLst>
                                    <p:set>
                                      <p:cBhvr>
                                        <p:cTn id="124" dur="1" fill="hold">
                                          <p:stCondLst>
                                            <p:cond delay="0"/>
                                          </p:stCondLst>
                                        </p:cTn>
                                        <p:tgtEl>
                                          <p:spTgt spid="354">
                                            <p:txEl>
                                              <p:pRg st="0" end="0"/>
                                            </p:txEl>
                                          </p:spTgt>
                                        </p:tgtEl>
                                        <p:attrNameLst>
                                          <p:attrName>style.visibility</p:attrName>
                                        </p:attrNameLst>
                                      </p:cBhvr>
                                      <p:to>
                                        <p:strVal val="visible"/>
                                      </p:to>
                                    </p:set>
                                    <p:animEffect transition="in" filter="wipe(left)">
                                      <p:cBhvr>
                                        <p:cTn id="125" dur="500"/>
                                        <p:tgtEl>
                                          <p:spTgt spid="354">
                                            <p:txEl>
                                              <p:pRg st="0" end="0"/>
                                            </p:txEl>
                                          </p:spTgt>
                                        </p:tgtEl>
                                      </p:cBhvr>
                                    </p:animEffect>
                                  </p:childTnLst>
                                </p:cTn>
                              </p:par>
                            </p:childTnLst>
                          </p:cTn>
                        </p:par>
                      </p:childTnLst>
                    </p:cTn>
                  </p:par>
                  <p:par>
                    <p:cTn id="126" fill="hold">
                      <p:stCondLst>
                        <p:cond delay="indefinite"/>
                      </p:stCondLst>
                      <p:childTnLst>
                        <p:par>
                          <p:cTn id="127" fill="hold">
                            <p:stCondLst>
                              <p:cond delay="0"/>
                            </p:stCondLst>
                            <p:childTnLst>
                              <p:par>
                                <p:cTn id="128" presetID="23" presetClass="entr" presetSubtype="16" fill="hold" grpId="0" nodeType="clickEffect">
                                  <p:stCondLst>
                                    <p:cond delay="0"/>
                                  </p:stCondLst>
                                  <p:childTnLst>
                                    <p:set>
                                      <p:cBhvr>
                                        <p:cTn id="129" dur="1" fill="hold">
                                          <p:stCondLst>
                                            <p:cond delay="0"/>
                                          </p:stCondLst>
                                        </p:cTn>
                                        <p:tgtEl>
                                          <p:spTgt spid="355"/>
                                        </p:tgtEl>
                                        <p:attrNameLst>
                                          <p:attrName>style.visibility</p:attrName>
                                        </p:attrNameLst>
                                      </p:cBhvr>
                                      <p:to>
                                        <p:strVal val="visible"/>
                                      </p:to>
                                    </p:set>
                                    <p:anim calcmode="lin" valueType="num">
                                      <p:cBhvr>
                                        <p:cTn id="130" dur="500" fill="hold"/>
                                        <p:tgtEl>
                                          <p:spTgt spid="355"/>
                                        </p:tgtEl>
                                        <p:attrNameLst>
                                          <p:attrName>ppt_w</p:attrName>
                                        </p:attrNameLst>
                                      </p:cBhvr>
                                      <p:tavLst>
                                        <p:tav tm="0">
                                          <p:val>
                                            <p:fltVal val="0"/>
                                          </p:val>
                                        </p:tav>
                                        <p:tav tm="100000">
                                          <p:val>
                                            <p:strVal val="#ppt_w"/>
                                          </p:val>
                                        </p:tav>
                                      </p:tavLst>
                                    </p:anim>
                                    <p:anim calcmode="lin" valueType="num">
                                      <p:cBhvr>
                                        <p:cTn id="131" dur="500" fill="hold"/>
                                        <p:tgtEl>
                                          <p:spTgt spid="355"/>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5" grpId="0" build="p" autoUpdateAnimBg="0"/>
      <p:bldP spid="189" grpId="0" animBg="1" autoUpdateAnimBg="0"/>
      <p:bldP spid="265" grpId="0" animBg="1" autoUpdateAnimBg="0"/>
      <p:bldP spid="342" grpId="0" build="p" autoUpdateAnimBg="0"/>
      <p:bldP spid="344" grpId="0" build="p" autoUpdateAnimBg="0"/>
      <p:bldP spid="345" grpId="0" animBg="1"/>
      <p:bldP spid="346" grpId="0" animBg="1"/>
      <p:bldP spid="348" grpId="0" autoUpdateAnimBg="0"/>
      <p:bldP spid="352" grpId="0" build="p" autoUpdateAnimBg="0"/>
      <p:bldP spid="354" grpId="0" build="p" autoUpdateAnimBg="0"/>
      <p:bldP spid="355" grpId="0" animBg="1" autoUpdateAnimBg="0"/>
      <p:bldP spid="356" grpId="0" autoUpdateAnimBg="0"/>
      <p:bldP spid="357" grpId="0" animBg="1"/>
      <p:bldP spid="358" grpId="0" animBg="1"/>
      <p:bldP spid="360" grpId="0" animBg="1" autoUpdateAnimBg="0"/>
      <p:bldP spid="361" grpId="0" animBg="1" autoUpdateAnimBg="0"/>
      <p:bldP spid="2" grpId="0"/>
    </p:bldLst>
  </p:timing>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标题 3">
            <a:extLst>
              <a:ext uri="{FF2B5EF4-FFF2-40B4-BE49-F238E27FC236}">
                <a16:creationId xmlns:a16="http://schemas.microsoft.com/office/drawing/2014/main" id="{A3557054-D826-9F4E-A18F-AE9DEA5A0C65}"/>
              </a:ext>
            </a:extLst>
          </p:cNvPr>
          <p:cNvSpPr>
            <a:spLocks noGrp="1"/>
          </p:cNvSpPr>
          <p:nvPr>
            <p:ph type="title"/>
          </p:nvPr>
        </p:nvSpPr>
        <p:spPr/>
        <p:txBody>
          <a:bodyPr>
            <a:normAutofit/>
          </a:bodyPr>
          <a:lstStyle/>
          <a:p>
            <a:r>
              <a:rPr kumimoji="1" lang="en-US" altLang="zh-CN" dirty="0"/>
              <a:t>4.1</a:t>
            </a:r>
            <a:r>
              <a:rPr kumimoji="1" lang="zh-CN" altLang="en-US" dirty="0"/>
              <a:t> </a:t>
            </a:r>
            <a:r>
              <a:rPr kumimoji="1" lang="en-US" altLang="zh-CN" dirty="0"/>
              <a:t>TTL</a:t>
            </a:r>
            <a:r>
              <a:rPr kumimoji="1" lang="zh-CN" altLang="en-US" dirty="0"/>
              <a:t>反相器</a:t>
            </a:r>
            <a:endParaRPr kumimoji="1" lang="zh-CN" altLang="en-US" dirty="0">
              <a:latin typeface="Myriad Pro" panose="020B0503030403020204" pitchFamily="34" charset="0"/>
            </a:endParaRPr>
          </a:p>
        </p:txBody>
      </p:sp>
      <p:sp>
        <p:nvSpPr>
          <p:cNvPr id="157" name="Text Box 5">
            <a:extLst>
              <a:ext uri="{FF2B5EF4-FFF2-40B4-BE49-F238E27FC236}">
                <a16:creationId xmlns:a16="http://schemas.microsoft.com/office/drawing/2014/main" id="{72E8E95D-D521-1892-46B2-C79EEE236CC8}"/>
              </a:ext>
            </a:extLst>
          </p:cNvPr>
          <p:cNvSpPr txBox="1">
            <a:spLocks noChangeArrowheads="1"/>
          </p:cNvSpPr>
          <p:nvPr/>
        </p:nvSpPr>
        <p:spPr bwMode="auto">
          <a:xfrm>
            <a:off x="0" y="826225"/>
            <a:ext cx="2525713"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lang="zh-CN" altLang="en-US" b="0" dirty="0">
                <a:solidFill>
                  <a:srgbClr val="0033CC"/>
                </a:solidFill>
                <a:latin typeface="Myriad Pro" panose="020B0503030403020204" pitchFamily="34" charset="0"/>
                <a:ea typeface="Songti SC" panose="02010600040101010101" pitchFamily="2" charset="-122"/>
              </a:rPr>
              <a:t>二</a:t>
            </a:r>
            <a:r>
              <a:rPr kumimoji="1" lang="zh-CN" altLang="en-US" sz="2800" b="0" i="0" u="none" strike="noStrike" kern="1200" cap="none" spc="0" normalizeH="0" baseline="0" noProof="0" dirty="0">
                <a:ln>
                  <a:noFill/>
                </a:ln>
                <a:solidFill>
                  <a:srgbClr val="0033CC"/>
                </a:solidFill>
                <a:effectLst/>
                <a:uLnTx/>
                <a:uFillTx/>
                <a:latin typeface="Myriad Pro" panose="020B0503030403020204" pitchFamily="34" charset="0"/>
                <a:ea typeface="Songti SC" panose="02010600040101010101" pitchFamily="2" charset="-122"/>
              </a:rPr>
              <a:t>、静态特性</a:t>
            </a:r>
            <a:endParaRPr kumimoji="1" lang="zh-CN" altLang="en-US" sz="2800" b="0" i="0" u="none" strike="noStrike" kern="1200" cap="none" spc="0" normalizeH="0" baseline="0" noProof="0" dirty="0">
              <a:ln>
                <a:noFill/>
              </a:ln>
              <a:solidFill>
                <a:srgbClr val="FE0567"/>
              </a:solidFill>
              <a:effectLst/>
              <a:uLnTx/>
              <a:uFillTx/>
              <a:latin typeface="Myriad Pro" panose="020B0503030403020204" pitchFamily="34" charset="0"/>
              <a:ea typeface="Songti SC" panose="02010600040101010101" pitchFamily="2" charset="-122"/>
            </a:endParaRPr>
          </a:p>
        </p:txBody>
      </p:sp>
      <mc:AlternateContent xmlns:mc="http://schemas.openxmlformats.org/markup-compatibility/2006" xmlns:a14="http://schemas.microsoft.com/office/drawing/2010/main">
        <mc:Choice Requires="a14">
          <p:sp>
            <p:nvSpPr>
              <p:cNvPr id="75" name="Text Box 6">
                <a:extLst>
                  <a:ext uri="{FF2B5EF4-FFF2-40B4-BE49-F238E27FC236}">
                    <a16:creationId xmlns:a16="http://schemas.microsoft.com/office/drawing/2014/main" id="{9B810B9F-5D7B-0A43-EB64-2506232DC6D8}"/>
                  </a:ext>
                </a:extLst>
              </p:cNvPr>
              <p:cNvSpPr txBox="1">
                <a:spLocks noChangeArrowheads="1"/>
              </p:cNvSpPr>
              <p:nvPr/>
            </p:nvSpPr>
            <p:spPr bwMode="auto">
              <a:xfrm>
                <a:off x="3012281" y="832158"/>
                <a:ext cx="8904287" cy="523220"/>
              </a:xfrm>
              <a:prstGeom prst="rect">
                <a:avLst/>
              </a:prstGeom>
              <a:noFill/>
              <a:ln>
                <a:noFill/>
              </a:ln>
              <a:effectLst/>
              <a:extLst>
                <a:ext uri="{909E8E84-426E-40DD-AFC4-6F175D3DCCD1}">
                  <a14:hiddenFill>
                    <a:solidFill>
                      <a:schemeClr val="accent1"/>
                    </a:solidFill>
                  </a14:hiddenFill>
                </a:ext>
                <a:ext uri="{91240B29-F687-4F45-9708-019B960494DF}">
                  <a14:hiddenLine w="9525">
                    <a:solidFill>
                      <a:schemeClr val="tx1"/>
                    </a:solidFill>
                    <a:miter lim="800000"/>
                    <a:headEnd/>
                    <a:tailEnd/>
                  </a14:hiddenLine>
                </a:ext>
                <a:ext uri="{AF507438-7753-43E0-B8FC-AC1667EBCBE1}">
                  <a14:hiddenEffects>
                    <a:effectLst>
                      <a:outerShdw dist="35921" dir="2700000" algn="ctr" rotWithShape="0">
                        <a:schemeClr val="bg2"/>
                      </a:outerShdw>
                    </a:effectLst>
                  </a14:hiddenEffects>
                </a:ext>
              </a:extLst>
            </p:spPr>
            <p:txBody>
              <a:bodyPr wrap="squar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r>
                  <a:rPr lang="en-US" altLang="zh-CN" dirty="0">
                    <a:solidFill>
                      <a:srgbClr val="FE0567"/>
                    </a:solidFill>
                    <a:latin typeface="宋体" panose="02010600030101010101" pitchFamily="2" charset="-122"/>
                  </a:rPr>
                  <a:t>3.</a:t>
                </a:r>
                <a:r>
                  <a:rPr lang="en-US" altLang="zh-CN" dirty="0">
                    <a:solidFill>
                      <a:srgbClr val="FE0567"/>
                    </a:solidFill>
                    <a:latin typeface="Symbol" panose="05050102010706020507" pitchFamily="18" charset="2"/>
                  </a:rPr>
                  <a:t> </a:t>
                </a:r>
                <a:r>
                  <a:rPr lang="zh-CN" altLang="zh-CN" dirty="0">
                    <a:solidFill>
                      <a:srgbClr val="FE0567"/>
                    </a:solidFill>
                    <a:latin typeface="宋体" panose="02010600030101010101" pitchFamily="2" charset="-122"/>
                  </a:rPr>
                  <a:t>输</a:t>
                </a:r>
                <a:r>
                  <a:rPr lang="zh-CN" altLang="en-US" dirty="0">
                    <a:solidFill>
                      <a:srgbClr val="FE0567"/>
                    </a:solidFill>
                    <a:latin typeface="宋体" panose="02010600030101010101" pitchFamily="2" charset="-122"/>
                  </a:rPr>
                  <a:t>出</a:t>
                </a:r>
                <a:r>
                  <a:rPr lang="zh-CN" altLang="zh-CN" dirty="0">
                    <a:solidFill>
                      <a:srgbClr val="FE0567"/>
                    </a:solidFill>
                    <a:latin typeface="宋体" panose="02010600030101010101" pitchFamily="2" charset="-122"/>
                  </a:rPr>
                  <a:t>特性：</a:t>
                </a:r>
                <a14:m>
                  <m:oMath xmlns:m="http://schemas.openxmlformats.org/officeDocument/2006/math">
                    <m:sSub>
                      <m:sSubPr>
                        <m:ctrlPr>
                          <a:rPr lang="en-US" altLang="zh-CN" b="0" i="1" smtClean="0">
                            <a:solidFill>
                              <a:srgbClr val="FE0567"/>
                            </a:solidFill>
                            <a:latin typeface="Cambria Math" panose="02040503050406030204" pitchFamily="18" charset="0"/>
                          </a:rPr>
                        </m:ctrlPr>
                      </m:sSubPr>
                      <m:e>
                        <m:r>
                          <a:rPr lang="en-US" altLang="zh-CN" b="0" i="1" smtClean="0">
                            <a:solidFill>
                              <a:srgbClr val="FE0567"/>
                            </a:solidFill>
                            <a:latin typeface="Cambria Math" panose="02040503050406030204" pitchFamily="18" charset="0"/>
                          </a:rPr>
                          <m:t>𝑢</m:t>
                        </m:r>
                      </m:e>
                      <m:sub>
                        <m:r>
                          <a:rPr lang="en-US" altLang="zh-CN" b="0" i="1" smtClean="0">
                            <a:solidFill>
                              <a:srgbClr val="FE0567"/>
                            </a:solidFill>
                            <a:latin typeface="Cambria Math" panose="02040503050406030204" pitchFamily="18" charset="0"/>
                          </a:rPr>
                          <m:t>𝑂</m:t>
                        </m:r>
                      </m:sub>
                    </m:sSub>
                    <m:r>
                      <a:rPr lang="en-US" altLang="zh-CN" b="0" i="1" smtClean="0">
                        <a:solidFill>
                          <a:srgbClr val="FE0567"/>
                        </a:solidFill>
                        <a:latin typeface="Cambria Math" panose="02040503050406030204" pitchFamily="18" charset="0"/>
                      </a:rPr>
                      <m:t>=</m:t>
                    </m:r>
                    <m:r>
                      <a:rPr lang="en-US" altLang="zh-CN" b="0" i="1" smtClean="0">
                        <a:solidFill>
                          <a:srgbClr val="FE0567"/>
                        </a:solidFill>
                        <a:latin typeface="Cambria Math" panose="02040503050406030204" pitchFamily="18" charset="0"/>
                      </a:rPr>
                      <m:t>𝑓</m:t>
                    </m:r>
                    <m:r>
                      <a:rPr lang="en-US" altLang="zh-CN" b="0" i="1" smtClean="0">
                        <a:solidFill>
                          <a:srgbClr val="FE0567"/>
                        </a:solidFill>
                        <a:latin typeface="Cambria Math" panose="02040503050406030204" pitchFamily="18" charset="0"/>
                      </a:rPr>
                      <m:t>(</m:t>
                    </m:r>
                    <m:sSub>
                      <m:sSubPr>
                        <m:ctrlPr>
                          <a:rPr lang="en-US" altLang="zh-CN" b="0" i="1" smtClean="0">
                            <a:solidFill>
                              <a:srgbClr val="FE0567"/>
                            </a:solidFill>
                            <a:latin typeface="Cambria Math" panose="02040503050406030204" pitchFamily="18" charset="0"/>
                          </a:rPr>
                        </m:ctrlPr>
                      </m:sSubPr>
                      <m:e>
                        <m:r>
                          <a:rPr lang="en-US" altLang="zh-CN" b="0" i="1" smtClean="0">
                            <a:solidFill>
                              <a:srgbClr val="FE0567"/>
                            </a:solidFill>
                            <a:latin typeface="Cambria Math" panose="02040503050406030204" pitchFamily="18" charset="0"/>
                          </a:rPr>
                          <m:t>𝑖</m:t>
                        </m:r>
                      </m:e>
                      <m:sub>
                        <m:r>
                          <a:rPr lang="en-US" altLang="zh-CN" b="0" i="1" smtClean="0">
                            <a:solidFill>
                              <a:srgbClr val="FE0567"/>
                            </a:solidFill>
                            <a:latin typeface="Cambria Math" panose="02040503050406030204" pitchFamily="18" charset="0"/>
                          </a:rPr>
                          <m:t>𝑂</m:t>
                        </m:r>
                      </m:sub>
                    </m:sSub>
                    <m:r>
                      <a:rPr lang="en-US" altLang="zh-CN" b="0" i="1" smtClean="0">
                        <a:solidFill>
                          <a:srgbClr val="FE0567"/>
                        </a:solidFill>
                        <a:latin typeface="Cambria Math" panose="02040503050406030204" pitchFamily="18" charset="0"/>
                      </a:rPr>
                      <m:t>)</m:t>
                    </m:r>
                  </m:oMath>
                </a14:m>
                <a:endParaRPr lang="zh-CN" altLang="en-US" dirty="0">
                  <a:solidFill>
                    <a:srgbClr val="C00000"/>
                  </a:solidFill>
                </a:endParaRPr>
              </a:p>
            </p:txBody>
          </p:sp>
        </mc:Choice>
        <mc:Fallback xmlns="">
          <p:sp>
            <p:nvSpPr>
              <p:cNvPr id="75" name="Text Box 6">
                <a:extLst>
                  <a:ext uri="{FF2B5EF4-FFF2-40B4-BE49-F238E27FC236}">
                    <a16:creationId xmlns:a16="http://schemas.microsoft.com/office/drawing/2014/main" id="{9B810B9F-5D7B-0A43-EB64-2506232DC6D8}"/>
                  </a:ext>
                </a:extLst>
              </p:cNvPr>
              <p:cNvSpPr txBox="1">
                <a:spLocks noRot="1" noChangeAspect="1" noMove="1" noResize="1" noEditPoints="1" noAdjustHandles="1" noChangeArrowheads="1" noChangeShapeType="1" noTextEdit="1"/>
              </p:cNvSpPr>
              <p:nvPr/>
            </p:nvSpPr>
            <p:spPr bwMode="auto">
              <a:xfrm>
                <a:off x="3012281" y="832158"/>
                <a:ext cx="8904287" cy="523220"/>
              </a:xfrm>
              <a:prstGeom prst="rect">
                <a:avLst/>
              </a:prstGeom>
              <a:blipFill>
                <a:blip r:embed="rId2"/>
                <a:stretch>
                  <a:fillRect l="-1425" t="-16667" b="-28571"/>
                </a:stretch>
              </a:blip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r>
                  <a:rPr lang="zh-CN" altLang="en-US">
                    <a:noFill/>
                  </a:rPr>
                  <a:t> </a:t>
                </a:r>
              </a:p>
            </p:txBody>
          </p:sp>
        </mc:Fallback>
      </mc:AlternateContent>
      <p:sp>
        <p:nvSpPr>
          <p:cNvPr id="103" name="Rectangle 2">
            <a:extLst>
              <a:ext uri="{FF2B5EF4-FFF2-40B4-BE49-F238E27FC236}">
                <a16:creationId xmlns:a16="http://schemas.microsoft.com/office/drawing/2014/main" id="{0B569E39-FF33-820C-B6A0-EB047DDF54FF}"/>
              </a:ext>
            </a:extLst>
          </p:cNvPr>
          <p:cNvSpPr>
            <a:spLocks noChangeArrowheads="1"/>
          </p:cNvSpPr>
          <p:nvPr/>
        </p:nvSpPr>
        <p:spPr bwMode="auto">
          <a:xfrm>
            <a:off x="386294" y="1468561"/>
            <a:ext cx="8204200" cy="2824162"/>
          </a:xfrm>
          <a:prstGeom prst="rect">
            <a:avLst/>
          </a:prstGeom>
          <a:solidFill>
            <a:srgbClr val="FFFFCC"/>
          </a:solidFill>
          <a:ln w="9525">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endParaRPr lang="zh-CN" altLang="zh-CN" sz="2400" b="0"/>
          </a:p>
        </p:txBody>
      </p:sp>
      <p:grpSp>
        <p:nvGrpSpPr>
          <p:cNvPr id="104" name="Group 5">
            <a:extLst>
              <a:ext uri="{FF2B5EF4-FFF2-40B4-BE49-F238E27FC236}">
                <a16:creationId xmlns:a16="http://schemas.microsoft.com/office/drawing/2014/main" id="{8F4376C9-CEE9-E4C4-FF81-8A406F852960}"/>
              </a:ext>
            </a:extLst>
          </p:cNvPr>
          <p:cNvGrpSpPr>
            <a:grpSpLocks/>
          </p:cNvGrpSpPr>
          <p:nvPr/>
        </p:nvGrpSpPr>
        <p:grpSpPr bwMode="auto">
          <a:xfrm>
            <a:off x="803806" y="1848767"/>
            <a:ext cx="3163888" cy="2278062"/>
            <a:chOff x="568" y="1137"/>
            <a:chExt cx="1993" cy="1435"/>
          </a:xfrm>
        </p:grpSpPr>
        <p:sp>
          <p:nvSpPr>
            <p:cNvPr id="105" name="Text Box 6">
              <a:extLst>
                <a:ext uri="{FF2B5EF4-FFF2-40B4-BE49-F238E27FC236}">
                  <a16:creationId xmlns:a16="http://schemas.microsoft.com/office/drawing/2014/main" id="{CC441558-1037-871F-90EB-55008B54E5E3}"/>
                </a:ext>
              </a:extLst>
            </p:cNvPr>
            <p:cNvSpPr txBox="1">
              <a:spLocks noChangeArrowheads="1"/>
            </p:cNvSpPr>
            <p:nvPr/>
          </p:nvSpPr>
          <p:spPr bwMode="auto">
            <a:xfrm>
              <a:off x="2053" y="1959"/>
              <a:ext cx="508" cy="327"/>
            </a:xfrm>
            <a:prstGeom prst="rect">
              <a:avLst/>
            </a:prstGeom>
            <a:noFill/>
            <a:ln>
              <a:noFill/>
            </a:ln>
            <a:effectLst/>
            <a:extLst>
              <a:ext uri="{909E8E84-426E-40DD-AFC4-6F175D3DCCD1}">
                <a14:hiddenFill xmlns:a14="http://schemas.microsoft.com/office/drawing/2010/main">
                  <a:solidFill>
                    <a:srgbClr val="FFFFCC"/>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i="1">
                  <a:solidFill>
                    <a:srgbClr val="FF0066"/>
                  </a:solidFill>
                </a:rPr>
                <a:t>u</a:t>
              </a:r>
              <a:r>
                <a:rPr lang="en-US" altLang="zh-CN" baseline="-25000">
                  <a:solidFill>
                    <a:srgbClr val="FF0066"/>
                  </a:solidFill>
                </a:rPr>
                <a:t>O</a:t>
              </a:r>
            </a:p>
          </p:txBody>
        </p:sp>
        <p:grpSp>
          <p:nvGrpSpPr>
            <p:cNvPr id="106" name="Group 7">
              <a:extLst>
                <a:ext uri="{FF2B5EF4-FFF2-40B4-BE49-F238E27FC236}">
                  <a16:creationId xmlns:a16="http://schemas.microsoft.com/office/drawing/2014/main" id="{2E54E7B3-E102-158A-5706-12203FD9117D}"/>
                </a:ext>
              </a:extLst>
            </p:cNvPr>
            <p:cNvGrpSpPr>
              <a:grpSpLocks/>
            </p:cNvGrpSpPr>
            <p:nvPr/>
          </p:nvGrpSpPr>
          <p:grpSpPr bwMode="auto">
            <a:xfrm>
              <a:off x="568" y="1137"/>
              <a:ext cx="1705" cy="1435"/>
              <a:chOff x="568" y="1137"/>
              <a:chExt cx="1705" cy="1435"/>
            </a:xfrm>
          </p:grpSpPr>
          <p:sp>
            <p:nvSpPr>
              <p:cNvPr id="107" name="Rectangle 8">
                <a:extLst>
                  <a:ext uri="{FF2B5EF4-FFF2-40B4-BE49-F238E27FC236}">
                    <a16:creationId xmlns:a16="http://schemas.microsoft.com/office/drawing/2014/main" id="{0667E527-1967-E8C3-9263-6E422ED69DA5}"/>
                  </a:ext>
                </a:extLst>
              </p:cNvPr>
              <p:cNvSpPr>
                <a:spLocks noChangeArrowheads="1"/>
              </p:cNvSpPr>
              <p:nvPr/>
            </p:nvSpPr>
            <p:spPr bwMode="auto">
              <a:xfrm>
                <a:off x="1259" y="1665"/>
                <a:ext cx="412" cy="565"/>
              </a:xfrm>
              <a:prstGeom prst="rect">
                <a:avLst/>
              </a:prstGeom>
              <a:solidFill>
                <a:srgbClr val="CCFFFF"/>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endParaRPr lang="zh-CN" altLang="zh-CN" sz="2400" b="0"/>
              </a:p>
            </p:txBody>
          </p:sp>
          <p:sp>
            <p:nvSpPr>
              <p:cNvPr id="108" name="Line 9">
                <a:extLst>
                  <a:ext uri="{FF2B5EF4-FFF2-40B4-BE49-F238E27FC236}">
                    <a16:creationId xmlns:a16="http://schemas.microsoft.com/office/drawing/2014/main" id="{5F92CA3F-5EF4-5673-922C-17928C736545}"/>
                  </a:ext>
                </a:extLst>
              </p:cNvPr>
              <p:cNvSpPr>
                <a:spLocks noChangeShapeType="1"/>
              </p:cNvSpPr>
              <p:nvPr/>
            </p:nvSpPr>
            <p:spPr bwMode="auto">
              <a:xfrm flipV="1">
                <a:off x="1473" y="1421"/>
                <a:ext cx="0" cy="24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109" name="AutoShape 10">
                <a:extLst>
                  <a:ext uri="{FF2B5EF4-FFF2-40B4-BE49-F238E27FC236}">
                    <a16:creationId xmlns:a16="http://schemas.microsoft.com/office/drawing/2014/main" id="{EEB79DF5-3C8E-4083-2178-BC42F4C45307}"/>
                  </a:ext>
                </a:extLst>
              </p:cNvPr>
              <p:cNvSpPr>
                <a:spLocks noChangeArrowheads="1"/>
              </p:cNvSpPr>
              <p:nvPr/>
            </p:nvSpPr>
            <p:spPr bwMode="auto">
              <a:xfrm>
                <a:off x="1672" y="1895"/>
                <a:ext cx="96" cy="96"/>
              </a:xfrm>
              <a:prstGeom prst="flowChartConnector">
                <a:avLst/>
              </a:prstGeom>
              <a:noFill/>
              <a:ln w="28575">
                <a:solidFill>
                  <a:srgbClr val="0033CC"/>
                </a:solidFill>
                <a:round/>
                <a:headEnd/>
                <a:tailEn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10" name="Line 11">
                <a:extLst>
                  <a:ext uri="{FF2B5EF4-FFF2-40B4-BE49-F238E27FC236}">
                    <a16:creationId xmlns:a16="http://schemas.microsoft.com/office/drawing/2014/main" id="{4E10EA3B-BDB9-DF5D-4EA5-F00DD128B66E}"/>
                  </a:ext>
                </a:extLst>
              </p:cNvPr>
              <p:cNvSpPr>
                <a:spLocks noChangeShapeType="1"/>
              </p:cNvSpPr>
              <p:nvPr/>
            </p:nvSpPr>
            <p:spPr bwMode="auto">
              <a:xfrm>
                <a:off x="1768" y="1938"/>
                <a:ext cx="192"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111" name="Line 12">
                <a:extLst>
                  <a:ext uri="{FF2B5EF4-FFF2-40B4-BE49-F238E27FC236}">
                    <a16:creationId xmlns:a16="http://schemas.microsoft.com/office/drawing/2014/main" id="{893E08A1-0A82-9F0A-42F3-7815C2FD9197}"/>
                  </a:ext>
                </a:extLst>
              </p:cNvPr>
              <p:cNvSpPr>
                <a:spLocks noChangeShapeType="1"/>
              </p:cNvSpPr>
              <p:nvPr/>
            </p:nvSpPr>
            <p:spPr bwMode="auto">
              <a:xfrm>
                <a:off x="1471" y="2236"/>
                <a:ext cx="0" cy="336"/>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112" name="Line 13">
                <a:extLst>
                  <a:ext uri="{FF2B5EF4-FFF2-40B4-BE49-F238E27FC236}">
                    <a16:creationId xmlns:a16="http://schemas.microsoft.com/office/drawing/2014/main" id="{CDF6F275-CE54-2630-3027-6B0EE597C748}"/>
                  </a:ext>
                </a:extLst>
              </p:cNvPr>
              <p:cNvSpPr>
                <a:spLocks noChangeShapeType="1"/>
              </p:cNvSpPr>
              <p:nvPr/>
            </p:nvSpPr>
            <p:spPr bwMode="auto">
              <a:xfrm>
                <a:off x="1377" y="2569"/>
                <a:ext cx="192" cy="0"/>
              </a:xfrm>
              <a:prstGeom prst="line">
                <a:avLst/>
              </a:prstGeom>
              <a:noFill/>
              <a:ln w="5715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113" name="Line 14">
                <a:extLst>
                  <a:ext uri="{FF2B5EF4-FFF2-40B4-BE49-F238E27FC236}">
                    <a16:creationId xmlns:a16="http://schemas.microsoft.com/office/drawing/2014/main" id="{D458D2B7-F2E0-960E-74D3-BD5706D45444}"/>
                  </a:ext>
                </a:extLst>
              </p:cNvPr>
              <p:cNvSpPr>
                <a:spLocks noChangeShapeType="1"/>
              </p:cNvSpPr>
              <p:nvPr/>
            </p:nvSpPr>
            <p:spPr bwMode="auto">
              <a:xfrm flipH="1">
                <a:off x="965" y="1937"/>
                <a:ext cx="285" cy="1"/>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114" name="Line 15">
                <a:extLst>
                  <a:ext uri="{FF2B5EF4-FFF2-40B4-BE49-F238E27FC236}">
                    <a16:creationId xmlns:a16="http://schemas.microsoft.com/office/drawing/2014/main" id="{0DD92B06-D875-450A-6A0B-F4D219898F35}"/>
                  </a:ext>
                </a:extLst>
              </p:cNvPr>
              <p:cNvSpPr>
                <a:spLocks noChangeShapeType="1"/>
              </p:cNvSpPr>
              <p:nvPr/>
            </p:nvSpPr>
            <p:spPr bwMode="auto">
              <a:xfrm flipV="1">
                <a:off x="964" y="2435"/>
                <a:ext cx="995" cy="2"/>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115" name="Text Box 16">
                <a:extLst>
                  <a:ext uri="{FF2B5EF4-FFF2-40B4-BE49-F238E27FC236}">
                    <a16:creationId xmlns:a16="http://schemas.microsoft.com/office/drawing/2014/main" id="{4C23A49D-49F9-1945-4C1F-E1CA93813647}"/>
                  </a:ext>
                </a:extLst>
              </p:cNvPr>
              <p:cNvSpPr txBox="1">
                <a:spLocks noChangeArrowheads="1"/>
              </p:cNvSpPr>
              <p:nvPr/>
            </p:nvSpPr>
            <p:spPr bwMode="auto">
              <a:xfrm>
                <a:off x="1337" y="1679"/>
                <a:ext cx="228"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a:solidFill>
                      <a:srgbClr val="0033CC"/>
                    </a:solidFill>
                  </a:rPr>
                  <a:t>1</a:t>
                </a:r>
              </a:p>
            </p:txBody>
          </p:sp>
          <p:sp>
            <p:nvSpPr>
              <p:cNvPr id="116" name="AutoShape 17">
                <a:extLst>
                  <a:ext uri="{FF2B5EF4-FFF2-40B4-BE49-F238E27FC236}">
                    <a16:creationId xmlns:a16="http://schemas.microsoft.com/office/drawing/2014/main" id="{6D269E99-A1BE-1443-4A9D-04CBAFD2CB56}"/>
                  </a:ext>
                </a:extLst>
              </p:cNvPr>
              <p:cNvSpPr>
                <a:spLocks noChangeArrowheads="1"/>
              </p:cNvSpPr>
              <p:nvPr/>
            </p:nvSpPr>
            <p:spPr bwMode="auto">
              <a:xfrm>
                <a:off x="1438" y="1365"/>
                <a:ext cx="69" cy="69"/>
              </a:xfrm>
              <a:prstGeom prst="flowChartConnector">
                <a:avLst/>
              </a:prstGeom>
              <a:noFill/>
              <a:ln w="38100">
                <a:solidFill>
                  <a:srgbClr val="0033CC"/>
                </a:solidFill>
                <a:round/>
                <a:headEnd/>
                <a:tailEnd/>
              </a:ln>
              <a:effectLst/>
              <a:extLst>
                <a:ext uri="{909E8E84-426E-40DD-AFC4-6F175D3DCCD1}">
                  <a14:hiddenFill xmlns:a14="http://schemas.microsoft.com/office/drawing/2010/main">
                    <a:solidFill>
                      <a:srgbClr val="0033CC"/>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17" name="AutoShape 18">
                <a:extLst>
                  <a:ext uri="{FF2B5EF4-FFF2-40B4-BE49-F238E27FC236}">
                    <a16:creationId xmlns:a16="http://schemas.microsoft.com/office/drawing/2014/main" id="{8BD406D4-B768-A664-E480-8B6F0EDCBFEC}"/>
                  </a:ext>
                </a:extLst>
              </p:cNvPr>
              <p:cNvSpPr>
                <a:spLocks noChangeArrowheads="1"/>
              </p:cNvSpPr>
              <p:nvPr/>
            </p:nvSpPr>
            <p:spPr bwMode="auto">
              <a:xfrm>
                <a:off x="1954" y="1902"/>
                <a:ext cx="69" cy="69"/>
              </a:xfrm>
              <a:prstGeom prst="flowChartConnector">
                <a:avLst/>
              </a:prstGeom>
              <a:noFill/>
              <a:ln w="38100">
                <a:solidFill>
                  <a:srgbClr val="0033CC"/>
                </a:solidFill>
                <a:round/>
                <a:headEnd/>
                <a:tailEnd/>
              </a:ln>
              <a:effectLst/>
              <a:extLst>
                <a:ext uri="{909E8E84-426E-40DD-AFC4-6F175D3DCCD1}">
                  <a14:hiddenFill xmlns:a14="http://schemas.microsoft.com/office/drawing/2010/main">
                    <a:solidFill>
                      <a:srgbClr val="0033CC"/>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18" name="Rectangle 19">
                <a:extLst>
                  <a:ext uri="{FF2B5EF4-FFF2-40B4-BE49-F238E27FC236}">
                    <a16:creationId xmlns:a16="http://schemas.microsoft.com/office/drawing/2014/main" id="{3017C23B-452D-C782-82CC-7113E5ABD899}"/>
                  </a:ext>
                </a:extLst>
              </p:cNvPr>
              <p:cNvSpPr>
                <a:spLocks noChangeArrowheads="1"/>
              </p:cNvSpPr>
              <p:nvPr/>
            </p:nvSpPr>
            <p:spPr bwMode="auto">
              <a:xfrm>
                <a:off x="1452" y="1137"/>
                <a:ext cx="613" cy="51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kumimoji="0" lang="en-US" altLang="zh-CN" sz="2400">
                    <a:solidFill>
                      <a:srgbClr val="FF0066"/>
                    </a:solidFill>
                  </a:rPr>
                  <a:t>+ </a:t>
                </a:r>
                <a:r>
                  <a:rPr kumimoji="0" lang="en-US" altLang="zh-CN" sz="2400" i="1">
                    <a:solidFill>
                      <a:srgbClr val="FF0066"/>
                    </a:solidFill>
                  </a:rPr>
                  <a:t>V</a:t>
                </a:r>
                <a:r>
                  <a:rPr kumimoji="0" lang="en-US" altLang="zh-CN" sz="2400" baseline="-25000">
                    <a:solidFill>
                      <a:srgbClr val="FF0066"/>
                    </a:solidFill>
                  </a:rPr>
                  <a:t>CC</a:t>
                </a:r>
              </a:p>
              <a:p>
                <a:pPr eaLnBrk="1" hangingPunct="1"/>
                <a:r>
                  <a:rPr kumimoji="0" lang="en-US" altLang="zh-CN" sz="2400">
                    <a:solidFill>
                      <a:srgbClr val="FF0066"/>
                    </a:solidFill>
                  </a:rPr>
                  <a:t>+ 5 V</a:t>
                </a:r>
              </a:p>
            </p:txBody>
          </p:sp>
          <p:sp>
            <p:nvSpPr>
              <p:cNvPr id="119" name="Text Box 20">
                <a:extLst>
                  <a:ext uri="{FF2B5EF4-FFF2-40B4-BE49-F238E27FC236}">
                    <a16:creationId xmlns:a16="http://schemas.microsoft.com/office/drawing/2014/main" id="{A458E85A-0802-A588-609F-640A61F526FE}"/>
                  </a:ext>
                </a:extLst>
              </p:cNvPr>
              <p:cNvSpPr txBox="1">
                <a:spLocks noChangeArrowheads="1"/>
              </p:cNvSpPr>
              <p:nvPr/>
            </p:nvSpPr>
            <p:spPr bwMode="auto">
              <a:xfrm>
                <a:off x="568" y="1971"/>
                <a:ext cx="358" cy="327"/>
              </a:xfrm>
              <a:prstGeom prst="rect">
                <a:avLst/>
              </a:prstGeom>
              <a:noFill/>
              <a:ln>
                <a:noFill/>
              </a:ln>
              <a:effectLst/>
              <a:extLst>
                <a:ext uri="{909E8E84-426E-40DD-AFC4-6F175D3DCCD1}">
                  <a14:hiddenFill xmlns:a14="http://schemas.microsoft.com/office/drawing/2010/main">
                    <a:solidFill>
                      <a:srgbClr val="FFFFCC"/>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i="1">
                    <a:solidFill>
                      <a:srgbClr val="FF0066"/>
                    </a:solidFill>
                  </a:rPr>
                  <a:t>u</a:t>
                </a:r>
                <a:r>
                  <a:rPr lang="en-US" altLang="zh-CN" baseline="-25000">
                    <a:solidFill>
                      <a:srgbClr val="FF0066"/>
                    </a:solidFill>
                  </a:rPr>
                  <a:t>I</a:t>
                </a:r>
              </a:p>
            </p:txBody>
          </p:sp>
          <p:sp>
            <p:nvSpPr>
              <p:cNvPr id="120" name="Text Box 21">
                <a:extLst>
                  <a:ext uri="{FF2B5EF4-FFF2-40B4-BE49-F238E27FC236}">
                    <a16:creationId xmlns:a16="http://schemas.microsoft.com/office/drawing/2014/main" id="{A718FBF7-2C63-B39D-9A4F-4198ED8E3478}"/>
                  </a:ext>
                </a:extLst>
              </p:cNvPr>
              <p:cNvSpPr txBox="1">
                <a:spLocks noChangeArrowheads="1"/>
              </p:cNvSpPr>
              <p:nvPr/>
            </p:nvSpPr>
            <p:spPr bwMode="auto">
              <a:xfrm>
                <a:off x="582" y="1775"/>
                <a:ext cx="213" cy="74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400">
                    <a:solidFill>
                      <a:srgbClr val="FF0066"/>
                    </a:solidFill>
                    <a:latin typeface="黑体" panose="02010609060101010101" pitchFamily="49" charset="-122"/>
                    <a:ea typeface="黑体" panose="02010609060101010101" pitchFamily="49" charset="-122"/>
                  </a:rPr>
                  <a:t>+</a:t>
                </a:r>
              </a:p>
              <a:p>
                <a:pPr eaLnBrk="1" hangingPunct="1"/>
                <a:endParaRPr lang="en-US" altLang="zh-CN" sz="2400">
                  <a:solidFill>
                    <a:srgbClr val="FF0066"/>
                  </a:solidFill>
                  <a:latin typeface="黑体" panose="02010609060101010101" pitchFamily="49" charset="-122"/>
                  <a:ea typeface="黑体" panose="02010609060101010101" pitchFamily="49" charset="-122"/>
                </a:endParaRPr>
              </a:p>
              <a:p>
                <a:pPr eaLnBrk="1" hangingPunct="1"/>
                <a:r>
                  <a:rPr lang="en-US" altLang="zh-CN" sz="2400">
                    <a:solidFill>
                      <a:srgbClr val="FF0066"/>
                    </a:solidFill>
                    <a:latin typeface="黑体" panose="02010609060101010101" pitchFamily="49" charset="-122"/>
                    <a:ea typeface="黑体" panose="02010609060101010101" pitchFamily="49" charset="-122"/>
                  </a:rPr>
                  <a:t>-</a:t>
                </a:r>
              </a:p>
            </p:txBody>
          </p:sp>
          <p:sp>
            <p:nvSpPr>
              <p:cNvPr id="121" name="AutoShape 22">
                <a:extLst>
                  <a:ext uri="{FF2B5EF4-FFF2-40B4-BE49-F238E27FC236}">
                    <a16:creationId xmlns:a16="http://schemas.microsoft.com/office/drawing/2014/main" id="{AC6F0C7C-87DE-FF84-0469-9F483FD2DB81}"/>
                  </a:ext>
                </a:extLst>
              </p:cNvPr>
              <p:cNvSpPr>
                <a:spLocks noChangeArrowheads="1"/>
              </p:cNvSpPr>
              <p:nvPr/>
            </p:nvSpPr>
            <p:spPr bwMode="auto">
              <a:xfrm>
                <a:off x="1435" y="2396"/>
                <a:ext cx="69" cy="69"/>
              </a:xfrm>
              <a:prstGeom prst="flowChartConnector">
                <a:avLst/>
              </a:prstGeom>
              <a:solidFill>
                <a:srgbClr val="0033CC"/>
              </a:solidFill>
              <a:ln w="38100">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22" name="AutoShape 23">
                <a:extLst>
                  <a:ext uri="{FF2B5EF4-FFF2-40B4-BE49-F238E27FC236}">
                    <a16:creationId xmlns:a16="http://schemas.microsoft.com/office/drawing/2014/main" id="{DE539A32-A98E-CAAC-D3D6-CEF1641791A6}"/>
                  </a:ext>
                </a:extLst>
              </p:cNvPr>
              <p:cNvSpPr>
                <a:spLocks noChangeArrowheads="1"/>
              </p:cNvSpPr>
              <p:nvPr/>
            </p:nvSpPr>
            <p:spPr bwMode="auto">
              <a:xfrm>
                <a:off x="1958" y="2399"/>
                <a:ext cx="69" cy="69"/>
              </a:xfrm>
              <a:prstGeom prst="flowChartConnector">
                <a:avLst/>
              </a:prstGeom>
              <a:noFill/>
              <a:ln w="38100">
                <a:solidFill>
                  <a:srgbClr val="0033CC"/>
                </a:solidFill>
                <a:round/>
                <a:headEnd/>
                <a:tailEnd/>
              </a:ln>
              <a:effectLst/>
              <a:extLst>
                <a:ext uri="{909E8E84-426E-40DD-AFC4-6F175D3DCCD1}">
                  <a14:hiddenFill xmlns:a14="http://schemas.microsoft.com/office/drawing/2010/main">
                    <a:solidFill>
                      <a:srgbClr val="0033CC"/>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23" name="AutoShape 24">
                <a:extLst>
                  <a:ext uri="{FF2B5EF4-FFF2-40B4-BE49-F238E27FC236}">
                    <a16:creationId xmlns:a16="http://schemas.microsoft.com/office/drawing/2014/main" id="{64D3EA62-C0C9-21D9-6242-4D7CD427646F}"/>
                  </a:ext>
                </a:extLst>
              </p:cNvPr>
              <p:cNvSpPr>
                <a:spLocks noChangeArrowheads="1"/>
              </p:cNvSpPr>
              <p:nvPr/>
            </p:nvSpPr>
            <p:spPr bwMode="auto">
              <a:xfrm>
                <a:off x="904" y="2402"/>
                <a:ext cx="69" cy="69"/>
              </a:xfrm>
              <a:prstGeom prst="flowChartConnector">
                <a:avLst/>
              </a:prstGeom>
              <a:noFill/>
              <a:ln w="38100">
                <a:solidFill>
                  <a:srgbClr val="0033CC"/>
                </a:solidFill>
                <a:round/>
                <a:headEnd/>
                <a:tailEnd/>
              </a:ln>
              <a:effectLst/>
              <a:extLst>
                <a:ext uri="{909E8E84-426E-40DD-AFC4-6F175D3DCCD1}">
                  <a14:hiddenFill xmlns:a14="http://schemas.microsoft.com/office/drawing/2010/main">
                    <a:solidFill>
                      <a:srgbClr val="0033CC"/>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24" name="AutoShape 25">
                <a:extLst>
                  <a:ext uri="{FF2B5EF4-FFF2-40B4-BE49-F238E27FC236}">
                    <a16:creationId xmlns:a16="http://schemas.microsoft.com/office/drawing/2014/main" id="{A2B8BD3E-216C-C5D8-56CD-6FE95BA1A9C7}"/>
                  </a:ext>
                </a:extLst>
              </p:cNvPr>
              <p:cNvSpPr>
                <a:spLocks noChangeArrowheads="1"/>
              </p:cNvSpPr>
              <p:nvPr/>
            </p:nvSpPr>
            <p:spPr bwMode="auto">
              <a:xfrm>
                <a:off x="902" y="1905"/>
                <a:ext cx="69" cy="69"/>
              </a:xfrm>
              <a:prstGeom prst="flowChartConnector">
                <a:avLst/>
              </a:prstGeom>
              <a:noFill/>
              <a:ln w="38100">
                <a:solidFill>
                  <a:srgbClr val="0033CC"/>
                </a:solidFill>
                <a:round/>
                <a:headEnd/>
                <a:tailEnd/>
              </a:ln>
              <a:effectLst/>
              <a:extLst>
                <a:ext uri="{909E8E84-426E-40DD-AFC4-6F175D3DCCD1}">
                  <a14:hiddenFill xmlns:a14="http://schemas.microsoft.com/office/drawing/2010/main">
                    <a:solidFill>
                      <a:srgbClr val="0033CC"/>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25" name="Text Box 26">
                <a:extLst>
                  <a:ext uri="{FF2B5EF4-FFF2-40B4-BE49-F238E27FC236}">
                    <a16:creationId xmlns:a16="http://schemas.microsoft.com/office/drawing/2014/main" id="{FCD50CBA-DB41-0E88-3909-F9E8EFC99C08}"/>
                  </a:ext>
                </a:extLst>
              </p:cNvPr>
              <p:cNvSpPr txBox="1">
                <a:spLocks noChangeArrowheads="1"/>
              </p:cNvSpPr>
              <p:nvPr/>
            </p:nvSpPr>
            <p:spPr bwMode="auto">
              <a:xfrm>
                <a:off x="2060" y="1775"/>
                <a:ext cx="213" cy="74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400">
                    <a:solidFill>
                      <a:srgbClr val="FF0066"/>
                    </a:solidFill>
                    <a:latin typeface="黑体" panose="02010609060101010101" pitchFamily="49" charset="-122"/>
                    <a:ea typeface="黑体" panose="02010609060101010101" pitchFamily="49" charset="-122"/>
                  </a:rPr>
                  <a:t>+</a:t>
                </a:r>
              </a:p>
              <a:p>
                <a:pPr eaLnBrk="1" hangingPunct="1"/>
                <a:endParaRPr lang="en-US" altLang="zh-CN" sz="2400">
                  <a:solidFill>
                    <a:srgbClr val="FF0066"/>
                  </a:solidFill>
                  <a:latin typeface="黑体" panose="02010609060101010101" pitchFamily="49" charset="-122"/>
                  <a:ea typeface="黑体" panose="02010609060101010101" pitchFamily="49" charset="-122"/>
                </a:endParaRPr>
              </a:p>
              <a:p>
                <a:pPr eaLnBrk="1" hangingPunct="1"/>
                <a:r>
                  <a:rPr lang="en-US" altLang="zh-CN" sz="2400">
                    <a:solidFill>
                      <a:srgbClr val="FF0066"/>
                    </a:solidFill>
                    <a:latin typeface="黑体" panose="02010609060101010101" pitchFamily="49" charset="-122"/>
                    <a:ea typeface="黑体" panose="02010609060101010101" pitchFamily="49" charset="-122"/>
                  </a:rPr>
                  <a:t>-</a:t>
                </a:r>
              </a:p>
            </p:txBody>
          </p:sp>
        </p:grpSp>
      </p:grpSp>
      <p:sp>
        <p:nvSpPr>
          <p:cNvPr id="126" name="Text Box 27">
            <a:extLst>
              <a:ext uri="{FF2B5EF4-FFF2-40B4-BE49-F238E27FC236}">
                <a16:creationId xmlns:a16="http://schemas.microsoft.com/office/drawing/2014/main" id="{7F11551C-8BDE-8819-C1E6-DBABC908876E}"/>
              </a:ext>
            </a:extLst>
          </p:cNvPr>
          <p:cNvSpPr txBox="1">
            <a:spLocks noChangeArrowheads="1"/>
          </p:cNvSpPr>
          <p:nvPr/>
        </p:nvSpPr>
        <p:spPr bwMode="auto">
          <a:xfrm>
            <a:off x="2689756" y="2469479"/>
            <a:ext cx="541338" cy="519113"/>
          </a:xfrm>
          <a:prstGeom prst="rect">
            <a:avLst/>
          </a:prstGeom>
          <a:noFill/>
          <a:ln>
            <a:noFill/>
          </a:ln>
          <a:effectLst/>
          <a:extLst>
            <a:ext uri="{909E8E84-426E-40DD-AFC4-6F175D3DCCD1}">
              <a14:hiddenFill xmlns:a14="http://schemas.microsoft.com/office/drawing/2010/main">
                <a:solidFill>
                  <a:srgbClr val="FFFFCC"/>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i="1">
                <a:solidFill>
                  <a:srgbClr val="FF0066"/>
                </a:solidFill>
              </a:rPr>
              <a:t>i</a:t>
            </a:r>
            <a:r>
              <a:rPr lang="en-US" altLang="zh-CN" baseline="-25000">
                <a:solidFill>
                  <a:srgbClr val="FF0066"/>
                </a:solidFill>
              </a:rPr>
              <a:t>O</a:t>
            </a:r>
          </a:p>
        </p:txBody>
      </p:sp>
      <p:sp>
        <p:nvSpPr>
          <p:cNvPr id="127" name="Line 28">
            <a:extLst>
              <a:ext uri="{FF2B5EF4-FFF2-40B4-BE49-F238E27FC236}">
                <a16:creationId xmlns:a16="http://schemas.microsoft.com/office/drawing/2014/main" id="{F9C130ED-F3D7-2746-02C9-6A8C57FEC5DE}"/>
              </a:ext>
            </a:extLst>
          </p:cNvPr>
          <p:cNvSpPr>
            <a:spLocks noChangeShapeType="1"/>
          </p:cNvSpPr>
          <p:nvPr/>
        </p:nvSpPr>
        <p:spPr bwMode="auto">
          <a:xfrm rot="69220" flipH="1">
            <a:off x="2605619" y="2991767"/>
            <a:ext cx="496887" cy="9525"/>
          </a:xfrm>
          <a:prstGeom prst="line">
            <a:avLst/>
          </a:prstGeom>
          <a:noFill/>
          <a:ln w="38100">
            <a:solidFill>
              <a:srgbClr val="FF0066"/>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nvGrpSpPr>
          <p:cNvPr id="128" name="Group 29">
            <a:extLst>
              <a:ext uri="{FF2B5EF4-FFF2-40B4-BE49-F238E27FC236}">
                <a16:creationId xmlns:a16="http://schemas.microsoft.com/office/drawing/2014/main" id="{768A1C7D-F0BB-D498-67AE-B6FA6ED54104}"/>
              </a:ext>
            </a:extLst>
          </p:cNvPr>
          <p:cNvGrpSpPr>
            <a:grpSpLocks/>
          </p:cNvGrpSpPr>
          <p:nvPr/>
        </p:nvGrpSpPr>
        <p:grpSpPr bwMode="auto">
          <a:xfrm>
            <a:off x="3902606" y="1405854"/>
            <a:ext cx="4867275" cy="2908300"/>
            <a:chOff x="2509" y="693"/>
            <a:chExt cx="3066" cy="1832"/>
          </a:xfrm>
        </p:grpSpPr>
        <p:sp>
          <p:nvSpPr>
            <p:cNvPr id="129" name="Line 30">
              <a:extLst>
                <a:ext uri="{FF2B5EF4-FFF2-40B4-BE49-F238E27FC236}">
                  <a16:creationId xmlns:a16="http://schemas.microsoft.com/office/drawing/2014/main" id="{A39F0179-07E1-7A5E-28DD-71F8A5D72632}"/>
                </a:ext>
              </a:extLst>
            </p:cNvPr>
            <p:cNvSpPr>
              <a:spLocks noChangeShapeType="1"/>
            </p:cNvSpPr>
            <p:nvPr/>
          </p:nvSpPr>
          <p:spPr bwMode="auto">
            <a:xfrm>
              <a:off x="2534" y="2226"/>
              <a:ext cx="2518" cy="0"/>
            </a:xfrm>
            <a:prstGeom prst="line">
              <a:avLst/>
            </a:prstGeom>
            <a:noFill/>
            <a:ln w="28575">
              <a:solidFill>
                <a:schemeClr val="accent2"/>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130" name="Line 31">
              <a:extLst>
                <a:ext uri="{FF2B5EF4-FFF2-40B4-BE49-F238E27FC236}">
                  <a16:creationId xmlns:a16="http://schemas.microsoft.com/office/drawing/2014/main" id="{5F2B00F3-D1FB-0A94-11C8-4A72F16FC4DD}"/>
                </a:ext>
              </a:extLst>
            </p:cNvPr>
            <p:cNvSpPr>
              <a:spLocks noChangeShapeType="1"/>
            </p:cNvSpPr>
            <p:nvPr/>
          </p:nvSpPr>
          <p:spPr bwMode="auto">
            <a:xfrm flipV="1">
              <a:off x="3686" y="810"/>
              <a:ext cx="0" cy="1415"/>
            </a:xfrm>
            <a:prstGeom prst="line">
              <a:avLst/>
            </a:prstGeom>
            <a:noFill/>
            <a:ln w="28575">
              <a:solidFill>
                <a:schemeClr val="accent2"/>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131" name="Line 32">
              <a:extLst>
                <a:ext uri="{FF2B5EF4-FFF2-40B4-BE49-F238E27FC236}">
                  <a16:creationId xmlns:a16="http://schemas.microsoft.com/office/drawing/2014/main" id="{E411F83A-3A5B-AB92-E886-6CEF1807BCFA}"/>
                </a:ext>
              </a:extLst>
            </p:cNvPr>
            <p:cNvSpPr>
              <a:spLocks noChangeShapeType="1"/>
            </p:cNvSpPr>
            <p:nvPr/>
          </p:nvSpPr>
          <p:spPr bwMode="auto">
            <a:xfrm>
              <a:off x="3601" y="1899"/>
              <a:ext cx="82" cy="0"/>
            </a:xfrm>
            <a:prstGeom prst="line">
              <a:avLst/>
            </a:prstGeom>
            <a:noFill/>
            <a:ln w="38100">
              <a:solidFill>
                <a:schemeClr val="accent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132" name="Line 33">
              <a:extLst>
                <a:ext uri="{FF2B5EF4-FFF2-40B4-BE49-F238E27FC236}">
                  <a16:creationId xmlns:a16="http://schemas.microsoft.com/office/drawing/2014/main" id="{61344C87-095E-B6A1-BB73-9D7FD5832B78}"/>
                </a:ext>
              </a:extLst>
            </p:cNvPr>
            <p:cNvSpPr>
              <a:spLocks noChangeShapeType="1"/>
            </p:cNvSpPr>
            <p:nvPr/>
          </p:nvSpPr>
          <p:spPr bwMode="auto">
            <a:xfrm flipV="1">
              <a:off x="2833" y="2154"/>
              <a:ext cx="0" cy="77"/>
            </a:xfrm>
            <a:prstGeom prst="line">
              <a:avLst/>
            </a:prstGeom>
            <a:noFill/>
            <a:ln w="38100">
              <a:solidFill>
                <a:schemeClr val="accent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133" name="Line 34">
              <a:extLst>
                <a:ext uri="{FF2B5EF4-FFF2-40B4-BE49-F238E27FC236}">
                  <a16:creationId xmlns:a16="http://schemas.microsoft.com/office/drawing/2014/main" id="{D1A6ED12-56D0-782C-8D04-31748264484E}"/>
                </a:ext>
              </a:extLst>
            </p:cNvPr>
            <p:cNvSpPr>
              <a:spLocks noChangeShapeType="1"/>
            </p:cNvSpPr>
            <p:nvPr/>
          </p:nvSpPr>
          <p:spPr bwMode="auto">
            <a:xfrm flipV="1">
              <a:off x="3406" y="2154"/>
              <a:ext cx="0" cy="77"/>
            </a:xfrm>
            <a:prstGeom prst="line">
              <a:avLst/>
            </a:prstGeom>
            <a:noFill/>
            <a:ln w="38100">
              <a:solidFill>
                <a:schemeClr val="accent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134" name="Line 35">
              <a:extLst>
                <a:ext uri="{FF2B5EF4-FFF2-40B4-BE49-F238E27FC236}">
                  <a16:creationId xmlns:a16="http://schemas.microsoft.com/office/drawing/2014/main" id="{DF8FDAFB-07C2-912D-CE52-D0546A4C8AF3}"/>
                </a:ext>
              </a:extLst>
            </p:cNvPr>
            <p:cNvSpPr>
              <a:spLocks noChangeShapeType="1"/>
            </p:cNvSpPr>
            <p:nvPr/>
          </p:nvSpPr>
          <p:spPr bwMode="auto">
            <a:xfrm flipV="1">
              <a:off x="3981" y="2154"/>
              <a:ext cx="0" cy="77"/>
            </a:xfrm>
            <a:prstGeom prst="line">
              <a:avLst/>
            </a:prstGeom>
            <a:noFill/>
            <a:ln w="38100">
              <a:solidFill>
                <a:schemeClr val="accent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135" name="Line 36">
              <a:extLst>
                <a:ext uri="{FF2B5EF4-FFF2-40B4-BE49-F238E27FC236}">
                  <a16:creationId xmlns:a16="http://schemas.microsoft.com/office/drawing/2014/main" id="{973B23A1-CC9B-6495-6749-E39C9C689A60}"/>
                </a:ext>
              </a:extLst>
            </p:cNvPr>
            <p:cNvSpPr>
              <a:spLocks noChangeShapeType="1"/>
            </p:cNvSpPr>
            <p:nvPr/>
          </p:nvSpPr>
          <p:spPr bwMode="auto">
            <a:xfrm flipV="1">
              <a:off x="4572" y="2154"/>
              <a:ext cx="0" cy="77"/>
            </a:xfrm>
            <a:prstGeom prst="line">
              <a:avLst/>
            </a:prstGeom>
            <a:noFill/>
            <a:ln w="38100">
              <a:solidFill>
                <a:schemeClr val="accent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136" name="Line 37">
              <a:extLst>
                <a:ext uri="{FF2B5EF4-FFF2-40B4-BE49-F238E27FC236}">
                  <a16:creationId xmlns:a16="http://schemas.microsoft.com/office/drawing/2014/main" id="{8C8CE892-A7CB-FAE5-090C-7A48BA3A733A}"/>
                </a:ext>
              </a:extLst>
            </p:cNvPr>
            <p:cNvSpPr>
              <a:spLocks noChangeShapeType="1"/>
            </p:cNvSpPr>
            <p:nvPr/>
          </p:nvSpPr>
          <p:spPr bwMode="auto">
            <a:xfrm flipV="1">
              <a:off x="4281" y="2154"/>
              <a:ext cx="0" cy="77"/>
            </a:xfrm>
            <a:prstGeom prst="line">
              <a:avLst/>
            </a:prstGeom>
            <a:noFill/>
            <a:ln w="38100">
              <a:solidFill>
                <a:schemeClr val="accent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137" name="Line 38">
              <a:extLst>
                <a:ext uri="{FF2B5EF4-FFF2-40B4-BE49-F238E27FC236}">
                  <a16:creationId xmlns:a16="http://schemas.microsoft.com/office/drawing/2014/main" id="{B8C291BE-519F-041F-6198-CECC061A8F00}"/>
                </a:ext>
              </a:extLst>
            </p:cNvPr>
            <p:cNvSpPr>
              <a:spLocks noChangeShapeType="1"/>
            </p:cNvSpPr>
            <p:nvPr/>
          </p:nvSpPr>
          <p:spPr bwMode="auto">
            <a:xfrm flipV="1">
              <a:off x="3123" y="2154"/>
              <a:ext cx="0" cy="77"/>
            </a:xfrm>
            <a:prstGeom prst="line">
              <a:avLst/>
            </a:prstGeom>
            <a:noFill/>
            <a:ln w="38100">
              <a:solidFill>
                <a:schemeClr val="accent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138" name="Rectangle 39">
              <a:extLst>
                <a:ext uri="{FF2B5EF4-FFF2-40B4-BE49-F238E27FC236}">
                  <a16:creationId xmlns:a16="http://schemas.microsoft.com/office/drawing/2014/main" id="{A8A10577-20D9-1EA7-6DA0-54AAA93765D2}"/>
                </a:ext>
              </a:extLst>
            </p:cNvPr>
            <p:cNvSpPr>
              <a:spLocks noChangeArrowheads="1"/>
            </p:cNvSpPr>
            <p:nvPr/>
          </p:nvSpPr>
          <p:spPr bwMode="auto">
            <a:xfrm>
              <a:off x="3714" y="693"/>
              <a:ext cx="732"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400" i="1">
                  <a:solidFill>
                    <a:srgbClr val="0033CC"/>
                  </a:solidFill>
                </a:rPr>
                <a:t>u</a:t>
              </a:r>
              <a:r>
                <a:rPr lang="en-US" altLang="zh-CN" sz="2400" baseline="-25000">
                  <a:solidFill>
                    <a:srgbClr val="0033CC"/>
                  </a:solidFill>
                </a:rPr>
                <a:t>O </a:t>
              </a:r>
              <a:r>
                <a:rPr lang="en-US" altLang="zh-CN" sz="2400">
                  <a:solidFill>
                    <a:srgbClr val="0033CC"/>
                  </a:solidFill>
                </a:rPr>
                <a:t>/ V</a:t>
              </a:r>
              <a:endParaRPr lang="en-US" altLang="zh-CN" sz="2400" baseline="-25000">
                <a:solidFill>
                  <a:srgbClr val="0033CC"/>
                </a:solidFill>
              </a:endParaRPr>
            </a:p>
          </p:txBody>
        </p:sp>
        <p:sp>
          <p:nvSpPr>
            <p:cNvPr id="139" name="Text Box 40">
              <a:extLst>
                <a:ext uri="{FF2B5EF4-FFF2-40B4-BE49-F238E27FC236}">
                  <a16:creationId xmlns:a16="http://schemas.microsoft.com/office/drawing/2014/main" id="{103FE192-4D04-5FE8-03EC-5AA6E68D5B64}"/>
                </a:ext>
              </a:extLst>
            </p:cNvPr>
            <p:cNvSpPr txBox="1">
              <a:spLocks noChangeArrowheads="1"/>
            </p:cNvSpPr>
            <p:nvPr/>
          </p:nvSpPr>
          <p:spPr bwMode="auto">
            <a:xfrm>
              <a:off x="4687" y="1926"/>
              <a:ext cx="888" cy="288"/>
            </a:xfrm>
            <a:prstGeom prst="rect">
              <a:avLst/>
            </a:prstGeom>
            <a:noFill/>
            <a:ln>
              <a:noFill/>
            </a:ln>
            <a:effectLst/>
            <a:extLst>
              <a:ext uri="{909E8E84-426E-40DD-AFC4-6F175D3DCCD1}">
                <a14:hiddenFill xmlns:a14="http://schemas.microsoft.com/office/drawing/2010/main">
                  <a:solidFill>
                    <a:srgbClr val="FFFFCC"/>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400" i="1">
                  <a:solidFill>
                    <a:srgbClr val="0033CC"/>
                  </a:solidFill>
                </a:rPr>
                <a:t>i</a:t>
              </a:r>
              <a:r>
                <a:rPr lang="en-US" altLang="zh-CN" sz="2400" baseline="-25000">
                  <a:solidFill>
                    <a:srgbClr val="0033CC"/>
                  </a:solidFill>
                </a:rPr>
                <a:t>O </a:t>
              </a:r>
              <a:r>
                <a:rPr lang="en-US" altLang="zh-CN" sz="2400">
                  <a:solidFill>
                    <a:srgbClr val="0033CC"/>
                  </a:solidFill>
                </a:rPr>
                <a:t>/mA</a:t>
              </a:r>
              <a:endParaRPr lang="en-US" altLang="zh-CN" sz="2400" baseline="-25000">
                <a:solidFill>
                  <a:srgbClr val="0033CC"/>
                </a:solidFill>
              </a:endParaRPr>
            </a:p>
          </p:txBody>
        </p:sp>
        <p:sp>
          <p:nvSpPr>
            <p:cNvPr id="140" name="Line 41">
              <a:extLst>
                <a:ext uri="{FF2B5EF4-FFF2-40B4-BE49-F238E27FC236}">
                  <a16:creationId xmlns:a16="http://schemas.microsoft.com/office/drawing/2014/main" id="{9E9B703F-3161-4DCC-3FFC-759269688A4D}"/>
                </a:ext>
              </a:extLst>
            </p:cNvPr>
            <p:cNvSpPr>
              <a:spLocks noChangeShapeType="1"/>
            </p:cNvSpPr>
            <p:nvPr/>
          </p:nvSpPr>
          <p:spPr bwMode="auto">
            <a:xfrm>
              <a:off x="3601" y="1585"/>
              <a:ext cx="82" cy="0"/>
            </a:xfrm>
            <a:prstGeom prst="line">
              <a:avLst/>
            </a:prstGeom>
            <a:noFill/>
            <a:ln w="38100">
              <a:solidFill>
                <a:schemeClr val="accent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141" name="Line 42">
              <a:extLst>
                <a:ext uri="{FF2B5EF4-FFF2-40B4-BE49-F238E27FC236}">
                  <a16:creationId xmlns:a16="http://schemas.microsoft.com/office/drawing/2014/main" id="{FABAF575-A549-BBE4-5786-2A2ADB9F365B}"/>
                </a:ext>
              </a:extLst>
            </p:cNvPr>
            <p:cNvSpPr>
              <a:spLocks noChangeShapeType="1"/>
            </p:cNvSpPr>
            <p:nvPr/>
          </p:nvSpPr>
          <p:spPr bwMode="auto">
            <a:xfrm>
              <a:off x="3600" y="1271"/>
              <a:ext cx="82" cy="0"/>
            </a:xfrm>
            <a:prstGeom prst="line">
              <a:avLst/>
            </a:prstGeom>
            <a:noFill/>
            <a:ln w="38100">
              <a:solidFill>
                <a:schemeClr val="accent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142" name="Text Box 43">
              <a:extLst>
                <a:ext uri="{FF2B5EF4-FFF2-40B4-BE49-F238E27FC236}">
                  <a16:creationId xmlns:a16="http://schemas.microsoft.com/office/drawing/2014/main" id="{CC97D6D9-6EBD-9BEB-4B65-107242F7BD3C}"/>
                </a:ext>
              </a:extLst>
            </p:cNvPr>
            <p:cNvSpPr txBox="1">
              <a:spLocks noChangeArrowheads="1"/>
            </p:cNvSpPr>
            <p:nvPr/>
          </p:nvSpPr>
          <p:spPr bwMode="auto">
            <a:xfrm>
              <a:off x="3614" y="2237"/>
              <a:ext cx="212"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400">
                  <a:solidFill>
                    <a:srgbClr val="0033CC"/>
                  </a:solidFill>
                </a:rPr>
                <a:t>0</a:t>
              </a:r>
            </a:p>
          </p:txBody>
        </p:sp>
        <p:sp>
          <p:nvSpPr>
            <p:cNvPr id="143" name="Text Box 44">
              <a:extLst>
                <a:ext uri="{FF2B5EF4-FFF2-40B4-BE49-F238E27FC236}">
                  <a16:creationId xmlns:a16="http://schemas.microsoft.com/office/drawing/2014/main" id="{8B6B9B90-55E2-3E22-6373-1E49AB45408A}"/>
                </a:ext>
              </a:extLst>
            </p:cNvPr>
            <p:cNvSpPr txBox="1">
              <a:spLocks noChangeArrowheads="1"/>
            </p:cNvSpPr>
            <p:nvPr/>
          </p:nvSpPr>
          <p:spPr bwMode="auto">
            <a:xfrm>
              <a:off x="3825" y="2237"/>
              <a:ext cx="308"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400">
                  <a:solidFill>
                    <a:srgbClr val="0033CC"/>
                  </a:solidFill>
                </a:rPr>
                <a:t>10</a:t>
              </a:r>
            </a:p>
          </p:txBody>
        </p:sp>
        <p:sp>
          <p:nvSpPr>
            <p:cNvPr id="144" name="Text Box 45">
              <a:extLst>
                <a:ext uri="{FF2B5EF4-FFF2-40B4-BE49-F238E27FC236}">
                  <a16:creationId xmlns:a16="http://schemas.microsoft.com/office/drawing/2014/main" id="{5863C054-D8B1-4FB8-DE07-02A4E47D4D96}"/>
                </a:ext>
              </a:extLst>
            </p:cNvPr>
            <p:cNvSpPr txBox="1">
              <a:spLocks noChangeArrowheads="1"/>
            </p:cNvSpPr>
            <p:nvPr/>
          </p:nvSpPr>
          <p:spPr bwMode="auto">
            <a:xfrm>
              <a:off x="4132" y="2237"/>
              <a:ext cx="308"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400">
                  <a:solidFill>
                    <a:srgbClr val="0033CC"/>
                  </a:solidFill>
                </a:rPr>
                <a:t>20</a:t>
              </a:r>
            </a:p>
          </p:txBody>
        </p:sp>
        <p:sp>
          <p:nvSpPr>
            <p:cNvPr id="145" name="Text Box 46">
              <a:extLst>
                <a:ext uri="{FF2B5EF4-FFF2-40B4-BE49-F238E27FC236}">
                  <a16:creationId xmlns:a16="http://schemas.microsoft.com/office/drawing/2014/main" id="{81FBF1E2-5083-6E10-C985-5538B0058AFC}"/>
                </a:ext>
              </a:extLst>
            </p:cNvPr>
            <p:cNvSpPr txBox="1">
              <a:spLocks noChangeArrowheads="1"/>
            </p:cNvSpPr>
            <p:nvPr/>
          </p:nvSpPr>
          <p:spPr bwMode="auto">
            <a:xfrm>
              <a:off x="4438" y="2237"/>
              <a:ext cx="308"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400">
                  <a:solidFill>
                    <a:srgbClr val="0033CC"/>
                  </a:solidFill>
                </a:rPr>
                <a:t>30</a:t>
              </a:r>
            </a:p>
          </p:txBody>
        </p:sp>
        <p:sp>
          <p:nvSpPr>
            <p:cNvPr id="146" name="Text Box 47">
              <a:extLst>
                <a:ext uri="{FF2B5EF4-FFF2-40B4-BE49-F238E27FC236}">
                  <a16:creationId xmlns:a16="http://schemas.microsoft.com/office/drawing/2014/main" id="{0CB7E783-FDFE-6E32-24CE-27908C78FB4F}"/>
                </a:ext>
              </a:extLst>
            </p:cNvPr>
            <p:cNvSpPr txBox="1">
              <a:spLocks noChangeArrowheads="1"/>
            </p:cNvSpPr>
            <p:nvPr/>
          </p:nvSpPr>
          <p:spPr bwMode="auto">
            <a:xfrm>
              <a:off x="3229" y="2237"/>
              <a:ext cx="372"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400">
                  <a:solidFill>
                    <a:srgbClr val="0033CC"/>
                  </a:solidFill>
                </a:rPr>
                <a:t>-10</a:t>
              </a:r>
            </a:p>
          </p:txBody>
        </p:sp>
        <p:sp>
          <p:nvSpPr>
            <p:cNvPr id="147" name="Text Box 48">
              <a:extLst>
                <a:ext uri="{FF2B5EF4-FFF2-40B4-BE49-F238E27FC236}">
                  <a16:creationId xmlns:a16="http://schemas.microsoft.com/office/drawing/2014/main" id="{E80F2D26-C873-9FE8-E701-E7C23B3838D8}"/>
                </a:ext>
              </a:extLst>
            </p:cNvPr>
            <p:cNvSpPr txBox="1">
              <a:spLocks noChangeArrowheads="1"/>
            </p:cNvSpPr>
            <p:nvPr/>
          </p:nvSpPr>
          <p:spPr bwMode="auto">
            <a:xfrm>
              <a:off x="2878" y="2237"/>
              <a:ext cx="372"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400">
                  <a:solidFill>
                    <a:srgbClr val="0033CC"/>
                  </a:solidFill>
                </a:rPr>
                <a:t>-20</a:t>
              </a:r>
            </a:p>
          </p:txBody>
        </p:sp>
        <p:sp>
          <p:nvSpPr>
            <p:cNvPr id="148" name="Text Box 49">
              <a:extLst>
                <a:ext uri="{FF2B5EF4-FFF2-40B4-BE49-F238E27FC236}">
                  <a16:creationId xmlns:a16="http://schemas.microsoft.com/office/drawing/2014/main" id="{5C0725AD-22A5-F4BC-CA6B-163EB1A7A4A8}"/>
                </a:ext>
              </a:extLst>
            </p:cNvPr>
            <p:cNvSpPr txBox="1">
              <a:spLocks noChangeArrowheads="1"/>
            </p:cNvSpPr>
            <p:nvPr/>
          </p:nvSpPr>
          <p:spPr bwMode="auto">
            <a:xfrm>
              <a:off x="2509" y="2237"/>
              <a:ext cx="372"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400">
                  <a:solidFill>
                    <a:srgbClr val="0033CC"/>
                  </a:solidFill>
                </a:rPr>
                <a:t>-30</a:t>
              </a:r>
            </a:p>
          </p:txBody>
        </p:sp>
        <p:sp>
          <p:nvSpPr>
            <p:cNvPr id="149" name="Text Box 50">
              <a:extLst>
                <a:ext uri="{FF2B5EF4-FFF2-40B4-BE49-F238E27FC236}">
                  <a16:creationId xmlns:a16="http://schemas.microsoft.com/office/drawing/2014/main" id="{B3A1EBE0-AE59-AF0F-3025-339E03ED6D58}"/>
                </a:ext>
              </a:extLst>
            </p:cNvPr>
            <p:cNvSpPr txBox="1">
              <a:spLocks noChangeArrowheads="1"/>
            </p:cNvSpPr>
            <p:nvPr/>
          </p:nvSpPr>
          <p:spPr bwMode="auto">
            <a:xfrm>
              <a:off x="3730" y="1777"/>
              <a:ext cx="212"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400">
                  <a:solidFill>
                    <a:srgbClr val="0033CC"/>
                  </a:solidFill>
                </a:rPr>
                <a:t>1</a:t>
              </a:r>
            </a:p>
          </p:txBody>
        </p:sp>
        <p:sp>
          <p:nvSpPr>
            <p:cNvPr id="150" name="Text Box 51">
              <a:extLst>
                <a:ext uri="{FF2B5EF4-FFF2-40B4-BE49-F238E27FC236}">
                  <a16:creationId xmlns:a16="http://schemas.microsoft.com/office/drawing/2014/main" id="{9389669B-AF07-E193-C6EC-C16C3DC26FEB}"/>
                </a:ext>
              </a:extLst>
            </p:cNvPr>
            <p:cNvSpPr txBox="1">
              <a:spLocks noChangeArrowheads="1"/>
            </p:cNvSpPr>
            <p:nvPr/>
          </p:nvSpPr>
          <p:spPr bwMode="auto">
            <a:xfrm>
              <a:off x="3730" y="1461"/>
              <a:ext cx="212"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400">
                  <a:solidFill>
                    <a:srgbClr val="0033CC"/>
                  </a:solidFill>
                </a:rPr>
                <a:t>2</a:t>
              </a:r>
            </a:p>
          </p:txBody>
        </p:sp>
        <p:sp>
          <p:nvSpPr>
            <p:cNvPr id="151" name="Text Box 52">
              <a:extLst>
                <a:ext uri="{FF2B5EF4-FFF2-40B4-BE49-F238E27FC236}">
                  <a16:creationId xmlns:a16="http://schemas.microsoft.com/office/drawing/2014/main" id="{F62D865A-340E-691F-A704-0963F422B72C}"/>
                </a:ext>
              </a:extLst>
            </p:cNvPr>
            <p:cNvSpPr txBox="1">
              <a:spLocks noChangeArrowheads="1"/>
            </p:cNvSpPr>
            <p:nvPr/>
          </p:nvSpPr>
          <p:spPr bwMode="auto">
            <a:xfrm>
              <a:off x="3730" y="1146"/>
              <a:ext cx="212"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400">
                  <a:solidFill>
                    <a:srgbClr val="0033CC"/>
                  </a:solidFill>
                </a:rPr>
                <a:t>3</a:t>
              </a:r>
            </a:p>
          </p:txBody>
        </p:sp>
      </p:grpSp>
      <p:graphicFrame>
        <p:nvGraphicFramePr>
          <p:cNvPr id="152" name="Object 53">
            <a:extLst>
              <a:ext uri="{FF2B5EF4-FFF2-40B4-BE49-F238E27FC236}">
                <a16:creationId xmlns:a16="http://schemas.microsoft.com/office/drawing/2014/main" id="{C3F9F93C-4142-6AAE-AE38-A1927A14396E}"/>
              </a:ext>
            </a:extLst>
          </p:cNvPr>
          <p:cNvGraphicFramePr>
            <a:graphicFrameLocks noChangeAspect="1"/>
          </p:cNvGraphicFramePr>
          <p:nvPr>
            <p:extLst>
              <p:ext uri="{D42A27DB-BD31-4B8C-83A1-F6EECF244321}">
                <p14:modId xmlns:p14="http://schemas.microsoft.com/office/powerpoint/2010/main" val="852810153"/>
              </p:ext>
            </p:extLst>
          </p:nvPr>
        </p:nvGraphicFramePr>
        <p:xfrm>
          <a:off x="219607" y="4617707"/>
          <a:ext cx="3343275" cy="523875"/>
        </p:xfrm>
        <a:graphic>
          <a:graphicData uri="http://schemas.openxmlformats.org/presentationml/2006/ole">
            <mc:AlternateContent xmlns:mc="http://schemas.openxmlformats.org/markup-compatibility/2006">
              <mc:Choice xmlns:v="urn:schemas-microsoft-com:vml" Requires="v">
                <p:oleObj name="Equation" r:id="rId3" imgW="1409541" imgH="180756" progId="Equation.3">
                  <p:embed/>
                </p:oleObj>
              </mc:Choice>
              <mc:Fallback>
                <p:oleObj name="Equation" r:id="rId3" imgW="1409541" imgH="180756" progId="Equation.3">
                  <p:embed/>
                  <p:pic>
                    <p:nvPicPr>
                      <p:cNvPr id="152" name="Object 53">
                        <a:extLst>
                          <a:ext uri="{FF2B5EF4-FFF2-40B4-BE49-F238E27FC236}">
                            <a16:creationId xmlns:a16="http://schemas.microsoft.com/office/drawing/2014/main" id="{C3F9F93C-4142-6AAE-AE38-A1927A14396E}"/>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19607" y="4617707"/>
                        <a:ext cx="3343275" cy="523875"/>
                      </a:xfrm>
                      <a:prstGeom prst="rect">
                        <a:avLst/>
                      </a:prstGeom>
                      <a:noFill/>
                      <a:ln>
                        <a:noFill/>
                      </a:ln>
                      <a:effectLst/>
                      <a:extLst>
                        <a:ext uri="{909E8E84-426E-40DD-AFC4-6F175D3DCCD1}">
                          <a14:hiddenFill xmlns:a14="http://schemas.microsoft.com/office/drawing/2010/main">
                            <a:solidFill>
                              <a:srgbClr val="CCFFFF"/>
                            </a:solidFill>
                          </a14:hiddenFill>
                        </a:ext>
                        <a:ext uri="{91240B29-F687-4F45-9708-019B960494DF}">
                          <a14:hiddenLine xmlns:a14="http://schemas.microsoft.com/office/drawing/2010/main" w="15875">
                            <a:solidFill>
                              <a:srgbClr val="0066FF"/>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153" name="Text Box 54">
            <a:extLst>
              <a:ext uri="{FF2B5EF4-FFF2-40B4-BE49-F238E27FC236}">
                <a16:creationId xmlns:a16="http://schemas.microsoft.com/office/drawing/2014/main" id="{8803E7AB-5BF2-30DB-F9DC-F8713D2E03CB}"/>
              </a:ext>
            </a:extLst>
          </p:cNvPr>
          <p:cNvSpPr txBox="1">
            <a:spLocks noChangeArrowheads="1"/>
          </p:cNvSpPr>
          <p:nvPr/>
        </p:nvSpPr>
        <p:spPr bwMode="auto">
          <a:xfrm>
            <a:off x="3562882" y="4637393"/>
            <a:ext cx="4427537" cy="83099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CC33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zh-CN" altLang="en-US" sz="2400" dirty="0">
                <a:solidFill>
                  <a:srgbClr val="0033CC"/>
                </a:solidFill>
              </a:rPr>
              <a:t>在输出为低电平条件下，带灌电流负载能力 </a:t>
            </a:r>
            <a:r>
              <a:rPr lang="en-US" altLang="zh-CN" sz="2400" i="1" dirty="0">
                <a:solidFill>
                  <a:srgbClr val="FF0066"/>
                </a:solidFill>
              </a:rPr>
              <a:t>I</a:t>
            </a:r>
            <a:r>
              <a:rPr lang="en-US" altLang="zh-CN" sz="2400" baseline="-25000" dirty="0">
                <a:solidFill>
                  <a:srgbClr val="FF0066"/>
                </a:solidFill>
              </a:rPr>
              <a:t>OL </a:t>
            </a:r>
            <a:r>
              <a:rPr lang="zh-CN" altLang="en-US" sz="2400" dirty="0">
                <a:solidFill>
                  <a:srgbClr val="0033CC"/>
                </a:solidFill>
              </a:rPr>
              <a:t>可达 </a:t>
            </a:r>
            <a:r>
              <a:rPr lang="en-US" altLang="zh-CN" sz="2400" dirty="0">
                <a:solidFill>
                  <a:srgbClr val="FF0066"/>
                </a:solidFill>
              </a:rPr>
              <a:t>16 mA</a:t>
            </a:r>
          </a:p>
        </p:txBody>
      </p:sp>
      <p:sp>
        <p:nvSpPr>
          <p:cNvPr id="154" name="Line 55">
            <a:extLst>
              <a:ext uri="{FF2B5EF4-FFF2-40B4-BE49-F238E27FC236}">
                <a16:creationId xmlns:a16="http://schemas.microsoft.com/office/drawing/2014/main" id="{4631BA59-AA52-3C1D-1074-209783C359D7}"/>
              </a:ext>
            </a:extLst>
          </p:cNvPr>
          <p:cNvSpPr>
            <a:spLocks noChangeShapeType="1"/>
          </p:cNvSpPr>
          <p:nvPr/>
        </p:nvSpPr>
        <p:spPr bwMode="auto">
          <a:xfrm flipV="1">
            <a:off x="5771094" y="3380704"/>
            <a:ext cx="1600200" cy="381000"/>
          </a:xfrm>
          <a:prstGeom prst="line">
            <a:avLst/>
          </a:prstGeom>
          <a:noFill/>
          <a:ln w="38100">
            <a:solidFill>
              <a:schemeClr val="accent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graphicFrame>
        <p:nvGraphicFramePr>
          <p:cNvPr id="155" name="Object 56">
            <a:extLst>
              <a:ext uri="{FF2B5EF4-FFF2-40B4-BE49-F238E27FC236}">
                <a16:creationId xmlns:a16="http://schemas.microsoft.com/office/drawing/2014/main" id="{5DED7873-1FCB-E810-619C-936A250F1B29}"/>
              </a:ext>
            </a:extLst>
          </p:cNvPr>
          <p:cNvGraphicFramePr>
            <a:graphicFrameLocks noChangeAspect="1"/>
          </p:cNvGraphicFramePr>
          <p:nvPr>
            <p:extLst>
              <p:ext uri="{D42A27DB-BD31-4B8C-83A1-F6EECF244321}">
                <p14:modId xmlns:p14="http://schemas.microsoft.com/office/powerpoint/2010/main" val="2329133467"/>
              </p:ext>
            </p:extLst>
          </p:nvPr>
        </p:nvGraphicFramePr>
        <p:xfrm>
          <a:off x="6374344" y="2866354"/>
          <a:ext cx="1308100" cy="517525"/>
        </p:xfrm>
        <a:graphic>
          <a:graphicData uri="http://schemas.openxmlformats.org/presentationml/2006/ole">
            <mc:AlternateContent xmlns:mc="http://schemas.openxmlformats.org/markup-compatibility/2006">
              <mc:Choice xmlns:v="urn:schemas-microsoft-com:vml" Requires="v">
                <p:oleObj name="Equation" r:id="rId5" imgW="495461" imgH="171317" progId="Equation.3">
                  <p:embed/>
                </p:oleObj>
              </mc:Choice>
              <mc:Fallback>
                <p:oleObj name="Equation" r:id="rId5" imgW="495461" imgH="171317" progId="Equation.3">
                  <p:embed/>
                  <p:pic>
                    <p:nvPicPr>
                      <p:cNvPr id="155" name="Object 56">
                        <a:extLst>
                          <a:ext uri="{FF2B5EF4-FFF2-40B4-BE49-F238E27FC236}">
                            <a16:creationId xmlns:a16="http://schemas.microsoft.com/office/drawing/2014/main" id="{5DED7873-1FCB-E810-619C-936A250F1B29}"/>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6374344" y="2866354"/>
                        <a:ext cx="1308100" cy="517525"/>
                      </a:xfrm>
                      <a:prstGeom prst="rect">
                        <a:avLst/>
                      </a:prstGeom>
                      <a:noFill/>
                      <a:ln>
                        <a:noFill/>
                      </a:ln>
                      <a:effectLst/>
                      <a:extLst>
                        <a:ext uri="{909E8E84-426E-40DD-AFC4-6F175D3DCCD1}">
                          <a14:hiddenFill xmlns:a14="http://schemas.microsoft.com/office/drawing/2010/main">
                            <a:solidFill>
                              <a:srgbClr val="CCFFFF"/>
                            </a:solidFill>
                          </a14:hiddenFill>
                        </a:ext>
                        <a:ext uri="{91240B29-F687-4F45-9708-019B960494DF}">
                          <a14:hiddenLine xmlns:a14="http://schemas.microsoft.com/office/drawing/2010/main" w="15875">
                            <a:solidFill>
                              <a:srgbClr val="0066FF"/>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156" name="AutoShape 57">
            <a:extLst>
              <a:ext uri="{FF2B5EF4-FFF2-40B4-BE49-F238E27FC236}">
                <a16:creationId xmlns:a16="http://schemas.microsoft.com/office/drawing/2014/main" id="{B9002CE4-36AA-A575-951E-1B9D75352C3A}"/>
              </a:ext>
            </a:extLst>
          </p:cNvPr>
          <p:cNvSpPr>
            <a:spLocks noChangeArrowheads="1"/>
          </p:cNvSpPr>
          <p:nvPr/>
        </p:nvSpPr>
        <p:spPr bwMode="auto">
          <a:xfrm>
            <a:off x="4464581" y="3236242"/>
            <a:ext cx="927100" cy="428625"/>
          </a:xfrm>
          <a:prstGeom prst="wedgeRoundRectCallout">
            <a:avLst>
              <a:gd name="adj1" fmla="val 84074"/>
              <a:gd name="adj2" fmla="val 66296"/>
              <a:gd name="adj3" fmla="val 16667"/>
            </a:avLst>
          </a:prstGeom>
          <a:solidFill>
            <a:srgbClr val="FFFFCC"/>
          </a:solidFill>
          <a:ln w="9525">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r>
              <a:rPr lang="en-US" altLang="zh-CN" sz="2400">
                <a:solidFill>
                  <a:srgbClr val="FF0066"/>
                </a:solidFill>
              </a:rPr>
              <a:t>0.3V</a:t>
            </a:r>
          </a:p>
        </p:txBody>
      </p:sp>
      <p:graphicFrame>
        <p:nvGraphicFramePr>
          <p:cNvPr id="158" name="Object 58">
            <a:extLst>
              <a:ext uri="{FF2B5EF4-FFF2-40B4-BE49-F238E27FC236}">
                <a16:creationId xmlns:a16="http://schemas.microsoft.com/office/drawing/2014/main" id="{F7C91B9C-DF49-917D-B4CF-A33BE0F48F52}"/>
              </a:ext>
            </a:extLst>
          </p:cNvPr>
          <p:cNvGraphicFramePr>
            <a:graphicFrameLocks noChangeAspect="1"/>
          </p:cNvGraphicFramePr>
          <p:nvPr>
            <p:extLst>
              <p:ext uri="{D42A27DB-BD31-4B8C-83A1-F6EECF244321}">
                <p14:modId xmlns:p14="http://schemas.microsoft.com/office/powerpoint/2010/main" val="1576038193"/>
              </p:ext>
            </p:extLst>
          </p:nvPr>
        </p:nvGraphicFramePr>
        <p:xfrm>
          <a:off x="219607" y="5525757"/>
          <a:ext cx="3457575" cy="536575"/>
        </p:xfrm>
        <a:graphic>
          <a:graphicData uri="http://schemas.openxmlformats.org/presentationml/2006/ole">
            <mc:AlternateContent xmlns:mc="http://schemas.openxmlformats.org/markup-compatibility/2006">
              <mc:Choice xmlns:v="urn:schemas-microsoft-com:vml" Requires="v">
                <p:oleObj name="Equation" r:id="rId7" imgW="1428869" imgH="180756" progId="Equation.3">
                  <p:embed/>
                </p:oleObj>
              </mc:Choice>
              <mc:Fallback>
                <p:oleObj name="Equation" r:id="rId7" imgW="1428869" imgH="180756" progId="Equation.3">
                  <p:embed/>
                  <p:pic>
                    <p:nvPicPr>
                      <p:cNvPr id="158" name="Object 58">
                        <a:extLst>
                          <a:ext uri="{FF2B5EF4-FFF2-40B4-BE49-F238E27FC236}">
                            <a16:creationId xmlns:a16="http://schemas.microsoft.com/office/drawing/2014/main" id="{F7C91B9C-DF49-917D-B4CF-A33BE0F48F52}"/>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219607" y="5525757"/>
                        <a:ext cx="3457575" cy="536575"/>
                      </a:xfrm>
                      <a:prstGeom prst="rect">
                        <a:avLst/>
                      </a:prstGeom>
                      <a:noFill/>
                      <a:ln>
                        <a:noFill/>
                      </a:ln>
                      <a:effectLst/>
                      <a:extLst>
                        <a:ext uri="{909E8E84-426E-40DD-AFC4-6F175D3DCCD1}">
                          <a14:hiddenFill xmlns:a14="http://schemas.microsoft.com/office/drawing/2010/main">
                            <a:solidFill>
                              <a:srgbClr val="CCFFFF"/>
                            </a:solidFill>
                          </a14:hiddenFill>
                        </a:ext>
                        <a:ext uri="{91240B29-F687-4F45-9708-019B960494DF}">
                          <a14:hiddenLine xmlns:a14="http://schemas.microsoft.com/office/drawing/2010/main" w="15875">
                            <a:solidFill>
                              <a:srgbClr val="0066FF"/>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159" name="Text Box 59">
            <a:extLst>
              <a:ext uri="{FF2B5EF4-FFF2-40B4-BE49-F238E27FC236}">
                <a16:creationId xmlns:a16="http://schemas.microsoft.com/office/drawing/2014/main" id="{31B74C41-C23D-8BCB-87A9-340C655294DE}"/>
              </a:ext>
            </a:extLst>
          </p:cNvPr>
          <p:cNvSpPr txBox="1">
            <a:spLocks noChangeArrowheads="1"/>
          </p:cNvSpPr>
          <p:nvPr/>
        </p:nvSpPr>
        <p:spPr bwMode="auto">
          <a:xfrm>
            <a:off x="3648607" y="5554785"/>
            <a:ext cx="4033837" cy="83099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zh-CN" altLang="en-US" sz="2400" dirty="0">
                <a:solidFill>
                  <a:srgbClr val="0033CC"/>
                </a:solidFill>
              </a:rPr>
              <a:t>受功耗限制，带拉电流负载能力 </a:t>
            </a:r>
            <a:r>
              <a:rPr lang="en-US" altLang="zh-CN" sz="2400" i="1" dirty="0">
                <a:solidFill>
                  <a:srgbClr val="FF0066"/>
                </a:solidFill>
              </a:rPr>
              <a:t>I</a:t>
            </a:r>
            <a:r>
              <a:rPr lang="en-US" altLang="zh-CN" sz="2400" baseline="-25000" dirty="0">
                <a:solidFill>
                  <a:srgbClr val="FF0066"/>
                </a:solidFill>
              </a:rPr>
              <a:t>OH </a:t>
            </a:r>
            <a:r>
              <a:rPr lang="zh-CN" altLang="en-US" sz="2400" dirty="0">
                <a:solidFill>
                  <a:srgbClr val="0033CC"/>
                </a:solidFill>
              </a:rPr>
              <a:t>一般为</a:t>
            </a:r>
            <a:r>
              <a:rPr lang="zh-CN" altLang="en-US" sz="2400" dirty="0">
                <a:solidFill>
                  <a:srgbClr val="0033CC"/>
                </a:solidFill>
                <a:latin typeface="Symbol" panose="05050102010706020507" pitchFamily="18" charset="2"/>
              </a:rPr>
              <a:t> </a:t>
            </a:r>
            <a:r>
              <a:rPr lang="en-US" altLang="zh-CN" sz="2400" dirty="0">
                <a:solidFill>
                  <a:srgbClr val="FF0066"/>
                </a:solidFill>
                <a:latin typeface="Symbol" panose="05050102010706020507" pitchFamily="18" charset="2"/>
              </a:rPr>
              <a:t>-</a:t>
            </a:r>
            <a:r>
              <a:rPr lang="en-US" altLang="zh-CN" sz="2400" dirty="0">
                <a:solidFill>
                  <a:srgbClr val="FF0066"/>
                </a:solidFill>
              </a:rPr>
              <a:t> 400 </a:t>
            </a:r>
            <a:r>
              <a:rPr lang="en-US" altLang="zh-CN" sz="2400" dirty="0">
                <a:solidFill>
                  <a:srgbClr val="FF0066"/>
                </a:solidFill>
                <a:sym typeface="Symbol" panose="05050102010706020507" pitchFamily="18" charset="2"/>
              </a:rPr>
              <a:t></a:t>
            </a:r>
            <a:r>
              <a:rPr lang="en-US" altLang="zh-CN" sz="2400" dirty="0">
                <a:solidFill>
                  <a:srgbClr val="FF0066"/>
                </a:solidFill>
              </a:rPr>
              <a:t>A</a:t>
            </a:r>
          </a:p>
        </p:txBody>
      </p:sp>
      <p:grpSp>
        <p:nvGrpSpPr>
          <p:cNvPr id="160" name="Group 60">
            <a:extLst>
              <a:ext uri="{FF2B5EF4-FFF2-40B4-BE49-F238E27FC236}">
                <a16:creationId xmlns:a16="http://schemas.microsoft.com/office/drawing/2014/main" id="{79167348-6A51-FC94-2FE8-249CC1078136}"/>
              </a:ext>
            </a:extLst>
          </p:cNvPr>
          <p:cNvGrpSpPr>
            <a:grpSpLocks/>
          </p:cNvGrpSpPr>
          <p:nvPr/>
        </p:nvGrpSpPr>
        <p:grpSpPr bwMode="auto">
          <a:xfrm>
            <a:off x="4863044" y="1967829"/>
            <a:ext cx="914400" cy="609600"/>
            <a:chOff x="3114" y="1047"/>
            <a:chExt cx="576" cy="384"/>
          </a:xfrm>
        </p:grpSpPr>
        <p:sp>
          <p:nvSpPr>
            <p:cNvPr id="161" name="Line 61">
              <a:extLst>
                <a:ext uri="{FF2B5EF4-FFF2-40B4-BE49-F238E27FC236}">
                  <a16:creationId xmlns:a16="http://schemas.microsoft.com/office/drawing/2014/main" id="{B5C083BE-71E3-BF23-44A3-DC68A6C87283}"/>
                </a:ext>
              </a:extLst>
            </p:cNvPr>
            <p:cNvSpPr>
              <a:spLocks noChangeShapeType="1"/>
            </p:cNvSpPr>
            <p:nvPr/>
          </p:nvSpPr>
          <p:spPr bwMode="auto">
            <a:xfrm flipV="1">
              <a:off x="3114" y="1090"/>
              <a:ext cx="442" cy="341"/>
            </a:xfrm>
            <a:prstGeom prst="line">
              <a:avLst/>
            </a:prstGeom>
            <a:noFill/>
            <a:ln w="38100">
              <a:solidFill>
                <a:schemeClr val="accent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162" name="Line 62">
              <a:extLst>
                <a:ext uri="{FF2B5EF4-FFF2-40B4-BE49-F238E27FC236}">
                  <a16:creationId xmlns:a16="http://schemas.microsoft.com/office/drawing/2014/main" id="{896BB3AE-1EBA-C687-E8BB-828B9E07FAA0}"/>
                </a:ext>
              </a:extLst>
            </p:cNvPr>
            <p:cNvSpPr>
              <a:spLocks noChangeShapeType="1"/>
            </p:cNvSpPr>
            <p:nvPr/>
          </p:nvSpPr>
          <p:spPr bwMode="auto">
            <a:xfrm flipV="1">
              <a:off x="3546" y="1047"/>
              <a:ext cx="144" cy="48"/>
            </a:xfrm>
            <a:prstGeom prst="line">
              <a:avLst/>
            </a:prstGeom>
            <a:noFill/>
            <a:ln w="38100">
              <a:solidFill>
                <a:schemeClr val="accent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grpSp>
      <p:graphicFrame>
        <p:nvGraphicFramePr>
          <p:cNvPr id="163" name="Object 63">
            <a:extLst>
              <a:ext uri="{FF2B5EF4-FFF2-40B4-BE49-F238E27FC236}">
                <a16:creationId xmlns:a16="http://schemas.microsoft.com/office/drawing/2014/main" id="{E2E2F42F-00C3-0A26-D237-CA2997AD1A66}"/>
              </a:ext>
            </a:extLst>
          </p:cNvPr>
          <p:cNvGraphicFramePr>
            <a:graphicFrameLocks noChangeAspect="1"/>
          </p:cNvGraphicFramePr>
          <p:nvPr>
            <p:extLst>
              <p:ext uri="{D42A27DB-BD31-4B8C-83A1-F6EECF244321}">
                <p14:modId xmlns:p14="http://schemas.microsoft.com/office/powerpoint/2010/main" val="2016478131"/>
              </p:ext>
            </p:extLst>
          </p:nvPr>
        </p:nvGraphicFramePr>
        <p:xfrm>
          <a:off x="3794656" y="1955129"/>
          <a:ext cx="1282700" cy="517525"/>
        </p:xfrm>
        <a:graphic>
          <a:graphicData uri="http://schemas.openxmlformats.org/presentationml/2006/ole">
            <mc:AlternateContent xmlns:mc="http://schemas.openxmlformats.org/markup-compatibility/2006">
              <mc:Choice xmlns:v="urn:schemas-microsoft-com:vml" Requires="v">
                <p:oleObj name="Equation" r:id="rId9" imgW="485561" imgH="171317" progId="Equation.3">
                  <p:embed/>
                </p:oleObj>
              </mc:Choice>
              <mc:Fallback>
                <p:oleObj name="Equation" r:id="rId9" imgW="485561" imgH="171317" progId="Equation.3">
                  <p:embed/>
                  <p:pic>
                    <p:nvPicPr>
                      <p:cNvPr id="163" name="Object 63">
                        <a:extLst>
                          <a:ext uri="{FF2B5EF4-FFF2-40B4-BE49-F238E27FC236}">
                            <a16:creationId xmlns:a16="http://schemas.microsoft.com/office/drawing/2014/main" id="{E2E2F42F-00C3-0A26-D237-CA2997AD1A66}"/>
                          </a:ext>
                        </a:extLst>
                      </p:cNvPr>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3794656" y="1955129"/>
                        <a:ext cx="1282700" cy="517525"/>
                      </a:xfrm>
                      <a:prstGeom prst="rect">
                        <a:avLst/>
                      </a:prstGeom>
                      <a:noFill/>
                      <a:ln>
                        <a:noFill/>
                      </a:ln>
                      <a:effectLst/>
                      <a:extLst>
                        <a:ext uri="{909E8E84-426E-40DD-AFC4-6F175D3DCCD1}">
                          <a14:hiddenFill xmlns:a14="http://schemas.microsoft.com/office/drawing/2010/main">
                            <a:solidFill>
                              <a:srgbClr val="CCFFFF"/>
                            </a:solidFill>
                          </a14:hiddenFill>
                        </a:ext>
                        <a:ext uri="{91240B29-F687-4F45-9708-019B960494DF}">
                          <a14:hiddenLine xmlns:a14="http://schemas.microsoft.com/office/drawing/2010/main" w="15875">
                            <a:solidFill>
                              <a:srgbClr val="0066FF"/>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164" name="AutoShape 64">
            <a:extLst>
              <a:ext uri="{FF2B5EF4-FFF2-40B4-BE49-F238E27FC236}">
                <a16:creationId xmlns:a16="http://schemas.microsoft.com/office/drawing/2014/main" id="{F93E625B-A1DA-D742-9134-2DE205246227}"/>
              </a:ext>
            </a:extLst>
          </p:cNvPr>
          <p:cNvSpPr>
            <a:spLocks noChangeArrowheads="1"/>
          </p:cNvSpPr>
          <p:nvPr/>
        </p:nvSpPr>
        <p:spPr bwMode="auto">
          <a:xfrm>
            <a:off x="6325131" y="2044029"/>
            <a:ext cx="927100" cy="428625"/>
          </a:xfrm>
          <a:prstGeom prst="wedgeRoundRectCallout">
            <a:avLst>
              <a:gd name="adj1" fmla="val -104282"/>
              <a:gd name="adj2" fmla="val -62222"/>
              <a:gd name="adj3" fmla="val 16667"/>
            </a:avLst>
          </a:prstGeom>
          <a:solidFill>
            <a:srgbClr val="FFFFCC"/>
          </a:solidFill>
          <a:ln w="9525">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r>
              <a:rPr lang="en-US" altLang="zh-CN" sz="2400">
                <a:solidFill>
                  <a:srgbClr val="FF0066"/>
                </a:solidFill>
              </a:rPr>
              <a:t>3.6V</a:t>
            </a:r>
          </a:p>
        </p:txBody>
      </p:sp>
      <p:sp>
        <p:nvSpPr>
          <p:cNvPr id="166" name="AutoShape 66">
            <a:extLst>
              <a:ext uri="{FF2B5EF4-FFF2-40B4-BE49-F238E27FC236}">
                <a16:creationId xmlns:a16="http://schemas.microsoft.com/office/drawing/2014/main" id="{E98AF69F-256F-39D6-8141-0A911AB810FD}"/>
              </a:ext>
            </a:extLst>
          </p:cNvPr>
          <p:cNvSpPr>
            <a:spLocks noChangeArrowheads="1"/>
          </p:cNvSpPr>
          <p:nvPr/>
        </p:nvSpPr>
        <p:spPr bwMode="auto">
          <a:xfrm>
            <a:off x="9647878" y="3845916"/>
            <a:ext cx="1814512" cy="833438"/>
          </a:xfrm>
          <a:prstGeom prst="irregularSeal2">
            <a:avLst/>
          </a:prstGeom>
          <a:solidFill>
            <a:srgbClr val="CCFFFF"/>
          </a:solidFill>
          <a:ln w="9525">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r>
              <a:rPr lang="en-US" altLang="zh-CN" sz="2400" dirty="0">
                <a:solidFill>
                  <a:srgbClr val="0033CC"/>
                </a:solidFill>
              </a:rPr>
              <a:t> </a:t>
            </a:r>
            <a:r>
              <a:rPr lang="zh-CN" altLang="en-US" sz="2400" dirty="0">
                <a:solidFill>
                  <a:srgbClr val="0033CC"/>
                </a:solidFill>
              </a:rPr>
              <a:t>注意：</a:t>
            </a:r>
          </a:p>
        </p:txBody>
      </p:sp>
      <p:sp>
        <p:nvSpPr>
          <p:cNvPr id="167" name="Text Box 67">
            <a:extLst>
              <a:ext uri="{FF2B5EF4-FFF2-40B4-BE49-F238E27FC236}">
                <a16:creationId xmlns:a16="http://schemas.microsoft.com/office/drawing/2014/main" id="{F907E90E-DF6F-D98D-98D5-B714EC6314B8}"/>
              </a:ext>
            </a:extLst>
          </p:cNvPr>
          <p:cNvSpPr txBox="1">
            <a:spLocks noChangeArrowheads="1"/>
          </p:cNvSpPr>
          <p:nvPr/>
        </p:nvSpPr>
        <p:spPr bwMode="auto">
          <a:xfrm>
            <a:off x="8406937" y="4703238"/>
            <a:ext cx="3799077" cy="193899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zh-CN" altLang="en-US" sz="2000" dirty="0">
                <a:solidFill>
                  <a:srgbClr val="FF0066"/>
                </a:solidFill>
              </a:rPr>
              <a:t>可以看到，在达到标准输出电平时，输出电流最小，</a:t>
            </a:r>
            <a:r>
              <a:rPr lang="en-US" altLang="zh-CN" sz="2000" dirty="0">
                <a:solidFill>
                  <a:srgbClr val="FF0066"/>
                </a:solidFill>
              </a:rPr>
              <a:t>Io</a:t>
            </a:r>
            <a:r>
              <a:rPr lang="zh-CN" altLang="en-US" sz="2000" dirty="0">
                <a:solidFill>
                  <a:srgbClr val="FF0066"/>
                </a:solidFill>
              </a:rPr>
              <a:t>增大，将带来电平的漂移。</a:t>
            </a:r>
            <a:r>
              <a:rPr lang="en-US" altLang="zh-CN" sz="2000" dirty="0">
                <a:solidFill>
                  <a:srgbClr val="FF0066"/>
                </a:solidFill>
              </a:rPr>
              <a:t>       </a:t>
            </a:r>
          </a:p>
          <a:p>
            <a:pPr eaLnBrk="1" hangingPunct="1"/>
            <a:r>
              <a:rPr lang="en-US" altLang="zh-CN" sz="2000" dirty="0">
                <a:solidFill>
                  <a:srgbClr val="FF0066"/>
                </a:solidFill>
              </a:rPr>
              <a:t> </a:t>
            </a:r>
            <a:r>
              <a:rPr lang="zh-CN" altLang="en-US" sz="2000" dirty="0">
                <a:solidFill>
                  <a:srgbClr val="FF0066"/>
                </a:solidFill>
              </a:rPr>
              <a:t>输出短路电流 </a:t>
            </a:r>
            <a:r>
              <a:rPr lang="en-US" altLang="zh-CN" sz="2000" i="1" dirty="0">
                <a:solidFill>
                  <a:srgbClr val="FF0066"/>
                </a:solidFill>
              </a:rPr>
              <a:t>I</a:t>
            </a:r>
            <a:r>
              <a:rPr lang="en-US" altLang="zh-CN" sz="2000" baseline="-25000" dirty="0">
                <a:solidFill>
                  <a:srgbClr val="FF0066"/>
                </a:solidFill>
              </a:rPr>
              <a:t>OS </a:t>
            </a:r>
            <a:r>
              <a:rPr lang="zh-CN" altLang="en-US" sz="2000" dirty="0">
                <a:solidFill>
                  <a:srgbClr val="FF0066"/>
                </a:solidFill>
              </a:rPr>
              <a:t>可达 </a:t>
            </a:r>
            <a:r>
              <a:rPr lang="en-US" altLang="zh-CN" sz="2000" dirty="0">
                <a:solidFill>
                  <a:srgbClr val="FF0066"/>
                </a:solidFill>
                <a:latin typeface="Symbol" panose="05050102010706020507" pitchFamily="18" charset="2"/>
              </a:rPr>
              <a:t>- </a:t>
            </a:r>
            <a:r>
              <a:rPr lang="en-US" altLang="zh-CN" sz="2000" dirty="0">
                <a:solidFill>
                  <a:srgbClr val="FF0066"/>
                </a:solidFill>
              </a:rPr>
              <a:t>33 mA</a:t>
            </a:r>
            <a:r>
              <a:rPr lang="zh-CN" altLang="en-US" sz="2000" dirty="0">
                <a:solidFill>
                  <a:srgbClr val="FF0066"/>
                </a:solidFill>
              </a:rPr>
              <a:t>，将造成器件过热烧毁 ，故门电路</a:t>
            </a:r>
            <a:r>
              <a:rPr lang="zh-CN" altLang="en-US" sz="2000" dirty="0">
                <a:solidFill>
                  <a:srgbClr val="0033CC"/>
                </a:solidFill>
              </a:rPr>
              <a:t>输出端不能接地</a:t>
            </a:r>
            <a:r>
              <a:rPr lang="zh-CN" altLang="en-US" sz="2000" dirty="0">
                <a:solidFill>
                  <a:srgbClr val="FF0066"/>
                </a:solidFill>
              </a:rPr>
              <a:t>！！！</a:t>
            </a:r>
          </a:p>
        </p:txBody>
      </p:sp>
      <p:grpSp>
        <p:nvGrpSpPr>
          <p:cNvPr id="170" name="Group 6">
            <a:extLst>
              <a:ext uri="{FF2B5EF4-FFF2-40B4-BE49-F238E27FC236}">
                <a16:creationId xmlns:a16="http://schemas.microsoft.com/office/drawing/2014/main" id="{9EC588B8-6A86-20F3-ADF9-DA3AECF7B4AC}"/>
              </a:ext>
            </a:extLst>
          </p:cNvPr>
          <p:cNvGrpSpPr>
            <a:grpSpLocks/>
          </p:cNvGrpSpPr>
          <p:nvPr/>
        </p:nvGrpSpPr>
        <p:grpSpPr bwMode="auto">
          <a:xfrm>
            <a:off x="8986504" y="185343"/>
            <a:ext cx="3282490" cy="3063412"/>
            <a:chOff x="2853" y="1305"/>
            <a:chExt cx="2682" cy="2503"/>
          </a:xfrm>
        </p:grpSpPr>
        <p:sp>
          <p:nvSpPr>
            <p:cNvPr id="171" name="Text Box 7">
              <a:extLst>
                <a:ext uri="{FF2B5EF4-FFF2-40B4-BE49-F238E27FC236}">
                  <a16:creationId xmlns:a16="http://schemas.microsoft.com/office/drawing/2014/main" id="{BB885379-D84B-A25D-BBF5-7C9342EDE51F}"/>
                </a:ext>
              </a:extLst>
            </p:cNvPr>
            <p:cNvSpPr txBox="1">
              <a:spLocks noChangeArrowheads="1"/>
            </p:cNvSpPr>
            <p:nvPr/>
          </p:nvSpPr>
          <p:spPr bwMode="auto">
            <a:xfrm>
              <a:off x="4614" y="1305"/>
              <a:ext cx="921" cy="30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800" b="1" i="0" u="none" strike="noStrike" kern="1200" cap="none" spc="0" normalizeH="0" baseline="0" noProof="0">
                  <a:ln>
                    <a:noFill/>
                  </a:ln>
                  <a:solidFill>
                    <a:srgbClr val="FF0066"/>
                  </a:solidFill>
                  <a:effectLst/>
                  <a:uLnTx/>
                  <a:uFillTx/>
                  <a:latin typeface="Times New Roman" panose="02020603050405020304" pitchFamily="18" charset="0"/>
                  <a:ea typeface="宋体" panose="02010600030101010101" pitchFamily="2" charset="-122"/>
                  <a:cs typeface="+mn-cs"/>
                </a:rPr>
                <a:t>+</a:t>
              </a:r>
              <a:r>
                <a:rPr kumimoji="0" lang="en-US" altLang="zh-CN" sz="1800" b="1" i="1" u="none" strike="noStrike" kern="1200" cap="none" spc="0" normalizeH="0" baseline="0" noProof="0">
                  <a:ln>
                    <a:noFill/>
                  </a:ln>
                  <a:solidFill>
                    <a:srgbClr val="FF0066"/>
                  </a:solidFill>
                  <a:effectLst/>
                  <a:uLnTx/>
                  <a:uFillTx/>
                  <a:latin typeface="Times New Roman" panose="02020603050405020304" pitchFamily="18" charset="0"/>
                  <a:ea typeface="宋体" panose="02010600030101010101" pitchFamily="2" charset="-122"/>
                  <a:cs typeface="+mn-cs"/>
                </a:rPr>
                <a:t>V</a:t>
              </a:r>
              <a:r>
                <a:rPr kumimoji="0" lang="en-US" altLang="zh-CN" sz="1800" b="1" i="0" u="none" strike="noStrike" kern="1200" cap="none" spc="0" normalizeH="0" baseline="-25000" noProof="0">
                  <a:ln>
                    <a:noFill/>
                  </a:ln>
                  <a:solidFill>
                    <a:srgbClr val="FF0066"/>
                  </a:solidFill>
                  <a:effectLst/>
                  <a:uLnTx/>
                  <a:uFillTx/>
                  <a:latin typeface="Times New Roman" panose="02020603050405020304" pitchFamily="18" charset="0"/>
                  <a:ea typeface="宋体" panose="02010600030101010101" pitchFamily="2" charset="-122"/>
                  <a:cs typeface="+mn-cs"/>
                </a:rPr>
                <a:t>CC</a:t>
              </a:r>
              <a:r>
                <a:rPr kumimoji="0" lang="en-US" altLang="zh-CN" sz="1800" b="1" i="0" u="none" strike="noStrike" kern="1200" cap="none" spc="0" normalizeH="0" baseline="0" noProof="0">
                  <a:ln>
                    <a:noFill/>
                  </a:ln>
                  <a:solidFill>
                    <a:srgbClr val="FF0066"/>
                  </a:solidFill>
                  <a:effectLst/>
                  <a:uLnTx/>
                  <a:uFillTx/>
                  <a:latin typeface="Times New Roman" panose="02020603050405020304" pitchFamily="18" charset="0"/>
                  <a:ea typeface="宋体" panose="02010600030101010101" pitchFamily="2" charset="-122"/>
                  <a:cs typeface="+mn-cs"/>
                </a:rPr>
                <a:t>(5V)</a:t>
              </a:r>
            </a:p>
          </p:txBody>
        </p:sp>
        <p:sp>
          <p:nvSpPr>
            <p:cNvPr id="172" name="Line 8">
              <a:extLst>
                <a:ext uri="{FF2B5EF4-FFF2-40B4-BE49-F238E27FC236}">
                  <a16:creationId xmlns:a16="http://schemas.microsoft.com/office/drawing/2014/main" id="{5FB44DFC-5B59-000A-15A7-AD7B0EF39C81}"/>
                </a:ext>
              </a:extLst>
            </p:cNvPr>
            <p:cNvSpPr>
              <a:spLocks noChangeShapeType="1"/>
            </p:cNvSpPr>
            <p:nvPr/>
          </p:nvSpPr>
          <p:spPr bwMode="auto">
            <a:xfrm>
              <a:off x="3599" y="1635"/>
              <a:ext cx="1605"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zh-CN" altLang="en-US" b="1"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173" name="Line 9">
              <a:extLst>
                <a:ext uri="{FF2B5EF4-FFF2-40B4-BE49-F238E27FC236}">
                  <a16:creationId xmlns:a16="http://schemas.microsoft.com/office/drawing/2014/main" id="{498A3B77-E49D-6FEE-1377-A6FDF2777B33}"/>
                </a:ext>
              </a:extLst>
            </p:cNvPr>
            <p:cNvSpPr>
              <a:spLocks noChangeShapeType="1"/>
            </p:cNvSpPr>
            <p:nvPr/>
          </p:nvSpPr>
          <p:spPr bwMode="auto">
            <a:xfrm flipH="1">
              <a:off x="3603" y="1638"/>
              <a:ext cx="1" cy="861"/>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zh-CN" altLang="en-US" b="1"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174" name="Line 10">
              <a:extLst>
                <a:ext uri="{FF2B5EF4-FFF2-40B4-BE49-F238E27FC236}">
                  <a16:creationId xmlns:a16="http://schemas.microsoft.com/office/drawing/2014/main" id="{BD481855-31AD-4C3B-841D-A23F6664EAE4}"/>
                </a:ext>
              </a:extLst>
            </p:cNvPr>
            <p:cNvSpPr>
              <a:spLocks noChangeShapeType="1"/>
            </p:cNvSpPr>
            <p:nvPr/>
          </p:nvSpPr>
          <p:spPr bwMode="auto">
            <a:xfrm flipV="1">
              <a:off x="4246" y="1658"/>
              <a:ext cx="0" cy="866"/>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zh-CN" altLang="en-US" b="1"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175" name="Line 11">
              <a:extLst>
                <a:ext uri="{FF2B5EF4-FFF2-40B4-BE49-F238E27FC236}">
                  <a16:creationId xmlns:a16="http://schemas.microsoft.com/office/drawing/2014/main" id="{E06ECCFB-95E1-5283-2829-CFCA03E74C73}"/>
                </a:ext>
              </a:extLst>
            </p:cNvPr>
            <p:cNvSpPr>
              <a:spLocks noChangeShapeType="1"/>
            </p:cNvSpPr>
            <p:nvPr/>
          </p:nvSpPr>
          <p:spPr bwMode="auto">
            <a:xfrm>
              <a:off x="4650" y="2163"/>
              <a:ext cx="0"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zh-CN" altLang="en-US" b="1"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176" name="Line 12">
              <a:extLst>
                <a:ext uri="{FF2B5EF4-FFF2-40B4-BE49-F238E27FC236}">
                  <a16:creationId xmlns:a16="http://schemas.microsoft.com/office/drawing/2014/main" id="{038577F4-EA27-527A-13FF-EF89ADF213D4}"/>
                </a:ext>
              </a:extLst>
            </p:cNvPr>
            <p:cNvSpPr>
              <a:spLocks noChangeShapeType="1"/>
            </p:cNvSpPr>
            <p:nvPr/>
          </p:nvSpPr>
          <p:spPr bwMode="auto">
            <a:xfrm flipH="1">
              <a:off x="4873" y="1634"/>
              <a:ext cx="0" cy="489"/>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zh-CN" altLang="en-US" b="1"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177" name="Line 13">
              <a:extLst>
                <a:ext uri="{FF2B5EF4-FFF2-40B4-BE49-F238E27FC236}">
                  <a16:creationId xmlns:a16="http://schemas.microsoft.com/office/drawing/2014/main" id="{6289D607-49DC-DF73-9BBA-66F91E5F4FC0}"/>
                </a:ext>
              </a:extLst>
            </p:cNvPr>
            <p:cNvSpPr>
              <a:spLocks noChangeShapeType="1"/>
            </p:cNvSpPr>
            <p:nvPr/>
          </p:nvSpPr>
          <p:spPr bwMode="auto">
            <a:xfrm flipH="1">
              <a:off x="4218" y="2259"/>
              <a:ext cx="480" cy="0"/>
            </a:xfrm>
            <a:prstGeom prst="line">
              <a:avLst/>
            </a:prstGeom>
            <a:noFill/>
            <a:ln w="28575">
              <a:solidFill>
                <a:srgbClr val="ED6E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zh-CN" altLang="en-US" b="1" i="0" u="none" strike="noStrike" kern="1200" cap="none" spc="0" normalizeH="0" baseline="0" noProof="0" dirty="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178" name="Line 14">
              <a:extLst>
                <a:ext uri="{FF2B5EF4-FFF2-40B4-BE49-F238E27FC236}">
                  <a16:creationId xmlns:a16="http://schemas.microsoft.com/office/drawing/2014/main" id="{B08FE4F0-54A5-C3FA-7230-7A6746B6E740}"/>
                </a:ext>
              </a:extLst>
            </p:cNvPr>
            <p:cNvSpPr>
              <a:spLocks noChangeShapeType="1"/>
            </p:cNvSpPr>
            <p:nvPr/>
          </p:nvSpPr>
          <p:spPr bwMode="auto">
            <a:xfrm flipH="1">
              <a:off x="4870" y="2395"/>
              <a:ext cx="0" cy="656"/>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zh-CN" altLang="en-US" b="1"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179" name="Line 15">
              <a:extLst>
                <a:ext uri="{FF2B5EF4-FFF2-40B4-BE49-F238E27FC236}">
                  <a16:creationId xmlns:a16="http://schemas.microsoft.com/office/drawing/2014/main" id="{0EE27861-A9D3-CB1C-07F4-D76A0D775FE5}"/>
                </a:ext>
              </a:extLst>
            </p:cNvPr>
            <p:cNvSpPr>
              <a:spLocks noChangeShapeType="1"/>
            </p:cNvSpPr>
            <p:nvPr/>
          </p:nvSpPr>
          <p:spPr bwMode="auto">
            <a:xfrm>
              <a:off x="4871" y="2919"/>
              <a:ext cx="336"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zh-CN" altLang="en-US" b="1"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180" name="Line 16">
              <a:extLst>
                <a:ext uri="{FF2B5EF4-FFF2-40B4-BE49-F238E27FC236}">
                  <a16:creationId xmlns:a16="http://schemas.microsoft.com/office/drawing/2014/main" id="{C928B2C1-0E29-6F82-7131-30C8930960D3}"/>
                </a:ext>
              </a:extLst>
            </p:cNvPr>
            <p:cNvSpPr>
              <a:spLocks noChangeShapeType="1"/>
            </p:cNvSpPr>
            <p:nvPr/>
          </p:nvSpPr>
          <p:spPr bwMode="auto">
            <a:xfrm flipH="1">
              <a:off x="2982" y="2679"/>
              <a:ext cx="491"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zh-CN" altLang="en-US" b="1"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181" name="Line 17">
              <a:extLst>
                <a:ext uri="{FF2B5EF4-FFF2-40B4-BE49-F238E27FC236}">
                  <a16:creationId xmlns:a16="http://schemas.microsoft.com/office/drawing/2014/main" id="{8371FF3B-4C8B-1251-B659-27A0234900EC}"/>
                </a:ext>
              </a:extLst>
            </p:cNvPr>
            <p:cNvSpPr>
              <a:spLocks noChangeShapeType="1"/>
            </p:cNvSpPr>
            <p:nvPr/>
          </p:nvSpPr>
          <p:spPr bwMode="auto">
            <a:xfrm flipH="1">
              <a:off x="3283" y="2664"/>
              <a:ext cx="1" cy="884"/>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zh-CN" altLang="en-US" b="1"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grpSp>
          <p:nvGrpSpPr>
            <p:cNvPr id="182" name="Group 18">
              <a:extLst>
                <a:ext uri="{FF2B5EF4-FFF2-40B4-BE49-F238E27FC236}">
                  <a16:creationId xmlns:a16="http://schemas.microsoft.com/office/drawing/2014/main" id="{BEBF1664-BD61-C6E1-F31F-487BAF1FDEA1}"/>
                </a:ext>
              </a:extLst>
            </p:cNvPr>
            <p:cNvGrpSpPr>
              <a:grpSpLocks/>
            </p:cNvGrpSpPr>
            <p:nvPr/>
          </p:nvGrpSpPr>
          <p:grpSpPr bwMode="auto">
            <a:xfrm>
              <a:off x="3165" y="3037"/>
              <a:ext cx="235" cy="157"/>
              <a:chOff x="797" y="2537"/>
              <a:chExt cx="235" cy="157"/>
            </a:xfrm>
          </p:grpSpPr>
          <p:sp>
            <p:nvSpPr>
              <p:cNvPr id="241" name="AutoShape 19">
                <a:extLst>
                  <a:ext uri="{FF2B5EF4-FFF2-40B4-BE49-F238E27FC236}">
                    <a16:creationId xmlns:a16="http://schemas.microsoft.com/office/drawing/2014/main" id="{F4748DF0-588B-3848-12E0-3ECD9A3E44A3}"/>
                  </a:ext>
                </a:extLst>
              </p:cNvPr>
              <p:cNvSpPr>
                <a:spLocks noChangeArrowheads="1"/>
              </p:cNvSpPr>
              <p:nvPr/>
            </p:nvSpPr>
            <p:spPr bwMode="auto">
              <a:xfrm>
                <a:off x="816" y="2544"/>
                <a:ext cx="192" cy="150"/>
              </a:xfrm>
              <a:prstGeom prst="triangle">
                <a:avLst>
                  <a:gd name="adj" fmla="val 50000"/>
                </a:avLst>
              </a:prstGeom>
              <a:noFill/>
              <a:ln w="38100">
                <a:solidFill>
                  <a:srgbClr val="0033CC"/>
                </a:solidFill>
                <a:miter lim="800000"/>
                <a:headEnd/>
                <a:tailEnd/>
              </a:ln>
              <a:effectLst/>
              <a:extLst>
                <a:ext uri="{909E8E84-426E-40DD-AFC4-6F175D3DCCD1}">
                  <a14:hiddenFill xmlns:a14="http://schemas.microsoft.com/office/drawing/2010/main">
                    <a:solidFill>
                      <a:schemeClr val="bg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zh-CN" altLang="en-US" sz="1800" b="1"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242" name="Line 20">
                <a:extLst>
                  <a:ext uri="{FF2B5EF4-FFF2-40B4-BE49-F238E27FC236}">
                    <a16:creationId xmlns:a16="http://schemas.microsoft.com/office/drawing/2014/main" id="{7BDB5EE9-C24A-6CBA-9B51-A670A4BDFB7B}"/>
                  </a:ext>
                </a:extLst>
              </p:cNvPr>
              <p:cNvSpPr>
                <a:spLocks noChangeShapeType="1"/>
              </p:cNvSpPr>
              <p:nvPr/>
            </p:nvSpPr>
            <p:spPr bwMode="auto">
              <a:xfrm flipV="1">
                <a:off x="797" y="2537"/>
                <a:ext cx="235" cy="3"/>
              </a:xfrm>
              <a:prstGeom prst="line">
                <a:avLst/>
              </a:prstGeom>
              <a:noFill/>
              <a:ln w="381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zh-CN" altLang="en-US" b="1"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grpSp>
        <p:sp>
          <p:nvSpPr>
            <p:cNvPr id="183" name="Line 21">
              <a:extLst>
                <a:ext uri="{FF2B5EF4-FFF2-40B4-BE49-F238E27FC236}">
                  <a16:creationId xmlns:a16="http://schemas.microsoft.com/office/drawing/2014/main" id="{E8654414-233E-010F-F0B1-AC2F9DA3DAC4}"/>
                </a:ext>
              </a:extLst>
            </p:cNvPr>
            <p:cNvSpPr>
              <a:spLocks noChangeShapeType="1"/>
            </p:cNvSpPr>
            <p:nvPr/>
          </p:nvSpPr>
          <p:spPr bwMode="auto">
            <a:xfrm>
              <a:off x="4249" y="2800"/>
              <a:ext cx="1" cy="882"/>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zh-CN" altLang="en-US" b="1"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184" name="Line 22">
              <a:extLst>
                <a:ext uri="{FF2B5EF4-FFF2-40B4-BE49-F238E27FC236}">
                  <a16:creationId xmlns:a16="http://schemas.microsoft.com/office/drawing/2014/main" id="{9AA7BE5E-08CE-363D-004A-987BD20D5D86}"/>
                </a:ext>
              </a:extLst>
            </p:cNvPr>
            <p:cNvSpPr>
              <a:spLocks noChangeShapeType="1"/>
            </p:cNvSpPr>
            <p:nvPr/>
          </p:nvSpPr>
          <p:spPr bwMode="auto">
            <a:xfrm>
              <a:off x="4244" y="3679"/>
              <a:ext cx="651"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zh-CN" altLang="en-US" b="1"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185" name="Line 23">
              <a:extLst>
                <a:ext uri="{FF2B5EF4-FFF2-40B4-BE49-F238E27FC236}">
                  <a16:creationId xmlns:a16="http://schemas.microsoft.com/office/drawing/2014/main" id="{ACABA8D0-011C-B1B7-BA55-AD7D3BDF6B76}"/>
                </a:ext>
              </a:extLst>
            </p:cNvPr>
            <p:cNvSpPr>
              <a:spLocks noChangeShapeType="1"/>
            </p:cNvSpPr>
            <p:nvPr/>
          </p:nvSpPr>
          <p:spPr bwMode="auto">
            <a:xfrm>
              <a:off x="4779" y="3805"/>
              <a:ext cx="192" cy="0"/>
            </a:xfrm>
            <a:prstGeom prst="line">
              <a:avLst/>
            </a:prstGeom>
            <a:noFill/>
            <a:ln w="5715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zh-CN" altLang="en-US" b="1"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186" name="Line 24">
              <a:extLst>
                <a:ext uri="{FF2B5EF4-FFF2-40B4-BE49-F238E27FC236}">
                  <a16:creationId xmlns:a16="http://schemas.microsoft.com/office/drawing/2014/main" id="{753D72B7-574E-9D8C-54F1-35F66DC7E4BE}"/>
                </a:ext>
              </a:extLst>
            </p:cNvPr>
            <p:cNvSpPr>
              <a:spLocks noChangeShapeType="1"/>
            </p:cNvSpPr>
            <p:nvPr/>
          </p:nvSpPr>
          <p:spPr bwMode="auto">
            <a:xfrm flipH="1">
              <a:off x="4261" y="3192"/>
              <a:ext cx="437" cy="0"/>
            </a:xfrm>
            <a:prstGeom prst="line">
              <a:avLst/>
            </a:prstGeom>
            <a:noFill/>
            <a:ln w="28575">
              <a:solidFill>
                <a:srgbClr val="ED6E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zh-CN" altLang="en-US" b="1"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187" name="AutoShape 25">
              <a:extLst>
                <a:ext uri="{FF2B5EF4-FFF2-40B4-BE49-F238E27FC236}">
                  <a16:creationId xmlns:a16="http://schemas.microsoft.com/office/drawing/2014/main" id="{6AC41055-23C9-ADAD-5E3D-2FAFF735B4B0}"/>
                </a:ext>
              </a:extLst>
            </p:cNvPr>
            <p:cNvSpPr>
              <a:spLocks noChangeArrowheads="1"/>
            </p:cNvSpPr>
            <p:nvPr/>
          </p:nvSpPr>
          <p:spPr bwMode="auto">
            <a:xfrm>
              <a:off x="2924" y="2642"/>
              <a:ext cx="66" cy="69"/>
            </a:xfrm>
            <a:prstGeom prst="flowChartConnector">
              <a:avLst/>
            </a:prstGeom>
            <a:noFill/>
            <a:ln w="28575">
              <a:solidFill>
                <a:srgbClr val="0033CC"/>
              </a:solidFill>
              <a:round/>
              <a:headEnd/>
              <a:tailEn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zh-CN" altLang="en-US" sz="1800" b="1"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188" name="Line 26">
              <a:extLst>
                <a:ext uri="{FF2B5EF4-FFF2-40B4-BE49-F238E27FC236}">
                  <a16:creationId xmlns:a16="http://schemas.microsoft.com/office/drawing/2014/main" id="{FB5FB764-AA7D-A6E6-CB66-ABCFB0AD7E1A}"/>
                </a:ext>
              </a:extLst>
            </p:cNvPr>
            <p:cNvSpPr>
              <a:spLocks noChangeShapeType="1"/>
            </p:cNvSpPr>
            <p:nvPr/>
          </p:nvSpPr>
          <p:spPr bwMode="auto">
            <a:xfrm>
              <a:off x="4870" y="3330"/>
              <a:ext cx="0" cy="478"/>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zh-CN" altLang="en-US" b="1"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190" name="Rectangle 27">
              <a:extLst>
                <a:ext uri="{FF2B5EF4-FFF2-40B4-BE49-F238E27FC236}">
                  <a16:creationId xmlns:a16="http://schemas.microsoft.com/office/drawing/2014/main" id="{DBD175C4-D012-9E21-C578-C70EF4171951}"/>
                </a:ext>
              </a:extLst>
            </p:cNvPr>
            <p:cNvSpPr>
              <a:spLocks noChangeArrowheads="1"/>
            </p:cNvSpPr>
            <p:nvPr/>
          </p:nvSpPr>
          <p:spPr bwMode="auto">
            <a:xfrm>
              <a:off x="4201" y="1811"/>
              <a:ext cx="96" cy="240"/>
            </a:xfrm>
            <a:prstGeom prst="rect">
              <a:avLst/>
            </a:prstGeom>
            <a:solidFill>
              <a:srgbClr val="CCFFFF"/>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zh-CN" altLang="en-US" sz="1800" b="1"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191" name="Rectangle 28">
              <a:extLst>
                <a:ext uri="{FF2B5EF4-FFF2-40B4-BE49-F238E27FC236}">
                  <a16:creationId xmlns:a16="http://schemas.microsoft.com/office/drawing/2014/main" id="{45C230DE-E04B-85F0-AB74-BF5E65B62B7E}"/>
                </a:ext>
              </a:extLst>
            </p:cNvPr>
            <p:cNvSpPr>
              <a:spLocks noChangeArrowheads="1"/>
            </p:cNvSpPr>
            <p:nvPr/>
          </p:nvSpPr>
          <p:spPr bwMode="auto">
            <a:xfrm>
              <a:off x="4829" y="1777"/>
              <a:ext cx="96" cy="240"/>
            </a:xfrm>
            <a:prstGeom prst="rect">
              <a:avLst/>
            </a:prstGeom>
            <a:solidFill>
              <a:srgbClr val="CCFFFF"/>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zh-CN" altLang="en-US" sz="1800" b="1"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192" name="Rectangle 29">
              <a:extLst>
                <a:ext uri="{FF2B5EF4-FFF2-40B4-BE49-F238E27FC236}">
                  <a16:creationId xmlns:a16="http://schemas.microsoft.com/office/drawing/2014/main" id="{3FE88F99-1400-C9FA-9F5F-43BADF9E7D87}"/>
                </a:ext>
              </a:extLst>
            </p:cNvPr>
            <p:cNvSpPr>
              <a:spLocks noChangeArrowheads="1"/>
            </p:cNvSpPr>
            <p:nvPr/>
          </p:nvSpPr>
          <p:spPr bwMode="auto">
            <a:xfrm>
              <a:off x="4195" y="3329"/>
              <a:ext cx="96" cy="240"/>
            </a:xfrm>
            <a:prstGeom prst="rect">
              <a:avLst/>
            </a:prstGeom>
            <a:solidFill>
              <a:srgbClr val="CCFFFF"/>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zh-CN" altLang="en-US" sz="1800" b="1"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193" name="Line 30">
              <a:extLst>
                <a:ext uri="{FF2B5EF4-FFF2-40B4-BE49-F238E27FC236}">
                  <a16:creationId xmlns:a16="http://schemas.microsoft.com/office/drawing/2014/main" id="{AC54F5E2-B35F-3DB9-FA26-9F0C1E6DCFF7}"/>
                </a:ext>
              </a:extLst>
            </p:cNvPr>
            <p:cNvSpPr>
              <a:spLocks noChangeShapeType="1"/>
            </p:cNvSpPr>
            <p:nvPr/>
          </p:nvSpPr>
          <p:spPr bwMode="auto">
            <a:xfrm flipV="1">
              <a:off x="3744" y="2666"/>
              <a:ext cx="328" cy="0"/>
            </a:xfrm>
            <a:prstGeom prst="line">
              <a:avLst/>
            </a:prstGeom>
            <a:noFill/>
            <a:ln w="28575">
              <a:solidFill>
                <a:srgbClr val="ED6E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zh-CN" altLang="en-US" b="1"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grpSp>
          <p:nvGrpSpPr>
            <p:cNvPr id="194" name="Group 31">
              <a:extLst>
                <a:ext uri="{FF2B5EF4-FFF2-40B4-BE49-F238E27FC236}">
                  <a16:creationId xmlns:a16="http://schemas.microsoft.com/office/drawing/2014/main" id="{5C2D4B68-A0CA-94AD-8B99-DA8E14825C94}"/>
                </a:ext>
              </a:extLst>
            </p:cNvPr>
            <p:cNvGrpSpPr>
              <a:grpSpLocks/>
            </p:cNvGrpSpPr>
            <p:nvPr/>
          </p:nvGrpSpPr>
          <p:grpSpPr bwMode="auto">
            <a:xfrm>
              <a:off x="4698" y="3041"/>
              <a:ext cx="191" cy="291"/>
              <a:chOff x="3552" y="3168"/>
              <a:chExt cx="191" cy="291"/>
            </a:xfrm>
          </p:grpSpPr>
          <p:sp>
            <p:nvSpPr>
              <p:cNvPr id="238" name="Line 32">
                <a:extLst>
                  <a:ext uri="{FF2B5EF4-FFF2-40B4-BE49-F238E27FC236}">
                    <a16:creationId xmlns:a16="http://schemas.microsoft.com/office/drawing/2014/main" id="{11157B08-FBF2-62AD-DABA-1D214A204331}"/>
                  </a:ext>
                </a:extLst>
              </p:cNvPr>
              <p:cNvSpPr>
                <a:spLocks noChangeShapeType="1"/>
              </p:cNvSpPr>
              <p:nvPr/>
            </p:nvSpPr>
            <p:spPr bwMode="auto">
              <a:xfrm>
                <a:off x="3552" y="3206"/>
                <a:ext cx="0" cy="227"/>
              </a:xfrm>
              <a:prstGeom prst="line">
                <a:avLst/>
              </a:prstGeom>
              <a:noFill/>
              <a:ln w="38100">
                <a:solidFill>
                  <a:srgbClr val="0033CC"/>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zh-CN" altLang="en-US" b="1"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239" name="Line 33">
                <a:extLst>
                  <a:ext uri="{FF2B5EF4-FFF2-40B4-BE49-F238E27FC236}">
                    <a16:creationId xmlns:a16="http://schemas.microsoft.com/office/drawing/2014/main" id="{D0228D15-59E7-1305-A230-A27A99DB33B3}"/>
                  </a:ext>
                </a:extLst>
              </p:cNvPr>
              <p:cNvSpPr>
                <a:spLocks noChangeShapeType="1"/>
              </p:cNvSpPr>
              <p:nvPr/>
            </p:nvSpPr>
            <p:spPr bwMode="auto">
              <a:xfrm flipV="1">
                <a:off x="3552" y="3168"/>
                <a:ext cx="173" cy="114"/>
              </a:xfrm>
              <a:prstGeom prst="line">
                <a:avLst/>
              </a:prstGeom>
              <a:noFill/>
              <a:ln w="38100">
                <a:solidFill>
                  <a:srgbClr val="0033CC"/>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zh-CN" altLang="en-US" b="1"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240" name="Line 34">
                <a:extLst>
                  <a:ext uri="{FF2B5EF4-FFF2-40B4-BE49-F238E27FC236}">
                    <a16:creationId xmlns:a16="http://schemas.microsoft.com/office/drawing/2014/main" id="{94F26C5D-AA5D-BA17-078B-5C074C7E336B}"/>
                  </a:ext>
                </a:extLst>
              </p:cNvPr>
              <p:cNvSpPr>
                <a:spLocks noChangeShapeType="1"/>
              </p:cNvSpPr>
              <p:nvPr/>
            </p:nvSpPr>
            <p:spPr bwMode="auto">
              <a:xfrm>
                <a:off x="3552" y="3357"/>
                <a:ext cx="191" cy="102"/>
              </a:xfrm>
              <a:prstGeom prst="line">
                <a:avLst/>
              </a:prstGeom>
              <a:noFill/>
              <a:ln w="38100">
                <a:solidFill>
                  <a:srgbClr val="0033CC"/>
                </a:solidFill>
                <a:round/>
                <a:headEnd/>
                <a:tailEnd type="stealth" w="med" len="lg"/>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zh-CN" altLang="en-US" b="1"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grpSp>
        <p:sp>
          <p:nvSpPr>
            <p:cNvPr id="195" name="Text Box 35">
              <a:extLst>
                <a:ext uri="{FF2B5EF4-FFF2-40B4-BE49-F238E27FC236}">
                  <a16:creationId xmlns:a16="http://schemas.microsoft.com/office/drawing/2014/main" id="{336D3156-A506-B358-6FB4-568132598C3B}"/>
                </a:ext>
              </a:extLst>
            </p:cNvPr>
            <p:cNvSpPr txBox="1">
              <a:spLocks noChangeArrowheads="1"/>
            </p:cNvSpPr>
            <p:nvPr/>
          </p:nvSpPr>
          <p:spPr bwMode="auto">
            <a:xfrm>
              <a:off x="3172" y="1707"/>
              <a:ext cx="339" cy="30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800" b="1" i="1" u="none" strike="noStrike" kern="1200" cap="none" spc="0" normalizeH="0" baseline="0" noProof="0">
                  <a:ln>
                    <a:noFill/>
                  </a:ln>
                  <a:solidFill>
                    <a:srgbClr val="0033CC"/>
                  </a:solidFill>
                  <a:effectLst/>
                  <a:uLnTx/>
                  <a:uFillTx/>
                  <a:latin typeface="Times New Roman" panose="02020603050405020304" pitchFamily="18" charset="0"/>
                  <a:ea typeface="宋体" panose="02010600030101010101" pitchFamily="2" charset="-122"/>
                  <a:cs typeface="+mn-cs"/>
                </a:rPr>
                <a:t>R</a:t>
              </a:r>
              <a:r>
                <a:rPr kumimoji="0" lang="en-US" altLang="zh-CN" sz="1800" b="1" i="0" u="none" strike="noStrike" kern="1200" cap="none" spc="0" normalizeH="0" baseline="-25000" noProof="0">
                  <a:ln>
                    <a:noFill/>
                  </a:ln>
                  <a:solidFill>
                    <a:srgbClr val="0033CC"/>
                  </a:solidFill>
                  <a:effectLst/>
                  <a:uLnTx/>
                  <a:uFillTx/>
                  <a:latin typeface="Times New Roman" panose="02020603050405020304" pitchFamily="18" charset="0"/>
                  <a:ea typeface="宋体" panose="02010600030101010101" pitchFamily="2" charset="-122"/>
                  <a:cs typeface="+mn-cs"/>
                </a:rPr>
                <a:t>1</a:t>
              </a:r>
            </a:p>
          </p:txBody>
        </p:sp>
        <p:sp>
          <p:nvSpPr>
            <p:cNvPr id="196" name="Text Box 36">
              <a:extLst>
                <a:ext uri="{FF2B5EF4-FFF2-40B4-BE49-F238E27FC236}">
                  <a16:creationId xmlns:a16="http://schemas.microsoft.com/office/drawing/2014/main" id="{F6939A7E-5EA7-C773-AAFD-02B9355A268C}"/>
                </a:ext>
              </a:extLst>
            </p:cNvPr>
            <p:cNvSpPr txBox="1">
              <a:spLocks noChangeArrowheads="1"/>
            </p:cNvSpPr>
            <p:nvPr/>
          </p:nvSpPr>
          <p:spPr bwMode="auto">
            <a:xfrm>
              <a:off x="2853" y="2649"/>
              <a:ext cx="361" cy="30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800" b="1" i="1" u="none" strike="noStrike" kern="1200" cap="none" spc="0" normalizeH="0" baseline="0" noProof="0" dirty="0" err="1">
                  <a:ln>
                    <a:noFill/>
                  </a:ln>
                  <a:solidFill>
                    <a:srgbClr val="FF0066"/>
                  </a:solidFill>
                  <a:effectLst/>
                  <a:uLnTx/>
                  <a:uFillTx/>
                  <a:latin typeface="Times New Roman" panose="02020603050405020304" pitchFamily="18" charset="0"/>
                  <a:ea typeface="宋体" panose="02010600030101010101" pitchFamily="2" charset="-122"/>
                  <a:cs typeface="+mn-cs"/>
                </a:rPr>
                <a:t>u</a:t>
              </a:r>
              <a:r>
                <a:rPr kumimoji="0" lang="en-US" altLang="zh-CN" sz="1800" b="1" i="0" u="none" strike="noStrike" kern="1200" cap="none" spc="0" normalizeH="0" baseline="-25000" noProof="0" dirty="0" err="1">
                  <a:ln>
                    <a:noFill/>
                  </a:ln>
                  <a:solidFill>
                    <a:srgbClr val="FF0066"/>
                  </a:solidFill>
                  <a:effectLst/>
                  <a:uLnTx/>
                  <a:uFillTx/>
                  <a:latin typeface="Times New Roman" panose="02020603050405020304" pitchFamily="18" charset="0"/>
                  <a:ea typeface="宋体" panose="02010600030101010101" pitchFamily="2" charset="-122"/>
                  <a:cs typeface="+mn-cs"/>
                </a:rPr>
                <a:t>I</a:t>
              </a:r>
              <a:endParaRPr kumimoji="0" lang="en-US" altLang="zh-CN" sz="1800" b="1" i="0" u="none" strike="noStrike" kern="1200" cap="none" spc="0" normalizeH="0" baseline="-25000" noProof="0" dirty="0">
                <a:ln>
                  <a:noFill/>
                </a:ln>
                <a:solidFill>
                  <a:srgbClr val="FF0066"/>
                </a:solidFill>
                <a:effectLst/>
                <a:uLnTx/>
                <a:uFillTx/>
                <a:latin typeface="Times New Roman" panose="02020603050405020304" pitchFamily="18" charset="0"/>
                <a:ea typeface="宋体" panose="02010600030101010101" pitchFamily="2" charset="-122"/>
                <a:cs typeface="+mn-cs"/>
              </a:endParaRPr>
            </a:p>
          </p:txBody>
        </p:sp>
        <p:sp>
          <p:nvSpPr>
            <p:cNvPr id="197" name="Text Box 37">
              <a:extLst>
                <a:ext uri="{FF2B5EF4-FFF2-40B4-BE49-F238E27FC236}">
                  <a16:creationId xmlns:a16="http://schemas.microsoft.com/office/drawing/2014/main" id="{C7DA377B-A443-E620-4429-BDA51EE4EF24}"/>
                </a:ext>
              </a:extLst>
            </p:cNvPr>
            <p:cNvSpPr txBox="1">
              <a:spLocks noChangeArrowheads="1"/>
            </p:cNvSpPr>
            <p:nvPr/>
          </p:nvSpPr>
          <p:spPr bwMode="auto">
            <a:xfrm>
              <a:off x="5195" y="2848"/>
              <a:ext cx="319" cy="30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800" b="1" i="1" u="none" strike="noStrike" kern="1200" cap="none" spc="0" normalizeH="0" baseline="0" noProof="0">
                  <a:ln>
                    <a:noFill/>
                  </a:ln>
                  <a:solidFill>
                    <a:srgbClr val="FF0066"/>
                  </a:solidFill>
                  <a:effectLst/>
                  <a:uLnTx/>
                  <a:uFillTx/>
                  <a:latin typeface="Times New Roman" panose="02020603050405020304" pitchFamily="18" charset="0"/>
                  <a:ea typeface="宋体" panose="02010600030101010101" pitchFamily="2" charset="-122"/>
                  <a:cs typeface="+mn-cs"/>
                </a:rPr>
                <a:t>u</a:t>
              </a:r>
              <a:r>
                <a:rPr kumimoji="0" lang="en-US" altLang="zh-CN" sz="1800" b="1" i="0" u="none" strike="noStrike" kern="1200" cap="none" spc="0" normalizeH="0" baseline="-25000" noProof="0">
                  <a:ln>
                    <a:noFill/>
                  </a:ln>
                  <a:solidFill>
                    <a:srgbClr val="FF0066"/>
                  </a:solidFill>
                  <a:effectLst/>
                  <a:uLnTx/>
                  <a:uFillTx/>
                  <a:latin typeface="Times New Roman" panose="02020603050405020304" pitchFamily="18" charset="0"/>
                  <a:ea typeface="宋体" panose="02010600030101010101" pitchFamily="2" charset="-122"/>
                  <a:cs typeface="+mn-cs"/>
                </a:rPr>
                <a:t>o</a:t>
              </a:r>
              <a:endParaRPr kumimoji="0" lang="en-US" altLang="zh-CN" sz="1800" b="1" i="0" u="none" strike="noStrike" kern="1200" cap="none" spc="0" normalizeH="0" baseline="-25000" noProof="0" dirty="0">
                <a:ln>
                  <a:noFill/>
                </a:ln>
                <a:solidFill>
                  <a:srgbClr val="FF0066"/>
                </a:solidFill>
                <a:effectLst/>
                <a:uLnTx/>
                <a:uFillTx/>
                <a:latin typeface="Times New Roman" panose="02020603050405020304" pitchFamily="18" charset="0"/>
                <a:ea typeface="宋体" panose="02010600030101010101" pitchFamily="2" charset="-122"/>
                <a:cs typeface="+mn-cs"/>
              </a:endParaRPr>
            </a:p>
          </p:txBody>
        </p:sp>
        <p:sp>
          <p:nvSpPr>
            <p:cNvPr id="198" name="Text Box 38">
              <a:extLst>
                <a:ext uri="{FF2B5EF4-FFF2-40B4-BE49-F238E27FC236}">
                  <a16:creationId xmlns:a16="http://schemas.microsoft.com/office/drawing/2014/main" id="{1A0546CC-681D-2C19-A314-AA8B522D48AB}"/>
                </a:ext>
              </a:extLst>
            </p:cNvPr>
            <p:cNvSpPr txBox="1">
              <a:spLocks noChangeArrowheads="1"/>
            </p:cNvSpPr>
            <p:nvPr/>
          </p:nvSpPr>
          <p:spPr bwMode="auto">
            <a:xfrm>
              <a:off x="3066" y="1922"/>
              <a:ext cx="495" cy="30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800" b="1" i="0" u="none" strike="noStrike" kern="1200" cap="none" spc="0" normalizeH="0" baseline="0" noProof="0">
                  <a:ln>
                    <a:noFill/>
                  </a:ln>
                  <a:solidFill>
                    <a:srgbClr val="0033CC"/>
                  </a:solidFill>
                  <a:effectLst/>
                  <a:uLnTx/>
                  <a:uFillTx/>
                  <a:ea typeface="宋体" panose="02010600030101010101" pitchFamily="2" charset="-122"/>
                  <a:cs typeface="+mn-cs"/>
                </a:rPr>
                <a:t>4k</a:t>
              </a:r>
              <a:r>
                <a:rPr kumimoji="0" lang="en-US" altLang="zh-CN" sz="1800" b="1" i="0" u="none" strike="noStrike" kern="1200" cap="none" spc="0" normalizeH="0" baseline="0" noProof="0">
                  <a:ln>
                    <a:noFill/>
                  </a:ln>
                  <a:solidFill>
                    <a:srgbClr val="0033CC"/>
                  </a:solidFill>
                  <a:effectLst/>
                  <a:uLnTx/>
                  <a:uFillTx/>
                  <a:latin typeface="Symbol" panose="05050102010706020507" pitchFamily="18" charset="2"/>
                  <a:ea typeface="宋体" panose="02010600030101010101" pitchFamily="2" charset="-122"/>
                  <a:cs typeface="+mn-cs"/>
                  <a:sym typeface="Symbol" panose="05050102010706020507" pitchFamily="18" charset="2"/>
                </a:rPr>
                <a:t></a:t>
              </a:r>
              <a:endParaRPr kumimoji="0" lang="en-US" altLang="zh-CN" sz="1800" b="1" i="0" u="none" strike="noStrike" kern="1200" cap="none" spc="0" normalizeH="0" baseline="0" noProof="0">
                <a:ln>
                  <a:noFill/>
                </a:ln>
                <a:solidFill>
                  <a:srgbClr val="0033CC"/>
                </a:solidFill>
                <a:effectLst/>
                <a:uLnTx/>
                <a:uFillTx/>
                <a:latin typeface="Symbol" panose="05050102010706020507" pitchFamily="18" charset="2"/>
                <a:ea typeface="宋体" panose="02010600030101010101" pitchFamily="2" charset="-122"/>
                <a:cs typeface="+mn-cs"/>
              </a:endParaRPr>
            </a:p>
          </p:txBody>
        </p:sp>
        <p:grpSp>
          <p:nvGrpSpPr>
            <p:cNvPr id="199" name="Group 39">
              <a:extLst>
                <a:ext uri="{FF2B5EF4-FFF2-40B4-BE49-F238E27FC236}">
                  <a16:creationId xmlns:a16="http://schemas.microsoft.com/office/drawing/2014/main" id="{71342689-1BBF-4D24-4120-750A145F17B6}"/>
                </a:ext>
              </a:extLst>
            </p:cNvPr>
            <p:cNvGrpSpPr>
              <a:grpSpLocks/>
            </p:cNvGrpSpPr>
            <p:nvPr/>
          </p:nvGrpSpPr>
          <p:grpSpPr bwMode="auto">
            <a:xfrm>
              <a:off x="4698" y="2110"/>
              <a:ext cx="191" cy="291"/>
              <a:chOff x="3552" y="3168"/>
              <a:chExt cx="191" cy="291"/>
            </a:xfrm>
          </p:grpSpPr>
          <p:sp>
            <p:nvSpPr>
              <p:cNvPr id="235" name="Line 40">
                <a:extLst>
                  <a:ext uri="{FF2B5EF4-FFF2-40B4-BE49-F238E27FC236}">
                    <a16:creationId xmlns:a16="http://schemas.microsoft.com/office/drawing/2014/main" id="{73D3B092-CA47-3FCA-3B47-E59CE813A3AD}"/>
                  </a:ext>
                </a:extLst>
              </p:cNvPr>
              <p:cNvSpPr>
                <a:spLocks noChangeShapeType="1"/>
              </p:cNvSpPr>
              <p:nvPr/>
            </p:nvSpPr>
            <p:spPr bwMode="auto">
              <a:xfrm>
                <a:off x="3552" y="3206"/>
                <a:ext cx="0" cy="227"/>
              </a:xfrm>
              <a:prstGeom prst="line">
                <a:avLst/>
              </a:prstGeom>
              <a:noFill/>
              <a:ln w="38100">
                <a:solidFill>
                  <a:srgbClr val="0033CC"/>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zh-CN" altLang="en-US" b="1"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236" name="Line 41">
                <a:extLst>
                  <a:ext uri="{FF2B5EF4-FFF2-40B4-BE49-F238E27FC236}">
                    <a16:creationId xmlns:a16="http://schemas.microsoft.com/office/drawing/2014/main" id="{741958D0-BFB2-66D2-049E-45D87C6A55BE}"/>
                  </a:ext>
                </a:extLst>
              </p:cNvPr>
              <p:cNvSpPr>
                <a:spLocks noChangeShapeType="1"/>
              </p:cNvSpPr>
              <p:nvPr/>
            </p:nvSpPr>
            <p:spPr bwMode="auto">
              <a:xfrm flipV="1">
                <a:off x="3552" y="3168"/>
                <a:ext cx="173" cy="114"/>
              </a:xfrm>
              <a:prstGeom prst="line">
                <a:avLst/>
              </a:prstGeom>
              <a:noFill/>
              <a:ln w="38100">
                <a:solidFill>
                  <a:srgbClr val="0033CC"/>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zh-CN" altLang="en-US" b="1"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237" name="Line 42">
                <a:extLst>
                  <a:ext uri="{FF2B5EF4-FFF2-40B4-BE49-F238E27FC236}">
                    <a16:creationId xmlns:a16="http://schemas.microsoft.com/office/drawing/2014/main" id="{CE25EA7E-2E3E-6EF5-967F-D537CD5C7AD0}"/>
                  </a:ext>
                </a:extLst>
              </p:cNvPr>
              <p:cNvSpPr>
                <a:spLocks noChangeShapeType="1"/>
              </p:cNvSpPr>
              <p:nvPr/>
            </p:nvSpPr>
            <p:spPr bwMode="auto">
              <a:xfrm>
                <a:off x="3552" y="3357"/>
                <a:ext cx="191" cy="102"/>
              </a:xfrm>
              <a:prstGeom prst="line">
                <a:avLst/>
              </a:prstGeom>
              <a:noFill/>
              <a:ln w="38100">
                <a:solidFill>
                  <a:srgbClr val="0033CC"/>
                </a:solidFill>
                <a:round/>
                <a:headEnd/>
                <a:tailEnd type="stealth" w="med" len="lg"/>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zh-CN" altLang="en-US" b="1"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grpSp>
        <p:grpSp>
          <p:nvGrpSpPr>
            <p:cNvPr id="200" name="Group 43">
              <a:extLst>
                <a:ext uri="{FF2B5EF4-FFF2-40B4-BE49-F238E27FC236}">
                  <a16:creationId xmlns:a16="http://schemas.microsoft.com/office/drawing/2014/main" id="{3A8F5558-6CA9-0DF2-09FB-04B6AD5C2661}"/>
                </a:ext>
              </a:extLst>
            </p:cNvPr>
            <p:cNvGrpSpPr>
              <a:grpSpLocks/>
            </p:cNvGrpSpPr>
            <p:nvPr/>
          </p:nvGrpSpPr>
          <p:grpSpPr bwMode="auto">
            <a:xfrm rot="5422507">
              <a:off x="3508" y="2445"/>
              <a:ext cx="191" cy="291"/>
              <a:chOff x="3552" y="3168"/>
              <a:chExt cx="191" cy="291"/>
            </a:xfrm>
          </p:grpSpPr>
          <p:sp>
            <p:nvSpPr>
              <p:cNvPr id="232" name="Line 44">
                <a:extLst>
                  <a:ext uri="{FF2B5EF4-FFF2-40B4-BE49-F238E27FC236}">
                    <a16:creationId xmlns:a16="http://schemas.microsoft.com/office/drawing/2014/main" id="{0DC1074D-5EF9-F2A7-0F2A-ED90AFD98D7B}"/>
                  </a:ext>
                </a:extLst>
              </p:cNvPr>
              <p:cNvSpPr>
                <a:spLocks noChangeShapeType="1"/>
              </p:cNvSpPr>
              <p:nvPr/>
            </p:nvSpPr>
            <p:spPr bwMode="auto">
              <a:xfrm>
                <a:off x="3552" y="3206"/>
                <a:ext cx="0" cy="227"/>
              </a:xfrm>
              <a:prstGeom prst="line">
                <a:avLst/>
              </a:prstGeom>
              <a:noFill/>
              <a:ln w="38100">
                <a:solidFill>
                  <a:srgbClr val="0033CC"/>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zh-CN" altLang="en-US" b="1"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233" name="Line 45">
                <a:extLst>
                  <a:ext uri="{FF2B5EF4-FFF2-40B4-BE49-F238E27FC236}">
                    <a16:creationId xmlns:a16="http://schemas.microsoft.com/office/drawing/2014/main" id="{631A96F9-E94E-F1B1-4004-CCB6B4E77D9C}"/>
                  </a:ext>
                </a:extLst>
              </p:cNvPr>
              <p:cNvSpPr>
                <a:spLocks noChangeShapeType="1"/>
              </p:cNvSpPr>
              <p:nvPr/>
            </p:nvSpPr>
            <p:spPr bwMode="auto">
              <a:xfrm flipV="1">
                <a:off x="3552" y="3168"/>
                <a:ext cx="173" cy="114"/>
              </a:xfrm>
              <a:prstGeom prst="line">
                <a:avLst/>
              </a:prstGeom>
              <a:noFill/>
              <a:ln w="38100">
                <a:solidFill>
                  <a:srgbClr val="0033CC"/>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zh-CN" altLang="en-US" b="1"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234" name="Line 46">
                <a:extLst>
                  <a:ext uri="{FF2B5EF4-FFF2-40B4-BE49-F238E27FC236}">
                    <a16:creationId xmlns:a16="http://schemas.microsoft.com/office/drawing/2014/main" id="{DCDD4997-F067-977B-FCCA-4C96CEA3824B}"/>
                  </a:ext>
                </a:extLst>
              </p:cNvPr>
              <p:cNvSpPr>
                <a:spLocks noChangeShapeType="1"/>
              </p:cNvSpPr>
              <p:nvPr/>
            </p:nvSpPr>
            <p:spPr bwMode="auto">
              <a:xfrm>
                <a:off x="3552" y="3357"/>
                <a:ext cx="191" cy="102"/>
              </a:xfrm>
              <a:prstGeom prst="line">
                <a:avLst/>
              </a:prstGeom>
              <a:noFill/>
              <a:ln w="38100">
                <a:solidFill>
                  <a:srgbClr val="0033CC"/>
                </a:solidFill>
                <a:round/>
                <a:headEnd/>
                <a:tailEnd type="stealth" w="med" len="lg"/>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zh-CN" altLang="en-US" b="1"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grpSp>
        <p:grpSp>
          <p:nvGrpSpPr>
            <p:cNvPr id="201" name="Group 47">
              <a:extLst>
                <a:ext uri="{FF2B5EF4-FFF2-40B4-BE49-F238E27FC236}">
                  <a16:creationId xmlns:a16="http://schemas.microsoft.com/office/drawing/2014/main" id="{6FC9CF15-7CE8-61D6-2DB0-9C831782F2D8}"/>
                </a:ext>
              </a:extLst>
            </p:cNvPr>
            <p:cNvGrpSpPr>
              <a:grpSpLocks/>
            </p:cNvGrpSpPr>
            <p:nvPr/>
          </p:nvGrpSpPr>
          <p:grpSpPr bwMode="auto">
            <a:xfrm>
              <a:off x="4074" y="2512"/>
              <a:ext cx="191" cy="291"/>
              <a:chOff x="3552" y="3168"/>
              <a:chExt cx="191" cy="291"/>
            </a:xfrm>
          </p:grpSpPr>
          <p:sp>
            <p:nvSpPr>
              <p:cNvPr id="229" name="Line 48">
                <a:extLst>
                  <a:ext uri="{FF2B5EF4-FFF2-40B4-BE49-F238E27FC236}">
                    <a16:creationId xmlns:a16="http://schemas.microsoft.com/office/drawing/2014/main" id="{21F5CAE3-D655-250E-E9CE-D8B317CF28ED}"/>
                  </a:ext>
                </a:extLst>
              </p:cNvPr>
              <p:cNvSpPr>
                <a:spLocks noChangeShapeType="1"/>
              </p:cNvSpPr>
              <p:nvPr/>
            </p:nvSpPr>
            <p:spPr bwMode="auto">
              <a:xfrm>
                <a:off x="3552" y="3206"/>
                <a:ext cx="0" cy="227"/>
              </a:xfrm>
              <a:prstGeom prst="line">
                <a:avLst/>
              </a:prstGeom>
              <a:noFill/>
              <a:ln w="38100">
                <a:solidFill>
                  <a:srgbClr val="0033CC"/>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zh-CN" altLang="en-US" b="1"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230" name="Line 49">
                <a:extLst>
                  <a:ext uri="{FF2B5EF4-FFF2-40B4-BE49-F238E27FC236}">
                    <a16:creationId xmlns:a16="http://schemas.microsoft.com/office/drawing/2014/main" id="{41B279FA-D778-F6BB-001F-3AFC749D268F}"/>
                  </a:ext>
                </a:extLst>
              </p:cNvPr>
              <p:cNvSpPr>
                <a:spLocks noChangeShapeType="1"/>
              </p:cNvSpPr>
              <p:nvPr/>
            </p:nvSpPr>
            <p:spPr bwMode="auto">
              <a:xfrm flipV="1">
                <a:off x="3552" y="3168"/>
                <a:ext cx="173" cy="114"/>
              </a:xfrm>
              <a:prstGeom prst="line">
                <a:avLst/>
              </a:prstGeom>
              <a:noFill/>
              <a:ln w="38100">
                <a:solidFill>
                  <a:srgbClr val="0033CC"/>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zh-CN" altLang="en-US" b="1"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231" name="Line 50">
                <a:extLst>
                  <a:ext uri="{FF2B5EF4-FFF2-40B4-BE49-F238E27FC236}">
                    <a16:creationId xmlns:a16="http://schemas.microsoft.com/office/drawing/2014/main" id="{84F6A7E0-7640-E9B3-FB49-9F50F7A7B5ED}"/>
                  </a:ext>
                </a:extLst>
              </p:cNvPr>
              <p:cNvSpPr>
                <a:spLocks noChangeShapeType="1"/>
              </p:cNvSpPr>
              <p:nvPr/>
            </p:nvSpPr>
            <p:spPr bwMode="auto">
              <a:xfrm>
                <a:off x="3552" y="3357"/>
                <a:ext cx="191" cy="102"/>
              </a:xfrm>
              <a:prstGeom prst="line">
                <a:avLst/>
              </a:prstGeom>
              <a:noFill/>
              <a:ln w="38100">
                <a:solidFill>
                  <a:srgbClr val="0033CC"/>
                </a:solidFill>
                <a:round/>
                <a:headEnd/>
                <a:tailEnd type="stealth" w="med" len="lg"/>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zh-CN" altLang="en-US" b="1"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grpSp>
        <p:sp>
          <p:nvSpPr>
            <p:cNvPr id="202" name="Line 51">
              <a:extLst>
                <a:ext uri="{FF2B5EF4-FFF2-40B4-BE49-F238E27FC236}">
                  <a16:creationId xmlns:a16="http://schemas.microsoft.com/office/drawing/2014/main" id="{DA551404-4E38-920A-0D8D-C1C534774954}"/>
                </a:ext>
              </a:extLst>
            </p:cNvPr>
            <p:cNvSpPr>
              <a:spLocks noChangeShapeType="1"/>
            </p:cNvSpPr>
            <p:nvPr/>
          </p:nvSpPr>
          <p:spPr bwMode="auto">
            <a:xfrm>
              <a:off x="3187" y="3551"/>
              <a:ext cx="192" cy="0"/>
            </a:xfrm>
            <a:prstGeom prst="line">
              <a:avLst/>
            </a:prstGeom>
            <a:noFill/>
            <a:ln w="5715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zh-CN" altLang="en-US" b="1"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203" name="AutoShape 52">
              <a:extLst>
                <a:ext uri="{FF2B5EF4-FFF2-40B4-BE49-F238E27FC236}">
                  <a16:creationId xmlns:a16="http://schemas.microsoft.com/office/drawing/2014/main" id="{A8A3E5A6-AC53-BC36-7E9C-3CEF578DC855}"/>
                </a:ext>
              </a:extLst>
            </p:cNvPr>
            <p:cNvSpPr>
              <a:spLocks noChangeArrowheads="1"/>
            </p:cNvSpPr>
            <p:nvPr/>
          </p:nvSpPr>
          <p:spPr bwMode="auto">
            <a:xfrm>
              <a:off x="3258" y="2641"/>
              <a:ext cx="66" cy="69"/>
            </a:xfrm>
            <a:prstGeom prst="flowChartConnector">
              <a:avLst/>
            </a:prstGeom>
            <a:solidFill>
              <a:srgbClr val="0033CC"/>
            </a:solidFill>
            <a:ln w="2857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zh-CN" altLang="en-US" sz="1800" b="1"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204" name="AutoShape 53">
              <a:extLst>
                <a:ext uri="{FF2B5EF4-FFF2-40B4-BE49-F238E27FC236}">
                  <a16:creationId xmlns:a16="http://schemas.microsoft.com/office/drawing/2014/main" id="{8306538D-B514-04B7-37D8-65A132900ACA}"/>
                </a:ext>
              </a:extLst>
            </p:cNvPr>
            <p:cNvSpPr>
              <a:spLocks noChangeArrowheads="1"/>
            </p:cNvSpPr>
            <p:nvPr/>
          </p:nvSpPr>
          <p:spPr bwMode="auto">
            <a:xfrm>
              <a:off x="5194" y="1600"/>
              <a:ext cx="66" cy="69"/>
            </a:xfrm>
            <a:prstGeom prst="flowChartConnector">
              <a:avLst/>
            </a:prstGeom>
            <a:noFill/>
            <a:ln w="28575">
              <a:solidFill>
                <a:srgbClr val="0033CC"/>
              </a:solidFill>
              <a:round/>
              <a:headEnd/>
              <a:tailEn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zh-CN" altLang="en-US" sz="1800" b="1"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205" name="AutoShape 54">
              <a:extLst>
                <a:ext uri="{FF2B5EF4-FFF2-40B4-BE49-F238E27FC236}">
                  <a16:creationId xmlns:a16="http://schemas.microsoft.com/office/drawing/2014/main" id="{1740B332-4197-6721-6DE9-85248A4DD6F2}"/>
                </a:ext>
              </a:extLst>
            </p:cNvPr>
            <p:cNvSpPr>
              <a:spLocks noChangeArrowheads="1"/>
            </p:cNvSpPr>
            <p:nvPr/>
          </p:nvSpPr>
          <p:spPr bwMode="auto">
            <a:xfrm>
              <a:off x="5204" y="2886"/>
              <a:ext cx="66" cy="69"/>
            </a:xfrm>
            <a:prstGeom prst="flowChartConnector">
              <a:avLst/>
            </a:prstGeom>
            <a:noFill/>
            <a:ln w="28575">
              <a:solidFill>
                <a:srgbClr val="0033CC"/>
              </a:solidFill>
              <a:round/>
              <a:headEnd/>
              <a:tailEn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zh-CN" altLang="en-US" sz="1800" b="1"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206" name="AutoShape 55">
              <a:extLst>
                <a:ext uri="{FF2B5EF4-FFF2-40B4-BE49-F238E27FC236}">
                  <a16:creationId xmlns:a16="http://schemas.microsoft.com/office/drawing/2014/main" id="{2B60F2B0-1227-D3AE-6A9B-4D9D78EBAF7F}"/>
                </a:ext>
              </a:extLst>
            </p:cNvPr>
            <p:cNvSpPr>
              <a:spLocks noChangeArrowheads="1"/>
            </p:cNvSpPr>
            <p:nvPr/>
          </p:nvSpPr>
          <p:spPr bwMode="auto">
            <a:xfrm rot="10800000">
              <a:off x="4774" y="2602"/>
              <a:ext cx="192" cy="150"/>
            </a:xfrm>
            <a:prstGeom prst="triangle">
              <a:avLst>
                <a:gd name="adj" fmla="val 50000"/>
              </a:avLst>
            </a:prstGeom>
            <a:noFill/>
            <a:ln w="38100">
              <a:solidFill>
                <a:srgbClr val="0033CC"/>
              </a:solidFill>
              <a:miter lim="800000"/>
              <a:headEnd/>
              <a:tailEnd/>
            </a:ln>
            <a:effectLst/>
            <a:extLst>
              <a:ext uri="{909E8E84-426E-40DD-AFC4-6F175D3DCCD1}">
                <a14:hiddenFill xmlns:a14="http://schemas.microsoft.com/office/drawing/2010/main">
                  <a:solidFill>
                    <a:schemeClr val="bg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zh-CN" altLang="en-US" sz="1800" b="1"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207" name="Line 56">
              <a:extLst>
                <a:ext uri="{FF2B5EF4-FFF2-40B4-BE49-F238E27FC236}">
                  <a16:creationId xmlns:a16="http://schemas.microsoft.com/office/drawing/2014/main" id="{0F04537D-4B8C-2112-D656-B56236DD9461}"/>
                </a:ext>
              </a:extLst>
            </p:cNvPr>
            <p:cNvSpPr>
              <a:spLocks noChangeShapeType="1"/>
            </p:cNvSpPr>
            <p:nvPr/>
          </p:nvSpPr>
          <p:spPr bwMode="auto">
            <a:xfrm rot="10800000" flipV="1">
              <a:off x="4749" y="2758"/>
              <a:ext cx="235" cy="0"/>
            </a:xfrm>
            <a:prstGeom prst="line">
              <a:avLst/>
            </a:prstGeom>
            <a:noFill/>
            <a:ln w="381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zh-CN" altLang="en-US" b="1"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208" name="AutoShape 57">
              <a:extLst>
                <a:ext uri="{FF2B5EF4-FFF2-40B4-BE49-F238E27FC236}">
                  <a16:creationId xmlns:a16="http://schemas.microsoft.com/office/drawing/2014/main" id="{48562761-35CE-BCA0-F27D-7375D80EF6A9}"/>
                </a:ext>
              </a:extLst>
            </p:cNvPr>
            <p:cNvSpPr>
              <a:spLocks noChangeArrowheads="1"/>
            </p:cNvSpPr>
            <p:nvPr/>
          </p:nvSpPr>
          <p:spPr bwMode="auto">
            <a:xfrm>
              <a:off x="4839" y="2884"/>
              <a:ext cx="66" cy="69"/>
            </a:xfrm>
            <a:prstGeom prst="flowChartConnector">
              <a:avLst/>
            </a:prstGeom>
            <a:solidFill>
              <a:srgbClr val="0033CC"/>
            </a:solidFill>
            <a:ln w="2857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zh-CN" altLang="en-US" sz="1800" b="1"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209" name="AutoShape 58">
              <a:extLst>
                <a:ext uri="{FF2B5EF4-FFF2-40B4-BE49-F238E27FC236}">
                  <a16:creationId xmlns:a16="http://schemas.microsoft.com/office/drawing/2014/main" id="{5D2DA672-6B9A-630F-3FFA-A15542BB42C2}"/>
                </a:ext>
              </a:extLst>
            </p:cNvPr>
            <p:cNvSpPr>
              <a:spLocks noChangeArrowheads="1"/>
            </p:cNvSpPr>
            <p:nvPr/>
          </p:nvSpPr>
          <p:spPr bwMode="auto">
            <a:xfrm>
              <a:off x="4836" y="3650"/>
              <a:ext cx="66" cy="69"/>
            </a:xfrm>
            <a:prstGeom prst="flowChartConnector">
              <a:avLst/>
            </a:prstGeom>
            <a:solidFill>
              <a:srgbClr val="0033CC"/>
            </a:solidFill>
            <a:ln w="2857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zh-CN" altLang="en-US" sz="1800" b="1"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210" name="AutoShape 59">
              <a:extLst>
                <a:ext uri="{FF2B5EF4-FFF2-40B4-BE49-F238E27FC236}">
                  <a16:creationId xmlns:a16="http://schemas.microsoft.com/office/drawing/2014/main" id="{826932E4-B1D8-F293-591C-2890BB08D932}"/>
                </a:ext>
              </a:extLst>
            </p:cNvPr>
            <p:cNvSpPr>
              <a:spLocks noChangeArrowheads="1"/>
            </p:cNvSpPr>
            <p:nvPr/>
          </p:nvSpPr>
          <p:spPr bwMode="auto">
            <a:xfrm>
              <a:off x="4216" y="3158"/>
              <a:ext cx="66" cy="69"/>
            </a:xfrm>
            <a:prstGeom prst="flowChartConnector">
              <a:avLst/>
            </a:prstGeom>
            <a:solidFill>
              <a:srgbClr val="0033CC"/>
            </a:solidFill>
            <a:ln w="2857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zh-CN" altLang="en-US" sz="1800" b="1"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211" name="AutoShape 60">
              <a:extLst>
                <a:ext uri="{FF2B5EF4-FFF2-40B4-BE49-F238E27FC236}">
                  <a16:creationId xmlns:a16="http://schemas.microsoft.com/office/drawing/2014/main" id="{9CD2D452-A329-AE80-58A9-F5BC2D2D036A}"/>
                </a:ext>
              </a:extLst>
            </p:cNvPr>
            <p:cNvSpPr>
              <a:spLocks noChangeArrowheads="1"/>
            </p:cNvSpPr>
            <p:nvPr/>
          </p:nvSpPr>
          <p:spPr bwMode="auto">
            <a:xfrm>
              <a:off x="4840" y="1602"/>
              <a:ext cx="66" cy="69"/>
            </a:xfrm>
            <a:prstGeom prst="flowChartConnector">
              <a:avLst/>
            </a:prstGeom>
            <a:solidFill>
              <a:srgbClr val="0033CC"/>
            </a:solidFill>
            <a:ln w="2857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zh-CN" altLang="en-US" sz="1800" b="1"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212" name="AutoShape 61">
              <a:extLst>
                <a:ext uri="{FF2B5EF4-FFF2-40B4-BE49-F238E27FC236}">
                  <a16:creationId xmlns:a16="http://schemas.microsoft.com/office/drawing/2014/main" id="{C94F3521-3407-AA28-2352-3F65FEB3D712}"/>
                </a:ext>
              </a:extLst>
            </p:cNvPr>
            <p:cNvSpPr>
              <a:spLocks noChangeArrowheads="1"/>
            </p:cNvSpPr>
            <p:nvPr/>
          </p:nvSpPr>
          <p:spPr bwMode="auto">
            <a:xfrm>
              <a:off x="4213" y="1599"/>
              <a:ext cx="66" cy="69"/>
            </a:xfrm>
            <a:prstGeom prst="flowChartConnector">
              <a:avLst/>
            </a:prstGeom>
            <a:solidFill>
              <a:srgbClr val="0033CC"/>
            </a:solidFill>
            <a:ln w="2857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zh-CN" altLang="en-US" sz="1800" b="1"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213" name="AutoShape 62">
              <a:extLst>
                <a:ext uri="{FF2B5EF4-FFF2-40B4-BE49-F238E27FC236}">
                  <a16:creationId xmlns:a16="http://schemas.microsoft.com/office/drawing/2014/main" id="{D97B4E6F-9E92-DA92-FA6C-9916B7BA1C41}"/>
                </a:ext>
              </a:extLst>
            </p:cNvPr>
            <p:cNvSpPr>
              <a:spLocks noChangeArrowheads="1"/>
            </p:cNvSpPr>
            <p:nvPr/>
          </p:nvSpPr>
          <p:spPr bwMode="auto">
            <a:xfrm>
              <a:off x="4211" y="2224"/>
              <a:ext cx="66" cy="69"/>
            </a:xfrm>
            <a:prstGeom prst="flowChartConnector">
              <a:avLst/>
            </a:prstGeom>
            <a:solidFill>
              <a:srgbClr val="0033CC"/>
            </a:solidFill>
            <a:ln w="2857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zh-CN" altLang="en-US" sz="1800" b="1"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214" name="Rectangle 63">
              <a:extLst>
                <a:ext uri="{FF2B5EF4-FFF2-40B4-BE49-F238E27FC236}">
                  <a16:creationId xmlns:a16="http://schemas.microsoft.com/office/drawing/2014/main" id="{DE9F9765-9610-A428-FFF4-1F2DC5B289F0}"/>
                </a:ext>
              </a:extLst>
            </p:cNvPr>
            <p:cNvSpPr>
              <a:spLocks noChangeArrowheads="1"/>
            </p:cNvSpPr>
            <p:nvPr/>
          </p:nvSpPr>
          <p:spPr bwMode="auto">
            <a:xfrm>
              <a:off x="3552" y="1855"/>
              <a:ext cx="96" cy="240"/>
            </a:xfrm>
            <a:prstGeom prst="rect">
              <a:avLst/>
            </a:prstGeom>
            <a:solidFill>
              <a:srgbClr val="CCFFFF"/>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zh-CN" altLang="en-US" sz="1800" b="1"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215" name="Text Box 64">
              <a:extLst>
                <a:ext uri="{FF2B5EF4-FFF2-40B4-BE49-F238E27FC236}">
                  <a16:creationId xmlns:a16="http://schemas.microsoft.com/office/drawing/2014/main" id="{4D158EF9-E624-1EE0-DA0C-5B110B9524F2}"/>
                </a:ext>
              </a:extLst>
            </p:cNvPr>
            <p:cNvSpPr txBox="1">
              <a:spLocks noChangeArrowheads="1"/>
            </p:cNvSpPr>
            <p:nvPr/>
          </p:nvSpPr>
          <p:spPr bwMode="auto">
            <a:xfrm>
              <a:off x="2882" y="2327"/>
              <a:ext cx="277" cy="30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zh-CN" sz="1800" b="1" i="1" u="none" strike="noStrike" kern="1200" cap="none" spc="0" normalizeH="0" baseline="0" noProof="0">
                  <a:ln>
                    <a:noFill/>
                  </a:ln>
                  <a:solidFill>
                    <a:srgbClr val="FF0066"/>
                  </a:solidFill>
                  <a:effectLst/>
                  <a:uLnTx/>
                  <a:uFillTx/>
                  <a:latin typeface="Times New Roman" panose="02020603050405020304" pitchFamily="18" charset="0"/>
                  <a:ea typeface="宋体" panose="02010600030101010101" pitchFamily="2" charset="-122"/>
                  <a:cs typeface="+mn-cs"/>
                </a:rPr>
                <a:t>A</a:t>
              </a:r>
            </a:p>
          </p:txBody>
        </p:sp>
        <p:sp>
          <p:nvSpPr>
            <p:cNvPr id="216" name="Text Box 65">
              <a:extLst>
                <a:ext uri="{FF2B5EF4-FFF2-40B4-BE49-F238E27FC236}">
                  <a16:creationId xmlns:a16="http://schemas.microsoft.com/office/drawing/2014/main" id="{D649B44E-0F17-C21D-7E4D-C3BE64D625D7}"/>
                </a:ext>
              </a:extLst>
            </p:cNvPr>
            <p:cNvSpPr txBox="1">
              <a:spLocks noChangeArrowheads="1"/>
            </p:cNvSpPr>
            <p:nvPr/>
          </p:nvSpPr>
          <p:spPr bwMode="auto">
            <a:xfrm>
              <a:off x="3328" y="3017"/>
              <a:ext cx="419" cy="30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800" b="1" i="0" u="none" strike="noStrike" kern="1200" cap="none" spc="0" normalizeH="0" baseline="0" noProof="0" dirty="0">
                  <a:ln>
                    <a:noFill/>
                  </a:ln>
                  <a:solidFill>
                    <a:srgbClr val="FF0000"/>
                  </a:solidFill>
                  <a:effectLst/>
                  <a:uLnTx/>
                  <a:uFillTx/>
                  <a:latin typeface="Times New Roman" panose="02020603050405020304" pitchFamily="18" charset="0"/>
                  <a:ea typeface="宋体" panose="02010600030101010101" pitchFamily="2" charset="-122"/>
                  <a:cs typeface="+mn-cs"/>
                </a:rPr>
                <a:t>D</a:t>
              </a:r>
              <a:r>
                <a:rPr kumimoji="0" lang="en-US" altLang="zh-CN" sz="1800" b="1" i="0" u="none" strike="noStrike" kern="1200" cap="none" spc="0" normalizeH="0" baseline="-25000" noProof="0" dirty="0">
                  <a:ln>
                    <a:noFill/>
                  </a:ln>
                  <a:solidFill>
                    <a:srgbClr val="FF0000"/>
                  </a:solidFill>
                  <a:effectLst/>
                  <a:uLnTx/>
                  <a:uFillTx/>
                  <a:latin typeface="Times New Roman" panose="02020603050405020304" pitchFamily="18" charset="0"/>
                  <a:ea typeface="宋体" panose="02010600030101010101" pitchFamily="2" charset="-122"/>
                  <a:cs typeface="+mn-cs"/>
                </a:rPr>
                <a:t>1</a:t>
              </a:r>
            </a:p>
          </p:txBody>
        </p:sp>
        <p:sp>
          <p:nvSpPr>
            <p:cNvPr id="217" name="Text Box 66">
              <a:extLst>
                <a:ext uri="{FF2B5EF4-FFF2-40B4-BE49-F238E27FC236}">
                  <a16:creationId xmlns:a16="http://schemas.microsoft.com/office/drawing/2014/main" id="{63FFC2A4-F3AA-EC17-E573-76BFA2CCBFEF}"/>
                </a:ext>
              </a:extLst>
            </p:cNvPr>
            <p:cNvSpPr txBox="1">
              <a:spLocks noChangeArrowheads="1"/>
            </p:cNvSpPr>
            <p:nvPr/>
          </p:nvSpPr>
          <p:spPr bwMode="auto">
            <a:xfrm>
              <a:off x="3447" y="2647"/>
              <a:ext cx="461" cy="30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800" b="1" i="0" u="none" strike="noStrike" kern="1200" cap="none" spc="0" normalizeH="0" baseline="0" noProof="0" dirty="0">
                  <a:ln>
                    <a:noFill/>
                  </a:ln>
                  <a:solidFill>
                    <a:srgbClr val="0033CC"/>
                  </a:solidFill>
                  <a:effectLst/>
                  <a:uLnTx/>
                  <a:uFillTx/>
                  <a:latin typeface="Times New Roman" panose="02020603050405020304" pitchFamily="18" charset="0"/>
                  <a:ea typeface="宋体" panose="02010600030101010101" pitchFamily="2" charset="-122"/>
                  <a:cs typeface="+mn-cs"/>
                </a:rPr>
                <a:t>T</a:t>
              </a:r>
              <a:r>
                <a:rPr kumimoji="0" lang="en-US" altLang="zh-CN" sz="1800" b="1" i="0" u="none" strike="noStrike" kern="1200" cap="none" spc="0" normalizeH="0" baseline="-25000" noProof="0" dirty="0">
                  <a:ln>
                    <a:noFill/>
                  </a:ln>
                  <a:solidFill>
                    <a:srgbClr val="0033CC"/>
                  </a:solidFill>
                  <a:effectLst/>
                  <a:uLnTx/>
                  <a:uFillTx/>
                  <a:latin typeface="Times New Roman" panose="02020603050405020304" pitchFamily="18" charset="0"/>
                  <a:ea typeface="宋体" panose="02010600030101010101" pitchFamily="2" charset="-122"/>
                  <a:cs typeface="+mn-cs"/>
                </a:rPr>
                <a:t>1</a:t>
              </a:r>
            </a:p>
          </p:txBody>
        </p:sp>
        <p:sp>
          <p:nvSpPr>
            <p:cNvPr id="218" name="Text Box 67">
              <a:extLst>
                <a:ext uri="{FF2B5EF4-FFF2-40B4-BE49-F238E27FC236}">
                  <a16:creationId xmlns:a16="http://schemas.microsoft.com/office/drawing/2014/main" id="{8FB6E616-0382-AA1C-34F9-8530FD5EF3AD}"/>
                </a:ext>
              </a:extLst>
            </p:cNvPr>
            <p:cNvSpPr txBox="1">
              <a:spLocks noChangeArrowheads="1"/>
            </p:cNvSpPr>
            <p:nvPr/>
          </p:nvSpPr>
          <p:spPr bwMode="auto">
            <a:xfrm>
              <a:off x="4201" y="2495"/>
              <a:ext cx="413" cy="30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800" b="1" i="0" u="none" strike="noStrike" kern="1200" cap="none" spc="0" normalizeH="0" baseline="0" noProof="0" dirty="0">
                  <a:ln>
                    <a:noFill/>
                  </a:ln>
                  <a:solidFill>
                    <a:srgbClr val="0033CC"/>
                  </a:solidFill>
                  <a:effectLst/>
                  <a:uLnTx/>
                  <a:uFillTx/>
                  <a:latin typeface="Times New Roman" panose="02020603050405020304" pitchFamily="18" charset="0"/>
                  <a:ea typeface="宋体" panose="02010600030101010101" pitchFamily="2" charset="-122"/>
                  <a:cs typeface="+mn-cs"/>
                </a:rPr>
                <a:t>T</a:t>
              </a:r>
              <a:r>
                <a:rPr kumimoji="0" lang="en-US" altLang="zh-CN" sz="1800" b="1" i="0" u="none" strike="noStrike" kern="1200" cap="none" spc="0" normalizeH="0" baseline="-25000" noProof="0" dirty="0">
                  <a:ln>
                    <a:noFill/>
                  </a:ln>
                  <a:solidFill>
                    <a:srgbClr val="0033CC"/>
                  </a:solidFill>
                  <a:effectLst/>
                  <a:uLnTx/>
                  <a:uFillTx/>
                  <a:latin typeface="Times New Roman" panose="02020603050405020304" pitchFamily="18" charset="0"/>
                  <a:ea typeface="宋体" panose="02010600030101010101" pitchFamily="2" charset="-122"/>
                  <a:cs typeface="+mn-cs"/>
                </a:rPr>
                <a:t>2</a:t>
              </a:r>
            </a:p>
          </p:txBody>
        </p:sp>
        <p:sp>
          <p:nvSpPr>
            <p:cNvPr id="219" name="Text Box 68">
              <a:extLst>
                <a:ext uri="{FF2B5EF4-FFF2-40B4-BE49-F238E27FC236}">
                  <a16:creationId xmlns:a16="http://schemas.microsoft.com/office/drawing/2014/main" id="{7043529C-5EE2-7ED6-978A-ABEB29917F2E}"/>
                </a:ext>
              </a:extLst>
            </p:cNvPr>
            <p:cNvSpPr txBox="1">
              <a:spLocks noChangeArrowheads="1"/>
            </p:cNvSpPr>
            <p:nvPr/>
          </p:nvSpPr>
          <p:spPr bwMode="auto">
            <a:xfrm>
              <a:off x="4836" y="2122"/>
              <a:ext cx="396" cy="30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800" b="1" i="0" u="none" strike="noStrike" kern="1200" cap="none" spc="0" normalizeH="0" baseline="0" noProof="0" dirty="0">
                  <a:ln>
                    <a:noFill/>
                  </a:ln>
                  <a:solidFill>
                    <a:srgbClr val="0033CC"/>
                  </a:solidFill>
                  <a:effectLst/>
                  <a:uLnTx/>
                  <a:uFillTx/>
                  <a:latin typeface="Times New Roman" panose="02020603050405020304" pitchFamily="18" charset="0"/>
                  <a:ea typeface="宋体" panose="02010600030101010101" pitchFamily="2" charset="-122"/>
                  <a:cs typeface="+mn-cs"/>
                </a:rPr>
                <a:t>T</a:t>
              </a:r>
              <a:r>
                <a:rPr kumimoji="0" lang="en-US" altLang="zh-CN" sz="1800" b="1" i="0" u="none" strike="noStrike" kern="1200" cap="none" spc="0" normalizeH="0" baseline="-25000" noProof="0" dirty="0">
                  <a:ln>
                    <a:noFill/>
                  </a:ln>
                  <a:solidFill>
                    <a:srgbClr val="0033CC"/>
                  </a:solidFill>
                  <a:effectLst/>
                  <a:uLnTx/>
                  <a:uFillTx/>
                  <a:latin typeface="Times New Roman" panose="02020603050405020304" pitchFamily="18" charset="0"/>
                  <a:ea typeface="宋体" panose="02010600030101010101" pitchFamily="2" charset="-122"/>
                  <a:cs typeface="+mn-cs"/>
                </a:rPr>
                <a:t>3</a:t>
              </a:r>
            </a:p>
          </p:txBody>
        </p:sp>
        <p:sp>
          <p:nvSpPr>
            <p:cNvPr id="220" name="Text Box 69">
              <a:extLst>
                <a:ext uri="{FF2B5EF4-FFF2-40B4-BE49-F238E27FC236}">
                  <a16:creationId xmlns:a16="http://schemas.microsoft.com/office/drawing/2014/main" id="{F5CB419C-64C4-DD82-C677-2CFAA8DC2222}"/>
                </a:ext>
              </a:extLst>
            </p:cNvPr>
            <p:cNvSpPr txBox="1">
              <a:spLocks noChangeArrowheads="1"/>
            </p:cNvSpPr>
            <p:nvPr/>
          </p:nvSpPr>
          <p:spPr bwMode="auto">
            <a:xfrm>
              <a:off x="4836" y="3053"/>
              <a:ext cx="377" cy="30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800" b="1" i="0" u="none" strike="noStrike" kern="1200" cap="none" spc="0" normalizeH="0" baseline="0" noProof="0" dirty="0">
                  <a:ln>
                    <a:noFill/>
                  </a:ln>
                  <a:solidFill>
                    <a:srgbClr val="0033CC"/>
                  </a:solidFill>
                  <a:effectLst/>
                  <a:uLnTx/>
                  <a:uFillTx/>
                  <a:latin typeface="Times New Roman" panose="02020603050405020304" pitchFamily="18" charset="0"/>
                  <a:ea typeface="宋体" panose="02010600030101010101" pitchFamily="2" charset="-122"/>
                  <a:cs typeface="+mn-cs"/>
                </a:rPr>
                <a:t>T</a:t>
              </a:r>
              <a:r>
                <a:rPr kumimoji="0" lang="en-US" altLang="zh-CN" sz="1800" b="1" i="0" u="none" strike="noStrike" kern="1200" cap="none" spc="0" normalizeH="0" baseline="-25000" noProof="0" dirty="0">
                  <a:ln>
                    <a:noFill/>
                  </a:ln>
                  <a:solidFill>
                    <a:srgbClr val="0033CC"/>
                  </a:solidFill>
                  <a:effectLst/>
                  <a:uLnTx/>
                  <a:uFillTx/>
                  <a:latin typeface="Times New Roman" panose="02020603050405020304" pitchFamily="18" charset="0"/>
                  <a:ea typeface="宋体" panose="02010600030101010101" pitchFamily="2" charset="-122"/>
                  <a:cs typeface="+mn-cs"/>
                </a:rPr>
                <a:t>4</a:t>
              </a:r>
            </a:p>
          </p:txBody>
        </p:sp>
        <p:sp>
          <p:nvSpPr>
            <p:cNvPr id="221" name="Text Box 70">
              <a:extLst>
                <a:ext uri="{FF2B5EF4-FFF2-40B4-BE49-F238E27FC236}">
                  <a16:creationId xmlns:a16="http://schemas.microsoft.com/office/drawing/2014/main" id="{81FCCDEA-1C4E-AFDF-1417-1297F2B6A585}"/>
                </a:ext>
              </a:extLst>
            </p:cNvPr>
            <p:cNvSpPr txBox="1">
              <a:spLocks noChangeArrowheads="1"/>
            </p:cNvSpPr>
            <p:nvPr/>
          </p:nvSpPr>
          <p:spPr bwMode="auto">
            <a:xfrm>
              <a:off x="4950" y="2526"/>
              <a:ext cx="319" cy="30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800" b="1" i="0" u="none" strike="noStrike" kern="1200" cap="none" spc="0" normalizeH="0" baseline="0" noProof="0">
                  <a:ln>
                    <a:noFill/>
                  </a:ln>
                  <a:solidFill>
                    <a:srgbClr val="0033CC"/>
                  </a:solidFill>
                  <a:effectLst/>
                  <a:uLnTx/>
                  <a:uFillTx/>
                  <a:latin typeface="Times New Roman" panose="02020603050405020304" pitchFamily="18" charset="0"/>
                  <a:ea typeface="宋体" panose="02010600030101010101" pitchFamily="2" charset="-122"/>
                  <a:cs typeface="+mn-cs"/>
                </a:rPr>
                <a:t>D</a:t>
              </a:r>
              <a:endParaRPr kumimoji="0" lang="en-US" altLang="zh-CN" sz="1800" b="1" i="0" u="none" strike="noStrike" kern="1200" cap="none" spc="0" normalizeH="0" baseline="-25000" noProof="0">
                <a:ln>
                  <a:noFill/>
                </a:ln>
                <a:solidFill>
                  <a:srgbClr val="0033CC"/>
                </a:solidFill>
                <a:effectLst/>
                <a:uLnTx/>
                <a:uFillTx/>
                <a:latin typeface="Times New Roman" panose="02020603050405020304" pitchFamily="18" charset="0"/>
                <a:ea typeface="宋体" panose="02010600030101010101" pitchFamily="2" charset="-122"/>
                <a:cs typeface="+mn-cs"/>
              </a:endParaRPr>
            </a:p>
          </p:txBody>
        </p:sp>
        <p:sp>
          <p:nvSpPr>
            <p:cNvPr id="222" name="Text Box 71">
              <a:extLst>
                <a:ext uri="{FF2B5EF4-FFF2-40B4-BE49-F238E27FC236}">
                  <a16:creationId xmlns:a16="http://schemas.microsoft.com/office/drawing/2014/main" id="{A0C83322-11BE-3E15-FFED-43B005A791E3}"/>
                </a:ext>
              </a:extLst>
            </p:cNvPr>
            <p:cNvSpPr txBox="1">
              <a:spLocks noChangeArrowheads="1"/>
            </p:cNvSpPr>
            <p:nvPr/>
          </p:nvSpPr>
          <p:spPr bwMode="auto">
            <a:xfrm>
              <a:off x="3790" y="1693"/>
              <a:ext cx="452" cy="30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800" b="1" i="1" u="none" strike="noStrike" kern="1200" cap="none" spc="0" normalizeH="0" baseline="0" noProof="0" dirty="0">
                  <a:ln>
                    <a:noFill/>
                  </a:ln>
                  <a:solidFill>
                    <a:srgbClr val="0033CC"/>
                  </a:solidFill>
                  <a:effectLst/>
                  <a:uLnTx/>
                  <a:uFillTx/>
                  <a:latin typeface="Times New Roman" panose="02020603050405020304" pitchFamily="18" charset="0"/>
                  <a:ea typeface="宋体" panose="02010600030101010101" pitchFamily="2" charset="-122"/>
                  <a:cs typeface="+mn-cs"/>
                </a:rPr>
                <a:t>R</a:t>
              </a:r>
              <a:r>
                <a:rPr kumimoji="0" lang="en-US" altLang="zh-CN" sz="1800" b="1" i="0" u="none" strike="noStrike" kern="1200" cap="none" spc="0" normalizeH="0" baseline="-25000" noProof="0" dirty="0">
                  <a:ln>
                    <a:noFill/>
                  </a:ln>
                  <a:solidFill>
                    <a:srgbClr val="0033CC"/>
                  </a:solidFill>
                  <a:effectLst/>
                  <a:uLnTx/>
                  <a:uFillTx/>
                  <a:latin typeface="Times New Roman" panose="02020603050405020304" pitchFamily="18" charset="0"/>
                  <a:ea typeface="宋体" panose="02010600030101010101" pitchFamily="2" charset="-122"/>
                  <a:cs typeface="+mn-cs"/>
                </a:rPr>
                <a:t>2</a:t>
              </a:r>
            </a:p>
          </p:txBody>
        </p:sp>
        <p:sp>
          <p:nvSpPr>
            <p:cNvPr id="223" name="Text Box 72">
              <a:extLst>
                <a:ext uri="{FF2B5EF4-FFF2-40B4-BE49-F238E27FC236}">
                  <a16:creationId xmlns:a16="http://schemas.microsoft.com/office/drawing/2014/main" id="{4F9D526D-02E4-7881-9D0E-9377ABA6DD48}"/>
                </a:ext>
              </a:extLst>
            </p:cNvPr>
            <p:cNvSpPr txBox="1">
              <a:spLocks noChangeArrowheads="1"/>
            </p:cNvSpPr>
            <p:nvPr/>
          </p:nvSpPr>
          <p:spPr bwMode="auto">
            <a:xfrm>
              <a:off x="3535" y="1922"/>
              <a:ext cx="793" cy="30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800" b="1" i="0" u="none" strike="noStrike" kern="1200" cap="none" spc="0" normalizeH="0" baseline="0" noProof="0" dirty="0">
                  <a:ln>
                    <a:noFill/>
                  </a:ln>
                  <a:solidFill>
                    <a:srgbClr val="0033CC"/>
                  </a:solidFill>
                  <a:effectLst/>
                  <a:uLnTx/>
                  <a:uFillTx/>
                  <a:ea typeface="宋体" panose="02010600030101010101" pitchFamily="2" charset="-122"/>
                  <a:cs typeface="+mn-cs"/>
                </a:rPr>
                <a:t>1.6k</a:t>
              </a:r>
              <a:r>
                <a:rPr kumimoji="0" lang="en-US" altLang="zh-CN" sz="1800" b="1" i="0" u="none" strike="noStrike" kern="1200" cap="none" spc="0" normalizeH="0" baseline="0" noProof="0" dirty="0">
                  <a:ln>
                    <a:noFill/>
                  </a:ln>
                  <a:solidFill>
                    <a:srgbClr val="0033CC"/>
                  </a:solidFill>
                  <a:effectLst/>
                  <a:uLnTx/>
                  <a:uFillTx/>
                  <a:latin typeface="Symbol" panose="05050102010706020507" pitchFamily="18" charset="2"/>
                  <a:ea typeface="宋体" panose="02010600030101010101" pitchFamily="2" charset="-122"/>
                  <a:cs typeface="+mn-cs"/>
                  <a:sym typeface="Symbol" panose="05050102010706020507" pitchFamily="18" charset="2"/>
                </a:rPr>
                <a:t></a:t>
              </a:r>
              <a:endParaRPr kumimoji="0" lang="en-US" altLang="zh-CN" sz="1800" b="1" i="0" u="none" strike="noStrike" kern="1200" cap="none" spc="0" normalizeH="0" baseline="0" noProof="0" dirty="0">
                <a:ln>
                  <a:noFill/>
                </a:ln>
                <a:solidFill>
                  <a:srgbClr val="0033CC"/>
                </a:solidFill>
                <a:effectLst/>
                <a:uLnTx/>
                <a:uFillTx/>
                <a:ea typeface="宋体" panose="02010600030101010101" pitchFamily="2" charset="-122"/>
                <a:cs typeface="+mn-cs"/>
              </a:endParaRPr>
            </a:p>
          </p:txBody>
        </p:sp>
        <p:sp>
          <p:nvSpPr>
            <p:cNvPr id="224" name="Text Box 73">
              <a:extLst>
                <a:ext uri="{FF2B5EF4-FFF2-40B4-BE49-F238E27FC236}">
                  <a16:creationId xmlns:a16="http://schemas.microsoft.com/office/drawing/2014/main" id="{C0B32D16-CE5E-BEA6-3055-08531BA04615}"/>
                </a:ext>
              </a:extLst>
            </p:cNvPr>
            <p:cNvSpPr txBox="1">
              <a:spLocks noChangeArrowheads="1"/>
            </p:cNvSpPr>
            <p:nvPr/>
          </p:nvSpPr>
          <p:spPr bwMode="auto">
            <a:xfrm>
              <a:off x="3862" y="3259"/>
              <a:ext cx="339" cy="30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800" b="1" i="1" u="none" strike="noStrike" kern="1200" cap="none" spc="0" normalizeH="0" baseline="0" noProof="0" dirty="0">
                  <a:ln>
                    <a:noFill/>
                  </a:ln>
                  <a:solidFill>
                    <a:srgbClr val="0033CC"/>
                  </a:solidFill>
                  <a:effectLst/>
                  <a:uLnTx/>
                  <a:uFillTx/>
                  <a:latin typeface="Times New Roman" panose="02020603050405020304" pitchFamily="18" charset="0"/>
                  <a:ea typeface="宋体" panose="02010600030101010101" pitchFamily="2" charset="-122"/>
                  <a:cs typeface="+mn-cs"/>
                </a:rPr>
                <a:t>R</a:t>
              </a:r>
              <a:r>
                <a:rPr kumimoji="0" lang="en-US" altLang="zh-CN" sz="1800" b="1" i="0" u="none" strike="noStrike" kern="1200" cap="none" spc="0" normalizeH="0" baseline="-25000" noProof="0" dirty="0">
                  <a:ln>
                    <a:noFill/>
                  </a:ln>
                  <a:solidFill>
                    <a:srgbClr val="0033CC"/>
                  </a:solidFill>
                  <a:effectLst/>
                  <a:uLnTx/>
                  <a:uFillTx/>
                  <a:latin typeface="Times New Roman" panose="02020603050405020304" pitchFamily="18" charset="0"/>
                  <a:ea typeface="宋体" panose="02010600030101010101" pitchFamily="2" charset="-122"/>
                  <a:cs typeface="+mn-cs"/>
                </a:rPr>
                <a:t>3</a:t>
              </a:r>
            </a:p>
          </p:txBody>
        </p:sp>
        <p:sp>
          <p:nvSpPr>
            <p:cNvPr id="225" name="Text Box 74">
              <a:extLst>
                <a:ext uri="{FF2B5EF4-FFF2-40B4-BE49-F238E27FC236}">
                  <a16:creationId xmlns:a16="http://schemas.microsoft.com/office/drawing/2014/main" id="{F670006C-C661-4F65-BCBD-F7721F20A0A8}"/>
                </a:ext>
              </a:extLst>
            </p:cNvPr>
            <p:cNvSpPr txBox="1">
              <a:spLocks noChangeArrowheads="1"/>
            </p:cNvSpPr>
            <p:nvPr/>
          </p:nvSpPr>
          <p:spPr bwMode="auto">
            <a:xfrm>
              <a:off x="3764" y="3483"/>
              <a:ext cx="495" cy="30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800" b="1" i="0" u="none" strike="noStrike" kern="1200" cap="none" spc="0" normalizeH="0" baseline="0" noProof="0">
                  <a:ln>
                    <a:noFill/>
                  </a:ln>
                  <a:solidFill>
                    <a:srgbClr val="0033CC"/>
                  </a:solidFill>
                  <a:effectLst/>
                  <a:uLnTx/>
                  <a:uFillTx/>
                  <a:ea typeface="宋体" panose="02010600030101010101" pitchFamily="2" charset="-122"/>
                  <a:cs typeface="+mn-cs"/>
                </a:rPr>
                <a:t>1k</a:t>
              </a:r>
              <a:r>
                <a:rPr kumimoji="0" lang="en-US" altLang="zh-CN" sz="1800" b="1" i="0" u="none" strike="noStrike" kern="1200" cap="none" spc="0" normalizeH="0" baseline="0" noProof="0">
                  <a:ln>
                    <a:noFill/>
                  </a:ln>
                  <a:solidFill>
                    <a:srgbClr val="0033CC"/>
                  </a:solidFill>
                  <a:effectLst/>
                  <a:uLnTx/>
                  <a:uFillTx/>
                  <a:latin typeface="Symbol" panose="05050102010706020507" pitchFamily="18" charset="2"/>
                  <a:ea typeface="宋体" panose="02010600030101010101" pitchFamily="2" charset="-122"/>
                  <a:cs typeface="+mn-cs"/>
                  <a:sym typeface="Symbol" panose="05050102010706020507" pitchFamily="18" charset="2"/>
                </a:rPr>
                <a:t></a:t>
              </a:r>
            </a:p>
          </p:txBody>
        </p:sp>
        <p:sp>
          <p:nvSpPr>
            <p:cNvPr id="226" name="Text Box 75">
              <a:extLst>
                <a:ext uri="{FF2B5EF4-FFF2-40B4-BE49-F238E27FC236}">
                  <a16:creationId xmlns:a16="http://schemas.microsoft.com/office/drawing/2014/main" id="{1684D098-9171-83A7-B698-DE3F3F96895A}"/>
                </a:ext>
              </a:extLst>
            </p:cNvPr>
            <p:cNvSpPr txBox="1">
              <a:spLocks noChangeArrowheads="1"/>
            </p:cNvSpPr>
            <p:nvPr/>
          </p:nvSpPr>
          <p:spPr bwMode="auto">
            <a:xfrm>
              <a:off x="4979" y="1685"/>
              <a:ext cx="339" cy="30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800" b="1" i="1" u="none" strike="noStrike" kern="1200" cap="none" spc="0" normalizeH="0" baseline="0" noProof="0">
                  <a:ln>
                    <a:noFill/>
                  </a:ln>
                  <a:solidFill>
                    <a:srgbClr val="0033CC"/>
                  </a:solidFill>
                  <a:effectLst/>
                  <a:uLnTx/>
                  <a:uFillTx/>
                  <a:latin typeface="Times New Roman" panose="02020603050405020304" pitchFamily="18" charset="0"/>
                  <a:ea typeface="宋体" panose="02010600030101010101" pitchFamily="2" charset="-122"/>
                  <a:cs typeface="+mn-cs"/>
                </a:rPr>
                <a:t>R</a:t>
              </a:r>
              <a:r>
                <a:rPr kumimoji="0" lang="en-US" altLang="zh-CN" sz="1800" b="1" i="0" u="none" strike="noStrike" kern="1200" cap="none" spc="0" normalizeH="0" baseline="-25000" noProof="0">
                  <a:ln>
                    <a:noFill/>
                  </a:ln>
                  <a:solidFill>
                    <a:srgbClr val="0033CC"/>
                  </a:solidFill>
                  <a:effectLst/>
                  <a:uLnTx/>
                  <a:uFillTx/>
                  <a:latin typeface="Times New Roman" panose="02020603050405020304" pitchFamily="18" charset="0"/>
                  <a:ea typeface="宋体" panose="02010600030101010101" pitchFamily="2" charset="-122"/>
                  <a:cs typeface="+mn-cs"/>
                </a:rPr>
                <a:t>4</a:t>
              </a:r>
            </a:p>
          </p:txBody>
        </p:sp>
        <p:sp>
          <p:nvSpPr>
            <p:cNvPr id="227" name="Text Box 76">
              <a:extLst>
                <a:ext uri="{FF2B5EF4-FFF2-40B4-BE49-F238E27FC236}">
                  <a16:creationId xmlns:a16="http://schemas.microsoft.com/office/drawing/2014/main" id="{EE71A8D8-C47B-34DD-EFF1-6F739BE4F4E6}"/>
                </a:ext>
              </a:extLst>
            </p:cNvPr>
            <p:cNvSpPr txBox="1">
              <a:spLocks noChangeArrowheads="1"/>
            </p:cNvSpPr>
            <p:nvPr/>
          </p:nvSpPr>
          <p:spPr bwMode="auto">
            <a:xfrm>
              <a:off x="4887" y="1904"/>
              <a:ext cx="620" cy="30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zh-CN" sz="1800" b="1" i="0" u="none" strike="noStrike" kern="1200" cap="none" spc="0" normalizeH="0" baseline="0" noProof="0">
                  <a:ln>
                    <a:noFill/>
                  </a:ln>
                  <a:solidFill>
                    <a:srgbClr val="0033CC"/>
                  </a:solidFill>
                  <a:effectLst/>
                  <a:uLnTx/>
                  <a:uFillTx/>
                  <a:ea typeface="宋体" panose="02010600030101010101" pitchFamily="2" charset="-122"/>
                  <a:cs typeface="+mn-cs"/>
                </a:rPr>
                <a:t>130</a:t>
              </a:r>
              <a:r>
                <a:rPr kumimoji="0" lang="en-US" altLang="zh-CN" sz="1800" b="1" i="0" u="none" strike="noStrike" kern="1200" cap="none" spc="0" normalizeH="0" baseline="0" noProof="0">
                  <a:ln>
                    <a:noFill/>
                  </a:ln>
                  <a:solidFill>
                    <a:srgbClr val="0033CC"/>
                  </a:solidFill>
                  <a:effectLst/>
                  <a:uLnTx/>
                  <a:uFillTx/>
                  <a:latin typeface="Symbol" panose="05050102010706020507" pitchFamily="18" charset="2"/>
                  <a:ea typeface="宋体" panose="02010600030101010101" pitchFamily="2" charset="-122"/>
                  <a:cs typeface="+mn-cs"/>
                  <a:sym typeface="Symbol" panose="05050102010706020507" pitchFamily="18" charset="2"/>
                </a:rPr>
                <a:t></a:t>
              </a:r>
              <a:endParaRPr kumimoji="0" lang="en-US" altLang="zh-CN" sz="1800" b="1" i="0" u="none" strike="noStrike" kern="1200" cap="none" spc="0" normalizeH="0" baseline="0" noProof="0">
                <a:ln>
                  <a:noFill/>
                </a:ln>
                <a:solidFill>
                  <a:srgbClr val="0033CC"/>
                </a:solidFill>
                <a:effectLst/>
                <a:uLnTx/>
                <a:uFillTx/>
                <a:ea typeface="宋体" panose="02010600030101010101" pitchFamily="2" charset="-122"/>
                <a:cs typeface="+mn-cs"/>
              </a:endParaRPr>
            </a:p>
          </p:txBody>
        </p:sp>
        <p:sp>
          <p:nvSpPr>
            <p:cNvPr id="228" name="Text Box 77">
              <a:extLst>
                <a:ext uri="{FF2B5EF4-FFF2-40B4-BE49-F238E27FC236}">
                  <a16:creationId xmlns:a16="http://schemas.microsoft.com/office/drawing/2014/main" id="{5198E305-6016-F460-932B-5FABD30396E6}"/>
                </a:ext>
              </a:extLst>
            </p:cNvPr>
            <p:cNvSpPr txBox="1">
              <a:spLocks noChangeArrowheads="1"/>
            </p:cNvSpPr>
            <p:nvPr/>
          </p:nvSpPr>
          <p:spPr bwMode="auto">
            <a:xfrm>
              <a:off x="5138" y="2601"/>
              <a:ext cx="275" cy="30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zh-CN" sz="1800" b="1" i="1" u="none" strike="noStrike" kern="1200" cap="none" spc="0" normalizeH="0" baseline="0" noProof="0">
                  <a:ln>
                    <a:noFill/>
                  </a:ln>
                  <a:solidFill>
                    <a:srgbClr val="FF0066"/>
                  </a:solidFill>
                  <a:effectLst/>
                  <a:uLnTx/>
                  <a:uFillTx/>
                  <a:latin typeface="Times New Roman" panose="02020603050405020304" pitchFamily="18" charset="0"/>
                  <a:ea typeface="宋体" panose="02010600030101010101" pitchFamily="2" charset="-122"/>
                  <a:cs typeface="+mn-cs"/>
                </a:rPr>
                <a:t>Y</a:t>
              </a:r>
            </a:p>
          </p:txBody>
        </p:sp>
      </p:grpSp>
      <p:sp>
        <p:nvSpPr>
          <p:cNvPr id="3" name="灯片编号占位符 2">
            <a:extLst>
              <a:ext uri="{FF2B5EF4-FFF2-40B4-BE49-F238E27FC236}">
                <a16:creationId xmlns:a16="http://schemas.microsoft.com/office/drawing/2014/main" id="{248B0E8B-CE25-8613-7954-93B5C9AC4009}"/>
              </a:ext>
            </a:extLst>
          </p:cNvPr>
          <p:cNvSpPr>
            <a:spLocks noGrp="1"/>
          </p:cNvSpPr>
          <p:nvPr>
            <p:ph type="sldNum" sz="quarter" idx="12"/>
          </p:nvPr>
        </p:nvSpPr>
        <p:spPr/>
        <p:txBody>
          <a:bodyPr/>
          <a:lstStyle/>
          <a:p>
            <a:fld id="{392CBAA0-59E6-204E-8F03-85E5040D48B8}" type="slidenum">
              <a:rPr kumimoji="1" lang="zh-CN" altLang="en-US" smtClean="0"/>
              <a:t>104</a:t>
            </a:fld>
            <a:r>
              <a:rPr kumimoji="1" lang="en-US" altLang="zh-CN"/>
              <a:t>/132</a:t>
            </a:r>
            <a:endParaRPr kumimoji="1" lang="zh-CN" altLang="en-US" dirty="0"/>
          </a:p>
        </p:txBody>
      </p:sp>
    </p:spTree>
    <p:extLst>
      <p:ext uri="{BB962C8B-B14F-4D97-AF65-F5344CB8AC3E}">
        <p14:creationId xmlns:p14="http://schemas.microsoft.com/office/powerpoint/2010/main" val="407847590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75">
                                            <p:txEl>
                                              <p:pRg st="0" end="0"/>
                                            </p:txEl>
                                          </p:spTgt>
                                        </p:tgtEl>
                                        <p:attrNameLst>
                                          <p:attrName>style.visibility</p:attrName>
                                        </p:attrNameLst>
                                      </p:cBhvr>
                                      <p:to>
                                        <p:strVal val="visible"/>
                                      </p:to>
                                    </p:set>
                                    <p:animEffect transition="in" filter="wipe(left)">
                                      <p:cBhvr>
                                        <p:cTn id="7" dur="500"/>
                                        <p:tgtEl>
                                          <p:spTgt spid="75">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103"/>
                                        </p:tgtEl>
                                        <p:attrNameLst>
                                          <p:attrName>style.visibility</p:attrName>
                                        </p:attrNameLst>
                                      </p:cBhvr>
                                      <p:to>
                                        <p:strVal val="visible"/>
                                      </p:to>
                                    </p:set>
                                    <p:animEffect transition="in" filter="wipe(left)">
                                      <p:cBhvr>
                                        <p:cTn id="12" dur="500"/>
                                        <p:tgtEl>
                                          <p:spTgt spid="103"/>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nodeType="clickEffect">
                                  <p:stCondLst>
                                    <p:cond delay="0"/>
                                  </p:stCondLst>
                                  <p:childTnLst>
                                    <p:set>
                                      <p:cBhvr>
                                        <p:cTn id="16" dur="1" fill="hold">
                                          <p:stCondLst>
                                            <p:cond delay="0"/>
                                          </p:stCondLst>
                                        </p:cTn>
                                        <p:tgtEl>
                                          <p:spTgt spid="104"/>
                                        </p:tgtEl>
                                        <p:attrNameLst>
                                          <p:attrName>style.visibility</p:attrName>
                                        </p:attrNameLst>
                                      </p:cBhvr>
                                      <p:to>
                                        <p:strVal val="visible"/>
                                      </p:to>
                                    </p:set>
                                    <p:animEffect transition="in" filter="wipe(left)">
                                      <p:cBhvr>
                                        <p:cTn id="17" dur="500"/>
                                        <p:tgtEl>
                                          <p:spTgt spid="104"/>
                                        </p:tgtEl>
                                      </p:cBhvr>
                                    </p:animEffect>
                                  </p:childTnLst>
                                </p:cTn>
                              </p:par>
                            </p:childTnLst>
                          </p:cTn>
                        </p:par>
                      </p:childTnLst>
                    </p:cTn>
                  </p:par>
                  <p:par>
                    <p:cTn id="18" fill="hold">
                      <p:stCondLst>
                        <p:cond delay="indefinite"/>
                      </p:stCondLst>
                      <p:childTnLst>
                        <p:par>
                          <p:cTn id="19" fill="hold">
                            <p:stCondLst>
                              <p:cond delay="0"/>
                            </p:stCondLst>
                            <p:childTnLst>
                              <p:par>
                                <p:cTn id="20" presetID="12" presetClass="entr" presetSubtype="2" fill="hold" grpId="0" nodeType="clickEffect">
                                  <p:stCondLst>
                                    <p:cond delay="0"/>
                                  </p:stCondLst>
                                  <p:childTnLst>
                                    <p:set>
                                      <p:cBhvr>
                                        <p:cTn id="21" dur="1" fill="hold">
                                          <p:stCondLst>
                                            <p:cond delay="0"/>
                                          </p:stCondLst>
                                        </p:cTn>
                                        <p:tgtEl>
                                          <p:spTgt spid="127"/>
                                        </p:tgtEl>
                                        <p:attrNameLst>
                                          <p:attrName>style.visibility</p:attrName>
                                        </p:attrNameLst>
                                      </p:cBhvr>
                                      <p:to>
                                        <p:strVal val="visible"/>
                                      </p:to>
                                    </p:set>
                                    <p:anim calcmode="lin" valueType="num">
                                      <p:cBhvr additive="base">
                                        <p:cTn id="22" dur="500"/>
                                        <p:tgtEl>
                                          <p:spTgt spid="127"/>
                                        </p:tgtEl>
                                        <p:attrNameLst>
                                          <p:attrName>ppt_x</p:attrName>
                                        </p:attrNameLst>
                                      </p:cBhvr>
                                      <p:tavLst>
                                        <p:tav tm="0">
                                          <p:val>
                                            <p:strVal val="#ppt_x+#ppt_w*1.125000"/>
                                          </p:val>
                                        </p:tav>
                                        <p:tav tm="100000">
                                          <p:val>
                                            <p:strVal val="#ppt_x"/>
                                          </p:val>
                                        </p:tav>
                                      </p:tavLst>
                                    </p:anim>
                                    <p:animEffect transition="in" filter="wipe(left)">
                                      <p:cBhvr>
                                        <p:cTn id="23" dur="500"/>
                                        <p:tgtEl>
                                          <p:spTgt spid="127"/>
                                        </p:tgtEl>
                                      </p:cBhvr>
                                    </p:animEffect>
                                  </p:childTnLst>
                                </p:cTn>
                              </p:par>
                            </p:childTnLst>
                          </p:cTn>
                        </p:par>
                        <p:par>
                          <p:cTn id="24" fill="hold">
                            <p:stCondLst>
                              <p:cond delay="500"/>
                            </p:stCondLst>
                            <p:childTnLst>
                              <p:par>
                                <p:cTn id="25" presetID="12" presetClass="entr" presetSubtype="2" fill="hold" grpId="0" nodeType="afterEffect">
                                  <p:stCondLst>
                                    <p:cond delay="1000"/>
                                  </p:stCondLst>
                                  <p:childTnLst>
                                    <p:set>
                                      <p:cBhvr>
                                        <p:cTn id="26" dur="1" fill="hold">
                                          <p:stCondLst>
                                            <p:cond delay="0"/>
                                          </p:stCondLst>
                                        </p:cTn>
                                        <p:tgtEl>
                                          <p:spTgt spid="126"/>
                                        </p:tgtEl>
                                        <p:attrNameLst>
                                          <p:attrName>style.visibility</p:attrName>
                                        </p:attrNameLst>
                                      </p:cBhvr>
                                      <p:to>
                                        <p:strVal val="visible"/>
                                      </p:to>
                                    </p:set>
                                    <p:anim calcmode="lin" valueType="num">
                                      <p:cBhvr additive="base">
                                        <p:cTn id="27" dur="500"/>
                                        <p:tgtEl>
                                          <p:spTgt spid="126"/>
                                        </p:tgtEl>
                                        <p:attrNameLst>
                                          <p:attrName>ppt_x</p:attrName>
                                        </p:attrNameLst>
                                      </p:cBhvr>
                                      <p:tavLst>
                                        <p:tav tm="0">
                                          <p:val>
                                            <p:strVal val="#ppt_x+#ppt_w*1.125000"/>
                                          </p:val>
                                        </p:tav>
                                        <p:tav tm="100000">
                                          <p:val>
                                            <p:strVal val="#ppt_x"/>
                                          </p:val>
                                        </p:tav>
                                      </p:tavLst>
                                    </p:anim>
                                    <p:animEffect transition="in" filter="wipe(left)">
                                      <p:cBhvr>
                                        <p:cTn id="28" dur="500"/>
                                        <p:tgtEl>
                                          <p:spTgt spid="126"/>
                                        </p:tgtEl>
                                      </p:cBhvr>
                                    </p:animEffect>
                                  </p:childTnLst>
                                </p:cTn>
                              </p:par>
                            </p:childTnLst>
                          </p:cTn>
                        </p:par>
                      </p:childTnLst>
                    </p:cTn>
                  </p:par>
                  <p:par>
                    <p:cTn id="29" fill="hold">
                      <p:stCondLst>
                        <p:cond delay="indefinite"/>
                      </p:stCondLst>
                      <p:childTnLst>
                        <p:par>
                          <p:cTn id="30" fill="hold">
                            <p:stCondLst>
                              <p:cond delay="0"/>
                            </p:stCondLst>
                            <p:childTnLst>
                              <p:par>
                                <p:cTn id="31" presetID="12" presetClass="entr" presetSubtype="8" fill="hold" nodeType="clickEffect">
                                  <p:stCondLst>
                                    <p:cond delay="0"/>
                                  </p:stCondLst>
                                  <p:childTnLst>
                                    <p:set>
                                      <p:cBhvr>
                                        <p:cTn id="32" dur="1" fill="hold">
                                          <p:stCondLst>
                                            <p:cond delay="0"/>
                                          </p:stCondLst>
                                        </p:cTn>
                                        <p:tgtEl>
                                          <p:spTgt spid="128"/>
                                        </p:tgtEl>
                                        <p:attrNameLst>
                                          <p:attrName>style.visibility</p:attrName>
                                        </p:attrNameLst>
                                      </p:cBhvr>
                                      <p:to>
                                        <p:strVal val="visible"/>
                                      </p:to>
                                    </p:set>
                                    <p:anim calcmode="lin" valueType="num">
                                      <p:cBhvr additive="base">
                                        <p:cTn id="33" dur="500"/>
                                        <p:tgtEl>
                                          <p:spTgt spid="128"/>
                                        </p:tgtEl>
                                        <p:attrNameLst>
                                          <p:attrName>ppt_x</p:attrName>
                                        </p:attrNameLst>
                                      </p:cBhvr>
                                      <p:tavLst>
                                        <p:tav tm="0">
                                          <p:val>
                                            <p:strVal val="#ppt_x-#ppt_w*1.125000"/>
                                          </p:val>
                                        </p:tav>
                                        <p:tav tm="100000">
                                          <p:val>
                                            <p:strVal val="#ppt_x"/>
                                          </p:val>
                                        </p:tav>
                                      </p:tavLst>
                                    </p:anim>
                                    <p:animEffect transition="in" filter="wipe(right)">
                                      <p:cBhvr>
                                        <p:cTn id="34" dur="500"/>
                                        <p:tgtEl>
                                          <p:spTgt spid="128"/>
                                        </p:tgtEl>
                                      </p:cBhvr>
                                    </p:animEffect>
                                  </p:childTnLst>
                                </p:cTn>
                              </p:par>
                            </p:childTnLst>
                          </p:cTn>
                        </p:par>
                      </p:childTnLst>
                    </p:cTn>
                  </p:par>
                  <p:par>
                    <p:cTn id="35" fill="hold">
                      <p:stCondLst>
                        <p:cond delay="indefinite"/>
                      </p:stCondLst>
                      <p:childTnLst>
                        <p:par>
                          <p:cTn id="36" fill="hold">
                            <p:stCondLst>
                              <p:cond delay="0"/>
                            </p:stCondLst>
                            <p:childTnLst>
                              <p:par>
                                <p:cTn id="37" presetID="22" presetClass="entr" presetSubtype="8" fill="hold" nodeType="clickEffect">
                                  <p:stCondLst>
                                    <p:cond delay="0"/>
                                  </p:stCondLst>
                                  <p:childTnLst>
                                    <p:set>
                                      <p:cBhvr>
                                        <p:cTn id="38" dur="1" fill="hold">
                                          <p:stCondLst>
                                            <p:cond delay="0"/>
                                          </p:stCondLst>
                                        </p:cTn>
                                        <p:tgtEl>
                                          <p:spTgt spid="152"/>
                                        </p:tgtEl>
                                        <p:attrNameLst>
                                          <p:attrName>style.visibility</p:attrName>
                                        </p:attrNameLst>
                                      </p:cBhvr>
                                      <p:to>
                                        <p:strVal val="visible"/>
                                      </p:to>
                                    </p:set>
                                    <p:animEffect transition="in" filter="wipe(left)">
                                      <p:cBhvr>
                                        <p:cTn id="39" dur="500"/>
                                        <p:tgtEl>
                                          <p:spTgt spid="152"/>
                                        </p:tgtEl>
                                      </p:cBhvr>
                                    </p:animEffect>
                                  </p:childTnLst>
                                </p:cTn>
                              </p:par>
                            </p:childTnLst>
                          </p:cTn>
                        </p:par>
                      </p:childTnLst>
                    </p:cTn>
                  </p:par>
                  <p:par>
                    <p:cTn id="40" fill="hold">
                      <p:stCondLst>
                        <p:cond delay="indefinite"/>
                      </p:stCondLst>
                      <p:childTnLst>
                        <p:par>
                          <p:cTn id="41" fill="hold">
                            <p:stCondLst>
                              <p:cond delay="0"/>
                            </p:stCondLst>
                            <p:childTnLst>
                              <p:par>
                                <p:cTn id="42" presetID="22" presetClass="entr" presetSubtype="8" fill="hold" grpId="0" nodeType="clickEffect">
                                  <p:stCondLst>
                                    <p:cond delay="0"/>
                                  </p:stCondLst>
                                  <p:childTnLst>
                                    <p:set>
                                      <p:cBhvr>
                                        <p:cTn id="43" dur="1" fill="hold">
                                          <p:stCondLst>
                                            <p:cond delay="0"/>
                                          </p:stCondLst>
                                        </p:cTn>
                                        <p:tgtEl>
                                          <p:spTgt spid="154"/>
                                        </p:tgtEl>
                                        <p:attrNameLst>
                                          <p:attrName>style.visibility</p:attrName>
                                        </p:attrNameLst>
                                      </p:cBhvr>
                                      <p:to>
                                        <p:strVal val="visible"/>
                                      </p:to>
                                    </p:set>
                                    <p:animEffect transition="in" filter="wipe(left)">
                                      <p:cBhvr>
                                        <p:cTn id="44" dur="500"/>
                                        <p:tgtEl>
                                          <p:spTgt spid="154"/>
                                        </p:tgtEl>
                                      </p:cBhvr>
                                    </p:animEffect>
                                  </p:childTnLst>
                                </p:cTn>
                              </p:par>
                            </p:childTnLst>
                          </p:cTn>
                        </p:par>
                      </p:childTnLst>
                    </p:cTn>
                  </p:par>
                  <p:par>
                    <p:cTn id="45" fill="hold">
                      <p:stCondLst>
                        <p:cond delay="indefinite"/>
                      </p:stCondLst>
                      <p:childTnLst>
                        <p:par>
                          <p:cTn id="46" fill="hold">
                            <p:stCondLst>
                              <p:cond delay="0"/>
                            </p:stCondLst>
                            <p:childTnLst>
                              <p:par>
                                <p:cTn id="47" presetID="22" presetClass="entr" presetSubtype="8" fill="hold" nodeType="clickEffect">
                                  <p:stCondLst>
                                    <p:cond delay="0"/>
                                  </p:stCondLst>
                                  <p:childTnLst>
                                    <p:set>
                                      <p:cBhvr>
                                        <p:cTn id="48" dur="1" fill="hold">
                                          <p:stCondLst>
                                            <p:cond delay="0"/>
                                          </p:stCondLst>
                                        </p:cTn>
                                        <p:tgtEl>
                                          <p:spTgt spid="155"/>
                                        </p:tgtEl>
                                        <p:attrNameLst>
                                          <p:attrName>style.visibility</p:attrName>
                                        </p:attrNameLst>
                                      </p:cBhvr>
                                      <p:to>
                                        <p:strVal val="visible"/>
                                      </p:to>
                                    </p:set>
                                    <p:animEffect transition="in" filter="wipe(left)">
                                      <p:cBhvr>
                                        <p:cTn id="49" dur="500"/>
                                        <p:tgtEl>
                                          <p:spTgt spid="155"/>
                                        </p:tgtEl>
                                      </p:cBhvr>
                                    </p:animEffect>
                                  </p:childTnLst>
                                </p:cTn>
                              </p:par>
                            </p:childTnLst>
                          </p:cTn>
                        </p:par>
                        <p:par>
                          <p:cTn id="50" fill="hold">
                            <p:stCondLst>
                              <p:cond delay="500"/>
                            </p:stCondLst>
                            <p:childTnLst>
                              <p:par>
                                <p:cTn id="51" presetID="3" presetClass="entr" presetSubtype="10" fill="hold" grpId="0" nodeType="afterEffect">
                                  <p:stCondLst>
                                    <p:cond delay="1000"/>
                                  </p:stCondLst>
                                  <p:childTnLst>
                                    <p:set>
                                      <p:cBhvr>
                                        <p:cTn id="52" dur="1" fill="hold">
                                          <p:stCondLst>
                                            <p:cond delay="0"/>
                                          </p:stCondLst>
                                        </p:cTn>
                                        <p:tgtEl>
                                          <p:spTgt spid="156"/>
                                        </p:tgtEl>
                                        <p:attrNameLst>
                                          <p:attrName>style.visibility</p:attrName>
                                        </p:attrNameLst>
                                      </p:cBhvr>
                                      <p:to>
                                        <p:strVal val="visible"/>
                                      </p:to>
                                    </p:set>
                                    <p:animEffect transition="in" filter="blinds(horizontal)">
                                      <p:cBhvr>
                                        <p:cTn id="53" dur="500"/>
                                        <p:tgtEl>
                                          <p:spTgt spid="156"/>
                                        </p:tgtEl>
                                      </p:cBhvr>
                                    </p:animEffect>
                                  </p:childTnLst>
                                </p:cTn>
                              </p:par>
                            </p:childTnLst>
                          </p:cTn>
                        </p:par>
                      </p:childTnLst>
                    </p:cTn>
                  </p:par>
                  <p:par>
                    <p:cTn id="54" fill="hold">
                      <p:stCondLst>
                        <p:cond delay="indefinite"/>
                      </p:stCondLst>
                      <p:childTnLst>
                        <p:par>
                          <p:cTn id="55" fill="hold">
                            <p:stCondLst>
                              <p:cond delay="0"/>
                            </p:stCondLst>
                            <p:childTnLst>
                              <p:par>
                                <p:cTn id="56" presetID="22" presetClass="entr" presetSubtype="8" fill="hold" grpId="0" nodeType="clickEffect">
                                  <p:stCondLst>
                                    <p:cond delay="0"/>
                                  </p:stCondLst>
                                  <p:childTnLst>
                                    <p:set>
                                      <p:cBhvr>
                                        <p:cTn id="57" dur="1" fill="hold">
                                          <p:stCondLst>
                                            <p:cond delay="0"/>
                                          </p:stCondLst>
                                        </p:cTn>
                                        <p:tgtEl>
                                          <p:spTgt spid="153">
                                            <p:txEl>
                                              <p:pRg st="0" end="0"/>
                                            </p:txEl>
                                          </p:spTgt>
                                        </p:tgtEl>
                                        <p:attrNameLst>
                                          <p:attrName>style.visibility</p:attrName>
                                        </p:attrNameLst>
                                      </p:cBhvr>
                                      <p:to>
                                        <p:strVal val="visible"/>
                                      </p:to>
                                    </p:set>
                                    <p:animEffect transition="in" filter="wipe(left)">
                                      <p:cBhvr>
                                        <p:cTn id="58" dur="500"/>
                                        <p:tgtEl>
                                          <p:spTgt spid="153">
                                            <p:txEl>
                                              <p:pRg st="0" end="0"/>
                                            </p:txEl>
                                          </p:spTgt>
                                        </p:tgtEl>
                                      </p:cBhvr>
                                    </p:animEffect>
                                  </p:childTnLst>
                                </p:cTn>
                              </p:par>
                            </p:childTnLst>
                          </p:cTn>
                        </p:par>
                      </p:childTnLst>
                    </p:cTn>
                  </p:par>
                  <p:par>
                    <p:cTn id="59" fill="hold">
                      <p:stCondLst>
                        <p:cond delay="indefinite"/>
                      </p:stCondLst>
                      <p:childTnLst>
                        <p:par>
                          <p:cTn id="60" fill="hold">
                            <p:stCondLst>
                              <p:cond delay="0"/>
                            </p:stCondLst>
                            <p:childTnLst>
                              <p:par>
                                <p:cTn id="61" presetID="22" presetClass="entr" presetSubtype="8" fill="hold" nodeType="clickEffect">
                                  <p:stCondLst>
                                    <p:cond delay="0"/>
                                  </p:stCondLst>
                                  <p:childTnLst>
                                    <p:set>
                                      <p:cBhvr>
                                        <p:cTn id="62" dur="1" fill="hold">
                                          <p:stCondLst>
                                            <p:cond delay="0"/>
                                          </p:stCondLst>
                                        </p:cTn>
                                        <p:tgtEl>
                                          <p:spTgt spid="158"/>
                                        </p:tgtEl>
                                        <p:attrNameLst>
                                          <p:attrName>style.visibility</p:attrName>
                                        </p:attrNameLst>
                                      </p:cBhvr>
                                      <p:to>
                                        <p:strVal val="visible"/>
                                      </p:to>
                                    </p:set>
                                    <p:animEffect transition="in" filter="wipe(left)">
                                      <p:cBhvr>
                                        <p:cTn id="63" dur="500"/>
                                        <p:tgtEl>
                                          <p:spTgt spid="158"/>
                                        </p:tgtEl>
                                      </p:cBhvr>
                                    </p:animEffect>
                                  </p:childTnLst>
                                </p:cTn>
                              </p:par>
                            </p:childTnLst>
                          </p:cTn>
                        </p:par>
                      </p:childTnLst>
                    </p:cTn>
                  </p:par>
                  <p:par>
                    <p:cTn id="64" fill="hold">
                      <p:stCondLst>
                        <p:cond delay="indefinite"/>
                      </p:stCondLst>
                      <p:childTnLst>
                        <p:par>
                          <p:cTn id="65" fill="hold">
                            <p:stCondLst>
                              <p:cond delay="0"/>
                            </p:stCondLst>
                            <p:childTnLst>
                              <p:par>
                                <p:cTn id="66" presetID="22" presetClass="entr" presetSubtype="1" fill="hold" nodeType="clickEffect">
                                  <p:stCondLst>
                                    <p:cond delay="0"/>
                                  </p:stCondLst>
                                  <p:childTnLst>
                                    <p:set>
                                      <p:cBhvr>
                                        <p:cTn id="67" dur="1" fill="hold">
                                          <p:stCondLst>
                                            <p:cond delay="0"/>
                                          </p:stCondLst>
                                        </p:cTn>
                                        <p:tgtEl>
                                          <p:spTgt spid="160"/>
                                        </p:tgtEl>
                                        <p:attrNameLst>
                                          <p:attrName>style.visibility</p:attrName>
                                        </p:attrNameLst>
                                      </p:cBhvr>
                                      <p:to>
                                        <p:strVal val="visible"/>
                                      </p:to>
                                    </p:set>
                                    <p:animEffect transition="in" filter="wipe(up)">
                                      <p:cBhvr>
                                        <p:cTn id="68" dur="500"/>
                                        <p:tgtEl>
                                          <p:spTgt spid="160"/>
                                        </p:tgtEl>
                                      </p:cBhvr>
                                    </p:animEffect>
                                  </p:childTnLst>
                                </p:cTn>
                              </p:par>
                            </p:childTnLst>
                          </p:cTn>
                        </p:par>
                      </p:childTnLst>
                    </p:cTn>
                  </p:par>
                  <p:par>
                    <p:cTn id="69" fill="hold">
                      <p:stCondLst>
                        <p:cond delay="indefinite"/>
                      </p:stCondLst>
                      <p:childTnLst>
                        <p:par>
                          <p:cTn id="70" fill="hold">
                            <p:stCondLst>
                              <p:cond delay="0"/>
                            </p:stCondLst>
                            <p:childTnLst>
                              <p:par>
                                <p:cTn id="71" presetID="22" presetClass="entr" presetSubtype="8" fill="hold" nodeType="clickEffect">
                                  <p:stCondLst>
                                    <p:cond delay="0"/>
                                  </p:stCondLst>
                                  <p:childTnLst>
                                    <p:set>
                                      <p:cBhvr>
                                        <p:cTn id="72" dur="1" fill="hold">
                                          <p:stCondLst>
                                            <p:cond delay="0"/>
                                          </p:stCondLst>
                                        </p:cTn>
                                        <p:tgtEl>
                                          <p:spTgt spid="163"/>
                                        </p:tgtEl>
                                        <p:attrNameLst>
                                          <p:attrName>style.visibility</p:attrName>
                                        </p:attrNameLst>
                                      </p:cBhvr>
                                      <p:to>
                                        <p:strVal val="visible"/>
                                      </p:to>
                                    </p:set>
                                    <p:animEffect transition="in" filter="wipe(left)">
                                      <p:cBhvr>
                                        <p:cTn id="73" dur="500"/>
                                        <p:tgtEl>
                                          <p:spTgt spid="163"/>
                                        </p:tgtEl>
                                      </p:cBhvr>
                                    </p:animEffect>
                                  </p:childTnLst>
                                </p:cTn>
                              </p:par>
                            </p:childTnLst>
                          </p:cTn>
                        </p:par>
                        <p:par>
                          <p:cTn id="74" fill="hold">
                            <p:stCondLst>
                              <p:cond delay="500"/>
                            </p:stCondLst>
                            <p:childTnLst>
                              <p:par>
                                <p:cTn id="75" presetID="3" presetClass="entr" presetSubtype="10" fill="hold" grpId="0" nodeType="afterEffect">
                                  <p:stCondLst>
                                    <p:cond delay="1000"/>
                                  </p:stCondLst>
                                  <p:childTnLst>
                                    <p:set>
                                      <p:cBhvr>
                                        <p:cTn id="76" dur="1" fill="hold">
                                          <p:stCondLst>
                                            <p:cond delay="0"/>
                                          </p:stCondLst>
                                        </p:cTn>
                                        <p:tgtEl>
                                          <p:spTgt spid="164"/>
                                        </p:tgtEl>
                                        <p:attrNameLst>
                                          <p:attrName>style.visibility</p:attrName>
                                        </p:attrNameLst>
                                      </p:cBhvr>
                                      <p:to>
                                        <p:strVal val="visible"/>
                                      </p:to>
                                    </p:set>
                                    <p:animEffect transition="in" filter="blinds(horizontal)">
                                      <p:cBhvr>
                                        <p:cTn id="77" dur="500"/>
                                        <p:tgtEl>
                                          <p:spTgt spid="164"/>
                                        </p:tgtEl>
                                      </p:cBhvr>
                                    </p:animEffect>
                                  </p:childTnLst>
                                </p:cTn>
                              </p:par>
                            </p:childTnLst>
                          </p:cTn>
                        </p:par>
                      </p:childTnLst>
                    </p:cTn>
                  </p:par>
                  <p:par>
                    <p:cTn id="78" fill="hold">
                      <p:stCondLst>
                        <p:cond delay="indefinite"/>
                      </p:stCondLst>
                      <p:childTnLst>
                        <p:par>
                          <p:cTn id="79" fill="hold">
                            <p:stCondLst>
                              <p:cond delay="0"/>
                            </p:stCondLst>
                            <p:childTnLst>
                              <p:par>
                                <p:cTn id="80" presetID="22" presetClass="entr" presetSubtype="8" fill="hold" grpId="0" nodeType="clickEffect">
                                  <p:stCondLst>
                                    <p:cond delay="0"/>
                                  </p:stCondLst>
                                  <p:childTnLst>
                                    <p:set>
                                      <p:cBhvr>
                                        <p:cTn id="81" dur="1" fill="hold">
                                          <p:stCondLst>
                                            <p:cond delay="0"/>
                                          </p:stCondLst>
                                        </p:cTn>
                                        <p:tgtEl>
                                          <p:spTgt spid="159">
                                            <p:txEl>
                                              <p:pRg st="0" end="0"/>
                                            </p:txEl>
                                          </p:spTgt>
                                        </p:tgtEl>
                                        <p:attrNameLst>
                                          <p:attrName>style.visibility</p:attrName>
                                        </p:attrNameLst>
                                      </p:cBhvr>
                                      <p:to>
                                        <p:strVal val="visible"/>
                                      </p:to>
                                    </p:set>
                                    <p:animEffect transition="in" filter="wipe(left)">
                                      <p:cBhvr>
                                        <p:cTn id="82" dur="500"/>
                                        <p:tgtEl>
                                          <p:spTgt spid="159">
                                            <p:txEl>
                                              <p:pRg st="0" end="0"/>
                                            </p:txEl>
                                          </p:spTgt>
                                        </p:tgtEl>
                                      </p:cBhvr>
                                    </p:animEffect>
                                  </p:childTnLst>
                                </p:cTn>
                              </p:par>
                            </p:childTnLst>
                          </p:cTn>
                        </p:par>
                      </p:childTnLst>
                    </p:cTn>
                  </p:par>
                  <p:par>
                    <p:cTn id="83" fill="hold">
                      <p:stCondLst>
                        <p:cond delay="indefinite"/>
                      </p:stCondLst>
                      <p:childTnLst>
                        <p:par>
                          <p:cTn id="84" fill="hold">
                            <p:stCondLst>
                              <p:cond delay="0"/>
                            </p:stCondLst>
                            <p:childTnLst>
                              <p:par>
                                <p:cTn id="85" presetID="23" presetClass="entr" presetSubtype="16" fill="hold" grpId="0" nodeType="clickEffect">
                                  <p:stCondLst>
                                    <p:cond delay="0"/>
                                  </p:stCondLst>
                                  <p:childTnLst>
                                    <p:set>
                                      <p:cBhvr>
                                        <p:cTn id="86" dur="1" fill="hold">
                                          <p:stCondLst>
                                            <p:cond delay="0"/>
                                          </p:stCondLst>
                                        </p:cTn>
                                        <p:tgtEl>
                                          <p:spTgt spid="166"/>
                                        </p:tgtEl>
                                        <p:attrNameLst>
                                          <p:attrName>style.visibility</p:attrName>
                                        </p:attrNameLst>
                                      </p:cBhvr>
                                      <p:to>
                                        <p:strVal val="visible"/>
                                      </p:to>
                                    </p:set>
                                    <p:anim calcmode="lin" valueType="num">
                                      <p:cBhvr>
                                        <p:cTn id="87" dur="500" fill="hold"/>
                                        <p:tgtEl>
                                          <p:spTgt spid="166"/>
                                        </p:tgtEl>
                                        <p:attrNameLst>
                                          <p:attrName>ppt_w</p:attrName>
                                        </p:attrNameLst>
                                      </p:cBhvr>
                                      <p:tavLst>
                                        <p:tav tm="0">
                                          <p:val>
                                            <p:fltVal val="0"/>
                                          </p:val>
                                        </p:tav>
                                        <p:tav tm="100000">
                                          <p:val>
                                            <p:strVal val="#ppt_w"/>
                                          </p:val>
                                        </p:tav>
                                      </p:tavLst>
                                    </p:anim>
                                    <p:anim calcmode="lin" valueType="num">
                                      <p:cBhvr>
                                        <p:cTn id="88" dur="500" fill="hold"/>
                                        <p:tgtEl>
                                          <p:spTgt spid="166"/>
                                        </p:tgtEl>
                                        <p:attrNameLst>
                                          <p:attrName>ppt_h</p:attrName>
                                        </p:attrNameLst>
                                      </p:cBhvr>
                                      <p:tavLst>
                                        <p:tav tm="0">
                                          <p:val>
                                            <p:fltVal val="0"/>
                                          </p:val>
                                        </p:tav>
                                        <p:tav tm="100000">
                                          <p:val>
                                            <p:strVal val="#ppt_h"/>
                                          </p:val>
                                        </p:tav>
                                      </p:tavLst>
                                    </p:anim>
                                  </p:childTnLst>
                                </p:cTn>
                              </p:par>
                            </p:childTnLst>
                          </p:cTn>
                        </p:par>
                        <p:par>
                          <p:cTn id="89" fill="hold">
                            <p:stCondLst>
                              <p:cond delay="500"/>
                            </p:stCondLst>
                            <p:childTnLst>
                              <p:par>
                                <p:cTn id="90" presetID="22" presetClass="entr" presetSubtype="8" fill="hold" grpId="0" nodeType="afterEffect">
                                  <p:stCondLst>
                                    <p:cond delay="1000"/>
                                  </p:stCondLst>
                                  <p:iterate type="lt">
                                    <p:tmPct val="100000"/>
                                  </p:iterate>
                                  <p:childTnLst>
                                    <p:set>
                                      <p:cBhvr>
                                        <p:cTn id="91" dur="1" fill="hold">
                                          <p:stCondLst>
                                            <p:cond delay="0"/>
                                          </p:stCondLst>
                                        </p:cTn>
                                        <p:tgtEl>
                                          <p:spTgt spid="167"/>
                                        </p:tgtEl>
                                        <p:attrNameLst>
                                          <p:attrName>style.visibility</p:attrName>
                                        </p:attrNameLst>
                                      </p:cBhvr>
                                      <p:to>
                                        <p:strVal val="visible"/>
                                      </p:to>
                                    </p:set>
                                    <p:animEffect transition="in" filter="wipe(left)">
                                      <p:cBhvr>
                                        <p:cTn id="92" dur="75"/>
                                        <p:tgtEl>
                                          <p:spTgt spid="16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5" grpId="0" build="p" autoUpdateAnimBg="0"/>
      <p:bldP spid="103" grpId="0" animBg="1" autoUpdateAnimBg="0"/>
      <p:bldP spid="126" grpId="0" autoUpdateAnimBg="0"/>
      <p:bldP spid="127" grpId="0" animBg="1"/>
      <p:bldP spid="153" grpId="0" build="p" autoUpdateAnimBg="0"/>
      <p:bldP spid="154" grpId="0" animBg="1"/>
      <p:bldP spid="156" grpId="0" animBg="1" autoUpdateAnimBg="0"/>
      <p:bldP spid="159" grpId="0" build="p" autoUpdateAnimBg="0"/>
      <p:bldP spid="164" grpId="0" animBg="1" autoUpdateAnimBg="0"/>
      <p:bldP spid="166" grpId="0" animBg="1" autoUpdateAnimBg="0"/>
      <p:bldP spid="167" grpId="0" autoUpdateAnimBg="0"/>
    </p:bldLst>
  </p:timing>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标题 3">
            <a:extLst>
              <a:ext uri="{FF2B5EF4-FFF2-40B4-BE49-F238E27FC236}">
                <a16:creationId xmlns:a16="http://schemas.microsoft.com/office/drawing/2014/main" id="{A3557054-D826-9F4E-A18F-AE9DEA5A0C65}"/>
              </a:ext>
            </a:extLst>
          </p:cNvPr>
          <p:cNvSpPr>
            <a:spLocks noGrp="1"/>
          </p:cNvSpPr>
          <p:nvPr>
            <p:ph type="title"/>
          </p:nvPr>
        </p:nvSpPr>
        <p:spPr/>
        <p:txBody>
          <a:bodyPr>
            <a:normAutofit/>
          </a:bodyPr>
          <a:lstStyle/>
          <a:p>
            <a:r>
              <a:rPr kumimoji="1" lang="en-US" altLang="zh-CN" dirty="0"/>
              <a:t>4.1</a:t>
            </a:r>
            <a:r>
              <a:rPr kumimoji="1" lang="zh-CN" altLang="en-US" dirty="0"/>
              <a:t> </a:t>
            </a:r>
            <a:r>
              <a:rPr kumimoji="1" lang="en-US" altLang="zh-CN" dirty="0"/>
              <a:t>TTL</a:t>
            </a:r>
            <a:r>
              <a:rPr kumimoji="1" lang="zh-CN" altLang="en-US" dirty="0"/>
              <a:t>反相器</a:t>
            </a:r>
            <a:endParaRPr kumimoji="1" lang="zh-CN" altLang="en-US" dirty="0">
              <a:latin typeface="Myriad Pro" panose="020B0503030403020204" pitchFamily="34" charset="0"/>
            </a:endParaRPr>
          </a:p>
        </p:txBody>
      </p:sp>
      <p:sp>
        <p:nvSpPr>
          <p:cNvPr id="157" name="Text Box 5">
            <a:extLst>
              <a:ext uri="{FF2B5EF4-FFF2-40B4-BE49-F238E27FC236}">
                <a16:creationId xmlns:a16="http://schemas.microsoft.com/office/drawing/2014/main" id="{72E8E95D-D521-1892-46B2-C79EEE236CC8}"/>
              </a:ext>
            </a:extLst>
          </p:cNvPr>
          <p:cNvSpPr txBox="1">
            <a:spLocks noChangeArrowheads="1"/>
          </p:cNvSpPr>
          <p:nvPr/>
        </p:nvSpPr>
        <p:spPr bwMode="auto">
          <a:xfrm>
            <a:off x="0" y="673822"/>
            <a:ext cx="2525713"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lang="zh-CN" altLang="en-US" b="0" dirty="0">
                <a:solidFill>
                  <a:srgbClr val="0033CC"/>
                </a:solidFill>
                <a:latin typeface="Myriad Pro" panose="020B0503030403020204" pitchFamily="34" charset="0"/>
                <a:ea typeface="Songti SC" panose="02010600040101010101" pitchFamily="2" charset="-122"/>
              </a:rPr>
              <a:t>二</a:t>
            </a:r>
            <a:r>
              <a:rPr kumimoji="1" lang="zh-CN" altLang="en-US" sz="2800" b="0" i="0" u="none" strike="noStrike" kern="1200" cap="none" spc="0" normalizeH="0" baseline="0" noProof="0" dirty="0">
                <a:ln>
                  <a:noFill/>
                </a:ln>
                <a:solidFill>
                  <a:srgbClr val="0033CC"/>
                </a:solidFill>
                <a:effectLst/>
                <a:uLnTx/>
                <a:uFillTx/>
                <a:latin typeface="Myriad Pro" panose="020B0503030403020204" pitchFamily="34" charset="0"/>
                <a:ea typeface="Songti SC" panose="02010600040101010101" pitchFamily="2" charset="-122"/>
              </a:rPr>
              <a:t>、静态特性</a:t>
            </a:r>
            <a:endParaRPr kumimoji="1" lang="zh-CN" altLang="en-US" sz="2800" b="0" i="0" u="none" strike="noStrike" kern="1200" cap="none" spc="0" normalizeH="0" baseline="0" noProof="0" dirty="0">
              <a:ln>
                <a:noFill/>
              </a:ln>
              <a:solidFill>
                <a:srgbClr val="FE0567"/>
              </a:solidFill>
              <a:effectLst/>
              <a:uLnTx/>
              <a:uFillTx/>
              <a:latin typeface="Myriad Pro" panose="020B0503030403020204" pitchFamily="34" charset="0"/>
              <a:ea typeface="Songti SC" panose="02010600040101010101" pitchFamily="2" charset="-122"/>
            </a:endParaRPr>
          </a:p>
        </p:txBody>
      </p:sp>
      <mc:AlternateContent xmlns:mc="http://schemas.openxmlformats.org/markup-compatibility/2006" xmlns:a14="http://schemas.microsoft.com/office/drawing/2010/main">
        <mc:Choice Requires="a14">
          <p:sp>
            <p:nvSpPr>
              <p:cNvPr id="75" name="Text Box 6">
                <a:extLst>
                  <a:ext uri="{FF2B5EF4-FFF2-40B4-BE49-F238E27FC236}">
                    <a16:creationId xmlns:a16="http://schemas.microsoft.com/office/drawing/2014/main" id="{9B810B9F-5D7B-0A43-EB64-2506232DC6D8}"/>
                  </a:ext>
                </a:extLst>
              </p:cNvPr>
              <p:cNvSpPr txBox="1">
                <a:spLocks noChangeArrowheads="1"/>
              </p:cNvSpPr>
              <p:nvPr/>
            </p:nvSpPr>
            <p:spPr bwMode="auto">
              <a:xfrm>
                <a:off x="3012281" y="679755"/>
                <a:ext cx="8904287" cy="523220"/>
              </a:xfrm>
              <a:prstGeom prst="rect">
                <a:avLst/>
              </a:prstGeom>
              <a:noFill/>
              <a:ln>
                <a:noFill/>
              </a:ln>
              <a:effectLst/>
              <a:extLst>
                <a:ext uri="{909E8E84-426E-40DD-AFC4-6F175D3DCCD1}">
                  <a14:hiddenFill>
                    <a:solidFill>
                      <a:schemeClr val="accent1"/>
                    </a:solidFill>
                  </a14:hiddenFill>
                </a:ext>
                <a:ext uri="{91240B29-F687-4F45-9708-019B960494DF}">
                  <a14:hiddenLine w="9525">
                    <a:solidFill>
                      <a:schemeClr val="tx1"/>
                    </a:solidFill>
                    <a:miter lim="800000"/>
                    <a:headEnd/>
                    <a:tailEnd/>
                  </a14:hiddenLine>
                </a:ext>
                <a:ext uri="{AF507438-7753-43E0-B8FC-AC1667EBCBE1}">
                  <a14:hiddenEffects>
                    <a:effectLst>
                      <a:outerShdw dist="35921" dir="2700000" algn="ctr" rotWithShape="0">
                        <a:schemeClr val="bg2"/>
                      </a:outerShdw>
                    </a:effectLst>
                  </a14:hiddenEffects>
                </a:ext>
              </a:extLst>
            </p:spPr>
            <p:txBody>
              <a:bodyPr wrap="squar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r>
                  <a:rPr lang="en-US" altLang="zh-CN" dirty="0">
                    <a:solidFill>
                      <a:srgbClr val="FE0567"/>
                    </a:solidFill>
                    <a:latin typeface="宋体" panose="02010600030101010101" pitchFamily="2" charset="-122"/>
                  </a:rPr>
                  <a:t>4.</a:t>
                </a:r>
                <a:r>
                  <a:rPr lang="en-US" altLang="zh-CN" dirty="0">
                    <a:solidFill>
                      <a:srgbClr val="FE0567"/>
                    </a:solidFill>
                    <a:latin typeface="Symbol" panose="05050102010706020507" pitchFamily="18" charset="2"/>
                  </a:rPr>
                  <a:t> </a:t>
                </a:r>
                <a:r>
                  <a:rPr lang="zh-CN" altLang="en-US" dirty="0">
                    <a:solidFill>
                      <a:srgbClr val="FE0567"/>
                    </a:solidFill>
                    <a:latin typeface="宋体" panose="02010600030101010101" pitchFamily="2" charset="-122"/>
                  </a:rPr>
                  <a:t>电压传输</a:t>
                </a:r>
                <a:r>
                  <a:rPr lang="zh-CN" altLang="zh-CN" dirty="0">
                    <a:solidFill>
                      <a:srgbClr val="FE0567"/>
                    </a:solidFill>
                    <a:latin typeface="宋体" panose="02010600030101010101" pitchFamily="2" charset="-122"/>
                  </a:rPr>
                  <a:t>特性：</a:t>
                </a:r>
                <a14:m>
                  <m:oMath xmlns:m="http://schemas.openxmlformats.org/officeDocument/2006/math">
                    <m:sSub>
                      <m:sSubPr>
                        <m:ctrlPr>
                          <a:rPr lang="en-US" altLang="zh-CN" b="0" i="1" smtClean="0">
                            <a:solidFill>
                              <a:srgbClr val="FE0567"/>
                            </a:solidFill>
                            <a:latin typeface="Cambria Math" panose="02040503050406030204" pitchFamily="18" charset="0"/>
                          </a:rPr>
                        </m:ctrlPr>
                      </m:sSubPr>
                      <m:e>
                        <m:r>
                          <a:rPr lang="en-US" altLang="zh-CN" b="0" i="1" smtClean="0">
                            <a:solidFill>
                              <a:srgbClr val="FE0567"/>
                            </a:solidFill>
                            <a:latin typeface="Cambria Math" panose="02040503050406030204" pitchFamily="18" charset="0"/>
                          </a:rPr>
                          <m:t>𝑢</m:t>
                        </m:r>
                      </m:e>
                      <m:sub>
                        <m:r>
                          <a:rPr lang="en-US" altLang="zh-CN" b="0" i="1" smtClean="0">
                            <a:solidFill>
                              <a:srgbClr val="FE0567"/>
                            </a:solidFill>
                            <a:latin typeface="Cambria Math" panose="02040503050406030204" pitchFamily="18" charset="0"/>
                          </a:rPr>
                          <m:t>𝑂</m:t>
                        </m:r>
                      </m:sub>
                    </m:sSub>
                    <m:r>
                      <a:rPr lang="en-US" altLang="zh-CN" b="0" i="1" smtClean="0">
                        <a:solidFill>
                          <a:srgbClr val="FE0567"/>
                        </a:solidFill>
                        <a:latin typeface="Cambria Math" panose="02040503050406030204" pitchFamily="18" charset="0"/>
                      </a:rPr>
                      <m:t>=</m:t>
                    </m:r>
                    <m:r>
                      <a:rPr lang="en-US" altLang="zh-CN" b="0" i="1" smtClean="0">
                        <a:solidFill>
                          <a:srgbClr val="FE0567"/>
                        </a:solidFill>
                        <a:latin typeface="Cambria Math" panose="02040503050406030204" pitchFamily="18" charset="0"/>
                      </a:rPr>
                      <m:t>𝑓</m:t>
                    </m:r>
                    <m:r>
                      <a:rPr lang="en-US" altLang="zh-CN" b="0" i="1" smtClean="0">
                        <a:solidFill>
                          <a:srgbClr val="FE0567"/>
                        </a:solidFill>
                        <a:latin typeface="Cambria Math" panose="02040503050406030204" pitchFamily="18" charset="0"/>
                      </a:rPr>
                      <m:t>(</m:t>
                    </m:r>
                    <m:sSub>
                      <m:sSubPr>
                        <m:ctrlPr>
                          <a:rPr lang="en-US" altLang="zh-CN" b="0" i="1" smtClean="0">
                            <a:solidFill>
                              <a:srgbClr val="FE0567"/>
                            </a:solidFill>
                            <a:latin typeface="Cambria Math" panose="02040503050406030204" pitchFamily="18" charset="0"/>
                          </a:rPr>
                        </m:ctrlPr>
                      </m:sSubPr>
                      <m:e>
                        <m:r>
                          <a:rPr lang="en-US" altLang="zh-CN" b="0" i="1" smtClean="0">
                            <a:solidFill>
                              <a:srgbClr val="FE0567"/>
                            </a:solidFill>
                            <a:latin typeface="Cambria Math" panose="02040503050406030204" pitchFamily="18" charset="0"/>
                          </a:rPr>
                          <m:t>𝑢</m:t>
                        </m:r>
                      </m:e>
                      <m:sub>
                        <m:r>
                          <a:rPr lang="en-US" altLang="zh-CN" b="0" i="1" smtClean="0">
                            <a:solidFill>
                              <a:srgbClr val="FE0567"/>
                            </a:solidFill>
                            <a:latin typeface="Cambria Math" panose="02040503050406030204" pitchFamily="18" charset="0"/>
                          </a:rPr>
                          <m:t>𝐼</m:t>
                        </m:r>
                      </m:sub>
                    </m:sSub>
                    <m:r>
                      <a:rPr lang="en-US" altLang="zh-CN" b="0" i="1" smtClean="0">
                        <a:solidFill>
                          <a:srgbClr val="FE0567"/>
                        </a:solidFill>
                        <a:latin typeface="Cambria Math" panose="02040503050406030204" pitchFamily="18" charset="0"/>
                      </a:rPr>
                      <m:t>)</m:t>
                    </m:r>
                  </m:oMath>
                </a14:m>
                <a:endParaRPr lang="zh-CN" altLang="en-US" dirty="0">
                  <a:solidFill>
                    <a:srgbClr val="C00000"/>
                  </a:solidFill>
                </a:endParaRPr>
              </a:p>
            </p:txBody>
          </p:sp>
        </mc:Choice>
        <mc:Fallback xmlns="">
          <p:sp>
            <p:nvSpPr>
              <p:cNvPr id="75" name="Text Box 6">
                <a:extLst>
                  <a:ext uri="{FF2B5EF4-FFF2-40B4-BE49-F238E27FC236}">
                    <a16:creationId xmlns:a16="http://schemas.microsoft.com/office/drawing/2014/main" id="{9B810B9F-5D7B-0A43-EB64-2506232DC6D8}"/>
                  </a:ext>
                </a:extLst>
              </p:cNvPr>
              <p:cNvSpPr txBox="1">
                <a:spLocks noRot="1" noChangeAspect="1" noMove="1" noResize="1" noEditPoints="1" noAdjustHandles="1" noChangeArrowheads="1" noChangeShapeType="1" noTextEdit="1"/>
              </p:cNvSpPr>
              <p:nvPr/>
            </p:nvSpPr>
            <p:spPr bwMode="auto">
              <a:xfrm>
                <a:off x="3012281" y="679755"/>
                <a:ext cx="8904287" cy="523220"/>
              </a:xfrm>
              <a:prstGeom prst="rect">
                <a:avLst/>
              </a:prstGeom>
              <a:blipFill>
                <a:blip r:embed="rId2"/>
                <a:stretch>
                  <a:fillRect l="-1425" t="-16667" b="-28571"/>
                </a:stretch>
              </a:blip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r>
                  <a:rPr lang="zh-CN" altLang="en-US">
                    <a:noFill/>
                  </a:rPr>
                  <a:t> </a:t>
                </a:r>
              </a:p>
            </p:txBody>
          </p:sp>
        </mc:Fallback>
      </mc:AlternateContent>
      <p:grpSp>
        <p:nvGrpSpPr>
          <p:cNvPr id="170" name="Group 6">
            <a:extLst>
              <a:ext uri="{FF2B5EF4-FFF2-40B4-BE49-F238E27FC236}">
                <a16:creationId xmlns:a16="http://schemas.microsoft.com/office/drawing/2014/main" id="{9EC588B8-6A86-20F3-ADF9-DA3AECF7B4AC}"/>
              </a:ext>
            </a:extLst>
          </p:cNvPr>
          <p:cNvGrpSpPr>
            <a:grpSpLocks/>
          </p:cNvGrpSpPr>
          <p:nvPr/>
        </p:nvGrpSpPr>
        <p:grpSpPr bwMode="auto">
          <a:xfrm>
            <a:off x="8986504" y="185343"/>
            <a:ext cx="3282490" cy="3063412"/>
            <a:chOff x="2853" y="1305"/>
            <a:chExt cx="2682" cy="2503"/>
          </a:xfrm>
        </p:grpSpPr>
        <p:sp>
          <p:nvSpPr>
            <p:cNvPr id="171" name="Text Box 7">
              <a:extLst>
                <a:ext uri="{FF2B5EF4-FFF2-40B4-BE49-F238E27FC236}">
                  <a16:creationId xmlns:a16="http://schemas.microsoft.com/office/drawing/2014/main" id="{BB885379-D84B-A25D-BBF5-7C9342EDE51F}"/>
                </a:ext>
              </a:extLst>
            </p:cNvPr>
            <p:cNvSpPr txBox="1">
              <a:spLocks noChangeArrowheads="1"/>
            </p:cNvSpPr>
            <p:nvPr/>
          </p:nvSpPr>
          <p:spPr bwMode="auto">
            <a:xfrm>
              <a:off x="4614" y="1305"/>
              <a:ext cx="921" cy="30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800" b="1" i="0" u="none" strike="noStrike" kern="1200" cap="none" spc="0" normalizeH="0" baseline="0" noProof="0">
                  <a:ln>
                    <a:noFill/>
                  </a:ln>
                  <a:solidFill>
                    <a:srgbClr val="FF0066"/>
                  </a:solidFill>
                  <a:effectLst/>
                  <a:uLnTx/>
                  <a:uFillTx/>
                  <a:latin typeface="Times New Roman" panose="02020603050405020304" pitchFamily="18" charset="0"/>
                  <a:ea typeface="宋体" panose="02010600030101010101" pitchFamily="2" charset="-122"/>
                  <a:cs typeface="+mn-cs"/>
                </a:rPr>
                <a:t>+</a:t>
              </a:r>
              <a:r>
                <a:rPr kumimoji="0" lang="en-US" altLang="zh-CN" sz="1800" b="1" i="1" u="none" strike="noStrike" kern="1200" cap="none" spc="0" normalizeH="0" baseline="0" noProof="0">
                  <a:ln>
                    <a:noFill/>
                  </a:ln>
                  <a:solidFill>
                    <a:srgbClr val="FF0066"/>
                  </a:solidFill>
                  <a:effectLst/>
                  <a:uLnTx/>
                  <a:uFillTx/>
                  <a:latin typeface="Times New Roman" panose="02020603050405020304" pitchFamily="18" charset="0"/>
                  <a:ea typeface="宋体" panose="02010600030101010101" pitchFamily="2" charset="-122"/>
                  <a:cs typeface="+mn-cs"/>
                </a:rPr>
                <a:t>V</a:t>
              </a:r>
              <a:r>
                <a:rPr kumimoji="0" lang="en-US" altLang="zh-CN" sz="1800" b="1" i="0" u="none" strike="noStrike" kern="1200" cap="none" spc="0" normalizeH="0" baseline="-25000" noProof="0">
                  <a:ln>
                    <a:noFill/>
                  </a:ln>
                  <a:solidFill>
                    <a:srgbClr val="FF0066"/>
                  </a:solidFill>
                  <a:effectLst/>
                  <a:uLnTx/>
                  <a:uFillTx/>
                  <a:latin typeface="Times New Roman" panose="02020603050405020304" pitchFamily="18" charset="0"/>
                  <a:ea typeface="宋体" panose="02010600030101010101" pitchFamily="2" charset="-122"/>
                  <a:cs typeface="+mn-cs"/>
                </a:rPr>
                <a:t>CC</a:t>
              </a:r>
              <a:r>
                <a:rPr kumimoji="0" lang="en-US" altLang="zh-CN" sz="1800" b="1" i="0" u="none" strike="noStrike" kern="1200" cap="none" spc="0" normalizeH="0" baseline="0" noProof="0">
                  <a:ln>
                    <a:noFill/>
                  </a:ln>
                  <a:solidFill>
                    <a:srgbClr val="FF0066"/>
                  </a:solidFill>
                  <a:effectLst/>
                  <a:uLnTx/>
                  <a:uFillTx/>
                  <a:latin typeface="Times New Roman" panose="02020603050405020304" pitchFamily="18" charset="0"/>
                  <a:ea typeface="宋体" panose="02010600030101010101" pitchFamily="2" charset="-122"/>
                  <a:cs typeface="+mn-cs"/>
                </a:rPr>
                <a:t>(5V)</a:t>
              </a:r>
            </a:p>
          </p:txBody>
        </p:sp>
        <p:sp>
          <p:nvSpPr>
            <p:cNvPr id="172" name="Line 8">
              <a:extLst>
                <a:ext uri="{FF2B5EF4-FFF2-40B4-BE49-F238E27FC236}">
                  <a16:creationId xmlns:a16="http://schemas.microsoft.com/office/drawing/2014/main" id="{5FB44DFC-5B59-000A-15A7-AD7B0EF39C81}"/>
                </a:ext>
              </a:extLst>
            </p:cNvPr>
            <p:cNvSpPr>
              <a:spLocks noChangeShapeType="1"/>
            </p:cNvSpPr>
            <p:nvPr/>
          </p:nvSpPr>
          <p:spPr bwMode="auto">
            <a:xfrm>
              <a:off x="3599" y="1635"/>
              <a:ext cx="1605"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zh-CN" altLang="en-US" b="1"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173" name="Line 9">
              <a:extLst>
                <a:ext uri="{FF2B5EF4-FFF2-40B4-BE49-F238E27FC236}">
                  <a16:creationId xmlns:a16="http://schemas.microsoft.com/office/drawing/2014/main" id="{498A3B77-E49D-6FEE-1377-A6FDF2777B33}"/>
                </a:ext>
              </a:extLst>
            </p:cNvPr>
            <p:cNvSpPr>
              <a:spLocks noChangeShapeType="1"/>
            </p:cNvSpPr>
            <p:nvPr/>
          </p:nvSpPr>
          <p:spPr bwMode="auto">
            <a:xfrm flipH="1">
              <a:off x="3603" y="1638"/>
              <a:ext cx="1" cy="861"/>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zh-CN" altLang="en-US" b="1"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174" name="Line 10">
              <a:extLst>
                <a:ext uri="{FF2B5EF4-FFF2-40B4-BE49-F238E27FC236}">
                  <a16:creationId xmlns:a16="http://schemas.microsoft.com/office/drawing/2014/main" id="{BD481855-31AD-4C3B-841D-A23F6664EAE4}"/>
                </a:ext>
              </a:extLst>
            </p:cNvPr>
            <p:cNvSpPr>
              <a:spLocks noChangeShapeType="1"/>
            </p:cNvSpPr>
            <p:nvPr/>
          </p:nvSpPr>
          <p:spPr bwMode="auto">
            <a:xfrm flipV="1">
              <a:off x="4246" y="1658"/>
              <a:ext cx="0" cy="866"/>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zh-CN" altLang="en-US" b="1"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175" name="Line 11">
              <a:extLst>
                <a:ext uri="{FF2B5EF4-FFF2-40B4-BE49-F238E27FC236}">
                  <a16:creationId xmlns:a16="http://schemas.microsoft.com/office/drawing/2014/main" id="{E06ECCFB-95E1-5283-2829-CFCA03E74C73}"/>
                </a:ext>
              </a:extLst>
            </p:cNvPr>
            <p:cNvSpPr>
              <a:spLocks noChangeShapeType="1"/>
            </p:cNvSpPr>
            <p:nvPr/>
          </p:nvSpPr>
          <p:spPr bwMode="auto">
            <a:xfrm>
              <a:off x="4650" y="2163"/>
              <a:ext cx="0"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zh-CN" altLang="en-US" b="1"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176" name="Line 12">
              <a:extLst>
                <a:ext uri="{FF2B5EF4-FFF2-40B4-BE49-F238E27FC236}">
                  <a16:creationId xmlns:a16="http://schemas.microsoft.com/office/drawing/2014/main" id="{038577F4-EA27-527A-13FF-EF89ADF213D4}"/>
                </a:ext>
              </a:extLst>
            </p:cNvPr>
            <p:cNvSpPr>
              <a:spLocks noChangeShapeType="1"/>
            </p:cNvSpPr>
            <p:nvPr/>
          </p:nvSpPr>
          <p:spPr bwMode="auto">
            <a:xfrm flipH="1">
              <a:off x="4873" y="1634"/>
              <a:ext cx="0" cy="489"/>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zh-CN" altLang="en-US" b="1"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177" name="Line 13">
              <a:extLst>
                <a:ext uri="{FF2B5EF4-FFF2-40B4-BE49-F238E27FC236}">
                  <a16:creationId xmlns:a16="http://schemas.microsoft.com/office/drawing/2014/main" id="{6289D607-49DC-DF73-9BBA-66F91E5F4FC0}"/>
                </a:ext>
              </a:extLst>
            </p:cNvPr>
            <p:cNvSpPr>
              <a:spLocks noChangeShapeType="1"/>
            </p:cNvSpPr>
            <p:nvPr/>
          </p:nvSpPr>
          <p:spPr bwMode="auto">
            <a:xfrm flipH="1">
              <a:off x="4218" y="2259"/>
              <a:ext cx="480" cy="0"/>
            </a:xfrm>
            <a:prstGeom prst="line">
              <a:avLst/>
            </a:prstGeom>
            <a:noFill/>
            <a:ln w="28575">
              <a:solidFill>
                <a:srgbClr val="ED6E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zh-CN" altLang="en-US" b="1" i="0" u="none" strike="noStrike" kern="1200" cap="none" spc="0" normalizeH="0" baseline="0" noProof="0" dirty="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178" name="Line 14">
              <a:extLst>
                <a:ext uri="{FF2B5EF4-FFF2-40B4-BE49-F238E27FC236}">
                  <a16:creationId xmlns:a16="http://schemas.microsoft.com/office/drawing/2014/main" id="{B08FE4F0-54A5-C3FA-7230-7A6746B6E740}"/>
                </a:ext>
              </a:extLst>
            </p:cNvPr>
            <p:cNvSpPr>
              <a:spLocks noChangeShapeType="1"/>
            </p:cNvSpPr>
            <p:nvPr/>
          </p:nvSpPr>
          <p:spPr bwMode="auto">
            <a:xfrm flipH="1">
              <a:off x="4870" y="2395"/>
              <a:ext cx="0" cy="656"/>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zh-CN" altLang="en-US" b="1"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179" name="Line 15">
              <a:extLst>
                <a:ext uri="{FF2B5EF4-FFF2-40B4-BE49-F238E27FC236}">
                  <a16:creationId xmlns:a16="http://schemas.microsoft.com/office/drawing/2014/main" id="{0EE27861-A9D3-CB1C-07F4-D76A0D775FE5}"/>
                </a:ext>
              </a:extLst>
            </p:cNvPr>
            <p:cNvSpPr>
              <a:spLocks noChangeShapeType="1"/>
            </p:cNvSpPr>
            <p:nvPr/>
          </p:nvSpPr>
          <p:spPr bwMode="auto">
            <a:xfrm>
              <a:off x="4871" y="2919"/>
              <a:ext cx="336"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zh-CN" altLang="en-US" b="1"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180" name="Line 16">
              <a:extLst>
                <a:ext uri="{FF2B5EF4-FFF2-40B4-BE49-F238E27FC236}">
                  <a16:creationId xmlns:a16="http://schemas.microsoft.com/office/drawing/2014/main" id="{C928B2C1-0E29-6F82-7131-30C8930960D3}"/>
                </a:ext>
              </a:extLst>
            </p:cNvPr>
            <p:cNvSpPr>
              <a:spLocks noChangeShapeType="1"/>
            </p:cNvSpPr>
            <p:nvPr/>
          </p:nvSpPr>
          <p:spPr bwMode="auto">
            <a:xfrm flipH="1">
              <a:off x="2982" y="2679"/>
              <a:ext cx="491"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zh-CN" altLang="en-US" b="1"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181" name="Line 17">
              <a:extLst>
                <a:ext uri="{FF2B5EF4-FFF2-40B4-BE49-F238E27FC236}">
                  <a16:creationId xmlns:a16="http://schemas.microsoft.com/office/drawing/2014/main" id="{8371FF3B-4C8B-1251-B659-27A0234900EC}"/>
                </a:ext>
              </a:extLst>
            </p:cNvPr>
            <p:cNvSpPr>
              <a:spLocks noChangeShapeType="1"/>
            </p:cNvSpPr>
            <p:nvPr/>
          </p:nvSpPr>
          <p:spPr bwMode="auto">
            <a:xfrm flipH="1">
              <a:off x="3283" y="2664"/>
              <a:ext cx="1" cy="884"/>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zh-CN" altLang="en-US" b="1"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grpSp>
          <p:nvGrpSpPr>
            <p:cNvPr id="182" name="Group 18">
              <a:extLst>
                <a:ext uri="{FF2B5EF4-FFF2-40B4-BE49-F238E27FC236}">
                  <a16:creationId xmlns:a16="http://schemas.microsoft.com/office/drawing/2014/main" id="{BEBF1664-BD61-C6E1-F31F-487BAF1FDEA1}"/>
                </a:ext>
              </a:extLst>
            </p:cNvPr>
            <p:cNvGrpSpPr>
              <a:grpSpLocks/>
            </p:cNvGrpSpPr>
            <p:nvPr/>
          </p:nvGrpSpPr>
          <p:grpSpPr bwMode="auto">
            <a:xfrm>
              <a:off x="3165" y="3037"/>
              <a:ext cx="235" cy="157"/>
              <a:chOff x="797" y="2537"/>
              <a:chExt cx="235" cy="157"/>
            </a:xfrm>
          </p:grpSpPr>
          <p:sp>
            <p:nvSpPr>
              <p:cNvPr id="241" name="AutoShape 19">
                <a:extLst>
                  <a:ext uri="{FF2B5EF4-FFF2-40B4-BE49-F238E27FC236}">
                    <a16:creationId xmlns:a16="http://schemas.microsoft.com/office/drawing/2014/main" id="{F4748DF0-588B-3848-12E0-3ECD9A3E44A3}"/>
                  </a:ext>
                </a:extLst>
              </p:cNvPr>
              <p:cNvSpPr>
                <a:spLocks noChangeArrowheads="1"/>
              </p:cNvSpPr>
              <p:nvPr/>
            </p:nvSpPr>
            <p:spPr bwMode="auto">
              <a:xfrm>
                <a:off x="816" y="2544"/>
                <a:ext cx="192" cy="150"/>
              </a:xfrm>
              <a:prstGeom prst="triangle">
                <a:avLst>
                  <a:gd name="adj" fmla="val 50000"/>
                </a:avLst>
              </a:prstGeom>
              <a:noFill/>
              <a:ln w="38100">
                <a:solidFill>
                  <a:srgbClr val="0033CC"/>
                </a:solidFill>
                <a:miter lim="800000"/>
                <a:headEnd/>
                <a:tailEnd/>
              </a:ln>
              <a:effectLst/>
              <a:extLst>
                <a:ext uri="{909E8E84-426E-40DD-AFC4-6F175D3DCCD1}">
                  <a14:hiddenFill xmlns:a14="http://schemas.microsoft.com/office/drawing/2010/main">
                    <a:solidFill>
                      <a:schemeClr val="bg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zh-CN" altLang="en-US" sz="1800" b="1"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242" name="Line 20">
                <a:extLst>
                  <a:ext uri="{FF2B5EF4-FFF2-40B4-BE49-F238E27FC236}">
                    <a16:creationId xmlns:a16="http://schemas.microsoft.com/office/drawing/2014/main" id="{7BDB5EE9-C24A-6CBA-9B51-A670A4BDFB7B}"/>
                  </a:ext>
                </a:extLst>
              </p:cNvPr>
              <p:cNvSpPr>
                <a:spLocks noChangeShapeType="1"/>
              </p:cNvSpPr>
              <p:nvPr/>
            </p:nvSpPr>
            <p:spPr bwMode="auto">
              <a:xfrm flipV="1">
                <a:off x="797" y="2537"/>
                <a:ext cx="235" cy="3"/>
              </a:xfrm>
              <a:prstGeom prst="line">
                <a:avLst/>
              </a:prstGeom>
              <a:noFill/>
              <a:ln w="381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zh-CN" altLang="en-US" b="1"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grpSp>
        <p:sp>
          <p:nvSpPr>
            <p:cNvPr id="183" name="Line 21">
              <a:extLst>
                <a:ext uri="{FF2B5EF4-FFF2-40B4-BE49-F238E27FC236}">
                  <a16:creationId xmlns:a16="http://schemas.microsoft.com/office/drawing/2014/main" id="{E8654414-233E-010F-F0B1-AC2F9DA3DAC4}"/>
                </a:ext>
              </a:extLst>
            </p:cNvPr>
            <p:cNvSpPr>
              <a:spLocks noChangeShapeType="1"/>
            </p:cNvSpPr>
            <p:nvPr/>
          </p:nvSpPr>
          <p:spPr bwMode="auto">
            <a:xfrm>
              <a:off x="4249" y="2800"/>
              <a:ext cx="1" cy="882"/>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zh-CN" altLang="en-US" b="1"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184" name="Line 22">
              <a:extLst>
                <a:ext uri="{FF2B5EF4-FFF2-40B4-BE49-F238E27FC236}">
                  <a16:creationId xmlns:a16="http://schemas.microsoft.com/office/drawing/2014/main" id="{9AA7BE5E-08CE-363D-004A-987BD20D5D86}"/>
                </a:ext>
              </a:extLst>
            </p:cNvPr>
            <p:cNvSpPr>
              <a:spLocks noChangeShapeType="1"/>
            </p:cNvSpPr>
            <p:nvPr/>
          </p:nvSpPr>
          <p:spPr bwMode="auto">
            <a:xfrm>
              <a:off x="4244" y="3679"/>
              <a:ext cx="651"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zh-CN" altLang="en-US" b="1"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185" name="Line 23">
              <a:extLst>
                <a:ext uri="{FF2B5EF4-FFF2-40B4-BE49-F238E27FC236}">
                  <a16:creationId xmlns:a16="http://schemas.microsoft.com/office/drawing/2014/main" id="{ACABA8D0-011C-B1B7-BA55-AD7D3BDF6B76}"/>
                </a:ext>
              </a:extLst>
            </p:cNvPr>
            <p:cNvSpPr>
              <a:spLocks noChangeShapeType="1"/>
            </p:cNvSpPr>
            <p:nvPr/>
          </p:nvSpPr>
          <p:spPr bwMode="auto">
            <a:xfrm>
              <a:off x="4779" y="3805"/>
              <a:ext cx="192" cy="0"/>
            </a:xfrm>
            <a:prstGeom prst="line">
              <a:avLst/>
            </a:prstGeom>
            <a:noFill/>
            <a:ln w="5715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zh-CN" altLang="en-US" b="1"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186" name="Line 24">
              <a:extLst>
                <a:ext uri="{FF2B5EF4-FFF2-40B4-BE49-F238E27FC236}">
                  <a16:creationId xmlns:a16="http://schemas.microsoft.com/office/drawing/2014/main" id="{753D72B7-574E-9D8C-54F1-35F66DC7E4BE}"/>
                </a:ext>
              </a:extLst>
            </p:cNvPr>
            <p:cNvSpPr>
              <a:spLocks noChangeShapeType="1"/>
            </p:cNvSpPr>
            <p:nvPr/>
          </p:nvSpPr>
          <p:spPr bwMode="auto">
            <a:xfrm flipH="1">
              <a:off x="4261" y="3192"/>
              <a:ext cx="437" cy="0"/>
            </a:xfrm>
            <a:prstGeom prst="line">
              <a:avLst/>
            </a:prstGeom>
            <a:noFill/>
            <a:ln w="28575">
              <a:solidFill>
                <a:srgbClr val="ED6E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zh-CN" altLang="en-US" b="1"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187" name="AutoShape 25">
              <a:extLst>
                <a:ext uri="{FF2B5EF4-FFF2-40B4-BE49-F238E27FC236}">
                  <a16:creationId xmlns:a16="http://schemas.microsoft.com/office/drawing/2014/main" id="{6AC41055-23C9-ADAD-5E3D-2FAFF735B4B0}"/>
                </a:ext>
              </a:extLst>
            </p:cNvPr>
            <p:cNvSpPr>
              <a:spLocks noChangeArrowheads="1"/>
            </p:cNvSpPr>
            <p:nvPr/>
          </p:nvSpPr>
          <p:spPr bwMode="auto">
            <a:xfrm>
              <a:off x="2924" y="2642"/>
              <a:ext cx="66" cy="69"/>
            </a:xfrm>
            <a:prstGeom prst="flowChartConnector">
              <a:avLst/>
            </a:prstGeom>
            <a:noFill/>
            <a:ln w="28575">
              <a:solidFill>
                <a:srgbClr val="0033CC"/>
              </a:solidFill>
              <a:round/>
              <a:headEnd/>
              <a:tailEn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zh-CN" altLang="en-US" sz="1800" b="1"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188" name="Line 26">
              <a:extLst>
                <a:ext uri="{FF2B5EF4-FFF2-40B4-BE49-F238E27FC236}">
                  <a16:creationId xmlns:a16="http://schemas.microsoft.com/office/drawing/2014/main" id="{FB5FB764-AA7D-A6E6-CB66-ABCFB0AD7E1A}"/>
                </a:ext>
              </a:extLst>
            </p:cNvPr>
            <p:cNvSpPr>
              <a:spLocks noChangeShapeType="1"/>
            </p:cNvSpPr>
            <p:nvPr/>
          </p:nvSpPr>
          <p:spPr bwMode="auto">
            <a:xfrm>
              <a:off x="4870" y="3330"/>
              <a:ext cx="0" cy="478"/>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zh-CN" altLang="en-US" b="1"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190" name="Rectangle 27">
              <a:extLst>
                <a:ext uri="{FF2B5EF4-FFF2-40B4-BE49-F238E27FC236}">
                  <a16:creationId xmlns:a16="http://schemas.microsoft.com/office/drawing/2014/main" id="{DBD175C4-D012-9E21-C578-C70EF4171951}"/>
                </a:ext>
              </a:extLst>
            </p:cNvPr>
            <p:cNvSpPr>
              <a:spLocks noChangeArrowheads="1"/>
            </p:cNvSpPr>
            <p:nvPr/>
          </p:nvSpPr>
          <p:spPr bwMode="auto">
            <a:xfrm>
              <a:off x="4201" y="1811"/>
              <a:ext cx="96" cy="240"/>
            </a:xfrm>
            <a:prstGeom prst="rect">
              <a:avLst/>
            </a:prstGeom>
            <a:solidFill>
              <a:srgbClr val="CCFFFF"/>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zh-CN" altLang="en-US" sz="1800" b="1"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191" name="Rectangle 28">
              <a:extLst>
                <a:ext uri="{FF2B5EF4-FFF2-40B4-BE49-F238E27FC236}">
                  <a16:creationId xmlns:a16="http://schemas.microsoft.com/office/drawing/2014/main" id="{45C230DE-E04B-85F0-AB74-BF5E65B62B7E}"/>
                </a:ext>
              </a:extLst>
            </p:cNvPr>
            <p:cNvSpPr>
              <a:spLocks noChangeArrowheads="1"/>
            </p:cNvSpPr>
            <p:nvPr/>
          </p:nvSpPr>
          <p:spPr bwMode="auto">
            <a:xfrm>
              <a:off x="4829" y="1777"/>
              <a:ext cx="96" cy="240"/>
            </a:xfrm>
            <a:prstGeom prst="rect">
              <a:avLst/>
            </a:prstGeom>
            <a:solidFill>
              <a:srgbClr val="CCFFFF"/>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zh-CN" altLang="en-US" sz="1800" b="1"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192" name="Rectangle 29">
              <a:extLst>
                <a:ext uri="{FF2B5EF4-FFF2-40B4-BE49-F238E27FC236}">
                  <a16:creationId xmlns:a16="http://schemas.microsoft.com/office/drawing/2014/main" id="{3FE88F99-1400-C9FA-9F5F-43BADF9E7D87}"/>
                </a:ext>
              </a:extLst>
            </p:cNvPr>
            <p:cNvSpPr>
              <a:spLocks noChangeArrowheads="1"/>
            </p:cNvSpPr>
            <p:nvPr/>
          </p:nvSpPr>
          <p:spPr bwMode="auto">
            <a:xfrm>
              <a:off x="4195" y="3329"/>
              <a:ext cx="96" cy="240"/>
            </a:xfrm>
            <a:prstGeom prst="rect">
              <a:avLst/>
            </a:prstGeom>
            <a:solidFill>
              <a:srgbClr val="CCFFFF"/>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zh-CN" altLang="en-US" sz="1800" b="1"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193" name="Line 30">
              <a:extLst>
                <a:ext uri="{FF2B5EF4-FFF2-40B4-BE49-F238E27FC236}">
                  <a16:creationId xmlns:a16="http://schemas.microsoft.com/office/drawing/2014/main" id="{AC54F5E2-B35F-3DB9-FA26-9F0C1E6DCFF7}"/>
                </a:ext>
              </a:extLst>
            </p:cNvPr>
            <p:cNvSpPr>
              <a:spLocks noChangeShapeType="1"/>
            </p:cNvSpPr>
            <p:nvPr/>
          </p:nvSpPr>
          <p:spPr bwMode="auto">
            <a:xfrm flipV="1">
              <a:off x="3744" y="2666"/>
              <a:ext cx="328" cy="0"/>
            </a:xfrm>
            <a:prstGeom prst="line">
              <a:avLst/>
            </a:prstGeom>
            <a:noFill/>
            <a:ln w="28575">
              <a:solidFill>
                <a:srgbClr val="ED6E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zh-CN" altLang="en-US" b="1"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grpSp>
          <p:nvGrpSpPr>
            <p:cNvPr id="194" name="Group 31">
              <a:extLst>
                <a:ext uri="{FF2B5EF4-FFF2-40B4-BE49-F238E27FC236}">
                  <a16:creationId xmlns:a16="http://schemas.microsoft.com/office/drawing/2014/main" id="{5C2D4B68-A0CA-94AD-8B99-DA8E14825C94}"/>
                </a:ext>
              </a:extLst>
            </p:cNvPr>
            <p:cNvGrpSpPr>
              <a:grpSpLocks/>
            </p:cNvGrpSpPr>
            <p:nvPr/>
          </p:nvGrpSpPr>
          <p:grpSpPr bwMode="auto">
            <a:xfrm>
              <a:off x="4698" y="3041"/>
              <a:ext cx="191" cy="291"/>
              <a:chOff x="3552" y="3168"/>
              <a:chExt cx="191" cy="291"/>
            </a:xfrm>
          </p:grpSpPr>
          <p:sp>
            <p:nvSpPr>
              <p:cNvPr id="238" name="Line 32">
                <a:extLst>
                  <a:ext uri="{FF2B5EF4-FFF2-40B4-BE49-F238E27FC236}">
                    <a16:creationId xmlns:a16="http://schemas.microsoft.com/office/drawing/2014/main" id="{11157B08-FBF2-62AD-DABA-1D214A204331}"/>
                  </a:ext>
                </a:extLst>
              </p:cNvPr>
              <p:cNvSpPr>
                <a:spLocks noChangeShapeType="1"/>
              </p:cNvSpPr>
              <p:nvPr/>
            </p:nvSpPr>
            <p:spPr bwMode="auto">
              <a:xfrm>
                <a:off x="3552" y="3206"/>
                <a:ext cx="0" cy="227"/>
              </a:xfrm>
              <a:prstGeom prst="line">
                <a:avLst/>
              </a:prstGeom>
              <a:noFill/>
              <a:ln w="38100">
                <a:solidFill>
                  <a:srgbClr val="0033CC"/>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zh-CN" altLang="en-US" b="1"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239" name="Line 33">
                <a:extLst>
                  <a:ext uri="{FF2B5EF4-FFF2-40B4-BE49-F238E27FC236}">
                    <a16:creationId xmlns:a16="http://schemas.microsoft.com/office/drawing/2014/main" id="{D0228D15-59E7-1305-A230-A27A99DB33B3}"/>
                  </a:ext>
                </a:extLst>
              </p:cNvPr>
              <p:cNvSpPr>
                <a:spLocks noChangeShapeType="1"/>
              </p:cNvSpPr>
              <p:nvPr/>
            </p:nvSpPr>
            <p:spPr bwMode="auto">
              <a:xfrm flipV="1">
                <a:off x="3552" y="3168"/>
                <a:ext cx="173" cy="114"/>
              </a:xfrm>
              <a:prstGeom prst="line">
                <a:avLst/>
              </a:prstGeom>
              <a:noFill/>
              <a:ln w="38100">
                <a:solidFill>
                  <a:srgbClr val="0033CC"/>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zh-CN" altLang="en-US" b="1"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240" name="Line 34">
                <a:extLst>
                  <a:ext uri="{FF2B5EF4-FFF2-40B4-BE49-F238E27FC236}">
                    <a16:creationId xmlns:a16="http://schemas.microsoft.com/office/drawing/2014/main" id="{94F26C5D-AA5D-BA17-078B-5C074C7E336B}"/>
                  </a:ext>
                </a:extLst>
              </p:cNvPr>
              <p:cNvSpPr>
                <a:spLocks noChangeShapeType="1"/>
              </p:cNvSpPr>
              <p:nvPr/>
            </p:nvSpPr>
            <p:spPr bwMode="auto">
              <a:xfrm>
                <a:off x="3552" y="3357"/>
                <a:ext cx="191" cy="102"/>
              </a:xfrm>
              <a:prstGeom prst="line">
                <a:avLst/>
              </a:prstGeom>
              <a:noFill/>
              <a:ln w="38100">
                <a:solidFill>
                  <a:srgbClr val="0033CC"/>
                </a:solidFill>
                <a:round/>
                <a:headEnd/>
                <a:tailEnd type="stealth" w="med" len="lg"/>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zh-CN" altLang="en-US" b="1"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grpSp>
        <p:sp>
          <p:nvSpPr>
            <p:cNvPr id="195" name="Text Box 35">
              <a:extLst>
                <a:ext uri="{FF2B5EF4-FFF2-40B4-BE49-F238E27FC236}">
                  <a16:creationId xmlns:a16="http://schemas.microsoft.com/office/drawing/2014/main" id="{336D3156-A506-B358-6FB4-568132598C3B}"/>
                </a:ext>
              </a:extLst>
            </p:cNvPr>
            <p:cNvSpPr txBox="1">
              <a:spLocks noChangeArrowheads="1"/>
            </p:cNvSpPr>
            <p:nvPr/>
          </p:nvSpPr>
          <p:spPr bwMode="auto">
            <a:xfrm>
              <a:off x="3172" y="1707"/>
              <a:ext cx="339" cy="30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800" b="1" i="1" u="none" strike="noStrike" kern="1200" cap="none" spc="0" normalizeH="0" baseline="0" noProof="0">
                  <a:ln>
                    <a:noFill/>
                  </a:ln>
                  <a:solidFill>
                    <a:srgbClr val="0033CC"/>
                  </a:solidFill>
                  <a:effectLst/>
                  <a:uLnTx/>
                  <a:uFillTx/>
                  <a:latin typeface="Times New Roman" panose="02020603050405020304" pitchFamily="18" charset="0"/>
                  <a:ea typeface="宋体" panose="02010600030101010101" pitchFamily="2" charset="-122"/>
                  <a:cs typeface="+mn-cs"/>
                </a:rPr>
                <a:t>R</a:t>
              </a:r>
              <a:r>
                <a:rPr kumimoji="0" lang="en-US" altLang="zh-CN" sz="1800" b="1" i="0" u="none" strike="noStrike" kern="1200" cap="none" spc="0" normalizeH="0" baseline="-25000" noProof="0">
                  <a:ln>
                    <a:noFill/>
                  </a:ln>
                  <a:solidFill>
                    <a:srgbClr val="0033CC"/>
                  </a:solidFill>
                  <a:effectLst/>
                  <a:uLnTx/>
                  <a:uFillTx/>
                  <a:latin typeface="Times New Roman" panose="02020603050405020304" pitchFamily="18" charset="0"/>
                  <a:ea typeface="宋体" panose="02010600030101010101" pitchFamily="2" charset="-122"/>
                  <a:cs typeface="+mn-cs"/>
                </a:rPr>
                <a:t>1</a:t>
              </a:r>
            </a:p>
          </p:txBody>
        </p:sp>
        <p:sp>
          <p:nvSpPr>
            <p:cNvPr id="196" name="Text Box 36">
              <a:extLst>
                <a:ext uri="{FF2B5EF4-FFF2-40B4-BE49-F238E27FC236}">
                  <a16:creationId xmlns:a16="http://schemas.microsoft.com/office/drawing/2014/main" id="{F6939A7E-5EA7-C773-AAFD-02B9355A268C}"/>
                </a:ext>
              </a:extLst>
            </p:cNvPr>
            <p:cNvSpPr txBox="1">
              <a:spLocks noChangeArrowheads="1"/>
            </p:cNvSpPr>
            <p:nvPr/>
          </p:nvSpPr>
          <p:spPr bwMode="auto">
            <a:xfrm>
              <a:off x="2853" y="2649"/>
              <a:ext cx="361" cy="30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800" b="1" i="1" u="none" strike="noStrike" kern="1200" cap="none" spc="0" normalizeH="0" baseline="0" noProof="0" dirty="0" err="1">
                  <a:ln>
                    <a:noFill/>
                  </a:ln>
                  <a:solidFill>
                    <a:srgbClr val="FF0066"/>
                  </a:solidFill>
                  <a:effectLst/>
                  <a:uLnTx/>
                  <a:uFillTx/>
                  <a:latin typeface="Times New Roman" panose="02020603050405020304" pitchFamily="18" charset="0"/>
                  <a:ea typeface="宋体" panose="02010600030101010101" pitchFamily="2" charset="-122"/>
                  <a:cs typeface="+mn-cs"/>
                </a:rPr>
                <a:t>u</a:t>
              </a:r>
              <a:r>
                <a:rPr kumimoji="0" lang="en-US" altLang="zh-CN" sz="1800" b="1" i="0" u="none" strike="noStrike" kern="1200" cap="none" spc="0" normalizeH="0" baseline="-25000" noProof="0" dirty="0" err="1">
                  <a:ln>
                    <a:noFill/>
                  </a:ln>
                  <a:solidFill>
                    <a:srgbClr val="FF0066"/>
                  </a:solidFill>
                  <a:effectLst/>
                  <a:uLnTx/>
                  <a:uFillTx/>
                  <a:latin typeface="Times New Roman" panose="02020603050405020304" pitchFamily="18" charset="0"/>
                  <a:ea typeface="宋体" panose="02010600030101010101" pitchFamily="2" charset="-122"/>
                  <a:cs typeface="+mn-cs"/>
                </a:rPr>
                <a:t>I</a:t>
              </a:r>
              <a:endParaRPr kumimoji="0" lang="en-US" altLang="zh-CN" sz="1800" b="1" i="0" u="none" strike="noStrike" kern="1200" cap="none" spc="0" normalizeH="0" baseline="-25000" noProof="0" dirty="0">
                <a:ln>
                  <a:noFill/>
                </a:ln>
                <a:solidFill>
                  <a:srgbClr val="FF0066"/>
                </a:solidFill>
                <a:effectLst/>
                <a:uLnTx/>
                <a:uFillTx/>
                <a:latin typeface="Times New Roman" panose="02020603050405020304" pitchFamily="18" charset="0"/>
                <a:ea typeface="宋体" panose="02010600030101010101" pitchFamily="2" charset="-122"/>
                <a:cs typeface="+mn-cs"/>
              </a:endParaRPr>
            </a:p>
          </p:txBody>
        </p:sp>
        <p:sp>
          <p:nvSpPr>
            <p:cNvPr id="197" name="Text Box 37">
              <a:extLst>
                <a:ext uri="{FF2B5EF4-FFF2-40B4-BE49-F238E27FC236}">
                  <a16:creationId xmlns:a16="http://schemas.microsoft.com/office/drawing/2014/main" id="{C7DA377B-A443-E620-4429-BDA51EE4EF24}"/>
                </a:ext>
              </a:extLst>
            </p:cNvPr>
            <p:cNvSpPr txBox="1">
              <a:spLocks noChangeArrowheads="1"/>
            </p:cNvSpPr>
            <p:nvPr/>
          </p:nvSpPr>
          <p:spPr bwMode="auto">
            <a:xfrm>
              <a:off x="5195" y="2848"/>
              <a:ext cx="319" cy="30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800" b="1" i="1" u="none" strike="noStrike" kern="1200" cap="none" spc="0" normalizeH="0" baseline="0" noProof="0">
                  <a:ln>
                    <a:noFill/>
                  </a:ln>
                  <a:solidFill>
                    <a:srgbClr val="FF0066"/>
                  </a:solidFill>
                  <a:effectLst/>
                  <a:uLnTx/>
                  <a:uFillTx/>
                  <a:latin typeface="Times New Roman" panose="02020603050405020304" pitchFamily="18" charset="0"/>
                  <a:ea typeface="宋体" panose="02010600030101010101" pitchFamily="2" charset="-122"/>
                  <a:cs typeface="+mn-cs"/>
                </a:rPr>
                <a:t>u</a:t>
              </a:r>
              <a:r>
                <a:rPr kumimoji="0" lang="en-US" altLang="zh-CN" sz="1800" b="1" i="0" u="none" strike="noStrike" kern="1200" cap="none" spc="0" normalizeH="0" baseline="-25000" noProof="0">
                  <a:ln>
                    <a:noFill/>
                  </a:ln>
                  <a:solidFill>
                    <a:srgbClr val="FF0066"/>
                  </a:solidFill>
                  <a:effectLst/>
                  <a:uLnTx/>
                  <a:uFillTx/>
                  <a:latin typeface="Times New Roman" panose="02020603050405020304" pitchFamily="18" charset="0"/>
                  <a:ea typeface="宋体" panose="02010600030101010101" pitchFamily="2" charset="-122"/>
                  <a:cs typeface="+mn-cs"/>
                </a:rPr>
                <a:t>o</a:t>
              </a:r>
              <a:endParaRPr kumimoji="0" lang="en-US" altLang="zh-CN" sz="1800" b="1" i="0" u="none" strike="noStrike" kern="1200" cap="none" spc="0" normalizeH="0" baseline="-25000" noProof="0" dirty="0">
                <a:ln>
                  <a:noFill/>
                </a:ln>
                <a:solidFill>
                  <a:srgbClr val="FF0066"/>
                </a:solidFill>
                <a:effectLst/>
                <a:uLnTx/>
                <a:uFillTx/>
                <a:latin typeface="Times New Roman" panose="02020603050405020304" pitchFamily="18" charset="0"/>
                <a:ea typeface="宋体" panose="02010600030101010101" pitchFamily="2" charset="-122"/>
                <a:cs typeface="+mn-cs"/>
              </a:endParaRPr>
            </a:p>
          </p:txBody>
        </p:sp>
        <p:sp>
          <p:nvSpPr>
            <p:cNvPr id="198" name="Text Box 38">
              <a:extLst>
                <a:ext uri="{FF2B5EF4-FFF2-40B4-BE49-F238E27FC236}">
                  <a16:creationId xmlns:a16="http://schemas.microsoft.com/office/drawing/2014/main" id="{1A0546CC-681D-2C19-A314-AA8B522D48AB}"/>
                </a:ext>
              </a:extLst>
            </p:cNvPr>
            <p:cNvSpPr txBox="1">
              <a:spLocks noChangeArrowheads="1"/>
            </p:cNvSpPr>
            <p:nvPr/>
          </p:nvSpPr>
          <p:spPr bwMode="auto">
            <a:xfrm>
              <a:off x="3066" y="1922"/>
              <a:ext cx="495" cy="30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800" b="1" i="0" u="none" strike="noStrike" kern="1200" cap="none" spc="0" normalizeH="0" baseline="0" noProof="0">
                  <a:ln>
                    <a:noFill/>
                  </a:ln>
                  <a:solidFill>
                    <a:srgbClr val="0033CC"/>
                  </a:solidFill>
                  <a:effectLst/>
                  <a:uLnTx/>
                  <a:uFillTx/>
                  <a:ea typeface="宋体" panose="02010600030101010101" pitchFamily="2" charset="-122"/>
                  <a:cs typeface="+mn-cs"/>
                </a:rPr>
                <a:t>4k</a:t>
              </a:r>
              <a:r>
                <a:rPr kumimoji="0" lang="en-US" altLang="zh-CN" sz="1800" b="1" i="0" u="none" strike="noStrike" kern="1200" cap="none" spc="0" normalizeH="0" baseline="0" noProof="0">
                  <a:ln>
                    <a:noFill/>
                  </a:ln>
                  <a:solidFill>
                    <a:srgbClr val="0033CC"/>
                  </a:solidFill>
                  <a:effectLst/>
                  <a:uLnTx/>
                  <a:uFillTx/>
                  <a:latin typeface="Symbol" panose="05050102010706020507" pitchFamily="18" charset="2"/>
                  <a:ea typeface="宋体" panose="02010600030101010101" pitchFamily="2" charset="-122"/>
                  <a:cs typeface="+mn-cs"/>
                  <a:sym typeface="Symbol" panose="05050102010706020507" pitchFamily="18" charset="2"/>
                </a:rPr>
                <a:t></a:t>
              </a:r>
              <a:endParaRPr kumimoji="0" lang="en-US" altLang="zh-CN" sz="1800" b="1" i="0" u="none" strike="noStrike" kern="1200" cap="none" spc="0" normalizeH="0" baseline="0" noProof="0">
                <a:ln>
                  <a:noFill/>
                </a:ln>
                <a:solidFill>
                  <a:srgbClr val="0033CC"/>
                </a:solidFill>
                <a:effectLst/>
                <a:uLnTx/>
                <a:uFillTx/>
                <a:latin typeface="Symbol" panose="05050102010706020507" pitchFamily="18" charset="2"/>
                <a:ea typeface="宋体" panose="02010600030101010101" pitchFamily="2" charset="-122"/>
                <a:cs typeface="+mn-cs"/>
              </a:endParaRPr>
            </a:p>
          </p:txBody>
        </p:sp>
        <p:grpSp>
          <p:nvGrpSpPr>
            <p:cNvPr id="199" name="Group 39">
              <a:extLst>
                <a:ext uri="{FF2B5EF4-FFF2-40B4-BE49-F238E27FC236}">
                  <a16:creationId xmlns:a16="http://schemas.microsoft.com/office/drawing/2014/main" id="{71342689-1BBF-4D24-4120-750A145F17B6}"/>
                </a:ext>
              </a:extLst>
            </p:cNvPr>
            <p:cNvGrpSpPr>
              <a:grpSpLocks/>
            </p:cNvGrpSpPr>
            <p:nvPr/>
          </p:nvGrpSpPr>
          <p:grpSpPr bwMode="auto">
            <a:xfrm>
              <a:off x="4698" y="2110"/>
              <a:ext cx="191" cy="291"/>
              <a:chOff x="3552" y="3168"/>
              <a:chExt cx="191" cy="291"/>
            </a:xfrm>
          </p:grpSpPr>
          <p:sp>
            <p:nvSpPr>
              <p:cNvPr id="235" name="Line 40">
                <a:extLst>
                  <a:ext uri="{FF2B5EF4-FFF2-40B4-BE49-F238E27FC236}">
                    <a16:creationId xmlns:a16="http://schemas.microsoft.com/office/drawing/2014/main" id="{73D3B092-CA47-3FCA-3B47-E59CE813A3AD}"/>
                  </a:ext>
                </a:extLst>
              </p:cNvPr>
              <p:cNvSpPr>
                <a:spLocks noChangeShapeType="1"/>
              </p:cNvSpPr>
              <p:nvPr/>
            </p:nvSpPr>
            <p:spPr bwMode="auto">
              <a:xfrm>
                <a:off x="3552" y="3206"/>
                <a:ext cx="0" cy="227"/>
              </a:xfrm>
              <a:prstGeom prst="line">
                <a:avLst/>
              </a:prstGeom>
              <a:noFill/>
              <a:ln w="38100">
                <a:solidFill>
                  <a:srgbClr val="0033CC"/>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zh-CN" altLang="en-US" b="1"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236" name="Line 41">
                <a:extLst>
                  <a:ext uri="{FF2B5EF4-FFF2-40B4-BE49-F238E27FC236}">
                    <a16:creationId xmlns:a16="http://schemas.microsoft.com/office/drawing/2014/main" id="{741958D0-BFB2-66D2-049E-45D87C6A55BE}"/>
                  </a:ext>
                </a:extLst>
              </p:cNvPr>
              <p:cNvSpPr>
                <a:spLocks noChangeShapeType="1"/>
              </p:cNvSpPr>
              <p:nvPr/>
            </p:nvSpPr>
            <p:spPr bwMode="auto">
              <a:xfrm flipV="1">
                <a:off x="3552" y="3168"/>
                <a:ext cx="173" cy="114"/>
              </a:xfrm>
              <a:prstGeom prst="line">
                <a:avLst/>
              </a:prstGeom>
              <a:noFill/>
              <a:ln w="38100">
                <a:solidFill>
                  <a:srgbClr val="0033CC"/>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zh-CN" altLang="en-US" b="1"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237" name="Line 42">
                <a:extLst>
                  <a:ext uri="{FF2B5EF4-FFF2-40B4-BE49-F238E27FC236}">
                    <a16:creationId xmlns:a16="http://schemas.microsoft.com/office/drawing/2014/main" id="{CE25EA7E-2E3E-6EF5-967F-D537CD5C7AD0}"/>
                  </a:ext>
                </a:extLst>
              </p:cNvPr>
              <p:cNvSpPr>
                <a:spLocks noChangeShapeType="1"/>
              </p:cNvSpPr>
              <p:nvPr/>
            </p:nvSpPr>
            <p:spPr bwMode="auto">
              <a:xfrm>
                <a:off x="3552" y="3357"/>
                <a:ext cx="191" cy="102"/>
              </a:xfrm>
              <a:prstGeom prst="line">
                <a:avLst/>
              </a:prstGeom>
              <a:noFill/>
              <a:ln w="38100">
                <a:solidFill>
                  <a:srgbClr val="0033CC"/>
                </a:solidFill>
                <a:round/>
                <a:headEnd/>
                <a:tailEnd type="stealth" w="med" len="lg"/>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zh-CN" altLang="en-US" b="1"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grpSp>
        <p:grpSp>
          <p:nvGrpSpPr>
            <p:cNvPr id="200" name="Group 43">
              <a:extLst>
                <a:ext uri="{FF2B5EF4-FFF2-40B4-BE49-F238E27FC236}">
                  <a16:creationId xmlns:a16="http://schemas.microsoft.com/office/drawing/2014/main" id="{3A8F5558-6CA9-0DF2-09FB-04B6AD5C2661}"/>
                </a:ext>
              </a:extLst>
            </p:cNvPr>
            <p:cNvGrpSpPr>
              <a:grpSpLocks/>
            </p:cNvGrpSpPr>
            <p:nvPr/>
          </p:nvGrpSpPr>
          <p:grpSpPr bwMode="auto">
            <a:xfrm rot="5422507">
              <a:off x="3508" y="2445"/>
              <a:ext cx="191" cy="291"/>
              <a:chOff x="3552" y="3168"/>
              <a:chExt cx="191" cy="291"/>
            </a:xfrm>
          </p:grpSpPr>
          <p:sp>
            <p:nvSpPr>
              <p:cNvPr id="232" name="Line 44">
                <a:extLst>
                  <a:ext uri="{FF2B5EF4-FFF2-40B4-BE49-F238E27FC236}">
                    <a16:creationId xmlns:a16="http://schemas.microsoft.com/office/drawing/2014/main" id="{0DC1074D-5EF9-F2A7-0F2A-ED90AFD98D7B}"/>
                  </a:ext>
                </a:extLst>
              </p:cNvPr>
              <p:cNvSpPr>
                <a:spLocks noChangeShapeType="1"/>
              </p:cNvSpPr>
              <p:nvPr/>
            </p:nvSpPr>
            <p:spPr bwMode="auto">
              <a:xfrm>
                <a:off x="3552" y="3206"/>
                <a:ext cx="0" cy="227"/>
              </a:xfrm>
              <a:prstGeom prst="line">
                <a:avLst/>
              </a:prstGeom>
              <a:noFill/>
              <a:ln w="38100">
                <a:solidFill>
                  <a:srgbClr val="0033CC"/>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zh-CN" altLang="en-US" b="1"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233" name="Line 45">
                <a:extLst>
                  <a:ext uri="{FF2B5EF4-FFF2-40B4-BE49-F238E27FC236}">
                    <a16:creationId xmlns:a16="http://schemas.microsoft.com/office/drawing/2014/main" id="{631A96F9-E94E-F1B1-4004-CCB6B4E77D9C}"/>
                  </a:ext>
                </a:extLst>
              </p:cNvPr>
              <p:cNvSpPr>
                <a:spLocks noChangeShapeType="1"/>
              </p:cNvSpPr>
              <p:nvPr/>
            </p:nvSpPr>
            <p:spPr bwMode="auto">
              <a:xfrm flipV="1">
                <a:off x="3552" y="3168"/>
                <a:ext cx="173" cy="114"/>
              </a:xfrm>
              <a:prstGeom prst="line">
                <a:avLst/>
              </a:prstGeom>
              <a:noFill/>
              <a:ln w="38100">
                <a:solidFill>
                  <a:srgbClr val="0033CC"/>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zh-CN" altLang="en-US" b="1"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234" name="Line 46">
                <a:extLst>
                  <a:ext uri="{FF2B5EF4-FFF2-40B4-BE49-F238E27FC236}">
                    <a16:creationId xmlns:a16="http://schemas.microsoft.com/office/drawing/2014/main" id="{DCDD4997-F067-977B-FCCA-4C96CEA3824B}"/>
                  </a:ext>
                </a:extLst>
              </p:cNvPr>
              <p:cNvSpPr>
                <a:spLocks noChangeShapeType="1"/>
              </p:cNvSpPr>
              <p:nvPr/>
            </p:nvSpPr>
            <p:spPr bwMode="auto">
              <a:xfrm>
                <a:off x="3552" y="3357"/>
                <a:ext cx="191" cy="102"/>
              </a:xfrm>
              <a:prstGeom prst="line">
                <a:avLst/>
              </a:prstGeom>
              <a:noFill/>
              <a:ln w="38100">
                <a:solidFill>
                  <a:srgbClr val="0033CC"/>
                </a:solidFill>
                <a:round/>
                <a:headEnd/>
                <a:tailEnd type="stealth" w="med" len="lg"/>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zh-CN" altLang="en-US" b="1"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grpSp>
        <p:grpSp>
          <p:nvGrpSpPr>
            <p:cNvPr id="201" name="Group 47">
              <a:extLst>
                <a:ext uri="{FF2B5EF4-FFF2-40B4-BE49-F238E27FC236}">
                  <a16:creationId xmlns:a16="http://schemas.microsoft.com/office/drawing/2014/main" id="{6FC9CF15-7CE8-61D6-2DB0-9C831782F2D8}"/>
                </a:ext>
              </a:extLst>
            </p:cNvPr>
            <p:cNvGrpSpPr>
              <a:grpSpLocks/>
            </p:cNvGrpSpPr>
            <p:nvPr/>
          </p:nvGrpSpPr>
          <p:grpSpPr bwMode="auto">
            <a:xfrm>
              <a:off x="4074" y="2512"/>
              <a:ext cx="191" cy="291"/>
              <a:chOff x="3552" y="3168"/>
              <a:chExt cx="191" cy="291"/>
            </a:xfrm>
          </p:grpSpPr>
          <p:sp>
            <p:nvSpPr>
              <p:cNvPr id="229" name="Line 48">
                <a:extLst>
                  <a:ext uri="{FF2B5EF4-FFF2-40B4-BE49-F238E27FC236}">
                    <a16:creationId xmlns:a16="http://schemas.microsoft.com/office/drawing/2014/main" id="{21F5CAE3-D655-250E-E9CE-D8B317CF28ED}"/>
                  </a:ext>
                </a:extLst>
              </p:cNvPr>
              <p:cNvSpPr>
                <a:spLocks noChangeShapeType="1"/>
              </p:cNvSpPr>
              <p:nvPr/>
            </p:nvSpPr>
            <p:spPr bwMode="auto">
              <a:xfrm>
                <a:off x="3552" y="3206"/>
                <a:ext cx="0" cy="227"/>
              </a:xfrm>
              <a:prstGeom prst="line">
                <a:avLst/>
              </a:prstGeom>
              <a:noFill/>
              <a:ln w="38100">
                <a:solidFill>
                  <a:srgbClr val="0033CC"/>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zh-CN" altLang="en-US" b="1"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230" name="Line 49">
                <a:extLst>
                  <a:ext uri="{FF2B5EF4-FFF2-40B4-BE49-F238E27FC236}">
                    <a16:creationId xmlns:a16="http://schemas.microsoft.com/office/drawing/2014/main" id="{41B279FA-D778-F6BB-001F-3AFC749D268F}"/>
                  </a:ext>
                </a:extLst>
              </p:cNvPr>
              <p:cNvSpPr>
                <a:spLocks noChangeShapeType="1"/>
              </p:cNvSpPr>
              <p:nvPr/>
            </p:nvSpPr>
            <p:spPr bwMode="auto">
              <a:xfrm flipV="1">
                <a:off x="3552" y="3168"/>
                <a:ext cx="173" cy="114"/>
              </a:xfrm>
              <a:prstGeom prst="line">
                <a:avLst/>
              </a:prstGeom>
              <a:noFill/>
              <a:ln w="38100">
                <a:solidFill>
                  <a:srgbClr val="0033CC"/>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zh-CN" altLang="en-US" b="1"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231" name="Line 50">
                <a:extLst>
                  <a:ext uri="{FF2B5EF4-FFF2-40B4-BE49-F238E27FC236}">
                    <a16:creationId xmlns:a16="http://schemas.microsoft.com/office/drawing/2014/main" id="{84F6A7E0-7640-E9B3-FB49-9F50F7A7B5ED}"/>
                  </a:ext>
                </a:extLst>
              </p:cNvPr>
              <p:cNvSpPr>
                <a:spLocks noChangeShapeType="1"/>
              </p:cNvSpPr>
              <p:nvPr/>
            </p:nvSpPr>
            <p:spPr bwMode="auto">
              <a:xfrm>
                <a:off x="3552" y="3357"/>
                <a:ext cx="191" cy="102"/>
              </a:xfrm>
              <a:prstGeom prst="line">
                <a:avLst/>
              </a:prstGeom>
              <a:noFill/>
              <a:ln w="38100">
                <a:solidFill>
                  <a:srgbClr val="0033CC"/>
                </a:solidFill>
                <a:round/>
                <a:headEnd/>
                <a:tailEnd type="stealth" w="med" len="lg"/>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zh-CN" altLang="en-US" b="1"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grpSp>
        <p:sp>
          <p:nvSpPr>
            <p:cNvPr id="202" name="Line 51">
              <a:extLst>
                <a:ext uri="{FF2B5EF4-FFF2-40B4-BE49-F238E27FC236}">
                  <a16:creationId xmlns:a16="http://schemas.microsoft.com/office/drawing/2014/main" id="{DA551404-4E38-920A-0D8D-C1C534774954}"/>
                </a:ext>
              </a:extLst>
            </p:cNvPr>
            <p:cNvSpPr>
              <a:spLocks noChangeShapeType="1"/>
            </p:cNvSpPr>
            <p:nvPr/>
          </p:nvSpPr>
          <p:spPr bwMode="auto">
            <a:xfrm>
              <a:off x="3187" y="3551"/>
              <a:ext cx="192" cy="0"/>
            </a:xfrm>
            <a:prstGeom prst="line">
              <a:avLst/>
            </a:prstGeom>
            <a:noFill/>
            <a:ln w="5715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zh-CN" altLang="en-US" b="1"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203" name="AutoShape 52">
              <a:extLst>
                <a:ext uri="{FF2B5EF4-FFF2-40B4-BE49-F238E27FC236}">
                  <a16:creationId xmlns:a16="http://schemas.microsoft.com/office/drawing/2014/main" id="{A8A3E5A6-AC53-BC36-7E9C-3CEF578DC855}"/>
                </a:ext>
              </a:extLst>
            </p:cNvPr>
            <p:cNvSpPr>
              <a:spLocks noChangeArrowheads="1"/>
            </p:cNvSpPr>
            <p:nvPr/>
          </p:nvSpPr>
          <p:spPr bwMode="auto">
            <a:xfrm>
              <a:off x="3258" y="2641"/>
              <a:ext cx="66" cy="69"/>
            </a:xfrm>
            <a:prstGeom prst="flowChartConnector">
              <a:avLst/>
            </a:prstGeom>
            <a:solidFill>
              <a:srgbClr val="0033CC"/>
            </a:solidFill>
            <a:ln w="2857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zh-CN" altLang="en-US" sz="1800" b="1"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204" name="AutoShape 53">
              <a:extLst>
                <a:ext uri="{FF2B5EF4-FFF2-40B4-BE49-F238E27FC236}">
                  <a16:creationId xmlns:a16="http://schemas.microsoft.com/office/drawing/2014/main" id="{8306538D-B514-04B7-37D8-65A132900ACA}"/>
                </a:ext>
              </a:extLst>
            </p:cNvPr>
            <p:cNvSpPr>
              <a:spLocks noChangeArrowheads="1"/>
            </p:cNvSpPr>
            <p:nvPr/>
          </p:nvSpPr>
          <p:spPr bwMode="auto">
            <a:xfrm>
              <a:off x="5194" y="1600"/>
              <a:ext cx="66" cy="69"/>
            </a:xfrm>
            <a:prstGeom prst="flowChartConnector">
              <a:avLst/>
            </a:prstGeom>
            <a:noFill/>
            <a:ln w="28575">
              <a:solidFill>
                <a:srgbClr val="0033CC"/>
              </a:solidFill>
              <a:round/>
              <a:headEnd/>
              <a:tailEn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zh-CN" altLang="en-US" sz="1800" b="1"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205" name="AutoShape 54">
              <a:extLst>
                <a:ext uri="{FF2B5EF4-FFF2-40B4-BE49-F238E27FC236}">
                  <a16:creationId xmlns:a16="http://schemas.microsoft.com/office/drawing/2014/main" id="{1740B332-4197-6721-6DE9-85248A4DD6F2}"/>
                </a:ext>
              </a:extLst>
            </p:cNvPr>
            <p:cNvSpPr>
              <a:spLocks noChangeArrowheads="1"/>
            </p:cNvSpPr>
            <p:nvPr/>
          </p:nvSpPr>
          <p:spPr bwMode="auto">
            <a:xfrm>
              <a:off x="5204" y="2886"/>
              <a:ext cx="66" cy="69"/>
            </a:xfrm>
            <a:prstGeom prst="flowChartConnector">
              <a:avLst/>
            </a:prstGeom>
            <a:noFill/>
            <a:ln w="28575">
              <a:solidFill>
                <a:srgbClr val="0033CC"/>
              </a:solidFill>
              <a:round/>
              <a:headEnd/>
              <a:tailEn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zh-CN" altLang="en-US" sz="1800" b="1"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206" name="AutoShape 55">
              <a:extLst>
                <a:ext uri="{FF2B5EF4-FFF2-40B4-BE49-F238E27FC236}">
                  <a16:creationId xmlns:a16="http://schemas.microsoft.com/office/drawing/2014/main" id="{2B60F2B0-1227-D3AE-6A9B-4D9D78EBAF7F}"/>
                </a:ext>
              </a:extLst>
            </p:cNvPr>
            <p:cNvSpPr>
              <a:spLocks noChangeArrowheads="1"/>
            </p:cNvSpPr>
            <p:nvPr/>
          </p:nvSpPr>
          <p:spPr bwMode="auto">
            <a:xfrm rot="10800000">
              <a:off x="4774" y="2602"/>
              <a:ext cx="192" cy="150"/>
            </a:xfrm>
            <a:prstGeom prst="triangle">
              <a:avLst>
                <a:gd name="adj" fmla="val 50000"/>
              </a:avLst>
            </a:prstGeom>
            <a:noFill/>
            <a:ln w="38100">
              <a:solidFill>
                <a:srgbClr val="0033CC"/>
              </a:solidFill>
              <a:miter lim="800000"/>
              <a:headEnd/>
              <a:tailEnd/>
            </a:ln>
            <a:effectLst/>
            <a:extLst>
              <a:ext uri="{909E8E84-426E-40DD-AFC4-6F175D3DCCD1}">
                <a14:hiddenFill xmlns:a14="http://schemas.microsoft.com/office/drawing/2010/main">
                  <a:solidFill>
                    <a:schemeClr val="bg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zh-CN" altLang="en-US" sz="1800" b="1"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207" name="Line 56">
              <a:extLst>
                <a:ext uri="{FF2B5EF4-FFF2-40B4-BE49-F238E27FC236}">
                  <a16:creationId xmlns:a16="http://schemas.microsoft.com/office/drawing/2014/main" id="{0F04537D-4B8C-2112-D656-B56236DD9461}"/>
                </a:ext>
              </a:extLst>
            </p:cNvPr>
            <p:cNvSpPr>
              <a:spLocks noChangeShapeType="1"/>
            </p:cNvSpPr>
            <p:nvPr/>
          </p:nvSpPr>
          <p:spPr bwMode="auto">
            <a:xfrm rot="10800000" flipV="1">
              <a:off x="4749" y="2758"/>
              <a:ext cx="235" cy="0"/>
            </a:xfrm>
            <a:prstGeom prst="line">
              <a:avLst/>
            </a:prstGeom>
            <a:noFill/>
            <a:ln w="381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zh-CN" altLang="en-US" b="1"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208" name="AutoShape 57">
              <a:extLst>
                <a:ext uri="{FF2B5EF4-FFF2-40B4-BE49-F238E27FC236}">
                  <a16:creationId xmlns:a16="http://schemas.microsoft.com/office/drawing/2014/main" id="{48562761-35CE-BCA0-F27D-7375D80EF6A9}"/>
                </a:ext>
              </a:extLst>
            </p:cNvPr>
            <p:cNvSpPr>
              <a:spLocks noChangeArrowheads="1"/>
            </p:cNvSpPr>
            <p:nvPr/>
          </p:nvSpPr>
          <p:spPr bwMode="auto">
            <a:xfrm>
              <a:off x="4839" y="2884"/>
              <a:ext cx="66" cy="69"/>
            </a:xfrm>
            <a:prstGeom prst="flowChartConnector">
              <a:avLst/>
            </a:prstGeom>
            <a:solidFill>
              <a:srgbClr val="0033CC"/>
            </a:solidFill>
            <a:ln w="2857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zh-CN" altLang="en-US" sz="1800" b="1"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209" name="AutoShape 58">
              <a:extLst>
                <a:ext uri="{FF2B5EF4-FFF2-40B4-BE49-F238E27FC236}">
                  <a16:creationId xmlns:a16="http://schemas.microsoft.com/office/drawing/2014/main" id="{5D2DA672-6B9A-630F-3FFA-A15542BB42C2}"/>
                </a:ext>
              </a:extLst>
            </p:cNvPr>
            <p:cNvSpPr>
              <a:spLocks noChangeArrowheads="1"/>
            </p:cNvSpPr>
            <p:nvPr/>
          </p:nvSpPr>
          <p:spPr bwMode="auto">
            <a:xfrm>
              <a:off x="4836" y="3650"/>
              <a:ext cx="66" cy="69"/>
            </a:xfrm>
            <a:prstGeom prst="flowChartConnector">
              <a:avLst/>
            </a:prstGeom>
            <a:solidFill>
              <a:srgbClr val="0033CC"/>
            </a:solidFill>
            <a:ln w="2857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zh-CN" altLang="en-US" sz="1800" b="1"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210" name="AutoShape 59">
              <a:extLst>
                <a:ext uri="{FF2B5EF4-FFF2-40B4-BE49-F238E27FC236}">
                  <a16:creationId xmlns:a16="http://schemas.microsoft.com/office/drawing/2014/main" id="{826932E4-B1D8-F293-591C-2890BB08D932}"/>
                </a:ext>
              </a:extLst>
            </p:cNvPr>
            <p:cNvSpPr>
              <a:spLocks noChangeArrowheads="1"/>
            </p:cNvSpPr>
            <p:nvPr/>
          </p:nvSpPr>
          <p:spPr bwMode="auto">
            <a:xfrm>
              <a:off x="4216" y="3158"/>
              <a:ext cx="66" cy="69"/>
            </a:xfrm>
            <a:prstGeom prst="flowChartConnector">
              <a:avLst/>
            </a:prstGeom>
            <a:solidFill>
              <a:srgbClr val="0033CC"/>
            </a:solidFill>
            <a:ln w="2857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zh-CN" altLang="en-US" sz="1800" b="1"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211" name="AutoShape 60">
              <a:extLst>
                <a:ext uri="{FF2B5EF4-FFF2-40B4-BE49-F238E27FC236}">
                  <a16:creationId xmlns:a16="http://schemas.microsoft.com/office/drawing/2014/main" id="{9CD2D452-A329-AE80-58A9-F5BC2D2D036A}"/>
                </a:ext>
              </a:extLst>
            </p:cNvPr>
            <p:cNvSpPr>
              <a:spLocks noChangeArrowheads="1"/>
            </p:cNvSpPr>
            <p:nvPr/>
          </p:nvSpPr>
          <p:spPr bwMode="auto">
            <a:xfrm>
              <a:off x="4840" y="1602"/>
              <a:ext cx="66" cy="69"/>
            </a:xfrm>
            <a:prstGeom prst="flowChartConnector">
              <a:avLst/>
            </a:prstGeom>
            <a:solidFill>
              <a:srgbClr val="0033CC"/>
            </a:solidFill>
            <a:ln w="2857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zh-CN" altLang="en-US" sz="1800" b="1"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212" name="AutoShape 61">
              <a:extLst>
                <a:ext uri="{FF2B5EF4-FFF2-40B4-BE49-F238E27FC236}">
                  <a16:creationId xmlns:a16="http://schemas.microsoft.com/office/drawing/2014/main" id="{C94F3521-3407-AA28-2352-3F65FEB3D712}"/>
                </a:ext>
              </a:extLst>
            </p:cNvPr>
            <p:cNvSpPr>
              <a:spLocks noChangeArrowheads="1"/>
            </p:cNvSpPr>
            <p:nvPr/>
          </p:nvSpPr>
          <p:spPr bwMode="auto">
            <a:xfrm>
              <a:off x="4213" y="1599"/>
              <a:ext cx="66" cy="69"/>
            </a:xfrm>
            <a:prstGeom prst="flowChartConnector">
              <a:avLst/>
            </a:prstGeom>
            <a:solidFill>
              <a:srgbClr val="0033CC"/>
            </a:solidFill>
            <a:ln w="2857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zh-CN" altLang="en-US" sz="1800" b="1"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213" name="AutoShape 62">
              <a:extLst>
                <a:ext uri="{FF2B5EF4-FFF2-40B4-BE49-F238E27FC236}">
                  <a16:creationId xmlns:a16="http://schemas.microsoft.com/office/drawing/2014/main" id="{D97B4E6F-9E92-DA92-FA6C-9916B7BA1C41}"/>
                </a:ext>
              </a:extLst>
            </p:cNvPr>
            <p:cNvSpPr>
              <a:spLocks noChangeArrowheads="1"/>
            </p:cNvSpPr>
            <p:nvPr/>
          </p:nvSpPr>
          <p:spPr bwMode="auto">
            <a:xfrm>
              <a:off x="4211" y="2224"/>
              <a:ext cx="66" cy="69"/>
            </a:xfrm>
            <a:prstGeom prst="flowChartConnector">
              <a:avLst/>
            </a:prstGeom>
            <a:solidFill>
              <a:srgbClr val="0033CC"/>
            </a:solidFill>
            <a:ln w="2857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zh-CN" altLang="en-US" sz="1800" b="1"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214" name="Rectangle 63">
              <a:extLst>
                <a:ext uri="{FF2B5EF4-FFF2-40B4-BE49-F238E27FC236}">
                  <a16:creationId xmlns:a16="http://schemas.microsoft.com/office/drawing/2014/main" id="{DE9F9765-9610-A428-FFF4-1F2DC5B289F0}"/>
                </a:ext>
              </a:extLst>
            </p:cNvPr>
            <p:cNvSpPr>
              <a:spLocks noChangeArrowheads="1"/>
            </p:cNvSpPr>
            <p:nvPr/>
          </p:nvSpPr>
          <p:spPr bwMode="auto">
            <a:xfrm>
              <a:off x="3552" y="1855"/>
              <a:ext cx="96" cy="240"/>
            </a:xfrm>
            <a:prstGeom prst="rect">
              <a:avLst/>
            </a:prstGeom>
            <a:solidFill>
              <a:srgbClr val="CCFFFF"/>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zh-CN" altLang="en-US" sz="1800" b="1"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215" name="Text Box 64">
              <a:extLst>
                <a:ext uri="{FF2B5EF4-FFF2-40B4-BE49-F238E27FC236}">
                  <a16:creationId xmlns:a16="http://schemas.microsoft.com/office/drawing/2014/main" id="{4D158EF9-E624-1EE0-DA0C-5B110B9524F2}"/>
                </a:ext>
              </a:extLst>
            </p:cNvPr>
            <p:cNvSpPr txBox="1">
              <a:spLocks noChangeArrowheads="1"/>
            </p:cNvSpPr>
            <p:nvPr/>
          </p:nvSpPr>
          <p:spPr bwMode="auto">
            <a:xfrm>
              <a:off x="2882" y="2327"/>
              <a:ext cx="277" cy="30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zh-CN" sz="1800" b="1" i="1" u="none" strike="noStrike" kern="1200" cap="none" spc="0" normalizeH="0" baseline="0" noProof="0">
                  <a:ln>
                    <a:noFill/>
                  </a:ln>
                  <a:solidFill>
                    <a:srgbClr val="FF0066"/>
                  </a:solidFill>
                  <a:effectLst/>
                  <a:uLnTx/>
                  <a:uFillTx/>
                  <a:latin typeface="Times New Roman" panose="02020603050405020304" pitchFamily="18" charset="0"/>
                  <a:ea typeface="宋体" panose="02010600030101010101" pitchFamily="2" charset="-122"/>
                  <a:cs typeface="+mn-cs"/>
                </a:rPr>
                <a:t>A</a:t>
              </a:r>
            </a:p>
          </p:txBody>
        </p:sp>
        <p:sp>
          <p:nvSpPr>
            <p:cNvPr id="216" name="Text Box 65">
              <a:extLst>
                <a:ext uri="{FF2B5EF4-FFF2-40B4-BE49-F238E27FC236}">
                  <a16:creationId xmlns:a16="http://schemas.microsoft.com/office/drawing/2014/main" id="{D649B44E-0F17-C21D-7E4D-C3BE64D625D7}"/>
                </a:ext>
              </a:extLst>
            </p:cNvPr>
            <p:cNvSpPr txBox="1">
              <a:spLocks noChangeArrowheads="1"/>
            </p:cNvSpPr>
            <p:nvPr/>
          </p:nvSpPr>
          <p:spPr bwMode="auto">
            <a:xfrm>
              <a:off x="3328" y="3017"/>
              <a:ext cx="419" cy="30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800" b="1" i="0" u="none" strike="noStrike" kern="1200" cap="none" spc="0" normalizeH="0" baseline="0" noProof="0" dirty="0">
                  <a:ln>
                    <a:noFill/>
                  </a:ln>
                  <a:solidFill>
                    <a:srgbClr val="FF0000"/>
                  </a:solidFill>
                  <a:effectLst/>
                  <a:uLnTx/>
                  <a:uFillTx/>
                  <a:latin typeface="Times New Roman" panose="02020603050405020304" pitchFamily="18" charset="0"/>
                  <a:ea typeface="宋体" panose="02010600030101010101" pitchFamily="2" charset="-122"/>
                  <a:cs typeface="+mn-cs"/>
                </a:rPr>
                <a:t>D</a:t>
              </a:r>
              <a:r>
                <a:rPr kumimoji="0" lang="en-US" altLang="zh-CN" sz="1800" b="1" i="0" u="none" strike="noStrike" kern="1200" cap="none" spc="0" normalizeH="0" baseline="-25000" noProof="0" dirty="0">
                  <a:ln>
                    <a:noFill/>
                  </a:ln>
                  <a:solidFill>
                    <a:srgbClr val="FF0000"/>
                  </a:solidFill>
                  <a:effectLst/>
                  <a:uLnTx/>
                  <a:uFillTx/>
                  <a:latin typeface="Times New Roman" panose="02020603050405020304" pitchFamily="18" charset="0"/>
                  <a:ea typeface="宋体" panose="02010600030101010101" pitchFamily="2" charset="-122"/>
                  <a:cs typeface="+mn-cs"/>
                </a:rPr>
                <a:t>1</a:t>
              </a:r>
            </a:p>
          </p:txBody>
        </p:sp>
        <p:sp>
          <p:nvSpPr>
            <p:cNvPr id="217" name="Text Box 66">
              <a:extLst>
                <a:ext uri="{FF2B5EF4-FFF2-40B4-BE49-F238E27FC236}">
                  <a16:creationId xmlns:a16="http://schemas.microsoft.com/office/drawing/2014/main" id="{63FFC2A4-F3AA-EC17-E573-76BFA2CCBFEF}"/>
                </a:ext>
              </a:extLst>
            </p:cNvPr>
            <p:cNvSpPr txBox="1">
              <a:spLocks noChangeArrowheads="1"/>
            </p:cNvSpPr>
            <p:nvPr/>
          </p:nvSpPr>
          <p:spPr bwMode="auto">
            <a:xfrm>
              <a:off x="3447" y="2647"/>
              <a:ext cx="461" cy="30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800" b="1" i="0" u="none" strike="noStrike" kern="1200" cap="none" spc="0" normalizeH="0" baseline="0" noProof="0" dirty="0">
                  <a:ln>
                    <a:noFill/>
                  </a:ln>
                  <a:solidFill>
                    <a:srgbClr val="0033CC"/>
                  </a:solidFill>
                  <a:effectLst/>
                  <a:uLnTx/>
                  <a:uFillTx/>
                  <a:latin typeface="Times New Roman" panose="02020603050405020304" pitchFamily="18" charset="0"/>
                  <a:ea typeface="宋体" panose="02010600030101010101" pitchFamily="2" charset="-122"/>
                  <a:cs typeface="+mn-cs"/>
                </a:rPr>
                <a:t>T</a:t>
              </a:r>
              <a:r>
                <a:rPr kumimoji="0" lang="en-US" altLang="zh-CN" sz="1800" b="1" i="0" u="none" strike="noStrike" kern="1200" cap="none" spc="0" normalizeH="0" baseline="-25000" noProof="0" dirty="0">
                  <a:ln>
                    <a:noFill/>
                  </a:ln>
                  <a:solidFill>
                    <a:srgbClr val="0033CC"/>
                  </a:solidFill>
                  <a:effectLst/>
                  <a:uLnTx/>
                  <a:uFillTx/>
                  <a:latin typeface="Times New Roman" panose="02020603050405020304" pitchFamily="18" charset="0"/>
                  <a:ea typeface="宋体" panose="02010600030101010101" pitchFamily="2" charset="-122"/>
                  <a:cs typeface="+mn-cs"/>
                </a:rPr>
                <a:t>1</a:t>
              </a:r>
            </a:p>
          </p:txBody>
        </p:sp>
        <p:sp>
          <p:nvSpPr>
            <p:cNvPr id="218" name="Text Box 67">
              <a:extLst>
                <a:ext uri="{FF2B5EF4-FFF2-40B4-BE49-F238E27FC236}">
                  <a16:creationId xmlns:a16="http://schemas.microsoft.com/office/drawing/2014/main" id="{8FB6E616-0382-AA1C-34F9-8530FD5EF3AD}"/>
                </a:ext>
              </a:extLst>
            </p:cNvPr>
            <p:cNvSpPr txBox="1">
              <a:spLocks noChangeArrowheads="1"/>
            </p:cNvSpPr>
            <p:nvPr/>
          </p:nvSpPr>
          <p:spPr bwMode="auto">
            <a:xfrm>
              <a:off x="4201" y="2495"/>
              <a:ext cx="413" cy="30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800" b="1" i="0" u="none" strike="noStrike" kern="1200" cap="none" spc="0" normalizeH="0" baseline="0" noProof="0" dirty="0">
                  <a:ln>
                    <a:noFill/>
                  </a:ln>
                  <a:solidFill>
                    <a:srgbClr val="0033CC"/>
                  </a:solidFill>
                  <a:effectLst/>
                  <a:uLnTx/>
                  <a:uFillTx/>
                  <a:latin typeface="Times New Roman" panose="02020603050405020304" pitchFamily="18" charset="0"/>
                  <a:ea typeface="宋体" panose="02010600030101010101" pitchFamily="2" charset="-122"/>
                  <a:cs typeface="+mn-cs"/>
                </a:rPr>
                <a:t>T</a:t>
              </a:r>
              <a:r>
                <a:rPr kumimoji="0" lang="en-US" altLang="zh-CN" sz="1800" b="1" i="0" u="none" strike="noStrike" kern="1200" cap="none" spc="0" normalizeH="0" baseline="-25000" noProof="0" dirty="0">
                  <a:ln>
                    <a:noFill/>
                  </a:ln>
                  <a:solidFill>
                    <a:srgbClr val="0033CC"/>
                  </a:solidFill>
                  <a:effectLst/>
                  <a:uLnTx/>
                  <a:uFillTx/>
                  <a:latin typeface="Times New Roman" panose="02020603050405020304" pitchFamily="18" charset="0"/>
                  <a:ea typeface="宋体" panose="02010600030101010101" pitchFamily="2" charset="-122"/>
                  <a:cs typeface="+mn-cs"/>
                </a:rPr>
                <a:t>2</a:t>
              </a:r>
            </a:p>
          </p:txBody>
        </p:sp>
        <p:sp>
          <p:nvSpPr>
            <p:cNvPr id="219" name="Text Box 68">
              <a:extLst>
                <a:ext uri="{FF2B5EF4-FFF2-40B4-BE49-F238E27FC236}">
                  <a16:creationId xmlns:a16="http://schemas.microsoft.com/office/drawing/2014/main" id="{7043529C-5EE2-7ED6-978A-ABEB29917F2E}"/>
                </a:ext>
              </a:extLst>
            </p:cNvPr>
            <p:cNvSpPr txBox="1">
              <a:spLocks noChangeArrowheads="1"/>
            </p:cNvSpPr>
            <p:nvPr/>
          </p:nvSpPr>
          <p:spPr bwMode="auto">
            <a:xfrm>
              <a:off x="4836" y="2122"/>
              <a:ext cx="396" cy="30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800" b="1" i="0" u="none" strike="noStrike" kern="1200" cap="none" spc="0" normalizeH="0" baseline="0" noProof="0" dirty="0">
                  <a:ln>
                    <a:noFill/>
                  </a:ln>
                  <a:solidFill>
                    <a:srgbClr val="0033CC"/>
                  </a:solidFill>
                  <a:effectLst/>
                  <a:uLnTx/>
                  <a:uFillTx/>
                  <a:latin typeface="Times New Roman" panose="02020603050405020304" pitchFamily="18" charset="0"/>
                  <a:ea typeface="宋体" panose="02010600030101010101" pitchFamily="2" charset="-122"/>
                  <a:cs typeface="+mn-cs"/>
                </a:rPr>
                <a:t>T</a:t>
              </a:r>
              <a:r>
                <a:rPr kumimoji="0" lang="en-US" altLang="zh-CN" sz="1800" b="1" i="0" u="none" strike="noStrike" kern="1200" cap="none" spc="0" normalizeH="0" baseline="-25000" noProof="0" dirty="0">
                  <a:ln>
                    <a:noFill/>
                  </a:ln>
                  <a:solidFill>
                    <a:srgbClr val="0033CC"/>
                  </a:solidFill>
                  <a:effectLst/>
                  <a:uLnTx/>
                  <a:uFillTx/>
                  <a:latin typeface="Times New Roman" panose="02020603050405020304" pitchFamily="18" charset="0"/>
                  <a:ea typeface="宋体" panose="02010600030101010101" pitchFamily="2" charset="-122"/>
                  <a:cs typeface="+mn-cs"/>
                </a:rPr>
                <a:t>3</a:t>
              </a:r>
            </a:p>
          </p:txBody>
        </p:sp>
        <p:sp>
          <p:nvSpPr>
            <p:cNvPr id="220" name="Text Box 69">
              <a:extLst>
                <a:ext uri="{FF2B5EF4-FFF2-40B4-BE49-F238E27FC236}">
                  <a16:creationId xmlns:a16="http://schemas.microsoft.com/office/drawing/2014/main" id="{F5CB419C-64C4-DD82-C677-2CFAA8DC2222}"/>
                </a:ext>
              </a:extLst>
            </p:cNvPr>
            <p:cNvSpPr txBox="1">
              <a:spLocks noChangeArrowheads="1"/>
            </p:cNvSpPr>
            <p:nvPr/>
          </p:nvSpPr>
          <p:spPr bwMode="auto">
            <a:xfrm>
              <a:off x="4836" y="3053"/>
              <a:ext cx="377" cy="30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800" b="1" i="0" u="none" strike="noStrike" kern="1200" cap="none" spc="0" normalizeH="0" baseline="0" noProof="0" dirty="0">
                  <a:ln>
                    <a:noFill/>
                  </a:ln>
                  <a:solidFill>
                    <a:srgbClr val="0033CC"/>
                  </a:solidFill>
                  <a:effectLst/>
                  <a:uLnTx/>
                  <a:uFillTx/>
                  <a:latin typeface="Times New Roman" panose="02020603050405020304" pitchFamily="18" charset="0"/>
                  <a:ea typeface="宋体" panose="02010600030101010101" pitchFamily="2" charset="-122"/>
                  <a:cs typeface="+mn-cs"/>
                </a:rPr>
                <a:t>T</a:t>
              </a:r>
              <a:r>
                <a:rPr kumimoji="0" lang="en-US" altLang="zh-CN" sz="1800" b="1" i="0" u="none" strike="noStrike" kern="1200" cap="none" spc="0" normalizeH="0" baseline="-25000" noProof="0" dirty="0">
                  <a:ln>
                    <a:noFill/>
                  </a:ln>
                  <a:solidFill>
                    <a:srgbClr val="0033CC"/>
                  </a:solidFill>
                  <a:effectLst/>
                  <a:uLnTx/>
                  <a:uFillTx/>
                  <a:latin typeface="Times New Roman" panose="02020603050405020304" pitchFamily="18" charset="0"/>
                  <a:ea typeface="宋体" panose="02010600030101010101" pitchFamily="2" charset="-122"/>
                  <a:cs typeface="+mn-cs"/>
                </a:rPr>
                <a:t>4</a:t>
              </a:r>
            </a:p>
          </p:txBody>
        </p:sp>
        <p:sp>
          <p:nvSpPr>
            <p:cNvPr id="221" name="Text Box 70">
              <a:extLst>
                <a:ext uri="{FF2B5EF4-FFF2-40B4-BE49-F238E27FC236}">
                  <a16:creationId xmlns:a16="http://schemas.microsoft.com/office/drawing/2014/main" id="{81FCCDEA-1C4E-AFDF-1417-1297F2B6A585}"/>
                </a:ext>
              </a:extLst>
            </p:cNvPr>
            <p:cNvSpPr txBox="1">
              <a:spLocks noChangeArrowheads="1"/>
            </p:cNvSpPr>
            <p:nvPr/>
          </p:nvSpPr>
          <p:spPr bwMode="auto">
            <a:xfrm>
              <a:off x="4950" y="2526"/>
              <a:ext cx="319" cy="30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800" b="1" i="0" u="none" strike="noStrike" kern="1200" cap="none" spc="0" normalizeH="0" baseline="0" noProof="0">
                  <a:ln>
                    <a:noFill/>
                  </a:ln>
                  <a:solidFill>
                    <a:srgbClr val="0033CC"/>
                  </a:solidFill>
                  <a:effectLst/>
                  <a:uLnTx/>
                  <a:uFillTx/>
                  <a:latin typeface="Times New Roman" panose="02020603050405020304" pitchFamily="18" charset="0"/>
                  <a:ea typeface="宋体" panose="02010600030101010101" pitchFamily="2" charset="-122"/>
                  <a:cs typeface="+mn-cs"/>
                </a:rPr>
                <a:t>D</a:t>
              </a:r>
              <a:endParaRPr kumimoji="0" lang="en-US" altLang="zh-CN" sz="1800" b="1" i="0" u="none" strike="noStrike" kern="1200" cap="none" spc="0" normalizeH="0" baseline="-25000" noProof="0">
                <a:ln>
                  <a:noFill/>
                </a:ln>
                <a:solidFill>
                  <a:srgbClr val="0033CC"/>
                </a:solidFill>
                <a:effectLst/>
                <a:uLnTx/>
                <a:uFillTx/>
                <a:latin typeface="Times New Roman" panose="02020603050405020304" pitchFamily="18" charset="0"/>
                <a:ea typeface="宋体" panose="02010600030101010101" pitchFamily="2" charset="-122"/>
                <a:cs typeface="+mn-cs"/>
              </a:endParaRPr>
            </a:p>
          </p:txBody>
        </p:sp>
        <p:sp>
          <p:nvSpPr>
            <p:cNvPr id="222" name="Text Box 71">
              <a:extLst>
                <a:ext uri="{FF2B5EF4-FFF2-40B4-BE49-F238E27FC236}">
                  <a16:creationId xmlns:a16="http://schemas.microsoft.com/office/drawing/2014/main" id="{A0C83322-11BE-3E15-FFED-43B005A791E3}"/>
                </a:ext>
              </a:extLst>
            </p:cNvPr>
            <p:cNvSpPr txBox="1">
              <a:spLocks noChangeArrowheads="1"/>
            </p:cNvSpPr>
            <p:nvPr/>
          </p:nvSpPr>
          <p:spPr bwMode="auto">
            <a:xfrm>
              <a:off x="3790" y="1693"/>
              <a:ext cx="452" cy="30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800" b="1" i="1" u="none" strike="noStrike" kern="1200" cap="none" spc="0" normalizeH="0" baseline="0" noProof="0" dirty="0">
                  <a:ln>
                    <a:noFill/>
                  </a:ln>
                  <a:solidFill>
                    <a:srgbClr val="0033CC"/>
                  </a:solidFill>
                  <a:effectLst/>
                  <a:uLnTx/>
                  <a:uFillTx/>
                  <a:latin typeface="Times New Roman" panose="02020603050405020304" pitchFamily="18" charset="0"/>
                  <a:ea typeface="宋体" panose="02010600030101010101" pitchFamily="2" charset="-122"/>
                  <a:cs typeface="+mn-cs"/>
                </a:rPr>
                <a:t>R</a:t>
              </a:r>
              <a:r>
                <a:rPr kumimoji="0" lang="en-US" altLang="zh-CN" sz="1800" b="1" i="0" u="none" strike="noStrike" kern="1200" cap="none" spc="0" normalizeH="0" baseline="-25000" noProof="0" dirty="0">
                  <a:ln>
                    <a:noFill/>
                  </a:ln>
                  <a:solidFill>
                    <a:srgbClr val="0033CC"/>
                  </a:solidFill>
                  <a:effectLst/>
                  <a:uLnTx/>
                  <a:uFillTx/>
                  <a:latin typeface="Times New Roman" panose="02020603050405020304" pitchFamily="18" charset="0"/>
                  <a:ea typeface="宋体" panose="02010600030101010101" pitchFamily="2" charset="-122"/>
                  <a:cs typeface="+mn-cs"/>
                </a:rPr>
                <a:t>2</a:t>
              </a:r>
            </a:p>
          </p:txBody>
        </p:sp>
        <p:sp>
          <p:nvSpPr>
            <p:cNvPr id="223" name="Text Box 72">
              <a:extLst>
                <a:ext uri="{FF2B5EF4-FFF2-40B4-BE49-F238E27FC236}">
                  <a16:creationId xmlns:a16="http://schemas.microsoft.com/office/drawing/2014/main" id="{4F9D526D-02E4-7881-9D0E-9377ABA6DD48}"/>
                </a:ext>
              </a:extLst>
            </p:cNvPr>
            <p:cNvSpPr txBox="1">
              <a:spLocks noChangeArrowheads="1"/>
            </p:cNvSpPr>
            <p:nvPr/>
          </p:nvSpPr>
          <p:spPr bwMode="auto">
            <a:xfrm>
              <a:off x="3535" y="1922"/>
              <a:ext cx="793" cy="30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800" b="1" i="0" u="none" strike="noStrike" kern="1200" cap="none" spc="0" normalizeH="0" baseline="0" noProof="0" dirty="0">
                  <a:ln>
                    <a:noFill/>
                  </a:ln>
                  <a:solidFill>
                    <a:srgbClr val="0033CC"/>
                  </a:solidFill>
                  <a:effectLst/>
                  <a:uLnTx/>
                  <a:uFillTx/>
                  <a:ea typeface="宋体" panose="02010600030101010101" pitchFamily="2" charset="-122"/>
                  <a:cs typeface="+mn-cs"/>
                </a:rPr>
                <a:t>1.6k</a:t>
              </a:r>
              <a:r>
                <a:rPr kumimoji="0" lang="en-US" altLang="zh-CN" sz="1800" b="1" i="0" u="none" strike="noStrike" kern="1200" cap="none" spc="0" normalizeH="0" baseline="0" noProof="0" dirty="0">
                  <a:ln>
                    <a:noFill/>
                  </a:ln>
                  <a:solidFill>
                    <a:srgbClr val="0033CC"/>
                  </a:solidFill>
                  <a:effectLst/>
                  <a:uLnTx/>
                  <a:uFillTx/>
                  <a:latin typeface="Symbol" panose="05050102010706020507" pitchFamily="18" charset="2"/>
                  <a:ea typeface="宋体" panose="02010600030101010101" pitchFamily="2" charset="-122"/>
                  <a:cs typeface="+mn-cs"/>
                  <a:sym typeface="Symbol" panose="05050102010706020507" pitchFamily="18" charset="2"/>
                </a:rPr>
                <a:t></a:t>
              </a:r>
              <a:endParaRPr kumimoji="0" lang="en-US" altLang="zh-CN" sz="1800" b="1" i="0" u="none" strike="noStrike" kern="1200" cap="none" spc="0" normalizeH="0" baseline="0" noProof="0" dirty="0">
                <a:ln>
                  <a:noFill/>
                </a:ln>
                <a:solidFill>
                  <a:srgbClr val="0033CC"/>
                </a:solidFill>
                <a:effectLst/>
                <a:uLnTx/>
                <a:uFillTx/>
                <a:ea typeface="宋体" panose="02010600030101010101" pitchFamily="2" charset="-122"/>
                <a:cs typeface="+mn-cs"/>
              </a:endParaRPr>
            </a:p>
          </p:txBody>
        </p:sp>
        <p:sp>
          <p:nvSpPr>
            <p:cNvPr id="224" name="Text Box 73">
              <a:extLst>
                <a:ext uri="{FF2B5EF4-FFF2-40B4-BE49-F238E27FC236}">
                  <a16:creationId xmlns:a16="http://schemas.microsoft.com/office/drawing/2014/main" id="{C0B32D16-CE5E-BEA6-3055-08531BA04615}"/>
                </a:ext>
              </a:extLst>
            </p:cNvPr>
            <p:cNvSpPr txBox="1">
              <a:spLocks noChangeArrowheads="1"/>
            </p:cNvSpPr>
            <p:nvPr/>
          </p:nvSpPr>
          <p:spPr bwMode="auto">
            <a:xfrm>
              <a:off x="3862" y="3259"/>
              <a:ext cx="339" cy="30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800" b="1" i="1" u="none" strike="noStrike" kern="1200" cap="none" spc="0" normalizeH="0" baseline="0" noProof="0" dirty="0">
                  <a:ln>
                    <a:noFill/>
                  </a:ln>
                  <a:solidFill>
                    <a:srgbClr val="0033CC"/>
                  </a:solidFill>
                  <a:effectLst/>
                  <a:uLnTx/>
                  <a:uFillTx/>
                  <a:latin typeface="Times New Roman" panose="02020603050405020304" pitchFamily="18" charset="0"/>
                  <a:ea typeface="宋体" panose="02010600030101010101" pitchFamily="2" charset="-122"/>
                  <a:cs typeface="+mn-cs"/>
                </a:rPr>
                <a:t>R</a:t>
              </a:r>
              <a:r>
                <a:rPr kumimoji="0" lang="en-US" altLang="zh-CN" sz="1800" b="1" i="0" u="none" strike="noStrike" kern="1200" cap="none" spc="0" normalizeH="0" baseline="-25000" noProof="0" dirty="0">
                  <a:ln>
                    <a:noFill/>
                  </a:ln>
                  <a:solidFill>
                    <a:srgbClr val="0033CC"/>
                  </a:solidFill>
                  <a:effectLst/>
                  <a:uLnTx/>
                  <a:uFillTx/>
                  <a:latin typeface="Times New Roman" panose="02020603050405020304" pitchFamily="18" charset="0"/>
                  <a:ea typeface="宋体" panose="02010600030101010101" pitchFamily="2" charset="-122"/>
                  <a:cs typeface="+mn-cs"/>
                </a:rPr>
                <a:t>3</a:t>
              </a:r>
            </a:p>
          </p:txBody>
        </p:sp>
        <p:sp>
          <p:nvSpPr>
            <p:cNvPr id="225" name="Text Box 74">
              <a:extLst>
                <a:ext uri="{FF2B5EF4-FFF2-40B4-BE49-F238E27FC236}">
                  <a16:creationId xmlns:a16="http://schemas.microsoft.com/office/drawing/2014/main" id="{F670006C-C661-4F65-BCBD-F7721F20A0A8}"/>
                </a:ext>
              </a:extLst>
            </p:cNvPr>
            <p:cNvSpPr txBox="1">
              <a:spLocks noChangeArrowheads="1"/>
            </p:cNvSpPr>
            <p:nvPr/>
          </p:nvSpPr>
          <p:spPr bwMode="auto">
            <a:xfrm>
              <a:off x="3764" y="3483"/>
              <a:ext cx="495" cy="30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800" b="1" i="0" u="none" strike="noStrike" kern="1200" cap="none" spc="0" normalizeH="0" baseline="0" noProof="0">
                  <a:ln>
                    <a:noFill/>
                  </a:ln>
                  <a:solidFill>
                    <a:srgbClr val="0033CC"/>
                  </a:solidFill>
                  <a:effectLst/>
                  <a:uLnTx/>
                  <a:uFillTx/>
                  <a:ea typeface="宋体" panose="02010600030101010101" pitchFamily="2" charset="-122"/>
                  <a:cs typeface="+mn-cs"/>
                </a:rPr>
                <a:t>1k</a:t>
              </a:r>
              <a:r>
                <a:rPr kumimoji="0" lang="en-US" altLang="zh-CN" sz="1800" b="1" i="0" u="none" strike="noStrike" kern="1200" cap="none" spc="0" normalizeH="0" baseline="0" noProof="0">
                  <a:ln>
                    <a:noFill/>
                  </a:ln>
                  <a:solidFill>
                    <a:srgbClr val="0033CC"/>
                  </a:solidFill>
                  <a:effectLst/>
                  <a:uLnTx/>
                  <a:uFillTx/>
                  <a:latin typeface="Symbol" panose="05050102010706020507" pitchFamily="18" charset="2"/>
                  <a:ea typeface="宋体" panose="02010600030101010101" pitchFamily="2" charset="-122"/>
                  <a:cs typeface="+mn-cs"/>
                  <a:sym typeface="Symbol" panose="05050102010706020507" pitchFamily="18" charset="2"/>
                </a:rPr>
                <a:t></a:t>
              </a:r>
            </a:p>
          </p:txBody>
        </p:sp>
        <p:sp>
          <p:nvSpPr>
            <p:cNvPr id="226" name="Text Box 75">
              <a:extLst>
                <a:ext uri="{FF2B5EF4-FFF2-40B4-BE49-F238E27FC236}">
                  <a16:creationId xmlns:a16="http://schemas.microsoft.com/office/drawing/2014/main" id="{1684D098-9171-83A7-B698-DE3F3F96895A}"/>
                </a:ext>
              </a:extLst>
            </p:cNvPr>
            <p:cNvSpPr txBox="1">
              <a:spLocks noChangeArrowheads="1"/>
            </p:cNvSpPr>
            <p:nvPr/>
          </p:nvSpPr>
          <p:spPr bwMode="auto">
            <a:xfrm>
              <a:off x="4979" y="1685"/>
              <a:ext cx="339" cy="30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800" b="1" i="1" u="none" strike="noStrike" kern="1200" cap="none" spc="0" normalizeH="0" baseline="0" noProof="0">
                  <a:ln>
                    <a:noFill/>
                  </a:ln>
                  <a:solidFill>
                    <a:srgbClr val="0033CC"/>
                  </a:solidFill>
                  <a:effectLst/>
                  <a:uLnTx/>
                  <a:uFillTx/>
                  <a:latin typeface="Times New Roman" panose="02020603050405020304" pitchFamily="18" charset="0"/>
                  <a:ea typeface="宋体" panose="02010600030101010101" pitchFamily="2" charset="-122"/>
                  <a:cs typeface="+mn-cs"/>
                </a:rPr>
                <a:t>R</a:t>
              </a:r>
              <a:r>
                <a:rPr kumimoji="0" lang="en-US" altLang="zh-CN" sz="1800" b="1" i="0" u="none" strike="noStrike" kern="1200" cap="none" spc="0" normalizeH="0" baseline="-25000" noProof="0">
                  <a:ln>
                    <a:noFill/>
                  </a:ln>
                  <a:solidFill>
                    <a:srgbClr val="0033CC"/>
                  </a:solidFill>
                  <a:effectLst/>
                  <a:uLnTx/>
                  <a:uFillTx/>
                  <a:latin typeface="Times New Roman" panose="02020603050405020304" pitchFamily="18" charset="0"/>
                  <a:ea typeface="宋体" panose="02010600030101010101" pitchFamily="2" charset="-122"/>
                  <a:cs typeface="+mn-cs"/>
                </a:rPr>
                <a:t>4</a:t>
              </a:r>
            </a:p>
          </p:txBody>
        </p:sp>
        <p:sp>
          <p:nvSpPr>
            <p:cNvPr id="227" name="Text Box 76">
              <a:extLst>
                <a:ext uri="{FF2B5EF4-FFF2-40B4-BE49-F238E27FC236}">
                  <a16:creationId xmlns:a16="http://schemas.microsoft.com/office/drawing/2014/main" id="{EE71A8D8-C47B-34DD-EFF1-6F739BE4F4E6}"/>
                </a:ext>
              </a:extLst>
            </p:cNvPr>
            <p:cNvSpPr txBox="1">
              <a:spLocks noChangeArrowheads="1"/>
            </p:cNvSpPr>
            <p:nvPr/>
          </p:nvSpPr>
          <p:spPr bwMode="auto">
            <a:xfrm>
              <a:off x="4887" y="1904"/>
              <a:ext cx="620" cy="30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zh-CN" sz="1800" b="1" i="0" u="none" strike="noStrike" kern="1200" cap="none" spc="0" normalizeH="0" baseline="0" noProof="0">
                  <a:ln>
                    <a:noFill/>
                  </a:ln>
                  <a:solidFill>
                    <a:srgbClr val="0033CC"/>
                  </a:solidFill>
                  <a:effectLst/>
                  <a:uLnTx/>
                  <a:uFillTx/>
                  <a:ea typeface="宋体" panose="02010600030101010101" pitchFamily="2" charset="-122"/>
                  <a:cs typeface="+mn-cs"/>
                </a:rPr>
                <a:t>130</a:t>
              </a:r>
              <a:r>
                <a:rPr kumimoji="0" lang="en-US" altLang="zh-CN" sz="1800" b="1" i="0" u="none" strike="noStrike" kern="1200" cap="none" spc="0" normalizeH="0" baseline="0" noProof="0">
                  <a:ln>
                    <a:noFill/>
                  </a:ln>
                  <a:solidFill>
                    <a:srgbClr val="0033CC"/>
                  </a:solidFill>
                  <a:effectLst/>
                  <a:uLnTx/>
                  <a:uFillTx/>
                  <a:latin typeface="Symbol" panose="05050102010706020507" pitchFamily="18" charset="2"/>
                  <a:ea typeface="宋体" panose="02010600030101010101" pitchFamily="2" charset="-122"/>
                  <a:cs typeface="+mn-cs"/>
                  <a:sym typeface="Symbol" panose="05050102010706020507" pitchFamily="18" charset="2"/>
                </a:rPr>
                <a:t></a:t>
              </a:r>
              <a:endParaRPr kumimoji="0" lang="en-US" altLang="zh-CN" sz="1800" b="1" i="0" u="none" strike="noStrike" kern="1200" cap="none" spc="0" normalizeH="0" baseline="0" noProof="0">
                <a:ln>
                  <a:noFill/>
                </a:ln>
                <a:solidFill>
                  <a:srgbClr val="0033CC"/>
                </a:solidFill>
                <a:effectLst/>
                <a:uLnTx/>
                <a:uFillTx/>
                <a:ea typeface="宋体" panose="02010600030101010101" pitchFamily="2" charset="-122"/>
                <a:cs typeface="+mn-cs"/>
              </a:endParaRPr>
            </a:p>
          </p:txBody>
        </p:sp>
        <p:sp>
          <p:nvSpPr>
            <p:cNvPr id="228" name="Text Box 77">
              <a:extLst>
                <a:ext uri="{FF2B5EF4-FFF2-40B4-BE49-F238E27FC236}">
                  <a16:creationId xmlns:a16="http://schemas.microsoft.com/office/drawing/2014/main" id="{5198E305-6016-F460-932B-5FABD30396E6}"/>
                </a:ext>
              </a:extLst>
            </p:cNvPr>
            <p:cNvSpPr txBox="1">
              <a:spLocks noChangeArrowheads="1"/>
            </p:cNvSpPr>
            <p:nvPr/>
          </p:nvSpPr>
          <p:spPr bwMode="auto">
            <a:xfrm>
              <a:off x="5138" y="2601"/>
              <a:ext cx="275" cy="30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zh-CN" sz="1800" b="1" i="1" u="none" strike="noStrike" kern="1200" cap="none" spc="0" normalizeH="0" baseline="0" noProof="0">
                  <a:ln>
                    <a:noFill/>
                  </a:ln>
                  <a:solidFill>
                    <a:srgbClr val="FF0066"/>
                  </a:solidFill>
                  <a:effectLst/>
                  <a:uLnTx/>
                  <a:uFillTx/>
                  <a:latin typeface="Times New Roman" panose="02020603050405020304" pitchFamily="18" charset="0"/>
                  <a:ea typeface="宋体" panose="02010600030101010101" pitchFamily="2" charset="-122"/>
                  <a:cs typeface="+mn-cs"/>
                </a:rPr>
                <a:t>Y</a:t>
              </a:r>
            </a:p>
          </p:txBody>
        </p:sp>
      </p:grpSp>
      <p:sp>
        <p:nvSpPr>
          <p:cNvPr id="165" name="Rectangle 2">
            <a:extLst>
              <a:ext uri="{FF2B5EF4-FFF2-40B4-BE49-F238E27FC236}">
                <a16:creationId xmlns:a16="http://schemas.microsoft.com/office/drawing/2014/main" id="{FFD858B7-1F78-91BA-4BD4-72D9D30250CB}"/>
              </a:ext>
            </a:extLst>
          </p:cNvPr>
          <p:cNvSpPr>
            <a:spLocks noChangeArrowheads="1"/>
          </p:cNvSpPr>
          <p:nvPr/>
        </p:nvSpPr>
        <p:spPr bwMode="auto">
          <a:xfrm>
            <a:off x="161217" y="1450681"/>
            <a:ext cx="8139112" cy="2932112"/>
          </a:xfrm>
          <a:prstGeom prst="rect">
            <a:avLst/>
          </a:prstGeom>
          <a:solidFill>
            <a:srgbClr val="FFFFCC"/>
          </a:solidFill>
          <a:ln w="9525">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endParaRPr lang="zh-CN" altLang="zh-CN" sz="2400" b="0"/>
          </a:p>
        </p:txBody>
      </p:sp>
      <p:grpSp>
        <p:nvGrpSpPr>
          <p:cNvPr id="168" name="Group 5">
            <a:extLst>
              <a:ext uri="{FF2B5EF4-FFF2-40B4-BE49-F238E27FC236}">
                <a16:creationId xmlns:a16="http://schemas.microsoft.com/office/drawing/2014/main" id="{3E3CC077-9410-9FF3-3F9A-34D89C3599E9}"/>
              </a:ext>
            </a:extLst>
          </p:cNvPr>
          <p:cNvGrpSpPr>
            <a:grpSpLocks/>
          </p:cNvGrpSpPr>
          <p:nvPr/>
        </p:nvGrpSpPr>
        <p:grpSpPr bwMode="auto">
          <a:xfrm>
            <a:off x="400929" y="1531643"/>
            <a:ext cx="3063875" cy="2278062"/>
            <a:chOff x="489" y="845"/>
            <a:chExt cx="1930" cy="1435"/>
          </a:xfrm>
        </p:grpSpPr>
        <p:sp>
          <p:nvSpPr>
            <p:cNvPr id="169" name="Rectangle 6">
              <a:extLst>
                <a:ext uri="{FF2B5EF4-FFF2-40B4-BE49-F238E27FC236}">
                  <a16:creationId xmlns:a16="http://schemas.microsoft.com/office/drawing/2014/main" id="{72173D65-4B00-739D-0323-2FC19AB669FA}"/>
                </a:ext>
              </a:extLst>
            </p:cNvPr>
            <p:cNvSpPr>
              <a:spLocks noChangeArrowheads="1"/>
            </p:cNvSpPr>
            <p:nvPr/>
          </p:nvSpPr>
          <p:spPr bwMode="auto">
            <a:xfrm>
              <a:off x="1180" y="1373"/>
              <a:ext cx="412" cy="565"/>
            </a:xfrm>
            <a:prstGeom prst="rect">
              <a:avLst/>
            </a:prstGeom>
            <a:solidFill>
              <a:srgbClr val="CCFFFF"/>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endParaRPr lang="zh-CN" altLang="zh-CN" sz="2400" b="0"/>
            </a:p>
          </p:txBody>
        </p:sp>
        <p:sp>
          <p:nvSpPr>
            <p:cNvPr id="189" name="Line 7">
              <a:extLst>
                <a:ext uri="{FF2B5EF4-FFF2-40B4-BE49-F238E27FC236}">
                  <a16:creationId xmlns:a16="http://schemas.microsoft.com/office/drawing/2014/main" id="{A34EF88C-3CDE-67A7-11B7-7AEAD53EA6A4}"/>
                </a:ext>
              </a:extLst>
            </p:cNvPr>
            <p:cNvSpPr>
              <a:spLocks noChangeShapeType="1"/>
            </p:cNvSpPr>
            <p:nvPr/>
          </p:nvSpPr>
          <p:spPr bwMode="auto">
            <a:xfrm flipV="1">
              <a:off x="1394" y="1129"/>
              <a:ext cx="0" cy="24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243" name="AutoShape 8">
              <a:extLst>
                <a:ext uri="{FF2B5EF4-FFF2-40B4-BE49-F238E27FC236}">
                  <a16:creationId xmlns:a16="http://schemas.microsoft.com/office/drawing/2014/main" id="{0E81D6D4-8C1E-77B6-7BED-77304B317496}"/>
                </a:ext>
              </a:extLst>
            </p:cNvPr>
            <p:cNvSpPr>
              <a:spLocks noChangeArrowheads="1"/>
            </p:cNvSpPr>
            <p:nvPr/>
          </p:nvSpPr>
          <p:spPr bwMode="auto">
            <a:xfrm>
              <a:off x="1593" y="1603"/>
              <a:ext cx="96" cy="96"/>
            </a:xfrm>
            <a:prstGeom prst="flowChartConnector">
              <a:avLst/>
            </a:prstGeom>
            <a:noFill/>
            <a:ln w="28575">
              <a:solidFill>
                <a:srgbClr val="0033CC"/>
              </a:solidFill>
              <a:round/>
              <a:headEnd/>
              <a:tailEn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44" name="Line 9">
              <a:extLst>
                <a:ext uri="{FF2B5EF4-FFF2-40B4-BE49-F238E27FC236}">
                  <a16:creationId xmlns:a16="http://schemas.microsoft.com/office/drawing/2014/main" id="{F282D760-5324-0CB0-8AA8-A90958359E35}"/>
                </a:ext>
              </a:extLst>
            </p:cNvPr>
            <p:cNvSpPr>
              <a:spLocks noChangeShapeType="1"/>
            </p:cNvSpPr>
            <p:nvPr/>
          </p:nvSpPr>
          <p:spPr bwMode="auto">
            <a:xfrm>
              <a:off x="1689" y="1646"/>
              <a:ext cx="192"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245" name="Line 10">
              <a:extLst>
                <a:ext uri="{FF2B5EF4-FFF2-40B4-BE49-F238E27FC236}">
                  <a16:creationId xmlns:a16="http://schemas.microsoft.com/office/drawing/2014/main" id="{84FDB166-2011-429B-0C12-C0099722C976}"/>
                </a:ext>
              </a:extLst>
            </p:cNvPr>
            <p:cNvSpPr>
              <a:spLocks noChangeShapeType="1"/>
            </p:cNvSpPr>
            <p:nvPr/>
          </p:nvSpPr>
          <p:spPr bwMode="auto">
            <a:xfrm>
              <a:off x="1392" y="1944"/>
              <a:ext cx="0" cy="336"/>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246" name="Line 11">
              <a:extLst>
                <a:ext uri="{FF2B5EF4-FFF2-40B4-BE49-F238E27FC236}">
                  <a16:creationId xmlns:a16="http://schemas.microsoft.com/office/drawing/2014/main" id="{8E2EA319-ABA1-AB56-2D38-1FA2574A3B61}"/>
                </a:ext>
              </a:extLst>
            </p:cNvPr>
            <p:cNvSpPr>
              <a:spLocks noChangeShapeType="1"/>
            </p:cNvSpPr>
            <p:nvPr/>
          </p:nvSpPr>
          <p:spPr bwMode="auto">
            <a:xfrm>
              <a:off x="1298" y="2277"/>
              <a:ext cx="192" cy="0"/>
            </a:xfrm>
            <a:prstGeom prst="line">
              <a:avLst/>
            </a:prstGeom>
            <a:noFill/>
            <a:ln w="5715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247" name="Line 12">
              <a:extLst>
                <a:ext uri="{FF2B5EF4-FFF2-40B4-BE49-F238E27FC236}">
                  <a16:creationId xmlns:a16="http://schemas.microsoft.com/office/drawing/2014/main" id="{39782FC0-AE50-2B94-BF91-0DAACC9DFAC0}"/>
                </a:ext>
              </a:extLst>
            </p:cNvPr>
            <p:cNvSpPr>
              <a:spLocks noChangeShapeType="1"/>
            </p:cNvSpPr>
            <p:nvPr/>
          </p:nvSpPr>
          <p:spPr bwMode="auto">
            <a:xfrm flipH="1">
              <a:off x="886" y="1645"/>
              <a:ext cx="285"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248" name="Line 13">
              <a:extLst>
                <a:ext uri="{FF2B5EF4-FFF2-40B4-BE49-F238E27FC236}">
                  <a16:creationId xmlns:a16="http://schemas.microsoft.com/office/drawing/2014/main" id="{B09636AC-B6E9-A66F-CE0C-326A4B148FD4}"/>
                </a:ext>
              </a:extLst>
            </p:cNvPr>
            <p:cNvSpPr>
              <a:spLocks noChangeShapeType="1"/>
            </p:cNvSpPr>
            <p:nvPr/>
          </p:nvSpPr>
          <p:spPr bwMode="auto">
            <a:xfrm>
              <a:off x="890" y="2141"/>
              <a:ext cx="990" cy="2"/>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249" name="Text Box 14">
              <a:extLst>
                <a:ext uri="{FF2B5EF4-FFF2-40B4-BE49-F238E27FC236}">
                  <a16:creationId xmlns:a16="http://schemas.microsoft.com/office/drawing/2014/main" id="{CD30BD85-91D1-5D04-0EC1-CF0624EDB134}"/>
                </a:ext>
              </a:extLst>
            </p:cNvPr>
            <p:cNvSpPr txBox="1">
              <a:spLocks noChangeArrowheads="1"/>
            </p:cNvSpPr>
            <p:nvPr/>
          </p:nvSpPr>
          <p:spPr bwMode="auto">
            <a:xfrm>
              <a:off x="1258" y="1387"/>
              <a:ext cx="228"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a:solidFill>
                    <a:srgbClr val="0033CC"/>
                  </a:solidFill>
                </a:rPr>
                <a:t>1</a:t>
              </a:r>
            </a:p>
          </p:txBody>
        </p:sp>
        <p:sp>
          <p:nvSpPr>
            <p:cNvPr id="250" name="AutoShape 15">
              <a:extLst>
                <a:ext uri="{FF2B5EF4-FFF2-40B4-BE49-F238E27FC236}">
                  <a16:creationId xmlns:a16="http://schemas.microsoft.com/office/drawing/2014/main" id="{2AE20C01-2362-947C-A961-DFA3A91E6611}"/>
                </a:ext>
              </a:extLst>
            </p:cNvPr>
            <p:cNvSpPr>
              <a:spLocks noChangeArrowheads="1"/>
            </p:cNvSpPr>
            <p:nvPr/>
          </p:nvSpPr>
          <p:spPr bwMode="auto">
            <a:xfrm>
              <a:off x="1358" y="1072"/>
              <a:ext cx="69" cy="69"/>
            </a:xfrm>
            <a:prstGeom prst="flowChartConnector">
              <a:avLst/>
            </a:prstGeom>
            <a:noFill/>
            <a:ln w="38100">
              <a:solidFill>
                <a:srgbClr val="0033CC"/>
              </a:solidFill>
              <a:round/>
              <a:headEnd/>
              <a:tailEnd/>
            </a:ln>
            <a:effectLst/>
            <a:extLst>
              <a:ext uri="{909E8E84-426E-40DD-AFC4-6F175D3DCCD1}">
                <a14:hiddenFill xmlns:a14="http://schemas.microsoft.com/office/drawing/2010/main">
                  <a:solidFill>
                    <a:srgbClr val="0033CC"/>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51" name="AutoShape 16">
              <a:extLst>
                <a:ext uri="{FF2B5EF4-FFF2-40B4-BE49-F238E27FC236}">
                  <a16:creationId xmlns:a16="http://schemas.microsoft.com/office/drawing/2014/main" id="{26C89270-C376-CAFB-E894-5907C7BEB0C5}"/>
                </a:ext>
              </a:extLst>
            </p:cNvPr>
            <p:cNvSpPr>
              <a:spLocks noChangeArrowheads="1"/>
            </p:cNvSpPr>
            <p:nvPr/>
          </p:nvSpPr>
          <p:spPr bwMode="auto">
            <a:xfrm>
              <a:off x="1875" y="1610"/>
              <a:ext cx="69" cy="69"/>
            </a:xfrm>
            <a:prstGeom prst="flowChartConnector">
              <a:avLst/>
            </a:prstGeom>
            <a:noFill/>
            <a:ln w="38100">
              <a:solidFill>
                <a:srgbClr val="0033CC"/>
              </a:solidFill>
              <a:round/>
              <a:headEnd/>
              <a:tailEnd/>
            </a:ln>
            <a:effectLst/>
            <a:extLst>
              <a:ext uri="{909E8E84-426E-40DD-AFC4-6F175D3DCCD1}">
                <a14:hiddenFill xmlns:a14="http://schemas.microsoft.com/office/drawing/2010/main">
                  <a:solidFill>
                    <a:srgbClr val="0033CC"/>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52" name="Rectangle 17">
              <a:extLst>
                <a:ext uri="{FF2B5EF4-FFF2-40B4-BE49-F238E27FC236}">
                  <a16:creationId xmlns:a16="http://schemas.microsoft.com/office/drawing/2014/main" id="{DD6DA6E7-D83F-CB21-4001-05C5F1A9FC42}"/>
                </a:ext>
              </a:extLst>
            </p:cNvPr>
            <p:cNvSpPr>
              <a:spLocks noChangeArrowheads="1"/>
            </p:cNvSpPr>
            <p:nvPr/>
          </p:nvSpPr>
          <p:spPr bwMode="auto">
            <a:xfrm>
              <a:off x="1373" y="845"/>
              <a:ext cx="613" cy="51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kumimoji="0" lang="en-US" altLang="zh-CN" sz="2400">
                  <a:solidFill>
                    <a:srgbClr val="FF0066"/>
                  </a:solidFill>
                </a:rPr>
                <a:t>+</a:t>
              </a:r>
              <a:r>
                <a:rPr kumimoji="0" lang="en-US" altLang="zh-CN" sz="2400" i="1">
                  <a:solidFill>
                    <a:srgbClr val="FF0066"/>
                  </a:solidFill>
                </a:rPr>
                <a:t>V</a:t>
              </a:r>
              <a:r>
                <a:rPr kumimoji="0" lang="en-US" altLang="zh-CN" sz="2400" baseline="-25000">
                  <a:solidFill>
                    <a:srgbClr val="FF0066"/>
                  </a:solidFill>
                </a:rPr>
                <a:t>CC</a:t>
              </a:r>
            </a:p>
            <a:p>
              <a:pPr eaLnBrk="1" hangingPunct="1"/>
              <a:r>
                <a:rPr kumimoji="0" lang="en-US" altLang="zh-CN" sz="2400">
                  <a:solidFill>
                    <a:srgbClr val="FF0066"/>
                  </a:solidFill>
                </a:rPr>
                <a:t>+5V</a:t>
              </a:r>
            </a:p>
          </p:txBody>
        </p:sp>
        <p:sp>
          <p:nvSpPr>
            <p:cNvPr id="253" name="Text Box 18">
              <a:extLst>
                <a:ext uri="{FF2B5EF4-FFF2-40B4-BE49-F238E27FC236}">
                  <a16:creationId xmlns:a16="http://schemas.microsoft.com/office/drawing/2014/main" id="{2867AE42-10C0-E20B-C999-BEE81F3019CF}"/>
                </a:ext>
              </a:extLst>
            </p:cNvPr>
            <p:cNvSpPr txBox="1">
              <a:spLocks noChangeArrowheads="1"/>
            </p:cNvSpPr>
            <p:nvPr/>
          </p:nvSpPr>
          <p:spPr bwMode="auto">
            <a:xfrm>
              <a:off x="489" y="1679"/>
              <a:ext cx="358" cy="327"/>
            </a:xfrm>
            <a:prstGeom prst="rect">
              <a:avLst/>
            </a:prstGeom>
            <a:noFill/>
            <a:ln>
              <a:noFill/>
            </a:ln>
            <a:effectLst/>
            <a:extLst>
              <a:ext uri="{909E8E84-426E-40DD-AFC4-6F175D3DCCD1}">
                <a14:hiddenFill xmlns:a14="http://schemas.microsoft.com/office/drawing/2010/main">
                  <a:solidFill>
                    <a:srgbClr val="FFFFCC"/>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i="1">
                  <a:solidFill>
                    <a:srgbClr val="FF0066"/>
                  </a:solidFill>
                </a:rPr>
                <a:t>u</a:t>
              </a:r>
              <a:r>
                <a:rPr lang="en-US" altLang="zh-CN" baseline="-25000">
                  <a:solidFill>
                    <a:srgbClr val="FF0066"/>
                  </a:solidFill>
                </a:rPr>
                <a:t>I</a:t>
              </a:r>
            </a:p>
          </p:txBody>
        </p:sp>
        <p:sp>
          <p:nvSpPr>
            <p:cNvPr id="254" name="Text Box 19">
              <a:extLst>
                <a:ext uri="{FF2B5EF4-FFF2-40B4-BE49-F238E27FC236}">
                  <a16:creationId xmlns:a16="http://schemas.microsoft.com/office/drawing/2014/main" id="{FD822652-1B09-33B0-22C3-F789641D4B80}"/>
                </a:ext>
              </a:extLst>
            </p:cNvPr>
            <p:cNvSpPr txBox="1">
              <a:spLocks noChangeArrowheads="1"/>
            </p:cNvSpPr>
            <p:nvPr/>
          </p:nvSpPr>
          <p:spPr bwMode="auto">
            <a:xfrm>
              <a:off x="503" y="1483"/>
              <a:ext cx="213" cy="74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400">
                  <a:solidFill>
                    <a:srgbClr val="FF0066"/>
                  </a:solidFill>
                  <a:latin typeface="黑体" panose="02010609060101010101" pitchFamily="49" charset="-122"/>
                  <a:ea typeface="黑体" panose="02010609060101010101" pitchFamily="49" charset="-122"/>
                </a:rPr>
                <a:t>+</a:t>
              </a:r>
            </a:p>
            <a:p>
              <a:pPr eaLnBrk="1" hangingPunct="1"/>
              <a:endParaRPr lang="en-US" altLang="zh-CN" sz="2400">
                <a:solidFill>
                  <a:srgbClr val="FF0066"/>
                </a:solidFill>
                <a:latin typeface="黑体" panose="02010609060101010101" pitchFamily="49" charset="-122"/>
                <a:ea typeface="黑体" panose="02010609060101010101" pitchFamily="49" charset="-122"/>
              </a:endParaRPr>
            </a:p>
            <a:p>
              <a:pPr eaLnBrk="1" hangingPunct="1"/>
              <a:r>
                <a:rPr lang="en-US" altLang="zh-CN" sz="2400">
                  <a:solidFill>
                    <a:srgbClr val="FF0066"/>
                  </a:solidFill>
                  <a:latin typeface="黑体" panose="02010609060101010101" pitchFamily="49" charset="-122"/>
                  <a:ea typeface="黑体" panose="02010609060101010101" pitchFamily="49" charset="-122"/>
                </a:rPr>
                <a:t>-</a:t>
              </a:r>
            </a:p>
          </p:txBody>
        </p:sp>
        <p:sp>
          <p:nvSpPr>
            <p:cNvPr id="255" name="Text Box 20">
              <a:extLst>
                <a:ext uri="{FF2B5EF4-FFF2-40B4-BE49-F238E27FC236}">
                  <a16:creationId xmlns:a16="http://schemas.microsoft.com/office/drawing/2014/main" id="{4645A400-89E2-8FAE-CC29-0811C8D5226B}"/>
                </a:ext>
              </a:extLst>
            </p:cNvPr>
            <p:cNvSpPr txBox="1">
              <a:spLocks noChangeArrowheads="1"/>
            </p:cNvSpPr>
            <p:nvPr/>
          </p:nvSpPr>
          <p:spPr bwMode="auto">
            <a:xfrm>
              <a:off x="1974" y="1667"/>
              <a:ext cx="445" cy="327"/>
            </a:xfrm>
            <a:prstGeom prst="rect">
              <a:avLst/>
            </a:prstGeom>
            <a:noFill/>
            <a:ln>
              <a:noFill/>
            </a:ln>
            <a:effectLst/>
            <a:extLst>
              <a:ext uri="{909E8E84-426E-40DD-AFC4-6F175D3DCCD1}">
                <a14:hiddenFill xmlns:a14="http://schemas.microsoft.com/office/drawing/2010/main">
                  <a:solidFill>
                    <a:srgbClr val="FFFFCC"/>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i="1">
                  <a:solidFill>
                    <a:srgbClr val="FF0066"/>
                  </a:solidFill>
                </a:rPr>
                <a:t>u</a:t>
              </a:r>
              <a:r>
                <a:rPr lang="en-US" altLang="zh-CN" baseline="-25000">
                  <a:solidFill>
                    <a:srgbClr val="FF0066"/>
                  </a:solidFill>
                </a:rPr>
                <a:t>O</a:t>
              </a:r>
            </a:p>
          </p:txBody>
        </p:sp>
        <p:sp>
          <p:nvSpPr>
            <p:cNvPr id="256" name="AutoShape 21">
              <a:extLst>
                <a:ext uri="{FF2B5EF4-FFF2-40B4-BE49-F238E27FC236}">
                  <a16:creationId xmlns:a16="http://schemas.microsoft.com/office/drawing/2014/main" id="{E93DAA0D-C3B6-282A-C82E-5E6DB8D84150}"/>
                </a:ext>
              </a:extLst>
            </p:cNvPr>
            <p:cNvSpPr>
              <a:spLocks noChangeArrowheads="1"/>
            </p:cNvSpPr>
            <p:nvPr/>
          </p:nvSpPr>
          <p:spPr bwMode="auto">
            <a:xfrm>
              <a:off x="1356" y="2104"/>
              <a:ext cx="69" cy="69"/>
            </a:xfrm>
            <a:prstGeom prst="flowChartConnector">
              <a:avLst/>
            </a:prstGeom>
            <a:solidFill>
              <a:srgbClr val="0033CC"/>
            </a:solidFill>
            <a:ln w="38100">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57" name="AutoShape 22">
              <a:extLst>
                <a:ext uri="{FF2B5EF4-FFF2-40B4-BE49-F238E27FC236}">
                  <a16:creationId xmlns:a16="http://schemas.microsoft.com/office/drawing/2014/main" id="{D3EC1D5D-196E-467A-0F49-9970AB9DB98C}"/>
                </a:ext>
              </a:extLst>
            </p:cNvPr>
            <p:cNvSpPr>
              <a:spLocks noChangeArrowheads="1"/>
            </p:cNvSpPr>
            <p:nvPr/>
          </p:nvSpPr>
          <p:spPr bwMode="auto">
            <a:xfrm>
              <a:off x="1879" y="2107"/>
              <a:ext cx="69" cy="69"/>
            </a:xfrm>
            <a:prstGeom prst="flowChartConnector">
              <a:avLst/>
            </a:prstGeom>
            <a:noFill/>
            <a:ln w="38100">
              <a:solidFill>
                <a:srgbClr val="0033CC"/>
              </a:solidFill>
              <a:round/>
              <a:headEnd/>
              <a:tailEnd/>
            </a:ln>
            <a:effectLst/>
            <a:extLst>
              <a:ext uri="{909E8E84-426E-40DD-AFC4-6F175D3DCCD1}">
                <a14:hiddenFill xmlns:a14="http://schemas.microsoft.com/office/drawing/2010/main">
                  <a:solidFill>
                    <a:srgbClr val="0033CC"/>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58" name="AutoShape 23">
              <a:extLst>
                <a:ext uri="{FF2B5EF4-FFF2-40B4-BE49-F238E27FC236}">
                  <a16:creationId xmlns:a16="http://schemas.microsoft.com/office/drawing/2014/main" id="{3A66A038-1B69-24ED-CEC3-8D55D2A357AA}"/>
                </a:ext>
              </a:extLst>
            </p:cNvPr>
            <p:cNvSpPr>
              <a:spLocks noChangeArrowheads="1"/>
            </p:cNvSpPr>
            <p:nvPr/>
          </p:nvSpPr>
          <p:spPr bwMode="auto">
            <a:xfrm>
              <a:off x="825" y="2108"/>
              <a:ext cx="69" cy="69"/>
            </a:xfrm>
            <a:prstGeom prst="flowChartConnector">
              <a:avLst/>
            </a:prstGeom>
            <a:noFill/>
            <a:ln w="38100">
              <a:solidFill>
                <a:srgbClr val="0033CC"/>
              </a:solidFill>
              <a:round/>
              <a:headEnd/>
              <a:tailEnd/>
            </a:ln>
            <a:effectLst/>
            <a:extLst>
              <a:ext uri="{909E8E84-426E-40DD-AFC4-6F175D3DCCD1}">
                <a14:hiddenFill xmlns:a14="http://schemas.microsoft.com/office/drawing/2010/main">
                  <a:solidFill>
                    <a:srgbClr val="0033CC"/>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59" name="AutoShape 24">
              <a:extLst>
                <a:ext uri="{FF2B5EF4-FFF2-40B4-BE49-F238E27FC236}">
                  <a16:creationId xmlns:a16="http://schemas.microsoft.com/office/drawing/2014/main" id="{54C568DD-5967-D3A3-7BE3-13C743B2A4E1}"/>
                </a:ext>
              </a:extLst>
            </p:cNvPr>
            <p:cNvSpPr>
              <a:spLocks noChangeArrowheads="1"/>
            </p:cNvSpPr>
            <p:nvPr/>
          </p:nvSpPr>
          <p:spPr bwMode="auto">
            <a:xfrm>
              <a:off x="823" y="1613"/>
              <a:ext cx="69" cy="69"/>
            </a:xfrm>
            <a:prstGeom prst="flowChartConnector">
              <a:avLst/>
            </a:prstGeom>
            <a:noFill/>
            <a:ln w="38100">
              <a:solidFill>
                <a:srgbClr val="0033CC"/>
              </a:solidFill>
              <a:round/>
              <a:headEnd/>
              <a:tailEnd/>
            </a:ln>
            <a:effectLst/>
            <a:extLst>
              <a:ext uri="{909E8E84-426E-40DD-AFC4-6F175D3DCCD1}">
                <a14:hiddenFill xmlns:a14="http://schemas.microsoft.com/office/drawing/2010/main">
                  <a:solidFill>
                    <a:srgbClr val="0033CC"/>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60" name="Text Box 25">
              <a:extLst>
                <a:ext uri="{FF2B5EF4-FFF2-40B4-BE49-F238E27FC236}">
                  <a16:creationId xmlns:a16="http://schemas.microsoft.com/office/drawing/2014/main" id="{75B45149-9ECE-B04A-D16F-6F7E65C0F5F5}"/>
                </a:ext>
              </a:extLst>
            </p:cNvPr>
            <p:cNvSpPr txBox="1">
              <a:spLocks noChangeArrowheads="1"/>
            </p:cNvSpPr>
            <p:nvPr/>
          </p:nvSpPr>
          <p:spPr bwMode="auto">
            <a:xfrm>
              <a:off x="1981" y="1483"/>
              <a:ext cx="213" cy="74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400">
                  <a:solidFill>
                    <a:srgbClr val="FF0066"/>
                  </a:solidFill>
                  <a:latin typeface="黑体" panose="02010609060101010101" pitchFamily="49" charset="-122"/>
                  <a:ea typeface="黑体" panose="02010609060101010101" pitchFamily="49" charset="-122"/>
                </a:rPr>
                <a:t>+</a:t>
              </a:r>
            </a:p>
            <a:p>
              <a:pPr eaLnBrk="1" hangingPunct="1"/>
              <a:endParaRPr lang="en-US" altLang="zh-CN" sz="2400">
                <a:solidFill>
                  <a:srgbClr val="FF0066"/>
                </a:solidFill>
                <a:latin typeface="黑体" panose="02010609060101010101" pitchFamily="49" charset="-122"/>
                <a:ea typeface="黑体" panose="02010609060101010101" pitchFamily="49" charset="-122"/>
              </a:endParaRPr>
            </a:p>
            <a:p>
              <a:pPr eaLnBrk="1" hangingPunct="1"/>
              <a:r>
                <a:rPr lang="en-US" altLang="zh-CN" sz="2400">
                  <a:solidFill>
                    <a:srgbClr val="FF0066"/>
                  </a:solidFill>
                  <a:latin typeface="黑体" panose="02010609060101010101" pitchFamily="49" charset="-122"/>
                  <a:ea typeface="黑体" panose="02010609060101010101" pitchFamily="49" charset="-122"/>
                </a:rPr>
                <a:t>-</a:t>
              </a:r>
            </a:p>
          </p:txBody>
        </p:sp>
      </p:grpSp>
      <p:sp>
        <p:nvSpPr>
          <p:cNvPr id="261" name="Rectangle 26">
            <a:extLst>
              <a:ext uri="{FF2B5EF4-FFF2-40B4-BE49-F238E27FC236}">
                <a16:creationId xmlns:a16="http://schemas.microsoft.com/office/drawing/2014/main" id="{6997FB9A-5A06-BDF1-3C4A-1392947B0DE5}"/>
              </a:ext>
            </a:extLst>
          </p:cNvPr>
          <p:cNvSpPr>
            <a:spLocks noChangeArrowheads="1"/>
          </p:cNvSpPr>
          <p:nvPr/>
        </p:nvSpPr>
        <p:spPr bwMode="auto">
          <a:xfrm>
            <a:off x="4664466" y="1874543"/>
            <a:ext cx="43815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fontAlgn="ctr"/>
            <a:r>
              <a:rPr lang="en-US" altLang="zh-CN" sz="2400" i="1" dirty="0">
                <a:solidFill>
                  <a:srgbClr val="FF0066"/>
                </a:solidFill>
              </a:rPr>
              <a:t>A</a:t>
            </a:r>
            <a:endParaRPr lang="en-US" altLang="zh-CN" sz="2400" b="0" i="1" dirty="0">
              <a:solidFill>
                <a:srgbClr val="FF0066"/>
              </a:solidFill>
            </a:endParaRPr>
          </a:p>
        </p:txBody>
      </p:sp>
      <p:sp>
        <p:nvSpPr>
          <p:cNvPr id="262" name="Rectangle 27">
            <a:extLst>
              <a:ext uri="{FF2B5EF4-FFF2-40B4-BE49-F238E27FC236}">
                <a16:creationId xmlns:a16="http://schemas.microsoft.com/office/drawing/2014/main" id="{0E9AE946-426C-521E-E4BE-403A188CC580}"/>
              </a:ext>
            </a:extLst>
          </p:cNvPr>
          <p:cNvSpPr>
            <a:spLocks noChangeArrowheads="1"/>
          </p:cNvSpPr>
          <p:nvPr/>
        </p:nvSpPr>
        <p:spPr bwMode="auto">
          <a:xfrm>
            <a:off x="4988316" y="1874543"/>
            <a:ext cx="3556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fontAlgn="ctr"/>
            <a:r>
              <a:rPr lang="en-US" altLang="zh-CN" sz="2400" i="1" dirty="0">
                <a:solidFill>
                  <a:srgbClr val="FF0066"/>
                </a:solidFill>
              </a:rPr>
              <a:t>B</a:t>
            </a:r>
            <a:endParaRPr lang="en-US" altLang="zh-CN" sz="2400" b="0" i="1" dirty="0">
              <a:solidFill>
                <a:srgbClr val="FF0066"/>
              </a:solidFill>
            </a:endParaRPr>
          </a:p>
        </p:txBody>
      </p:sp>
      <p:sp>
        <p:nvSpPr>
          <p:cNvPr id="263" name="Line 28">
            <a:extLst>
              <a:ext uri="{FF2B5EF4-FFF2-40B4-BE49-F238E27FC236}">
                <a16:creationId xmlns:a16="http://schemas.microsoft.com/office/drawing/2014/main" id="{54171284-2789-8435-AF2D-D1816408FA79}"/>
              </a:ext>
            </a:extLst>
          </p:cNvPr>
          <p:cNvSpPr>
            <a:spLocks noChangeShapeType="1"/>
          </p:cNvSpPr>
          <p:nvPr/>
        </p:nvSpPr>
        <p:spPr bwMode="auto">
          <a:xfrm>
            <a:off x="4650666" y="2214268"/>
            <a:ext cx="273050" cy="1587"/>
          </a:xfrm>
          <a:prstGeom prst="line">
            <a:avLst/>
          </a:prstGeom>
          <a:noFill/>
          <a:ln w="381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nvGrpSpPr>
          <p:cNvPr id="264" name="Group 29">
            <a:extLst>
              <a:ext uri="{FF2B5EF4-FFF2-40B4-BE49-F238E27FC236}">
                <a16:creationId xmlns:a16="http://schemas.microsoft.com/office/drawing/2014/main" id="{823F11D7-BA22-DD91-1190-8AC968B0877F}"/>
              </a:ext>
            </a:extLst>
          </p:cNvPr>
          <p:cNvGrpSpPr>
            <a:grpSpLocks/>
          </p:cNvGrpSpPr>
          <p:nvPr/>
        </p:nvGrpSpPr>
        <p:grpSpPr bwMode="auto">
          <a:xfrm>
            <a:off x="3696579" y="1541168"/>
            <a:ext cx="4195762" cy="2811462"/>
            <a:chOff x="2565" y="733"/>
            <a:chExt cx="2643" cy="1771"/>
          </a:xfrm>
        </p:grpSpPr>
        <p:sp>
          <p:nvSpPr>
            <p:cNvPr id="265" name="Rectangle 30">
              <a:extLst>
                <a:ext uri="{FF2B5EF4-FFF2-40B4-BE49-F238E27FC236}">
                  <a16:creationId xmlns:a16="http://schemas.microsoft.com/office/drawing/2014/main" id="{E3C80C27-2576-54EF-582B-1C7B6D7CB87D}"/>
                </a:ext>
              </a:extLst>
            </p:cNvPr>
            <p:cNvSpPr>
              <a:spLocks noChangeArrowheads="1"/>
            </p:cNvSpPr>
            <p:nvPr/>
          </p:nvSpPr>
          <p:spPr bwMode="auto">
            <a:xfrm>
              <a:off x="3092" y="2274"/>
              <a:ext cx="147"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33CC"/>
                  </a:solidFill>
                  <a:miter lim="800000"/>
                  <a:headEnd/>
                  <a:tailEnd/>
                </a14:hiddenLine>
              </a:ext>
            </a:extLst>
          </p:spPr>
          <p:txBody>
            <a:bodyPr lIns="0" tIns="0" rIns="0" bIns="0">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fontAlgn="ctr"/>
              <a:r>
                <a:rPr lang="en-US" altLang="zh-CN" sz="2400">
                  <a:solidFill>
                    <a:srgbClr val="0033CC"/>
                  </a:solidFill>
                </a:rPr>
                <a:t>0</a:t>
              </a:r>
              <a:endParaRPr lang="en-US" altLang="zh-CN" sz="2400" b="0">
                <a:solidFill>
                  <a:srgbClr val="0033CC"/>
                </a:solidFill>
              </a:endParaRPr>
            </a:p>
          </p:txBody>
        </p:sp>
        <p:sp>
          <p:nvSpPr>
            <p:cNvPr id="266" name="Rectangle 31">
              <a:extLst>
                <a:ext uri="{FF2B5EF4-FFF2-40B4-BE49-F238E27FC236}">
                  <a16:creationId xmlns:a16="http://schemas.microsoft.com/office/drawing/2014/main" id="{BD17D560-245A-A392-9D0F-F6EA12D08A7D}"/>
                </a:ext>
              </a:extLst>
            </p:cNvPr>
            <p:cNvSpPr>
              <a:spLocks noChangeArrowheads="1"/>
            </p:cNvSpPr>
            <p:nvPr/>
          </p:nvSpPr>
          <p:spPr bwMode="auto">
            <a:xfrm>
              <a:off x="2565" y="733"/>
              <a:ext cx="505" cy="2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fontAlgn="ctr"/>
              <a:r>
                <a:rPr lang="en-US" altLang="zh-CN" i="1">
                  <a:solidFill>
                    <a:srgbClr val="0033CC"/>
                  </a:solidFill>
                </a:rPr>
                <a:t>u</a:t>
              </a:r>
              <a:r>
                <a:rPr lang="en-US" altLang="zh-CN" baseline="-25000">
                  <a:solidFill>
                    <a:srgbClr val="0033CC"/>
                  </a:solidFill>
                </a:rPr>
                <a:t>O </a:t>
              </a:r>
              <a:r>
                <a:rPr lang="en-US" altLang="zh-CN">
                  <a:solidFill>
                    <a:srgbClr val="0033CC"/>
                  </a:solidFill>
                </a:rPr>
                <a:t>/V</a:t>
              </a:r>
              <a:endParaRPr lang="en-US" altLang="zh-CN" b="0">
                <a:solidFill>
                  <a:srgbClr val="0033CC"/>
                </a:solidFill>
              </a:endParaRPr>
            </a:p>
          </p:txBody>
        </p:sp>
        <p:sp>
          <p:nvSpPr>
            <p:cNvPr id="267" name="Line 32">
              <a:extLst>
                <a:ext uri="{FF2B5EF4-FFF2-40B4-BE49-F238E27FC236}">
                  <a16:creationId xmlns:a16="http://schemas.microsoft.com/office/drawing/2014/main" id="{591E4B76-64F9-2DE8-E619-61ABE9676EA7}"/>
                </a:ext>
              </a:extLst>
            </p:cNvPr>
            <p:cNvSpPr>
              <a:spLocks noChangeShapeType="1"/>
            </p:cNvSpPr>
            <p:nvPr/>
          </p:nvSpPr>
          <p:spPr bwMode="auto">
            <a:xfrm flipV="1">
              <a:off x="3161" y="2271"/>
              <a:ext cx="1567" cy="0"/>
            </a:xfrm>
            <a:prstGeom prst="line">
              <a:avLst/>
            </a:prstGeom>
            <a:noFill/>
            <a:ln w="28575">
              <a:solidFill>
                <a:srgbClr val="0033CC"/>
              </a:solidFill>
              <a:round/>
              <a:headEnd/>
              <a:tailEnd type="stealth" w="med" len="med"/>
            </a:ln>
            <a:extLst>
              <a:ext uri="{909E8E84-426E-40DD-AFC4-6F175D3DCCD1}">
                <a14:hiddenFill xmlns:a14="http://schemas.microsoft.com/office/drawing/2010/main">
                  <a:noFill/>
                </a14:hiddenFill>
              </a:ext>
            </a:extLst>
          </p:spPr>
          <p:txBody>
            <a:bodyPr/>
            <a:lstStyle/>
            <a:p>
              <a:endParaRPr lang="zh-CN" altLang="en-US"/>
            </a:p>
          </p:txBody>
        </p:sp>
        <p:sp>
          <p:nvSpPr>
            <p:cNvPr id="268" name="Line 33">
              <a:extLst>
                <a:ext uri="{FF2B5EF4-FFF2-40B4-BE49-F238E27FC236}">
                  <a16:creationId xmlns:a16="http://schemas.microsoft.com/office/drawing/2014/main" id="{9C5A49B0-749D-A5B2-A383-6CFFDCFE6149}"/>
                </a:ext>
              </a:extLst>
            </p:cNvPr>
            <p:cNvSpPr>
              <a:spLocks noChangeShapeType="1"/>
            </p:cNvSpPr>
            <p:nvPr/>
          </p:nvSpPr>
          <p:spPr bwMode="auto">
            <a:xfrm flipV="1">
              <a:off x="3163" y="779"/>
              <a:ext cx="0" cy="1497"/>
            </a:xfrm>
            <a:prstGeom prst="line">
              <a:avLst/>
            </a:prstGeom>
            <a:noFill/>
            <a:ln w="28575">
              <a:solidFill>
                <a:srgbClr val="0033CC"/>
              </a:solidFill>
              <a:round/>
              <a:headEnd/>
              <a:tailEnd type="stealth" w="med" len="med"/>
            </a:ln>
            <a:extLst>
              <a:ext uri="{909E8E84-426E-40DD-AFC4-6F175D3DCCD1}">
                <a14:hiddenFill xmlns:a14="http://schemas.microsoft.com/office/drawing/2010/main">
                  <a:noFill/>
                </a14:hiddenFill>
              </a:ext>
            </a:extLst>
          </p:spPr>
          <p:txBody>
            <a:bodyPr/>
            <a:lstStyle/>
            <a:p>
              <a:endParaRPr lang="zh-CN" altLang="en-US"/>
            </a:p>
          </p:txBody>
        </p:sp>
        <p:sp>
          <p:nvSpPr>
            <p:cNvPr id="269" name="Line 34">
              <a:extLst>
                <a:ext uri="{FF2B5EF4-FFF2-40B4-BE49-F238E27FC236}">
                  <a16:creationId xmlns:a16="http://schemas.microsoft.com/office/drawing/2014/main" id="{530E39DC-6E01-E18B-A94B-CD9AC518DE78}"/>
                </a:ext>
              </a:extLst>
            </p:cNvPr>
            <p:cNvSpPr>
              <a:spLocks noChangeShapeType="1"/>
            </p:cNvSpPr>
            <p:nvPr/>
          </p:nvSpPr>
          <p:spPr bwMode="auto">
            <a:xfrm>
              <a:off x="3463" y="2227"/>
              <a:ext cx="0" cy="49"/>
            </a:xfrm>
            <a:prstGeom prst="line">
              <a:avLst/>
            </a:prstGeom>
            <a:noFill/>
            <a:ln w="381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zh-CN" altLang="en-US"/>
            </a:p>
          </p:txBody>
        </p:sp>
        <p:sp>
          <p:nvSpPr>
            <p:cNvPr id="270" name="Line 35">
              <a:extLst>
                <a:ext uri="{FF2B5EF4-FFF2-40B4-BE49-F238E27FC236}">
                  <a16:creationId xmlns:a16="http://schemas.microsoft.com/office/drawing/2014/main" id="{FA069F58-1006-8CCB-2D4F-585B93DA52DD}"/>
                </a:ext>
              </a:extLst>
            </p:cNvPr>
            <p:cNvSpPr>
              <a:spLocks noChangeShapeType="1"/>
            </p:cNvSpPr>
            <p:nvPr/>
          </p:nvSpPr>
          <p:spPr bwMode="auto">
            <a:xfrm>
              <a:off x="3763" y="2227"/>
              <a:ext cx="0" cy="48"/>
            </a:xfrm>
            <a:prstGeom prst="line">
              <a:avLst/>
            </a:prstGeom>
            <a:noFill/>
            <a:ln w="381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zh-CN" altLang="en-US"/>
            </a:p>
          </p:txBody>
        </p:sp>
        <p:sp>
          <p:nvSpPr>
            <p:cNvPr id="271" name="Rectangle 36">
              <a:extLst>
                <a:ext uri="{FF2B5EF4-FFF2-40B4-BE49-F238E27FC236}">
                  <a16:creationId xmlns:a16="http://schemas.microsoft.com/office/drawing/2014/main" id="{4F664A38-A114-C167-EFE7-91B307F71D4E}"/>
                </a:ext>
              </a:extLst>
            </p:cNvPr>
            <p:cNvSpPr>
              <a:spLocks noChangeArrowheads="1"/>
            </p:cNvSpPr>
            <p:nvPr/>
          </p:nvSpPr>
          <p:spPr bwMode="auto">
            <a:xfrm>
              <a:off x="4762" y="2123"/>
              <a:ext cx="446" cy="2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fontAlgn="ctr"/>
              <a:r>
                <a:rPr lang="en-US" altLang="zh-CN" i="1">
                  <a:solidFill>
                    <a:srgbClr val="0033CC"/>
                  </a:solidFill>
                </a:rPr>
                <a:t>u</a:t>
              </a:r>
              <a:r>
                <a:rPr lang="en-US" altLang="zh-CN" baseline="-25000">
                  <a:solidFill>
                    <a:srgbClr val="0033CC"/>
                  </a:solidFill>
                </a:rPr>
                <a:t>I </a:t>
              </a:r>
              <a:r>
                <a:rPr lang="en-US" altLang="zh-CN">
                  <a:solidFill>
                    <a:srgbClr val="0033CC"/>
                  </a:solidFill>
                </a:rPr>
                <a:t>/V</a:t>
              </a:r>
              <a:endParaRPr lang="en-US" altLang="zh-CN" b="0">
                <a:solidFill>
                  <a:srgbClr val="0033CC"/>
                </a:solidFill>
              </a:endParaRPr>
            </a:p>
          </p:txBody>
        </p:sp>
        <p:sp>
          <p:nvSpPr>
            <p:cNvPr id="272" name="Line 37">
              <a:extLst>
                <a:ext uri="{FF2B5EF4-FFF2-40B4-BE49-F238E27FC236}">
                  <a16:creationId xmlns:a16="http://schemas.microsoft.com/office/drawing/2014/main" id="{3D4DAD36-6548-4E7C-A515-7810704F10DF}"/>
                </a:ext>
              </a:extLst>
            </p:cNvPr>
            <p:cNvSpPr>
              <a:spLocks noChangeShapeType="1"/>
            </p:cNvSpPr>
            <p:nvPr/>
          </p:nvSpPr>
          <p:spPr bwMode="auto">
            <a:xfrm>
              <a:off x="4063" y="2227"/>
              <a:ext cx="0" cy="48"/>
            </a:xfrm>
            <a:prstGeom prst="line">
              <a:avLst/>
            </a:prstGeom>
            <a:noFill/>
            <a:ln w="381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zh-CN" altLang="en-US"/>
            </a:p>
          </p:txBody>
        </p:sp>
        <p:sp>
          <p:nvSpPr>
            <p:cNvPr id="273" name="Line 38">
              <a:extLst>
                <a:ext uri="{FF2B5EF4-FFF2-40B4-BE49-F238E27FC236}">
                  <a16:creationId xmlns:a16="http://schemas.microsoft.com/office/drawing/2014/main" id="{4D3DBE19-6FF6-E870-48AD-5C5F39311B84}"/>
                </a:ext>
              </a:extLst>
            </p:cNvPr>
            <p:cNvSpPr>
              <a:spLocks noChangeShapeType="1"/>
            </p:cNvSpPr>
            <p:nvPr/>
          </p:nvSpPr>
          <p:spPr bwMode="auto">
            <a:xfrm>
              <a:off x="4363" y="2227"/>
              <a:ext cx="0" cy="48"/>
            </a:xfrm>
            <a:prstGeom prst="line">
              <a:avLst/>
            </a:prstGeom>
            <a:noFill/>
            <a:ln w="381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zh-CN" altLang="en-US"/>
            </a:p>
          </p:txBody>
        </p:sp>
        <p:sp>
          <p:nvSpPr>
            <p:cNvPr id="274" name="Line 39">
              <a:extLst>
                <a:ext uri="{FF2B5EF4-FFF2-40B4-BE49-F238E27FC236}">
                  <a16:creationId xmlns:a16="http://schemas.microsoft.com/office/drawing/2014/main" id="{B4E82418-40E3-12A4-7C0A-DA0484F51821}"/>
                </a:ext>
              </a:extLst>
            </p:cNvPr>
            <p:cNvSpPr>
              <a:spLocks noChangeShapeType="1"/>
            </p:cNvSpPr>
            <p:nvPr/>
          </p:nvSpPr>
          <p:spPr bwMode="auto">
            <a:xfrm flipV="1">
              <a:off x="3160" y="1965"/>
              <a:ext cx="50" cy="1"/>
            </a:xfrm>
            <a:prstGeom prst="line">
              <a:avLst/>
            </a:prstGeom>
            <a:noFill/>
            <a:ln w="381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75" name="Line 40">
              <a:extLst>
                <a:ext uri="{FF2B5EF4-FFF2-40B4-BE49-F238E27FC236}">
                  <a16:creationId xmlns:a16="http://schemas.microsoft.com/office/drawing/2014/main" id="{96F03C45-314D-3B29-D4AD-E13BE5FF5440}"/>
                </a:ext>
              </a:extLst>
            </p:cNvPr>
            <p:cNvSpPr>
              <a:spLocks noChangeShapeType="1"/>
            </p:cNvSpPr>
            <p:nvPr/>
          </p:nvSpPr>
          <p:spPr bwMode="auto">
            <a:xfrm flipV="1">
              <a:off x="3160" y="1662"/>
              <a:ext cx="50" cy="1"/>
            </a:xfrm>
            <a:prstGeom prst="line">
              <a:avLst/>
            </a:prstGeom>
            <a:noFill/>
            <a:ln w="381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76" name="Line 41">
              <a:extLst>
                <a:ext uri="{FF2B5EF4-FFF2-40B4-BE49-F238E27FC236}">
                  <a16:creationId xmlns:a16="http://schemas.microsoft.com/office/drawing/2014/main" id="{040DBCFA-CBF6-B227-61D3-0FC9317B3A9F}"/>
                </a:ext>
              </a:extLst>
            </p:cNvPr>
            <p:cNvSpPr>
              <a:spLocks noChangeShapeType="1"/>
            </p:cNvSpPr>
            <p:nvPr/>
          </p:nvSpPr>
          <p:spPr bwMode="auto">
            <a:xfrm flipV="1">
              <a:off x="3160" y="1360"/>
              <a:ext cx="50" cy="1"/>
            </a:xfrm>
            <a:prstGeom prst="line">
              <a:avLst/>
            </a:prstGeom>
            <a:noFill/>
            <a:ln w="381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77" name="Line 42">
              <a:extLst>
                <a:ext uri="{FF2B5EF4-FFF2-40B4-BE49-F238E27FC236}">
                  <a16:creationId xmlns:a16="http://schemas.microsoft.com/office/drawing/2014/main" id="{DB9223CB-9C61-EE97-6C8E-6EC6B3498C04}"/>
                </a:ext>
              </a:extLst>
            </p:cNvPr>
            <p:cNvSpPr>
              <a:spLocks noChangeShapeType="1"/>
            </p:cNvSpPr>
            <p:nvPr/>
          </p:nvSpPr>
          <p:spPr bwMode="auto">
            <a:xfrm flipV="1">
              <a:off x="3160" y="1058"/>
              <a:ext cx="50" cy="1"/>
            </a:xfrm>
            <a:prstGeom prst="line">
              <a:avLst/>
            </a:prstGeom>
            <a:noFill/>
            <a:ln w="381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78" name="Rectangle 43">
              <a:extLst>
                <a:ext uri="{FF2B5EF4-FFF2-40B4-BE49-F238E27FC236}">
                  <a16:creationId xmlns:a16="http://schemas.microsoft.com/office/drawing/2014/main" id="{D3377D4D-17A7-A77B-CDD9-4DD9CF2CB695}"/>
                </a:ext>
              </a:extLst>
            </p:cNvPr>
            <p:cNvSpPr>
              <a:spLocks noChangeArrowheads="1"/>
            </p:cNvSpPr>
            <p:nvPr/>
          </p:nvSpPr>
          <p:spPr bwMode="auto">
            <a:xfrm>
              <a:off x="3398" y="2274"/>
              <a:ext cx="147"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33CC"/>
                  </a:solidFill>
                  <a:miter lim="800000"/>
                  <a:headEnd/>
                  <a:tailEnd/>
                </a14:hiddenLine>
              </a:ext>
            </a:extLst>
          </p:spPr>
          <p:txBody>
            <a:bodyPr lIns="0" tIns="0" rIns="0" bIns="0">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fontAlgn="ctr"/>
              <a:r>
                <a:rPr lang="en-US" altLang="zh-CN" sz="2400">
                  <a:solidFill>
                    <a:srgbClr val="0033CC"/>
                  </a:solidFill>
                </a:rPr>
                <a:t>1</a:t>
              </a:r>
              <a:endParaRPr lang="en-US" altLang="zh-CN" sz="2400" b="0">
                <a:solidFill>
                  <a:srgbClr val="0033CC"/>
                </a:solidFill>
              </a:endParaRPr>
            </a:p>
          </p:txBody>
        </p:sp>
        <p:sp>
          <p:nvSpPr>
            <p:cNvPr id="279" name="Rectangle 44">
              <a:extLst>
                <a:ext uri="{FF2B5EF4-FFF2-40B4-BE49-F238E27FC236}">
                  <a16:creationId xmlns:a16="http://schemas.microsoft.com/office/drawing/2014/main" id="{E7DFBBE5-013A-58D6-54A3-450FF30F5634}"/>
                </a:ext>
              </a:extLst>
            </p:cNvPr>
            <p:cNvSpPr>
              <a:spLocks noChangeArrowheads="1"/>
            </p:cNvSpPr>
            <p:nvPr/>
          </p:nvSpPr>
          <p:spPr bwMode="auto">
            <a:xfrm>
              <a:off x="3704" y="2274"/>
              <a:ext cx="147"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33CC"/>
                  </a:solidFill>
                  <a:miter lim="800000"/>
                  <a:headEnd/>
                  <a:tailEnd/>
                </a14:hiddenLine>
              </a:ext>
            </a:extLst>
          </p:spPr>
          <p:txBody>
            <a:bodyPr lIns="0" tIns="0" rIns="0" bIns="0">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fontAlgn="ctr"/>
              <a:r>
                <a:rPr lang="en-US" altLang="zh-CN" sz="2400">
                  <a:solidFill>
                    <a:srgbClr val="0033CC"/>
                  </a:solidFill>
                </a:rPr>
                <a:t>2</a:t>
              </a:r>
              <a:endParaRPr lang="en-US" altLang="zh-CN" sz="2400" b="0">
                <a:solidFill>
                  <a:srgbClr val="0033CC"/>
                </a:solidFill>
              </a:endParaRPr>
            </a:p>
          </p:txBody>
        </p:sp>
        <p:sp>
          <p:nvSpPr>
            <p:cNvPr id="280" name="Rectangle 45">
              <a:extLst>
                <a:ext uri="{FF2B5EF4-FFF2-40B4-BE49-F238E27FC236}">
                  <a16:creationId xmlns:a16="http://schemas.microsoft.com/office/drawing/2014/main" id="{47A87C33-21D0-D270-97A8-D13A6AB4041B}"/>
                </a:ext>
              </a:extLst>
            </p:cNvPr>
            <p:cNvSpPr>
              <a:spLocks noChangeArrowheads="1"/>
            </p:cNvSpPr>
            <p:nvPr/>
          </p:nvSpPr>
          <p:spPr bwMode="auto">
            <a:xfrm>
              <a:off x="4010" y="2274"/>
              <a:ext cx="147"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33CC"/>
                  </a:solidFill>
                  <a:miter lim="800000"/>
                  <a:headEnd/>
                  <a:tailEnd/>
                </a14:hiddenLine>
              </a:ext>
            </a:extLst>
          </p:spPr>
          <p:txBody>
            <a:bodyPr lIns="0" tIns="0" rIns="0" bIns="0">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fontAlgn="ctr"/>
              <a:r>
                <a:rPr lang="en-US" altLang="zh-CN" sz="2400">
                  <a:solidFill>
                    <a:srgbClr val="0033CC"/>
                  </a:solidFill>
                </a:rPr>
                <a:t>3</a:t>
              </a:r>
              <a:endParaRPr lang="en-US" altLang="zh-CN" sz="2400" b="0">
                <a:solidFill>
                  <a:srgbClr val="0033CC"/>
                </a:solidFill>
              </a:endParaRPr>
            </a:p>
          </p:txBody>
        </p:sp>
        <p:sp>
          <p:nvSpPr>
            <p:cNvPr id="281" name="Rectangle 46">
              <a:extLst>
                <a:ext uri="{FF2B5EF4-FFF2-40B4-BE49-F238E27FC236}">
                  <a16:creationId xmlns:a16="http://schemas.microsoft.com/office/drawing/2014/main" id="{07DDFBB1-7650-19C4-7CD7-7F88EE4B89AE}"/>
                </a:ext>
              </a:extLst>
            </p:cNvPr>
            <p:cNvSpPr>
              <a:spLocks noChangeArrowheads="1"/>
            </p:cNvSpPr>
            <p:nvPr/>
          </p:nvSpPr>
          <p:spPr bwMode="auto">
            <a:xfrm>
              <a:off x="4316" y="2274"/>
              <a:ext cx="147"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33CC"/>
                  </a:solidFill>
                  <a:miter lim="800000"/>
                  <a:headEnd/>
                  <a:tailEnd/>
                </a14:hiddenLine>
              </a:ext>
            </a:extLst>
          </p:spPr>
          <p:txBody>
            <a:bodyPr lIns="0" tIns="0" rIns="0" bIns="0">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fontAlgn="ctr"/>
              <a:r>
                <a:rPr lang="en-US" altLang="zh-CN" sz="2400">
                  <a:solidFill>
                    <a:srgbClr val="0033CC"/>
                  </a:solidFill>
                </a:rPr>
                <a:t>4</a:t>
              </a:r>
              <a:endParaRPr lang="en-US" altLang="zh-CN" sz="2400" b="0">
                <a:solidFill>
                  <a:srgbClr val="0033CC"/>
                </a:solidFill>
              </a:endParaRPr>
            </a:p>
          </p:txBody>
        </p:sp>
        <p:sp>
          <p:nvSpPr>
            <p:cNvPr id="282" name="Rectangle 47">
              <a:extLst>
                <a:ext uri="{FF2B5EF4-FFF2-40B4-BE49-F238E27FC236}">
                  <a16:creationId xmlns:a16="http://schemas.microsoft.com/office/drawing/2014/main" id="{7EC75FC1-F3D6-36C9-FC83-627ADA301102}"/>
                </a:ext>
              </a:extLst>
            </p:cNvPr>
            <p:cNvSpPr>
              <a:spLocks noChangeArrowheads="1"/>
            </p:cNvSpPr>
            <p:nvPr/>
          </p:nvSpPr>
          <p:spPr bwMode="auto">
            <a:xfrm>
              <a:off x="2948" y="1871"/>
              <a:ext cx="147"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33CC"/>
                  </a:solidFill>
                  <a:miter lim="800000"/>
                  <a:headEnd/>
                  <a:tailEnd/>
                </a14:hiddenLine>
              </a:ext>
            </a:extLst>
          </p:spPr>
          <p:txBody>
            <a:bodyPr lIns="0" tIns="0" rIns="0" bIns="0">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fontAlgn="ctr"/>
              <a:r>
                <a:rPr lang="en-US" altLang="zh-CN" sz="2400">
                  <a:solidFill>
                    <a:srgbClr val="0033CC"/>
                  </a:solidFill>
                </a:rPr>
                <a:t>1</a:t>
              </a:r>
              <a:endParaRPr lang="en-US" altLang="zh-CN" sz="2400" b="0">
                <a:solidFill>
                  <a:srgbClr val="0033CC"/>
                </a:solidFill>
              </a:endParaRPr>
            </a:p>
          </p:txBody>
        </p:sp>
        <p:sp>
          <p:nvSpPr>
            <p:cNvPr id="283" name="Rectangle 48">
              <a:extLst>
                <a:ext uri="{FF2B5EF4-FFF2-40B4-BE49-F238E27FC236}">
                  <a16:creationId xmlns:a16="http://schemas.microsoft.com/office/drawing/2014/main" id="{DB84B279-8780-B7AC-209B-B610C27A696D}"/>
                </a:ext>
              </a:extLst>
            </p:cNvPr>
            <p:cNvSpPr>
              <a:spLocks noChangeArrowheads="1"/>
            </p:cNvSpPr>
            <p:nvPr/>
          </p:nvSpPr>
          <p:spPr bwMode="auto">
            <a:xfrm>
              <a:off x="2949" y="1554"/>
              <a:ext cx="147"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33CC"/>
                  </a:solidFill>
                  <a:miter lim="800000"/>
                  <a:headEnd/>
                  <a:tailEnd/>
                </a14:hiddenLine>
              </a:ext>
            </a:extLst>
          </p:spPr>
          <p:txBody>
            <a:bodyPr lIns="0" tIns="0" rIns="0" bIns="0">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fontAlgn="ctr"/>
              <a:r>
                <a:rPr lang="en-US" altLang="zh-CN" sz="2400">
                  <a:solidFill>
                    <a:srgbClr val="0033CC"/>
                  </a:solidFill>
                </a:rPr>
                <a:t>2</a:t>
              </a:r>
              <a:endParaRPr lang="en-US" altLang="zh-CN" sz="2400" b="0">
                <a:solidFill>
                  <a:srgbClr val="0033CC"/>
                </a:solidFill>
              </a:endParaRPr>
            </a:p>
          </p:txBody>
        </p:sp>
        <p:sp>
          <p:nvSpPr>
            <p:cNvPr id="284" name="Rectangle 49">
              <a:extLst>
                <a:ext uri="{FF2B5EF4-FFF2-40B4-BE49-F238E27FC236}">
                  <a16:creationId xmlns:a16="http://schemas.microsoft.com/office/drawing/2014/main" id="{133338D6-851B-0883-7DBE-3964C0AE6DCF}"/>
                </a:ext>
              </a:extLst>
            </p:cNvPr>
            <p:cNvSpPr>
              <a:spLocks noChangeArrowheads="1"/>
            </p:cNvSpPr>
            <p:nvPr/>
          </p:nvSpPr>
          <p:spPr bwMode="auto">
            <a:xfrm>
              <a:off x="2948" y="1238"/>
              <a:ext cx="147"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33CC"/>
                  </a:solidFill>
                  <a:miter lim="800000"/>
                  <a:headEnd/>
                  <a:tailEnd/>
                </a14:hiddenLine>
              </a:ext>
            </a:extLst>
          </p:spPr>
          <p:txBody>
            <a:bodyPr lIns="0" tIns="0" rIns="0" bIns="0">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fontAlgn="ctr"/>
              <a:r>
                <a:rPr lang="en-US" altLang="zh-CN" sz="2400">
                  <a:solidFill>
                    <a:srgbClr val="0033CC"/>
                  </a:solidFill>
                </a:rPr>
                <a:t>3</a:t>
              </a:r>
              <a:endParaRPr lang="en-US" altLang="zh-CN" sz="2400" b="0">
                <a:solidFill>
                  <a:srgbClr val="0033CC"/>
                </a:solidFill>
              </a:endParaRPr>
            </a:p>
          </p:txBody>
        </p:sp>
        <p:sp>
          <p:nvSpPr>
            <p:cNvPr id="285" name="Rectangle 50">
              <a:extLst>
                <a:ext uri="{FF2B5EF4-FFF2-40B4-BE49-F238E27FC236}">
                  <a16:creationId xmlns:a16="http://schemas.microsoft.com/office/drawing/2014/main" id="{EA8FC7BB-1924-B208-F58A-80A3F68C2171}"/>
                </a:ext>
              </a:extLst>
            </p:cNvPr>
            <p:cNvSpPr>
              <a:spLocks noChangeArrowheads="1"/>
            </p:cNvSpPr>
            <p:nvPr/>
          </p:nvSpPr>
          <p:spPr bwMode="auto">
            <a:xfrm>
              <a:off x="2948" y="922"/>
              <a:ext cx="147"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33CC"/>
                  </a:solidFill>
                  <a:miter lim="800000"/>
                  <a:headEnd/>
                  <a:tailEnd/>
                </a14:hiddenLine>
              </a:ext>
            </a:extLst>
          </p:spPr>
          <p:txBody>
            <a:bodyPr lIns="0" tIns="0" rIns="0" bIns="0">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fontAlgn="ctr"/>
              <a:r>
                <a:rPr lang="en-US" altLang="zh-CN" sz="2400">
                  <a:solidFill>
                    <a:srgbClr val="0033CC"/>
                  </a:solidFill>
                </a:rPr>
                <a:t>4</a:t>
              </a:r>
              <a:endParaRPr lang="en-US" altLang="zh-CN" sz="2400" b="0">
                <a:solidFill>
                  <a:srgbClr val="0033CC"/>
                </a:solidFill>
              </a:endParaRPr>
            </a:p>
          </p:txBody>
        </p:sp>
      </p:grpSp>
      <p:sp>
        <p:nvSpPr>
          <p:cNvPr id="286" name="Text Box 51">
            <a:extLst>
              <a:ext uri="{FF2B5EF4-FFF2-40B4-BE49-F238E27FC236}">
                <a16:creationId xmlns:a16="http://schemas.microsoft.com/office/drawing/2014/main" id="{2D017DAE-2F25-5070-8C6E-182161416577}"/>
              </a:ext>
            </a:extLst>
          </p:cNvPr>
          <p:cNvSpPr txBox="1">
            <a:spLocks noChangeArrowheads="1"/>
          </p:cNvSpPr>
          <p:nvPr/>
        </p:nvSpPr>
        <p:spPr bwMode="auto">
          <a:xfrm>
            <a:off x="87012" y="4593903"/>
            <a:ext cx="1528762"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r>
              <a:rPr lang="en-US" altLang="zh-CN" i="1" dirty="0">
                <a:solidFill>
                  <a:srgbClr val="FF0066"/>
                </a:solidFill>
              </a:rPr>
              <a:t>AB </a:t>
            </a:r>
            <a:r>
              <a:rPr lang="zh-CN" altLang="en-US" dirty="0">
                <a:solidFill>
                  <a:srgbClr val="FF0066"/>
                </a:solidFill>
                <a:latin typeface="宋体" panose="02010600030101010101" pitchFamily="2" charset="-122"/>
              </a:rPr>
              <a:t>段：</a:t>
            </a:r>
          </a:p>
        </p:txBody>
      </p:sp>
      <p:sp>
        <p:nvSpPr>
          <p:cNvPr id="287" name="Text Box 52">
            <a:extLst>
              <a:ext uri="{FF2B5EF4-FFF2-40B4-BE49-F238E27FC236}">
                <a16:creationId xmlns:a16="http://schemas.microsoft.com/office/drawing/2014/main" id="{33824008-67CE-A32D-3D4D-F14C19004116}"/>
              </a:ext>
            </a:extLst>
          </p:cNvPr>
          <p:cNvSpPr txBox="1">
            <a:spLocks noChangeArrowheads="1"/>
          </p:cNvSpPr>
          <p:nvPr/>
        </p:nvSpPr>
        <p:spPr bwMode="auto">
          <a:xfrm>
            <a:off x="63083" y="5070452"/>
            <a:ext cx="2193924" cy="4616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400" i="1" dirty="0" err="1">
                <a:solidFill>
                  <a:srgbClr val="0033CC"/>
                </a:solidFill>
              </a:rPr>
              <a:t>u</a:t>
            </a:r>
            <a:r>
              <a:rPr lang="en-US" altLang="zh-CN" sz="2400" baseline="-25000" dirty="0" err="1">
                <a:solidFill>
                  <a:srgbClr val="0033CC"/>
                </a:solidFill>
              </a:rPr>
              <a:t>I</a:t>
            </a:r>
            <a:r>
              <a:rPr lang="en-US" altLang="zh-CN" sz="2400" dirty="0">
                <a:solidFill>
                  <a:srgbClr val="0033CC"/>
                </a:solidFill>
              </a:rPr>
              <a:t> &lt; 0.5 V</a:t>
            </a:r>
            <a:r>
              <a:rPr lang="en-US" altLang="zh-CN" sz="2400" baseline="-25000" dirty="0">
                <a:solidFill>
                  <a:srgbClr val="0033CC"/>
                </a:solidFill>
              </a:rPr>
              <a:t> </a:t>
            </a:r>
            <a:r>
              <a:rPr lang="zh-CN" altLang="en-US" sz="2400" dirty="0">
                <a:solidFill>
                  <a:srgbClr val="0033CC"/>
                </a:solidFill>
              </a:rPr>
              <a:t>，</a:t>
            </a:r>
          </a:p>
        </p:txBody>
      </p:sp>
      <p:sp>
        <p:nvSpPr>
          <p:cNvPr id="288" name="Line 53">
            <a:extLst>
              <a:ext uri="{FF2B5EF4-FFF2-40B4-BE49-F238E27FC236}">
                <a16:creationId xmlns:a16="http://schemas.microsoft.com/office/drawing/2014/main" id="{BF57CFE6-9C34-00C1-FD87-BA376E18C41A}"/>
              </a:ext>
            </a:extLst>
          </p:cNvPr>
          <p:cNvSpPr>
            <a:spLocks noChangeShapeType="1"/>
          </p:cNvSpPr>
          <p:nvPr/>
        </p:nvSpPr>
        <p:spPr bwMode="auto">
          <a:xfrm>
            <a:off x="4896729" y="2219030"/>
            <a:ext cx="0" cy="1776413"/>
          </a:xfrm>
          <a:prstGeom prst="line">
            <a:avLst/>
          </a:prstGeom>
          <a:noFill/>
          <a:ln w="28575">
            <a:solidFill>
              <a:srgbClr val="996600"/>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89" name="Text Box 54">
            <a:extLst>
              <a:ext uri="{FF2B5EF4-FFF2-40B4-BE49-F238E27FC236}">
                <a16:creationId xmlns:a16="http://schemas.microsoft.com/office/drawing/2014/main" id="{D41035CA-61FA-9C29-0629-29EC1C4A19E4}"/>
              </a:ext>
            </a:extLst>
          </p:cNvPr>
          <p:cNvSpPr txBox="1">
            <a:spLocks noChangeArrowheads="1"/>
          </p:cNvSpPr>
          <p:nvPr/>
        </p:nvSpPr>
        <p:spPr bwMode="auto">
          <a:xfrm>
            <a:off x="1651369" y="5031773"/>
            <a:ext cx="1640288" cy="4616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400" i="1" dirty="0">
                <a:solidFill>
                  <a:srgbClr val="0033CC"/>
                </a:solidFill>
              </a:rPr>
              <a:t>u</a:t>
            </a:r>
            <a:r>
              <a:rPr lang="en-US" altLang="zh-CN" sz="2400" baseline="-25000" dirty="0">
                <a:solidFill>
                  <a:srgbClr val="0033CC"/>
                </a:solidFill>
              </a:rPr>
              <a:t>B1</a:t>
            </a:r>
            <a:r>
              <a:rPr lang="en-US" altLang="zh-CN" sz="2400" dirty="0">
                <a:solidFill>
                  <a:srgbClr val="0033CC"/>
                </a:solidFill>
              </a:rPr>
              <a:t>&lt; 1.3 V</a:t>
            </a:r>
            <a:r>
              <a:rPr lang="en-US" altLang="zh-CN" sz="2400" baseline="-25000" dirty="0">
                <a:solidFill>
                  <a:srgbClr val="0033CC"/>
                </a:solidFill>
              </a:rPr>
              <a:t>  </a:t>
            </a:r>
            <a:endParaRPr lang="zh-CN" altLang="en-US" sz="2400" dirty="0">
              <a:solidFill>
                <a:srgbClr val="0033CC"/>
              </a:solidFill>
            </a:endParaRPr>
          </a:p>
        </p:txBody>
      </p:sp>
      <p:sp>
        <p:nvSpPr>
          <p:cNvPr id="290" name="Text Box 55">
            <a:extLst>
              <a:ext uri="{FF2B5EF4-FFF2-40B4-BE49-F238E27FC236}">
                <a16:creationId xmlns:a16="http://schemas.microsoft.com/office/drawing/2014/main" id="{82FA7DFD-5640-14CE-6DD3-9CFDE177608A}"/>
              </a:ext>
            </a:extLst>
          </p:cNvPr>
          <p:cNvSpPr txBox="1">
            <a:spLocks noChangeArrowheads="1"/>
          </p:cNvSpPr>
          <p:nvPr/>
        </p:nvSpPr>
        <p:spPr bwMode="auto">
          <a:xfrm>
            <a:off x="83837" y="5661291"/>
            <a:ext cx="3534446" cy="4616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r>
              <a:rPr lang="en-US" altLang="zh-CN" sz="2400" dirty="0">
                <a:solidFill>
                  <a:srgbClr val="0033CC"/>
                </a:solidFill>
              </a:rPr>
              <a:t>T</a:t>
            </a:r>
            <a:r>
              <a:rPr lang="en-US" altLang="zh-CN" sz="2400" baseline="-25000" dirty="0">
                <a:solidFill>
                  <a:srgbClr val="0033CC"/>
                </a:solidFill>
              </a:rPr>
              <a:t>2 </a:t>
            </a:r>
            <a:r>
              <a:rPr lang="en-US" altLang="zh-CN" sz="2400" dirty="0">
                <a:solidFill>
                  <a:srgbClr val="0033CC"/>
                </a:solidFill>
                <a:latin typeface="宋体" panose="02010600030101010101" pitchFamily="2" charset="-122"/>
              </a:rPr>
              <a:t>/</a:t>
            </a:r>
            <a:r>
              <a:rPr lang="en-US" altLang="zh-CN" sz="2400" dirty="0">
                <a:solidFill>
                  <a:srgbClr val="0033CC"/>
                </a:solidFill>
              </a:rPr>
              <a:t>T</a:t>
            </a:r>
            <a:r>
              <a:rPr lang="en-US" altLang="zh-CN" sz="2400" baseline="-25000" dirty="0">
                <a:solidFill>
                  <a:srgbClr val="0033CC"/>
                </a:solidFill>
              </a:rPr>
              <a:t>4 </a:t>
            </a:r>
            <a:r>
              <a:rPr lang="zh-CN" altLang="zh-CN" sz="2400" dirty="0">
                <a:solidFill>
                  <a:srgbClr val="0033CC"/>
                </a:solidFill>
                <a:latin typeface="宋体" panose="02010600030101010101" pitchFamily="2" charset="-122"/>
              </a:rPr>
              <a:t>截止</a:t>
            </a:r>
            <a:r>
              <a:rPr lang="en-US" altLang="zh-CN" sz="2400" dirty="0">
                <a:solidFill>
                  <a:srgbClr val="0033CC"/>
                </a:solidFill>
                <a:latin typeface="宋体" panose="02010600030101010101" pitchFamily="2" charset="-122"/>
              </a:rPr>
              <a:t>,</a:t>
            </a:r>
            <a:r>
              <a:rPr lang="zh-CN" altLang="en-US" sz="2400" dirty="0">
                <a:solidFill>
                  <a:srgbClr val="0033CC"/>
                </a:solidFill>
                <a:latin typeface="宋体" panose="02010600030101010101" pitchFamily="2" charset="-122"/>
              </a:rPr>
              <a:t> </a:t>
            </a:r>
            <a:r>
              <a:rPr lang="en-US" altLang="zh-CN" sz="2400" dirty="0">
                <a:solidFill>
                  <a:srgbClr val="0033CC"/>
                </a:solidFill>
              </a:rPr>
              <a:t>T</a:t>
            </a:r>
            <a:r>
              <a:rPr lang="en-US" altLang="zh-CN" sz="2400" baseline="-25000" dirty="0">
                <a:solidFill>
                  <a:srgbClr val="0033CC"/>
                </a:solidFill>
              </a:rPr>
              <a:t>3 </a:t>
            </a:r>
            <a:r>
              <a:rPr lang="en-US" altLang="zh-CN" sz="2400" dirty="0">
                <a:solidFill>
                  <a:srgbClr val="0033CC"/>
                </a:solidFill>
                <a:latin typeface="宋体" panose="02010600030101010101" pitchFamily="2" charset="-122"/>
              </a:rPr>
              <a:t>/</a:t>
            </a:r>
            <a:r>
              <a:rPr lang="en-US" altLang="zh-CN" sz="2400" dirty="0">
                <a:solidFill>
                  <a:srgbClr val="0033CC"/>
                </a:solidFill>
              </a:rPr>
              <a:t>D </a:t>
            </a:r>
            <a:r>
              <a:rPr lang="zh-CN" altLang="zh-CN" sz="2400" dirty="0">
                <a:solidFill>
                  <a:srgbClr val="0033CC"/>
                </a:solidFill>
                <a:latin typeface="宋体" panose="02010600030101010101" pitchFamily="2" charset="-122"/>
              </a:rPr>
              <a:t>导通</a:t>
            </a:r>
            <a:endParaRPr lang="zh-CN" altLang="en-US" sz="2400" dirty="0">
              <a:solidFill>
                <a:srgbClr val="0033CC"/>
              </a:solidFill>
              <a:latin typeface="宋体" panose="02010600030101010101" pitchFamily="2" charset="-122"/>
            </a:endParaRPr>
          </a:p>
        </p:txBody>
      </p:sp>
      <p:graphicFrame>
        <p:nvGraphicFramePr>
          <p:cNvPr id="291" name="Object 56">
            <a:extLst>
              <a:ext uri="{FF2B5EF4-FFF2-40B4-BE49-F238E27FC236}">
                <a16:creationId xmlns:a16="http://schemas.microsoft.com/office/drawing/2014/main" id="{97E08D10-C620-1706-A716-3DA1F4BE87A5}"/>
              </a:ext>
            </a:extLst>
          </p:cNvPr>
          <p:cNvGraphicFramePr>
            <a:graphicFrameLocks noChangeAspect="1"/>
          </p:cNvGraphicFramePr>
          <p:nvPr>
            <p:extLst>
              <p:ext uri="{D42A27DB-BD31-4B8C-83A1-F6EECF244321}">
                <p14:modId xmlns:p14="http://schemas.microsoft.com/office/powerpoint/2010/main" val="927871698"/>
              </p:ext>
            </p:extLst>
          </p:nvPr>
        </p:nvGraphicFramePr>
        <p:xfrm>
          <a:off x="130341" y="6233504"/>
          <a:ext cx="2329066" cy="486627"/>
        </p:xfrm>
        <a:graphic>
          <a:graphicData uri="http://schemas.openxmlformats.org/presentationml/2006/ole">
            <mc:AlternateContent xmlns:mc="http://schemas.openxmlformats.org/markup-compatibility/2006">
              <mc:Choice xmlns:v="urn:schemas-microsoft-com:vml" Requires="v">
                <p:oleObj name="Equation" r:id="rId3" imgW="1047963" imgH="180756" progId="Equation.3">
                  <p:embed/>
                </p:oleObj>
              </mc:Choice>
              <mc:Fallback>
                <p:oleObj name="Equation" r:id="rId3" imgW="1047963" imgH="180756" progId="Equation.3">
                  <p:embed/>
                  <p:pic>
                    <p:nvPicPr>
                      <p:cNvPr id="291" name="Object 56">
                        <a:extLst>
                          <a:ext uri="{FF2B5EF4-FFF2-40B4-BE49-F238E27FC236}">
                            <a16:creationId xmlns:a16="http://schemas.microsoft.com/office/drawing/2014/main" id="{97E08D10-C620-1706-A716-3DA1F4BE87A5}"/>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30341" y="6233504"/>
                        <a:ext cx="2329066" cy="486627"/>
                      </a:xfrm>
                      <a:prstGeom prst="rect">
                        <a:avLst/>
                      </a:prstGeom>
                      <a:noFill/>
                      <a:ln>
                        <a:noFill/>
                      </a:ln>
                      <a:effectLst/>
                    </p:spPr>
                  </p:pic>
                </p:oleObj>
              </mc:Fallback>
            </mc:AlternateContent>
          </a:graphicData>
        </a:graphic>
      </p:graphicFrame>
      <p:sp>
        <p:nvSpPr>
          <p:cNvPr id="292" name="AutoShape 57">
            <a:extLst>
              <a:ext uri="{FF2B5EF4-FFF2-40B4-BE49-F238E27FC236}">
                <a16:creationId xmlns:a16="http://schemas.microsoft.com/office/drawing/2014/main" id="{E3F12D4B-DB0D-49B2-0B30-A81854C20605}"/>
              </a:ext>
            </a:extLst>
          </p:cNvPr>
          <p:cNvSpPr>
            <a:spLocks noChangeArrowheads="1"/>
          </p:cNvSpPr>
          <p:nvPr/>
        </p:nvSpPr>
        <p:spPr bwMode="auto">
          <a:xfrm>
            <a:off x="4934829" y="1261768"/>
            <a:ext cx="1276350" cy="509587"/>
          </a:xfrm>
          <a:prstGeom prst="wedgeRoundRectCallout">
            <a:avLst>
              <a:gd name="adj1" fmla="val -48259"/>
              <a:gd name="adj2" fmla="val 86449"/>
              <a:gd name="adj3" fmla="val 16667"/>
            </a:avLst>
          </a:prstGeom>
          <a:solidFill>
            <a:srgbClr val="CCFFFF"/>
          </a:solidFill>
          <a:ln w="9525">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r>
              <a:rPr lang="zh-CN" altLang="en-US" sz="2400">
                <a:solidFill>
                  <a:srgbClr val="0033CC"/>
                </a:solidFill>
              </a:rPr>
              <a:t>截止区</a:t>
            </a:r>
          </a:p>
        </p:txBody>
      </p:sp>
      <p:sp>
        <p:nvSpPr>
          <p:cNvPr id="293" name="AutoShape 58">
            <a:extLst>
              <a:ext uri="{FF2B5EF4-FFF2-40B4-BE49-F238E27FC236}">
                <a16:creationId xmlns:a16="http://schemas.microsoft.com/office/drawing/2014/main" id="{66A7AFB6-2918-F4B3-2A3B-C2B719B4BD17}"/>
              </a:ext>
            </a:extLst>
          </p:cNvPr>
          <p:cNvSpPr>
            <a:spLocks noChangeArrowheads="1"/>
          </p:cNvSpPr>
          <p:nvPr/>
        </p:nvSpPr>
        <p:spPr bwMode="auto">
          <a:xfrm>
            <a:off x="3260016" y="2263480"/>
            <a:ext cx="927100" cy="428625"/>
          </a:xfrm>
          <a:prstGeom prst="wedgeRoundRectCallout">
            <a:avLst>
              <a:gd name="adj1" fmla="val 92981"/>
              <a:gd name="adj2" fmla="val -55185"/>
              <a:gd name="adj3" fmla="val 16667"/>
            </a:avLst>
          </a:prstGeom>
          <a:solidFill>
            <a:srgbClr val="FFFFCC"/>
          </a:solidFill>
          <a:ln w="9525">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r>
              <a:rPr lang="en-US" altLang="zh-CN" sz="2400">
                <a:solidFill>
                  <a:srgbClr val="FF0066"/>
                </a:solidFill>
              </a:rPr>
              <a:t>3.6V</a:t>
            </a:r>
          </a:p>
        </p:txBody>
      </p:sp>
      <p:sp>
        <p:nvSpPr>
          <p:cNvPr id="295" name="Text Box 60">
            <a:extLst>
              <a:ext uri="{FF2B5EF4-FFF2-40B4-BE49-F238E27FC236}">
                <a16:creationId xmlns:a16="http://schemas.microsoft.com/office/drawing/2014/main" id="{211F85BA-F841-6843-787C-E2CF8E3BD56C}"/>
              </a:ext>
            </a:extLst>
          </p:cNvPr>
          <p:cNvSpPr txBox="1">
            <a:spLocks noChangeArrowheads="1"/>
          </p:cNvSpPr>
          <p:nvPr/>
        </p:nvSpPr>
        <p:spPr bwMode="auto">
          <a:xfrm>
            <a:off x="3549298" y="4521841"/>
            <a:ext cx="1460500"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r>
              <a:rPr lang="en-US" altLang="zh-CN" i="1" dirty="0">
                <a:solidFill>
                  <a:srgbClr val="FF0066"/>
                </a:solidFill>
              </a:rPr>
              <a:t>BC </a:t>
            </a:r>
            <a:r>
              <a:rPr lang="zh-CN" altLang="en-US" dirty="0">
                <a:solidFill>
                  <a:srgbClr val="FF0066"/>
                </a:solidFill>
                <a:latin typeface="宋体" panose="02010600030101010101" pitchFamily="2" charset="-122"/>
              </a:rPr>
              <a:t>段：</a:t>
            </a:r>
          </a:p>
        </p:txBody>
      </p:sp>
      <p:graphicFrame>
        <p:nvGraphicFramePr>
          <p:cNvPr id="296" name="Object 61">
            <a:extLst>
              <a:ext uri="{FF2B5EF4-FFF2-40B4-BE49-F238E27FC236}">
                <a16:creationId xmlns:a16="http://schemas.microsoft.com/office/drawing/2014/main" id="{DBDB0312-6ECE-8312-8319-507536785384}"/>
              </a:ext>
            </a:extLst>
          </p:cNvPr>
          <p:cNvGraphicFramePr>
            <a:graphicFrameLocks noChangeAspect="1"/>
          </p:cNvGraphicFramePr>
          <p:nvPr>
            <p:extLst>
              <p:ext uri="{D42A27DB-BD31-4B8C-83A1-F6EECF244321}">
                <p14:modId xmlns:p14="http://schemas.microsoft.com/office/powerpoint/2010/main" val="2518844498"/>
              </p:ext>
            </p:extLst>
          </p:nvPr>
        </p:nvGraphicFramePr>
        <p:xfrm>
          <a:off x="3597733" y="4976701"/>
          <a:ext cx="2645486" cy="461666"/>
        </p:xfrm>
        <a:graphic>
          <a:graphicData uri="http://schemas.openxmlformats.org/presentationml/2006/ole">
            <mc:AlternateContent xmlns:mc="http://schemas.openxmlformats.org/markup-compatibility/2006">
              <mc:Choice xmlns:v="urn:schemas-microsoft-com:vml" Requires="v">
                <p:oleObj name="Equation" r:id="rId5" imgW="1257273" imgH="180756" progId="Equation.3">
                  <p:embed/>
                </p:oleObj>
              </mc:Choice>
              <mc:Fallback>
                <p:oleObj name="Equation" r:id="rId5" imgW="1257273" imgH="180756" progId="Equation.3">
                  <p:embed/>
                  <p:pic>
                    <p:nvPicPr>
                      <p:cNvPr id="296" name="Object 61">
                        <a:extLst>
                          <a:ext uri="{FF2B5EF4-FFF2-40B4-BE49-F238E27FC236}">
                            <a16:creationId xmlns:a16="http://schemas.microsoft.com/office/drawing/2014/main" id="{DBDB0312-6ECE-8312-8319-507536785384}"/>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3597733" y="4976701"/>
                        <a:ext cx="2645486" cy="461666"/>
                      </a:xfrm>
                      <a:prstGeom prst="rect">
                        <a:avLst/>
                      </a:prstGeom>
                      <a:noFill/>
                      <a:ln>
                        <a:noFill/>
                      </a:ln>
                      <a:effectLst/>
                    </p:spPr>
                  </p:pic>
                </p:oleObj>
              </mc:Fallback>
            </mc:AlternateContent>
          </a:graphicData>
        </a:graphic>
      </p:graphicFrame>
      <p:sp>
        <p:nvSpPr>
          <p:cNvPr id="297" name="Text Box 62">
            <a:extLst>
              <a:ext uri="{FF2B5EF4-FFF2-40B4-BE49-F238E27FC236}">
                <a16:creationId xmlns:a16="http://schemas.microsoft.com/office/drawing/2014/main" id="{61CFB0FA-4B04-E2CE-2497-55540D2D3347}"/>
              </a:ext>
            </a:extLst>
          </p:cNvPr>
          <p:cNvSpPr txBox="1">
            <a:spLocks noChangeArrowheads="1"/>
          </p:cNvSpPr>
          <p:nvPr/>
        </p:nvSpPr>
        <p:spPr bwMode="auto">
          <a:xfrm>
            <a:off x="3525489" y="5454909"/>
            <a:ext cx="3049433" cy="83099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r>
              <a:rPr lang="en-US" altLang="zh-CN" sz="2400" dirty="0">
                <a:solidFill>
                  <a:srgbClr val="0033CC"/>
                </a:solidFill>
              </a:rPr>
              <a:t>T</a:t>
            </a:r>
            <a:r>
              <a:rPr lang="en-US" altLang="zh-CN" sz="2400" baseline="-25000" dirty="0">
                <a:solidFill>
                  <a:srgbClr val="0033CC"/>
                </a:solidFill>
              </a:rPr>
              <a:t>2 </a:t>
            </a:r>
            <a:r>
              <a:rPr lang="zh-CN" altLang="en-US" sz="2400" dirty="0">
                <a:solidFill>
                  <a:srgbClr val="0033CC"/>
                </a:solidFill>
                <a:latin typeface="宋体" panose="02010600030101010101" pitchFamily="2" charset="-122"/>
              </a:rPr>
              <a:t>开始导通</a:t>
            </a:r>
            <a:r>
              <a:rPr lang="en-US" altLang="zh-CN" sz="2400" dirty="0">
                <a:solidFill>
                  <a:srgbClr val="0033CC"/>
                </a:solidFill>
                <a:latin typeface="宋体" panose="02010600030101010101" pitchFamily="2" charset="-122"/>
              </a:rPr>
              <a:t>(</a:t>
            </a:r>
            <a:r>
              <a:rPr lang="zh-CN" altLang="en-US" sz="2400" dirty="0">
                <a:solidFill>
                  <a:srgbClr val="0033CC"/>
                </a:solidFill>
                <a:latin typeface="宋体" panose="02010600030101010101" pitchFamily="2" charset="-122"/>
              </a:rPr>
              <a:t>放大区</a:t>
            </a:r>
            <a:r>
              <a:rPr lang="en-US" altLang="zh-CN" sz="2400" dirty="0">
                <a:solidFill>
                  <a:srgbClr val="0033CC"/>
                </a:solidFill>
                <a:latin typeface="宋体" panose="02010600030101010101" pitchFamily="2" charset="-122"/>
              </a:rPr>
              <a:t>)</a:t>
            </a:r>
          </a:p>
          <a:p>
            <a:r>
              <a:rPr lang="en-US" altLang="zh-CN" sz="2400" dirty="0">
                <a:solidFill>
                  <a:srgbClr val="0033CC"/>
                </a:solidFill>
              </a:rPr>
              <a:t>T</a:t>
            </a:r>
            <a:r>
              <a:rPr lang="en-US" altLang="zh-CN" sz="2400" baseline="-25000" dirty="0">
                <a:solidFill>
                  <a:srgbClr val="0033CC"/>
                </a:solidFill>
              </a:rPr>
              <a:t>4 </a:t>
            </a:r>
            <a:r>
              <a:rPr lang="zh-CN" altLang="zh-CN" sz="2400" dirty="0">
                <a:solidFill>
                  <a:srgbClr val="0033CC"/>
                </a:solidFill>
                <a:latin typeface="宋体" panose="02010600030101010101" pitchFamily="2" charset="-122"/>
              </a:rPr>
              <a:t>仍截止</a:t>
            </a:r>
            <a:endParaRPr lang="zh-CN" altLang="en-US" sz="2400" dirty="0">
              <a:solidFill>
                <a:srgbClr val="0033CC"/>
              </a:solidFill>
              <a:latin typeface="宋体" panose="02010600030101010101" pitchFamily="2" charset="-122"/>
            </a:endParaRPr>
          </a:p>
        </p:txBody>
      </p:sp>
      <p:sp>
        <p:nvSpPr>
          <p:cNvPr id="299" name="Line 64">
            <a:extLst>
              <a:ext uri="{FF2B5EF4-FFF2-40B4-BE49-F238E27FC236}">
                <a16:creationId xmlns:a16="http://schemas.microsoft.com/office/drawing/2014/main" id="{72AF4B6D-DD30-ED91-1C33-939027CC69DE}"/>
              </a:ext>
            </a:extLst>
          </p:cNvPr>
          <p:cNvSpPr>
            <a:spLocks noChangeShapeType="1"/>
          </p:cNvSpPr>
          <p:nvPr/>
        </p:nvSpPr>
        <p:spPr bwMode="auto">
          <a:xfrm>
            <a:off x="4909429" y="2206330"/>
            <a:ext cx="442912" cy="762000"/>
          </a:xfrm>
          <a:prstGeom prst="line">
            <a:avLst/>
          </a:prstGeom>
          <a:noFill/>
          <a:ln w="381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00" name="Rectangle 65">
            <a:extLst>
              <a:ext uri="{FF2B5EF4-FFF2-40B4-BE49-F238E27FC236}">
                <a16:creationId xmlns:a16="http://schemas.microsoft.com/office/drawing/2014/main" id="{E930E510-8737-B748-87BC-4B73D974C406}"/>
              </a:ext>
            </a:extLst>
          </p:cNvPr>
          <p:cNvSpPr>
            <a:spLocks noChangeArrowheads="1"/>
          </p:cNvSpPr>
          <p:nvPr/>
        </p:nvSpPr>
        <p:spPr bwMode="auto">
          <a:xfrm>
            <a:off x="5434891" y="2682580"/>
            <a:ext cx="3556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fontAlgn="ctr"/>
            <a:r>
              <a:rPr lang="en-US" altLang="zh-CN" sz="2400" i="1">
                <a:solidFill>
                  <a:srgbClr val="FF0066"/>
                </a:solidFill>
              </a:rPr>
              <a:t>C</a:t>
            </a:r>
            <a:endParaRPr lang="en-US" altLang="zh-CN" sz="2400" b="0" i="1">
              <a:solidFill>
                <a:srgbClr val="FF0066"/>
              </a:solidFill>
            </a:endParaRPr>
          </a:p>
        </p:txBody>
      </p:sp>
      <p:sp>
        <p:nvSpPr>
          <p:cNvPr id="301" name="AutoShape 66">
            <a:extLst>
              <a:ext uri="{FF2B5EF4-FFF2-40B4-BE49-F238E27FC236}">
                <a16:creationId xmlns:a16="http://schemas.microsoft.com/office/drawing/2014/main" id="{8601B172-ADEC-BA9B-AB91-A7E5241E8A5A}"/>
              </a:ext>
            </a:extLst>
          </p:cNvPr>
          <p:cNvSpPr>
            <a:spLocks noChangeArrowheads="1"/>
          </p:cNvSpPr>
          <p:nvPr/>
        </p:nvSpPr>
        <p:spPr bwMode="auto">
          <a:xfrm>
            <a:off x="5328529" y="1965030"/>
            <a:ext cx="1276350" cy="509588"/>
          </a:xfrm>
          <a:prstGeom prst="wedgeRoundRectCallout">
            <a:avLst>
              <a:gd name="adj1" fmla="val -52611"/>
              <a:gd name="adj2" fmla="val 83644"/>
              <a:gd name="adj3" fmla="val 16667"/>
            </a:avLst>
          </a:prstGeom>
          <a:solidFill>
            <a:srgbClr val="CCFFFF"/>
          </a:solidFill>
          <a:ln w="9525">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r>
              <a:rPr lang="zh-CN" altLang="en-US" sz="2400">
                <a:solidFill>
                  <a:srgbClr val="0033CC"/>
                </a:solidFill>
              </a:rPr>
              <a:t>线性区</a:t>
            </a:r>
          </a:p>
        </p:txBody>
      </p:sp>
      <p:sp>
        <p:nvSpPr>
          <p:cNvPr id="302" name="Line 67">
            <a:extLst>
              <a:ext uri="{FF2B5EF4-FFF2-40B4-BE49-F238E27FC236}">
                <a16:creationId xmlns:a16="http://schemas.microsoft.com/office/drawing/2014/main" id="{99053EAA-BB67-AB32-29D3-D92698F40A7F}"/>
              </a:ext>
            </a:extLst>
          </p:cNvPr>
          <p:cNvSpPr>
            <a:spLocks noChangeShapeType="1"/>
          </p:cNvSpPr>
          <p:nvPr/>
        </p:nvSpPr>
        <p:spPr bwMode="auto">
          <a:xfrm flipH="1">
            <a:off x="5341229" y="2957218"/>
            <a:ext cx="4762" cy="909637"/>
          </a:xfrm>
          <a:prstGeom prst="line">
            <a:avLst/>
          </a:prstGeom>
          <a:noFill/>
          <a:ln w="381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03" name="Line 68">
            <a:extLst>
              <a:ext uri="{FF2B5EF4-FFF2-40B4-BE49-F238E27FC236}">
                <a16:creationId xmlns:a16="http://schemas.microsoft.com/office/drawing/2014/main" id="{B82D096B-A083-E947-1AE3-A0516F29A3C3}"/>
              </a:ext>
            </a:extLst>
          </p:cNvPr>
          <p:cNvSpPr>
            <a:spLocks noChangeShapeType="1"/>
          </p:cNvSpPr>
          <p:nvPr/>
        </p:nvSpPr>
        <p:spPr bwMode="auto">
          <a:xfrm flipH="1">
            <a:off x="5341229" y="2720680"/>
            <a:ext cx="3175" cy="1262063"/>
          </a:xfrm>
          <a:prstGeom prst="line">
            <a:avLst/>
          </a:prstGeom>
          <a:noFill/>
          <a:ln w="28575">
            <a:solidFill>
              <a:srgbClr val="FF0066"/>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04" name="Rectangle 69">
            <a:extLst>
              <a:ext uri="{FF2B5EF4-FFF2-40B4-BE49-F238E27FC236}">
                <a16:creationId xmlns:a16="http://schemas.microsoft.com/office/drawing/2014/main" id="{A19CCA59-525F-E926-3B68-EC1E5ABFC034}"/>
              </a:ext>
            </a:extLst>
          </p:cNvPr>
          <p:cNvSpPr>
            <a:spLocks noChangeArrowheads="1"/>
          </p:cNvSpPr>
          <p:nvPr/>
        </p:nvSpPr>
        <p:spPr bwMode="auto">
          <a:xfrm>
            <a:off x="5449179" y="3490618"/>
            <a:ext cx="3556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fontAlgn="ctr"/>
            <a:r>
              <a:rPr lang="en-US" altLang="zh-CN" sz="2400" i="1">
                <a:solidFill>
                  <a:srgbClr val="FF0066"/>
                </a:solidFill>
              </a:rPr>
              <a:t>D</a:t>
            </a:r>
            <a:endParaRPr lang="en-US" altLang="zh-CN" sz="2400" b="0" i="1">
              <a:solidFill>
                <a:srgbClr val="FF0066"/>
              </a:solidFill>
            </a:endParaRPr>
          </a:p>
        </p:txBody>
      </p:sp>
      <p:sp>
        <p:nvSpPr>
          <p:cNvPr id="305" name="AutoShape 70">
            <a:extLst>
              <a:ext uri="{FF2B5EF4-FFF2-40B4-BE49-F238E27FC236}">
                <a16:creationId xmlns:a16="http://schemas.microsoft.com/office/drawing/2014/main" id="{92C27612-F331-E284-9F31-C1261A6C0E57}"/>
              </a:ext>
            </a:extLst>
          </p:cNvPr>
          <p:cNvSpPr>
            <a:spLocks noChangeArrowheads="1"/>
          </p:cNvSpPr>
          <p:nvPr/>
        </p:nvSpPr>
        <p:spPr bwMode="auto">
          <a:xfrm>
            <a:off x="5736516" y="2709568"/>
            <a:ext cx="1276350" cy="509587"/>
          </a:xfrm>
          <a:prstGeom prst="wedgeRoundRectCallout">
            <a:avLst>
              <a:gd name="adj1" fmla="val -75620"/>
              <a:gd name="adj2" fmla="val 51870"/>
              <a:gd name="adj3" fmla="val 16667"/>
            </a:avLst>
          </a:prstGeom>
          <a:solidFill>
            <a:srgbClr val="CCFFFF"/>
          </a:solidFill>
          <a:ln w="9525">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r>
              <a:rPr lang="zh-CN" altLang="en-US" sz="2400">
                <a:solidFill>
                  <a:srgbClr val="0033CC"/>
                </a:solidFill>
              </a:rPr>
              <a:t>转折区</a:t>
            </a:r>
          </a:p>
        </p:txBody>
      </p:sp>
      <p:sp>
        <p:nvSpPr>
          <p:cNvPr id="306" name="Line 71">
            <a:extLst>
              <a:ext uri="{FF2B5EF4-FFF2-40B4-BE49-F238E27FC236}">
                <a16:creationId xmlns:a16="http://schemas.microsoft.com/office/drawing/2014/main" id="{BEDCDE92-98B3-B054-4866-2D5AC700C2C3}"/>
              </a:ext>
            </a:extLst>
          </p:cNvPr>
          <p:cNvSpPr>
            <a:spLocks noChangeShapeType="1"/>
          </p:cNvSpPr>
          <p:nvPr/>
        </p:nvSpPr>
        <p:spPr bwMode="auto">
          <a:xfrm>
            <a:off x="5341229" y="3854155"/>
            <a:ext cx="1439862" cy="0"/>
          </a:xfrm>
          <a:prstGeom prst="line">
            <a:avLst/>
          </a:prstGeom>
          <a:noFill/>
          <a:ln w="381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07" name="Line 72">
            <a:extLst>
              <a:ext uri="{FF2B5EF4-FFF2-40B4-BE49-F238E27FC236}">
                <a16:creationId xmlns:a16="http://schemas.microsoft.com/office/drawing/2014/main" id="{01B5D2EA-83FF-56ED-080E-95105EE6EA00}"/>
              </a:ext>
            </a:extLst>
          </p:cNvPr>
          <p:cNvSpPr>
            <a:spLocks noChangeShapeType="1"/>
          </p:cNvSpPr>
          <p:nvPr/>
        </p:nvSpPr>
        <p:spPr bwMode="auto">
          <a:xfrm flipV="1">
            <a:off x="4644316" y="3854155"/>
            <a:ext cx="695325" cy="0"/>
          </a:xfrm>
          <a:prstGeom prst="line">
            <a:avLst/>
          </a:prstGeom>
          <a:noFill/>
          <a:ln w="28575">
            <a:solidFill>
              <a:srgbClr val="996600"/>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08" name="Rectangle 73">
            <a:extLst>
              <a:ext uri="{FF2B5EF4-FFF2-40B4-BE49-F238E27FC236}">
                <a16:creationId xmlns:a16="http://schemas.microsoft.com/office/drawing/2014/main" id="{7B61F61C-CC10-09C2-3578-82378107422E}"/>
              </a:ext>
            </a:extLst>
          </p:cNvPr>
          <p:cNvSpPr>
            <a:spLocks noChangeArrowheads="1"/>
          </p:cNvSpPr>
          <p:nvPr/>
        </p:nvSpPr>
        <p:spPr bwMode="auto">
          <a:xfrm>
            <a:off x="6314366" y="3490618"/>
            <a:ext cx="3556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fontAlgn="ctr"/>
            <a:r>
              <a:rPr lang="en-US" altLang="zh-CN" sz="2400" i="1">
                <a:solidFill>
                  <a:srgbClr val="FF0066"/>
                </a:solidFill>
              </a:rPr>
              <a:t>E</a:t>
            </a:r>
            <a:endParaRPr lang="en-US" altLang="zh-CN" sz="2400" b="0" i="1">
              <a:solidFill>
                <a:srgbClr val="FF0066"/>
              </a:solidFill>
            </a:endParaRPr>
          </a:p>
        </p:txBody>
      </p:sp>
      <p:sp>
        <p:nvSpPr>
          <p:cNvPr id="309" name="AutoShape 74">
            <a:extLst>
              <a:ext uri="{FF2B5EF4-FFF2-40B4-BE49-F238E27FC236}">
                <a16:creationId xmlns:a16="http://schemas.microsoft.com/office/drawing/2014/main" id="{6A6963A8-77AB-BDF0-DD13-495AD74B52B6}"/>
              </a:ext>
            </a:extLst>
          </p:cNvPr>
          <p:cNvSpPr>
            <a:spLocks noChangeArrowheads="1"/>
          </p:cNvSpPr>
          <p:nvPr/>
        </p:nvSpPr>
        <p:spPr bwMode="auto">
          <a:xfrm>
            <a:off x="6830304" y="3277893"/>
            <a:ext cx="1276350" cy="509587"/>
          </a:xfrm>
          <a:prstGeom prst="wedgeRoundRectCallout">
            <a:avLst>
              <a:gd name="adj1" fmla="val -73630"/>
              <a:gd name="adj2" fmla="val 54671"/>
              <a:gd name="adj3" fmla="val 16667"/>
            </a:avLst>
          </a:prstGeom>
          <a:solidFill>
            <a:srgbClr val="CCFFFF"/>
          </a:solidFill>
          <a:ln w="9525">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r>
              <a:rPr lang="zh-CN" altLang="en-US" sz="2400">
                <a:solidFill>
                  <a:srgbClr val="0033CC"/>
                </a:solidFill>
              </a:rPr>
              <a:t>饱和区</a:t>
            </a:r>
          </a:p>
        </p:txBody>
      </p:sp>
      <p:sp>
        <p:nvSpPr>
          <p:cNvPr id="310" name="AutoShape 75">
            <a:extLst>
              <a:ext uri="{FF2B5EF4-FFF2-40B4-BE49-F238E27FC236}">
                <a16:creationId xmlns:a16="http://schemas.microsoft.com/office/drawing/2014/main" id="{D7C66E7D-793B-F391-DFA7-087FB562BCD7}"/>
              </a:ext>
            </a:extLst>
          </p:cNvPr>
          <p:cNvSpPr>
            <a:spLocks noChangeArrowheads="1"/>
          </p:cNvSpPr>
          <p:nvPr/>
        </p:nvSpPr>
        <p:spPr bwMode="auto">
          <a:xfrm>
            <a:off x="3277479" y="3423943"/>
            <a:ext cx="927100" cy="428625"/>
          </a:xfrm>
          <a:prstGeom prst="wedgeRoundRectCallout">
            <a:avLst>
              <a:gd name="adj1" fmla="val 91611"/>
              <a:gd name="adj2" fmla="val 46296"/>
              <a:gd name="adj3" fmla="val 16667"/>
            </a:avLst>
          </a:prstGeom>
          <a:solidFill>
            <a:srgbClr val="FFFFCC"/>
          </a:solidFill>
          <a:ln w="9525">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r>
              <a:rPr lang="en-US" altLang="zh-CN" sz="2400">
                <a:solidFill>
                  <a:srgbClr val="FF0066"/>
                </a:solidFill>
              </a:rPr>
              <a:t>0.3V</a:t>
            </a:r>
          </a:p>
        </p:txBody>
      </p:sp>
      <p:sp>
        <p:nvSpPr>
          <p:cNvPr id="312" name="Text Box 77">
            <a:extLst>
              <a:ext uri="{FF2B5EF4-FFF2-40B4-BE49-F238E27FC236}">
                <a16:creationId xmlns:a16="http://schemas.microsoft.com/office/drawing/2014/main" id="{7AD58830-F07A-DD11-3357-AD85FC3131CF}"/>
              </a:ext>
            </a:extLst>
          </p:cNvPr>
          <p:cNvSpPr txBox="1">
            <a:spLocks noChangeArrowheads="1"/>
          </p:cNvSpPr>
          <p:nvPr/>
        </p:nvSpPr>
        <p:spPr bwMode="auto">
          <a:xfrm>
            <a:off x="6889100" y="4909999"/>
            <a:ext cx="1676400"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r>
              <a:rPr lang="en-US" altLang="zh-CN" i="1" dirty="0">
                <a:solidFill>
                  <a:srgbClr val="FF0066"/>
                </a:solidFill>
              </a:rPr>
              <a:t>CD </a:t>
            </a:r>
            <a:r>
              <a:rPr lang="zh-CN" altLang="en-US" dirty="0">
                <a:solidFill>
                  <a:srgbClr val="FF0066"/>
                </a:solidFill>
                <a:latin typeface="宋体" panose="02010600030101010101" pitchFamily="2" charset="-122"/>
              </a:rPr>
              <a:t>段：</a:t>
            </a:r>
          </a:p>
        </p:txBody>
      </p:sp>
      <p:sp>
        <p:nvSpPr>
          <p:cNvPr id="314" name="Text Box 79">
            <a:extLst>
              <a:ext uri="{FF2B5EF4-FFF2-40B4-BE49-F238E27FC236}">
                <a16:creationId xmlns:a16="http://schemas.microsoft.com/office/drawing/2014/main" id="{F2AFC2A6-16A1-15D0-DEFF-A24020C5C75E}"/>
              </a:ext>
            </a:extLst>
          </p:cNvPr>
          <p:cNvSpPr txBox="1">
            <a:spLocks noChangeArrowheads="1"/>
          </p:cNvSpPr>
          <p:nvPr/>
        </p:nvSpPr>
        <p:spPr bwMode="auto">
          <a:xfrm>
            <a:off x="6758957" y="5955244"/>
            <a:ext cx="4806566" cy="4616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r>
              <a:rPr lang="zh-CN" altLang="en-US" sz="2400" dirty="0">
                <a:solidFill>
                  <a:srgbClr val="0033CC"/>
                </a:solidFill>
              </a:rPr>
              <a:t>反相器的 </a:t>
            </a:r>
            <a:r>
              <a:rPr lang="zh-CN" altLang="en-US" sz="2400" dirty="0">
                <a:solidFill>
                  <a:srgbClr val="FF0066"/>
                </a:solidFill>
              </a:rPr>
              <a:t>阈值电压</a:t>
            </a:r>
            <a:r>
              <a:rPr lang="en-US" altLang="zh-CN" sz="2400" dirty="0">
                <a:solidFill>
                  <a:srgbClr val="0033CC"/>
                </a:solidFill>
                <a:latin typeface="宋体" panose="02010600030101010101" pitchFamily="2" charset="-122"/>
              </a:rPr>
              <a:t>(</a:t>
            </a:r>
            <a:r>
              <a:rPr lang="zh-CN" altLang="en-US" sz="2400" dirty="0">
                <a:solidFill>
                  <a:srgbClr val="0033CC"/>
                </a:solidFill>
              </a:rPr>
              <a:t>或 门槛电压</a:t>
            </a:r>
            <a:r>
              <a:rPr lang="en-US" altLang="zh-CN" sz="2400" dirty="0">
                <a:solidFill>
                  <a:srgbClr val="0033CC"/>
                </a:solidFill>
                <a:latin typeface="宋体" panose="02010600030101010101" pitchFamily="2" charset="-122"/>
              </a:rPr>
              <a:t>)</a:t>
            </a:r>
          </a:p>
        </p:txBody>
      </p:sp>
      <p:graphicFrame>
        <p:nvGraphicFramePr>
          <p:cNvPr id="315" name="Object 80">
            <a:extLst>
              <a:ext uri="{FF2B5EF4-FFF2-40B4-BE49-F238E27FC236}">
                <a16:creationId xmlns:a16="http://schemas.microsoft.com/office/drawing/2014/main" id="{524370A8-2064-181F-FEAE-0709BDA861BE}"/>
              </a:ext>
            </a:extLst>
          </p:cNvPr>
          <p:cNvGraphicFramePr>
            <a:graphicFrameLocks noChangeAspect="1"/>
          </p:cNvGraphicFramePr>
          <p:nvPr>
            <p:extLst>
              <p:ext uri="{D42A27DB-BD31-4B8C-83A1-F6EECF244321}">
                <p14:modId xmlns:p14="http://schemas.microsoft.com/office/powerpoint/2010/main" val="3057517981"/>
              </p:ext>
            </p:extLst>
          </p:nvPr>
        </p:nvGraphicFramePr>
        <p:xfrm>
          <a:off x="8054379" y="6364624"/>
          <a:ext cx="1817688" cy="498475"/>
        </p:xfrm>
        <a:graphic>
          <a:graphicData uri="http://schemas.openxmlformats.org/presentationml/2006/ole">
            <mc:AlternateContent xmlns:mc="http://schemas.openxmlformats.org/markup-compatibility/2006">
              <mc:Choice xmlns:v="urn:schemas-microsoft-com:vml" Requires="v">
                <p:oleObj name="Equation" r:id="rId7" imgW="742956" imgH="171317" progId="Equation.3">
                  <p:embed/>
                </p:oleObj>
              </mc:Choice>
              <mc:Fallback>
                <p:oleObj name="Equation" r:id="rId7" imgW="742956" imgH="171317" progId="Equation.3">
                  <p:embed/>
                  <p:pic>
                    <p:nvPicPr>
                      <p:cNvPr id="315" name="Object 80">
                        <a:extLst>
                          <a:ext uri="{FF2B5EF4-FFF2-40B4-BE49-F238E27FC236}">
                            <a16:creationId xmlns:a16="http://schemas.microsoft.com/office/drawing/2014/main" id="{524370A8-2064-181F-FEAE-0709BDA861BE}"/>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8054379" y="6364624"/>
                        <a:ext cx="1817688" cy="498475"/>
                      </a:xfrm>
                      <a:prstGeom prst="rect">
                        <a:avLst/>
                      </a:prstGeom>
                      <a:noFill/>
                      <a:ln>
                        <a:noFill/>
                      </a:ln>
                      <a:effectLst/>
                      <a:extLst>
                        <a:ext uri="{909E8E84-426E-40DD-AFC4-6F175D3DCCD1}">
                          <a14:hiddenFill xmlns:a14="http://schemas.microsoft.com/office/drawing/2010/main">
                            <a:solidFill>
                              <a:srgbClr val="FFFF00"/>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17" name="Text Box 82">
            <a:extLst>
              <a:ext uri="{FF2B5EF4-FFF2-40B4-BE49-F238E27FC236}">
                <a16:creationId xmlns:a16="http://schemas.microsoft.com/office/drawing/2014/main" id="{BCCAE477-65BF-4CA1-2AB1-828AC507FE1F}"/>
              </a:ext>
            </a:extLst>
          </p:cNvPr>
          <p:cNvSpPr txBox="1">
            <a:spLocks noChangeArrowheads="1"/>
          </p:cNvSpPr>
          <p:nvPr/>
        </p:nvSpPr>
        <p:spPr bwMode="auto">
          <a:xfrm>
            <a:off x="8369681" y="3465446"/>
            <a:ext cx="1866900"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r>
              <a:rPr lang="en-US" altLang="zh-CN" i="1" dirty="0">
                <a:solidFill>
                  <a:srgbClr val="FF0066"/>
                </a:solidFill>
              </a:rPr>
              <a:t>DE </a:t>
            </a:r>
            <a:r>
              <a:rPr lang="zh-CN" altLang="en-US" dirty="0">
                <a:solidFill>
                  <a:srgbClr val="FF0066"/>
                </a:solidFill>
                <a:latin typeface="宋体" panose="02010600030101010101" pitchFamily="2" charset="-122"/>
              </a:rPr>
              <a:t>段：</a:t>
            </a:r>
          </a:p>
        </p:txBody>
      </p:sp>
      <p:sp>
        <p:nvSpPr>
          <p:cNvPr id="318" name="Text Box 83">
            <a:extLst>
              <a:ext uri="{FF2B5EF4-FFF2-40B4-BE49-F238E27FC236}">
                <a16:creationId xmlns:a16="http://schemas.microsoft.com/office/drawing/2014/main" id="{A40F8143-0921-28C0-AAB0-A01331E93878}"/>
              </a:ext>
            </a:extLst>
          </p:cNvPr>
          <p:cNvSpPr txBox="1">
            <a:spLocks noChangeArrowheads="1"/>
          </p:cNvSpPr>
          <p:nvPr/>
        </p:nvSpPr>
        <p:spPr bwMode="auto">
          <a:xfrm>
            <a:off x="9618182" y="3468650"/>
            <a:ext cx="1898652" cy="4616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400" i="1" dirty="0" err="1">
                <a:solidFill>
                  <a:srgbClr val="0033CC"/>
                </a:solidFill>
              </a:rPr>
              <a:t>u</a:t>
            </a:r>
            <a:r>
              <a:rPr lang="en-US" altLang="zh-CN" sz="2400" baseline="-25000" dirty="0" err="1">
                <a:solidFill>
                  <a:srgbClr val="0033CC"/>
                </a:solidFill>
              </a:rPr>
              <a:t>I</a:t>
            </a:r>
            <a:r>
              <a:rPr lang="en-US" altLang="zh-CN" sz="2400" dirty="0">
                <a:solidFill>
                  <a:srgbClr val="0033CC"/>
                </a:solidFill>
              </a:rPr>
              <a:t> &gt; 1.4 V</a:t>
            </a:r>
            <a:r>
              <a:rPr lang="en-US" altLang="zh-CN" sz="2400" baseline="-25000" dirty="0">
                <a:solidFill>
                  <a:srgbClr val="0033CC"/>
                </a:solidFill>
              </a:rPr>
              <a:t>  </a:t>
            </a:r>
            <a:endParaRPr lang="zh-CN" altLang="en-US" sz="2400" dirty="0">
              <a:solidFill>
                <a:srgbClr val="0033CC"/>
              </a:solidFill>
            </a:endParaRPr>
          </a:p>
        </p:txBody>
      </p:sp>
      <p:sp>
        <p:nvSpPr>
          <p:cNvPr id="319" name="Text Box 84">
            <a:extLst>
              <a:ext uri="{FF2B5EF4-FFF2-40B4-BE49-F238E27FC236}">
                <a16:creationId xmlns:a16="http://schemas.microsoft.com/office/drawing/2014/main" id="{0ADAECEE-D9DB-8CF1-4E03-B1B076CFCEDF}"/>
              </a:ext>
            </a:extLst>
          </p:cNvPr>
          <p:cNvSpPr txBox="1">
            <a:spLocks noChangeArrowheads="1"/>
          </p:cNvSpPr>
          <p:nvPr/>
        </p:nvSpPr>
        <p:spPr bwMode="auto">
          <a:xfrm>
            <a:off x="8385186" y="3911636"/>
            <a:ext cx="3916098" cy="4616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r>
              <a:rPr lang="en-US" altLang="zh-CN" sz="2400" dirty="0">
                <a:solidFill>
                  <a:srgbClr val="0033CC"/>
                </a:solidFill>
              </a:rPr>
              <a:t>T</a:t>
            </a:r>
            <a:r>
              <a:rPr lang="en-US" altLang="zh-CN" sz="2400" baseline="-25000" dirty="0">
                <a:solidFill>
                  <a:srgbClr val="0033CC"/>
                </a:solidFill>
              </a:rPr>
              <a:t>2 </a:t>
            </a:r>
            <a:r>
              <a:rPr lang="en-US" altLang="zh-CN" sz="2400" dirty="0">
                <a:solidFill>
                  <a:srgbClr val="0033CC"/>
                </a:solidFill>
                <a:latin typeface="宋体" panose="02010600030101010101" pitchFamily="2" charset="-122"/>
              </a:rPr>
              <a:t>/</a:t>
            </a:r>
            <a:r>
              <a:rPr lang="en-US" altLang="zh-CN" sz="2400" dirty="0">
                <a:solidFill>
                  <a:srgbClr val="0033CC"/>
                </a:solidFill>
              </a:rPr>
              <a:t>T</a:t>
            </a:r>
            <a:r>
              <a:rPr lang="en-US" altLang="zh-CN" sz="2400" baseline="-25000" dirty="0">
                <a:solidFill>
                  <a:srgbClr val="0033CC"/>
                </a:solidFill>
              </a:rPr>
              <a:t>4 </a:t>
            </a:r>
            <a:r>
              <a:rPr lang="zh-CN" altLang="en-US" sz="2400" dirty="0">
                <a:solidFill>
                  <a:srgbClr val="0033CC"/>
                </a:solidFill>
              </a:rPr>
              <a:t>饱和</a:t>
            </a:r>
            <a:r>
              <a:rPr lang="zh-CN" altLang="zh-CN" sz="2400" dirty="0">
                <a:solidFill>
                  <a:srgbClr val="0033CC"/>
                </a:solidFill>
                <a:latin typeface="宋体" panose="02010600030101010101" pitchFamily="2" charset="-122"/>
              </a:rPr>
              <a:t>导通</a:t>
            </a:r>
            <a:r>
              <a:rPr lang="en-US" altLang="zh-CN" sz="2400" dirty="0">
                <a:solidFill>
                  <a:srgbClr val="0033CC"/>
                </a:solidFill>
                <a:latin typeface="宋体" panose="02010600030101010101" pitchFamily="2" charset="-122"/>
              </a:rPr>
              <a:t>,</a:t>
            </a:r>
            <a:r>
              <a:rPr lang="en-US" altLang="zh-CN" sz="2400" dirty="0">
                <a:solidFill>
                  <a:srgbClr val="0033CC"/>
                </a:solidFill>
              </a:rPr>
              <a:t>T</a:t>
            </a:r>
            <a:r>
              <a:rPr lang="en-US" altLang="zh-CN" sz="2400" baseline="-25000" dirty="0">
                <a:solidFill>
                  <a:srgbClr val="0033CC"/>
                </a:solidFill>
              </a:rPr>
              <a:t>3 </a:t>
            </a:r>
            <a:r>
              <a:rPr lang="en-US" altLang="zh-CN" sz="2400" dirty="0">
                <a:solidFill>
                  <a:srgbClr val="0033CC"/>
                </a:solidFill>
                <a:latin typeface="宋体" panose="02010600030101010101" pitchFamily="2" charset="-122"/>
              </a:rPr>
              <a:t>/</a:t>
            </a:r>
            <a:r>
              <a:rPr lang="en-US" altLang="zh-CN" sz="2400" dirty="0">
                <a:solidFill>
                  <a:srgbClr val="0033CC"/>
                </a:solidFill>
              </a:rPr>
              <a:t>D </a:t>
            </a:r>
            <a:r>
              <a:rPr lang="zh-CN" altLang="zh-CN" sz="2400" dirty="0">
                <a:solidFill>
                  <a:srgbClr val="0033CC"/>
                </a:solidFill>
                <a:latin typeface="宋体" panose="02010600030101010101" pitchFamily="2" charset="-122"/>
              </a:rPr>
              <a:t>截止</a:t>
            </a:r>
            <a:endParaRPr lang="zh-CN" altLang="en-US" sz="2400" baseline="-25000" dirty="0">
              <a:solidFill>
                <a:srgbClr val="0033CC"/>
              </a:solidFill>
              <a:latin typeface="宋体" panose="02010600030101010101" pitchFamily="2" charset="-122"/>
            </a:endParaRPr>
          </a:p>
        </p:txBody>
      </p:sp>
      <p:sp>
        <p:nvSpPr>
          <p:cNvPr id="320" name="Rectangle 85">
            <a:extLst>
              <a:ext uri="{FF2B5EF4-FFF2-40B4-BE49-F238E27FC236}">
                <a16:creationId xmlns:a16="http://schemas.microsoft.com/office/drawing/2014/main" id="{35E72410-DB63-AA90-98F0-A1F98F3170FA}"/>
              </a:ext>
            </a:extLst>
          </p:cNvPr>
          <p:cNvSpPr>
            <a:spLocks noChangeArrowheads="1"/>
          </p:cNvSpPr>
          <p:nvPr/>
        </p:nvSpPr>
        <p:spPr bwMode="auto">
          <a:xfrm>
            <a:off x="8398548" y="4352630"/>
            <a:ext cx="2886920" cy="4616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kumimoji="0" lang="en-US" altLang="zh-CN" sz="2400" i="1" dirty="0" err="1">
                <a:solidFill>
                  <a:srgbClr val="FF0066"/>
                </a:solidFill>
              </a:rPr>
              <a:t>u</a:t>
            </a:r>
            <a:r>
              <a:rPr kumimoji="0" lang="en-US" altLang="zh-CN" sz="2400" baseline="-25000" dirty="0" err="1">
                <a:solidFill>
                  <a:srgbClr val="FF0066"/>
                </a:solidFill>
              </a:rPr>
              <a:t>O</a:t>
            </a:r>
            <a:r>
              <a:rPr kumimoji="0" lang="en-US" altLang="zh-CN" sz="2400" dirty="0">
                <a:solidFill>
                  <a:srgbClr val="FF0066"/>
                </a:solidFill>
              </a:rPr>
              <a:t> = </a:t>
            </a:r>
            <a:r>
              <a:rPr kumimoji="0" lang="en-US" altLang="zh-CN" sz="2400" i="1" dirty="0">
                <a:solidFill>
                  <a:srgbClr val="FF0066"/>
                </a:solidFill>
              </a:rPr>
              <a:t>U</a:t>
            </a:r>
            <a:r>
              <a:rPr kumimoji="0" lang="en-US" altLang="zh-CN" sz="2400" baseline="-25000" dirty="0">
                <a:solidFill>
                  <a:srgbClr val="FF0066"/>
                </a:solidFill>
              </a:rPr>
              <a:t>OL </a:t>
            </a:r>
            <a:r>
              <a:rPr kumimoji="0" lang="en-US" altLang="zh-CN" sz="2400" dirty="0">
                <a:solidFill>
                  <a:srgbClr val="FF0066"/>
                </a:solidFill>
              </a:rPr>
              <a:t>≤ 0.3 V</a:t>
            </a:r>
          </a:p>
        </p:txBody>
      </p:sp>
      <p:sp>
        <p:nvSpPr>
          <p:cNvPr id="321" name="AutoShape 86">
            <a:extLst>
              <a:ext uri="{FF2B5EF4-FFF2-40B4-BE49-F238E27FC236}">
                <a16:creationId xmlns:a16="http://schemas.microsoft.com/office/drawing/2014/main" id="{41FAA8BF-2B5B-4246-4510-E1050F82832D}"/>
              </a:ext>
            </a:extLst>
          </p:cNvPr>
          <p:cNvSpPr>
            <a:spLocks noChangeArrowheads="1"/>
          </p:cNvSpPr>
          <p:nvPr/>
        </p:nvSpPr>
        <p:spPr bwMode="auto">
          <a:xfrm>
            <a:off x="4870608" y="4449468"/>
            <a:ext cx="1639887" cy="469900"/>
          </a:xfrm>
          <a:prstGeom prst="wedgeRoundRectCallout">
            <a:avLst>
              <a:gd name="adj1" fmla="val -22412"/>
              <a:gd name="adj2" fmla="val -111148"/>
              <a:gd name="adj3" fmla="val 16667"/>
            </a:avLst>
          </a:prstGeom>
          <a:solidFill>
            <a:srgbClr val="FFFFCC"/>
          </a:solidFill>
          <a:ln w="9525">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r>
              <a:rPr lang="zh-CN" altLang="en-US" sz="2400">
                <a:solidFill>
                  <a:srgbClr val="FF0066"/>
                </a:solidFill>
              </a:rPr>
              <a:t>阈值电压</a:t>
            </a:r>
          </a:p>
        </p:txBody>
      </p:sp>
      <p:cxnSp>
        <p:nvCxnSpPr>
          <p:cNvPr id="3" name="直线连接符 2">
            <a:extLst>
              <a:ext uri="{FF2B5EF4-FFF2-40B4-BE49-F238E27FC236}">
                <a16:creationId xmlns:a16="http://schemas.microsoft.com/office/drawing/2014/main" id="{D0813549-336F-ADFB-95F1-78FA0B81D1E2}"/>
              </a:ext>
            </a:extLst>
          </p:cNvPr>
          <p:cNvCxnSpPr/>
          <p:nvPr/>
        </p:nvCxnSpPr>
        <p:spPr>
          <a:xfrm>
            <a:off x="3464805" y="4521841"/>
            <a:ext cx="0" cy="2336159"/>
          </a:xfrm>
          <a:prstGeom prst="line">
            <a:avLst/>
          </a:prstGeom>
          <a:ln w="1905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322" name="直线连接符 321">
            <a:extLst>
              <a:ext uri="{FF2B5EF4-FFF2-40B4-BE49-F238E27FC236}">
                <a16:creationId xmlns:a16="http://schemas.microsoft.com/office/drawing/2014/main" id="{A424FBD0-E890-F804-791B-622F3FB9B9AC}"/>
              </a:ext>
            </a:extLst>
          </p:cNvPr>
          <p:cNvCxnSpPr/>
          <p:nvPr/>
        </p:nvCxnSpPr>
        <p:spPr>
          <a:xfrm>
            <a:off x="6746271" y="4526209"/>
            <a:ext cx="0" cy="2336159"/>
          </a:xfrm>
          <a:prstGeom prst="line">
            <a:avLst/>
          </a:prstGeom>
          <a:ln w="1905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323" name="直线连接符 322">
            <a:extLst>
              <a:ext uri="{FF2B5EF4-FFF2-40B4-BE49-F238E27FC236}">
                <a16:creationId xmlns:a16="http://schemas.microsoft.com/office/drawing/2014/main" id="{26DA8DFA-D636-E91E-9E3F-488109312DBB}"/>
              </a:ext>
            </a:extLst>
          </p:cNvPr>
          <p:cNvCxnSpPr>
            <a:cxnSpLocks/>
          </p:cNvCxnSpPr>
          <p:nvPr/>
        </p:nvCxnSpPr>
        <p:spPr>
          <a:xfrm flipH="1">
            <a:off x="6830304" y="4893877"/>
            <a:ext cx="5303583" cy="0"/>
          </a:xfrm>
          <a:prstGeom prst="line">
            <a:avLst/>
          </a:prstGeom>
          <a:ln w="1905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324" name="直线连接符 323">
            <a:extLst>
              <a:ext uri="{FF2B5EF4-FFF2-40B4-BE49-F238E27FC236}">
                <a16:creationId xmlns:a16="http://schemas.microsoft.com/office/drawing/2014/main" id="{C7A1A571-E4A5-A394-5F15-DF11EBD6A55A}"/>
              </a:ext>
            </a:extLst>
          </p:cNvPr>
          <p:cNvCxnSpPr>
            <a:cxnSpLocks/>
          </p:cNvCxnSpPr>
          <p:nvPr/>
        </p:nvCxnSpPr>
        <p:spPr>
          <a:xfrm flipH="1">
            <a:off x="8422330" y="3414667"/>
            <a:ext cx="3711557" cy="0"/>
          </a:xfrm>
          <a:prstGeom prst="line">
            <a:avLst/>
          </a:prstGeom>
          <a:ln w="19050">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5" name="灯片编号占位符 4">
            <a:extLst>
              <a:ext uri="{FF2B5EF4-FFF2-40B4-BE49-F238E27FC236}">
                <a16:creationId xmlns:a16="http://schemas.microsoft.com/office/drawing/2014/main" id="{DACBE4D6-4631-2184-4980-02E2E3442965}"/>
              </a:ext>
            </a:extLst>
          </p:cNvPr>
          <p:cNvSpPr>
            <a:spLocks noGrp="1"/>
          </p:cNvSpPr>
          <p:nvPr>
            <p:ph type="sldNum" sz="quarter" idx="12"/>
          </p:nvPr>
        </p:nvSpPr>
        <p:spPr/>
        <p:txBody>
          <a:bodyPr/>
          <a:lstStyle/>
          <a:p>
            <a:fld id="{392CBAA0-59E6-204E-8F03-85E5040D48B8}" type="slidenum">
              <a:rPr kumimoji="1" lang="zh-CN" altLang="en-US" smtClean="0"/>
              <a:t>105</a:t>
            </a:fld>
            <a:r>
              <a:rPr kumimoji="1" lang="en-US" altLang="zh-CN"/>
              <a:t>/132</a:t>
            </a:r>
            <a:endParaRPr kumimoji="1" lang="zh-CN" altLang="en-US" dirty="0"/>
          </a:p>
        </p:txBody>
      </p:sp>
      <mc:AlternateContent xmlns:mc="http://schemas.openxmlformats.org/markup-compatibility/2006" xmlns:a14="http://schemas.microsoft.com/office/drawing/2010/main">
        <mc:Choice Requires="a14">
          <p:sp>
            <p:nvSpPr>
              <p:cNvPr id="6" name="文本框 5">
                <a:extLst>
                  <a:ext uri="{FF2B5EF4-FFF2-40B4-BE49-F238E27FC236}">
                    <a16:creationId xmlns:a16="http://schemas.microsoft.com/office/drawing/2014/main" id="{348E5EAB-A66B-B6AE-DFBE-F1AE0048DF4D}"/>
                  </a:ext>
                </a:extLst>
              </p:cNvPr>
              <p:cNvSpPr txBox="1"/>
              <p:nvPr/>
            </p:nvSpPr>
            <p:spPr>
              <a:xfrm>
                <a:off x="3751010" y="6334901"/>
                <a:ext cx="2741456" cy="369332"/>
              </a:xfrm>
              <a:prstGeom prst="rect">
                <a:avLst/>
              </a:prstGeom>
              <a:noFill/>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sSub>
                        <m:sSubPr>
                          <m:ctrlPr>
                            <a:rPr kumimoji="1" lang="en-US" altLang="zh-CN" sz="2400" b="1" i="1" smtClean="0">
                              <a:solidFill>
                                <a:srgbClr val="FF0000"/>
                              </a:solidFill>
                              <a:latin typeface="Cambria Math" panose="02040503050406030204" pitchFamily="18" charset="0"/>
                            </a:rPr>
                          </m:ctrlPr>
                        </m:sSubPr>
                        <m:e>
                          <m:r>
                            <a:rPr kumimoji="1" lang="en-US" altLang="zh-CN" sz="2400" b="1" i="1" smtClean="0">
                              <a:solidFill>
                                <a:srgbClr val="FF0000"/>
                              </a:solidFill>
                              <a:latin typeface="Cambria Math" panose="02040503050406030204" pitchFamily="18" charset="0"/>
                            </a:rPr>
                            <m:t>𝒖</m:t>
                          </m:r>
                        </m:e>
                        <m:sub>
                          <m:r>
                            <a:rPr kumimoji="1" lang="en-US" altLang="zh-CN" sz="2400" b="1" i="1" smtClean="0">
                              <a:solidFill>
                                <a:srgbClr val="FF0000"/>
                              </a:solidFill>
                              <a:latin typeface="Cambria Math" panose="02040503050406030204" pitchFamily="18" charset="0"/>
                            </a:rPr>
                            <m:t>𝑰</m:t>
                          </m:r>
                        </m:sub>
                      </m:sSub>
                      <m:r>
                        <a:rPr kumimoji="1" lang="en-US" altLang="zh-CN" sz="2400" b="1" i="1" smtClean="0">
                          <a:solidFill>
                            <a:srgbClr val="FF0000"/>
                          </a:solidFill>
                          <a:latin typeface="Cambria Math" panose="02040503050406030204" pitchFamily="18" charset="0"/>
                        </a:rPr>
                        <m:t>↑</m:t>
                      </m:r>
                      <m:r>
                        <a:rPr kumimoji="1" lang="zh-CN" altLang="en-US" sz="2400" b="1" i="1" smtClean="0">
                          <a:solidFill>
                            <a:srgbClr val="FF0000"/>
                          </a:solidFill>
                          <a:latin typeface="Cambria Math" panose="02040503050406030204" pitchFamily="18" charset="0"/>
                        </a:rPr>
                        <m:t> </m:t>
                      </m:r>
                      <m:r>
                        <a:rPr kumimoji="1" lang="en-US" altLang="zh-CN" sz="2400" b="1" i="1" smtClean="0">
                          <a:solidFill>
                            <a:srgbClr val="FF0000"/>
                          </a:solidFill>
                          <a:latin typeface="Cambria Math" panose="02040503050406030204" pitchFamily="18" charset="0"/>
                        </a:rPr>
                        <m:t>⇒</m:t>
                      </m:r>
                      <m:sSub>
                        <m:sSubPr>
                          <m:ctrlPr>
                            <a:rPr kumimoji="1" lang="en-US" altLang="zh-CN" sz="2400" b="1" i="1" smtClean="0">
                              <a:solidFill>
                                <a:srgbClr val="FF0000"/>
                              </a:solidFill>
                              <a:latin typeface="Cambria Math" panose="02040503050406030204" pitchFamily="18" charset="0"/>
                            </a:rPr>
                          </m:ctrlPr>
                        </m:sSubPr>
                        <m:e>
                          <m:r>
                            <a:rPr kumimoji="1" lang="en-US" altLang="zh-CN" sz="2400" b="1" i="1" smtClean="0">
                              <a:solidFill>
                                <a:srgbClr val="FF0000"/>
                              </a:solidFill>
                              <a:latin typeface="Cambria Math" panose="02040503050406030204" pitchFamily="18" charset="0"/>
                            </a:rPr>
                            <m:t>𝒖</m:t>
                          </m:r>
                        </m:e>
                        <m:sub>
                          <m:r>
                            <a:rPr kumimoji="1" lang="en-US" altLang="zh-CN" sz="2400" b="1" i="1" smtClean="0">
                              <a:solidFill>
                                <a:srgbClr val="FF0000"/>
                              </a:solidFill>
                              <a:latin typeface="Cambria Math" panose="02040503050406030204" pitchFamily="18" charset="0"/>
                            </a:rPr>
                            <m:t>𝑶</m:t>
                          </m:r>
                        </m:sub>
                      </m:sSub>
                      <m:r>
                        <a:rPr kumimoji="1" lang="en-US" altLang="zh-CN" sz="2400" b="1" i="1" smtClean="0">
                          <a:solidFill>
                            <a:srgbClr val="FF0000"/>
                          </a:solidFill>
                          <a:latin typeface="Cambria Math" panose="02040503050406030204" pitchFamily="18" charset="0"/>
                        </a:rPr>
                        <m:t>↓</m:t>
                      </m:r>
                      <m:r>
                        <a:rPr kumimoji="1" lang="zh-CN" altLang="en-US" sz="2400" b="1" i="1" smtClean="0">
                          <a:solidFill>
                            <a:srgbClr val="FF0000"/>
                          </a:solidFill>
                          <a:latin typeface="Cambria Math" panose="02040503050406030204" pitchFamily="18" charset="0"/>
                        </a:rPr>
                        <m:t>  </m:t>
                      </m:r>
                      <m:r>
                        <a:rPr kumimoji="1" lang="en-US" altLang="zh-CN" sz="2400" b="1" i="1" smtClean="0">
                          <a:solidFill>
                            <a:srgbClr val="FF0000"/>
                          </a:solidFill>
                          <a:latin typeface="Cambria Math" panose="02040503050406030204" pitchFamily="18" charset="0"/>
                        </a:rPr>
                        <m:t>(</m:t>
                      </m:r>
                      <m:r>
                        <a:rPr kumimoji="1" lang="zh-CN" altLang="en-US" sz="2400" b="1" i="1">
                          <a:solidFill>
                            <a:srgbClr val="FF0000"/>
                          </a:solidFill>
                          <a:latin typeface="Cambria Math" panose="02040503050406030204" pitchFamily="18" charset="0"/>
                        </a:rPr>
                        <m:t>线性</m:t>
                      </m:r>
                      <m:r>
                        <a:rPr kumimoji="1" lang="en-US" altLang="zh-CN" sz="2400" b="1" i="1" smtClean="0">
                          <a:solidFill>
                            <a:srgbClr val="FF0000"/>
                          </a:solidFill>
                          <a:latin typeface="Cambria Math" panose="02040503050406030204" pitchFamily="18" charset="0"/>
                        </a:rPr>
                        <m:t>)</m:t>
                      </m:r>
                    </m:oMath>
                  </m:oMathPara>
                </a14:m>
                <a:endParaRPr kumimoji="1" lang="zh-CN" altLang="en-US" sz="2400" b="1" dirty="0">
                  <a:solidFill>
                    <a:srgbClr val="FF0000"/>
                  </a:solidFill>
                </a:endParaRPr>
              </a:p>
            </p:txBody>
          </p:sp>
        </mc:Choice>
        <mc:Fallback xmlns="">
          <p:sp>
            <p:nvSpPr>
              <p:cNvPr id="6" name="文本框 5">
                <a:extLst>
                  <a:ext uri="{FF2B5EF4-FFF2-40B4-BE49-F238E27FC236}">
                    <a16:creationId xmlns:a16="http://schemas.microsoft.com/office/drawing/2014/main" id="{348E5EAB-A66B-B6AE-DFBE-F1AE0048DF4D}"/>
                  </a:ext>
                </a:extLst>
              </p:cNvPr>
              <p:cNvSpPr txBox="1">
                <a:spLocks noRot="1" noChangeAspect="1" noMove="1" noResize="1" noEditPoints="1" noAdjustHandles="1" noChangeArrowheads="1" noChangeShapeType="1" noTextEdit="1"/>
              </p:cNvSpPr>
              <p:nvPr/>
            </p:nvSpPr>
            <p:spPr>
              <a:xfrm>
                <a:off x="3751010" y="6334901"/>
                <a:ext cx="2741456" cy="369332"/>
              </a:xfrm>
              <a:prstGeom prst="rect">
                <a:avLst/>
              </a:prstGeom>
              <a:blipFill>
                <a:blip r:embed="rId9"/>
                <a:stretch>
                  <a:fillRect l="-922" t="-10000" r="-2765" b="-36667"/>
                </a:stretch>
              </a:blipFill>
            </p:spPr>
            <p:txBody>
              <a:bodyPr/>
              <a:lstStyle/>
              <a:p>
                <a:r>
                  <a:rPr lang="zh-CN" altLang="en-US">
                    <a:noFill/>
                  </a:rPr>
                  <a:t> </a:t>
                </a:r>
              </a:p>
            </p:txBody>
          </p:sp>
        </mc:Fallback>
      </mc:AlternateContent>
      <mc:AlternateContent xmlns:mc="http://schemas.openxmlformats.org/markup-compatibility/2006" xmlns:a14="http://schemas.microsoft.com/office/drawing/2010/main">
        <mc:Choice Requires="a14">
          <p:sp>
            <p:nvSpPr>
              <p:cNvPr id="7" name="文本框 6">
                <a:extLst>
                  <a:ext uri="{FF2B5EF4-FFF2-40B4-BE49-F238E27FC236}">
                    <a16:creationId xmlns:a16="http://schemas.microsoft.com/office/drawing/2014/main" id="{9445E818-DDE4-AEC8-FB3A-2428219823E6}"/>
                  </a:ext>
                </a:extLst>
              </p:cNvPr>
              <p:cNvSpPr txBox="1"/>
              <p:nvPr/>
            </p:nvSpPr>
            <p:spPr>
              <a:xfrm>
                <a:off x="6889100" y="5402942"/>
                <a:ext cx="5157053" cy="338554"/>
              </a:xfrm>
              <a:prstGeom prst="rect">
                <a:avLst/>
              </a:prstGeom>
              <a:noFill/>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sSub>
                        <m:sSubPr>
                          <m:ctrlPr>
                            <a:rPr kumimoji="1" lang="en-US" altLang="zh-CN" sz="2200" b="1" i="1" smtClean="0">
                              <a:solidFill>
                                <a:srgbClr val="0000FF"/>
                              </a:solidFill>
                              <a:latin typeface="Cambria Math" panose="02040503050406030204" pitchFamily="18" charset="0"/>
                            </a:rPr>
                          </m:ctrlPr>
                        </m:sSubPr>
                        <m:e>
                          <m:r>
                            <a:rPr kumimoji="1" lang="en-US" altLang="zh-CN" sz="2200" b="1" i="1" smtClean="0">
                              <a:solidFill>
                                <a:srgbClr val="0000FF"/>
                              </a:solidFill>
                              <a:latin typeface="Cambria Math" panose="02040503050406030204" pitchFamily="18" charset="0"/>
                            </a:rPr>
                            <m:t>𝒖</m:t>
                          </m:r>
                        </m:e>
                        <m:sub>
                          <m:r>
                            <a:rPr kumimoji="1" lang="en-US" altLang="zh-CN" sz="2200" b="1" i="1" smtClean="0">
                              <a:solidFill>
                                <a:srgbClr val="0000FF"/>
                              </a:solidFill>
                              <a:latin typeface="Cambria Math" panose="02040503050406030204" pitchFamily="18" charset="0"/>
                            </a:rPr>
                            <m:t>𝑰</m:t>
                          </m:r>
                        </m:sub>
                      </m:sSub>
                      <m:r>
                        <a:rPr kumimoji="1" lang="en-US" altLang="zh-CN" sz="2200" b="1" i="1" smtClean="0">
                          <a:solidFill>
                            <a:srgbClr val="0000FF"/>
                          </a:solidFill>
                          <a:latin typeface="Cambria Math" panose="02040503050406030204" pitchFamily="18" charset="0"/>
                        </a:rPr>
                        <m:t>↑</m:t>
                      </m:r>
                      <m:r>
                        <a:rPr kumimoji="1" lang="zh-CN" altLang="en-US" sz="2200" b="1" i="1" smtClean="0">
                          <a:solidFill>
                            <a:srgbClr val="0000FF"/>
                          </a:solidFill>
                          <a:latin typeface="Cambria Math" panose="02040503050406030204" pitchFamily="18" charset="0"/>
                        </a:rPr>
                        <m:t>  </m:t>
                      </m:r>
                      <m:r>
                        <a:rPr kumimoji="1" lang="en-US" altLang="zh-CN" sz="2200" b="1" i="1" smtClean="0">
                          <a:solidFill>
                            <a:srgbClr val="0000FF"/>
                          </a:solidFill>
                          <a:latin typeface="Cambria Math" panose="02040503050406030204" pitchFamily="18" charset="0"/>
                        </a:rPr>
                        <m:t>→</m:t>
                      </m:r>
                      <m:r>
                        <a:rPr kumimoji="1" lang="zh-CN" altLang="en-US" sz="2200" b="1" i="1" smtClean="0">
                          <a:solidFill>
                            <a:srgbClr val="0000FF"/>
                          </a:solidFill>
                          <a:latin typeface="Cambria Math" panose="02040503050406030204" pitchFamily="18" charset="0"/>
                        </a:rPr>
                        <m:t> </m:t>
                      </m:r>
                      <m:r>
                        <a:rPr kumimoji="1" lang="en-US" altLang="zh-CN" sz="2200" b="1" i="1" smtClean="0">
                          <a:solidFill>
                            <a:srgbClr val="0000FF"/>
                          </a:solidFill>
                          <a:latin typeface="Cambria Math" panose="02040503050406030204" pitchFamily="18" charset="0"/>
                        </a:rPr>
                        <m:t>𝟏</m:t>
                      </m:r>
                      <m:r>
                        <a:rPr kumimoji="1" lang="en-US" altLang="zh-CN" sz="2200" b="1" i="1" smtClean="0">
                          <a:solidFill>
                            <a:srgbClr val="0000FF"/>
                          </a:solidFill>
                          <a:latin typeface="Cambria Math" panose="02040503050406030204" pitchFamily="18" charset="0"/>
                        </a:rPr>
                        <m:t>.</m:t>
                      </m:r>
                      <m:r>
                        <a:rPr kumimoji="1" lang="en-US" altLang="zh-CN" sz="2200" b="1" i="1" smtClean="0">
                          <a:solidFill>
                            <a:srgbClr val="0000FF"/>
                          </a:solidFill>
                          <a:latin typeface="Cambria Math" panose="02040503050406030204" pitchFamily="18" charset="0"/>
                        </a:rPr>
                        <m:t>𝟒</m:t>
                      </m:r>
                      <m:r>
                        <a:rPr kumimoji="1" lang="en-US" altLang="zh-CN" sz="2200" b="1" i="1" smtClean="0">
                          <a:solidFill>
                            <a:srgbClr val="0000FF"/>
                          </a:solidFill>
                          <a:latin typeface="Cambria Math" panose="02040503050406030204" pitchFamily="18" charset="0"/>
                        </a:rPr>
                        <m:t>𝑽</m:t>
                      </m:r>
                      <m:r>
                        <a:rPr kumimoji="1" lang="zh-CN" altLang="en-US" sz="2200" b="1" i="1" smtClean="0">
                          <a:solidFill>
                            <a:srgbClr val="0000FF"/>
                          </a:solidFill>
                          <a:latin typeface="Cambria Math" panose="02040503050406030204" pitchFamily="18" charset="0"/>
                        </a:rPr>
                        <m:t> </m:t>
                      </m:r>
                      <m:r>
                        <a:rPr kumimoji="1" lang="en-US" altLang="zh-CN" sz="2200" b="1" i="1" smtClean="0">
                          <a:solidFill>
                            <a:srgbClr val="0000FF"/>
                          </a:solidFill>
                          <a:latin typeface="Cambria Math" panose="02040503050406030204" pitchFamily="18" charset="0"/>
                        </a:rPr>
                        <m:t>⇒</m:t>
                      </m:r>
                      <m:r>
                        <a:rPr kumimoji="1" lang="zh-CN" altLang="en-US" sz="2200" b="1" i="1" smtClean="0">
                          <a:solidFill>
                            <a:srgbClr val="0000FF"/>
                          </a:solidFill>
                          <a:latin typeface="Cambria Math" panose="02040503050406030204" pitchFamily="18" charset="0"/>
                        </a:rPr>
                        <m:t>   </m:t>
                      </m:r>
                      <m:r>
                        <a:rPr kumimoji="1" lang="en-US" altLang="zh-CN" sz="2200" b="1" i="1" smtClean="0">
                          <a:solidFill>
                            <a:srgbClr val="0000FF"/>
                          </a:solidFill>
                          <a:latin typeface="Cambria Math" panose="02040503050406030204" pitchFamily="18" charset="0"/>
                        </a:rPr>
                        <m:t>𝑻</m:t>
                      </m:r>
                      <m:r>
                        <a:rPr kumimoji="1" lang="en-US" altLang="zh-CN" sz="2200" b="1" i="1" smtClean="0">
                          <a:solidFill>
                            <a:srgbClr val="0000FF"/>
                          </a:solidFill>
                          <a:latin typeface="Cambria Math" panose="02040503050406030204" pitchFamily="18" charset="0"/>
                        </a:rPr>
                        <m:t>𝟒</m:t>
                      </m:r>
                      <m:r>
                        <a:rPr kumimoji="1" lang="zh-CN" altLang="en-US" sz="2200" b="1" i="1" smtClean="0">
                          <a:solidFill>
                            <a:srgbClr val="0000FF"/>
                          </a:solidFill>
                          <a:latin typeface="Cambria Math" panose="02040503050406030204" pitchFamily="18" charset="0"/>
                        </a:rPr>
                        <m:t> </m:t>
                      </m:r>
                      <m:r>
                        <a:rPr kumimoji="1" lang="zh-CN" altLang="en-US" sz="2200" b="1" i="1">
                          <a:solidFill>
                            <a:srgbClr val="0000FF"/>
                          </a:solidFill>
                          <a:latin typeface="Cambria Math" panose="02040503050406030204" pitchFamily="18" charset="0"/>
                        </a:rPr>
                        <m:t>开始</m:t>
                      </m:r>
                      <m:r>
                        <a:rPr kumimoji="1" lang="zh-CN" altLang="en-US" sz="2200" b="1" i="1" smtClean="0">
                          <a:solidFill>
                            <a:srgbClr val="0000FF"/>
                          </a:solidFill>
                          <a:latin typeface="Cambria Math" panose="02040503050406030204" pitchFamily="18" charset="0"/>
                        </a:rPr>
                        <m:t>导通</m:t>
                      </m:r>
                      <m:r>
                        <a:rPr kumimoji="1" lang="zh-CN" altLang="en-US" sz="2200" b="1" i="1" smtClean="0">
                          <a:solidFill>
                            <a:srgbClr val="0000FF"/>
                          </a:solidFill>
                          <a:latin typeface="Cambria Math" panose="02040503050406030204" pitchFamily="18" charset="0"/>
                        </a:rPr>
                        <m:t> </m:t>
                      </m:r>
                      <m:r>
                        <a:rPr kumimoji="1" lang="en-US" altLang="zh-CN" sz="2200" b="1" i="1" smtClean="0">
                          <a:solidFill>
                            <a:srgbClr val="0000FF"/>
                          </a:solidFill>
                          <a:latin typeface="Cambria Math" panose="02040503050406030204" pitchFamily="18" charset="0"/>
                        </a:rPr>
                        <m:t>⇒</m:t>
                      </m:r>
                      <m:r>
                        <a:rPr kumimoji="1" lang="zh-CN" altLang="en-US" sz="2200" b="1" i="1" smtClean="0">
                          <a:solidFill>
                            <a:srgbClr val="0000FF"/>
                          </a:solidFill>
                          <a:latin typeface="Cambria Math" panose="02040503050406030204" pitchFamily="18" charset="0"/>
                        </a:rPr>
                        <m:t>  </m:t>
                      </m:r>
                      <m:sSub>
                        <m:sSubPr>
                          <m:ctrlPr>
                            <a:rPr kumimoji="1" lang="en-US" altLang="zh-CN" sz="2200" b="1" i="1" smtClean="0">
                              <a:solidFill>
                                <a:srgbClr val="0000FF"/>
                              </a:solidFill>
                              <a:latin typeface="Cambria Math" panose="02040503050406030204" pitchFamily="18" charset="0"/>
                            </a:rPr>
                          </m:ctrlPr>
                        </m:sSubPr>
                        <m:e>
                          <m:r>
                            <a:rPr kumimoji="1" lang="en-US" altLang="zh-CN" sz="2200" b="1" i="1" smtClean="0">
                              <a:solidFill>
                                <a:srgbClr val="0000FF"/>
                              </a:solidFill>
                              <a:latin typeface="Cambria Math" panose="02040503050406030204" pitchFamily="18" charset="0"/>
                            </a:rPr>
                            <m:t>𝒖</m:t>
                          </m:r>
                        </m:e>
                        <m:sub>
                          <m:r>
                            <a:rPr kumimoji="1" lang="en-US" altLang="zh-CN" sz="2200" b="1" i="1" smtClean="0">
                              <a:solidFill>
                                <a:srgbClr val="0000FF"/>
                              </a:solidFill>
                              <a:latin typeface="Cambria Math" panose="02040503050406030204" pitchFamily="18" charset="0"/>
                            </a:rPr>
                            <m:t>𝑶</m:t>
                          </m:r>
                        </m:sub>
                      </m:sSub>
                      <m:r>
                        <a:rPr kumimoji="1" lang="en-US" altLang="zh-CN" sz="2200" b="1" i="1" smtClean="0">
                          <a:solidFill>
                            <a:srgbClr val="0000FF"/>
                          </a:solidFill>
                          <a:latin typeface="Cambria Math" panose="02040503050406030204" pitchFamily="18" charset="0"/>
                        </a:rPr>
                        <m:t>↓↓</m:t>
                      </m:r>
                    </m:oMath>
                  </m:oMathPara>
                </a14:m>
                <a:endParaRPr kumimoji="1" lang="zh-CN" altLang="en-US" sz="2200" b="1" dirty="0">
                  <a:solidFill>
                    <a:srgbClr val="0000FF"/>
                  </a:solidFill>
                </a:endParaRPr>
              </a:p>
            </p:txBody>
          </p:sp>
        </mc:Choice>
        <mc:Fallback xmlns="">
          <p:sp>
            <p:nvSpPr>
              <p:cNvPr id="7" name="文本框 6">
                <a:extLst>
                  <a:ext uri="{FF2B5EF4-FFF2-40B4-BE49-F238E27FC236}">
                    <a16:creationId xmlns:a16="http://schemas.microsoft.com/office/drawing/2014/main" id="{9445E818-DDE4-AEC8-FB3A-2428219823E6}"/>
                  </a:ext>
                </a:extLst>
              </p:cNvPr>
              <p:cNvSpPr txBox="1">
                <a:spLocks noRot="1" noChangeAspect="1" noMove="1" noResize="1" noEditPoints="1" noAdjustHandles="1" noChangeArrowheads="1" noChangeShapeType="1" noTextEdit="1"/>
              </p:cNvSpPr>
              <p:nvPr/>
            </p:nvSpPr>
            <p:spPr>
              <a:xfrm>
                <a:off x="6889100" y="5402942"/>
                <a:ext cx="5157053" cy="338554"/>
              </a:xfrm>
              <a:prstGeom prst="rect">
                <a:avLst/>
              </a:prstGeom>
              <a:blipFill>
                <a:blip r:embed="rId10"/>
                <a:stretch>
                  <a:fillRect l="-246" t="-7143" r="-737" b="-35714"/>
                </a:stretch>
              </a:blipFill>
            </p:spPr>
            <p:txBody>
              <a:bodyPr/>
              <a:lstStyle/>
              <a:p>
                <a:r>
                  <a:rPr lang="zh-CN" altLang="en-US">
                    <a:noFill/>
                  </a:rPr>
                  <a:t> </a:t>
                </a:r>
              </a:p>
            </p:txBody>
          </p:sp>
        </mc:Fallback>
      </mc:AlternateContent>
    </p:spTree>
    <p:extLst>
      <p:ext uri="{BB962C8B-B14F-4D97-AF65-F5344CB8AC3E}">
        <p14:creationId xmlns:p14="http://schemas.microsoft.com/office/powerpoint/2010/main" val="91738442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75">
                                            <p:txEl>
                                              <p:pRg st="0" end="0"/>
                                            </p:txEl>
                                          </p:spTgt>
                                        </p:tgtEl>
                                        <p:attrNameLst>
                                          <p:attrName>style.visibility</p:attrName>
                                        </p:attrNameLst>
                                      </p:cBhvr>
                                      <p:to>
                                        <p:strVal val="visible"/>
                                      </p:to>
                                    </p:set>
                                    <p:animEffect transition="in" filter="wipe(left)">
                                      <p:cBhvr>
                                        <p:cTn id="7" dur="500"/>
                                        <p:tgtEl>
                                          <p:spTgt spid="75">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165"/>
                                        </p:tgtEl>
                                        <p:attrNameLst>
                                          <p:attrName>style.visibility</p:attrName>
                                        </p:attrNameLst>
                                      </p:cBhvr>
                                      <p:to>
                                        <p:strVal val="visible"/>
                                      </p:to>
                                    </p:set>
                                    <p:animEffect transition="in" filter="wipe(left)">
                                      <p:cBhvr>
                                        <p:cTn id="12" dur="500"/>
                                        <p:tgtEl>
                                          <p:spTgt spid="165"/>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nodeType="clickEffect">
                                  <p:stCondLst>
                                    <p:cond delay="0"/>
                                  </p:stCondLst>
                                  <p:childTnLst>
                                    <p:set>
                                      <p:cBhvr>
                                        <p:cTn id="16" dur="1" fill="hold">
                                          <p:stCondLst>
                                            <p:cond delay="0"/>
                                          </p:stCondLst>
                                        </p:cTn>
                                        <p:tgtEl>
                                          <p:spTgt spid="168"/>
                                        </p:tgtEl>
                                        <p:attrNameLst>
                                          <p:attrName>style.visibility</p:attrName>
                                        </p:attrNameLst>
                                      </p:cBhvr>
                                      <p:to>
                                        <p:strVal val="visible"/>
                                      </p:to>
                                    </p:set>
                                    <p:animEffect transition="in" filter="wipe(left)">
                                      <p:cBhvr>
                                        <p:cTn id="17" dur="500"/>
                                        <p:tgtEl>
                                          <p:spTgt spid="168"/>
                                        </p:tgtEl>
                                      </p:cBhvr>
                                    </p:animEffect>
                                  </p:childTnLst>
                                </p:cTn>
                              </p:par>
                            </p:childTnLst>
                          </p:cTn>
                        </p:par>
                        <p:par>
                          <p:cTn id="18" fill="hold">
                            <p:stCondLst>
                              <p:cond delay="500"/>
                            </p:stCondLst>
                            <p:childTnLst>
                              <p:par>
                                <p:cTn id="19" presetID="12" presetClass="entr" presetSubtype="2" fill="hold" nodeType="afterEffect">
                                  <p:stCondLst>
                                    <p:cond delay="1000"/>
                                  </p:stCondLst>
                                  <p:childTnLst>
                                    <p:set>
                                      <p:cBhvr>
                                        <p:cTn id="20" dur="1" fill="hold">
                                          <p:stCondLst>
                                            <p:cond delay="0"/>
                                          </p:stCondLst>
                                        </p:cTn>
                                        <p:tgtEl>
                                          <p:spTgt spid="264"/>
                                        </p:tgtEl>
                                        <p:attrNameLst>
                                          <p:attrName>style.visibility</p:attrName>
                                        </p:attrNameLst>
                                      </p:cBhvr>
                                      <p:to>
                                        <p:strVal val="visible"/>
                                      </p:to>
                                    </p:set>
                                    <p:anim calcmode="lin" valueType="num">
                                      <p:cBhvr additive="base">
                                        <p:cTn id="21" dur="500"/>
                                        <p:tgtEl>
                                          <p:spTgt spid="264"/>
                                        </p:tgtEl>
                                        <p:attrNameLst>
                                          <p:attrName>ppt_x</p:attrName>
                                        </p:attrNameLst>
                                      </p:cBhvr>
                                      <p:tavLst>
                                        <p:tav tm="0">
                                          <p:val>
                                            <p:strVal val="#ppt_x+#ppt_w*1.125000"/>
                                          </p:val>
                                        </p:tav>
                                        <p:tav tm="100000">
                                          <p:val>
                                            <p:strVal val="#ppt_x"/>
                                          </p:val>
                                        </p:tav>
                                      </p:tavLst>
                                    </p:anim>
                                    <p:animEffect transition="in" filter="wipe(left)">
                                      <p:cBhvr>
                                        <p:cTn id="22" dur="500"/>
                                        <p:tgtEl>
                                          <p:spTgt spid="264"/>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8" fill="hold" grpId="0" nodeType="clickEffect">
                                  <p:stCondLst>
                                    <p:cond delay="0"/>
                                  </p:stCondLst>
                                  <p:childTnLst>
                                    <p:set>
                                      <p:cBhvr>
                                        <p:cTn id="26" dur="1" fill="hold">
                                          <p:stCondLst>
                                            <p:cond delay="0"/>
                                          </p:stCondLst>
                                        </p:cTn>
                                        <p:tgtEl>
                                          <p:spTgt spid="286"/>
                                        </p:tgtEl>
                                        <p:attrNameLst>
                                          <p:attrName>style.visibility</p:attrName>
                                        </p:attrNameLst>
                                      </p:cBhvr>
                                      <p:to>
                                        <p:strVal val="visible"/>
                                      </p:to>
                                    </p:set>
                                    <p:animEffect transition="in" filter="wipe(left)">
                                      <p:cBhvr>
                                        <p:cTn id="27" dur="500"/>
                                        <p:tgtEl>
                                          <p:spTgt spid="286"/>
                                        </p:tgtEl>
                                      </p:cBhvr>
                                    </p:animEffect>
                                  </p:childTnLst>
                                </p:cTn>
                              </p:par>
                            </p:childTnLst>
                          </p:cTn>
                        </p:par>
                      </p:childTnLst>
                    </p:cTn>
                  </p:par>
                  <p:par>
                    <p:cTn id="28" fill="hold">
                      <p:stCondLst>
                        <p:cond delay="indefinite"/>
                      </p:stCondLst>
                      <p:childTnLst>
                        <p:par>
                          <p:cTn id="29" fill="hold">
                            <p:stCondLst>
                              <p:cond delay="0"/>
                            </p:stCondLst>
                            <p:childTnLst>
                              <p:par>
                                <p:cTn id="30" presetID="22" presetClass="entr" presetSubtype="8" fill="hold" grpId="0" nodeType="clickEffect">
                                  <p:stCondLst>
                                    <p:cond delay="0"/>
                                  </p:stCondLst>
                                  <p:childTnLst>
                                    <p:set>
                                      <p:cBhvr>
                                        <p:cTn id="31" dur="1" fill="hold">
                                          <p:stCondLst>
                                            <p:cond delay="0"/>
                                          </p:stCondLst>
                                        </p:cTn>
                                        <p:tgtEl>
                                          <p:spTgt spid="287">
                                            <p:txEl>
                                              <p:pRg st="0" end="0"/>
                                            </p:txEl>
                                          </p:spTgt>
                                        </p:tgtEl>
                                        <p:attrNameLst>
                                          <p:attrName>style.visibility</p:attrName>
                                        </p:attrNameLst>
                                      </p:cBhvr>
                                      <p:to>
                                        <p:strVal val="visible"/>
                                      </p:to>
                                    </p:set>
                                    <p:animEffect transition="in" filter="wipe(left)">
                                      <p:cBhvr>
                                        <p:cTn id="32" dur="500"/>
                                        <p:tgtEl>
                                          <p:spTgt spid="287">
                                            <p:txEl>
                                              <p:pRg st="0" end="0"/>
                                            </p:txEl>
                                          </p:spTgt>
                                        </p:tgtEl>
                                      </p:cBhvr>
                                    </p:animEffect>
                                  </p:childTnLst>
                                </p:cTn>
                              </p:par>
                            </p:childTnLst>
                          </p:cTn>
                        </p:par>
                      </p:childTnLst>
                    </p:cTn>
                  </p:par>
                  <p:par>
                    <p:cTn id="33" fill="hold">
                      <p:stCondLst>
                        <p:cond delay="indefinite"/>
                      </p:stCondLst>
                      <p:childTnLst>
                        <p:par>
                          <p:cTn id="34" fill="hold">
                            <p:stCondLst>
                              <p:cond delay="0"/>
                            </p:stCondLst>
                            <p:childTnLst>
                              <p:par>
                                <p:cTn id="35" presetID="22" presetClass="entr" presetSubtype="4" fill="hold" grpId="0" nodeType="clickEffect">
                                  <p:stCondLst>
                                    <p:cond delay="0"/>
                                  </p:stCondLst>
                                  <p:childTnLst>
                                    <p:set>
                                      <p:cBhvr>
                                        <p:cTn id="36" dur="1" fill="hold">
                                          <p:stCondLst>
                                            <p:cond delay="0"/>
                                          </p:stCondLst>
                                        </p:cTn>
                                        <p:tgtEl>
                                          <p:spTgt spid="288"/>
                                        </p:tgtEl>
                                        <p:attrNameLst>
                                          <p:attrName>style.visibility</p:attrName>
                                        </p:attrNameLst>
                                      </p:cBhvr>
                                      <p:to>
                                        <p:strVal val="visible"/>
                                      </p:to>
                                    </p:set>
                                    <p:animEffect transition="in" filter="wipe(down)">
                                      <p:cBhvr>
                                        <p:cTn id="37" dur="500"/>
                                        <p:tgtEl>
                                          <p:spTgt spid="288"/>
                                        </p:tgtEl>
                                      </p:cBhvr>
                                    </p:animEffect>
                                  </p:childTnLst>
                                </p:cTn>
                              </p:par>
                            </p:childTnLst>
                          </p:cTn>
                        </p:par>
                        <p:par>
                          <p:cTn id="38" fill="hold">
                            <p:stCondLst>
                              <p:cond delay="500"/>
                            </p:stCondLst>
                            <p:childTnLst>
                              <p:par>
                                <p:cTn id="39" presetID="22" presetClass="entr" presetSubtype="8" fill="hold" grpId="0" nodeType="afterEffect">
                                  <p:stCondLst>
                                    <p:cond delay="1000"/>
                                  </p:stCondLst>
                                  <p:childTnLst>
                                    <p:set>
                                      <p:cBhvr>
                                        <p:cTn id="40" dur="1" fill="hold">
                                          <p:stCondLst>
                                            <p:cond delay="0"/>
                                          </p:stCondLst>
                                        </p:cTn>
                                        <p:tgtEl>
                                          <p:spTgt spid="263"/>
                                        </p:tgtEl>
                                        <p:attrNameLst>
                                          <p:attrName>style.visibility</p:attrName>
                                        </p:attrNameLst>
                                      </p:cBhvr>
                                      <p:to>
                                        <p:strVal val="visible"/>
                                      </p:to>
                                    </p:set>
                                    <p:animEffect transition="in" filter="wipe(left)">
                                      <p:cBhvr>
                                        <p:cTn id="41" dur="500"/>
                                        <p:tgtEl>
                                          <p:spTgt spid="263"/>
                                        </p:tgtEl>
                                      </p:cBhvr>
                                    </p:animEffect>
                                  </p:childTnLst>
                                </p:cTn>
                              </p:par>
                            </p:childTnLst>
                          </p:cTn>
                        </p:par>
                        <p:par>
                          <p:cTn id="42" fill="hold">
                            <p:stCondLst>
                              <p:cond delay="2000"/>
                            </p:stCondLst>
                            <p:childTnLst>
                              <p:par>
                                <p:cTn id="43" presetID="22" presetClass="entr" presetSubtype="8" fill="hold" grpId="0" nodeType="afterEffect">
                                  <p:stCondLst>
                                    <p:cond delay="1000"/>
                                  </p:stCondLst>
                                  <p:childTnLst>
                                    <p:set>
                                      <p:cBhvr>
                                        <p:cTn id="44" dur="1" fill="hold">
                                          <p:stCondLst>
                                            <p:cond delay="0"/>
                                          </p:stCondLst>
                                        </p:cTn>
                                        <p:tgtEl>
                                          <p:spTgt spid="261">
                                            <p:txEl>
                                              <p:pRg st="0" end="0"/>
                                            </p:txEl>
                                          </p:spTgt>
                                        </p:tgtEl>
                                        <p:attrNameLst>
                                          <p:attrName>style.visibility</p:attrName>
                                        </p:attrNameLst>
                                      </p:cBhvr>
                                      <p:to>
                                        <p:strVal val="visible"/>
                                      </p:to>
                                    </p:set>
                                    <p:animEffect transition="in" filter="wipe(left)">
                                      <p:cBhvr>
                                        <p:cTn id="45" dur="500"/>
                                        <p:tgtEl>
                                          <p:spTgt spid="261">
                                            <p:txEl>
                                              <p:pRg st="0" end="0"/>
                                            </p:txEl>
                                          </p:spTgt>
                                        </p:tgtEl>
                                      </p:cBhvr>
                                    </p:animEffect>
                                  </p:childTnLst>
                                </p:cTn>
                              </p:par>
                            </p:childTnLst>
                          </p:cTn>
                        </p:par>
                        <p:par>
                          <p:cTn id="46" fill="hold">
                            <p:stCondLst>
                              <p:cond delay="3500"/>
                            </p:stCondLst>
                            <p:childTnLst>
                              <p:par>
                                <p:cTn id="47" presetID="22" presetClass="entr" presetSubtype="8" fill="hold" grpId="0" nodeType="afterEffect">
                                  <p:stCondLst>
                                    <p:cond delay="1000"/>
                                  </p:stCondLst>
                                  <p:childTnLst>
                                    <p:set>
                                      <p:cBhvr>
                                        <p:cTn id="48" dur="1" fill="hold">
                                          <p:stCondLst>
                                            <p:cond delay="0"/>
                                          </p:stCondLst>
                                        </p:cTn>
                                        <p:tgtEl>
                                          <p:spTgt spid="262">
                                            <p:txEl>
                                              <p:pRg st="0" end="0"/>
                                            </p:txEl>
                                          </p:spTgt>
                                        </p:tgtEl>
                                        <p:attrNameLst>
                                          <p:attrName>style.visibility</p:attrName>
                                        </p:attrNameLst>
                                      </p:cBhvr>
                                      <p:to>
                                        <p:strVal val="visible"/>
                                      </p:to>
                                    </p:set>
                                    <p:animEffect transition="in" filter="wipe(left)">
                                      <p:cBhvr>
                                        <p:cTn id="49" dur="500"/>
                                        <p:tgtEl>
                                          <p:spTgt spid="262">
                                            <p:txEl>
                                              <p:pRg st="0" end="0"/>
                                            </p:txEl>
                                          </p:spTgt>
                                        </p:tgtEl>
                                      </p:cBhvr>
                                    </p:animEffect>
                                  </p:childTnLst>
                                </p:cTn>
                              </p:par>
                            </p:childTnLst>
                          </p:cTn>
                        </p:par>
                      </p:childTnLst>
                    </p:cTn>
                  </p:par>
                  <p:par>
                    <p:cTn id="50" fill="hold">
                      <p:stCondLst>
                        <p:cond delay="indefinite"/>
                      </p:stCondLst>
                      <p:childTnLst>
                        <p:par>
                          <p:cTn id="51" fill="hold">
                            <p:stCondLst>
                              <p:cond delay="0"/>
                            </p:stCondLst>
                            <p:childTnLst>
                              <p:par>
                                <p:cTn id="52" presetID="22" presetClass="entr" presetSubtype="8" fill="hold" grpId="0" nodeType="clickEffect">
                                  <p:stCondLst>
                                    <p:cond delay="0"/>
                                  </p:stCondLst>
                                  <p:childTnLst>
                                    <p:set>
                                      <p:cBhvr>
                                        <p:cTn id="53" dur="1" fill="hold">
                                          <p:stCondLst>
                                            <p:cond delay="0"/>
                                          </p:stCondLst>
                                        </p:cTn>
                                        <p:tgtEl>
                                          <p:spTgt spid="289">
                                            <p:txEl>
                                              <p:pRg st="0" end="0"/>
                                            </p:txEl>
                                          </p:spTgt>
                                        </p:tgtEl>
                                        <p:attrNameLst>
                                          <p:attrName>style.visibility</p:attrName>
                                        </p:attrNameLst>
                                      </p:cBhvr>
                                      <p:to>
                                        <p:strVal val="visible"/>
                                      </p:to>
                                    </p:set>
                                    <p:animEffect transition="in" filter="wipe(left)">
                                      <p:cBhvr>
                                        <p:cTn id="54" dur="500"/>
                                        <p:tgtEl>
                                          <p:spTgt spid="289">
                                            <p:txEl>
                                              <p:pRg st="0" end="0"/>
                                            </p:txEl>
                                          </p:spTgt>
                                        </p:tgtEl>
                                      </p:cBhvr>
                                    </p:animEffect>
                                  </p:childTnLst>
                                </p:cTn>
                              </p:par>
                            </p:childTnLst>
                          </p:cTn>
                        </p:par>
                      </p:childTnLst>
                    </p:cTn>
                  </p:par>
                  <p:par>
                    <p:cTn id="55" fill="hold">
                      <p:stCondLst>
                        <p:cond delay="indefinite"/>
                      </p:stCondLst>
                      <p:childTnLst>
                        <p:par>
                          <p:cTn id="56" fill="hold">
                            <p:stCondLst>
                              <p:cond delay="0"/>
                            </p:stCondLst>
                            <p:childTnLst>
                              <p:par>
                                <p:cTn id="57" presetID="22" presetClass="entr" presetSubtype="8" fill="hold" grpId="0" nodeType="clickEffect">
                                  <p:stCondLst>
                                    <p:cond delay="0"/>
                                  </p:stCondLst>
                                  <p:iterate type="lt">
                                    <p:tmPct val="100000"/>
                                  </p:iterate>
                                  <p:childTnLst>
                                    <p:set>
                                      <p:cBhvr>
                                        <p:cTn id="58" dur="1" fill="hold">
                                          <p:stCondLst>
                                            <p:cond delay="0"/>
                                          </p:stCondLst>
                                        </p:cTn>
                                        <p:tgtEl>
                                          <p:spTgt spid="290"/>
                                        </p:tgtEl>
                                        <p:attrNameLst>
                                          <p:attrName>style.visibility</p:attrName>
                                        </p:attrNameLst>
                                      </p:cBhvr>
                                      <p:to>
                                        <p:strVal val="visible"/>
                                      </p:to>
                                    </p:set>
                                    <p:animEffect transition="in" filter="wipe(left)">
                                      <p:cBhvr>
                                        <p:cTn id="59" dur="75"/>
                                        <p:tgtEl>
                                          <p:spTgt spid="290"/>
                                        </p:tgtEl>
                                      </p:cBhvr>
                                    </p:animEffect>
                                  </p:childTnLst>
                                </p:cTn>
                              </p:par>
                            </p:childTnLst>
                          </p:cTn>
                        </p:par>
                        <p:par>
                          <p:cTn id="60" fill="hold">
                            <p:stCondLst>
                              <p:cond delay="1050"/>
                            </p:stCondLst>
                            <p:childTnLst>
                              <p:par>
                                <p:cTn id="61" presetID="22" presetClass="entr" presetSubtype="8" fill="hold" nodeType="afterEffect">
                                  <p:stCondLst>
                                    <p:cond delay="0"/>
                                  </p:stCondLst>
                                  <p:childTnLst>
                                    <p:set>
                                      <p:cBhvr>
                                        <p:cTn id="62" dur="1" fill="hold">
                                          <p:stCondLst>
                                            <p:cond delay="0"/>
                                          </p:stCondLst>
                                        </p:cTn>
                                        <p:tgtEl>
                                          <p:spTgt spid="291"/>
                                        </p:tgtEl>
                                        <p:attrNameLst>
                                          <p:attrName>style.visibility</p:attrName>
                                        </p:attrNameLst>
                                      </p:cBhvr>
                                      <p:to>
                                        <p:strVal val="visible"/>
                                      </p:to>
                                    </p:set>
                                    <p:animEffect transition="in" filter="wipe(left)">
                                      <p:cBhvr>
                                        <p:cTn id="63" dur="500"/>
                                        <p:tgtEl>
                                          <p:spTgt spid="291"/>
                                        </p:tgtEl>
                                      </p:cBhvr>
                                    </p:animEffect>
                                  </p:childTnLst>
                                </p:cTn>
                              </p:par>
                            </p:childTnLst>
                          </p:cTn>
                        </p:par>
                        <p:par>
                          <p:cTn id="64" fill="hold">
                            <p:stCondLst>
                              <p:cond delay="1550"/>
                            </p:stCondLst>
                            <p:childTnLst>
                              <p:par>
                                <p:cTn id="65" presetID="3" presetClass="entr" presetSubtype="10" fill="hold" grpId="0" nodeType="afterEffect">
                                  <p:stCondLst>
                                    <p:cond delay="1000"/>
                                  </p:stCondLst>
                                  <p:childTnLst>
                                    <p:set>
                                      <p:cBhvr>
                                        <p:cTn id="66" dur="1" fill="hold">
                                          <p:stCondLst>
                                            <p:cond delay="0"/>
                                          </p:stCondLst>
                                        </p:cTn>
                                        <p:tgtEl>
                                          <p:spTgt spid="293"/>
                                        </p:tgtEl>
                                        <p:attrNameLst>
                                          <p:attrName>style.visibility</p:attrName>
                                        </p:attrNameLst>
                                      </p:cBhvr>
                                      <p:to>
                                        <p:strVal val="visible"/>
                                      </p:to>
                                    </p:set>
                                    <p:animEffect transition="in" filter="blinds(horizontal)">
                                      <p:cBhvr>
                                        <p:cTn id="67" dur="500"/>
                                        <p:tgtEl>
                                          <p:spTgt spid="293"/>
                                        </p:tgtEl>
                                      </p:cBhvr>
                                    </p:animEffect>
                                  </p:childTnLst>
                                </p:cTn>
                              </p:par>
                            </p:childTnLst>
                          </p:cTn>
                        </p:par>
                        <p:par>
                          <p:cTn id="68" fill="hold">
                            <p:stCondLst>
                              <p:cond delay="3050"/>
                            </p:stCondLst>
                            <p:childTnLst>
                              <p:par>
                                <p:cTn id="69" presetID="3" presetClass="entr" presetSubtype="10" fill="hold" grpId="0" nodeType="afterEffect">
                                  <p:stCondLst>
                                    <p:cond delay="1000"/>
                                  </p:stCondLst>
                                  <p:childTnLst>
                                    <p:set>
                                      <p:cBhvr>
                                        <p:cTn id="70" dur="1" fill="hold">
                                          <p:stCondLst>
                                            <p:cond delay="0"/>
                                          </p:stCondLst>
                                        </p:cTn>
                                        <p:tgtEl>
                                          <p:spTgt spid="292"/>
                                        </p:tgtEl>
                                        <p:attrNameLst>
                                          <p:attrName>style.visibility</p:attrName>
                                        </p:attrNameLst>
                                      </p:cBhvr>
                                      <p:to>
                                        <p:strVal val="visible"/>
                                      </p:to>
                                    </p:set>
                                    <p:animEffect transition="in" filter="blinds(horizontal)">
                                      <p:cBhvr>
                                        <p:cTn id="71" dur="500"/>
                                        <p:tgtEl>
                                          <p:spTgt spid="292"/>
                                        </p:tgtEl>
                                      </p:cBhvr>
                                    </p:animEffect>
                                  </p:childTnLst>
                                </p:cTn>
                              </p:par>
                            </p:childTnLst>
                          </p:cTn>
                        </p:par>
                      </p:childTnLst>
                    </p:cTn>
                  </p:par>
                  <p:par>
                    <p:cTn id="72" fill="hold">
                      <p:stCondLst>
                        <p:cond delay="indefinite"/>
                      </p:stCondLst>
                      <p:childTnLst>
                        <p:par>
                          <p:cTn id="73" fill="hold">
                            <p:stCondLst>
                              <p:cond delay="0"/>
                            </p:stCondLst>
                            <p:childTnLst>
                              <p:par>
                                <p:cTn id="74" presetID="22" presetClass="entr" presetSubtype="1" fill="hold" nodeType="clickEffect">
                                  <p:stCondLst>
                                    <p:cond delay="0"/>
                                  </p:stCondLst>
                                  <p:childTnLst>
                                    <p:set>
                                      <p:cBhvr>
                                        <p:cTn id="75" dur="1" fill="hold">
                                          <p:stCondLst>
                                            <p:cond delay="0"/>
                                          </p:stCondLst>
                                        </p:cTn>
                                        <p:tgtEl>
                                          <p:spTgt spid="3"/>
                                        </p:tgtEl>
                                        <p:attrNameLst>
                                          <p:attrName>style.visibility</p:attrName>
                                        </p:attrNameLst>
                                      </p:cBhvr>
                                      <p:to>
                                        <p:strVal val="visible"/>
                                      </p:to>
                                    </p:set>
                                    <p:animEffect transition="in" filter="wipe(up)">
                                      <p:cBhvr>
                                        <p:cTn id="76" dur="500"/>
                                        <p:tgtEl>
                                          <p:spTgt spid="3"/>
                                        </p:tgtEl>
                                      </p:cBhvr>
                                    </p:animEffect>
                                  </p:childTnLst>
                                </p:cTn>
                              </p:par>
                            </p:childTnLst>
                          </p:cTn>
                        </p:par>
                        <p:par>
                          <p:cTn id="77" fill="hold">
                            <p:stCondLst>
                              <p:cond delay="500"/>
                            </p:stCondLst>
                            <p:childTnLst>
                              <p:par>
                                <p:cTn id="78" presetID="22" presetClass="entr" presetSubtype="8" fill="hold" grpId="0" nodeType="afterEffect">
                                  <p:stCondLst>
                                    <p:cond delay="1000"/>
                                  </p:stCondLst>
                                  <p:childTnLst>
                                    <p:set>
                                      <p:cBhvr>
                                        <p:cTn id="79" dur="1" fill="hold">
                                          <p:stCondLst>
                                            <p:cond delay="0"/>
                                          </p:stCondLst>
                                        </p:cTn>
                                        <p:tgtEl>
                                          <p:spTgt spid="295">
                                            <p:txEl>
                                              <p:pRg st="0" end="0"/>
                                            </p:txEl>
                                          </p:spTgt>
                                        </p:tgtEl>
                                        <p:attrNameLst>
                                          <p:attrName>style.visibility</p:attrName>
                                        </p:attrNameLst>
                                      </p:cBhvr>
                                      <p:to>
                                        <p:strVal val="visible"/>
                                      </p:to>
                                    </p:set>
                                    <p:animEffect transition="in" filter="wipe(left)">
                                      <p:cBhvr>
                                        <p:cTn id="80" dur="500"/>
                                        <p:tgtEl>
                                          <p:spTgt spid="295">
                                            <p:txEl>
                                              <p:pRg st="0" end="0"/>
                                            </p:txEl>
                                          </p:spTgt>
                                        </p:tgtEl>
                                      </p:cBhvr>
                                    </p:animEffect>
                                  </p:childTnLst>
                                </p:cTn>
                              </p:par>
                            </p:childTnLst>
                          </p:cTn>
                        </p:par>
                      </p:childTnLst>
                    </p:cTn>
                  </p:par>
                  <p:par>
                    <p:cTn id="81" fill="hold">
                      <p:stCondLst>
                        <p:cond delay="indefinite"/>
                      </p:stCondLst>
                      <p:childTnLst>
                        <p:par>
                          <p:cTn id="82" fill="hold">
                            <p:stCondLst>
                              <p:cond delay="0"/>
                            </p:stCondLst>
                            <p:childTnLst>
                              <p:par>
                                <p:cTn id="83" presetID="22" presetClass="entr" presetSubtype="8" fill="hold" nodeType="clickEffect">
                                  <p:stCondLst>
                                    <p:cond delay="0"/>
                                  </p:stCondLst>
                                  <p:childTnLst>
                                    <p:set>
                                      <p:cBhvr>
                                        <p:cTn id="84" dur="1" fill="hold">
                                          <p:stCondLst>
                                            <p:cond delay="0"/>
                                          </p:stCondLst>
                                        </p:cTn>
                                        <p:tgtEl>
                                          <p:spTgt spid="296"/>
                                        </p:tgtEl>
                                        <p:attrNameLst>
                                          <p:attrName>style.visibility</p:attrName>
                                        </p:attrNameLst>
                                      </p:cBhvr>
                                      <p:to>
                                        <p:strVal val="visible"/>
                                      </p:to>
                                    </p:set>
                                    <p:animEffect transition="in" filter="wipe(left)">
                                      <p:cBhvr>
                                        <p:cTn id="85" dur="500"/>
                                        <p:tgtEl>
                                          <p:spTgt spid="296"/>
                                        </p:tgtEl>
                                      </p:cBhvr>
                                    </p:animEffect>
                                  </p:childTnLst>
                                </p:cTn>
                              </p:par>
                            </p:childTnLst>
                          </p:cTn>
                        </p:par>
                      </p:childTnLst>
                    </p:cTn>
                  </p:par>
                  <p:par>
                    <p:cTn id="86" fill="hold">
                      <p:stCondLst>
                        <p:cond delay="indefinite"/>
                      </p:stCondLst>
                      <p:childTnLst>
                        <p:par>
                          <p:cTn id="87" fill="hold">
                            <p:stCondLst>
                              <p:cond delay="0"/>
                            </p:stCondLst>
                            <p:childTnLst>
                              <p:par>
                                <p:cTn id="88" presetID="22" presetClass="entr" presetSubtype="8" fill="hold" grpId="0" nodeType="clickEffect">
                                  <p:stCondLst>
                                    <p:cond delay="0"/>
                                  </p:stCondLst>
                                  <p:iterate type="lt">
                                    <p:tmPct val="100000"/>
                                  </p:iterate>
                                  <p:childTnLst>
                                    <p:set>
                                      <p:cBhvr>
                                        <p:cTn id="89" dur="1" fill="hold">
                                          <p:stCondLst>
                                            <p:cond delay="0"/>
                                          </p:stCondLst>
                                        </p:cTn>
                                        <p:tgtEl>
                                          <p:spTgt spid="297"/>
                                        </p:tgtEl>
                                        <p:attrNameLst>
                                          <p:attrName>style.visibility</p:attrName>
                                        </p:attrNameLst>
                                      </p:cBhvr>
                                      <p:to>
                                        <p:strVal val="visible"/>
                                      </p:to>
                                    </p:set>
                                    <p:animEffect transition="in" filter="wipe(left)">
                                      <p:cBhvr>
                                        <p:cTn id="90" dur="75"/>
                                        <p:tgtEl>
                                          <p:spTgt spid="297"/>
                                        </p:tgtEl>
                                      </p:cBhvr>
                                    </p:animEffect>
                                  </p:childTnLst>
                                </p:cTn>
                              </p:par>
                            </p:childTnLst>
                          </p:cTn>
                        </p:par>
                        <p:par>
                          <p:cTn id="91" fill="hold">
                            <p:stCondLst>
                              <p:cond delay="1200"/>
                            </p:stCondLst>
                            <p:childTnLst>
                              <p:par>
                                <p:cTn id="92" presetID="22" presetClass="entr" presetSubtype="1" fill="hold" grpId="0" nodeType="afterEffect">
                                  <p:stCondLst>
                                    <p:cond delay="1000"/>
                                  </p:stCondLst>
                                  <p:childTnLst>
                                    <p:set>
                                      <p:cBhvr>
                                        <p:cTn id="93" dur="1" fill="hold">
                                          <p:stCondLst>
                                            <p:cond delay="0"/>
                                          </p:stCondLst>
                                        </p:cTn>
                                        <p:tgtEl>
                                          <p:spTgt spid="299"/>
                                        </p:tgtEl>
                                        <p:attrNameLst>
                                          <p:attrName>style.visibility</p:attrName>
                                        </p:attrNameLst>
                                      </p:cBhvr>
                                      <p:to>
                                        <p:strVal val="visible"/>
                                      </p:to>
                                    </p:set>
                                    <p:animEffect transition="in" filter="wipe(up)">
                                      <p:cBhvr>
                                        <p:cTn id="94" dur="500"/>
                                        <p:tgtEl>
                                          <p:spTgt spid="299"/>
                                        </p:tgtEl>
                                      </p:cBhvr>
                                    </p:animEffect>
                                  </p:childTnLst>
                                </p:cTn>
                              </p:par>
                            </p:childTnLst>
                          </p:cTn>
                        </p:par>
                        <p:par>
                          <p:cTn id="95" fill="hold">
                            <p:stCondLst>
                              <p:cond delay="2700"/>
                            </p:stCondLst>
                            <p:childTnLst>
                              <p:par>
                                <p:cTn id="96" presetID="22" presetClass="entr" presetSubtype="8" fill="hold" grpId="0" nodeType="afterEffect">
                                  <p:stCondLst>
                                    <p:cond delay="1000"/>
                                  </p:stCondLst>
                                  <p:childTnLst>
                                    <p:set>
                                      <p:cBhvr>
                                        <p:cTn id="97" dur="1" fill="hold">
                                          <p:stCondLst>
                                            <p:cond delay="0"/>
                                          </p:stCondLst>
                                        </p:cTn>
                                        <p:tgtEl>
                                          <p:spTgt spid="300">
                                            <p:txEl>
                                              <p:pRg st="0" end="0"/>
                                            </p:txEl>
                                          </p:spTgt>
                                        </p:tgtEl>
                                        <p:attrNameLst>
                                          <p:attrName>style.visibility</p:attrName>
                                        </p:attrNameLst>
                                      </p:cBhvr>
                                      <p:to>
                                        <p:strVal val="visible"/>
                                      </p:to>
                                    </p:set>
                                    <p:animEffect transition="in" filter="wipe(left)">
                                      <p:cBhvr>
                                        <p:cTn id="98" dur="500"/>
                                        <p:tgtEl>
                                          <p:spTgt spid="300">
                                            <p:txEl>
                                              <p:pRg st="0" end="0"/>
                                            </p:txEl>
                                          </p:spTgt>
                                        </p:tgtEl>
                                      </p:cBhvr>
                                    </p:animEffect>
                                  </p:childTnLst>
                                </p:cTn>
                              </p:par>
                            </p:childTnLst>
                          </p:cTn>
                        </p:par>
                        <p:par>
                          <p:cTn id="99" fill="hold">
                            <p:stCondLst>
                              <p:cond delay="4200"/>
                            </p:stCondLst>
                            <p:childTnLst>
                              <p:par>
                                <p:cTn id="100" presetID="3" presetClass="entr" presetSubtype="10" fill="hold" grpId="0" nodeType="afterEffect">
                                  <p:stCondLst>
                                    <p:cond delay="1000"/>
                                  </p:stCondLst>
                                  <p:childTnLst>
                                    <p:set>
                                      <p:cBhvr>
                                        <p:cTn id="101" dur="1" fill="hold">
                                          <p:stCondLst>
                                            <p:cond delay="0"/>
                                          </p:stCondLst>
                                        </p:cTn>
                                        <p:tgtEl>
                                          <p:spTgt spid="301"/>
                                        </p:tgtEl>
                                        <p:attrNameLst>
                                          <p:attrName>style.visibility</p:attrName>
                                        </p:attrNameLst>
                                      </p:cBhvr>
                                      <p:to>
                                        <p:strVal val="visible"/>
                                      </p:to>
                                    </p:set>
                                    <p:animEffect transition="in" filter="blinds(horizontal)">
                                      <p:cBhvr>
                                        <p:cTn id="102" dur="500"/>
                                        <p:tgtEl>
                                          <p:spTgt spid="301"/>
                                        </p:tgtEl>
                                      </p:cBhvr>
                                    </p:animEffect>
                                  </p:childTnLst>
                                </p:cTn>
                              </p:par>
                            </p:childTnLst>
                          </p:cTn>
                        </p:par>
                      </p:childTnLst>
                    </p:cTn>
                  </p:par>
                  <p:par>
                    <p:cTn id="103" fill="hold">
                      <p:stCondLst>
                        <p:cond delay="indefinite"/>
                      </p:stCondLst>
                      <p:childTnLst>
                        <p:par>
                          <p:cTn id="104" fill="hold">
                            <p:stCondLst>
                              <p:cond delay="0"/>
                            </p:stCondLst>
                            <p:childTnLst>
                              <p:par>
                                <p:cTn id="105" presetID="1" presetClass="entr" presetSubtype="0" fill="hold" grpId="0" nodeType="clickEffect">
                                  <p:stCondLst>
                                    <p:cond delay="0"/>
                                  </p:stCondLst>
                                  <p:childTnLst>
                                    <p:set>
                                      <p:cBhvr>
                                        <p:cTn id="106" dur="1" fill="hold">
                                          <p:stCondLst>
                                            <p:cond delay="0"/>
                                          </p:stCondLst>
                                        </p:cTn>
                                        <p:tgtEl>
                                          <p:spTgt spid="6"/>
                                        </p:tgtEl>
                                        <p:attrNameLst>
                                          <p:attrName>style.visibility</p:attrName>
                                        </p:attrNameLst>
                                      </p:cBhvr>
                                      <p:to>
                                        <p:strVal val="visible"/>
                                      </p:to>
                                    </p:set>
                                  </p:childTnLst>
                                </p:cTn>
                              </p:par>
                            </p:childTnLst>
                          </p:cTn>
                        </p:par>
                      </p:childTnLst>
                    </p:cTn>
                  </p:par>
                  <p:par>
                    <p:cTn id="107" fill="hold">
                      <p:stCondLst>
                        <p:cond delay="indefinite"/>
                      </p:stCondLst>
                      <p:childTnLst>
                        <p:par>
                          <p:cTn id="108" fill="hold">
                            <p:stCondLst>
                              <p:cond delay="0"/>
                            </p:stCondLst>
                            <p:childTnLst>
                              <p:par>
                                <p:cTn id="109" presetID="22" presetClass="entr" presetSubtype="1" fill="hold" nodeType="clickEffect">
                                  <p:stCondLst>
                                    <p:cond delay="0"/>
                                  </p:stCondLst>
                                  <p:childTnLst>
                                    <p:set>
                                      <p:cBhvr>
                                        <p:cTn id="110" dur="1" fill="hold">
                                          <p:stCondLst>
                                            <p:cond delay="0"/>
                                          </p:stCondLst>
                                        </p:cTn>
                                        <p:tgtEl>
                                          <p:spTgt spid="322"/>
                                        </p:tgtEl>
                                        <p:attrNameLst>
                                          <p:attrName>style.visibility</p:attrName>
                                        </p:attrNameLst>
                                      </p:cBhvr>
                                      <p:to>
                                        <p:strVal val="visible"/>
                                      </p:to>
                                    </p:set>
                                    <p:animEffect transition="in" filter="wipe(up)">
                                      <p:cBhvr>
                                        <p:cTn id="111" dur="500"/>
                                        <p:tgtEl>
                                          <p:spTgt spid="322"/>
                                        </p:tgtEl>
                                      </p:cBhvr>
                                    </p:animEffect>
                                  </p:childTnLst>
                                </p:cTn>
                              </p:par>
                            </p:childTnLst>
                          </p:cTn>
                        </p:par>
                        <p:par>
                          <p:cTn id="112" fill="hold">
                            <p:stCondLst>
                              <p:cond delay="500"/>
                            </p:stCondLst>
                            <p:childTnLst>
                              <p:par>
                                <p:cTn id="113" presetID="22" presetClass="entr" presetSubtype="8" fill="hold" grpId="0" nodeType="afterEffect">
                                  <p:stCondLst>
                                    <p:cond delay="0"/>
                                  </p:stCondLst>
                                  <p:childTnLst>
                                    <p:set>
                                      <p:cBhvr>
                                        <p:cTn id="114" dur="1" fill="hold">
                                          <p:stCondLst>
                                            <p:cond delay="0"/>
                                          </p:stCondLst>
                                        </p:cTn>
                                        <p:tgtEl>
                                          <p:spTgt spid="312"/>
                                        </p:tgtEl>
                                        <p:attrNameLst>
                                          <p:attrName>style.visibility</p:attrName>
                                        </p:attrNameLst>
                                      </p:cBhvr>
                                      <p:to>
                                        <p:strVal val="visible"/>
                                      </p:to>
                                    </p:set>
                                    <p:animEffect transition="in" filter="wipe(left)">
                                      <p:cBhvr>
                                        <p:cTn id="115" dur="500"/>
                                        <p:tgtEl>
                                          <p:spTgt spid="312"/>
                                        </p:tgtEl>
                                      </p:cBhvr>
                                    </p:animEffect>
                                  </p:childTnLst>
                                </p:cTn>
                              </p:par>
                            </p:childTnLst>
                          </p:cTn>
                        </p:par>
                        <p:par>
                          <p:cTn id="116" fill="hold">
                            <p:stCondLst>
                              <p:cond delay="1000"/>
                            </p:stCondLst>
                            <p:childTnLst>
                              <p:par>
                                <p:cTn id="117" presetID="22" presetClass="entr" presetSubtype="1" fill="hold" grpId="0" nodeType="afterEffect">
                                  <p:stCondLst>
                                    <p:cond delay="1000"/>
                                  </p:stCondLst>
                                  <p:childTnLst>
                                    <p:set>
                                      <p:cBhvr>
                                        <p:cTn id="118" dur="1" fill="hold">
                                          <p:stCondLst>
                                            <p:cond delay="0"/>
                                          </p:stCondLst>
                                        </p:cTn>
                                        <p:tgtEl>
                                          <p:spTgt spid="302"/>
                                        </p:tgtEl>
                                        <p:attrNameLst>
                                          <p:attrName>style.visibility</p:attrName>
                                        </p:attrNameLst>
                                      </p:cBhvr>
                                      <p:to>
                                        <p:strVal val="visible"/>
                                      </p:to>
                                    </p:set>
                                    <p:animEffect transition="in" filter="wipe(up)">
                                      <p:cBhvr>
                                        <p:cTn id="119" dur="500"/>
                                        <p:tgtEl>
                                          <p:spTgt spid="302"/>
                                        </p:tgtEl>
                                      </p:cBhvr>
                                    </p:animEffect>
                                  </p:childTnLst>
                                </p:cTn>
                              </p:par>
                            </p:childTnLst>
                          </p:cTn>
                        </p:par>
                        <p:par>
                          <p:cTn id="120" fill="hold">
                            <p:stCondLst>
                              <p:cond delay="2500"/>
                            </p:stCondLst>
                            <p:childTnLst>
                              <p:par>
                                <p:cTn id="121" presetID="22" presetClass="entr" presetSubtype="8" fill="hold" grpId="0" nodeType="afterEffect">
                                  <p:stCondLst>
                                    <p:cond delay="1000"/>
                                  </p:stCondLst>
                                  <p:childTnLst>
                                    <p:set>
                                      <p:cBhvr>
                                        <p:cTn id="122" dur="1" fill="hold">
                                          <p:stCondLst>
                                            <p:cond delay="0"/>
                                          </p:stCondLst>
                                        </p:cTn>
                                        <p:tgtEl>
                                          <p:spTgt spid="304">
                                            <p:txEl>
                                              <p:pRg st="0" end="0"/>
                                            </p:txEl>
                                          </p:spTgt>
                                        </p:tgtEl>
                                        <p:attrNameLst>
                                          <p:attrName>style.visibility</p:attrName>
                                        </p:attrNameLst>
                                      </p:cBhvr>
                                      <p:to>
                                        <p:strVal val="visible"/>
                                      </p:to>
                                    </p:set>
                                    <p:animEffect transition="in" filter="wipe(left)">
                                      <p:cBhvr>
                                        <p:cTn id="123" dur="500"/>
                                        <p:tgtEl>
                                          <p:spTgt spid="304">
                                            <p:txEl>
                                              <p:pRg st="0" end="0"/>
                                            </p:txEl>
                                          </p:spTgt>
                                        </p:tgtEl>
                                      </p:cBhvr>
                                    </p:animEffect>
                                  </p:childTnLst>
                                </p:cTn>
                              </p:par>
                            </p:childTnLst>
                          </p:cTn>
                        </p:par>
                        <p:par>
                          <p:cTn id="124" fill="hold">
                            <p:stCondLst>
                              <p:cond delay="4000"/>
                            </p:stCondLst>
                            <p:childTnLst>
                              <p:par>
                                <p:cTn id="125" presetID="3" presetClass="entr" presetSubtype="10" fill="hold" grpId="0" nodeType="afterEffect">
                                  <p:stCondLst>
                                    <p:cond delay="1000"/>
                                  </p:stCondLst>
                                  <p:childTnLst>
                                    <p:set>
                                      <p:cBhvr>
                                        <p:cTn id="126" dur="1" fill="hold">
                                          <p:stCondLst>
                                            <p:cond delay="0"/>
                                          </p:stCondLst>
                                        </p:cTn>
                                        <p:tgtEl>
                                          <p:spTgt spid="305"/>
                                        </p:tgtEl>
                                        <p:attrNameLst>
                                          <p:attrName>style.visibility</p:attrName>
                                        </p:attrNameLst>
                                      </p:cBhvr>
                                      <p:to>
                                        <p:strVal val="visible"/>
                                      </p:to>
                                    </p:set>
                                    <p:animEffect transition="in" filter="blinds(horizontal)">
                                      <p:cBhvr>
                                        <p:cTn id="127" dur="500"/>
                                        <p:tgtEl>
                                          <p:spTgt spid="305"/>
                                        </p:tgtEl>
                                      </p:cBhvr>
                                    </p:animEffect>
                                  </p:childTnLst>
                                </p:cTn>
                              </p:par>
                            </p:childTnLst>
                          </p:cTn>
                        </p:par>
                      </p:childTnLst>
                    </p:cTn>
                  </p:par>
                  <p:par>
                    <p:cTn id="128" fill="hold">
                      <p:stCondLst>
                        <p:cond delay="indefinite"/>
                      </p:stCondLst>
                      <p:childTnLst>
                        <p:par>
                          <p:cTn id="129" fill="hold">
                            <p:stCondLst>
                              <p:cond delay="0"/>
                            </p:stCondLst>
                            <p:childTnLst>
                              <p:par>
                                <p:cTn id="130" presetID="1" presetClass="entr" presetSubtype="0" fill="hold" grpId="0" nodeType="clickEffect">
                                  <p:stCondLst>
                                    <p:cond delay="0"/>
                                  </p:stCondLst>
                                  <p:childTnLst>
                                    <p:set>
                                      <p:cBhvr>
                                        <p:cTn id="131" dur="1" fill="hold">
                                          <p:stCondLst>
                                            <p:cond delay="0"/>
                                          </p:stCondLst>
                                        </p:cTn>
                                        <p:tgtEl>
                                          <p:spTgt spid="7"/>
                                        </p:tgtEl>
                                        <p:attrNameLst>
                                          <p:attrName>style.visibility</p:attrName>
                                        </p:attrNameLst>
                                      </p:cBhvr>
                                      <p:to>
                                        <p:strVal val="visible"/>
                                      </p:to>
                                    </p:set>
                                  </p:childTnLst>
                                </p:cTn>
                              </p:par>
                            </p:childTnLst>
                          </p:cTn>
                        </p:par>
                      </p:childTnLst>
                    </p:cTn>
                  </p:par>
                  <p:par>
                    <p:cTn id="132" fill="hold">
                      <p:stCondLst>
                        <p:cond delay="indefinite"/>
                      </p:stCondLst>
                      <p:childTnLst>
                        <p:par>
                          <p:cTn id="133" fill="hold">
                            <p:stCondLst>
                              <p:cond delay="0"/>
                            </p:stCondLst>
                            <p:childTnLst>
                              <p:par>
                                <p:cTn id="134" presetID="22" presetClass="entr" presetSubtype="8" fill="hold" grpId="0" nodeType="clickEffect">
                                  <p:stCondLst>
                                    <p:cond delay="0"/>
                                  </p:stCondLst>
                                  <p:iterate type="lt">
                                    <p:tmPct val="100000"/>
                                  </p:iterate>
                                  <p:childTnLst>
                                    <p:set>
                                      <p:cBhvr>
                                        <p:cTn id="135" dur="1" fill="hold">
                                          <p:stCondLst>
                                            <p:cond delay="0"/>
                                          </p:stCondLst>
                                        </p:cTn>
                                        <p:tgtEl>
                                          <p:spTgt spid="314"/>
                                        </p:tgtEl>
                                        <p:attrNameLst>
                                          <p:attrName>style.visibility</p:attrName>
                                        </p:attrNameLst>
                                      </p:cBhvr>
                                      <p:to>
                                        <p:strVal val="visible"/>
                                      </p:to>
                                    </p:set>
                                    <p:animEffect transition="in" filter="wipe(left)">
                                      <p:cBhvr>
                                        <p:cTn id="136" dur="75"/>
                                        <p:tgtEl>
                                          <p:spTgt spid="314"/>
                                        </p:tgtEl>
                                      </p:cBhvr>
                                    </p:animEffect>
                                  </p:childTnLst>
                                </p:cTn>
                              </p:par>
                            </p:childTnLst>
                          </p:cTn>
                        </p:par>
                      </p:childTnLst>
                    </p:cTn>
                  </p:par>
                  <p:par>
                    <p:cTn id="137" fill="hold">
                      <p:stCondLst>
                        <p:cond delay="indefinite"/>
                      </p:stCondLst>
                      <p:childTnLst>
                        <p:par>
                          <p:cTn id="138" fill="hold">
                            <p:stCondLst>
                              <p:cond delay="0"/>
                            </p:stCondLst>
                            <p:childTnLst>
                              <p:par>
                                <p:cTn id="139" presetID="22" presetClass="entr" presetSubtype="8" fill="hold" nodeType="clickEffect">
                                  <p:stCondLst>
                                    <p:cond delay="0"/>
                                  </p:stCondLst>
                                  <p:childTnLst>
                                    <p:set>
                                      <p:cBhvr>
                                        <p:cTn id="140" dur="1" fill="hold">
                                          <p:stCondLst>
                                            <p:cond delay="0"/>
                                          </p:stCondLst>
                                        </p:cTn>
                                        <p:tgtEl>
                                          <p:spTgt spid="315"/>
                                        </p:tgtEl>
                                        <p:attrNameLst>
                                          <p:attrName>style.visibility</p:attrName>
                                        </p:attrNameLst>
                                      </p:cBhvr>
                                      <p:to>
                                        <p:strVal val="visible"/>
                                      </p:to>
                                    </p:set>
                                    <p:animEffect transition="in" filter="wipe(left)">
                                      <p:cBhvr>
                                        <p:cTn id="141" dur="500"/>
                                        <p:tgtEl>
                                          <p:spTgt spid="315"/>
                                        </p:tgtEl>
                                      </p:cBhvr>
                                    </p:animEffect>
                                  </p:childTnLst>
                                </p:cTn>
                              </p:par>
                            </p:childTnLst>
                          </p:cTn>
                        </p:par>
                        <p:par>
                          <p:cTn id="142" fill="hold">
                            <p:stCondLst>
                              <p:cond delay="500"/>
                            </p:stCondLst>
                            <p:childTnLst>
                              <p:par>
                                <p:cTn id="143" presetID="22" presetClass="entr" presetSubtype="4" fill="hold" grpId="0" nodeType="afterEffect">
                                  <p:stCondLst>
                                    <p:cond delay="1000"/>
                                  </p:stCondLst>
                                  <p:childTnLst>
                                    <p:set>
                                      <p:cBhvr>
                                        <p:cTn id="144" dur="1" fill="hold">
                                          <p:stCondLst>
                                            <p:cond delay="0"/>
                                          </p:stCondLst>
                                        </p:cTn>
                                        <p:tgtEl>
                                          <p:spTgt spid="303"/>
                                        </p:tgtEl>
                                        <p:attrNameLst>
                                          <p:attrName>style.visibility</p:attrName>
                                        </p:attrNameLst>
                                      </p:cBhvr>
                                      <p:to>
                                        <p:strVal val="visible"/>
                                      </p:to>
                                    </p:set>
                                    <p:animEffect transition="in" filter="wipe(down)">
                                      <p:cBhvr>
                                        <p:cTn id="145" dur="500"/>
                                        <p:tgtEl>
                                          <p:spTgt spid="303"/>
                                        </p:tgtEl>
                                      </p:cBhvr>
                                    </p:animEffect>
                                  </p:childTnLst>
                                </p:cTn>
                              </p:par>
                            </p:childTnLst>
                          </p:cTn>
                        </p:par>
                        <p:par>
                          <p:cTn id="146" fill="hold">
                            <p:stCondLst>
                              <p:cond delay="2000"/>
                            </p:stCondLst>
                            <p:childTnLst>
                              <p:par>
                                <p:cTn id="147" presetID="3" presetClass="entr" presetSubtype="10" fill="hold" grpId="0" nodeType="afterEffect">
                                  <p:stCondLst>
                                    <p:cond delay="1000"/>
                                  </p:stCondLst>
                                  <p:childTnLst>
                                    <p:set>
                                      <p:cBhvr>
                                        <p:cTn id="148" dur="1" fill="hold">
                                          <p:stCondLst>
                                            <p:cond delay="0"/>
                                          </p:stCondLst>
                                        </p:cTn>
                                        <p:tgtEl>
                                          <p:spTgt spid="321"/>
                                        </p:tgtEl>
                                        <p:attrNameLst>
                                          <p:attrName>style.visibility</p:attrName>
                                        </p:attrNameLst>
                                      </p:cBhvr>
                                      <p:to>
                                        <p:strVal val="visible"/>
                                      </p:to>
                                    </p:set>
                                    <p:animEffect transition="in" filter="blinds(horizontal)">
                                      <p:cBhvr>
                                        <p:cTn id="149" dur="500"/>
                                        <p:tgtEl>
                                          <p:spTgt spid="321"/>
                                        </p:tgtEl>
                                      </p:cBhvr>
                                    </p:animEffect>
                                  </p:childTnLst>
                                </p:cTn>
                              </p:par>
                            </p:childTnLst>
                          </p:cTn>
                        </p:par>
                      </p:childTnLst>
                    </p:cTn>
                  </p:par>
                  <p:par>
                    <p:cTn id="150" fill="hold">
                      <p:stCondLst>
                        <p:cond delay="indefinite"/>
                      </p:stCondLst>
                      <p:childTnLst>
                        <p:par>
                          <p:cTn id="151" fill="hold">
                            <p:stCondLst>
                              <p:cond delay="0"/>
                            </p:stCondLst>
                            <p:childTnLst>
                              <p:par>
                                <p:cTn id="152" presetID="22" presetClass="entr" presetSubtype="4" fill="hold" nodeType="clickEffect">
                                  <p:stCondLst>
                                    <p:cond delay="0"/>
                                  </p:stCondLst>
                                  <p:childTnLst>
                                    <p:set>
                                      <p:cBhvr>
                                        <p:cTn id="153" dur="1" fill="hold">
                                          <p:stCondLst>
                                            <p:cond delay="0"/>
                                          </p:stCondLst>
                                        </p:cTn>
                                        <p:tgtEl>
                                          <p:spTgt spid="323"/>
                                        </p:tgtEl>
                                        <p:attrNameLst>
                                          <p:attrName>style.visibility</p:attrName>
                                        </p:attrNameLst>
                                      </p:cBhvr>
                                      <p:to>
                                        <p:strVal val="visible"/>
                                      </p:to>
                                    </p:set>
                                    <p:animEffect transition="in" filter="wipe(down)">
                                      <p:cBhvr>
                                        <p:cTn id="154" dur="500"/>
                                        <p:tgtEl>
                                          <p:spTgt spid="323"/>
                                        </p:tgtEl>
                                      </p:cBhvr>
                                    </p:animEffect>
                                  </p:childTnLst>
                                </p:cTn>
                              </p:par>
                            </p:childTnLst>
                          </p:cTn>
                        </p:par>
                        <p:par>
                          <p:cTn id="155" fill="hold">
                            <p:stCondLst>
                              <p:cond delay="500"/>
                            </p:stCondLst>
                            <p:childTnLst>
                              <p:par>
                                <p:cTn id="156" presetID="22" presetClass="entr" presetSubtype="8" fill="hold" nodeType="afterEffect">
                                  <p:stCondLst>
                                    <p:cond delay="0"/>
                                  </p:stCondLst>
                                  <p:childTnLst>
                                    <p:set>
                                      <p:cBhvr>
                                        <p:cTn id="157" dur="1" fill="hold">
                                          <p:stCondLst>
                                            <p:cond delay="0"/>
                                          </p:stCondLst>
                                        </p:cTn>
                                        <p:tgtEl>
                                          <p:spTgt spid="324"/>
                                        </p:tgtEl>
                                        <p:attrNameLst>
                                          <p:attrName>style.visibility</p:attrName>
                                        </p:attrNameLst>
                                      </p:cBhvr>
                                      <p:to>
                                        <p:strVal val="visible"/>
                                      </p:to>
                                    </p:set>
                                    <p:animEffect transition="in" filter="wipe(left)">
                                      <p:cBhvr>
                                        <p:cTn id="158" dur="500"/>
                                        <p:tgtEl>
                                          <p:spTgt spid="324"/>
                                        </p:tgtEl>
                                      </p:cBhvr>
                                    </p:animEffect>
                                  </p:childTnLst>
                                </p:cTn>
                              </p:par>
                            </p:childTnLst>
                          </p:cTn>
                        </p:par>
                        <p:par>
                          <p:cTn id="159" fill="hold">
                            <p:stCondLst>
                              <p:cond delay="1000"/>
                            </p:stCondLst>
                            <p:childTnLst>
                              <p:par>
                                <p:cTn id="160" presetID="22" presetClass="entr" presetSubtype="8" fill="hold" grpId="0" nodeType="afterEffect">
                                  <p:stCondLst>
                                    <p:cond delay="1000"/>
                                  </p:stCondLst>
                                  <p:childTnLst>
                                    <p:set>
                                      <p:cBhvr>
                                        <p:cTn id="161" dur="1" fill="hold">
                                          <p:stCondLst>
                                            <p:cond delay="0"/>
                                          </p:stCondLst>
                                        </p:cTn>
                                        <p:tgtEl>
                                          <p:spTgt spid="317">
                                            <p:txEl>
                                              <p:pRg st="0" end="0"/>
                                            </p:txEl>
                                          </p:spTgt>
                                        </p:tgtEl>
                                        <p:attrNameLst>
                                          <p:attrName>style.visibility</p:attrName>
                                        </p:attrNameLst>
                                      </p:cBhvr>
                                      <p:to>
                                        <p:strVal val="visible"/>
                                      </p:to>
                                    </p:set>
                                    <p:animEffect transition="in" filter="wipe(left)">
                                      <p:cBhvr>
                                        <p:cTn id="162" dur="500"/>
                                        <p:tgtEl>
                                          <p:spTgt spid="317">
                                            <p:txEl>
                                              <p:pRg st="0" end="0"/>
                                            </p:txEl>
                                          </p:spTgt>
                                        </p:tgtEl>
                                      </p:cBhvr>
                                    </p:animEffect>
                                  </p:childTnLst>
                                </p:cTn>
                              </p:par>
                            </p:childTnLst>
                          </p:cTn>
                        </p:par>
                      </p:childTnLst>
                    </p:cTn>
                  </p:par>
                  <p:par>
                    <p:cTn id="163" fill="hold">
                      <p:stCondLst>
                        <p:cond delay="indefinite"/>
                      </p:stCondLst>
                      <p:childTnLst>
                        <p:par>
                          <p:cTn id="164" fill="hold">
                            <p:stCondLst>
                              <p:cond delay="0"/>
                            </p:stCondLst>
                            <p:childTnLst>
                              <p:par>
                                <p:cTn id="165" presetID="22" presetClass="entr" presetSubtype="8" fill="hold" grpId="0" nodeType="clickEffect">
                                  <p:stCondLst>
                                    <p:cond delay="0"/>
                                  </p:stCondLst>
                                  <p:childTnLst>
                                    <p:set>
                                      <p:cBhvr>
                                        <p:cTn id="166" dur="1" fill="hold">
                                          <p:stCondLst>
                                            <p:cond delay="0"/>
                                          </p:stCondLst>
                                        </p:cTn>
                                        <p:tgtEl>
                                          <p:spTgt spid="318">
                                            <p:txEl>
                                              <p:pRg st="0" end="0"/>
                                            </p:txEl>
                                          </p:spTgt>
                                        </p:tgtEl>
                                        <p:attrNameLst>
                                          <p:attrName>style.visibility</p:attrName>
                                        </p:attrNameLst>
                                      </p:cBhvr>
                                      <p:to>
                                        <p:strVal val="visible"/>
                                      </p:to>
                                    </p:set>
                                    <p:animEffect transition="in" filter="wipe(left)">
                                      <p:cBhvr>
                                        <p:cTn id="167" dur="500"/>
                                        <p:tgtEl>
                                          <p:spTgt spid="318">
                                            <p:txEl>
                                              <p:pRg st="0" end="0"/>
                                            </p:txEl>
                                          </p:spTgt>
                                        </p:tgtEl>
                                      </p:cBhvr>
                                    </p:animEffect>
                                  </p:childTnLst>
                                </p:cTn>
                              </p:par>
                            </p:childTnLst>
                          </p:cTn>
                        </p:par>
                      </p:childTnLst>
                    </p:cTn>
                  </p:par>
                  <p:par>
                    <p:cTn id="168" fill="hold">
                      <p:stCondLst>
                        <p:cond delay="indefinite"/>
                      </p:stCondLst>
                      <p:childTnLst>
                        <p:par>
                          <p:cTn id="169" fill="hold">
                            <p:stCondLst>
                              <p:cond delay="0"/>
                            </p:stCondLst>
                            <p:childTnLst>
                              <p:par>
                                <p:cTn id="170" presetID="22" presetClass="entr" presetSubtype="8" fill="hold" grpId="0" nodeType="clickEffect">
                                  <p:stCondLst>
                                    <p:cond delay="0"/>
                                  </p:stCondLst>
                                  <p:iterate type="lt">
                                    <p:tmPct val="100000"/>
                                  </p:iterate>
                                  <p:childTnLst>
                                    <p:set>
                                      <p:cBhvr>
                                        <p:cTn id="171" dur="1" fill="hold">
                                          <p:stCondLst>
                                            <p:cond delay="0"/>
                                          </p:stCondLst>
                                        </p:cTn>
                                        <p:tgtEl>
                                          <p:spTgt spid="319"/>
                                        </p:tgtEl>
                                        <p:attrNameLst>
                                          <p:attrName>style.visibility</p:attrName>
                                        </p:attrNameLst>
                                      </p:cBhvr>
                                      <p:to>
                                        <p:strVal val="visible"/>
                                      </p:to>
                                    </p:set>
                                    <p:animEffect transition="in" filter="wipe(left)">
                                      <p:cBhvr>
                                        <p:cTn id="172" dur="75"/>
                                        <p:tgtEl>
                                          <p:spTgt spid="319"/>
                                        </p:tgtEl>
                                      </p:cBhvr>
                                    </p:animEffect>
                                  </p:childTnLst>
                                </p:cTn>
                              </p:par>
                            </p:childTnLst>
                          </p:cTn>
                        </p:par>
                      </p:childTnLst>
                    </p:cTn>
                  </p:par>
                  <p:par>
                    <p:cTn id="173" fill="hold">
                      <p:stCondLst>
                        <p:cond delay="indefinite"/>
                      </p:stCondLst>
                      <p:childTnLst>
                        <p:par>
                          <p:cTn id="174" fill="hold">
                            <p:stCondLst>
                              <p:cond delay="0"/>
                            </p:stCondLst>
                            <p:childTnLst>
                              <p:par>
                                <p:cTn id="175" presetID="22" presetClass="entr" presetSubtype="8" fill="hold" grpId="0" nodeType="clickEffect">
                                  <p:stCondLst>
                                    <p:cond delay="0"/>
                                  </p:stCondLst>
                                  <p:childTnLst>
                                    <p:set>
                                      <p:cBhvr>
                                        <p:cTn id="176" dur="1" fill="hold">
                                          <p:stCondLst>
                                            <p:cond delay="0"/>
                                          </p:stCondLst>
                                        </p:cTn>
                                        <p:tgtEl>
                                          <p:spTgt spid="320"/>
                                        </p:tgtEl>
                                        <p:attrNameLst>
                                          <p:attrName>style.visibility</p:attrName>
                                        </p:attrNameLst>
                                      </p:cBhvr>
                                      <p:to>
                                        <p:strVal val="visible"/>
                                      </p:to>
                                    </p:set>
                                    <p:animEffect transition="in" filter="wipe(left)">
                                      <p:cBhvr>
                                        <p:cTn id="177" dur="500"/>
                                        <p:tgtEl>
                                          <p:spTgt spid="320"/>
                                        </p:tgtEl>
                                      </p:cBhvr>
                                    </p:animEffect>
                                  </p:childTnLst>
                                </p:cTn>
                              </p:par>
                            </p:childTnLst>
                          </p:cTn>
                        </p:par>
                        <p:par>
                          <p:cTn id="178" fill="hold">
                            <p:stCondLst>
                              <p:cond delay="500"/>
                            </p:stCondLst>
                            <p:childTnLst>
                              <p:par>
                                <p:cTn id="179" presetID="3" presetClass="entr" presetSubtype="10" fill="hold" grpId="0" nodeType="afterEffect">
                                  <p:stCondLst>
                                    <p:cond delay="1000"/>
                                  </p:stCondLst>
                                  <p:childTnLst>
                                    <p:set>
                                      <p:cBhvr>
                                        <p:cTn id="180" dur="1" fill="hold">
                                          <p:stCondLst>
                                            <p:cond delay="0"/>
                                          </p:stCondLst>
                                        </p:cTn>
                                        <p:tgtEl>
                                          <p:spTgt spid="310"/>
                                        </p:tgtEl>
                                        <p:attrNameLst>
                                          <p:attrName>style.visibility</p:attrName>
                                        </p:attrNameLst>
                                      </p:cBhvr>
                                      <p:to>
                                        <p:strVal val="visible"/>
                                      </p:to>
                                    </p:set>
                                    <p:animEffect transition="in" filter="blinds(horizontal)">
                                      <p:cBhvr>
                                        <p:cTn id="181" dur="500"/>
                                        <p:tgtEl>
                                          <p:spTgt spid="310"/>
                                        </p:tgtEl>
                                      </p:cBhvr>
                                    </p:animEffect>
                                  </p:childTnLst>
                                </p:cTn>
                              </p:par>
                            </p:childTnLst>
                          </p:cTn>
                        </p:par>
                        <p:par>
                          <p:cTn id="182" fill="hold">
                            <p:stCondLst>
                              <p:cond delay="2000"/>
                            </p:stCondLst>
                            <p:childTnLst>
                              <p:par>
                                <p:cTn id="183" presetID="22" presetClass="entr" presetSubtype="8" fill="hold" grpId="0" nodeType="afterEffect">
                                  <p:stCondLst>
                                    <p:cond delay="1000"/>
                                  </p:stCondLst>
                                  <p:childTnLst>
                                    <p:set>
                                      <p:cBhvr>
                                        <p:cTn id="184" dur="1" fill="hold">
                                          <p:stCondLst>
                                            <p:cond delay="0"/>
                                          </p:stCondLst>
                                        </p:cTn>
                                        <p:tgtEl>
                                          <p:spTgt spid="307"/>
                                        </p:tgtEl>
                                        <p:attrNameLst>
                                          <p:attrName>style.visibility</p:attrName>
                                        </p:attrNameLst>
                                      </p:cBhvr>
                                      <p:to>
                                        <p:strVal val="visible"/>
                                      </p:to>
                                    </p:set>
                                    <p:animEffect transition="in" filter="wipe(left)">
                                      <p:cBhvr>
                                        <p:cTn id="185" dur="500"/>
                                        <p:tgtEl>
                                          <p:spTgt spid="307"/>
                                        </p:tgtEl>
                                      </p:cBhvr>
                                    </p:animEffect>
                                  </p:childTnLst>
                                </p:cTn>
                              </p:par>
                            </p:childTnLst>
                          </p:cTn>
                        </p:par>
                        <p:par>
                          <p:cTn id="186" fill="hold">
                            <p:stCondLst>
                              <p:cond delay="3500"/>
                            </p:stCondLst>
                            <p:childTnLst>
                              <p:par>
                                <p:cTn id="187" presetID="22" presetClass="entr" presetSubtype="8" fill="hold" grpId="0" nodeType="afterEffect">
                                  <p:stCondLst>
                                    <p:cond delay="1000"/>
                                  </p:stCondLst>
                                  <p:childTnLst>
                                    <p:set>
                                      <p:cBhvr>
                                        <p:cTn id="188" dur="1" fill="hold">
                                          <p:stCondLst>
                                            <p:cond delay="0"/>
                                          </p:stCondLst>
                                        </p:cTn>
                                        <p:tgtEl>
                                          <p:spTgt spid="306"/>
                                        </p:tgtEl>
                                        <p:attrNameLst>
                                          <p:attrName>style.visibility</p:attrName>
                                        </p:attrNameLst>
                                      </p:cBhvr>
                                      <p:to>
                                        <p:strVal val="visible"/>
                                      </p:to>
                                    </p:set>
                                    <p:animEffect transition="in" filter="wipe(left)">
                                      <p:cBhvr>
                                        <p:cTn id="189" dur="500"/>
                                        <p:tgtEl>
                                          <p:spTgt spid="306"/>
                                        </p:tgtEl>
                                      </p:cBhvr>
                                    </p:animEffect>
                                  </p:childTnLst>
                                </p:cTn>
                              </p:par>
                            </p:childTnLst>
                          </p:cTn>
                        </p:par>
                        <p:par>
                          <p:cTn id="190" fill="hold">
                            <p:stCondLst>
                              <p:cond delay="5000"/>
                            </p:stCondLst>
                            <p:childTnLst>
                              <p:par>
                                <p:cTn id="191" presetID="22" presetClass="entr" presetSubtype="8" fill="hold" grpId="0" nodeType="afterEffect">
                                  <p:stCondLst>
                                    <p:cond delay="1000"/>
                                  </p:stCondLst>
                                  <p:childTnLst>
                                    <p:set>
                                      <p:cBhvr>
                                        <p:cTn id="192" dur="1" fill="hold">
                                          <p:stCondLst>
                                            <p:cond delay="0"/>
                                          </p:stCondLst>
                                        </p:cTn>
                                        <p:tgtEl>
                                          <p:spTgt spid="308">
                                            <p:txEl>
                                              <p:pRg st="0" end="0"/>
                                            </p:txEl>
                                          </p:spTgt>
                                        </p:tgtEl>
                                        <p:attrNameLst>
                                          <p:attrName>style.visibility</p:attrName>
                                        </p:attrNameLst>
                                      </p:cBhvr>
                                      <p:to>
                                        <p:strVal val="visible"/>
                                      </p:to>
                                    </p:set>
                                    <p:animEffect transition="in" filter="wipe(left)">
                                      <p:cBhvr>
                                        <p:cTn id="193" dur="500"/>
                                        <p:tgtEl>
                                          <p:spTgt spid="308">
                                            <p:txEl>
                                              <p:pRg st="0" end="0"/>
                                            </p:txEl>
                                          </p:spTgt>
                                        </p:tgtEl>
                                      </p:cBhvr>
                                    </p:animEffect>
                                  </p:childTnLst>
                                </p:cTn>
                              </p:par>
                            </p:childTnLst>
                          </p:cTn>
                        </p:par>
                        <p:par>
                          <p:cTn id="194" fill="hold">
                            <p:stCondLst>
                              <p:cond delay="6500"/>
                            </p:stCondLst>
                            <p:childTnLst>
                              <p:par>
                                <p:cTn id="195" presetID="3" presetClass="entr" presetSubtype="10" fill="hold" grpId="0" nodeType="afterEffect">
                                  <p:stCondLst>
                                    <p:cond delay="1000"/>
                                  </p:stCondLst>
                                  <p:childTnLst>
                                    <p:set>
                                      <p:cBhvr>
                                        <p:cTn id="196" dur="1" fill="hold">
                                          <p:stCondLst>
                                            <p:cond delay="0"/>
                                          </p:stCondLst>
                                        </p:cTn>
                                        <p:tgtEl>
                                          <p:spTgt spid="309"/>
                                        </p:tgtEl>
                                        <p:attrNameLst>
                                          <p:attrName>style.visibility</p:attrName>
                                        </p:attrNameLst>
                                      </p:cBhvr>
                                      <p:to>
                                        <p:strVal val="visible"/>
                                      </p:to>
                                    </p:set>
                                    <p:animEffect transition="in" filter="blinds(horizontal)">
                                      <p:cBhvr>
                                        <p:cTn id="197" dur="500"/>
                                        <p:tgtEl>
                                          <p:spTgt spid="30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5" grpId="0" build="p" autoUpdateAnimBg="0"/>
      <p:bldP spid="165" grpId="0" animBg="1" autoUpdateAnimBg="0"/>
      <p:bldP spid="261" grpId="0" build="p" autoUpdateAnimBg="0" advAuto="1000"/>
      <p:bldP spid="262" grpId="0" build="p" autoUpdateAnimBg="0" advAuto="1000"/>
      <p:bldP spid="263" grpId="0" animBg="1"/>
      <p:bldP spid="286" grpId="0" autoUpdateAnimBg="0"/>
      <p:bldP spid="287" grpId="0" build="p" autoUpdateAnimBg="0"/>
      <p:bldP spid="288" grpId="0" animBg="1"/>
      <p:bldP spid="289" grpId="0" build="p" autoUpdateAnimBg="0"/>
      <p:bldP spid="290" grpId="0" autoUpdateAnimBg="0"/>
      <p:bldP spid="292" grpId="0" animBg="1" autoUpdateAnimBg="0"/>
      <p:bldP spid="293" grpId="0" animBg="1" autoUpdateAnimBg="0"/>
      <p:bldP spid="295" grpId="0" build="p" autoUpdateAnimBg="0" advAuto="1000"/>
      <p:bldP spid="297" grpId="0" autoUpdateAnimBg="0"/>
      <p:bldP spid="299" grpId="0" animBg="1"/>
      <p:bldP spid="300" grpId="0" build="p" autoUpdateAnimBg="0" advAuto="1000"/>
      <p:bldP spid="301" grpId="0" animBg="1" autoUpdateAnimBg="0"/>
      <p:bldP spid="302" grpId="0" animBg="1"/>
      <p:bldP spid="303" grpId="0" animBg="1"/>
      <p:bldP spid="304" grpId="0" build="p" autoUpdateAnimBg="0" advAuto="1000"/>
      <p:bldP spid="305" grpId="0" animBg="1" autoUpdateAnimBg="0"/>
      <p:bldP spid="306" grpId="0" animBg="1"/>
      <p:bldP spid="307" grpId="0" animBg="1"/>
      <p:bldP spid="308" grpId="0" build="p" autoUpdateAnimBg="0" advAuto="1000"/>
      <p:bldP spid="309" grpId="0" animBg="1" autoUpdateAnimBg="0"/>
      <p:bldP spid="310" grpId="0" animBg="1" autoUpdateAnimBg="0"/>
      <p:bldP spid="312" grpId="0" autoUpdateAnimBg="0"/>
      <p:bldP spid="314" grpId="0" autoUpdateAnimBg="0"/>
      <p:bldP spid="317" grpId="0" build="p" autoUpdateAnimBg="0" advAuto="1000"/>
      <p:bldP spid="318" grpId="0" build="p" autoUpdateAnimBg="0"/>
      <p:bldP spid="319" grpId="0" autoUpdateAnimBg="0"/>
      <p:bldP spid="320" grpId="0" autoUpdateAnimBg="0"/>
      <p:bldP spid="321" grpId="0" animBg="1" autoUpdateAnimBg="0"/>
      <p:bldP spid="6" grpId="0"/>
      <p:bldP spid="7" grpId="0"/>
    </p:bldLst>
  </p:timing>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标题 3">
            <a:extLst>
              <a:ext uri="{FF2B5EF4-FFF2-40B4-BE49-F238E27FC236}">
                <a16:creationId xmlns:a16="http://schemas.microsoft.com/office/drawing/2014/main" id="{A3557054-D826-9F4E-A18F-AE9DEA5A0C65}"/>
              </a:ext>
            </a:extLst>
          </p:cNvPr>
          <p:cNvSpPr>
            <a:spLocks noGrp="1"/>
          </p:cNvSpPr>
          <p:nvPr>
            <p:ph type="title"/>
          </p:nvPr>
        </p:nvSpPr>
        <p:spPr/>
        <p:txBody>
          <a:bodyPr>
            <a:normAutofit/>
          </a:bodyPr>
          <a:lstStyle/>
          <a:p>
            <a:r>
              <a:rPr kumimoji="1" lang="en-US" altLang="zh-CN" dirty="0"/>
              <a:t>4.1</a:t>
            </a:r>
            <a:r>
              <a:rPr kumimoji="1" lang="zh-CN" altLang="en-US" dirty="0"/>
              <a:t> </a:t>
            </a:r>
            <a:r>
              <a:rPr kumimoji="1" lang="en-US" altLang="zh-CN" dirty="0"/>
              <a:t>TTL</a:t>
            </a:r>
            <a:r>
              <a:rPr kumimoji="1" lang="zh-CN" altLang="en-US" dirty="0"/>
              <a:t>反相器</a:t>
            </a:r>
            <a:endParaRPr kumimoji="1" lang="zh-CN" altLang="en-US" dirty="0">
              <a:latin typeface="Myriad Pro" panose="020B0503030403020204" pitchFamily="34" charset="0"/>
            </a:endParaRPr>
          </a:p>
        </p:txBody>
      </p:sp>
      <p:sp>
        <p:nvSpPr>
          <p:cNvPr id="157" name="Text Box 5">
            <a:extLst>
              <a:ext uri="{FF2B5EF4-FFF2-40B4-BE49-F238E27FC236}">
                <a16:creationId xmlns:a16="http://schemas.microsoft.com/office/drawing/2014/main" id="{72E8E95D-D521-1892-46B2-C79EEE236CC8}"/>
              </a:ext>
            </a:extLst>
          </p:cNvPr>
          <p:cNvSpPr txBox="1">
            <a:spLocks noChangeArrowheads="1"/>
          </p:cNvSpPr>
          <p:nvPr/>
        </p:nvSpPr>
        <p:spPr bwMode="auto">
          <a:xfrm>
            <a:off x="0" y="673822"/>
            <a:ext cx="2525713"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lang="zh-CN" altLang="en-US" b="0" dirty="0">
                <a:solidFill>
                  <a:srgbClr val="0033CC"/>
                </a:solidFill>
                <a:latin typeface="Myriad Pro" panose="020B0503030403020204" pitchFamily="34" charset="0"/>
                <a:ea typeface="Songti SC" panose="02010600040101010101" pitchFamily="2" charset="-122"/>
              </a:rPr>
              <a:t>二</a:t>
            </a:r>
            <a:r>
              <a:rPr kumimoji="1" lang="zh-CN" altLang="en-US" sz="2800" b="0" i="0" u="none" strike="noStrike" kern="1200" cap="none" spc="0" normalizeH="0" baseline="0" noProof="0" dirty="0">
                <a:ln>
                  <a:noFill/>
                </a:ln>
                <a:solidFill>
                  <a:srgbClr val="0033CC"/>
                </a:solidFill>
                <a:effectLst/>
                <a:uLnTx/>
                <a:uFillTx/>
                <a:latin typeface="Myriad Pro" panose="020B0503030403020204" pitchFamily="34" charset="0"/>
                <a:ea typeface="Songti SC" panose="02010600040101010101" pitchFamily="2" charset="-122"/>
              </a:rPr>
              <a:t>、静态特性</a:t>
            </a:r>
            <a:endParaRPr kumimoji="1" lang="zh-CN" altLang="en-US" sz="2800" b="0" i="0" u="none" strike="noStrike" kern="1200" cap="none" spc="0" normalizeH="0" baseline="0" noProof="0" dirty="0">
              <a:ln>
                <a:noFill/>
              </a:ln>
              <a:solidFill>
                <a:srgbClr val="FE0567"/>
              </a:solidFill>
              <a:effectLst/>
              <a:uLnTx/>
              <a:uFillTx/>
              <a:latin typeface="Myriad Pro" panose="020B0503030403020204" pitchFamily="34" charset="0"/>
              <a:ea typeface="Songti SC" panose="02010600040101010101" pitchFamily="2" charset="-122"/>
            </a:endParaRPr>
          </a:p>
        </p:txBody>
      </p:sp>
      <mc:AlternateContent xmlns:mc="http://schemas.openxmlformats.org/markup-compatibility/2006" xmlns:a14="http://schemas.microsoft.com/office/drawing/2010/main">
        <mc:Choice Requires="a14">
          <p:sp>
            <p:nvSpPr>
              <p:cNvPr id="75" name="Text Box 6">
                <a:extLst>
                  <a:ext uri="{FF2B5EF4-FFF2-40B4-BE49-F238E27FC236}">
                    <a16:creationId xmlns:a16="http://schemas.microsoft.com/office/drawing/2014/main" id="{9B810B9F-5D7B-0A43-EB64-2506232DC6D8}"/>
                  </a:ext>
                </a:extLst>
              </p:cNvPr>
              <p:cNvSpPr txBox="1">
                <a:spLocks noChangeArrowheads="1"/>
              </p:cNvSpPr>
              <p:nvPr/>
            </p:nvSpPr>
            <p:spPr bwMode="auto">
              <a:xfrm>
                <a:off x="3012281" y="679755"/>
                <a:ext cx="8904287" cy="523220"/>
              </a:xfrm>
              <a:prstGeom prst="rect">
                <a:avLst/>
              </a:prstGeom>
              <a:noFill/>
              <a:ln>
                <a:noFill/>
              </a:ln>
              <a:effectLst/>
              <a:extLst>
                <a:ext uri="{909E8E84-426E-40DD-AFC4-6F175D3DCCD1}">
                  <a14:hiddenFill>
                    <a:solidFill>
                      <a:schemeClr val="accent1"/>
                    </a:solidFill>
                  </a14:hiddenFill>
                </a:ext>
                <a:ext uri="{91240B29-F687-4F45-9708-019B960494DF}">
                  <a14:hiddenLine w="9525">
                    <a:solidFill>
                      <a:schemeClr val="tx1"/>
                    </a:solidFill>
                    <a:miter lim="800000"/>
                    <a:headEnd/>
                    <a:tailEnd/>
                  </a14:hiddenLine>
                </a:ext>
                <a:ext uri="{AF507438-7753-43E0-B8FC-AC1667EBCBE1}">
                  <a14:hiddenEffects>
                    <a:effectLst>
                      <a:outerShdw dist="35921" dir="2700000" algn="ctr" rotWithShape="0">
                        <a:schemeClr val="bg2"/>
                      </a:outerShdw>
                    </a:effectLst>
                  </a14:hiddenEffects>
                </a:ext>
              </a:extLst>
            </p:spPr>
            <p:txBody>
              <a:bodyPr wrap="squar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r>
                  <a:rPr lang="en-US" altLang="zh-CN" dirty="0">
                    <a:solidFill>
                      <a:srgbClr val="FE0567"/>
                    </a:solidFill>
                    <a:latin typeface="宋体" panose="02010600030101010101" pitchFamily="2" charset="-122"/>
                  </a:rPr>
                  <a:t>4.</a:t>
                </a:r>
                <a:r>
                  <a:rPr lang="en-US" altLang="zh-CN" dirty="0">
                    <a:solidFill>
                      <a:srgbClr val="FE0567"/>
                    </a:solidFill>
                    <a:latin typeface="Symbol" panose="05050102010706020507" pitchFamily="18" charset="2"/>
                  </a:rPr>
                  <a:t> </a:t>
                </a:r>
                <a:r>
                  <a:rPr lang="zh-CN" altLang="en-US" dirty="0">
                    <a:solidFill>
                      <a:srgbClr val="FE0567"/>
                    </a:solidFill>
                    <a:latin typeface="宋体" panose="02010600030101010101" pitchFamily="2" charset="-122"/>
                  </a:rPr>
                  <a:t>电压传输</a:t>
                </a:r>
                <a:r>
                  <a:rPr lang="zh-CN" altLang="zh-CN" dirty="0">
                    <a:solidFill>
                      <a:srgbClr val="FE0567"/>
                    </a:solidFill>
                    <a:latin typeface="宋体" panose="02010600030101010101" pitchFamily="2" charset="-122"/>
                  </a:rPr>
                  <a:t>特性：</a:t>
                </a:r>
                <a14:m>
                  <m:oMath xmlns:m="http://schemas.openxmlformats.org/officeDocument/2006/math">
                    <m:sSub>
                      <m:sSubPr>
                        <m:ctrlPr>
                          <a:rPr lang="en-US" altLang="zh-CN" b="0" i="1" smtClean="0">
                            <a:solidFill>
                              <a:srgbClr val="FE0567"/>
                            </a:solidFill>
                            <a:latin typeface="Cambria Math" panose="02040503050406030204" pitchFamily="18" charset="0"/>
                          </a:rPr>
                        </m:ctrlPr>
                      </m:sSubPr>
                      <m:e>
                        <m:r>
                          <a:rPr lang="en-US" altLang="zh-CN" b="0" i="1" smtClean="0">
                            <a:solidFill>
                              <a:srgbClr val="FE0567"/>
                            </a:solidFill>
                            <a:latin typeface="Cambria Math" panose="02040503050406030204" pitchFamily="18" charset="0"/>
                          </a:rPr>
                          <m:t>𝑢</m:t>
                        </m:r>
                      </m:e>
                      <m:sub>
                        <m:r>
                          <a:rPr lang="en-US" altLang="zh-CN" b="0" i="1" smtClean="0">
                            <a:solidFill>
                              <a:srgbClr val="FE0567"/>
                            </a:solidFill>
                            <a:latin typeface="Cambria Math" panose="02040503050406030204" pitchFamily="18" charset="0"/>
                          </a:rPr>
                          <m:t>𝑂</m:t>
                        </m:r>
                      </m:sub>
                    </m:sSub>
                    <m:r>
                      <a:rPr lang="en-US" altLang="zh-CN" b="0" i="1" smtClean="0">
                        <a:solidFill>
                          <a:srgbClr val="FE0567"/>
                        </a:solidFill>
                        <a:latin typeface="Cambria Math" panose="02040503050406030204" pitchFamily="18" charset="0"/>
                      </a:rPr>
                      <m:t>=</m:t>
                    </m:r>
                    <m:r>
                      <a:rPr lang="en-US" altLang="zh-CN" b="0" i="1" smtClean="0">
                        <a:solidFill>
                          <a:srgbClr val="FE0567"/>
                        </a:solidFill>
                        <a:latin typeface="Cambria Math" panose="02040503050406030204" pitchFamily="18" charset="0"/>
                      </a:rPr>
                      <m:t>𝑓</m:t>
                    </m:r>
                    <m:r>
                      <a:rPr lang="en-US" altLang="zh-CN" b="0" i="1" smtClean="0">
                        <a:solidFill>
                          <a:srgbClr val="FE0567"/>
                        </a:solidFill>
                        <a:latin typeface="Cambria Math" panose="02040503050406030204" pitchFamily="18" charset="0"/>
                      </a:rPr>
                      <m:t>(</m:t>
                    </m:r>
                    <m:sSub>
                      <m:sSubPr>
                        <m:ctrlPr>
                          <a:rPr lang="en-US" altLang="zh-CN" b="0" i="1" smtClean="0">
                            <a:solidFill>
                              <a:srgbClr val="FE0567"/>
                            </a:solidFill>
                            <a:latin typeface="Cambria Math" panose="02040503050406030204" pitchFamily="18" charset="0"/>
                          </a:rPr>
                        </m:ctrlPr>
                      </m:sSubPr>
                      <m:e>
                        <m:r>
                          <a:rPr lang="en-US" altLang="zh-CN" b="0" i="1" smtClean="0">
                            <a:solidFill>
                              <a:srgbClr val="FE0567"/>
                            </a:solidFill>
                            <a:latin typeface="Cambria Math" panose="02040503050406030204" pitchFamily="18" charset="0"/>
                          </a:rPr>
                          <m:t>𝑢</m:t>
                        </m:r>
                      </m:e>
                      <m:sub>
                        <m:r>
                          <a:rPr lang="en-US" altLang="zh-CN" b="0" i="1" smtClean="0">
                            <a:solidFill>
                              <a:srgbClr val="FE0567"/>
                            </a:solidFill>
                            <a:latin typeface="Cambria Math" panose="02040503050406030204" pitchFamily="18" charset="0"/>
                          </a:rPr>
                          <m:t>𝐼</m:t>
                        </m:r>
                      </m:sub>
                    </m:sSub>
                    <m:r>
                      <a:rPr lang="en-US" altLang="zh-CN" b="0" i="1" smtClean="0">
                        <a:solidFill>
                          <a:srgbClr val="FE0567"/>
                        </a:solidFill>
                        <a:latin typeface="Cambria Math" panose="02040503050406030204" pitchFamily="18" charset="0"/>
                      </a:rPr>
                      <m:t>)</m:t>
                    </m:r>
                  </m:oMath>
                </a14:m>
                <a:endParaRPr lang="zh-CN" altLang="en-US" dirty="0">
                  <a:solidFill>
                    <a:srgbClr val="C00000"/>
                  </a:solidFill>
                </a:endParaRPr>
              </a:p>
            </p:txBody>
          </p:sp>
        </mc:Choice>
        <mc:Fallback xmlns="">
          <p:sp>
            <p:nvSpPr>
              <p:cNvPr id="75" name="Text Box 6">
                <a:extLst>
                  <a:ext uri="{FF2B5EF4-FFF2-40B4-BE49-F238E27FC236}">
                    <a16:creationId xmlns:a16="http://schemas.microsoft.com/office/drawing/2014/main" id="{9B810B9F-5D7B-0A43-EB64-2506232DC6D8}"/>
                  </a:ext>
                </a:extLst>
              </p:cNvPr>
              <p:cNvSpPr txBox="1">
                <a:spLocks noRot="1" noChangeAspect="1" noMove="1" noResize="1" noEditPoints="1" noAdjustHandles="1" noChangeArrowheads="1" noChangeShapeType="1" noTextEdit="1"/>
              </p:cNvSpPr>
              <p:nvPr/>
            </p:nvSpPr>
            <p:spPr bwMode="auto">
              <a:xfrm>
                <a:off x="3012281" y="679755"/>
                <a:ext cx="8904287" cy="523220"/>
              </a:xfrm>
              <a:prstGeom prst="rect">
                <a:avLst/>
              </a:prstGeom>
              <a:blipFill>
                <a:blip r:embed="rId2"/>
                <a:stretch>
                  <a:fillRect l="-1425" t="-16667" b="-28571"/>
                </a:stretch>
              </a:blip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r>
                  <a:rPr lang="zh-CN" altLang="en-US">
                    <a:noFill/>
                  </a:rPr>
                  <a:t> </a:t>
                </a:r>
              </a:p>
            </p:txBody>
          </p:sp>
        </mc:Fallback>
      </mc:AlternateContent>
      <p:grpSp>
        <p:nvGrpSpPr>
          <p:cNvPr id="170" name="Group 6">
            <a:extLst>
              <a:ext uri="{FF2B5EF4-FFF2-40B4-BE49-F238E27FC236}">
                <a16:creationId xmlns:a16="http://schemas.microsoft.com/office/drawing/2014/main" id="{9EC588B8-6A86-20F3-ADF9-DA3AECF7B4AC}"/>
              </a:ext>
            </a:extLst>
          </p:cNvPr>
          <p:cNvGrpSpPr>
            <a:grpSpLocks/>
          </p:cNvGrpSpPr>
          <p:nvPr/>
        </p:nvGrpSpPr>
        <p:grpSpPr bwMode="auto">
          <a:xfrm>
            <a:off x="8986504" y="185343"/>
            <a:ext cx="3282490" cy="3063412"/>
            <a:chOff x="2853" y="1305"/>
            <a:chExt cx="2682" cy="2503"/>
          </a:xfrm>
        </p:grpSpPr>
        <p:sp>
          <p:nvSpPr>
            <p:cNvPr id="171" name="Text Box 7">
              <a:extLst>
                <a:ext uri="{FF2B5EF4-FFF2-40B4-BE49-F238E27FC236}">
                  <a16:creationId xmlns:a16="http://schemas.microsoft.com/office/drawing/2014/main" id="{BB885379-D84B-A25D-BBF5-7C9342EDE51F}"/>
                </a:ext>
              </a:extLst>
            </p:cNvPr>
            <p:cNvSpPr txBox="1">
              <a:spLocks noChangeArrowheads="1"/>
            </p:cNvSpPr>
            <p:nvPr/>
          </p:nvSpPr>
          <p:spPr bwMode="auto">
            <a:xfrm>
              <a:off x="4614" y="1305"/>
              <a:ext cx="921" cy="30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800" b="1" i="0" u="none" strike="noStrike" kern="1200" cap="none" spc="0" normalizeH="0" baseline="0" noProof="0">
                  <a:ln>
                    <a:noFill/>
                  </a:ln>
                  <a:solidFill>
                    <a:srgbClr val="FF0066"/>
                  </a:solidFill>
                  <a:effectLst/>
                  <a:uLnTx/>
                  <a:uFillTx/>
                  <a:latin typeface="Times New Roman" panose="02020603050405020304" pitchFamily="18" charset="0"/>
                  <a:ea typeface="宋体" panose="02010600030101010101" pitchFamily="2" charset="-122"/>
                  <a:cs typeface="+mn-cs"/>
                </a:rPr>
                <a:t>+</a:t>
              </a:r>
              <a:r>
                <a:rPr kumimoji="0" lang="en-US" altLang="zh-CN" sz="1800" b="1" i="1" u="none" strike="noStrike" kern="1200" cap="none" spc="0" normalizeH="0" baseline="0" noProof="0">
                  <a:ln>
                    <a:noFill/>
                  </a:ln>
                  <a:solidFill>
                    <a:srgbClr val="FF0066"/>
                  </a:solidFill>
                  <a:effectLst/>
                  <a:uLnTx/>
                  <a:uFillTx/>
                  <a:latin typeface="Times New Roman" panose="02020603050405020304" pitchFamily="18" charset="0"/>
                  <a:ea typeface="宋体" panose="02010600030101010101" pitchFamily="2" charset="-122"/>
                  <a:cs typeface="+mn-cs"/>
                </a:rPr>
                <a:t>V</a:t>
              </a:r>
              <a:r>
                <a:rPr kumimoji="0" lang="en-US" altLang="zh-CN" sz="1800" b="1" i="0" u="none" strike="noStrike" kern="1200" cap="none" spc="0" normalizeH="0" baseline="-25000" noProof="0">
                  <a:ln>
                    <a:noFill/>
                  </a:ln>
                  <a:solidFill>
                    <a:srgbClr val="FF0066"/>
                  </a:solidFill>
                  <a:effectLst/>
                  <a:uLnTx/>
                  <a:uFillTx/>
                  <a:latin typeface="Times New Roman" panose="02020603050405020304" pitchFamily="18" charset="0"/>
                  <a:ea typeface="宋体" panose="02010600030101010101" pitchFamily="2" charset="-122"/>
                  <a:cs typeface="+mn-cs"/>
                </a:rPr>
                <a:t>CC</a:t>
              </a:r>
              <a:r>
                <a:rPr kumimoji="0" lang="en-US" altLang="zh-CN" sz="1800" b="1" i="0" u="none" strike="noStrike" kern="1200" cap="none" spc="0" normalizeH="0" baseline="0" noProof="0">
                  <a:ln>
                    <a:noFill/>
                  </a:ln>
                  <a:solidFill>
                    <a:srgbClr val="FF0066"/>
                  </a:solidFill>
                  <a:effectLst/>
                  <a:uLnTx/>
                  <a:uFillTx/>
                  <a:latin typeface="Times New Roman" panose="02020603050405020304" pitchFamily="18" charset="0"/>
                  <a:ea typeface="宋体" panose="02010600030101010101" pitchFamily="2" charset="-122"/>
                  <a:cs typeface="+mn-cs"/>
                </a:rPr>
                <a:t>(5V)</a:t>
              </a:r>
            </a:p>
          </p:txBody>
        </p:sp>
        <p:sp>
          <p:nvSpPr>
            <p:cNvPr id="172" name="Line 8">
              <a:extLst>
                <a:ext uri="{FF2B5EF4-FFF2-40B4-BE49-F238E27FC236}">
                  <a16:creationId xmlns:a16="http://schemas.microsoft.com/office/drawing/2014/main" id="{5FB44DFC-5B59-000A-15A7-AD7B0EF39C81}"/>
                </a:ext>
              </a:extLst>
            </p:cNvPr>
            <p:cNvSpPr>
              <a:spLocks noChangeShapeType="1"/>
            </p:cNvSpPr>
            <p:nvPr/>
          </p:nvSpPr>
          <p:spPr bwMode="auto">
            <a:xfrm>
              <a:off x="3599" y="1635"/>
              <a:ext cx="1605"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zh-CN" altLang="en-US" b="1"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173" name="Line 9">
              <a:extLst>
                <a:ext uri="{FF2B5EF4-FFF2-40B4-BE49-F238E27FC236}">
                  <a16:creationId xmlns:a16="http://schemas.microsoft.com/office/drawing/2014/main" id="{498A3B77-E49D-6FEE-1377-A6FDF2777B33}"/>
                </a:ext>
              </a:extLst>
            </p:cNvPr>
            <p:cNvSpPr>
              <a:spLocks noChangeShapeType="1"/>
            </p:cNvSpPr>
            <p:nvPr/>
          </p:nvSpPr>
          <p:spPr bwMode="auto">
            <a:xfrm flipH="1">
              <a:off x="3603" y="1638"/>
              <a:ext cx="1" cy="861"/>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zh-CN" altLang="en-US" b="1"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174" name="Line 10">
              <a:extLst>
                <a:ext uri="{FF2B5EF4-FFF2-40B4-BE49-F238E27FC236}">
                  <a16:creationId xmlns:a16="http://schemas.microsoft.com/office/drawing/2014/main" id="{BD481855-31AD-4C3B-841D-A23F6664EAE4}"/>
                </a:ext>
              </a:extLst>
            </p:cNvPr>
            <p:cNvSpPr>
              <a:spLocks noChangeShapeType="1"/>
            </p:cNvSpPr>
            <p:nvPr/>
          </p:nvSpPr>
          <p:spPr bwMode="auto">
            <a:xfrm flipV="1">
              <a:off x="4246" y="1658"/>
              <a:ext cx="0" cy="866"/>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zh-CN" altLang="en-US" b="1"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175" name="Line 11">
              <a:extLst>
                <a:ext uri="{FF2B5EF4-FFF2-40B4-BE49-F238E27FC236}">
                  <a16:creationId xmlns:a16="http://schemas.microsoft.com/office/drawing/2014/main" id="{E06ECCFB-95E1-5283-2829-CFCA03E74C73}"/>
                </a:ext>
              </a:extLst>
            </p:cNvPr>
            <p:cNvSpPr>
              <a:spLocks noChangeShapeType="1"/>
            </p:cNvSpPr>
            <p:nvPr/>
          </p:nvSpPr>
          <p:spPr bwMode="auto">
            <a:xfrm>
              <a:off x="4650" y="2163"/>
              <a:ext cx="0"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zh-CN" altLang="en-US" b="1"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176" name="Line 12">
              <a:extLst>
                <a:ext uri="{FF2B5EF4-FFF2-40B4-BE49-F238E27FC236}">
                  <a16:creationId xmlns:a16="http://schemas.microsoft.com/office/drawing/2014/main" id="{038577F4-EA27-527A-13FF-EF89ADF213D4}"/>
                </a:ext>
              </a:extLst>
            </p:cNvPr>
            <p:cNvSpPr>
              <a:spLocks noChangeShapeType="1"/>
            </p:cNvSpPr>
            <p:nvPr/>
          </p:nvSpPr>
          <p:spPr bwMode="auto">
            <a:xfrm flipH="1">
              <a:off x="4873" y="1634"/>
              <a:ext cx="0" cy="489"/>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zh-CN" altLang="en-US" b="1"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177" name="Line 13">
              <a:extLst>
                <a:ext uri="{FF2B5EF4-FFF2-40B4-BE49-F238E27FC236}">
                  <a16:creationId xmlns:a16="http://schemas.microsoft.com/office/drawing/2014/main" id="{6289D607-49DC-DF73-9BBA-66F91E5F4FC0}"/>
                </a:ext>
              </a:extLst>
            </p:cNvPr>
            <p:cNvSpPr>
              <a:spLocks noChangeShapeType="1"/>
            </p:cNvSpPr>
            <p:nvPr/>
          </p:nvSpPr>
          <p:spPr bwMode="auto">
            <a:xfrm flipH="1">
              <a:off x="4218" y="2259"/>
              <a:ext cx="480" cy="0"/>
            </a:xfrm>
            <a:prstGeom prst="line">
              <a:avLst/>
            </a:prstGeom>
            <a:noFill/>
            <a:ln w="28575">
              <a:solidFill>
                <a:srgbClr val="ED6E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zh-CN" altLang="en-US" b="1" i="0" u="none" strike="noStrike" kern="1200" cap="none" spc="0" normalizeH="0" baseline="0" noProof="0" dirty="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178" name="Line 14">
              <a:extLst>
                <a:ext uri="{FF2B5EF4-FFF2-40B4-BE49-F238E27FC236}">
                  <a16:creationId xmlns:a16="http://schemas.microsoft.com/office/drawing/2014/main" id="{B08FE4F0-54A5-C3FA-7230-7A6746B6E740}"/>
                </a:ext>
              </a:extLst>
            </p:cNvPr>
            <p:cNvSpPr>
              <a:spLocks noChangeShapeType="1"/>
            </p:cNvSpPr>
            <p:nvPr/>
          </p:nvSpPr>
          <p:spPr bwMode="auto">
            <a:xfrm flipH="1">
              <a:off x="4870" y="2395"/>
              <a:ext cx="0" cy="656"/>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zh-CN" altLang="en-US" b="1"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179" name="Line 15">
              <a:extLst>
                <a:ext uri="{FF2B5EF4-FFF2-40B4-BE49-F238E27FC236}">
                  <a16:creationId xmlns:a16="http://schemas.microsoft.com/office/drawing/2014/main" id="{0EE27861-A9D3-CB1C-07F4-D76A0D775FE5}"/>
                </a:ext>
              </a:extLst>
            </p:cNvPr>
            <p:cNvSpPr>
              <a:spLocks noChangeShapeType="1"/>
            </p:cNvSpPr>
            <p:nvPr/>
          </p:nvSpPr>
          <p:spPr bwMode="auto">
            <a:xfrm>
              <a:off x="4871" y="2919"/>
              <a:ext cx="336"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zh-CN" altLang="en-US" b="1"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180" name="Line 16">
              <a:extLst>
                <a:ext uri="{FF2B5EF4-FFF2-40B4-BE49-F238E27FC236}">
                  <a16:creationId xmlns:a16="http://schemas.microsoft.com/office/drawing/2014/main" id="{C928B2C1-0E29-6F82-7131-30C8930960D3}"/>
                </a:ext>
              </a:extLst>
            </p:cNvPr>
            <p:cNvSpPr>
              <a:spLocks noChangeShapeType="1"/>
            </p:cNvSpPr>
            <p:nvPr/>
          </p:nvSpPr>
          <p:spPr bwMode="auto">
            <a:xfrm flipH="1">
              <a:off x="2982" y="2679"/>
              <a:ext cx="491"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zh-CN" altLang="en-US" b="1"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181" name="Line 17">
              <a:extLst>
                <a:ext uri="{FF2B5EF4-FFF2-40B4-BE49-F238E27FC236}">
                  <a16:creationId xmlns:a16="http://schemas.microsoft.com/office/drawing/2014/main" id="{8371FF3B-4C8B-1251-B659-27A0234900EC}"/>
                </a:ext>
              </a:extLst>
            </p:cNvPr>
            <p:cNvSpPr>
              <a:spLocks noChangeShapeType="1"/>
            </p:cNvSpPr>
            <p:nvPr/>
          </p:nvSpPr>
          <p:spPr bwMode="auto">
            <a:xfrm flipH="1">
              <a:off x="3283" y="2664"/>
              <a:ext cx="1" cy="884"/>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zh-CN" altLang="en-US" b="1"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grpSp>
          <p:nvGrpSpPr>
            <p:cNvPr id="182" name="Group 18">
              <a:extLst>
                <a:ext uri="{FF2B5EF4-FFF2-40B4-BE49-F238E27FC236}">
                  <a16:creationId xmlns:a16="http://schemas.microsoft.com/office/drawing/2014/main" id="{BEBF1664-BD61-C6E1-F31F-487BAF1FDEA1}"/>
                </a:ext>
              </a:extLst>
            </p:cNvPr>
            <p:cNvGrpSpPr>
              <a:grpSpLocks/>
            </p:cNvGrpSpPr>
            <p:nvPr/>
          </p:nvGrpSpPr>
          <p:grpSpPr bwMode="auto">
            <a:xfrm>
              <a:off x="3165" y="3037"/>
              <a:ext cx="235" cy="157"/>
              <a:chOff x="797" y="2537"/>
              <a:chExt cx="235" cy="157"/>
            </a:xfrm>
          </p:grpSpPr>
          <p:sp>
            <p:nvSpPr>
              <p:cNvPr id="241" name="AutoShape 19">
                <a:extLst>
                  <a:ext uri="{FF2B5EF4-FFF2-40B4-BE49-F238E27FC236}">
                    <a16:creationId xmlns:a16="http://schemas.microsoft.com/office/drawing/2014/main" id="{F4748DF0-588B-3848-12E0-3ECD9A3E44A3}"/>
                  </a:ext>
                </a:extLst>
              </p:cNvPr>
              <p:cNvSpPr>
                <a:spLocks noChangeArrowheads="1"/>
              </p:cNvSpPr>
              <p:nvPr/>
            </p:nvSpPr>
            <p:spPr bwMode="auto">
              <a:xfrm>
                <a:off x="816" y="2544"/>
                <a:ext cx="192" cy="150"/>
              </a:xfrm>
              <a:prstGeom prst="triangle">
                <a:avLst>
                  <a:gd name="adj" fmla="val 50000"/>
                </a:avLst>
              </a:prstGeom>
              <a:noFill/>
              <a:ln w="38100">
                <a:solidFill>
                  <a:srgbClr val="0033CC"/>
                </a:solidFill>
                <a:miter lim="800000"/>
                <a:headEnd/>
                <a:tailEnd/>
              </a:ln>
              <a:effectLst/>
              <a:extLst>
                <a:ext uri="{909E8E84-426E-40DD-AFC4-6F175D3DCCD1}">
                  <a14:hiddenFill xmlns:a14="http://schemas.microsoft.com/office/drawing/2010/main">
                    <a:solidFill>
                      <a:schemeClr val="bg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zh-CN" altLang="en-US" sz="1800" b="1"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242" name="Line 20">
                <a:extLst>
                  <a:ext uri="{FF2B5EF4-FFF2-40B4-BE49-F238E27FC236}">
                    <a16:creationId xmlns:a16="http://schemas.microsoft.com/office/drawing/2014/main" id="{7BDB5EE9-C24A-6CBA-9B51-A670A4BDFB7B}"/>
                  </a:ext>
                </a:extLst>
              </p:cNvPr>
              <p:cNvSpPr>
                <a:spLocks noChangeShapeType="1"/>
              </p:cNvSpPr>
              <p:nvPr/>
            </p:nvSpPr>
            <p:spPr bwMode="auto">
              <a:xfrm flipV="1">
                <a:off x="797" y="2537"/>
                <a:ext cx="235" cy="3"/>
              </a:xfrm>
              <a:prstGeom prst="line">
                <a:avLst/>
              </a:prstGeom>
              <a:noFill/>
              <a:ln w="381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zh-CN" altLang="en-US" b="1"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grpSp>
        <p:sp>
          <p:nvSpPr>
            <p:cNvPr id="183" name="Line 21">
              <a:extLst>
                <a:ext uri="{FF2B5EF4-FFF2-40B4-BE49-F238E27FC236}">
                  <a16:creationId xmlns:a16="http://schemas.microsoft.com/office/drawing/2014/main" id="{E8654414-233E-010F-F0B1-AC2F9DA3DAC4}"/>
                </a:ext>
              </a:extLst>
            </p:cNvPr>
            <p:cNvSpPr>
              <a:spLocks noChangeShapeType="1"/>
            </p:cNvSpPr>
            <p:nvPr/>
          </p:nvSpPr>
          <p:spPr bwMode="auto">
            <a:xfrm>
              <a:off x="4249" y="2800"/>
              <a:ext cx="1" cy="882"/>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zh-CN" altLang="en-US" b="1"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184" name="Line 22">
              <a:extLst>
                <a:ext uri="{FF2B5EF4-FFF2-40B4-BE49-F238E27FC236}">
                  <a16:creationId xmlns:a16="http://schemas.microsoft.com/office/drawing/2014/main" id="{9AA7BE5E-08CE-363D-004A-987BD20D5D86}"/>
                </a:ext>
              </a:extLst>
            </p:cNvPr>
            <p:cNvSpPr>
              <a:spLocks noChangeShapeType="1"/>
            </p:cNvSpPr>
            <p:nvPr/>
          </p:nvSpPr>
          <p:spPr bwMode="auto">
            <a:xfrm>
              <a:off x="4244" y="3679"/>
              <a:ext cx="651"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zh-CN" altLang="en-US" b="1"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185" name="Line 23">
              <a:extLst>
                <a:ext uri="{FF2B5EF4-FFF2-40B4-BE49-F238E27FC236}">
                  <a16:creationId xmlns:a16="http://schemas.microsoft.com/office/drawing/2014/main" id="{ACABA8D0-011C-B1B7-BA55-AD7D3BDF6B76}"/>
                </a:ext>
              </a:extLst>
            </p:cNvPr>
            <p:cNvSpPr>
              <a:spLocks noChangeShapeType="1"/>
            </p:cNvSpPr>
            <p:nvPr/>
          </p:nvSpPr>
          <p:spPr bwMode="auto">
            <a:xfrm>
              <a:off x="4779" y="3805"/>
              <a:ext cx="192" cy="0"/>
            </a:xfrm>
            <a:prstGeom prst="line">
              <a:avLst/>
            </a:prstGeom>
            <a:noFill/>
            <a:ln w="5715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zh-CN" altLang="en-US" b="1"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186" name="Line 24">
              <a:extLst>
                <a:ext uri="{FF2B5EF4-FFF2-40B4-BE49-F238E27FC236}">
                  <a16:creationId xmlns:a16="http://schemas.microsoft.com/office/drawing/2014/main" id="{753D72B7-574E-9D8C-54F1-35F66DC7E4BE}"/>
                </a:ext>
              </a:extLst>
            </p:cNvPr>
            <p:cNvSpPr>
              <a:spLocks noChangeShapeType="1"/>
            </p:cNvSpPr>
            <p:nvPr/>
          </p:nvSpPr>
          <p:spPr bwMode="auto">
            <a:xfrm flipH="1">
              <a:off x="4261" y="3192"/>
              <a:ext cx="437" cy="0"/>
            </a:xfrm>
            <a:prstGeom prst="line">
              <a:avLst/>
            </a:prstGeom>
            <a:noFill/>
            <a:ln w="28575">
              <a:solidFill>
                <a:srgbClr val="ED6E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zh-CN" altLang="en-US" b="1"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187" name="AutoShape 25">
              <a:extLst>
                <a:ext uri="{FF2B5EF4-FFF2-40B4-BE49-F238E27FC236}">
                  <a16:creationId xmlns:a16="http://schemas.microsoft.com/office/drawing/2014/main" id="{6AC41055-23C9-ADAD-5E3D-2FAFF735B4B0}"/>
                </a:ext>
              </a:extLst>
            </p:cNvPr>
            <p:cNvSpPr>
              <a:spLocks noChangeArrowheads="1"/>
            </p:cNvSpPr>
            <p:nvPr/>
          </p:nvSpPr>
          <p:spPr bwMode="auto">
            <a:xfrm>
              <a:off x="2924" y="2642"/>
              <a:ext cx="66" cy="69"/>
            </a:xfrm>
            <a:prstGeom prst="flowChartConnector">
              <a:avLst/>
            </a:prstGeom>
            <a:noFill/>
            <a:ln w="28575">
              <a:solidFill>
                <a:srgbClr val="0033CC"/>
              </a:solidFill>
              <a:round/>
              <a:headEnd/>
              <a:tailEn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zh-CN" altLang="en-US" sz="1800" b="1"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188" name="Line 26">
              <a:extLst>
                <a:ext uri="{FF2B5EF4-FFF2-40B4-BE49-F238E27FC236}">
                  <a16:creationId xmlns:a16="http://schemas.microsoft.com/office/drawing/2014/main" id="{FB5FB764-AA7D-A6E6-CB66-ABCFB0AD7E1A}"/>
                </a:ext>
              </a:extLst>
            </p:cNvPr>
            <p:cNvSpPr>
              <a:spLocks noChangeShapeType="1"/>
            </p:cNvSpPr>
            <p:nvPr/>
          </p:nvSpPr>
          <p:spPr bwMode="auto">
            <a:xfrm>
              <a:off x="4870" y="3330"/>
              <a:ext cx="0" cy="478"/>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zh-CN" altLang="en-US" b="1"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190" name="Rectangle 27">
              <a:extLst>
                <a:ext uri="{FF2B5EF4-FFF2-40B4-BE49-F238E27FC236}">
                  <a16:creationId xmlns:a16="http://schemas.microsoft.com/office/drawing/2014/main" id="{DBD175C4-D012-9E21-C578-C70EF4171951}"/>
                </a:ext>
              </a:extLst>
            </p:cNvPr>
            <p:cNvSpPr>
              <a:spLocks noChangeArrowheads="1"/>
            </p:cNvSpPr>
            <p:nvPr/>
          </p:nvSpPr>
          <p:spPr bwMode="auto">
            <a:xfrm>
              <a:off x="4201" y="1811"/>
              <a:ext cx="96" cy="240"/>
            </a:xfrm>
            <a:prstGeom prst="rect">
              <a:avLst/>
            </a:prstGeom>
            <a:solidFill>
              <a:srgbClr val="CCFFFF"/>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zh-CN" altLang="en-US" sz="1800" b="1"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191" name="Rectangle 28">
              <a:extLst>
                <a:ext uri="{FF2B5EF4-FFF2-40B4-BE49-F238E27FC236}">
                  <a16:creationId xmlns:a16="http://schemas.microsoft.com/office/drawing/2014/main" id="{45C230DE-E04B-85F0-AB74-BF5E65B62B7E}"/>
                </a:ext>
              </a:extLst>
            </p:cNvPr>
            <p:cNvSpPr>
              <a:spLocks noChangeArrowheads="1"/>
            </p:cNvSpPr>
            <p:nvPr/>
          </p:nvSpPr>
          <p:spPr bwMode="auto">
            <a:xfrm>
              <a:off x="4829" y="1777"/>
              <a:ext cx="96" cy="240"/>
            </a:xfrm>
            <a:prstGeom prst="rect">
              <a:avLst/>
            </a:prstGeom>
            <a:solidFill>
              <a:srgbClr val="CCFFFF"/>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zh-CN" altLang="en-US" sz="1800" b="1"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192" name="Rectangle 29">
              <a:extLst>
                <a:ext uri="{FF2B5EF4-FFF2-40B4-BE49-F238E27FC236}">
                  <a16:creationId xmlns:a16="http://schemas.microsoft.com/office/drawing/2014/main" id="{3FE88F99-1400-C9FA-9F5F-43BADF9E7D87}"/>
                </a:ext>
              </a:extLst>
            </p:cNvPr>
            <p:cNvSpPr>
              <a:spLocks noChangeArrowheads="1"/>
            </p:cNvSpPr>
            <p:nvPr/>
          </p:nvSpPr>
          <p:spPr bwMode="auto">
            <a:xfrm>
              <a:off x="4195" y="3329"/>
              <a:ext cx="96" cy="240"/>
            </a:xfrm>
            <a:prstGeom prst="rect">
              <a:avLst/>
            </a:prstGeom>
            <a:solidFill>
              <a:srgbClr val="CCFFFF"/>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zh-CN" altLang="en-US" sz="1800" b="1"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193" name="Line 30">
              <a:extLst>
                <a:ext uri="{FF2B5EF4-FFF2-40B4-BE49-F238E27FC236}">
                  <a16:creationId xmlns:a16="http://schemas.microsoft.com/office/drawing/2014/main" id="{AC54F5E2-B35F-3DB9-FA26-9F0C1E6DCFF7}"/>
                </a:ext>
              </a:extLst>
            </p:cNvPr>
            <p:cNvSpPr>
              <a:spLocks noChangeShapeType="1"/>
            </p:cNvSpPr>
            <p:nvPr/>
          </p:nvSpPr>
          <p:spPr bwMode="auto">
            <a:xfrm flipV="1">
              <a:off x="3744" y="2666"/>
              <a:ext cx="328" cy="0"/>
            </a:xfrm>
            <a:prstGeom prst="line">
              <a:avLst/>
            </a:prstGeom>
            <a:noFill/>
            <a:ln w="28575">
              <a:solidFill>
                <a:srgbClr val="ED6E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zh-CN" altLang="en-US" b="1"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grpSp>
          <p:nvGrpSpPr>
            <p:cNvPr id="194" name="Group 31">
              <a:extLst>
                <a:ext uri="{FF2B5EF4-FFF2-40B4-BE49-F238E27FC236}">
                  <a16:creationId xmlns:a16="http://schemas.microsoft.com/office/drawing/2014/main" id="{5C2D4B68-A0CA-94AD-8B99-DA8E14825C94}"/>
                </a:ext>
              </a:extLst>
            </p:cNvPr>
            <p:cNvGrpSpPr>
              <a:grpSpLocks/>
            </p:cNvGrpSpPr>
            <p:nvPr/>
          </p:nvGrpSpPr>
          <p:grpSpPr bwMode="auto">
            <a:xfrm>
              <a:off x="4698" y="3041"/>
              <a:ext cx="191" cy="291"/>
              <a:chOff x="3552" y="3168"/>
              <a:chExt cx="191" cy="291"/>
            </a:xfrm>
          </p:grpSpPr>
          <p:sp>
            <p:nvSpPr>
              <p:cNvPr id="238" name="Line 32">
                <a:extLst>
                  <a:ext uri="{FF2B5EF4-FFF2-40B4-BE49-F238E27FC236}">
                    <a16:creationId xmlns:a16="http://schemas.microsoft.com/office/drawing/2014/main" id="{11157B08-FBF2-62AD-DABA-1D214A204331}"/>
                  </a:ext>
                </a:extLst>
              </p:cNvPr>
              <p:cNvSpPr>
                <a:spLocks noChangeShapeType="1"/>
              </p:cNvSpPr>
              <p:nvPr/>
            </p:nvSpPr>
            <p:spPr bwMode="auto">
              <a:xfrm>
                <a:off x="3552" y="3206"/>
                <a:ext cx="0" cy="227"/>
              </a:xfrm>
              <a:prstGeom prst="line">
                <a:avLst/>
              </a:prstGeom>
              <a:noFill/>
              <a:ln w="38100">
                <a:solidFill>
                  <a:srgbClr val="0033CC"/>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zh-CN" altLang="en-US" b="1"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239" name="Line 33">
                <a:extLst>
                  <a:ext uri="{FF2B5EF4-FFF2-40B4-BE49-F238E27FC236}">
                    <a16:creationId xmlns:a16="http://schemas.microsoft.com/office/drawing/2014/main" id="{D0228D15-59E7-1305-A230-A27A99DB33B3}"/>
                  </a:ext>
                </a:extLst>
              </p:cNvPr>
              <p:cNvSpPr>
                <a:spLocks noChangeShapeType="1"/>
              </p:cNvSpPr>
              <p:nvPr/>
            </p:nvSpPr>
            <p:spPr bwMode="auto">
              <a:xfrm flipV="1">
                <a:off x="3552" y="3168"/>
                <a:ext cx="173" cy="114"/>
              </a:xfrm>
              <a:prstGeom prst="line">
                <a:avLst/>
              </a:prstGeom>
              <a:noFill/>
              <a:ln w="38100">
                <a:solidFill>
                  <a:srgbClr val="0033CC"/>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zh-CN" altLang="en-US" b="1"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240" name="Line 34">
                <a:extLst>
                  <a:ext uri="{FF2B5EF4-FFF2-40B4-BE49-F238E27FC236}">
                    <a16:creationId xmlns:a16="http://schemas.microsoft.com/office/drawing/2014/main" id="{94F26C5D-AA5D-BA17-078B-5C074C7E336B}"/>
                  </a:ext>
                </a:extLst>
              </p:cNvPr>
              <p:cNvSpPr>
                <a:spLocks noChangeShapeType="1"/>
              </p:cNvSpPr>
              <p:nvPr/>
            </p:nvSpPr>
            <p:spPr bwMode="auto">
              <a:xfrm>
                <a:off x="3552" y="3357"/>
                <a:ext cx="191" cy="102"/>
              </a:xfrm>
              <a:prstGeom prst="line">
                <a:avLst/>
              </a:prstGeom>
              <a:noFill/>
              <a:ln w="38100">
                <a:solidFill>
                  <a:srgbClr val="0033CC"/>
                </a:solidFill>
                <a:round/>
                <a:headEnd/>
                <a:tailEnd type="stealth" w="med" len="lg"/>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zh-CN" altLang="en-US" b="1"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grpSp>
        <p:sp>
          <p:nvSpPr>
            <p:cNvPr id="195" name="Text Box 35">
              <a:extLst>
                <a:ext uri="{FF2B5EF4-FFF2-40B4-BE49-F238E27FC236}">
                  <a16:creationId xmlns:a16="http://schemas.microsoft.com/office/drawing/2014/main" id="{336D3156-A506-B358-6FB4-568132598C3B}"/>
                </a:ext>
              </a:extLst>
            </p:cNvPr>
            <p:cNvSpPr txBox="1">
              <a:spLocks noChangeArrowheads="1"/>
            </p:cNvSpPr>
            <p:nvPr/>
          </p:nvSpPr>
          <p:spPr bwMode="auto">
            <a:xfrm>
              <a:off x="3172" y="1707"/>
              <a:ext cx="339" cy="30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800" b="1" i="1" u="none" strike="noStrike" kern="1200" cap="none" spc="0" normalizeH="0" baseline="0" noProof="0">
                  <a:ln>
                    <a:noFill/>
                  </a:ln>
                  <a:solidFill>
                    <a:srgbClr val="0033CC"/>
                  </a:solidFill>
                  <a:effectLst/>
                  <a:uLnTx/>
                  <a:uFillTx/>
                  <a:latin typeface="Times New Roman" panose="02020603050405020304" pitchFamily="18" charset="0"/>
                  <a:ea typeface="宋体" panose="02010600030101010101" pitchFamily="2" charset="-122"/>
                  <a:cs typeface="+mn-cs"/>
                </a:rPr>
                <a:t>R</a:t>
              </a:r>
              <a:r>
                <a:rPr kumimoji="0" lang="en-US" altLang="zh-CN" sz="1800" b="1" i="0" u="none" strike="noStrike" kern="1200" cap="none" spc="0" normalizeH="0" baseline="-25000" noProof="0">
                  <a:ln>
                    <a:noFill/>
                  </a:ln>
                  <a:solidFill>
                    <a:srgbClr val="0033CC"/>
                  </a:solidFill>
                  <a:effectLst/>
                  <a:uLnTx/>
                  <a:uFillTx/>
                  <a:latin typeface="Times New Roman" panose="02020603050405020304" pitchFamily="18" charset="0"/>
                  <a:ea typeface="宋体" panose="02010600030101010101" pitchFamily="2" charset="-122"/>
                  <a:cs typeface="+mn-cs"/>
                </a:rPr>
                <a:t>1</a:t>
              </a:r>
            </a:p>
          </p:txBody>
        </p:sp>
        <p:sp>
          <p:nvSpPr>
            <p:cNvPr id="196" name="Text Box 36">
              <a:extLst>
                <a:ext uri="{FF2B5EF4-FFF2-40B4-BE49-F238E27FC236}">
                  <a16:creationId xmlns:a16="http://schemas.microsoft.com/office/drawing/2014/main" id="{F6939A7E-5EA7-C773-AAFD-02B9355A268C}"/>
                </a:ext>
              </a:extLst>
            </p:cNvPr>
            <p:cNvSpPr txBox="1">
              <a:spLocks noChangeArrowheads="1"/>
            </p:cNvSpPr>
            <p:nvPr/>
          </p:nvSpPr>
          <p:spPr bwMode="auto">
            <a:xfrm>
              <a:off x="2853" y="2649"/>
              <a:ext cx="361" cy="30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800" b="1" i="1" u="none" strike="noStrike" kern="1200" cap="none" spc="0" normalizeH="0" baseline="0" noProof="0" dirty="0" err="1">
                  <a:ln>
                    <a:noFill/>
                  </a:ln>
                  <a:solidFill>
                    <a:srgbClr val="FF0066"/>
                  </a:solidFill>
                  <a:effectLst/>
                  <a:uLnTx/>
                  <a:uFillTx/>
                  <a:latin typeface="Times New Roman" panose="02020603050405020304" pitchFamily="18" charset="0"/>
                  <a:ea typeface="宋体" panose="02010600030101010101" pitchFamily="2" charset="-122"/>
                  <a:cs typeface="+mn-cs"/>
                </a:rPr>
                <a:t>u</a:t>
              </a:r>
              <a:r>
                <a:rPr kumimoji="0" lang="en-US" altLang="zh-CN" sz="1800" b="1" i="0" u="none" strike="noStrike" kern="1200" cap="none" spc="0" normalizeH="0" baseline="-25000" noProof="0" dirty="0" err="1">
                  <a:ln>
                    <a:noFill/>
                  </a:ln>
                  <a:solidFill>
                    <a:srgbClr val="FF0066"/>
                  </a:solidFill>
                  <a:effectLst/>
                  <a:uLnTx/>
                  <a:uFillTx/>
                  <a:latin typeface="Times New Roman" panose="02020603050405020304" pitchFamily="18" charset="0"/>
                  <a:ea typeface="宋体" panose="02010600030101010101" pitchFamily="2" charset="-122"/>
                  <a:cs typeface="+mn-cs"/>
                </a:rPr>
                <a:t>I</a:t>
              </a:r>
              <a:endParaRPr kumimoji="0" lang="en-US" altLang="zh-CN" sz="1800" b="1" i="0" u="none" strike="noStrike" kern="1200" cap="none" spc="0" normalizeH="0" baseline="-25000" noProof="0" dirty="0">
                <a:ln>
                  <a:noFill/>
                </a:ln>
                <a:solidFill>
                  <a:srgbClr val="FF0066"/>
                </a:solidFill>
                <a:effectLst/>
                <a:uLnTx/>
                <a:uFillTx/>
                <a:latin typeface="Times New Roman" panose="02020603050405020304" pitchFamily="18" charset="0"/>
                <a:ea typeface="宋体" panose="02010600030101010101" pitchFamily="2" charset="-122"/>
                <a:cs typeface="+mn-cs"/>
              </a:endParaRPr>
            </a:p>
          </p:txBody>
        </p:sp>
        <p:sp>
          <p:nvSpPr>
            <p:cNvPr id="197" name="Text Box 37">
              <a:extLst>
                <a:ext uri="{FF2B5EF4-FFF2-40B4-BE49-F238E27FC236}">
                  <a16:creationId xmlns:a16="http://schemas.microsoft.com/office/drawing/2014/main" id="{C7DA377B-A443-E620-4429-BDA51EE4EF24}"/>
                </a:ext>
              </a:extLst>
            </p:cNvPr>
            <p:cNvSpPr txBox="1">
              <a:spLocks noChangeArrowheads="1"/>
            </p:cNvSpPr>
            <p:nvPr/>
          </p:nvSpPr>
          <p:spPr bwMode="auto">
            <a:xfrm>
              <a:off x="5195" y="2848"/>
              <a:ext cx="319" cy="30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800" b="1" i="1" u="none" strike="noStrike" kern="1200" cap="none" spc="0" normalizeH="0" baseline="0" noProof="0">
                  <a:ln>
                    <a:noFill/>
                  </a:ln>
                  <a:solidFill>
                    <a:srgbClr val="FF0066"/>
                  </a:solidFill>
                  <a:effectLst/>
                  <a:uLnTx/>
                  <a:uFillTx/>
                  <a:latin typeface="Times New Roman" panose="02020603050405020304" pitchFamily="18" charset="0"/>
                  <a:ea typeface="宋体" panose="02010600030101010101" pitchFamily="2" charset="-122"/>
                  <a:cs typeface="+mn-cs"/>
                </a:rPr>
                <a:t>u</a:t>
              </a:r>
              <a:r>
                <a:rPr kumimoji="0" lang="en-US" altLang="zh-CN" sz="1800" b="1" i="0" u="none" strike="noStrike" kern="1200" cap="none" spc="0" normalizeH="0" baseline="-25000" noProof="0">
                  <a:ln>
                    <a:noFill/>
                  </a:ln>
                  <a:solidFill>
                    <a:srgbClr val="FF0066"/>
                  </a:solidFill>
                  <a:effectLst/>
                  <a:uLnTx/>
                  <a:uFillTx/>
                  <a:latin typeface="Times New Roman" panose="02020603050405020304" pitchFamily="18" charset="0"/>
                  <a:ea typeface="宋体" panose="02010600030101010101" pitchFamily="2" charset="-122"/>
                  <a:cs typeface="+mn-cs"/>
                </a:rPr>
                <a:t>o</a:t>
              </a:r>
              <a:endParaRPr kumimoji="0" lang="en-US" altLang="zh-CN" sz="1800" b="1" i="0" u="none" strike="noStrike" kern="1200" cap="none" spc="0" normalizeH="0" baseline="-25000" noProof="0" dirty="0">
                <a:ln>
                  <a:noFill/>
                </a:ln>
                <a:solidFill>
                  <a:srgbClr val="FF0066"/>
                </a:solidFill>
                <a:effectLst/>
                <a:uLnTx/>
                <a:uFillTx/>
                <a:latin typeface="Times New Roman" panose="02020603050405020304" pitchFamily="18" charset="0"/>
                <a:ea typeface="宋体" panose="02010600030101010101" pitchFamily="2" charset="-122"/>
                <a:cs typeface="+mn-cs"/>
              </a:endParaRPr>
            </a:p>
          </p:txBody>
        </p:sp>
        <p:sp>
          <p:nvSpPr>
            <p:cNvPr id="198" name="Text Box 38">
              <a:extLst>
                <a:ext uri="{FF2B5EF4-FFF2-40B4-BE49-F238E27FC236}">
                  <a16:creationId xmlns:a16="http://schemas.microsoft.com/office/drawing/2014/main" id="{1A0546CC-681D-2C19-A314-AA8B522D48AB}"/>
                </a:ext>
              </a:extLst>
            </p:cNvPr>
            <p:cNvSpPr txBox="1">
              <a:spLocks noChangeArrowheads="1"/>
            </p:cNvSpPr>
            <p:nvPr/>
          </p:nvSpPr>
          <p:spPr bwMode="auto">
            <a:xfrm>
              <a:off x="3066" y="1922"/>
              <a:ext cx="495" cy="30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800" b="1" i="0" u="none" strike="noStrike" kern="1200" cap="none" spc="0" normalizeH="0" baseline="0" noProof="0">
                  <a:ln>
                    <a:noFill/>
                  </a:ln>
                  <a:solidFill>
                    <a:srgbClr val="0033CC"/>
                  </a:solidFill>
                  <a:effectLst/>
                  <a:uLnTx/>
                  <a:uFillTx/>
                  <a:ea typeface="宋体" panose="02010600030101010101" pitchFamily="2" charset="-122"/>
                  <a:cs typeface="+mn-cs"/>
                </a:rPr>
                <a:t>4k</a:t>
              </a:r>
              <a:r>
                <a:rPr kumimoji="0" lang="en-US" altLang="zh-CN" sz="1800" b="1" i="0" u="none" strike="noStrike" kern="1200" cap="none" spc="0" normalizeH="0" baseline="0" noProof="0">
                  <a:ln>
                    <a:noFill/>
                  </a:ln>
                  <a:solidFill>
                    <a:srgbClr val="0033CC"/>
                  </a:solidFill>
                  <a:effectLst/>
                  <a:uLnTx/>
                  <a:uFillTx/>
                  <a:latin typeface="Symbol" panose="05050102010706020507" pitchFamily="18" charset="2"/>
                  <a:ea typeface="宋体" panose="02010600030101010101" pitchFamily="2" charset="-122"/>
                  <a:cs typeface="+mn-cs"/>
                  <a:sym typeface="Symbol" panose="05050102010706020507" pitchFamily="18" charset="2"/>
                </a:rPr>
                <a:t></a:t>
              </a:r>
              <a:endParaRPr kumimoji="0" lang="en-US" altLang="zh-CN" sz="1800" b="1" i="0" u="none" strike="noStrike" kern="1200" cap="none" spc="0" normalizeH="0" baseline="0" noProof="0">
                <a:ln>
                  <a:noFill/>
                </a:ln>
                <a:solidFill>
                  <a:srgbClr val="0033CC"/>
                </a:solidFill>
                <a:effectLst/>
                <a:uLnTx/>
                <a:uFillTx/>
                <a:latin typeface="Symbol" panose="05050102010706020507" pitchFamily="18" charset="2"/>
                <a:ea typeface="宋体" panose="02010600030101010101" pitchFamily="2" charset="-122"/>
                <a:cs typeface="+mn-cs"/>
              </a:endParaRPr>
            </a:p>
          </p:txBody>
        </p:sp>
        <p:grpSp>
          <p:nvGrpSpPr>
            <p:cNvPr id="199" name="Group 39">
              <a:extLst>
                <a:ext uri="{FF2B5EF4-FFF2-40B4-BE49-F238E27FC236}">
                  <a16:creationId xmlns:a16="http://schemas.microsoft.com/office/drawing/2014/main" id="{71342689-1BBF-4D24-4120-750A145F17B6}"/>
                </a:ext>
              </a:extLst>
            </p:cNvPr>
            <p:cNvGrpSpPr>
              <a:grpSpLocks/>
            </p:cNvGrpSpPr>
            <p:nvPr/>
          </p:nvGrpSpPr>
          <p:grpSpPr bwMode="auto">
            <a:xfrm>
              <a:off x="4698" y="2110"/>
              <a:ext cx="191" cy="291"/>
              <a:chOff x="3552" y="3168"/>
              <a:chExt cx="191" cy="291"/>
            </a:xfrm>
          </p:grpSpPr>
          <p:sp>
            <p:nvSpPr>
              <p:cNvPr id="235" name="Line 40">
                <a:extLst>
                  <a:ext uri="{FF2B5EF4-FFF2-40B4-BE49-F238E27FC236}">
                    <a16:creationId xmlns:a16="http://schemas.microsoft.com/office/drawing/2014/main" id="{73D3B092-CA47-3FCA-3B47-E59CE813A3AD}"/>
                  </a:ext>
                </a:extLst>
              </p:cNvPr>
              <p:cNvSpPr>
                <a:spLocks noChangeShapeType="1"/>
              </p:cNvSpPr>
              <p:nvPr/>
            </p:nvSpPr>
            <p:spPr bwMode="auto">
              <a:xfrm>
                <a:off x="3552" y="3206"/>
                <a:ext cx="0" cy="227"/>
              </a:xfrm>
              <a:prstGeom prst="line">
                <a:avLst/>
              </a:prstGeom>
              <a:noFill/>
              <a:ln w="38100">
                <a:solidFill>
                  <a:srgbClr val="0033CC"/>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zh-CN" altLang="en-US" b="1"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236" name="Line 41">
                <a:extLst>
                  <a:ext uri="{FF2B5EF4-FFF2-40B4-BE49-F238E27FC236}">
                    <a16:creationId xmlns:a16="http://schemas.microsoft.com/office/drawing/2014/main" id="{741958D0-BFB2-66D2-049E-45D87C6A55BE}"/>
                  </a:ext>
                </a:extLst>
              </p:cNvPr>
              <p:cNvSpPr>
                <a:spLocks noChangeShapeType="1"/>
              </p:cNvSpPr>
              <p:nvPr/>
            </p:nvSpPr>
            <p:spPr bwMode="auto">
              <a:xfrm flipV="1">
                <a:off x="3552" y="3168"/>
                <a:ext cx="173" cy="114"/>
              </a:xfrm>
              <a:prstGeom prst="line">
                <a:avLst/>
              </a:prstGeom>
              <a:noFill/>
              <a:ln w="38100">
                <a:solidFill>
                  <a:srgbClr val="0033CC"/>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zh-CN" altLang="en-US" b="1"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237" name="Line 42">
                <a:extLst>
                  <a:ext uri="{FF2B5EF4-FFF2-40B4-BE49-F238E27FC236}">
                    <a16:creationId xmlns:a16="http://schemas.microsoft.com/office/drawing/2014/main" id="{CE25EA7E-2E3E-6EF5-967F-D537CD5C7AD0}"/>
                  </a:ext>
                </a:extLst>
              </p:cNvPr>
              <p:cNvSpPr>
                <a:spLocks noChangeShapeType="1"/>
              </p:cNvSpPr>
              <p:nvPr/>
            </p:nvSpPr>
            <p:spPr bwMode="auto">
              <a:xfrm>
                <a:off x="3552" y="3357"/>
                <a:ext cx="191" cy="102"/>
              </a:xfrm>
              <a:prstGeom prst="line">
                <a:avLst/>
              </a:prstGeom>
              <a:noFill/>
              <a:ln w="38100">
                <a:solidFill>
                  <a:srgbClr val="0033CC"/>
                </a:solidFill>
                <a:round/>
                <a:headEnd/>
                <a:tailEnd type="stealth" w="med" len="lg"/>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zh-CN" altLang="en-US" b="1"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grpSp>
        <p:grpSp>
          <p:nvGrpSpPr>
            <p:cNvPr id="200" name="Group 43">
              <a:extLst>
                <a:ext uri="{FF2B5EF4-FFF2-40B4-BE49-F238E27FC236}">
                  <a16:creationId xmlns:a16="http://schemas.microsoft.com/office/drawing/2014/main" id="{3A8F5558-6CA9-0DF2-09FB-04B6AD5C2661}"/>
                </a:ext>
              </a:extLst>
            </p:cNvPr>
            <p:cNvGrpSpPr>
              <a:grpSpLocks/>
            </p:cNvGrpSpPr>
            <p:nvPr/>
          </p:nvGrpSpPr>
          <p:grpSpPr bwMode="auto">
            <a:xfrm rot="5422507">
              <a:off x="3508" y="2445"/>
              <a:ext cx="191" cy="291"/>
              <a:chOff x="3552" y="3168"/>
              <a:chExt cx="191" cy="291"/>
            </a:xfrm>
          </p:grpSpPr>
          <p:sp>
            <p:nvSpPr>
              <p:cNvPr id="232" name="Line 44">
                <a:extLst>
                  <a:ext uri="{FF2B5EF4-FFF2-40B4-BE49-F238E27FC236}">
                    <a16:creationId xmlns:a16="http://schemas.microsoft.com/office/drawing/2014/main" id="{0DC1074D-5EF9-F2A7-0F2A-ED90AFD98D7B}"/>
                  </a:ext>
                </a:extLst>
              </p:cNvPr>
              <p:cNvSpPr>
                <a:spLocks noChangeShapeType="1"/>
              </p:cNvSpPr>
              <p:nvPr/>
            </p:nvSpPr>
            <p:spPr bwMode="auto">
              <a:xfrm>
                <a:off x="3552" y="3206"/>
                <a:ext cx="0" cy="227"/>
              </a:xfrm>
              <a:prstGeom prst="line">
                <a:avLst/>
              </a:prstGeom>
              <a:noFill/>
              <a:ln w="38100">
                <a:solidFill>
                  <a:srgbClr val="0033CC"/>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zh-CN" altLang="en-US" b="1"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233" name="Line 45">
                <a:extLst>
                  <a:ext uri="{FF2B5EF4-FFF2-40B4-BE49-F238E27FC236}">
                    <a16:creationId xmlns:a16="http://schemas.microsoft.com/office/drawing/2014/main" id="{631A96F9-E94E-F1B1-4004-CCB6B4E77D9C}"/>
                  </a:ext>
                </a:extLst>
              </p:cNvPr>
              <p:cNvSpPr>
                <a:spLocks noChangeShapeType="1"/>
              </p:cNvSpPr>
              <p:nvPr/>
            </p:nvSpPr>
            <p:spPr bwMode="auto">
              <a:xfrm flipV="1">
                <a:off x="3552" y="3168"/>
                <a:ext cx="173" cy="114"/>
              </a:xfrm>
              <a:prstGeom prst="line">
                <a:avLst/>
              </a:prstGeom>
              <a:noFill/>
              <a:ln w="38100">
                <a:solidFill>
                  <a:srgbClr val="0033CC"/>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zh-CN" altLang="en-US" b="1"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234" name="Line 46">
                <a:extLst>
                  <a:ext uri="{FF2B5EF4-FFF2-40B4-BE49-F238E27FC236}">
                    <a16:creationId xmlns:a16="http://schemas.microsoft.com/office/drawing/2014/main" id="{DCDD4997-F067-977B-FCCA-4C96CEA3824B}"/>
                  </a:ext>
                </a:extLst>
              </p:cNvPr>
              <p:cNvSpPr>
                <a:spLocks noChangeShapeType="1"/>
              </p:cNvSpPr>
              <p:nvPr/>
            </p:nvSpPr>
            <p:spPr bwMode="auto">
              <a:xfrm>
                <a:off x="3552" y="3357"/>
                <a:ext cx="191" cy="102"/>
              </a:xfrm>
              <a:prstGeom prst="line">
                <a:avLst/>
              </a:prstGeom>
              <a:noFill/>
              <a:ln w="38100">
                <a:solidFill>
                  <a:srgbClr val="0033CC"/>
                </a:solidFill>
                <a:round/>
                <a:headEnd/>
                <a:tailEnd type="stealth" w="med" len="lg"/>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zh-CN" altLang="en-US" b="1"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grpSp>
        <p:grpSp>
          <p:nvGrpSpPr>
            <p:cNvPr id="201" name="Group 47">
              <a:extLst>
                <a:ext uri="{FF2B5EF4-FFF2-40B4-BE49-F238E27FC236}">
                  <a16:creationId xmlns:a16="http://schemas.microsoft.com/office/drawing/2014/main" id="{6FC9CF15-7CE8-61D6-2DB0-9C831782F2D8}"/>
                </a:ext>
              </a:extLst>
            </p:cNvPr>
            <p:cNvGrpSpPr>
              <a:grpSpLocks/>
            </p:cNvGrpSpPr>
            <p:nvPr/>
          </p:nvGrpSpPr>
          <p:grpSpPr bwMode="auto">
            <a:xfrm>
              <a:off x="4074" y="2512"/>
              <a:ext cx="191" cy="291"/>
              <a:chOff x="3552" y="3168"/>
              <a:chExt cx="191" cy="291"/>
            </a:xfrm>
          </p:grpSpPr>
          <p:sp>
            <p:nvSpPr>
              <p:cNvPr id="229" name="Line 48">
                <a:extLst>
                  <a:ext uri="{FF2B5EF4-FFF2-40B4-BE49-F238E27FC236}">
                    <a16:creationId xmlns:a16="http://schemas.microsoft.com/office/drawing/2014/main" id="{21F5CAE3-D655-250E-E9CE-D8B317CF28ED}"/>
                  </a:ext>
                </a:extLst>
              </p:cNvPr>
              <p:cNvSpPr>
                <a:spLocks noChangeShapeType="1"/>
              </p:cNvSpPr>
              <p:nvPr/>
            </p:nvSpPr>
            <p:spPr bwMode="auto">
              <a:xfrm>
                <a:off x="3552" y="3206"/>
                <a:ext cx="0" cy="227"/>
              </a:xfrm>
              <a:prstGeom prst="line">
                <a:avLst/>
              </a:prstGeom>
              <a:noFill/>
              <a:ln w="38100">
                <a:solidFill>
                  <a:srgbClr val="0033CC"/>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zh-CN" altLang="en-US" b="1"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230" name="Line 49">
                <a:extLst>
                  <a:ext uri="{FF2B5EF4-FFF2-40B4-BE49-F238E27FC236}">
                    <a16:creationId xmlns:a16="http://schemas.microsoft.com/office/drawing/2014/main" id="{41B279FA-D778-F6BB-001F-3AFC749D268F}"/>
                  </a:ext>
                </a:extLst>
              </p:cNvPr>
              <p:cNvSpPr>
                <a:spLocks noChangeShapeType="1"/>
              </p:cNvSpPr>
              <p:nvPr/>
            </p:nvSpPr>
            <p:spPr bwMode="auto">
              <a:xfrm flipV="1">
                <a:off x="3552" y="3168"/>
                <a:ext cx="173" cy="114"/>
              </a:xfrm>
              <a:prstGeom prst="line">
                <a:avLst/>
              </a:prstGeom>
              <a:noFill/>
              <a:ln w="38100">
                <a:solidFill>
                  <a:srgbClr val="0033CC"/>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zh-CN" altLang="en-US" b="1"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231" name="Line 50">
                <a:extLst>
                  <a:ext uri="{FF2B5EF4-FFF2-40B4-BE49-F238E27FC236}">
                    <a16:creationId xmlns:a16="http://schemas.microsoft.com/office/drawing/2014/main" id="{84F6A7E0-7640-E9B3-FB49-9F50F7A7B5ED}"/>
                  </a:ext>
                </a:extLst>
              </p:cNvPr>
              <p:cNvSpPr>
                <a:spLocks noChangeShapeType="1"/>
              </p:cNvSpPr>
              <p:nvPr/>
            </p:nvSpPr>
            <p:spPr bwMode="auto">
              <a:xfrm>
                <a:off x="3552" y="3357"/>
                <a:ext cx="191" cy="102"/>
              </a:xfrm>
              <a:prstGeom prst="line">
                <a:avLst/>
              </a:prstGeom>
              <a:noFill/>
              <a:ln w="38100">
                <a:solidFill>
                  <a:srgbClr val="0033CC"/>
                </a:solidFill>
                <a:round/>
                <a:headEnd/>
                <a:tailEnd type="stealth" w="med" len="lg"/>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zh-CN" altLang="en-US" b="1"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grpSp>
        <p:sp>
          <p:nvSpPr>
            <p:cNvPr id="202" name="Line 51">
              <a:extLst>
                <a:ext uri="{FF2B5EF4-FFF2-40B4-BE49-F238E27FC236}">
                  <a16:creationId xmlns:a16="http://schemas.microsoft.com/office/drawing/2014/main" id="{DA551404-4E38-920A-0D8D-C1C534774954}"/>
                </a:ext>
              </a:extLst>
            </p:cNvPr>
            <p:cNvSpPr>
              <a:spLocks noChangeShapeType="1"/>
            </p:cNvSpPr>
            <p:nvPr/>
          </p:nvSpPr>
          <p:spPr bwMode="auto">
            <a:xfrm>
              <a:off x="3187" y="3551"/>
              <a:ext cx="192" cy="0"/>
            </a:xfrm>
            <a:prstGeom prst="line">
              <a:avLst/>
            </a:prstGeom>
            <a:noFill/>
            <a:ln w="5715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zh-CN" altLang="en-US" b="1"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203" name="AutoShape 52">
              <a:extLst>
                <a:ext uri="{FF2B5EF4-FFF2-40B4-BE49-F238E27FC236}">
                  <a16:creationId xmlns:a16="http://schemas.microsoft.com/office/drawing/2014/main" id="{A8A3E5A6-AC53-BC36-7E9C-3CEF578DC855}"/>
                </a:ext>
              </a:extLst>
            </p:cNvPr>
            <p:cNvSpPr>
              <a:spLocks noChangeArrowheads="1"/>
            </p:cNvSpPr>
            <p:nvPr/>
          </p:nvSpPr>
          <p:spPr bwMode="auto">
            <a:xfrm>
              <a:off x="3258" y="2641"/>
              <a:ext cx="66" cy="69"/>
            </a:xfrm>
            <a:prstGeom prst="flowChartConnector">
              <a:avLst/>
            </a:prstGeom>
            <a:solidFill>
              <a:srgbClr val="0033CC"/>
            </a:solidFill>
            <a:ln w="2857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zh-CN" altLang="en-US" sz="1800" b="1"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204" name="AutoShape 53">
              <a:extLst>
                <a:ext uri="{FF2B5EF4-FFF2-40B4-BE49-F238E27FC236}">
                  <a16:creationId xmlns:a16="http://schemas.microsoft.com/office/drawing/2014/main" id="{8306538D-B514-04B7-37D8-65A132900ACA}"/>
                </a:ext>
              </a:extLst>
            </p:cNvPr>
            <p:cNvSpPr>
              <a:spLocks noChangeArrowheads="1"/>
            </p:cNvSpPr>
            <p:nvPr/>
          </p:nvSpPr>
          <p:spPr bwMode="auto">
            <a:xfrm>
              <a:off x="5194" y="1600"/>
              <a:ext cx="66" cy="69"/>
            </a:xfrm>
            <a:prstGeom prst="flowChartConnector">
              <a:avLst/>
            </a:prstGeom>
            <a:noFill/>
            <a:ln w="28575">
              <a:solidFill>
                <a:srgbClr val="0033CC"/>
              </a:solidFill>
              <a:round/>
              <a:headEnd/>
              <a:tailEn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zh-CN" altLang="en-US" sz="1800" b="1"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205" name="AutoShape 54">
              <a:extLst>
                <a:ext uri="{FF2B5EF4-FFF2-40B4-BE49-F238E27FC236}">
                  <a16:creationId xmlns:a16="http://schemas.microsoft.com/office/drawing/2014/main" id="{1740B332-4197-6721-6DE9-85248A4DD6F2}"/>
                </a:ext>
              </a:extLst>
            </p:cNvPr>
            <p:cNvSpPr>
              <a:spLocks noChangeArrowheads="1"/>
            </p:cNvSpPr>
            <p:nvPr/>
          </p:nvSpPr>
          <p:spPr bwMode="auto">
            <a:xfrm>
              <a:off x="5204" y="2886"/>
              <a:ext cx="66" cy="69"/>
            </a:xfrm>
            <a:prstGeom prst="flowChartConnector">
              <a:avLst/>
            </a:prstGeom>
            <a:noFill/>
            <a:ln w="28575">
              <a:solidFill>
                <a:srgbClr val="0033CC"/>
              </a:solidFill>
              <a:round/>
              <a:headEnd/>
              <a:tailEn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zh-CN" altLang="en-US" sz="1800" b="1"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206" name="AutoShape 55">
              <a:extLst>
                <a:ext uri="{FF2B5EF4-FFF2-40B4-BE49-F238E27FC236}">
                  <a16:creationId xmlns:a16="http://schemas.microsoft.com/office/drawing/2014/main" id="{2B60F2B0-1227-D3AE-6A9B-4D9D78EBAF7F}"/>
                </a:ext>
              </a:extLst>
            </p:cNvPr>
            <p:cNvSpPr>
              <a:spLocks noChangeArrowheads="1"/>
            </p:cNvSpPr>
            <p:nvPr/>
          </p:nvSpPr>
          <p:spPr bwMode="auto">
            <a:xfrm rot="10800000">
              <a:off x="4774" y="2602"/>
              <a:ext cx="192" cy="150"/>
            </a:xfrm>
            <a:prstGeom prst="triangle">
              <a:avLst>
                <a:gd name="adj" fmla="val 50000"/>
              </a:avLst>
            </a:prstGeom>
            <a:noFill/>
            <a:ln w="38100">
              <a:solidFill>
                <a:srgbClr val="0033CC"/>
              </a:solidFill>
              <a:miter lim="800000"/>
              <a:headEnd/>
              <a:tailEnd/>
            </a:ln>
            <a:effectLst/>
            <a:extLst>
              <a:ext uri="{909E8E84-426E-40DD-AFC4-6F175D3DCCD1}">
                <a14:hiddenFill xmlns:a14="http://schemas.microsoft.com/office/drawing/2010/main">
                  <a:solidFill>
                    <a:schemeClr val="bg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zh-CN" altLang="en-US" sz="1800" b="1"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207" name="Line 56">
              <a:extLst>
                <a:ext uri="{FF2B5EF4-FFF2-40B4-BE49-F238E27FC236}">
                  <a16:creationId xmlns:a16="http://schemas.microsoft.com/office/drawing/2014/main" id="{0F04537D-4B8C-2112-D656-B56236DD9461}"/>
                </a:ext>
              </a:extLst>
            </p:cNvPr>
            <p:cNvSpPr>
              <a:spLocks noChangeShapeType="1"/>
            </p:cNvSpPr>
            <p:nvPr/>
          </p:nvSpPr>
          <p:spPr bwMode="auto">
            <a:xfrm rot="10800000" flipV="1">
              <a:off x="4749" y="2758"/>
              <a:ext cx="235" cy="0"/>
            </a:xfrm>
            <a:prstGeom prst="line">
              <a:avLst/>
            </a:prstGeom>
            <a:noFill/>
            <a:ln w="381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zh-CN" altLang="en-US" b="1"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208" name="AutoShape 57">
              <a:extLst>
                <a:ext uri="{FF2B5EF4-FFF2-40B4-BE49-F238E27FC236}">
                  <a16:creationId xmlns:a16="http://schemas.microsoft.com/office/drawing/2014/main" id="{48562761-35CE-BCA0-F27D-7375D80EF6A9}"/>
                </a:ext>
              </a:extLst>
            </p:cNvPr>
            <p:cNvSpPr>
              <a:spLocks noChangeArrowheads="1"/>
            </p:cNvSpPr>
            <p:nvPr/>
          </p:nvSpPr>
          <p:spPr bwMode="auto">
            <a:xfrm>
              <a:off x="4839" y="2884"/>
              <a:ext cx="66" cy="69"/>
            </a:xfrm>
            <a:prstGeom prst="flowChartConnector">
              <a:avLst/>
            </a:prstGeom>
            <a:solidFill>
              <a:srgbClr val="0033CC"/>
            </a:solidFill>
            <a:ln w="2857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zh-CN" altLang="en-US" sz="1800" b="1"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209" name="AutoShape 58">
              <a:extLst>
                <a:ext uri="{FF2B5EF4-FFF2-40B4-BE49-F238E27FC236}">
                  <a16:creationId xmlns:a16="http://schemas.microsoft.com/office/drawing/2014/main" id="{5D2DA672-6B9A-630F-3FFA-A15542BB42C2}"/>
                </a:ext>
              </a:extLst>
            </p:cNvPr>
            <p:cNvSpPr>
              <a:spLocks noChangeArrowheads="1"/>
            </p:cNvSpPr>
            <p:nvPr/>
          </p:nvSpPr>
          <p:spPr bwMode="auto">
            <a:xfrm>
              <a:off x="4836" y="3650"/>
              <a:ext cx="66" cy="69"/>
            </a:xfrm>
            <a:prstGeom prst="flowChartConnector">
              <a:avLst/>
            </a:prstGeom>
            <a:solidFill>
              <a:srgbClr val="0033CC"/>
            </a:solidFill>
            <a:ln w="2857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zh-CN" altLang="en-US" sz="1800" b="1"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210" name="AutoShape 59">
              <a:extLst>
                <a:ext uri="{FF2B5EF4-FFF2-40B4-BE49-F238E27FC236}">
                  <a16:creationId xmlns:a16="http://schemas.microsoft.com/office/drawing/2014/main" id="{826932E4-B1D8-F293-591C-2890BB08D932}"/>
                </a:ext>
              </a:extLst>
            </p:cNvPr>
            <p:cNvSpPr>
              <a:spLocks noChangeArrowheads="1"/>
            </p:cNvSpPr>
            <p:nvPr/>
          </p:nvSpPr>
          <p:spPr bwMode="auto">
            <a:xfrm>
              <a:off x="4216" y="3158"/>
              <a:ext cx="66" cy="69"/>
            </a:xfrm>
            <a:prstGeom prst="flowChartConnector">
              <a:avLst/>
            </a:prstGeom>
            <a:solidFill>
              <a:srgbClr val="0033CC"/>
            </a:solidFill>
            <a:ln w="2857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zh-CN" altLang="en-US" sz="1800" b="1"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211" name="AutoShape 60">
              <a:extLst>
                <a:ext uri="{FF2B5EF4-FFF2-40B4-BE49-F238E27FC236}">
                  <a16:creationId xmlns:a16="http://schemas.microsoft.com/office/drawing/2014/main" id="{9CD2D452-A329-AE80-58A9-F5BC2D2D036A}"/>
                </a:ext>
              </a:extLst>
            </p:cNvPr>
            <p:cNvSpPr>
              <a:spLocks noChangeArrowheads="1"/>
            </p:cNvSpPr>
            <p:nvPr/>
          </p:nvSpPr>
          <p:spPr bwMode="auto">
            <a:xfrm>
              <a:off x="4840" y="1602"/>
              <a:ext cx="66" cy="69"/>
            </a:xfrm>
            <a:prstGeom prst="flowChartConnector">
              <a:avLst/>
            </a:prstGeom>
            <a:solidFill>
              <a:srgbClr val="0033CC"/>
            </a:solidFill>
            <a:ln w="2857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zh-CN" altLang="en-US" sz="1800" b="1"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212" name="AutoShape 61">
              <a:extLst>
                <a:ext uri="{FF2B5EF4-FFF2-40B4-BE49-F238E27FC236}">
                  <a16:creationId xmlns:a16="http://schemas.microsoft.com/office/drawing/2014/main" id="{C94F3521-3407-AA28-2352-3F65FEB3D712}"/>
                </a:ext>
              </a:extLst>
            </p:cNvPr>
            <p:cNvSpPr>
              <a:spLocks noChangeArrowheads="1"/>
            </p:cNvSpPr>
            <p:nvPr/>
          </p:nvSpPr>
          <p:spPr bwMode="auto">
            <a:xfrm>
              <a:off x="4213" y="1599"/>
              <a:ext cx="66" cy="69"/>
            </a:xfrm>
            <a:prstGeom prst="flowChartConnector">
              <a:avLst/>
            </a:prstGeom>
            <a:solidFill>
              <a:srgbClr val="0033CC"/>
            </a:solidFill>
            <a:ln w="2857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zh-CN" altLang="en-US" sz="1800" b="1"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213" name="AutoShape 62">
              <a:extLst>
                <a:ext uri="{FF2B5EF4-FFF2-40B4-BE49-F238E27FC236}">
                  <a16:creationId xmlns:a16="http://schemas.microsoft.com/office/drawing/2014/main" id="{D97B4E6F-9E92-DA92-FA6C-9916B7BA1C41}"/>
                </a:ext>
              </a:extLst>
            </p:cNvPr>
            <p:cNvSpPr>
              <a:spLocks noChangeArrowheads="1"/>
            </p:cNvSpPr>
            <p:nvPr/>
          </p:nvSpPr>
          <p:spPr bwMode="auto">
            <a:xfrm>
              <a:off x="4211" y="2224"/>
              <a:ext cx="66" cy="69"/>
            </a:xfrm>
            <a:prstGeom prst="flowChartConnector">
              <a:avLst/>
            </a:prstGeom>
            <a:solidFill>
              <a:srgbClr val="0033CC"/>
            </a:solidFill>
            <a:ln w="2857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zh-CN" altLang="en-US" sz="1800" b="1"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214" name="Rectangle 63">
              <a:extLst>
                <a:ext uri="{FF2B5EF4-FFF2-40B4-BE49-F238E27FC236}">
                  <a16:creationId xmlns:a16="http://schemas.microsoft.com/office/drawing/2014/main" id="{DE9F9765-9610-A428-FFF4-1F2DC5B289F0}"/>
                </a:ext>
              </a:extLst>
            </p:cNvPr>
            <p:cNvSpPr>
              <a:spLocks noChangeArrowheads="1"/>
            </p:cNvSpPr>
            <p:nvPr/>
          </p:nvSpPr>
          <p:spPr bwMode="auto">
            <a:xfrm>
              <a:off x="3552" y="1855"/>
              <a:ext cx="96" cy="240"/>
            </a:xfrm>
            <a:prstGeom prst="rect">
              <a:avLst/>
            </a:prstGeom>
            <a:solidFill>
              <a:srgbClr val="CCFFFF"/>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zh-CN" altLang="en-US" sz="1800" b="1"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215" name="Text Box 64">
              <a:extLst>
                <a:ext uri="{FF2B5EF4-FFF2-40B4-BE49-F238E27FC236}">
                  <a16:creationId xmlns:a16="http://schemas.microsoft.com/office/drawing/2014/main" id="{4D158EF9-E624-1EE0-DA0C-5B110B9524F2}"/>
                </a:ext>
              </a:extLst>
            </p:cNvPr>
            <p:cNvSpPr txBox="1">
              <a:spLocks noChangeArrowheads="1"/>
            </p:cNvSpPr>
            <p:nvPr/>
          </p:nvSpPr>
          <p:spPr bwMode="auto">
            <a:xfrm>
              <a:off x="2882" y="2327"/>
              <a:ext cx="277" cy="30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zh-CN" sz="1800" b="1" i="1" u="none" strike="noStrike" kern="1200" cap="none" spc="0" normalizeH="0" baseline="0" noProof="0">
                  <a:ln>
                    <a:noFill/>
                  </a:ln>
                  <a:solidFill>
                    <a:srgbClr val="FF0066"/>
                  </a:solidFill>
                  <a:effectLst/>
                  <a:uLnTx/>
                  <a:uFillTx/>
                  <a:latin typeface="Times New Roman" panose="02020603050405020304" pitchFamily="18" charset="0"/>
                  <a:ea typeface="宋体" panose="02010600030101010101" pitchFamily="2" charset="-122"/>
                  <a:cs typeface="+mn-cs"/>
                </a:rPr>
                <a:t>A</a:t>
              </a:r>
            </a:p>
          </p:txBody>
        </p:sp>
        <p:sp>
          <p:nvSpPr>
            <p:cNvPr id="216" name="Text Box 65">
              <a:extLst>
                <a:ext uri="{FF2B5EF4-FFF2-40B4-BE49-F238E27FC236}">
                  <a16:creationId xmlns:a16="http://schemas.microsoft.com/office/drawing/2014/main" id="{D649B44E-0F17-C21D-7E4D-C3BE64D625D7}"/>
                </a:ext>
              </a:extLst>
            </p:cNvPr>
            <p:cNvSpPr txBox="1">
              <a:spLocks noChangeArrowheads="1"/>
            </p:cNvSpPr>
            <p:nvPr/>
          </p:nvSpPr>
          <p:spPr bwMode="auto">
            <a:xfrm>
              <a:off x="3328" y="3017"/>
              <a:ext cx="419" cy="30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800" b="1" i="0" u="none" strike="noStrike" kern="1200" cap="none" spc="0" normalizeH="0" baseline="0" noProof="0" dirty="0">
                  <a:ln>
                    <a:noFill/>
                  </a:ln>
                  <a:solidFill>
                    <a:srgbClr val="FF0000"/>
                  </a:solidFill>
                  <a:effectLst/>
                  <a:uLnTx/>
                  <a:uFillTx/>
                  <a:latin typeface="Times New Roman" panose="02020603050405020304" pitchFamily="18" charset="0"/>
                  <a:ea typeface="宋体" panose="02010600030101010101" pitchFamily="2" charset="-122"/>
                  <a:cs typeface="+mn-cs"/>
                </a:rPr>
                <a:t>D</a:t>
              </a:r>
              <a:r>
                <a:rPr kumimoji="0" lang="en-US" altLang="zh-CN" sz="1800" b="1" i="0" u="none" strike="noStrike" kern="1200" cap="none" spc="0" normalizeH="0" baseline="-25000" noProof="0" dirty="0">
                  <a:ln>
                    <a:noFill/>
                  </a:ln>
                  <a:solidFill>
                    <a:srgbClr val="FF0000"/>
                  </a:solidFill>
                  <a:effectLst/>
                  <a:uLnTx/>
                  <a:uFillTx/>
                  <a:latin typeface="Times New Roman" panose="02020603050405020304" pitchFamily="18" charset="0"/>
                  <a:ea typeface="宋体" panose="02010600030101010101" pitchFamily="2" charset="-122"/>
                  <a:cs typeface="+mn-cs"/>
                </a:rPr>
                <a:t>1</a:t>
              </a:r>
            </a:p>
          </p:txBody>
        </p:sp>
        <p:sp>
          <p:nvSpPr>
            <p:cNvPr id="217" name="Text Box 66">
              <a:extLst>
                <a:ext uri="{FF2B5EF4-FFF2-40B4-BE49-F238E27FC236}">
                  <a16:creationId xmlns:a16="http://schemas.microsoft.com/office/drawing/2014/main" id="{63FFC2A4-F3AA-EC17-E573-76BFA2CCBFEF}"/>
                </a:ext>
              </a:extLst>
            </p:cNvPr>
            <p:cNvSpPr txBox="1">
              <a:spLocks noChangeArrowheads="1"/>
            </p:cNvSpPr>
            <p:nvPr/>
          </p:nvSpPr>
          <p:spPr bwMode="auto">
            <a:xfrm>
              <a:off x="3447" y="2647"/>
              <a:ext cx="461" cy="30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800" b="1" i="0" u="none" strike="noStrike" kern="1200" cap="none" spc="0" normalizeH="0" baseline="0" noProof="0" dirty="0">
                  <a:ln>
                    <a:noFill/>
                  </a:ln>
                  <a:solidFill>
                    <a:srgbClr val="0033CC"/>
                  </a:solidFill>
                  <a:effectLst/>
                  <a:uLnTx/>
                  <a:uFillTx/>
                  <a:latin typeface="Times New Roman" panose="02020603050405020304" pitchFamily="18" charset="0"/>
                  <a:ea typeface="宋体" panose="02010600030101010101" pitchFamily="2" charset="-122"/>
                  <a:cs typeface="+mn-cs"/>
                </a:rPr>
                <a:t>T</a:t>
              </a:r>
              <a:r>
                <a:rPr kumimoji="0" lang="en-US" altLang="zh-CN" sz="1800" b="1" i="0" u="none" strike="noStrike" kern="1200" cap="none" spc="0" normalizeH="0" baseline="-25000" noProof="0" dirty="0">
                  <a:ln>
                    <a:noFill/>
                  </a:ln>
                  <a:solidFill>
                    <a:srgbClr val="0033CC"/>
                  </a:solidFill>
                  <a:effectLst/>
                  <a:uLnTx/>
                  <a:uFillTx/>
                  <a:latin typeface="Times New Roman" panose="02020603050405020304" pitchFamily="18" charset="0"/>
                  <a:ea typeface="宋体" panose="02010600030101010101" pitchFamily="2" charset="-122"/>
                  <a:cs typeface="+mn-cs"/>
                </a:rPr>
                <a:t>1</a:t>
              </a:r>
            </a:p>
          </p:txBody>
        </p:sp>
        <p:sp>
          <p:nvSpPr>
            <p:cNvPr id="218" name="Text Box 67">
              <a:extLst>
                <a:ext uri="{FF2B5EF4-FFF2-40B4-BE49-F238E27FC236}">
                  <a16:creationId xmlns:a16="http://schemas.microsoft.com/office/drawing/2014/main" id="{8FB6E616-0382-AA1C-34F9-8530FD5EF3AD}"/>
                </a:ext>
              </a:extLst>
            </p:cNvPr>
            <p:cNvSpPr txBox="1">
              <a:spLocks noChangeArrowheads="1"/>
            </p:cNvSpPr>
            <p:nvPr/>
          </p:nvSpPr>
          <p:spPr bwMode="auto">
            <a:xfrm>
              <a:off x="4201" y="2495"/>
              <a:ext cx="413" cy="30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800" b="1" i="0" u="none" strike="noStrike" kern="1200" cap="none" spc="0" normalizeH="0" baseline="0" noProof="0" dirty="0">
                  <a:ln>
                    <a:noFill/>
                  </a:ln>
                  <a:solidFill>
                    <a:srgbClr val="0033CC"/>
                  </a:solidFill>
                  <a:effectLst/>
                  <a:uLnTx/>
                  <a:uFillTx/>
                  <a:latin typeface="Times New Roman" panose="02020603050405020304" pitchFamily="18" charset="0"/>
                  <a:ea typeface="宋体" panose="02010600030101010101" pitchFamily="2" charset="-122"/>
                  <a:cs typeface="+mn-cs"/>
                </a:rPr>
                <a:t>T</a:t>
              </a:r>
              <a:r>
                <a:rPr kumimoji="0" lang="en-US" altLang="zh-CN" sz="1800" b="1" i="0" u="none" strike="noStrike" kern="1200" cap="none" spc="0" normalizeH="0" baseline="-25000" noProof="0" dirty="0">
                  <a:ln>
                    <a:noFill/>
                  </a:ln>
                  <a:solidFill>
                    <a:srgbClr val="0033CC"/>
                  </a:solidFill>
                  <a:effectLst/>
                  <a:uLnTx/>
                  <a:uFillTx/>
                  <a:latin typeface="Times New Roman" panose="02020603050405020304" pitchFamily="18" charset="0"/>
                  <a:ea typeface="宋体" panose="02010600030101010101" pitchFamily="2" charset="-122"/>
                  <a:cs typeface="+mn-cs"/>
                </a:rPr>
                <a:t>2</a:t>
              </a:r>
            </a:p>
          </p:txBody>
        </p:sp>
        <p:sp>
          <p:nvSpPr>
            <p:cNvPr id="219" name="Text Box 68">
              <a:extLst>
                <a:ext uri="{FF2B5EF4-FFF2-40B4-BE49-F238E27FC236}">
                  <a16:creationId xmlns:a16="http://schemas.microsoft.com/office/drawing/2014/main" id="{7043529C-5EE2-7ED6-978A-ABEB29917F2E}"/>
                </a:ext>
              </a:extLst>
            </p:cNvPr>
            <p:cNvSpPr txBox="1">
              <a:spLocks noChangeArrowheads="1"/>
            </p:cNvSpPr>
            <p:nvPr/>
          </p:nvSpPr>
          <p:spPr bwMode="auto">
            <a:xfrm>
              <a:off x="4836" y="2122"/>
              <a:ext cx="396" cy="30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800" b="1" i="0" u="none" strike="noStrike" kern="1200" cap="none" spc="0" normalizeH="0" baseline="0" noProof="0" dirty="0">
                  <a:ln>
                    <a:noFill/>
                  </a:ln>
                  <a:solidFill>
                    <a:srgbClr val="0033CC"/>
                  </a:solidFill>
                  <a:effectLst/>
                  <a:uLnTx/>
                  <a:uFillTx/>
                  <a:latin typeface="Times New Roman" panose="02020603050405020304" pitchFamily="18" charset="0"/>
                  <a:ea typeface="宋体" panose="02010600030101010101" pitchFamily="2" charset="-122"/>
                  <a:cs typeface="+mn-cs"/>
                </a:rPr>
                <a:t>T</a:t>
              </a:r>
              <a:r>
                <a:rPr kumimoji="0" lang="en-US" altLang="zh-CN" sz="1800" b="1" i="0" u="none" strike="noStrike" kern="1200" cap="none" spc="0" normalizeH="0" baseline="-25000" noProof="0" dirty="0">
                  <a:ln>
                    <a:noFill/>
                  </a:ln>
                  <a:solidFill>
                    <a:srgbClr val="0033CC"/>
                  </a:solidFill>
                  <a:effectLst/>
                  <a:uLnTx/>
                  <a:uFillTx/>
                  <a:latin typeface="Times New Roman" panose="02020603050405020304" pitchFamily="18" charset="0"/>
                  <a:ea typeface="宋体" panose="02010600030101010101" pitchFamily="2" charset="-122"/>
                  <a:cs typeface="+mn-cs"/>
                </a:rPr>
                <a:t>3</a:t>
              </a:r>
            </a:p>
          </p:txBody>
        </p:sp>
        <p:sp>
          <p:nvSpPr>
            <p:cNvPr id="220" name="Text Box 69">
              <a:extLst>
                <a:ext uri="{FF2B5EF4-FFF2-40B4-BE49-F238E27FC236}">
                  <a16:creationId xmlns:a16="http://schemas.microsoft.com/office/drawing/2014/main" id="{F5CB419C-64C4-DD82-C677-2CFAA8DC2222}"/>
                </a:ext>
              </a:extLst>
            </p:cNvPr>
            <p:cNvSpPr txBox="1">
              <a:spLocks noChangeArrowheads="1"/>
            </p:cNvSpPr>
            <p:nvPr/>
          </p:nvSpPr>
          <p:spPr bwMode="auto">
            <a:xfrm>
              <a:off x="4836" y="3053"/>
              <a:ext cx="377" cy="30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800" b="1" i="0" u="none" strike="noStrike" kern="1200" cap="none" spc="0" normalizeH="0" baseline="0" noProof="0" dirty="0">
                  <a:ln>
                    <a:noFill/>
                  </a:ln>
                  <a:solidFill>
                    <a:srgbClr val="0033CC"/>
                  </a:solidFill>
                  <a:effectLst/>
                  <a:uLnTx/>
                  <a:uFillTx/>
                  <a:latin typeface="Times New Roman" panose="02020603050405020304" pitchFamily="18" charset="0"/>
                  <a:ea typeface="宋体" panose="02010600030101010101" pitchFamily="2" charset="-122"/>
                  <a:cs typeface="+mn-cs"/>
                </a:rPr>
                <a:t>T</a:t>
              </a:r>
              <a:r>
                <a:rPr kumimoji="0" lang="en-US" altLang="zh-CN" sz="1800" b="1" i="0" u="none" strike="noStrike" kern="1200" cap="none" spc="0" normalizeH="0" baseline="-25000" noProof="0" dirty="0">
                  <a:ln>
                    <a:noFill/>
                  </a:ln>
                  <a:solidFill>
                    <a:srgbClr val="0033CC"/>
                  </a:solidFill>
                  <a:effectLst/>
                  <a:uLnTx/>
                  <a:uFillTx/>
                  <a:latin typeface="Times New Roman" panose="02020603050405020304" pitchFamily="18" charset="0"/>
                  <a:ea typeface="宋体" panose="02010600030101010101" pitchFamily="2" charset="-122"/>
                  <a:cs typeface="+mn-cs"/>
                </a:rPr>
                <a:t>4</a:t>
              </a:r>
            </a:p>
          </p:txBody>
        </p:sp>
        <p:sp>
          <p:nvSpPr>
            <p:cNvPr id="221" name="Text Box 70">
              <a:extLst>
                <a:ext uri="{FF2B5EF4-FFF2-40B4-BE49-F238E27FC236}">
                  <a16:creationId xmlns:a16="http://schemas.microsoft.com/office/drawing/2014/main" id="{81FCCDEA-1C4E-AFDF-1417-1297F2B6A585}"/>
                </a:ext>
              </a:extLst>
            </p:cNvPr>
            <p:cNvSpPr txBox="1">
              <a:spLocks noChangeArrowheads="1"/>
            </p:cNvSpPr>
            <p:nvPr/>
          </p:nvSpPr>
          <p:spPr bwMode="auto">
            <a:xfrm>
              <a:off x="4950" y="2526"/>
              <a:ext cx="319" cy="30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800" b="1" i="0" u="none" strike="noStrike" kern="1200" cap="none" spc="0" normalizeH="0" baseline="0" noProof="0">
                  <a:ln>
                    <a:noFill/>
                  </a:ln>
                  <a:solidFill>
                    <a:srgbClr val="0033CC"/>
                  </a:solidFill>
                  <a:effectLst/>
                  <a:uLnTx/>
                  <a:uFillTx/>
                  <a:latin typeface="Times New Roman" panose="02020603050405020304" pitchFamily="18" charset="0"/>
                  <a:ea typeface="宋体" panose="02010600030101010101" pitchFamily="2" charset="-122"/>
                  <a:cs typeface="+mn-cs"/>
                </a:rPr>
                <a:t>D</a:t>
              </a:r>
              <a:endParaRPr kumimoji="0" lang="en-US" altLang="zh-CN" sz="1800" b="1" i="0" u="none" strike="noStrike" kern="1200" cap="none" spc="0" normalizeH="0" baseline="-25000" noProof="0">
                <a:ln>
                  <a:noFill/>
                </a:ln>
                <a:solidFill>
                  <a:srgbClr val="0033CC"/>
                </a:solidFill>
                <a:effectLst/>
                <a:uLnTx/>
                <a:uFillTx/>
                <a:latin typeface="Times New Roman" panose="02020603050405020304" pitchFamily="18" charset="0"/>
                <a:ea typeface="宋体" panose="02010600030101010101" pitchFamily="2" charset="-122"/>
                <a:cs typeface="+mn-cs"/>
              </a:endParaRPr>
            </a:p>
          </p:txBody>
        </p:sp>
        <p:sp>
          <p:nvSpPr>
            <p:cNvPr id="222" name="Text Box 71">
              <a:extLst>
                <a:ext uri="{FF2B5EF4-FFF2-40B4-BE49-F238E27FC236}">
                  <a16:creationId xmlns:a16="http://schemas.microsoft.com/office/drawing/2014/main" id="{A0C83322-11BE-3E15-FFED-43B005A791E3}"/>
                </a:ext>
              </a:extLst>
            </p:cNvPr>
            <p:cNvSpPr txBox="1">
              <a:spLocks noChangeArrowheads="1"/>
            </p:cNvSpPr>
            <p:nvPr/>
          </p:nvSpPr>
          <p:spPr bwMode="auto">
            <a:xfrm>
              <a:off x="3790" y="1693"/>
              <a:ext cx="452" cy="30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800" b="1" i="1" u="none" strike="noStrike" kern="1200" cap="none" spc="0" normalizeH="0" baseline="0" noProof="0" dirty="0">
                  <a:ln>
                    <a:noFill/>
                  </a:ln>
                  <a:solidFill>
                    <a:srgbClr val="0033CC"/>
                  </a:solidFill>
                  <a:effectLst/>
                  <a:uLnTx/>
                  <a:uFillTx/>
                  <a:latin typeface="Times New Roman" panose="02020603050405020304" pitchFamily="18" charset="0"/>
                  <a:ea typeface="宋体" panose="02010600030101010101" pitchFamily="2" charset="-122"/>
                  <a:cs typeface="+mn-cs"/>
                </a:rPr>
                <a:t>R</a:t>
              </a:r>
              <a:r>
                <a:rPr kumimoji="0" lang="en-US" altLang="zh-CN" sz="1800" b="1" i="0" u="none" strike="noStrike" kern="1200" cap="none" spc="0" normalizeH="0" baseline="-25000" noProof="0" dirty="0">
                  <a:ln>
                    <a:noFill/>
                  </a:ln>
                  <a:solidFill>
                    <a:srgbClr val="0033CC"/>
                  </a:solidFill>
                  <a:effectLst/>
                  <a:uLnTx/>
                  <a:uFillTx/>
                  <a:latin typeface="Times New Roman" panose="02020603050405020304" pitchFamily="18" charset="0"/>
                  <a:ea typeface="宋体" panose="02010600030101010101" pitchFamily="2" charset="-122"/>
                  <a:cs typeface="+mn-cs"/>
                </a:rPr>
                <a:t>2</a:t>
              </a:r>
            </a:p>
          </p:txBody>
        </p:sp>
        <p:sp>
          <p:nvSpPr>
            <p:cNvPr id="223" name="Text Box 72">
              <a:extLst>
                <a:ext uri="{FF2B5EF4-FFF2-40B4-BE49-F238E27FC236}">
                  <a16:creationId xmlns:a16="http://schemas.microsoft.com/office/drawing/2014/main" id="{4F9D526D-02E4-7881-9D0E-9377ABA6DD48}"/>
                </a:ext>
              </a:extLst>
            </p:cNvPr>
            <p:cNvSpPr txBox="1">
              <a:spLocks noChangeArrowheads="1"/>
            </p:cNvSpPr>
            <p:nvPr/>
          </p:nvSpPr>
          <p:spPr bwMode="auto">
            <a:xfrm>
              <a:off x="3535" y="1922"/>
              <a:ext cx="793" cy="30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800" b="1" i="0" u="none" strike="noStrike" kern="1200" cap="none" spc="0" normalizeH="0" baseline="0" noProof="0" dirty="0">
                  <a:ln>
                    <a:noFill/>
                  </a:ln>
                  <a:solidFill>
                    <a:srgbClr val="0033CC"/>
                  </a:solidFill>
                  <a:effectLst/>
                  <a:uLnTx/>
                  <a:uFillTx/>
                  <a:ea typeface="宋体" panose="02010600030101010101" pitchFamily="2" charset="-122"/>
                  <a:cs typeface="+mn-cs"/>
                </a:rPr>
                <a:t>1.6k</a:t>
              </a:r>
              <a:r>
                <a:rPr kumimoji="0" lang="en-US" altLang="zh-CN" sz="1800" b="1" i="0" u="none" strike="noStrike" kern="1200" cap="none" spc="0" normalizeH="0" baseline="0" noProof="0" dirty="0">
                  <a:ln>
                    <a:noFill/>
                  </a:ln>
                  <a:solidFill>
                    <a:srgbClr val="0033CC"/>
                  </a:solidFill>
                  <a:effectLst/>
                  <a:uLnTx/>
                  <a:uFillTx/>
                  <a:latin typeface="Symbol" panose="05050102010706020507" pitchFamily="18" charset="2"/>
                  <a:ea typeface="宋体" panose="02010600030101010101" pitchFamily="2" charset="-122"/>
                  <a:cs typeface="+mn-cs"/>
                  <a:sym typeface="Symbol" panose="05050102010706020507" pitchFamily="18" charset="2"/>
                </a:rPr>
                <a:t></a:t>
              </a:r>
              <a:endParaRPr kumimoji="0" lang="en-US" altLang="zh-CN" sz="1800" b="1" i="0" u="none" strike="noStrike" kern="1200" cap="none" spc="0" normalizeH="0" baseline="0" noProof="0" dirty="0">
                <a:ln>
                  <a:noFill/>
                </a:ln>
                <a:solidFill>
                  <a:srgbClr val="0033CC"/>
                </a:solidFill>
                <a:effectLst/>
                <a:uLnTx/>
                <a:uFillTx/>
                <a:ea typeface="宋体" panose="02010600030101010101" pitchFamily="2" charset="-122"/>
                <a:cs typeface="+mn-cs"/>
              </a:endParaRPr>
            </a:p>
          </p:txBody>
        </p:sp>
        <p:sp>
          <p:nvSpPr>
            <p:cNvPr id="224" name="Text Box 73">
              <a:extLst>
                <a:ext uri="{FF2B5EF4-FFF2-40B4-BE49-F238E27FC236}">
                  <a16:creationId xmlns:a16="http://schemas.microsoft.com/office/drawing/2014/main" id="{C0B32D16-CE5E-BEA6-3055-08531BA04615}"/>
                </a:ext>
              </a:extLst>
            </p:cNvPr>
            <p:cNvSpPr txBox="1">
              <a:spLocks noChangeArrowheads="1"/>
            </p:cNvSpPr>
            <p:nvPr/>
          </p:nvSpPr>
          <p:spPr bwMode="auto">
            <a:xfrm>
              <a:off x="3862" y="3259"/>
              <a:ext cx="339" cy="30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800" b="1" i="1" u="none" strike="noStrike" kern="1200" cap="none" spc="0" normalizeH="0" baseline="0" noProof="0" dirty="0">
                  <a:ln>
                    <a:noFill/>
                  </a:ln>
                  <a:solidFill>
                    <a:srgbClr val="0033CC"/>
                  </a:solidFill>
                  <a:effectLst/>
                  <a:uLnTx/>
                  <a:uFillTx/>
                  <a:latin typeface="Times New Roman" panose="02020603050405020304" pitchFamily="18" charset="0"/>
                  <a:ea typeface="宋体" panose="02010600030101010101" pitchFamily="2" charset="-122"/>
                  <a:cs typeface="+mn-cs"/>
                </a:rPr>
                <a:t>R</a:t>
              </a:r>
              <a:r>
                <a:rPr kumimoji="0" lang="en-US" altLang="zh-CN" sz="1800" b="1" i="0" u="none" strike="noStrike" kern="1200" cap="none" spc="0" normalizeH="0" baseline="-25000" noProof="0" dirty="0">
                  <a:ln>
                    <a:noFill/>
                  </a:ln>
                  <a:solidFill>
                    <a:srgbClr val="0033CC"/>
                  </a:solidFill>
                  <a:effectLst/>
                  <a:uLnTx/>
                  <a:uFillTx/>
                  <a:latin typeface="Times New Roman" panose="02020603050405020304" pitchFamily="18" charset="0"/>
                  <a:ea typeface="宋体" panose="02010600030101010101" pitchFamily="2" charset="-122"/>
                  <a:cs typeface="+mn-cs"/>
                </a:rPr>
                <a:t>3</a:t>
              </a:r>
            </a:p>
          </p:txBody>
        </p:sp>
        <p:sp>
          <p:nvSpPr>
            <p:cNvPr id="225" name="Text Box 74">
              <a:extLst>
                <a:ext uri="{FF2B5EF4-FFF2-40B4-BE49-F238E27FC236}">
                  <a16:creationId xmlns:a16="http://schemas.microsoft.com/office/drawing/2014/main" id="{F670006C-C661-4F65-BCBD-F7721F20A0A8}"/>
                </a:ext>
              </a:extLst>
            </p:cNvPr>
            <p:cNvSpPr txBox="1">
              <a:spLocks noChangeArrowheads="1"/>
            </p:cNvSpPr>
            <p:nvPr/>
          </p:nvSpPr>
          <p:spPr bwMode="auto">
            <a:xfrm>
              <a:off x="3764" y="3483"/>
              <a:ext cx="495" cy="30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800" b="1" i="0" u="none" strike="noStrike" kern="1200" cap="none" spc="0" normalizeH="0" baseline="0" noProof="0">
                  <a:ln>
                    <a:noFill/>
                  </a:ln>
                  <a:solidFill>
                    <a:srgbClr val="0033CC"/>
                  </a:solidFill>
                  <a:effectLst/>
                  <a:uLnTx/>
                  <a:uFillTx/>
                  <a:ea typeface="宋体" panose="02010600030101010101" pitchFamily="2" charset="-122"/>
                  <a:cs typeface="+mn-cs"/>
                </a:rPr>
                <a:t>1k</a:t>
              </a:r>
              <a:r>
                <a:rPr kumimoji="0" lang="en-US" altLang="zh-CN" sz="1800" b="1" i="0" u="none" strike="noStrike" kern="1200" cap="none" spc="0" normalizeH="0" baseline="0" noProof="0">
                  <a:ln>
                    <a:noFill/>
                  </a:ln>
                  <a:solidFill>
                    <a:srgbClr val="0033CC"/>
                  </a:solidFill>
                  <a:effectLst/>
                  <a:uLnTx/>
                  <a:uFillTx/>
                  <a:latin typeface="Symbol" panose="05050102010706020507" pitchFamily="18" charset="2"/>
                  <a:ea typeface="宋体" panose="02010600030101010101" pitchFamily="2" charset="-122"/>
                  <a:cs typeface="+mn-cs"/>
                  <a:sym typeface="Symbol" panose="05050102010706020507" pitchFamily="18" charset="2"/>
                </a:rPr>
                <a:t></a:t>
              </a:r>
            </a:p>
          </p:txBody>
        </p:sp>
        <p:sp>
          <p:nvSpPr>
            <p:cNvPr id="226" name="Text Box 75">
              <a:extLst>
                <a:ext uri="{FF2B5EF4-FFF2-40B4-BE49-F238E27FC236}">
                  <a16:creationId xmlns:a16="http://schemas.microsoft.com/office/drawing/2014/main" id="{1684D098-9171-83A7-B698-DE3F3F96895A}"/>
                </a:ext>
              </a:extLst>
            </p:cNvPr>
            <p:cNvSpPr txBox="1">
              <a:spLocks noChangeArrowheads="1"/>
            </p:cNvSpPr>
            <p:nvPr/>
          </p:nvSpPr>
          <p:spPr bwMode="auto">
            <a:xfrm>
              <a:off x="4979" y="1685"/>
              <a:ext cx="339" cy="30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800" b="1" i="1" u="none" strike="noStrike" kern="1200" cap="none" spc="0" normalizeH="0" baseline="0" noProof="0">
                  <a:ln>
                    <a:noFill/>
                  </a:ln>
                  <a:solidFill>
                    <a:srgbClr val="0033CC"/>
                  </a:solidFill>
                  <a:effectLst/>
                  <a:uLnTx/>
                  <a:uFillTx/>
                  <a:latin typeface="Times New Roman" panose="02020603050405020304" pitchFamily="18" charset="0"/>
                  <a:ea typeface="宋体" panose="02010600030101010101" pitchFamily="2" charset="-122"/>
                  <a:cs typeface="+mn-cs"/>
                </a:rPr>
                <a:t>R</a:t>
              </a:r>
              <a:r>
                <a:rPr kumimoji="0" lang="en-US" altLang="zh-CN" sz="1800" b="1" i="0" u="none" strike="noStrike" kern="1200" cap="none" spc="0" normalizeH="0" baseline="-25000" noProof="0">
                  <a:ln>
                    <a:noFill/>
                  </a:ln>
                  <a:solidFill>
                    <a:srgbClr val="0033CC"/>
                  </a:solidFill>
                  <a:effectLst/>
                  <a:uLnTx/>
                  <a:uFillTx/>
                  <a:latin typeface="Times New Roman" panose="02020603050405020304" pitchFamily="18" charset="0"/>
                  <a:ea typeface="宋体" panose="02010600030101010101" pitchFamily="2" charset="-122"/>
                  <a:cs typeface="+mn-cs"/>
                </a:rPr>
                <a:t>4</a:t>
              </a:r>
            </a:p>
          </p:txBody>
        </p:sp>
        <p:sp>
          <p:nvSpPr>
            <p:cNvPr id="227" name="Text Box 76">
              <a:extLst>
                <a:ext uri="{FF2B5EF4-FFF2-40B4-BE49-F238E27FC236}">
                  <a16:creationId xmlns:a16="http://schemas.microsoft.com/office/drawing/2014/main" id="{EE71A8D8-C47B-34DD-EFF1-6F739BE4F4E6}"/>
                </a:ext>
              </a:extLst>
            </p:cNvPr>
            <p:cNvSpPr txBox="1">
              <a:spLocks noChangeArrowheads="1"/>
            </p:cNvSpPr>
            <p:nvPr/>
          </p:nvSpPr>
          <p:spPr bwMode="auto">
            <a:xfrm>
              <a:off x="4887" y="1904"/>
              <a:ext cx="620" cy="30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zh-CN" sz="1800" b="1" i="0" u="none" strike="noStrike" kern="1200" cap="none" spc="0" normalizeH="0" baseline="0" noProof="0">
                  <a:ln>
                    <a:noFill/>
                  </a:ln>
                  <a:solidFill>
                    <a:srgbClr val="0033CC"/>
                  </a:solidFill>
                  <a:effectLst/>
                  <a:uLnTx/>
                  <a:uFillTx/>
                  <a:ea typeface="宋体" panose="02010600030101010101" pitchFamily="2" charset="-122"/>
                  <a:cs typeface="+mn-cs"/>
                </a:rPr>
                <a:t>130</a:t>
              </a:r>
              <a:r>
                <a:rPr kumimoji="0" lang="en-US" altLang="zh-CN" sz="1800" b="1" i="0" u="none" strike="noStrike" kern="1200" cap="none" spc="0" normalizeH="0" baseline="0" noProof="0">
                  <a:ln>
                    <a:noFill/>
                  </a:ln>
                  <a:solidFill>
                    <a:srgbClr val="0033CC"/>
                  </a:solidFill>
                  <a:effectLst/>
                  <a:uLnTx/>
                  <a:uFillTx/>
                  <a:latin typeface="Symbol" panose="05050102010706020507" pitchFamily="18" charset="2"/>
                  <a:ea typeface="宋体" panose="02010600030101010101" pitchFamily="2" charset="-122"/>
                  <a:cs typeface="+mn-cs"/>
                  <a:sym typeface="Symbol" panose="05050102010706020507" pitchFamily="18" charset="2"/>
                </a:rPr>
                <a:t></a:t>
              </a:r>
              <a:endParaRPr kumimoji="0" lang="en-US" altLang="zh-CN" sz="1800" b="1" i="0" u="none" strike="noStrike" kern="1200" cap="none" spc="0" normalizeH="0" baseline="0" noProof="0">
                <a:ln>
                  <a:noFill/>
                </a:ln>
                <a:solidFill>
                  <a:srgbClr val="0033CC"/>
                </a:solidFill>
                <a:effectLst/>
                <a:uLnTx/>
                <a:uFillTx/>
                <a:ea typeface="宋体" panose="02010600030101010101" pitchFamily="2" charset="-122"/>
                <a:cs typeface="+mn-cs"/>
              </a:endParaRPr>
            </a:p>
          </p:txBody>
        </p:sp>
        <p:sp>
          <p:nvSpPr>
            <p:cNvPr id="228" name="Text Box 77">
              <a:extLst>
                <a:ext uri="{FF2B5EF4-FFF2-40B4-BE49-F238E27FC236}">
                  <a16:creationId xmlns:a16="http://schemas.microsoft.com/office/drawing/2014/main" id="{5198E305-6016-F460-932B-5FABD30396E6}"/>
                </a:ext>
              </a:extLst>
            </p:cNvPr>
            <p:cNvSpPr txBox="1">
              <a:spLocks noChangeArrowheads="1"/>
            </p:cNvSpPr>
            <p:nvPr/>
          </p:nvSpPr>
          <p:spPr bwMode="auto">
            <a:xfrm>
              <a:off x="5138" y="2601"/>
              <a:ext cx="275" cy="30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zh-CN" sz="1800" b="1" i="1" u="none" strike="noStrike" kern="1200" cap="none" spc="0" normalizeH="0" baseline="0" noProof="0">
                  <a:ln>
                    <a:noFill/>
                  </a:ln>
                  <a:solidFill>
                    <a:srgbClr val="FF0066"/>
                  </a:solidFill>
                  <a:effectLst/>
                  <a:uLnTx/>
                  <a:uFillTx/>
                  <a:latin typeface="Times New Roman" panose="02020603050405020304" pitchFamily="18" charset="0"/>
                  <a:ea typeface="宋体" panose="02010600030101010101" pitchFamily="2" charset="-122"/>
                  <a:cs typeface="+mn-cs"/>
                </a:rPr>
                <a:t>Y</a:t>
              </a:r>
            </a:p>
          </p:txBody>
        </p:sp>
      </p:grpSp>
      <p:sp>
        <p:nvSpPr>
          <p:cNvPr id="165" name="Rectangle 2">
            <a:extLst>
              <a:ext uri="{FF2B5EF4-FFF2-40B4-BE49-F238E27FC236}">
                <a16:creationId xmlns:a16="http://schemas.microsoft.com/office/drawing/2014/main" id="{FFD858B7-1F78-91BA-4BD4-72D9D30250CB}"/>
              </a:ext>
            </a:extLst>
          </p:cNvPr>
          <p:cNvSpPr>
            <a:spLocks noChangeArrowheads="1"/>
          </p:cNvSpPr>
          <p:nvPr/>
        </p:nvSpPr>
        <p:spPr bwMode="auto">
          <a:xfrm>
            <a:off x="161217" y="1450681"/>
            <a:ext cx="8139112" cy="2932112"/>
          </a:xfrm>
          <a:prstGeom prst="rect">
            <a:avLst/>
          </a:prstGeom>
          <a:solidFill>
            <a:srgbClr val="FFFFCC"/>
          </a:solidFill>
          <a:ln w="9525">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endParaRPr lang="zh-CN" altLang="zh-CN" sz="2400" b="0"/>
          </a:p>
        </p:txBody>
      </p:sp>
      <p:grpSp>
        <p:nvGrpSpPr>
          <p:cNvPr id="168" name="Group 5">
            <a:extLst>
              <a:ext uri="{FF2B5EF4-FFF2-40B4-BE49-F238E27FC236}">
                <a16:creationId xmlns:a16="http://schemas.microsoft.com/office/drawing/2014/main" id="{3E3CC077-9410-9FF3-3F9A-34D89C3599E9}"/>
              </a:ext>
            </a:extLst>
          </p:cNvPr>
          <p:cNvGrpSpPr>
            <a:grpSpLocks/>
          </p:cNvGrpSpPr>
          <p:nvPr/>
        </p:nvGrpSpPr>
        <p:grpSpPr bwMode="auto">
          <a:xfrm>
            <a:off x="400929" y="1531643"/>
            <a:ext cx="3063875" cy="2278062"/>
            <a:chOff x="489" y="845"/>
            <a:chExt cx="1930" cy="1435"/>
          </a:xfrm>
        </p:grpSpPr>
        <p:sp>
          <p:nvSpPr>
            <p:cNvPr id="169" name="Rectangle 6">
              <a:extLst>
                <a:ext uri="{FF2B5EF4-FFF2-40B4-BE49-F238E27FC236}">
                  <a16:creationId xmlns:a16="http://schemas.microsoft.com/office/drawing/2014/main" id="{72173D65-4B00-739D-0323-2FC19AB669FA}"/>
                </a:ext>
              </a:extLst>
            </p:cNvPr>
            <p:cNvSpPr>
              <a:spLocks noChangeArrowheads="1"/>
            </p:cNvSpPr>
            <p:nvPr/>
          </p:nvSpPr>
          <p:spPr bwMode="auto">
            <a:xfrm>
              <a:off x="1180" y="1373"/>
              <a:ext cx="412" cy="565"/>
            </a:xfrm>
            <a:prstGeom prst="rect">
              <a:avLst/>
            </a:prstGeom>
            <a:solidFill>
              <a:srgbClr val="CCFFFF"/>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endParaRPr lang="zh-CN" altLang="zh-CN" sz="2400" b="0"/>
            </a:p>
          </p:txBody>
        </p:sp>
        <p:sp>
          <p:nvSpPr>
            <p:cNvPr id="189" name="Line 7">
              <a:extLst>
                <a:ext uri="{FF2B5EF4-FFF2-40B4-BE49-F238E27FC236}">
                  <a16:creationId xmlns:a16="http://schemas.microsoft.com/office/drawing/2014/main" id="{A34EF88C-3CDE-67A7-11B7-7AEAD53EA6A4}"/>
                </a:ext>
              </a:extLst>
            </p:cNvPr>
            <p:cNvSpPr>
              <a:spLocks noChangeShapeType="1"/>
            </p:cNvSpPr>
            <p:nvPr/>
          </p:nvSpPr>
          <p:spPr bwMode="auto">
            <a:xfrm flipV="1">
              <a:off x="1394" y="1129"/>
              <a:ext cx="0" cy="24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243" name="AutoShape 8">
              <a:extLst>
                <a:ext uri="{FF2B5EF4-FFF2-40B4-BE49-F238E27FC236}">
                  <a16:creationId xmlns:a16="http://schemas.microsoft.com/office/drawing/2014/main" id="{0E81D6D4-8C1E-77B6-7BED-77304B317496}"/>
                </a:ext>
              </a:extLst>
            </p:cNvPr>
            <p:cNvSpPr>
              <a:spLocks noChangeArrowheads="1"/>
            </p:cNvSpPr>
            <p:nvPr/>
          </p:nvSpPr>
          <p:spPr bwMode="auto">
            <a:xfrm>
              <a:off x="1593" y="1603"/>
              <a:ext cx="96" cy="96"/>
            </a:xfrm>
            <a:prstGeom prst="flowChartConnector">
              <a:avLst/>
            </a:prstGeom>
            <a:noFill/>
            <a:ln w="28575">
              <a:solidFill>
                <a:srgbClr val="0033CC"/>
              </a:solidFill>
              <a:round/>
              <a:headEnd/>
              <a:tailEn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44" name="Line 9">
              <a:extLst>
                <a:ext uri="{FF2B5EF4-FFF2-40B4-BE49-F238E27FC236}">
                  <a16:creationId xmlns:a16="http://schemas.microsoft.com/office/drawing/2014/main" id="{F282D760-5324-0CB0-8AA8-A90958359E35}"/>
                </a:ext>
              </a:extLst>
            </p:cNvPr>
            <p:cNvSpPr>
              <a:spLocks noChangeShapeType="1"/>
            </p:cNvSpPr>
            <p:nvPr/>
          </p:nvSpPr>
          <p:spPr bwMode="auto">
            <a:xfrm>
              <a:off x="1689" y="1646"/>
              <a:ext cx="192"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245" name="Line 10">
              <a:extLst>
                <a:ext uri="{FF2B5EF4-FFF2-40B4-BE49-F238E27FC236}">
                  <a16:creationId xmlns:a16="http://schemas.microsoft.com/office/drawing/2014/main" id="{84FDB166-2011-429B-0C12-C0099722C976}"/>
                </a:ext>
              </a:extLst>
            </p:cNvPr>
            <p:cNvSpPr>
              <a:spLocks noChangeShapeType="1"/>
            </p:cNvSpPr>
            <p:nvPr/>
          </p:nvSpPr>
          <p:spPr bwMode="auto">
            <a:xfrm>
              <a:off x="1392" y="1944"/>
              <a:ext cx="0" cy="336"/>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246" name="Line 11">
              <a:extLst>
                <a:ext uri="{FF2B5EF4-FFF2-40B4-BE49-F238E27FC236}">
                  <a16:creationId xmlns:a16="http://schemas.microsoft.com/office/drawing/2014/main" id="{8E2EA319-ABA1-AB56-2D38-1FA2574A3B61}"/>
                </a:ext>
              </a:extLst>
            </p:cNvPr>
            <p:cNvSpPr>
              <a:spLocks noChangeShapeType="1"/>
            </p:cNvSpPr>
            <p:nvPr/>
          </p:nvSpPr>
          <p:spPr bwMode="auto">
            <a:xfrm>
              <a:off x="1298" y="2277"/>
              <a:ext cx="192" cy="0"/>
            </a:xfrm>
            <a:prstGeom prst="line">
              <a:avLst/>
            </a:prstGeom>
            <a:noFill/>
            <a:ln w="5715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247" name="Line 12">
              <a:extLst>
                <a:ext uri="{FF2B5EF4-FFF2-40B4-BE49-F238E27FC236}">
                  <a16:creationId xmlns:a16="http://schemas.microsoft.com/office/drawing/2014/main" id="{39782FC0-AE50-2B94-BF91-0DAACC9DFAC0}"/>
                </a:ext>
              </a:extLst>
            </p:cNvPr>
            <p:cNvSpPr>
              <a:spLocks noChangeShapeType="1"/>
            </p:cNvSpPr>
            <p:nvPr/>
          </p:nvSpPr>
          <p:spPr bwMode="auto">
            <a:xfrm flipH="1">
              <a:off x="886" y="1645"/>
              <a:ext cx="285"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248" name="Line 13">
              <a:extLst>
                <a:ext uri="{FF2B5EF4-FFF2-40B4-BE49-F238E27FC236}">
                  <a16:creationId xmlns:a16="http://schemas.microsoft.com/office/drawing/2014/main" id="{B09636AC-B6E9-A66F-CE0C-326A4B148FD4}"/>
                </a:ext>
              </a:extLst>
            </p:cNvPr>
            <p:cNvSpPr>
              <a:spLocks noChangeShapeType="1"/>
            </p:cNvSpPr>
            <p:nvPr/>
          </p:nvSpPr>
          <p:spPr bwMode="auto">
            <a:xfrm>
              <a:off x="890" y="2141"/>
              <a:ext cx="990" cy="2"/>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249" name="Text Box 14">
              <a:extLst>
                <a:ext uri="{FF2B5EF4-FFF2-40B4-BE49-F238E27FC236}">
                  <a16:creationId xmlns:a16="http://schemas.microsoft.com/office/drawing/2014/main" id="{CD30BD85-91D1-5D04-0EC1-CF0624EDB134}"/>
                </a:ext>
              </a:extLst>
            </p:cNvPr>
            <p:cNvSpPr txBox="1">
              <a:spLocks noChangeArrowheads="1"/>
            </p:cNvSpPr>
            <p:nvPr/>
          </p:nvSpPr>
          <p:spPr bwMode="auto">
            <a:xfrm>
              <a:off x="1258" y="1387"/>
              <a:ext cx="228"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a:solidFill>
                    <a:srgbClr val="0033CC"/>
                  </a:solidFill>
                </a:rPr>
                <a:t>1</a:t>
              </a:r>
            </a:p>
          </p:txBody>
        </p:sp>
        <p:sp>
          <p:nvSpPr>
            <p:cNvPr id="250" name="AutoShape 15">
              <a:extLst>
                <a:ext uri="{FF2B5EF4-FFF2-40B4-BE49-F238E27FC236}">
                  <a16:creationId xmlns:a16="http://schemas.microsoft.com/office/drawing/2014/main" id="{2AE20C01-2362-947C-A961-DFA3A91E6611}"/>
                </a:ext>
              </a:extLst>
            </p:cNvPr>
            <p:cNvSpPr>
              <a:spLocks noChangeArrowheads="1"/>
            </p:cNvSpPr>
            <p:nvPr/>
          </p:nvSpPr>
          <p:spPr bwMode="auto">
            <a:xfrm>
              <a:off x="1358" y="1072"/>
              <a:ext cx="69" cy="69"/>
            </a:xfrm>
            <a:prstGeom prst="flowChartConnector">
              <a:avLst/>
            </a:prstGeom>
            <a:noFill/>
            <a:ln w="38100">
              <a:solidFill>
                <a:srgbClr val="0033CC"/>
              </a:solidFill>
              <a:round/>
              <a:headEnd/>
              <a:tailEnd/>
            </a:ln>
            <a:effectLst/>
            <a:extLst>
              <a:ext uri="{909E8E84-426E-40DD-AFC4-6F175D3DCCD1}">
                <a14:hiddenFill xmlns:a14="http://schemas.microsoft.com/office/drawing/2010/main">
                  <a:solidFill>
                    <a:srgbClr val="0033CC"/>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51" name="AutoShape 16">
              <a:extLst>
                <a:ext uri="{FF2B5EF4-FFF2-40B4-BE49-F238E27FC236}">
                  <a16:creationId xmlns:a16="http://schemas.microsoft.com/office/drawing/2014/main" id="{26C89270-C376-CAFB-E894-5907C7BEB0C5}"/>
                </a:ext>
              </a:extLst>
            </p:cNvPr>
            <p:cNvSpPr>
              <a:spLocks noChangeArrowheads="1"/>
            </p:cNvSpPr>
            <p:nvPr/>
          </p:nvSpPr>
          <p:spPr bwMode="auto">
            <a:xfrm>
              <a:off x="1875" y="1610"/>
              <a:ext cx="69" cy="69"/>
            </a:xfrm>
            <a:prstGeom prst="flowChartConnector">
              <a:avLst/>
            </a:prstGeom>
            <a:noFill/>
            <a:ln w="38100">
              <a:solidFill>
                <a:srgbClr val="0033CC"/>
              </a:solidFill>
              <a:round/>
              <a:headEnd/>
              <a:tailEnd/>
            </a:ln>
            <a:effectLst/>
            <a:extLst>
              <a:ext uri="{909E8E84-426E-40DD-AFC4-6F175D3DCCD1}">
                <a14:hiddenFill xmlns:a14="http://schemas.microsoft.com/office/drawing/2010/main">
                  <a:solidFill>
                    <a:srgbClr val="0033CC"/>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52" name="Rectangle 17">
              <a:extLst>
                <a:ext uri="{FF2B5EF4-FFF2-40B4-BE49-F238E27FC236}">
                  <a16:creationId xmlns:a16="http://schemas.microsoft.com/office/drawing/2014/main" id="{DD6DA6E7-D83F-CB21-4001-05C5F1A9FC42}"/>
                </a:ext>
              </a:extLst>
            </p:cNvPr>
            <p:cNvSpPr>
              <a:spLocks noChangeArrowheads="1"/>
            </p:cNvSpPr>
            <p:nvPr/>
          </p:nvSpPr>
          <p:spPr bwMode="auto">
            <a:xfrm>
              <a:off x="1373" y="845"/>
              <a:ext cx="613" cy="51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kumimoji="0" lang="en-US" altLang="zh-CN" sz="2400">
                  <a:solidFill>
                    <a:srgbClr val="FF0066"/>
                  </a:solidFill>
                </a:rPr>
                <a:t>+</a:t>
              </a:r>
              <a:r>
                <a:rPr kumimoji="0" lang="en-US" altLang="zh-CN" sz="2400" i="1">
                  <a:solidFill>
                    <a:srgbClr val="FF0066"/>
                  </a:solidFill>
                </a:rPr>
                <a:t>V</a:t>
              </a:r>
              <a:r>
                <a:rPr kumimoji="0" lang="en-US" altLang="zh-CN" sz="2400" baseline="-25000">
                  <a:solidFill>
                    <a:srgbClr val="FF0066"/>
                  </a:solidFill>
                </a:rPr>
                <a:t>CC</a:t>
              </a:r>
            </a:p>
            <a:p>
              <a:pPr eaLnBrk="1" hangingPunct="1"/>
              <a:r>
                <a:rPr kumimoji="0" lang="en-US" altLang="zh-CN" sz="2400">
                  <a:solidFill>
                    <a:srgbClr val="FF0066"/>
                  </a:solidFill>
                </a:rPr>
                <a:t>+5V</a:t>
              </a:r>
            </a:p>
          </p:txBody>
        </p:sp>
        <p:sp>
          <p:nvSpPr>
            <p:cNvPr id="253" name="Text Box 18">
              <a:extLst>
                <a:ext uri="{FF2B5EF4-FFF2-40B4-BE49-F238E27FC236}">
                  <a16:creationId xmlns:a16="http://schemas.microsoft.com/office/drawing/2014/main" id="{2867AE42-10C0-E20B-C999-BEE81F3019CF}"/>
                </a:ext>
              </a:extLst>
            </p:cNvPr>
            <p:cNvSpPr txBox="1">
              <a:spLocks noChangeArrowheads="1"/>
            </p:cNvSpPr>
            <p:nvPr/>
          </p:nvSpPr>
          <p:spPr bwMode="auto">
            <a:xfrm>
              <a:off x="489" y="1679"/>
              <a:ext cx="358" cy="327"/>
            </a:xfrm>
            <a:prstGeom prst="rect">
              <a:avLst/>
            </a:prstGeom>
            <a:noFill/>
            <a:ln>
              <a:noFill/>
            </a:ln>
            <a:effectLst/>
            <a:extLst>
              <a:ext uri="{909E8E84-426E-40DD-AFC4-6F175D3DCCD1}">
                <a14:hiddenFill xmlns:a14="http://schemas.microsoft.com/office/drawing/2010/main">
                  <a:solidFill>
                    <a:srgbClr val="FFFFCC"/>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i="1">
                  <a:solidFill>
                    <a:srgbClr val="FF0066"/>
                  </a:solidFill>
                </a:rPr>
                <a:t>u</a:t>
              </a:r>
              <a:r>
                <a:rPr lang="en-US" altLang="zh-CN" baseline="-25000">
                  <a:solidFill>
                    <a:srgbClr val="FF0066"/>
                  </a:solidFill>
                </a:rPr>
                <a:t>I</a:t>
              </a:r>
            </a:p>
          </p:txBody>
        </p:sp>
        <p:sp>
          <p:nvSpPr>
            <p:cNvPr id="254" name="Text Box 19">
              <a:extLst>
                <a:ext uri="{FF2B5EF4-FFF2-40B4-BE49-F238E27FC236}">
                  <a16:creationId xmlns:a16="http://schemas.microsoft.com/office/drawing/2014/main" id="{FD822652-1B09-33B0-22C3-F789641D4B80}"/>
                </a:ext>
              </a:extLst>
            </p:cNvPr>
            <p:cNvSpPr txBox="1">
              <a:spLocks noChangeArrowheads="1"/>
            </p:cNvSpPr>
            <p:nvPr/>
          </p:nvSpPr>
          <p:spPr bwMode="auto">
            <a:xfrm>
              <a:off x="503" y="1483"/>
              <a:ext cx="213" cy="74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400">
                  <a:solidFill>
                    <a:srgbClr val="FF0066"/>
                  </a:solidFill>
                  <a:latin typeface="黑体" panose="02010609060101010101" pitchFamily="49" charset="-122"/>
                  <a:ea typeface="黑体" panose="02010609060101010101" pitchFamily="49" charset="-122"/>
                </a:rPr>
                <a:t>+</a:t>
              </a:r>
            </a:p>
            <a:p>
              <a:pPr eaLnBrk="1" hangingPunct="1"/>
              <a:endParaRPr lang="en-US" altLang="zh-CN" sz="2400">
                <a:solidFill>
                  <a:srgbClr val="FF0066"/>
                </a:solidFill>
                <a:latin typeface="黑体" panose="02010609060101010101" pitchFamily="49" charset="-122"/>
                <a:ea typeface="黑体" panose="02010609060101010101" pitchFamily="49" charset="-122"/>
              </a:endParaRPr>
            </a:p>
            <a:p>
              <a:pPr eaLnBrk="1" hangingPunct="1"/>
              <a:r>
                <a:rPr lang="en-US" altLang="zh-CN" sz="2400">
                  <a:solidFill>
                    <a:srgbClr val="FF0066"/>
                  </a:solidFill>
                  <a:latin typeface="黑体" panose="02010609060101010101" pitchFamily="49" charset="-122"/>
                  <a:ea typeface="黑体" panose="02010609060101010101" pitchFamily="49" charset="-122"/>
                </a:rPr>
                <a:t>-</a:t>
              </a:r>
            </a:p>
          </p:txBody>
        </p:sp>
        <p:sp>
          <p:nvSpPr>
            <p:cNvPr id="255" name="Text Box 20">
              <a:extLst>
                <a:ext uri="{FF2B5EF4-FFF2-40B4-BE49-F238E27FC236}">
                  <a16:creationId xmlns:a16="http://schemas.microsoft.com/office/drawing/2014/main" id="{4645A400-89E2-8FAE-CC29-0811C8D5226B}"/>
                </a:ext>
              </a:extLst>
            </p:cNvPr>
            <p:cNvSpPr txBox="1">
              <a:spLocks noChangeArrowheads="1"/>
            </p:cNvSpPr>
            <p:nvPr/>
          </p:nvSpPr>
          <p:spPr bwMode="auto">
            <a:xfrm>
              <a:off x="1974" y="1667"/>
              <a:ext cx="445" cy="327"/>
            </a:xfrm>
            <a:prstGeom prst="rect">
              <a:avLst/>
            </a:prstGeom>
            <a:noFill/>
            <a:ln>
              <a:noFill/>
            </a:ln>
            <a:effectLst/>
            <a:extLst>
              <a:ext uri="{909E8E84-426E-40DD-AFC4-6F175D3DCCD1}">
                <a14:hiddenFill xmlns:a14="http://schemas.microsoft.com/office/drawing/2010/main">
                  <a:solidFill>
                    <a:srgbClr val="FFFFCC"/>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i="1">
                  <a:solidFill>
                    <a:srgbClr val="FF0066"/>
                  </a:solidFill>
                </a:rPr>
                <a:t>u</a:t>
              </a:r>
              <a:r>
                <a:rPr lang="en-US" altLang="zh-CN" baseline="-25000">
                  <a:solidFill>
                    <a:srgbClr val="FF0066"/>
                  </a:solidFill>
                </a:rPr>
                <a:t>O</a:t>
              </a:r>
            </a:p>
          </p:txBody>
        </p:sp>
        <p:sp>
          <p:nvSpPr>
            <p:cNvPr id="256" name="AutoShape 21">
              <a:extLst>
                <a:ext uri="{FF2B5EF4-FFF2-40B4-BE49-F238E27FC236}">
                  <a16:creationId xmlns:a16="http://schemas.microsoft.com/office/drawing/2014/main" id="{E93DAA0D-C3B6-282A-C82E-5E6DB8D84150}"/>
                </a:ext>
              </a:extLst>
            </p:cNvPr>
            <p:cNvSpPr>
              <a:spLocks noChangeArrowheads="1"/>
            </p:cNvSpPr>
            <p:nvPr/>
          </p:nvSpPr>
          <p:spPr bwMode="auto">
            <a:xfrm>
              <a:off x="1356" y="2104"/>
              <a:ext cx="69" cy="69"/>
            </a:xfrm>
            <a:prstGeom prst="flowChartConnector">
              <a:avLst/>
            </a:prstGeom>
            <a:solidFill>
              <a:srgbClr val="0033CC"/>
            </a:solidFill>
            <a:ln w="38100">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57" name="AutoShape 22">
              <a:extLst>
                <a:ext uri="{FF2B5EF4-FFF2-40B4-BE49-F238E27FC236}">
                  <a16:creationId xmlns:a16="http://schemas.microsoft.com/office/drawing/2014/main" id="{D3EC1D5D-196E-467A-0F49-9970AB9DB98C}"/>
                </a:ext>
              </a:extLst>
            </p:cNvPr>
            <p:cNvSpPr>
              <a:spLocks noChangeArrowheads="1"/>
            </p:cNvSpPr>
            <p:nvPr/>
          </p:nvSpPr>
          <p:spPr bwMode="auto">
            <a:xfrm>
              <a:off x="1879" y="2107"/>
              <a:ext cx="69" cy="69"/>
            </a:xfrm>
            <a:prstGeom prst="flowChartConnector">
              <a:avLst/>
            </a:prstGeom>
            <a:noFill/>
            <a:ln w="38100">
              <a:solidFill>
                <a:srgbClr val="0033CC"/>
              </a:solidFill>
              <a:round/>
              <a:headEnd/>
              <a:tailEnd/>
            </a:ln>
            <a:effectLst/>
            <a:extLst>
              <a:ext uri="{909E8E84-426E-40DD-AFC4-6F175D3DCCD1}">
                <a14:hiddenFill xmlns:a14="http://schemas.microsoft.com/office/drawing/2010/main">
                  <a:solidFill>
                    <a:srgbClr val="0033CC"/>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58" name="AutoShape 23">
              <a:extLst>
                <a:ext uri="{FF2B5EF4-FFF2-40B4-BE49-F238E27FC236}">
                  <a16:creationId xmlns:a16="http://schemas.microsoft.com/office/drawing/2014/main" id="{3A66A038-1B69-24ED-CEC3-8D55D2A357AA}"/>
                </a:ext>
              </a:extLst>
            </p:cNvPr>
            <p:cNvSpPr>
              <a:spLocks noChangeArrowheads="1"/>
            </p:cNvSpPr>
            <p:nvPr/>
          </p:nvSpPr>
          <p:spPr bwMode="auto">
            <a:xfrm>
              <a:off x="825" y="2108"/>
              <a:ext cx="69" cy="69"/>
            </a:xfrm>
            <a:prstGeom prst="flowChartConnector">
              <a:avLst/>
            </a:prstGeom>
            <a:noFill/>
            <a:ln w="38100">
              <a:solidFill>
                <a:srgbClr val="0033CC"/>
              </a:solidFill>
              <a:round/>
              <a:headEnd/>
              <a:tailEnd/>
            </a:ln>
            <a:effectLst/>
            <a:extLst>
              <a:ext uri="{909E8E84-426E-40DD-AFC4-6F175D3DCCD1}">
                <a14:hiddenFill xmlns:a14="http://schemas.microsoft.com/office/drawing/2010/main">
                  <a:solidFill>
                    <a:srgbClr val="0033CC"/>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59" name="AutoShape 24">
              <a:extLst>
                <a:ext uri="{FF2B5EF4-FFF2-40B4-BE49-F238E27FC236}">
                  <a16:creationId xmlns:a16="http://schemas.microsoft.com/office/drawing/2014/main" id="{54C568DD-5967-D3A3-7BE3-13C743B2A4E1}"/>
                </a:ext>
              </a:extLst>
            </p:cNvPr>
            <p:cNvSpPr>
              <a:spLocks noChangeArrowheads="1"/>
            </p:cNvSpPr>
            <p:nvPr/>
          </p:nvSpPr>
          <p:spPr bwMode="auto">
            <a:xfrm>
              <a:off x="823" y="1613"/>
              <a:ext cx="69" cy="69"/>
            </a:xfrm>
            <a:prstGeom prst="flowChartConnector">
              <a:avLst/>
            </a:prstGeom>
            <a:noFill/>
            <a:ln w="38100">
              <a:solidFill>
                <a:srgbClr val="0033CC"/>
              </a:solidFill>
              <a:round/>
              <a:headEnd/>
              <a:tailEnd/>
            </a:ln>
            <a:effectLst/>
            <a:extLst>
              <a:ext uri="{909E8E84-426E-40DD-AFC4-6F175D3DCCD1}">
                <a14:hiddenFill xmlns:a14="http://schemas.microsoft.com/office/drawing/2010/main">
                  <a:solidFill>
                    <a:srgbClr val="0033CC"/>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60" name="Text Box 25">
              <a:extLst>
                <a:ext uri="{FF2B5EF4-FFF2-40B4-BE49-F238E27FC236}">
                  <a16:creationId xmlns:a16="http://schemas.microsoft.com/office/drawing/2014/main" id="{75B45149-9ECE-B04A-D16F-6F7E65C0F5F5}"/>
                </a:ext>
              </a:extLst>
            </p:cNvPr>
            <p:cNvSpPr txBox="1">
              <a:spLocks noChangeArrowheads="1"/>
            </p:cNvSpPr>
            <p:nvPr/>
          </p:nvSpPr>
          <p:spPr bwMode="auto">
            <a:xfrm>
              <a:off x="1981" y="1483"/>
              <a:ext cx="213" cy="74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400">
                  <a:solidFill>
                    <a:srgbClr val="FF0066"/>
                  </a:solidFill>
                  <a:latin typeface="黑体" panose="02010609060101010101" pitchFamily="49" charset="-122"/>
                  <a:ea typeface="黑体" panose="02010609060101010101" pitchFamily="49" charset="-122"/>
                </a:rPr>
                <a:t>+</a:t>
              </a:r>
            </a:p>
            <a:p>
              <a:pPr eaLnBrk="1" hangingPunct="1"/>
              <a:endParaRPr lang="en-US" altLang="zh-CN" sz="2400">
                <a:solidFill>
                  <a:srgbClr val="FF0066"/>
                </a:solidFill>
                <a:latin typeface="黑体" panose="02010609060101010101" pitchFamily="49" charset="-122"/>
                <a:ea typeface="黑体" panose="02010609060101010101" pitchFamily="49" charset="-122"/>
              </a:endParaRPr>
            </a:p>
            <a:p>
              <a:pPr eaLnBrk="1" hangingPunct="1"/>
              <a:r>
                <a:rPr lang="en-US" altLang="zh-CN" sz="2400">
                  <a:solidFill>
                    <a:srgbClr val="FF0066"/>
                  </a:solidFill>
                  <a:latin typeface="黑体" panose="02010609060101010101" pitchFamily="49" charset="-122"/>
                  <a:ea typeface="黑体" panose="02010609060101010101" pitchFamily="49" charset="-122"/>
                </a:rPr>
                <a:t>-</a:t>
              </a:r>
            </a:p>
          </p:txBody>
        </p:sp>
      </p:grpSp>
      <p:sp>
        <p:nvSpPr>
          <p:cNvPr id="261" name="Rectangle 26">
            <a:extLst>
              <a:ext uri="{FF2B5EF4-FFF2-40B4-BE49-F238E27FC236}">
                <a16:creationId xmlns:a16="http://schemas.microsoft.com/office/drawing/2014/main" id="{6997FB9A-5A06-BDF1-3C4A-1392947B0DE5}"/>
              </a:ext>
            </a:extLst>
          </p:cNvPr>
          <p:cNvSpPr>
            <a:spLocks noChangeArrowheads="1"/>
          </p:cNvSpPr>
          <p:nvPr/>
        </p:nvSpPr>
        <p:spPr bwMode="auto">
          <a:xfrm>
            <a:off x="4664466" y="1874543"/>
            <a:ext cx="43815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fontAlgn="ctr"/>
            <a:r>
              <a:rPr lang="en-US" altLang="zh-CN" sz="2400" i="1" dirty="0">
                <a:solidFill>
                  <a:srgbClr val="FF0066"/>
                </a:solidFill>
              </a:rPr>
              <a:t>A</a:t>
            </a:r>
            <a:endParaRPr lang="en-US" altLang="zh-CN" sz="2400" b="0" i="1" dirty="0">
              <a:solidFill>
                <a:srgbClr val="FF0066"/>
              </a:solidFill>
            </a:endParaRPr>
          </a:p>
        </p:txBody>
      </p:sp>
      <p:sp>
        <p:nvSpPr>
          <p:cNvPr id="262" name="Rectangle 27">
            <a:extLst>
              <a:ext uri="{FF2B5EF4-FFF2-40B4-BE49-F238E27FC236}">
                <a16:creationId xmlns:a16="http://schemas.microsoft.com/office/drawing/2014/main" id="{0E9AE946-426C-521E-E4BE-403A188CC580}"/>
              </a:ext>
            </a:extLst>
          </p:cNvPr>
          <p:cNvSpPr>
            <a:spLocks noChangeArrowheads="1"/>
          </p:cNvSpPr>
          <p:nvPr/>
        </p:nvSpPr>
        <p:spPr bwMode="auto">
          <a:xfrm>
            <a:off x="4988316" y="1874543"/>
            <a:ext cx="3556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fontAlgn="ctr"/>
            <a:r>
              <a:rPr lang="en-US" altLang="zh-CN" sz="2400" i="1" dirty="0">
                <a:solidFill>
                  <a:srgbClr val="FF0066"/>
                </a:solidFill>
              </a:rPr>
              <a:t>B</a:t>
            </a:r>
            <a:endParaRPr lang="en-US" altLang="zh-CN" sz="2400" b="0" i="1" dirty="0">
              <a:solidFill>
                <a:srgbClr val="FF0066"/>
              </a:solidFill>
            </a:endParaRPr>
          </a:p>
        </p:txBody>
      </p:sp>
      <p:sp>
        <p:nvSpPr>
          <p:cNvPr id="263" name="Line 28">
            <a:extLst>
              <a:ext uri="{FF2B5EF4-FFF2-40B4-BE49-F238E27FC236}">
                <a16:creationId xmlns:a16="http://schemas.microsoft.com/office/drawing/2014/main" id="{54171284-2789-8435-AF2D-D1816408FA79}"/>
              </a:ext>
            </a:extLst>
          </p:cNvPr>
          <p:cNvSpPr>
            <a:spLocks noChangeShapeType="1"/>
          </p:cNvSpPr>
          <p:nvPr/>
        </p:nvSpPr>
        <p:spPr bwMode="auto">
          <a:xfrm>
            <a:off x="4650666" y="2214268"/>
            <a:ext cx="273050" cy="1587"/>
          </a:xfrm>
          <a:prstGeom prst="line">
            <a:avLst/>
          </a:prstGeom>
          <a:noFill/>
          <a:ln w="381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nvGrpSpPr>
          <p:cNvPr id="264" name="Group 29">
            <a:extLst>
              <a:ext uri="{FF2B5EF4-FFF2-40B4-BE49-F238E27FC236}">
                <a16:creationId xmlns:a16="http://schemas.microsoft.com/office/drawing/2014/main" id="{823F11D7-BA22-DD91-1190-8AC968B0877F}"/>
              </a:ext>
            </a:extLst>
          </p:cNvPr>
          <p:cNvGrpSpPr>
            <a:grpSpLocks/>
          </p:cNvGrpSpPr>
          <p:nvPr/>
        </p:nvGrpSpPr>
        <p:grpSpPr bwMode="auto">
          <a:xfrm>
            <a:off x="3696579" y="1541168"/>
            <a:ext cx="4195762" cy="2811462"/>
            <a:chOff x="2565" y="733"/>
            <a:chExt cx="2643" cy="1771"/>
          </a:xfrm>
        </p:grpSpPr>
        <p:sp>
          <p:nvSpPr>
            <p:cNvPr id="265" name="Rectangle 30">
              <a:extLst>
                <a:ext uri="{FF2B5EF4-FFF2-40B4-BE49-F238E27FC236}">
                  <a16:creationId xmlns:a16="http://schemas.microsoft.com/office/drawing/2014/main" id="{E3C80C27-2576-54EF-582B-1C7B6D7CB87D}"/>
                </a:ext>
              </a:extLst>
            </p:cNvPr>
            <p:cNvSpPr>
              <a:spLocks noChangeArrowheads="1"/>
            </p:cNvSpPr>
            <p:nvPr/>
          </p:nvSpPr>
          <p:spPr bwMode="auto">
            <a:xfrm>
              <a:off x="3092" y="2274"/>
              <a:ext cx="147"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33CC"/>
                  </a:solidFill>
                  <a:miter lim="800000"/>
                  <a:headEnd/>
                  <a:tailEnd/>
                </a14:hiddenLine>
              </a:ext>
            </a:extLst>
          </p:spPr>
          <p:txBody>
            <a:bodyPr lIns="0" tIns="0" rIns="0" bIns="0">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fontAlgn="ctr"/>
              <a:r>
                <a:rPr lang="en-US" altLang="zh-CN" sz="2400">
                  <a:solidFill>
                    <a:srgbClr val="0033CC"/>
                  </a:solidFill>
                </a:rPr>
                <a:t>0</a:t>
              </a:r>
              <a:endParaRPr lang="en-US" altLang="zh-CN" sz="2400" b="0">
                <a:solidFill>
                  <a:srgbClr val="0033CC"/>
                </a:solidFill>
              </a:endParaRPr>
            </a:p>
          </p:txBody>
        </p:sp>
        <p:sp>
          <p:nvSpPr>
            <p:cNvPr id="266" name="Rectangle 31">
              <a:extLst>
                <a:ext uri="{FF2B5EF4-FFF2-40B4-BE49-F238E27FC236}">
                  <a16:creationId xmlns:a16="http://schemas.microsoft.com/office/drawing/2014/main" id="{BD17D560-245A-A392-9D0F-F6EA12D08A7D}"/>
                </a:ext>
              </a:extLst>
            </p:cNvPr>
            <p:cNvSpPr>
              <a:spLocks noChangeArrowheads="1"/>
            </p:cNvSpPr>
            <p:nvPr/>
          </p:nvSpPr>
          <p:spPr bwMode="auto">
            <a:xfrm>
              <a:off x="2565" y="733"/>
              <a:ext cx="505" cy="2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fontAlgn="ctr"/>
              <a:r>
                <a:rPr lang="en-US" altLang="zh-CN" i="1">
                  <a:solidFill>
                    <a:srgbClr val="0033CC"/>
                  </a:solidFill>
                </a:rPr>
                <a:t>u</a:t>
              </a:r>
              <a:r>
                <a:rPr lang="en-US" altLang="zh-CN" baseline="-25000">
                  <a:solidFill>
                    <a:srgbClr val="0033CC"/>
                  </a:solidFill>
                </a:rPr>
                <a:t>O </a:t>
              </a:r>
              <a:r>
                <a:rPr lang="en-US" altLang="zh-CN">
                  <a:solidFill>
                    <a:srgbClr val="0033CC"/>
                  </a:solidFill>
                </a:rPr>
                <a:t>/V</a:t>
              </a:r>
              <a:endParaRPr lang="en-US" altLang="zh-CN" b="0">
                <a:solidFill>
                  <a:srgbClr val="0033CC"/>
                </a:solidFill>
              </a:endParaRPr>
            </a:p>
          </p:txBody>
        </p:sp>
        <p:sp>
          <p:nvSpPr>
            <p:cNvPr id="267" name="Line 32">
              <a:extLst>
                <a:ext uri="{FF2B5EF4-FFF2-40B4-BE49-F238E27FC236}">
                  <a16:creationId xmlns:a16="http://schemas.microsoft.com/office/drawing/2014/main" id="{591E4B76-64F9-2DE8-E619-61ABE9676EA7}"/>
                </a:ext>
              </a:extLst>
            </p:cNvPr>
            <p:cNvSpPr>
              <a:spLocks noChangeShapeType="1"/>
            </p:cNvSpPr>
            <p:nvPr/>
          </p:nvSpPr>
          <p:spPr bwMode="auto">
            <a:xfrm flipV="1">
              <a:off x="3161" y="2271"/>
              <a:ext cx="1567" cy="0"/>
            </a:xfrm>
            <a:prstGeom prst="line">
              <a:avLst/>
            </a:prstGeom>
            <a:noFill/>
            <a:ln w="28575">
              <a:solidFill>
                <a:srgbClr val="0033CC"/>
              </a:solidFill>
              <a:round/>
              <a:headEnd/>
              <a:tailEnd type="stealth" w="med" len="med"/>
            </a:ln>
            <a:extLst>
              <a:ext uri="{909E8E84-426E-40DD-AFC4-6F175D3DCCD1}">
                <a14:hiddenFill xmlns:a14="http://schemas.microsoft.com/office/drawing/2010/main">
                  <a:noFill/>
                </a14:hiddenFill>
              </a:ext>
            </a:extLst>
          </p:spPr>
          <p:txBody>
            <a:bodyPr/>
            <a:lstStyle/>
            <a:p>
              <a:endParaRPr lang="zh-CN" altLang="en-US"/>
            </a:p>
          </p:txBody>
        </p:sp>
        <p:sp>
          <p:nvSpPr>
            <p:cNvPr id="268" name="Line 33">
              <a:extLst>
                <a:ext uri="{FF2B5EF4-FFF2-40B4-BE49-F238E27FC236}">
                  <a16:creationId xmlns:a16="http://schemas.microsoft.com/office/drawing/2014/main" id="{9C5A49B0-749D-A5B2-A383-6CFFDCFE6149}"/>
                </a:ext>
              </a:extLst>
            </p:cNvPr>
            <p:cNvSpPr>
              <a:spLocks noChangeShapeType="1"/>
            </p:cNvSpPr>
            <p:nvPr/>
          </p:nvSpPr>
          <p:spPr bwMode="auto">
            <a:xfrm flipV="1">
              <a:off x="3163" y="779"/>
              <a:ext cx="0" cy="1497"/>
            </a:xfrm>
            <a:prstGeom prst="line">
              <a:avLst/>
            </a:prstGeom>
            <a:noFill/>
            <a:ln w="28575">
              <a:solidFill>
                <a:srgbClr val="0033CC"/>
              </a:solidFill>
              <a:round/>
              <a:headEnd/>
              <a:tailEnd type="stealth" w="med" len="med"/>
            </a:ln>
            <a:extLst>
              <a:ext uri="{909E8E84-426E-40DD-AFC4-6F175D3DCCD1}">
                <a14:hiddenFill xmlns:a14="http://schemas.microsoft.com/office/drawing/2010/main">
                  <a:noFill/>
                </a14:hiddenFill>
              </a:ext>
            </a:extLst>
          </p:spPr>
          <p:txBody>
            <a:bodyPr/>
            <a:lstStyle/>
            <a:p>
              <a:endParaRPr lang="zh-CN" altLang="en-US"/>
            </a:p>
          </p:txBody>
        </p:sp>
        <p:sp>
          <p:nvSpPr>
            <p:cNvPr id="269" name="Line 34">
              <a:extLst>
                <a:ext uri="{FF2B5EF4-FFF2-40B4-BE49-F238E27FC236}">
                  <a16:creationId xmlns:a16="http://schemas.microsoft.com/office/drawing/2014/main" id="{530E39DC-6E01-E18B-A94B-CD9AC518DE78}"/>
                </a:ext>
              </a:extLst>
            </p:cNvPr>
            <p:cNvSpPr>
              <a:spLocks noChangeShapeType="1"/>
            </p:cNvSpPr>
            <p:nvPr/>
          </p:nvSpPr>
          <p:spPr bwMode="auto">
            <a:xfrm>
              <a:off x="3463" y="2227"/>
              <a:ext cx="0" cy="49"/>
            </a:xfrm>
            <a:prstGeom prst="line">
              <a:avLst/>
            </a:prstGeom>
            <a:noFill/>
            <a:ln w="381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zh-CN" altLang="en-US"/>
            </a:p>
          </p:txBody>
        </p:sp>
        <p:sp>
          <p:nvSpPr>
            <p:cNvPr id="270" name="Line 35">
              <a:extLst>
                <a:ext uri="{FF2B5EF4-FFF2-40B4-BE49-F238E27FC236}">
                  <a16:creationId xmlns:a16="http://schemas.microsoft.com/office/drawing/2014/main" id="{FA069F58-1006-8CCB-2D4F-585B93DA52DD}"/>
                </a:ext>
              </a:extLst>
            </p:cNvPr>
            <p:cNvSpPr>
              <a:spLocks noChangeShapeType="1"/>
            </p:cNvSpPr>
            <p:nvPr/>
          </p:nvSpPr>
          <p:spPr bwMode="auto">
            <a:xfrm>
              <a:off x="3763" y="2227"/>
              <a:ext cx="0" cy="48"/>
            </a:xfrm>
            <a:prstGeom prst="line">
              <a:avLst/>
            </a:prstGeom>
            <a:noFill/>
            <a:ln w="381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zh-CN" altLang="en-US"/>
            </a:p>
          </p:txBody>
        </p:sp>
        <p:sp>
          <p:nvSpPr>
            <p:cNvPr id="271" name="Rectangle 36">
              <a:extLst>
                <a:ext uri="{FF2B5EF4-FFF2-40B4-BE49-F238E27FC236}">
                  <a16:creationId xmlns:a16="http://schemas.microsoft.com/office/drawing/2014/main" id="{4F664A38-A114-C167-EFE7-91B307F71D4E}"/>
                </a:ext>
              </a:extLst>
            </p:cNvPr>
            <p:cNvSpPr>
              <a:spLocks noChangeArrowheads="1"/>
            </p:cNvSpPr>
            <p:nvPr/>
          </p:nvSpPr>
          <p:spPr bwMode="auto">
            <a:xfrm>
              <a:off x="4762" y="2123"/>
              <a:ext cx="446" cy="2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fontAlgn="ctr"/>
              <a:r>
                <a:rPr lang="en-US" altLang="zh-CN" i="1">
                  <a:solidFill>
                    <a:srgbClr val="0033CC"/>
                  </a:solidFill>
                </a:rPr>
                <a:t>u</a:t>
              </a:r>
              <a:r>
                <a:rPr lang="en-US" altLang="zh-CN" baseline="-25000">
                  <a:solidFill>
                    <a:srgbClr val="0033CC"/>
                  </a:solidFill>
                </a:rPr>
                <a:t>I </a:t>
              </a:r>
              <a:r>
                <a:rPr lang="en-US" altLang="zh-CN">
                  <a:solidFill>
                    <a:srgbClr val="0033CC"/>
                  </a:solidFill>
                </a:rPr>
                <a:t>/V</a:t>
              </a:r>
              <a:endParaRPr lang="en-US" altLang="zh-CN" b="0">
                <a:solidFill>
                  <a:srgbClr val="0033CC"/>
                </a:solidFill>
              </a:endParaRPr>
            </a:p>
          </p:txBody>
        </p:sp>
        <p:sp>
          <p:nvSpPr>
            <p:cNvPr id="272" name="Line 37">
              <a:extLst>
                <a:ext uri="{FF2B5EF4-FFF2-40B4-BE49-F238E27FC236}">
                  <a16:creationId xmlns:a16="http://schemas.microsoft.com/office/drawing/2014/main" id="{3D4DAD36-6548-4E7C-A515-7810704F10DF}"/>
                </a:ext>
              </a:extLst>
            </p:cNvPr>
            <p:cNvSpPr>
              <a:spLocks noChangeShapeType="1"/>
            </p:cNvSpPr>
            <p:nvPr/>
          </p:nvSpPr>
          <p:spPr bwMode="auto">
            <a:xfrm>
              <a:off x="4063" y="2227"/>
              <a:ext cx="0" cy="48"/>
            </a:xfrm>
            <a:prstGeom prst="line">
              <a:avLst/>
            </a:prstGeom>
            <a:noFill/>
            <a:ln w="381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zh-CN" altLang="en-US"/>
            </a:p>
          </p:txBody>
        </p:sp>
        <p:sp>
          <p:nvSpPr>
            <p:cNvPr id="273" name="Line 38">
              <a:extLst>
                <a:ext uri="{FF2B5EF4-FFF2-40B4-BE49-F238E27FC236}">
                  <a16:creationId xmlns:a16="http://schemas.microsoft.com/office/drawing/2014/main" id="{4D3DBE19-6FF6-E870-48AD-5C5F39311B84}"/>
                </a:ext>
              </a:extLst>
            </p:cNvPr>
            <p:cNvSpPr>
              <a:spLocks noChangeShapeType="1"/>
            </p:cNvSpPr>
            <p:nvPr/>
          </p:nvSpPr>
          <p:spPr bwMode="auto">
            <a:xfrm>
              <a:off x="4363" y="2227"/>
              <a:ext cx="0" cy="48"/>
            </a:xfrm>
            <a:prstGeom prst="line">
              <a:avLst/>
            </a:prstGeom>
            <a:noFill/>
            <a:ln w="381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zh-CN" altLang="en-US"/>
            </a:p>
          </p:txBody>
        </p:sp>
        <p:sp>
          <p:nvSpPr>
            <p:cNvPr id="274" name="Line 39">
              <a:extLst>
                <a:ext uri="{FF2B5EF4-FFF2-40B4-BE49-F238E27FC236}">
                  <a16:creationId xmlns:a16="http://schemas.microsoft.com/office/drawing/2014/main" id="{B4E82418-40E3-12A4-7C0A-DA0484F51821}"/>
                </a:ext>
              </a:extLst>
            </p:cNvPr>
            <p:cNvSpPr>
              <a:spLocks noChangeShapeType="1"/>
            </p:cNvSpPr>
            <p:nvPr/>
          </p:nvSpPr>
          <p:spPr bwMode="auto">
            <a:xfrm flipV="1">
              <a:off x="3160" y="1965"/>
              <a:ext cx="50" cy="1"/>
            </a:xfrm>
            <a:prstGeom prst="line">
              <a:avLst/>
            </a:prstGeom>
            <a:noFill/>
            <a:ln w="381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75" name="Line 40">
              <a:extLst>
                <a:ext uri="{FF2B5EF4-FFF2-40B4-BE49-F238E27FC236}">
                  <a16:creationId xmlns:a16="http://schemas.microsoft.com/office/drawing/2014/main" id="{96F03C45-314D-3B29-D4AD-E13BE5FF5440}"/>
                </a:ext>
              </a:extLst>
            </p:cNvPr>
            <p:cNvSpPr>
              <a:spLocks noChangeShapeType="1"/>
            </p:cNvSpPr>
            <p:nvPr/>
          </p:nvSpPr>
          <p:spPr bwMode="auto">
            <a:xfrm flipV="1">
              <a:off x="3160" y="1662"/>
              <a:ext cx="50" cy="1"/>
            </a:xfrm>
            <a:prstGeom prst="line">
              <a:avLst/>
            </a:prstGeom>
            <a:noFill/>
            <a:ln w="381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76" name="Line 41">
              <a:extLst>
                <a:ext uri="{FF2B5EF4-FFF2-40B4-BE49-F238E27FC236}">
                  <a16:creationId xmlns:a16="http://schemas.microsoft.com/office/drawing/2014/main" id="{040DBCFA-CBF6-B227-61D3-0FC9317B3A9F}"/>
                </a:ext>
              </a:extLst>
            </p:cNvPr>
            <p:cNvSpPr>
              <a:spLocks noChangeShapeType="1"/>
            </p:cNvSpPr>
            <p:nvPr/>
          </p:nvSpPr>
          <p:spPr bwMode="auto">
            <a:xfrm flipV="1">
              <a:off x="3160" y="1360"/>
              <a:ext cx="50" cy="1"/>
            </a:xfrm>
            <a:prstGeom prst="line">
              <a:avLst/>
            </a:prstGeom>
            <a:noFill/>
            <a:ln w="381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77" name="Line 42">
              <a:extLst>
                <a:ext uri="{FF2B5EF4-FFF2-40B4-BE49-F238E27FC236}">
                  <a16:creationId xmlns:a16="http://schemas.microsoft.com/office/drawing/2014/main" id="{DB9223CB-9C61-EE97-6C8E-6EC6B3498C04}"/>
                </a:ext>
              </a:extLst>
            </p:cNvPr>
            <p:cNvSpPr>
              <a:spLocks noChangeShapeType="1"/>
            </p:cNvSpPr>
            <p:nvPr/>
          </p:nvSpPr>
          <p:spPr bwMode="auto">
            <a:xfrm flipV="1">
              <a:off x="3160" y="1058"/>
              <a:ext cx="50" cy="1"/>
            </a:xfrm>
            <a:prstGeom prst="line">
              <a:avLst/>
            </a:prstGeom>
            <a:noFill/>
            <a:ln w="381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78" name="Rectangle 43">
              <a:extLst>
                <a:ext uri="{FF2B5EF4-FFF2-40B4-BE49-F238E27FC236}">
                  <a16:creationId xmlns:a16="http://schemas.microsoft.com/office/drawing/2014/main" id="{D3377D4D-17A7-A77B-CDD9-4DD9CF2CB695}"/>
                </a:ext>
              </a:extLst>
            </p:cNvPr>
            <p:cNvSpPr>
              <a:spLocks noChangeArrowheads="1"/>
            </p:cNvSpPr>
            <p:nvPr/>
          </p:nvSpPr>
          <p:spPr bwMode="auto">
            <a:xfrm>
              <a:off x="3398" y="2274"/>
              <a:ext cx="147"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33CC"/>
                  </a:solidFill>
                  <a:miter lim="800000"/>
                  <a:headEnd/>
                  <a:tailEnd/>
                </a14:hiddenLine>
              </a:ext>
            </a:extLst>
          </p:spPr>
          <p:txBody>
            <a:bodyPr lIns="0" tIns="0" rIns="0" bIns="0">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fontAlgn="ctr"/>
              <a:r>
                <a:rPr lang="en-US" altLang="zh-CN" sz="2400">
                  <a:solidFill>
                    <a:srgbClr val="0033CC"/>
                  </a:solidFill>
                </a:rPr>
                <a:t>1</a:t>
              </a:r>
              <a:endParaRPr lang="en-US" altLang="zh-CN" sz="2400" b="0">
                <a:solidFill>
                  <a:srgbClr val="0033CC"/>
                </a:solidFill>
              </a:endParaRPr>
            </a:p>
          </p:txBody>
        </p:sp>
        <p:sp>
          <p:nvSpPr>
            <p:cNvPr id="279" name="Rectangle 44">
              <a:extLst>
                <a:ext uri="{FF2B5EF4-FFF2-40B4-BE49-F238E27FC236}">
                  <a16:creationId xmlns:a16="http://schemas.microsoft.com/office/drawing/2014/main" id="{E7DFBBE5-013A-58D6-54A3-450FF30F5634}"/>
                </a:ext>
              </a:extLst>
            </p:cNvPr>
            <p:cNvSpPr>
              <a:spLocks noChangeArrowheads="1"/>
            </p:cNvSpPr>
            <p:nvPr/>
          </p:nvSpPr>
          <p:spPr bwMode="auto">
            <a:xfrm>
              <a:off x="3704" y="2274"/>
              <a:ext cx="147"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33CC"/>
                  </a:solidFill>
                  <a:miter lim="800000"/>
                  <a:headEnd/>
                  <a:tailEnd/>
                </a14:hiddenLine>
              </a:ext>
            </a:extLst>
          </p:spPr>
          <p:txBody>
            <a:bodyPr lIns="0" tIns="0" rIns="0" bIns="0">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fontAlgn="ctr"/>
              <a:r>
                <a:rPr lang="en-US" altLang="zh-CN" sz="2400">
                  <a:solidFill>
                    <a:srgbClr val="0033CC"/>
                  </a:solidFill>
                </a:rPr>
                <a:t>2</a:t>
              </a:r>
              <a:endParaRPr lang="en-US" altLang="zh-CN" sz="2400" b="0">
                <a:solidFill>
                  <a:srgbClr val="0033CC"/>
                </a:solidFill>
              </a:endParaRPr>
            </a:p>
          </p:txBody>
        </p:sp>
        <p:sp>
          <p:nvSpPr>
            <p:cNvPr id="280" name="Rectangle 45">
              <a:extLst>
                <a:ext uri="{FF2B5EF4-FFF2-40B4-BE49-F238E27FC236}">
                  <a16:creationId xmlns:a16="http://schemas.microsoft.com/office/drawing/2014/main" id="{47A87C33-21D0-D270-97A8-D13A6AB4041B}"/>
                </a:ext>
              </a:extLst>
            </p:cNvPr>
            <p:cNvSpPr>
              <a:spLocks noChangeArrowheads="1"/>
            </p:cNvSpPr>
            <p:nvPr/>
          </p:nvSpPr>
          <p:spPr bwMode="auto">
            <a:xfrm>
              <a:off x="4010" y="2274"/>
              <a:ext cx="147"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33CC"/>
                  </a:solidFill>
                  <a:miter lim="800000"/>
                  <a:headEnd/>
                  <a:tailEnd/>
                </a14:hiddenLine>
              </a:ext>
            </a:extLst>
          </p:spPr>
          <p:txBody>
            <a:bodyPr lIns="0" tIns="0" rIns="0" bIns="0">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fontAlgn="ctr"/>
              <a:r>
                <a:rPr lang="en-US" altLang="zh-CN" sz="2400">
                  <a:solidFill>
                    <a:srgbClr val="0033CC"/>
                  </a:solidFill>
                </a:rPr>
                <a:t>3</a:t>
              </a:r>
              <a:endParaRPr lang="en-US" altLang="zh-CN" sz="2400" b="0">
                <a:solidFill>
                  <a:srgbClr val="0033CC"/>
                </a:solidFill>
              </a:endParaRPr>
            </a:p>
          </p:txBody>
        </p:sp>
        <p:sp>
          <p:nvSpPr>
            <p:cNvPr id="281" name="Rectangle 46">
              <a:extLst>
                <a:ext uri="{FF2B5EF4-FFF2-40B4-BE49-F238E27FC236}">
                  <a16:creationId xmlns:a16="http://schemas.microsoft.com/office/drawing/2014/main" id="{07DDFBB1-7650-19C4-7CD7-7F88EE4B89AE}"/>
                </a:ext>
              </a:extLst>
            </p:cNvPr>
            <p:cNvSpPr>
              <a:spLocks noChangeArrowheads="1"/>
            </p:cNvSpPr>
            <p:nvPr/>
          </p:nvSpPr>
          <p:spPr bwMode="auto">
            <a:xfrm>
              <a:off x="4316" y="2274"/>
              <a:ext cx="147"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33CC"/>
                  </a:solidFill>
                  <a:miter lim="800000"/>
                  <a:headEnd/>
                  <a:tailEnd/>
                </a14:hiddenLine>
              </a:ext>
            </a:extLst>
          </p:spPr>
          <p:txBody>
            <a:bodyPr lIns="0" tIns="0" rIns="0" bIns="0">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fontAlgn="ctr"/>
              <a:r>
                <a:rPr lang="en-US" altLang="zh-CN" sz="2400">
                  <a:solidFill>
                    <a:srgbClr val="0033CC"/>
                  </a:solidFill>
                </a:rPr>
                <a:t>4</a:t>
              </a:r>
              <a:endParaRPr lang="en-US" altLang="zh-CN" sz="2400" b="0">
                <a:solidFill>
                  <a:srgbClr val="0033CC"/>
                </a:solidFill>
              </a:endParaRPr>
            </a:p>
          </p:txBody>
        </p:sp>
        <p:sp>
          <p:nvSpPr>
            <p:cNvPr id="282" name="Rectangle 47">
              <a:extLst>
                <a:ext uri="{FF2B5EF4-FFF2-40B4-BE49-F238E27FC236}">
                  <a16:creationId xmlns:a16="http://schemas.microsoft.com/office/drawing/2014/main" id="{7EC75FC1-F3D6-36C9-FC83-627ADA301102}"/>
                </a:ext>
              </a:extLst>
            </p:cNvPr>
            <p:cNvSpPr>
              <a:spLocks noChangeArrowheads="1"/>
            </p:cNvSpPr>
            <p:nvPr/>
          </p:nvSpPr>
          <p:spPr bwMode="auto">
            <a:xfrm>
              <a:off x="2948" y="1871"/>
              <a:ext cx="147"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33CC"/>
                  </a:solidFill>
                  <a:miter lim="800000"/>
                  <a:headEnd/>
                  <a:tailEnd/>
                </a14:hiddenLine>
              </a:ext>
            </a:extLst>
          </p:spPr>
          <p:txBody>
            <a:bodyPr lIns="0" tIns="0" rIns="0" bIns="0">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fontAlgn="ctr"/>
              <a:r>
                <a:rPr lang="en-US" altLang="zh-CN" sz="2400">
                  <a:solidFill>
                    <a:srgbClr val="0033CC"/>
                  </a:solidFill>
                </a:rPr>
                <a:t>1</a:t>
              </a:r>
              <a:endParaRPr lang="en-US" altLang="zh-CN" sz="2400" b="0">
                <a:solidFill>
                  <a:srgbClr val="0033CC"/>
                </a:solidFill>
              </a:endParaRPr>
            </a:p>
          </p:txBody>
        </p:sp>
        <p:sp>
          <p:nvSpPr>
            <p:cNvPr id="283" name="Rectangle 48">
              <a:extLst>
                <a:ext uri="{FF2B5EF4-FFF2-40B4-BE49-F238E27FC236}">
                  <a16:creationId xmlns:a16="http://schemas.microsoft.com/office/drawing/2014/main" id="{DB84B279-8780-B7AC-209B-B610C27A696D}"/>
                </a:ext>
              </a:extLst>
            </p:cNvPr>
            <p:cNvSpPr>
              <a:spLocks noChangeArrowheads="1"/>
            </p:cNvSpPr>
            <p:nvPr/>
          </p:nvSpPr>
          <p:spPr bwMode="auto">
            <a:xfrm>
              <a:off x="2949" y="1554"/>
              <a:ext cx="147"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33CC"/>
                  </a:solidFill>
                  <a:miter lim="800000"/>
                  <a:headEnd/>
                  <a:tailEnd/>
                </a14:hiddenLine>
              </a:ext>
            </a:extLst>
          </p:spPr>
          <p:txBody>
            <a:bodyPr lIns="0" tIns="0" rIns="0" bIns="0">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fontAlgn="ctr"/>
              <a:r>
                <a:rPr lang="en-US" altLang="zh-CN" sz="2400">
                  <a:solidFill>
                    <a:srgbClr val="0033CC"/>
                  </a:solidFill>
                </a:rPr>
                <a:t>2</a:t>
              </a:r>
              <a:endParaRPr lang="en-US" altLang="zh-CN" sz="2400" b="0">
                <a:solidFill>
                  <a:srgbClr val="0033CC"/>
                </a:solidFill>
              </a:endParaRPr>
            </a:p>
          </p:txBody>
        </p:sp>
        <p:sp>
          <p:nvSpPr>
            <p:cNvPr id="284" name="Rectangle 49">
              <a:extLst>
                <a:ext uri="{FF2B5EF4-FFF2-40B4-BE49-F238E27FC236}">
                  <a16:creationId xmlns:a16="http://schemas.microsoft.com/office/drawing/2014/main" id="{133338D6-851B-0883-7DBE-3964C0AE6DCF}"/>
                </a:ext>
              </a:extLst>
            </p:cNvPr>
            <p:cNvSpPr>
              <a:spLocks noChangeArrowheads="1"/>
            </p:cNvSpPr>
            <p:nvPr/>
          </p:nvSpPr>
          <p:spPr bwMode="auto">
            <a:xfrm>
              <a:off x="2948" y="1238"/>
              <a:ext cx="147"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33CC"/>
                  </a:solidFill>
                  <a:miter lim="800000"/>
                  <a:headEnd/>
                  <a:tailEnd/>
                </a14:hiddenLine>
              </a:ext>
            </a:extLst>
          </p:spPr>
          <p:txBody>
            <a:bodyPr lIns="0" tIns="0" rIns="0" bIns="0">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fontAlgn="ctr"/>
              <a:r>
                <a:rPr lang="en-US" altLang="zh-CN" sz="2400">
                  <a:solidFill>
                    <a:srgbClr val="0033CC"/>
                  </a:solidFill>
                </a:rPr>
                <a:t>3</a:t>
              </a:r>
              <a:endParaRPr lang="en-US" altLang="zh-CN" sz="2400" b="0">
                <a:solidFill>
                  <a:srgbClr val="0033CC"/>
                </a:solidFill>
              </a:endParaRPr>
            </a:p>
          </p:txBody>
        </p:sp>
        <p:sp>
          <p:nvSpPr>
            <p:cNvPr id="285" name="Rectangle 50">
              <a:extLst>
                <a:ext uri="{FF2B5EF4-FFF2-40B4-BE49-F238E27FC236}">
                  <a16:creationId xmlns:a16="http://schemas.microsoft.com/office/drawing/2014/main" id="{EA8FC7BB-1924-B208-F58A-80A3F68C2171}"/>
                </a:ext>
              </a:extLst>
            </p:cNvPr>
            <p:cNvSpPr>
              <a:spLocks noChangeArrowheads="1"/>
            </p:cNvSpPr>
            <p:nvPr/>
          </p:nvSpPr>
          <p:spPr bwMode="auto">
            <a:xfrm>
              <a:off x="2948" y="922"/>
              <a:ext cx="147"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33CC"/>
                  </a:solidFill>
                  <a:miter lim="800000"/>
                  <a:headEnd/>
                  <a:tailEnd/>
                </a14:hiddenLine>
              </a:ext>
            </a:extLst>
          </p:spPr>
          <p:txBody>
            <a:bodyPr lIns="0" tIns="0" rIns="0" bIns="0">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fontAlgn="ctr"/>
              <a:r>
                <a:rPr lang="en-US" altLang="zh-CN" sz="2400">
                  <a:solidFill>
                    <a:srgbClr val="0033CC"/>
                  </a:solidFill>
                </a:rPr>
                <a:t>4</a:t>
              </a:r>
              <a:endParaRPr lang="en-US" altLang="zh-CN" sz="2400" b="0">
                <a:solidFill>
                  <a:srgbClr val="0033CC"/>
                </a:solidFill>
              </a:endParaRPr>
            </a:p>
          </p:txBody>
        </p:sp>
      </p:grpSp>
      <p:sp>
        <p:nvSpPr>
          <p:cNvPr id="288" name="Line 53">
            <a:extLst>
              <a:ext uri="{FF2B5EF4-FFF2-40B4-BE49-F238E27FC236}">
                <a16:creationId xmlns:a16="http://schemas.microsoft.com/office/drawing/2014/main" id="{BF57CFE6-9C34-00C1-FD87-BA376E18C41A}"/>
              </a:ext>
            </a:extLst>
          </p:cNvPr>
          <p:cNvSpPr>
            <a:spLocks noChangeShapeType="1"/>
          </p:cNvSpPr>
          <p:nvPr/>
        </p:nvSpPr>
        <p:spPr bwMode="auto">
          <a:xfrm>
            <a:off x="4896729" y="2219030"/>
            <a:ext cx="0" cy="1776413"/>
          </a:xfrm>
          <a:prstGeom prst="line">
            <a:avLst/>
          </a:prstGeom>
          <a:noFill/>
          <a:ln w="28575">
            <a:solidFill>
              <a:srgbClr val="996600"/>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92" name="AutoShape 57">
            <a:extLst>
              <a:ext uri="{FF2B5EF4-FFF2-40B4-BE49-F238E27FC236}">
                <a16:creationId xmlns:a16="http://schemas.microsoft.com/office/drawing/2014/main" id="{E3F12D4B-DB0D-49B2-0B30-A81854C20605}"/>
              </a:ext>
            </a:extLst>
          </p:cNvPr>
          <p:cNvSpPr>
            <a:spLocks noChangeArrowheads="1"/>
          </p:cNvSpPr>
          <p:nvPr/>
        </p:nvSpPr>
        <p:spPr bwMode="auto">
          <a:xfrm>
            <a:off x="4934829" y="1261768"/>
            <a:ext cx="1276350" cy="509587"/>
          </a:xfrm>
          <a:prstGeom prst="wedgeRoundRectCallout">
            <a:avLst>
              <a:gd name="adj1" fmla="val -48259"/>
              <a:gd name="adj2" fmla="val 86449"/>
              <a:gd name="adj3" fmla="val 16667"/>
            </a:avLst>
          </a:prstGeom>
          <a:solidFill>
            <a:srgbClr val="CCFFFF"/>
          </a:solidFill>
          <a:ln w="9525">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r>
              <a:rPr lang="zh-CN" altLang="en-US" sz="2400">
                <a:solidFill>
                  <a:srgbClr val="0033CC"/>
                </a:solidFill>
              </a:rPr>
              <a:t>截止区</a:t>
            </a:r>
          </a:p>
        </p:txBody>
      </p:sp>
      <p:sp>
        <p:nvSpPr>
          <p:cNvPr id="293" name="AutoShape 58">
            <a:extLst>
              <a:ext uri="{FF2B5EF4-FFF2-40B4-BE49-F238E27FC236}">
                <a16:creationId xmlns:a16="http://schemas.microsoft.com/office/drawing/2014/main" id="{66A7AFB6-2918-F4B3-2A3B-C2B719B4BD17}"/>
              </a:ext>
            </a:extLst>
          </p:cNvPr>
          <p:cNvSpPr>
            <a:spLocks noChangeArrowheads="1"/>
          </p:cNvSpPr>
          <p:nvPr/>
        </p:nvSpPr>
        <p:spPr bwMode="auto">
          <a:xfrm>
            <a:off x="3260016" y="2263480"/>
            <a:ext cx="927100" cy="428625"/>
          </a:xfrm>
          <a:prstGeom prst="wedgeRoundRectCallout">
            <a:avLst>
              <a:gd name="adj1" fmla="val 92981"/>
              <a:gd name="adj2" fmla="val -55185"/>
              <a:gd name="adj3" fmla="val 16667"/>
            </a:avLst>
          </a:prstGeom>
          <a:solidFill>
            <a:srgbClr val="FFFFCC"/>
          </a:solidFill>
          <a:ln w="9525">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r>
              <a:rPr lang="en-US" altLang="zh-CN" sz="2400">
                <a:solidFill>
                  <a:srgbClr val="FF0066"/>
                </a:solidFill>
              </a:rPr>
              <a:t>3.6V</a:t>
            </a:r>
          </a:p>
        </p:txBody>
      </p:sp>
      <p:sp>
        <p:nvSpPr>
          <p:cNvPr id="299" name="Line 64">
            <a:extLst>
              <a:ext uri="{FF2B5EF4-FFF2-40B4-BE49-F238E27FC236}">
                <a16:creationId xmlns:a16="http://schemas.microsoft.com/office/drawing/2014/main" id="{72AF4B6D-DD30-ED91-1C33-939027CC69DE}"/>
              </a:ext>
            </a:extLst>
          </p:cNvPr>
          <p:cNvSpPr>
            <a:spLocks noChangeShapeType="1"/>
          </p:cNvSpPr>
          <p:nvPr/>
        </p:nvSpPr>
        <p:spPr bwMode="auto">
          <a:xfrm>
            <a:off x="4909429" y="2206330"/>
            <a:ext cx="442912" cy="762000"/>
          </a:xfrm>
          <a:prstGeom prst="line">
            <a:avLst/>
          </a:prstGeom>
          <a:noFill/>
          <a:ln w="381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00" name="Rectangle 65">
            <a:extLst>
              <a:ext uri="{FF2B5EF4-FFF2-40B4-BE49-F238E27FC236}">
                <a16:creationId xmlns:a16="http://schemas.microsoft.com/office/drawing/2014/main" id="{E930E510-8737-B748-87BC-4B73D974C406}"/>
              </a:ext>
            </a:extLst>
          </p:cNvPr>
          <p:cNvSpPr>
            <a:spLocks noChangeArrowheads="1"/>
          </p:cNvSpPr>
          <p:nvPr/>
        </p:nvSpPr>
        <p:spPr bwMode="auto">
          <a:xfrm>
            <a:off x="5434891" y="2682580"/>
            <a:ext cx="3556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fontAlgn="ctr"/>
            <a:r>
              <a:rPr lang="en-US" altLang="zh-CN" sz="2400" i="1">
                <a:solidFill>
                  <a:srgbClr val="FF0066"/>
                </a:solidFill>
              </a:rPr>
              <a:t>C</a:t>
            </a:r>
            <a:endParaRPr lang="en-US" altLang="zh-CN" sz="2400" b="0" i="1">
              <a:solidFill>
                <a:srgbClr val="FF0066"/>
              </a:solidFill>
            </a:endParaRPr>
          </a:p>
        </p:txBody>
      </p:sp>
      <p:sp>
        <p:nvSpPr>
          <p:cNvPr id="301" name="AutoShape 66">
            <a:extLst>
              <a:ext uri="{FF2B5EF4-FFF2-40B4-BE49-F238E27FC236}">
                <a16:creationId xmlns:a16="http://schemas.microsoft.com/office/drawing/2014/main" id="{8601B172-ADEC-BA9B-AB91-A7E5241E8A5A}"/>
              </a:ext>
            </a:extLst>
          </p:cNvPr>
          <p:cNvSpPr>
            <a:spLocks noChangeArrowheads="1"/>
          </p:cNvSpPr>
          <p:nvPr/>
        </p:nvSpPr>
        <p:spPr bwMode="auto">
          <a:xfrm>
            <a:off x="5328529" y="1965030"/>
            <a:ext cx="1276350" cy="509588"/>
          </a:xfrm>
          <a:prstGeom prst="wedgeRoundRectCallout">
            <a:avLst>
              <a:gd name="adj1" fmla="val -52611"/>
              <a:gd name="adj2" fmla="val 83644"/>
              <a:gd name="adj3" fmla="val 16667"/>
            </a:avLst>
          </a:prstGeom>
          <a:solidFill>
            <a:srgbClr val="CCFFFF"/>
          </a:solidFill>
          <a:ln w="9525">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r>
              <a:rPr lang="zh-CN" altLang="en-US" sz="2400">
                <a:solidFill>
                  <a:srgbClr val="0033CC"/>
                </a:solidFill>
              </a:rPr>
              <a:t>线性区</a:t>
            </a:r>
          </a:p>
        </p:txBody>
      </p:sp>
      <p:sp>
        <p:nvSpPr>
          <p:cNvPr id="302" name="Line 67">
            <a:extLst>
              <a:ext uri="{FF2B5EF4-FFF2-40B4-BE49-F238E27FC236}">
                <a16:creationId xmlns:a16="http://schemas.microsoft.com/office/drawing/2014/main" id="{99053EAA-BB67-AB32-29D3-D92698F40A7F}"/>
              </a:ext>
            </a:extLst>
          </p:cNvPr>
          <p:cNvSpPr>
            <a:spLocks noChangeShapeType="1"/>
          </p:cNvSpPr>
          <p:nvPr/>
        </p:nvSpPr>
        <p:spPr bwMode="auto">
          <a:xfrm flipH="1">
            <a:off x="5341229" y="2957218"/>
            <a:ext cx="4762" cy="909637"/>
          </a:xfrm>
          <a:prstGeom prst="line">
            <a:avLst/>
          </a:prstGeom>
          <a:noFill/>
          <a:ln w="381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03" name="Line 68">
            <a:extLst>
              <a:ext uri="{FF2B5EF4-FFF2-40B4-BE49-F238E27FC236}">
                <a16:creationId xmlns:a16="http://schemas.microsoft.com/office/drawing/2014/main" id="{B82D096B-A083-E947-1AE3-A0516F29A3C3}"/>
              </a:ext>
            </a:extLst>
          </p:cNvPr>
          <p:cNvSpPr>
            <a:spLocks noChangeShapeType="1"/>
          </p:cNvSpPr>
          <p:nvPr/>
        </p:nvSpPr>
        <p:spPr bwMode="auto">
          <a:xfrm flipH="1">
            <a:off x="5341229" y="2720680"/>
            <a:ext cx="3175" cy="1262063"/>
          </a:xfrm>
          <a:prstGeom prst="line">
            <a:avLst/>
          </a:prstGeom>
          <a:noFill/>
          <a:ln w="28575">
            <a:solidFill>
              <a:srgbClr val="FF0066"/>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04" name="Rectangle 69">
            <a:extLst>
              <a:ext uri="{FF2B5EF4-FFF2-40B4-BE49-F238E27FC236}">
                <a16:creationId xmlns:a16="http://schemas.microsoft.com/office/drawing/2014/main" id="{A19CCA59-525F-E926-3B68-EC1E5ABFC034}"/>
              </a:ext>
            </a:extLst>
          </p:cNvPr>
          <p:cNvSpPr>
            <a:spLocks noChangeArrowheads="1"/>
          </p:cNvSpPr>
          <p:nvPr/>
        </p:nvSpPr>
        <p:spPr bwMode="auto">
          <a:xfrm>
            <a:off x="5449179" y="3490618"/>
            <a:ext cx="3556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fontAlgn="ctr"/>
            <a:r>
              <a:rPr lang="en-US" altLang="zh-CN" sz="2400" i="1">
                <a:solidFill>
                  <a:srgbClr val="FF0066"/>
                </a:solidFill>
              </a:rPr>
              <a:t>D</a:t>
            </a:r>
            <a:endParaRPr lang="en-US" altLang="zh-CN" sz="2400" b="0" i="1">
              <a:solidFill>
                <a:srgbClr val="FF0066"/>
              </a:solidFill>
            </a:endParaRPr>
          </a:p>
        </p:txBody>
      </p:sp>
      <p:sp>
        <p:nvSpPr>
          <p:cNvPr id="305" name="AutoShape 70">
            <a:extLst>
              <a:ext uri="{FF2B5EF4-FFF2-40B4-BE49-F238E27FC236}">
                <a16:creationId xmlns:a16="http://schemas.microsoft.com/office/drawing/2014/main" id="{92C27612-F331-E284-9F31-C1261A6C0E57}"/>
              </a:ext>
            </a:extLst>
          </p:cNvPr>
          <p:cNvSpPr>
            <a:spLocks noChangeArrowheads="1"/>
          </p:cNvSpPr>
          <p:nvPr/>
        </p:nvSpPr>
        <p:spPr bwMode="auto">
          <a:xfrm>
            <a:off x="5736516" y="2709568"/>
            <a:ext cx="1276350" cy="509587"/>
          </a:xfrm>
          <a:prstGeom prst="wedgeRoundRectCallout">
            <a:avLst>
              <a:gd name="adj1" fmla="val -75620"/>
              <a:gd name="adj2" fmla="val 51870"/>
              <a:gd name="adj3" fmla="val 16667"/>
            </a:avLst>
          </a:prstGeom>
          <a:solidFill>
            <a:srgbClr val="CCFFFF"/>
          </a:solidFill>
          <a:ln w="9525">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r>
              <a:rPr lang="zh-CN" altLang="en-US" sz="2400">
                <a:solidFill>
                  <a:srgbClr val="0033CC"/>
                </a:solidFill>
              </a:rPr>
              <a:t>转折区</a:t>
            </a:r>
          </a:p>
        </p:txBody>
      </p:sp>
      <p:sp>
        <p:nvSpPr>
          <p:cNvPr id="306" name="Line 71">
            <a:extLst>
              <a:ext uri="{FF2B5EF4-FFF2-40B4-BE49-F238E27FC236}">
                <a16:creationId xmlns:a16="http://schemas.microsoft.com/office/drawing/2014/main" id="{BEDCDE92-98B3-B054-4866-2D5AC700C2C3}"/>
              </a:ext>
            </a:extLst>
          </p:cNvPr>
          <p:cNvSpPr>
            <a:spLocks noChangeShapeType="1"/>
          </p:cNvSpPr>
          <p:nvPr/>
        </p:nvSpPr>
        <p:spPr bwMode="auto">
          <a:xfrm>
            <a:off x="5341229" y="3854155"/>
            <a:ext cx="1439862" cy="0"/>
          </a:xfrm>
          <a:prstGeom prst="line">
            <a:avLst/>
          </a:prstGeom>
          <a:noFill/>
          <a:ln w="381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07" name="Line 72">
            <a:extLst>
              <a:ext uri="{FF2B5EF4-FFF2-40B4-BE49-F238E27FC236}">
                <a16:creationId xmlns:a16="http://schemas.microsoft.com/office/drawing/2014/main" id="{01B5D2EA-83FF-56ED-080E-95105EE6EA00}"/>
              </a:ext>
            </a:extLst>
          </p:cNvPr>
          <p:cNvSpPr>
            <a:spLocks noChangeShapeType="1"/>
          </p:cNvSpPr>
          <p:nvPr/>
        </p:nvSpPr>
        <p:spPr bwMode="auto">
          <a:xfrm flipV="1">
            <a:off x="4644316" y="3854155"/>
            <a:ext cx="695325" cy="0"/>
          </a:xfrm>
          <a:prstGeom prst="line">
            <a:avLst/>
          </a:prstGeom>
          <a:noFill/>
          <a:ln w="28575">
            <a:solidFill>
              <a:srgbClr val="996600"/>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08" name="Rectangle 73">
            <a:extLst>
              <a:ext uri="{FF2B5EF4-FFF2-40B4-BE49-F238E27FC236}">
                <a16:creationId xmlns:a16="http://schemas.microsoft.com/office/drawing/2014/main" id="{7B61F61C-CC10-09C2-3578-82378107422E}"/>
              </a:ext>
            </a:extLst>
          </p:cNvPr>
          <p:cNvSpPr>
            <a:spLocks noChangeArrowheads="1"/>
          </p:cNvSpPr>
          <p:nvPr/>
        </p:nvSpPr>
        <p:spPr bwMode="auto">
          <a:xfrm>
            <a:off x="6314366" y="3490618"/>
            <a:ext cx="3556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fontAlgn="ctr"/>
            <a:r>
              <a:rPr lang="en-US" altLang="zh-CN" sz="2400" i="1">
                <a:solidFill>
                  <a:srgbClr val="FF0066"/>
                </a:solidFill>
              </a:rPr>
              <a:t>E</a:t>
            </a:r>
            <a:endParaRPr lang="en-US" altLang="zh-CN" sz="2400" b="0" i="1">
              <a:solidFill>
                <a:srgbClr val="FF0066"/>
              </a:solidFill>
            </a:endParaRPr>
          </a:p>
        </p:txBody>
      </p:sp>
      <p:sp>
        <p:nvSpPr>
          <p:cNvPr id="309" name="AutoShape 74">
            <a:extLst>
              <a:ext uri="{FF2B5EF4-FFF2-40B4-BE49-F238E27FC236}">
                <a16:creationId xmlns:a16="http://schemas.microsoft.com/office/drawing/2014/main" id="{6A6963A8-77AB-BDF0-DD13-495AD74B52B6}"/>
              </a:ext>
            </a:extLst>
          </p:cNvPr>
          <p:cNvSpPr>
            <a:spLocks noChangeArrowheads="1"/>
          </p:cNvSpPr>
          <p:nvPr/>
        </p:nvSpPr>
        <p:spPr bwMode="auto">
          <a:xfrm>
            <a:off x="6830304" y="3277893"/>
            <a:ext cx="1276350" cy="509587"/>
          </a:xfrm>
          <a:prstGeom prst="wedgeRoundRectCallout">
            <a:avLst>
              <a:gd name="adj1" fmla="val -73630"/>
              <a:gd name="adj2" fmla="val 54671"/>
              <a:gd name="adj3" fmla="val 16667"/>
            </a:avLst>
          </a:prstGeom>
          <a:solidFill>
            <a:srgbClr val="CCFFFF"/>
          </a:solidFill>
          <a:ln w="9525">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r>
              <a:rPr lang="zh-CN" altLang="en-US" sz="2400">
                <a:solidFill>
                  <a:srgbClr val="0033CC"/>
                </a:solidFill>
              </a:rPr>
              <a:t>饱和区</a:t>
            </a:r>
          </a:p>
        </p:txBody>
      </p:sp>
      <p:sp>
        <p:nvSpPr>
          <p:cNvPr id="310" name="AutoShape 75">
            <a:extLst>
              <a:ext uri="{FF2B5EF4-FFF2-40B4-BE49-F238E27FC236}">
                <a16:creationId xmlns:a16="http://schemas.microsoft.com/office/drawing/2014/main" id="{D7C66E7D-793B-F391-DFA7-087FB562BCD7}"/>
              </a:ext>
            </a:extLst>
          </p:cNvPr>
          <p:cNvSpPr>
            <a:spLocks noChangeArrowheads="1"/>
          </p:cNvSpPr>
          <p:nvPr/>
        </p:nvSpPr>
        <p:spPr bwMode="auto">
          <a:xfrm>
            <a:off x="3277479" y="3423943"/>
            <a:ext cx="927100" cy="428625"/>
          </a:xfrm>
          <a:prstGeom prst="wedgeRoundRectCallout">
            <a:avLst>
              <a:gd name="adj1" fmla="val 91611"/>
              <a:gd name="adj2" fmla="val 46296"/>
              <a:gd name="adj3" fmla="val 16667"/>
            </a:avLst>
          </a:prstGeom>
          <a:solidFill>
            <a:srgbClr val="FFFFCC"/>
          </a:solidFill>
          <a:ln w="9525">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r>
              <a:rPr lang="en-US" altLang="zh-CN" sz="2400">
                <a:solidFill>
                  <a:srgbClr val="FF0066"/>
                </a:solidFill>
              </a:rPr>
              <a:t>0.3V</a:t>
            </a:r>
          </a:p>
        </p:txBody>
      </p:sp>
      <p:sp>
        <p:nvSpPr>
          <p:cNvPr id="321" name="AutoShape 86">
            <a:extLst>
              <a:ext uri="{FF2B5EF4-FFF2-40B4-BE49-F238E27FC236}">
                <a16:creationId xmlns:a16="http://schemas.microsoft.com/office/drawing/2014/main" id="{41FAA8BF-2B5B-4246-4510-E1050F82832D}"/>
              </a:ext>
            </a:extLst>
          </p:cNvPr>
          <p:cNvSpPr>
            <a:spLocks noChangeArrowheads="1"/>
          </p:cNvSpPr>
          <p:nvPr/>
        </p:nvSpPr>
        <p:spPr bwMode="auto">
          <a:xfrm>
            <a:off x="4896729" y="4409781"/>
            <a:ext cx="1639887" cy="469900"/>
          </a:xfrm>
          <a:prstGeom prst="wedgeRoundRectCallout">
            <a:avLst>
              <a:gd name="adj1" fmla="val -22412"/>
              <a:gd name="adj2" fmla="val -111148"/>
              <a:gd name="adj3" fmla="val 16667"/>
            </a:avLst>
          </a:prstGeom>
          <a:solidFill>
            <a:srgbClr val="FFFFCC"/>
          </a:solidFill>
          <a:ln w="9525">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r>
              <a:rPr lang="zh-CN" altLang="en-US" sz="2400">
                <a:solidFill>
                  <a:srgbClr val="FF0066"/>
                </a:solidFill>
              </a:rPr>
              <a:t>阈值电压</a:t>
            </a:r>
          </a:p>
        </p:txBody>
      </p:sp>
      <mc:AlternateContent xmlns:mc="http://schemas.openxmlformats.org/markup-compatibility/2006" xmlns:a14="http://schemas.microsoft.com/office/drawing/2010/main">
        <mc:Choice Requires="a14">
          <p:sp>
            <p:nvSpPr>
              <p:cNvPr id="2" name="文本框 1">
                <a:extLst>
                  <a:ext uri="{FF2B5EF4-FFF2-40B4-BE49-F238E27FC236}">
                    <a16:creationId xmlns:a16="http://schemas.microsoft.com/office/drawing/2014/main" id="{448E341C-5147-1F38-1215-5DF687960B45}"/>
                  </a:ext>
                </a:extLst>
              </p:cNvPr>
              <p:cNvSpPr txBox="1"/>
              <p:nvPr/>
            </p:nvSpPr>
            <p:spPr>
              <a:xfrm>
                <a:off x="508458" y="4946355"/>
                <a:ext cx="9798018" cy="1862048"/>
              </a:xfrm>
              <a:prstGeom prst="rect">
                <a:avLst/>
              </a:prstGeom>
              <a:noFill/>
            </p:spPr>
            <p:txBody>
              <a:bodyPr wrap="square" rtlCol="0">
                <a:spAutoFit/>
              </a:bodyPr>
              <a:lstStyle/>
              <a:p>
                <a:pPr marL="285750" indent="-285750">
                  <a:spcBef>
                    <a:spcPts val="600"/>
                  </a:spcBef>
                  <a:buFont typeface="Arial" panose="020B0604020202020204" pitchFamily="34" charset="0"/>
                  <a:buChar char="•"/>
                </a:pPr>
                <a:r>
                  <a:rPr kumimoji="1" lang="zh-CN" altLang="en-US" sz="2800" dirty="0">
                    <a:latin typeface="Songti SC" panose="02010600040101010101" pitchFamily="2" charset="-122"/>
                    <a:ea typeface="Songti SC" panose="02010600040101010101" pitchFamily="2" charset="-122"/>
                  </a:rPr>
                  <a:t>阈值电压</a:t>
                </a:r>
                <a14:m>
                  <m:oMath xmlns:m="http://schemas.openxmlformats.org/officeDocument/2006/math">
                    <m:sSub>
                      <m:sSubPr>
                        <m:ctrlPr>
                          <a:rPr kumimoji="1" lang="en-US" altLang="zh-CN" sz="2800" i="1" dirty="0" smtClean="0">
                            <a:latin typeface="Cambria Math" panose="02040503050406030204" pitchFamily="18" charset="0"/>
                            <a:ea typeface="Songti SC" panose="02010600040101010101" pitchFamily="2" charset="-122"/>
                          </a:rPr>
                        </m:ctrlPr>
                      </m:sSubPr>
                      <m:e>
                        <m:r>
                          <a:rPr kumimoji="1" lang="en-US" altLang="zh-CN" sz="2800" i="1" dirty="0" smtClean="0">
                            <a:latin typeface="Cambria Math" panose="02040503050406030204" pitchFamily="18" charset="0"/>
                            <a:ea typeface="Songti SC" panose="02010600040101010101" pitchFamily="2" charset="-122"/>
                          </a:rPr>
                          <m:t>𝑈</m:t>
                        </m:r>
                      </m:e>
                      <m:sub>
                        <m:r>
                          <a:rPr kumimoji="1" lang="en-US" altLang="zh-CN" sz="2800" i="1" dirty="0" smtClean="0">
                            <a:latin typeface="Cambria Math" panose="02040503050406030204" pitchFamily="18" charset="0"/>
                            <a:ea typeface="Songti SC" panose="02010600040101010101" pitchFamily="2" charset="-122"/>
                          </a:rPr>
                          <m:t>𝑡h</m:t>
                        </m:r>
                      </m:sub>
                    </m:sSub>
                  </m:oMath>
                </a14:m>
                <a:r>
                  <a:rPr kumimoji="1" lang="zh-CN" altLang="en-US" sz="2800" dirty="0">
                    <a:latin typeface="Songti SC" panose="02010600040101010101" pitchFamily="2" charset="-122"/>
                    <a:ea typeface="Songti SC" panose="02010600040101010101" pitchFamily="2" charset="-122"/>
                  </a:rPr>
                  <a:t>所对应的是电压传输特性转折区的中心点</a:t>
                </a:r>
                <a:endParaRPr kumimoji="1" lang="en-US" altLang="zh-CN" sz="2800" dirty="0">
                  <a:latin typeface="Songti SC" panose="02010600040101010101" pitchFamily="2" charset="-122"/>
                  <a:ea typeface="Songti SC" panose="02010600040101010101" pitchFamily="2" charset="-122"/>
                </a:endParaRPr>
              </a:p>
              <a:p>
                <a:pPr marL="742950" lvl="1" indent="-285750">
                  <a:spcBef>
                    <a:spcPts val="600"/>
                  </a:spcBef>
                  <a:buFont typeface="Arial" panose="020B0604020202020204" pitchFamily="34" charset="0"/>
                  <a:buChar char="•"/>
                </a:pPr>
                <a:r>
                  <a:rPr kumimoji="1" lang="zh-CN" altLang="en-US" sz="2400" dirty="0">
                    <a:latin typeface="Myriad Pro" panose="020B0503030403020204" pitchFamily="34" charset="0"/>
                    <a:ea typeface="KaiTi" panose="02010609060101010101" pitchFamily="49" charset="-122"/>
                  </a:rPr>
                  <a:t>常把</a:t>
                </a:r>
                <a14:m>
                  <m:oMath xmlns:m="http://schemas.openxmlformats.org/officeDocument/2006/math">
                    <m:sSub>
                      <m:sSubPr>
                        <m:ctrlPr>
                          <a:rPr kumimoji="1" lang="en-US" altLang="zh-CN" sz="2400" i="1" dirty="0" smtClean="0">
                            <a:latin typeface="Cambria Math" panose="02040503050406030204" pitchFamily="18" charset="0"/>
                            <a:ea typeface="KaiTi" panose="02010609060101010101" pitchFamily="49" charset="-122"/>
                          </a:rPr>
                        </m:ctrlPr>
                      </m:sSubPr>
                      <m:e>
                        <m:r>
                          <a:rPr kumimoji="1" lang="en-US" altLang="zh-CN" sz="2400" i="1" dirty="0" smtClean="0">
                            <a:latin typeface="Cambria Math" panose="02040503050406030204" pitchFamily="18" charset="0"/>
                            <a:ea typeface="KaiTi" panose="02010609060101010101" pitchFamily="49" charset="-122"/>
                          </a:rPr>
                          <m:t>𝑈</m:t>
                        </m:r>
                      </m:e>
                      <m:sub>
                        <m:r>
                          <a:rPr kumimoji="1" lang="en-US" altLang="zh-CN" sz="2400" i="1" dirty="0" smtClean="0">
                            <a:latin typeface="Cambria Math" panose="02040503050406030204" pitchFamily="18" charset="0"/>
                            <a:ea typeface="KaiTi" panose="02010609060101010101" pitchFamily="49" charset="-122"/>
                          </a:rPr>
                          <m:t>𝑡h</m:t>
                        </m:r>
                      </m:sub>
                    </m:sSub>
                  </m:oMath>
                </a14:m>
                <a:r>
                  <a:rPr kumimoji="1" lang="zh-CN" altLang="en-US" sz="2400" dirty="0">
                    <a:latin typeface="Myriad Pro" panose="020B0503030403020204" pitchFamily="34" charset="0"/>
                    <a:ea typeface="KaiTi" panose="02010609060101010101" pitchFamily="49" charset="-122"/>
                  </a:rPr>
                  <a:t>当做决定反相器输出端状态的关键值</a:t>
                </a:r>
                <a:endParaRPr kumimoji="1" lang="en-US" altLang="zh-CN" sz="2400" dirty="0">
                  <a:latin typeface="Myriad Pro" panose="020B0503030403020204" pitchFamily="34" charset="0"/>
                  <a:ea typeface="KaiTi" panose="02010609060101010101" pitchFamily="49" charset="-122"/>
                </a:endParaRPr>
              </a:p>
              <a:p>
                <a:pPr marL="742950" lvl="1" indent="-285750">
                  <a:spcBef>
                    <a:spcPts val="600"/>
                  </a:spcBef>
                  <a:buFont typeface="Arial" panose="020B0604020202020204" pitchFamily="34" charset="0"/>
                  <a:buChar char="•"/>
                </a:pPr>
                <a14:m>
                  <m:oMath xmlns:m="http://schemas.openxmlformats.org/officeDocument/2006/math">
                    <m:sSub>
                      <m:sSubPr>
                        <m:ctrlPr>
                          <a:rPr kumimoji="1" lang="en-US" altLang="zh-CN" sz="2400" i="1" dirty="0" smtClean="0">
                            <a:latin typeface="Cambria Math" panose="02040503050406030204" pitchFamily="18" charset="0"/>
                            <a:ea typeface="KaiTi" panose="02010609060101010101" pitchFamily="49" charset="-122"/>
                          </a:rPr>
                        </m:ctrlPr>
                      </m:sSubPr>
                      <m:e>
                        <m:r>
                          <a:rPr kumimoji="1" lang="en-US" altLang="zh-CN" sz="2400" i="1" dirty="0" smtClean="0">
                            <a:latin typeface="Cambria Math" panose="02040503050406030204" pitchFamily="18" charset="0"/>
                            <a:ea typeface="KaiTi" panose="02010609060101010101" pitchFamily="49" charset="-122"/>
                          </a:rPr>
                          <m:t>𝑢</m:t>
                        </m:r>
                      </m:e>
                      <m:sub>
                        <m:r>
                          <a:rPr kumimoji="1" lang="en-US" altLang="zh-CN" sz="2400" i="1" dirty="0" smtClean="0">
                            <a:latin typeface="Cambria Math" panose="02040503050406030204" pitchFamily="18" charset="0"/>
                            <a:ea typeface="KaiTi" panose="02010609060101010101" pitchFamily="49" charset="-122"/>
                          </a:rPr>
                          <m:t>𝐼</m:t>
                        </m:r>
                      </m:sub>
                    </m:sSub>
                    <m:r>
                      <a:rPr kumimoji="1" lang="en-US" altLang="zh-CN" sz="2400" i="1" dirty="0" smtClean="0">
                        <a:latin typeface="Cambria Math" panose="02040503050406030204" pitchFamily="18" charset="0"/>
                        <a:ea typeface="KaiTi" panose="02010609060101010101" pitchFamily="49" charset="-122"/>
                      </a:rPr>
                      <m:t>&lt;</m:t>
                    </m:r>
                    <m:sSub>
                      <m:sSubPr>
                        <m:ctrlPr>
                          <a:rPr kumimoji="1" lang="en-US" altLang="zh-CN" sz="2400" i="1" dirty="0" err="1" smtClean="0">
                            <a:latin typeface="Cambria Math" panose="02040503050406030204" pitchFamily="18" charset="0"/>
                            <a:ea typeface="KaiTi" panose="02010609060101010101" pitchFamily="49" charset="-122"/>
                          </a:rPr>
                        </m:ctrlPr>
                      </m:sSubPr>
                      <m:e>
                        <m:r>
                          <a:rPr kumimoji="1" lang="en-US" altLang="zh-CN" sz="2400" i="1" dirty="0" err="1" smtClean="0">
                            <a:latin typeface="Cambria Math" panose="02040503050406030204" pitchFamily="18" charset="0"/>
                            <a:ea typeface="KaiTi" panose="02010609060101010101" pitchFamily="49" charset="-122"/>
                          </a:rPr>
                          <m:t>𝑈</m:t>
                        </m:r>
                      </m:e>
                      <m:sub>
                        <m:r>
                          <a:rPr kumimoji="1" lang="en-US" altLang="zh-CN" sz="2400" i="1" dirty="0" err="1" smtClean="0">
                            <a:latin typeface="Cambria Math" panose="02040503050406030204" pitchFamily="18" charset="0"/>
                            <a:ea typeface="KaiTi" panose="02010609060101010101" pitchFamily="49" charset="-122"/>
                          </a:rPr>
                          <m:t>𝑡h</m:t>
                        </m:r>
                      </m:sub>
                    </m:sSub>
                  </m:oMath>
                </a14:m>
                <a:r>
                  <a:rPr kumimoji="1" lang="zh-CN" altLang="en-US" sz="2400" dirty="0">
                    <a:latin typeface="Myriad Pro" panose="020B0503030403020204" pitchFamily="34" charset="0"/>
                    <a:ea typeface="KaiTi" panose="02010609060101010101" pitchFamily="49" charset="-122"/>
                  </a:rPr>
                  <a:t>时，反相器是关断的，输出端为高电平，</a:t>
                </a:r>
                <a14:m>
                  <m:oMath xmlns:m="http://schemas.openxmlformats.org/officeDocument/2006/math">
                    <m:sSub>
                      <m:sSubPr>
                        <m:ctrlPr>
                          <a:rPr kumimoji="1" lang="en-US" altLang="zh-CN" sz="2400" i="1" dirty="0" smtClean="0">
                            <a:latin typeface="Cambria Math" panose="02040503050406030204" pitchFamily="18" charset="0"/>
                            <a:ea typeface="KaiTi" panose="02010609060101010101" pitchFamily="49" charset="-122"/>
                          </a:rPr>
                        </m:ctrlPr>
                      </m:sSubPr>
                      <m:e>
                        <m:r>
                          <a:rPr kumimoji="1" lang="en-US" altLang="zh-CN" sz="2400" i="1" dirty="0" smtClean="0">
                            <a:latin typeface="Cambria Math" panose="02040503050406030204" pitchFamily="18" charset="0"/>
                            <a:ea typeface="KaiTi" panose="02010609060101010101" pitchFamily="49" charset="-122"/>
                          </a:rPr>
                          <m:t>𝑢</m:t>
                        </m:r>
                      </m:e>
                      <m:sub>
                        <m:r>
                          <a:rPr kumimoji="1" lang="en-US" altLang="zh-CN" sz="2400" i="1" dirty="0" smtClean="0">
                            <a:latin typeface="Cambria Math" panose="02040503050406030204" pitchFamily="18" charset="0"/>
                            <a:ea typeface="KaiTi" panose="02010609060101010101" pitchFamily="49" charset="-122"/>
                          </a:rPr>
                          <m:t>𝑂</m:t>
                        </m:r>
                      </m:sub>
                    </m:sSub>
                    <m:r>
                      <a:rPr kumimoji="1" lang="en-US" altLang="zh-CN" sz="2400" i="1" dirty="0" smtClean="0">
                        <a:latin typeface="Cambria Math" panose="02040503050406030204" pitchFamily="18" charset="0"/>
                        <a:ea typeface="KaiTi" panose="02010609060101010101" pitchFamily="49" charset="-122"/>
                      </a:rPr>
                      <m:t>=</m:t>
                    </m:r>
                    <m:sSub>
                      <m:sSubPr>
                        <m:ctrlPr>
                          <a:rPr kumimoji="1" lang="en-US" altLang="zh-CN" sz="2400" i="1" dirty="0" smtClean="0">
                            <a:latin typeface="Cambria Math" panose="02040503050406030204" pitchFamily="18" charset="0"/>
                            <a:ea typeface="KaiTi" panose="02010609060101010101" pitchFamily="49" charset="-122"/>
                          </a:rPr>
                        </m:ctrlPr>
                      </m:sSubPr>
                      <m:e>
                        <m:r>
                          <a:rPr kumimoji="1" lang="en-US" altLang="zh-CN" sz="2400" i="1" dirty="0" smtClean="0">
                            <a:latin typeface="Cambria Math" panose="02040503050406030204" pitchFamily="18" charset="0"/>
                            <a:ea typeface="KaiTi" panose="02010609060101010101" pitchFamily="49" charset="-122"/>
                          </a:rPr>
                          <m:t>𝑈</m:t>
                        </m:r>
                      </m:e>
                      <m:sub>
                        <m:r>
                          <a:rPr kumimoji="1" lang="en-US" altLang="zh-CN" sz="2400" i="1" dirty="0" smtClean="0">
                            <a:latin typeface="Cambria Math" panose="02040503050406030204" pitchFamily="18" charset="0"/>
                            <a:ea typeface="KaiTi" panose="02010609060101010101" pitchFamily="49" charset="-122"/>
                          </a:rPr>
                          <m:t>𝑂𝐻</m:t>
                        </m:r>
                      </m:sub>
                    </m:sSub>
                  </m:oMath>
                </a14:m>
                <a:endParaRPr kumimoji="1" lang="en-US" altLang="zh-CN" sz="2400" dirty="0">
                  <a:latin typeface="Myriad Pro" panose="020B0503030403020204" pitchFamily="34" charset="0"/>
                  <a:ea typeface="KaiTi" panose="02010609060101010101" pitchFamily="49" charset="-122"/>
                </a:endParaRPr>
              </a:p>
              <a:p>
                <a:pPr marL="742950" lvl="1" indent="-285750">
                  <a:spcBef>
                    <a:spcPts val="600"/>
                  </a:spcBef>
                  <a:buFont typeface="Arial" panose="020B0604020202020204" pitchFamily="34" charset="0"/>
                  <a:buChar char="•"/>
                </a:pPr>
                <a14:m>
                  <m:oMath xmlns:m="http://schemas.openxmlformats.org/officeDocument/2006/math">
                    <m:sSub>
                      <m:sSubPr>
                        <m:ctrlPr>
                          <a:rPr kumimoji="1" lang="en-US" altLang="zh-CN" sz="2400" i="1" dirty="0" smtClean="0">
                            <a:latin typeface="Cambria Math" panose="02040503050406030204" pitchFamily="18" charset="0"/>
                            <a:ea typeface="KaiTi" panose="02010609060101010101" pitchFamily="49" charset="-122"/>
                          </a:rPr>
                        </m:ctrlPr>
                      </m:sSubPr>
                      <m:e>
                        <m:r>
                          <a:rPr kumimoji="1" lang="en-US" altLang="zh-CN" sz="2400" i="1" dirty="0" smtClean="0">
                            <a:latin typeface="Cambria Math" panose="02040503050406030204" pitchFamily="18" charset="0"/>
                            <a:ea typeface="KaiTi" panose="02010609060101010101" pitchFamily="49" charset="-122"/>
                          </a:rPr>
                          <m:t>𝑢</m:t>
                        </m:r>
                      </m:e>
                      <m:sub>
                        <m:r>
                          <a:rPr kumimoji="1" lang="en-US" altLang="zh-CN" sz="2400" i="1" dirty="0" smtClean="0">
                            <a:latin typeface="Cambria Math" panose="02040503050406030204" pitchFamily="18" charset="0"/>
                            <a:ea typeface="KaiTi" panose="02010609060101010101" pitchFamily="49" charset="-122"/>
                          </a:rPr>
                          <m:t>𝐼</m:t>
                        </m:r>
                      </m:sub>
                    </m:sSub>
                    <m:r>
                      <a:rPr kumimoji="1" lang="en-US" altLang="zh-CN" sz="2400" i="1" dirty="0" smtClean="0">
                        <a:latin typeface="Cambria Math" panose="02040503050406030204" pitchFamily="18" charset="0"/>
                        <a:ea typeface="KaiTi" panose="02010609060101010101" pitchFamily="49" charset="-122"/>
                      </a:rPr>
                      <m:t>&gt;</m:t>
                    </m:r>
                    <m:sSub>
                      <m:sSubPr>
                        <m:ctrlPr>
                          <a:rPr kumimoji="1" lang="en-US" altLang="zh-CN" sz="2400" i="1" dirty="0" err="1" smtClean="0">
                            <a:latin typeface="Cambria Math" panose="02040503050406030204" pitchFamily="18" charset="0"/>
                            <a:ea typeface="KaiTi" panose="02010609060101010101" pitchFamily="49" charset="-122"/>
                          </a:rPr>
                        </m:ctrlPr>
                      </m:sSubPr>
                      <m:e>
                        <m:r>
                          <a:rPr kumimoji="1" lang="en-US" altLang="zh-CN" sz="2400" i="1" dirty="0" err="1" smtClean="0">
                            <a:latin typeface="Cambria Math" panose="02040503050406030204" pitchFamily="18" charset="0"/>
                            <a:ea typeface="KaiTi" panose="02010609060101010101" pitchFamily="49" charset="-122"/>
                          </a:rPr>
                          <m:t>𝑈</m:t>
                        </m:r>
                      </m:e>
                      <m:sub>
                        <m:r>
                          <a:rPr kumimoji="1" lang="en-US" altLang="zh-CN" sz="2400" i="1" dirty="0" err="1" smtClean="0">
                            <a:latin typeface="Cambria Math" panose="02040503050406030204" pitchFamily="18" charset="0"/>
                            <a:ea typeface="KaiTi" panose="02010609060101010101" pitchFamily="49" charset="-122"/>
                          </a:rPr>
                          <m:t>𝑡h</m:t>
                        </m:r>
                      </m:sub>
                    </m:sSub>
                  </m:oMath>
                </a14:m>
                <a:r>
                  <a:rPr kumimoji="1" lang="zh-CN" altLang="en-US" sz="2400" dirty="0">
                    <a:latin typeface="Myriad Pro" panose="020B0503030403020204" pitchFamily="34" charset="0"/>
                    <a:ea typeface="KaiTi" panose="02010609060101010101" pitchFamily="49" charset="-122"/>
                  </a:rPr>
                  <a:t>时，反相器是开通的，输出端为低电平，</a:t>
                </a:r>
                <a14:m>
                  <m:oMath xmlns:m="http://schemas.openxmlformats.org/officeDocument/2006/math">
                    <m:sSub>
                      <m:sSubPr>
                        <m:ctrlPr>
                          <a:rPr kumimoji="1" lang="en-US" altLang="zh-CN" sz="2400" i="1" dirty="0" smtClean="0">
                            <a:latin typeface="Cambria Math" panose="02040503050406030204" pitchFamily="18" charset="0"/>
                            <a:ea typeface="KaiTi" panose="02010609060101010101" pitchFamily="49" charset="-122"/>
                          </a:rPr>
                        </m:ctrlPr>
                      </m:sSubPr>
                      <m:e>
                        <m:r>
                          <a:rPr kumimoji="1" lang="en-US" altLang="zh-CN" sz="2400" i="1" dirty="0" smtClean="0">
                            <a:latin typeface="Cambria Math" panose="02040503050406030204" pitchFamily="18" charset="0"/>
                            <a:ea typeface="KaiTi" panose="02010609060101010101" pitchFamily="49" charset="-122"/>
                          </a:rPr>
                          <m:t>𝑢</m:t>
                        </m:r>
                      </m:e>
                      <m:sub>
                        <m:r>
                          <a:rPr kumimoji="1" lang="en-US" altLang="zh-CN" sz="2400" i="1" dirty="0" smtClean="0">
                            <a:latin typeface="Cambria Math" panose="02040503050406030204" pitchFamily="18" charset="0"/>
                            <a:ea typeface="KaiTi" panose="02010609060101010101" pitchFamily="49" charset="-122"/>
                          </a:rPr>
                          <m:t>𝑂</m:t>
                        </m:r>
                      </m:sub>
                    </m:sSub>
                    <m:r>
                      <a:rPr kumimoji="1" lang="en-US" altLang="zh-CN" sz="2400" i="1" dirty="0" smtClean="0">
                        <a:latin typeface="Cambria Math" panose="02040503050406030204" pitchFamily="18" charset="0"/>
                        <a:ea typeface="KaiTi" panose="02010609060101010101" pitchFamily="49" charset="-122"/>
                      </a:rPr>
                      <m:t>=</m:t>
                    </m:r>
                    <m:sSub>
                      <m:sSubPr>
                        <m:ctrlPr>
                          <a:rPr kumimoji="1" lang="en-US" altLang="zh-CN" sz="2400" i="1" dirty="0" smtClean="0">
                            <a:latin typeface="Cambria Math" panose="02040503050406030204" pitchFamily="18" charset="0"/>
                            <a:ea typeface="KaiTi" panose="02010609060101010101" pitchFamily="49" charset="-122"/>
                          </a:rPr>
                        </m:ctrlPr>
                      </m:sSubPr>
                      <m:e>
                        <m:r>
                          <a:rPr kumimoji="1" lang="en-US" altLang="zh-CN" sz="2400" i="1" dirty="0" smtClean="0">
                            <a:latin typeface="Cambria Math" panose="02040503050406030204" pitchFamily="18" charset="0"/>
                            <a:ea typeface="KaiTi" panose="02010609060101010101" pitchFamily="49" charset="-122"/>
                          </a:rPr>
                          <m:t>𝑈</m:t>
                        </m:r>
                      </m:e>
                      <m:sub>
                        <m:r>
                          <a:rPr kumimoji="1" lang="en-US" altLang="zh-CN" sz="2400" i="1" dirty="0" smtClean="0">
                            <a:latin typeface="Cambria Math" panose="02040503050406030204" pitchFamily="18" charset="0"/>
                            <a:ea typeface="KaiTi" panose="02010609060101010101" pitchFamily="49" charset="-122"/>
                          </a:rPr>
                          <m:t>𝑂𝐿</m:t>
                        </m:r>
                      </m:sub>
                    </m:sSub>
                  </m:oMath>
                </a14:m>
                <a:endParaRPr kumimoji="1" lang="en-US" altLang="zh-CN" sz="2400" dirty="0">
                  <a:latin typeface="Myriad Pro" panose="020B0503030403020204" pitchFamily="34" charset="0"/>
                  <a:ea typeface="KaiTi" panose="02010609060101010101" pitchFamily="49" charset="-122"/>
                </a:endParaRPr>
              </a:p>
            </p:txBody>
          </p:sp>
        </mc:Choice>
        <mc:Fallback xmlns="">
          <p:sp>
            <p:nvSpPr>
              <p:cNvPr id="2" name="文本框 1">
                <a:extLst>
                  <a:ext uri="{FF2B5EF4-FFF2-40B4-BE49-F238E27FC236}">
                    <a16:creationId xmlns:a16="http://schemas.microsoft.com/office/drawing/2014/main" id="{448E341C-5147-1F38-1215-5DF687960B45}"/>
                  </a:ext>
                </a:extLst>
              </p:cNvPr>
              <p:cNvSpPr txBox="1">
                <a:spLocks noRot="1" noChangeAspect="1" noMove="1" noResize="1" noEditPoints="1" noAdjustHandles="1" noChangeArrowheads="1" noChangeShapeType="1" noTextEdit="1"/>
              </p:cNvSpPr>
              <p:nvPr/>
            </p:nvSpPr>
            <p:spPr>
              <a:xfrm>
                <a:off x="508458" y="4946355"/>
                <a:ext cx="9798018" cy="1862048"/>
              </a:xfrm>
              <a:prstGeom prst="rect">
                <a:avLst/>
              </a:prstGeom>
              <a:blipFill>
                <a:blip r:embed="rId3"/>
                <a:stretch>
                  <a:fillRect l="-1035" t="-2703" b="-4730"/>
                </a:stretch>
              </a:blipFill>
            </p:spPr>
            <p:txBody>
              <a:bodyPr/>
              <a:lstStyle/>
              <a:p>
                <a:r>
                  <a:rPr lang="zh-CN" altLang="en-US">
                    <a:noFill/>
                  </a:rPr>
                  <a:t> </a:t>
                </a:r>
              </a:p>
            </p:txBody>
          </p:sp>
        </mc:Fallback>
      </mc:AlternateContent>
      <p:sp>
        <p:nvSpPr>
          <p:cNvPr id="5" name="灯片编号占位符 4">
            <a:extLst>
              <a:ext uri="{FF2B5EF4-FFF2-40B4-BE49-F238E27FC236}">
                <a16:creationId xmlns:a16="http://schemas.microsoft.com/office/drawing/2014/main" id="{5FEAB387-CBE9-19FB-BBE3-03DE7D60CA0B}"/>
              </a:ext>
            </a:extLst>
          </p:cNvPr>
          <p:cNvSpPr>
            <a:spLocks noGrp="1"/>
          </p:cNvSpPr>
          <p:nvPr>
            <p:ph type="sldNum" sz="quarter" idx="12"/>
          </p:nvPr>
        </p:nvSpPr>
        <p:spPr/>
        <p:txBody>
          <a:bodyPr/>
          <a:lstStyle/>
          <a:p>
            <a:fld id="{392CBAA0-59E6-204E-8F03-85E5040D48B8}" type="slidenum">
              <a:rPr kumimoji="1" lang="zh-CN" altLang="en-US" smtClean="0"/>
              <a:t>106</a:t>
            </a:fld>
            <a:r>
              <a:rPr kumimoji="1" lang="en-US" altLang="zh-CN"/>
              <a:t>/132</a:t>
            </a:r>
            <a:endParaRPr kumimoji="1" lang="zh-CN" altLang="en-US" dirty="0"/>
          </a:p>
        </p:txBody>
      </p:sp>
    </p:spTree>
    <p:extLst>
      <p:ext uri="{BB962C8B-B14F-4D97-AF65-F5344CB8AC3E}">
        <p14:creationId xmlns:p14="http://schemas.microsoft.com/office/powerpoint/2010/main" val="228277502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2">
                                            <p:txEl>
                                              <p:pRg st="0" end="0"/>
                                            </p:txEl>
                                          </p:spTgt>
                                        </p:tgtEl>
                                        <p:attrNameLst>
                                          <p:attrName>style.visibility</p:attrName>
                                        </p:attrNameLst>
                                      </p:cBhvr>
                                      <p:to>
                                        <p:strVal val="visible"/>
                                      </p:to>
                                    </p:set>
                                    <p:animEffect transition="in" filter="wipe(left)">
                                      <p:cBhvr>
                                        <p:cTn id="7" dur="500"/>
                                        <p:tgtEl>
                                          <p:spTgt spid="2">
                                            <p:txEl>
                                              <p:pRg st="0" end="0"/>
                                            </p:txEl>
                                          </p:spTgt>
                                        </p:tgtEl>
                                      </p:cBhvr>
                                    </p:animEffect>
                                  </p:childTnLst>
                                </p:cTn>
                              </p:par>
                              <p:par>
                                <p:cTn id="8" presetID="22" presetClass="entr" presetSubtype="8" fill="hold" nodeType="withEffect">
                                  <p:stCondLst>
                                    <p:cond delay="0"/>
                                  </p:stCondLst>
                                  <p:childTnLst>
                                    <p:set>
                                      <p:cBhvr>
                                        <p:cTn id="9" dur="1" fill="hold">
                                          <p:stCondLst>
                                            <p:cond delay="0"/>
                                          </p:stCondLst>
                                        </p:cTn>
                                        <p:tgtEl>
                                          <p:spTgt spid="2">
                                            <p:txEl>
                                              <p:pRg st="1" end="1"/>
                                            </p:txEl>
                                          </p:spTgt>
                                        </p:tgtEl>
                                        <p:attrNameLst>
                                          <p:attrName>style.visibility</p:attrName>
                                        </p:attrNameLst>
                                      </p:cBhvr>
                                      <p:to>
                                        <p:strVal val="visible"/>
                                      </p:to>
                                    </p:set>
                                    <p:animEffect transition="in" filter="wipe(left)">
                                      <p:cBhvr>
                                        <p:cTn id="10" dur="500"/>
                                        <p:tgtEl>
                                          <p:spTgt spid="2">
                                            <p:txEl>
                                              <p:pRg st="1" end="1"/>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22" presetClass="entr" presetSubtype="8" fill="hold" nodeType="clickEffect">
                                  <p:stCondLst>
                                    <p:cond delay="0"/>
                                  </p:stCondLst>
                                  <p:childTnLst>
                                    <p:set>
                                      <p:cBhvr>
                                        <p:cTn id="14" dur="1" fill="hold">
                                          <p:stCondLst>
                                            <p:cond delay="0"/>
                                          </p:stCondLst>
                                        </p:cTn>
                                        <p:tgtEl>
                                          <p:spTgt spid="2">
                                            <p:txEl>
                                              <p:pRg st="2" end="2"/>
                                            </p:txEl>
                                          </p:spTgt>
                                        </p:tgtEl>
                                        <p:attrNameLst>
                                          <p:attrName>style.visibility</p:attrName>
                                        </p:attrNameLst>
                                      </p:cBhvr>
                                      <p:to>
                                        <p:strVal val="visible"/>
                                      </p:to>
                                    </p:set>
                                    <p:animEffect transition="in" filter="wipe(left)">
                                      <p:cBhvr>
                                        <p:cTn id="15" dur="500"/>
                                        <p:tgtEl>
                                          <p:spTgt spid="2">
                                            <p:txEl>
                                              <p:pRg st="2" end="2"/>
                                            </p:txEl>
                                          </p:spTgt>
                                        </p:tgtEl>
                                      </p:cBhvr>
                                    </p:animEffect>
                                  </p:childTnLst>
                                </p:cTn>
                              </p:par>
                              <p:par>
                                <p:cTn id="16" presetID="22" presetClass="entr" presetSubtype="8" fill="hold" nodeType="withEffect">
                                  <p:stCondLst>
                                    <p:cond delay="0"/>
                                  </p:stCondLst>
                                  <p:childTnLst>
                                    <p:set>
                                      <p:cBhvr>
                                        <p:cTn id="17" dur="1" fill="hold">
                                          <p:stCondLst>
                                            <p:cond delay="0"/>
                                          </p:stCondLst>
                                        </p:cTn>
                                        <p:tgtEl>
                                          <p:spTgt spid="2">
                                            <p:txEl>
                                              <p:pRg st="3" end="3"/>
                                            </p:txEl>
                                          </p:spTgt>
                                        </p:tgtEl>
                                        <p:attrNameLst>
                                          <p:attrName>style.visibility</p:attrName>
                                        </p:attrNameLst>
                                      </p:cBhvr>
                                      <p:to>
                                        <p:strVal val="visible"/>
                                      </p:to>
                                    </p:set>
                                    <p:animEffect transition="in" filter="wipe(left)">
                                      <p:cBhvr>
                                        <p:cTn id="18" dur="500"/>
                                        <p:tgtEl>
                                          <p:spTgt spid="2">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标题 3">
            <a:extLst>
              <a:ext uri="{FF2B5EF4-FFF2-40B4-BE49-F238E27FC236}">
                <a16:creationId xmlns:a16="http://schemas.microsoft.com/office/drawing/2014/main" id="{A3557054-D826-9F4E-A18F-AE9DEA5A0C65}"/>
              </a:ext>
            </a:extLst>
          </p:cNvPr>
          <p:cNvSpPr>
            <a:spLocks noGrp="1"/>
          </p:cNvSpPr>
          <p:nvPr>
            <p:ph type="title"/>
          </p:nvPr>
        </p:nvSpPr>
        <p:spPr/>
        <p:txBody>
          <a:bodyPr>
            <a:normAutofit/>
          </a:bodyPr>
          <a:lstStyle/>
          <a:p>
            <a:r>
              <a:rPr kumimoji="1" lang="en-US" altLang="zh-CN" dirty="0"/>
              <a:t>4.1</a:t>
            </a:r>
            <a:r>
              <a:rPr kumimoji="1" lang="zh-CN" altLang="en-US" dirty="0"/>
              <a:t> </a:t>
            </a:r>
            <a:r>
              <a:rPr kumimoji="1" lang="en-US" altLang="zh-CN" dirty="0"/>
              <a:t>TTL</a:t>
            </a:r>
            <a:r>
              <a:rPr kumimoji="1" lang="zh-CN" altLang="en-US" dirty="0"/>
              <a:t>反相器</a:t>
            </a:r>
            <a:endParaRPr kumimoji="1" lang="zh-CN" altLang="en-US" dirty="0">
              <a:latin typeface="Myriad Pro" panose="020B0503030403020204" pitchFamily="34" charset="0"/>
            </a:endParaRPr>
          </a:p>
        </p:txBody>
      </p:sp>
      <p:sp>
        <p:nvSpPr>
          <p:cNvPr id="157" name="Text Box 5">
            <a:extLst>
              <a:ext uri="{FF2B5EF4-FFF2-40B4-BE49-F238E27FC236}">
                <a16:creationId xmlns:a16="http://schemas.microsoft.com/office/drawing/2014/main" id="{72E8E95D-D521-1892-46B2-C79EEE236CC8}"/>
              </a:ext>
            </a:extLst>
          </p:cNvPr>
          <p:cNvSpPr txBox="1">
            <a:spLocks noChangeArrowheads="1"/>
          </p:cNvSpPr>
          <p:nvPr/>
        </p:nvSpPr>
        <p:spPr bwMode="auto">
          <a:xfrm>
            <a:off x="0" y="683863"/>
            <a:ext cx="2525713"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lang="zh-CN" altLang="en-US" b="0" dirty="0">
                <a:solidFill>
                  <a:srgbClr val="0033CC"/>
                </a:solidFill>
                <a:latin typeface="Myriad Pro" panose="020B0503030403020204" pitchFamily="34" charset="0"/>
                <a:ea typeface="Songti SC" panose="02010600040101010101" pitchFamily="2" charset="-122"/>
              </a:rPr>
              <a:t>二</a:t>
            </a:r>
            <a:r>
              <a:rPr kumimoji="1" lang="zh-CN" altLang="en-US" sz="2800" b="0" i="0" u="none" strike="noStrike" kern="1200" cap="none" spc="0" normalizeH="0" baseline="0" noProof="0" dirty="0">
                <a:ln>
                  <a:noFill/>
                </a:ln>
                <a:solidFill>
                  <a:srgbClr val="0033CC"/>
                </a:solidFill>
                <a:effectLst/>
                <a:uLnTx/>
                <a:uFillTx/>
                <a:latin typeface="Myriad Pro" panose="020B0503030403020204" pitchFamily="34" charset="0"/>
                <a:ea typeface="Songti SC" panose="02010600040101010101" pitchFamily="2" charset="-122"/>
              </a:rPr>
              <a:t>、静态特性</a:t>
            </a:r>
            <a:endParaRPr kumimoji="1" lang="zh-CN" altLang="en-US" sz="2800" b="0" i="0" u="none" strike="noStrike" kern="1200" cap="none" spc="0" normalizeH="0" baseline="0" noProof="0" dirty="0">
              <a:ln>
                <a:noFill/>
              </a:ln>
              <a:solidFill>
                <a:srgbClr val="FE0567"/>
              </a:solidFill>
              <a:effectLst/>
              <a:uLnTx/>
              <a:uFillTx/>
              <a:latin typeface="Myriad Pro" panose="020B0503030403020204" pitchFamily="34" charset="0"/>
              <a:ea typeface="Songti SC" panose="02010600040101010101" pitchFamily="2" charset="-122"/>
            </a:endParaRPr>
          </a:p>
        </p:txBody>
      </p:sp>
      <p:sp>
        <p:nvSpPr>
          <p:cNvPr id="75" name="Text Box 6">
            <a:extLst>
              <a:ext uri="{FF2B5EF4-FFF2-40B4-BE49-F238E27FC236}">
                <a16:creationId xmlns:a16="http://schemas.microsoft.com/office/drawing/2014/main" id="{9B810B9F-5D7B-0A43-EB64-2506232DC6D8}"/>
              </a:ext>
            </a:extLst>
          </p:cNvPr>
          <p:cNvSpPr txBox="1">
            <a:spLocks noChangeArrowheads="1"/>
          </p:cNvSpPr>
          <p:nvPr/>
        </p:nvSpPr>
        <p:spPr bwMode="auto">
          <a:xfrm>
            <a:off x="3012281" y="679755"/>
            <a:ext cx="8904287"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r>
              <a:rPr lang="en-US" altLang="zh-CN" dirty="0">
                <a:solidFill>
                  <a:srgbClr val="FE0567"/>
                </a:solidFill>
                <a:latin typeface="宋体" panose="02010600030101010101" pitchFamily="2" charset="-122"/>
              </a:rPr>
              <a:t>4.</a:t>
            </a:r>
            <a:r>
              <a:rPr lang="en-US" altLang="zh-CN" dirty="0">
                <a:solidFill>
                  <a:srgbClr val="FE0567"/>
                </a:solidFill>
                <a:latin typeface="Symbol" panose="05050102010706020507" pitchFamily="18" charset="2"/>
              </a:rPr>
              <a:t> </a:t>
            </a:r>
            <a:r>
              <a:rPr lang="zh-CN" altLang="en-US" dirty="0">
                <a:solidFill>
                  <a:srgbClr val="FE0567"/>
                </a:solidFill>
                <a:latin typeface="宋体" panose="02010600030101010101" pitchFamily="2" charset="-122"/>
              </a:rPr>
              <a:t>电压传输</a:t>
            </a:r>
            <a:r>
              <a:rPr lang="zh-CN" altLang="zh-CN" dirty="0">
                <a:solidFill>
                  <a:srgbClr val="FE0567"/>
                </a:solidFill>
                <a:latin typeface="宋体" panose="02010600030101010101" pitchFamily="2" charset="-122"/>
              </a:rPr>
              <a:t>特性：</a:t>
            </a:r>
            <a:r>
              <a:rPr lang="zh-CN" altLang="en-US" dirty="0">
                <a:solidFill>
                  <a:srgbClr val="FE0567"/>
                </a:solidFill>
                <a:latin typeface="宋体" panose="02010600030101010101" pitchFamily="2" charset="-122"/>
              </a:rPr>
              <a:t>输入端噪声容限</a:t>
            </a:r>
            <a:endParaRPr lang="zh-CN" altLang="en-US" dirty="0">
              <a:solidFill>
                <a:srgbClr val="C00000"/>
              </a:solidFill>
            </a:endParaRPr>
          </a:p>
        </p:txBody>
      </p:sp>
      <mc:AlternateContent xmlns:mc="http://schemas.openxmlformats.org/markup-compatibility/2006" xmlns:a14="http://schemas.microsoft.com/office/drawing/2010/main">
        <mc:Choice Requires="a14">
          <p:sp>
            <p:nvSpPr>
              <p:cNvPr id="347" name="文本框 346">
                <a:extLst>
                  <a:ext uri="{FF2B5EF4-FFF2-40B4-BE49-F238E27FC236}">
                    <a16:creationId xmlns:a16="http://schemas.microsoft.com/office/drawing/2014/main" id="{46499022-374B-47EC-3F7E-DCC87C632372}"/>
                  </a:ext>
                </a:extLst>
              </p:cNvPr>
              <p:cNvSpPr txBox="1"/>
              <p:nvPr/>
            </p:nvSpPr>
            <p:spPr>
              <a:xfrm>
                <a:off x="161217" y="4571706"/>
                <a:ext cx="12030783" cy="2231380"/>
              </a:xfrm>
              <a:prstGeom prst="rect">
                <a:avLst/>
              </a:prstGeom>
              <a:noFill/>
            </p:spPr>
            <p:txBody>
              <a:bodyPr wrap="square" rtlCol="0">
                <a:spAutoFit/>
              </a:bodyPr>
              <a:lstStyle/>
              <a:p>
                <a:pPr marL="285750" indent="-285750">
                  <a:spcBef>
                    <a:spcPts val="600"/>
                  </a:spcBef>
                  <a:buFont typeface="Arial" panose="020B0604020202020204" pitchFamily="34" charset="0"/>
                  <a:buChar char="•"/>
                </a:pPr>
                <a:r>
                  <a:rPr kumimoji="1" lang="zh-CN" altLang="en-US" sz="2800" dirty="0">
                    <a:latin typeface="Songti SC" panose="02010600040101010101" pitchFamily="2" charset="-122"/>
                    <a:ea typeface="Songti SC" panose="02010600040101010101" pitchFamily="2" charset="-122"/>
                  </a:rPr>
                  <a:t>在</a:t>
                </a:r>
                <a:r>
                  <a:rPr kumimoji="1" lang="en-US" altLang="zh-CN" sz="2800" dirty="0">
                    <a:latin typeface="Songti SC" panose="02010600040101010101" pitchFamily="2" charset="-122"/>
                    <a:ea typeface="Songti SC" panose="02010600040101010101" pitchFamily="2" charset="-122"/>
                  </a:rPr>
                  <a:t>TTL</a:t>
                </a:r>
                <a:r>
                  <a:rPr kumimoji="1" lang="zh-CN" altLang="en-US" sz="2800" dirty="0">
                    <a:latin typeface="Songti SC" panose="02010600040101010101" pitchFamily="2" charset="-122"/>
                    <a:ea typeface="Songti SC" panose="02010600040101010101" pitchFamily="2" charset="-122"/>
                  </a:rPr>
                  <a:t>电路中，标准低电平值是</a:t>
                </a:r>
                <a:r>
                  <a:rPr kumimoji="1" lang="en-US" altLang="zh-CN" sz="2800" dirty="0">
                    <a:latin typeface="Songti SC" panose="02010600040101010101" pitchFamily="2" charset="-122"/>
                    <a:ea typeface="Songti SC" panose="02010600040101010101" pitchFamily="2" charset="-122"/>
                  </a:rPr>
                  <a:t>0.3V</a:t>
                </a:r>
                <a:r>
                  <a:rPr kumimoji="1" lang="zh-CN" altLang="en-US" sz="2800" dirty="0">
                    <a:latin typeface="Songti SC" panose="02010600040101010101" pitchFamily="2" charset="-122"/>
                    <a:ea typeface="Songti SC" panose="02010600040101010101" pitchFamily="2" charset="-122"/>
                  </a:rPr>
                  <a:t>，标准高电平值是</a:t>
                </a:r>
                <a:r>
                  <a:rPr kumimoji="1" lang="en-US" altLang="zh-CN" sz="2800" dirty="0">
                    <a:latin typeface="Songti SC" panose="02010600040101010101" pitchFamily="2" charset="-122"/>
                    <a:ea typeface="Songti SC" panose="02010600040101010101" pitchFamily="2" charset="-122"/>
                  </a:rPr>
                  <a:t>3.6V</a:t>
                </a:r>
              </a:p>
              <a:p>
                <a:pPr marL="742950" lvl="1" indent="-285750">
                  <a:spcBef>
                    <a:spcPts val="600"/>
                  </a:spcBef>
                  <a:buFont typeface="Arial" panose="020B0604020202020204" pitchFamily="34" charset="0"/>
                  <a:buChar char="•"/>
                </a:pPr>
                <a:r>
                  <a:rPr kumimoji="1" lang="zh-CN" altLang="en-US" sz="2400" dirty="0">
                    <a:latin typeface="Myriad Pro" panose="020B0503030403020204" pitchFamily="34" charset="0"/>
                    <a:ea typeface="KaiTi" panose="02010609060101010101" pitchFamily="49" charset="-122"/>
                  </a:rPr>
                  <a:t>当</a:t>
                </a:r>
                <a14:m>
                  <m:oMath xmlns:m="http://schemas.openxmlformats.org/officeDocument/2006/math">
                    <m:sSub>
                      <m:sSubPr>
                        <m:ctrlPr>
                          <a:rPr kumimoji="1" lang="en-US" altLang="zh-CN" sz="2400" i="1" dirty="0" smtClean="0">
                            <a:latin typeface="Cambria Math" panose="02040503050406030204" pitchFamily="18" charset="0"/>
                            <a:ea typeface="KaiTi" panose="02010609060101010101" pitchFamily="49" charset="-122"/>
                          </a:rPr>
                        </m:ctrlPr>
                      </m:sSubPr>
                      <m:e>
                        <m:r>
                          <a:rPr kumimoji="1" lang="en-US" altLang="zh-CN" sz="2400" i="1" dirty="0" smtClean="0">
                            <a:latin typeface="Cambria Math" panose="02040503050406030204" pitchFamily="18" charset="0"/>
                            <a:ea typeface="KaiTi" panose="02010609060101010101" pitchFamily="49" charset="-122"/>
                          </a:rPr>
                          <m:t>𝑢</m:t>
                        </m:r>
                      </m:e>
                      <m:sub>
                        <m:r>
                          <a:rPr kumimoji="1" lang="en-US" altLang="zh-CN" sz="2400" i="1" dirty="0" smtClean="0">
                            <a:latin typeface="Cambria Math" panose="02040503050406030204" pitchFamily="18" charset="0"/>
                            <a:ea typeface="KaiTi" panose="02010609060101010101" pitchFamily="49" charset="-122"/>
                          </a:rPr>
                          <m:t>𝐼</m:t>
                        </m:r>
                      </m:sub>
                    </m:sSub>
                  </m:oMath>
                </a14:m>
                <a:r>
                  <a:rPr kumimoji="1" lang="zh-CN" altLang="en-US" sz="2400" dirty="0">
                    <a:latin typeface="Myriad Pro" panose="020B0503030403020204" pitchFamily="34" charset="0"/>
                    <a:ea typeface="KaiTi" panose="02010609060101010101" pitchFamily="49" charset="-122"/>
                  </a:rPr>
                  <a:t>偏离</a:t>
                </a:r>
                <a:r>
                  <a:rPr kumimoji="1" lang="en-US" altLang="zh-CN" sz="2400" dirty="0">
                    <a:latin typeface="Myriad Pro" panose="020B0503030403020204" pitchFamily="34" charset="0"/>
                    <a:ea typeface="KaiTi" panose="02010609060101010101" pitchFamily="49" charset="-122"/>
                  </a:rPr>
                  <a:t>0.3V</a:t>
                </a:r>
                <a:r>
                  <a:rPr kumimoji="1" lang="zh-CN" altLang="en-US" sz="2400" dirty="0">
                    <a:latin typeface="Myriad Pro" panose="020B0503030403020204" pitchFamily="34" charset="0"/>
                    <a:ea typeface="KaiTi" panose="02010609060101010101" pitchFamily="49" charset="-122"/>
                  </a:rPr>
                  <a:t>上升时，</a:t>
                </a:r>
                <a14:m>
                  <m:oMath xmlns:m="http://schemas.openxmlformats.org/officeDocument/2006/math">
                    <m:sSub>
                      <m:sSubPr>
                        <m:ctrlPr>
                          <a:rPr kumimoji="1" lang="en-US" altLang="zh-CN" sz="2400" i="1" dirty="0" smtClean="0">
                            <a:latin typeface="Cambria Math" panose="02040503050406030204" pitchFamily="18" charset="0"/>
                            <a:ea typeface="KaiTi" panose="02010609060101010101" pitchFamily="49" charset="-122"/>
                          </a:rPr>
                        </m:ctrlPr>
                      </m:sSubPr>
                      <m:e>
                        <m:r>
                          <a:rPr kumimoji="1" lang="en-US" altLang="zh-CN" sz="2400" i="1" dirty="0" smtClean="0">
                            <a:latin typeface="Cambria Math" panose="02040503050406030204" pitchFamily="18" charset="0"/>
                            <a:ea typeface="KaiTi" panose="02010609060101010101" pitchFamily="49" charset="-122"/>
                          </a:rPr>
                          <m:t>𝑢</m:t>
                        </m:r>
                      </m:e>
                      <m:sub>
                        <m:r>
                          <a:rPr kumimoji="1" lang="en-US" altLang="zh-CN" sz="2400" i="1" dirty="0" smtClean="0">
                            <a:latin typeface="Cambria Math" panose="02040503050406030204" pitchFamily="18" charset="0"/>
                            <a:ea typeface="KaiTi" panose="02010609060101010101" pitchFamily="49" charset="-122"/>
                          </a:rPr>
                          <m:t>𝑂</m:t>
                        </m:r>
                      </m:sub>
                    </m:sSub>
                  </m:oMath>
                </a14:m>
                <a:r>
                  <a:rPr kumimoji="1" lang="zh-CN" altLang="en-US" sz="2400" dirty="0">
                    <a:latin typeface="Myriad Pro" panose="020B0503030403020204" pitchFamily="34" charset="0"/>
                    <a:ea typeface="KaiTi" panose="02010609060101010101" pitchFamily="49" charset="-122"/>
                  </a:rPr>
                  <a:t>并不立即下降；当</a:t>
                </a:r>
                <a14:m>
                  <m:oMath xmlns:m="http://schemas.openxmlformats.org/officeDocument/2006/math">
                    <m:sSub>
                      <m:sSubPr>
                        <m:ctrlPr>
                          <a:rPr kumimoji="1" lang="en-US" altLang="zh-CN" sz="2400" i="1" dirty="0" smtClean="0">
                            <a:latin typeface="Cambria Math" panose="02040503050406030204" pitchFamily="18" charset="0"/>
                            <a:ea typeface="KaiTi" panose="02010609060101010101" pitchFamily="49" charset="-122"/>
                          </a:rPr>
                        </m:ctrlPr>
                      </m:sSubPr>
                      <m:e>
                        <m:r>
                          <a:rPr kumimoji="1" lang="en-US" altLang="zh-CN" sz="2400" i="1" dirty="0" smtClean="0">
                            <a:latin typeface="Cambria Math" panose="02040503050406030204" pitchFamily="18" charset="0"/>
                            <a:ea typeface="KaiTi" panose="02010609060101010101" pitchFamily="49" charset="-122"/>
                          </a:rPr>
                          <m:t>𝑢</m:t>
                        </m:r>
                      </m:e>
                      <m:sub>
                        <m:r>
                          <a:rPr kumimoji="1" lang="en-US" altLang="zh-CN" sz="2400" i="1" dirty="0" smtClean="0">
                            <a:latin typeface="Cambria Math" panose="02040503050406030204" pitchFamily="18" charset="0"/>
                            <a:ea typeface="KaiTi" panose="02010609060101010101" pitchFamily="49" charset="-122"/>
                          </a:rPr>
                          <m:t>𝐼</m:t>
                        </m:r>
                      </m:sub>
                    </m:sSub>
                  </m:oMath>
                </a14:m>
                <a:r>
                  <a:rPr kumimoji="1" lang="zh-CN" altLang="en-US" sz="2400" dirty="0">
                    <a:latin typeface="Myriad Pro" panose="020B0503030403020204" pitchFamily="34" charset="0"/>
                    <a:ea typeface="KaiTi" panose="02010609060101010101" pitchFamily="49" charset="-122"/>
                  </a:rPr>
                  <a:t>偏离</a:t>
                </a:r>
                <a:r>
                  <a:rPr kumimoji="1" lang="en-US" altLang="zh-CN" sz="2400" dirty="0">
                    <a:latin typeface="Myriad Pro" panose="020B0503030403020204" pitchFamily="34" charset="0"/>
                    <a:ea typeface="KaiTi" panose="02010609060101010101" pitchFamily="49" charset="-122"/>
                  </a:rPr>
                  <a:t>3.6V</a:t>
                </a:r>
                <a:r>
                  <a:rPr kumimoji="1" lang="zh-CN" altLang="en-US" sz="2400" dirty="0">
                    <a:latin typeface="Myriad Pro" panose="020B0503030403020204" pitchFamily="34" charset="0"/>
                    <a:ea typeface="KaiTi" panose="02010609060101010101" pitchFamily="49" charset="-122"/>
                  </a:rPr>
                  <a:t>下降时，</a:t>
                </a:r>
                <a14:m>
                  <m:oMath xmlns:m="http://schemas.openxmlformats.org/officeDocument/2006/math">
                    <m:sSub>
                      <m:sSubPr>
                        <m:ctrlPr>
                          <a:rPr kumimoji="1" lang="en-US" altLang="zh-CN" sz="2400" i="1" dirty="0" smtClean="0">
                            <a:latin typeface="Cambria Math" panose="02040503050406030204" pitchFamily="18" charset="0"/>
                            <a:ea typeface="KaiTi" panose="02010609060101010101" pitchFamily="49" charset="-122"/>
                          </a:rPr>
                        </m:ctrlPr>
                      </m:sSubPr>
                      <m:e>
                        <m:r>
                          <a:rPr kumimoji="1" lang="en-US" altLang="zh-CN" sz="2400" i="1" dirty="0" smtClean="0">
                            <a:latin typeface="Cambria Math" panose="02040503050406030204" pitchFamily="18" charset="0"/>
                            <a:ea typeface="KaiTi" panose="02010609060101010101" pitchFamily="49" charset="-122"/>
                          </a:rPr>
                          <m:t>𝑢</m:t>
                        </m:r>
                      </m:e>
                      <m:sub>
                        <m:r>
                          <a:rPr kumimoji="1" lang="en-US" altLang="zh-CN" sz="2400" i="1" dirty="0" smtClean="0">
                            <a:latin typeface="Cambria Math" panose="02040503050406030204" pitchFamily="18" charset="0"/>
                            <a:ea typeface="KaiTi" panose="02010609060101010101" pitchFamily="49" charset="-122"/>
                          </a:rPr>
                          <m:t>𝑂</m:t>
                        </m:r>
                      </m:sub>
                    </m:sSub>
                  </m:oMath>
                </a14:m>
                <a:r>
                  <a:rPr kumimoji="1" lang="zh-CN" altLang="en-US" sz="2400" dirty="0">
                    <a:latin typeface="Myriad Pro" panose="020B0503030403020204" pitchFamily="34" charset="0"/>
                    <a:ea typeface="KaiTi" panose="02010609060101010101" pitchFamily="49" charset="-122"/>
                  </a:rPr>
                  <a:t>也不立即上升</a:t>
                </a:r>
                <a:endParaRPr kumimoji="1" lang="en-US" altLang="zh-CN" sz="2400" dirty="0">
                  <a:latin typeface="Myriad Pro" panose="020B0503030403020204" pitchFamily="34" charset="0"/>
                  <a:ea typeface="KaiTi" panose="02010609060101010101" pitchFamily="49" charset="-122"/>
                </a:endParaRPr>
              </a:p>
              <a:p>
                <a:pPr marL="742950" lvl="1" indent="-285750">
                  <a:spcBef>
                    <a:spcPts val="600"/>
                  </a:spcBef>
                  <a:buFont typeface="Arial" panose="020B0604020202020204" pitchFamily="34" charset="0"/>
                  <a:buChar char="•"/>
                </a:pPr>
                <a:r>
                  <a:rPr kumimoji="1" lang="zh-CN" altLang="en-US" sz="2400" dirty="0">
                    <a:latin typeface="Myriad Pro" panose="020B0503030403020204" pitchFamily="34" charset="0"/>
                    <a:ea typeface="KaiTi" panose="02010609060101010101" pitchFamily="49" charset="-122"/>
                  </a:rPr>
                  <a:t>在数字电路中，即使有噪声电压出现在输入端，叠加在输入信号的高、低电平上，只要噪声电压的幅度不超过允许的界限，输出端的逻辑状态就不会受到影响</a:t>
                </a:r>
                <a:endParaRPr kumimoji="1" lang="en-US" altLang="zh-CN" sz="2400" dirty="0">
                  <a:latin typeface="Myriad Pro" panose="020B0503030403020204" pitchFamily="34" charset="0"/>
                  <a:ea typeface="KaiTi" panose="02010609060101010101" pitchFamily="49" charset="-122"/>
                </a:endParaRPr>
              </a:p>
              <a:p>
                <a:pPr marL="742950" lvl="1" indent="-285750">
                  <a:spcBef>
                    <a:spcPts val="600"/>
                  </a:spcBef>
                  <a:buFont typeface="Arial" panose="020B0604020202020204" pitchFamily="34" charset="0"/>
                  <a:buChar char="•"/>
                </a:pPr>
                <a:r>
                  <a:rPr kumimoji="1" lang="zh-CN" altLang="en-US" sz="2400" dirty="0">
                    <a:latin typeface="Myriad Pro" panose="020B0503030403020204" pitchFamily="34" charset="0"/>
                    <a:ea typeface="KaiTi" panose="02010609060101010101" pitchFamily="49" charset="-122"/>
                  </a:rPr>
                  <a:t>这个不允许超过的界限称为“噪声容限”，其越大则抗干扰能力越强</a:t>
                </a:r>
                <a:endParaRPr kumimoji="1" lang="en-US" altLang="zh-CN" sz="2400" dirty="0">
                  <a:latin typeface="Myriad Pro" panose="020B0503030403020204" pitchFamily="34" charset="0"/>
                  <a:ea typeface="KaiTi" panose="02010609060101010101" pitchFamily="49" charset="-122"/>
                </a:endParaRPr>
              </a:p>
            </p:txBody>
          </p:sp>
        </mc:Choice>
        <mc:Fallback xmlns="">
          <p:sp>
            <p:nvSpPr>
              <p:cNvPr id="347" name="文本框 346">
                <a:extLst>
                  <a:ext uri="{FF2B5EF4-FFF2-40B4-BE49-F238E27FC236}">
                    <a16:creationId xmlns:a16="http://schemas.microsoft.com/office/drawing/2014/main" id="{46499022-374B-47EC-3F7E-DCC87C632372}"/>
                  </a:ext>
                </a:extLst>
              </p:cNvPr>
              <p:cNvSpPr txBox="1">
                <a:spLocks noRot="1" noChangeAspect="1" noMove="1" noResize="1" noEditPoints="1" noAdjustHandles="1" noChangeArrowheads="1" noChangeShapeType="1" noTextEdit="1"/>
              </p:cNvSpPr>
              <p:nvPr/>
            </p:nvSpPr>
            <p:spPr>
              <a:xfrm>
                <a:off x="161217" y="4571706"/>
                <a:ext cx="12030783" cy="2231380"/>
              </a:xfrm>
              <a:prstGeom prst="rect">
                <a:avLst/>
              </a:prstGeom>
              <a:blipFill>
                <a:blip r:embed="rId2"/>
                <a:stretch>
                  <a:fillRect l="-843" t="-3409" b="-4545"/>
                </a:stretch>
              </a:blipFill>
            </p:spPr>
            <p:txBody>
              <a:bodyPr/>
              <a:lstStyle/>
              <a:p>
                <a:r>
                  <a:rPr lang="zh-CN" altLang="en-US">
                    <a:noFill/>
                  </a:rPr>
                  <a:t> </a:t>
                </a:r>
              </a:p>
            </p:txBody>
          </p:sp>
        </mc:Fallback>
      </mc:AlternateContent>
      <p:sp>
        <p:nvSpPr>
          <p:cNvPr id="348" name="Rectangle 2">
            <a:extLst>
              <a:ext uri="{FF2B5EF4-FFF2-40B4-BE49-F238E27FC236}">
                <a16:creationId xmlns:a16="http://schemas.microsoft.com/office/drawing/2014/main" id="{2BC29D27-C70B-CA08-A73B-4701812A3EEB}"/>
              </a:ext>
            </a:extLst>
          </p:cNvPr>
          <p:cNvSpPr>
            <a:spLocks noChangeArrowheads="1"/>
          </p:cNvSpPr>
          <p:nvPr/>
        </p:nvSpPr>
        <p:spPr bwMode="auto">
          <a:xfrm>
            <a:off x="161217" y="1450681"/>
            <a:ext cx="8139112" cy="2932112"/>
          </a:xfrm>
          <a:prstGeom prst="rect">
            <a:avLst/>
          </a:prstGeom>
          <a:solidFill>
            <a:srgbClr val="FFFFCC"/>
          </a:solidFill>
          <a:ln w="9525">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endParaRPr lang="zh-CN" altLang="zh-CN" sz="2400" b="0"/>
          </a:p>
        </p:txBody>
      </p:sp>
      <p:grpSp>
        <p:nvGrpSpPr>
          <p:cNvPr id="349" name="Group 5">
            <a:extLst>
              <a:ext uri="{FF2B5EF4-FFF2-40B4-BE49-F238E27FC236}">
                <a16:creationId xmlns:a16="http://schemas.microsoft.com/office/drawing/2014/main" id="{7319904F-1FF3-95D7-AE2E-EB69564F848A}"/>
              </a:ext>
            </a:extLst>
          </p:cNvPr>
          <p:cNvGrpSpPr>
            <a:grpSpLocks/>
          </p:cNvGrpSpPr>
          <p:nvPr/>
        </p:nvGrpSpPr>
        <p:grpSpPr bwMode="auto">
          <a:xfrm>
            <a:off x="400929" y="1531643"/>
            <a:ext cx="3063875" cy="2278062"/>
            <a:chOff x="489" y="845"/>
            <a:chExt cx="1930" cy="1435"/>
          </a:xfrm>
        </p:grpSpPr>
        <p:sp>
          <p:nvSpPr>
            <p:cNvPr id="350" name="Rectangle 6">
              <a:extLst>
                <a:ext uri="{FF2B5EF4-FFF2-40B4-BE49-F238E27FC236}">
                  <a16:creationId xmlns:a16="http://schemas.microsoft.com/office/drawing/2014/main" id="{05E55212-4601-B812-C955-E609F5B57855}"/>
                </a:ext>
              </a:extLst>
            </p:cNvPr>
            <p:cNvSpPr>
              <a:spLocks noChangeArrowheads="1"/>
            </p:cNvSpPr>
            <p:nvPr/>
          </p:nvSpPr>
          <p:spPr bwMode="auto">
            <a:xfrm>
              <a:off x="1180" y="1373"/>
              <a:ext cx="412" cy="565"/>
            </a:xfrm>
            <a:prstGeom prst="rect">
              <a:avLst/>
            </a:prstGeom>
            <a:solidFill>
              <a:srgbClr val="CCFFFF"/>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endParaRPr lang="zh-CN" altLang="zh-CN" sz="2400" b="0"/>
            </a:p>
          </p:txBody>
        </p:sp>
        <p:sp>
          <p:nvSpPr>
            <p:cNvPr id="351" name="Line 7">
              <a:extLst>
                <a:ext uri="{FF2B5EF4-FFF2-40B4-BE49-F238E27FC236}">
                  <a16:creationId xmlns:a16="http://schemas.microsoft.com/office/drawing/2014/main" id="{7444A006-2EDE-8D8D-1B94-99BEF13018B8}"/>
                </a:ext>
              </a:extLst>
            </p:cNvPr>
            <p:cNvSpPr>
              <a:spLocks noChangeShapeType="1"/>
            </p:cNvSpPr>
            <p:nvPr/>
          </p:nvSpPr>
          <p:spPr bwMode="auto">
            <a:xfrm flipV="1">
              <a:off x="1394" y="1129"/>
              <a:ext cx="0" cy="24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352" name="AutoShape 8">
              <a:extLst>
                <a:ext uri="{FF2B5EF4-FFF2-40B4-BE49-F238E27FC236}">
                  <a16:creationId xmlns:a16="http://schemas.microsoft.com/office/drawing/2014/main" id="{79F587F3-D8F1-E5A4-9AEB-8FF8F808851D}"/>
                </a:ext>
              </a:extLst>
            </p:cNvPr>
            <p:cNvSpPr>
              <a:spLocks noChangeArrowheads="1"/>
            </p:cNvSpPr>
            <p:nvPr/>
          </p:nvSpPr>
          <p:spPr bwMode="auto">
            <a:xfrm>
              <a:off x="1593" y="1603"/>
              <a:ext cx="96" cy="96"/>
            </a:xfrm>
            <a:prstGeom prst="flowChartConnector">
              <a:avLst/>
            </a:prstGeom>
            <a:noFill/>
            <a:ln w="28575">
              <a:solidFill>
                <a:srgbClr val="0033CC"/>
              </a:solidFill>
              <a:round/>
              <a:headEnd/>
              <a:tailEn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353" name="Line 9">
              <a:extLst>
                <a:ext uri="{FF2B5EF4-FFF2-40B4-BE49-F238E27FC236}">
                  <a16:creationId xmlns:a16="http://schemas.microsoft.com/office/drawing/2014/main" id="{40A002F0-1ED0-9199-9121-F92B24A52FB8}"/>
                </a:ext>
              </a:extLst>
            </p:cNvPr>
            <p:cNvSpPr>
              <a:spLocks noChangeShapeType="1"/>
            </p:cNvSpPr>
            <p:nvPr/>
          </p:nvSpPr>
          <p:spPr bwMode="auto">
            <a:xfrm>
              <a:off x="1689" y="1646"/>
              <a:ext cx="192"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354" name="Line 10">
              <a:extLst>
                <a:ext uri="{FF2B5EF4-FFF2-40B4-BE49-F238E27FC236}">
                  <a16:creationId xmlns:a16="http://schemas.microsoft.com/office/drawing/2014/main" id="{DA1C5DD3-4C8B-0079-F030-06F40F911260}"/>
                </a:ext>
              </a:extLst>
            </p:cNvPr>
            <p:cNvSpPr>
              <a:spLocks noChangeShapeType="1"/>
            </p:cNvSpPr>
            <p:nvPr/>
          </p:nvSpPr>
          <p:spPr bwMode="auto">
            <a:xfrm>
              <a:off x="1392" y="1944"/>
              <a:ext cx="0" cy="336"/>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355" name="Line 11">
              <a:extLst>
                <a:ext uri="{FF2B5EF4-FFF2-40B4-BE49-F238E27FC236}">
                  <a16:creationId xmlns:a16="http://schemas.microsoft.com/office/drawing/2014/main" id="{D25DDD5B-278F-D901-90CD-405AAF793705}"/>
                </a:ext>
              </a:extLst>
            </p:cNvPr>
            <p:cNvSpPr>
              <a:spLocks noChangeShapeType="1"/>
            </p:cNvSpPr>
            <p:nvPr/>
          </p:nvSpPr>
          <p:spPr bwMode="auto">
            <a:xfrm>
              <a:off x="1298" y="2277"/>
              <a:ext cx="192" cy="0"/>
            </a:xfrm>
            <a:prstGeom prst="line">
              <a:avLst/>
            </a:prstGeom>
            <a:noFill/>
            <a:ln w="5715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356" name="Line 12">
              <a:extLst>
                <a:ext uri="{FF2B5EF4-FFF2-40B4-BE49-F238E27FC236}">
                  <a16:creationId xmlns:a16="http://schemas.microsoft.com/office/drawing/2014/main" id="{1E7197AB-54D0-5932-6B1F-83F70249FAD3}"/>
                </a:ext>
              </a:extLst>
            </p:cNvPr>
            <p:cNvSpPr>
              <a:spLocks noChangeShapeType="1"/>
            </p:cNvSpPr>
            <p:nvPr/>
          </p:nvSpPr>
          <p:spPr bwMode="auto">
            <a:xfrm flipH="1">
              <a:off x="886" y="1645"/>
              <a:ext cx="285"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357" name="Line 13">
              <a:extLst>
                <a:ext uri="{FF2B5EF4-FFF2-40B4-BE49-F238E27FC236}">
                  <a16:creationId xmlns:a16="http://schemas.microsoft.com/office/drawing/2014/main" id="{9291FCE3-CB45-5D21-F3E8-E877F7B390DC}"/>
                </a:ext>
              </a:extLst>
            </p:cNvPr>
            <p:cNvSpPr>
              <a:spLocks noChangeShapeType="1"/>
            </p:cNvSpPr>
            <p:nvPr/>
          </p:nvSpPr>
          <p:spPr bwMode="auto">
            <a:xfrm>
              <a:off x="890" y="2141"/>
              <a:ext cx="990" cy="2"/>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358" name="Text Box 14">
              <a:extLst>
                <a:ext uri="{FF2B5EF4-FFF2-40B4-BE49-F238E27FC236}">
                  <a16:creationId xmlns:a16="http://schemas.microsoft.com/office/drawing/2014/main" id="{76C0FD82-BF3F-A6DC-02B7-52219130A39C}"/>
                </a:ext>
              </a:extLst>
            </p:cNvPr>
            <p:cNvSpPr txBox="1">
              <a:spLocks noChangeArrowheads="1"/>
            </p:cNvSpPr>
            <p:nvPr/>
          </p:nvSpPr>
          <p:spPr bwMode="auto">
            <a:xfrm>
              <a:off x="1258" y="1387"/>
              <a:ext cx="228"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a:solidFill>
                    <a:srgbClr val="0033CC"/>
                  </a:solidFill>
                </a:rPr>
                <a:t>1</a:t>
              </a:r>
            </a:p>
          </p:txBody>
        </p:sp>
        <p:sp>
          <p:nvSpPr>
            <p:cNvPr id="359" name="AutoShape 15">
              <a:extLst>
                <a:ext uri="{FF2B5EF4-FFF2-40B4-BE49-F238E27FC236}">
                  <a16:creationId xmlns:a16="http://schemas.microsoft.com/office/drawing/2014/main" id="{9978CFBB-8163-8079-62B3-90DAFCB5FF22}"/>
                </a:ext>
              </a:extLst>
            </p:cNvPr>
            <p:cNvSpPr>
              <a:spLocks noChangeArrowheads="1"/>
            </p:cNvSpPr>
            <p:nvPr/>
          </p:nvSpPr>
          <p:spPr bwMode="auto">
            <a:xfrm>
              <a:off x="1358" y="1072"/>
              <a:ext cx="69" cy="69"/>
            </a:xfrm>
            <a:prstGeom prst="flowChartConnector">
              <a:avLst/>
            </a:prstGeom>
            <a:noFill/>
            <a:ln w="38100">
              <a:solidFill>
                <a:srgbClr val="0033CC"/>
              </a:solidFill>
              <a:round/>
              <a:headEnd/>
              <a:tailEnd/>
            </a:ln>
            <a:effectLst/>
            <a:extLst>
              <a:ext uri="{909E8E84-426E-40DD-AFC4-6F175D3DCCD1}">
                <a14:hiddenFill xmlns:a14="http://schemas.microsoft.com/office/drawing/2010/main">
                  <a:solidFill>
                    <a:srgbClr val="0033CC"/>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360" name="AutoShape 16">
              <a:extLst>
                <a:ext uri="{FF2B5EF4-FFF2-40B4-BE49-F238E27FC236}">
                  <a16:creationId xmlns:a16="http://schemas.microsoft.com/office/drawing/2014/main" id="{E3F3BB06-C82E-C1EA-777D-466BD61126E2}"/>
                </a:ext>
              </a:extLst>
            </p:cNvPr>
            <p:cNvSpPr>
              <a:spLocks noChangeArrowheads="1"/>
            </p:cNvSpPr>
            <p:nvPr/>
          </p:nvSpPr>
          <p:spPr bwMode="auto">
            <a:xfrm>
              <a:off x="1875" y="1610"/>
              <a:ext cx="69" cy="69"/>
            </a:xfrm>
            <a:prstGeom prst="flowChartConnector">
              <a:avLst/>
            </a:prstGeom>
            <a:noFill/>
            <a:ln w="38100">
              <a:solidFill>
                <a:srgbClr val="0033CC"/>
              </a:solidFill>
              <a:round/>
              <a:headEnd/>
              <a:tailEnd/>
            </a:ln>
            <a:effectLst/>
            <a:extLst>
              <a:ext uri="{909E8E84-426E-40DD-AFC4-6F175D3DCCD1}">
                <a14:hiddenFill xmlns:a14="http://schemas.microsoft.com/office/drawing/2010/main">
                  <a:solidFill>
                    <a:srgbClr val="0033CC"/>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361" name="Rectangle 17">
              <a:extLst>
                <a:ext uri="{FF2B5EF4-FFF2-40B4-BE49-F238E27FC236}">
                  <a16:creationId xmlns:a16="http://schemas.microsoft.com/office/drawing/2014/main" id="{5C8D7F51-9838-25AE-8E61-A8DEB994E9F0}"/>
                </a:ext>
              </a:extLst>
            </p:cNvPr>
            <p:cNvSpPr>
              <a:spLocks noChangeArrowheads="1"/>
            </p:cNvSpPr>
            <p:nvPr/>
          </p:nvSpPr>
          <p:spPr bwMode="auto">
            <a:xfrm>
              <a:off x="1373" y="845"/>
              <a:ext cx="613" cy="51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kumimoji="0" lang="en-US" altLang="zh-CN" sz="2400">
                  <a:solidFill>
                    <a:srgbClr val="FF0066"/>
                  </a:solidFill>
                </a:rPr>
                <a:t>+</a:t>
              </a:r>
              <a:r>
                <a:rPr kumimoji="0" lang="en-US" altLang="zh-CN" sz="2400" i="1">
                  <a:solidFill>
                    <a:srgbClr val="FF0066"/>
                  </a:solidFill>
                </a:rPr>
                <a:t>V</a:t>
              </a:r>
              <a:r>
                <a:rPr kumimoji="0" lang="en-US" altLang="zh-CN" sz="2400" baseline="-25000">
                  <a:solidFill>
                    <a:srgbClr val="FF0066"/>
                  </a:solidFill>
                </a:rPr>
                <a:t>CC</a:t>
              </a:r>
            </a:p>
            <a:p>
              <a:pPr eaLnBrk="1" hangingPunct="1"/>
              <a:r>
                <a:rPr kumimoji="0" lang="en-US" altLang="zh-CN" sz="2400">
                  <a:solidFill>
                    <a:srgbClr val="FF0066"/>
                  </a:solidFill>
                </a:rPr>
                <a:t>+5V</a:t>
              </a:r>
            </a:p>
          </p:txBody>
        </p:sp>
        <p:sp>
          <p:nvSpPr>
            <p:cNvPr id="362" name="Text Box 18">
              <a:extLst>
                <a:ext uri="{FF2B5EF4-FFF2-40B4-BE49-F238E27FC236}">
                  <a16:creationId xmlns:a16="http://schemas.microsoft.com/office/drawing/2014/main" id="{EECB0BA3-84EE-6C2E-0E9D-89D29B825E02}"/>
                </a:ext>
              </a:extLst>
            </p:cNvPr>
            <p:cNvSpPr txBox="1">
              <a:spLocks noChangeArrowheads="1"/>
            </p:cNvSpPr>
            <p:nvPr/>
          </p:nvSpPr>
          <p:spPr bwMode="auto">
            <a:xfrm>
              <a:off x="489" y="1679"/>
              <a:ext cx="358" cy="327"/>
            </a:xfrm>
            <a:prstGeom prst="rect">
              <a:avLst/>
            </a:prstGeom>
            <a:noFill/>
            <a:ln>
              <a:noFill/>
            </a:ln>
            <a:effectLst/>
            <a:extLst>
              <a:ext uri="{909E8E84-426E-40DD-AFC4-6F175D3DCCD1}">
                <a14:hiddenFill xmlns:a14="http://schemas.microsoft.com/office/drawing/2010/main">
                  <a:solidFill>
                    <a:srgbClr val="FFFFCC"/>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i="1">
                  <a:solidFill>
                    <a:srgbClr val="FF0066"/>
                  </a:solidFill>
                </a:rPr>
                <a:t>u</a:t>
              </a:r>
              <a:r>
                <a:rPr lang="en-US" altLang="zh-CN" baseline="-25000">
                  <a:solidFill>
                    <a:srgbClr val="FF0066"/>
                  </a:solidFill>
                </a:rPr>
                <a:t>I</a:t>
              </a:r>
            </a:p>
          </p:txBody>
        </p:sp>
        <p:sp>
          <p:nvSpPr>
            <p:cNvPr id="363" name="Text Box 19">
              <a:extLst>
                <a:ext uri="{FF2B5EF4-FFF2-40B4-BE49-F238E27FC236}">
                  <a16:creationId xmlns:a16="http://schemas.microsoft.com/office/drawing/2014/main" id="{31A53298-E24C-4AA5-9ED7-05A02D775147}"/>
                </a:ext>
              </a:extLst>
            </p:cNvPr>
            <p:cNvSpPr txBox="1">
              <a:spLocks noChangeArrowheads="1"/>
            </p:cNvSpPr>
            <p:nvPr/>
          </p:nvSpPr>
          <p:spPr bwMode="auto">
            <a:xfrm>
              <a:off x="503" y="1483"/>
              <a:ext cx="213" cy="74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400">
                  <a:solidFill>
                    <a:srgbClr val="FF0066"/>
                  </a:solidFill>
                  <a:latin typeface="黑体" panose="02010609060101010101" pitchFamily="49" charset="-122"/>
                  <a:ea typeface="黑体" panose="02010609060101010101" pitchFamily="49" charset="-122"/>
                </a:rPr>
                <a:t>+</a:t>
              </a:r>
            </a:p>
            <a:p>
              <a:pPr eaLnBrk="1" hangingPunct="1"/>
              <a:endParaRPr lang="en-US" altLang="zh-CN" sz="2400">
                <a:solidFill>
                  <a:srgbClr val="FF0066"/>
                </a:solidFill>
                <a:latin typeface="黑体" panose="02010609060101010101" pitchFamily="49" charset="-122"/>
                <a:ea typeface="黑体" panose="02010609060101010101" pitchFamily="49" charset="-122"/>
              </a:endParaRPr>
            </a:p>
            <a:p>
              <a:pPr eaLnBrk="1" hangingPunct="1"/>
              <a:r>
                <a:rPr lang="en-US" altLang="zh-CN" sz="2400">
                  <a:solidFill>
                    <a:srgbClr val="FF0066"/>
                  </a:solidFill>
                  <a:latin typeface="黑体" panose="02010609060101010101" pitchFamily="49" charset="-122"/>
                  <a:ea typeface="黑体" panose="02010609060101010101" pitchFamily="49" charset="-122"/>
                </a:rPr>
                <a:t>-</a:t>
              </a:r>
            </a:p>
          </p:txBody>
        </p:sp>
        <p:sp>
          <p:nvSpPr>
            <p:cNvPr id="364" name="Text Box 20">
              <a:extLst>
                <a:ext uri="{FF2B5EF4-FFF2-40B4-BE49-F238E27FC236}">
                  <a16:creationId xmlns:a16="http://schemas.microsoft.com/office/drawing/2014/main" id="{73F11423-778C-48F0-CA8E-C6ED4D94C0C9}"/>
                </a:ext>
              </a:extLst>
            </p:cNvPr>
            <p:cNvSpPr txBox="1">
              <a:spLocks noChangeArrowheads="1"/>
            </p:cNvSpPr>
            <p:nvPr/>
          </p:nvSpPr>
          <p:spPr bwMode="auto">
            <a:xfrm>
              <a:off x="1974" y="1667"/>
              <a:ext cx="445" cy="327"/>
            </a:xfrm>
            <a:prstGeom prst="rect">
              <a:avLst/>
            </a:prstGeom>
            <a:noFill/>
            <a:ln>
              <a:noFill/>
            </a:ln>
            <a:effectLst/>
            <a:extLst>
              <a:ext uri="{909E8E84-426E-40DD-AFC4-6F175D3DCCD1}">
                <a14:hiddenFill xmlns:a14="http://schemas.microsoft.com/office/drawing/2010/main">
                  <a:solidFill>
                    <a:srgbClr val="FFFFCC"/>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i="1">
                  <a:solidFill>
                    <a:srgbClr val="FF0066"/>
                  </a:solidFill>
                </a:rPr>
                <a:t>u</a:t>
              </a:r>
              <a:r>
                <a:rPr lang="en-US" altLang="zh-CN" baseline="-25000">
                  <a:solidFill>
                    <a:srgbClr val="FF0066"/>
                  </a:solidFill>
                </a:rPr>
                <a:t>O</a:t>
              </a:r>
            </a:p>
          </p:txBody>
        </p:sp>
        <p:sp>
          <p:nvSpPr>
            <p:cNvPr id="365" name="AutoShape 21">
              <a:extLst>
                <a:ext uri="{FF2B5EF4-FFF2-40B4-BE49-F238E27FC236}">
                  <a16:creationId xmlns:a16="http://schemas.microsoft.com/office/drawing/2014/main" id="{D4A6D379-D9B6-1E09-B452-F8FC591B89B6}"/>
                </a:ext>
              </a:extLst>
            </p:cNvPr>
            <p:cNvSpPr>
              <a:spLocks noChangeArrowheads="1"/>
            </p:cNvSpPr>
            <p:nvPr/>
          </p:nvSpPr>
          <p:spPr bwMode="auto">
            <a:xfrm>
              <a:off x="1356" y="2104"/>
              <a:ext cx="69" cy="69"/>
            </a:xfrm>
            <a:prstGeom prst="flowChartConnector">
              <a:avLst/>
            </a:prstGeom>
            <a:solidFill>
              <a:srgbClr val="0033CC"/>
            </a:solidFill>
            <a:ln w="38100">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366" name="AutoShape 22">
              <a:extLst>
                <a:ext uri="{FF2B5EF4-FFF2-40B4-BE49-F238E27FC236}">
                  <a16:creationId xmlns:a16="http://schemas.microsoft.com/office/drawing/2014/main" id="{2EED4CBD-9D0D-873B-92C0-F464FB01C7F0}"/>
                </a:ext>
              </a:extLst>
            </p:cNvPr>
            <p:cNvSpPr>
              <a:spLocks noChangeArrowheads="1"/>
            </p:cNvSpPr>
            <p:nvPr/>
          </p:nvSpPr>
          <p:spPr bwMode="auto">
            <a:xfrm>
              <a:off x="1879" y="2107"/>
              <a:ext cx="69" cy="69"/>
            </a:xfrm>
            <a:prstGeom prst="flowChartConnector">
              <a:avLst/>
            </a:prstGeom>
            <a:noFill/>
            <a:ln w="38100">
              <a:solidFill>
                <a:srgbClr val="0033CC"/>
              </a:solidFill>
              <a:round/>
              <a:headEnd/>
              <a:tailEnd/>
            </a:ln>
            <a:effectLst/>
            <a:extLst>
              <a:ext uri="{909E8E84-426E-40DD-AFC4-6F175D3DCCD1}">
                <a14:hiddenFill xmlns:a14="http://schemas.microsoft.com/office/drawing/2010/main">
                  <a:solidFill>
                    <a:srgbClr val="0033CC"/>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367" name="AutoShape 23">
              <a:extLst>
                <a:ext uri="{FF2B5EF4-FFF2-40B4-BE49-F238E27FC236}">
                  <a16:creationId xmlns:a16="http://schemas.microsoft.com/office/drawing/2014/main" id="{72E23EB3-FA46-576E-F2B9-1AB8707A6D6B}"/>
                </a:ext>
              </a:extLst>
            </p:cNvPr>
            <p:cNvSpPr>
              <a:spLocks noChangeArrowheads="1"/>
            </p:cNvSpPr>
            <p:nvPr/>
          </p:nvSpPr>
          <p:spPr bwMode="auto">
            <a:xfrm>
              <a:off x="825" y="2108"/>
              <a:ext cx="69" cy="69"/>
            </a:xfrm>
            <a:prstGeom prst="flowChartConnector">
              <a:avLst/>
            </a:prstGeom>
            <a:noFill/>
            <a:ln w="38100">
              <a:solidFill>
                <a:srgbClr val="0033CC"/>
              </a:solidFill>
              <a:round/>
              <a:headEnd/>
              <a:tailEnd/>
            </a:ln>
            <a:effectLst/>
            <a:extLst>
              <a:ext uri="{909E8E84-426E-40DD-AFC4-6F175D3DCCD1}">
                <a14:hiddenFill xmlns:a14="http://schemas.microsoft.com/office/drawing/2010/main">
                  <a:solidFill>
                    <a:srgbClr val="0033CC"/>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368" name="AutoShape 24">
              <a:extLst>
                <a:ext uri="{FF2B5EF4-FFF2-40B4-BE49-F238E27FC236}">
                  <a16:creationId xmlns:a16="http://schemas.microsoft.com/office/drawing/2014/main" id="{900307CA-D640-73E1-4299-B3CE08E72537}"/>
                </a:ext>
              </a:extLst>
            </p:cNvPr>
            <p:cNvSpPr>
              <a:spLocks noChangeArrowheads="1"/>
            </p:cNvSpPr>
            <p:nvPr/>
          </p:nvSpPr>
          <p:spPr bwMode="auto">
            <a:xfrm>
              <a:off x="823" y="1613"/>
              <a:ext cx="69" cy="69"/>
            </a:xfrm>
            <a:prstGeom prst="flowChartConnector">
              <a:avLst/>
            </a:prstGeom>
            <a:noFill/>
            <a:ln w="38100">
              <a:solidFill>
                <a:srgbClr val="0033CC"/>
              </a:solidFill>
              <a:round/>
              <a:headEnd/>
              <a:tailEnd/>
            </a:ln>
            <a:effectLst/>
            <a:extLst>
              <a:ext uri="{909E8E84-426E-40DD-AFC4-6F175D3DCCD1}">
                <a14:hiddenFill xmlns:a14="http://schemas.microsoft.com/office/drawing/2010/main">
                  <a:solidFill>
                    <a:srgbClr val="0033CC"/>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369" name="Text Box 25">
              <a:extLst>
                <a:ext uri="{FF2B5EF4-FFF2-40B4-BE49-F238E27FC236}">
                  <a16:creationId xmlns:a16="http://schemas.microsoft.com/office/drawing/2014/main" id="{D69693B6-B42A-E37A-1C22-29CF36622C7F}"/>
                </a:ext>
              </a:extLst>
            </p:cNvPr>
            <p:cNvSpPr txBox="1">
              <a:spLocks noChangeArrowheads="1"/>
            </p:cNvSpPr>
            <p:nvPr/>
          </p:nvSpPr>
          <p:spPr bwMode="auto">
            <a:xfrm>
              <a:off x="1981" y="1483"/>
              <a:ext cx="213" cy="74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400">
                  <a:solidFill>
                    <a:srgbClr val="FF0066"/>
                  </a:solidFill>
                  <a:latin typeface="黑体" panose="02010609060101010101" pitchFamily="49" charset="-122"/>
                  <a:ea typeface="黑体" panose="02010609060101010101" pitchFamily="49" charset="-122"/>
                </a:rPr>
                <a:t>+</a:t>
              </a:r>
            </a:p>
            <a:p>
              <a:pPr eaLnBrk="1" hangingPunct="1"/>
              <a:endParaRPr lang="en-US" altLang="zh-CN" sz="2400">
                <a:solidFill>
                  <a:srgbClr val="FF0066"/>
                </a:solidFill>
                <a:latin typeface="黑体" panose="02010609060101010101" pitchFamily="49" charset="-122"/>
                <a:ea typeface="黑体" panose="02010609060101010101" pitchFamily="49" charset="-122"/>
              </a:endParaRPr>
            </a:p>
            <a:p>
              <a:pPr eaLnBrk="1" hangingPunct="1"/>
              <a:r>
                <a:rPr lang="en-US" altLang="zh-CN" sz="2400">
                  <a:solidFill>
                    <a:srgbClr val="FF0066"/>
                  </a:solidFill>
                  <a:latin typeface="黑体" panose="02010609060101010101" pitchFamily="49" charset="-122"/>
                  <a:ea typeface="黑体" panose="02010609060101010101" pitchFamily="49" charset="-122"/>
                </a:rPr>
                <a:t>-</a:t>
              </a:r>
            </a:p>
          </p:txBody>
        </p:sp>
      </p:grpSp>
      <p:sp>
        <p:nvSpPr>
          <p:cNvPr id="370" name="Rectangle 26">
            <a:extLst>
              <a:ext uri="{FF2B5EF4-FFF2-40B4-BE49-F238E27FC236}">
                <a16:creationId xmlns:a16="http://schemas.microsoft.com/office/drawing/2014/main" id="{45D1C52D-9B6F-4B18-B39D-810FA3F412B7}"/>
              </a:ext>
            </a:extLst>
          </p:cNvPr>
          <p:cNvSpPr>
            <a:spLocks noChangeArrowheads="1"/>
          </p:cNvSpPr>
          <p:nvPr/>
        </p:nvSpPr>
        <p:spPr bwMode="auto">
          <a:xfrm>
            <a:off x="4664466" y="1874543"/>
            <a:ext cx="43815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fontAlgn="ctr"/>
            <a:r>
              <a:rPr lang="en-US" altLang="zh-CN" sz="2400" i="1" dirty="0">
                <a:solidFill>
                  <a:srgbClr val="FF0066"/>
                </a:solidFill>
              </a:rPr>
              <a:t>A</a:t>
            </a:r>
            <a:endParaRPr lang="en-US" altLang="zh-CN" sz="2400" b="0" i="1" dirty="0">
              <a:solidFill>
                <a:srgbClr val="FF0066"/>
              </a:solidFill>
            </a:endParaRPr>
          </a:p>
        </p:txBody>
      </p:sp>
      <p:sp>
        <p:nvSpPr>
          <p:cNvPr id="371" name="Rectangle 27">
            <a:extLst>
              <a:ext uri="{FF2B5EF4-FFF2-40B4-BE49-F238E27FC236}">
                <a16:creationId xmlns:a16="http://schemas.microsoft.com/office/drawing/2014/main" id="{4AEE51BF-881D-8000-755E-9BB9F20A1839}"/>
              </a:ext>
            </a:extLst>
          </p:cNvPr>
          <p:cNvSpPr>
            <a:spLocks noChangeArrowheads="1"/>
          </p:cNvSpPr>
          <p:nvPr/>
        </p:nvSpPr>
        <p:spPr bwMode="auto">
          <a:xfrm>
            <a:off x="4988316" y="1874543"/>
            <a:ext cx="3556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fontAlgn="ctr"/>
            <a:r>
              <a:rPr lang="en-US" altLang="zh-CN" sz="2400" i="1" dirty="0">
                <a:solidFill>
                  <a:srgbClr val="FF0066"/>
                </a:solidFill>
              </a:rPr>
              <a:t>B</a:t>
            </a:r>
            <a:endParaRPr lang="en-US" altLang="zh-CN" sz="2400" b="0" i="1" dirty="0">
              <a:solidFill>
                <a:srgbClr val="FF0066"/>
              </a:solidFill>
            </a:endParaRPr>
          </a:p>
        </p:txBody>
      </p:sp>
      <p:sp>
        <p:nvSpPr>
          <p:cNvPr id="372" name="Line 28">
            <a:extLst>
              <a:ext uri="{FF2B5EF4-FFF2-40B4-BE49-F238E27FC236}">
                <a16:creationId xmlns:a16="http://schemas.microsoft.com/office/drawing/2014/main" id="{744BD6F9-59FF-C2E9-6A59-8B38F10BC737}"/>
              </a:ext>
            </a:extLst>
          </p:cNvPr>
          <p:cNvSpPr>
            <a:spLocks noChangeShapeType="1"/>
          </p:cNvSpPr>
          <p:nvPr/>
        </p:nvSpPr>
        <p:spPr bwMode="auto">
          <a:xfrm>
            <a:off x="4650666" y="2214268"/>
            <a:ext cx="273050" cy="1587"/>
          </a:xfrm>
          <a:prstGeom prst="line">
            <a:avLst/>
          </a:prstGeom>
          <a:noFill/>
          <a:ln w="381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nvGrpSpPr>
          <p:cNvPr id="373" name="Group 29">
            <a:extLst>
              <a:ext uri="{FF2B5EF4-FFF2-40B4-BE49-F238E27FC236}">
                <a16:creationId xmlns:a16="http://schemas.microsoft.com/office/drawing/2014/main" id="{194E7BC6-F2BB-6264-1D78-B90D46928A0B}"/>
              </a:ext>
            </a:extLst>
          </p:cNvPr>
          <p:cNvGrpSpPr>
            <a:grpSpLocks/>
          </p:cNvGrpSpPr>
          <p:nvPr/>
        </p:nvGrpSpPr>
        <p:grpSpPr bwMode="auto">
          <a:xfrm>
            <a:off x="3696579" y="1541168"/>
            <a:ext cx="4195762" cy="2811462"/>
            <a:chOff x="2565" y="733"/>
            <a:chExt cx="2643" cy="1771"/>
          </a:xfrm>
        </p:grpSpPr>
        <p:sp>
          <p:nvSpPr>
            <p:cNvPr id="374" name="Rectangle 30">
              <a:extLst>
                <a:ext uri="{FF2B5EF4-FFF2-40B4-BE49-F238E27FC236}">
                  <a16:creationId xmlns:a16="http://schemas.microsoft.com/office/drawing/2014/main" id="{EF653E69-C30D-9F5E-55CC-FA778DB7D333}"/>
                </a:ext>
              </a:extLst>
            </p:cNvPr>
            <p:cNvSpPr>
              <a:spLocks noChangeArrowheads="1"/>
            </p:cNvSpPr>
            <p:nvPr/>
          </p:nvSpPr>
          <p:spPr bwMode="auto">
            <a:xfrm>
              <a:off x="3092" y="2274"/>
              <a:ext cx="147"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33CC"/>
                  </a:solidFill>
                  <a:miter lim="800000"/>
                  <a:headEnd/>
                  <a:tailEnd/>
                </a14:hiddenLine>
              </a:ext>
            </a:extLst>
          </p:spPr>
          <p:txBody>
            <a:bodyPr lIns="0" tIns="0" rIns="0" bIns="0">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fontAlgn="ctr"/>
              <a:r>
                <a:rPr lang="en-US" altLang="zh-CN" sz="2400">
                  <a:solidFill>
                    <a:srgbClr val="0033CC"/>
                  </a:solidFill>
                </a:rPr>
                <a:t>0</a:t>
              </a:r>
              <a:endParaRPr lang="en-US" altLang="zh-CN" sz="2400" b="0">
                <a:solidFill>
                  <a:srgbClr val="0033CC"/>
                </a:solidFill>
              </a:endParaRPr>
            </a:p>
          </p:txBody>
        </p:sp>
        <p:sp>
          <p:nvSpPr>
            <p:cNvPr id="375" name="Rectangle 31">
              <a:extLst>
                <a:ext uri="{FF2B5EF4-FFF2-40B4-BE49-F238E27FC236}">
                  <a16:creationId xmlns:a16="http://schemas.microsoft.com/office/drawing/2014/main" id="{FC1B60F1-5A24-E2B0-041A-80C0E61484AC}"/>
                </a:ext>
              </a:extLst>
            </p:cNvPr>
            <p:cNvSpPr>
              <a:spLocks noChangeArrowheads="1"/>
            </p:cNvSpPr>
            <p:nvPr/>
          </p:nvSpPr>
          <p:spPr bwMode="auto">
            <a:xfrm>
              <a:off x="2565" y="733"/>
              <a:ext cx="505" cy="2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fontAlgn="ctr"/>
              <a:r>
                <a:rPr lang="en-US" altLang="zh-CN" i="1">
                  <a:solidFill>
                    <a:srgbClr val="0033CC"/>
                  </a:solidFill>
                </a:rPr>
                <a:t>u</a:t>
              </a:r>
              <a:r>
                <a:rPr lang="en-US" altLang="zh-CN" baseline="-25000">
                  <a:solidFill>
                    <a:srgbClr val="0033CC"/>
                  </a:solidFill>
                </a:rPr>
                <a:t>O </a:t>
              </a:r>
              <a:r>
                <a:rPr lang="en-US" altLang="zh-CN">
                  <a:solidFill>
                    <a:srgbClr val="0033CC"/>
                  </a:solidFill>
                </a:rPr>
                <a:t>/V</a:t>
              </a:r>
              <a:endParaRPr lang="en-US" altLang="zh-CN" b="0">
                <a:solidFill>
                  <a:srgbClr val="0033CC"/>
                </a:solidFill>
              </a:endParaRPr>
            </a:p>
          </p:txBody>
        </p:sp>
        <p:sp>
          <p:nvSpPr>
            <p:cNvPr id="376" name="Line 32">
              <a:extLst>
                <a:ext uri="{FF2B5EF4-FFF2-40B4-BE49-F238E27FC236}">
                  <a16:creationId xmlns:a16="http://schemas.microsoft.com/office/drawing/2014/main" id="{72AFCD19-915A-8FBC-B4D7-554A5E9BAFC7}"/>
                </a:ext>
              </a:extLst>
            </p:cNvPr>
            <p:cNvSpPr>
              <a:spLocks noChangeShapeType="1"/>
            </p:cNvSpPr>
            <p:nvPr/>
          </p:nvSpPr>
          <p:spPr bwMode="auto">
            <a:xfrm flipV="1">
              <a:off x="3161" y="2271"/>
              <a:ext cx="1567" cy="0"/>
            </a:xfrm>
            <a:prstGeom prst="line">
              <a:avLst/>
            </a:prstGeom>
            <a:noFill/>
            <a:ln w="28575">
              <a:solidFill>
                <a:srgbClr val="0033CC"/>
              </a:solidFill>
              <a:round/>
              <a:headEnd/>
              <a:tailEnd type="stealth" w="med" len="med"/>
            </a:ln>
            <a:extLst>
              <a:ext uri="{909E8E84-426E-40DD-AFC4-6F175D3DCCD1}">
                <a14:hiddenFill xmlns:a14="http://schemas.microsoft.com/office/drawing/2010/main">
                  <a:noFill/>
                </a14:hiddenFill>
              </a:ext>
            </a:extLst>
          </p:spPr>
          <p:txBody>
            <a:bodyPr/>
            <a:lstStyle/>
            <a:p>
              <a:endParaRPr lang="zh-CN" altLang="en-US"/>
            </a:p>
          </p:txBody>
        </p:sp>
        <p:sp>
          <p:nvSpPr>
            <p:cNvPr id="377" name="Line 33">
              <a:extLst>
                <a:ext uri="{FF2B5EF4-FFF2-40B4-BE49-F238E27FC236}">
                  <a16:creationId xmlns:a16="http://schemas.microsoft.com/office/drawing/2014/main" id="{8F79ADAC-0256-D58A-4104-9EBC24D7EE95}"/>
                </a:ext>
              </a:extLst>
            </p:cNvPr>
            <p:cNvSpPr>
              <a:spLocks noChangeShapeType="1"/>
            </p:cNvSpPr>
            <p:nvPr/>
          </p:nvSpPr>
          <p:spPr bwMode="auto">
            <a:xfrm flipV="1">
              <a:off x="3163" y="779"/>
              <a:ext cx="0" cy="1497"/>
            </a:xfrm>
            <a:prstGeom prst="line">
              <a:avLst/>
            </a:prstGeom>
            <a:noFill/>
            <a:ln w="28575">
              <a:solidFill>
                <a:srgbClr val="0033CC"/>
              </a:solidFill>
              <a:round/>
              <a:headEnd/>
              <a:tailEnd type="stealth" w="med" len="med"/>
            </a:ln>
            <a:extLst>
              <a:ext uri="{909E8E84-426E-40DD-AFC4-6F175D3DCCD1}">
                <a14:hiddenFill xmlns:a14="http://schemas.microsoft.com/office/drawing/2010/main">
                  <a:noFill/>
                </a14:hiddenFill>
              </a:ext>
            </a:extLst>
          </p:spPr>
          <p:txBody>
            <a:bodyPr/>
            <a:lstStyle/>
            <a:p>
              <a:endParaRPr lang="zh-CN" altLang="en-US"/>
            </a:p>
          </p:txBody>
        </p:sp>
        <p:sp>
          <p:nvSpPr>
            <p:cNvPr id="378" name="Line 34">
              <a:extLst>
                <a:ext uri="{FF2B5EF4-FFF2-40B4-BE49-F238E27FC236}">
                  <a16:creationId xmlns:a16="http://schemas.microsoft.com/office/drawing/2014/main" id="{186B85F3-1984-28E1-0E21-B04F03576B5C}"/>
                </a:ext>
              </a:extLst>
            </p:cNvPr>
            <p:cNvSpPr>
              <a:spLocks noChangeShapeType="1"/>
            </p:cNvSpPr>
            <p:nvPr/>
          </p:nvSpPr>
          <p:spPr bwMode="auto">
            <a:xfrm>
              <a:off x="3463" y="2227"/>
              <a:ext cx="0" cy="49"/>
            </a:xfrm>
            <a:prstGeom prst="line">
              <a:avLst/>
            </a:prstGeom>
            <a:noFill/>
            <a:ln w="381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zh-CN" altLang="en-US"/>
            </a:p>
          </p:txBody>
        </p:sp>
        <p:sp>
          <p:nvSpPr>
            <p:cNvPr id="379" name="Line 35">
              <a:extLst>
                <a:ext uri="{FF2B5EF4-FFF2-40B4-BE49-F238E27FC236}">
                  <a16:creationId xmlns:a16="http://schemas.microsoft.com/office/drawing/2014/main" id="{A9B200C0-99CC-7E86-AF09-90652C8B89B7}"/>
                </a:ext>
              </a:extLst>
            </p:cNvPr>
            <p:cNvSpPr>
              <a:spLocks noChangeShapeType="1"/>
            </p:cNvSpPr>
            <p:nvPr/>
          </p:nvSpPr>
          <p:spPr bwMode="auto">
            <a:xfrm>
              <a:off x="3763" y="2227"/>
              <a:ext cx="0" cy="48"/>
            </a:xfrm>
            <a:prstGeom prst="line">
              <a:avLst/>
            </a:prstGeom>
            <a:noFill/>
            <a:ln w="381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zh-CN" altLang="en-US"/>
            </a:p>
          </p:txBody>
        </p:sp>
        <p:sp>
          <p:nvSpPr>
            <p:cNvPr id="380" name="Rectangle 36">
              <a:extLst>
                <a:ext uri="{FF2B5EF4-FFF2-40B4-BE49-F238E27FC236}">
                  <a16:creationId xmlns:a16="http://schemas.microsoft.com/office/drawing/2014/main" id="{4EE4B66C-6A7A-978B-90C4-209C21A7A80E}"/>
                </a:ext>
              </a:extLst>
            </p:cNvPr>
            <p:cNvSpPr>
              <a:spLocks noChangeArrowheads="1"/>
            </p:cNvSpPr>
            <p:nvPr/>
          </p:nvSpPr>
          <p:spPr bwMode="auto">
            <a:xfrm>
              <a:off x="4762" y="2123"/>
              <a:ext cx="446" cy="2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fontAlgn="ctr"/>
              <a:r>
                <a:rPr lang="en-US" altLang="zh-CN" i="1">
                  <a:solidFill>
                    <a:srgbClr val="0033CC"/>
                  </a:solidFill>
                </a:rPr>
                <a:t>u</a:t>
              </a:r>
              <a:r>
                <a:rPr lang="en-US" altLang="zh-CN" baseline="-25000">
                  <a:solidFill>
                    <a:srgbClr val="0033CC"/>
                  </a:solidFill>
                </a:rPr>
                <a:t>I </a:t>
              </a:r>
              <a:r>
                <a:rPr lang="en-US" altLang="zh-CN">
                  <a:solidFill>
                    <a:srgbClr val="0033CC"/>
                  </a:solidFill>
                </a:rPr>
                <a:t>/V</a:t>
              </a:r>
              <a:endParaRPr lang="en-US" altLang="zh-CN" b="0">
                <a:solidFill>
                  <a:srgbClr val="0033CC"/>
                </a:solidFill>
              </a:endParaRPr>
            </a:p>
          </p:txBody>
        </p:sp>
        <p:sp>
          <p:nvSpPr>
            <p:cNvPr id="381" name="Line 37">
              <a:extLst>
                <a:ext uri="{FF2B5EF4-FFF2-40B4-BE49-F238E27FC236}">
                  <a16:creationId xmlns:a16="http://schemas.microsoft.com/office/drawing/2014/main" id="{14488E19-1727-81FC-3F38-4E76FD593D96}"/>
                </a:ext>
              </a:extLst>
            </p:cNvPr>
            <p:cNvSpPr>
              <a:spLocks noChangeShapeType="1"/>
            </p:cNvSpPr>
            <p:nvPr/>
          </p:nvSpPr>
          <p:spPr bwMode="auto">
            <a:xfrm>
              <a:off x="4063" y="2227"/>
              <a:ext cx="0" cy="48"/>
            </a:xfrm>
            <a:prstGeom prst="line">
              <a:avLst/>
            </a:prstGeom>
            <a:noFill/>
            <a:ln w="381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zh-CN" altLang="en-US"/>
            </a:p>
          </p:txBody>
        </p:sp>
        <p:sp>
          <p:nvSpPr>
            <p:cNvPr id="382" name="Line 38">
              <a:extLst>
                <a:ext uri="{FF2B5EF4-FFF2-40B4-BE49-F238E27FC236}">
                  <a16:creationId xmlns:a16="http://schemas.microsoft.com/office/drawing/2014/main" id="{BA9E92B4-9615-DB26-65A0-C03E985DA10D}"/>
                </a:ext>
              </a:extLst>
            </p:cNvPr>
            <p:cNvSpPr>
              <a:spLocks noChangeShapeType="1"/>
            </p:cNvSpPr>
            <p:nvPr/>
          </p:nvSpPr>
          <p:spPr bwMode="auto">
            <a:xfrm>
              <a:off x="4363" y="2227"/>
              <a:ext cx="0" cy="48"/>
            </a:xfrm>
            <a:prstGeom prst="line">
              <a:avLst/>
            </a:prstGeom>
            <a:noFill/>
            <a:ln w="381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zh-CN" altLang="en-US"/>
            </a:p>
          </p:txBody>
        </p:sp>
        <p:sp>
          <p:nvSpPr>
            <p:cNvPr id="383" name="Line 39">
              <a:extLst>
                <a:ext uri="{FF2B5EF4-FFF2-40B4-BE49-F238E27FC236}">
                  <a16:creationId xmlns:a16="http://schemas.microsoft.com/office/drawing/2014/main" id="{90A84E0B-ACBC-5E2B-A183-BD1980A57B6A}"/>
                </a:ext>
              </a:extLst>
            </p:cNvPr>
            <p:cNvSpPr>
              <a:spLocks noChangeShapeType="1"/>
            </p:cNvSpPr>
            <p:nvPr/>
          </p:nvSpPr>
          <p:spPr bwMode="auto">
            <a:xfrm flipV="1">
              <a:off x="3160" y="1965"/>
              <a:ext cx="50" cy="1"/>
            </a:xfrm>
            <a:prstGeom prst="line">
              <a:avLst/>
            </a:prstGeom>
            <a:noFill/>
            <a:ln w="381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84" name="Line 40">
              <a:extLst>
                <a:ext uri="{FF2B5EF4-FFF2-40B4-BE49-F238E27FC236}">
                  <a16:creationId xmlns:a16="http://schemas.microsoft.com/office/drawing/2014/main" id="{91D6AC4E-FD67-CE8A-BC98-41245B81C519}"/>
                </a:ext>
              </a:extLst>
            </p:cNvPr>
            <p:cNvSpPr>
              <a:spLocks noChangeShapeType="1"/>
            </p:cNvSpPr>
            <p:nvPr/>
          </p:nvSpPr>
          <p:spPr bwMode="auto">
            <a:xfrm flipV="1">
              <a:off x="3160" y="1662"/>
              <a:ext cx="50" cy="1"/>
            </a:xfrm>
            <a:prstGeom prst="line">
              <a:avLst/>
            </a:prstGeom>
            <a:noFill/>
            <a:ln w="381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85" name="Line 41">
              <a:extLst>
                <a:ext uri="{FF2B5EF4-FFF2-40B4-BE49-F238E27FC236}">
                  <a16:creationId xmlns:a16="http://schemas.microsoft.com/office/drawing/2014/main" id="{E6E06534-8188-6F27-83C9-FCE60B6E95E2}"/>
                </a:ext>
              </a:extLst>
            </p:cNvPr>
            <p:cNvSpPr>
              <a:spLocks noChangeShapeType="1"/>
            </p:cNvSpPr>
            <p:nvPr/>
          </p:nvSpPr>
          <p:spPr bwMode="auto">
            <a:xfrm flipV="1">
              <a:off x="3160" y="1360"/>
              <a:ext cx="50" cy="1"/>
            </a:xfrm>
            <a:prstGeom prst="line">
              <a:avLst/>
            </a:prstGeom>
            <a:noFill/>
            <a:ln w="381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86" name="Line 42">
              <a:extLst>
                <a:ext uri="{FF2B5EF4-FFF2-40B4-BE49-F238E27FC236}">
                  <a16:creationId xmlns:a16="http://schemas.microsoft.com/office/drawing/2014/main" id="{0D39D6F8-446F-CED0-FA8B-21EC14FB7E3A}"/>
                </a:ext>
              </a:extLst>
            </p:cNvPr>
            <p:cNvSpPr>
              <a:spLocks noChangeShapeType="1"/>
            </p:cNvSpPr>
            <p:nvPr/>
          </p:nvSpPr>
          <p:spPr bwMode="auto">
            <a:xfrm flipV="1">
              <a:off x="3160" y="1058"/>
              <a:ext cx="50" cy="1"/>
            </a:xfrm>
            <a:prstGeom prst="line">
              <a:avLst/>
            </a:prstGeom>
            <a:noFill/>
            <a:ln w="381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87" name="Rectangle 43">
              <a:extLst>
                <a:ext uri="{FF2B5EF4-FFF2-40B4-BE49-F238E27FC236}">
                  <a16:creationId xmlns:a16="http://schemas.microsoft.com/office/drawing/2014/main" id="{AE2FCBC3-FF53-D718-883F-8C4D1B83774C}"/>
                </a:ext>
              </a:extLst>
            </p:cNvPr>
            <p:cNvSpPr>
              <a:spLocks noChangeArrowheads="1"/>
            </p:cNvSpPr>
            <p:nvPr/>
          </p:nvSpPr>
          <p:spPr bwMode="auto">
            <a:xfrm>
              <a:off x="3398" y="2274"/>
              <a:ext cx="147"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33CC"/>
                  </a:solidFill>
                  <a:miter lim="800000"/>
                  <a:headEnd/>
                  <a:tailEnd/>
                </a14:hiddenLine>
              </a:ext>
            </a:extLst>
          </p:spPr>
          <p:txBody>
            <a:bodyPr lIns="0" tIns="0" rIns="0" bIns="0">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fontAlgn="ctr"/>
              <a:r>
                <a:rPr lang="en-US" altLang="zh-CN" sz="2400">
                  <a:solidFill>
                    <a:srgbClr val="0033CC"/>
                  </a:solidFill>
                </a:rPr>
                <a:t>1</a:t>
              </a:r>
              <a:endParaRPr lang="en-US" altLang="zh-CN" sz="2400" b="0">
                <a:solidFill>
                  <a:srgbClr val="0033CC"/>
                </a:solidFill>
              </a:endParaRPr>
            </a:p>
          </p:txBody>
        </p:sp>
        <p:sp>
          <p:nvSpPr>
            <p:cNvPr id="388" name="Rectangle 44">
              <a:extLst>
                <a:ext uri="{FF2B5EF4-FFF2-40B4-BE49-F238E27FC236}">
                  <a16:creationId xmlns:a16="http://schemas.microsoft.com/office/drawing/2014/main" id="{88F2C837-F78D-92A0-8809-59D6CEFECDE7}"/>
                </a:ext>
              </a:extLst>
            </p:cNvPr>
            <p:cNvSpPr>
              <a:spLocks noChangeArrowheads="1"/>
            </p:cNvSpPr>
            <p:nvPr/>
          </p:nvSpPr>
          <p:spPr bwMode="auto">
            <a:xfrm>
              <a:off x="3704" y="2274"/>
              <a:ext cx="147"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33CC"/>
                  </a:solidFill>
                  <a:miter lim="800000"/>
                  <a:headEnd/>
                  <a:tailEnd/>
                </a14:hiddenLine>
              </a:ext>
            </a:extLst>
          </p:spPr>
          <p:txBody>
            <a:bodyPr lIns="0" tIns="0" rIns="0" bIns="0">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fontAlgn="ctr"/>
              <a:r>
                <a:rPr lang="en-US" altLang="zh-CN" sz="2400">
                  <a:solidFill>
                    <a:srgbClr val="0033CC"/>
                  </a:solidFill>
                </a:rPr>
                <a:t>2</a:t>
              </a:r>
              <a:endParaRPr lang="en-US" altLang="zh-CN" sz="2400" b="0">
                <a:solidFill>
                  <a:srgbClr val="0033CC"/>
                </a:solidFill>
              </a:endParaRPr>
            </a:p>
          </p:txBody>
        </p:sp>
        <p:sp>
          <p:nvSpPr>
            <p:cNvPr id="389" name="Rectangle 45">
              <a:extLst>
                <a:ext uri="{FF2B5EF4-FFF2-40B4-BE49-F238E27FC236}">
                  <a16:creationId xmlns:a16="http://schemas.microsoft.com/office/drawing/2014/main" id="{935683BE-9404-EF66-0D37-33BA494EE4BF}"/>
                </a:ext>
              </a:extLst>
            </p:cNvPr>
            <p:cNvSpPr>
              <a:spLocks noChangeArrowheads="1"/>
            </p:cNvSpPr>
            <p:nvPr/>
          </p:nvSpPr>
          <p:spPr bwMode="auto">
            <a:xfrm>
              <a:off x="4010" y="2274"/>
              <a:ext cx="147"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33CC"/>
                  </a:solidFill>
                  <a:miter lim="800000"/>
                  <a:headEnd/>
                  <a:tailEnd/>
                </a14:hiddenLine>
              </a:ext>
            </a:extLst>
          </p:spPr>
          <p:txBody>
            <a:bodyPr lIns="0" tIns="0" rIns="0" bIns="0">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fontAlgn="ctr"/>
              <a:r>
                <a:rPr lang="en-US" altLang="zh-CN" sz="2400">
                  <a:solidFill>
                    <a:srgbClr val="0033CC"/>
                  </a:solidFill>
                </a:rPr>
                <a:t>3</a:t>
              </a:r>
              <a:endParaRPr lang="en-US" altLang="zh-CN" sz="2400" b="0">
                <a:solidFill>
                  <a:srgbClr val="0033CC"/>
                </a:solidFill>
              </a:endParaRPr>
            </a:p>
          </p:txBody>
        </p:sp>
        <p:sp>
          <p:nvSpPr>
            <p:cNvPr id="390" name="Rectangle 46">
              <a:extLst>
                <a:ext uri="{FF2B5EF4-FFF2-40B4-BE49-F238E27FC236}">
                  <a16:creationId xmlns:a16="http://schemas.microsoft.com/office/drawing/2014/main" id="{31889426-E503-B0F0-1A62-5C41FED20E65}"/>
                </a:ext>
              </a:extLst>
            </p:cNvPr>
            <p:cNvSpPr>
              <a:spLocks noChangeArrowheads="1"/>
            </p:cNvSpPr>
            <p:nvPr/>
          </p:nvSpPr>
          <p:spPr bwMode="auto">
            <a:xfrm>
              <a:off x="4316" y="2274"/>
              <a:ext cx="147"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33CC"/>
                  </a:solidFill>
                  <a:miter lim="800000"/>
                  <a:headEnd/>
                  <a:tailEnd/>
                </a14:hiddenLine>
              </a:ext>
            </a:extLst>
          </p:spPr>
          <p:txBody>
            <a:bodyPr lIns="0" tIns="0" rIns="0" bIns="0">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fontAlgn="ctr"/>
              <a:r>
                <a:rPr lang="en-US" altLang="zh-CN" sz="2400">
                  <a:solidFill>
                    <a:srgbClr val="0033CC"/>
                  </a:solidFill>
                </a:rPr>
                <a:t>4</a:t>
              </a:r>
              <a:endParaRPr lang="en-US" altLang="zh-CN" sz="2400" b="0">
                <a:solidFill>
                  <a:srgbClr val="0033CC"/>
                </a:solidFill>
              </a:endParaRPr>
            </a:p>
          </p:txBody>
        </p:sp>
        <p:sp>
          <p:nvSpPr>
            <p:cNvPr id="391" name="Rectangle 47">
              <a:extLst>
                <a:ext uri="{FF2B5EF4-FFF2-40B4-BE49-F238E27FC236}">
                  <a16:creationId xmlns:a16="http://schemas.microsoft.com/office/drawing/2014/main" id="{3F9ED339-6CFD-FB34-8DD4-2D1A9E857A31}"/>
                </a:ext>
              </a:extLst>
            </p:cNvPr>
            <p:cNvSpPr>
              <a:spLocks noChangeArrowheads="1"/>
            </p:cNvSpPr>
            <p:nvPr/>
          </p:nvSpPr>
          <p:spPr bwMode="auto">
            <a:xfrm>
              <a:off x="2948" y="1871"/>
              <a:ext cx="147"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33CC"/>
                  </a:solidFill>
                  <a:miter lim="800000"/>
                  <a:headEnd/>
                  <a:tailEnd/>
                </a14:hiddenLine>
              </a:ext>
            </a:extLst>
          </p:spPr>
          <p:txBody>
            <a:bodyPr lIns="0" tIns="0" rIns="0" bIns="0">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fontAlgn="ctr"/>
              <a:r>
                <a:rPr lang="en-US" altLang="zh-CN" sz="2400">
                  <a:solidFill>
                    <a:srgbClr val="0033CC"/>
                  </a:solidFill>
                </a:rPr>
                <a:t>1</a:t>
              </a:r>
              <a:endParaRPr lang="en-US" altLang="zh-CN" sz="2400" b="0">
                <a:solidFill>
                  <a:srgbClr val="0033CC"/>
                </a:solidFill>
              </a:endParaRPr>
            </a:p>
          </p:txBody>
        </p:sp>
        <p:sp>
          <p:nvSpPr>
            <p:cNvPr id="392" name="Rectangle 48">
              <a:extLst>
                <a:ext uri="{FF2B5EF4-FFF2-40B4-BE49-F238E27FC236}">
                  <a16:creationId xmlns:a16="http://schemas.microsoft.com/office/drawing/2014/main" id="{A8E701BA-E760-6539-A18F-A024581FA3FD}"/>
                </a:ext>
              </a:extLst>
            </p:cNvPr>
            <p:cNvSpPr>
              <a:spLocks noChangeArrowheads="1"/>
            </p:cNvSpPr>
            <p:nvPr/>
          </p:nvSpPr>
          <p:spPr bwMode="auto">
            <a:xfrm>
              <a:off x="2949" y="1554"/>
              <a:ext cx="147"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33CC"/>
                  </a:solidFill>
                  <a:miter lim="800000"/>
                  <a:headEnd/>
                  <a:tailEnd/>
                </a14:hiddenLine>
              </a:ext>
            </a:extLst>
          </p:spPr>
          <p:txBody>
            <a:bodyPr lIns="0" tIns="0" rIns="0" bIns="0">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fontAlgn="ctr"/>
              <a:r>
                <a:rPr lang="en-US" altLang="zh-CN" sz="2400">
                  <a:solidFill>
                    <a:srgbClr val="0033CC"/>
                  </a:solidFill>
                </a:rPr>
                <a:t>2</a:t>
              </a:r>
              <a:endParaRPr lang="en-US" altLang="zh-CN" sz="2400" b="0">
                <a:solidFill>
                  <a:srgbClr val="0033CC"/>
                </a:solidFill>
              </a:endParaRPr>
            </a:p>
          </p:txBody>
        </p:sp>
        <p:sp>
          <p:nvSpPr>
            <p:cNvPr id="393" name="Rectangle 49">
              <a:extLst>
                <a:ext uri="{FF2B5EF4-FFF2-40B4-BE49-F238E27FC236}">
                  <a16:creationId xmlns:a16="http://schemas.microsoft.com/office/drawing/2014/main" id="{CDBC22BC-941C-2ED1-B67B-1EE9A80130BE}"/>
                </a:ext>
              </a:extLst>
            </p:cNvPr>
            <p:cNvSpPr>
              <a:spLocks noChangeArrowheads="1"/>
            </p:cNvSpPr>
            <p:nvPr/>
          </p:nvSpPr>
          <p:spPr bwMode="auto">
            <a:xfrm>
              <a:off x="2948" y="1238"/>
              <a:ext cx="147"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33CC"/>
                  </a:solidFill>
                  <a:miter lim="800000"/>
                  <a:headEnd/>
                  <a:tailEnd/>
                </a14:hiddenLine>
              </a:ext>
            </a:extLst>
          </p:spPr>
          <p:txBody>
            <a:bodyPr lIns="0" tIns="0" rIns="0" bIns="0">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fontAlgn="ctr"/>
              <a:r>
                <a:rPr lang="en-US" altLang="zh-CN" sz="2400">
                  <a:solidFill>
                    <a:srgbClr val="0033CC"/>
                  </a:solidFill>
                </a:rPr>
                <a:t>3</a:t>
              </a:r>
              <a:endParaRPr lang="en-US" altLang="zh-CN" sz="2400" b="0">
                <a:solidFill>
                  <a:srgbClr val="0033CC"/>
                </a:solidFill>
              </a:endParaRPr>
            </a:p>
          </p:txBody>
        </p:sp>
        <p:sp>
          <p:nvSpPr>
            <p:cNvPr id="394" name="Rectangle 50">
              <a:extLst>
                <a:ext uri="{FF2B5EF4-FFF2-40B4-BE49-F238E27FC236}">
                  <a16:creationId xmlns:a16="http://schemas.microsoft.com/office/drawing/2014/main" id="{9F5EB39F-84E4-6CB5-843E-B870D1034098}"/>
                </a:ext>
              </a:extLst>
            </p:cNvPr>
            <p:cNvSpPr>
              <a:spLocks noChangeArrowheads="1"/>
            </p:cNvSpPr>
            <p:nvPr/>
          </p:nvSpPr>
          <p:spPr bwMode="auto">
            <a:xfrm>
              <a:off x="2948" y="922"/>
              <a:ext cx="147"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33CC"/>
                  </a:solidFill>
                  <a:miter lim="800000"/>
                  <a:headEnd/>
                  <a:tailEnd/>
                </a14:hiddenLine>
              </a:ext>
            </a:extLst>
          </p:spPr>
          <p:txBody>
            <a:bodyPr lIns="0" tIns="0" rIns="0" bIns="0">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fontAlgn="ctr"/>
              <a:r>
                <a:rPr lang="en-US" altLang="zh-CN" sz="2400">
                  <a:solidFill>
                    <a:srgbClr val="0033CC"/>
                  </a:solidFill>
                </a:rPr>
                <a:t>4</a:t>
              </a:r>
              <a:endParaRPr lang="en-US" altLang="zh-CN" sz="2400" b="0">
                <a:solidFill>
                  <a:srgbClr val="0033CC"/>
                </a:solidFill>
              </a:endParaRPr>
            </a:p>
          </p:txBody>
        </p:sp>
      </p:grpSp>
      <p:sp>
        <p:nvSpPr>
          <p:cNvPr id="395" name="Line 53">
            <a:extLst>
              <a:ext uri="{FF2B5EF4-FFF2-40B4-BE49-F238E27FC236}">
                <a16:creationId xmlns:a16="http://schemas.microsoft.com/office/drawing/2014/main" id="{50A92914-0347-9C3F-E1C3-B8E4F243814C}"/>
              </a:ext>
            </a:extLst>
          </p:cNvPr>
          <p:cNvSpPr>
            <a:spLocks noChangeShapeType="1"/>
          </p:cNvSpPr>
          <p:nvPr/>
        </p:nvSpPr>
        <p:spPr bwMode="auto">
          <a:xfrm>
            <a:off x="4896729" y="2219030"/>
            <a:ext cx="0" cy="1776413"/>
          </a:xfrm>
          <a:prstGeom prst="line">
            <a:avLst/>
          </a:prstGeom>
          <a:noFill/>
          <a:ln w="28575">
            <a:solidFill>
              <a:srgbClr val="996600"/>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96" name="AutoShape 57">
            <a:extLst>
              <a:ext uri="{FF2B5EF4-FFF2-40B4-BE49-F238E27FC236}">
                <a16:creationId xmlns:a16="http://schemas.microsoft.com/office/drawing/2014/main" id="{ACD24A8B-B9AD-F671-0569-1C6943D71458}"/>
              </a:ext>
            </a:extLst>
          </p:cNvPr>
          <p:cNvSpPr>
            <a:spLocks noChangeArrowheads="1"/>
          </p:cNvSpPr>
          <p:nvPr/>
        </p:nvSpPr>
        <p:spPr bwMode="auto">
          <a:xfrm>
            <a:off x="4934829" y="1261768"/>
            <a:ext cx="1276350" cy="509587"/>
          </a:xfrm>
          <a:prstGeom prst="wedgeRoundRectCallout">
            <a:avLst>
              <a:gd name="adj1" fmla="val -48259"/>
              <a:gd name="adj2" fmla="val 86449"/>
              <a:gd name="adj3" fmla="val 16667"/>
            </a:avLst>
          </a:prstGeom>
          <a:solidFill>
            <a:srgbClr val="CCFFFF"/>
          </a:solidFill>
          <a:ln w="9525">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r>
              <a:rPr lang="zh-CN" altLang="en-US" sz="2400">
                <a:solidFill>
                  <a:srgbClr val="0033CC"/>
                </a:solidFill>
              </a:rPr>
              <a:t>截止区</a:t>
            </a:r>
          </a:p>
        </p:txBody>
      </p:sp>
      <p:sp>
        <p:nvSpPr>
          <p:cNvPr id="397" name="AutoShape 58">
            <a:extLst>
              <a:ext uri="{FF2B5EF4-FFF2-40B4-BE49-F238E27FC236}">
                <a16:creationId xmlns:a16="http://schemas.microsoft.com/office/drawing/2014/main" id="{B4B8E8D2-7D27-BA21-6905-6E22FAA25F6B}"/>
              </a:ext>
            </a:extLst>
          </p:cNvPr>
          <p:cNvSpPr>
            <a:spLocks noChangeArrowheads="1"/>
          </p:cNvSpPr>
          <p:nvPr/>
        </p:nvSpPr>
        <p:spPr bwMode="auto">
          <a:xfrm>
            <a:off x="3260016" y="2263480"/>
            <a:ext cx="927100" cy="428625"/>
          </a:xfrm>
          <a:prstGeom prst="wedgeRoundRectCallout">
            <a:avLst>
              <a:gd name="adj1" fmla="val 92981"/>
              <a:gd name="adj2" fmla="val -55185"/>
              <a:gd name="adj3" fmla="val 16667"/>
            </a:avLst>
          </a:prstGeom>
          <a:solidFill>
            <a:srgbClr val="FFFFCC"/>
          </a:solidFill>
          <a:ln w="9525">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r>
              <a:rPr lang="en-US" altLang="zh-CN" sz="2400">
                <a:solidFill>
                  <a:srgbClr val="FF0066"/>
                </a:solidFill>
              </a:rPr>
              <a:t>3.6V</a:t>
            </a:r>
          </a:p>
        </p:txBody>
      </p:sp>
      <p:sp>
        <p:nvSpPr>
          <p:cNvPr id="398" name="Line 64">
            <a:extLst>
              <a:ext uri="{FF2B5EF4-FFF2-40B4-BE49-F238E27FC236}">
                <a16:creationId xmlns:a16="http://schemas.microsoft.com/office/drawing/2014/main" id="{9EE4EC81-8DA6-8CD0-B0A7-8212A1E2FCB9}"/>
              </a:ext>
            </a:extLst>
          </p:cNvPr>
          <p:cNvSpPr>
            <a:spLocks noChangeShapeType="1"/>
          </p:cNvSpPr>
          <p:nvPr/>
        </p:nvSpPr>
        <p:spPr bwMode="auto">
          <a:xfrm>
            <a:off x="4909429" y="2206330"/>
            <a:ext cx="442912" cy="762000"/>
          </a:xfrm>
          <a:prstGeom prst="line">
            <a:avLst/>
          </a:prstGeom>
          <a:noFill/>
          <a:ln w="381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99" name="Rectangle 65">
            <a:extLst>
              <a:ext uri="{FF2B5EF4-FFF2-40B4-BE49-F238E27FC236}">
                <a16:creationId xmlns:a16="http://schemas.microsoft.com/office/drawing/2014/main" id="{81B11B33-0C7F-17FB-A07A-19527ED74D51}"/>
              </a:ext>
            </a:extLst>
          </p:cNvPr>
          <p:cNvSpPr>
            <a:spLocks noChangeArrowheads="1"/>
          </p:cNvSpPr>
          <p:nvPr/>
        </p:nvSpPr>
        <p:spPr bwMode="auto">
          <a:xfrm>
            <a:off x="5434891" y="2682580"/>
            <a:ext cx="3556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fontAlgn="ctr"/>
            <a:r>
              <a:rPr lang="en-US" altLang="zh-CN" sz="2400" i="1">
                <a:solidFill>
                  <a:srgbClr val="FF0066"/>
                </a:solidFill>
              </a:rPr>
              <a:t>C</a:t>
            </a:r>
            <a:endParaRPr lang="en-US" altLang="zh-CN" sz="2400" b="0" i="1">
              <a:solidFill>
                <a:srgbClr val="FF0066"/>
              </a:solidFill>
            </a:endParaRPr>
          </a:p>
        </p:txBody>
      </p:sp>
      <p:sp>
        <p:nvSpPr>
          <p:cNvPr id="400" name="AutoShape 66">
            <a:extLst>
              <a:ext uri="{FF2B5EF4-FFF2-40B4-BE49-F238E27FC236}">
                <a16:creationId xmlns:a16="http://schemas.microsoft.com/office/drawing/2014/main" id="{4684DB66-7903-B502-9663-DF4150ED6DD7}"/>
              </a:ext>
            </a:extLst>
          </p:cNvPr>
          <p:cNvSpPr>
            <a:spLocks noChangeArrowheads="1"/>
          </p:cNvSpPr>
          <p:nvPr/>
        </p:nvSpPr>
        <p:spPr bwMode="auto">
          <a:xfrm>
            <a:off x="5328529" y="1965030"/>
            <a:ext cx="1276350" cy="509588"/>
          </a:xfrm>
          <a:prstGeom prst="wedgeRoundRectCallout">
            <a:avLst>
              <a:gd name="adj1" fmla="val -52611"/>
              <a:gd name="adj2" fmla="val 83644"/>
              <a:gd name="adj3" fmla="val 16667"/>
            </a:avLst>
          </a:prstGeom>
          <a:solidFill>
            <a:srgbClr val="CCFFFF"/>
          </a:solidFill>
          <a:ln w="9525">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r>
              <a:rPr lang="zh-CN" altLang="en-US" sz="2400">
                <a:solidFill>
                  <a:srgbClr val="0033CC"/>
                </a:solidFill>
              </a:rPr>
              <a:t>线性区</a:t>
            </a:r>
          </a:p>
        </p:txBody>
      </p:sp>
      <p:sp>
        <p:nvSpPr>
          <p:cNvPr id="401" name="Line 67">
            <a:extLst>
              <a:ext uri="{FF2B5EF4-FFF2-40B4-BE49-F238E27FC236}">
                <a16:creationId xmlns:a16="http://schemas.microsoft.com/office/drawing/2014/main" id="{4C5DDF07-D0E9-94AE-C963-EDF0C10B87A5}"/>
              </a:ext>
            </a:extLst>
          </p:cNvPr>
          <p:cNvSpPr>
            <a:spLocks noChangeShapeType="1"/>
          </p:cNvSpPr>
          <p:nvPr/>
        </p:nvSpPr>
        <p:spPr bwMode="auto">
          <a:xfrm flipH="1">
            <a:off x="5341229" y="2957218"/>
            <a:ext cx="4762" cy="909637"/>
          </a:xfrm>
          <a:prstGeom prst="line">
            <a:avLst/>
          </a:prstGeom>
          <a:noFill/>
          <a:ln w="381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402" name="Line 68">
            <a:extLst>
              <a:ext uri="{FF2B5EF4-FFF2-40B4-BE49-F238E27FC236}">
                <a16:creationId xmlns:a16="http://schemas.microsoft.com/office/drawing/2014/main" id="{09C2BACB-DFBD-338A-0CE6-D38F1F5E0864}"/>
              </a:ext>
            </a:extLst>
          </p:cNvPr>
          <p:cNvSpPr>
            <a:spLocks noChangeShapeType="1"/>
          </p:cNvSpPr>
          <p:nvPr/>
        </p:nvSpPr>
        <p:spPr bwMode="auto">
          <a:xfrm flipH="1">
            <a:off x="5341229" y="2720680"/>
            <a:ext cx="3175" cy="1262063"/>
          </a:xfrm>
          <a:prstGeom prst="line">
            <a:avLst/>
          </a:prstGeom>
          <a:noFill/>
          <a:ln w="28575">
            <a:solidFill>
              <a:srgbClr val="FF0066"/>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403" name="Rectangle 69">
            <a:extLst>
              <a:ext uri="{FF2B5EF4-FFF2-40B4-BE49-F238E27FC236}">
                <a16:creationId xmlns:a16="http://schemas.microsoft.com/office/drawing/2014/main" id="{25C4EDA6-4F95-8D23-C7CA-0441F3E7D2D4}"/>
              </a:ext>
            </a:extLst>
          </p:cNvPr>
          <p:cNvSpPr>
            <a:spLocks noChangeArrowheads="1"/>
          </p:cNvSpPr>
          <p:nvPr/>
        </p:nvSpPr>
        <p:spPr bwMode="auto">
          <a:xfrm>
            <a:off x="5449179" y="3490618"/>
            <a:ext cx="3556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fontAlgn="ctr"/>
            <a:r>
              <a:rPr lang="en-US" altLang="zh-CN" sz="2400" i="1">
                <a:solidFill>
                  <a:srgbClr val="FF0066"/>
                </a:solidFill>
              </a:rPr>
              <a:t>D</a:t>
            </a:r>
            <a:endParaRPr lang="en-US" altLang="zh-CN" sz="2400" b="0" i="1">
              <a:solidFill>
                <a:srgbClr val="FF0066"/>
              </a:solidFill>
            </a:endParaRPr>
          </a:p>
        </p:txBody>
      </p:sp>
      <p:sp>
        <p:nvSpPr>
          <p:cNvPr id="404" name="AutoShape 70">
            <a:extLst>
              <a:ext uri="{FF2B5EF4-FFF2-40B4-BE49-F238E27FC236}">
                <a16:creationId xmlns:a16="http://schemas.microsoft.com/office/drawing/2014/main" id="{6D8F32CD-4D9C-7471-AECD-8AE173EB9B92}"/>
              </a:ext>
            </a:extLst>
          </p:cNvPr>
          <p:cNvSpPr>
            <a:spLocks noChangeArrowheads="1"/>
          </p:cNvSpPr>
          <p:nvPr/>
        </p:nvSpPr>
        <p:spPr bwMode="auto">
          <a:xfrm>
            <a:off x="5736516" y="2709568"/>
            <a:ext cx="1276350" cy="509587"/>
          </a:xfrm>
          <a:prstGeom prst="wedgeRoundRectCallout">
            <a:avLst>
              <a:gd name="adj1" fmla="val -75620"/>
              <a:gd name="adj2" fmla="val 51870"/>
              <a:gd name="adj3" fmla="val 16667"/>
            </a:avLst>
          </a:prstGeom>
          <a:solidFill>
            <a:srgbClr val="CCFFFF"/>
          </a:solidFill>
          <a:ln w="9525">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r>
              <a:rPr lang="zh-CN" altLang="en-US" sz="2400">
                <a:solidFill>
                  <a:srgbClr val="0033CC"/>
                </a:solidFill>
              </a:rPr>
              <a:t>转折区</a:t>
            </a:r>
          </a:p>
        </p:txBody>
      </p:sp>
      <p:sp>
        <p:nvSpPr>
          <p:cNvPr id="405" name="Line 71">
            <a:extLst>
              <a:ext uri="{FF2B5EF4-FFF2-40B4-BE49-F238E27FC236}">
                <a16:creationId xmlns:a16="http://schemas.microsoft.com/office/drawing/2014/main" id="{F1A672A1-9831-AB9E-86F1-0A3AC9E57706}"/>
              </a:ext>
            </a:extLst>
          </p:cNvPr>
          <p:cNvSpPr>
            <a:spLocks noChangeShapeType="1"/>
          </p:cNvSpPr>
          <p:nvPr/>
        </p:nvSpPr>
        <p:spPr bwMode="auto">
          <a:xfrm>
            <a:off x="5341229" y="3854155"/>
            <a:ext cx="1439862" cy="0"/>
          </a:xfrm>
          <a:prstGeom prst="line">
            <a:avLst/>
          </a:prstGeom>
          <a:noFill/>
          <a:ln w="381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406" name="Line 72">
            <a:extLst>
              <a:ext uri="{FF2B5EF4-FFF2-40B4-BE49-F238E27FC236}">
                <a16:creationId xmlns:a16="http://schemas.microsoft.com/office/drawing/2014/main" id="{ABE12BCD-B620-2DFB-92C6-06EB0B848A8E}"/>
              </a:ext>
            </a:extLst>
          </p:cNvPr>
          <p:cNvSpPr>
            <a:spLocks noChangeShapeType="1"/>
          </p:cNvSpPr>
          <p:nvPr/>
        </p:nvSpPr>
        <p:spPr bwMode="auto">
          <a:xfrm flipV="1">
            <a:off x="4644316" y="3854155"/>
            <a:ext cx="695325" cy="0"/>
          </a:xfrm>
          <a:prstGeom prst="line">
            <a:avLst/>
          </a:prstGeom>
          <a:noFill/>
          <a:ln w="28575">
            <a:solidFill>
              <a:srgbClr val="996600"/>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407" name="Rectangle 73">
            <a:extLst>
              <a:ext uri="{FF2B5EF4-FFF2-40B4-BE49-F238E27FC236}">
                <a16:creationId xmlns:a16="http://schemas.microsoft.com/office/drawing/2014/main" id="{B1467EEA-C9CF-2C97-4BD9-7D88FF1D7D1D}"/>
              </a:ext>
            </a:extLst>
          </p:cNvPr>
          <p:cNvSpPr>
            <a:spLocks noChangeArrowheads="1"/>
          </p:cNvSpPr>
          <p:nvPr/>
        </p:nvSpPr>
        <p:spPr bwMode="auto">
          <a:xfrm>
            <a:off x="6314366" y="3490618"/>
            <a:ext cx="3556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fontAlgn="ctr"/>
            <a:r>
              <a:rPr lang="en-US" altLang="zh-CN" sz="2400" i="1">
                <a:solidFill>
                  <a:srgbClr val="FF0066"/>
                </a:solidFill>
              </a:rPr>
              <a:t>E</a:t>
            </a:r>
            <a:endParaRPr lang="en-US" altLang="zh-CN" sz="2400" b="0" i="1">
              <a:solidFill>
                <a:srgbClr val="FF0066"/>
              </a:solidFill>
            </a:endParaRPr>
          </a:p>
        </p:txBody>
      </p:sp>
      <p:sp>
        <p:nvSpPr>
          <p:cNvPr id="408" name="AutoShape 74">
            <a:extLst>
              <a:ext uri="{FF2B5EF4-FFF2-40B4-BE49-F238E27FC236}">
                <a16:creationId xmlns:a16="http://schemas.microsoft.com/office/drawing/2014/main" id="{AEE9688B-83AB-8F58-BD03-E8E7A5AB1883}"/>
              </a:ext>
            </a:extLst>
          </p:cNvPr>
          <p:cNvSpPr>
            <a:spLocks noChangeArrowheads="1"/>
          </p:cNvSpPr>
          <p:nvPr/>
        </p:nvSpPr>
        <p:spPr bwMode="auto">
          <a:xfrm>
            <a:off x="6830304" y="3277893"/>
            <a:ext cx="1276350" cy="509587"/>
          </a:xfrm>
          <a:prstGeom prst="wedgeRoundRectCallout">
            <a:avLst>
              <a:gd name="adj1" fmla="val -73630"/>
              <a:gd name="adj2" fmla="val 54671"/>
              <a:gd name="adj3" fmla="val 16667"/>
            </a:avLst>
          </a:prstGeom>
          <a:solidFill>
            <a:srgbClr val="CCFFFF"/>
          </a:solidFill>
          <a:ln w="9525">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r>
              <a:rPr lang="zh-CN" altLang="en-US" sz="2400">
                <a:solidFill>
                  <a:srgbClr val="0033CC"/>
                </a:solidFill>
              </a:rPr>
              <a:t>饱和区</a:t>
            </a:r>
          </a:p>
        </p:txBody>
      </p:sp>
      <p:sp>
        <p:nvSpPr>
          <p:cNvPr id="409" name="AutoShape 75">
            <a:extLst>
              <a:ext uri="{FF2B5EF4-FFF2-40B4-BE49-F238E27FC236}">
                <a16:creationId xmlns:a16="http://schemas.microsoft.com/office/drawing/2014/main" id="{E02FFEAD-8A3F-29E8-940D-69AFC05B2396}"/>
              </a:ext>
            </a:extLst>
          </p:cNvPr>
          <p:cNvSpPr>
            <a:spLocks noChangeArrowheads="1"/>
          </p:cNvSpPr>
          <p:nvPr/>
        </p:nvSpPr>
        <p:spPr bwMode="auto">
          <a:xfrm>
            <a:off x="3277479" y="3423943"/>
            <a:ext cx="927100" cy="428625"/>
          </a:xfrm>
          <a:prstGeom prst="wedgeRoundRectCallout">
            <a:avLst>
              <a:gd name="adj1" fmla="val 91611"/>
              <a:gd name="adj2" fmla="val 46296"/>
              <a:gd name="adj3" fmla="val 16667"/>
            </a:avLst>
          </a:prstGeom>
          <a:solidFill>
            <a:srgbClr val="FFFFCC"/>
          </a:solidFill>
          <a:ln w="9525">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r>
              <a:rPr lang="en-US" altLang="zh-CN" sz="2400">
                <a:solidFill>
                  <a:srgbClr val="FF0066"/>
                </a:solidFill>
              </a:rPr>
              <a:t>0.3V</a:t>
            </a:r>
          </a:p>
        </p:txBody>
      </p:sp>
      <p:sp>
        <p:nvSpPr>
          <p:cNvPr id="3" name="灯片编号占位符 2">
            <a:extLst>
              <a:ext uri="{FF2B5EF4-FFF2-40B4-BE49-F238E27FC236}">
                <a16:creationId xmlns:a16="http://schemas.microsoft.com/office/drawing/2014/main" id="{1D0E8663-792E-0B18-9E7E-6765CBFB3A23}"/>
              </a:ext>
            </a:extLst>
          </p:cNvPr>
          <p:cNvSpPr>
            <a:spLocks noGrp="1"/>
          </p:cNvSpPr>
          <p:nvPr>
            <p:ph type="sldNum" sz="quarter" idx="12"/>
          </p:nvPr>
        </p:nvSpPr>
        <p:spPr/>
        <p:txBody>
          <a:bodyPr/>
          <a:lstStyle/>
          <a:p>
            <a:fld id="{392CBAA0-59E6-204E-8F03-85E5040D48B8}" type="slidenum">
              <a:rPr kumimoji="1" lang="zh-CN" altLang="en-US" smtClean="0"/>
              <a:t>107</a:t>
            </a:fld>
            <a:r>
              <a:rPr kumimoji="1" lang="en-US" altLang="zh-CN"/>
              <a:t>/132</a:t>
            </a:r>
            <a:endParaRPr kumimoji="1" lang="zh-CN" altLang="en-US" dirty="0"/>
          </a:p>
        </p:txBody>
      </p:sp>
    </p:spTree>
    <p:extLst>
      <p:ext uri="{BB962C8B-B14F-4D97-AF65-F5344CB8AC3E}">
        <p14:creationId xmlns:p14="http://schemas.microsoft.com/office/powerpoint/2010/main" val="264635263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347">
                                            <p:txEl>
                                              <p:pRg st="0" end="0"/>
                                            </p:txEl>
                                          </p:spTgt>
                                        </p:tgtEl>
                                        <p:attrNameLst>
                                          <p:attrName>style.visibility</p:attrName>
                                        </p:attrNameLst>
                                      </p:cBhvr>
                                      <p:to>
                                        <p:strVal val="visible"/>
                                      </p:to>
                                    </p:set>
                                    <p:animEffect transition="in" filter="wipe(left)">
                                      <p:cBhvr>
                                        <p:cTn id="7" dur="500"/>
                                        <p:tgtEl>
                                          <p:spTgt spid="347">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nodeType="clickEffect">
                                  <p:stCondLst>
                                    <p:cond delay="0"/>
                                  </p:stCondLst>
                                  <p:childTnLst>
                                    <p:set>
                                      <p:cBhvr>
                                        <p:cTn id="11" dur="1" fill="hold">
                                          <p:stCondLst>
                                            <p:cond delay="0"/>
                                          </p:stCondLst>
                                        </p:cTn>
                                        <p:tgtEl>
                                          <p:spTgt spid="347">
                                            <p:txEl>
                                              <p:pRg st="1" end="1"/>
                                            </p:txEl>
                                          </p:spTgt>
                                        </p:tgtEl>
                                        <p:attrNameLst>
                                          <p:attrName>style.visibility</p:attrName>
                                        </p:attrNameLst>
                                      </p:cBhvr>
                                      <p:to>
                                        <p:strVal val="visible"/>
                                      </p:to>
                                    </p:set>
                                    <p:animEffect transition="in" filter="wipe(left)">
                                      <p:cBhvr>
                                        <p:cTn id="12" dur="500"/>
                                        <p:tgtEl>
                                          <p:spTgt spid="347">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nodeType="clickEffect">
                                  <p:stCondLst>
                                    <p:cond delay="0"/>
                                  </p:stCondLst>
                                  <p:childTnLst>
                                    <p:set>
                                      <p:cBhvr>
                                        <p:cTn id="16" dur="1" fill="hold">
                                          <p:stCondLst>
                                            <p:cond delay="0"/>
                                          </p:stCondLst>
                                        </p:cTn>
                                        <p:tgtEl>
                                          <p:spTgt spid="347">
                                            <p:txEl>
                                              <p:pRg st="2" end="2"/>
                                            </p:txEl>
                                          </p:spTgt>
                                        </p:tgtEl>
                                        <p:attrNameLst>
                                          <p:attrName>style.visibility</p:attrName>
                                        </p:attrNameLst>
                                      </p:cBhvr>
                                      <p:to>
                                        <p:strVal val="visible"/>
                                      </p:to>
                                    </p:set>
                                    <p:animEffect transition="in" filter="wipe(left)">
                                      <p:cBhvr>
                                        <p:cTn id="17" dur="500"/>
                                        <p:tgtEl>
                                          <p:spTgt spid="347">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8" fill="hold" nodeType="clickEffect">
                                  <p:stCondLst>
                                    <p:cond delay="0"/>
                                  </p:stCondLst>
                                  <p:childTnLst>
                                    <p:set>
                                      <p:cBhvr>
                                        <p:cTn id="21" dur="1" fill="hold">
                                          <p:stCondLst>
                                            <p:cond delay="0"/>
                                          </p:stCondLst>
                                        </p:cTn>
                                        <p:tgtEl>
                                          <p:spTgt spid="347">
                                            <p:txEl>
                                              <p:pRg st="3" end="3"/>
                                            </p:txEl>
                                          </p:spTgt>
                                        </p:tgtEl>
                                        <p:attrNameLst>
                                          <p:attrName>style.visibility</p:attrName>
                                        </p:attrNameLst>
                                      </p:cBhvr>
                                      <p:to>
                                        <p:strVal val="visible"/>
                                      </p:to>
                                    </p:set>
                                    <p:animEffect transition="in" filter="wipe(left)">
                                      <p:cBhvr>
                                        <p:cTn id="22" dur="500"/>
                                        <p:tgtEl>
                                          <p:spTgt spid="347">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标题 3">
            <a:extLst>
              <a:ext uri="{FF2B5EF4-FFF2-40B4-BE49-F238E27FC236}">
                <a16:creationId xmlns:a16="http://schemas.microsoft.com/office/drawing/2014/main" id="{A3557054-D826-9F4E-A18F-AE9DEA5A0C65}"/>
              </a:ext>
            </a:extLst>
          </p:cNvPr>
          <p:cNvSpPr>
            <a:spLocks noGrp="1"/>
          </p:cNvSpPr>
          <p:nvPr>
            <p:ph type="title"/>
          </p:nvPr>
        </p:nvSpPr>
        <p:spPr/>
        <p:txBody>
          <a:bodyPr>
            <a:normAutofit/>
          </a:bodyPr>
          <a:lstStyle/>
          <a:p>
            <a:r>
              <a:rPr kumimoji="1" lang="en-US" altLang="zh-CN" dirty="0"/>
              <a:t>4.1</a:t>
            </a:r>
            <a:r>
              <a:rPr kumimoji="1" lang="zh-CN" altLang="en-US" dirty="0"/>
              <a:t> </a:t>
            </a:r>
            <a:r>
              <a:rPr kumimoji="1" lang="en-US" altLang="zh-CN" dirty="0"/>
              <a:t>TTL</a:t>
            </a:r>
            <a:r>
              <a:rPr kumimoji="1" lang="zh-CN" altLang="en-US" dirty="0"/>
              <a:t>反相器</a:t>
            </a:r>
            <a:endParaRPr kumimoji="1" lang="zh-CN" altLang="en-US" dirty="0">
              <a:latin typeface="Myriad Pro" panose="020B0503030403020204" pitchFamily="34" charset="0"/>
            </a:endParaRPr>
          </a:p>
        </p:txBody>
      </p:sp>
      <p:sp>
        <p:nvSpPr>
          <p:cNvPr id="157" name="Text Box 5">
            <a:extLst>
              <a:ext uri="{FF2B5EF4-FFF2-40B4-BE49-F238E27FC236}">
                <a16:creationId xmlns:a16="http://schemas.microsoft.com/office/drawing/2014/main" id="{72E8E95D-D521-1892-46B2-C79EEE236CC8}"/>
              </a:ext>
            </a:extLst>
          </p:cNvPr>
          <p:cNvSpPr txBox="1">
            <a:spLocks noChangeArrowheads="1"/>
          </p:cNvSpPr>
          <p:nvPr/>
        </p:nvSpPr>
        <p:spPr bwMode="auto">
          <a:xfrm>
            <a:off x="0" y="673822"/>
            <a:ext cx="2525713"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lang="zh-CN" altLang="en-US" b="0" dirty="0">
                <a:solidFill>
                  <a:srgbClr val="0033CC"/>
                </a:solidFill>
                <a:latin typeface="Myriad Pro" panose="020B0503030403020204" pitchFamily="34" charset="0"/>
                <a:ea typeface="Songti SC" panose="02010600040101010101" pitchFamily="2" charset="-122"/>
              </a:rPr>
              <a:t>二</a:t>
            </a:r>
            <a:r>
              <a:rPr kumimoji="1" lang="zh-CN" altLang="en-US" sz="2800" b="0" i="0" u="none" strike="noStrike" kern="1200" cap="none" spc="0" normalizeH="0" baseline="0" noProof="0" dirty="0">
                <a:ln>
                  <a:noFill/>
                </a:ln>
                <a:solidFill>
                  <a:srgbClr val="0033CC"/>
                </a:solidFill>
                <a:effectLst/>
                <a:uLnTx/>
                <a:uFillTx/>
                <a:latin typeface="Myriad Pro" panose="020B0503030403020204" pitchFamily="34" charset="0"/>
                <a:ea typeface="Songti SC" panose="02010600040101010101" pitchFamily="2" charset="-122"/>
              </a:rPr>
              <a:t>、静态特性</a:t>
            </a:r>
            <a:endParaRPr kumimoji="1" lang="zh-CN" altLang="en-US" sz="2800" b="0" i="0" u="none" strike="noStrike" kern="1200" cap="none" spc="0" normalizeH="0" baseline="0" noProof="0" dirty="0">
              <a:ln>
                <a:noFill/>
              </a:ln>
              <a:solidFill>
                <a:srgbClr val="FE0567"/>
              </a:solidFill>
              <a:effectLst/>
              <a:uLnTx/>
              <a:uFillTx/>
              <a:latin typeface="Myriad Pro" panose="020B0503030403020204" pitchFamily="34" charset="0"/>
              <a:ea typeface="Songti SC" panose="02010600040101010101" pitchFamily="2" charset="-122"/>
            </a:endParaRPr>
          </a:p>
        </p:txBody>
      </p:sp>
      <p:sp>
        <p:nvSpPr>
          <p:cNvPr id="75" name="Text Box 6">
            <a:extLst>
              <a:ext uri="{FF2B5EF4-FFF2-40B4-BE49-F238E27FC236}">
                <a16:creationId xmlns:a16="http://schemas.microsoft.com/office/drawing/2014/main" id="{9B810B9F-5D7B-0A43-EB64-2506232DC6D8}"/>
              </a:ext>
            </a:extLst>
          </p:cNvPr>
          <p:cNvSpPr txBox="1">
            <a:spLocks noChangeArrowheads="1"/>
          </p:cNvSpPr>
          <p:nvPr/>
        </p:nvSpPr>
        <p:spPr bwMode="auto">
          <a:xfrm>
            <a:off x="3012281" y="679755"/>
            <a:ext cx="8904287"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r>
              <a:rPr lang="en-US" altLang="zh-CN" dirty="0">
                <a:solidFill>
                  <a:srgbClr val="FE0567"/>
                </a:solidFill>
                <a:latin typeface="宋体" panose="02010600030101010101" pitchFamily="2" charset="-122"/>
              </a:rPr>
              <a:t>4.</a:t>
            </a:r>
            <a:r>
              <a:rPr lang="en-US" altLang="zh-CN" dirty="0">
                <a:solidFill>
                  <a:srgbClr val="FE0567"/>
                </a:solidFill>
                <a:latin typeface="Symbol" panose="05050102010706020507" pitchFamily="18" charset="2"/>
              </a:rPr>
              <a:t> </a:t>
            </a:r>
            <a:r>
              <a:rPr lang="zh-CN" altLang="en-US" dirty="0">
                <a:solidFill>
                  <a:srgbClr val="FE0567"/>
                </a:solidFill>
                <a:latin typeface="宋体" panose="02010600030101010101" pitchFamily="2" charset="-122"/>
              </a:rPr>
              <a:t>电压传输</a:t>
            </a:r>
            <a:r>
              <a:rPr lang="zh-CN" altLang="zh-CN" dirty="0">
                <a:solidFill>
                  <a:srgbClr val="FE0567"/>
                </a:solidFill>
                <a:latin typeface="宋体" panose="02010600030101010101" pitchFamily="2" charset="-122"/>
              </a:rPr>
              <a:t>特性：</a:t>
            </a:r>
            <a:r>
              <a:rPr lang="zh-CN" altLang="en-US" dirty="0">
                <a:solidFill>
                  <a:srgbClr val="FE0567"/>
                </a:solidFill>
                <a:latin typeface="宋体" panose="02010600030101010101" pitchFamily="2" charset="-122"/>
              </a:rPr>
              <a:t>级联门时输入端噪声容限</a:t>
            </a:r>
            <a:endParaRPr lang="zh-CN" altLang="en-US" dirty="0">
              <a:solidFill>
                <a:srgbClr val="C00000"/>
              </a:solidFill>
            </a:endParaRPr>
          </a:p>
        </p:txBody>
      </p:sp>
      <p:sp>
        <p:nvSpPr>
          <p:cNvPr id="7" name="Line 3">
            <a:extLst>
              <a:ext uri="{FF2B5EF4-FFF2-40B4-BE49-F238E27FC236}">
                <a16:creationId xmlns:a16="http://schemas.microsoft.com/office/drawing/2014/main" id="{3FA518D1-C874-FA90-111B-6823632B4EB6}"/>
              </a:ext>
            </a:extLst>
          </p:cNvPr>
          <p:cNvSpPr>
            <a:spLocks noChangeShapeType="1"/>
          </p:cNvSpPr>
          <p:nvPr/>
        </p:nvSpPr>
        <p:spPr bwMode="auto">
          <a:xfrm flipV="1">
            <a:off x="4213602" y="5961218"/>
            <a:ext cx="0" cy="268288"/>
          </a:xfrm>
          <a:prstGeom prst="line">
            <a:avLst/>
          </a:prstGeom>
          <a:noFill/>
          <a:ln w="28575">
            <a:solidFill>
              <a:srgbClr val="FF0066"/>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8" name="Line 4">
            <a:extLst>
              <a:ext uri="{FF2B5EF4-FFF2-40B4-BE49-F238E27FC236}">
                <a16:creationId xmlns:a16="http://schemas.microsoft.com/office/drawing/2014/main" id="{19BED517-454B-E292-0582-E84E870B6769}"/>
              </a:ext>
            </a:extLst>
          </p:cNvPr>
          <p:cNvSpPr>
            <a:spLocks noChangeShapeType="1"/>
          </p:cNvSpPr>
          <p:nvPr/>
        </p:nvSpPr>
        <p:spPr bwMode="auto">
          <a:xfrm flipH="1">
            <a:off x="4213602" y="5291293"/>
            <a:ext cx="0" cy="280988"/>
          </a:xfrm>
          <a:prstGeom prst="line">
            <a:avLst/>
          </a:prstGeom>
          <a:noFill/>
          <a:ln w="28575">
            <a:solidFill>
              <a:srgbClr val="FF0066"/>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10" name="Line 5">
            <a:extLst>
              <a:ext uri="{FF2B5EF4-FFF2-40B4-BE49-F238E27FC236}">
                <a16:creationId xmlns:a16="http://schemas.microsoft.com/office/drawing/2014/main" id="{593E267B-9F1D-8DE8-1EC5-52F483C29C7D}"/>
              </a:ext>
            </a:extLst>
          </p:cNvPr>
          <p:cNvSpPr>
            <a:spLocks noChangeShapeType="1"/>
          </p:cNvSpPr>
          <p:nvPr/>
        </p:nvSpPr>
        <p:spPr bwMode="auto">
          <a:xfrm>
            <a:off x="4212015" y="3768881"/>
            <a:ext cx="0" cy="304800"/>
          </a:xfrm>
          <a:prstGeom prst="line">
            <a:avLst/>
          </a:prstGeom>
          <a:noFill/>
          <a:ln w="28575">
            <a:solidFill>
              <a:srgbClr val="FF0066"/>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11" name="Line 6">
            <a:extLst>
              <a:ext uri="{FF2B5EF4-FFF2-40B4-BE49-F238E27FC236}">
                <a16:creationId xmlns:a16="http://schemas.microsoft.com/office/drawing/2014/main" id="{8AD732FF-DEA1-8194-CCA4-06D1923B3605}"/>
              </a:ext>
            </a:extLst>
          </p:cNvPr>
          <p:cNvSpPr>
            <a:spLocks noChangeShapeType="1"/>
          </p:cNvSpPr>
          <p:nvPr/>
        </p:nvSpPr>
        <p:spPr bwMode="auto">
          <a:xfrm flipH="1" flipV="1">
            <a:off x="4213602" y="4484843"/>
            <a:ext cx="0" cy="280988"/>
          </a:xfrm>
          <a:prstGeom prst="line">
            <a:avLst/>
          </a:prstGeom>
          <a:noFill/>
          <a:ln w="28575">
            <a:solidFill>
              <a:srgbClr val="FF0066"/>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12" name="Text Box 7">
            <a:extLst>
              <a:ext uri="{FF2B5EF4-FFF2-40B4-BE49-F238E27FC236}">
                <a16:creationId xmlns:a16="http://schemas.microsoft.com/office/drawing/2014/main" id="{CDF358C4-B173-2A41-93BE-3DA06908216F}"/>
              </a:ext>
            </a:extLst>
          </p:cNvPr>
          <p:cNvSpPr txBox="1">
            <a:spLocks noChangeArrowheads="1"/>
          </p:cNvSpPr>
          <p:nvPr/>
        </p:nvSpPr>
        <p:spPr bwMode="auto">
          <a:xfrm>
            <a:off x="4477127" y="1551143"/>
            <a:ext cx="568325" cy="519113"/>
          </a:xfrm>
          <a:prstGeom prst="rect">
            <a:avLst/>
          </a:prstGeom>
          <a:noFill/>
          <a:ln>
            <a:noFill/>
          </a:ln>
          <a:effectLst/>
          <a:extLst>
            <a:ext uri="{909E8E84-426E-40DD-AFC4-6F175D3DCCD1}">
              <a14:hiddenFill xmlns:a14="http://schemas.microsoft.com/office/drawing/2010/main">
                <a:solidFill>
                  <a:srgbClr val="FFFFCC"/>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i="1">
                <a:solidFill>
                  <a:srgbClr val="FF0066"/>
                </a:solidFill>
              </a:rPr>
              <a:t>u</a:t>
            </a:r>
            <a:r>
              <a:rPr lang="en-US" altLang="zh-CN" baseline="-25000">
                <a:solidFill>
                  <a:srgbClr val="FF0066"/>
                </a:solidFill>
              </a:rPr>
              <a:t>I</a:t>
            </a:r>
          </a:p>
        </p:txBody>
      </p:sp>
      <p:sp>
        <p:nvSpPr>
          <p:cNvPr id="13" name="Text Box 8">
            <a:extLst>
              <a:ext uri="{FF2B5EF4-FFF2-40B4-BE49-F238E27FC236}">
                <a16:creationId xmlns:a16="http://schemas.microsoft.com/office/drawing/2014/main" id="{257BEA16-6E77-57F9-B82A-764B7137588E}"/>
              </a:ext>
            </a:extLst>
          </p:cNvPr>
          <p:cNvSpPr txBox="1">
            <a:spLocks noChangeArrowheads="1"/>
          </p:cNvSpPr>
          <p:nvPr/>
        </p:nvSpPr>
        <p:spPr bwMode="auto">
          <a:xfrm>
            <a:off x="2888040" y="1563843"/>
            <a:ext cx="858837" cy="519113"/>
          </a:xfrm>
          <a:prstGeom prst="rect">
            <a:avLst/>
          </a:prstGeom>
          <a:noFill/>
          <a:ln>
            <a:noFill/>
          </a:ln>
          <a:effectLst/>
          <a:extLst>
            <a:ext uri="{909E8E84-426E-40DD-AFC4-6F175D3DCCD1}">
              <a14:hiddenFill xmlns:a14="http://schemas.microsoft.com/office/drawing/2010/main">
                <a:solidFill>
                  <a:srgbClr val="FFFFCC"/>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i="1">
                <a:solidFill>
                  <a:srgbClr val="FF0066"/>
                </a:solidFill>
              </a:rPr>
              <a:t>u</a:t>
            </a:r>
            <a:r>
              <a:rPr lang="en-US" altLang="zh-CN" baseline="-25000">
                <a:solidFill>
                  <a:srgbClr val="FF0066"/>
                </a:solidFill>
              </a:rPr>
              <a:t>O</a:t>
            </a:r>
          </a:p>
        </p:txBody>
      </p:sp>
      <p:grpSp>
        <p:nvGrpSpPr>
          <p:cNvPr id="14" name="Group 9">
            <a:extLst>
              <a:ext uri="{FF2B5EF4-FFF2-40B4-BE49-F238E27FC236}">
                <a16:creationId xmlns:a16="http://schemas.microsoft.com/office/drawing/2014/main" id="{A7C5D9A5-45BA-3C4F-F4B5-84AA5E182D19}"/>
              </a:ext>
            </a:extLst>
          </p:cNvPr>
          <p:cNvGrpSpPr>
            <a:grpSpLocks/>
          </p:cNvGrpSpPr>
          <p:nvPr/>
        </p:nvGrpSpPr>
        <p:grpSpPr bwMode="auto">
          <a:xfrm>
            <a:off x="1624390" y="1638456"/>
            <a:ext cx="1292225" cy="873125"/>
            <a:chOff x="227" y="823"/>
            <a:chExt cx="814" cy="550"/>
          </a:xfrm>
        </p:grpSpPr>
        <p:sp>
          <p:nvSpPr>
            <p:cNvPr id="15" name="Rectangle 10">
              <a:extLst>
                <a:ext uri="{FF2B5EF4-FFF2-40B4-BE49-F238E27FC236}">
                  <a16:creationId xmlns:a16="http://schemas.microsoft.com/office/drawing/2014/main" id="{7DFAD51D-36EE-F717-5498-92FF4A0DA269}"/>
                </a:ext>
              </a:extLst>
            </p:cNvPr>
            <p:cNvSpPr>
              <a:spLocks noChangeArrowheads="1"/>
            </p:cNvSpPr>
            <p:nvPr/>
          </p:nvSpPr>
          <p:spPr bwMode="auto">
            <a:xfrm>
              <a:off x="583" y="825"/>
              <a:ext cx="362" cy="548"/>
            </a:xfrm>
            <a:prstGeom prst="rect">
              <a:avLst/>
            </a:prstGeom>
            <a:solidFill>
              <a:srgbClr val="CCFFFF"/>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endParaRPr lang="zh-CN" altLang="zh-CN" sz="2400" b="0"/>
            </a:p>
          </p:txBody>
        </p:sp>
        <p:sp>
          <p:nvSpPr>
            <p:cNvPr id="16" name="AutoShape 11">
              <a:extLst>
                <a:ext uri="{FF2B5EF4-FFF2-40B4-BE49-F238E27FC236}">
                  <a16:creationId xmlns:a16="http://schemas.microsoft.com/office/drawing/2014/main" id="{801E08FE-C97B-94DB-EDC1-4EFA5AED676E}"/>
                </a:ext>
              </a:extLst>
            </p:cNvPr>
            <p:cNvSpPr>
              <a:spLocks noChangeArrowheads="1"/>
            </p:cNvSpPr>
            <p:nvPr/>
          </p:nvSpPr>
          <p:spPr bwMode="auto">
            <a:xfrm>
              <a:off x="945" y="1051"/>
              <a:ext cx="96" cy="96"/>
            </a:xfrm>
            <a:prstGeom prst="flowChartConnector">
              <a:avLst/>
            </a:prstGeom>
            <a:noFill/>
            <a:ln w="28575">
              <a:solidFill>
                <a:srgbClr val="0033CC"/>
              </a:solidFill>
              <a:round/>
              <a:headEnd/>
              <a:tailEn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7" name="Line 12">
              <a:extLst>
                <a:ext uri="{FF2B5EF4-FFF2-40B4-BE49-F238E27FC236}">
                  <a16:creationId xmlns:a16="http://schemas.microsoft.com/office/drawing/2014/main" id="{B24DD763-A146-B828-9DA0-9548A133D646}"/>
                </a:ext>
              </a:extLst>
            </p:cNvPr>
            <p:cNvSpPr>
              <a:spLocks noChangeShapeType="1"/>
            </p:cNvSpPr>
            <p:nvPr/>
          </p:nvSpPr>
          <p:spPr bwMode="auto">
            <a:xfrm flipH="1">
              <a:off x="297" y="1100"/>
              <a:ext cx="277"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18" name="Text Box 13">
              <a:extLst>
                <a:ext uri="{FF2B5EF4-FFF2-40B4-BE49-F238E27FC236}">
                  <a16:creationId xmlns:a16="http://schemas.microsoft.com/office/drawing/2014/main" id="{5FC5D389-A7E5-B50F-DA09-477AE39960E3}"/>
                </a:ext>
              </a:extLst>
            </p:cNvPr>
            <p:cNvSpPr txBox="1">
              <a:spLocks noChangeArrowheads="1"/>
            </p:cNvSpPr>
            <p:nvPr/>
          </p:nvSpPr>
          <p:spPr bwMode="auto">
            <a:xfrm>
              <a:off x="662" y="823"/>
              <a:ext cx="228"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a:solidFill>
                    <a:srgbClr val="0033CC"/>
                  </a:solidFill>
                </a:rPr>
                <a:t>1</a:t>
              </a:r>
            </a:p>
          </p:txBody>
        </p:sp>
        <p:sp>
          <p:nvSpPr>
            <p:cNvPr id="19" name="AutoShape 14">
              <a:extLst>
                <a:ext uri="{FF2B5EF4-FFF2-40B4-BE49-F238E27FC236}">
                  <a16:creationId xmlns:a16="http://schemas.microsoft.com/office/drawing/2014/main" id="{5AA7869C-9AE8-1970-8608-3E09A42D3B49}"/>
                </a:ext>
              </a:extLst>
            </p:cNvPr>
            <p:cNvSpPr>
              <a:spLocks noChangeArrowheads="1"/>
            </p:cNvSpPr>
            <p:nvPr/>
          </p:nvSpPr>
          <p:spPr bwMode="auto">
            <a:xfrm>
              <a:off x="227" y="1064"/>
              <a:ext cx="69" cy="69"/>
            </a:xfrm>
            <a:prstGeom prst="flowChartConnector">
              <a:avLst/>
            </a:prstGeom>
            <a:noFill/>
            <a:ln w="38100">
              <a:solidFill>
                <a:srgbClr val="0033CC"/>
              </a:solidFill>
              <a:round/>
              <a:headEnd/>
              <a:tailEnd/>
            </a:ln>
            <a:effectLst/>
            <a:extLst>
              <a:ext uri="{909E8E84-426E-40DD-AFC4-6F175D3DCCD1}">
                <a14:hiddenFill xmlns:a14="http://schemas.microsoft.com/office/drawing/2010/main">
                  <a:solidFill>
                    <a:srgbClr val="0033CC"/>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sp>
        <p:nvSpPr>
          <p:cNvPr id="20" name="Text Box 15">
            <a:extLst>
              <a:ext uri="{FF2B5EF4-FFF2-40B4-BE49-F238E27FC236}">
                <a16:creationId xmlns:a16="http://schemas.microsoft.com/office/drawing/2014/main" id="{D9DEC8F4-86F2-E2DF-0441-DB1CD3651FAC}"/>
              </a:ext>
            </a:extLst>
          </p:cNvPr>
          <p:cNvSpPr txBox="1">
            <a:spLocks noChangeArrowheads="1"/>
          </p:cNvSpPr>
          <p:nvPr/>
        </p:nvSpPr>
        <p:spPr bwMode="auto">
          <a:xfrm>
            <a:off x="2400677" y="2636993"/>
            <a:ext cx="609600" cy="519113"/>
          </a:xfrm>
          <a:prstGeom prst="rect">
            <a:avLst/>
          </a:prstGeom>
          <a:noFill/>
          <a:ln>
            <a:noFill/>
          </a:ln>
          <a:effectLst/>
          <a:extLst>
            <a:ext uri="{909E8E84-426E-40DD-AFC4-6F175D3DCCD1}">
              <a14:hiddenFill xmlns:a14="http://schemas.microsoft.com/office/drawing/2010/main">
                <a:solidFill>
                  <a:srgbClr val="FFFFCC"/>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a:solidFill>
                  <a:srgbClr val="0033CC"/>
                </a:solidFill>
              </a:rPr>
              <a:t>G</a:t>
            </a:r>
            <a:r>
              <a:rPr lang="en-US" altLang="zh-CN" baseline="-25000">
                <a:solidFill>
                  <a:srgbClr val="0033CC"/>
                </a:solidFill>
              </a:rPr>
              <a:t>1</a:t>
            </a:r>
          </a:p>
        </p:txBody>
      </p:sp>
      <p:sp>
        <p:nvSpPr>
          <p:cNvPr id="21" name="Text Box 16">
            <a:extLst>
              <a:ext uri="{FF2B5EF4-FFF2-40B4-BE49-F238E27FC236}">
                <a16:creationId xmlns:a16="http://schemas.microsoft.com/office/drawing/2014/main" id="{337910A2-F4F6-EFCC-C504-05DB4373543C}"/>
              </a:ext>
            </a:extLst>
          </p:cNvPr>
          <p:cNvSpPr txBox="1">
            <a:spLocks noChangeArrowheads="1"/>
          </p:cNvSpPr>
          <p:nvPr/>
        </p:nvSpPr>
        <p:spPr bwMode="auto">
          <a:xfrm>
            <a:off x="5296277" y="2651281"/>
            <a:ext cx="609600" cy="519112"/>
          </a:xfrm>
          <a:prstGeom prst="rect">
            <a:avLst/>
          </a:prstGeom>
          <a:noFill/>
          <a:ln>
            <a:noFill/>
          </a:ln>
          <a:effectLst/>
          <a:extLst>
            <a:ext uri="{909E8E84-426E-40DD-AFC4-6F175D3DCCD1}">
              <a14:hiddenFill xmlns:a14="http://schemas.microsoft.com/office/drawing/2010/main">
                <a:solidFill>
                  <a:srgbClr val="FFFFCC"/>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dirty="0">
                <a:solidFill>
                  <a:srgbClr val="0033CC"/>
                </a:solidFill>
              </a:rPr>
              <a:t>G</a:t>
            </a:r>
            <a:r>
              <a:rPr lang="en-US" altLang="zh-CN" baseline="-25000" dirty="0">
                <a:solidFill>
                  <a:srgbClr val="0033CC"/>
                </a:solidFill>
              </a:rPr>
              <a:t>2</a:t>
            </a:r>
          </a:p>
        </p:txBody>
      </p:sp>
      <p:grpSp>
        <p:nvGrpSpPr>
          <p:cNvPr id="22" name="Group 17">
            <a:extLst>
              <a:ext uri="{FF2B5EF4-FFF2-40B4-BE49-F238E27FC236}">
                <a16:creationId xmlns:a16="http://schemas.microsoft.com/office/drawing/2014/main" id="{4801F5F2-B08F-CB17-27E3-28048BF8A23B}"/>
              </a:ext>
            </a:extLst>
          </p:cNvPr>
          <p:cNvGrpSpPr>
            <a:grpSpLocks/>
          </p:cNvGrpSpPr>
          <p:nvPr/>
        </p:nvGrpSpPr>
        <p:grpSpPr bwMode="auto">
          <a:xfrm>
            <a:off x="2918202" y="1617818"/>
            <a:ext cx="3257550" cy="900113"/>
            <a:chOff x="923" y="806"/>
            <a:chExt cx="2052" cy="567"/>
          </a:xfrm>
        </p:grpSpPr>
        <p:sp>
          <p:nvSpPr>
            <p:cNvPr id="23" name="Rectangle 18">
              <a:extLst>
                <a:ext uri="{FF2B5EF4-FFF2-40B4-BE49-F238E27FC236}">
                  <a16:creationId xmlns:a16="http://schemas.microsoft.com/office/drawing/2014/main" id="{FD51172E-6226-7257-DA47-733ED609F88E}"/>
                </a:ext>
              </a:extLst>
            </p:cNvPr>
            <p:cNvSpPr>
              <a:spLocks noChangeArrowheads="1"/>
            </p:cNvSpPr>
            <p:nvPr/>
          </p:nvSpPr>
          <p:spPr bwMode="auto">
            <a:xfrm>
              <a:off x="2260" y="825"/>
              <a:ext cx="362" cy="548"/>
            </a:xfrm>
            <a:prstGeom prst="rect">
              <a:avLst/>
            </a:prstGeom>
            <a:solidFill>
              <a:srgbClr val="CCFFFF"/>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endParaRPr lang="zh-CN" altLang="zh-CN" sz="2400" b="0"/>
            </a:p>
          </p:txBody>
        </p:sp>
        <p:sp>
          <p:nvSpPr>
            <p:cNvPr id="24" name="AutoShape 19">
              <a:extLst>
                <a:ext uri="{FF2B5EF4-FFF2-40B4-BE49-F238E27FC236}">
                  <a16:creationId xmlns:a16="http://schemas.microsoft.com/office/drawing/2014/main" id="{CB944BCB-9853-FC3A-7479-5142C15FC7A0}"/>
                </a:ext>
              </a:extLst>
            </p:cNvPr>
            <p:cNvSpPr>
              <a:spLocks noChangeArrowheads="1"/>
            </p:cNvSpPr>
            <p:nvPr/>
          </p:nvSpPr>
          <p:spPr bwMode="auto">
            <a:xfrm>
              <a:off x="2624" y="1051"/>
              <a:ext cx="96" cy="96"/>
            </a:xfrm>
            <a:prstGeom prst="flowChartConnector">
              <a:avLst/>
            </a:prstGeom>
            <a:noFill/>
            <a:ln w="28575">
              <a:solidFill>
                <a:srgbClr val="0033CC"/>
              </a:solidFill>
              <a:round/>
              <a:headEnd/>
              <a:tailEn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5" name="Line 20">
              <a:extLst>
                <a:ext uri="{FF2B5EF4-FFF2-40B4-BE49-F238E27FC236}">
                  <a16:creationId xmlns:a16="http://schemas.microsoft.com/office/drawing/2014/main" id="{DB62D7A8-E679-944D-B35A-C811A8A4FD11}"/>
                </a:ext>
              </a:extLst>
            </p:cNvPr>
            <p:cNvSpPr>
              <a:spLocks noChangeShapeType="1"/>
            </p:cNvSpPr>
            <p:nvPr/>
          </p:nvSpPr>
          <p:spPr bwMode="auto">
            <a:xfrm>
              <a:off x="2720" y="1099"/>
              <a:ext cx="192"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26" name="Text Box 21">
              <a:extLst>
                <a:ext uri="{FF2B5EF4-FFF2-40B4-BE49-F238E27FC236}">
                  <a16:creationId xmlns:a16="http://schemas.microsoft.com/office/drawing/2014/main" id="{23667BDB-8487-A612-C12C-580447F2BDFE}"/>
                </a:ext>
              </a:extLst>
            </p:cNvPr>
            <p:cNvSpPr txBox="1">
              <a:spLocks noChangeArrowheads="1"/>
            </p:cNvSpPr>
            <p:nvPr/>
          </p:nvSpPr>
          <p:spPr bwMode="auto">
            <a:xfrm>
              <a:off x="2340" y="806"/>
              <a:ext cx="228"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a:solidFill>
                    <a:srgbClr val="0033CC"/>
                  </a:solidFill>
                </a:rPr>
                <a:t>1</a:t>
              </a:r>
            </a:p>
          </p:txBody>
        </p:sp>
        <p:sp>
          <p:nvSpPr>
            <p:cNvPr id="27" name="AutoShape 22">
              <a:extLst>
                <a:ext uri="{FF2B5EF4-FFF2-40B4-BE49-F238E27FC236}">
                  <a16:creationId xmlns:a16="http://schemas.microsoft.com/office/drawing/2014/main" id="{56397E0D-D5FB-01AC-964E-AE541B35F31E}"/>
                </a:ext>
              </a:extLst>
            </p:cNvPr>
            <p:cNvSpPr>
              <a:spLocks noChangeArrowheads="1"/>
            </p:cNvSpPr>
            <p:nvPr/>
          </p:nvSpPr>
          <p:spPr bwMode="auto">
            <a:xfrm>
              <a:off x="2906" y="1064"/>
              <a:ext cx="69" cy="69"/>
            </a:xfrm>
            <a:prstGeom prst="flowChartConnector">
              <a:avLst/>
            </a:prstGeom>
            <a:noFill/>
            <a:ln w="38100">
              <a:solidFill>
                <a:srgbClr val="0033CC"/>
              </a:solidFill>
              <a:round/>
              <a:headEnd/>
              <a:tailEnd/>
            </a:ln>
            <a:effectLst/>
            <a:extLst>
              <a:ext uri="{909E8E84-426E-40DD-AFC4-6F175D3DCCD1}">
                <a14:hiddenFill xmlns:a14="http://schemas.microsoft.com/office/drawing/2010/main">
                  <a:solidFill>
                    <a:srgbClr val="0033CC"/>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8" name="Line 23">
              <a:extLst>
                <a:ext uri="{FF2B5EF4-FFF2-40B4-BE49-F238E27FC236}">
                  <a16:creationId xmlns:a16="http://schemas.microsoft.com/office/drawing/2014/main" id="{92F69109-8F9B-9752-25EB-9EC6F73DE530}"/>
                </a:ext>
              </a:extLst>
            </p:cNvPr>
            <p:cNvSpPr>
              <a:spLocks noChangeShapeType="1"/>
            </p:cNvSpPr>
            <p:nvPr/>
          </p:nvSpPr>
          <p:spPr bwMode="auto">
            <a:xfrm flipV="1">
              <a:off x="923" y="1099"/>
              <a:ext cx="1335"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grpSp>
        <p:nvGrpSpPr>
          <p:cNvPr id="29" name="Group 24">
            <a:extLst>
              <a:ext uri="{FF2B5EF4-FFF2-40B4-BE49-F238E27FC236}">
                <a16:creationId xmlns:a16="http://schemas.microsoft.com/office/drawing/2014/main" id="{ABD78444-47A7-DD80-B324-6B7AD9DE3520}"/>
              </a:ext>
            </a:extLst>
          </p:cNvPr>
          <p:cNvGrpSpPr>
            <a:grpSpLocks/>
          </p:cNvGrpSpPr>
          <p:nvPr/>
        </p:nvGrpSpPr>
        <p:grpSpPr bwMode="auto">
          <a:xfrm>
            <a:off x="3919915" y="4461031"/>
            <a:ext cx="1289050" cy="1116012"/>
            <a:chOff x="1428" y="2635"/>
            <a:chExt cx="812" cy="703"/>
          </a:xfrm>
        </p:grpSpPr>
        <p:sp>
          <p:nvSpPr>
            <p:cNvPr id="30" name="Line 25">
              <a:extLst>
                <a:ext uri="{FF2B5EF4-FFF2-40B4-BE49-F238E27FC236}">
                  <a16:creationId xmlns:a16="http://schemas.microsoft.com/office/drawing/2014/main" id="{F2C09E82-9AFD-9B7A-A3BD-0F6EB05F0620}"/>
                </a:ext>
              </a:extLst>
            </p:cNvPr>
            <p:cNvSpPr>
              <a:spLocks noChangeShapeType="1"/>
            </p:cNvSpPr>
            <p:nvPr/>
          </p:nvSpPr>
          <p:spPr bwMode="auto">
            <a:xfrm flipH="1">
              <a:off x="1428" y="2636"/>
              <a:ext cx="800" cy="2"/>
            </a:xfrm>
            <a:prstGeom prst="line">
              <a:avLst/>
            </a:prstGeom>
            <a:noFill/>
            <a:ln w="1905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31" name="Line 26">
              <a:extLst>
                <a:ext uri="{FF2B5EF4-FFF2-40B4-BE49-F238E27FC236}">
                  <a16:creationId xmlns:a16="http://schemas.microsoft.com/office/drawing/2014/main" id="{26AB1C12-C9BF-1078-6196-0767BC20B009}"/>
                </a:ext>
              </a:extLst>
            </p:cNvPr>
            <p:cNvSpPr>
              <a:spLocks noChangeShapeType="1"/>
            </p:cNvSpPr>
            <p:nvPr/>
          </p:nvSpPr>
          <p:spPr bwMode="auto">
            <a:xfrm flipH="1">
              <a:off x="1438" y="3336"/>
              <a:ext cx="794" cy="0"/>
            </a:xfrm>
            <a:prstGeom prst="line">
              <a:avLst/>
            </a:prstGeom>
            <a:noFill/>
            <a:ln w="1905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graphicFrame>
          <p:nvGraphicFramePr>
            <p:cNvPr id="32" name="Object 27">
              <a:extLst>
                <a:ext uri="{FF2B5EF4-FFF2-40B4-BE49-F238E27FC236}">
                  <a16:creationId xmlns:a16="http://schemas.microsoft.com/office/drawing/2014/main" id="{836E578A-9DFD-FB38-2D5B-819C078349C9}"/>
                </a:ext>
              </a:extLst>
            </p:cNvPr>
            <p:cNvGraphicFramePr>
              <a:graphicFrameLocks noChangeAspect="1"/>
            </p:cNvGraphicFramePr>
            <p:nvPr/>
          </p:nvGraphicFramePr>
          <p:xfrm>
            <a:off x="1656" y="2635"/>
            <a:ext cx="579" cy="299"/>
          </p:xfrm>
          <a:graphic>
            <a:graphicData uri="http://schemas.openxmlformats.org/presentationml/2006/ole">
              <mc:AlternateContent xmlns:mc="http://schemas.openxmlformats.org/markup-compatibility/2006">
                <mc:Choice xmlns:v="urn:schemas-microsoft-com:vml" Requires="v">
                  <p:oleObj name="Equation" r:id="rId2" imgW="371478" imgH="171317" progId="Equation.3">
                    <p:embed/>
                  </p:oleObj>
                </mc:Choice>
                <mc:Fallback>
                  <p:oleObj name="Equation" r:id="rId2" imgW="371478" imgH="171317" progId="Equation.3">
                    <p:embed/>
                    <p:pic>
                      <p:nvPicPr>
                        <p:cNvPr id="32" name="Object 27">
                          <a:extLst>
                            <a:ext uri="{FF2B5EF4-FFF2-40B4-BE49-F238E27FC236}">
                              <a16:creationId xmlns:a16="http://schemas.microsoft.com/office/drawing/2014/main" id="{836E578A-9DFD-FB38-2D5B-819C078349C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656" y="2635"/>
                          <a:ext cx="579" cy="299"/>
                        </a:xfrm>
                        <a:prstGeom prst="rect">
                          <a:avLst/>
                        </a:prstGeom>
                        <a:noFill/>
                        <a:ln>
                          <a:noFill/>
                        </a:ln>
                        <a:effectLst/>
                        <a:extLst>
                          <a:ext uri="{909E8E84-426E-40DD-AFC4-6F175D3DCCD1}">
                            <a14:hiddenFill xmlns:a14="http://schemas.microsoft.com/office/drawing/2010/main">
                              <a:solidFill>
                                <a:srgbClr val="CCFFFF"/>
                              </a:solidFill>
                            </a14:hiddenFill>
                          </a:ext>
                          <a:ext uri="{91240B29-F687-4F45-9708-019B960494DF}">
                            <a14:hiddenLine xmlns:a14="http://schemas.microsoft.com/office/drawing/2010/main" w="9525">
                              <a:solidFill>
                                <a:srgbClr val="0066FF"/>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33" name="Object 28">
              <a:extLst>
                <a:ext uri="{FF2B5EF4-FFF2-40B4-BE49-F238E27FC236}">
                  <a16:creationId xmlns:a16="http://schemas.microsoft.com/office/drawing/2014/main" id="{BB1D8FFF-1507-3255-5F20-857813472A48}"/>
                </a:ext>
              </a:extLst>
            </p:cNvPr>
            <p:cNvGraphicFramePr>
              <a:graphicFrameLocks noChangeAspect="1"/>
            </p:cNvGraphicFramePr>
            <p:nvPr/>
          </p:nvGraphicFramePr>
          <p:xfrm>
            <a:off x="1644" y="3021"/>
            <a:ext cx="596" cy="317"/>
          </p:xfrm>
          <a:graphic>
            <a:graphicData uri="http://schemas.openxmlformats.org/presentationml/2006/ole">
              <mc:AlternateContent xmlns:mc="http://schemas.openxmlformats.org/markup-compatibility/2006">
                <mc:Choice xmlns:v="urn:schemas-microsoft-com:vml" Requires="v">
                  <p:oleObj name="Equation" r:id="rId4" imgW="380906" imgH="180756" progId="Equation.3">
                    <p:embed/>
                  </p:oleObj>
                </mc:Choice>
                <mc:Fallback>
                  <p:oleObj name="Equation" r:id="rId4" imgW="380906" imgH="180756" progId="Equation.3">
                    <p:embed/>
                    <p:pic>
                      <p:nvPicPr>
                        <p:cNvPr id="33" name="Object 28">
                          <a:extLst>
                            <a:ext uri="{FF2B5EF4-FFF2-40B4-BE49-F238E27FC236}">
                              <a16:creationId xmlns:a16="http://schemas.microsoft.com/office/drawing/2014/main" id="{BB1D8FFF-1507-3255-5F20-857813472A48}"/>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644" y="3021"/>
                          <a:ext cx="596" cy="317"/>
                        </a:xfrm>
                        <a:prstGeom prst="rect">
                          <a:avLst/>
                        </a:prstGeom>
                        <a:noFill/>
                        <a:ln>
                          <a:noFill/>
                        </a:ln>
                        <a:effectLst/>
                        <a:extLst>
                          <a:ext uri="{909E8E84-426E-40DD-AFC4-6F175D3DCCD1}">
                            <a14:hiddenFill xmlns:a14="http://schemas.microsoft.com/office/drawing/2010/main">
                              <a:solidFill>
                                <a:srgbClr val="CCFFFF"/>
                              </a:solidFill>
                            </a14:hiddenFill>
                          </a:ext>
                          <a:ext uri="{91240B29-F687-4F45-9708-019B960494DF}">
                            <a14:hiddenLine xmlns:a14="http://schemas.microsoft.com/office/drawing/2010/main" w="9525">
                              <a:solidFill>
                                <a:srgbClr val="0066FF"/>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p:graphicFrame>
        <p:nvGraphicFramePr>
          <p:cNvPr id="34" name="Object 29">
            <a:extLst>
              <a:ext uri="{FF2B5EF4-FFF2-40B4-BE49-F238E27FC236}">
                <a16:creationId xmlns:a16="http://schemas.microsoft.com/office/drawing/2014/main" id="{DAEDD5CC-FE04-A24E-D2AB-68A52F625710}"/>
              </a:ext>
            </a:extLst>
          </p:cNvPr>
          <p:cNvGraphicFramePr>
            <a:graphicFrameLocks noChangeAspect="1"/>
          </p:cNvGraphicFramePr>
          <p:nvPr>
            <p:extLst>
              <p:ext uri="{D42A27DB-BD31-4B8C-83A1-F6EECF244321}">
                <p14:modId xmlns:p14="http://schemas.microsoft.com/office/powerpoint/2010/main" val="1947854218"/>
              </p:ext>
            </p:extLst>
          </p:nvPr>
        </p:nvGraphicFramePr>
        <p:xfrm>
          <a:off x="4031040" y="4019706"/>
          <a:ext cx="639762" cy="503237"/>
        </p:xfrm>
        <a:graphic>
          <a:graphicData uri="http://schemas.openxmlformats.org/presentationml/2006/ole">
            <mc:AlternateContent xmlns:mc="http://schemas.openxmlformats.org/markup-compatibility/2006">
              <mc:Choice xmlns:v="urn:schemas-microsoft-com:vml" Requires="v">
                <p:oleObj name="Equation" r:id="rId6" imgW="247495" imgH="180756" progId="Equation.3">
                  <p:embed/>
                </p:oleObj>
              </mc:Choice>
              <mc:Fallback>
                <p:oleObj name="Equation" r:id="rId6" imgW="247495" imgH="180756" progId="Equation.3">
                  <p:embed/>
                  <p:pic>
                    <p:nvPicPr>
                      <p:cNvPr id="34" name="Object 29">
                        <a:extLst>
                          <a:ext uri="{FF2B5EF4-FFF2-40B4-BE49-F238E27FC236}">
                            <a16:creationId xmlns:a16="http://schemas.microsoft.com/office/drawing/2014/main" id="{DAEDD5CC-FE04-A24E-D2AB-68A52F625710}"/>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4031040" y="4019706"/>
                        <a:ext cx="639762" cy="503237"/>
                      </a:xfrm>
                      <a:prstGeom prst="rect">
                        <a:avLst/>
                      </a:prstGeom>
                      <a:noFill/>
                      <a:ln>
                        <a:noFill/>
                      </a:ln>
                      <a:effectLst/>
                      <a:extLst>
                        <a:ext uri="{909E8E84-426E-40DD-AFC4-6F175D3DCCD1}">
                          <a14:hiddenFill xmlns:a14="http://schemas.microsoft.com/office/drawing/2010/main">
                            <a:solidFill>
                              <a:srgbClr val="CCFFFF"/>
                            </a:solidFill>
                          </a14:hiddenFill>
                        </a:ext>
                        <a:ext uri="{91240B29-F687-4F45-9708-019B960494DF}">
                          <a14:hiddenLine xmlns:a14="http://schemas.microsoft.com/office/drawing/2010/main" w="9525">
                            <a:solidFill>
                              <a:srgbClr val="0066FF"/>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35" name="Object 30">
            <a:extLst>
              <a:ext uri="{FF2B5EF4-FFF2-40B4-BE49-F238E27FC236}">
                <a16:creationId xmlns:a16="http://schemas.microsoft.com/office/drawing/2014/main" id="{207DB1AE-19EC-45C4-CE7C-0D4BADD021EB}"/>
              </a:ext>
            </a:extLst>
          </p:cNvPr>
          <p:cNvGraphicFramePr>
            <a:graphicFrameLocks noChangeAspect="1"/>
          </p:cNvGraphicFramePr>
          <p:nvPr>
            <p:extLst>
              <p:ext uri="{D42A27DB-BD31-4B8C-83A1-F6EECF244321}">
                <p14:modId xmlns:p14="http://schemas.microsoft.com/office/powerpoint/2010/main" val="3008639165"/>
              </p:ext>
            </p:extLst>
          </p:nvPr>
        </p:nvGraphicFramePr>
        <p:xfrm>
          <a:off x="4045327" y="5535768"/>
          <a:ext cx="612775" cy="503238"/>
        </p:xfrm>
        <a:graphic>
          <a:graphicData uri="http://schemas.openxmlformats.org/presentationml/2006/ole">
            <mc:AlternateContent xmlns:mc="http://schemas.openxmlformats.org/markup-compatibility/2006">
              <mc:Choice xmlns:v="urn:schemas-microsoft-com:vml" Requires="v">
                <p:oleObj name="Equation" r:id="rId8" imgW="228638" imgH="180756" progId="Equation.3">
                  <p:embed/>
                </p:oleObj>
              </mc:Choice>
              <mc:Fallback>
                <p:oleObj name="Equation" r:id="rId8" imgW="228638" imgH="180756" progId="Equation.3">
                  <p:embed/>
                  <p:pic>
                    <p:nvPicPr>
                      <p:cNvPr id="35" name="Object 30">
                        <a:extLst>
                          <a:ext uri="{FF2B5EF4-FFF2-40B4-BE49-F238E27FC236}">
                            <a16:creationId xmlns:a16="http://schemas.microsoft.com/office/drawing/2014/main" id="{207DB1AE-19EC-45C4-CE7C-0D4BADD021EB}"/>
                          </a:ext>
                        </a:extLst>
                      </p:cNvPr>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4045327" y="5535768"/>
                        <a:ext cx="612775" cy="503238"/>
                      </a:xfrm>
                      <a:prstGeom prst="rect">
                        <a:avLst/>
                      </a:prstGeom>
                      <a:noFill/>
                      <a:ln>
                        <a:noFill/>
                      </a:ln>
                      <a:effectLst/>
                      <a:extLst>
                        <a:ext uri="{909E8E84-426E-40DD-AFC4-6F175D3DCCD1}">
                          <a14:hiddenFill xmlns:a14="http://schemas.microsoft.com/office/drawing/2010/main">
                            <a:solidFill>
                              <a:srgbClr val="CCFFFF"/>
                            </a:solidFill>
                          </a14:hiddenFill>
                        </a:ext>
                        <a:ext uri="{91240B29-F687-4F45-9708-019B960494DF}">
                          <a14:hiddenLine xmlns:a14="http://schemas.microsoft.com/office/drawing/2010/main" w="9525">
                            <a:solidFill>
                              <a:srgbClr val="0066FF"/>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p:nvGrpSpPr>
          <p:cNvPr id="36" name="Group 31">
            <a:extLst>
              <a:ext uri="{FF2B5EF4-FFF2-40B4-BE49-F238E27FC236}">
                <a16:creationId xmlns:a16="http://schemas.microsoft.com/office/drawing/2014/main" id="{761940BC-7A9B-7FE5-690E-5AA3282DFD55}"/>
              </a:ext>
            </a:extLst>
          </p:cNvPr>
          <p:cNvGrpSpPr>
            <a:grpSpLocks/>
          </p:cNvGrpSpPr>
          <p:nvPr/>
        </p:nvGrpSpPr>
        <p:grpSpPr bwMode="auto">
          <a:xfrm>
            <a:off x="2273676" y="3194519"/>
            <a:ext cx="747712" cy="3267075"/>
            <a:chOff x="410" y="1832"/>
            <a:chExt cx="471" cy="2058"/>
          </a:xfrm>
        </p:grpSpPr>
        <p:sp>
          <p:nvSpPr>
            <p:cNvPr id="37" name="Rectangle 32">
              <a:extLst>
                <a:ext uri="{FF2B5EF4-FFF2-40B4-BE49-F238E27FC236}">
                  <a16:creationId xmlns:a16="http://schemas.microsoft.com/office/drawing/2014/main" id="{DB5D5A16-3974-384A-B509-AF7628DA4699}"/>
                </a:ext>
              </a:extLst>
            </p:cNvPr>
            <p:cNvSpPr>
              <a:spLocks noChangeArrowheads="1"/>
            </p:cNvSpPr>
            <p:nvPr/>
          </p:nvSpPr>
          <p:spPr bwMode="auto">
            <a:xfrm>
              <a:off x="414" y="1832"/>
              <a:ext cx="466" cy="2058"/>
            </a:xfrm>
            <a:prstGeom prst="rect">
              <a:avLst/>
            </a:prstGeom>
            <a:solidFill>
              <a:srgbClr val="CCFFFF"/>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38" name="Line 33">
              <a:extLst>
                <a:ext uri="{FF2B5EF4-FFF2-40B4-BE49-F238E27FC236}">
                  <a16:creationId xmlns:a16="http://schemas.microsoft.com/office/drawing/2014/main" id="{4F917782-FE31-0A21-C7C7-0EC4A9CB8FF7}"/>
                </a:ext>
              </a:extLst>
            </p:cNvPr>
            <p:cNvSpPr>
              <a:spLocks noChangeShapeType="1"/>
            </p:cNvSpPr>
            <p:nvPr/>
          </p:nvSpPr>
          <p:spPr bwMode="auto">
            <a:xfrm flipV="1">
              <a:off x="410" y="2392"/>
              <a:ext cx="471"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graphicFrame>
          <p:nvGraphicFramePr>
            <p:cNvPr id="39" name="Object 34">
              <a:extLst>
                <a:ext uri="{FF2B5EF4-FFF2-40B4-BE49-F238E27FC236}">
                  <a16:creationId xmlns:a16="http://schemas.microsoft.com/office/drawing/2014/main" id="{CDC8314C-5633-3132-AECA-79B4465C4EC8}"/>
                </a:ext>
              </a:extLst>
            </p:cNvPr>
            <p:cNvGraphicFramePr>
              <a:graphicFrameLocks noChangeAspect="1"/>
            </p:cNvGraphicFramePr>
            <p:nvPr/>
          </p:nvGraphicFramePr>
          <p:xfrm>
            <a:off x="448" y="1975"/>
            <a:ext cx="404" cy="317"/>
          </p:xfrm>
          <a:graphic>
            <a:graphicData uri="http://schemas.openxmlformats.org/presentationml/2006/ole">
              <mc:AlternateContent xmlns:mc="http://schemas.openxmlformats.org/markup-compatibility/2006">
                <mc:Choice xmlns:v="urn:schemas-microsoft-com:vml" Requires="v">
                  <p:oleObj name="Equation" r:id="rId10" imgW="247495" imgH="180756" progId="Equation.3">
                    <p:embed/>
                  </p:oleObj>
                </mc:Choice>
                <mc:Fallback>
                  <p:oleObj name="Equation" r:id="rId10" imgW="247495" imgH="180756" progId="Equation.3">
                    <p:embed/>
                    <p:pic>
                      <p:nvPicPr>
                        <p:cNvPr id="39" name="Object 34">
                          <a:extLst>
                            <a:ext uri="{FF2B5EF4-FFF2-40B4-BE49-F238E27FC236}">
                              <a16:creationId xmlns:a16="http://schemas.microsoft.com/office/drawing/2014/main" id="{CDC8314C-5633-3132-AECA-79B4465C4EC8}"/>
                            </a:ext>
                          </a:extLst>
                        </p:cNvPr>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448" y="1975"/>
                          <a:ext cx="404" cy="317"/>
                        </a:xfrm>
                        <a:prstGeom prst="rect">
                          <a:avLst/>
                        </a:prstGeom>
                        <a:noFill/>
                        <a:ln>
                          <a:noFill/>
                        </a:ln>
                        <a:effectLst/>
                        <a:extLst>
                          <a:ext uri="{909E8E84-426E-40DD-AFC4-6F175D3DCCD1}">
                            <a14:hiddenFill xmlns:a14="http://schemas.microsoft.com/office/drawing/2010/main">
                              <a:solidFill>
                                <a:srgbClr val="CCFFFF"/>
                              </a:solidFill>
                            </a14:hiddenFill>
                          </a:ext>
                          <a:ext uri="{91240B29-F687-4F45-9708-019B960494DF}">
                            <a14:hiddenLine xmlns:a14="http://schemas.microsoft.com/office/drawing/2010/main" w="9525">
                              <a:solidFill>
                                <a:srgbClr val="0066FF"/>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40" name="Object 35">
              <a:extLst>
                <a:ext uri="{FF2B5EF4-FFF2-40B4-BE49-F238E27FC236}">
                  <a16:creationId xmlns:a16="http://schemas.microsoft.com/office/drawing/2014/main" id="{7A3E86E4-2809-EE77-CA97-19E3BBC07F0C}"/>
                </a:ext>
              </a:extLst>
            </p:cNvPr>
            <p:cNvGraphicFramePr>
              <a:graphicFrameLocks noChangeAspect="1"/>
            </p:cNvGraphicFramePr>
            <p:nvPr/>
          </p:nvGraphicFramePr>
          <p:xfrm>
            <a:off x="457" y="3568"/>
            <a:ext cx="386" cy="317"/>
          </p:xfrm>
          <a:graphic>
            <a:graphicData uri="http://schemas.openxmlformats.org/presentationml/2006/ole">
              <mc:AlternateContent xmlns:mc="http://schemas.openxmlformats.org/markup-compatibility/2006">
                <mc:Choice xmlns:v="urn:schemas-microsoft-com:vml" Requires="v">
                  <p:oleObj name="Equation" r:id="rId12" imgW="228638" imgH="180756" progId="Equation.3">
                    <p:embed/>
                  </p:oleObj>
                </mc:Choice>
                <mc:Fallback>
                  <p:oleObj name="Equation" r:id="rId12" imgW="228638" imgH="180756" progId="Equation.3">
                    <p:embed/>
                    <p:pic>
                      <p:nvPicPr>
                        <p:cNvPr id="40" name="Object 35">
                          <a:extLst>
                            <a:ext uri="{FF2B5EF4-FFF2-40B4-BE49-F238E27FC236}">
                              <a16:creationId xmlns:a16="http://schemas.microsoft.com/office/drawing/2014/main" id="{7A3E86E4-2809-EE77-CA97-19E3BBC07F0C}"/>
                            </a:ext>
                          </a:extLst>
                        </p:cNvPr>
                        <p:cNvPicPr>
                          <a:picLocks noChangeAspect="1" noChangeArrowheads="1"/>
                        </p:cNvPicPr>
                        <p:nvPr/>
                      </p:nvPicPr>
                      <p:blipFill>
                        <a:blip r:embed="rId13">
                          <a:extLst>
                            <a:ext uri="{28A0092B-C50C-407E-A947-70E740481C1C}">
                              <a14:useLocalDpi xmlns:a14="http://schemas.microsoft.com/office/drawing/2010/main" val="0"/>
                            </a:ext>
                          </a:extLst>
                        </a:blip>
                        <a:srcRect/>
                        <a:stretch>
                          <a:fillRect/>
                        </a:stretch>
                      </p:blipFill>
                      <p:spPr bwMode="auto">
                        <a:xfrm>
                          <a:off x="457" y="3568"/>
                          <a:ext cx="386" cy="317"/>
                        </a:xfrm>
                        <a:prstGeom prst="rect">
                          <a:avLst/>
                        </a:prstGeom>
                        <a:noFill/>
                        <a:ln>
                          <a:noFill/>
                        </a:ln>
                        <a:effectLst/>
                        <a:extLst>
                          <a:ext uri="{909E8E84-426E-40DD-AFC4-6F175D3DCCD1}">
                            <a14:hiddenFill xmlns:a14="http://schemas.microsoft.com/office/drawing/2010/main">
                              <a:solidFill>
                                <a:srgbClr val="CCFFFF"/>
                              </a:solidFill>
                            </a14:hiddenFill>
                          </a:ext>
                          <a:ext uri="{91240B29-F687-4F45-9708-019B960494DF}">
                            <a14:hiddenLine xmlns:a14="http://schemas.microsoft.com/office/drawing/2010/main" w="9525">
                              <a:solidFill>
                                <a:srgbClr val="0066FF"/>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41" name="Line 36">
              <a:extLst>
                <a:ext uri="{FF2B5EF4-FFF2-40B4-BE49-F238E27FC236}">
                  <a16:creationId xmlns:a16="http://schemas.microsoft.com/office/drawing/2014/main" id="{D0E6838F-8597-51DB-095D-7A5619133163}"/>
                </a:ext>
              </a:extLst>
            </p:cNvPr>
            <p:cNvSpPr>
              <a:spLocks noChangeShapeType="1"/>
            </p:cNvSpPr>
            <p:nvPr/>
          </p:nvSpPr>
          <p:spPr bwMode="auto">
            <a:xfrm flipV="1">
              <a:off x="412" y="3572"/>
              <a:ext cx="468"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42" name="Rectangle 37">
              <a:extLst>
                <a:ext uri="{FF2B5EF4-FFF2-40B4-BE49-F238E27FC236}">
                  <a16:creationId xmlns:a16="http://schemas.microsoft.com/office/drawing/2014/main" id="{37E52E7D-FEFF-1239-CABE-E3A63954DC96}"/>
                </a:ext>
              </a:extLst>
            </p:cNvPr>
            <p:cNvSpPr>
              <a:spLocks noChangeArrowheads="1"/>
            </p:cNvSpPr>
            <p:nvPr/>
          </p:nvSpPr>
          <p:spPr bwMode="auto">
            <a:xfrm>
              <a:off x="424" y="2401"/>
              <a:ext cx="443" cy="1164"/>
            </a:xfrm>
            <a:prstGeom prst="rect">
              <a:avLst/>
            </a:prstGeom>
            <a:solidFill>
              <a:schemeClr val="bg1"/>
            </a:solidFill>
            <a:ln w="9525">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grpSp>
        <p:nvGrpSpPr>
          <p:cNvPr id="43" name="Group 38">
            <a:extLst>
              <a:ext uri="{FF2B5EF4-FFF2-40B4-BE49-F238E27FC236}">
                <a16:creationId xmlns:a16="http://schemas.microsoft.com/office/drawing/2014/main" id="{2114EBC9-900C-2A52-2D10-182B463F1DC0}"/>
              </a:ext>
            </a:extLst>
          </p:cNvPr>
          <p:cNvGrpSpPr>
            <a:grpSpLocks/>
          </p:cNvGrpSpPr>
          <p:nvPr/>
        </p:nvGrpSpPr>
        <p:grpSpPr bwMode="auto">
          <a:xfrm>
            <a:off x="3046790" y="3619656"/>
            <a:ext cx="1266825" cy="2389187"/>
            <a:chOff x="878" y="2105"/>
            <a:chExt cx="798" cy="1505"/>
          </a:xfrm>
        </p:grpSpPr>
        <p:sp>
          <p:nvSpPr>
            <p:cNvPr id="44" name="Line 39">
              <a:extLst>
                <a:ext uri="{FF2B5EF4-FFF2-40B4-BE49-F238E27FC236}">
                  <a16:creationId xmlns:a16="http://schemas.microsoft.com/office/drawing/2014/main" id="{65A1824D-4EF8-317C-96F8-7782390CF304}"/>
                </a:ext>
              </a:extLst>
            </p:cNvPr>
            <p:cNvSpPr>
              <a:spLocks noChangeShapeType="1"/>
            </p:cNvSpPr>
            <p:nvPr/>
          </p:nvSpPr>
          <p:spPr bwMode="auto">
            <a:xfrm>
              <a:off x="885" y="2394"/>
              <a:ext cx="791" cy="0"/>
            </a:xfrm>
            <a:prstGeom prst="line">
              <a:avLst/>
            </a:prstGeom>
            <a:noFill/>
            <a:ln w="1905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graphicFrame>
          <p:nvGraphicFramePr>
            <p:cNvPr id="45" name="Object 40">
              <a:extLst>
                <a:ext uri="{FF2B5EF4-FFF2-40B4-BE49-F238E27FC236}">
                  <a16:creationId xmlns:a16="http://schemas.microsoft.com/office/drawing/2014/main" id="{720F57F6-0E5D-8867-6954-2056F9135DA2}"/>
                </a:ext>
              </a:extLst>
            </p:cNvPr>
            <p:cNvGraphicFramePr>
              <a:graphicFrameLocks noChangeAspect="1"/>
            </p:cNvGraphicFramePr>
            <p:nvPr/>
          </p:nvGraphicFramePr>
          <p:xfrm>
            <a:off x="908" y="2105"/>
            <a:ext cx="632" cy="317"/>
          </p:xfrm>
          <a:graphic>
            <a:graphicData uri="http://schemas.openxmlformats.org/presentationml/2006/ole">
              <mc:AlternateContent xmlns:mc="http://schemas.openxmlformats.org/markup-compatibility/2006">
                <mc:Choice xmlns:v="urn:schemas-microsoft-com:vml" Requires="v">
                  <p:oleObj name="Equation" r:id="rId14" imgW="409663" imgH="180756" progId="Equation.3">
                    <p:embed/>
                  </p:oleObj>
                </mc:Choice>
                <mc:Fallback>
                  <p:oleObj name="Equation" r:id="rId14" imgW="409663" imgH="180756" progId="Equation.3">
                    <p:embed/>
                    <p:pic>
                      <p:nvPicPr>
                        <p:cNvPr id="45" name="Object 40">
                          <a:extLst>
                            <a:ext uri="{FF2B5EF4-FFF2-40B4-BE49-F238E27FC236}">
                              <a16:creationId xmlns:a16="http://schemas.microsoft.com/office/drawing/2014/main" id="{720F57F6-0E5D-8867-6954-2056F9135DA2}"/>
                            </a:ext>
                          </a:extLst>
                        </p:cNvPr>
                        <p:cNvPicPr>
                          <a:picLocks noChangeAspect="1" noChangeArrowheads="1"/>
                        </p:cNvPicPr>
                        <p:nvPr/>
                      </p:nvPicPr>
                      <p:blipFill>
                        <a:blip r:embed="rId15">
                          <a:extLst>
                            <a:ext uri="{28A0092B-C50C-407E-A947-70E740481C1C}">
                              <a14:useLocalDpi xmlns:a14="http://schemas.microsoft.com/office/drawing/2010/main" val="0"/>
                            </a:ext>
                          </a:extLst>
                        </a:blip>
                        <a:srcRect/>
                        <a:stretch>
                          <a:fillRect/>
                        </a:stretch>
                      </p:blipFill>
                      <p:spPr bwMode="auto">
                        <a:xfrm>
                          <a:off x="908" y="2105"/>
                          <a:ext cx="632" cy="317"/>
                        </a:xfrm>
                        <a:prstGeom prst="rect">
                          <a:avLst/>
                        </a:prstGeom>
                        <a:noFill/>
                        <a:ln>
                          <a:noFill/>
                        </a:ln>
                        <a:effectLst/>
                        <a:extLst>
                          <a:ext uri="{909E8E84-426E-40DD-AFC4-6F175D3DCCD1}">
                            <a14:hiddenFill xmlns:a14="http://schemas.microsoft.com/office/drawing/2010/main">
                              <a:solidFill>
                                <a:srgbClr val="CCFFFF"/>
                              </a:solidFill>
                            </a14:hiddenFill>
                          </a:ext>
                          <a:ext uri="{91240B29-F687-4F45-9708-019B960494DF}">
                            <a14:hiddenLine xmlns:a14="http://schemas.microsoft.com/office/drawing/2010/main" w="9525">
                              <a:solidFill>
                                <a:srgbClr val="0066FF"/>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46" name="Object 41">
              <a:extLst>
                <a:ext uri="{FF2B5EF4-FFF2-40B4-BE49-F238E27FC236}">
                  <a16:creationId xmlns:a16="http://schemas.microsoft.com/office/drawing/2014/main" id="{4DA31B46-68C4-4CEB-2B5B-8CA5D25DD3A5}"/>
                </a:ext>
              </a:extLst>
            </p:cNvPr>
            <p:cNvGraphicFramePr>
              <a:graphicFrameLocks noChangeAspect="1"/>
            </p:cNvGraphicFramePr>
            <p:nvPr/>
          </p:nvGraphicFramePr>
          <p:xfrm>
            <a:off x="901" y="3293"/>
            <a:ext cx="649" cy="317"/>
          </p:xfrm>
          <a:graphic>
            <a:graphicData uri="http://schemas.openxmlformats.org/presentationml/2006/ole">
              <mc:AlternateContent xmlns:mc="http://schemas.openxmlformats.org/markup-compatibility/2006">
                <mc:Choice xmlns:v="urn:schemas-microsoft-com:vml" Requires="v">
                  <p:oleObj name="Equation" r:id="rId16" imgW="419091" imgH="180756" progId="Equation.3">
                    <p:embed/>
                  </p:oleObj>
                </mc:Choice>
                <mc:Fallback>
                  <p:oleObj name="Equation" r:id="rId16" imgW="419091" imgH="180756" progId="Equation.3">
                    <p:embed/>
                    <p:pic>
                      <p:nvPicPr>
                        <p:cNvPr id="46" name="Object 41">
                          <a:extLst>
                            <a:ext uri="{FF2B5EF4-FFF2-40B4-BE49-F238E27FC236}">
                              <a16:creationId xmlns:a16="http://schemas.microsoft.com/office/drawing/2014/main" id="{4DA31B46-68C4-4CEB-2B5B-8CA5D25DD3A5}"/>
                            </a:ext>
                          </a:extLst>
                        </p:cNvPr>
                        <p:cNvPicPr>
                          <a:picLocks noChangeAspect="1" noChangeArrowheads="1"/>
                        </p:cNvPicPr>
                        <p:nvPr/>
                      </p:nvPicPr>
                      <p:blipFill>
                        <a:blip r:embed="rId17">
                          <a:extLst>
                            <a:ext uri="{28A0092B-C50C-407E-A947-70E740481C1C}">
                              <a14:useLocalDpi xmlns:a14="http://schemas.microsoft.com/office/drawing/2010/main" val="0"/>
                            </a:ext>
                          </a:extLst>
                        </a:blip>
                        <a:srcRect/>
                        <a:stretch>
                          <a:fillRect/>
                        </a:stretch>
                      </p:blipFill>
                      <p:spPr bwMode="auto">
                        <a:xfrm>
                          <a:off x="901" y="3293"/>
                          <a:ext cx="649" cy="317"/>
                        </a:xfrm>
                        <a:prstGeom prst="rect">
                          <a:avLst/>
                        </a:prstGeom>
                        <a:noFill/>
                        <a:ln>
                          <a:noFill/>
                        </a:ln>
                        <a:effectLst/>
                        <a:extLst>
                          <a:ext uri="{909E8E84-426E-40DD-AFC4-6F175D3DCCD1}">
                            <a14:hiddenFill xmlns:a14="http://schemas.microsoft.com/office/drawing/2010/main">
                              <a:solidFill>
                                <a:srgbClr val="CCFFFF"/>
                              </a:solidFill>
                            </a14:hiddenFill>
                          </a:ext>
                          <a:ext uri="{91240B29-F687-4F45-9708-019B960494DF}">
                            <a14:hiddenLine xmlns:a14="http://schemas.microsoft.com/office/drawing/2010/main" w="9525">
                              <a:solidFill>
                                <a:srgbClr val="0066FF"/>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47" name="Line 42">
              <a:extLst>
                <a:ext uri="{FF2B5EF4-FFF2-40B4-BE49-F238E27FC236}">
                  <a16:creationId xmlns:a16="http://schemas.microsoft.com/office/drawing/2014/main" id="{C1EE20AB-D422-6215-5CB0-A9480BC19228}"/>
                </a:ext>
              </a:extLst>
            </p:cNvPr>
            <p:cNvSpPr>
              <a:spLocks noChangeShapeType="1"/>
            </p:cNvSpPr>
            <p:nvPr/>
          </p:nvSpPr>
          <p:spPr bwMode="auto">
            <a:xfrm flipH="1" flipV="1">
              <a:off x="878" y="3575"/>
              <a:ext cx="762" cy="1"/>
            </a:xfrm>
            <a:prstGeom prst="line">
              <a:avLst/>
            </a:prstGeom>
            <a:noFill/>
            <a:ln w="1905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grpSp>
      <p:grpSp>
        <p:nvGrpSpPr>
          <p:cNvPr id="48" name="Group 43">
            <a:extLst>
              <a:ext uri="{FF2B5EF4-FFF2-40B4-BE49-F238E27FC236}">
                <a16:creationId xmlns:a16="http://schemas.microsoft.com/office/drawing/2014/main" id="{372D7E6A-E66E-E7B7-8A20-1E89D519FD9F}"/>
              </a:ext>
            </a:extLst>
          </p:cNvPr>
          <p:cNvGrpSpPr>
            <a:grpSpLocks/>
          </p:cNvGrpSpPr>
          <p:nvPr/>
        </p:nvGrpSpPr>
        <p:grpSpPr bwMode="auto">
          <a:xfrm>
            <a:off x="5204202" y="3186268"/>
            <a:ext cx="750888" cy="3267075"/>
            <a:chOff x="2237" y="1832"/>
            <a:chExt cx="473" cy="2058"/>
          </a:xfrm>
        </p:grpSpPr>
        <p:sp>
          <p:nvSpPr>
            <p:cNvPr id="49" name="Rectangle 44">
              <a:extLst>
                <a:ext uri="{FF2B5EF4-FFF2-40B4-BE49-F238E27FC236}">
                  <a16:creationId xmlns:a16="http://schemas.microsoft.com/office/drawing/2014/main" id="{F22A6230-C888-3D42-4F44-3F255CE8F281}"/>
                </a:ext>
              </a:extLst>
            </p:cNvPr>
            <p:cNvSpPr>
              <a:spLocks noChangeArrowheads="1"/>
            </p:cNvSpPr>
            <p:nvPr/>
          </p:nvSpPr>
          <p:spPr bwMode="auto">
            <a:xfrm>
              <a:off x="2237" y="1832"/>
              <a:ext cx="466" cy="2058"/>
            </a:xfrm>
            <a:prstGeom prst="rect">
              <a:avLst/>
            </a:prstGeom>
            <a:solidFill>
              <a:srgbClr val="CCFFFF"/>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50" name="Line 45">
              <a:extLst>
                <a:ext uri="{FF2B5EF4-FFF2-40B4-BE49-F238E27FC236}">
                  <a16:creationId xmlns:a16="http://schemas.microsoft.com/office/drawing/2014/main" id="{F75AA586-1755-60BF-4625-E19E912DFDFE}"/>
                </a:ext>
              </a:extLst>
            </p:cNvPr>
            <p:cNvSpPr>
              <a:spLocks noChangeShapeType="1"/>
            </p:cNvSpPr>
            <p:nvPr/>
          </p:nvSpPr>
          <p:spPr bwMode="auto">
            <a:xfrm flipV="1">
              <a:off x="2239" y="2633"/>
              <a:ext cx="471"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51" name="Line 46">
              <a:extLst>
                <a:ext uri="{FF2B5EF4-FFF2-40B4-BE49-F238E27FC236}">
                  <a16:creationId xmlns:a16="http://schemas.microsoft.com/office/drawing/2014/main" id="{FB7C7031-6144-1F46-7ED0-4C519F8CCCD9}"/>
                </a:ext>
              </a:extLst>
            </p:cNvPr>
            <p:cNvSpPr>
              <a:spLocks noChangeShapeType="1"/>
            </p:cNvSpPr>
            <p:nvPr/>
          </p:nvSpPr>
          <p:spPr bwMode="auto">
            <a:xfrm>
              <a:off x="2241" y="3337"/>
              <a:ext cx="467"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52" name="Rectangle 47">
              <a:extLst>
                <a:ext uri="{FF2B5EF4-FFF2-40B4-BE49-F238E27FC236}">
                  <a16:creationId xmlns:a16="http://schemas.microsoft.com/office/drawing/2014/main" id="{26B70E3C-CF87-C481-8BB9-ECF6F60554CA}"/>
                </a:ext>
              </a:extLst>
            </p:cNvPr>
            <p:cNvSpPr>
              <a:spLocks noChangeArrowheads="1"/>
            </p:cNvSpPr>
            <p:nvPr/>
          </p:nvSpPr>
          <p:spPr bwMode="auto">
            <a:xfrm>
              <a:off x="2243" y="2642"/>
              <a:ext cx="450" cy="683"/>
            </a:xfrm>
            <a:prstGeom prst="rect">
              <a:avLst/>
            </a:prstGeom>
            <a:solidFill>
              <a:schemeClr val="bg1"/>
            </a:solidFill>
            <a:ln w="9525">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aphicFrame>
          <p:nvGraphicFramePr>
            <p:cNvPr id="53" name="Object 48">
              <a:extLst>
                <a:ext uri="{FF2B5EF4-FFF2-40B4-BE49-F238E27FC236}">
                  <a16:creationId xmlns:a16="http://schemas.microsoft.com/office/drawing/2014/main" id="{9FFBBCE0-CE65-FAD5-D055-3DBABB2A63F9}"/>
                </a:ext>
              </a:extLst>
            </p:cNvPr>
            <p:cNvGraphicFramePr>
              <a:graphicFrameLocks noChangeAspect="1"/>
            </p:cNvGraphicFramePr>
            <p:nvPr/>
          </p:nvGraphicFramePr>
          <p:xfrm>
            <a:off x="2293" y="2018"/>
            <a:ext cx="369" cy="299"/>
          </p:xfrm>
          <a:graphic>
            <a:graphicData uri="http://schemas.openxmlformats.org/presentationml/2006/ole">
              <mc:AlternateContent xmlns:mc="http://schemas.openxmlformats.org/markup-compatibility/2006">
                <mc:Choice xmlns:v="urn:schemas-microsoft-com:vml" Requires="v">
                  <p:oleObj name="Equation" r:id="rId18" imgW="219210" imgH="171317" progId="Equation.3">
                    <p:embed/>
                  </p:oleObj>
                </mc:Choice>
                <mc:Fallback>
                  <p:oleObj name="Equation" r:id="rId18" imgW="219210" imgH="171317" progId="Equation.3">
                    <p:embed/>
                    <p:pic>
                      <p:nvPicPr>
                        <p:cNvPr id="53" name="Object 48">
                          <a:extLst>
                            <a:ext uri="{FF2B5EF4-FFF2-40B4-BE49-F238E27FC236}">
                              <a16:creationId xmlns:a16="http://schemas.microsoft.com/office/drawing/2014/main" id="{9FFBBCE0-CE65-FAD5-D055-3DBABB2A63F9}"/>
                            </a:ext>
                          </a:extLst>
                        </p:cNvPr>
                        <p:cNvPicPr>
                          <a:picLocks noChangeAspect="1" noChangeArrowheads="1"/>
                        </p:cNvPicPr>
                        <p:nvPr/>
                      </p:nvPicPr>
                      <p:blipFill>
                        <a:blip r:embed="rId19">
                          <a:extLst>
                            <a:ext uri="{28A0092B-C50C-407E-A947-70E740481C1C}">
                              <a14:useLocalDpi xmlns:a14="http://schemas.microsoft.com/office/drawing/2010/main" val="0"/>
                            </a:ext>
                          </a:extLst>
                        </a:blip>
                        <a:srcRect/>
                        <a:stretch>
                          <a:fillRect/>
                        </a:stretch>
                      </p:blipFill>
                      <p:spPr bwMode="auto">
                        <a:xfrm>
                          <a:off x="2293" y="2018"/>
                          <a:ext cx="369" cy="299"/>
                        </a:xfrm>
                        <a:prstGeom prst="rect">
                          <a:avLst/>
                        </a:prstGeom>
                        <a:noFill/>
                        <a:ln>
                          <a:noFill/>
                        </a:ln>
                        <a:effectLst/>
                        <a:extLst>
                          <a:ext uri="{909E8E84-426E-40DD-AFC4-6F175D3DCCD1}">
                            <a14:hiddenFill xmlns:a14="http://schemas.microsoft.com/office/drawing/2010/main">
                              <a:solidFill>
                                <a:srgbClr val="CCFFFF"/>
                              </a:solidFill>
                            </a14:hiddenFill>
                          </a:ext>
                          <a:ext uri="{91240B29-F687-4F45-9708-019B960494DF}">
                            <a14:hiddenLine xmlns:a14="http://schemas.microsoft.com/office/drawing/2010/main" w="9525">
                              <a:solidFill>
                                <a:srgbClr val="0066FF"/>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54" name="Object 49">
              <a:extLst>
                <a:ext uri="{FF2B5EF4-FFF2-40B4-BE49-F238E27FC236}">
                  <a16:creationId xmlns:a16="http://schemas.microsoft.com/office/drawing/2014/main" id="{22E3BADE-C9B2-CE45-7144-1E8E1C94C464}"/>
                </a:ext>
              </a:extLst>
            </p:cNvPr>
            <p:cNvGraphicFramePr>
              <a:graphicFrameLocks noChangeAspect="1"/>
            </p:cNvGraphicFramePr>
            <p:nvPr/>
          </p:nvGraphicFramePr>
          <p:xfrm>
            <a:off x="2289" y="3510"/>
            <a:ext cx="350" cy="300"/>
          </p:xfrm>
          <a:graphic>
            <a:graphicData uri="http://schemas.openxmlformats.org/presentationml/2006/ole">
              <mc:AlternateContent xmlns:mc="http://schemas.openxmlformats.org/markup-compatibility/2006">
                <mc:Choice xmlns:v="urn:schemas-microsoft-com:vml" Requires="v">
                  <p:oleObj name="Equation" r:id="rId20" imgW="209781" imgH="171317" progId="Equation.3">
                    <p:embed/>
                  </p:oleObj>
                </mc:Choice>
                <mc:Fallback>
                  <p:oleObj name="Equation" r:id="rId20" imgW="209781" imgH="171317" progId="Equation.3">
                    <p:embed/>
                    <p:pic>
                      <p:nvPicPr>
                        <p:cNvPr id="54" name="Object 49">
                          <a:extLst>
                            <a:ext uri="{FF2B5EF4-FFF2-40B4-BE49-F238E27FC236}">
                              <a16:creationId xmlns:a16="http://schemas.microsoft.com/office/drawing/2014/main" id="{22E3BADE-C9B2-CE45-7144-1E8E1C94C464}"/>
                            </a:ext>
                          </a:extLst>
                        </p:cNvPr>
                        <p:cNvPicPr>
                          <a:picLocks noChangeAspect="1" noChangeArrowheads="1"/>
                        </p:cNvPicPr>
                        <p:nvPr/>
                      </p:nvPicPr>
                      <p:blipFill>
                        <a:blip r:embed="rId21">
                          <a:extLst>
                            <a:ext uri="{28A0092B-C50C-407E-A947-70E740481C1C}">
                              <a14:useLocalDpi xmlns:a14="http://schemas.microsoft.com/office/drawing/2010/main" val="0"/>
                            </a:ext>
                          </a:extLst>
                        </a:blip>
                        <a:srcRect/>
                        <a:stretch>
                          <a:fillRect/>
                        </a:stretch>
                      </p:blipFill>
                      <p:spPr bwMode="auto">
                        <a:xfrm>
                          <a:off x="2289" y="3510"/>
                          <a:ext cx="350" cy="300"/>
                        </a:xfrm>
                        <a:prstGeom prst="rect">
                          <a:avLst/>
                        </a:prstGeom>
                        <a:noFill/>
                        <a:ln>
                          <a:noFill/>
                        </a:ln>
                        <a:effectLst/>
                        <a:extLst>
                          <a:ext uri="{909E8E84-426E-40DD-AFC4-6F175D3DCCD1}">
                            <a14:hiddenFill xmlns:a14="http://schemas.microsoft.com/office/drawing/2010/main">
                              <a:solidFill>
                                <a:srgbClr val="CCFFFF"/>
                              </a:solidFill>
                            </a14:hiddenFill>
                          </a:ext>
                          <a:ext uri="{91240B29-F687-4F45-9708-019B960494DF}">
                            <a14:hiddenLine xmlns:a14="http://schemas.microsoft.com/office/drawing/2010/main" w="9525">
                              <a:solidFill>
                                <a:srgbClr val="0066FF"/>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p:sp>
        <p:nvSpPr>
          <p:cNvPr id="55" name="Text Box 50">
            <a:extLst>
              <a:ext uri="{FF2B5EF4-FFF2-40B4-BE49-F238E27FC236}">
                <a16:creationId xmlns:a16="http://schemas.microsoft.com/office/drawing/2014/main" id="{37A6B942-D188-AC36-81CF-F90BF1022955}"/>
              </a:ext>
            </a:extLst>
          </p:cNvPr>
          <p:cNvSpPr txBox="1">
            <a:spLocks noChangeArrowheads="1"/>
          </p:cNvSpPr>
          <p:nvPr/>
        </p:nvSpPr>
        <p:spPr bwMode="auto">
          <a:xfrm>
            <a:off x="30540" y="3175156"/>
            <a:ext cx="2268537"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zh-CN" altLang="en-US">
                <a:solidFill>
                  <a:srgbClr val="FF0066"/>
                </a:solidFill>
              </a:rPr>
              <a:t>输出高电平</a:t>
            </a:r>
          </a:p>
        </p:txBody>
      </p:sp>
      <p:graphicFrame>
        <p:nvGraphicFramePr>
          <p:cNvPr id="56" name="Object 51">
            <a:extLst>
              <a:ext uri="{FF2B5EF4-FFF2-40B4-BE49-F238E27FC236}">
                <a16:creationId xmlns:a16="http://schemas.microsoft.com/office/drawing/2014/main" id="{D8A9B29A-884C-505C-BA6D-2BE393142458}"/>
              </a:ext>
            </a:extLst>
          </p:cNvPr>
          <p:cNvGraphicFramePr>
            <a:graphicFrameLocks noChangeAspect="1"/>
          </p:cNvGraphicFramePr>
          <p:nvPr>
            <p:extLst>
              <p:ext uri="{D42A27DB-BD31-4B8C-83A1-F6EECF244321}">
                <p14:modId xmlns:p14="http://schemas.microsoft.com/office/powerpoint/2010/main" val="2635296722"/>
              </p:ext>
            </p:extLst>
          </p:nvPr>
        </p:nvGraphicFramePr>
        <p:xfrm>
          <a:off x="82927" y="4175281"/>
          <a:ext cx="2041525" cy="484187"/>
        </p:xfrm>
        <a:graphic>
          <a:graphicData uri="http://schemas.openxmlformats.org/presentationml/2006/ole">
            <mc:AlternateContent xmlns:mc="http://schemas.openxmlformats.org/markup-compatibility/2006">
              <mc:Choice xmlns:v="urn:schemas-microsoft-com:vml" Requires="v">
                <p:oleObj name="Equation" r:id="rId22" imgW="914552" imgH="180756" progId="Equation.3">
                  <p:embed/>
                </p:oleObj>
              </mc:Choice>
              <mc:Fallback>
                <p:oleObj name="Equation" r:id="rId22" imgW="914552" imgH="180756" progId="Equation.3">
                  <p:embed/>
                  <p:pic>
                    <p:nvPicPr>
                      <p:cNvPr id="56" name="Object 51">
                        <a:extLst>
                          <a:ext uri="{FF2B5EF4-FFF2-40B4-BE49-F238E27FC236}">
                            <a16:creationId xmlns:a16="http://schemas.microsoft.com/office/drawing/2014/main" id="{D8A9B29A-884C-505C-BA6D-2BE393142458}"/>
                          </a:ext>
                        </a:extLst>
                      </p:cNvPr>
                      <p:cNvPicPr>
                        <a:picLocks noChangeAspect="1" noChangeArrowheads="1"/>
                      </p:cNvPicPr>
                      <p:nvPr/>
                    </p:nvPicPr>
                    <p:blipFill>
                      <a:blip r:embed="rId23">
                        <a:extLst>
                          <a:ext uri="{28A0092B-C50C-407E-A947-70E740481C1C}">
                            <a14:useLocalDpi xmlns:a14="http://schemas.microsoft.com/office/drawing/2010/main" val="0"/>
                          </a:ext>
                        </a:extLst>
                      </a:blip>
                      <a:srcRect/>
                      <a:stretch>
                        <a:fillRect/>
                      </a:stretch>
                    </p:blipFill>
                    <p:spPr bwMode="auto">
                      <a:xfrm>
                        <a:off x="82927" y="4175281"/>
                        <a:ext cx="2041525" cy="484187"/>
                      </a:xfrm>
                      <a:prstGeom prst="rect">
                        <a:avLst/>
                      </a:prstGeom>
                      <a:noFill/>
                      <a:ln>
                        <a:noFill/>
                      </a:ln>
                      <a:effectLst/>
                      <a:extLst>
                        <a:ext uri="{909E8E84-426E-40DD-AFC4-6F175D3DCCD1}">
                          <a14:hiddenFill xmlns:a14="http://schemas.microsoft.com/office/drawing/2010/main">
                            <a:solidFill>
                              <a:srgbClr val="CCFFFF"/>
                            </a:solidFill>
                          </a14:hiddenFill>
                        </a:ext>
                        <a:ext uri="{91240B29-F687-4F45-9708-019B960494DF}">
                          <a14:hiddenLine xmlns:a14="http://schemas.microsoft.com/office/drawing/2010/main" w="9525">
                            <a:solidFill>
                              <a:srgbClr val="0066FF"/>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57" name="Text Box 52">
            <a:extLst>
              <a:ext uri="{FF2B5EF4-FFF2-40B4-BE49-F238E27FC236}">
                <a16:creationId xmlns:a16="http://schemas.microsoft.com/office/drawing/2014/main" id="{59BA4D84-5180-01F3-FF56-8E52FBD1D0DB}"/>
              </a:ext>
            </a:extLst>
          </p:cNvPr>
          <p:cNvSpPr txBox="1">
            <a:spLocks noChangeArrowheads="1"/>
          </p:cNvSpPr>
          <p:nvPr/>
        </p:nvSpPr>
        <p:spPr bwMode="auto">
          <a:xfrm>
            <a:off x="30540" y="3702206"/>
            <a:ext cx="2587625"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zh-CN" altLang="en-US" sz="2400">
                <a:solidFill>
                  <a:srgbClr val="0033CC"/>
                </a:solidFill>
              </a:rPr>
              <a:t>典型值 </a:t>
            </a:r>
            <a:r>
              <a:rPr lang="en-US" altLang="zh-CN" sz="2400">
                <a:solidFill>
                  <a:srgbClr val="0033CC"/>
                </a:solidFill>
              </a:rPr>
              <a:t>= 3.6 V </a:t>
            </a:r>
          </a:p>
        </p:txBody>
      </p:sp>
      <p:sp>
        <p:nvSpPr>
          <p:cNvPr id="58" name="Text Box 53">
            <a:extLst>
              <a:ext uri="{FF2B5EF4-FFF2-40B4-BE49-F238E27FC236}">
                <a16:creationId xmlns:a16="http://schemas.microsoft.com/office/drawing/2014/main" id="{A8641382-2CA4-5CA0-F2B9-18324243969C}"/>
              </a:ext>
            </a:extLst>
          </p:cNvPr>
          <p:cNvSpPr txBox="1">
            <a:spLocks noChangeArrowheads="1"/>
          </p:cNvSpPr>
          <p:nvPr/>
        </p:nvSpPr>
        <p:spPr bwMode="auto">
          <a:xfrm>
            <a:off x="30540" y="5384956"/>
            <a:ext cx="1970087"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zh-CN" altLang="en-US">
                <a:solidFill>
                  <a:srgbClr val="FF0066"/>
                </a:solidFill>
              </a:rPr>
              <a:t>输出低电平</a:t>
            </a:r>
          </a:p>
        </p:txBody>
      </p:sp>
      <p:graphicFrame>
        <p:nvGraphicFramePr>
          <p:cNvPr id="59" name="Object 54">
            <a:extLst>
              <a:ext uri="{FF2B5EF4-FFF2-40B4-BE49-F238E27FC236}">
                <a16:creationId xmlns:a16="http://schemas.microsoft.com/office/drawing/2014/main" id="{FB908A38-7B32-917A-BA66-E8786E921F50}"/>
              </a:ext>
            </a:extLst>
          </p:cNvPr>
          <p:cNvGraphicFramePr>
            <a:graphicFrameLocks noChangeAspect="1"/>
          </p:cNvGraphicFramePr>
          <p:nvPr>
            <p:extLst>
              <p:ext uri="{D42A27DB-BD31-4B8C-83A1-F6EECF244321}">
                <p14:modId xmlns:p14="http://schemas.microsoft.com/office/powerpoint/2010/main" val="1890883700"/>
              </p:ext>
            </p:extLst>
          </p:nvPr>
        </p:nvGraphicFramePr>
        <p:xfrm>
          <a:off x="84515" y="6315231"/>
          <a:ext cx="2041525" cy="484187"/>
        </p:xfrm>
        <a:graphic>
          <a:graphicData uri="http://schemas.openxmlformats.org/presentationml/2006/ole">
            <mc:AlternateContent xmlns:mc="http://schemas.openxmlformats.org/markup-compatibility/2006">
              <mc:Choice xmlns:v="urn:schemas-microsoft-com:vml" Requires="v">
                <p:oleObj name="Equation" r:id="rId24" imgW="914552" imgH="180756" progId="Equation.3">
                  <p:embed/>
                </p:oleObj>
              </mc:Choice>
              <mc:Fallback>
                <p:oleObj name="Equation" r:id="rId24" imgW="914552" imgH="180756" progId="Equation.3">
                  <p:embed/>
                  <p:pic>
                    <p:nvPicPr>
                      <p:cNvPr id="59" name="Object 54">
                        <a:extLst>
                          <a:ext uri="{FF2B5EF4-FFF2-40B4-BE49-F238E27FC236}">
                            <a16:creationId xmlns:a16="http://schemas.microsoft.com/office/drawing/2014/main" id="{FB908A38-7B32-917A-BA66-E8786E921F50}"/>
                          </a:ext>
                        </a:extLst>
                      </p:cNvPr>
                      <p:cNvPicPr>
                        <a:picLocks noChangeAspect="1" noChangeArrowheads="1"/>
                      </p:cNvPicPr>
                      <p:nvPr/>
                    </p:nvPicPr>
                    <p:blipFill>
                      <a:blip r:embed="rId25">
                        <a:extLst>
                          <a:ext uri="{28A0092B-C50C-407E-A947-70E740481C1C}">
                            <a14:useLocalDpi xmlns:a14="http://schemas.microsoft.com/office/drawing/2010/main" val="0"/>
                          </a:ext>
                        </a:extLst>
                      </a:blip>
                      <a:srcRect/>
                      <a:stretch>
                        <a:fillRect/>
                      </a:stretch>
                    </p:blipFill>
                    <p:spPr bwMode="auto">
                      <a:xfrm>
                        <a:off x="84515" y="6315231"/>
                        <a:ext cx="2041525" cy="484187"/>
                      </a:xfrm>
                      <a:prstGeom prst="rect">
                        <a:avLst/>
                      </a:prstGeom>
                      <a:noFill/>
                      <a:ln>
                        <a:noFill/>
                      </a:ln>
                      <a:effectLst/>
                      <a:extLst>
                        <a:ext uri="{909E8E84-426E-40DD-AFC4-6F175D3DCCD1}">
                          <a14:hiddenFill xmlns:a14="http://schemas.microsoft.com/office/drawing/2010/main">
                            <a:solidFill>
                              <a:srgbClr val="CCFFFF"/>
                            </a:solidFill>
                          </a14:hiddenFill>
                        </a:ext>
                        <a:ext uri="{91240B29-F687-4F45-9708-019B960494DF}">
                          <a14:hiddenLine xmlns:a14="http://schemas.microsoft.com/office/drawing/2010/main" w="9525">
                            <a:solidFill>
                              <a:srgbClr val="0066FF"/>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60" name="Text Box 55">
            <a:extLst>
              <a:ext uri="{FF2B5EF4-FFF2-40B4-BE49-F238E27FC236}">
                <a16:creationId xmlns:a16="http://schemas.microsoft.com/office/drawing/2014/main" id="{F779BF36-E84D-BB19-6BEE-E3B0F411EF49}"/>
              </a:ext>
            </a:extLst>
          </p:cNvPr>
          <p:cNvSpPr txBox="1">
            <a:spLocks noChangeArrowheads="1"/>
          </p:cNvSpPr>
          <p:nvPr/>
        </p:nvSpPr>
        <p:spPr bwMode="auto">
          <a:xfrm>
            <a:off x="17840" y="5921531"/>
            <a:ext cx="2587625"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zh-CN" altLang="en-US" sz="2400">
                <a:solidFill>
                  <a:srgbClr val="0033CC"/>
                </a:solidFill>
              </a:rPr>
              <a:t>典型值 </a:t>
            </a:r>
            <a:r>
              <a:rPr lang="en-US" altLang="zh-CN" sz="2400">
                <a:solidFill>
                  <a:srgbClr val="0033CC"/>
                </a:solidFill>
              </a:rPr>
              <a:t>= 0.3 V </a:t>
            </a:r>
          </a:p>
        </p:txBody>
      </p:sp>
      <p:sp>
        <p:nvSpPr>
          <p:cNvPr id="61" name="Text Box 56">
            <a:extLst>
              <a:ext uri="{FF2B5EF4-FFF2-40B4-BE49-F238E27FC236}">
                <a16:creationId xmlns:a16="http://schemas.microsoft.com/office/drawing/2014/main" id="{A1A667C5-9FDF-8078-F779-7A0F3C48B372}"/>
              </a:ext>
            </a:extLst>
          </p:cNvPr>
          <p:cNvSpPr txBox="1">
            <a:spLocks noChangeArrowheads="1"/>
          </p:cNvSpPr>
          <p:nvPr/>
        </p:nvSpPr>
        <p:spPr bwMode="auto">
          <a:xfrm>
            <a:off x="6164640" y="3175156"/>
            <a:ext cx="2268537"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zh-CN" altLang="en-US">
                <a:solidFill>
                  <a:srgbClr val="FF0066"/>
                </a:solidFill>
              </a:rPr>
              <a:t>输入高电平</a:t>
            </a:r>
          </a:p>
        </p:txBody>
      </p:sp>
      <p:graphicFrame>
        <p:nvGraphicFramePr>
          <p:cNvPr id="62" name="Object 57">
            <a:extLst>
              <a:ext uri="{FF2B5EF4-FFF2-40B4-BE49-F238E27FC236}">
                <a16:creationId xmlns:a16="http://schemas.microsoft.com/office/drawing/2014/main" id="{2EF65155-D035-3A4B-E41E-054D6E0D48D2}"/>
              </a:ext>
            </a:extLst>
          </p:cNvPr>
          <p:cNvGraphicFramePr>
            <a:graphicFrameLocks noChangeAspect="1"/>
          </p:cNvGraphicFramePr>
          <p:nvPr>
            <p:extLst>
              <p:ext uri="{D42A27DB-BD31-4B8C-83A1-F6EECF244321}">
                <p14:modId xmlns:p14="http://schemas.microsoft.com/office/powerpoint/2010/main" val="3379378784"/>
              </p:ext>
            </p:extLst>
          </p:nvPr>
        </p:nvGraphicFramePr>
        <p:xfrm>
          <a:off x="6255127" y="4175281"/>
          <a:ext cx="1960563" cy="457200"/>
        </p:xfrm>
        <a:graphic>
          <a:graphicData uri="http://schemas.openxmlformats.org/presentationml/2006/ole">
            <mc:AlternateContent xmlns:mc="http://schemas.openxmlformats.org/markup-compatibility/2006">
              <mc:Choice xmlns:v="urn:schemas-microsoft-com:vml" Requires="v">
                <p:oleObj name="Equation" r:id="rId26" imgW="876367" imgH="171317" progId="Equation.3">
                  <p:embed/>
                </p:oleObj>
              </mc:Choice>
              <mc:Fallback>
                <p:oleObj name="Equation" r:id="rId26" imgW="876367" imgH="171317" progId="Equation.3">
                  <p:embed/>
                  <p:pic>
                    <p:nvPicPr>
                      <p:cNvPr id="62" name="Object 57">
                        <a:extLst>
                          <a:ext uri="{FF2B5EF4-FFF2-40B4-BE49-F238E27FC236}">
                            <a16:creationId xmlns:a16="http://schemas.microsoft.com/office/drawing/2014/main" id="{2EF65155-D035-3A4B-E41E-054D6E0D48D2}"/>
                          </a:ext>
                        </a:extLst>
                      </p:cNvPr>
                      <p:cNvPicPr>
                        <a:picLocks noChangeAspect="1" noChangeArrowheads="1"/>
                      </p:cNvPicPr>
                      <p:nvPr/>
                    </p:nvPicPr>
                    <p:blipFill>
                      <a:blip r:embed="rId27">
                        <a:extLst>
                          <a:ext uri="{28A0092B-C50C-407E-A947-70E740481C1C}">
                            <a14:useLocalDpi xmlns:a14="http://schemas.microsoft.com/office/drawing/2010/main" val="0"/>
                          </a:ext>
                        </a:extLst>
                      </a:blip>
                      <a:srcRect/>
                      <a:stretch>
                        <a:fillRect/>
                      </a:stretch>
                    </p:blipFill>
                    <p:spPr bwMode="auto">
                      <a:xfrm>
                        <a:off x="6255127" y="4175281"/>
                        <a:ext cx="1960563" cy="457200"/>
                      </a:xfrm>
                      <a:prstGeom prst="rect">
                        <a:avLst/>
                      </a:prstGeom>
                      <a:noFill/>
                      <a:ln>
                        <a:noFill/>
                      </a:ln>
                      <a:effectLst/>
                      <a:extLst>
                        <a:ext uri="{909E8E84-426E-40DD-AFC4-6F175D3DCCD1}">
                          <a14:hiddenFill xmlns:a14="http://schemas.microsoft.com/office/drawing/2010/main">
                            <a:solidFill>
                              <a:srgbClr val="CCFFFF"/>
                            </a:solidFill>
                          </a14:hiddenFill>
                        </a:ext>
                        <a:ext uri="{91240B29-F687-4F45-9708-019B960494DF}">
                          <a14:hiddenLine xmlns:a14="http://schemas.microsoft.com/office/drawing/2010/main" w="9525">
                            <a:solidFill>
                              <a:srgbClr val="0066FF"/>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63" name="Text Box 58">
            <a:extLst>
              <a:ext uri="{FF2B5EF4-FFF2-40B4-BE49-F238E27FC236}">
                <a16:creationId xmlns:a16="http://schemas.microsoft.com/office/drawing/2014/main" id="{9FEA7C34-BAE4-B691-DB1B-C837CACB11F0}"/>
              </a:ext>
            </a:extLst>
          </p:cNvPr>
          <p:cNvSpPr txBox="1">
            <a:spLocks noChangeArrowheads="1"/>
          </p:cNvSpPr>
          <p:nvPr/>
        </p:nvSpPr>
        <p:spPr bwMode="auto">
          <a:xfrm>
            <a:off x="6215856" y="3697961"/>
            <a:ext cx="2587625"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zh-CN" altLang="en-US" sz="2400">
                <a:solidFill>
                  <a:srgbClr val="0033CC"/>
                </a:solidFill>
              </a:rPr>
              <a:t>典型值 </a:t>
            </a:r>
            <a:r>
              <a:rPr lang="en-US" altLang="zh-CN" sz="2400">
                <a:solidFill>
                  <a:srgbClr val="0033CC"/>
                </a:solidFill>
              </a:rPr>
              <a:t>= 3.6 V </a:t>
            </a:r>
          </a:p>
        </p:txBody>
      </p:sp>
      <p:sp>
        <p:nvSpPr>
          <p:cNvPr id="64" name="Text Box 59">
            <a:extLst>
              <a:ext uri="{FF2B5EF4-FFF2-40B4-BE49-F238E27FC236}">
                <a16:creationId xmlns:a16="http://schemas.microsoft.com/office/drawing/2014/main" id="{E429753D-C277-F4FE-631A-F100706B9116}"/>
              </a:ext>
            </a:extLst>
          </p:cNvPr>
          <p:cNvSpPr txBox="1">
            <a:spLocks noChangeArrowheads="1"/>
          </p:cNvSpPr>
          <p:nvPr/>
        </p:nvSpPr>
        <p:spPr bwMode="auto">
          <a:xfrm>
            <a:off x="6164640" y="5384956"/>
            <a:ext cx="2268537"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zh-CN" altLang="en-US">
                <a:solidFill>
                  <a:srgbClr val="FF0066"/>
                </a:solidFill>
              </a:rPr>
              <a:t>输入低电平</a:t>
            </a:r>
          </a:p>
        </p:txBody>
      </p:sp>
      <p:graphicFrame>
        <p:nvGraphicFramePr>
          <p:cNvPr id="65" name="Object 60">
            <a:extLst>
              <a:ext uri="{FF2B5EF4-FFF2-40B4-BE49-F238E27FC236}">
                <a16:creationId xmlns:a16="http://schemas.microsoft.com/office/drawing/2014/main" id="{6D6DAAE1-1D47-0DA3-0B58-C079E2365633}"/>
              </a:ext>
            </a:extLst>
          </p:cNvPr>
          <p:cNvGraphicFramePr>
            <a:graphicFrameLocks noChangeAspect="1"/>
          </p:cNvGraphicFramePr>
          <p:nvPr>
            <p:extLst>
              <p:ext uri="{D42A27DB-BD31-4B8C-83A1-F6EECF244321}">
                <p14:modId xmlns:p14="http://schemas.microsoft.com/office/powerpoint/2010/main" val="3361927176"/>
              </p:ext>
            </p:extLst>
          </p:nvPr>
        </p:nvGraphicFramePr>
        <p:xfrm>
          <a:off x="6226552" y="6315231"/>
          <a:ext cx="1987550" cy="484187"/>
        </p:xfrm>
        <a:graphic>
          <a:graphicData uri="http://schemas.openxmlformats.org/presentationml/2006/ole">
            <mc:AlternateContent xmlns:mc="http://schemas.openxmlformats.org/markup-compatibility/2006">
              <mc:Choice xmlns:v="urn:schemas-microsoft-com:vml" Requires="v">
                <p:oleObj name="Equation" r:id="rId28" imgW="895224" imgH="180756" progId="Equation.3">
                  <p:embed/>
                </p:oleObj>
              </mc:Choice>
              <mc:Fallback>
                <p:oleObj name="Equation" r:id="rId28" imgW="895224" imgH="180756" progId="Equation.3">
                  <p:embed/>
                  <p:pic>
                    <p:nvPicPr>
                      <p:cNvPr id="65" name="Object 60">
                        <a:extLst>
                          <a:ext uri="{FF2B5EF4-FFF2-40B4-BE49-F238E27FC236}">
                            <a16:creationId xmlns:a16="http://schemas.microsoft.com/office/drawing/2014/main" id="{6D6DAAE1-1D47-0DA3-0B58-C079E2365633}"/>
                          </a:ext>
                        </a:extLst>
                      </p:cNvPr>
                      <p:cNvPicPr>
                        <a:picLocks noChangeAspect="1" noChangeArrowheads="1"/>
                      </p:cNvPicPr>
                      <p:nvPr/>
                    </p:nvPicPr>
                    <p:blipFill>
                      <a:blip r:embed="rId29">
                        <a:extLst>
                          <a:ext uri="{28A0092B-C50C-407E-A947-70E740481C1C}">
                            <a14:useLocalDpi xmlns:a14="http://schemas.microsoft.com/office/drawing/2010/main" val="0"/>
                          </a:ext>
                        </a:extLst>
                      </a:blip>
                      <a:srcRect/>
                      <a:stretch>
                        <a:fillRect/>
                      </a:stretch>
                    </p:blipFill>
                    <p:spPr bwMode="auto">
                      <a:xfrm>
                        <a:off x="6226552" y="6315231"/>
                        <a:ext cx="1987550" cy="484187"/>
                      </a:xfrm>
                      <a:prstGeom prst="rect">
                        <a:avLst/>
                      </a:prstGeom>
                      <a:noFill/>
                      <a:ln>
                        <a:noFill/>
                      </a:ln>
                      <a:effectLst/>
                      <a:extLst>
                        <a:ext uri="{909E8E84-426E-40DD-AFC4-6F175D3DCCD1}">
                          <a14:hiddenFill xmlns:a14="http://schemas.microsoft.com/office/drawing/2010/main">
                            <a:solidFill>
                              <a:srgbClr val="CCFFFF"/>
                            </a:solidFill>
                          </a14:hiddenFill>
                        </a:ext>
                        <a:ext uri="{91240B29-F687-4F45-9708-019B960494DF}">
                          <a14:hiddenLine xmlns:a14="http://schemas.microsoft.com/office/drawing/2010/main" w="9525">
                            <a:solidFill>
                              <a:srgbClr val="0066FF"/>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66" name="Text Box 61">
            <a:extLst>
              <a:ext uri="{FF2B5EF4-FFF2-40B4-BE49-F238E27FC236}">
                <a16:creationId xmlns:a16="http://schemas.microsoft.com/office/drawing/2014/main" id="{417E2756-B7F6-299A-12EC-77E6A4BE2B57}"/>
              </a:ext>
            </a:extLst>
          </p:cNvPr>
          <p:cNvSpPr txBox="1">
            <a:spLocks noChangeArrowheads="1"/>
          </p:cNvSpPr>
          <p:nvPr/>
        </p:nvSpPr>
        <p:spPr bwMode="auto">
          <a:xfrm>
            <a:off x="6136065" y="5921531"/>
            <a:ext cx="2587625"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zh-CN" altLang="en-US" sz="2400">
                <a:solidFill>
                  <a:srgbClr val="0033CC"/>
                </a:solidFill>
              </a:rPr>
              <a:t>典型值 </a:t>
            </a:r>
            <a:r>
              <a:rPr lang="en-US" altLang="zh-CN" sz="2400">
                <a:solidFill>
                  <a:srgbClr val="0033CC"/>
                </a:solidFill>
              </a:rPr>
              <a:t>= 0.3 V </a:t>
            </a:r>
          </a:p>
        </p:txBody>
      </p:sp>
      <p:sp>
        <p:nvSpPr>
          <p:cNvPr id="68" name="Text Box 71">
            <a:extLst>
              <a:ext uri="{FF2B5EF4-FFF2-40B4-BE49-F238E27FC236}">
                <a16:creationId xmlns:a16="http://schemas.microsoft.com/office/drawing/2014/main" id="{CF4B2F60-8FEB-8825-99E9-F57278978E47}"/>
              </a:ext>
            </a:extLst>
          </p:cNvPr>
          <p:cNvSpPr txBox="1">
            <a:spLocks noChangeArrowheads="1"/>
          </p:cNvSpPr>
          <p:nvPr/>
        </p:nvSpPr>
        <p:spPr bwMode="auto">
          <a:xfrm>
            <a:off x="8108950" y="1744766"/>
            <a:ext cx="4130166" cy="83099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400" i="1" dirty="0">
                <a:solidFill>
                  <a:srgbClr val="FF0066"/>
                </a:solidFill>
              </a:rPr>
              <a:t>U</a:t>
            </a:r>
            <a:r>
              <a:rPr lang="en-US" altLang="zh-CN" sz="2400" baseline="-25000" dirty="0">
                <a:solidFill>
                  <a:srgbClr val="FF0066"/>
                </a:solidFill>
              </a:rPr>
              <a:t>NH</a:t>
            </a:r>
            <a:r>
              <a:rPr lang="en-US" altLang="zh-CN" sz="2400" baseline="-25000" dirty="0">
                <a:solidFill>
                  <a:srgbClr val="FF0000"/>
                </a:solidFill>
              </a:rPr>
              <a:t>  </a:t>
            </a:r>
            <a:r>
              <a:rPr lang="en-US" altLang="zh-CN" sz="2400" dirty="0">
                <a:solidFill>
                  <a:srgbClr val="0033CC"/>
                </a:solidFill>
              </a:rPr>
              <a:t>—</a:t>
            </a:r>
            <a:r>
              <a:rPr lang="zh-CN" altLang="en-US" sz="2400" dirty="0">
                <a:solidFill>
                  <a:srgbClr val="0033CC"/>
                </a:solidFill>
              </a:rPr>
              <a:t>允许叠加的负向噪声</a:t>
            </a:r>
            <a:endParaRPr lang="en-US" altLang="zh-CN" sz="2400" dirty="0">
              <a:solidFill>
                <a:srgbClr val="0033CC"/>
              </a:solidFill>
            </a:endParaRPr>
          </a:p>
          <a:p>
            <a:pPr eaLnBrk="1" hangingPunct="1"/>
            <a:r>
              <a:rPr lang="zh-CN" altLang="en-US" sz="2400" dirty="0">
                <a:solidFill>
                  <a:srgbClr val="0033CC"/>
                </a:solidFill>
              </a:rPr>
              <a:t>            电压的最大值</a:t>
            </a:r>
          </a:p>
        </p:txBody>
      </p:sp>
      <p:sp>
        <p:nvSpPr>
          <p:cNvPr id="69" name="Text Box 72">
            <a:extLst>
              <a:ext uri="{FF2B5EF4-FFF2-40B4-BE49-F238E27FC236}">
                <a16:creationId xmlns:a16="http://schemas.microsoft.com/office/drawing/2014/main" id="{48B83519-4E88-C340-8F39-A5466F9A7FE5}"/>
              </a:ext>
            </a:extLst>
          </p:cNvPr>
          <p:cNvSpPr txBox="1">
            <a:spLocks noChangeArrowheads="1"/>
          </p:cNvSpPr>
          <p:nvPr/>
        </p:nvSpPr>
        <p:spPr bwMode="auto">
          <a:xfrm>
            <a:off x="7479745" y="1283101"/>
            <a:ext cx="4506912" cy="4616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400" dirty="0">
                <a:solidFill>
                  <a:srgbClr val="FF0066"/>
                </a:solidFill>
              </a:rPr>
              <a:t>G</a:t>
            </a:r>
            <a:r>
              <a:rPr lang="en-US" altLang="zh-CN" sz="2400" baseline="-25000" dirty="0">
                <a:solidFill>
                  <a:srgbClr val="FF0066"/>
                </a:solidFill>
              </a:rPr>
              <a:t>2 </a:t>
            </a:r>
            <a:r>
              <a:rPr lang="zh-CN" altLang="en-US" sz="2400" dirty="0">
                <a:solidFill>
                  <a:srgbClr val="0033CC"/>
                </a:solidFill>
              </a:rPr>
              <a:t>输入高电平时的</a:t>
            </a:r>
            <a:r>
              <a:rPr lang="zh-CN" altLang="en-US" sz="2400" dirty="0">
                <a:solidFill>
                  <a:srgbClr val="FF0066"/>
                </a:solidFill>
              </a:rPr>
              <a:t>噪声容限</a:t>
            </a:r>
            <a:r>
              <a:rPr lang="en-US" altLang="zh-CN" sz="2400" dirty="0">
                <a:solidFill>
                  <a:srgbClr val="FF0066"/>
                </a:solidFill>
              </a:rPr>
              <a:t>U</a:t>
            </a:r>
            <a:r>
              <a:rPr lang="en-US" altLang="zh-CN" sz="2400" baseline="-25000" dirty="0">
                <a:solidFill>
                  <a:srgbClr val="FF0066"/>
                </a:solidFill>
              </a:rPr>
              <a:t>NH</a:t>
            </a:r>
            <a:r>
              <a:rPr lang="zh-CN" altLang="en-US" sz="2400" dirty="0">
                <a:solidFill>
                  <a:srgbClr val="FF0066"/>
                </a:solidFill>
              </a:rPr>
              <a:t>：</a:t>
            </a:r>
          </a:p>
        </p:txBody>
      </p:sp>
      <p:graphicFrame>
        <p:nvGraphicFramePr>
          <p:cNvPr id="70" name="Object 73">
            <a:extLst>
              <a:ext uri="{FF2B5EF4-FFF2-40B4-BE49-F238E27FC236}">
                <a16:creationId xmlns:a16="http://schemas.microsoft.com/office/drawing/2014/main" id="{5CDAEBE9-0633-AAA4-1BDC-1EACA316EAE1}"/>
              </a:ext>
            </a:extLst>
          </p:cNvPr>
          <p:cNvGraphicFramePr>
            <a:graphicFrameLocks noChangeAspect="1"/>
          </p:cNvGraphicFramePr>
          <p:nvPr>
            <p:extLst>
              <p:ext uri="{D42A27DB-BD31-4B8C-83A1-F6EECF244321}">
                <p14:modId xmlns:p14="http://schemas.microsoft.com/office/powerpoint/2010/main" val="153612274"/>
              </p:ext>
            </p:extLst>
          </p:nvPr>
        </p:nvGraphicFramePr>
        <p:xfrm>
          <a:off x="8042629" y="2547811"/>
          <a:ext cx="4130166" cy="402692"/>
        </p:xfrm>
        <a:graphic>
          <a:graphicData uri="http://schemas.openxmlformats.org/presentationml/2006/ole">
            <mc:AlternateContent xmlns:mc="http://schemas.openxmlformats.org/markup-compatibility/2006">
              <mc:Choice xmlns:v="urn:schemas-microsoft-com:vml" Requires="v">
                <p:oleObj name="Equation" r:id="rId30" imgW="1771591" imgH="152439" progId="Equation.3">
                  <p:embed/>
                </p:oleObj>
              </mc:Choice>
              <mc:Fallback>
                <p:oleObj name="Equation" r:id="rId30" imgW="1771591" imgH="152439" progId="Equation.3">
                  <p:embed/>
                  <p:pic>
                    <p:nvPicPr>
                      <p:cNvPr id="70" name="Object 73">
                        <a:extLst>
                          <a:ext uri="{FF2B5EF4-FFF2-40B4-BE49-F238E27FC236}">
                            <a16:creationId xmlns:a16="http://schemas.microsoft.com/office/drawing/2014/main" id="{5CDAEBE9-0633-AAA4-1BDC-1EACA316EAE1}"/>
                          </a:ext>
                        </a:extLst>
                      </p:cNvPr>
                      <p:cNvPicPr>
                        <a:picLocks noChangeAspect="1" noChangeArrowheads="1"/>
                      </p:cNvPicPr>
                      <p:nvPr/>
                    </p:nvPicPr>
                    <p:blipFill>
                      <a:blip r:embed="rId31">
                        <a:extLst>
                          <a:ext uri="{28A0092B-C50C-407E-A947-70E740481C1C}">
                            <a14:useLocalDpi xmlns:a14="http://schemas.microsoft.com/office/drawing/2010/main" val="0"/>
                          </a:ext>
                        </a:extLst>
                      </a:blip>
                      <a:srcRect/>
                      <a:stretch>
                        <a:fillRect/>
                      </a:stretch>
                    </p:blipFill>
                    <p:spPr bwMode="auto">
                      <a:xfrm>
                        <a:off x="8042629" y="2547811"/>
                        <a:ext cx="4130166" cy="402692"/>
                      </a:xfrm>
                      <a:prstGeom prst="rect">
                        <a:avLst/>
                      </a:prstGeom>
                      <a:noFill/>
                      <a:ln>
                        <a:noFill/>
                      </a:ln>
                      <a:effectLst/>
                    </p:spPr>
                  </p:pic>
                </p:oleObj>
              </mc:Fallback>
            </mc:AlternateContent>
          </a:graphicData>
        </a:graphic>
      </p:graphicFrame>
      <p:sp>
        <p:nvSpPr>
          <p:cNvPr id="72" name="Text Box 75">
            <a:extLst>
              <a:ext uri="{FF2B5EF4-FFF2-40B4-BE49-F238E27FC236}">
                <a16:creationId xmlns:a16="http://schemas.microsoft.com/office/drawing/2014/main" id="{8D72CE3C-124C-66F4-A381-0D15F8ABC7A9}"/>
              </a:ext>
            </a:extLst>
          </p:cNvPr>
          <p:cNvSpPr txBox="1">
            <a:spLocks noChangeArrowheads="1"/>
          </p:cNvSpPr>
          <p:nvPr/>
        </p:nvSpPr>
        <p:spPr bwMode="auto">
          <a:xfrm>
            <a:off x="8488320" y="4486148"/>
            <a:ext cx="3620753" cy="83099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400" i="1" dirty="0">
                <a:solidFill>
                  <a:srgbClr val="FF0066"/>
                </a:solidFill>
              </a:rPr>
              <a:t>U</a:t>
            </a:r>
            <a:r>
              <a:rPr lang="en-US" altLang="zh-CN" sz="2400" baseline="-25000" dirty="0">
                <a:solidFill>
                  <a:srgbClr val="FF0066"/>
                </a:solidFill>
              </a:rPr>
              <a:t>NL</a:t>
            </a:r>
            <a:r>
              <a:rPr lang="en-US" altLang="zh-CN" sz="2400" baseline="-25000" dirty="0">
                <a:solidFill>
                  <a:srgbClr val="FF0000"/>
                </a:solidFill>
              </a:rPr>
              <a:t>  </a:t>
            </a:r>
            <a:r>
              <a:rPr lang="en-US" altLang="zh-CN" sz="2400" dirty="0">
                <a:solidFill>
                  <a:srgbClr val="0033CC"/>
                </a:solidFill>
              </a:rPr>
              <a:t>—</a:t>
            </a:r>
            <a:r>
              <a:rPr lang="zh-CN" altLang="en-US" sz="2400" dirty="0">
                <a:solidFill>
                  <a:srgbClr val="0033CC"/>
                </a:solidFill>
              </a:rPr>
              <a:t>允许叠加的正向</a:t>
            </a:r>
            <a:endParaRPr lang="en-US" altLang="zh-CN" sz="2400" dirty="0">
              <a:solidFill>
                <a:srgbClr val="0033CC"/>
              </a:solidFill>
            </a:endParaRPr>
          </a:p>
          <a:p>
            <a:pPr eaLnBrk="1" hangingPunct="1"/>
            <a:r>
              <a:rPr lang="zh-CN" altLang="en-US" sz="2400" dirty="0">
                <a:solidFill>
                  <a:srgbClr val="0033CC"/>
                </a:solidFill>
              </a:rPr>
              <a:t>           噪声电压的最大值</a:t>
            </a:r>
          </a:p>
        </p:txBody>
      </p:sp>
      <p:sp>
        <p:nvSpPr>
          <p:cNvPr id="73" name="Text Box 76">
            <a:extLst>
              <a:ext uri="{FF2B5EF4-FFF2-40B4-BE49-F238E27FC236}">
                <a16:creationId xmlns:a16="http://schemas.microsoft.com/office/drawing/2014/main" id="{5E2B7C0B-2599-381B-2EC7-B0C18C7DCF7D}"/>
              </a:ext>
            </a:extLst>
          </p:cNvPr>
          <p:cNvSpPr txBox="1">
            <a:spLocks noChangeArrowheads="1"/>
          </p:cNvSpPr>
          <p:nvPr/>
        </p:nvSpPr>
        <p:spPr bwMode="auto">
          <a:xfrm>
            <a:off x="8655471" y="3632593"/>
            <a:ext cx="2909370" cy="83099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400" dirty="0">
                <a:solidFill>
                  <a:srgbClr val="FF0066"/>
                </a:solidFill>
              </a:rPr>
              <a:t>G</a:t>
            </a:r>
            <a:r>
              <a:rPr lang="en-US" altLang="zh-CN" sz="2400" baseline="-25000" dirty="0">
                <a:solidFill>
                  <a:srgbClr val="FF0066"/>
                </a:solidFill>
              </a:rPr>
              <a:t>2 </a:t>
            </a:r>
            <a:r>
              <a:rPr lang="zh-CN" altLang="en-US" sz="2400" dirty="0">
                <a:solidFill>
                  <a:srgbClr val="0033CC"/>
                </a:solidFill>
              </a:rPr>
              <a:t>输入低电平时的</a:t>
            </a:r>
            <a:r>
              <a:rPr lang="zh-CN" altLang="en-US" sz="2400" dirty="0">
                <a:solidFill>
                  <a:srgbClr val="FF0066"/>
                </a:solidFill>
              </a:rPr>
              <a:t>噪声容限</a:t>
            </a:r>
            <a:r>
              <a:rPr lang="en-US" altLang="zh-CN" sz="2400" dirty="0">
                <a:solidFill>
                  <a:srgbClr val="FF0066"/>
                </a:solidFill>
              </a:rPr>
              <a:t>U</a:t>
            </a:r>
            <a:r>
              <a:rPr lang="en-US" altLang="zh-CN" sz="2400" baseline="-25000" dirty="0">
                <a:solidFill>
                  <a:srgbClr val="FF0066"/>
                </a:solidFill>
              </a:rPr>
              <a:t>NH</a:t>
            </a:r>
            <a:r>
              <a:rPr lang="zh-CN" altLang="en-US" sz="2400" dirty="0">
                <a:solidFill>
                  <a:srgbClr val="FF0066"/>
                </a:solidFill>
              </a:rPr>
              <a:t>：</a:t>
            </a:r>
          </a:p>
        </p:txBody>
      </p:sp>
      <p:graphicFrame>
        <p:nvGraphicFramePr>
          <p:cNvPr id="74" name="Object 77">
            <a:extLst>
              <a:ext uri="{FF2B5EF4-FFF2-40B4-BE49-F238E27FC236}">
                <a16:creationId xmlns:a16="http://schemas.microsoft.com/office/drawing/2014/main" id="{26DA914A-5A50-3157-8229-79F4E89EB940}"/>
              </a:ext>
            </a:extLst>
          </p:cNvPr>
          <p:cNvGraphicFramePr>
            <a:graphicFrameLocks noChangeAspect="1"/>
          </p:cNvGraphicFramePr>
          <p:nvPr>
            <p:extLst>
              <p:ext uri="{D42A27DB-BD31-4B8C-83A1-F6EECF244321}">
                <p14:modId xmlns:p14="http://schemas.microsoft.com/office/powerpoint/2010/main" val="2926851743"/>
              </p:ext>
            </p:extLst>
          </p:nvPr>
        </p:nvGraphicFramePr>
        <p:xfrm>
          <a:off x="8636793" y="5368098"/>
          <a:ext cx="3477220" cy="369884"/>
        </p:xfrm>
        <a:graphic>
          <a:graphicData uri="http://schemas.openxmlformats.org/presentationml/2006/ole">
            <mc:AlternateContent xmlns:mc="http://schemas.openxmlformats.org/markup-compatibility/2006">
              <mc:Choice xmlns:v="urn:schemas-microsoft-com:vml" Requires="v">
                <p:oleObj name="Equation" r:id="rId32" imgW="1695221" imgH="152439" progId="Equation.3">
                  <p:embed/>
                </p:oleObj>
              </mc:Choice>
              <mc:Fallback>
                <p:oleObj name="Equation" r:id="rId32" imgW="1695221" imgH="152439" progId="Equation.3">
                  <p:embed/>
                  <p:pic>
                    <p:nvPicPr>
                      <p:cNvPr id="74" name="Object 77">
                        <a:extLst>
                          <a:ext uri="{FF2B5EF4-FFF2-40B4-BE49-F238E27FC236}">
                            <a16:creationId xmlns:a16="http://schemas.microsoft.com/office/drawing/2014/main" id="{26DA914A-5A50-3157-8229-79F4E89EB940}"/>
                          </a:ext>
                        </a:extLst>
                      </p:cNvPr>
                      <p:cNvPicPr>
                        <a:picLocks noChangeAspect="1" noChangeArrowheads="1"/>
                      </p:cNvPicPr>
                      <p:nvPr/>
                    </p:nvPicPr>
                    <p:blipFill>
                      <a:blip r:embed="rId33">
                        <a:extLst>
                          <a:ext uri="{28A0092B-C50C-407E-A947-70E740481C1C}">
                            <a14:useLocalDpi xmlns:a14="http://schemas.microsoft.com/office/drawing/2010/main" val="0"/>
                          </a:ext>
                        </a:extLst>
                      </a:blip>
                      <a:srcRect/>
                      <a:stretch>
                        <a:fillRect/>
                      </a:stretch>
                    </p:blipFill>
                    <p:spPr bwMode="auto">
                      <a:xfrm>
                        <a:off x="8636793" y="5368098"/>
                        <a:ext cx="3477220" cy="369884"/>
                      </a:xfrm>
                      <a:prstGeom prst="rect">
                        <a:avLst/>
                      </a:prstGeom>
                      <a:noFill/>
                      <a:ln>
                        <a:noFill/>
                      </a:ln>
                      <a:effectLst/>
                    </p:spPr>
                  </p:pic>
                </p:oleObj>
              </mc:Fallback>
            </mc:AlternateContent>
          </a:graphicData>
        </a:graphic>
      </p:graphicFrame>
      <p:sp>
        <p:nvSpPr>
          <p:cNvPr id="76" name="右箭头 75">
            <a:extLst>
              <a:ext uri="{FF2B5EF4-FFF2-40B4-BE49-F238E27FC236}">
                <a16:creationId xmlns:a16="http://schemas.microsoft.com/office/drawing/2014/main" id="{83DE1F3A-44E6-785A-58A4-D4F43B32C9CC}"/>
              </a:ext>
            </a:extLst>
          </p:cNvPr>
          <p:cNvSpPr/>
          <p:nvPr/>
        </p:nvSpPr>
        <p:spPr bwMode="auto">
          <a:xfrm>
            <a:off x="3609487" y="2743356"/>
            <a:ext cx="1159669" cy="463550"/>
          </a:xfrm>
          <a:prstGeom prst="rightArrow">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1" lang="zh-CN" altLang="en-US" sz="2800" b="1"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p:txBody>
      </p:sp>
      <p:sp>
        <p:nvSpPr>
          <p:cNvPr id="2" name="矩形 1">
            <a:extLst>
              <a:ext uri="{FF2B5EF4-FFF2-40B4-BE49-F238E27FC236}">
                <a16:creationId xmlns:a16="http://schemas.microsoft.com/office/drawing/2014/main" id="{1AF5D1BD-FF2A-2D4A-F631-9451FC310CEB}"/>
              </a:ext>
            </a:extLst>
          </p:cNvPr>
          <p:cNvSpPr/>
          <p:nvPr/>
        </p:nvSpPr>
        <p:spPr>
          <a:xfrm>
            <a:off x="7462837" y="1192935"/>
            <a:ext cx="4669854" cy="1894470"/>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zh-CN" altLang="en-US"/>
          </a:p>
        </p:txBody>
      </p:sp>
      <p:sp>
        <p:nvSpPr>
          <p:cNvPr id="77" name="矩形 76">
            <a:extLst>
              <a:ext uri="{FF2B5EF4-FFF2-40B4-BE49-F238E27FC236}">
                <a16:creationId xmlns:a16="http://schemas.microsoft.com/office/drawing/2014/main" id="{DA4CAA3E-0481-756C-DF13-389EB6A99012}"/>
              </a:ext>
            </a:extLst>
          </p:cNvPr>
          <p:cNvSpPr/>
          <p:nvPr/>
        </p:nvSpPr>
        <p:spPr>
          <a:xfrm>
            <a:off x="8359223" y="3623571"/>
            <a:ext cx="3773468" cy="2302533"/>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zh-CN" altLang="en-US"/>
          </a:p>
        </p:txBody>
      </p:sp>
      <p:sp>
        <p:nvSpPr>
          <p:cNvPr id="5" name="灯片编号占位符 4">
            <a:extLst>
              <a:ext uri="{FF2B5EF4-FFF2-40B4-BE49-F238E27FC236}">
                <a16:creationId xmlns:a16="http://schemas.microsoft.com/office/drawing/2014/main" id="{A169D87E-FC70-767A-5DDB-F83035083A94}"/>
              </a:ext>
            </a:extLst>
          </p:cNvPr>
          <p:cNvSpPr>
            <a:spLocks noGrp="1"/>
          </p:cNvSpPr>
          <p:nvPr>
            <p:ph type="sldNum" sz="quarter" idx="12"/>
          </p:nvPr>
        </p:nvSpPr>
        <p:spPr/>
        <p:txBody>
          <a:bodyPr/>
          <a:lstStyle/>
          <a:p>
            <a:fld id="{392CBAA0-59E6-204E-8F03-85E5040D48B8}" type="slidenum">
              <a:rPr kumimoji="1" lang="zh-CN" altLang="en-US" smtClean="0"/>
              <a:t>108</a:t>
            </a:fld>
            <a:r>
              <a:rPr kumimoji="1" lang="en-US" altLang="zh-CN"/>
              <a:t>/132</a:t>
            </a:r>
            <a:endParaRPr kumimoji="1" lang="zh-CN" altLang="en-US" dirty="0"/>
          </a:p>
        </p:txBody>
      </p:sp>
    </p:spTree>
    <p:extLst>
      <p:ext uri="{BB962C8B-B14F-4D97-AF65-F5344CB8AC3E}">
        <p14:creationId xmlns:p14="http://schemas.microsoft.com/office/powerpoint/2010/main" val="15045178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2" presetClass="entr" presetSubtype="8" fill="hold" nodeType="clickEffect">
                                  <p:stCondLst>
                                    <p:cond delay="0"/>
                                  </p:stCondLst>
                                  <p:childTnLst>
                                    <p:set>
                                      <p:cBhvr>
                                        <p:cTn id="6" dur="1" fill="hold">
                                          <p:stCondLst>
                                            <p:cond delay="0"/>
                                          </p:stCondLst>
                                        </p:cTn>
                                        <p:tgtEl>
                                          <p:spTgt spid="14"/>
                                        </p:tgtEl>
                                        <p:attrNameLst>
                                          <p:attrName>style.visibility</p:attrName>
                                        </p:attrNameLst>
                                      </p:cBhvr>
                                      <p:to>
                                        <p:strVal val="visible"/>
                                      </p:to>
                                    </p:set>
                                    <p:anim calcmode="lin" valueType="num">
                                      <p:cBhvr additive="base">
                                        <p:cTn id="7" dur="500"/>
                                        <p:tgtEl>
                                          <p:spTgt spid="14"/>
                                        </p:tgtEl>
                                        <p:attrNameLst>
                                          <p:attrName>ppt_x</p:attrName>
                                        </p:attrNameLst>
                                      </p:cBhvr>
                                      <p:tavLst>
                                        <p:tav tm="0">
                                          <p:val>
                                            <p:strVal val="#ppt_x-#ppt_w*1.125000"/>
                                          </p:val>
                                        </p:tav>
                                        <p:tav tm="100000">
                                          <p:val>
                                            <p:strVal val="#ppt_x"/>
                                          </p:val>
                                        </p:tav>
                                      </p:tavLst>
                                    </p:anim>
                                    <p:animEffect transition="in" filter="wipe(right)">
                                      <p:cBhvr>
                                        <p:cTn id="8" dur="500"/>
                                        <p:tgtEl>
                                          <p:spTgt spid="14"/>
                                        </p:tgtEl>
                                      </p:cBhvr>
                                    </p:animEffect>
                                  </p:childTnLst>
                                </p:cTn>
                              </p:par>
                            </p:childTnLst>
                          </p:cTn>
                        </p:par>
                        <p:par>
                          <p:cTn id="9" fill="hold">
                            <p:stCondLst>
                              <p:cond delay="500"/>
                            </p:stCondLst>
                            <p:childTnLst>
                              <p:par>
                                <p:cTn id="10" presetID="12" presetClass="entr" presetSubtype="8" fill="hold" nodeType="afterEffect">
                                  <p:stCondLst>
                                    <p:cond delay="1000"/>
                                  </p:stCondLst>
                                  <p:childTnLst>
                                    <p:set>
                                      <p:cBhvr>
                                        <p:cTn id="11" dur="1" fill="hold">
                                          <p:stCondLst>
                                            <p:cond delay="0"/>
                                          </p:stCondLst>
                                        </p:cTn>
                                        <p:tgtEl>
                                          <p:spTgt spid="22"/>
                                        </p:tgtEl>
                                        <p:attrNameLst>
                                          <p:attrName>style.visibility</p:attrName>
                                        </p:attrNameLst>
                                      </p:cBhvr>
                                      <p:to>
                                        <p:strVal val="visible"/>
                                      </p:to>
                                    </p:set>
                                    <p:anim calcmode="lin" valueType="num">
                                      <p:cBhvr additive="base">
                                        <p:cTn id="12" dur="500"/>
                                        <p:tgtEl>
                                          <p:spTgt spid="22"/>
                                        </p:tgtEl>
                                        <p:attrNameLst>
                                          <p:attrName>ppt_x</p:attrName>
                                        </p:attrNameLst>
                                      </p:cBhvr>
                                      <p:tavLst>
                                        <p:tav tm="0">
                                          <p:val>
                                            <p:strVal val="#ppt_x-#ppt_w*1.125000"/>
                                          </p:val>
                                        </p:tav>
                                        <p:tav tm="100000">
                                          <p:val>
                                            <p:strVal val="#ppt_x"/>
                                          </p:val>
                                        </p:tav>
                                      </p:tavLst>
                                    </p:anim>
                                    <p:animEffect transition="in" filter="wipe(right)">
                                      <p:cBhvr>
                                        <p:cTn id="13" dur="500"/>
                                        <p:tgtEl>
                                          <p:spTgt spid="22"/>
                                        </p:tgtEl>
                                      </p:cBhvr>
                                    </p:animEffect>
                                  </p:childTnLst>
                                </p:cTn>
                              </p:par>
                            </p:childTnLst>
                          </p:cTn>
                        </p:par>
                        <p:par>
                          <p:cTn id="14" fill="hold">
                            <p:stCondLst>
                              <p:cond delay="2000"/>
                            </p:stCondLst>
                            <p:childTnLst>
                              <p:par>
                                <p:cTn id="15" presetID="9" presetClass="entr" presetSubtype="0" fill="hold" grpId="0" nodeType="afterEffect">
                                  <p:stCondLst>
                                    <p:cond delay="1000"/>
                                  </p:stCondLst>
                                  <p:childTnLst>
                                    <p:set>
                                      <p:cBhvr>
                                        <p:cTn id="16" dur="1" fill="hold">
                                          <p:stCondLst>
                                            <p:cond delay="0"/>
                                          </p:stCondLst>
                                        </p:cTn>
                                        <p:tgtEl>
                                          <p:spTgt spid="13">
                                            <p:txEl>
                                              <p:pRg st="0" end="0"/>
                                            </p:txEl>
                                          </p:spTgt>
                                        </p:tgtEl>
                                        <p:attrNameLst>
                                          <p:attrName>style.visibility</p:attrName>
                                        </p:attrNameLst>
                                      </p:cBhvr>
                                      <p:to>
                                        <p:strVal val="visible"/>
                                      </p:to>
                                    </p:set>
                                    <p:animEffect transition="in" filter="dissolve">
                                      <p:cBhvr>
                                        <p:cTn id="17" dur="500"/>
                                        <p:tgtEl>
                                          <p:spTgt spid="13">
                                            <p:txEl>
                                              <p:pRg st="0" end="0"/>
                                            </p:txEl>
                                          </p:spTgt>
                                        </p:tgtEl>
                                      </p:cBhvr>
                                    </p:animEffect>
                                  </p:childTnLst>
                                </p:cTn>
                              </p:par>
                            </p:childTnLst>
                          </p:cTn>
                        </p:par>
                        <p:par>
                          <p:cTn id="18" fill="hold">
                            <p:stCondLst>
                              <p:cond delay="3500"/>
                            </p:stCondLst>
                            <p:childTnLst>
                              <p:par>
                                <p:cTn id="19" presetID="9" presetClass="entr" presetSubtype="0" fill="hold" grpId="0" nodeType="afterEffect">
                                  <p:stCondLst>
                                    <p:cond delay="1000"/>
                                  </p:stCondLst>
                                  <p:childTnLst>
                                    <p:set>
                                      <p:cBhvr>
                                        <p:cTn id="20" dur="1" fill="hold">
                                          <p:stCondLst>
                                            <p:cond delay="0"/>
                                          </p:stCondLst>
                                        </p:cTn>
                                        <p:tgtEl>
                                          <p:spTgt spid="12">
                                            <p:txEl>
                                              <p:pRg st="0" end="0"/>
                                            </p:txEl>
                                          </p:spTgt>
                                        </p:tgtEl>
                                        <p:attrNameLst>
                                          <p:attrName>style.visibility</p:attrName>
                                        </p:attrNameLst>
                                      </p:cBhvr>
                                      <p:to>
                                        <p:strVal val="visible"/>
                                      </p:to>
                                    </p:set>
                                    <p:animEffect transition="in" filter="dissolve">
                                      <p:cBhvr>
                                        <p:cTn id="21" dur="500"/>
                                        <p:tgtEl>
                                          <p:spTgt spid="12">
                                            <p:txEl>
                                              <p:pRg st="0" end="0"/>
                                            </p:txEl>
                                          </p:spTgt>
                                        </p:tgtEl>
                                      </p:cBhvr>
                                    </p:animEffect>
                                  </p:childTnLst>
                                </p:cTn>
                              </p:par>
                            </p:childTnLst>
                          </p:cTn>
                        </p:par>
                        <p:par>
                          <p:cTn id="22" fill="hold">
                            <p:stCondLst>
                              <p:cond delay="5000"/>
                            </p:stCondLst>
                            <p:childTnLst>
                              <p:par>
                                <p:cTn id="23" presetID="22" presetClass="entr" presetSubtype="8" fill="hold" grpId="0" nodeType="afterEffect">
                                  <p:stCondLst>
                                    <p:cond delay="1000"/>
                                  </p:stCondLst>
                                  <p:childTnLst>
                                    <p:set>
                                      <p:cBhvr>
                                        <p:cTn id="24" dur="1" fill="hold">
                                          <p:stCondLst>
                                            <p:cond delay="0"/>
                                          </p:stCondLst>
                                        </p:cTn>
                                        <p:tgtEl>
                                          <p:spTgt spid="20">
                                            <p:txEl>
                                              <p:pRg st="0" end="0"/>
                                            </p:txEl>
                                          </p:spTgt>
                                        </p:tgtEl>
                                        <p:attrNameLst>
                                          <p:attrName>style.visibility</p:attrName>
                                        </p:attrNameLst>
                                      </p:cBhvr>
                                      <p:to>
                                        <p:strVal val="visible"/>
                                      </p:to>
                                    </p:set>
                                    <p:animEffect transition="in" filter="wipe(left)">
                                      <p:cBhvr>
                                        <p:cTn id="25" dur="500"/>
                                        <p:tgtEl>
                                          <p:spTgt spid="20">
                                            <p:txEl>
                                              <p:pRg st="0" end="0"/>
                                            </p:txEl>
                                          </p:spTgt>
                                        </p:tgtEl>
                                      </p:cBhvr>
                                    </p:animEffect>
                                  </p:childTnLst>
                                </p:cTn>
                              </p:par>
                            </p:childTnLst>
                          </p:cTn>
                        </p:par>
                        <p:par>
                          <p:cTn id="26" fill="hold">
                            <p:stCondLst>
                              <p:cond delay="6500"/>
                            </p:stCondLst>
                            <p:childTnLst>
                              <p:par>
                                <p:cTn id="27" presetID="22" presetClass="entr" presetSubtype="8" fill="hold" grpId="0" nodeType="afterEffect">
                                  <p:stCondLst>
                                    <p:cond delay="1000"/>
                                  </p:stCondLst>
                                  <p:childTnLst>
                                    <p:set>
                                      <p:cBhvr>
                                        <p:cTn id="28" dur="1" fill="hold">
                                          <p:stCondLst>
                                            <p:cond delay="0"/>
                                          </p:stCondLst>
                                        </p:cTn>
                                        <p:tgtEl>
                                          <p:spTgt spid="21">
                                            <p:txEl>
                                              <p:pRg st="0" end="0"/>
                                            </p:txEl>
                                          </p:spTgt>
                                        </p:tgtEl>
                                        <p:attrNameLst>
                                          <p:attrName>style.visibility</p:attrName>
                                        </p:attrNameLst>
                                      </p:cBhvr>
                                      <p:to>
                                        <p:strVal val="visible"/>
                                      </p:to>
                                    </p:set>
                                    <p:animEffect transition="in" filter="wipe(left)">
                                      <p:cBhvr>
                                        <p:cTn id="29" dur="500"/>
                                        <p:tgtEl>
                                          <p:spTgt spid="21">
                                            <p:txEl>
                                              <p:pRg st="0" end="0"/>
                                            </p:txEl>
                                          </p:spTgt>
                                        </p:tgtEl>
                                      </p:cBhvr>
                                    </p:animEffect>
                                  </p:childTnLst>
                                </p:cTn>
                              </p:par>
                            </p:childTnLst>
                          </p:cTn>
                        </p:par>
                      </p:childTnLst>
                    </p:cTn>
                  </p:par>
                  <p:par>
                    <p:cTn id="30" fill="hold">
                      <p:stCondLst>
                        <p:cond delay="indefinite"/>
                      </p:stCondLst>
                      <p:childTnLst>
                        <p:par>
                          <p:cTn id="31" fill="hold">
                            <p:stCondLst>
                              <p:cond delay="0"/>
                            </p:stCondLst>
                            <p:childTnLst>
                              <p:par>
                                <p:cTn id="32" presetID="12" presetClass="entr" presetSubtype="8" fill="hold" nodeType="clickEffect">
                                  <p:stCondLst>
                                    <p:cond delay="0"/>
                                  </p:stCondLst>
                                  <p:childTnLst>
                                    <p:set>
                                      <p:cBhvr>
                                        <p:cTn id="33" dur="1" fill="hold">
                                          <p:stCondLst>
                                            <p:cond delay="0"/>
                                          </p:stCondLst>
                                        </p:cTn>
                                        <p:tgtEl>
                                          <p:spTgt spid="36"/>
                                        </p:tgtEl>
                                        <p:attrNameLst>
                                          <p:attrName>style.visibility</p:attrName>
                                        </p:attrNameLst>
                                      </p:cBhvr>
                                      <p:to>
                                        <p:strVal val="visible"/>
                                      </p:to>
                                    </p:set>
                                    <p:anim calcmode="lin" valueType="num">
                                      <p:cBhvr additive="base">
                                        <p:cTn id="34" dur="500"/>
                                        <p:tgtEl>
                                          <p:spTgt spid="36"/>
                                        </p:tgtEl>
                                        <p:attrNameLst>
                                          <p:attrName>ppt_x</p:attrName>
                                        </p:attrNameLst>
                                      </p:cBhvr>
                                      <p:tavLst>
                                        <p:tav tm="0">
                                          <p:val>
                                            <p:strVal val="#ppt_x-#ppt_w*1.125000"/>
                                          </p:val>
                                        </p:tav>
                                        <p:tav tm="100000">
                                          <p:val>
                                            <p:strVal val="#ppt_x"/>
                                          </p:val>
                                        </p:tav>
                                      </p:tavLst>
                                    </p:anim>
                                    <p:animEffect transition="in" filter="wipe(right)">
                                      <p:cBhvr>
                                        <p:cTn id="35" dur="500"/>
                                        <p:tgtEl>
                                          <p:spTgt spid="36"/>
                                        </p:tgtEl>
                                      </p:cBhvr>
                                    </p:animEffect>
                                  </p:childTnLst>
                                </p:cTn>
                              </p:par>
                            </p:childTnLst>
                          </p:cTn>
                        </p:par>
                        <p:par>
                          <p:cTn id="36" fill="hold">
                            <p:stCondLst>
                              <p:cond delay="500"/>
                            </p:stCondLst>
                            <p:childTnLst>
                              <p:par>
                                <p:cTn id="37" presetID="12" presetClass="entr" presetSubtype="8" fill="hold" nodeType="afterEffect">
                                  <p:stCondLst>
                                    <p:cond delay="1000"/>
                                  </p:stCondLst>
                                  <p:childTnLst>
                                    <p:set>
                                      <p:cBhvr>
                                        <p:cTn id="38" dur="1" fill="hold">
                                          <p:stCondLst>
                                            <p:cond delay="0"/>
                                          </p:stCondLst>
                                        </p:cTn>
                                        <p:tgtEl>
                                          <p:spTgt spid="43"/>
                                        </p:tgtEl>
                                        <p:attrNameLst>
                                          <p:attrName>style.visibility</p:attrName>
                                        </p:attrNameLst>
                                      </p:cBhvr>
                                      <p:to>
                                        <p:strVal val="visible"/>
                                      </p:to>
                                    </p:set>
                                    <p:anim calcmode="lin" valueType="num">
                                      <p:cBhvr additive="base">
                                        <p:cTn id="39" dur="500"/>
                                        <p:tgtEl>
                                          <p:spTgt spid="43"/>
                                        </p:tgtEl>
                                        <p:attrNameLst>
                                          <p:attrName>ppt_x</p:attrName>
                                        </p:attrNameLst>
                                      </p:cBhvr>
                                      <p:tavLst>
                                        <p:tav tm="0">
                                          <p:val>
                                            <p:strVal val="#ppt_x-#ppt_w*1.125000"/>
                                          </p:val>
                                        </p:tav>
                                        <p:tav tm="100000">
                                          <p:val>
                                            <p:strVal val="#ppt_x"/>
                                          </p:val>
                                        </p:tav>
                                      </p:tavLst>
                                    </p:anim>
                                    <p:animEffect transition="in" filter="wipe(right)">
                                      <p:cBhvr>
                                        <p:cTn id="40" dur="500"/>
                                        <p:tgtEl>
                                          <p:spTgt spid="43"/>
                                        </p:tgtEl>
                                      </p:cBhvr>
                                    </p:animEffect>
                                  </p:childTnLst>
                                </p:cTn>
                              </p:par>
                            </p:childTnLst>
                          </p:cTn>
                        </p:par>
                      </p:childTnLst>
                    </p:cTn>
                  </p:par>
                  <p:par>
                    <p:cTn id="41" fill="hold">
                      <p:stCondLst>
                        <p:cond delay="indefinite"/>
                      </p:stCondLst>
                      <p:childTnLst>
                        <p:par>
                          <p:cTn id="42" fill="hold">
                            <p:stCondLst>
                              <p:cond delay="0"/>
                            </p:stCondLst>
                            <p:childTnLst>
                              <p:par>
                                <p:cTn id="43" presetID="22" presetClass="entr" presetSubtype="8" fill="hold" grpId="0" nodeType="clickEffect">
                                  <p:stCondLst>
                                    <p:cond delay="0"/>
                                  </p:stCondLst>
                                  <p:childTnLst>
                                    <p:set>
                                      <p:cBhvr>
                                        <p:cTn id="44" dur="1" fill="hold">
                                          <p:stCondLst>
                                            <p:cond delay="0"/>
                                          </p:stCondLst>
                                        </p:cTn>
                                        <p:tgtEl>
                                          <p:spTgt spid="55">
                                            <p:txEl>
                                              <p:pRg st="0" end="0"/>
                                            </p:txEl>
                                          </p:spTgt>
                                        </p:tgtEl>
                                        <p:attrNameLst>
                                          <p:attrName>style.visibility</p:attrName>
                                        </p:attrNameLst>
                                      </p:cBhvr>
                                      <p:to>
                                        <p:strVal val="visible"/>
                                      </p:to>
                                    </p:set>
                                    <p:animEffect transition="in" filter="wipe(left)">
                                      <p:cBhvr>
                                        <p:cTn id="45" dur="500"/>
                                        <p:tgtEl>
                                          <p:spTgt spid="55">
                                            <p:txEl>
                                              <p:pRg st="0" end="0"/>
                                            </p:txEl>
                                          </p:spTgt>
                                        </p:tgtEl>
                                      </p:cBhvr>
                                    </p:animEffect>
                                  </p:childTnLst>
                                </p:cTn>
                              </p:par>
                            </p:childTnLst>
                          </p:cTn>
                        </p:par>
                      </p:childTnLst>
                    </p:cTn>
                  </p:par>
                  <p:par>
                    <p:cTn id="46" fill="hold">
                      <p:stCondLst>
                        <p:cond delay="indefinite"/>
                      </p:stCondLst>
                      <p:childTnLst>
                        <p:par>
                          <p:cTn id="47" fill="hold">
                            <p:stCondLst>
                              <p:cond delay="0"/>
                            </p:stCondLst>
                            <p:childTnLst>
                              <p:par>
                                <p:cTn id="48" presetID="22" presetClass="entr" presetSubtype="8" fill="hold" grpId="0" nodeType="clickEffect">
                                  <p:stCondLst>
                                    <p:cond delay="0"/>
                                  </p:stCondLst>
                                  <p:childTnLst>
                                    <p:set>
                                      <p:cBhvr>
                                        <p:cTn id="49" dur="1" fill="hold">
                                          <p:stCondLst>
                                            <p:cond delay="0"/>
                                          </p:stCondLst>
                                        </p:cTn>
                                        <p:tgtEl>
                                          <p:spTgt spid="57"/>
                                        </p:tgtEl>
                                        <p:attrNameLst>
                                          <p:attrName>style.visibility</p:attrName>
                                        </p:attrNameLst>
                                      </p:cBhvr>
                                      <p:to>
                                        <p:strVal val="visible"/>
                                      </p:to>
                                    </p:set>
                                    <p:animEffect transition="in" filter="wipe(left)">
                                      <p:cBhvr>
                                        <p:cTn id="50" dur="500"/>
                                        <p:tgtEl>
                                          <p:spTgt spid="57"/>
                                        </p:tgtEl>
                                      </p:cBhvr>
                                    </p:animEffect>
                                  </p:childTnLst>
                                </p:cTn>
                              </p:par>
                            </p:childTnLst>
                          </p:cTn>
                        </p:par>
                      </p:childTnLst>
                    </p:cTn>
                  </p:par>
                  <p:par>
                    <p:cTn id="51" fill="hold">
                      <p:stCondLst>
                        <p:cond delay="indefinite"/>
                      </p:stCondLst>
                      <p:childTnLst>
                        <p:par>
                          <p:cTn id="52" fill="hold">
                            <p:stCondLst>
                              <p:cond delay="0"/>
                            </p:stCondLst>
                            <p:childTnLst>
                              <p:par>
                                <p:cTn id="53" presetID="42" presetClass="entr" presetSubtype="0" fill="hold" grpId="0" nodeType="clickEffect">
                                  <p:stCondLst>
                                    <p:cond delay="0"/>
                                  </p:stCondLst>
                                  <p:childTnLst>
                                    <p:set>
                                      <p:cBhvr>
                                        <p:cTn id="54" dur="1" fill="hold">
                                          <p:stCondLst>
                                            <p:cond delay="0"/>
                                          </p:stCondLst>
                                        </p:cTn>
                                        <p:tgtEl>
                                          <p:spTgt spid="76"/>
                                        </p:tgtEl>
                                        <p:attrNameLst>
                                          <p:attrName>style.visibility</p:attrName>
                                        </p:attrNameLst>
                                      </p:cBhvr>
                                      <p:to>
                                        <p:strVal val="visible"/>
                                      </p:to>
                                    </p:set>
                                    <p:animEffect transition="in" filter="fade">
                                      <p:cBhvr>
                                        <p:cTn id="55" dur="1000"/>
                                        <p:tgtEl>
                                          <p:spTgt spid="76"/>
                                        </p:tgtEl>
                                      </p:cBhvr>
                                    </p:animEffect>
                                    <p:anim calcmode="lin" valueType="num">
                                      <p:cBhvr>
                                        <p:cTn id="56" dur="1000" fill="hold"/>
                                        <p:tgtEl>
                                          <p:spTgt spid="76"/>
                                        </p:tgtEl>
                                        <p:attrNameLst>
                                          <p:attrName>ppt_x</p:attrName>
                                        </p:attrNameLst>
                                      </p:cBhvr>
                                      <p:tavLst>
                                        <p:tav tm="0">
                                          <p:val>
                                            <p:strVal val="#ppt_x"/>
                                          </p:val>
                                        </p:tav>
                                        <p:tav tm="100000">
                                          <p:val>
                                            <p:strVal val="#ppt_x"/>
                                          </p:val>
                                        </p:tav>
                                      </p:tavLst>
                                    </p:anim>
                                    <p:anim calcmode="lin" valueType="num">
                                      <p:cBhvr>
                                        <p:cTn id="57" dur="1000" fill="hold"/>
                                        <p:tgtEl>
                                          <p:spTgt spid="76"/>
                                        </p:tgtEl>
                                        <p:attrNameLst>
                                          <p:attrName>ppt_y</p:attrName>
                                        </p:attrNameLst>
                                      </p:cBhvr>
                                      <p:tavLst>
                                        <p:tav tm="0">
                                          <p:val>
                                            <p:strVal val="#ppt_y+.1"/>
                                          </p:val>
                                        </p:tav>
                                        <p:tav tm="100000">
                                          <p:val>
                                            <p:strVal val="#ppt_y"/>
                                          </p:val>
                                        </p:tav>
                                      </p:tavLst>
                                    </p:anim>
                                  </p:childTnLst>
                                </p:cTn>
                              </p:par>
                            </p:childTnLst>
                          </p:cTn>
                        </p:par>
                      </p:childTnLst>
                    </p:cTn>
                  </p:par>
                  <p:par>
                    <p:cTn id="58" fill="hold">
                      <p:stCondLst>
                        <p:cond delay="indefinite"/>
                      </p:stCondLst>
                      <p:childTnLst>
                        <p:par>
                          <p:cTn id="59" fill="hold">
                            <p:stCondLst>
                              <p:cond delay="0"/>
                            </p:stCondLst>
                            <p:childTnLst>
                              <p:par>
                                <p:cTn id="60" presetID="22" presetClass="entr" presetSubtype="8" fill="hold" nodeType="clickEffect">
                                  <p:stCondLst>
                                    <p:cond delay="0"/>
                                  </p:stCondLst>
                                  <p:childTnLst>
                                    <p:set>
                                      <p:cBhvr>
                                        <p:cTn id="61" dur="1" fill="hold">
                                          <p:stCondLst>
                                            <p:cond delay="0"/>
                                          </p:stCondLst>
                                        </p:cTn>
                                        <p:tgtEl>
                                          <p:spTgt spid="56"/>
                                        </p:tgtEl>
                                        <p:attrNameLst>
                                          <p:attrName>style.visibility</p:attrName>
                                        </p:attrNameLst>
                                      </p:cBhvr>
                                      <p:to>
                                        <p:strVal val="visible"/>
                                      </p:to>
                                    </p:set>
                                    <p:animEffect transition="in" filter="wipe(left)">
                                      <p:cBhvr>
                                        <p:cTn id="62" dur="500"/>
                                        <p:tgtEl>
                                          <p:spTgt spid="56"/>
                                        </p:tgtEl>
                                      </p:cBhvr>
                                    </p:animEffect>
                                  </p:childTnLst>
                                </p:cTn>
                              </p:par>
                            </p:childTnLst>
                          </p:cTn>
                        </p:par>
                      </p:childTnLst>
                    </p:cTn>
                  </p:par>
                  <p:par>
                    <p:cTn id="63" fill="hold">
                      <p:stCondLst>
                        <p:cond delay="indefinite"/>
                      </p:stCondLst>
                      <p:childTnLst>
                        <p:par>
                          <p:cTn id="64" fill="hold">
                            <p:stCondLst>
                              <p:cond delay="0"/>
                            </p:stCondLst>
                            <p:childTnLst>
                              <p:par>
                                <p:cTn id="65" presetID="22" presetClass="entr" presetSubtype="8" fill="hold" grpId="0" nodeType="clickEffect">
                                  <p:stCondLst>
                                    <p:cond delay="0"/>
                                  </p:stCondLst>
                                  <p:childTnLst>
                                    <p:set>
                                      <p:cBhvr>
                                        <p:cTn id="66" dur="1" fill="hold">
                                          <p:stCondLst>
                                            <p:cond delay="0"/>
                                          </p:stCondLst>
                                        </p:cTn>
                                        <p:tgtEl>
                                          <p:spTgt spid="58">
                                            <p:txEl>
                                              <p:pRg st="0" end="0"/>
                                            </p:txEl>
                                          </p:spTgt>
                                        </p:tgtEl>
                                        <p:attrNameLst>
                                          <p:attrName>style.visibility</p:attrName>
                                        </p:attrNameLst>
                                      </p:cBhvr>
                                      <p:to>
                                        <p:strVal val="visible"/>
                                      </p:to>
                                    </p:set>
                                    <p:animEffect transition="in" filter="wipe(left)">
                                      <p:cBhvr>
                                        <p:cTn id="67" dur="500"/>
                                        <p:tgtEl>
                                          <p:spTgt spid="58">
                                            <p:txEl>
                                              <p:pRg st="0" end="0"/>
                                            </p:txEl>
                                          </p:spTgt>
                                        </p:tgtEl>
                                      </p:cBhvr>
                                    </p:animEffect>
                                  </p:childTnLst>
                                </p:cTn>
                              </p:par>
                            </p:childTnLst>
                          </p:cTn>
                        </p:par>
                      </p:childTnLst>
                    </p:cTn>
                  </p:par>
                  <p:par>
                    <p:cTn id="68" fill="hold">
                      <p:stCondLst>
                        <p:cond delay="indefinite"/>
                      </p:stCondLst>
                      <p:childTnLst>
                        <p:par>
                          <p:cTn id="69" fill="hold">
                            <p:stCondLst>
                              <p:cond delay="0"/>
                            </p:stCondLst>
                            <p:childTnLst>
                              <p:par>
                                <p:cTn id="70" presetID="22" presetClass="entr" presetSubtype="8" fill="hold" grpId="0" nodeType="clickEffect">
                                  <p:stCondLst>
                                    <p:cond delay="0"/>
                                  </p:stCondLst>
                                  <p:childTnLst>
                                    <p:set>
                                      <p:cBhvr>
                                        <p:cTn id="71" dur="1" fill="hold">
                                          <p:stCondLst>
                                            <p:cond delay="0"/>
                                          </p:stCondLst>
                                        </p:cTn>
                                        <p:tgtEl>
                                          <p:spTgt spid="60"/>
                                        </p:tgtEl>
                                        <p:attrNameLst>
                                          <p:attrName>style.visibility</p:attrName>
                                        </p:attrNameLst>
                                      </p:cBhvr>
                                      <p:to>
                                        <p:strVal val="visible"/>
                                      </p:to>
                                    </p:set>
                                    <p:animEffect transition="in" filter="wipe(left)">
                                      <p:cBhvr>
                                        <p:cTn id="72" dur="500"/>
                                        <p:tgtEl>
                                          <p:spTgt spid="60"/>
                                        </p:tgtEl>
                                      </p:cBhvr>
                                    </p:animEffect>
                                  </p:childTnLst>
                                </p:cTn>
                              </p:par>
                            </p:childTnLst>
                          </p:cTn>
                        </p:par>
                      </p:childTnLst>
                    </p:cTn>
                  </p:par>
                  <p:par>
                    <p:cTn id="73" fill="hold">
                      <p:stCondLst>
                        <p:cond delay="indefinite"/>
                      </p:stCondLst>
                      <p:childTnLst>
                        <p:par>
                          <p:cTn id="74" fill="hold">
                            <p:stCondLst>
                              <p:cond delay="0"/>
                            </p:stCondLst>
                            <p:childTnLst>
                              <p:par>
                                <p:cTn id="75" presetID="22" presetClass="entr" presetSubtype="8" fill="hold" nodeType="clickEffect">
                                  <p:stCondLst>
                                    <p:cond delay="0"/>
                                  </p:stCondLst>
                                  <p:childTnLst>
                                    <p:set>
                                      <p:cBhvr>
                                        <p:cTn id="76" dur="1" fill="hold">
                                          <p:stCondLst>
                                            <p:cond delay="0"/>
                                          </p:stCondLst>
                                        </p:cTn>
                                        <p:tgtEl>
                                          <p:spTgt spid="59"/>
                                        </p:tgtEl>
                                        <p:attrNameLst>
                                          <p:attrName>style.visibility</p:attrName>
                                        </p:attrNameLst>
                                      </p:cBhvr>
                                      <p:to>
                                        <p:strVal val="visible"/>
                                      </p:to>
                                    </p:set>
                                    <p:animEffect transition="in" filter="wipe(left)">
                                      <p:cBhvr>
                                        <p:cTn id="77" dur="500"/>
                                        <p:tgtEl>
                                          <p:spTgt spid="59"/>
                                        </p:tgtEl>
                                      </p:cBhvr>
                                    </p:animEffect>
                                  </p:childTnLst>
                                </p:cTn>
                              </p:par>
                            </p:childTnLst>
                          </p:cTn>
                        </p:par>
                      </p:childTnLst>
                    </p:cTn>
                  </p:par>
                  <p:par>
                    <p:cTn id="78" fill="hold">
                      <p:stCondLst>
                        <p:cond delay="indefinite"/>
                      </p:stCondLst>
                      <p:childTnLst>
                        <p:par>
                          <p:cTn id="79" fill="hold">
                            <p:stCondLst>
                              <p:cond delay="0"/>
                            </p:stCondLst>
                            <p:childTnLst>
                              <p:par>
                                <p:cTn id="80" presetID="12" presetClass="entr" presetSubtype="2" fill="hold" nodeType="clickEffect">
                                  <p:stCondLst>
                                    <p:cond delay="0"/>
                                  </p:stCondLst>
                                  <p:childTnLst>
                                    <p:set>
                                      <p:cBhvr>
                                        <p:cTn id="81" dur="1" fill="hold">
                                          <p:stCondLst>
                                            <p:cond delay="0"/>
                                          </p:stCondLst>
                                        </p:cTn>
                                        <p:tgtEl>
                                          <p:spTgt spid="48"/>
                                        </p:tgtEl>
                                        <p:attrNameLst>
                                          <p:attrName>style.visibility</p:attrName>
                                        </p:attrNameLst>
                                      </p:cBhvr>
                                      <p:to>
                                        <p:strVal val="visible"/>
                                      </p:to>
                                    </p:set>
                                    <p:anim calcmode="lin" valueType="num">
                                      <p:cBhvr additive="base">
                                        <p:cTn id="82" dur="500"/>
                                        <p:tgtEl>
                                          <p:spTgt spid="48"/>
                                        </p:tgtEl>
                                        <p:attrNameLst>
                                          <p:attrName>ppt_x</p:attrName>
                                        </p:attrNameLst>
                                      </p:cBhvr>
                                      <p:tavLst>
                                        <p:tav tm="0">
                                          <p:val>
                                            <p:strVal val="#ppt_x+#ppt_w*1.125000"/>
                                          </p:val>
                                        </p:tav>
                                        <p:tav tm="100000">
                                          <p:val>
                                            <p:strVal val="#ppt_x"/>
                                          </p:val>
                                        </p:tav>
                                      </p:tavLst>
                                    </p:anim>
                                    <p:animEffect transition="in" filter="wipe(left)">
                                      <p:cBhvr>
                                        <p:cTn id="83" dur="500"/>
                                        <p:tgtEl>
                                          <p:spTgt spid="48"/>
                                        </p:tgtEl>
                                      </p:cBhvr>
                                    </p:animEffect>
                                  </p:childTnLst>
                                </p:cTn>
                              </p:par>
                            </p:childTnLst>
                          </p:cTn>
                        </p:par>
                        <p:par>
                          <p:cTn id="84" fill="hold">
                            <p:stCondLst>
                              <p:cond delay="500"/>
                            </p:stCondLst>
                            <p:childTnLst>
                              <p:par>
                                <p:cTn id="85" presetID="12" presetClass="entr" presetSubtype="2" fill="hold" nodeType="afterEffect">
                                  <p:stCondLst>
                                    <p:cond delay="1000"/>
                                  </p:stCondLst>
                                  <p:childTnLst>
                                    <p:set>
                                      <p:cBhvr>
                                        <p:cTn id="86" dur="1" fill="hold">
                                          <p:stCondLst>
                                            <p:cond delay="0"/>
                                          </p:stCondLst>
                                        </p:cTn>
                                        <p:tgtEl>
                                          <p:spTgt spid="29"/>
                                        </p:tgtEl>
                                        <p:attrNameLst>
                                          <p:attrName>style.visibility</p:attrName>
                                        </p:attrNameLst>
                                      </p:cBhvr>
                                      <p:to>
                                        <p:strVal val="visible"/>
                                      </p:to>
                                    </p:set>
                                    <p:anim calcmode="lin" valueType="num">
                                      <p:cBhvr additive="base">
                                        <p:cTn id="87" dur="500"/>
                                        <p:tgtEl>
                                          <p:spTgt spid="29"/>
                                        </p:tgtEl>
                                        <p:attrNameLst>
                                          <p:attrName>ppt_x</p:attrName>
                                        </p:attrNameLst>
                                      </p:cBhvr>
                                      <p:tavLst>
                                        <p:tav tm="0">
                                          <p:val>
                                            <p:strVal val="#ppt_x+#ppt_w*1.125000"/>
                                          </p:val>
                                        </p:tav>
                                        <p:tav tm="100000">
                                          <p:val>
                                            <p:strVal val="#ppt_x"/>
                                          </p:val>
                                        </p:tav>
                                      </p:tavLst>
                                    </p:anim>
                                    <p:animEffect transition="in" filter="wipe(left)">
                                      <p:cBhvr>
                                        <p:cTn id="88" dur="500"/>
                                        <p:tgtEl>
                                          <p:spTgt spid="29"/>
                                        </p:tgtEl>
                                      </p:cBhvr>
                                    </p:animEffect>
                                  </p:childTnLst>
                                </p:cTn>
                              </p:par>
                            </p:childTnLst>
                          </p:cTn>
                        </p:par>
                      </p:childTnLst>
                    </p:cTn>
                  </p:par>
                  <p:par>
                    <p:cTn id="89" fill="hold">
                      <p:stCondLst>
                        <p:cond delay="indefinite"/>
                      </p:stCondLst>
                      <p:childTnLst>
                        <p:par>
                          <p:cTn id="90" fill="hold">
                            <p:stCondLst>
                              <p:cond delay="0"/>
                            </p:stCondLst>
                            <p:childTnLst>
                              <p:par>
                                <p:cTn id="91" presetID="22" presetClass="entr" presetSubtype="8" fill="hold" grpId="0" nodeType="clickEffect">
                                  <p:stCondLst>
                                    <p:cond delay="0"/>
                                  </p:stCondLst>
                                  <p:childTnLst>
                                    <p:set>
                                      <p:cBhvr>
                                        <p:cTn id="92" dur="1" fill="hold">
                                          <p:stCondLst>
                                            <p:cond delay="0"/>
                                          </p:stCondLst>
                                        </p:cTn>
                                        <p:tgtEl>
                                          <p:spTgt spid="61">
                                            <p:txEl>
                                              <p:pRg st="0" end="0"/>
                                            </p:txEl>
                                          </p:spTgt>
                                        </p:tgtEl>
                                        <p:attrNameLst>
                                          <p:attrName>style.visibility</p:attrName>
                                        </p:attrNameLst>
                                      </p:cBhvr>
                                      <p:to>
                                        <p:strVal val="visible"/>
                                      </p:to>
                                    </p:set>
                                    <p:animEffect transition="in" filter="wipe(left)">
                                      <p:cBhvr>
                                        <p:cTn id="93" dur="500"/>
                                        <p:tgtEl>
                                          <p:spTgt spid="61">
                                            <p:txEl>
                                              <p:pRg st="0" end="0"/>
                                            </p:txEl>
                                          </p:spTgt>
                                        </p:tgtEl>
                                      </p:cBhvr>
                                    </p:animEffect>
                                  </p:childTnLst>
                                </p:cTn>
                              </p:par>
                            </p:childTnLst>
                          </p:cTn>
                        </p:par>
                      </p:childTnLst>
                    </p:cTn>
                  </p:par>
                  <p:par>
                    <p:cTn id="94" fill="hold">
                      <p:stCondLst>
                        <p:cond delay="indefinite"/>
                      </p:stCondLst>
                      <p:childTnLst>
                        <p:par>
                          <p:cTn id="95" fill="hold">
                            <p:stCondLst>
                              <p:cond delay="0"/>
                            </p:stCondLst>
                            <p:childTnLst>
                              <p:par>
                                <p:cTn id="96" presetID="22" presetClass="entr" presetSubtype="8" fill="hold" grpId="0" nodeType="clickEffect">
                                  <p:stCondLst>
                                    <p:cond delay="0"/>
                                  </p:stCondLst>
                                  <p:childTnLst>
                                    <p:set>
                                      <p:cBhvr>
                                        <p:cTn id="97" dur="1" fill="hold">
                                          <p:stCondLst>
                                            <p:cond delay="0"/>
                                          </p:stCondLst>
                                        </p:cTn>
                                        <p:tgtEl>
                                          <p:spTgt spid="63"/>
                                        </p:tgtEl>
                                        <p:attrNameLst>
                                          <p:attrName>style.visibility</p:attrName>
                                        </p:attrNameLst>
                                      </p:cBhvr>
                                      <p:to>
                                        <p:strVal val="visible"/>
                                      </p:to>
                                    </p:set>
                                    <p:animEffect transition="in" filter="wipe(left)">
                                      <p:cBhvr>
                                        <p:cTn id="98" dur="500"/>
                                        <p:tgtEl>
                                          <p:spTgt spid="63"/>
                                        </p:tgtEl>
                                      </p:cBhvr>
                                    </p:animEffect>
                                  </p:childTnLst>
                                </p:cTn>
                              </p:par>
                            </p:childTnLst>
                          </p:cTn>
                        </p:par>
                      </p:childTnLst>
                    </p:cTn>
                  </p:par>
                  <p:par>
                    <p:cTn id="99" fill="hold">
                      <p:stCondLst>
                        <p:cond delay="indefinite"/>
                      </p:stCondLst>
                      <p:childTnLst>
                        <p:par>
                          <p:cTn id="100" fill="hold">
                            <p:stCondLst>
                              <p:cond delay="0"/>
                            </p:stCondLst>
                            <p:childTnLst>
                              <p:par>
                                <p:cTn id="101" presetID="22" presetClass="entr" presetSubtype="8" fill="hold" nodeType="clickEffect">
                                  <p:stCondLst>
                                    <p:cond delay="0"/>
                                  </p:stCondLst>
                                  <p:childTnLst>
                                    <p:set>
                                      <p:cBhvr>
                                        <p:cTn id="102" dur="1" fill="hold">
                                          <p:stCondLst>
                                            <p:cond delay="0"/>
                                          </p:stCondLst>
                                        </p:cTn>
                                        <p:tgtEl>
                                          <p:spTgt spid="62"/>
                                        </p:tgtEl>
                                        <p:attrNameLst>
                                          <p:attrName>style.visibility</p:attrName>
                                        </p:attrNameLst>
                                      </p:cBhvr>
                                      <p:to>
                                        <p:strVal val="visible"/>
                                      </p:to>
                                    </p:set>
                                    <p:animEffect transition="in" filter="wipe(left)">
                                      <p:cBhvr>
                                        <p:cTn id="103" dur="500"/>
                                        <p:tgtEl>
                                          <p:spTgt spid="62"/>
                                        </p:tgtEl>
                                      </p:cBhvr>
                                    </p:animEffect>
                                  </p:childTnLst>
                                </p:cTn>
                              </p:par>
                            </p:childTnLst>
                          </p:cTn>
                        </p:par>
                      </p:childTnLst>
                    </p:cTn>
                  </p:par>
                  <p:par>
                    <p:cTn id="104" fill="hold">
                      <p:stCondLst>
                        <p:cond delay="indefinite"/>
                      </p:stCondLst>
                      <p:childTnLst>
                        <p:par>
                          <p:cTn id="105" fill="hold">
                            <p:stCondLst>
                              <p:cond delay="0"/>
                            </p:stCondLst>
                            <p:childTnLst>
                              <p:par>
                                <p:cTn id="106" presetID="22" presetClass="entr" presetSubtype="8" fill="hold" grpId="0" nodeType="clickEffect">
                                  <p:stCondLst>
                                    <p:cond delay="0"/>
                                  </p:stCondLst>
                                  <p:childTnLst>
                                    <p:set>
                                      <p:cBhvr>
                                        <p:cTn id="107" dur="1" fill="hold">
                                          <p:stCondLst>
                                            <p:cond delay="0"/>
                                          </p:stCondLst>
                                        </p:cTn>
                                        <p:tgtEl>
                                          <p:spTgt spid="64">
                                            <p:txEl>
                                              <p:pRg st="0" end="0"/>
                                            </p:txEl>
                                          </p:spTgt>
                                        </p:tgtEl>
                                        <p:attrNameLst>
                                          <p:attrName>style.visibility</p:attrName>
                                        </p:attrNameLst>
                                      </p:cBhvr>
                                      <p:to>
                                        <p:strVal val="visible"/>
                                      </p:to>
                                    </p:set>
                                    <p:animEffect transition="in" filter="wipe(left)">
                                      <p:cBhvr>
                                        <p:cTn id="108" dur="500"/>
                                        <p:tgtEl>
                                          <p:spTgt spid="64">
                                            <p:txEl>
                                              <p:pRg st="0" end="0"/>
                                            </p:txEl>
                                          </p:spTgt>
                                        </p:tgtEl>
                                      </p:cBhvr>
                                    </p:animEffect>
                                  </p:childTnLst>
                                </p:cTn>
                              </p:par>
                            </p:childTnLst>
                          </p:cTn>
                        </p:par>
                      </p:childTnLst>
                    </p:cTn>
                  </p:par>
                  <p:par>
                    <p:cTn id="109" fill="hold">
                      <p:stCondLst>
                        <p:cond delay="indefinite"/>
                      </p:stCondLst>
                      <p:childTnLst>
                        <p:par>
                          <p:cTn id="110" fill="hold">
                            <p:stCondLst>
                              <p:cond delay="0"/>
                            </p:stCondLst>
                            <p:childTnLst>
                              <p:par>
                                <p:cTn id="111" presetID="22" presetClass="entr" presetSubtype="8" fill="hold" grpId="0" nodeType="clickEffect">
                                  <p:stCondLst>
                                    <p:cond delay="0"/>
                                  </p:stCondLst>
                                  <p:childTnLst>
                                    <p:set>
                                      <p:cBhvr>
                                        <p:cTn id="112" dur="1" fill="hold">
                                          <p:stCondLst>
                                            <p:cond delay="0"/>
                                          </p:stCondLst>
                                        </p:cTn>
                                        <p:tgtEl>
                                          <p:spTgt spid="66"/>
                                        </p:tgtEl>
                                        <p:attrNameLst>
                                          <p:attrName>style.visibility</p:attrName>
                                        </p:attrNameLst>
                                      </p:cBhvr>
                                      <p:to>
                                        <p:strVal val="visible"/>
                                      </p:to>
                                    </p:set>
                                    <p:animEffect transition="in" filter="wipe(left)">
                                      <p:cBhvr>
                                        <p:cTn id="113" dur="500"/>
                                        <p:tgtEl>
                                          <p:spTgt spid="66"/>
                                        </p:tgtEl>
                                      </p:cBhvr>
                                    </p:animEffect>
                                  </p:childTnLst>
                                </p:cTn>
                              </p:par>
                            </p:childTnLst>
                          </p:cTn>
                        </p:par>
                      </p:childTnLst>
                    </p:cTn>
                  </p:par>
                  <p:par>
                    <p:cTn id="114" fill="hold">
                      <p:stCondLst>
                        <p:cond delay="indefinite"/>
                      </p:stCondLst>
                      <p:childTnLst>
                        <p:par>
                          <p:cTn id="115" fill="hold">
                            <p:stCondLst>
                              <p:cond delay="0"/>
                            </p:stCondLst>
                            <p:childTnLst>
                              <p:par>
                                <p:cTn id="116" presetID="22" presetClass="entr" presetSubtype="8" fill="hold" nodeType="clickEffect">
                                  <p:stCondLst>
                                    <p:cond delay="0"/>
                                  </p:stCondLst>
                                  <p:childTnLst>
                                    <p:set>
                                      <p:cBhvr>
                                        <p:cTn id="117" dur="1" fill="hold">
                                          <p:stCondLst>
                                            <p:cond delay="0"/>
                                          </p:stCondLst>
                                        </p:cTn>
                                        <p:tgtEl>
                                          <p:spTgt spid="65"/>
                                        </p:tgtEl>
                                        <p:attrNameLst>
                                          <p:attrName>style.visibility</p:attrName>
                                        </p:attrNameLst>
                                      </p:cBhvr>
                                      <p:to>
                                        <p:strVal val="visible"/>
                                      </p:to>
                                    </p:set>
                                    <p:animEffect transition="in" filter="wipe(left)">
                                      <p:cBhvr>
                                        <p:cTn id="118" dur="500"/>
                                        <p:tgtEl>
                                          <p:spTgt spid="65"/>
                                        </p:tgtEl>
                                      </p:cBhvr>
                                    </p:animEffect>
                                  </p:childTnLst>
                                </p:cTn>
                              </p:par>
                            </p:childTnLst>
                          </p:cTn>
                        </p:par>
                      </p:childTnLst>
                    </p:cTn>
                  </p:par>
                  <p:par>
                    <p:cTn id="119" fill="hold">
                      <p:stCondLst>
                        <p:cond delay="indefinite"/>
                      </p:stCondLst>
                      <p:childTnLst>
                        <p:par>
                          <p:cTn id="120" fill="hold">
                            <p:stCondLst>
                              <p:cond delay="0"/>
                            </p:stCondLst>
                            <p:childTnLst>
                              <p:par>
                                <p:cTn id="121" presetID="22" presetClass="entr" presetSubtype="8" fill="hold" grpId="0" nodeType="clickEffect">
                                  <p:stCondLst>
                                    <p:cond delay="0"/>
                                  </p:stCondLst>
                                  <p:childTnLst>
                                    <p:set>
                                      <p:cBhvr>
                                        <p:cTn id="122" dur="1" fill="hold">
                                          <p:stCondLst>
                                            <p:cond delay="0"/>
                                          </p:stCondLst>
                                        </p:cTn>
                                        <p:tgtEl>
                                          <p:spTgt spid="2"/>
                                        </p:tgtEl>
                                        <p:attrNameLst>
                                          <p:attrName>style.visibility</p:attrName>
                                        </p:attrNameLst>
                                      </p:cBhvr>
                                      <p:to>
                                        <p:strVal val="visible"/>
                                      </p:to>
                                    </p:set>
                                    <p:animEffect transition="in" filter="wipe(left)">
                                      <p:cBhvr>
                                        <p:cTn id="123" dur="500"/>
                                        <p:tgtEl>
                                          <p:spTgt spid="2"/>
                                        </p:tgtEl>
                                      </p:cBhvr>
                                    </p:animEffect>
                                  </p:childTnLst>
                                </p:cTn>
                              </p:par>
                            </p:childTnLst>
                          </p:cTn>
                        </p:par>
                        <p:par>
                          <p:cTn id="124" fill="hold">
                            <p:stCondLst>
                              <p:cond delay="500"/>
                            </p:stCondLst>
                            <p:childTnLst>
                              <p:par>
                                <p:cTn id="125" presetID="22" presetClass="entr" presetSubtype="8" fill="hold" grpId="0" nodeType="afterEffect">
                                  <p:stCondLst>
                                    <p:cond delay="1000"/>
                                  </p:stCondLst>
                                  <p:childTnLst>
                                    <p:set>
                                      <p:cBhvr>
                                        <p:cTn id="126" dur="1" fill="hold">
                                          <p:stCondLst>
                                            <p:cond delay="0"/>
                                          </p:stCondLst>
                                        </p:cTn>
                                        <p:tgtEl>
                                          <p:spTgt spid="69">
                                            <p:txEl>
                                              <p:pRg st="0" end="0"/>
                                            </p:txEl>
                                          </p:spTgt>
                                        </p:tgtEl>
                                        <p:attrNameLst>
                                          <p:attrName>style.visibility</p:attrName>
                                        </p:attrNameLst>
                                      </p:cBhvr>
                                      <p:to>
                                        <p:strVal val="visible"/>
                                      </p:to>
                                    </p:set>
                                    <p:animEffect transition="in" filter="wipe(left)">
                                      <p:cBhvr>
                                        <p:cTn id="127" dur="500"/>
                                        <p:tgtEl>
                                          <p:spTgt spid="69">
                                            <p:txEl>
                                              <p:pRg st="0" end="0"/>
                                            </p:txEl>
                                          </p:spTgt>
                                        </p:tgtEl>
                                      </p:cBhvr>
                                    </p:animEffect>
                                  </p:childTnLst>
                                </p:cTn>
                              </p:par>
                            </p:childTnLst>
                          </p:cTn>
                        </p:par>
                      </p:childTnLst>
                    </p:cTn>
                  </p:par>
                  <p:par>
                    <p:cTn id="128" fill="hold">
                      <p:stCondLst>
                        <p:cond delay="indefinite"/>
                      </p:stCondLst>
                      <p:childTnLst>
                        <p:par>
                          <p:cTn id="129" fill="hold">
                            <p:stCondLst>
                              <p:cond delay="0"/>
                            </p:stCondLst>
                            <p:childTnLst>
                              <p:par>
                                <p:cTn id="130" presetID="22" presetClass="entr" presetSubtype="8" fill="hold" grpId="0" nodeType="clickEffect">
                                  <p:stCondLst>
                                    <p:cond delay="0"/>
                                  </p:stCondLst>
                                  <p:childTnLst>
                                    <p:set>
                                      <p:cBhvr>
                                        <p:cTn id="131" dur="1" fill="hold">
                                          <p:stCondLst>
                                            <p:cond delay="0"/>
                                          </p:stCondLst>
                                        </p:cTn>
                                        <p:tgtEl>
                                          <p:spTgt spid="68">
                                            <p:txEl>
                                              <p:pRg st="0" end="0"/>
                                            </p:txEl>
                                          </p:spTgt>
                                        </p:tgtEl>
                                        <p:attrNameLst>
                                          <p:attrName>style.visibility</p:attrName>
                                        </p:attrNameLst>
                                      </p:cBhvr>
                                      <p:to>
                                        <p:strVal val="visible"/>
                                      </p:to>
                                    </p:set>
                                    <p:animEffect transition="in" filter="wipe(left)">
                                      <p:cBhvr>
                                        <p:cTn id="132" dur="500"/>
                                        <p:tgtEl>
                                          <p:spTgt spid="68">
                                            <p:txEl>
                                              <p:pRg st="0" end="0"/>
                                            </p:txEl>
                                          </p:spTgt>
                                        </p:tgtEl>
                                      </p:cBhvr>
                                    </p:animEffect>
                                  </p:childTnLst>
                                </p:cTn>
                              </p:par>
                            </p:childTnLst>
                          </p:cTn>
                        </p:par>
                        <p:par>
                          <p:cTn id="133" fill="hold">
                            <p:stCondLst>
                              <p:cond delay="500"/>
                            </p:stCondLst>
                            <p:childTnLst>
                              <p:par>
                                <p:cTn id="134" presetID="22" presetClass="entr" presetSubtype="8" fill="hold" grpId="0" nodeType="afterEffect">
                                  <p:stCondLst>
                                    <p:cond delay="0"/>
                                  </p:stCondLst>
                                  <p:childTnLst>
                                    <p:set>
                                      <p:cBhvr>
                                        <p:cTn id="135" dur="1" fill="hold">
                                          <p:stCondLst>
                                            <p:cond delay="0"/>
                                          </p:stCondLst>
                                        </p:cTn>
                                        <p:tgtEl>
                                          <p:spTgt spid="68">
                                            <p:txEl>
                                              <p:pRg st="1" end="1"/>
                                            </p:txEl>
                                          </p:spTgt>
                                        </p:tgtEl>
                                        <p:attrNameLst>
                                          <p:attrName>style.visibility</p:attrName>
                                        </p:attrNameLst>
                                      </p:cBhvr>
                                      <p:to>
                                        <p:strVal val="visible"/>
                                      </p:to>
                                    </p:set>
                                    <p:animEffect transition="in" filter="wipe(left)">
                                      <p:cBhvr>
                                        <p:cTn id="136" dur="500"/>
                                        <p:tgtEl>
                                          <p:spTgt spid="68">
                                            <p:txEl>
                                              <p:pRg st="1" end="1"/>
                                            </p:txEl>
                                          </p:spTgt>
                                        </p:tgtEl>
                                      </p:cBhvr>
                                    </p:animEffect>
                                  </p:childTnLst>
                                </p:cTn>
                              </p:par>
                            </p:childTnLst>
                          </p:cTn>
                        </p:par>
                      </p:childTnLst>
                    </p:cTn>
                  </p:par>
                  <p:par>
                    <p:cTn id="137" fill="hold">
                      <p:stCondLst>
                        <p:cond delay="indefinite"/>
                      </p:stCondLst>
                      <p:childTnLst>
                        <p:par>
                          <p:cTn id="138" fill="hold">
                            <p:stCondLst>
                              <p:cond delay="0"/>
                            </p:stCondLst>
                            <p:childTnLst>
                              <p:par>
                                <p:cTn id="139" presetID="22" presetClass="entr" presetSubtype="1" fill="hold" grpId="0" nodeType="clickEffect">
                                  <p:stCondLst>
                                    <p:cond delay="0"/>
                                  </p:stCondLst>
                                  <p:childTnLst>
                                    <p:set>
                                      <p:cBhvr>
                                        <p:cTn id="140" dur="1" fill="hold">
                                          <p:stCondLst>
                                            <p:cond delay="0"/>
                                          </p:stCondLst>
                                        </p:cTn>
                                        <p:tgtEl>
                                          <p:spTgt spid="10"/>
                                        </p:tgtEl>
                                        <p:attrNameLst>
                                          <p:attrName>style.visibility</p:attrName>
                                        </p:attrNameLst>
                                      </p:cBhvr>
                                      <p:to>
                                        <p:strVal val="visible"/>
                                      </p:to>
                                    </p:set>
                                    <p:animEffect transition="in" filter="wipe(up)">
                                      <p:cBhvr>
                                        <p:cTn id="141" dur="500"/>
                                        <p:tgtEl>
                                          <p:spTgt spid="10"/>
                                        </p:tgtEl>
                                      </p:cBhvr>
                                    </p:animEffect>
                                  </p:childTnLst>
                                </p:cTn>
                              </p:par>
                            </p:childTnLst>
                          </p:cTn>
                        </p:par>
                        <p:par>
                          <p:cTn id="142" fill="hold">
                            <p:stCondLst>
                              <p:cond delay="500"/>
                            </p:stCondLst>
                            <p:childTnLst>
                              <p:par>
                                <p:cTn id="143" presetID="22" presetClass="entr" presetSubtype="4" fill="hold" grpId="0" nodeType="afterEffect">
                                  <p:stCondLst>
                                    <p:cond delay="1000"/>
                                  </p:stCondLst>
                                  <p:childTnLst>
                                    <p:set>
                                      <p:cBhvr>
                                        <p:cTn id="144" dur="1" fill="hold">
                                          <p:stCondLst>
                                            <p:cond delay="0"/>
                                          </p:stCondLst>
                                        </p:cTn>
                                        <p:tgtEl>
                                          <p:spTgt spid="11"/>
                                        </p:tgtEl>
                                        <p:attrNameLst>
                                          <p:attrName>style.visibility</p:attrName>
                                        </p:attrNameLst>
                                      </p:cBhvr>
                                      <p:to>
                                        <p:strVal val="visible"/>
                                      </p:to>
                                    </p:set>
                                    <p:animEffect transition="in" filter="wipe(down)">
                                      <p:cBhvr>
                                        <p:cTn id="145" dur="500"/>
                                        <p:tgtEl>
                                          <p:spTgt spid="11"/>
                                        </p:tgtEl>
                                      </p:cBhvr>
                                    </p:animEffect>
                                  </p:childTnLst>
                                </p:cTn>
                              </p:par>
                            </p:childTnLst>
                          </p:cTn>
                        </p:par>
                        <p:par>
                          <p:cTn id="146" fill="hold">
                            <p:stCondLst>
                              <p:cond delay="2000"/>
                            </p:stCondLst>
                            <p:childTnLst>
                              <p:par>
                                <p:cTn id="147" presetID="22" presetClass="entr" presetSubtype="8" fill="hold" nodeType="afterEffect">
                                  <p:stCondLst>
                                    <p:cond delay="1000"/>
                                  </p:stCondLst>
                                  <p:childTnLst>
                                    <p:set>
                                      <p:cBhvr>
                                        <p:cTn id="148" dur="1" fill="hold">
                                          <p:stCondLst>
                                            <p:cond delay="0"/>
                                          </p:stCondLst>
                                        </p:cTn>
                                        <p:tgtEl>
                                          <p:spTgt spid="34"/>
                                        </p:tgtEl>
                                        <p:attrNameLst>
                                          <p:attrName>style.visibility</p:attrName>
                                        </p:attrNameLst>
                                      </p:cBhvr>
                                      <p:to>
                                        <p:strVal val="visible"/>
                                      </p:to>
                                    </p:set>
                                    <p:animEffect transition="in" filter="wipe(left)">
                                      <p:cBhvr>
                                        <p:cTn id="149" dur="500"/>
                                        <p:tgtEl>
                                          <p:spTgt spid="34"/>
                                        </p:tgtEl>
                                      </p:cBhvr>
                                    </p:animEffect>
                                  </p:childTnLst>
                                </p:cTn>
                              </p:par>
                            </p:childTnLst>
                          </p:cTn>
                        </p:par>
                        <p:par>
                          <p:cTn id="150" fill="hold">
                            <p:stCondLst>
                              <p:cond delay="3500"/>
                            </p:stCondLst>
                            <p:childTnLst>
                              <p:par>
                                <p:cTn id="151" presetID="22" presetClass="entr" presetSubtype="8" fill="hold" nodeType="afterEffect">
                                  <p:stCondLst>
                                    <p:cond delay="0"/>
                                  </p:stCondLst>
                                  <p:childTnLst>
                                    <p:set>
                                      <p:cBhvr>
                                        <p:cTn id="152" dur="1" fill="hold">
                                          <p:stCondLst>
                                            <p:cond delay="0"/>
                                          </p:stCondLst>
                                        </p:cTn>
                                        <p:tgtEl>
                                          <p:spTgt spid="70"/>
                                        </p:tgtEl>
                                        <p:attrNameLst>
                                          <p:attrName>style.visibility</p:attrName>
                                        </p:attrNameLst>
                                      </p:cBhvr>
                                      <p:to>
                                        <p:strVal val="visible"/>
                                      </p:to>
                                    </p:set>
                                    <p:animEffect transition="in" filter="wipe(left)">
                                      <p:cBhvr>
                                        <p:cTn id="153" dur="500"/>
                                        <p:tgtEl>
                                          <p:spTgt spid="70"/>
                                        </p:tgtEl>
                                      </p:cBhvr>
                                    </p:animEffect>
                                  </p:childTnLst>
                                </p:cTn>
                              </p:par>
                            </p:childTnLst>
                          </p:cTn>
                        </p:par>
                      </p:childTnLst>
                    </p:cTn>
                  </p:par>
                  <p:par>
                    <p:cTn id="154" fill="hold">
                      <p:stCondLst>
                        <p:cond delay="indefinite"/>
                      </p:stCondLst>
                      <p:childTnLst>
                        <p:par>
                          <p:cTn id="155" fill="hold">
                            <p:stCondLst>
                              <p:cond delay="0"/>
                            </p:stCondLst>
                            <p:childTnLst>
                              <p:par>
                                <p:cTn id="156" presetID="22" presetClass="entr" presetSubtype="8" fill="hold" grpId="0" nodeType="clickEffect">
                                  <p:stCondLst>
                                    <p:cond delay="0"/>
                                  </p:stCondLst>
                                  <p:childTnLst>
                                    <p:set>
                                      <p:cBhvr>
                                        <p:cTn id="157" dur="1" fill="hold">
                                          <p:stCondLst>
                                            <p:cond delay="0"/>
                                          </p:stCondLst>
                                        </p:cTn>
                                        <p:tgtEl>
                                          <p:spTgt spid="77"/>
                                        </p:tgtEl>
                                        <p:attrNameLst>
                                          <p:attrName>style.visibility</p:attrName>
                                        </p:attrNameLst>
                                      </p:cBhvr>
                                      <p:to>
                                        <p:strVal val="visible"/>
                                      </p:to>
                                    </p:set>
                                    <p:animEffect transition="in" filter="wipe(left)">
                                      <p:cBhvr>
                                        <p:cTn id="158" dur="500"/>
                                        <p:tgtEl>
                                          <p:spTgt spid="77"/>
                                        </p:tgtEl>
                                      </p:cBhvr>
                                    </p:animEffect>
                                  </p:childTnLst>
                                </p:cTn>
                              </p:par>
                            </p:childTnLst>
                          </p:cTn>
                        </p:par>
                        <p:par>
                          <p:cTn id="159" fill="hold">
                            <p:stCondLst>
                              <p:cond delay="500"/>
                            </p:stCondLst>
                            <p:childTnLst>
                              <p:par>
                                <p:cTn id="160" presetID="22" presetClass="entr" presetSubtype="8" fill="hold" grpId="0" nodeType="afterEffect">
                                  <p:stCondLst>
                                    <p:cond delay="1000"/>
                                  </p:stCondLst>
                                  <p:childTnLst>
                                    <p:set>
                                      <p:cBhvr>
                                        <p:cTn id="161" dur="1" fill="hold">
                                          <p:stCondLst>
                                            <p:cond delay="0"/>
                                          </p:stCondLst>
                                        </p:cTn>
                                        <p:tgtEl>
                                          <p:spTgt spid="73">
                                            <p:txEl>
                                              <p:pRg st="0" end="0"/>
                                            </p:txEl>
                                          </p:spTgt>
                                        </p:tgtEl>
                                        <p:attrNameLst>
                                          <p:attrName>style.visibility</p:attrName>
                                        </p:attrNameLst>
                                      </p:cBhvr>
                                      <p:to>
                                        <p:strVal val="visible"/>
                                      </p:to>
                                    </p:set>
                                    <p:animEffect transition="in" filter="wipe(left)">
                                      <p:cBhvr>
                                        <p:cTn id="162" dur="500"/>
                                        <p:tgtEl>
                                          <p:spTgt spid="73">
                                            <p:txEl>
                                              <p:pRg st="0" end="0"/>
                                            </p:txEl>
                                          </p:spTgt>
                                        </p:tgtEl>
                                      </p:cBhvr>
                                    </p:animEffect>
                                  </p:childTnLst>
                                </p:cTn>
                              </p:par>
                            </p:childTnLst>
                          </p:cTn>
                        </p:par>
                      </p:childTnLst>
                    </p:cTn>
                  </p:par>
                  <p:par>
                    <p:cTn id="163" fill="hold">
                      <p:stCondLst>
                        <p:cond delay="indefinite"/>
                      </p:stCondLst>
                      <p:childTnLst>
                        <p:par>
                          <p:cTn id="164" fill="hold">
                            <p:stCondLst>
                              <p:cond delay="0"/>
                            </p:stCondLst>
                            <p:childTnLst>
                              <p:par>
                                <p:cTn id="165" presetID="22" presetClass="entr" presetSubtype="8" fill="hold" grpId="0" nodeType="clickEffect">
                                  <p:stCondLst>
                                    <p:cond delay="0"/>
                                  </p:stCondLst>
                                  <p:childTnLst>
                                    <p:set>
                                      <p:cBhvr>
                                        <p:cTn id="166" dur="1" fill="hold">
                                          <p:stCondLst>
                                            <p:cond delay="0"/>
                                          </p:stCondLst>
                                        </p:cTn>
                                        <p:tgtEl>
                                          <p:spTgt spid="72">
                                            <p:txEl>
                                              <p:pRg st="0" end="0"/>
                                            </p:txEl>
                                          </p:spTgt>
                                        </p:tgtEl>
                                        <p:attrNameLst>
                                          <p:attrName>style.visibility</p:attrName>
                                        </p:attrNameLst>
                                      </p:cBhvr>
                                      <p:to>
                                        <p:strVal val="visible"/>
                                      </p:to>
                                    </p:set>
                                    <p:animEffect transition="in" filter="wipe(left)">
                                      <p:cBhvr>
                                        <p:cTn id="167" dur="500"/>
                                        <p:tgtEl>
                                          <p:spTgt spid="72">
                                            <p:txEl>
                                              <p:pRg st="0" end="0"/>
                                            </p:txEl>
                                          </p:spTgt>
                                        </p:tgtEl>
                                      </p:cBhvr>
                                    </p:animEffect>
                                  </p:childTnLst>
                                </p:cTn>
                              </p:par>
                            </p:childTnLst>
                          </p:cTn>
                        </p:par>
                        <p:par>
                          <p:cTn id="168" fill="hold">
                            <p:stCondLst>
                              <p:cond delay="500"/>
                            </p:stCondLst>
                            <p:childTnLst>
                              <p:par>
                                <p:cTn id="169" presetID="22" presetClass="entr" presetSubtype="8" fill="hold" grpId="0" nodeType="afterEffect">
                                  <p:stCondLst>
                                    <p:cond delay="0"/>
                                  </p:stCondLst>
                                  <p:childTnLst>
                                    <p:set>
                                      <p:cBhvr>
                                        <p:cTn id="170" dur="1" fill="hold">
                                          <p:stCondLst>
                                            <p:cond delay="0"/>
                                          </p:stCondLst>
                                        </p:cTn>
                                        <p:tgtEl>
                                          <p:spTgt spid="72">
                                            <p:txEl>
                                              <p:pRg st="1" end="1"/>
                                            </p:txEl>
                                          </p:spTgt>
                                        </p:tgtEl>
                                        <p:attrNameLst>
                                          <p:attrName>style.visibility</p:attrName>
                                        </p:attrNameLst>
                                      </p:cBhvr>
                                      <p:to>
                                        <p:strVal val="visible"/>
                                      </p:to>
                                    </p:set>
                                    <p:animEffect transition="in" filter="wipe(left)">
                                      <p:cBhvr>
                                        <p:cTn id="171" dur="500"/>
                                        <p:tgtEl>
                                          <p:spTgt spid="72">
                                            <p:txEl>
                                              <p:pRg st="1" end="1"/>
                                            </p:txEl>
                                          </p:spTgt>
                                        </p:tgtEl>
                                      </p:cBhvr>
                                    </p:animEffect>
                                  </p:childTnLst>
                                </p:cTn>
                              </p:par>
                            </p:childTnLst>
                          </p:cTn>
                        </p:par>
                      </p:childTnLst>
                    </p:cTn>
                  </p:par>
                  <p:par>
                    <p:cTn id="172" fill="hold">
                      <p:stCondLst>
                        <p:cond delay="indefinite"/>
                      </p:stCondLst>
                      <p:childTnLst>
                        <p:par>
                          <p:cTn id="173" fill="hold">
                            <p:stCondLst>
                              <p:cond delay="0"/>
                            </p:stCondLst>
                            <p:childTnLst>
                              <p:par>
                                <p:cTn id="174" presetID="22" presetClass="entr" presetSubtype="1" fill="hold" grpId="0" nodeType="clickEffect">
                                  <p:stCondLst>
                                    <p:cond delay="0"/>
                                  </p:stCondLst>
                                  <p:childTnLst>
                                    <p:set>
                                      <p:cBhvr>
                                        <p:cTn id="175" dur="1" fill="hold">
                                          <p:stCondLst>
                                            <p:cond delay="0"/>
                                          </p:stCondLst>
                                        </p:cTn>
                                        <p:tgtEl>
                                          <p:spTgt spid="8"/>
                                        </p:tgtEl>
                                        <p:attrNameLst>
                                          <p:attrName>style.visibility</p:attrName>
                                        </p:attrNameLst>
                                      </p:cBhvr>
                                      <p:to>
                                        <p:strVal val="visible"/>
                                      </p:to>
                                    </p:set>
                                    <p:animEffect transition="in" filter="wipe(up)">
                                      <p:cBhvr>
                                        <p:cTn id="176" dur="500"/>
                                        <p:tgtEl>
                                          <p:spTgt spid="8"/>
                                        </p:tgtEl>
                                      </p:cBhvr>
                                    </p:animEffect>
                                  </p:childTnLst>
                                </p:cTn>
                              </p:par>
                            </p:childTnLst>
                          </p:cTn>
                        </p:par>
                        <p:par>
                          <p:cTn id="177" fill="hold">
                            <p:stCondLst>
                              <p:cond delay="500"/>
                            </p:stCondLst>
                            <p:childTnLst>
                              <p:par>
                                <p:cTn id="178" presetID="22" presetClass="entr" presetSubtype="4" fill="hold" grpId="0" nodeType="afterEffect">
                                  <p:stCondLst>
                                    <p:cond delay="1000"/>
                                  </p:stCondLst>
                                  <p:childTnLst>
                                    <p:set>
                                      <p:cBhvr>
                                        <p:cTn id="179" dur="1" fill="hold">
                                          <p:stCondLst>
                                            <p:cond delay="0"/>
                                          </p:stCondLst>
                                        </p:cTn>
                                        <p:tgtEl>
                                          <p:spTgt spid="7"/>
                                        </p:tgtEl>
                                        <p:attrNameLst>
                                          <p:attrName>style.visibility</p:attrName>
                                        </p:attrNameLst>
                                      </p:cBhvr>
                                      <p:to>
                                        <p:strVal val="visible"/>
                                      </p:to>
                                    </p:set>
                                    <p:animEffect transition="in" filter="wipe(down)">
                                      <p:cBhvr>
                                        <p:cTn id="180" dur="500"/>
                                        <p:tgtEl>
                                          <p:spTgt spid="7"/>
                                        </p:tgtEl>
                                      </p:cBhvr>
                                    </p:animEffect>
                                  </p:childTnLst>
                                </p:cTn>
                              </p:par>
                            </p:childTnLst>
                          </p:cTn>
                        </p:par>
                        <p:par>
                          <p:cTn id="181" fill="hold">
                            <p:stCondLst>
                              <p:cond delay="2000"/>
                            </p:stCondLst>
                            <p:childTnLst>
                              <p:par>
                                <p:cTn id="182" presetID="22" presetClass="entr" presetSubtype="8" fill="hold" nodeType="afterEffect">
                                  <p:stCondLst>
                                    <p:cond delay="1000"/>
                                  </p:stCondLst>
                                  <p:childTnLst>
                                    <p:set>
                                      <p:cBhvr>
                                        <p:cTn id="183" dur="1" fill="hold">
                                          <p:stCondLst>
                                            <p:cond delay="0"/>
                                          </p:stCondLst>
                                        </p:cTn>
                                        <p:tgtEl>
                                          <p:spTgt spid="35"/>
                                        </p:tgtEl>
                                        <p:attrNameLst>
                                          <p:attrName>style.visibility</p:attrName>
                                        </p:attrNameLst>
                                      </p:cBhvr>
                                      <p:to>
                                        <p:strVal val="visible"/>
                                      </p:to>
                                    </p:set>
                                    <p:animEffect transition="in" filter="wipe(left)">
                                      <p:cBhvr>
                                        <p:cTn id="184" dur="500"/>
                                        <p:tgtEl>
                                          <p:spTgt spid="35"/>
                                        </p:tgtEl>
                                      </p:cBhvr>
                                    </p:animEffect>
                                  </p:childTnLst>
                                </p:cTn>
                              </p:par>
                            </p:childTnLst>
                          </p:cTn>
                        </p:par>
                      </p:childTnLst>
                    </p:cTn>
                  </p:par>
                  <p:par>
                    <p:cTn id="185" fill="hold">
                      <p:stCondLst>
                        <p:cond delay="indefinite"/>
                      </p:stCondLst>
                      <p:childTnLst>
                        <p:par>
                          <p:cTn id="186" fill="hold">
                            <p:stCondLst>
                              <p:cond delay="0"/>
                            </p:stCondLst>
                            <p:childTnLst>
                              <p:par>
                                <p:cTn id="187" presetID="22" presetClass="entr" presetSubtype="8" fill="hold" nodeType="clickEffect">
                                  <p:stCondLst>
                                    <p:cond delay="0"/>
                                  </p:stCondLst>
                                  <p:childTnLst>
                                    <p:set>
                                      <p:cBhvr>
                                        <p:cTn id="188" dur="1" fill="hold">
                                          <p:stCondLst>
                                            <p:cond delay="0"/>
                                          </p:stCondLst>
                                        </p:cTn>
                                        <p:tgtEl>
                                          <p:spTgt spid="74"/>
                                        </p:tgtEl>
                                        <p:attrNameLst>
                                          <p:attrName>style.visibility</p:attrName>
                                        </p:attrNameLst>
                                      </p:cBhvr>
                                      <p:to>
                                        <p:strVal val="visible"/>
                                      </p:to>
                                    </p:set>
                                    <p:animEffect transition="in" filter="wipe(left)">
                                      <p:cBhvr>
                                        <p:cTn id="189" dur="500"/>
                                        <p:tgtEl>
                                          <p:spTgt spid="7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8" grpId="0" animBg="1"/>
      <p:bldP spid="10" grpId="0" animBg="1"/>
      <p:bldP spid="11" grpId="0" animBg="1"/>
      <p:bldP spid="12" grpId="0" build="p" autoUpdateAnimBg="0" advAuto="1000"/>
      <p:bldP spid="13" grpId="0" build="p" autoUpdateAnimBg="0" advAuto="1000"/>
      <p:bldP spid="20" grpId="0" build="p" autoUpdateAnimBg="0" advAuto="1000"/>
      <p:bldP spid="21" grpId="0" build="p" autoUpdateAnimBg="0" advAuto="1000"/>
      <p:bldP spid="55" grpId="0" build="p" autoUpdateAnimBg="0"/>
      <p:bldP spid="57" grpId="0" autoUpdateAnimBg="0"/>
      <p:bldP spid="58" grpId="0" build="p" autoUpdateAnimBg="0"/>
      <p:bldP spid="60" grpId="0" autoUpdateAnimBg="0"/>
      <p:bldP spid="61" grpId="0" build="p" autoUpdateAnimBg="0"/>
      <p:bldP spid="63" grpId="0" autoUpdateAnimBg="0"/>
      <p:bldP spid="64" grpId="0" build="p" autoUpdateAnimBg="0"/>
      <p:bldP spid="66" grpId="0" autoUpdateAnimBg="0"/>
      <p:bldP spid="68" grpId="0" uiExpand="1" build="p" autoUpdateAnimBg="0"/>
      <p:bldP spid="69" grpId="0" build="p" autoUpdateAnimBg="0" advAuto="1000"/>
      <p:bldP spid="72" grpId="0" uiExpand="1" build="p" autoUpdateAnimBg="0"/>
      <p:bldP spid="73" grpId="0" build="p" autoUpdateAnimBg="0" advAuto="1000"/>
      <p:bldP spid="76" grpId="0" animBg="1"/>
      <p:bldP spid="2" grpId="0" animBg="1"/>
      <p:bldP spid="77" grpId="0" animBg="1"/>
    </p:bldLst>
  </p:timing>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标题 3">
            <a:extLst>
              <a:ext uri="{FF2B5EF4-FFF2-40B4-BE49-F238E27FC236}">
                <a16:creationId xmlns:a16="http://schemas.microsoft.com/office/drawing/2014/main" id="{A3557054-D826-9F4E-A18F-AE9DEA5A0C65}"/>
              </a:ext>
            </a:extLst>
          </p:cNvPr>
          <p:cNvSpPr>
            <a:spLocks noGrp="1"/>
          </p:cNvSpPr>
          <p:nvPr>
            <p:ph type="title"/>
          </p:nvPr>
        </p:nvSpPr>
        <p:spPr/>
        <p:txBody>
          <a:bodyPr>
            <a:normAutofit/>
          </a:bodyPr>
          <a:lstStyle/>
          <a:p>
            <a:r>
              <a:rPr kumimoji="1" lang="en-US" altLang="zh-CN" dirty="0"/>
              <a:t>4.1</a:t>
            </a:r>
            <a:r>
              <a:rPr kumimoji="1" lang="zh-CN" altLang="en-US" dirty="0"/>
              <a:t> </a:t>
            </a:r>
            <a:r>
              <a:rPr kumimoji="1" lang="en-US" altLang="zh-CN" dirty="0"/>
              <a:t>TTL</a:t>
            </a:r>
            <a:r>
              <a:rPr kumimoji="1" lang="zh-CN" altLang="en-US" dirty="0"/>
              <a:t>反相器</a:t>
            </a:r>
            <a:endParaRPr kumimoji="1" lang="zh-CN" altLang="en-US" dirty="0">
              <a:latin typeface="Myriad Pro" panose="020B0503030403020204" pitchFamily="34" charset="0"/>
            </a:endParaRPr>
          </a:p>
        </p:txBody>
      </p:sp>
      <p:sp>
        <p:nvSpPr>
          <p:cNvPr id="157" name="Text Box 5">
            <a:extLst>
              <a:ext uri="{FF2B5EF4-FFF2-40B4-BE49-F238E27FC236}">
                <a16:creationId xmlns:a16="http://schemas.microsoft.com/office/drawing/2014/main" id="{72E8E95D-D521-1892-46B2-C79EEE236CC8}"/>
              </a:ext>
            </a:extLst>
          </p:cNvPr>
          <p:cNvSpPr txBox="1">
            <a:spLocks noChangeArrowheads="1"/>
          </p:cNvSpPr>
          <p:nvPr/>
        </p:nvSpPr>
        <p:spPr bwMode="auto">
          <a:xfrm>
            <a:off x="0" y="673822"/>
            <a:ext cx="2525713"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zh-CN" altLang="en-US" sz="2800" b="0" i="0" u="none" strike="noStrike" kern="1200" cap="none" spc="0" normalizeH="0" baseline="0" noProof="0" dirty="0">
                <a:ln>
                  <a:noFill/>
                </a:ln>
                <a:solidFill>
                  <a:srgbClr val="0033CC"/>
                </a:solidFill>
                <a:effectLst/>
                <a:uLnTx/>
                <a:uFillTx/>
                <a:latin typeface="Myriad Pro" panose="020B0503030403020204" pitchFamily="34" charset="0"/>
                <a:ea typeface="Songti SC" panose="02010600040101010101" pitchFamily="2" charset="-122"/>
              </a:rPr>
              <a:t>三、</a:t>
            </a:r>
            <a:r>
              <a:rPr lang="zh-CN" altLang="en-US" b="0" dirty="0">
                <a:solidFill>
                  <a:srgbClr val="0033CC"/>
                </a:solidFill>
                <a:latin typeface="Myriad Pro" panose="020B0503030403020204" pitchFamily="34" charset="0"/>
                <a:ea typeface="Songti SC" panose="02010600040101010101" pitchFamily="2" charset="-122"/>
              </a:rPr>
              <a:t>动</a:t>
            </a:r>
            <a:r>
              <a:rPr kumimoji="1" lang="zh-CN" altLang="en-US" sz="2800" b="0" i="0" u="none" strike="noStrike" kern="1200" cap="none" spc="0" normalizeH="0" baseline="0" noProof="0" dirty="0">
                <a:ln>
                  <a:noFill/>
                </a:ln>
                <a:solidFill>
                  <a:srgbClr val="0033CC"/>
                </a:solidFill>
                <a:effectLst/>
                <a:uLnTx/>
                <a:uFillTx/>
                <a:latin typeface="Myriad Pro" panose="020B0503030403020204" pitchFamily="34" charset="0"/>
                <a:ea typeface="Songti SC" panose="02010600040101010101" pitchFamily="2" charset="-122"/>
              </a:rPr>
              <a:t>态特性</a:t>
            </a:r>
            <a:endParaRPr kumimoji="1" lang="zh-CN" altLang="en-US" sz="2800" b="0" i="0" u="none" strike="noStrike" kern="1200" cap="none" spc="0" normalizeH="0" baseline="0" noProof="0" dirty="0">
              <a:ln>
                <a:noFill/>
              </a:ln>
              <a:solidFill>
                <a:srgbClr val="FE0567"/>
              </a:solidFill>
              <a:effectLst/>
              <a:uLnTx/>
              <a:uFillTx/>
              <a:latin typeface="Myriad Pro" panose="020B0503030403020204" pitchFamily="34" charset="0"/>
              <a:ea typeface="Songti SC" panose="02010600040101010101" pitchFamily="2" charset="-122"/>
            </a:endParaRPr>
          </a:p>
        </p:txBody>
      </p:sp>
      <p:sp>
        <p:nvSpPr>
          <p:cNvPr id="75" name="Text Box 6">
            <a:extLst>
              <a:ext uri="{FF2B5EF4-FFF2-40B4-BE49-F238E27FC236}">
                <a16:creationId xmlns:a16="http://schemas.microsoft.com/office/drawing/2014/main" id="{9B810B9F-5D7B-0A43-EB64-2506232DC6D8}"/>
              </a:ext>
            </a:extLst>
          </p:cNvPr>
          <p:cNvSpPr txBox="1">
            <a:spLocks noChangeArrowheads="1"/>
          </p:cNvSpPr>
          <p:nvPr/>
        </p:nvSpPr>
        <p:spPr bwMode="auto">
          <a:xfrm>
            <a:off x="3012281" y="679755"/>
            <a:ext cx="8904287"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r>
              <a:rPr lang="zh-CN" altLang="en-US" dirty="0">
                <a:solidFill>
                  <a:srgbClr val="FE0567"/>
                </a:solidFill>
                <a:latin typeface="Symbol" panose="05050102010706020507" pitchFamily="18" charset="2"/>
              </a:rPr>
              <a:t>传输延迟时间</a:t>
            </a:r>
            <a:endParaRPr lang="zh-CN" altLang="en-US" dirty="0">
              <a:solidFill>
                <a:srgbClr val="C00000"/>
              </a:solidFill>
            </a:endParaRPr>
          </a:p>
        </p:txBody>
      </p:sp>
      <p:sp>
        <p:nvSpPr>
          <p:cNvPr id="78" name="Line 4">
            <a:extLst>
              <a:ext uri="{FF2B5EF4-FFF2-40B4-BE49-F238E27FC236}">
                <a16:creationId xmlns:a16="http://schemas.microsoft.com/office/drawing/2014/main" id="{54E8C20E-9278-ED5E-C844-F0B553107591}"/>
              </a:ext>
            </a:extLst>
          </p:cNvPr>
          <p:cNvSpPr>
            <a:spLocks noChangeShapeType="1"/>
          </p:cNvSpPr>
          <p:nvPr/>
        </p:nvSpPr>
        <p:spPr bwMode="auto">
          <a:xfrm>
            <a:off x="8620919" y="2730281"/>
            <a:ext cx="0" cy="2590800"/>
          </a:xfrm>
          <a:prstGeom prst="line">
            <a:avLst/>
          </a:prstGeom>
          <a:noFill/>
          <a:ln w="28575">
            <a:solidFill>
              <a:srgbClr val="0033CC"/>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79" name="Line 5">
            <a:extLst>
              <a:ext uri="{FF2B5EF4-FFF2-40B4-BE49-F238E27FC236}">
                <a16:creationId xmlns:a16="http://schemas.microsoft.com/office/drawing/2014/main" id="{DBAA7F30-0F4A-D574-FB61-95DC3E254B69}"/>
              </a:ext>
            </a:extLst>
          </p:cNvPr>
          <p:cNvSpPr>
            <a:spLocks noChangeShapeType="1"/>
          </p:cNvSpPr>
          <p:nvPr/>
        </p:nvSpPr>
        <p:spPr bwMode="auto">
          <a:xfrm>
            <a:off x="8876507" y="4482881"/>
            <a:ext cx="0" cy="838200"/>
          </a:xfrm>
          <a:prstGeom prst="line">
            <a:avLst/>
          </a:prstGeom>
          <a:noFill/>
          <a:ln w="28575">
            <a:solidFill>
              <a:srgbClr val="0033CC"/>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80" name="Line 6">
            <a:extLst>
              <a:ext uri="{FF2B5EF4-FFF2-40B4-BE49-F238E27FC236}">
                <a16:creationId xmlns:a16="http://schemas.microsoft.com/office/drawing/2014/main" id="{07BA0324-64C3-A35F-DD9C-8ECE328DD085}"/>
              </a:ext>
            </a:extLst>
          </p:cNvPr>
          <p:cNvSpPr>
            <a:spLocks noChangeShapeType="1"/>
          </p:cNvSpPr>
          <p:nvPr/>
        </p:nvSpPr>
        <p:spPr bwMode="auto">
          <a:xfrm>
            <a:off x="6944519" y="2730281"/>
            <a:ext cx="0" cy="2590800"/>
          </a:xfrm>
          <a:prstGeom prst="line">
            <a:avLst/>
          </a:prstGeom>
          <a:noFill/>
          <a:ln w="28575">
            <a:solidFill>
              <a:srgbClr val="0033CC"/>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81" name="Line 7">
            <a:extLst>
              <a:ext uri="{FF2B5EF4-FFF2-40B4-BE49-F238E27FC236}">
                <a16:creationId xmlns:a16="http://schemas.microsoft.com/office/drawing/2014/main" id="{32837292-444B-9A93-0CB1-A9F1FCBE1CB6}"/>
              </a:ext>
            </a:extLst>
          </p:cNvPr>
          <p:cNvSpPr>
            <a:spLocks noChangeShapeType="1"/>
          </p:cNvSpPr>
          <p:nvPr/>
        </p:nvSpPr>
        <p:spPr bwMode="auto">
          <a:xfrm>
            <a:off x="7173119" y="4482881"/>
            <a:ext cx="0" cy="838200"/>
          </a:xfrm>
          <a:prstGeom prst="line">
            <a:avLst/>
          </a:prstGeom>
          <a:noFill/>
          <a:ln w="28575">
            <a:solidFill>
              <a:srgbClr val="0033CC"/>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grpSp>
        <p:nvGrpSpPr>
          <p:cNvPr id="82" name="Group 8">
            <a:extLst>
              <a:ext uri="{FF2B5EF4-FFF2-40B4-BE49-F238E27FC236}">
                <a16:creationId xmlns:a16="http://schemas.microsoft.com/office/drawing/2014/main" id="{E493093F-DB2B-C6E2-5967-956AEFD9C4D7}"/>
              </a:ext>
            </a:extLst>
          </p:cNvPr>
          <p:cNvGrpSpPr>
            <a:grpSpLocks/>
          </p:cNvGrpSpPr>
          <p:nvPr/>
        </p:nvGrpSpPr>
        <p:grpSpPr bwMode="auto">
          <a:xfrm>
            <a:off x="6339682" y="2087343"/>
            <a:ext cx="766762" cy="1239838"/>
            <a:chOff x="2705" y="1110"/>
            <a:chExt cx="483" cy="781"/>
          </a:xfrm>
        </p:grpSpPr>
        <p:sp>
          <p:nvSpPr>
            <p:cNvPr id="83" name="Line 9">
              <a:extLst>
                <a:ext uri="{FF2B5EF4-FFF2-40B4-BE49-F238E27FC236}">
                  <a16:creationId xmlns:a16="http://schemas.microsoft.com/office/drawing/2014/main" id="{BCDE0B94-73F1-3175-A548-1486791D7295}"/>
                </a:ext>
              </a:extLst>
            </p:cNvPr>
            <p:cNvSpPr>
              <a:spLocks noChangeShapeType="1"/>
            </p:cNvSpPr>
            <p:nvPr/>
          </p:nvSpPr>
          <p:spPr bwMode="auto">
            <a:xfrm flipH="1">
              <a:off x="2705" y="1294"/>
              <a:ext cx="483" cy="1"/>
            </a:xfrm>
            <a:prstGeom prst="line">
              <a:avLst/>
            </a:prstGeom>
            <a:noFill/>
            <a:ln w="28575">
              <a:solidFill>
                <a:srgbClr val="0033CC"/>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84" name="Line 10">
              <a:extLst>
                <a:ext uri="{FF2B5EF4-FFF2-40B4-BE49-F238E27FC236}">
                  <a16:creationId xmlns:a16="http://schemas.microsoft.com/office/drawing/2014/main" id="{1E5310F4-84A3-F731-07AA-B978E4A7375E}"/>
                </a:ext>
              </a:extLst>
            </p:cNvPr>
            <p:cNvSpPr>
              <a:spLocks noChangeShapeType="1"/>
            </p:cNvSpPr>
            <p:nvPr/>
          </p:nvSpPr>
          <p:spPr bwMode="auto">
            <a:xfrm flipV="1">
              <a:off x="2841" y="1699"/>
              <a:ext cx="0" cy="192"/>
            </a:xfrm>
            <a:prstGeom prst="line">
              <a:avLst/>
            </a:prstGeom>
            <a:noFill/>
            <a:ln w="28575">
              <a:solidFill>
                <a:srgbClr val="0033CC"/>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85" name="Line 11">
              <a:extLst>
                <a:ext uri="{FF2B5EF4-FFF2-40B4-BE49-F238E27FC236}">
                  <a16:creationId xmlns:a16="http://schemas.microsoft.com/office/drawing/2014/main" id="{F6BF47B6-DCA5-C117-2F2B-4A3175B53848}"/>
                </a:ext>
              </a:extLst>
            </p:cNvPr>
            <p:cNvSpPr>
              <a:spLocks noChangeShapeType="1"/>
            </p:cNvSpPr>
            <p:nvPr/>
          </p:nvSpPr>
          <p:spPr bwMode="auto">
            <a:xfrm>
              <a:off x="2842" y="1110"/>
              <a:ext cx="0" cy="192"/>
            </a:xfrm>
            <a:prstGeom prst="line">
              <a:avLst/>
            </a:prstGeom>
            <a:noFill/>
            <a:ln w="28575">
              <a:solidFill>
                <a:srgbClr val="0033CC"/>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grpSp>
      <p:grpSp>
        <p:nvGrpSpPr>
          <p:cNvPr id="86" name="Group 12">
            <a:extLst>
              <a:ext uri="{FF2B5EF4-FFF2-40B4-BE49-F238E27FC236}">
                <a16:creationId xmlns:a16="http://schemas.microsoft.com/office/drawing/2014/main" id="{6F9A53F2-FC2F-674D-3F2F-7DA6DC4F257A}"/>
              </a:ext>
            </a:extLst>
          </p:cNvPr>
          <p:cNvGrpSpPr>
            <a:grpSpLocks/>
          </p:cNvGrpSpPr>
          <p:nvPr/>
        </p:nvGrpSpPr>
        <p:grpSpPr bwMode="auto">
          <a:xfrm>
            <a:off x="6944519" y="2427068"/>
            <a:ext cx="2633663" cy="912813"/>
            <a:chOff x="3086" y="1325"/>
            <a:chExt cx="1659" cy="575"/>
          </a:xfrm>
        </p:grpSpPr>
        <p:sp>
          <p:nvSpPr>
            <p:cNvPr id="87" name="Line 13">
              <a:extLst>
                <a:ext uri="{FF2B5EF4-FFF2-40B4-BE49-F238E27FC236}">
                  <a16:creationId xmlns:a16="http://schemas.microsoft.com/office/drawing/2014/main" id="{AA4C9FAF-9033-9668-9D96-E36FDD9E4F61}"/>
                </a:ext>
              </a:extLst>
            </p:cNvPr>
            <p:cNvSpPr>
              <a:spLocks noChangeShapeType="1"/>
            </p:cNvSpPr>
            <p:nvPr/>
          </p:nvSpPr>
          <p:spPr bwMode="auto">
            <a:xfrm>
              <a:off x="3086" y="1516"/>
              <a:ext cx="1659" cy="8"/>
            </a:xfrm>
            <a:prstGeom prst="line">
              <a:avLst/>
            </a:prstGeom>
            <a:noFill/>
            <a:ln w="28575">
              <a:solidFill>
                <a:srgbClr val="0033CC"/>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88" name="Line 14">
              <a:extLst>
                <a:ext uri="{FF2B5EF4-FFF2-40B4-BE49-F238E27FC236}">
                  <a16:creationId xmlns:a16="http://schemas.microsoft.com/office/drawing/2014/main" id="{1C8B6DD1-FC7C-F7F7-3522-98697A0E5EB9}"/>
                </a:ext>
              </a:extLst>
            </p:cNvPr>
            <p:cNvSpPr>
              <a:spLocks noChangeShapeType="1"/>
            </p:cNvSpPr>
            <p:nvPr/>
          </p:nvSpPr>
          <p:spPr bwMode="auto">
            <a:xfrm flipV="1">
              <a:off x="4554" y="1708"/>
              <a:ext cx="0" cy="192"/>
            </a:xfrm>
            <a:prstGeom prst="line">
              <a:avLst/>
            </a:prstGeom>
            <a:noFill/>
            <a:ln w="28575">
              <a:solidFill>
                <a:srgbClr val="0033CC"/>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89" name="Line 15">
              <a:extLst>
                <a:ext uri="{FF2B5EF4-FFF2-40B4-BE49-F238E27FC236}">
                  <a16:creationId xmlns:a16="http://schemas.microsoft.com/office/drawing/2014/main" id="{D87DB923-8666-FBE4-6388-BFE43AA6FD8E}"/>
                </a:ext>
              </a:extLst>
            </p:cNvPr>
            <p:cNvSpPr>
              <a:spLocks noChangeShapeType="1"/>
            </p:cNvSpPr>
            <p:nvPr/>
          </p:nvSpPr>
          <p:spPr bwMode="auto">
            <a:xfrm>
              <a:off x="4554" y="1325"/>
              <a:ext cx="0" cy="192"/>
            </a:xfrm>
            <a:prstGeom prst="line">
              <a:avLst/>
            </a:prstGeom>
            <a:noFill/>
            <a:ln w="28575">
              <a:solidFill>
                <a:srgbClr val="0033CC"/>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grpSp>
      <p:grpSp>
        <p:nvGrpSpPr>
          <p:cNvPr id="90" name="Group 16">
            <a:extLst>
              <a:ext uri="{FF2B5EF4-FFF2-40B4-BE49-F238E27FC236}">
                <a16:creationId xmlns:a16="http://schemas.microsoft.com/office/drawing/2014/main" id="{14FE1C31-4CF4-32F1-C001-36AE02739E5C}"/>
              </a:ext>
            </a:extLst>
          </p:cNvPr>
          <p:cNvGrpSpPr>
            <a:grpSpLocks/>
          </p:cNvGrpSpPr>
          <p:nvPr/>
        </p:nvGrpSpPr>
        <p:grpSpPr bwMode="auto">
          <a:xfrm>
            <a:off x="7249319" y="3857406"/>
            <a:ext cx="2438400" cy="930275"/>
            <a:chOff x="3278" y="2226"/>
            <a:chExt cx="1536" cy="586"/>
          </a:xfrm>
        </p:grpSpPr>
        <p:sp>
          <p:nvSpPr>
            <p:cNvPr id="91" name="Line 17">
              <a:extLst>
                <a:ext uri="{FF2B5EF4-FFF2-40B4-BE49-F238E27FC236}">
                  <a16:creationId xmlns:a16="http://schemas.microsoft.com/office/drawing/2014/main" id="{1C6AB1DE-E60B-8B76-AF44-6753023BC821}"/>
                </a:ext>
              </a:extLst>
            </p:cNvPr>
            <p:cNvSpPr>
              <a:spLocks noChangeShapeType="1"/>
            </p:cNvSpPr>
            <p:nvPr/>
          </p:nvSpPr>
          <p:spPr bwMode="auto">
            <a:xfrm>
              <a:off x="3278" y="2620"/>
              <a:ext cx="1536" cy="0"/>
            </a:xfrm>
            <a:prstGeom prst="line">
              <a:avLst/>
            </a:prstGeom>
            <a:noFill/>
            <a:ln w="28575">
              <a:solidFill>
                <a:srgbClr val="0033CC"/>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92" name="Line 18">
              <a:extLst>
                <a:ext uri="{FF2B5EF4-FFF2-40B4-BE49-F238E27FC236}">
                  <a16:creationId xmlns:a16="http://schemas.microsoft.com/office/drawing/2014/main" id="{5C163E2C-48D0-CD3F-42D8-53A872530723}"/>
                </a:ext>
              </a:extLst>
            </p:cNvPr>
            <p:cNvSpPr>
              <a:spLocks noChangeShapeType="1"/>
            </p:cNvSpPr>
            <p:nvPr/>
          </p:nvSpPr>
          <p:spPr bwMode="auto">
            <a:xfrm flipV="1">
              <a:off x="4555" y="2620"/>
              <a:ext cx="0" cy="192"/>
            </a:xfrm>
            <a:prstGeom prst="line">
              <a:avLst/>
            </a:prstGeom>
            <a:noFill/>
            <a:ln w="28575">
              <a:solidFill>
                <a:srgbClr val="0033CC"/>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93" name="Line 19">
              <a:extLst>
                <a:ext uri="{FF2B5EF4-FFF2-40B4-BE49-F238E27FC236}">
                  <a16:creationId xmlns:a16="http://schemas.microsoft.com/office/drawing/2014/main" id="{4429BFFA-9974-E68B-F5C5-BB1937B4E904}"/>
                </a:ext>
              </a:extLst>
            </p:cNvPr>
            <p:cNvSpPr>
              <a:spLocks noChangeShapeType="1"/>
            </p:cNvSpPr>
            <p:nvPr/>
          </p:nvSpPr>
          <p:spPr bwMode="auto">
            <a:xfrm>
              <a:off x="4555" y="2226"/>
              <a:ext cx="0" cy="192"/>
            </a:xfrm>
            <a:prstGeom prst="line">
              <a:avLst/>
            </a:prstGeom>
            <a:noFill/>
            <a:ln w="28575">
              <a:solidFill>
                <a:srgbClr val="0033CC"/>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grpSp>
      <p:grpSp>
        <p:nvGrpSpPr>
          <p:cNvPr id="94" name="Group 20">
            <a:extLst>
              <a:ext uri="{FF2B5EF4-FFF2-40B4-BE49-F238E27FC236}">
                <a16:creationId xmlns:a16="http://schemas.microsoft.com/office/drawing/2014/main" id="{542818F5-0EAC-B05B-C9A8-C210049DF604}"/>
              </a:ext>
            </a:extLst>
          </p:cNvPr>
          <p:cNvGrpSpPr>
            <a:grpSpLocks/>
          </p:cNvGrpSpPr>
          <p:nvPr/>
        </p:nvGrpSpPr>
        <p:grpSpPr bwMode="auto">
          <a:xfrm>
            <a:off x="6258719" y="3901856"/>
            <a:ext cx="1014413" cy="1298575"/>
            <a:chOff x="2654" y="2254"/>
            <a:chExt cx="639" cy="818"/>
          </a:xfrm>
        </p:grpSpPr>
        <p:sp>
          <p:nvSpPr>
            <p:cNvPr id="95" name="Line 21">
              <a:extLst>
                <a:ext uri="{FF2B5EF4-FFF2-40B4-BE49-F238E27FC236}">
                  <a16:creationId xmlns:a16="http://schemas.microsoft.com/office/drawing/2014/main" id="{2FA62F00-CECD-D5A7-1089-AD3A99C42C72}"/>
                </a:ext>
              </a:extLst>
            </p:cNvPr>
            <p:cNvSpPr>
              <a:spLocks noChangeShapeType="1"/>
            </p:cNvSpPr>
            <p:nvPr/>
          </p:nvSpPr>
          <p:spPr bwMode="auto">
            <a:xfrm flipV="1">
              <a:off x="2654" y="2809"/>
              <a:ext cx="639" cy="3"/>
            </a:xfrm>
            <a:prstGeom prst="line">
              <a:avLst/>
            </a:prstGeom>
            <a:noFill/>
            <a:ln w="28575">
              <a:solidFill>
                <a:srgbClr val="0033CC"/>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96" name="Line 22">
              <a:extLst>
                <a:ext uri="{FF2B5EF4-FFF2-40B4-BE49-F238E27FC236}">
                  <a16:creationId xmlns:a16="http://schemas.microsoft.com/office/drawing/2014/main" id="{881E97D7-3DD5-BE1E-4E39-3937F79C8A24}"/>
                </a:ext>
              </a:extLst>
            </p:cNvPr>
            <p:cNvSpPr>
              <a:spLocks noChangeShapeType="1"/>
            </p:cNvSpPr>
            <p:nvPr/>
          </p:nvSpPr>
          <p:spPr bwMode="auto">
            <a:xfrm>
              <a:off x="2841" y="2254"/>
              <a:ext cx="0" cy="165"/>
            </a:xfrm>
            <a:prstGeom prst="line">
              <a:avLst/>
            </a:prstGeom>
            <a:noFill/>
            <a:ln w="28575">
              <a:solidFill>
                <a:srgbClr val="0033CC"/>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97" name="Line 23">
              <a:extLst>
                <a:ext uri="{FF2B5EF4-FFF2-40B4-BE49-F238E27FC236}">
                  <a16:creationId xmlns:a16="http://schemas.microsoft.com/office/drawing/2014/main" id="{B89EC164-8819-C761-C283-FA11B04541E4}"/>
                </a:ext>
              </a:extLst>
            </p:cNvPr>
            <p:cNvSpPr>
              <a:spLocks noChangeShapeType="1"/>
            </p:cNvSpPr>
            <p:nvPr/>
          </p:nvSpPr>
          <p:spPr bwMode="auto">
            <a:xfrm flipV="1">
              <a:off x="2836" y="2906"/>
              <a:ext cx="0" cy="166"/>
            </a:xfrm>
            <a:prstGeom prst="line">
              <a:avLst/>
            </a:prstGeom>
            <a:noFill/>
            <a:ln w="28575">
              <a:solidFill>
                <a:srgbClr val="0033CC"/>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grpSp>
      <p:sp>
        <p:nvSpPr>
          <p:cNvPr id="98" name="Line 24">
            <a:extLst>
              <a:ext uri="{FF2B5EF4-FFF2-40B4-BE49-F238E27FC236}">
                <a16:creationId xmlns:a16="http://schemas.microsoft.com/office/drawing/2014/main" id="{D572E937-2BBA-6C68-F8B7-D8460E67BD81}"/>
              </a:ext>
            </a:extLst>
          </p:cNvPr>
          <p:cNvSpPr>
            <a:spLocks noChangeShapeType="1"/>
          </p:cNvSpPr>
          <p:nvPr/>
        </p:nvSpPr>
        <p:spPr bwMode="auto">
          <a:xfrm flipH="1">
            <a:off x="7173119" y="5170268"/>
            <a:ext cx="304800" cy="0"/>
          </a:xfrm>
          <a:prstGeom prst="line">
            <a:avLst/>
          </a:prstGeom>
          <a:noFill/>
          <a:ln w="28575">
            <a:solidFill>
              <a:srgbClr val="0033CC"/>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99" name="Line 25">
            <a:extLst>
              <a:ext uri="{FF2B5EF4-FFF2-40B4-BE49-F238E27FC236}">
                <a16:creationId xmlns:a16="http://schemas.microsoft.com/office/drawing/2014/main" id="{3CEEF738-3105-E678-EEAB-9272719188AB}"/>
              </a:ext>
            </a:extLst>
          </p:cNvPr>
          <p:cNvSpPr>
            <a:spLocks noChangeShapeType="1"/>
          </p:cNvSpPr>
          <p:nvPr/>
        </p:nvSpPr>
        <p:spPr bwMode="auto">
          <a:xfrm>
            <a:off x="8316119" y="5170268"/>
            <a:ext cx="304800" cy="0"/>
          </a:xfrm>
          <a:prstGeom prst="line">
            <a:avLst/>
          </a:prstGeom>
          <a:noFill/>
          <a:ln w="28575">
            <a:solidFill>
              <a:srgbClr val="0033CC"/>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100" name="Line 26">
            <a:extLst>
              <a:ext uri="{FF2B5EF4-FFF2-40B4-BE49-F238E27FC236}">
                <a16:creationId xmlns:a16="http://schemas.microsoft.com/office/drawing/2014/main" id="{A53984C6-F07D-62D5-BA7A-A3C769525149}"/>
              </a:ext>
            </a:extLst>
          </p:cNvPr>
          <p:cNvSpPr>
            <a:spLocks noChangeShapeType="1"/>
          </p:cNvSpPr>
          <p:nvPr/>
        </p:nvSpPr>
        <p:spPr bwMode="auto">
          <a:xfrm flipH="1" flipV="1">
            <a:off x="8876507" y="5170268"/>
            <a:ext cx="304800" cy="0"/>
          </a:xfrm>
          <a:prstGeom prst="line">
            <a:avLst/>
          </a:prstGeom>
          <a:noFill/>
          <a:ln w="28575">
            <a:solidFill>
              <a:srgbClr val="0033CC"/>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grpSp>
        <p:nvGrpSpPr>
          <p:cNvPr id="101" name="Group 27">
            <a:extLst>
              <a:ext uri="{FF2B5EF4-FFF2-40B4-BE49-F238E27FC236}">
                <a16:creationId xmlns:a16="http://schemas.microsoft.com/office/drawing/2014/main" id="{E64B55D4-EBCF-F343-9B48-F1B6563F97A7}"/>
              </a:ext>
            </a:extLst>
          </p:cNvPr>
          <p:cNvGrpSpPr>
            <a:grpSpLocks/>
          </p:cNvGrpSpPr>
          <p:nvPr/>
        </p:nvGrpSpPr>
        <p:grpSpPr bwMode="auto">
          <a:xfrm>
            <a:off x="5825332" y="1304706"/>
            <a:ext cx="1524000" cy="304800"/>
            <a:chOff x="2298" y="564"/>
            <a:chExt cx="960" cy="192"/>
          </a:xfrm>
        </p:grpSpPr>
        <p:sp>
          <p:nvSpPr>
            <p:cNvPr id="102" name="Line 28">
              <a:extLst>
                <a:ext uri="{FF2B5EF4-FFF2-40B4-BE49-F238E27FC236}">
                  <a16:creationId xmlns:a16="http://schemas.microsoft.com/office/drawing/2014/main" id="{3C6BC93F-7744-273F-2D5D-D4D561FC51FD}"/>
                </a:ext>
              </a:extLst>
            </p:cNvPr>
            <p:cNvSpPr>
              <a:spLocks noChangeShapeType="1"/>
            </p:cNvSpPr>
            <p:nvPr/>
          </p:nvSpPr>
          <p:spPr bwMode="auto">
            <a:xfrm>
              <a:off x="2298" y="756"/>
              <a:ext cx="288" cy="0"/>
            </a:xfrm>
            <a:prstGeom prst="line">
              <a:avLst/>
            </a:prstGeom>
            <a:noFill/>
            <a:ln w="38100">
              <a:solidFill>
                <a:srgbClr val="008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103" name="Line 29">
              <a:extLst>
                <a:ext uri="{FF2B5EF4-FFF2-40B4-BE49-F238E27FC236}">
                  <a16:creationId xmlns:a16="http://schemas.microsoft.com/office/drawing/2014/main" id="{374ECF35-CA16-0648-C28B-DB1BB7EF3C8A}"/>
                </a:ext>
              </a:extLst>
            </p:cNvPr>
            <p:cNvSpPr>
              <a:spLocks noChangeShapeType="1"/>
            </p:cNvSpPr>
            <p:nvPr/>
          </p:nvSpPr>
          <p:spPr bwMode="auto">
            <a:xfrm flipV="1">
              <a:off x="2586" y="564"/>
              <a:ext cx="96" cy="192"/>
            </a:xfrm>
            <a:prstGeom prst="line">
              <a:avLst/>
            </a:prstGeom>
            <a:noFill/>
            <a:ln w="38100">
              <a:solidFill>
                <a:srgbClr val="008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104" name="Line 30">
              <a:extLst>
                <a:ext uri="{FF2B5EF4-FFF2-40B4-BE49-F238E27FC236}">
                  <a16:creationId xmlns:a16="http://schemas.microsoft.com/office/drawing/2014/main" id="{8D956AD2-042C-F871-D73C-F1738A95D9E4}"/>
                </a:ext>
              </a:extLst>
            </p:cNvPr>
            <p:cNvSpPr>
              <a:spLocks noChangeShapeType="1"/>
            </p:cNvSpPr>
            <p:nvPr/>
          </p:nvSpPr>
          <p:spPr bwMode="auto">
            <a:xfrm>
              <a:off x="2682" y="564"/>
              <a:ext cx="240" cy="0"/>
            </a:xfrm>
            <a:prstGeom prst="line">
              <a:avLst/>
            </a:prstGeom>
            <a:noFill/>
            <a:ln w="38100">
              <a:solidFill>
                <a:srgbClr val="008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105" name="Line 31">
              <a:extLst>
                <a:ext uri="{FF2B5EF4-FFF2-40B4-BE49-F238E27FC236}">
                  <a16:creationId xmlns:a16="http://schemas.microsoft.com/office/drawing/2014/main" id="{CBB44A54-79C2-E0C1-35B0-6743DBDFA83A}"/>
                </a:ext>
              </a:extLst>
            </p:cNvPr>
            <p:cNvSpPr>
              <a:spLocks noChangeShapeType="1"/>
            </p:cNvSpPr>
            <p:nvPr/>
          </p:nvSpPr>
          <p:spPr bwMode="auto">
            <a:xfrm>
              <a:off x="2922" y="564"/>
              <a:ext cx="96" cy="192"/>
            </a:xfrm>
            <a:prstGeom prst="line">
              <a:avLst/>
            </a:prstGeom>
            <a:noFill/>
            <a:ln w="38100">
              <a:solidFill>
                <a:srgbClr val="008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106" name="Line 32">
              <a:extLst>
                <a:ext uri="{FF2B5EF4-FFF2-40B4-BE49-F238E27FC236}">
                  <a16:creationId xmlns:a16="http://schemas.microsoft.com/office/drawing/2014/main" id="{F42B99CE-B75E-A585-E7F4-FDB3895D5472}"/>
                </a:ext>
              </a:extLst>
            </p:cNvPr>
            <p:cNvSpPr>
              <a:spLocks noChangeShapeType="1"/>
            </p:cNvSpPr>
            <p:nvPr/>
          </p:nvSpPr>
          <p:spPr bwMode="auto">
            <a:xfrm>
              <a:off x="3018" y="756"/>
              <a:ext cx="240" cy="0"/>
            </a:xfrm>
            <a:prstGeom prst="line">
              <a:avLst/>
            </a:prstGeom>
            <a:noFill/>
            <a:ln w="38100">
              <a:solidFill>
                <a:srgbClr val="008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grpSp>
      <p:grpSp>
        <p:nvGrpSpPr>
          <p:cNvPr id="107" name="Group 33">
            <a:extLst>
              <a:ext uri="{FF2B5EF4-FFF2-40B4-BE49-F238E27FC236}">
                <a16:creationId xmlns:a16="http://schemas.microsoft.com/office/drawing/2014/main" id="{DB5CAE40-4BCE-2E6A-76AF-5FFB7392F2AA}"/>
              </a:ext>
            </a:extLst>
          </p:cNvPr>
          <p:cNvGrpSpPr>
            <a:grpSpLocks/>
          </p:cNvGrpSpPr>
          <p:nvPr/>
        </p:nvGrpSpPr>
        <p:grpSpPr bwMode="auto">
          <a:xfrm>
            <a:off x="7335044" y="1074518"/>
            <a:ext cx="2212975" cy="893763"/>
            <a:chOff x="3494" y="554"/>
            <a:chExt cx="1394" cy="563"/>
          </a:xfrm>
        </p:grpSpPr>
        <p:grpSp>
          <p:nvGrpSpPr>
            <p:cNvPr id="108" name="Group 34">
              <a:extLst>
                <a:ext uri="{FF2B5EF4-FFF2-40B4-BE49-F238E27FC236}">
                  <a16:creationId xmlns:a16="http://schemas.microsoft.com/office/drawing/2014/main" id="{63821BFA-A16C-A5BB-CA5B-570F7897937E}"/>
                </a:ext>
              </a:extLst>
            </p:cNvPr>
            <p:cNvGrpSpPr>
              <a:grpSpLocks/>
            </p:cNvGrpSpPr>
            <p:nvPr/>
          </p:nvGrpSpPr>
          <p:grpSpPr bwMode="auto">
            <a:xfrm>
              <a:off x="3883" y="554"/>
              <a:ext cx="458" cy="550"/>
              <a:chOff x="1498" y="3218"/>
              <a:chExt cx="458" cy="550"/>
            </a:xfrm>
          </p:grpSpPr>
          <p:sp>
            <p:nvSpPr>
              <p:cNvPr id="115" name="Rectangle 35">
                <a:extLst>
                  <a:ext uri="{FF2B5EF4-FFF2-40B4-BE49-F238E27FC236}">
                    <a16:creationId xmlns:a16="http://schemas.microsoft.com/office/drawing/2014/main" id="{E126C4F5-B465-728B-3344-32290883176C}"/>
                  </a:ext>
                </a:extLst>
              </p:cNvPr>
              <p:cNvSpPr>
                <a:spLocks noChangeArrowheads="1"/>
              </p:cNvSpPr>
              <p:nvPr/>
            </p:nvSpPr>
            <p:spPr bwMode="auto">
              <a:xfrm>
                <a:off x="1498" y="3220"/>
                <a:ext cx="362" cy="548"/>
              </a:xfrm>
              <a:prstGeom prst="rect">
                <a:avLst/>
              </a:prstGeom>
              <a:solidFill>
                <a:srgbClr val="CCFFFF"/>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endParaRPr lang="zh-CN" altLang="zh-CN" sz="2400" b="0"/>
              </a:p>
            </p:txBody>
          </p:sp>
          <p:sp>
            <p:nvSpPr>
              <p:cNvPr id="116" name="AutoShape 36">
                <a:extLst>
                  <a:ext uri="{FF2B5EF4-FFF2-40B4-BE49-F238E27FC236}">
                    <a16:creationId xmlns:a16="http://schemas.microsoft.com/office/drawing/2014/main" id="{0102922D-7C33-DE9E-0959-7FFA0FBEA33D}"/>
                  </a:ext>
                </a:extLst>
              </p:cNvPr>
              <p:cNvSpPr>
                <a:spLocks noChangeArrowheads="1"/>
              </p:cNvSpPr>
              <p:nvPr/>
            </p:nvSpPr>
            <p:spPr bwMode="auto">
              <a:xfrm>
                <a:off x="1860" y="3446"/>
                <a:ext cx="96" cy="96"/>
              </a:xfrm>
              <a:prstGeom prst="flowChartConnector">
                <a:avLst/>
              </a:prstGeom>
              <a:noFill/>
              <a:ln w="28575">
                <a:solidFill>
                  <a:srgbClr val="0033CC"/>
                </a:solidFill>
                <a:round/>
                <a:headEnd/>
                <a:tailEn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17" name="Text Box 37">
                <a:extLst>
                  <a:ext uri="{FF2B5EF4-FFF2-40B4-BE49-F238E27FC236}">
                    <a16:creationId xmlns:a16="http://schemas.microsoft.com/office/drawing/2014/main" id="{197A3065-1CAB-2F6B-0265-85F34AE5EE71}"/>
                  </a:ext>
                </a:extLst>
              </p:cNvPr>
              <p:cNvSpPr txBox="1">
                <a:spLocks noChangeArrowheads="1"/>
              </p:cNvSpPr>
              <p:nvPr/>
            </p:nvSpPr>
            <p:spPr bwMode="auto">
              <a:xfrm>
                <a:off x="1577" y="3218"/>
                <a:ext cx="228"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a:solidFill>
                      <a:srgbClr val="0033CC"/>
                    </a:solidFill>
                  </a:rPr>
                  <a:t>1</a:t>
                </a:r>
              </a:p>
            </p:txBody>
          </p:sp>
        </p:grpSp>
        <p:sp>
          <p:nvSpPr>
            <p:cNvPr id="109" name="Line 38">
              <a:extLst>
                <a:ext uri="{FF2B5EF4-FFF2-40B4-BE49-F238E27FC236}">
                  <a16:creationId xmlns:a16="http://schemas.microsoft.com/office/drawing/2014/main" id="{D6DB8666-81E6-6AF2-8C36-A193037BB611}"/>
                </a:ext>
              </a:extLst>
            </p:cNvPr>
            <p:cNvSpPr>
              <a:spLocks noChangeShapeType="1"/>
            </p:cNvSpPr>
            <p:nvPr/>
          </p:nvSpPr>
          <p:spPr bwMode="auto">
            <a:xfrm>
              <a:off x="4347" y="829"/>
              <a:ext cx="192"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110" name="Line 39">
              <a:extLst>
                <a:ext uri="{FF2B5EF4-FFF2-40B4-BE49-F238E27FC236}">
                  <a16:creationId xmlns:a16="http://schemas.microsoft.com/office/drawing/2014/main" id="{75578428-88FF-47E4-48D8-67F57AE77EBA}"/>
                </a:ext>
              </a:extLst>
            </p:cNvPr>
            <p:cNvSpPr>
              <a:spLocks noChangeShapeType="1"/>
            </p:cNvSpPr>
            <p:nvPr/>
          </p:nvSpPr>
          <p:spPr bwMode="auto">
            <a:xfrm flipH="1">
              <a:off x="3649" y="827"/>
              <a:ext cx="229"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111" name="AutoShape 40">
              <a:extLst>
                <a:ext uri="{FF2B5EF4-FFF2-40B4-BE49-F238E27FC236}">
                  <a16:creationId xmlns:a16="http://schemas.microsoft.com/office/drawing/2014/main" id="{18867F77-632B-3DB9-8896-42F3E4528638}"/>
                </a:ext>
              </a:extLst>
            </p:cNvPr>
            <p:cNvSpPr>
              <a:spLocks noChangeArrowheads="1"/>
            </p:cNvSpPr>
            <p:nvPr/>
          </p:nvSpPr>
          <p:spPr bwMode="auto">
            <a:xfrm>
              <a:off x="4533" y="793"/>
              <a:ext cx="69" cy="69"/>
            </a:xfrm>
            <a:prstGeom prst="flowChartConnector">
              <a:avLst/>
            </a:prstGeom>
            <a:noFill/>
            <a:ln w="38100">
              <a:solidFill>
                <a:srgbClr val="0033CC"/>
              </a:solidFill>
              <a:round/>
              <a:headEnd/>
              <a:tailEnd/>
            </a:ln>
            <a:effectLst/>
            <a:extLst>
              <a:ext uri="{909E8E84-426E-40DD-AFC4-6F175D3DCCD1}">
                <a14:hiddenFill xmlns:a14="http://schemas.microsoft.com/office/drawing/2010/main">
                  <a:solidFill>
                    <a:srgbClr val="0033CC"/>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12" name="Text Box 41">
              <a:extLst>
                <a:ext uri="{FF2B5EF4-FFF2-40B4-BE49-F238E27FC236}">
                  <a16:creationId xmlns:a16="http://schemas.microsoft.com/office/drawing/2014/main" id="{C86A2241-88FE-5BF0-B714-B849594FA1D1}"/>
                </a:ext>
              </a:extLst>
            </p:cNvPr>
            <p:cNvSpPr txBox="1">
              <a:spLocks noChangeArrowheads="1"/>
            </p:cNvSpPr>
            <p:nvPr/>
          </p:nvSpPr>
          <p:spPr bwMode="auto">
            <a:xfrm>
              <a:off x="3494" y="790"/>
              <a:ext cx="358" cy="327"/>
            </a:xfrm>
            <a:prstGeom prst="rect">
              <a:avLst/>
            </a:prstGeom>
            <a:noFill/>
            <a:ln>
              <a:noFill/>
            </a:ln>
            <a:effectLst/>
            <a:extLst>
              <a:ext uri="{909E8E84-426E-40DD-AFC4-6F175D3DCCD1}">
                <a14:hiddenFill xmlns:a14="http://schemas.microsoft.com/office/drawing/2010/main">
                  <a:solidFill>
                    <a:srgbClr val="FFFFCC"/>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i="1">
                  <a:solidFill>
                    <a:srgbClr val="FF0066"/>
                  </a:solidFill>
                </a:rPr>
                <a:t>u</a:t>
              </a:r>
              <a:r>
                <a:rPr lang="en-US" altLang="zh-CN" baseline="-25000">
                  <a:solidFill>
                    <a:srgbClr val="FF0066"/>
                  </a:solidFill>
                </a:rPr>
                <a:t>I</a:t>
              </a:r>
            </a:p>
          </p:txBody>
        </p:sp>
        <p:sp>
          <p:nvSpPr>
            <p:cNvPr id="113" name="Text Box 42">
              <a:extLst>
                <a:ext uri="{FF2B5EF4-FFF2-40B4-BE49-F238E27FC236}">
                  <a16:creationId xmlns:a16="http://schemas.microsoft.com/office/drawing/2014/main" id="{7402E91C-F735-BF50-0BCC-D5F58DECF060}"/>
                </a:ext>
              </a:extLst>
            </p:cNvPr>
            <p:cNvSpPr txBox="1">
              <a:spLocks noChangeArrowheads="1"/>
            </p:cNvSpPr>
            <p:nvPr/>
          </p:nvSpPr>
          <p:spPr bwMode="auto">
            <a:xfrm>
              <a:off x="4411" y="789"/>
              <a:ext cx="477" cy="327"/>
            </a:xfrm>
            <a:prstGeom prst="rect">
              <a:avLst/>
            </a:prstGeom>
            <a:noFill/>
            <a:ln>
              <a:noFill/>
            </a:ln>
            <a:effectLst/>
            <a:extLst>
              <a:ext uri="{909E8E84-426E-40DD-AFC4-6F175D3DCCD1}">
                <a14:hiddenFill xmlns:a14="http://schemas.microsoft.com/office/drawing/2010/main">
                  <a:solidFill>
                    <a:srgbClr val="FFFFCC"/>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i="1">
                  <a:solidFill>
                    <a:srgbClr val="FF0066"/>
                  </a:solidFill>
                </a:rPr>
                <a:t>u</a:t>
              </a:r>
              <a:r>
                <a:rPr lang="en-US" altLang="zh-CN" baseline="-25000">
                  <a:solidFill>
                    <a:srgbClr val="FF0066"/>
                  </a:solidFill>
                </a:rPr>
                <a:t>O </a:t>
              </a:r>
            </a:p>
          </p:txBody>
        </p:sp>
        <p:sp>
          <p:nvSpPr>
            <p:cNvPr id="114" name="AutoShape 43">
              <a:extLst>
                <a:ext uri="{FF2B5EF4-FFF2-40B4-BE49-F238E27FC236}">
                  <a16:creationId xmlns:a16="http://schemas.microsoft.com/office/drawing/2014/main" id="{7629976B-0723-F5BD-B027-60104FC84D6B}"/>
                </a:ext>
              </a:extLst>
            </p:cNvPr>
            <p:cNvSpPr>
              <a:spLocks noChangeArrowheads="1"/>
            </p:cNvSpPr>
            <p:nvPr/>
          </p:nvSpPr>
          <p:spPr bwMode="auto">
            <a:xfrm>
              <a:off x="3585" y="797"/>
              <a:ext cx="69" cy="69"/>
            </a:xfrm>
            <a:prstGeom prst="flowChartConnector">
              <a:avLst/>
            </a:prstGeom>
            <a:noFill/>
            <a:ln w="38100">
              <a:solidFill>
                <a:srgbClr val="0033CC"/>
              </a:solidFill>
              <a:round/>
              <a:headEnd/>
              <a:tailEnd/>
            </a:ln>
            <a:effectLst/>
            <a:extLst>
              <a:ext uri="{909E8E84-426E-40DD-AFC4-6F175D3DCCD1}">
                <a14:hiddenFill xmlns:a14="http://schemas.microsoft.com/office/drawing/2010/main">
                  <a:solidFill>
                    <a:srgbClr val="0033CC"/>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sp>
        <p:nvSpPr>
          <p:cNvPr id="118" name="Text Box 44">
            <a:extLst>
              <a:ext uri="{FF2B5EF4-FFF2-40B4-BE49-F238E27FC236}">
                <a16:creationId xmlns:a16="http://schemas.microsoft.com/office/drawing/2014/main" id="{541AABA3-0939-DE0D-61BC-92FD7DCDD7EE}"/>
              </a:ext>
            </a:extLst>
          </p:cNvPr>
          <p:cNvSpPr txBox="1">
            <a:spLocks noChangeArrowheads="1"/>
          </p:cNvSpPr>
          <p:nvPr/>
        </p:nvSpPr>
        <p:spPr bwMode="auto">
          <a:xfrm>
            <a:off x="9582944" y="4208243"/>
            <a:ext cx="1285875"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400">
                <a:solidFill>
                  <a:srgbClr val="0033CC"/>
                </a:solidFill>
              </a:rPr>
              <a:t>50%</a:t>
            </a:r>
            <a:r>
              <a:rPr lang="en-US" altLang="zh-CN" sz="2400" i="1">
                <a:solidFill>
                  <a:srgbClr val="0033CC"/>
                </a:solidFill>
              </a:rPr>
              <a:t>U</a:t>
            </a:r>
            <a:r>
              <a:rPr lang="en-US" altLang="zh-CN" sz="2400" baseline="-25000">
                <a:solidFill>
                  <a:srgbClr val="0033CC"/>
                </a:solidFill>
              </a:rPr>
              <a:t>om</a:t>
            </a:r>
            <a:endParaRPr lang="en-US" altLang="zh-CN" sz="2400">
              <a:solidFill>
                <a:srgbClr val="0033CC"/>
              </a:solidFill>
            </a:endParaRPr>
          </a:p>
        </p:txBody>
      </p:sp>
      <p:sp>
        <p:nvSpPr>
          <p:cNvPr id="119" name="Text Box 45">
            <a:extLst>
              <a:ext uri="{FF2B5EF4-FFF2-40B4-BE49-F238E27FC236}">
                <a16:creationId xmlns:a16="http://schemas.microsoft.com/office/drawing/2014/main" id="{400E9388-3C86-419E-EF4C-E0496718F7AD}"/>
              </a:ext>
            </a:extLst>
          </p:cNvPr>
          <p:cNvSpPr txBox="1">
            <a:spLocks noChangeArrowheads="1"/>
          </p:cNvSpPr>
          <p:nvPr/>
        </p:nvSpPr>
        <p:spPr bwMode="auto">
          <a:xfrm>
            <a:off x="9551194" y="2482631"/>
            <a:ext cx="1285875"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400">
                <a:solidFill>
                  <a:srgbClr val="0033CC"/>
                </a:solidFill>
              </a:rPr>
              <a:t>50%</a:t>
            </a:r>
            <a:r>
              <a:rPr lang="en-US" altLang="zh-CN" sz="2400" i="1">
                <a:solidFill>
                  <a:srgbClr val="0033CC"/>
                </a:solidFill>
              </a:rPr>
              <a:t>U</a:t>
            </a:r>
            <a:r>
              <a:rPr lang="en-US" altLang="zh-CN" sz="2400" baseline="-25000">
                <a:solidFill>
                  <a:srgbClr val="0033CC"/>
                </a:solidFill>
              </a:rPr>
              <a:t>im</a:t>
            </a:r>
            <a:endParaRPr lang="en-US" altLang="zh-CN" sz="2400">
              <a:solidFill>
                <a:srgbClr val="0033CC"/>
              </a:solidFill>
            </a:endParaRPr>
          </a:p>
        </p:txBody>
      </p:sp>
      <p:grpSp>
        <p:nvGrpSpPr>
          <p:cNvPr id="120" name="Group 46">
            <a:extLst>
              <a:ext uri="{FF2B5EF4-FFF2-40B4-BE49-F238E27FC236}">
                <a16:creationId xmlns:a16="http://schemas.microsoft.com/office/drawing/2014/main" id="{05DE056C-B92D-D1E0-D637-209C60297221}"/>
              </a:ext>
            </a:extLst>
          </p:cNvPr>
          <p:cNvGrpSpPr>
            <a:grpSpLocks/>
          </p:cNvGrpSpPr>
          <p:nvPr/>
        </p:nvGrpSpPr>
        <p:grpSpPr bwMode="auto">
          <a:xfrm>
            <a:off x="5739607" y="1773018"/>
            <a:ext cx="4803775" cy="1878013"/>
            <a:chOff x="2327" y="913"/>
            <a:chExt cx="3026" cy="1183"/>
          </a:xfrm>
        </p:grpSpPr>
        <p:sp>
          <p:nvSpPr>
            <p:cNvPr id="121" name="Text Box 47">
              <a:extLst>
                <a:ext uri="{FF2B5EF4-FFF2-40B4-BE49-F238E27FC236}">
                  <a16:creationId xmlns:a16="http://schemas.microsoft.com/office/drawing/2014/main" id="{431D19B1-8A22-7919-D6AE-E86AC4F54678}"/>
                </a:ext>
              </a:extLst>
            </p:cNvPr>
            <p:cNvSpPr txBox="1">
              <a:spLocks noChangeArrowheads="1"/>
            </p:cNvSpPr>
            <p:nvPr/>
          </p:nvSpPr>
          <p:spPr bwMode="auto">
            <a:xfrm>
              <a:off x="5184" y="1670"/>
              <a:ext cx="169"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400" i="1">
                  <a:solidFill>
                    <a:srgbClr val="0033CC"/>
                  </a:solidFill>
                </a:rPr>
                <a:t>t</a:t>
              </a:r>
            </a:p>
          </p:txBody>
        </p:sp>
        <p:grpSp>
          <p:nvGrpSpPr>
            <p:cNvPr id="122" name="Group 48">
              <a:extLst>
                <a:ext uri="{FF2B5EF4-FFF2-40B4-BE49-F238E27FC236}">
                  <a16:creationId xmlns:a16="http://schemas.microsoft.com/office/drawing/2014/main" id="{D05ADA97-75C7-927E-5FC1-642C3537804B}"/>
                </a:ext>
              </a:extLst>
            </p:cNvPr>
            <p:cNvGrpSpPr>
              <a:grpSpLocks/>
            </p:cNvGrpSpPr>
            <p:nvPr/>
          </p:nvGrpSpPr>
          <p:grpSpPr bwMode="auto">
            <a:xfrm>
              <a:off x="2327" y="913"/>
              <a:ext cx="2823" cy="1183"/>
              <a:chOff x="2327" y="913"/>
              <a:chExt cx="2823" cy="1183"/>
            </a:xfrm>
          </p:grpSpPr>
          <p:sp>
            <p:nvSpPr>
              <p:cNvPr id="123" name="Line 49">
                <a:extLst>
                  <a:ext uri="{FF2B5EF4-FFF2-40B4-BE49-F238E27FC236}">
                    <a16:creationId xmlns:a16="http://schemas.microsoft.com/office/drawing/2014/main" id="{48C22EA9-0BFF-86F7-8AA4-0239DB9EF999}"/>
                  </a:ext>
                </a:extLst>
              </p:cNvPr>
              <p:cNvSpPr>
                <a:spLocks noChangeShapeType="1"/>
              </p:cNvSpPr>
              <p:nvPr/>
            </p:nvSpPr>
            <p:spPr bwMode="auto">
              <a:xfrm flipV="1">
                <a:off x="2654" y="1084"/>
                <a:ext cx="0" cy="720"/>
              </a:xfrm>
              <a:prstGeom prst="line">
                <a:avLst/>
              </a:prstGeom>
              <a:noFill/>
              <a:ln w="28575">
                <a:solidFill>
                  <a:srgbClr val="0033CC"/>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124" name="Line 50">
                <a:extLst>
                  <a:ext uri="{FF2B5EF4-FFF2-40B4-BE49-F238E27FC236}">
                    <a16:creationId xmlns:a16="http://schemas.microsoft.com/office/drawing/2014/main" id="{BF8B7B93-9443-6770-AEF3-312911EFB088}"/>
                  </a:ext>
                </a:extLst>
              </p:cNvPr>
              <p:cNvSpPr>
                <a:spLocks noChangeShapeType="1"/>
              </p:cNvSpPr>
              <p:nvPr/>
            </p:nvSpPr>
            <p:spPr bwMode="auto">
              <a:xfrm>
                <a:off x="2654" y="1804"/>
                <a:ext cx="2496" cy="0"/>
              </a:xfrm>
              <a:prstGeom prst="line">
                <a:avLst/>
              </a:prstGeom>
              <a:noFill/>
              <a:ln w="28575">
                <a:solidFill>
                  <a:srgbClr val="0033CC"/>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125" name="Rectangle 51">
                <a:extLst>
                  <a:ext uri="{FF2B5EF4-FFF2-40B4-BE49-F238E27FC236}">
                    <a16:creationId xmlns:a16="http://schemas.microsoft.com/office/drawing/2014/main" id="{4C5D0776-3BD4-7DA2-A944-E2D321011B99}"/>
                  </a:ext>
                </a:extLst>
              </p:cNvPr>
              <p:cNvSpPr>
                <a:spLocks noChangeArrowheads="1"/>
              </p:cNvSpPr>
              <p:nvPr/>
            </p:nvSpPr>
            <p:spPr bwMode="auto">
              <a:xfrm>
                <a:off x="2327" y="913"/>
                <a:ext cx="300"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i="1">
                    <a:solidFill>
                      <a:srgbClr val="0033CC"/>
                    </a:solidFill>
                  </a:rPr>
                  <a:t>u</a:t>
                </a:r>
                <a:r>
                  <a:rPr lang="en-US" altLang="zh-CN" baseline="-25000">
                    <a:solidFill>
                      <a:srgbClr val="0033CC"/>
                    </a:solidFill>
                  </a:rPr>
                  <a:t>I</a:t>
                </a:r>
              </a:p>
            </p:txBody>
          </p:sp>
          <p:sp>
            <p:nvSpPr>
              <p:cNvPr id="126" name="Text Box 52">
                <a:extLst>
                  <a:ext uri="{FF2B5EF4-FFF2-40B4-BE49-F238E27FC236}">
                    <a16:creationId xmlns:a16="http://schemas.microsoft.com/office/drawing/2014/main" id="{B11A0908-3501-2B33-3F3A-1A22FA9678FD}"/>
                  </a:ext>
                </a:extLst>
              </p:cNvPr>
              <p:cNvSpPr txBox="1">
                <a:spLocks noChangeArrowheads="1"/>
              </p:cNvSpPr>
              <p:nvPr/>
            </p:nvSpPr>
            <p:spPr bwMode="auto">
              <a:xfrm>
                <a:off x="2553" y="1808"/>
                <a:ext cx="212"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400">
                    <a:solidFill>
                      <a:srgbClr val="0033CC"/>
                    </a:solidFill>
                  </a:rPr>
                  <a:t>0</a:t>
                </a:r>
              </a:p>
            </p:txBody>
          </p:sp>
        </p:grpSp>
      </p:grpSp>
      <p:grpSp>
        <p:nvGrpSpPr>
          <p:cNvPr id="127" name="Group 53">
            <a:extLst>
              <a:ext uri="{FF2B5EF4-FFF2-40B4-BE49-F238E27FC236}">
                <a16:creationId xmlns:a16="http://schemas.microsoft.com/office/drawing/2014/main" id="{53767FC4-C312-743C-518D-40B825A4D7D2}"/>
              </a:ext>
            </a:extLst>
          </p:cNvPr>
          <p:cNvGrpSpPr>
            <a:grpSpLocks/>
          </p:cNvGrpSpPr>
          <p:nvPr/>
        </p:nvGrpSpPr>
        <p:grpSpPr bwMode="auto">
          <a:xfrm>
            <a:off x="5701507" y="3601818"/>
            <a:ext cx="4891087" cy="1847850"/>
            <a:chOff x="2303" y="2065"/>
            <a:chExt cx="3081" cy="1164"/>
          </a:xfrm>
        </p:grpSpPr>
        <p:sp>
          <p:nvSpPr>
            <p:cNvPr id="128" name="Line 54">
              <a:extLst>
                <a:ext uri="{FF2B5EF4-FFF2-40B4-BE49-F238E27FC236}">
                  <a16:creationId xmlns:a16="http://schemas.microsoft.com/office/drawing/2014/main" id="{1565A992-0185-563D-6BB5-29BABC057EA1}"/>
                </a:ext>
              </a:extLst>
            </p:cNvPr>
            <p:cNvSpPr>
              <a:spLocks noChangeShapeType="1"/>
            </p:cNvSpPr>
            <p:nvPr/>
          </p:nvSpPr>
          <p:spPr bwMode="auto">
            <a:xfrm>
              <a:off x="2654" y="2908"/>
              <a:ext cx="2496" cy="0"/>
            </a:xfrm>
            <a:prstGeom prst="line">
              <a:avLst/>
            </a:prstGeom>
            <a:noFill/>
            <a:ln w="28575">
              <a:solidFill>
                <a:srgbClr val="0033CC"/>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129" name="Line 55">
              <a:extLst>
                <a:ext uri="{FF2B5EF4-FFF2-40B4-BE49-F238E27FC236}">
                  <a16:creationId xmlns:a16="http://schemas.microsoft.com/office/drawing/2014/main" id="{E3D79D21-5230-9BB5-DAFF-C3B0D86C8DEE}"/>
                </a:ext>
              </a:extLst>
            </p:cNvPr>
            <p:cNvSpPr>
              <a:spLocks noChangeShapeType="1"/>
            </p:cNvSpPr>
            <p:nvPr/>
          </p:nvSpPr>
          <p:spPr bwMode="auto">
            <a:xfrm flipV="1">
              <a:off x="2654" y="2188"/>
              <a:ext cx="0" cy="720"/>
            </a:xfrm>
            <a:prstGeom prst="line">
              <a:avLst/>
            </a:prstGeom>
            <a:noFill/>
            <a:ln w="28575">
              <a:solidFill>
                <a:srgbClr val="0033CC"/>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130" name="Text Box 56">
              <a:extLst>
                <a:ext uri="{FF2B5EF4-FFF2-40B4-BE49-F238E27FC236}">
                  <a16:creationId xmlns:a16="http://schemas.microsoft.com/office/drawing/2014/main" id="{E92B73E5-4923-ED82-A472-58EC1D1401B8}"/>
                </a:ext>
              </a:extLst>
            </p:cNvPr>
            <p:cNvSpPr txBox="1">
              <a:spLocks noChangeArrowheads="1"/>
            </p:cNvSpPr>
            <p:nvPr/>
          </p:nvSpPr>
          <p:spPr bwMode="auto">
            <a:xfrm>
              <a:off x="5215" y="2771"/>
              <a:ext cx="169"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400" i="1">
                  <a:solidFill>
                    <a:srgbClr val="0033CC"/>
                  </a:solidFill>
                </a:rPr>
                <a:t>t</a:t>
              </a:r>
            </a:p>
          </p:txBody>
        </p:sp>
        <p:sp>
          <p:nvSpPr>
            <p:cNvPr id="131" name="Rectangle 57">
              <a:extLst>
                <a:ext uri="{FF2B5EF4-FFF2-40B4-BE49-F238E27FC236}">
                  <a16:creationId xmlns:a16="http://schemas.microsoft.com/office/drawing/2014/main" id="{E4DDEBC5-F015-3CD2-B858-FC2020E894F8}"/>
                </a:ext>
              </a:extLst>
            </p:cNvPr>
            <p:cNvSpPr>
              <a:spLocks noChangeArrowheads="1"/>
            </p:cNvSpPr>
            <p:nvPr/>
          </p:nvSpPr>
          <p:spPr bwMode="auto">
            <a:xfrm>
              <a:off x="2303" y="2065"/>
              <a:ext cx="359"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i="1">
                  <a:solidFill>
                    <a:srgbClr val="0033CC"/>
                  </a:solidFill>
                </a:rPr>
                <a:t>u</a:t>
              </a:r>
              <a:r>
                <a:rPr lang="en-US" altLang="zh-CN" baseline="-25000">
                  <a:solidFill>
                    <a:srgbClr val="0033CC"/>
                  </a:solidFill>
                </a:rPr>
                <a:t>O</a:t>
              </a:r>
            </a:p>
          </p:txBody>
        </p:sp>
        <p:sp>
          <p:nvSpPr>
            <p:cNvPr id="132" name="Text Box 58">
              <a:extLst>
                <a:ext uri="{FF2B5EF4-FFF2-40B4-BE49-F238E27FC236}">
                  <a16:creationId xmlns:a16="http://schemas.microsoft.com/office/drawing/2014/main" id="{8B2188D0-0134-166E-146C-CFC518D91DC7}"/>
                </a:ext>
              </a:extLst>
            </p:cNvPr>
            <p:cNvSpPr txBox="1">
              <a:spLocks noChangeArrowheads="1"/>
            </p:cNvSpPr>
            <p:nvPr/>
          </p:nvSpPr>
          <p:spPr bwMode="auto">
            <a:xfrm>
              <a:off x="2572" y="2941"/>
              <a:ext cx="212"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400">
                  <a:solidFill>
                    <a:srgbClr val="0033CC"/>
                  </a:solidFill>
                </a:rPr>
                <a:t>0</a:t>
              </a:r>
            </a:p>
          </p:txBody>
        </p:sp>
      </p:grpSp>
      <p:grpSp>
        <p:nvGrpSpPr>
          <p:cNvPr id="133" name="Group 59">
            <a:extLst>
              <a:ext uri="{FF2B5EF4-FFF2-40B4-BE49-F238E27FC236}">
                <a16:creationId xmlns:a16="http://schemas.microsoft.com/office/drawing/2014/main" id="{5F06309E-5F14-9101-43F6-6DCA674A2403}"/>
              </a:ext>
            </a:extLst>
          </p:cNvPr>
          <p:cNvGrpSpPr>
            <a:grpSpLocks/>
          </p:cNvGrpSpPr>
          <p:nvPr/>
        </p:nvGrpSpPr>
        <p:grpSpPr bwMode="auto">
          <a:xfrm>
            <a:off x="6258719" y="4171731"/>
            <a:ext cx="3429000" cy="620712"/>
            <a:chOff x="2654" y="2424"/>
            <a:chExt cx="2160" cy="391"/>
          </a:xfrm>
        </p:grpSpPr>
        <p:sp>
          <p:nvSpPr>
            <p:cNvPr id="134" name="Freeform 60">
              <a:extLst>
                <a:ext uri="{FF2B5EF4-FFF2-40B4-BE49-F238E27FC236}">
                  <a16:creationId xmlns:a16="http://schemas.microsoft.com/office/drawing/2014/main" id="{1963509C-1128-EFBC-FBD1-75E81CD2F1CD}"/>
                </a:ext>
              </a:extLst>
            </p:cNvPr>
            <p:cNvSpPr>
              <a:spLocks/>
            </p:cNvSpPr>
            <p:nvPr/>
          </p:nvSpPr>
          <p:spPr bwMode="auto">
            <a:xfrm>
              <a:off x="3296" y="2738"/>
              <a:ext cx="106" cy="76"/>
            </a:xfrm>
            <a:custGeom>
              <a:avLst/>
              <a:gdLst>
                <a:gd name="T0" fmla="*/ 0 w 106"/>
                <a:gd name="T1" fmla="*/ 0 h 76"/>
                <a:gd name="T2" fmla="*/ 36 w 106"/>
                <a:gd name="T3" fmla="*/ 62 h 76"/>
                <a:gd name="T4" fmla="*/ 106 w 106"/>
                <a:gd name="T5" fmla="*/ 76 h 76"/>
                <a:gd name="T6" fmla="*/ 0 60000 65536"/>
                <a:gd name="T7" fmla="*/ 0 60000 65536"/>
                <a:gd name="T8" fmla="*/ 0 60000 65536"/>
              </a:gdLst>
              <a:ahLst/>
              <a:cxnLst>
                <a:cxn ang="T6">
                  <a:pos x="T0" y="T1"/>
                </a:cxn>
                <a:cxn ang="T7">
                  <a:pos x="T2" y="T3"/>
                </a:cxn>
                <a:cxn ang="T8">
                  <a:pos x="T4" y="T5"/>
                </a:cxn>
              </a:cxnLst>
              <a:rect l="0" t="0" r="r" b="b"/>
              <a:pathLst>
                <a:path w="106" h="76">
                  <a:moveTo>
                    <a:pt x="0" y="0"/>
                  </a:moveTo>
                  <a:cubicBezTo>
                    <a:pt x="6" y="10"/>
                    <a:pt x="18" y="49"/>
                    <a:pt x="36" y="62"/>
                  </a:cubicBezTo>
                  <a:cubicBezTo>
                    <a:pt x="54" y="75"/>
                    <a:pt x="92" y="73"/>
                    <a:pt x="106" y="76"/>
                  </a:cubicBezTo>
                </a:path>
              </a:pathLst>
            </a:custGeom>
            <a:noFill/>
            <a:ln w="38100" cmpd="sng">
              <a:solidFill>
                <a:srgbClr val="FF0066"/>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35" name="Line 61">
              <a:extLst>
                <a:ext uri="{FF2B5EF4-FFF2-40B4-BE49-F238E27FC236}">
                  <a16:creationId xmlns:a16="http://schemas.microsoft.com/office/drawing/2014/main" id="{4807F179-D540-6264-7336-B8AB7C7EE181}"/>
                </a:ext>
              </a:extLst>
            </p:cNvPr>
            <p:cNvSpPr>
              <a:spLocks noChangeShapeType="1"/>
            </p:cNvSpPr>
            <p:nvPr/>
          </p:nvSpPr>
          <p:spPr bwMode="auto">
            <a:xfrm flipV="1">
              <a:off x="2654" y="2427"/>
              <a:ext cx="460" cy="1"/>
            </a:xfrm>
            <a:prstGeom prst="line">
              <a:avLst/>
            </a:prstGeom>
            <a:noFill/>
            <a:ln w="38100">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136" name="Line 62">
              <a:extLst>
                <a:ext uri="{FF2B5EF4-FFF2-40B4-BE49-F238E27FC236}">
                  <a16:creationId xmlns:a16="http://schemas.microsoft.com/office/drawing/2014/main" id="{67D28118-3BFC-CC3B-276D-68C034011F93}"/>
                </a:ext>
              </a:extLst>
            </p:cNvPr>
            <p:cNvSpPr>
              <a:spLocks noChangeShapeType="1"/>
            </p:cNvSpPr>
            <p:nvPr/>
          </p:nvSpPr>
          <p:spPr bwMode="auto">
            <a:xfrm>
              <a:off x="3198" y="2473"/>
              <a:ext cx="101" cy="269"/>
            </a:xfrm>
            <a:prstGeom prst="line">
              <a:avLst/>
            </a:prstGeom>
            <a:noFill/>
            <a:ln w="38100">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137" name="Line 63">
              <a:extLst>
                <a:ext uri="{FF2B5EF4-FFF2-40B4-BE49-F238E27FC236}">
                  <a16:creationId xmlns:a16="http://schemas.microsoft.com/office/drawing/2014/main" id="{0846384C-C4D9-5DE6-EF1B-285BCBF76E32}"/>
                </a:ext>
              </a:extLst>
            </p:cNvPr>
            <p:cNvSpPr>
              <a:spLocks noChangeShapeType="1"/>
            </p:cNvSpPr>
            <p:nvPr/>
          </p:nvSpPr>
          <p:spPr bwMode="auto">
            <a:xfrm>
              <a:off x="3390" y="2813"/>
              <a:ext cx="757" cy="1"/>
            </a:xfrm>
            <a:prstGeom prst="line">
              <a:avLst/>
            </a:prstGeom>
            <a:noFill/>
            <a:ln w="38100">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138" name="Line 64">
              <a:extLst>
                <a:ext uri="{FF2B5EF4-FFF2-40B4-BE49-F238E27FC236}">
                  <a16:creationId xmlns:a16="http://schemas.microsoft.com/office/drawing/2014/main" id="{67E45882-89F9-B0EE-BF59-0646D7B6486C}"/>
                </a:ext>
              </a:extLst>
            </p:cNvPr>
            <p:cNvSpPr>
              <a:spLocks noChangeShapeType="1"/>
            </p:cNvSpPr>
            <p:nvPr/>
          </p:nvSpPr>
          <p:spPr bwMode="auto">
            <a:xfrm>
              <a:off x="4451" y="2424"/>
              <a:ext cx="363" cy="0"/>
            </a:xfrm>
            <a:prstGeom prst="line">
              <a:avLst/>
            </a:prstGeom>
            <a:noFill/>
            <a:ln w="38100">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139" name="Line 65">
              <a:extLst>
                <a:ext uri="{FF2B5EF4-FFF2-40B4-BE49-F238E27FC236}">
                  <a16:creationId xmlns:a16="http://schemas.microsoft.com/office/drawing/2014/main" id="{893B1820-27A6-4E48-4A02-0AAAAE42EFBF}"/>
                </a:ext>
              </a:extLst>
            </p:cNvPr>
            <p:cNvSpPr>
              <a:spLocks noChangeShapeType="1"/>
            </p:cNvSpPr>
            <p:nvPr/>
          </p:nvSpPr>
          <p:spPr bwMode="auto">
            <a:xfrm flipV="1">
              <a:off x="4266" y="2482"/>
              <a:ext cx="101" cy="256"/>
            </a:xfrm>
            <a:prstGeom prst="line">
              <a:avLst/>
            </a:prstGeom>
            <a:noFill/>
            <a:ln w="38100">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40" name="Freeform 66">
              <a:extLst>
                <a:ext uri="{FF2B5EF4-FFF2-40B4-BE49-F238E27FC236}">
                  <a16:creationId xmlns:a16="http://schemas.microsoft.com/office/drawing/2014/main" id="{21F042BB-CCFC-2AC0-04B0-175E19B7A2C1}"/>
                </a:ext>
              </a:extLst>
            </p:cNvPr>
            <p:cNvSpPr>
              <a:spLocks/>
            </p:cNvSpPr>
            <p:nvPr/>
          </p:nvSpPr>
          <p:spPr bwMode="auto">
            <a:xfrm>
              <a:off x="3108" y="2425"/>
              <a:ext cx="92" cy="55"/>
            </a:xfrm>
            <a:custGeom>
              <a:avLst/>
              <a:gdLst>
                <a:gd name="T0" fmla="*/ 0 w 92"/>
                <a:gd name="T1" fmla="*/ 0 h 55"/>
                <a:gd name="T2" fmla="*/ 65 w 92"/>
                <a:gd name="T3" fmla="*/ 15 h 55"/>
                <a:gd name="T4" fmla="*/ 92 w 92"/>
                <a:gd name="T5" fmla="*/ 55 h 55"/>
                <a:gd name="T6" fmla="*/ 0 60000 65536"/>
                <a:gd name="T7" fmla="*/ 0 60000 65536"/>
                <a:gd name="T8" fmla="*/ 0 60000 65536"/>
              </a:gdLst>
              <a:ahLst/>
              <a:cxnLst>
                <a:cxn ang="T6">
                  <a:pos x="T0" y="T1"/>
                </a:cxn>
                <a:cxn ang="T7">
                  <a:pos x="T2" y="T3"/>
                </a:cxn>
                <a:cxn ang="T8">
                  <a:pos x="T4" y="T5"/>
                </a:cxn>
              </a:cxnLst>
              <a:rect l="0" t="0" r="r" b="b"/>
              <a:pathLst>
                <a:path w="92" h="55">
                  <a:moveTo>
                    <a:pt x="0" y="0"/>
                  </a:moveTo>
                  <a:cubicBezTo>
                    <a:pt x="11" y="2"/>
                    <a:pt x="50" y="6"/>
                    <a:pt x="65" y="15"/>
                  </a:cubicBezTo>
                  <a:cubicBezTo>
                    <a:pt x="80" y="24"/>
                    <a:pt x="87" y="47"/>
                    <a:pt x="92" y="55"/>
                  </a:cubicBezTo>
                </a:path>
              </a:pathLst>
            </a:custGeom>
            <a:noFill/>
            <a:ln w="38100" cmpd="sng">
              <a:solidFill>
                <a:srgbClr val="FF0066"/>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41" name="Freeform 67">
              <a:extLst>
                <a:ext uri="{FF2B5EF4-FFF2-40B4-BE49-F238E27FC236}">
                  <a16:creationId xmlns:a16="http://schemas.microsoft.com/office/drawing/2014/main" id="{D3B0AE7D-0FC6-01F3-BF74-E5E2C520B354}"/>
                </a:ext>
              </a:extLst>
            </p:cNvPr>
            <p:cNvSpPr>
              <a:spLocks/>
            </p:cNvSpPr>
            <p:nvPr/>
          </p:nvSpPr>
          <p:spPr bwMode="auto">
            <a:xfrm>
              <a:off x="4138" y="2734"/>
              <a:ext cx="130" cy="81"/>
            </a:xfrm>
            <a:custGeom>
              <a:avLst/>
              <a:gdLst>
                <a:gd name="T0" fmla="*/ 130 w 130"/>
                <a:gd name="T1" fmla="*/ 0 h 81"/>
                <a:gd name="T2" fmla="*/ 94 w 130"/>
                <a:gd name="T3" fmla="*/ 57 h 81"/>
                <a:gd name="T4" fmla="*/ 0 w 130"/>
                <a:gd name="T5" fmla="*/ 81 h 81"/>
                <a:gd name="T6" fmla="*/ 0 60000 65536"/>
                <a:gd name="T7" fmla="*/ 0 60000 65536"/>
                <a:gd name="T8" fmla="*/ 0 60000 65536"/>
              </a:gdLst>
              <a:ahLst/>
              <a:cxnLst>
                <a:cxn ang="T6">
                  <a:pos x="T0" y="T1"/>
                </a:cxn>
                <a:cxn ang="T7">
                  <a:pos x="T2" y="T3"/>
                </a:cxn>
                <a:cxn ang="T8">
                  <a:pos x="T4" y="T5"/>
                </a:cxn>
              </a:cxnLst>
              <a:rect l="0" t="0" r="r" b="b"/>
              <a:pathLst>
                <a:path w="130" h="81">
                  <a:moveTo>
                    <a:pt x="130" y="0"/>
                  </a:moveTo>
                  <a:cubicBezTo>
                    <a:pt x="124" y="9"/>
                    <a:pt x="116" y="44"/>
                    <a:pt x="94" y="57"/>
                  </a:cubicBezTo>
                  <a:cubicBezTo>
                    <a:pt x="72" y="70"/>
                    <a:pt x="20" y="76"/>
                    <a:pt x="0" y="81"/>
                  </a:cubicBezTo>
                </a:path>
              </a:pathLst>
            </a:custGeom>
            <a:noFill/>
            <a:ln w="38100" cmpd="sng">
              <a:solidFill>
                <a:srgbClr val="FF0066"/>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42" name="Freeform 68">
              <a:extLst>
                <a:ext uri="{FF2B5EF4-FFF2-40B4-BE49-F238E27FC236}">
                  <a16:creationId xmlns:a16="http://schemas.microsoft.com/office/drawing/2014/main" id="{46F7875D-8519-E306-19A0-5357078D4D11}"/>
                </a:ext>
              </a:extLst>
            </p:cNvPr>
            <p:cNvSpPr>
              <a:spLocks/>
            </p:cNvSpPr>
            <p:nvPr/>
          </p:nvSpPr>
          <p:spPr bwMode="auto">
            <a:xfrm>
              <a:off x="4364" y="2424"/>
              <a:ext cx="92" cy="62"/>
            </a:xfrm>
            <a:custGeom>
              <a:avLst/>
              <a:gdLst>
                <a:gd name="T0" fmla="*/ 92 w 92"/>
                <a:gd name="T1" fmla="*/ 0 h 62"/>
                <a:gd name="T2" fmla="*/ 36 w 92"/>
                <a:gd name="T3" fmla="*/ 17 h 62"/>
                <a:gd name="T4" fmla="*/ 0 w 92"/>
                <a:gd name="T5" fmla="*/ 62 h 62"/>
                <a:gd name="T6" fmla="*/ 0 60000 65536"/>
                <a:gd name="T7" fmla="*/ 0 60000 65536"/>
                <a:gd name="T8" fmla="*/ 0 60000 65536"/>
              </a:gdLst>
              <a:ahLst/>
              <a:cxnLst>
                <a:cxn ang="T6">
                  <a:pos x="T0" y="T1"/>
                </a:cxn>
                <a:cxn ang="T7">
                  <a:pos x="T2" y="T3"/>
                </a:cxn>
                <a:cxn ang="T8">
                  <a:pos x="T4" y="T5"/>
                </a:cxn>
              </a:cxnLst>
              <a:rect l="0" t="0" r="r" b="b"/>
              <a:pathLst>
                <a:path w="92" h="62">
                  <a:moveTo>
                    <a:pt x="92" y="0"/>
                  </a:moveTo>
                  <a:cubicBezTo>
                    <a:pt x="83" y="3"/>
                    <a:pt x="51" y="7"/>
                    <a:pt x="36" y="17"/>
                  </a:cubicBezTo>
                  <a:cubicBezTo>
                    <a:pt x="21" y="27"/>
                    <a:pt x="7" y="53"/>
                    <a:pt x="0" y="62"/>
                  </a:cubicBezTo>
                </a:path>
              </a:pathLst>
            </a:custGeom>
            <a:noFill/>
            <a:ln w="38100" cmpd="sng">
              <a:solidFill>
                <a:srgbClr val="FF0066"/>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grpSp>
        <p:nvGrpSpPr>
          <p:cNvPr id="143" name="Group 69">
            <a:extLst>
              <a:ext uri="{FF2B5EF4-FFF2-40B4-BE49-F238E27FC236}">
                <a16:creationId xmlns:a16="http://schemas.microsoft.com/office/drawing/2014/main" id="{60DACF1C-0E2D-D86E-BFFC-0578C63381AF}"/>
              </a:ext>
            </a:extLst>
          </p:cNvPr>
          <p:cNvGrpSpPr>
            <a:grpSpLocks/>
          </p:cNvGrpSpPr>
          <p:nvPr/>
        </p:nvGrpSpPr>
        <p:grpSpPr bwMode="auto">
          <a:xfrm>
            <a:off x="9179719" y="1318993"/>
            <a:ext cx="1447800" cy="304800"/>
            <a:chOff x="4360" y="581"/>
            <a:chExt cx="912" cy="192"/>
          </a:xfrm>
        </p:grpSpPr>
        <p:sp>
          <p:nvSpPr>
            <p:cNvPr id="144" name="Line 70">
              <a:extLst>
                <a:ext uri="{FF2B5EF4-FFF2-40B4-BE49-F238E27FC236}">
                  <a16:creationId xmlns:a16="http://schemas.microsoft.com/office/drawing/2014/main" id="{2E55E29A-050C-FD9B-08B8-2D7215E7E3BE}"/>
                </a:ext>
              </a:extLst>
            </p:cNvPr>
            <p:cNvSpPr>
              <a:spLocks noChangeShapeType="1"/>
            </p:cNvSpPr>
            <p:nvPr/>
          </p:nvSpPr>
          <p:spPr bwMode="auto">
            <a:xfrm>
              <a:off x="4360" y="581"/>
              <a:ext cx="192" cy="0"/>
            </a:xfrm>
            <a:prstGeom prst="line">
              <a:avLst/>
            </a:prstGeom>
            <a:noFill/>
            <a:ln w="38100">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145" name="Line 71">
              <a:extLst>
                <a:ext uri="{FF2B5EF4-FFF2-40B4-BE49-F238E27FC236}">
                  <a16:creationId xmlns:a16="http://schemas.microsoft.com/office/drawing/2014/main" id="{F424E6F3-1C59-C5B3-B494-CE88B8F6305B}"/>
                </a:ext>
              </a:extLst>
            </p:cNvPr>
            <p:cNvSpPr>
              <a:spLocks noChangeShapeType="1"/>
            </p:cNvSpPr>
            <p:nvPr/>
          </p:nvSpPr>
          <p:spPr bwMode="auto">
            <a:xfrm>
              <a:off x="4552" y="581"/>
              <a:ext cx="144" cy="192"/>
            </a:xfrm>
            <a:prstGeom prst="line">
              <a:avLst/>
            </a:prstGeom>
            <a:noFill/>
            <a:ln w="38100">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146" name="Line 72">
              <a:extLst>
                <a:ext uri="{FF2B5EF4-FFF2-40B4-BE49-F238E27FC236}">
                  <a16:creationId xmlns:a16="http://schemas.microsoft.com/office/drawing/2014/main" id="{4BB8E34D-009A-7692-C818-16DCDF950408}"/>
                </a:ext>
              </a:extLst>
            </p:cNvPr>
            <p:cNvSpPr>
              <a:spLocks noChangeShapeType="1"/>
            </p:cNvSpPr>
            <p:nvPr/>
          </p:nvSpPr>
          <p:spPr bwMode="auto">
            <a:xfrm>
              <a:off x="5080" y="581"/>
              <a:ext cx="192" cy="0"/>
            </a:xfrm>
            <a:prstGeom prst="line">
              <a:avLst/>
            </a:prstGeom>
            <a:noFill/>
            <a:ln w="38100">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147" name="Line 73">
              <a:extLst>
                <a:ext uri="{FF2B5EF4-FFF2-40B4-BE49-F238E27FC236}">
                  <a16:creationId xmlns:a16="http://schemas.microsoft.com/office/drawing/2014/main" id="{9007C353-E3EC-E5C9-2E61-294C847164BC}"/>
                </a:ext>
              </a:extLst>
            </p:cNvPr>
            <p:cNvSpPr>
              <a:spLocks noChangeShapeType="1"/>
            </p:cNvSpPr>
            <p:nvPr/>
          </p:nvSpPr>
          <p:spPr bwMode="auto">
            <a:xfrm>
              <a:off x="4696" y="773"/>
              <a:ext cx="240" cy="0"/>
            </a:xfrm>
            <a:prstGeom prst="line">
              <a:avLst/>
            </a:prstGeom>
            <a:noFill/>
            <a:ln w="38100">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148" name="Line 74">
              <a:extLst>
                <a:ext uri="{FF2B5EF4-FFF2-40B4-BE49-F238E27FC236}">
                  <a16:creationId xmlns:a16="http://schemas.microsoft.com/office/drawing/2014/main" id="{F448E70B-0ACB-E258-943F-D10FDA3FD791}"/>
                </a:ext>
              </a:extLst>
            </p:cNvPr>
            <p:cNvSpPr>
              <a:spLocks noChangeShapeType="1"/>
            </p:cNvSpPr>
            <p:nvPr/>
          </p:nvSpPr>
          <p:spPr bwMode="auto">
            <a:xfrm flipV="1">
              <a:off x="4936" y="581"/>
              <a:ext cx="144" cy="192"/>
            </a:xfrm>
            <a:prstGeom prst="line">
              <a:avLst/>
            </a:prstGeom>
            <a:noFill/>
            <a:ln w="38100">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grpSp>
      <p:grpSp>
        <p:nvGrpSpPr>
          <p:cNvPr id="149" name="Group 75">
            <a:extLst>
              <a:ext uri="{FF2B5EF4-FFF2-40B4-BE49-F238E27FC236}">
                <a16:creationId xmlns:a16="http://schemas.microsoft.com/office/drawing/2014/main" id="{CDBCBFAD-B66C-CB6A-6418-AA43F0D04A79}"/>
              </a:ext>
            </a:extLst>
          </p:cNvPr>
          <p:cNvGrpSpPr>
            <a:grpSpLocks/>
          </p:cNvGrpSpPr>
          <p:nvPr/>
        </p:nvGrpSpPr>
        <p:grpSpPr bwMode="auto">
          <a:xfrm>
            <a:off x="6258719" y="2371506"/>
            <a:ext cx="3352800" cy="666750"/>
            <a:chOff x="2654" y="1290"/>
            <a:chExt cx="2112" cy="420"/>
          </a:xfrm>
        </p:grpSpPr>
        <p:sp>
          <p:nvSpPr>
            <p:cNvPr id="150" name="Line 76">
              <a:extLst>
                <a:ext uri="{FF2B5EF4-FFF2-40B4-BE49-F238E27FC236}">
                  <a16:creationId xmlns:a16="http://schemas.microsoft.com/office/drawing/2014/main" id="{4B568C24-7DF6-94BE-AA9E-175F7C1720A1}"/>
                </a:ext>
              </a:extLst>
            </p:cNvPr>
            <p:cNvSpPr>
              <a:spLocks noChangeShapeType="1"/>
            </p:cNvSpPr>
            <p:nvPr/>
          </p:nvSpPr>
          <p:spPr bwMode="auto">
            <a:xfrm>
              <a:off x="2654" y="1708"/>
              <a:ext cx="266" cy="0"/>
            </a:xfrm>
            <a:prstGeom prst="line">
              <a:avLst/>
            </a:prstGeom>
            <a:noFill/>
            <a:ln w="38100">
              <a:solidFill>
                <a:srgbClr val="008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151" name="Line 77">
              <a:extLst>
                <a:ext uri="{FF2B5EF4-FFF2-40B4-BE49-F238E27FC236}">
                  <a16:creationId xmlns:a16="http://schemas.microsoft.com/office/drawing/2014/main" id="{617AEF6B-9685-D845-AC4F-72D995DA2889}"/>
                </a:ext>
              </a:extLst>
            </p:cNvPr>
            <p:cNvSpPr>
              <a:spLocks noChangeShapeType="1"/>
            </p:cNvSpPr>
            <p:nvPr/>
          </p:nvSpPr>
          <p:spPr bwMode="auto">
            <a:xfrm flipV="1">
              <a:off x="3022" y="1358"/>
              <a:ext cx="162" cy="294"/>
            </a:xfrm>
            <a:prstGeom prst="line">
              <a:avLst/>
            </a:prstGeom>
            <a:noFill/>
            <a:ln w="38100">
              <a:solidFill>
                <a:srgbClr val="008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152" name="Line 78">
              <a:extLst>
                <a:ext uri="{FF2B5EF4-FFF2-40B4-BE49-F238E27FC236}">
                  <a16:creationId xmlns:a16="http://schemas.microsoft.com/office/drawing/2014/main" id="{B5FD3DF8-251C-B721-A959-5F562B94D9EA}"/>
                </a:ext>
              </a:extLst>
            </p:cNvPr>
            <p:cNvSpPr>
              <a:spLocks noChangeShapeType="1"/>
            </p:cNvSpPr>
            <p:nvPr/>
          </p:nvSpPr>
          <p:spPr bwMode="auto">
            <a:xfrm flipH="1">
              <a:off x="4342" y="1708"/>
              <a:ext cx="424" cy="1"/>
            </a:xfrm>
            <a:prstGeom prst="line">
              <a:avLst/>
            </a:prstGeom>
            <a:noFill/>
            <a:ln w="38100">
              <a:solidFill>
                <a:srgbClr val="008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153" name="Line 79">
              <a:extLst>
                <a:ext uri="{FF2B5EF4-FFF2-40B4-BE49-F238E27FC236}">
                  <a16:creationId xmlns:a16="http://schemas.microsoft.com/office/drawing/2014/main" id="{25F449CC-7AB2-4E19-6CE4-9E46B28BCEA8}"/>
                </a:ext>
              </a:extLst>
            </p:cNvPr>
            <p:cNvSpPr>
              <a:spLocks noChangeShapeType="1"/>
            </p:cNvSpPr>
            <p:nvPr/>
          </p:nvSpPr>
          <p:spPr bwMode="auto">
            <a:xfrm flipH="1" flipV="1">
              <a:off x="4058" y="1362"/>
              <a:ext cx="191" cy="288"/>
            </a:xfrm>
            <a:prstGeom prst="line">
              <a:avLst/>
            </a:prstGeom>
            <a:noFill/>
            <a:ln w="38100">
              <a:solidFill>
                <a:srgbClr val="008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154" name="Line 80">
              <a:extLst>
                <a:ext uri="{FF2B5EF4-FFF2-40B4-BE49-F238E27FC236}">
                  <a16:creationId xmlns:a16="http://schemas.microsoft.com/office/drawing/2014/main" id="{0B28EF69-368C-801F-38A4-743E67A7FB78}"/>
                </a:ext>
              </a:extLst>
            </p:cNvPr>
            <p:cNvSpPr>
              <a:spLocks noChangeShapeType="1"/>
            </p:cNvSpPr>
            <p:nvPr/>
          </p:nvSpPr>
          <p:spPr bwMode="auto">
            <a:xfrm>
              <a:off x="3283" y="1292"/>
              <a:ext cx="641" cy="0"/>
            </a:xfrm>
            <a:prstGeom prst="line">
              <a:avLst/>
            </a:prstGeom>
            <a:noFill/>
            <a:ln w="38100">
              <a:solidFill>
                <a:srgbClr val="008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55" name="Freeform 81">
              <a:extLst>
                <a:ext uri="{FF2B5EF4-FFF2-40B4-BE49-F238E27FC236}">
                  <a16:creationId xmlns:a16="http://schemas.microsoft.com/office/drawing/2014/main" id="{D8CD867C-E46D-9895-ECD1-66C9F9BA4632}"/>
                </a:ext>
              </a:extLst>
            </p:cNvPr>
            <p:cNvSpPr>
              <a:spLocks/>
            </p:cNvSpPr>
            <p:nvPr/>
          </p:nvSpPr>
          <p:spPr bwMode="auto">
            <a:xfrm>
              <a:off x="4247" y="1648"/>
              <a:ext cx="102" cy="62"/>
            </a:xfrm>
            <a:custGeom>
              <a:avLst/>
              <a:gdLst>
                <a:gd name="T0" fmla="*/ 0 w 102"/>
                <a:gd name="T1" fmla="*/ 0 h 62"/>
                <a:gd name="T2" fmla="*/ 41 w 102"/>
                <a:gd name="T3" fmla="*/ 50 h 62"/>
                <a:gd name="T4" fmla="*/ 102 w 102"/>
                <a:gd name="T5" fmla="*/ 62 h 62"/>
                <a:gd name="T6" fmla="*/ 0 60000 65536"/>
                <a:gd name="T7" fmla="*/ 0 60000 65536"/>
                <a:gd name="T8" fmla="*/ 0 60000 65536"/>
              </a:gdLst>
              <a:ahLst/>
              <a:cxnLst>
                <a:cxn ang="T6">
                  <a:pos x="T0" y="T1"/>
                </a:cxn>
                <a:cxn ang="T7">
                  <a:pos x="T2" y="T3"/>
                </a:cxn>
                <a:cxn ang="T8">
                  <a:pos x="T4" y="T5"/>
                </a:cxn>
              </a:cxnLst>
              <a:rect l="0" t="0" r="r" b="b"/>
              <a:pathLst>
                <a:path w="102" h="62">
                  <a:moveTo>
                    <a:pt x="0" y="0"/>
                  </a:moveTo>
                  <a:cubicBezTo>
                    <a:pt x="7" y="8"/>
                    <a:pt x="24" y="40"/>
                    <a:pt x="41" y="50"/>
                  </a:cubicBezTo>
                  <a:cubicBezTo>
                    <a:pt x="58" y="60"/>
                    <a:pt x="89" y="60"/>
                    <a:pt x="102" y="62"/>
                  </a:cubicBezTo>
                </a:path>
              </a:pathLst>
            </a:custGeom>
            <a:noFill/>
            <a:ln w="38100" cmpd="sng">
              <a:solidFill>
                <a:srgbClr val="008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56" name="Freeform 82">
              <a:extLst>
                <a:ext uri="{FF2B5EF4-FFF2-40B4-BE49-F238E27FC236}">
                  <a16:creationId xmlns:a16="http://schemas.microsoft.com/office/drawing/2014/main" id="{E311322E-5E3B-9603-BEA5-1D3F455AC517}"/>
                </a:ext>
              </a:extLst>
            </p:cNvPr>
            <p:cNvSpPr>
              <a:spLocks/>
            </p:cNvSpPr>
            <p:nvPr/>
          </p:nvSpPr>
          <p:spPr bwMode="auto">
            <a:xfrm>
              <a:off x="3922" y="1291"/>
              <a:ext cx="141" cy="77"/>
            </a:xfrm>
            <a:custGeom>
              <a:avLst/>
              <a:gdLst>
                <a:gd name="T0" fmla="*/ 0 w 141"/>
                <a:gd name="T1" fmla="*/ 0 h 77"/>
                <a:gd name="T2" fmla="*/ 92 w 141"/>
                <a:gd name="T3" fmla="*/ 16 h 77"/>
                <a:gd name="T4" fmla="*/ 141 w 141"/>
                <a:gd name="T5" fmla="*/ 77 h 77"/>
                <a:gd name="T6" fmla="*/ 0 60000 65536"/>
                <a:gd name="T7" fmla="*/ 0 60000 65536"/>
                <a:gd name="T8" fmla="*/ 0 60000 65536"/>
              </a:gdLst>
              <a:ahLst/>
              <a:cxnLst>
                <a:cxn ang="T6">
                  <a:pos x="T0" y="T1"/>
                </a:cxn>
                <a:cxn ang="T7">
                  <a:pos x="T2" y="T3"/>
                </a:cxn>
                <a:cxn ang="T8">
                  <a:pos x="T4" y="T5"/>
                </a:cxn>
              </a:cxnLst>
              <a:rect l="0" t="0" r="r" b="b"/>
              <a:pathLst>
                <a:path w="141" h="77">
                  <a:moveTo>
                    <a:pt x="0" y="0"/>
                  </a:moveTo>
                  <a:cubicBezTo>
                    <a:pt x="15" y="3"/>
                    <a:pt x="69" y="3"/>
                    <a:pt x="92" y="16"/>
                  </a:cubicBezTo>
                  <a:cubicBezTo>
                    <a:pt x="115" y="29"/>
                    <a:pt x="131" y="64"/>
                    <a:pt x="141" y="77"/>
                  </a:cubicBezTo>
                </a:path>
              </a:pathLst>
            </a:custGeom>
            <a:noFill/>
            <a:ln w="38100" cmpd="sng">
              <a:solidFill>
                <a:srgbClr val="008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58" name="Freeform 83">
              <a:extLst>
                <a:ext uri="{FF2B5EF4-FFF2-40B4-BE49-F238E27FC236}">
                  <a16:creationId xmlns:a16="http://schemas.microsoft.com/office/drawing/2014/main" id="{2F80E61F-E8E5-B19A-D16F-099DBEA9BFF0}"/>
                </a:ext>
              </a:extLst>
            </p:cNvPr>
            <p:cNvSpPr>
              <a:spLocks/>
            </p:cNvSpPr>
            <p:nvPr/>
          </p:nvSpPr>
          <p:spPr bwMode="auto">
            <a:xfrm>
              <a:off x="2914" y="1645"/>
              <a:ext cx="112" cy="63"/>
            </a:xfrm>
            <a:custGeom>
              <a:avLst/>
              <a:gdLst>
                <a:gd name="T0" fmla="*/ 0 w 112"/>
                <a:gd name="T1" fmla="*/ 63 h 63"/>
                <a:gd name="T2" fmla="*/ 73 w 112"/>
                <a:gd name="T3" fmla="*/ 46 h 63"/>
                <a:gd name="T4" fmla="*/ 112 w 112"/>
                <a:gd name="T5" fmla="*/ 0 h 63"/>
                <a:gd name="T6" fmla="*/ 0 60000 65536"/>
                <a:gd name="T7" fmla="*/ 0 60000 65536"/>
                <a:gd name="T8" fmla="*/ 0 60000 65536"/>
              </a:gdLst>
              <a:ahLst/>
              <a:cxnLst>
                <a:cxn ang="T6">
                  <a:pos x="T0" y="T1"/>
                </a:cxn>
                <a:cxn ang="T7">
                  <a:pos x="T2" y="T3"/>
                </a:cxn>
                <a:cxn ang="T8">
                  <a:pos x="T4" y="T5"/>
                </a:cxn>
              </a:cxnLst>
              <a:rect l="0" t="0" r="r" b="b"/>
              <a:pathLst>
                <a:path w="112" h="63">
                  <a:moveTo>
                    <a:pt x="0" y="63"/>
                  </a:moveTo>
                  <a:cubicBezTo>
                    <a:pt x="12" y="60"/>
                    <a:pt x="54" y="56"/>
                    <a:pt x="73" y="46"/>
                  </a:cubicBezTo>
                  <a:cubicBezTo>
                    <a:pt x="92" y="36"/>
                    <a:pt x="104" y="10"/>
                    <a:pt x="112" y="0"/>
                  </a:cubicBezTo>
                </a:path>
              </a:pathLst>
            </a:custGeom>
            <a:noFill/>
            <a:ln w="38100" cmpd="sng">
              <a:solidFill>
                <a:srgbClr val="008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59" name="Freeform 84">
              <a:extLst>
                <a:ext uri="{FF2B5EF4-FFF2-40B4-BE49-F238E27FC236}">
                  <a16:creationId xmlns:a16="http://schemas.microsoft.com/office/drawing/2014/main" id="{FA9C6DCC-8F19-3DD5-009E-75B12758FA27}"/>
                </a:ext>
              </a:extLst>
            </p:cNvPr>
            <p:cNvSpPr>
              <a:spLocks/>
            </p:cNvSpPr>
            <p:nvPr/>
          </p:nvSpPr>
          <p:spPr bwMode="auto">
            <a:xfrm>
              <a:off x="3178" y="1290"/>
              <a:ext cx="110" cy="78"/>
            </a:xfrm>
            <a:custGeom>
              <a:avLst/>
              <a:gdLst>
                <a:gd name="T0" fmla="*/ 110 w 110"/>
                <a:gd name="T1" fmla="*/ 0 h 78"/>
                <a:gd name="T2" fmla="*/ 39 w 110"/>
                <a:gd name="T3" fmla="*/ 16 h 78"/>
                <a:gd name="T4" fmla="*/ 0 w 110"/>
                <a:gd name="T5" fmla="*/ 78 h 78"/>
                <a:gd name="T6" fmla="*/ 0 60000 65536"/>
                <a:gd name="T7" fmla="*/ 0 60000 65536"/>
                <a:gd name="T8" fmla="*/ 0 60000 65536"/>
              </a:gdLst>
              <a:ahLst/>
              <a:cxnLst>
                <a:cxn ang="T6">
                  <a:pos x="T0" y="T1"/>
                </a:cxn>
                <a:cxn ang="T7">
                  <a:pos x="T2" y="T3"/>
                </a:cxn>
                <a:cxn ang="T8">
                  <a:pos x="T4" y="T5"/>
                </a:cxn>
              </a:cxnLst>
              <a:rect l="0" t="0" r="r" b="b"/>
              <a:pathLst>
                <a:path w="110" h="78">
                  <a:moveTo>
                    <a:pt x="110" y="0"/>
                  </a:moveTo>
                  <a:cubicBezTo>
                    <a:pt x="98" y="2"/>
                    <a:pt x="57" y="3"/>
                    <a:pt x="39" y="16"/>
                  </a:cubicBezTo>
                  <a:cubicBezTo>
                    <a:pt x="21" y="29"/>
                    <a:pt x="8" y="65"/>
                    <a:pt x="0" y="78"/>
                  </a:cubicBezTo>
                </a:path>
              </a:pathLst>
            </a:custGeom>
            <a:noFill/>
            <a:ln w="38100" cmpd="sng">
              <a:solidFill>
                <a:srgbClr val="008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sp>
        <p:nvSpPr>
          <p:cNvPr id="160" name="Text Box 85">
            <a:extLst>
              <a:ext uri="{FF2B5EF4-FFF2-40B4-BE49-F238E27FC236}">
                <a16:creationId xmlns:a16="http://schemas.microsoft.com/office/drawing/2014/main" id="{F88E2A70-F9ED-3A09-9306-19500E49D1B8}"/>
              </a:ext>
            </a:extLst>
          </p:cNvPr>
          <p:cNvSpPr txBox="1">
            <a:spLocks noChangeArrowheads="1"/>
          </p:cNvSpPr>
          <p:nvPr/>
        </p:nvSpPr>
        <p:spPr bwMode="auto">
          <a:xfrm>
            <a:off x="6287294" y="2419131"/>
            <a:ext cx="909638"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400" i="1">
                <a:solidFill>
                  <a:srgbClr val="0033CC"/>
                </a:solidFill>
              </a:rPr>
              <a:t>U</a:t>
            </a:r>
            <a:r>
              <a:rPr lang="en-US" altLang="zh-CN" sz="2400" baseline="-25000">
                <a:solidFill>
                  <a:srgbClr val="0033CC"/>
                </a:solidFill>
              </a:rPr>
              <a:t>im</a:t>
            </a:r>
            <a:endParaRPr lang="en-US" altLang="zh-CN" sz="2400">
              <a:solidFill>
                <a:srgbClr val="0033CC"/>
              </a:solidFill>
            </a:endParaRPr>
          </a:p>
        </p:txBody>
      </p:sp>
      <p:sp>
        <p:nvSpPr>
          <p:cNvPr id="161" name="Text Box 86">
            <a:extLst>
              <a:ext uri="{FF2B5EF4-FFF2-40B4-BE49-F238E27FC236}">
                <a16:creationId xmlns:a16="http://schemas.microsoft.com/office/drawing/2014/main" id="{B88A2D43-10EE-2285-24B7-5CC4F39F1C18}"/>
              </a:ext>
            </a:extLst>
          </p:cNvPr>
          <p:cNvSpPr txBox="1">
            <a:spLocks noChangeArrowheads="1"/>
          </p:cNvSpPr>
          <p:nvPr/>
        </p:nvSpPr>
        <p:spPr bwMode="auto">
          <a:xfrm>
            <a:off x="6225382" y="4252693"/>
            <a:ext cx="676275"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400" i="1">
                <a:solidFill>
                  <a:srgbClr val="0033CC"/>
                </a:solidFill>
              </a:rPr>
              <a:t>U</a:t>
            </a:r>
            <a:r>
              <a:rPr lang="en-US" altLang="zh-CN" sz="2400" baseline="-25000">
                <a:solidFill>
                  <a:srgbClr val="0033CC"/>
                </a:solidFill>
              </a:rPr>
              <a:t>om</a:t>
            </a:r>
            <a:endParaRPr lang="en-US" altLang="zh-CN" sz="2400">
              <a:solidFill>
                <a:srgbClr val="0033CC"/>
              </a:solidFill>
            </a:endParaRPr>
          </a:p>
        </p:txBody>
      </p:sp>
      <p:sp>
        <p:nvSpPr>
          <p:cNvPr id="162" name="Line 87">
            <a:extLst>
              <a:ext uri="{FF2B5EF4-FFF2-40B4-BE49-F238E27FC236}">
                <a16:creationId xmlns:a16="http://schemas.microsoft.com/office/drawing/2014/main" id="{080BF665-63C2-548F-5E48-58DC6E1FAF97}"/>
              </a:ext>
            </a:extLst>
          </p:cNvPr>
          <p:cNvSpPr>
            <a:spLocks noChangeShapeType="1"/>
          </p:cNvSpPr>
          <p:nvPr/>
        </p:nvSpPr>
        <p:spPr bwMode="auto">
          <a:xfrm>
            <a:off x="6652419" y="5170268"/>
            <a:ext cx="304800" cy="0"/>
          </a:xfrm>
          <a:prstGeom prst="line">
            <a:avLst/>
          </a:prstGeom>
          <a:noFill/>
          <a:ln w="28575">
            <a:solidFill>
              <a:srgbClr val="0033CC"/>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163" name="Text Box 88">
            <a:extLst>
              <a:ext uri="{FF2B5EF4-FFF2-40B4-BE49-F238E27FC236}">
                <a16:creationId xmlns:a16="http://schemas.microsoft.com/office/drawing/2014/main" id="{8C598182-4945-6E17-A8F7-C1CDFAB2C15A}"/>
              </a:ext>
            </a:extLst>
          </p:cNvPr>
          <p:cNvSpPr txBox="1">
            <a:spLocks noChangeArrowheads="1"/>
          </p:cNvSpPr>
          <p:nvPr/>
        </p:nvSpPr>
        <p:spPr bwMode="auto">
          <a:xfrm>
            <a:off x="1427956" y="2213460"/>
            <a:ext cx="4543425" cy="120032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400" i="1" dirty="0" err="1">
                <a:solidFill>
                  <a:srgbClr val="FF0066"/>
                </a:solidFill>
              </a:rPr>
              <a:t>t</a:t>
            </a:r>
            <a:r>
              <a:rPr lang="en-US" altLang="zh-CN" sz="2400" baseline="-25000" dirty="0" err="1">
                <a:solidFill>
                  <a:srgbClr val="FF0066"/>
                </a:solidFill>
              </a:rPr>
              <a:t>PHL</a:t>
            </a:r>
            <a:r>
              <a:rPr lang="en-US" altLang="zh-CN" sz="2400" baseline="-25000" dirty="0">
                <a:solidFill>
                  <a:srgbClr val="0033CC"/>
                </a:solidFill>
              </a:rPr>
              <a:t> </a:t>
            </a:r>
            <a:r>
              <a:rPr lang="en-US" altLang="zh-CN" sz="2400" dirty="0">
                <a:solidFill>
                  <a:srgbClr val="0033CC"/>
                </a:solidFill>
              </a:rPr>
              <a:t>— </a:t>
            </a:r>
            <a:r>
              <a:rPr lang="zh-CN" altLang="en-US" sz="2400" dirty="0">
                <a:solidFill>
                  <a:srgbClr val="0033CC"/>
                </a:solidFill>
              </a:rPr>
              <a:t>输出电压由</a:t>
            </a:r>
            <a:r>
              <a:rPr lang="zh-CN" altLang="en-US" sz="2400" dirty="0">
                <a:solidFill>
                  <a:srgbClr val="FF0000"/>
                </a:solidFill>
              </a:rPr>
              <a:t>高</a:t>
            </a:r>
            <a:r>
              <a:rPr lang="zh-CN" altLang="en-US" sz="2400" dirty="0">
                <a:solidFill>
                  <a:srgbClr val="0033CC"/>
                </a:solidFill>
              </a:rPr>
              <a:t>到</a:t>
            </a:r>
          </a:p>
          <a:p>
            <a:pPr eaLnBrk="1" hangingPunct="1"/>
            <a:r>
              <a:rPr lang="zh-CN" altLang="en-US" sz="2400" dirty="0">
                <a:solidFill>
                  <a:srgbClr val="0033CC"/>
                </a:solidFill>
              </a:rPr>
              <a:t>            </a:t>
            </a:r>
            <a:r>
              <a:rPr lang="zh-CN" altLang="en-US" sz="2400" dirty="0">
                <a:solidFill>
                  <a:srgbClr val="FF0000"/>
                </a:solidFill>
              </a:rPr>
              <a:t>低</a:t>
            </a:r>
            <a:r>
              <a:rPr lang="zh-CN" altLang="en-US" sz="2400" dirty="0">
                <a:solidFill>
                  <a:srgbClr val="0033CC"/>
                </a:solidFill>
              </a:rPr>
              <a:t>时的传输延迟</a:t>
            </a:r>
          </a:p>
          <a:p>
            <a:pPr eaLnBrk="1" hangingPunct="1"/>
            <a:r>
              <a:rPr lang="zh-CN" altLang="en-US" sz="2400" dirty="0">
                <a:solidFill>
                  <a:srgbClr val="0033CC"/>
                </a:solidFill>
              </a:rPr>
              <a:t>            时间。</a:t>
            </a:r>
          </a:p>
        </p:txBody>
      </p:sp>
      <p:sp>
        <p:nvSpPr>
          <p:cNvPr id="164" name="Text Box 89">
            <a:extLst>
              <a:ext uri="{FF2B5EF4-FFF2-40B4-BE49-F238E27FC236}">
                <a16:creationId xmlns:a16="http://schemas.microsoft.com/office/drawing/2014/main" id="{50290855-AC26-EB97-62A5-6C3D4BCB3D8D}"/>
              </a:ext>
            </a:extLst>
          </p:cNvPr>
          <p:cNvSpPr txBox="1">
            <a:spLocks noChangeArrowheads="1"/>
          </p:cNvSpPr>
          <p:nvPr/>
        </p:nvSpPr>
        <p:spPr bwMode="auto">
          <a:xfrm>
            <a:off x="2280443" y="5071140"/>
            <a:ext cx="4371975"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400" i="1">
                <a:solidFill>
                  <a:srgbClr val="FF0066"/>
                </a:solidFill>
              </a:rPr>
              <a:t>t</a:t>
            </a:r>
            <a:r>
              <a:rPr lang="en-US" altLang="zh-CN" sz="2400" baseline="-25000">
                <a:solidFill>
                  <a:srgbClr val="FF0066"/>
                </a:solidFill>
              </a:rPr>
              <a:t>pd   </a:t>
            </a:r>
            <a:r>
              <a:rPr lang="en-US" altLang="zh-CN" sz="2400">
                <a:solidFill>
                  <a:srgbClr val="FF0066"/>
                </a:solidFill>
              </a:rPr>
              <a:t>— </a:t>
            </a:r>
            <a:r>
              <a:rPr lang="zh-CN" altLang="en-US" sz="2400">
                <a:solidFill>
                  <a:srgbClr val="FF0066"/>
                </a:solidFill>
              </a:rPr>
              <a:t>平均传输延迟时间</a:t>
            </a:r>
          </a:p>
        </p:txBody>
      </p:sp>
      <p:graphicFrame>
        <p:nvGraphicFramePr>
          <p:cNvPr id="165" name="Object 90">
            <a:extLst>
              <a:ext uri="{FF2B5EF4-FFF2-40B4-BE49-F238E27FC236}">
                <a16:creationId xmlns:a16="http://schemas.microsoft.com/office/drawing/2014/main" id="{F9870F8F-26A1-A5FD-8FB6-C3E2E5B14AEF}"/>
              </a:ext>
            </a:extLst>
          </p:cNvPr>
          <p:cNvGraphicFramePr>
            <a:graphicFrameLocks noChangeAspect="1"/>
          </p:cNvGraphicFramePr>
          <p:nvPr>
            <p:extLst>
              <p:ext uri="{D42A27DB-BD31-4B8C-83A1-F6EECF244321}">
                <p14:modId xmlns:p14="http://schemas.microsoft.com/office/powerpoint/2010/main" val="2886579698"/>
              </p:ext>
            </p:extLst>
          </p:nvPr>
        </p:nvGraphicFramePr>
        <p:xfrm>
          <a:off x="2963068" y="5666453"/>
          <a:ext cx="2457450" cy="947737"/>
        </p:xfrm>
        <a:graphic>
          <a:graphicData uri="http://schemas.openxmlformats.org/presentationml/2006/ole">
            <mc:AlternateContent xmlns:mc="http://schemas.openxmlformats.org/markup-compatibility/2006">
              <mc:Choice xmlns:v="urn:schemas-microsoft-com:vml" Requires="v">
                <p:oleObj name="Equation" r:id="rId2" imgW="971593" imgH="343106" progId="Equation.3">
                  <p:embed/>
                </p:oleObj>
              </mc:Choice>
              <mc:Fallback>
                <p:oleObj name="Equation" r:id="rId2" imgW="971593" imgH="343106" progId="Equation.3">
                  <p:embed/>
                  <p:pic>
                    <p:nvPicPr>
                      <p:cNvPr id="165" name="Object 90">
                        <a:extLst>
                          <a:ext uri="{FF2B5EF4-FFF2-40B4-BE49-F238E27FC236}">
                            <a16:creationId xmlns:a16="http://schemas.microsoft.com/office/drawing/2014/main" id="{F9870F8F-26A1-A5FD-8FB6-C3E2E5B14AE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963068" y="5666453"/>
                        <a:ext cx="2457450" cy="947737"/>
                      </a:xfrm>
                      <a:prstGeom prst="rect">
                        <a:avLst/>
                      </a:prstGeom>
                      <a:noFill/>
                      <a:ln>
                        <a:noFill/>
                      </a:ln>
                      <a:effectLst/>
                      <a:extLst>
                        <a:ext uri="{909E8E84-426E-40DD-AFC4-6F175D3DCCD1}">
                          <a14:hiddenFill xmlns:a14="http://schemas.microsoft.com/office/drawing/2010/main">
                            <a:solidFill>
                              <a:srgbClr val="CCFFFF"/>
                            </a:solidFill>
                          </a14:hiddenFill>
                        </a:ext>
                        <a:ext uri="{91240B29-F687-4F45-9708-019B960494DF}">
                          <a14:hiddenLine xmlns:a14="http://schemas.microsoft.com/office/drawing/2010/main" w="9525">
                            <a:solidFill>
                              <a:srgbClr val="0066FF"/>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166" name="Text Box 91">
            <a:extLst>
              <a:ext uri="{FF2B5EF4-FFF2-40B4-BE49-F238E27FC236}">
                <a16:creationId xmlns:a16="http://schemas.microsoft.com/office/drawing/2014/main" id="{1A3278B9-EDE6-8430-2CAA-B7B90DF5BB39}"/>
              </a:ext>
            </a:extLst>
          </p:cNvPr>
          <p:cNvSpPr txBox="1">
            <a:spLocks noChangeArrowheads="1"/>
          </p:cNvSpPr>
          <p:nvPr/>
        </p:nvSpPr>
        <p:spPr bwMode="auto">
          <a:xfrm>
            <a:off x="1489869" y="3577122"/>
            <a:ext cx="4543425" cy="120032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400" i="1" dirty="0" err="1">
                <a:solidFill>
                  <a:srgbClr val="FF0066"/>
                </a:solidFill>
              </a:rPr>
              <a:t>t</a:t>
            </a:r>
            <a:r>
              <a:rPr lang="en-US" altLang="zh-CN" sz="2400" baseline="-25000" dirty="0" err="1">
                <a:solidFill>
                  <a:srgbClr val="FF0066"/>
                </a:solidFill>
              </a:rPr>
              <a:t>PLH</a:t>
            </a:r>
            <a:r>
              <a:rPr lang="en-US" altLang="zh-CN" sz="2400" baseline="-25000" dirty="0">
                <a:solidFill>
                  <a:srgbClr val="0033CC"/>
                </a:solidFill>
              </a:rPr>
              <a:t> </a:t>
            </a:r>
            <a:r>
              <a:rPr lang="en-US" altLang="zh-CN" sz="2400" dirty="0">
                <a:solidFill>
                  <a:srgbClr val="0033CC"/>
                </a:solidFill>
              </a:rPr>
              <a:t>— </a:t>
            </a:r>
            <a:r>
              <a:rPr lang="zh-CN" altLang="en-US" sz="2400" dirty="0">
                <a:solidFill>
                  <a:srgbClr val="0033CC"/>
                </a:solidFill>
              </a:rPr>
              <a:t>输出电压由</a:t>
            </a:r>
            <a:r>
              <a:rPr lang="zh-CN" altLang="en-US" sz="2400" dirty="0">
                <a:solidFill>
                  <a:srgbClr val="FF0000"/>
                </a:solidFill>
              </a:rPr>
              <a:t>低</a:t>
            </a:r>
            <a:r>
              <a:rPr lang="zh-CN" altLang="en-US" sz="2400" dirty="0">
                <a:solidFill>
                  <a:srgbClr val="0033CC"/>
                </a:solidFill>
              </a:rPr>
              <a:t>到</a:t>
            </a:r>
          </a:p>
          <a:p>
            <a:pPr eaLnBrk="1" hangingPunct="1"/>
            <a:r>
              <a:rPr lang="zh-CN" altLang="en-US" sz="2400" dirty="0">
                <a:solidFill>
                  <a:srgbClr val="0033CC"/>
                </a:solidFill>
              </a:rPr>
              <a:t>            </a:t>
            </a:r>
            <a:r>
              <a:rPr lang="zh-CN" altLang="en-US" sz="2400" dirty="0">
                <a:solidFill>
                  <a:srgbClr val="FF0000"/>
                </a:solidFill>
              </a:rPr>
              <a:t>高</a:t>
            </a:r>
            <a:r>
              <a:rPr lang="zh-CN" altLang="en-US" sz="2400" dirty="0">
                <a:solidFill>
                  <a:srgbClr val="0033CC"/>
                </a:solidFill>
              </a:rPr>
              <a:t>时的传输延迟</a:t>
            </a:r>
          </a:p>
          <a:p>
            <a:pPr eaLnBrk="1" hangingPunct="1"/>
            <a:r>
              <a:rPr lang="zh-CN" altLang="en-US" sz="2400" dirty="0">
                <a:solidFill>
                  <a:srgbClr val="0033CC"/>
                </a:solidFill>
              </a:rPr>
              <a:t>            时间。</a:t>
            </a:r>
          </a:p>
        </p:txBody>
      </p:sp>
      <p:sp>
        <p:nvSpPr>
          <p:cNvPr id="167" name="Rectangle 92">
            <a:extLst>
              <a:ext uri="{FF2B5EF4-FFF2-40B4-BE49-F238E27FC236}">
                <a16:creationId xmlns:a16="http://schemas.microsoft.com/office/drawing/2014/main" id="{FEC32021-34C7-3A70-B8F2-E206E1B7A799}"/>
              </a:ext>
            </a:extLst>
          </p:cNvPr>
          <p:cNvSpPr>
            <a:spLocks noChangeArrowheads="1"/>
          </p:cNvSpPr>
          <p:nvPr/>
        </p:nvSpPr>
        <p:spPr bwMode="auto">
          <a:xfrm>
            <a:off x="6757194" y="5219481"/>
            <a:ext cx="6858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400" i="1">
                <a:solidFill>
                  <a:srgbClr val="FF0066"/>
                </a:solidFill>
              </a:rPr>
              <a:t>t</a:t>
            </a:r>
            <a:r>
              <a:rPr lang="en-US" altLang="zh-CN" sz="2400" baseline="-25000">
                <a:solidFill>
                  <a:srgbClr val="FF0066"/>
                </a:solidFill>
              </a:rPr>
              <a:t>PHL</a:t>
            </a:r>
          </a:p>
        </p:txBody>
      </p:sp>
      <p:sp>
        <p:nvSpPr>
          <p:cNvPr id="168" name="Rectangle 93">
            <a:extLst>
              <a:ext uri="{FF2B5EF4-FFF2-40B4-BE49-F238E27FC236}">
                <a16:creationId xmlns:a16="http://schemas.microsoft.com/office/drawing/2014/main" id="{3BCCD552-693F-3EEA-237B-C20E507D1207}"/>
              </a:ext>
            </a:extLst>
          </p:cNvPr>
          <p:cNvSpPr>
            <a:spLocks noChangeArrowheads="1"/>
          </p:cNvSpPr>
          <p:nvPr/>
        </p:nvSpPr>
        <p:spPr bwMode="auto">
          <a:xfrm>
            <a:off x="8479632" y="5219481"/>
            <a:ext cx="6858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400" i="1">
                <a:solidFill>
                  <a:srgbClr val="FF0066"/>
                </a:solidFill>
              </a:rPr>
              <a:t>t</a:t>
            </a:r>
            <a:r>
              <a:rPr lang="en-US" altLang="zh-CN" sz="2400" baseline="-25000">
                <a:solidFill>
                  <a:srgbClr val="FF0066"/>
                </a:solidFill>
              </a:rPr>
              <a:t>PLH</a:t>
            </a:r>
          </a:p>
        </p:txBody>
      </p:sp>
      <p:sp>
        <p:nvSpPr>
          <p:cNvPr id="169" name="Text Box 94">
            <a:extLst>
              <a:ext uri="{FF2B5EF4-FFF2-40B4-BE49-F238E27FC236}">
                <a16:creationId xmlns:a16="http://schemas.microsoft.com/office/drawing/2014/main" id="{9B344352-FAD5-DCF7-B185-22C2267D980F}"/>
              </a:ext>
            </a:extLst>
          </p:cNvPr>
          <p:cNvSpPr txBox="1">
            <a:spLocks noChangeArrowheads="1"/>
          </p:cNvSpPr>
          <p:nvPr/>
        </p:nvSpPr>
        <p:spPr bwMode="auto">
          <a:xfrm>
            <a:off x="6044407" y="5744943"/>
            <a:ext cx="4703762"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zh-CN" altLang="en-US" sz="2400">
                <a:solidFill>
                  <a:srgbClr val="0033CC"/>
                </a:solidFill>
              </a:rPr>
              <a:t>典型值： </a:t>
            </a:r>
            <a:r>
              <a:rPr lang="en-US" altLang="zh-CN" sz="2400" i="1">
                <a:solidFill>
                  <a:srgbClr val="FF0066"/>
                </a:solidFill>
              </a:rPr>
              <a:t>t</a:t>
            </a:r>
            <a:r>
              <a:rPr lang="en-US" altLang="zh-CN" sz="2400" baseline="-25000">
                <a:solidFill>
                  <a:srgbClr val="FF0066"/>
                </a:solidFill>
              </a:rPr>
              <a:t>PHL</a:t>
            </a:r>
            <a:r>
              <a:rPr lang="en-US" altLang="zh-CN" sz="2400">
                <a:solidFill>
                  <a:srgbClr val="FF0066"/>
                </a:solidFill>
              </a:rPr>
              <a:t>= 8 ns , </a:t>
            </a:r>
            <a:r>
              <a:rPr lang="en-US" altLang="zh-CN" sz="2400" i="1">
                <a:solidFill>
                  <a:srgbClr val="FF0066"/>
                </a:solidFill>
              </a:rPr>
              <a:t>t</a:t>
            </a:r>
            <a:r>
              <a:rPr lang="en-US" altLang="zh-CN" sz="2400" baseline="-25000">
                <a:solidFill>
                  <a:srgbClr val="FF0066"/>
                </a:solidFill>
              </a:rPr>
              <a:t>PLH</a:t>
            </a:r>
            <a:r>
              <a:rPr lang="en-US" altLang="zh-CN" sz="2400">
                <a:solidFill>
                  <a:srgbClr val="FF0066"/>
                </a:solidFill>
              </a:rPr>
              <a:t>= 12 ns</a:t>
            </a:r>
          </a:p>
        </p:txBody>
      </p:sp>
      <p:sp>
        <p:nvSpPr>
          <p:cNvPr id="170" name="Text Box 95">
            <a:extLst>
              <a:ext uri="{FF2B5EF4-FFF2-40B4-BE49-F238E27FC236}">
                <a16:creationId xmlns:a16="http://schemas.microsoft.com/office/drawing/2014/main" id="{8BE9B150-919E-37A6-14C6-9CE70F479D52}"/>
              </a:ext>
            </a:extLst>
          </p:cNvPr>
          <p:cNvSpPr txBox="1">
            <a:spLocks noChangeArrowheads="1"/>
          </p:cNvSpPr>
          <p:nvPr/>
        </p:nvSpPr>
        <p:spPr bwMode="auto">
          <a:xfrm>
            <a:off x="6036469" y="6206906"/>
            <a:ext cx="4703763"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zh-CN" altLang="en-US" sz="2400">
                <a:solidFill>
                  <a:srgbClr val="0033CC"/>
                </a:solidFill>
              </a:rPr>
              <a:t>最大值： </a:t>
            </a:r>
            <a:r>
              <a:rPr lang="en-US" altLang="zh-CN" sz="2400" i="1">
                <a:solidFill>
                  <a:srgbClr val="FF0066"/>
                </a:solidFill>
              </a:rPr>
              <a:t>t</a:t>
            </a:r>
            <a:r>
              <a:rPr lang="en-US" altLang="zh-CN" sz="2400" baseline="-25000">
                <a:solidFill>
                  <a:srgbClr val="FF0066"/>
                </a:solidFill>
              </a:rPr>
              <a:t>PHL</a:t>
            </a:r>
            <a:r>
              <a:rPr lang="en-US" altLang="zh-CN" sz="2400">
                <a:solidFill>
                  <a:srgbClr val="FF0066"/>
                </a:solidFill>
              </a:rPr>
              <a:t>= 15 ns , </a:t>
            </a:r>
            <a:r>
              <a:rPr lang="en-US" altLang="zh-CN" sz="2400" i="1">
                <a:solidFill>
                  <a:srgbClr val="FF0066"/>
                </a:solidFill>
              </a:rPr>
              <a:t>t</a:t>
            </a:r>
            <a:r>
              <a:rPr lang="en-US" altLang="zh-CN" sz="2400" baseline="-25000">
                <a:solidFill>
                  <a:srgbClr val="FF0066"/>
                </a:solidFill>
              </a:rPr>
              <a:t>PLH</a:t>
            </a:r>
            <a:r>
              <a:rPr lang="en-US" altLang="zh-CN" sz="2400">
                <a:solidFill>
                  <a:srgbClr val="FF0066"/>
                </a:solidFill>
              </a:rPr>
              <a:t>= 22 ns</a:t>
            </a:r>
          </a:p>
        </p:txBody>
      </p:sp>
      <p:sp>
        <p:nvSpPr>
          <p:cNvPr id="171" name="AutoShape 96">
            <a:extLst>
              <a:ext uri="{FF2B5EF4-FFF2-40B4-BE49-F238E27FC236}">
                <a16:creationId xmlns:a16="http://schemas.microsoft.com/office/drawing/2014/main" id="{E5BFB5C4-CB02-3EED-1DC0-3B57A7342ACE}"/>
              </a:ext>
            </a:extLst>
          </p:cNvPr>
          <p:cNvSpPr>
            <a:spLocks/>
          </p:cNvSpPr>
          <p:nvPr/>
        </p:nvSpPr>
        <p:spPr bwMode="auto">
          <a:xfrm>
            <a:off x="5838032" y="5775106"/>
            <a:ext cx="160337" cy="833437"/>
          </a:xfrm>
          <a:prstGeom prst="leftBrace">
            <a:avLst>
              <a:gd name="adj1" fmla="val 43317"/>
              <a:gd name="adj2" fmla="val 50000"/>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3" name="灯片编号占位符 2">
            <a:extLst>
              <a:ext uri="{FF2B5EF4-FFF2-40B4-BE49-F238E27FC236}">
                <a16:creationId xmlns:a16="http://schemas.microsoft.com/office/drawing/2014/main" id="{FFBC621C-043A-2171-7E95-D638C71E44B3}"/>
              </a:ext>
            </a:extLst>
          </p:cNvPr>
          <p:cNvSpPr>
            <a:spLocks noGrp="1"/>
          </p:cNvSpPr>
          <p:nvPr>
            <p:ph type="sldNum" sz="quarter" idx="12"/>
          </p:nvPr>
        </p:nvSpPr>
        <p:spPr/>
        <p:txBody>
          <a:bodyPr/>
          <a:lstStyle/>
          <a:p>
            <a:fld id="{392CBAA0-59E6-204E-8F03-85E5040D48B8}" type="slidenum">
              <a:rPr kumimoji="1" lang="zh-CN" altLang="en-US" smtClean="0"/>
              <a:t>109</a:t>
            </a:fld>
            <a:r>
              <a:rPr kumimoji="1" lang="en-US" altLang="zh-CN"/>
              <a:t>/132</a:t>
            </a:r>
            <a:endParaRPr kumimoji="1" lang="zh-CN" altLang="en-US" dirty="0"/>
          </a:p>
        </p:txBody>
      </p:sp>
    </p:spTree>
    <p:extLst>
      <p:ext uri="{BB962C8B-B14F-4D97-AF65-F5344CB8AC3E}">
        <p14:creationId xmlns:p14="http://schemas.microsoft.com/office/powerpoint/2010/main" val="418298585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7" presetClass="entr" presetSubtype="8" fill="hold" nodeType="afterEffect">
                                  <p:stCondLst>
                                    <p:cond delay="1000"/>
                                  </p:stCondLst>
                                  <p:childTnLst>
                                    <p:set>
                                      <p:cBhvr>
                                        <p:cTn id="6" dur="1" fill="hold">
                                          <p:stCondLst>
                                            <p:cond delay="0"/>
                                          </p:stCondLst>
                                        </p:cTn>
                                        <p:tgtEl>
                                          <p:spTgt spid="101"/>
                                        </p:tgtEl>
                                        <p:attrNameLst>
                                          <p:attrName>style.visibility</p:attrName>
                                        </p:attrNameLst>
                                      </p:cBhvr>
                                      <p:to>
                                        <p:strVal val="visible"/>
                                      </p:to>
                                    </p:set>
                                    <p:anim calcmode="lin" valueType="num">
                                      <p:cBhvr>
                                        <p:cTn id="7" dur="500" fill="hold"/>
                                        <p:tgtEl>
                                          <p:spTgt spid="101"/>
                                        </p:tgtEl>
                                        <p:attrNameLst>
                                          <p:attrName>ppt_x</p:attrName>
                                        </p:attrNameLst>
                                      </p:cBhvr>
                                      <p:tavLst>
                                        <p:tav tm="0">
                                          <p:val>
                                            <p:strVal val="#ppt_x-#ppt_w/2"/>
                                          </p:val>
                                        </p:tav>
                                        <p:tav tm="100000">
                                          <p:val>
                                            <p:strVal val="#ppt_x"/>
                                          </p:val>
                                        </p:tav>
                                      </p:tavLst>
                                    </p:anim>
                                    <p:anim calcmode="lin" valueType="num">
                                      <p:cBhvr>
                                        <p:cTn id="8" dur="500" fill="hold"/>
                                        <p:tgtEl>
                                          <p:spTgt spid="101"/>
                                        </p:tgtEl>
                                        <p:attrNameLst>
                                          <p:attrName>ppt_y</p:attrName>
                                        </p:attrNameLst>
                                      </p:cBhvr>
                                      <p:tavLst>
                                        <p:tav tm="0">
                                          <p:val>
                                            <p:strVal val="#ppt_y"/>
                                          </p:val>
                                        </p:tav>
                                        <p:tav tm="100000">
                                          <p:val>
                                            <p:strVal val="#ppt_y"/>
                                          </p:val>
                                        </p:tav>
                                      </p:tavLst>
                                    </p:anim>
                                    <p:anim calcmode="lin" valueType="num">
                                      <p:cBhvr>
                                        <p:cTn id="9" dur="500" fill="hold"/>
                                        <p:tgtEl>
                                          <p:spTgt spid="101"/>
                                        </p:tgtEl>
                                        <p:attrNameLst>
                                          <p:attrName>ppt_w</p:attrName>
                                        </p:attrNameLst>
                                      </p:cBhvr>
                                      <p:tavLst>
                                        <p:tav tm="0">
                                          <p:val>
                                            <p:fltVal val="0"/>
                                          </p:val>
                                        </p:tav>
                                        <p:tav tm="100000">
                                          <p:val>
                                            <p:strVal val="#ppt_w"/>
                                          </p:val>
                                        </p:tav>
                                      </p:tavLst>
                                    </p:anim>
                                    <p:anim calcmode="lin" valueType="num">
                                      <p:cBhvr>
                                        <p:cTn id="10" dur="500" fill="hold"/>
                                        <p:tgtEl>
                                          <p:spTgt spid="101"/>
                                        </p:tgtEl>
                                        <p:attrNameLst>
                                          <p:attrName>ppt_h</p:attrName>
                                        </p:attrNameLst>
                                      </p:cBhvr>
                                      <p:tavLst>
                                        <p:tav tm="0">
                                          <p:val>
                                            <p:strVal val="#ppt_h"/>
                                          </p:val>
                                        </p:tav>
                                        <p:tav tm="100000">
                                          <p:val>
                                            <p:strVal val="#ppt_h"/>
                                          </p:val>
                                        </p:tav>
                                      </p:tavLst>
                                    </p:anim>
                                  </p:childTnLst>
                                </p:cTn>
                              </p:par>
                            </p:childTnLst>
                          </p:cTn>
                        </p:par>
                      </p:childTnLst>
                    </p:cTn>
                  </p:par>
                  <p:par>
                    <p:cTn id="11" fill="hold">
                      <p:stCondLst>
                        <p:cond delay="indefinite"/>
                      </p:stCondLst>
                      <p:childTnLst>
                        <p:par>
                          <p:cTn id="12" fill="hold">
                            <p:stCondLst>
                              <p:cond delay="0"/>
                            </p:stCondLst>
                            <p:childTnLst>
                              <p:par>
                                <p:cTn id="13" presetID="17" presetClass="entr" presetSubtype="10" fill="hold" nodeType="clickEffect">
                                  <p:stCondLst>
                                    <p:cond delay="0"/>
                                  </p:stCondLst>
                                  <p:childTnLst>
                                    <p:set>
                                      <p:cBhvr>
                                        <p:cTn id="14" dur="1" fill="hold">
                                          <p:stCondLst>
                                            <p:cond delay="0"/>
                                          </p:stCondLst>
                                        </p:cTn>
                                        <p:tgtEl>
                                          <p:spTgt spid="107"/>
                                        </p:tgtEl>
                                        <p:attrNameLst>
                                          <p:attrName>style.visibility</p:attrName>
                                        </p:attrNameLst>
                                      </p:cBhvr>
                                      <p:to>
                                        <p:strVal val="visible"/>
                                      </p:to>
                                    </p:set>
                                    <p:anim calcmode="lin" valueType="num">
                                      <p:cBhvr>
                                        <p:cTn id="15" dur="500" fill="hold"/>
                                        <p:tgtEl>
                                          <p:spTgt spid="107"/>
                                        </p:tgtEl>
                                        <p:attrNameLst>
                                          <p:attrName>ppt_w</p:attrName>
                                        </p:attrNameLst>
                                      </p:cBhvr>
                                      <p:tavLst>
                                        <p:tav tm="0">
                                          <p:val>
                                            <p:fltVal val="0"/>
                                          </p:val>
                                        </p:tav>
                                        <p:tav tm="100000">
                                          <p:val>
                                            <p:strVal val="#ppt_w"/>
                                          </p:val>
                                        </p:tav>
                                      </p:tavLst>
                                    </p:anim>
                                    <p:anim calcmode="lin" valueType="num">
                                      <p:cBhvr>
                                        <p:cTn id="16" dur="500" fill="hold"/>
                                        <p:tgtEl>
                                          <p:spTgt spid="107"/>
                                        </p:tgtEl>
                                        <p:attrNameLst>
                                          <p:attrName>ppt_h</p:attrName>
                                        </p:attrNameLst>
                                      </p:cBhvr>
                                      <p:tavLst>
                                        <p:tav tm="0">
                                          <p:val>
                                            <p:strVal val="#ppt_h"/>
                                          </p:val>
                                        </p:tav>
                                        <p:tav tm="100000">
                                          <p:val>
                                            <p:strVal val="#ppt_h"/>
                                          </p:val>
                                        </p:tav>
                                      </p:tavLst>
                                    </p:anim>
                                  </p:childTnLst>
                                </p:cTn>
                              </p:par>
                            </p:childTnLst>
                          </p:cTn>
                        </p:par>
                        <p:par>
                          <p:cTn id="17" fill="hold">
                            <p:stCondLst>
                              <p:cond delay="500"/>
                            </p:stCondLst>
                            <p:childTnLst>
                              <p:par>
                                <p:cTn id="18" presetID="17" presetClass="entr" presetSubtype="8" fill="hold" nodeType="afterEffect">
                                  <p:stCondLst>
                                    <p:cond delay="1000"/>
                                  </p:stCondLst>
                                  <p:childTnLst>
                                    <p:set>
                                      <p:cBhvr>
                                        <p:cTn id="19" dur="1" fill="hold">
                                          <p:stCondLst>
                                            <p:cond delay="0"/>
                                          </p:stCondLst>
                                        </p:cTn>
                                        <p:tgtEl>
                                          <p:spTgt spid="143"/>
                                        </p:tgtEl>
                                        <p:attrNameLst>
                                          <p:attrName>style.visibility</p:attrName>
                                        </p:attrNameLst>
                                      </p:cBhvr>
                                      <p:to>
                                        <p:strVal val="visible"/>
                                      </p:to>
                                    </p:set>
                                    <p:anim calcmode="lin" valueType="num">
                                      <p:cBhvr>
                                        <p:cTn id="20" dur="500" fill="hold"/>
                                        <p:tgtEl>
                                          <p:spTgt spid="143"/>
                                        </p:tgtEl>
                                        <p:attrNameLst>
                                          <p:attrName>ppt_x</p:attrName>
                                        </p:attrNameLst>
                                      </p:cBhvr>
                                      <p:tavLst>
                                        <p:tav tm="0">
                                          <p:val>
                                            <p:strVal val="#ppt_x-#ppt_w/2"/>
                                          </p:val>
                                        </p:tav>
                                        <p:tav tm="100000">
                                          <p:val>
                                            <p:strVal val="#ppt_x"/>
                                          </p:val>
                                        </p:tav>
                                      </p:tavLst>
                                    </p:anim>
                                    <p:anim calcmode="lin" valueType="num">
                                      <p:cBhvr>
                                        <p:cTn id="21" dur="500" fill="hold"/>
                                        <p:tgtEl>
                                          <p:spTgt spid="143"/>
                                        </p:tgtEl>
                                        <p:attrNameLst>
                                          <p:attrName>ppt_y</p:attrName>
                                        </p:attrNameLst>
                                      </p:cBhvr>
                                      <p:tavLst>
                                        <p:tav tm="0">
                                          <p:val>
                                            <p:strVal val="#ppt_y"/>
                                          </p:val>
                                        </p:tav>
                                        <p:tav tm="100000">
                                          <p:val>
                                            <p:strVal val="#ppt_y"/>
                                          </p:val>
                                        </p:tav>
                                      </p:tavLst>
                                    </p:anim>
                                    <p:anim calcmode="lin" valueType="num">
                                      <p:cBhvr>
                                        <p:cTn id="22" dur="500" fill="hold"/>
                                        <p:tgtEl>
                                          <p:spTgt spid="143"/>
                                        </p:tgtEl>
                                        <p:attrNameLst>
                                          <p:attrName>ppt_w</p:attrName>
                                        </p:attrNameLst>
                                      </p:cBhvr>
                                      <p:tavLst>
                                        <p:tav tm="0">
                                          <p:val>
                                            <p:fltVal val="0"/>
                                          </p:val>
                                        </p:tav>
                                        <p:tav tm="100000">
                                          <p:val>
                                            <p:strVal val="#ppt_w"/>
                                          </p:val>
                                        </p:tav>
                                      </p:tavLst>
                                    </p:anim>
                                    <p:anim calcmode="lin" valueType="num">
                                      <p:cBhvr>
                                        <p:cTn id="23" dur="500" fill="hold"/>
                                        <p:tgtEl>
                                          <p:spTgt spid="143"/>
                                        </p:tgtEl>
                                        <p:attrNameLst>
                                          <p:attrName>ppt_h</p:attrName>
                                        </p:attrNameLst>
                                      </p:cBhvr>
                                      <p:tavLst>
                                        <p:tav tm="0">
                                          <p:val>
                                            <p:strVal val="#ppt_h"/>
                                          </p:val>
                                        </p:tav>
                                        <p:tav tm="100000">
                                          <p:val>
                                            <p:strVal val="#ppt_h"/>
                                          </p:val>
                                        </p:tav>
                                      </p:tavLst>
                                    </p:anim>
                                  </p:childTnLst>
                                </p:cTn>
                              </p:par>
                            </p:childTnLst>
                          </p:cTn>
                        </p:par>
                      </p:childTnLst>
                    </p:cTn>
                  </p:par>
                  <p:par>
                    <p:cTn id="24" fill="hold">
                      <p:stCondLst>
                        <p:cond delay="indefinite"/>
                      </p:stCondLst>
                      <p:childTnLst>
                        <p:par>
                          <p:cTn id="25" fill="hold">
                            <p:stCondLst>
                              <p:cond delay="0"/>
                            </p:stCondLst>
                            <p:childTnLst>
                              <p:par>
                                <p:cTn id="26" presetID="12" presetClass="entr" presetSubtype="8" fill="hold" nodeType="clickEffect">
                                  <p:stCondLst>
                                    <p:cond delay="0"/>
                                  </p:stCondLst>
                                  <p:childTnLst>
                                    <p:set>
                                      <p:cBhvr>
                                        <p:cTn id="27" dur="1" fill="hold">
                                          <p:stCondLst>
                                            <p:cond delay="0"/>
                                          </p:stCondLst>
                                        </p:cTn>
                                        <p:tgtEl>
                                          <p:spTgt spid="120"/>
                                        </p:tgtEl>
                                        <p:attrNameLst>
                                          <p:attrName>style.visibility</p:attrName>
                                        </p:attrNameLst>
                                      </p:cBhvr>
                                      <p:to>
                                        <p:strVal val="visible"/>
                                      </p:to>
                                    </p:set>
                                    <p:anim calcmode="lin" valueType="num">
                                      <p:cBhvr additive="base">
                                        <p:cTn id="28" dur="500"/>
                                        <p:tgtEl>
                                          <p:spTgt spid="120"/>
                                        </p:tgtEl>
                                        <p:attrNameLst>
                                          <p:attrName>ppt_x</p:attrName>
                                        </p:attrNameLst>
                                      </p:cBhvr>
                                      <p:tavLst>
                                        <p:tav tm="0">
                                          <p:val>
                                            <p:strVal val="#ppt_x-#ppt_w*1.125000"/>
                                          </p:val>
                                        </p:tav>
                                        <p:tav tm="100000">
                                          <p:val>
                                            <p:strVal val="#ppt_x"/>
                                          </p:val>
                                        </p:tav>
                                      </p:tavLst>
                                    </p:anim>
                                    <p:animEffect transition="in" filter="wipe(right)">
                                      <p:cBhvr>
                                        <p:cTn id="29" dur="500"/>
                                        <p:tgtEl>
                                          <p:spTgt spid="120"/>
                                        </p:tgtEl>
                                      </p:cBhvr>
                                    </p:animEffect>
                                  </p:childTnLst>
                                </p:cTn>
                              </p:par>
                            </p:childTnLst>
                          </p:cTn>
                        </p:par>
                        <p:par>
                          <p:cTn id="30" fill="hold">
                            <p:stCondLst>
                              <p:cond delay="500"/>
                            </p:stCondLst>
                            <p:childTnLst>
                              <p:par>
                                <p:cTn id="31" presetID="17" presetClass="entr" presetSubtype="8" fill="hold" nodeType="afterEffect">
                                  <p:stCondLst>
                                    <p:cond delay="1000"/>
                                  </p:stCondLst>
                                  <p:childTnLst>
                                    <p:set>
                                      <p:cBhvr>
                                        <p:cTn id="32" dur="1" fill="hold">
                                          <p:stCondLst>
                                            <p:cond delay="0"/>
                                          </p:stCondLst>
                                        </p:cTn>
                                        <p:tgtEl>
                                          <p:spTgt spid="149"/>
                                        </p:tgtEl>
                                        <p:attrNameLst>
                                          <p:attrName>style.visibility</p:attrName>
                                        </p:attrNameLst>
                                      </p:cBhvr>
                                      <p:to>
                                        <p:strVal val="visible"/>
                                      </p:to>
                                    </p:set>
                                    <p:anim calcmode="lin" valueType="num">
                                      <p:cBhvr>
                                        <p:cTn id="33" dur="500" fill="hold"/>
                                        <p:tgtEl>
                                          <p:spTgt spid="149"/>
                                        </p:tgtEl>
                                        <p:attrNameLst>
                                          <p:attrName>ppt_x</p:attrName>
                                        </p:attrNameLst>
                                      </p:cBhvr>
                                      <p:tavLst>
                                        <p:tav tm="0">
                                          <p:val>
                                            <p:strVal val="#ppt_x-#ppt_w/2"/>
                                          </p:val>
                                        </p:tav>
                                        <p:tav tm="100000">
                                          <p:val>
                                            <p:strVal val="#ppt_x"/>
                                          </p:val>
                                        </p:tav>
                                      </p:tavLst>
                                    </p:anim>
                                    <p:anim calcmode="lin" valueType="num">
                                      <p:cBhvr>
                                        <p:cTn id="34" dur="500" fill="hold"/>
                                        <p:tgtEl>
                                          <p:spTgt spid="149"/>
                                        </p:tgtEl>
                                        <p:attrNameLst>
                                          <p:attrName>ppt_y</p:attrName>
                                        </p:attrNameLst>
                                      </p:cBhvr>
                                      <p:tavLst>
                                        <p:tav tm="0">
                                          <p:val>
                                            <p:strVal val="#ppt_y"/>
                                          </p:val>
                                        </p:tav>
                                        <p:tav tm="100000">
                                          <p:val>
                                            <p:strVal val="#ppt_y"/>
                                          </p:val>
                                        </p:tav>
                                      </p:tavLst>
                                    </p:anim>
                                    <p:anim calcmode="lin" valueType="num">
                                      <p:cBhvr>
                                        <p:cTn id="35" dur="500" fill="hold"/>
                                        <p:tgtEl>
                                          <p:spTgt spid="149"/>
                                        </p:tgtEl>
                                        <p:attrNameLst>
                                          <p:attrName>ppt_w</p:attrName>
                                        </p:attrNameLst>
                                      </p:cBhvr>
                                      <p:tavLst>
                                        <p:tav tm="0">
                                          <p:val>
                                            <p:fltVal val="0"/>
                                          </p:val>
                                        </p:tav>
                                        <p:tav tm="100000">
                                          <p:val>
                                            <p:strVal val="#ppt_w"/>
                                          </p:val>
                                        </p:tav>
                                      </p:tavLst>
                                    </p:anim>
                                    <p:anim calcmode="lin" valueType="num">
                                      <p:cBhvr>
                                        <p:cTn id="36" dur="500" fill="hold"/>
                                        <p:tgtEl>
                                          <p:spTgt spid="149"/>
                                        </p:tgtEl>
                                        <p:attrNameLst>
                                          <p:attrName>ppt_h</p:attrName>
                                        </p:attrNameLst>
                                      </p:cBhvr>
                                      <p:tavLst>
                                        <p:tav tm="0">
                                          <p:val>
                                            <p:strVal val="#ppt_h"/>
                                          </p:val>
                                        </p:tav>
                                        <p:tav tm="100000">
                                          <p:val>
                                            <p:strVal val="#ppt_h"/>
                                          </p:val>
                                        </p:tav>
                                      </p:tavLst>
                                    </p:anim>
                                  </p:childTnLst>
                                </p:cTn>
                              </p:par>
                            </p:childTnLst>
                          </p:cTn>
                        </p:par>
                      </p:childTnLst>
                    </p:cTn>
                  </p:par>
                  <p:par>
                    <p:cTn id="37" fill="hold">
                      <p:stCondLst>
                        <p:cond delay="indefinite"/>
                      </p:stCondLst>
                      <p:childTnLst>
                        <p:par>
                          <p:cTn id="38" fill="hold">
                            <p:stCondLst>
                              <p:cond delay="0"/>
                            </p:stCondLst>
                            <p:childTnLst>
                              <p:par>
                                <p:cTn id="39" presetID="12" presetClass="entr" presetSubtype="8" fill="hold" nodeType="clickEffect">
                                  <p:stCondLst>
                                    <p:cond delay="0"/>
                                  </p:stCondLst>
                                  <p:childTnLst>
                                    <p:set>
                                      <p:cBhvr>
                                        <p:cTn id="40" dur="1" fill="hold">
                                          <p:stCondLst>
                                            <p:cond delay="0"/>
                                          </p:stCondLst>
                                        </p:cTn>
                                        <p:tgtEl>
                                          <p:spTgt spid="127"/>
                                        </p:tgtEl>
                                        <p:attrNameLst>
                                          <p:attrName>style.visibility</p:attrName>
                                        </p:attrNameLst>
                                      </p:cBhvr>
                                      <p:to>
                                        <p:strVal val="visible"/>
                                      </p:to>
                                    </p:set>
                                    <p:anim calcmode="lin" valueType="num">
                                      <p:cBhvr additive="base">
                                        <p:cTn id="41" dur="500"/>
                                        <p:tgtEl>
                                          <p:spTgt spid="127"/>
                                        </p:tgtEl>
                                        <p:attrNameLst>
                                          <p:attrName>ppt_x</p:attrName>
                                        </p:attrNameLst>
                                      </p:cBhvr>
                                      <p:tavLst>
                                        <p:tav tm="0">
                                          <p:val>
                                            <p:strVal val="#ppt_x-#ppt_w*1.125000"/>
                                          </p:val>
                                        </p:tav>
                                        <p:tav tm="100000">
                                          <p:val>
                                            <p:strVal val="#ppt_x"/>
                                          </p:val>
                                        </p:tav>
                                      </p:tavLst>
                                    </p:anim>
                                    <p:animEffect transition="in" filter="wipe(right)">
                                      <p:cBhvr>
                                        <p:cTn id="42" dur="500"/>
                                        <p:tgtEl>
                                          <p:spTgt spid="127"/>
                                        </p:tgtEl>
                                      </p:cBhvr>
                                    </p:animEffect>
                                  </p:childTnLst>
                                </p:cTn>
                              </p:par>
                            </p:childTnLst>
                          </p:cTn>
                        </p:par>
                        <p:par>
                          <p:cTn id="43" fill="hold">
                            <p:stCondLst>
                              <p:cond delay="500"/>
                            </p:stCondLst>
                            <p:childTnLst>
                              <p:par>
                                <p:cTn id="44" presetID="17" presetClass="entr" presetSubtype="8" fill="hold" nodeType="afterEffect">
                                  <p:stCondLst>
                                    <p:cond delay="1000"/>
                                  </p:stCondLst>
                                  <p:childTnLst>
                                    <p:set>
                                      <p:cBhvr>
                                        <p:cTn id="45" dur="1" fill="hold">
                                          <p:stCondLst>
                                            <p:cond delay="0"/>
                                          </p:stCondLst>
                                        </p:cTn>
                                        <p:tgtEl>
                                          <p:spTgt spid="133"/>
                                        </p:tgtEl>
                                        <p:attrNameLst>
                                          <p:attrName>style.visibility</p:attrName>
                                        </p:attrNameLst>
                                      </p:cBhvr>
                                      <p:to>
                                        <p:strVal val="visible"/>
                                      </p:to>
                                    </p:set>
                                    <p:anim calcmode="lin" valueType="num">
                                      <p:cBhvr>
                                        <p:cTn id="46" dur="500" fill="hold"/>
                                        <p:tgtEl>
                                          <p:spTgt spid="133"/>
                                        </p:tgtEl>
                                        <p:attrNameLst>
                                          <p:attrName>ppt_x</p:attrName>
                                        </p:attrNameLst>
                                      </p:cBhvr>
                                      <p:tavLst>
                                        <p:tav tm="0">
                                          <p:val>
                                            <p:strVal val="#ppt_x-#ppt_w/2"/>
                                          </p:val>
                                        </p:tav>
                                        <p:tav tm="100000">
                                          <p:val>
                                            <p:strVal val="#ppt_x"/>
                                          </p:val>
                                        </p:tav>
                                      </p:tavLst>
                                    </p:anim>
                                    <p:anim calcmode="lin" valueType="num">
                                      <p:cBhvr>
                                        <p:cTn id="47" dur="500" fill="hold"/>
                                        <p:tgtEl>
                                          <p:spTgt spid="133"/>
                                        </p:tgtEl>
                                        <p:attrNameLst>
                                          <p:attrName>ppt_y</p:attrName>
                                        </p:attrNameLst>
                                      </p:cBhvr>
                                      <p:tavLst>
                                        <p:tav tm="0">
                                          <p:val>
                                            <p:strVal val="#ppt_y"/>
                                          </p:val>
                                        </p:tav>
                                        <p:tav tm="100000">
                                          <p:val>
                                            <p:strVal val="#ppt_y"/>
                                          </p:val>
                                        </p:tav>
                                      </p:tavLst>
                                    </p:anim>
                                    <p:anim calcmode="lin" valueType="num">
                                      <p:cBhvr>
                                        <p:cTn id="48" dur="500" fill="hold"/>
                                        <p:tgtEl>
                                          <p:spTgt spid="133"/>
                                        </p:tgtEl>
                                        <p:attrNameLst>
                                          <p:attrName>ppt_w</p:attrName>
                                        </p:attrNameLst>
                                      </p:cBhvr>
                                      <p:tavLst>
                                        <p:tav tm="0">
                                          <p:val>
                                            <p:fltVal val="0"/>
                                          </p:val>
                                        </p:tav>
                                        <p:tav tm="100000">
                                          <p:val>
                                            <p:strVal val="#ppt_w"/>
                                          </p:val>
                                        </p:tav>
                                      </p:tavLst>
                                    </p:anim>
                                    <p:anim calcmode="lin" valueType="num">
                                      <p:cBhvr>
                                        <p:cTn id="49" dur="500" fill="hold"/>
                                        <p:tgtEl>
                                          <p:spTgt spid="133"/>
                                        </p:tgtEl>
                                        <p:attrNameLst>
                                          <p:attrName>ppt_h</p:attrName>
                                        </p:attrNameLst>
                                      </p:cBhvr>
                                      <p:tavLst>
                                        <p:tav tm="0">
                                          <p:val>
                                            <p:strVal val="#ppt_h"/>
                                          </p:val>
                                        </p:tav>
                                        <p:tav tm="100000">
                                          <p:val>
                                            <p:strVal val="#ppt_h"/>
                                          </p:val>
                                        </p:tav>
                                      </p:tavLst>
                                    </p:anim>
                                  </p:childTnLst>
                                </p:cTn>
                              </p:par>
                            </p:childTnLst>
                          </p:cTn>
                        </p:par>
                      </p:childTnLst>
                    </p:cTn>
                  </p:par>
                  <p:par>
                    <p:cTn id="50" fill="hold">
                      <p:stCondLst>
                        <p:cond delay="indefinite"/>
                      </p:stCondLst>
                      <p:childTnLst>
                        <p:par>
                          <p:cTn id="51" fill="hold">
                            <p:stCondLst>
                              <p:cond delay="0"/>
                            </p:stCondLst>
                            <p:childTnLst>
                              <p:par>
                                <p:cTn id="52" presetID="12" presetClass="entr" presetSubtype="2" fill="hold" nodeType="clickEffect">
                                  <p:stCondLst>
                                    <p:cond delay="0"/>
                                  </p:stCondLst>
                                  <p:childTnLst>
                                    <p:set>
                                      <p:cBhvr>
                                        <p:cTn id="53" dur="1" fill="hold">
                                          <p:stCondLst>
                                            <p:cond delay="0"/>
                                          </p:stCondLst>
                                        </p:cTn>
                                        <p:tgtEl>
                                          <p:spTgt spid="82"/>
                                        </p:tgtEl>
                                        <p:attrNameLst>
                                          <p:attrName>style.visibility</p:attrName>
                                        </p:attrNameLst>
                                      </p:cBhvr>
                                      <p:to>
                                        <p:strVal val="visible"/>
                                      </p:to>
                                    </p:set>
                                    <p:anim calcmode="lin" valueType="num">
                                      <p:cBhvr additive="base">
                                        <p:cTn id="54" dur="500"/>
                                        <p:tgtEl>
                                          <p:spTgt spid="82"/>
                                        </p:tgtEl>
                                        <p:attrNameLst>
                                          <p:attrName>ppt_x</p:attrName>
                                        </p:attrNameLst>
                                      </p:cBhvr>
                                      <p:tavLst>
                                        <p:tav tm="0">
                                          <p:val>
                                            <p:strVal val="#ppt_x+#ppt_w*1.125000"/>
                                          </p:val>
                                        </p:tav>
                                        <p:tav tm="100000">
                                          <p:val>
                                            <p:strVal val="#ppt_x"/>
                                          </p:val>
                                        </p:tav>
                                      </p:tavLst>
                                    </p:anim>
                                    <p:animEffect transition="in" filter="wipe(left)">
                                      <p:cBhvr>
                                        <p:cTn id="55" dur="500"/>
                                        <p:tgtEl>
                                          <p:spTgt spid="82"/>
                                        </p:tgtEl>
                                      </p:cBhvr>
                                    </p:animEffect>
                                  </p:childTnLst>
                                </p:cTn>
                              </p:par>
                            </p:childTnLst>
                          </p:cTn>
                        </p:par>
                        <p:par>
                          <p:cTn id="56" fill="hold">
                            <p:stCondLst>
                              <p:cond delay="500"/>
                            </p:stCondLst>
                            <p:childTnLst>
                              <p:par>
                                <p:cTn id="57" presetID="22" presetClass="entr" presetSubtype="8" fill="hold" grpId="0" nodeType="afterEffect">
                                  <p:stCondLst>
                                    <p:cond delay="1000"/>
                                  </p:stCondLst>
                                  <p:childTnLst>
                                    <p:set>
                                      <p:cBhvr>
                                        <p:cTn id="58" dur="1" fill="hold">
                                          <p:stCondLst>
                                            <p:cond delay="0"/>
                                          </p:stCondLst>
                                        </p:cTn>
                                        <p:tgtEl>
                                          <p:spTgt spid="160"/>
                                        </p:tgtEl>
                                        <p:attrNameLst>
                                          <p:attrName>style.visibility</p:attrName>
                                        </p:attrNameLst>
                                      </p:cBhvr>
                                      <p:to>
                                        <p:strVal val="visible"/>
                                      </p:to>
                                    </p:set>
                                    <p:animEffect transition="in" filter="wipe(left)">
                                      <p:cBhvr>
                                        <p:cTn id="59" dur="500"/>
                                        <p:tgtEl>
                                          <p:spTgt spid="160"/>
                                        </p:tgtEl>
                                      </p:cBhvr>
                                    </p:animEffect>
                                  </p:childTnLst>
                                </p:cTn>
                              </p:par>
                            </p:childTnLst>
                          </p:cTn>
                        </p:par>
                        <p:par>
                          <p:cTn id="60" fill="hold">
                            <p:stCondLst>
                              <p:cond delay="2000"/>
                            </p:stCondLst>
                            <p:childTnLst>
                              <p:par>
                                <p:cTn id="61" presetID="12" presetClass="entr" presetSubtype="8" fill="hold" nodeType="afterEffect">
                                  <p:stCondLst>
                                    <p:cond delay="1000"/>
                                  </p:stCondLst>
                                  <p:childTnLst>
                                    <p:set>
                                      <p:cBhvr>
                                        <p:cTn id="62" dur="1" fill="hold">
                                          <p:stCondLst>
                                            <p:cond delay="0"/>
                                          </p:stCondLst>
                                        </p:cTn>
                                        <p:tgtEl>
                                          <p:spTgt spid="86"/>
                                        </p:tgtEl>
                                        <p:attrNameLst>
                                          <p:attrName>style.visibility</p:attrName>
                                        </p:attrNameLst>
                                      </p:cBhvr>
                                      <p:to>
                                        <p:strVal val="visible"/>
                                      </p:to>
                                    </p:set>
                                    <p:anim calcmode="lin" valueType="num">
                                      <p:cBhvr additive="base">
                                        <p:cTn id="63" dur="500"/>
                                        <p:tgtEl>
                                          <p:spTgt spid="86"/>
                                        </p:tgtEl>
                                        <p:attrNameLst>
                                          <p:attrName>ppt_x</p:attrName>
                                        </p:attrNameLst>
                                      </p:cBhvr>
                                      <p:tavLst>
                                        <p:tav tm="0">
                                          <p:val>
                                            <p:strVal val="#ppt_x-#ppt_w*1.125000"/>
                                          </p:val>
                                        </p:tav>
                                        <p:tav tm="100000">
                                          <p:val>
                                            <p:strVal val="#ppt_x"/>
                                          </p:val>
                                        </p:tav>
                                      </p:tavLst>
                                    </p:anim>
                                    <p:animEffect transition="in" filter="wipe(right)">
                                      <p:cBhvr>
                                        <p:cTn id="64" dur="500"/>
                                        <p:tgtEl>
                                          <p:spTgt spid="86"/>
                                        </p:tgtEl>
                                      </p:cBhvr>
                                    </p:animEffect>
                                  </p:childTnLst>
                                </p:cTn>
                              </p:par>
                            </p:childTnLst>
                          </p:cTn>
                        </p:par>
                        <p:par>
                          <p:cTn id="65" fill="hold">
                            <p:stCondLst>
                              <p:cond delay="3500"/>
                            </p:stCondLst>
                            <p:childTnLst>
                              <p:par>
                                <p:cTn id="66" presetID="22" presetClass="entr" presetSubtype="8" fill="hold" grpId="0" nodeType="afterEffect">
                                  <p:stCondLst>
                                    <p:cond delay="1000"/>
                                  </p:stCondLst>
                                  <p:childTnLst>
                                    <p:set>
                                      <p:cBhvr>
                                        <p:cTn id="67" dur="1" fill="hold">
                                          <p:stCondLst>
                                            <p:cond delay="0"/>
                                          </p:stCondLst>
                                        </p:cTn>
                                        <p:tgtEl>
                                          <p:spTgt spid="119"/>
                                        </p:tgtEl>
                                        <p:attrNameLst>
                                          <p:attrName>style.visibility</p:attrName>
                                        </p:attrNameLst>
                                      </p:cBhvr>
                                      <p:to>
                                        <p:strVal val="visible"/>
                                      </p:to>
                                    </p:set>
                                    <p:animEffect transition="in" filter="wipe(left)">
                                      <p:cBhvr>
                                        <p:cTn id="68" dur="500"/>
                                        <p:tgtEl>
                                          <p:spTgt spid="119"/>
                                        </p:tgtEl>
                                      </p:cBhvr>
                                    </p:animEffect>
                                  </p:childTnLst>
                                </p:cTn>
                              </p:par>
                            </p:childTnLst>
                          </p:cTn>
                        </p:par>
                      </p:childTnLst>
                    </p:cTn>
                  </p:par>
                  <p:par>
                    <p:cTn id="69" fill="hold">
                      <p:stCondLst>
                        <p:cond delay="indefinite"/>
                      </p:stCondLst>
                      <p:childTnLst>
                        <p:par>
                          <p:cTn id="70" fill="hold">
                            <p:stCondLst>
                              <p:cond delay="0"/>
                            </p:stCondLst>
                            <p:childTnLst>
                              <p:par>
                                <p:cTn id="71" presetID="12" presetClass="entr" presetSubtype="2" fill="hold" nodeType="clickEffect">
                                  <p:stCondLst>
                                    <p:cond delay="0"/>
                                  </p:stCondLst>
                                  <p:childTnLst>
                                    <p:set>
                                      <p:cBhvr>
                                        <p:cTn id="72" dur="1" fill="hold">
                                          <p:stCondLst>
                                            <p:cond delay="0"/>
                                          </p:stCondLst>
                                        </p:cTn>
                                        <p:tgtEl>
                                          <p:spTgt spid="94"/>
                                        </p:tgtEl>
                                        <p:attrNameLst>
                                          <p:attrName>style.visibility</p:attrName>
                                        </p:attrNameLst>
                                      </p:cBhvr>
                                      <p:to>
                                        <p:strVal val="visible"/>
                                      </p:to>
                                    </p:set>
                                    <p:anim calcmode="lin" valueType="num">
                                      <p:cBhvr additive="base">
                                        <p:cTn id="73" dur="500"/>
                                        <p:tgtEl>
                                          <p:spTgt spid="94"/>
                                        </p:tgtEl>
                                        <p:attrNameLst>
                                          <p:attrName>ppt_x</p:attrName>
                                        </p:attrNameLst>
                                      </p:cBhvr>
                                      <p:tavLst>
                                        <p:tav tm="0">
                                          <p:val>
                                            <p:strVal val="#ppt_x+#ppt_w*1.125000"/>
                                          </p:val>
                                        </p:tav>
                                        <p:tav tm="100000">
                                          <p:val>
                                            <p:strVal val="#ppt_x"/>
                                          </p:val>
                                        </p:tav>
                                      </p:tavLst>
                                    </p:anim>
                                    <p:animEffect transition="in" filter="wipe(left)">
                                      <p:cBhvr>
                                        <p:cTn id="74" dur="500"/>
                                        <p:tgtEl>
                                          <p:spTgt spid="94"/>
                                        </p:tgtEl>
                                      </p:cBhvr>
                                    </p:animEffect>
                                  </p:childTnLst>
                                </p:cTn>
                              </p:par>
                            </p:childTnLst>
                          </p:cTn>
                        </p:par>
                        <p:par>
                          <p:cTn id="75" fill="hold">
                            <p:stCondLst>
                              <p:cond delay="500"/>
                            </p:stCondLst>
                            <p:childTnLst>
                              <p:par>
                                <p:cTn id="76" presetID="22" presetClass="entr" presetSubtype="8" fill="hold" grpId="0" nodeType="afterEffect">
                                  <p:stCondLst>
                                    <p:cond delay="1000"/>
                                  </p:stCondLst>
                                  <p:childTnLst>
                                    <p:set>
                                      <p:cBhvr>
                                        <p:cTn id="77" dur="1" fill="hold">
                                          <p:stCondLst>
                                            <p:cond delay="0"/>
                                          </p:stCondLst>
                                        </p:cTn>
                                        <p:tgtEl>
                                          <p:spTgt spid="161"/>
                                        </p:tgtEl>
                                        <p:attrNameLst>
                                          <p:attrName>style.visibility</p:attrName>
                                        </p:attrNameLst>
                                      </p:cBhvr>
                                      <p:to>
                                        <p:strVal val="visible"/>
                                      </p:to>
                                    </p:set>
                                    <p:animEffect transition="in" filter="wipe(left)">
                                      <p:cBhvr>
                                        <p:cTn id="78" dur="500"/>
                                        <p:tgtEl>
                                          <p:spTgt spid="161"/>
                                        </p:tgtEl>
                                      </p:cBhvr>
                                    </p:animEffect>
                                  </p:childTnLst>
                                </p:cTn>
                              </p:par>
                            </p:childTnLst>
                          </p:cTn>
                        </p:par>
                        <p:par>
                          <p:cTn id="79" fill="hold">
                            <p:stCondLst>
                              <p:cond delay="2000"/>
                            </p:stCondLst>
                            <p:childTnLst>
                              <p:par>
                                <p:cTn id="80" presetID="12" presetClass="entr" presetSubtype="8" fill="hold" nodeType="afterEffect">
                                  <p:stCondLst>
                                    <p:cond delay="1000"/>
                                  </p:stCondLst>
                                  <p:childTnLst>
                                    <p:set>
                                      <p:cBhvr>
                                        <p:cTn id="81" dur="1" fill="hold">
                                          <p:stCondLst>
                                            <p:cond delay="0"/>
                                          </p:stCondLst>
                                        </p:cTn>
                                        <p:tgtEl>
                                          <p:spTgt spid="90"/>
                                        </p:tgtEl>
                                        <p:attrNameLst>
                                          <p:attrName>style.visibility</p:attrName>
                                        </p:attrNameLst>
                                      </p:cBhvr>
                                      <p:to>
                                        <p:strVal val="visible"/>
                                      </p:to>
                                    </p:set>
                                    <p:anim calcmode="lin" valueType="num">
                                      <p:cBhvr additive="base">
                                        <p:cTn id="82" dur="500"/>
                                        <p:tgtEl>
                                          <p:spTgt spid="90"/>
                                        </p:tgtEl>
                                        <p:attrNameLst>
                                          <p:attrName>ppt_x</p:attrName>
                                        </p:attrNameLst>
                                      </p:cBhvr>
                                      <p:tavLst>
                                        <p:tav tm="0">
                                          <p:val>
                                            <p:strVal val="#ppt_x-#ppt_w*1.125000"/>
                                          </p:val>
                                        </p:tav>
                                        <p:tav tm="100000">
                                          <p:val>
                                            <p:strVal val="#ppt_x"/>
                                          </p:val>
                                        </p:tav>
                                      </p:tavLst>
                                    </p:anim>
                                    <p:animEffect transition="in" filter="wipe(right)">
                                      <p:cBhvr>
                                        <p:cTn id="83" dur="500"/>
                                        <p:tgtEl>
                                          <p:spTgt spid="90"/>
                                        </p:tgtEl>
                                      </p:cBhvr>
                                    </p:animEffect>
                                  </p:childTnLst>
                                </p:cTn>
                              </p:par>
                            </p:childTnLst>
                          </p:cTn>
                        </p:par>
                        <p:par>
                          <p:cTn id="84" fill="hold">
                            <p:stCondLst>
                              <p:cond delay="3500"/>
                            </p:stCondLst>
                            <p:childTnLst>
                              <p:par>
                                <p:cTn id="85" presetID="22" presetClass="entr" presetSubtype="8" fill="hold" grpId="0" nodeType="afterEffect">
                                  <p:stCondLst>
                                    <p:cond delay="1000"/>
                                  </p:stCondLst>
                                  <p:childTnLst>
                                    <p:set>
                                      <p:cBhvr>
                                        <p:cTn id="86" dur="1" fill="hold">
                                          <p:stCondLst>
                                            <p:cond delay="0"/>
                                          </p:stCondLst>
                                        </p:cTn>
                                        <p:tgtEl>
                                          <p:spTgt spid="118"/>
                                        </p:tgtEl>
                                        <p:attrNameLst>
                                          <p:attrName>style.visibility</p:attrName>
                                        </p:attrNameLst>
                                      </p:cBhvr>
                                      <p:to>
                                        <p:strVal val="visible"/>
                                      </p:to>
                                    </p:set>
                                    <p:animEffect transition="in" filter="wipe(left)">
                                      <p:cBhvr>
                                        <p:cTn id="87" dur="500"/>
                                        <p:tgtEl>
                                          <p:spTgt spid="118"/>
                                        </p:tgtEl>
                                      </p:cBhvr>
                                    </p:animEffect>
                                  </p:childTnLst>
                                </p:cTn>
                              </p:par>
                            </p:childTnLst>
                          </p:cTn>
                        </p:par>
                      </p:childTnLst>
                    </p:cTn>
                  </p:par>
                  <p:par>
                    <p:cTn id="88" fill="hold">
                      <p:stCondLst>
                        <p:cond delay="indefinite"/>
                      </p:stCondLst>
                      <p:childTnLst>
                        <p:par>
                          <p:cTn id="89" fill="hold">
                            <p:stCondLst>
                              <p:cond delay="0"/>
                            </p:stCondLst>
                            <p:childTnLst>
                              <p:par>
                                <p:cTn id="90" presetID="22" presetClass="entr" presetSubtype="1" fill="hold" grpId="0" nodeType="clickEffect">
                                  <p:stCondLst>
                                    <p:cond delay="0"/>
                                  </p:stCondLst>
                                  <p:childTnLst>
                                    <p:set>
                                      <p:cBhvr>
                                        <p:cTn id="91" dur="1" fill="hold">
                                          <p:stCondLst>
                                            <p:cond delay="0"/>
                                          </p:stCondLst>
                                        </p:cTn>
                                        <p:tgtEl>
                                          <p:spTgt spid="80"/>
                                        </p:tgtEl>
                                        <p:attrNameLst>
                                          <p:attrName>style.visibility</p:attrName>
                                        </p:attrNameLst>
                                      </p:cBhvr>
                                      <p:to>
                                        <p:strVal val="visible"/>
                                      </p:to>
                                    </p:set>
                                    <p:animEffect transition="in" filter="wipe(up)">
                                      <p:cBhvr>
                                        <p:cTn id="92" dur="500"/>
                                        <p:tgtEl>
                                          <p:spTgt spid="80"/>
                                        </p:tgtEl>
                                      </p:cBhvr>
                                    </p:animEffect>
                                  </p:childTnLst>
                                </p:cTn>
                              </p:par>
                            </p:childTnLst>
                          </p:cTn>
                        </p:par>
                        <p:par>
                          <p:cTn id="93" fill="hold">
                            <p:stCondLst>
                              <p:cond delay="500"/>
                            </p:stCondLst>
                            <p:childTnLst>
                              <p:par>
                                <p:cTn id="94" presetID="22" presetClass="entr" presetSubtype="1" fill="hold" grpId="0" nodeType="afterEffect">
                                  <p:stCondLst>
                                    <p:cond delay="1000"/>
                                  </p:stCondLst>
                                  <p:childTnLst>
                                    <p:set>
                                      <p:cBhvr>
                                        <p:cTn id="95" dur="1" fill="hold">
                                          <p:stCondLst>
                                            <p:cond delay="0"/>
                                          </p:stCondLst>
                                        </p:cTn>
                                        <p:tgtEl>
                                          <p:spTgt spid="81"/>
                                        </p:tgtEl>
                                        <p:attrNameLst>
                                          <p:attrName>style.visibility</p:attrName>
                                        </p:attrNameLst>
                                      </p:cBhvr>
                                      <p:to>
                                        <p:strVal val="visible"/>
                                      </p:to>
                                    </p:set>
                                    <p:animEffect transition="in" filter="wipe(up)">
                                      <p:cBhvr>
                                        <p:cTn id="96" dur="500"/>
                                        <p:tgtEl>
                                          <p:spTgt spid="81"/>
                                        </p:tgtEl>
                                      </p:cBhvr>
                                    </p:animEffect>
                                  </p:childTnLst>
                                </p:cTn>
                              </p:par>
                            </p:childTnLst>
                          </p:cTn>
                        </p:par>
                        <p:par>
                          <p:cTn id="97" fill="hold">
                            <p:stCondLst>
                              <p:cond delay="2000"/>
                            </p:stCondLst>
                            <p:childTnLst>
                              <p:par>
                                <p:cTn id="98" presetID="12" presetClass="entr" presetSubtype="8" fill="hold" grpId="0" nodeType="afterEffect">
                                  <p:stCondLst>
                                    <p:cond delay="1000"/>
                                  </p:stCondLst>
                                  <p:childTnLst>
                                    <p:set>
                                      <p:cBhvr>
                                        <p:cTn id="99" dur="1" fill="hold">
                                          <p:stCondLst>
                                            <p:cond delay="0"/>
                                          </p:stCondLst>
                                        </p:cTn>
                                        <p:tgtEl>
                                          <p:spTgt spid="162"/>
                                        </p:tgtEl>
                                        <p:attrNameLst>
                                          <p:attrName>style.visibility</p:attrName>
                                        </p:attrNameLst>
                                      </p:cBhvr>
                                      <p:to>
                                        <p:strVal val="visible"/>
                                      </p:to>
                                    </p:set>
                                    <p:anim calcmode="lin" valueType="num">
                                      <p:cBhvr additive="base">
                                        <p:cTn id="100" dur="500"/>
                                        <p:tgtEl>
                                          <p:spTgt spid="162"/>
                                        </p:tgtEl>
                                        <p:attrNameLst>
                                          <p:attrName>ppt_x</p:attrName>
                                        </p:attrNameLst>
                                      </p:cBhvr>
                                      <p:tavLst>
                                        <p:tav tm="0">
                                          <p:val>
                                            <p:strVal val="#ppt_x-#ppt_w*1.125000"/>
                                          </p:val>
                                        </p:tav>
                                        <p:tav tm="100000">
                                          <p:val>
                                            <p:strVal val="#ppt_x"/>
                                          </p:val>
                                        </p:tav>
                                      </p:tavLst>
                                    </p:anim>
                                    <p:animEffect transition="in" filter="wipe(right)">
                                      <p:cBhvr>
                                        <p:cTn id="101" dur="500"/>
                                        <p:tgtEl>
                                          <p:spTgt spid="162"/>
                                        </p:tgtEl>
                                      </p:cBhvr>
                                    </p:animEffect>
                                  </p:childTnLst>
                                </p:cTn>
                              </p:par>
                            </p:childTnLst>
                          </p:cTn>
                        </p:par>
                        <p:par>
                          <p:cTn id="102" fill="hold">
                            <p:stCondLst>
                              <p:cond delay="3500"/>
                            </p:stCondLst>
                            <p:childTnLst>
                              <p:par>
                                <p:cTn id="103" presetID="12" presetClass="entr" presetSubtype="2" fill="hold" grpId="0" nodeType="afterEffect">
                                  <p:stCondLst>
                                    <p:cond delay="1000"/>
                                  </p:stCondLst>
                                  <p:childTnLst>
                                    <p:set>
                                      <p:cBhvr>
                                        <p:cTn id="104" dur="1" fill="hold">
                                          <p:stCondLst>
                                            <p:cond delay="0"/>
                                          </p:stCondLst>
                                        </p:cTn>
                                        <p:tgtEl>
                                          <p:spTgt spid="98"/>
                                        </p:tgtEl>
                                        <p:attrNameLst>
                                          <p:attrName>style.visibility</p:attrName>
                                        </p:attrNameLst>
                                      </p:cBhvr>
                                      <p:to>
                                        <p:strVal val="visible"/>
                                      </p:to>
                                    </p:set>
                                    <p:anim calcmode="lin" valueType="num">
                                      <p:cBhvr additive="base">
                                        <p:cTn id="105" dur="500"/>
                                        <p:tgtEl>
                                          <p:spTgt spid="98"/>
                                        </p:tgtEl>
                                        <p:attrNameLst>
                                          <p:attrName>ppt_x</p:attrName>
                                        </p:attrNameLst>
                                      </p:cBhvr>
                                      <p:tavLst>
                                        <p:tav tm="0">
                                          <p:val>
                                            <p:strVal val="#ppt_x+#ppt_w*1.125000"/>
                                          </p:val>
                                        </p:tav>
                                        <p:tav tm="100000">
                                          <p:val>
                                            <p:strVal val="#ppt_x"/>
                                          </p:val>
                                        </p:tav>
                                      </p:tavLst>
                                    </p:anim>
                                    <p:animEffect transition="in" filter="wipe(left)">
                                      <p:cBhvr>
                                        <p:cTn id="106" dur="500"/>
                                        <p:tgtEl>
                                          <p:spTgt spid="98"/>
                                        </p:tgtEl>
                                      </p:cBhvr>
                                    </p:animEffect>
                                  </p:childTnLst>
                                </p:cTn>
                              </p:par>
                            </p:childTnLst>
                          </p:cTn>
                        </p:par>
                        <p:par>
                          <p:cTn id="107" fill="hold">
                            <p:stCondLst>
                              <p:cond delay="5000"/>
                            </p:stCondLst>
                            <p:childTnLst>
                              <p:par>
                                <p:cTn id="108" presetID="23" presetClass="entr" presetSubtype="16" fill="hold" grpId="0" nodeType="afterEffect">
                                  <p:stCondLst>
                                    <p:cond delay="1000"/>
                                  </p:stCondLst>
                                  <p:childTnLst>
                                    <p:set>
                                      <p:cBhvr>
                                        <p:cTn id="109" dur="1" fill="hold">
                                          <p:stCondLst>
                                            <p:cond delay="0"/>
                                          </p:stCondLst>
                                        </p:cTn>
                                        <p:tgtEl>
                                          <p:spTgt spid="167"/>
                                        </p:tgtEl>
                                        <p:attrNameLst>
                                          <p:attrName>style.visibility</p:attrName>
                                        </p:attrNameLst>
                                      </p:cBhvr>
                                      <p:to>
                                        <p:strVal val="visible"/>
                                      </p:to>
                                    </p:set>
                                    <p:anim calcmode="lin" valueType="num">
                                      <p:cBhvr>
                                        <p:cTn id="110" dur="500" fill="hold"/>
                                        <p:tgtEl>
                                          <p:spTgt spid="167"/>
                                        </p:tgtEl>
                                        <p:attrNameLst>
                                          <p:attrName>ppt_w</p:attrName>
                                        </p:attrNameLst>
                                      </p:cBhvr>
                                      <p:tavLst>
                                        <p:tav tm="0">
                                          <p:val>
                                            <p:fltVal val="0"/>
                                          </p:val>
                                        </p:tav>
                                        <p:tav tm="100000">
                                          <p:val>
                                            <p:strVal val="#ppt_w"/>
                                          </p:val>
                                        </p:tav>
                                      </p:tavLst>
                                    </p:anim>
                                    <p:anim calcmode="lin" valueType="num">
                                      <p:cBhvr>
                                        <p:cTn id="111" dur="500" fill="hold"/>
                                        <p:tgtEl>
                                          <p:spTgt spid="167"/>
                                        </p:tgtEl>
                                        <p:attrNameLst>
                                          <p:attrName>ppt_h</p:attrName>
                                        </p:attrNameLst>
                                      </p:cBhvr>
                                      <p:tavLst>
                                        <p:tav tm="0">
                                          <p:val>
                                            <p:fltVal val="0"/>
                                          </p:val>
                                        </p:tav>
                                        <p:tav tm="100000">
                                          <p:val>
                                            <p:strVal val="#ppt_h"/>
                                          </p:val>
                                        </p:tav>
                                      </p:tavLst>
                                    </p:anim>
                                  </p:childTnLst>
                                </p:cTn>
                              </p:par>
                            </p:childTnLst>
                          </p:cTn>
                        </p:par>
                      </p:childTnLst>
                    </p:cTn>
                  </p:par>
                  <p:par>
                    <p:cTn id="112" fill="hold">
                      <p:stCondLst>
                        <p:cond delay="indefinite"/>
                      </p:stCondLst>
                      <p:childTnLst>
                        <p:par>
                          <p:cTn id="113" fill="hold">
                            <p:stCondLst>
                              <p:cond delay="0"/>
                            </p:stCondLst>
                            <p:childTnLst>
                              <p:par>
                                <p:cTn id="114" presetID="22" presetClass="entr" presetSubtype="8" fill="hold" grpId="0" nodeType="clickEffect">
                                  <p:stCondLst>
                                    <p:cond delay="0"/>
                                  </p:stCondLst>
                                  <p:iterate type="lt">
                                    <p:tmPct val="100000"/>
                                  </p:iterate>
                                  <p:childTnLst>
                                    <p:set>
                                      <p:cBhvr>
                                        <p:cTn id="115" dur="1" fill="hold">
                                          <p:stCondLst>
                                            <p:cond delay="0"/>
                                          </p:stCondLst>
                                        </p:cTn>
                                        <p:tgtEl>
                                          <p:spTgt spid="163"/>
                                        </p:tgtEl>
                                        <p:attrNameLst>
                                          <p:attrName>style.visibility</p:attrName>
                                        </p:attrNameLst>
                                      </p:cBhvr>
                                      <p:to>
                                        <p:strVal val="visible"/>
                                      </p:to>
                                    </p:set>
                                    <p:animEffect transition="in" filter="wipe(left)">
                                      <p:cBhvr>
                                        <p:cTn id="116" dur="75"/>
                                        <p:tgtEl>
                                          <p:spTgt spid="163"/>
                                        </p:tgtEl>
                                      </p:cBhvr>
                                    </p:animEffect>
                                  </p:childTnLst>
                                </p:cTn>
                              </p:par>
                            </p:childTnLst>
                          </p:cTn>
                        </p:par>
                      </p:childTnLst>
                    </p:cTn>
                  </p:par>
                  <p:par>
                    <p:cTn id="117" fill="hold">
                      <p:stCondLst>
                        <p:cond delay="indefinite"/>
                      </p:stCondLst>
                      <p:childTnLst>
                        <p:par>
                          <p:cTn id="118" fill="hold">
                            <p:stCondLst>
                              <p:cond delay="0"/>
                            </p:stCondLst>
                            <p:childTnLst>
                              <p:par>
                                <p:cTn id="119" presetID="22" presetClass="entr" presetSubtype="1" fill="hold" grpId="0" nodeType="clickEffect">
                                  <p:stCondLst>
                                    <p:cond delay="0"/>
                                  </p:stCondLst>
                                  <p:childTnLst>
                                    <p:set>
                                      <p:cBhvr>
                                        <p:cTn id="120" dur="1" fill="hold">
                                          <p:stCondLst>
                                            <p:cond delay="0"/>
                                          </p:stCondLst>
                                        </p:cTn>
                                        <p:tgtEl>
                                          <p:spTgt spid="78"/>
                                        </p:tgtEl>
                                        <p:attrNameLst>
                                          <p:attrName>style.visibility</p:attrName>
                                        </p:attrNameLst>
                                      </p:cBhvr>
                                      <p:to>
                                        <p:strVal val="visible"/>
                                      </p:to>
                                    </p:set>
                                    <p:animEffect transition="in" filter="wipe(up)">
                                      <p:cBhvr>
                                        <p:cTn id="121" dur="500"/>
                                        <p:tgtEl>
                                          <p:spTgt spid="78"/>
                                        </p:tgtEl>
                                      </p:cBhvr>
                                    </p:animEffect>
                                  </p:childTnLst>
                                </p:cTn>
                              </p:par>
                            </p:childTnLst>
                          </p:cTn>
                        </p:par>
                        <p:par>
                          <p:cTn id="122" fill="hold">
                            <p:stCondLst>
                              <p:cond delay="500"/>
                            </p:stCondLst>
                            <p:childTnLst>
                              <p:par>
                                <p:cTn id="123" presetID="22" presetClass="entr" presetSubtype="1" fill="hold" grpId="0" nodeType="afterEffect">
                                  <p:stCondLst>
                                    <p:cond delay="1000"/>
                                  </p:stCondLst>
                                  <p:childTnLst>
                                    <p:set>
                                      <p:cBhvr>
                                        <p:cTn id="124" dur="1" fill="hold">
                                          <p:stCondLst>
                                            <p:cond delay="0"/>
                                          </p:stCondLst>
                                        </p:cTn>
                                        <p:tgtEl>
                                          <p:spTgt spid="79"/>
                                        </p:tgtEl>
                                        <p:attrNameLst>
                                          <p:attrName>style.visibility</p:attrName>
                                        </p:attrNameLst>
                                      </p:cBhvr>
                                      <p:to>
                                        <p:strVal val="visible"/>
                                      </p:to>
                                    </p:set>
                                    <p:animEffect transition="in" filter="wipe(up)">
                                      <p:cBhvr>
                                        <p:cTn id="125" dur="500"/>
                                        <p:tgtEl>
                                          <p:spTgt spid="79"/>
                                        </p:tgtEl>
                                      </p:cBhvr>
                                    </p:animEffect>
                                  </p:childTnLst>
                                </p:cTn>
                              </p:par>
                            </p:childTnLst>
                          </p:cTn>
                        </p:par>
                        <p:par>
                          <p:cTn id="126" fill="hold">
                            <p:stCondLst>
                              <p:cond delay="2000"/>
                            </p:stCondLst>
                            <p:childTnLst>
                              <p:par>
                                <p:cTn id="127" presetID="12" presetClass="entr" presetSubtype="8" fill="hold" grpId="0" nodeType="afterEffect">
                                  <p:stCondLst>
                                    <p:cond delay="1000"/>
                                  </p:stCondLst>
                                  <p:childTnLst>
                                    <p:set>
                                      <p:cBhvr>
                                        <p:cTn id="128" dur="1" fill="hold">
                                          <p:stCondLst>
                                            <p:cond delay="0"/>
                                          </p:stCondLst>
                                        </p:cTn>
                                        <p:tgtEl>
                                          <p:spTgt spid="99"/>
                                        </p:tgtEl>
                                        <p:attrNameLst>
                                          <p:attrName>style.visibility</p:attrName>
                                        </p:attrNameLst>
                                      </p:cBhvr>
                                      <p:to>
                                        <p:strVal val="visible"/>
                                      </p:to>
                                    </p:set>
                                    <p:anim calcmode="lin" valueType="num">
                                      <p:cBhvr additive="base">
                                        <p:cTn id="129" dur="500"/>
                                        <p:tgtEl>
                                          <p:spTgt spid="99"/>
                                        </p:tgtEl>
                                        <p:attrNameLst>
                                          <p:attrName>ppt_x</p:attrName>
                                        </p:attrNameLst>
                                      </p:cBhvr>
                                      <p:tavLst>
                                        <p:tav tm="0">
                                          <p:val>
                                            <p:strVal val="#ppt_x-#ppt_w*1.125000"/>
                                          </p:val>
                                        </p:tav>
                                        <p:tav tm="100000">
                                          <p:val>
                                            <p:strVal val="#ppt_x"/>
                                          </p:val>
                                        </p:tav>
                                      </p:tavLst>
                                    </p:anim>
                                    <p:animEffect transition="in" filter="wipe(right)">
                                      <p:cBhvr>
                                        <p:cTn id="130" dur="500"/>
                                        <p:tgtEl>
                                          <p:spTgt spid="99"/>
                                        </p:tgtEl>
                                      </p:cBhvr>
                                    </p:animEffect>
                                  </p:childTnLst>
                                </p:cTn>
                              </p:par>
                            </p:childTnLst>
                          </p:cTn>
                        </p:par>
                        <p:par>
                          <p:cTn id="131" fill="hold">
                            <p:stCondLst>
                              <p:cond delay="3500"/>
                            </p:stCondLst>
                            <p:childTnLst>
                              <p:par>
                                <p:cTn id="132" presetID="12" presetClass="entr" presetSubtype="2" fill="hold" grpId="0" nodeType="afterEffect">
                                  <p:stCondLst>
                                    <p:cond delay="1000"/>
                                  </p:stCondLst>
                                  <p:childTnLst>
                                    <p:set>
                                      <p:cBhvr>
                                        <p:cTn id="133" dur="1" fill="hold">
                                          <p:stCondLst>
                                            <p:cond delay="0"/>
                                          </p:stCondLst>
                                        </p:cTn>
                                        <p:tgtEl>
                                          <p:spTgt spid="100"/>
                                        </p:tgtEl>
                                        <p:attrNameLst>
                                          <p:attrName>style.visibility</p:attrName>
                                        </p:attrNameLst>
                                      </p:cBhvr>
                                      <p:to>
                                        <p:strVal val="visible"/>
                                      </p:to>
                                    </p:set>
                                    <p:anim calcmode="lin" valueType="num">
                                      <p:cBhvr additive="base">
                                        <p:cTn id="134" dur="500"/>
                                        <p:tgtEl>
                                          <p:spTgt spid="100"/>
                                        </p:tgtEl>
                                        <p:attrNameLst>
                                          <p:attrName>ppt_x</p:attrName>
                                        </p:attrNameLst>
                                      </p:cBhvr>
                                      <p:tavLst>
                                        <p:tav tm="0">
                                          <p:val>
                                            <p:strVal val="#ppt_x+#ppt_w*1.125000"/>
                                          </p:val>
                                        </p:tav>
                                        <p:tav tm="100000">
                                          <p:val>
                                            <p:strVal val="#ppt_x"/>
                                          </p:val>
                                        </p:tav>
                                      </p:tavLst>
                                    </p:anim>
                                    <p:animEffect transition="in" filter="wipe(left)">
                                      <p:cBhvr>
                                        <p:cTn id="135" dur="500"/>
                                        <p:tgtEl>
                                          <p:spTgt spid="100"/>
                                        </p:tgtEl>
                                      </p:cBhvr>
                                    </p:animEffect>
                                  </p:childTnLst>
                                </p:cTn>
                              </p:par>
                            </p:childTnLst>
                          </p:cTn>
                        </p:par>
                        <p:par>
                          <p:cTn id="136" fill="hold">
                            <p:stCondLst>
                              <p:cond delay="5000"/>
                            </p:stCondLst>
                            <p:childTnLst>
                              <p:par>
                                <p:cTn id="137" presetID="23" presetClass="entr" presetSubtype="16" fill="hold" grpId="0" nodeType="afterEffect">
                                  <p:stCondLst>
                                    <p:cond delay="1000"/>
                                  </p:stCondLst>
                                  <p:childTnLst>
                                    <p:set>
                                      <p:cBhvr>
                                        <p:cTn id="138" dur="1" fill="hold">
                                          <p:stCondLst>
                                            <p:cond delay="0"/>
                                          </p:stCondLst>
                                        </p:cTn>
                                        <p:tgtEl>
                                          <p:spTgt spid="168"/>
                                        </p:tgtEl>
                                        <p:attrNameLst>
                                          <p:attrName>style.visibility</p:attrName>
                                        </p:attrNameLst>
                                      </p:cBhvr>
                                      <p:to>
                                        <p:strVal val="visible"/>
                                      </p:to>
                                    </p:set>
                                    <p:anim calcmode="lin" valueType="num">
                                      <p:cBhvr>
                                        <p:cTn id="139" dur="500" fill="hold"/>
                                        <p:tgtEl>
                                          <p:spTgt spid="168"/>
                                        </p:tgtEl>
                                        <p:attrNameLst>
                                          <p:attrName>ppt_w</p:attrName>
                                        </p:attrNameLst>
                                      </p:cBhvr>
                                      <p:tavLst>
                                        <p:tav tm="0">
                                          <p:val>
                                            <p:fltVal val="0"/>
                                          </p:val>
                                        </p:tav>
                                        <p:tav tm="100000">
                                          <p:val>
                                            <p:strVal val="#ppt_w"/>
                                          </p:val>
                                        </p:tav>
                                      </p:tavLst>
                                    </p:anim>
                                    <p:anim calcmode="lin" valueType="num">
                                      <p:cBhvr>
                                        <p:cTn id="140" dur="500" fill="hold"/>
                                        <p:tgtEl>
                                          <p:spTgt spid="168"/>
                                        </p:tgtEl>
                                        <p:attrNameLst>
                                          <p:attrName>ppt_h</p:attrName>
                                        </p:attrNameLst>
                                      </p:cBhvr>
                                      <p:tavLst>
                                        <p:tav tm="0">
                                          <p:val>
                                            <p:fltVal val="0"/>
                                          </p:val>
                                        </p:tav>
                                        <p:tav tm="100000">
                                          <p:val>
                                            <p:strVal val="#ppt_h"/>
                                          </p:val>
                                        </p:tav>
                                      </p:tavLst>
                                    </p:anim>
                                  </p:childTnLst>
                                </p:cTn>
                              </p:par>
                            </p:childTnLst>
                          </p:cTn>
                        </p:par>
                      </p:childTnLst>
                    </p:cTn>
                  </p:par>
                  <p:par>
                    <p:cTn id="141" fill="hold">
                      <p:stCondLst>
                        <p:cond delay="indefinite"/>
                      </p:stCondLst>
                      <p:childTnLst>
                        <p:par>
                          <p:cTn id="142" fill="hold">
                            <p:stCondLst>
                              <p:cond delay="0"/>
                            </p:stCondLst>
                            <p:childTnLst>
                              <p:par>
                                <p:cTn id="143" presetID="22" presetClass="entr" presetSubtype="8" fill="hold" grpId="0" nodeType="clickEffect">
                                  <p:stCondLst>
                                    <p:cond delay="0"/>
                                  </p:stCondLst>
                                  <p:iterate type="lt">
                                    <p:tmPct val="100000"/>
                                  </p:iterate>
                                  <p:childTnLst>
                                    <p:set>
                                      <p:cBhvr>
                                        <p:cTn id="144" dur="1" fill="hold">
                                          <p:stCondLst>
                                            <p:cond delay="0"/>
                                          </p:stCondLst>
                                        </p:cTn>
                                        <p:tgtEl>
                                          <p:spTgt spid="166"/>
                                        </p:tgtEl>
                                        <p:attrNameLst>
                                          <p:attrName>style.visibility</p:attrName>
                                        </p:attrNameLst>
                                      </p:cBhvr>
                                      <p:to>
                                        <p:strVal val="visible"/>
                                      </p:to>
                                    </p:set>
                                    <p:animEffect transition="in" filter="wipe(left)">
                                      <p:cBhvr>
                                        <p:cTn id="145" dur="75"/>
                                        <p:tgtEl>
                                          <p:spTgt spid="166"/>
                                        </p:tgtEl>
                                      </p:cBhvr>
                                    </p:animEffect>
                                  </p:childTnLst>
                                </p:cTn>
                              </p:par>
                            </p:childTnLst>
                          </p:cTn>
                        </p:par>
                      </p:childTnLst>
                    </p:cTn>
                  </p:par>
                  <p:par>
                    <p:cTn id="146" fill="hold">
                      <p:stCondLst>
                        <p:cond delay="indefinite"/>
                      </p:stCondLst>
                      <p:childTnLst>
                        <p:par>
                          <p:cTn id="147" fill="hold">
                            <p:stCondLst>
                              <p:cond delay="0"/>
                            </p:stCondLst>
                            <p:childTnLst>
                              <p:par>
                                <p:cTn id="148" presetID="22" presetClass="entr" presetSubtype="8" fill="hold" grpId="0" nodeType="clickEffect">
                                  <p:stCondLst>
                                    <p:cond delay="0"/>
                                  </p:stCondLst>
                                  <p:iterate type="lt">
                                    <p:tmPct val="100000"/>
                                  </p:iterate>
                                  <p:childTnLst>
                                    <p:set>
                                      <p:cBhvr>
                                        <p:cTn id="149" dur="1" fill="hold">
                                          <p:stCondLst>
                                            <p:cond delay="0"/>
                                          </p:stCondLst>
                                        </p:cTn>
                                        <p:tgtEl>
                                          <p:spTgt spid="164"/>
                                        </p:tgtEl>
                                        <p:attrNameLst>
                                          <p:attrName>style.visibility</p:attrName>
                                        </p:attrNameLst>
                                      </p:cBhvr>
                                      <p:to>
                                        <p:strVal val="visible"/>
                                      </p:to>
                                    </p:set>
                                    <p:animEffect transition="in" filter="wipe(left)">
                                      <p:cBhvr>
                                        <p:cTn id="150" dur="75"/>
                                        <p:tgtEl>
                                          <p:spTgt spid="164"/>
                                        </p:tgtEl>
                                      </p:cBhvr>
                                    </p:animEffect>
                                  </p:childTnLst>
                                </p:cTn>
                              </p:par>
                            </p:childTnLst>
                          </p:cTn>
                        </p:par>
                      </p:childTnLst>
                    </p:cTn>
                  </p:par>
                  <p:par>
                    <p:cTn id="151" fill="hold">
                      <p:stCondLst>
                        <p:cond delay="indefinite"/>
                      </p:stCondLst>
                      <p:childTnLst>
                        <p:par>
                          <p:cTn id="152" fill="hold">
                            <p:stCondLst>
                              <p:cond delay="0"/>
                            </p:stCondLst>
                            <p:childTnLst>
                              <p:par>
                                <p:cTn id="153" presetID="22" presetClass="entr" presetSubtype="8" fill="hold" nodeType="clickEffect">
                                  <p:stCondLst>
                                    <p:cond delay="0"/>
                                  </p:stCondLst>
                                  <p:childTnLst>
                                    <p:set>
                                      <p:cBhvr>
                                        <p:cTn id="154" dur="1" fill="hold">
                                          <p:stCondLst>
                                            <p:cond delay="0"/>
                                          </p:stCondLst>
                                        </p:cTn>
                                        <p:tgtEl>
                                          <p:spTgt spid="165"/>
                                        </p:tgtEl>
                                        <p:attrNameLst>
                                          <p:attrName>style.visibility</p:attrName>
                                        </p:attrNameLst>
                                      </p:cBhvr>
                                      <p:to>
                                        <p:strVal val="visible"/>
                                      </p:to>
                                    </p:set>
                                    <p:animEffect transition="in" filter="wipe(left)">
                                      <p:cBhvr>
                                        <p:cTn id="155" dur="500"/>
                                        <p:tgtEl>
                                          <p:spTgt spid="165"/>
                                        </p:tgtEl>
                                      </p:cBhvr>
                                    </p:animEffect>
                                  </p:childTnLst>
                                </p:cTn>
                              </p:par>
                            </p:childTnLst>
                          </p:cTn>
                        </p:par>
                      </p:childTnLst>
                    </p:cTn>
                  </p:par>
                  <p:par>
                    <p:cTn id="156" fill="hold">
                      <p:stCondLst>
                        <p:cond delay="indefinite"/>
                      </p:stCondLst>
                      <p:childTnLst>
                        <p:par>
                          <p:cTn id="157" fill="hold">
                            <p:stCondLst>
                              <p:cond delay="0"/>
                            </p:stCondLst>
                            <p:childTnLst>
                              <p:par>
                                <p:cTn id="158" presetID="22" presetClass="entr" presetSubtype="8" fill="hold" nodeType="clickEffect">
                                  <p:stCondLst>
                                    <p:cond delay="0"/>
                                  </p:stCondLst>
                                  <p:childTnLst>
                                    <p:set>
                                      <p:cBhvr>
                                        <p:cTn id="159" dur="1" fill="hold">
                                          <p:stCondLst>
                                            <p:cond delay="0"/>
                                          </p:stCondLst>
                                        </p:cTn>
                                        <p:tgtEl>
                                          <p:spTgt spid="171"/>
                                        </p:tgtEl>
                                        <p:attrNameLst>
                                          <p:attrName>style.visibility</p:attrName>
                                        </p:attrNameLst>
                                      </p:cBhvr>
                                      <p:to>
                                        <p:strVal val="visible"/>
                                      </p:to>
                                    </p:set>
                                    <p:animEffect transition="in" filter="wipe(left)">
                                      <p:cBhvr>
                                        <p:cTn id="160" dur="500"/>
                                        <p:tgtEl>
                                          <p:spTgt spid="171"/>
                                        </p:tgtEl>
                                      </p:cBhvr>
                                    </p:animEffect>
                                  </p:childTnLst>
                                </p:cTn>
                              </p:par>
                            </p:childTnLst>
                          </p:cTn>
                        </p:par>
                        <p:par>
                          <p:cTn id="161" fill="hold">
                            <p:stCondLst>
                              <p:cond delay="500"/>
                            </p:stCondLst>
                            <p:childTnLst>
                              <p:par>
                                <p:cTn id="162" presetID="22" presetClass="entr" presetSubtype="8" fill="hold" grpId="0" nodeType="afterEffect">
                                  <p:stCondLst>
                                    <p:cond delay="1000"/>
                                  </p:stCondLst>
                                  <p:childTnLst>
                                    <p:set>
                                      <p:cBhvr>
                                        <p:cTn id="163" dur="1" fill="hold">
                                          <p:stCondLst>
                                            <p:cond delay="0"/>
                                          </p:stCondLst>
                                        </p:cTn>
                                        <p:tgtEl>
                                          <p:spTgt spid="169"/>
                                        </p:tgtEl>
                                        <p:attrNameLst>
                                          <p:attrName>style.visibility</p:attrName>
                                        </p:attrNameLst>
                                      </p:cBhvr>
                                      <p:to>
                                        <p:strVal val="visible"/>
                                      </p:to>
                                    </p:set>
                                    <p:animEffect transition="in" filter="wipe(left)">
                                      <p:cBhvr>
                                        <p:cTn id="164" dur="500"/>
                                        <p:tgtEl>
                                          <p:spTgt spid="169"/>
                                        </p:tgtEl>
                                      </p:cBhvr>
                                    </p:animEffect>
                                  </p:childTnLst>
                                </p:cTn>
                              </p:par>
                            </p:childTnLst>
                          </p:cTn>
                        </p:par>
                        <p:par>
                          <p:cTn id="165" fill="hold">
                            <p:stCondLst>
                              <p:cond delay="2000"/>
                            </p:stCondLst>
                            <p:childTnLst>
                              <p:par>
                                <p:cTn id="166" presetID="22" presetClass="entr" presetSubtype="8" fill="hold" grpId="0" nodeType="afterEffect">
                                  <p:stCondLst>
                                    <p:cond delay="1000"/>
                                  </p:stCondLst>
                                  <p:childTnLst>
                                    <p:set>
                                      <p:cBhvr>
                                        <p:cTn id="167" dur="1" fill="hold">
                                          <p:stCondLst>
                                            <p:cond delay="0"/>
                                          </p:stCondLst>
                                        </p:cTn>
                                        <p:tgtEl>
                                          <p:spTgt spid="170"/>
                                        </p:tgtEl>
                                        <p:attrNameLst>
                                          <p:attrName>style.visibility</p:attrName>
                                        </p:attrNameLst>
                                      </p:cBhvr>
                                      <p:to>
                                        <p:strVal val="visible"/>
                                      </p:to>
                                    </p:set>
                                    <p:animEffect transition="in" filter="wipe(left)">
                                      <p:cBhvr>
                                        <p:cTn id="168" dur="500"/>
                                        <p:tgtEl>
                                          <p:spTgt spid="17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8" grpId="0" animBg="1"/>
      <p:bldP spid="79" grpId="0" animBg="1"/>
      <p:bldP spid="80" grpId="0" animBg="1"/>
      <p:bldP spid="81" grpId="0" animBg="1"/>
      <p:bldP spid="98" grpId="0" animBg="1"/>
      <p:bldP spid="99" grpId="0" animBg="1"/>
      <p:bldP spid="100" grpId="0" animBg="1"/>
      <p:bldP spid="118" grpId="0" autoUpdateAnimBg="0"/>
      <p:bldP spid="119" grpId="0" autoUpdateAnimBg="0"/>
      <p:bldP spid="160" grpId="0" autoUpdateAnimBg="0"/>
      <p:bldP spid="161" grpId="0" autoUpdateAnimBg="0"/>
      <p:bldP spid="162" grpId="0" animBg="1"/>
      <p:bldP spid="163" grpId="0" autoUpdateAnimBg="0"/>
      <p:bldP spid="164" grpId="0" autoUpdateAnimBg="0"/>
      <p:bldP spid="166" grpId="0" autoUpdateAnimBg="0"/>
      <p:bldP spid="167" grpId="0" autoUpdateAnimBg="0"/>
      <p:bldP spid="168" grpId="0" autoUpdateAnimBg="0"/>
      <p:bldP spid="169" grpId="0" autoUpdateAnimBg="0"/>
      <p:bldP spid="170" grpId="0" autoUpdateAnimBg="0"/>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标题 3">
            <a:extLst>
              <a:ext uri="{FF2B5EF4-FFF2-40B4-BE49-F238E27FC236}">
                <a16:creationId xmlns:a16="http://schemas.microsoft.com/office/drawing/2014/main" id="{E0F3ED29-554F-8B4F-8E1B-EB111653BE8E}"/>
              </a:ext>
            </a:extLst>
          </p:cNvPr>
          <p:cNvSpPr>
            <a:spLocks noGrp="1"/>
          </p:cNvSpPr>
          <p:nvPr>
            <p:ph type="title"/>
          </p:nvPr>
        </p:nvSpPr>
        <p:spPr/>
        <p:txBody>
          <a:bodyPr/>
          <a:lstStyle/>
          <a:p>
            <a:r>
              <a:rPr kumimoji="1" lang="zh-CN" altLang="en-US" dirty="0"/>
              <a:t>第三章   门电路</a:t>
            </a:r>
          </a:p>
        </p:txBody>
      </p:sp>
      <p:sp>
        <p:nvSpPr>
          <p:cNvPr id="2" name="文本框 1">
            <a:extLst>
              <a:ext uri="{FF2B5EF4-FFF2-40B4-BE49-F238E27FC236}">
                <a16:creationId xmlns:a16="http://schemas.microsoft.com/office/drawing/2014/main" id="{5A62D190-C1C3-544D-BD1D-80AF513C6EDC}"/>
              </a:ext>
            </a:extLst>
          </p:cNvPr>
          <p:cNvSpPr txBox="1"/>
          <p:nvPr/>
        </p:nvSpPr>
        <p:spPr>
          <a:xfrm>
            <a:off x="584694" y="741935"/>
            <a:ext cx="8275628" cy="5955476"/>
          </a:xfrm>
          <a:prstGeom prst="rect">
            <a:avLst/>
          </a:prstGeom>
          <a:noFill/>
        </p:spPr>
        <p:txBody>
          <a:bodyPr wrap="square" rtlCol="0">
            <a:spAutoFit/>
          </a:bodyPr>
          <a:lstStyle/>
          <a:p>
            <a:pPr marL="571500" indent="-571500">
              <a:spcBef>
                <a:spcPts val="1200"/>
              </a:spcBef>
              <a:buFont typeface="+mj-ea"/>
              <a:buAutoNum type="ea1JpnChsDbPeriod"/>
            </a:pPr>
            <a:r>
              <a:rPr kumimoji="1" lang="zh-CN" altLang="en-US" sz="2400" dirty="0">
                <a:latin typeface="Myriad Pro" panose="020B0503030403020204" pitchFamily="34" charset="0"/>
                <a:ea typeface="Songti SC" panose="02010600040101010101" pitchFamily="2" charset="-122"/>
              </a:rPr>
              <a:t>半导体二极管、三极管和</a:t>
            </a:r>
            <a:r>
              <a:rPr kumimoji="1" lang="en-US" altLang="zh-CN" sz="2400" dirty="0">
                <a:latin typeface="Myriad Pro" panose="020B0503030403020204" pitchFamily="34" charset="0"/>
                <a:ea typeface="Songti SC" panose="02010600040101010101" pitchFamily="2" charset="-122"/>
              </a:rPr>
              <a:t>MOS</a:t>
            </a:r>
            <a:r>
              <a:rPr kumimoji="1" lang="zh-CN" altLang="en-US" sz="2400" dirty="0">
                <a:latin typeface="Myriad Pro" panose="020B0503030403020204" pitchFamily="34" charset="0"/>
                <a:ea typeface="Songti SC" panose="02010600040101010101" pitchFamily="2" charset="-122"/>
              </a:rPr>
              <a:t>管的开关特性</a:t>
            </a:r>
            <a:endParaRPr kumimoji="1" lang="en-US" altLang="zh-CN" sz="2400" dirty="0">
              <a:latin typeface="Myriad Pro" panose="020B0503030403020204" pitchFamily="34" charset="0"/>
              <a:ea typeface="Songti SC" panose="02010600040101010101" pitchFamily="2" charset="-122"/>
            </a:endParaRPr>
          </a:p>
          <a:p>
            <a:pPr marL="971550" lvl="1" indent="-514350">
              <a:spcBef>
                <a:spcPts val="300"/>
              </a:spcBef>
              <a:buFont typeface="+mj-lt"/>
              <a:buAutoNum type="arabicPeriod"/>
            </a:pPr>
            <a:r>
              <a:rPr kumimoji="1" lang="zh-CN" altLang="en-US" sz="2000" dirty="0">
                <a:latin typeface="Myriad Pro" panose="020B0503030403020204" pitchFamily="34" charset="0"/>
                <a:ea typeface="KaiTi" panose="02010609060101010101" pitchFamily="49" charset="-122"/>
              </a:rPr>
              <a:t>半导体二极管的开关特性</a:t>
            </a:r>
            <a:endParaRPr kumimoji="1" lang="en-US" altLang="zh-CN" sz="2000" dirty="0">
              <a:latin typeface="Myriad Pro" panose="020B0503030403020204" pitchFamily="34" charset="0"/>
              <a:ea typeface="KaiTi" panose="02010609060101010101" pitchFamily="49" charset="-122"/>
            </a:endParaRPr>
          </a:p>
          <a:p>
            <a:pPr marL="971550" lvl="1" indent="-514350">
              <a:spcBef>
                <a:spcPts val="300"/>
              </a:spcBef>
              <a:buFont typeface="+mj-lt"/>
              <a:buAutoNum type="arabicPeriod"/>
            </a:pPr>
            <a:r>
              <a:rPr kumimoji="1" lang="zh-CN" altLang="en-US" sz="2000" dirty="0">
                <a:solidFill>
                  <a:schemeClr val="bg1">
                    <a:lumMod val="50000"/>
                  </a:schemeClr>
                </a:solidFill>
                <a:latin typeface="Myriad Pro" panose="020B0503030403020204" pitchFamily="34" charset="0"/>
                <a:ea typeface="KaiTi" panose="02010609060101010101" pitchFamily="49" charset="-122"/>
              </a:rPr>
              <a:t>半导体三极管的开关特性</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a:p>
            <a:pPr marL="971550" lvl="1" indent="-514350">
              <a:spcBef>
                <a:spcPts val="300"/>
              </a:spcBef>
              <a:buFont typeface="+mj-lt"/>
              <a:buAutoNum type="arabicPeriod"/>
            </a:pPr>
            <a:r>
              <a:rPr kumimoji="1" lang="en-US" altLang="zh-CN" sz="2000" dirty="0">
                <a:solidFill>
                  <a:schemeClr val="bg1">
                    <a:lumMod val="50000"/>
                  </a:schemeClr>
                </a:solidFill>
                <a:latin typeface="Myriad Pro" panose="020B0503030403020204" pitchFamily="34" charset="0"/>
                <a:ea typeface="KaiTi" panose="02010609060101010101" pitchFamily="49" charset="-122"/>
              </a:rPr>
              <a:t>MOS</a:t>
            </a:r>
            <a:r>
              <a:rPr kumimoji="1" lang="zh-CN" altLang="en-US" sz="2000" dirty="0">
                <a:solidFill>
                  <a:schemeClr val="bg1">
                    <a:lumMod val="50000"/>
                  </a:schemeClr>
                </a:solidFill>
                <a:latin typeface="Myriad Pro" panose="020B0503030403020204" pitchFamily="34" charset="0"/>
                <a:ea typeface="KaiTi" panose="02010609060101010101" pitchFamily="49" charset="-122"/>
              </a:rPr>
              <a:t>管的开关特性</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a:p>
            <a:pPr marL="342900" indent="-342900">
              <a:spcBef>
                <a:spcPts val="600"/>
              </a:spcBef>
              <a:buFont typeface="+mj-lt"/>
              <a:buAutoNum type="ea1JpnChsDbPeriod"/>
            </a:pPr>
            <a:r>
              <a:rPr kumimoji="1" lang="zh-CN" altLang="en-US" sz="2400" dirty="0">
                <a:solidFill>
                  <a:schemeClr val="bg1">
                    <a:lumMod val="50000"/>
                  </a:schemeClr>
                </a:solidFill>
                <a:latin typeface="Myriad Pro" panose="020B0503030403020204" pitchFamily="34" charset="0"/>
                <a:ea typeface="Songti SC" panose="02010600040101010101" pitchFamily="2" charset="-122"/>
              </a:rPr>
              <a:t>分立元器件门电路</a:t>
            </a:r>
            <a:endParaRPr kumimoji="1" lang="en-US" altLang="zh-CN" sz="2400" dirty="0">
              <a:solidFill>
                <a:schemeClr val="bg1">
                  <a:lumMod val="50000"/>
                </a:schemeClr>
              </a:solidFill>
              <a:latin typeface="Myriad Pro" panose="020B0503030403020204" pitchFamily="34" charset="0"/>
              <a:ea typeface="Songti SC" panose="02010600040101010101" pitchFamily="2" charset="-122"/>
            </a:endParaRPr>
          </a:p>
          <a:p>
            <a:pPr marL="971550" lvl="1" indent="-514350">
              <a:spcBef>
                <a:spcPts val="300"/>
              </a:spcBef>
              <a:buFont typeface="+mj-lt"/>
              <a:buAutoNum type="arabicPeriod"/>
            </a:pPr>
            <a:r>
              <a:rPr kumimoji="1" lang="zh-CN" altLang="en-US" sz="2000" dirty="0">
                <a:solidFill>
                  <a:schemeClr val="bg1">
                    <a:lumMod val="50000"/>
                  </a:schemeClr>
                </a:solidFill>
                <a:latin typeface="Myriad Pro" panose="020B0503030403020204" pitchFamily="34" charset="0"/>
                <a:ea typeface="KaiTi" panose="02010609060101010101" pitchFamily="49" charset="-122"/>
              </a:rPr>
              <a:t>二极管与门和或门</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a:p>
            <a:pPr marL="971550" lvl="1" indent="-514350">
              <a:spcBef>
                <a:spcPts val="300"/>
              </a:spcBef>
              <a:buFont typeface="+mj-lt"/>
              <a:buAutoNum type="arabicPeriod"/>
            </a:pPr>
            <a:r>
              <a:rPr kumimoji="1" lang="zh-CN" altLang="en-US" sz="2000" dirty="0">
                <a:solidFill>
                  <a:schemeClr val="bg1">
                    <a:lumMod val="50000"/>
                  </a:schemeClr>
                </a:solidFill>
                <a:latin typeface="Myriad Pro" panose="020B0503030403020204" pitchFamily="34" charset="0"/>
                <a:ea typeface="KaiTi" panose="02010609060101010101" pitchFamily="49" charset="-122"/>
              </a:rPr>
              <a:t>三极管非门（反相器）</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a:p>
            <a:pPr marL="342900" indent="-342900">
              <a:spcBef>
                <a:spcPts val="600"/>
              </a:spcBef>
              <a:buFont typeface="+mj-lt"/>
              <a:buAutoNum type="ea1JpnChsDbPeriod"/>
            </a:pPr>
            <a:r>
              <a:rPr kumimoji="1" lang="en-US" altLang="zh-CN" sz="2400" dirty="0">
                <a:solidFill>
                  <a:schemeClr val="bg1">
                    <a:lumMod val="50000"/>
                  </a:schemeClr>
                </a:solidFill>
                <a:latin typeface="Myriad Pro" panose="020B0503030403020204" pitchFamily="34" charset="0"/>
                <a:ea typeface="Songti SC" panose="02010600040101010101" pitchFamily="2" charset="-122"/>
              </a:rPr>
              <a:t>CMOS</a:t>
            </a:r>
            <a:r>
              <a:rPr kumimoji="1" lang="zh-CN" altLang="en-US" sz="2400" dirty="0">
                <a:solidFill>
                  <a:schemeClr val="bg1">
                    <a:lumMod val="50000"/>
                  </a:schemeClr>
                </a:solidFill>
                <a:latin typeface="Myriad Pro" panose="020B0503030403020204" pitchFamily="34" charset="0"/>
                <a:ea typeface="Songti SC" panose="02010600040101010101" pitchFamily="2" charset="-122"/>
              </a:rPr>
              <a:t>集成门电路</a:t>
            </a:r>
          </a:p>
          <a:p>
            <a:pPr marL="971550" lvl="1" indent="-514350">
              <a:spcBef>
                <a:spcPts val="300"/>
              </a:spcBef>
              <a:buFont typeface="+mj-lt"/>
              <a:buAutoNum type="arabicPeriod"/>
            </a:pPr>
            <a:r>
              <a:rPr kumimoji="1" lang="en-US" altLang="zh-CN" sz="2000" dirty="0">
                <a:solidFill>
                  <a:schemeClr val="bg1">
                    <a:lumMod val="50000"/>
                  </a:schemeClr>
                </a:solidFill>
                <a:latin typeface="Myriad Pro" panose="020B0503030403020204" pitchFamily="34" charset="0"/>
                <a:ea typeface="KaiTi" panose="02010609060101010101" pitchFamily="49" charset="-122"/>
              </a:rPr>
              <a:t>CMOS</a:t>
            </a:r>
            <a:r>
              <a:rPr kumimoji="1" lang="zh-CN" altLang="en-US" sz="2000" dirty="0">
                <a:solidFill>
                  <a:schemeClr val="bg1">
                    <a:lumMod val="50000"/>
                  </a:schemeClr>
                </a:solidFill>
                <a:latin typeface="Myriad Pro" panose="020B0503030403020204" pitchFamily="34" charset="0"/>
                <a:ea typeface="KaiTi" panose="02010609060101010101" pitchFamily="49" charset="-122"/>
              </a:rPr>
              <a:t>反相器</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a:p>
            <a:pPr marL="971550" lvl="1" indent="-514350">
              <a:spcBef>
                <a:spcPts val="300"/>
              </a:spcBef>
              <a:buFont typeface="+mj-lt"/>
              <a:buAutoNum type="arabicPeriod"/>
            </a:pPr>
            <a:r>
              <a:rPr kumimoji="1" lang="en-US" altLang="zh-CN" sz="2000" dirty="0">
                <a:solidFill>
                  <a:schemeClr val="bg1">
                    <a:lumMod val="50000"/>
                  </a:schemeClr>
                </a:solidFill>
                <a:latin typeface="Myriad Pro" panose="020B0503030403020204" pitchFamily="34" charset="0"/>
                <a:ea typeface="KaiTi" panose="02010609060101010101" pitchFamily="49" charset="-122"/>
              </a:rPr>
              <a:t>CMOS</a:t>
            </a:r>
            <a:r>
              <a:rPr kumimoji="1" lang="zh-CN" altLang="en-US" sz="2000" dirty="0">
                <a:solidFill>
                  <a:schemeClr val="bg1">
                    <a:lumMod val="50000"/>
                  </a:schemeClr>
                </a:solidFill>
                <a:latin typeface="Myriad Pro" panose="020B0503030403020204" pitchFamily="34" charset="0"/>
                <a:ea typeface="KaiTi" panose="02010609060101010101" pitchFamily="49" charset="-122"/>
              </a:rPr>
              <a:t>与非门、或非门、与门和或门</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a:p>
            <a:pPr marL="971550" lvl="1" indent="-514350">
              <a:spcBef>
                <a:spcPts val="300"/>
              </a:spcBef>
              <a:buFont typeface="+mj-lt"/>
              <a:buAutoNum type="arabicPeriod"/>
            </a:pPr>
            <a:r>
              <a:rPr kumimoji="1" lang="en-US" altLang="zh-CN" sz="2000" dirty="0">
                <a:solidFill>
                  <a:schemeClr val="bg1">
                    <a:lumMod val="50000"/>
                  </a:schemeClr>
                </a:solidFill>
                <a:latin typeface="Myriad Pro" panose="020B0503030403020204" pitchFamily="34" charset="0"/>
                <a:ea typeface="KaiTi" panose="02010609060101010101" pitchFamily="49" charset="-122"/>
              </a:rPr>
              <a:t>CMOS</a:t>
            </a:r>
            <a:r>
              <a:rPr kumimoji="1" lang="zh-CN" altLang="en-US" sz="2000" dirty="0">
                <a:solidFill>
                  <a:schemeClr val="bg1">
                    <a:lumMod val="50000"/>
                  </a:schemeClr>
                </a:solidFill>
                <a:latin typeface="Myriad Pro" panose="020B0503030403020204" pitchFamily="34" charset="0"/>
                <a:ea typeface="KaiTi" panose="02010609060101010101" pitchFamily="49" charset="-122"/>
              </a:rPr>
              <a:t>与或非门和异或门</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a:p>
            <a:pPr marL="971550" lvl="1" indent="-514350">
              <a:spcBef>
                <a:spcPts val="300"/>
              </a:spcBef>
              <a:buFont typeface="+mj-lt"/>
              <a:buAutoNum type="arabicPeriod"/>
            </a:pPr>
            <a:r>
              <a:rPr kumimoji="1" lang="en-US" altLang="zh-CN" sz="2000" dirty="0">
                <a:solidFill>
                  <a:schemeClr val="bg1">
                    <a:lumMod val="50000"/>
                  </a:schemeClr>
                </a:solidFill>
                <a:latin typeface="Myriad Pro" panose="020B0503030403020204" pitchFamily="34" charset="0"/>
                <a:ea typeface="KaiTi" panose="02010609060101010101" pitchFamily="49" charset="-122"/>
              </a:rPr>
              <a:t>CMOS</a:t>
            </a:r>
            <a:r>
              <a:rPr kumimoji="1" lang="zh-CN" altLang="en-US" sz="2000" dirty="0">
                <a:solidFill>
                  <a:schemeClr val="bg1">
                    <a:lumMod val="50000"/>
                  </a:schemeClr>
                </a:solidFill>
                <a:latin typeface="Myriad Pro" panose="020B0503030403020204" pitchFamily="34" charset="0"/>
                <a:ea typeface="KaiTi" panose="02010609060101010101" pitchFamily="49" charset="-122"/>
              </a:rPr>
              <a:t>传输门、三态门和漏级开路门</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a:p>
            <a:pPr marL="342900" indent="-342900">
              <a:spcBef>
                <a:spcPts val="600"/>
              </a:spcBef>
              <a:buFont typeface="+mj-lt"/>
              <a:buAutoNum type="ea1JpnChsDbPeriod"/>
            </a:pPr>
            <a:r>
              <a:rPr kumimoji="1" lang="en-US" altLang="zh-CN" sz="2400" dirty="0">
                <a:solidFill>
                  <a:schemeClr val="bg1">
                    <a:lumMod val="50000"/>
                  </a:schemeClr>
                </a:solidFill>
                <a:latin typeface="Myriad Pro" panose="020B0503030403020204" pitchFamily="34" charset="0"/>
                <a:ea typeface="Songti SC" panose="02010600040101010101" pitchFamily="2" charset="-122"/>
              </a:rPr>
              <a:t>TTL</a:t>
            </a:r>
            <a:r>
              <a:rPr kumimoji="1" lang="zh-CN" altLang="en-US" sz="2400" dirty="0">
                <a:solidFill>
                  <a:schemeClr val="bg1">
                    <a:lumMod val="50000"/>
                  </a:schemeClr>
                </a:solidFill>
                <a:latin typeface="Myriad Pro" panose="020B0503030403020204" pitchFamily="34" charset="0"/>
                <a:ea typeface="Songti SC" panose="02010600040101010101" pitchFamily="2" charset="-122"/>
              </a:rPr>
              <a:t>集成门电路</a:t>
            </a:r>
          </a:p>
          <a:p>
            <a:pPr marL="971550" lvl="1" indent="-514350">
              <a:spcBef>
                <a:spcPts val="300"/>
              </a:spcBef>
              <a:buFont typeface="+mj-lt"/>
              <a:buAutoNum type="arabicPeriod"/>
            </a:pPr>
            <a:r>
              <a:rPr kumimoji="1" lang="en-US" altLang="zh-CN" sz="2000" dirty="0">
                <a:solidFill>
                  <a:schemeClr val="bg1">
                    <a:lumMod val="50000"/>
                  </a:schemeClr>
                </a:solidFill>
                <a:latin typeface="Myriad Pro" panose="020B0503030403020204" pitchFamily="34" charset="0"/>
                <a:ea typeface="KaiTi" panose="02010609060101010101" pitchFamily="49" charset="-122"/>
              </a:rPr>
              <a:t>TTL</a:t>
            </a:r>
            <a:r>
              <a:rPr kumimoji="1" lang="zh-CN" altLang="en-US" sz="2000" dirty="0">
                <a:solidFill>
                  <a:schemeClr val="bg1">
                    <a:lumMod val="50000"/>
                  </a:schemeClr>
                </a:solidFill>
                <a:latin typeface="Myriad Pro" panose="020B0503030403020204" pitchFamily="34" charset="0"/>
                <a:ea typeface="KaiTi" panose="02010609060101010101" pitchFamily="49" charset="-122"/>
              </a:rPr>
              <a:t>反相器</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a:p>
            <a:pPr marL="971550" lvl="1" indent="-514350">
              <a:spcBef>
                <a:spcPts val="300"/>
              </a:spcBef>
              <a:buFont typeface="+mj-lt"/>
              <a:buAutoNum type="arabicPeriod"/>
            </a:pPr>
            <a:r>
              <a:rPr kumimoji="1" lang="en-US" altLang="zh-CN" sz="2000" dirty="0">
                <a:solidFill>
                  <a:schemeClr val="bg1">
                    <a:lumMod val="50000"/>
                  </a:schemeClr>
                </a:solidFill>
                <a:latin typeface="Myriad Pro" panose="020B0503030403020204" pitchFamily="34" charset="0"/>
                <a:ea typeface="KaiTi" panose="02010609060101010101" pitchFamily="49" charset="-122"/>
              </a:rPr>
              <a:t>TTL</a:t>
            </a:r>
            <a:r>
              <a:rPr kumimoji="1" lang="zh-CN" altLang="en-US" sz="2000" dirty="0">
                <a:solidFill>
                  <a:schemeClr val="bg1">
                    <a:lumMod val="50000"/>
                  </a:schemeClr>
                </a:solidFill>
                <a:latin typeface="Myriad Pro" panose="020B0503030403020204" pitchFamily="34" charset="0"/>
                <a:ea typeface="KaiTi" panose="02010609060101010101" pitchFamily="49" charset="-122"/>
              </a:rPr>
              <a:t>与非门、或非门、与门、或门、与或非门和异或门</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a:p>
            <a:pPr marL="971550" lvl="1" indent="-514350">
              <a:spcBef>
                <a:spcPts val="300"/>
              </a:spcBef>
              <a:buFont typeface="+mj-lt"/>
              <a:buAutoNum type="arabicPeriod"/>
            </a:pPr>
            <a:r>
              <a:rPr kumimoji="1" lang="en-US" altLang="zh-CN" sz="2000" dirty="0">
                <a:solidFill>
                  <a:schemeClr val="bg1">
                    <a:lumMod val="50000"/>
                  </a:schemeClr>
                </a:solidFill>
                <a:latin typeface="Myriad Pro" panose="020B0503030403020204" pitchFamily="34" charset="0"/>
                <a:ea typeface="KaiTi" panose="02010609060101010101" pitchFamily="49" charset="-122"/>
              </a:rPr>
              <a:t>TTL</a:t>
            </a:r>
            <a:r>
              <a:rPr kumimoji="1" lang="zh-CN" altLang="en-US" sz="2000" dirty="0">
                <a:solidFill>
                  <a:schemeClr val="bg1">
                    <a:lumMod val="50000"/>
                  </a:schemeClr>
                </a:solidFill>
                <a:latin typeface="Myriad Pro" panose="020B0503030403020204" pitchFamily="34" charset="0"/>
                <a:ea typeface="KaiTi" panose="02010609060101010101" pitchFamily="49" charset="-122"/>
              </a:rPr>
              <a:t>集电极开路门和三态门</a:t>
            </a:r>
            <a:endParaRPr kumimoji="1" lang="en-US" altLang="zh-CN" sz="2000" dirty="0">
              <a:latin typeface="Myriad Pro" panose="020B0503030403020204" pitchFamily="34" charset="0"/>
              <a:ea typeface="KaiTi" panose="02010609060101010101" pitchFamily="49" charset="-122"/>
            </a:endParaRPr>
          </a:p>
        </p:txBody>
      </p:sp>
      <p:sp>
        <p:nvSpPr>
          <p:cNvPr id="6" name="灯片编号占位符 5">
            <a:extLst>
              <a:ext uri="{FF2B5EF4-FFF2-40B4-BE49-F238E27FC236}">
                <a16:creationId xmlns:a16="http://schemas.microsoft.com/office/drawing/2014/main" id="{5D6A7E52-4F9B-6B4D-4F4F-14D85393B466}"/>
              </a:ext>
            </a:extLst>
          </p:cNvPr>
          <p:cNvSpPr>
            <a:spLocks noGrp="1"/>
          </p:cNvSpPr>
          <p:nvPr>
            <p:ph type="sldNum" sz="quarter" idx="12"/>
          </p:nvPr>
        </p:nvSpPr>
        <p:spPr/>
        <p:txBody>
          <a:bodyPr/>
          <a:lstStyle/>
          <a:p>
            <a:fld id="{392CBAA0-59E6-204E-8F03-85E5040D48B8}" type="slidenum">
              <a:rPr kumimoji="1" lang="zh-CN" altLang="en-US" smtClean="0"/>
              <a:t>11</a:t>
            </a:fld>
            <a:r>
              <a:rPr kumimoji="1" lang="en-US" altLang="zh-CN"/>
              <a:t>/132</a:t>
            </a:r>
            <a:endParaRPr kumimoji="1" lang="zh-CN" altLang="en-US" dirty="0"/>
          </a:p>
        </p:txBody>
      </p:sp>
    </p:spTree>
    <p:extLst>
      <p:ext uri="{BB962C8B-B14F-4D97-AF65-F5344CB8AC3E}">
        <p14:creationId xmlns:p14="http://schemas.microsoft.com/office/powerpoint/2010/main" val="1839348209"/>
      </p:ext>
    </p:extLst>
  </p:cSld>
  <p:clrMapOvr>
    <a:masterClrMapping/>
  </p:clrMapOvr>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标题 3">
            <a:extLst>
              <a:ext uri="{FF2B5EF4-FFF2-40B4-BE49-F238E27FC236}">
                <a16:creationId xmlns:a16="http://schemas.microsoft.com/office/drawing/2014/main" id="{E0F3ED29-554F-8B4F-8E1B-EB111653BE8E}"/>
              </a:ext>
            </a:extLst>
          </p:cNvPr>
          <p:cNvSpPr>
            <a:spLocks noGrp="1"/>
          </p:cNvSpPr>
          <p:nvPr>
            <p:ph type="title"/>
          </p:nvPr>
        </p:nvSpPr>
        <p:spPr/>
        <p:txBody>
          <a:bodyPr/>
          <a:lstStyle/>
          <a:p>
            <a:r>
              <a:rPr kumimoji="1" lang="zh-CN" altLang="en-US" dirty="0"/>
              <a:t>第三章   门电路</a:t>
            </a:r>
          </a:p>
        </p:txBody>
      </p:sp>
      <p:sp>
        <p:nvSpPr>
          <p:cNvPr id="2" name="文本框 1">
            <a:extLst>
              <a:ext uri="{FF2B5EF4-FFF2-40B4-BE49-F238E27FC236}">
                <a16:creationId xmlns:a16="http://schemas.microsoft.com/office/drawing/2014/main" id="{5A62D190-C1C3-544D-BD1D-80AF513C6EDC}"/>
              </a:ext>
            </a:extLst>
          </p:cNvPr>
          <p:cNvSpPr txBox="1"/>
          <p:nvPr/>
        </p:nvSpPr>
        <p:spPr>
          <a:xfrm>
            <a:off x="584694" y="741935"/>
            <a:ext cx="8275628" cy="5955476"/>
          </a:xfrm>
          <a:prstGeom prst="rect">
            <a:avLst/>
          </a:prstGeom>
          <a:noFill/>
        </p:spPr>
        <p:txBody>
          <a:bodyPr wrap="square" rtlCol="0">
            <a:spAutoFit/>
          </a:bodyPr>
          <a:lstStyle/>
          <a:p>
            <a:pPr marL="571500" indent="-571500">
              <a:spcBef>
                <a:spcPts val="1200"/>
              </a:spcBef>
              <a:buFont typeface="+mj-ea"/>
              <a:buAutoNum type="ea1JpnChsDbPeriod"/>
            </a:pPr>
            <a:r>
              <a:rPr kumimoji="1" lang="zh-CN" altLang="en-US" sz="2400" dirty="0">
                <a:solidFill>
                  <a:schemeClr val="bg1">
                    <a:lumMod val="50000"/>
                  </a:schemeClr>
                </a:solidFill>
                <a:latin typeface="Myriad Pro" panose="020B0503030403020204" pitchFamily="34" charset="0"/>
                <a:ea typeface="Songti SC" panose="02010600040101010101" pitchFamily="2" charset="-122"/>
              </a:rPr>
              <a:t>半导体二极管、三极管和</a:t>
            </a:r>
            <a:r>
              <a:rPr kumimoji="1" lang="en-US" altLang="zh-CN" sz="2400" dirty="0">
                <a:solidFill>
                  <a:schemeClr val="bg1">
                    <a:lumMod val="50000"/>
                  </a:schemeClr>
                </a:solidFill>
                <a:latin typeface="Myriad Pro" panose="020B0503030403020204" pitchFamily="34" charset="0"/>
                <a:ea typeface="Songti SC" panose="02010600040101010101" pitchFamily="2" charset="-122"/>
              </a:rPr>
              <a:t>MOS</a:t>
            </a:r>
            <a:r>
              <a:rPr kumimoji="1" lang="zh-CN" altLang="en-US" sz="2400" dirty="0">
                <a:solidFill>
                  <a:schemeClr val="bg1">
                    <a:lumMod val="50000"/>
                  </a:schemeClr>
                </a:solidFill>
                <a:latin typeface="Myriad Pro" panose="020B0503030403020204" pitchFamily="34" charset="0"/>
                <a:ea typeface="Songti SC" panose="02010600040101010101" pitchFamily="2" charset="-122"/>
              </a:rPr>
              <a:t>管的开关特性</a:t>
            </a:r>
            <a:endParaRPr kumimoji="1" lang="en-US" altLang="zh-CN" sz="2400" dirty="0">
              <a:solidFill>
                <a:schemeClr val="bg1">
                  <a:lumMod val="50000"/>
                </a:schemeClr>
              </a:solidFill>
              <a:latin typeface="Myriad Pro" panose="020B0503030403020204" pitchFamily="34" charset="0"/>
              <a:ea typeface="Songti SC" panose="02010600040101010101" pitchFamily="2" charset="-122"/>
            </a:endParaRPr>
          </a:p>
          <a:p>
            <a:pPr marL="971550" lvl="1" indent="-514350">
              <a:spcBef>
                <a:spcPts val="300"/>
              </a:spcBef>
              <a:buFont typeface="+mj-lt"/>
              <a:buAutoNum type="arabicPeriod"/>
            </a:pPr>
            <a:r>
              <a:rPr kumimoji="1" lang="zh-CN" altLang="en-US" sz="2000" dirty="0">
                <a:solidFill>
                  <a:schemeClr val="bg1">
                    <a:lumMod val="50000"/>
                  </a:schemeClr>
                </a:solidFill>
                <a:latin typeface="Myriad Pro" panose="020B0503030403020204" pitchFamily="34" charset="0"/>
                <a:ea typeface="KaiTi" panose="02010609060101010101" pitchFamily="49" charset="-122"/>
              </a:rPr>
              <a:t>半导体二极管的开关特性</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a:p>
            <a:pPr marL="971550" lvl="1" indent="-514350">
              <a:spcBef>
                <a:spcPts val="300"/>
              </a:spcBef>
              <a:buFont typeface="+mj-lt"/>
              <a:buAutoNum type="arabicPeriod"/>
            </a:pPr>
            <a:r>
              <a:rPr kumimoji="1" lang="zh-CN" altLang="en-US" sz="2000" dirty="0">
                <a:solidFill>
                  <a:schemeClr val="bg1">
                    <a:lumMod val="50000"/>
                  </a:schemeClr>
                </a:solidFill>
                <a:latin typeface="Myriad Pro" panose="020B0503030403020204" pitchFamily="34" charset="0"/>
                <a:ea typeface="KaiTi" panose="02010609060101010101" pitchFamily="49" charset="-122"/>
              </a:rPr>
              <a:t>半导体三极管的开关特性</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a:p>
            <a:pPr marL="971550" lvl="1" indent="-514350">
              <a:spcBef>
                <a:spcPts val="300"/>
              </a:spcBef>
              <a:buFont typeface="+mj-lt"/>
              <a:buAutoNum type="arabicPeriod"/>
            </a:pPr>
            <a:r>
              <a:rPr kumimoji="1" lang="en-US" altLang="zh-CN" sz="2000" dirty="0">
                <a:solidFill>
                  <a:schemeClr val="bg1">
                    <a:lumMod val="50000"/>
                  </a:schemeClr>
                </a:solidFill>
                <a:latin typeface="Myriad Pro" panose="020B0503030403020204" pitchFamily="34" charset="0"/>
                <a:ea typeface="KaiTi" panose="02010609060101010101" pitchFamily="49" charset="-122"/>
              </a:rPr>
              <a:t>MOS</a:t>
            </a:r>
            <a:r>
              <a:rPr kumimoji="1" lang="zh-CN" altLang="en-US" sz="2000" dirty="0">
                <a:solidFill>
                  <a:schemeClr val="bg1">
                    <a:lumMod val="50000"/>
                  </a:schemeClr>
                </a:solidFill>
                <a:latin typeface="Myriad Pro" panose="020B0503030403020204" pitchFamily="34" charset="0"/>
                <a:ea typeface="KaiTi" panose="02010609060101010101" pitchFamily="49" charset="-122"/>
              </a:rPr>
              <a:t>管的开关特性</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a:p>
            <a:pPr marL="342900" indent="-342900">
              <a:spcBef>
                <a:spcPts val="600"/>
              </a:spcBef>
              <a:buFont typeface="+mj-lt"/>
              <a:buAutoNum type="ea1JpnChsDbPeriod"/>
            </a:pPr>
            <a:r>
              <a:rPr kumimoji="1" lang="zh-CN" altLang="en-US" sz="2400" dirty="0">
                <a:solidFill>
                  <a:schemeClr val="bg1">
                    <a:lumMod val="50000"/>
                  </a:schemeClr>
                </a:solidFill>
                <a:latin typeface="Myriad Pro" panose="020B0503030403020204" pitchFamily="34" charset="0"/>
                <a:ea typeface="Songti SC" panose="02010600040101010101" pitchFamily="2" charset="-122"/>
              </a:rPr>
              <a:t>分立元器件门电路</a:t>
            </a:r>
            <a:endParaRPr kumimoji="1" lang="en-US" altLang="zh-CN" sz="2400" dirty="0">
              <a:solidFill>
                <a:schemeClr val="bg1">
                  <a:lumMod val="50000"/>
                </a:schemeClr>
              </a:solidFill>
              <a:latin typeface="Myriad Pro" panose="020B0503030403020204" pitchFamily="34" charset="0"/>
              <a:ea typeface="Songti SC" panose="02010600040101010101" pitchFamily="2" charset="-122"/>
            </a:endParaRPr>
          </a:p>
          <a:p>
            <a:pPr marL="971550" lvl="1" indent="-514350">
              <a:spcBef>
                <a:spcPts val="300"/>
              </a:spcBef>
              <a:buFont typeface="+mj-lt"/>
              <a:buAutoNum type="arabicPeriod"/>
            </a:pPr>
            <a:r>
              <a:rPr kumimoji="1" lang="zh-CN" altLang="en-US" sz="2000" dirty="0">
                <a:solidFill>
                  <a:schemeClr val="bg1">
                    <a:lumMod val="50000"/>
                  </a:schemeClr>
                </a:solidFill>
                <a:latin typeface="Myriad Pro" panose="020B0503030403020204" pitchFamily="34" charset="0"/>
                <a:ea typeface="KaiTi" panose="02010609060101010101" pitchFamily="49" charset="-122"/>
              </a:rPr>
              <a:t>二极管与门和或门</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a:p>
            <a:pPr marL="971550" lvl="1" indent="-514350">
              <a:spcBef>
                <a:spcPts val="300"/>
              </a:spcBef>
              <a:buFont typeface="+mj-lt"/>
              <a:buAutoNum type="arabicPeriod"/>
            </a:pPr>
            <a:r>
              <a:rPr kumimoji="1" lang="zh-CN" altLang="en-US" sz="2000" dirty="0">
                <a:solidFill>
                  <a:schemeClr val="bg1">
                    <a:lumMod val="50000"/>
                  </a:schemeClr>
                </a:solidFill>
                <a:latin typeface="Myriad Pro" panose="020B0503030403020204" pitchFamily="34" charset="0"/>
                <a:ea typeface="KaiTi" panose="02010609060101010101" pitchFamily="49" charset="-122"/>
              </a:rPr>
              <a:t>三极管非门（反相器）</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a:p>
            <a:pPr marL="342900" indent="-342900">
              <a:spcBef>
                <a:spcPts val="600"/>
              </a:spcBef>
              <a:buFont typeface="+mj-lt"/>
              <a:buAutoNum type="ea1JpnChsDbPeriod"/>
            </a:pPr>
            <a:r>
              <a:rPr kumimoji="1" lang="en-US" altLang="zh-CN" sz="2400" dirty="0">
                <a:solidFill>
                  <a:schemeClr val="bg1">
                    <a:lumMod val="50000"/>
                  </a:schemeClr>
                </a:solidFill>
                <a:latin typeface="Myriad Pro" panose="020B0503030403020204" pitchFamily="34" charset="0"/>
                <a:ea typeface="Songti SC" panose="02010600040101010101" pitchFamily="2" charset="-122"/>
              </a:rPr>
              <a:t>CMOS</a:t>
            </a:r>
            <a:r>
              <a:rPr kumimoji="1" lang="zh-CN" altLang="en-US" sz="2400" dirty="0">
                <a:solidFill>
                  <a:schemeClr val="bg1">
                    <a:lumMod val="50000"/>
                  </a:schemeClr>
                </a:solidFill>
                <a:latin typeface="Myriad Pro" panose="020B0503030403020204" pitchFamily="34" charset="0"/>
                <a:ea typeface="Songti SC" panose="02010600040101010101" pitchFamily="2" charset="-122"/>
              </a:rPr>
              <a:t>集成门电路</a:t>
            </a:r>
          </a:p>
          <a:p>
            <a:pPr marL="971550" lvl="1" indent="-514350">
              <a:spcBef>
                <a:spcPts val="300"/>
              </a:spcBef>
              <a:buFont typeface="+mj-lt"/>
              <a:buAutoNum type="arabicPeriod"/>
            </a:pPr>
            <a:r>
              <a:rPr kumimoji="1" lang="en-US" altLang="zh-CN" sz="2000" dirty="0">
                <a:solidFill>
                  <a:schemeClr val="bg1">
                    <a:lumMod val="50000"/>
                  </a:schemeClr>
                </a:solidFill>
                <a:latin typeface="Myriad Pro" panose="020B0503030403020204" pitchFamily="34" charset="0"/>
                <a:ea typeface="KaiTi" panose="02010609060101010101" pitchFamily="49" charset="-122"/>
              </a:rPr>
              <a:t>CMOS</a:t>
            </a:r>
            <a:r>
              <a:rPr kumimoji="1" lang="zh-CN" altLang="en-US" sz="2000" dirty="0">
                <a:solidFill>
                  <a:schemeClr val="bg1">
                    <a:lumMod val="50000"/>
                  </a:schemeClr>
                </a:solidFill>
                <a:latin typeface="Myriad Pro" panose="020B0503030403020204" pitchFamily="34" charset="0"/>
                <a:ea typeface="KaiTi" panose="02010609060101010101" pitchFamily="49" charset="-122"/>
              </a:rPr>
              <a:t>反相器</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a:p>
            <a:pPr marL="971550" lvl="1" indent="-514350">
              <a:spcBef>
                <a:spcPts val="300"/>
              </a:spcBef>
              <a:buFont typeface="+mj-lt"/>
              <a:buAutoNum type="arabicPeriod"/>
            </a:pPr>
            <a:r>
              <a:rPr kumimoji="1" lang="en-US" altLang="zh-CN" sz="2000" dirty="0">
                <a:solidFill>
                  <a:schemeClr val="bg1">
                    <a:lumMod val="50000"/>
                  </a:schemeClr>
                </a:solidFill>
                <a:latin typeface="Myriad Pro" panose="020B0503030403020204" pitchFamily="34" charset="0"/>
                <a:ea typeface="KaiTi" panose="02010609060101010101" pitchFamily="49" charset="-122"/>
              </a:rPr>
              <a:t>CMOS</a:t>
            </a:r>
            <a:r>
              <a:rPr kumimoji="1" lang="zh-CN" altLang="en-US" sz="2000" dirty="0">
                <a:solidFill>
                  <a:schemeClr val="bg1">
                    <a:lumMod val="50000"/>
                  </a:schemeClr>
                </a:solidFill>
                <a:latin typeface="Myriad Pro" panose="020B0503030403020204" pitchFamily="34" charset="0"/>
                <a:ea typeface="KaiTi" panose="02010609060101010101" pitchFamily="49" charset="-122"/>
              </a:rPr>
              <a:t>与非门、或非门、与门和或门</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a:p>
            <a:pPr marL="971550" lvl="1" indent="-514350">
              <a:spcBef>
                <a:spcPts val="300"/>
              </a:spcBef>
              <a:buFont typeface="+mj-lt"/>
              <a:buAutoNum type="arabicPeriod"/>
            </a:pPr>
            <a:r>
              <a:rPr kumimoji="1" lang="en-US" altLang="zh-CN" sz="2000" dirty="0">
                <a:solidFill>
                  <a:schemeClr val="bg1">
                    <a:lumMod val="50000"/>
                  </a:schemeClr>
                </a:solidFill>
                <a:latin typeface="Myriad Pro" panose="020B0503030403020204" pitchFamily="34" charset="0"/>
                <a:ea typeface="KaiTi" panose="02010609060101010101" pitchFamily="49" charset="-122"/>
              </a:rPr>
              <a:t>CMOS</a:t>
            </a:r>
            <a:r>
              <a:rPr kumimoji="1" lang="zh-CN" altLang="en-US" sz="2000" dirty="0">
                <a:solidFill>
                  <a:schemeClr val="bg1">
                    <a:lumMod val="50000"/>
                  </a:schemeClr>
                </a:solidFill>
                <a:latin typeface="Myriad Pro" panose="020B0503030403020204" pitchFamily="34" charset="0"/>
                <a:ea typeface="KaiTi" panose="02010609060101010101" pitchFamily="49" charset="-122"/>
              </a:rPr>
              <a:t>与或非门和异或门</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a:p>
            <a:pPr marL="971550" lvl="1" indent="-514350">
              <a:spcBef>
                <a:spcPts val="300"/>
              </a:spcBef>
              <a:buFont typeface="+mj-lt"/>
              <a:buAutoNum type="arabicPeriod"/>
            </a:pPr>
            <a:r>
              <a:rPr kumimoji="1" lang="en-US" altLang="zh-CN" sz="2000" dirty="0">
                <a:solidFill>
                  <a:schemeClr val="bg1">
                    <a:lumMod val="50000"/>
                  </a:schemeClr>
                </a:solidFill>
                <a:latin typeface="Myriad Pro" panose="020B0503030403020204" pitchFamily="34" charset="0"/>
                <a:ea typeface="KaiTi" panose="02010609060101010101" pitchFamily="49" charset="-122"/>
              </a:rPr>
              <a:t>CMOS</a:t>
            </a:r>
            <a:r>
              <a:rPr kumimoji="1" lang="zh-CN" altLang="en-US" sz="2000" dirty="0">
                <a:solidFill>
                  <a:schemeClr val="bg1">
                    <a:lumMod val="50000"/>
                  </a:schemeClr>
                </a:solidFill>
                <a:latin typeface="Myriad Pro" panose="020B0503030403020204" pitchFamily="34" charset="0"/>
                <a:ea typeface="KaiTi" panose="02010609060101010101" pitchFamily="49" charset="-122"/>
              </a:rPr>
              <a:t>传输门、三态门和漏级开路门</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a:p>
            <a:pPr marL="342900" indent="-342900">
              <a:spcBef>
                <a:spcPts val="600"/>
              </a:spcBef>
              <a:buFont typeface="+mj-lt"/>
              <a:buAutoNum type="ea1JpnChsDbPeriod"/>
            </a:pPr>
            <a:r>
              <a:rPr kumimoji="1" lang="en-US" altLang="zh-CN" sz="2400" dirty="0">
                <a:latin typeface="Myriad Pro" panose="020B0503030403020204" pitchFamily="34" charset="0"/>
                <a:ea typeface="Songti SC" panose="02010600040101010101" pitchFamily="2" charset="-122"/>
              </a:rPr>
              <a:t>TTL</a:t>
            </a:r>
            <a:r>
              <a:rPr kumimoji="1" lang="zh-CN" altLang="en-US" sz="2400" dirty="0">
                <a:latin typeface="Myriad Pro" panose="020B0503030403020204" pitchFamily="34" charset="0"/>
                <a:ea typeface="Songti SC" panose="02010600040101010101" pitchFamily="2" charset="-122"/>
              </a:rPr>
              <a:t>集成门电路</a:t>
            </a:r>
          </a:p>
          <a:p>
            <a:pPr marL="971550" lvl="1" indent="-514350">
              <a:spcBef>
                <a:spcPts val="300"/>
              </a:spcBef>
              <a:buFont typeface="+mj-lt"/>
              <a:buAutoNum type="arabicPeriod"/>
            </a:pPr>
            <a:r>
              <a:rPr kumimoji="1" lang="en-US" altLang="zh-CN" sz="2000" dirty="0">
                <a:solidFill>
                  <a:schemeClr val="bg1">
                    <a:lumMod val="50000"/>
                  </a:schemeClr>
                </a:solidFill>
                <a:latin typeface="Myriad Pro" panose="020B0503030403020204" pitchFamily="34" charset="0"/>
                <a:ea typeface="KaiTi" panose="02010609060101010101" pitchFamily="49" charset="-122"/>
              </a:rPr>
              <a:t>TTL</a:t>
            </a:r>
            <a:r>
              <a:rPr kumimoji="1" lang="zh-CN" altLang="en-US" sz="2000" dirty="0">
                <a:solidFill>
                  <a:schemeClr val="bg1">
                    <a:lumMod val="50000"/>
                  </a:schemeClr>
                </a:solidFill>
                <a:latin typeface="Myriad Pro" panose="020B0503030403020204" pitchFamily="34" charset="0"/>
                <a:ea typeface="KaiTi" panose="02010609060101010101" pitchFamily="49" charset="-122"/>
              </a:rPr>
              <a:t>反相器</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a:p>
            <a:pPr marL="971550" lvl="1" indent="-514350">
              <a:spcBef>
                <a:spcPts val="300"/>
              </a:spcBef>
              <a:buFont typeface="+mj-lt"/>
              <a:buAutoNum type="arabicPeriod"/>
            </a:pPr>
            <a:r>
              <a:rPr kumimoji="1" lang="en-US" altLang="zh-CN" sz="2000" dirty="0">
                <a:latin typeface="Myriad Pro" panose="020B0503030403020204" pitchFamily="34" charset="0"/>
                <a:ea typeface="KaiTi" panose="02010609060101010101" pitchFamily="49" charset="-122"/>
              </a:rPr>
              <a:t>TTL</a:t>
            </a:r>
            <a:r>
              <a:rPr kumimoji="1" lang="zh-CN" altLang="en-US" sz="2000" dirty="0">
                <a:latin typeface="Myriad Pro" panose="020B0503030403020204" pitchFamily="34" charset="0"/>
                <a:ea typeface="KaiTi" panose="02010609060101010101" pitchFamily="49" charset="-122"/>
              </a:rPr>
              <a:t>与非门、或非门、与门、或门、与或非门和异或门</a:t>
            </a:r>
            <a:endParaRPr kumimoji="1" lang="en-US" altLang="zh-CN" sz="2000" dirty="0">
              <a:latin typeface="Myriad Pro" panose="020B0503030403020204" pitchFamily="34" charset="0"/>
              <a:ea typeface="KaiTi" panose="02010609060101010101" pitchFamily="49" charset="-122"/>
            </a:endParaRPr>
          </a:p>
          <a:p>
            <a:pPr marL="971550" lvl="1" indent="-514350">
              <a:spcBef>
                <a:spcPts val="300"/>
              </a:spcBef>
              <a:buFont typeface="+mj-lt"/>
              <a:buAutoNum type="arabicPeriod"/>
            </a:pPr>
            <a:r>
              <a:rPr kumimoji="1" lang="en-US" altLang="zh-CN" sz="2000" dirty="0">
                <a:solidFill>
                  <a:schemeClr val="bg1">
                    <a:lumMod val="50000"/>
                  </a:schemeClr>
                </a:solidFill>
                <a:latin typeface="Myriad Pro" panose="020B0503030403020204" pitchFamily="34" charset="0"/>
                <a:ea typeface="KaiTi" panose="02010609060101010101" pitchFamily="49" charset="-122"/>
              </a:rPr>
              <a:t>TTL</a:t>
            </a:r>
            <a:r>
              <a:rPr kumimoji="1" lang="zh-CN" altLang="en-US" sz="2000" dirty="0">
                <a:solidFill>
                  <a:schemeClr val="bg1">
                    <a:lumMod val="50000"/>
                  </a:schemeClr>
                </a:solidFill>
                <a:latin typeface="Myriad Pro" panose="020B0503030403020204" pitchFamily="34" charset="0"/>
                <a:ea typeface="KaiTi" panose="02010609060101010101" pitchFamily="49" charset="-122"/>
              </a:rPr>
              <a:t>集电极开路门和三态门</a:t>
            </a:r>
            <a:endParaRPr kumimoji="1" lang="en-US" altLang="zh-CN" sz="2000" dirty="0">
              <a:latin typeface="Myriad Pro" panose="020B0503030403020204" pitchFamily="34" charset="0"/>
              <a:ea typeface="KaiTi" panose="02010609060101010101" pitchFamily="49" charset="-122"/>
            </a:endParaRPr>
          </a:p>
        </p:txBody>
      </p:sp>
      <p:sp>
        <p:nvSpPr>
          <p:cNvPr id="6" name="灯片编号占位符 5">
            <a:extLst>
              <a:ext uri="{FF2B5EF4-FFF2-40B4-BE49-F238E27FC236}">
                <a16:creationId xmlns:a16="http://schemas.microsoft.com/office/drawing/2014/main" id="{21ACE12F-ABD8-4C99-3175-C15EBDFE519B}"/>
              </a:ext>
            </a:extLst>
          </p:cNvPr>
          <p:cNvSpPr>
            <a:spLocks noGrp="1"/>
          </p:cNvSpPr>
          <p:nvPr>
            <p:ph type="sldNum" sz="quarter" idx="12"/>
          </p:nvPr>
        </p:nvSpPr>
        <p:spPr/>
        <p:txBody>
          <a:bodyPr/>
          <a:lstStyle/>
          <a:p>
            <a:fld id="{392CBAA0-59E6-204E-8F03-85E5040D48B8}" type="slidenum">
              <a:rPr kumimoji="1" lang="zh-CN" altLang="en-US" smtClean="0"/>
              <a:t>110</a:t>
            </a:fld>
            <a:r>
              <a:rPr kumimoji="1" lang="en-US" altLang="zh-CN"/>
              <a:t>/132</a:t>
            </a:r>
            <a:endParaRPr kumimoji="1" lang="zh-CN" altLang="en-US" dirty="0"/>
          </a:p>
        </p:txBody>
      </p:sp>
    </p:spTree>
    <p:extLst>
      <p:ext uri="{BB962C8B-B14F-4D97-AF65-F5344CB8AC3E}">
        <p14:creationId xmlns:p14="http://schemas.microsoft.com/office/powerpoint/2010/main" val="2855675676"/>
      </p:ext>
    </p:extLst>
  </p:cSld>
  <p:clrMapOvr>
    <a:masterClrMapping/>
  </p:clrMapOvr>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标题 3">
            <a:extLst>
              <a:ext uri="{FF2B5EF4-FFF2-40B4-BE49-F238E27FC236}">
                <a16:creationId xmlns:a16="http://schemas.microsoft.com/office/drawing/2014/main" id="{A3557054-D826-9F4E-A18F-AE9DEA5A0C65}"/>
              </a:ext>
            </a:extLst>
          </p:cNvPr>
          <p:cNvSpPr>
            <a:spLocks noGrp="1"/>
          </p:cNvSpPr>
          <p:nvPr>
            <p:ph type="title"/>
          </p:nvPr>
        </p:nvSpPr>
        <p:spPr/>
        <p:txBody>
          <a:bodyPr>
            <a:normAutofit/>
          </a:bodyPr>
          <a:lstStyle/>
          <a:p>
            <a:r>
              <a:rPr kumimoji="1" lang="en-US" altLang="zh-CN" dirty="0"/>
              <a:t>4.2</a:t>
            </a:r>
            <a:r>
              <a:rPr kumimoji="1" lang="zh-CN" altLang="en-US" dirty="0"/>
              <a:t> </a:t>
            </a:r>
            <a:r>
              <a:rPr kumimoji="1" lang="en-US" altLang="zh-CN" dirty="0"/>
              <a:t>TTL</a:t>
            </a:r>
            <a:r>
              <a:rPr kumimoji="1" lang="zh-CN" altLang="en-US" dirty="0"/>
              <a:t>与非门、或非门、与门、或门、与或非门和异或门</a:t>
            </a:r>
            <a:endParaRPr kumimoji="1" lang="zh-CN" altLang="en-US" dirty="0">
              <a:latin typeface="Myriad Pro" panose="020B0503030403020204" pitchFamily="34" charset="0"/>
            </a:endParaRPr>
          </a:p>
        </p:txBody>
      </p:sp>
      <p:sp>
        <p:nvSpPr>
          <p:cNvPr id="157" name="Text Box 5">
            <a:extLst>
              <a:ext uri="{FF2B5EF4-FFF2-40B4-BE49-F238E27FC236}">
                <a16:creationId xmlns:a16="http://schemas.microsoft.com/office/drawing/2014/main" id="{72E8E95D-D521-1892-46B2-C79EEE236CC8}"/>
              </a:ext>
            </a:extLst>
          </p:cNvPr>
          <p:cNvSpPr txBox="1">
            <a:spLocks noChangeArrowheads="1"/>
          </p:cNvSpPr>
          <p:nvPr/>
        </p:nvSpPr>
        <p:spPr bwMode="auto">
          <a:xfrm>
            <a:off x="0" y="673822"/>
            <a:ext cx="2525713"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lang="zh-CN" altLang="en-US" b="0" dirty="0">
                <a:solidFill>
                  <a:srgbClr val="0033CC"/>
                </a:solidFill>
                <a:latin typeface="Myriad Pro" panose="020B0503030403020204" pitchFamily="34" charset="0"/>
                <a:ea typeface="Songti SC" panose="02010600040101010101" pitchFamily="2" charset="-122"/>
              </a:rPr>
              <a:t>一</a:t>
            </a:r>
            <a:r>
              <a:rPr kumimoji="1" lang="zh-CN" altLang="en-US" sz="2800" b="0" i="0" u="none" strike="noStrike" kern="1200" cap="none" spc="0" normalizeH="0" baseline="0" noProof="0" dirty="0">
                <a:ln>
                  <a:noFill/>
                </a:ln>
                <a:solidFill>
                  <a:srgbClr val="0033CC"/>
                </a:solidFill>
                <a:effectLst/>
                <a:uLnTx/>
                <a:uFillTx/>
                <a:latin typeface="Myriad Pro" panose="020B0503030403020204" pitchFamily="34" charset="0"/>
                <a:ea typeface="Songti SC" panose="02010600040101010101" pitchFamily="2" charset="-122"/>
              </a:rPr>
              <a:t>、</a:t>
            </a:r>
            <a:r>
              <a:rPr kumimoji="1" lang="en-US" altLang="zh-CN" sz="2800" b="0" i="0" u="none" strike="noStrike" kern="1200" cap="none" spc="0" normalizeH="0" baseline="0" noProof="0" dirty="0">
                <a:ln>
                  <a:noFill/>
                </a:ln>
                <a:solidFill>
                  <a:srgbClr val="0033CC"/>
                </a:solidFill>
                <a:effectLst/>
                <a:uLnTx/>
                <a:uFillTx/>
                <a:latin typeface="Myriad Pro" panose="020B0503030403020204" pitchFamily="34" charset="0"/>
                <a:ea typeface="Songti SC" panose="02010600040101010101" pitchFamily="2" charset="-122"/>
              </a:rPr>
              <a:t>TTL</a:t>
            </a:r>
            <a:r>
              <a:rPr kumimoji="1" lang="zh-CN" altLang="en-US" sz="2800" b="0" i="0" u="none" strike="noStrike" kern="1200" cap="none" spc="0" normalizeH="0" baseline="0" noProof="0" dirty="0">
                <a:ln>
                  <a:noFill/>
                </a:ln>
                <a:solidFill>
                  <a:srgbClr val="0033CC"/>
                </a:solidFill>
                <a:effectLst/>
                <a:uLnTx/>
                <a:uFillTx/>
                <a:latin typeface="Myriad Pro" panose="020B0503030403020204" pitchFamily="34" charset="0"/>
                <a:ea typeface="Songti SC" panose="02010600040101010101" pitchFamily="2" charset="-122"/>
              </a:rPr>
              <a:t>与非门</a:t>
            </a:r>
            <a:endParaRPr kumimoji="1" lang="zh-CN" altLang="en-US" sz="2800" b="0" i="0" u="none" strike="noStrike" kern="1200" cap="none" spc="0" normalizeH="0" baseline="0" noProof="0" dirty="0">
              <a:ln>
                <a:noFill/>
              </a:ln>
              <a:solidFill>
                <a:srgbClr val="FE0567"/>
              </a:solidFill>
              <a:effectLst/>
              <a:uLnTx/>
              <a:uFillTx/>
              <a:latin typeface="Myriad Pro" panose="020B0503030403020204" pitchFamily="34" charset="0"/>
              <a:ea typeface="Songti SC" panose="02010600040101010101" pitchFamily="2" charset="-122"/>
            </a:endParaRPr>
          </a:p>
        </p:txBody>
      </p:sp>
      <p:grpSp>
        <p:nvGrpSpPr>
          <p:cNvPr id="172" name="Group 346">
            <a:extLst>
              <a:ext uri="{FF2B5EF4-FFF2-40B4-BE49-F238E27FC236}">
                <a16:creationId xmlns:a16="http://schemas.microsoft.com/office/drawing/2014/main" id="{00905284-7614-F010-B68A-02483EA3BDA7}"/>
              </a:ext>
            </a:extLst>
          </p:cNvPr>
          <p:cNvGrpSpPr>
            <a:grpSpLocks/>
          </p:cNvGrpSpPr>
          <p:nvPr/>
        </p:nvGrpSpPr>
        <p:grpSpPr bwMode="auto">
          <a:xfrm>
            <a:off x="7040840" y="991311"/>
            <a:ext cx="4451350" cy="4803775"/>
            <a:chOff x="2744" y="489"/>
            <a:chExt cx="2804" cy="3026"/>
          </a:xfrm>
        </p:grpSpPr>
        <p:sp>
          <p:nvSpPr>
            <p:cNvPr id="173" name="Text Box 3">
              <a:extLst>
                <a:ext uri="{FF2B5EF4-FFF2-40B4-BE49-F238E27FC236}">
                  <a16:creationId xmlns:a16="http://schemas.microsoft.com/office/drawing/2014/main" id="{308D42CC-80F0-D8C4-B76D-84D98E09D6E5}"/>
                </a:ext>
              </a:extLst>
            </p:cNvPr>
            <p:cNvSpPr txBox="1">
              <a:spLocks noChangeArrowheads="1"/>
            </p:cNvSpPr>
            <p:nvPr/>
          </p:nvSpPr>
          <p:spPr bwMode="auto">
            <a:xfrm>
              <a:off x="4987" y="489"/>
              <a:ext cx="537" cy="51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r>
                <a:rPr kumimoji="0" lang="en-US" altLang="zh-CN" sz="2400">
                  <a:solidFill>
                    <a:srgbClr val="FF0066"/>
                  </a:solidFill>
                </a:rPr>
                <a:t>+</a:t>
              </a:r>
              <a:r>
                <a:rPr kumimoji="0" lang="en-US" altLang="zh-CN" sz="2400" i="1">
                  <a:solidFill>
                    <a:srgbClr val="FF0066"/>
                  </a:solidFill>
                </a:rPr>
                <a:t>V</a:t>
              </a:r>
              <a:r>
                <a:rPr kumimoji="0" lang="en-US" altLang="zh-CN" sz="2400" baseline="-25000">
                  <a:solidFill>
                    <a:srgbClr val="FF0066"/>
                  </a:solidFill>
                </a:rPr>
                <a:t>CC</a:t>
              </a:r>
            </a:p>
            <a:p>
              <a:pPr algn="ctr" eaLnBrk="1" hangingPunct="1"/>
              <a:r>
                <a:rPr kumimoji="0" lang="en-US" altLang="zh-CN" sz="2400">
                  <a:solidFill>
                    <a:srgbClr val="0033CC"/>
                  </a:solidFill>
                </a:rPr>
                <a:t>+5V</a:t>
              </a:r>
            </a:p>
          </p:txBody>
        </p:sp>
        <p:sp>
          <p:nvSpPr>
            <p:cNvPr id="174" name="Line 4">
              <a:extLst>
                <a:ext uri="{FF2B5EF4-FFF2-40B4-BE49-F238E27FC236}">
                  <a16:creationId xmlns:a16="http://schemas.microsoft.com/office/drawing/2014/main" id="{4FA0032C-1B8D-C31C-F693-34135A60085C}"/>
                </a:ext>
              </a:extLst>
            </p:cNvPr>
            <p:cNvSpPr>
              <a:spLocks noChangeShapeType="1"/>
            </p:cNvSpPr>
            <p:nvPr/>
          </p:nvSpPr>
          <p:spPr bwMode="auto">
            <a:xfrm>
              <a:off x="3640" y="1058"/>
              <a:ext cx="1605"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75" name="Line 5">
              <a:extLst>
                <a:ext uri="{FF2B5EF4-FFF2-40B4-BE49-F238E27FC236}">
                  <a16:creationId xmlns:a16="http://schemas.microsoft.com/office/drawing/2014/main" id="{BD7F0CE0-CA81-A890-7EB2-6079A415459F}"/>
                </a:ext>
              </a:extLst>
            </p:cNvPr>
            <p:cNvSpPr>
              <a:spLocks noChangeShapeType="1"/>
            </p:cNvSpPr>
            <p:nvPr/>
          </p:nvSpPr>
          <p:spPr bwMode="auto">
            <a:xfrm flipH="1">
              <a:off x="3644" y="1061"/>
              <a:ext cx="1" cy="861"/>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76" name="Line 6">
              <a:extLst>
                <a:ext uri="{FF2B5EF4-FFF2-40B4-BE49-F238E27FC236}">
                  <a16:creationId xmlns:a16="http://schemas.microsoft.com/office/drawing/2014/main" id="{408E0381-7BB2-05DE-058C-653E62BF4F90}"/>
                </a:ext>
              </a:extLst>
            </p:cNvPr>
            <p:cNvSpPr>
              <a:spLocks noChangeShapeType="1"/>
            </p:cNvSpPr>
            <p:nvPr/>
          </p:nvSpPr>
          <p:spPr bwMode="auto">
            <a:xfrm flipV="1">
              <a:off x="4287" y="1081"/>
              <a:ext cx="0" cy="866"/>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77" name="Line 7">
              <a:extLst>
                <a:ext uri="{FF2B5EF4-FFF2-40B4-BE49-F238E27FC236}">
                  <a16:creationId xmlns:a16="http://schemas.microsoft.com/office/drawing/2014/main" id="{A5F976FE-AD93-BC99-46AC-4641B48CE9D7}"/>
                </a:ext>
              </a:extLst>
            </p:cNvPr>
            <p:cNvSpPr>
              <a:spLocks noChangeShapeType="1"/>
            </p:cNvSpPr>
            <p:nvPr/>
          </p:nvSpPr>
          <p:spPr bwMode="auto">
            <a:xfrm>
              <a:off x="4691" y="1586"/>
              <a:ext cx="0"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78" name="Line 8">
              <a:extLst>
                <a:ext uri="{FF2B5EF4-FFF2-40B4-BE49-F238E27FC236}">
                  <a16:creationId xmlns:a16="http://schemas.microsoft.com/office/drawing/2014/main" id="{F1649CA7-B24B-EE6A-D404-4A287195247D}"/>
                </a:ext>
              </a:extLst>
            </p:cNvPr>
            <p:cNvSpPr>
              <a:spLocks noChangeShapeType="1"/>
            </p:cNvSpPr>
            <p:nvPr/>
          </p:nvSpPr>
          <p:spPr bwMode="auto">
            <a:xfrm flipH="1">
              <a:off x="4914" y="1057"/>
              <a:ext cx="0" cy="489"/>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179" name="Line 9">
              <a:extLst>
                <a:ext uri="{FF2B5EF4-FFF2-40B4-BE49-F238E27FC236}">
                  <a16:creationId xmlns:a16="http://schemas.microsoft.com/office/drawing/2014/main" id="{B63E226C-24ED-1831-CC3B-BDF120D5553B}"/>
                </a:ext>
              </a:extLst>
            </p:cNvPr>
            <p:cNvSpPr>
              <a:spLocks noChangeShapeType="1"/>
            </p:cNvSpPr>
            <p:nvPr/>
          </p:nvSpPr>
          <p:spPr bwMode="auto">
            <a:xfrm flipH="1">
              <a:off x="4259" y="1682"/>
              <a:ext cx="480"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180" name="Line 10">
              <a:extLst>
                <a:ext uri="{FF2B5EF4-FFF2-40B4-BE49-F238E27FC236}">
                  <a16:creationId xmlns:a16="http://schemas.microsoft.com/office/drawing/2014/main" id="{1132327B-69F7-7984-4063-928D4F246DBB}"/>
                </a:ext>
              </a:extLst>
            </p:cNvPr>
            <p:cNvSpPr>
              <a:spLocks noChangeShapeType="1"/>
            </p:cNvSpPr>
            <p:nvPr/>
          </p:nvSpPr>
          <p:spPr bwMode="auto">
            <a:xfrm flipH="1">
              <a:off x="4911" y="1818"/>
              <a:ext cx="0" cy="656"/>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181" name="Line 11">
              <a:extLst>
                <a:ext uri="{FF2B5EF4-FFF2-40B4-BE49-F238E27FC236}">
                  <a16:creationId xmlns:a16="http://schemas.microsoft.com/office/drawing/2014/main" id="{B02DE897-C787-32A7-1D2C-EB73688324D7}"/>
                </a:ext>
              </a:extLst>
            </p:cNvPr>
            <p:cNvSpPr>
              <a:spLocks noChangeShapeType="1"/>
            </p:cNvSpPr>
            <p:nvPr/>
          </p:nvSpPr>
          <p:spPr bwMode="auto">
            <a:xfrm>
              <a:off x="4912" y="2342"/>
              <a:ext cx="336"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182" name="Line 12">
              <a:extLst>
                <a:ext uri="{FF2B5EF4-FFF2-40B4-BE49-F238E27FC236}">
                  <a16:creationId xmlns:a16="http://schemas.microsoft.com/office/drawing/2014/main" id="{1E59FA75-4BA7-48FF-7168-D3690AB94CF2}"/>
                </a:ext>
              </a:extLst>
            </p:cNvPr>
            <p:cNvSpPr>
              <a:spLocks noChangeShapeType="1"/>
            </p:cNvSpPr>
            <p:nvPr/>
          </p:nvSpPr>
          <p:spPr bwMode="auto">
            <a:xfrm flipH="1">
              <a:off x="2972" y="2102"/>
              <a:ext cx="420"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183" name="Line 13">
              <a:extLst>
                <a:ext uri="{FF2B5EF4-FFF2-40B4-BE49-F238E27FC236}">
                  <a16:creationId xmlns:a16="http://schemas.microsoft.com/office/drawing/2014/main" id="{C74DBAF8-8AB7-D4E4-72E9-C9136940BA9D}"/>
                </a:ext>
              </a:extLst>
            </p:cNvPr>
            <p:cNvSpPr>
              <a:spLocks noChangeShapeType="1"/>
            </p:cNvSpPr>
            <p:nvPr/>
          </p:nvSpPr>
          <p:spPr bwMode="auto">
            <a:xfrm flipH="1">
              <a:off x="3104" y="2101"/>
              <a:ext cx="0" cy="878"/>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grpSp>
          <p:nvGrpSpPr>
            <p:cNvPr id="184" name="Group 14">
              <a:extLst>
                <a:ext uri="{FF2B5EF4-FFF2-40B4-BE49-F238E27FC236}">
                  <a16:creationId xmlns:a16="http://schemas.microsoft.com/office/drawing/2014/main" id="{CB6CEB6F-25E4-7D73-C09E-BD68F27B77E5}"/>
                </a:ext>
              </a:extLst>
            </p:cNvPr>
            <p:cNvGrpSpPr>
              <a:grpSpLocks/>
            </p:cNvGrpSpPr>
            <p:nvPr/>
          </p:nvGrpSpPr>
          <p:grpSpPr bwMode="auto">
            <a:xfrm>
              <a:off x="3287" y="2464"/>
              <a:ext cx="235" cy="157"/>
              <a:chOff x="797" y="2537"/>
              <a:chExt cx="235" cy="157"/>
            </a:xfrm>
          </p:grpSpPr>
          <p:sp>
            <p:nvSpPr>
              <p:cNvPr id="256" name="AutoShape 15">
                <a:extLst>
                  <a:ext uri="{FF2B5EF4-FFF2-40B4-BE49-F238E27FC236}">
                    <a16:creationId xmlns:a16="http://schemas.microsoft.com/office/drawing/2014/main" id="{11823221-CD8D-10D7-65EB-0BF943AB10A1}"/>
                  </a:ext>
                </a:extLst>
              </p:cNvPr>
              <p:cNvSpPr>
                <a:spLocks noChangeArrowheads="1"/>
              </p:cNvSpPr>
              <p:nvPr/>
            </p:nvSpPr>
            <p:spPr bwMode="auto">
              <a:xfrm>
                <a:off x="816" y="2544"/>
                <a:ext cx="192" cy="150"/>
              </a:xfrm>
              <a:prstGeom prst="triangle">
                <a:avLst>
                  <a:gd name="adj" fmla="val 50000"/>
                </a:avLst>
              </a:prstGeom>
              <a:noFill/>
              <a:ln w="38100">
                <a:solidFill>
                  <a:srgbClr val="0033CC"/>
                </a:solidFill>
                <a:miter lim="800000"/>
                <a:headEnd/>
                <a:tailEnd/>
              </a:ln>
              <a:effectLst/>
              <a:extLst>
                <a:ext uri="{909E8E84-426E-40DD-AFC4-6F175D3DCCD1}">
                  <a14:hiddenFill xmlns:a14="http://schemas.microsoft.com/office/drawing/2010/main">
                    <a:solidFill>
                      <a:schemeClr val="bg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57" name="Line 16">
                <a:extLst>
                  <a:ext uri="{FF2B5EF4-FFF2-40B4-BE49-F238E27FC236}">
                    <a16:creationId xmlns:a16="http://schemas.microsoft.com/office/drawing/2014/main" id="{79361F05-7532-D6FD-ED80-6FD725AA4C84}"/>
                  </a:ext>
                </a:extLst>
              </p:cNvPr>
              <p:cNvSpPr>
                <a:spLocks noChangeShapeType="1"/>
              </p:cNvSpPr>
              <p:nvPr/>
            </p:nvSpPr>
            <p:spPr bwMode="auto">
              <a:xfrm flipV="1">
                <a:off x="797" y="2537"/>
                <a:ext cx="235" cy="3"/>
              </a:xfrm>
              <a:prstGeom prst="line">
                <a:avLst/>
              </a:prstGeom>
              <a:noFill/>
              <a:ln w="381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grpSp>
        <p:sp>
          <p:nvSpPr>
            <p:cNvPr id="185" name="Line 17">
              <a:extLst>
                <a:ext uri="{FF2B5EF4-FFF2-40B4-BE49-F238E27FC236}">
                  <a16:creationId xmlns:a16="http://schemas.microsoft.com/office/drawing/2014/main" id="{5216D137-907C-BC5E-D9E6-0ECF2DC109C2}"/>
                </a:ext>
              </a:extLst>
            </p:cNvPr>
            <p:cNvSpPr>
              <a:spLocks noChangeShapeType="1"/>
            </p:cNvSpPr>
            <p:nvPr/>
          </p:nvSpPr>
          <p:spPr bwMode="auto">
            <a:xfrm>
              <a:off x="4290" y="2223"/>
              <a:ext cx="1" cy="882"/>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186" name="Line 18">
              <a:extLst>
                <a:ext uri="{FF2B5EF4-FFF2-40B4-BE49-F238E27FC236}">
                  <a16:creationId xmlns:a16="http://schemas.microsoft.com/office/drawing/2014/main" id="{BB4C8C7B-3B29-031E-F467-750221207B5B}"/>
                </a:ext>
              </a:extLst>
            </p:cNvPr>
            <p:cNvSpPr>
              <a:spLocks noChangeShapeType="1"/>
            </p:cNvSpPr>
            <p:nvPr/>
          </p:nvSpPr>
          <p:spPr bwMode="auto">
            <a:xfrm>
              <a:off x="4285" y="3102"/>
              <a:ext cx="651"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187" name="Line 19">
              <a:extLst>
                <a:ext uri="{FF2B5EF4-FFF2-40B4-BE49-F238E27FC236}">
                  <a16:creationId xmlns:a16="http://schemas.microsoft.com/office/drawing/2014/main" id="{8694F675-2023-5539-938A-5A6E93A40B25}"/>
                </a:ext>
              </a:extLst>
            </p:cNvPr>
            <p:cNvSpPr>
              <a:spLocks noChangeShapeType="1"/>
            </p:cNvSpPr>
            <p:nvPr/>
          </p:nvSpPr>
          <p:spPr bwMode="auto">
            <a:xfrm>
              <a:off x="4820" y="3228"/>
              <a:ext cx="192" cy="0"/>
            </a:xfrm>
            <a:prstGeom prst="line">
              <a:avLst/>
            </a:prstGeom>
            <a:noFill/>
            <a:ln w="5715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188" name="Line 20">
              <a:extLst>
                <a:ext uri="{FF2B5EF4-FFF2-40B4-BE49-F238E27FC236}">
                  <a16:creationId xmlns:a16="http://schemas.microsoft.com/office/drawing/2014/main" id="{A6F6AE71-AF39-3930-D04C-163FA293E6F7}"/>
                </a:ext>
              </a:extLst>
            </p:cNvPr>
            <p:cNvSpPr>
              <a:spLocks noChangeShapeType="1"/>
            </p:cNvSpPr>
            <p:nvPr/>
          </p:nvSpPr>
          <p:spPr bwMode="auto">
            <a:xfrm flipH="1">
              <a:off x="4302" y="2615"/>
              <a:ext cx="437"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189" name="AutoShape 21">
              <a:extLst>
                <a:ext uri="{FF2B5EF4-FFF2-40B4-BE49-F238E27FC236}">
                  <a16:creationId xmlns:a16="http://schemas.microsoft.com/office/drawing/2014/main" id="{18E74737-3687-D2D8-74CB-182BF462065D}"/>
                </a:ext>
              </a:extLst>
            </p:cNvPr>
            <p:cNvSpPr>
              <a:spLocks noChangeArrowheads="1"/>
            </p:cNvSpPr>
            <p:nvPr/>
          </p:nvSpPr>
          <p:spPr bwMode="auto">
            <a:xfrm>
              <a:off x="2901" y="2065"/>
              <a:ext cx="66" cy="69"/>
            </a:xfrm>
            <a:prstGeom prst="flowChartConnector">
              <a:avLst/>
            </a:prstGeom>
            <a:noFill/>
            <a:ln w="28575">
              <a:solidFill>
                <a:srgbClr val="0033CC"/>
              </a:solidFill>
              <a:round/>
              <a:headEnd/>
              <a:tailEn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90" name="Line 22">
              <a:extLst>
                <a:ext uri="{FF2B5EF4-FFF2-40B4-BE49-F238E27FC236}">
                  <a16:creationId xmlns:a16="http://schemas.microsoft.com/office/drawing/2014/main" id="{EBF3CA42-52B7-C986-25BC-045F69659C00}"/>
                </a:ext>
              </a:extLst>
            </p:cNvPr>
            <p:cNvSpPr>
              <a:spLocks noChangeShapeType="1"/>
            </p:cNvSpPr>
            <p:nvPr/>
          </p:nvSpPr>
          <p:spPr bwMode="auto">
            <a:xfrm>
              <a:off x="4911" y="2753"/>
              <a:ext cx="0" cy="478"/>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191" name="Rectangle 23">
              <a:extLst>
                <a:ext uri="{FF2B5EF4-FFF2-40B4-BE49-F238E27FC236}">
                  <a16:creationId xmlns:a16="http://schemas.microsoft.com/office/drawing/2014/main" id="{AD1E43DF-4322-ABB3-DE8F-4BA607002898}"/>
                </a:ext>
              </a:extLst>
            </p:cNvPr>
            <p:cNvSpPr>
              <a:spLocks noChangeArrowheads="1"/>
            </p:cNvSpPr>
            <p:nvPr/>
          </p:nvSpPr>
          <p:spPr bwMode="auto">
            <a:xfrm>
              <a:off x="4242" y="1234"/>
              <a:ext cx="96" cy="240"/>
            </a:xfrm>
            <a:prstGeom prst="rect">
              <a:avLst/>
            </a:prstGeom>
            <a:solidFill>
              <a:srgbClr val="CCFFFF"/>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92" name="Rectangle 24">
              <a:extLst>
                <a:ext uri="{FF2B5EF4-FFF2-40B4-BE49-F238E27FC236}">
                  <a16:creationId xmlns:a16="http://schemas.microsoft.com/office/drawing/2014/main" id="{DFA0D906-7EBB-2758-510F-32C21BF1903F}"/>
                </a:ext>
              </a:extLst>
            </p:cNvPr>
            <p:cNvSpPr>
              <a:spLocks noChangeArrowheads="1"/>
            </p:cNvSpPr>
            <p:nvPr/>
          </p:nvSpPr>
          <p:spPr bwMode="auto">
            <a:xfrm>
              <a:off x="4870" y="1200"/>
              <a:ext cx="96" cy="240"/>
            </a:xfrm>
            <a:prstGeom prst="rect">
              <a:avLst/>
            </a:prstGeom>
            <a:solidFill>
              <a:srgbClr val="CCFFFF"/>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93" name="Rectangle 25">
              <a:extLst>
                <a:ext uri="{FF2B5EF4-FFF2-40B4-BE49-F238E27FC236}">
                  <a16:creationId xmlns:a16="http://schemas.microsoft.com/office/drawing/2014/main" id="{851B4DB3-1420-58BE-1C84-15D8C0D4A2C4}"/>
                </a:ext>
              </a:extLst>
            </p:cNvPr>
            <p:cNvSpPr>
              <a:spLocks noChangeArrowheads="1"/>
            </p:cNvSpPr>
            <p:nvPr/>
          </p:nvSpPr>
          <p:spPr bwMode="auto">
            <a:xfrm>
              <a:off x="4236" y="2752"/>
              <a:ext cx="96" cy="240"/>
            </a:xfrm>
            <a:prstGeom prst="rect">
              <a:avLst/>
            </a:prstGeom>
            <a:solidFill>
              <a:srgbClr val="CCFFFF"/>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94" name="Line 26">
              <a:extLst>
                <a:ext uri="{FF2B5EF4-FFF2-40B4-BE49-F238E27FC236}">
                  <a16:creationId xmlns:a16="http://schemas.microsoft.com/office/drawing/2014/main" id="{0824C222-F607-2583-15AF-8B4B256B5CE9}"/>
                </a:ext>
              </a:extLst>
            </p:cNvPr>
            <p:cNvSpPr>
              <a:spLocks noChangeShapeType="1"/>
            </p:cNvSpPr>
            <p:nvPr/>
          </p:nvSpPr>
          <p:spPr bwMode="auto">
            <a:xfrm flipV="1">
              <a:off x="3785" y="2089"/>
              <a:ext cx="328" cy="0"/>
            </a:xfrm>
            <a:prstGeom prst="line">
              <a:avLst/>
            </a:prstGeom>
            <a:noFill/>
            <a:ln w="28575">
              <a:solidFill>
                <a:srgbClr val="ED6E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dirty="0"/>
            </a:p>
          </p:txBody>
        </p:sp>
        <p:grpSp>
          <p:nvGrpSpPr>
            <p:cNvPr id="195" name="Group 27">
              <a:extLst>
                <a:ext uri="{FF2B5EF4-FFF2-40B4-BE49-F238E27FC236}">
                  <a16:creationId xmlns:a16="http://schemas.microsoft.com/office/drawing/2014/main" id="{3FA6F05B-4949-3D96-F481-12F2A6F15E69}"/>
                </a:ext>
              </a:extLst>
            </p:cNvPr>
            <p:cNvGrpSpPr>
              <a:grpSpLocks/>
            </p:cNvGrpSpPr>
            <p:nvPr/>
          </p:nvGrpSpPr>
          <p:grpSpPr bwMode="auto">
            <a:xfrm>
              <a:off x="4739" y="2464"/>
              <a:ext cx="191" cy="291"/>
              <a:chOff x="3552" y="3168"/>
              <a:chExt cx="191" cy="291"/>
            </a:xfrm>
          </p:grpSpPr>
          <p:sp>
            <p:nvSpPr>
              <p:cNvPr id="253" name="Line 28">
                <a:extLst>
                  <a:ext uri="{FF2B5EF4-FFF2-40B4-BE49-F238E27FC236}">
                    <a16:creationId xmlns:a16="http://schemas.microsoft.com/office/drawing/2014/main" id="{F3FDD4E4-F8E9-A3B9-3B6A-BBD46046E414}"/>
                  </a:ext>
                </a:extLst>
              </p:cNvPr>
              <p:cNvSpPr>
                <a:spLocks noChangeShapeType="1"/>
              </p:cNvSpPr>
              <p:nvPr/>
            </p:nvSpPr>
            <p:spPr bwMode="auto">
              <a:xfrm>
                <a:off x="3552" y="3206"/>
                <a:ext cx="0" cy="227"/>
              </a:xfrm>
              <a:prstGeom prst="line">
                <a:avLst/>
              </a:prstGeom>
              <a:noFill/>
              <a:ln w="38100">
                <a:solidFill>
                  <a:srgbClr val="0033CC"/>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54" name="Line 29">
                <a:extLst>
                  <a:ext uri="{FF2B5EF4-FFF2-40B4-BE49-F238E27FC236}">
                    <a16:creationId xmlns:a16="http://schemas.microsoft.com/office/drawing/2014/main" id="{CAAB78D3-8DD5-2629-7D81-BB4C97EDEF23}"/>
                  </a:ext>
                </a:extLst>
              </p:cNvPr>
              <p:cNvSpPr>
                <a:spLocks noChangeShapeType="1"/>
              </p:cNvSpPr>
              <p:nvPr/>
            </p:nvSpPr>
            <p:spPr bwMode="auto">
              <a:xfrm flipV="1">
                <a:off x="3552" y="3168"/>
                <a:ext cx="173" cy="114"/>
              </a:xfrm>
              <a:prstGeom prst="line">
                <a:avLst/>
              </a:prstGeom>
              <a:noFill/>
              <a:ln w="38100">
                <a:solidFill>
                  <a:srgbClr val="0033CC"/>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55" name="Line 30">
                <a:extLst>
                  <a:ext uri="{FF2B5EF4-FFF2-40B4-BE49-F238E27FC236}">
                    <a16:creationId xmlns:a16="http://schemas.microsoft.com/office/drawing/2014/main" id="{2F188AC9-655D-6781-3C5C-4ABF7EDE398A}"/>
                  </a:ext>
                </a:extLst>
              </p:cNvPr>
              <p:cNvSpPr>
                <a:spLocks noChangeShapeType="1"/>
              </p:cNvSpPr>
              <p:nvPr/>
            </p:nvSpPr>
            <p:spPr bwMode="auto">
              <a:xfrm>
                <a:off x="3552" y="3357"/>
                <a:ext cx="191" cy="102"/>
              </a:xfrm>
              <a:prstGeom prst="line">
                <a:avLst/>
              </a:prstGeom>
              <a:noFill/>
              <a:ln w="38100">
                <a:solidFill>
                  <a:srgbClr val="0033CC"/>
                </a:solidFill>
                <a:round/>
                <a:headEnd/>
                <a:tailEnd type="stealth" w="med" len="lg"/>
              </a:ln>
              <a:extLst>
                <a:ext uri="{909E8E84-426E-40DD-AFC4-6F175D3DCCD1}">
                  <a14:hiddenFill xmlns:a14="http://schemas.microsoft.com/office/drawing/2010/main">
                    <a:noFill/>
                  </a14:hiddenFill>
                </a:ext>
              </a:extLst>
            </p:spPr>
            <p:txBody>
              <a:bodyPr wrap="none" anchor="ctr"/>
              <a:lstStyle/>
              <a:p>
                <a:endParaRPr lang="zh-CN" altLang="en-US"/>
              </a:p>
            </p:txBody>
          </p:sp>
        </p:grpSp>
        <p:sp>
          <p:nvSpPr>
            <p:cNvPr id="196" name="Text Box 31">
              <a:extLst>
                <a:ext uri="{FF2B5EF4-FFF2-40B4-BE49-F238E27FC236}">
                  <a16:creationId xmlns:a16="http://schemas.microsoft.com/office/drawing/2014/main" id="{546E0501-E19A-E413-DFBE-FC0DACFCB377}"/>
                </a:ext>
              </a:extLst>
            </p:cNvPr>
            <p:cNvSpPr txBox="1">
              <a:spLocks noChangeArrowheads="1"/>
            </p:cNvSpPr>
            <p:nvPr/>
          </p:nvSpPr>
          <p:spPr bwMode="auto">
            <a:xfrm>
              <a:off x="3229" y="1130"/>
              <a:ext cx="308" cy="2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r>
                <a:rPr kumimoji="0" lang="en-US" altLang="zh-CN" sz="2400" i="1">
                  <a:solidFill>
                    <a:srgbClr val="0033CC"/>
                  </a:solidFill>
                </a:rPr>
                <a:t>R</a:t>
              </a:r>
              <a:r>
                <a:rPr kumimoji="0" lang="en-US" altLang="zh-CN" sz="2400" baseline="-25000">
                  <a:solidFill>
                    <a:srgbClr val="0033CC"/>
                  </a:solidFill>
                </a:rPr>
                <a:t>1</a:t>
              </a:r>
            </a:p>
          </p:txBody>
        </p:sp>
        <p:sp>
          <p:nvSpPr>
            <p:cNvPr id="197" name="Text Box 32">
              <a:extLst>
                <a:ext uri="{FF2B5EF4-FFF2-40B4-BE49-F238E27FC236}">
                  <a16:creationId xmlns:a16="http://schemas.microsoft.com/office/drawing/2014/main" id="{C2150312-42D1-3491-2EA5-C64EB7B84ED8}"/>
                </a:ext>
              </a:extLst>
            </p:cNvPr>
            <p:cNvSpPr txBox="1">
              <a:spLocks noChangeArrowheads="1"/>
            </p:cNvSpPr>
            <p:nvPr/>
          </p:nvSpPr>
          <p:spPr bwMode="auto">
            <a:xfrm>
              <a:off x="3121" y="1345"/>
              <a:ext cx="467" cy="2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r>
                <a:rPr kumimoji="0" lang="en-US" altLang="zh-CN" sz="2400">
                  <a:solidFill>
                    <a:srgbClr val="0033CC"/>
                  </a:solidFill>
                </a:rPr>
                <a:t>4k</a:t>
              </a:r>
              <a:r>
                <a:rPr kumimoji="0" lang="en-US" altLang="zh-CN" sz="2400">
                  <a:solidFill>
                    <a:srgbClr val="0033CC"/>
                  </a:solidFill>
                  <a:latin typeface="Symbol" panose="05050102010706020507" pitchFamily="18" charset="2"/>
                  <a:sym typeface="Symbol" panose="05050102010706020507" pitchFamily="18" charset="2"/>
                </a:rPr>
                <a:t></a:t>
              </a:r>
              <a:endParaRPr kumimoji="0" lang="en-US" altLang="zh-CN" sz="2400">
                <a:solidFill>
                  <a:srgbClr val="0033CC"/>
                </a:solidFill>
              </a:endParaRPr>
            </a:p>
          </p:txBody>
        </p:sp>
        <p:grpSp>
          <p:nvGrpSpPr>
            <p:cNvPr id="198" name="Group 33">
              <a:extLst>
                <a:ext uri="{FF2B5EF4-FFF2-40B4-BE49-F238E27FC236}">
                  <a16:creationId xmlns:a16="http://schemas.microsoft.com/office/drawing/2014/main" id="{E7CDBC13-6D1D-6644-8FE8-DE24CBDD2A90}"/>
                </a:ext>
              </a:extLst>
            </p:cNvPr>
            <p:cNvGrpSpPr>
              <a:grpSpLocks/>
            </p:cNvGrpSpPr>
            <p:nvPr/>
          </p:nvGrpSpPr>
          <p:grpSpPr bwMode="auto">
            <a:xfrm>
              <a:off x="4739" y="1533"/>
              <a:ext cx="191" cy="291"/>
              <a:chOff x="3552" y="3168"/>
              <a:chExt cx="191" cy="291"/>
            </a:xfrm>
          </p:grpSpPr>
          <p:sp>
            <p:nvSpPr>
              <p:cNvPr id="250" name="Line 34">
                <a:extLst>
                  <a:ext uri="{FF2B5EF4-FFF2-40B4-BE49-F238E27FC236}">
                    <a16:creationId xmlns:a16="http://schemas.microsoft.com/office/drawing/2014/main" id="{9F7EC0A2-97A8-000B-D37C-21D56BB9B9A1}"/>
                  </a:ext>
                </a:extLst>
              </p:cNvPr>
              <p:cNvSpPr>
                <a:spLocks noChangeShapeType="1"/>
              </p:cNvSpPr>
              <p:nvPr/>
            </p:nvSpPr>
            <p:spPr bwMode="auto">
              <a:xfrm>
                <a:off x="3552" y="3206"/>
                <a:ext cx="0" cy="227"/>
              </a:xfrm>
              <a:prstGeom prst="line">
                <a:avLst/>
              </a:prstGeom>
              <a:noFill/>
              <a:ln w="38100">
                <a:solidFill>
                  <a:srgbClr val="0033CC"/>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51" name="Line 35">
                <a:extLst>
                  <a:ext uri="{FF2B5EF4-FFF2-40B4-BE49-F238E27FC236}">
                    <a16:creationId xmlns:a16="http://schemas.microsoft.com/office/drawing/2014/main" id="{E5632CD0-8C5E-32B3-15CB-78D9FAAA6F62}"/>
                  </a:ext>
                </a:extLst>
              </p:cNvPr>
              <p:cNvSpPr>
                <a:spLocks noChangeShapeType="1"/>
              </p:cNvSpPr>
              <p:nvPr/>
            </p:nvSpPr>
            <p:spPr bwMode="auto">
              <a:xfrm flipV="1">
                <a:off x="3552" y="3168"/>
                <a:ext cx="173" cy="114"/>
              </a:xfrm>
              <a:prstGeom prst="line">
                <a:avLst/>
              </a:prstGeom>
              <a:noFill/>
              <a:ln w="38100">
                <a:solidFill>
                  <a:srgbClr val="0033CC"/>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52" name="Line 36">
                <a:extLst>
                  <a:ext uri="{FF2B5EF4-FFF2-40B4-BE49-F238E27FC236}">
                    <a16:creationId xmlns:a16="http://schemas.microsoft.com/office/drawing/2014/main" id="{5E2A9843-666F-3619-A753-5D43CD48FD6C}"/>
                  </a:ext>
                </a:extLst>
              </p:cNvPr>
              <p:cNvSpPr>
                <a:spLocks noChangeShapeType="1"/>
              </p:cNvSpPr>
              <p:nvPr/>
            </p:nvSpPr>
            <p:spPr bwMode="auto">
              <a:xfrm>
                <a:off x="3552" y="3357"/>
                <a:ext cx="191" cy="102"/>
              </a:xfrm>
              <a:prstGeom prst="line">
                <a:avLst/>
              </a:prstGeom>
              <a:noFill/>
              <a:ln w="38100">
                <a:solidFill>
                  <a:srgbClr val="0033CC"/>
                </a:solidFill>
                <a:round/>
                <a:headEnd/>
                <a:tailEnd type="stealth" w="med" len="lg"/>
              </a:ln>
              <a:extLst>
                <a:ext uri="{909E8E84-426E-40DD-AFC4-6F175D3DCCD1}">
                  <a14:hiddenFill xmlns:a14="http://schemas.microsoft.com/office/drawing/2010/main">
                    <a:noFill/>
                  </a14:hiddenFill>
                </a:ext>
              </a:extLst>
            </p:spPr>
            <p:txBody>
              <a:bodyPr wrap="none" anchor="ctr"/>
              <a:lstStyle/>
              <a:p>
                <a:endParaRPr lang="zh-CN" altLang="en-US"/>
              </a:p>
            </p:txBody>
          </p:sp>
        </p:grpSp>
        <p:sp>
          <p:nvSpPr>
            <p:cNvPr id="199" name="Line 37">
              <a:extLst>
                <a:ext uri="{FF2B5EF4-FFF2-40B4-BE49-F238E27FC236}">
                  <a16:creationId xmlns:a16="http://schemas.microsoft.com/office/drawing/2014/main" id="{798F0F29-74CF-7C50-CAF7-F661729F2F50}"/>
                </a:ext>
              </a:extLst>
            </p:cNvPr>
            <p:cNvSpPr>
              <a:spLocks noChangeShapeType="1"/>
            </p:cNvSpPr>
            <p:nvPr/>
          </p:nvSpPr>
          <p:spPr bwMode="auto">
            <a:xfrm rot="5422507">
              <a:off x="3579" y="1748"/>
              <a:ext cx="3" cy="338"/>
            </a:xfrm>
            <a:prstGeom prst="line">
              <a:avLst/>
            </a:prstGeom>
            <a:noFill/>
            <a:ln w="38100">
              <a:solidFill>
                <a:srgbClr val="0033CC"/>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00" name="Line 38">
              <a:extLst>
                <a:ext uri="{FF2B5EF4-FFF2-40B4-BE49-F238E27FC236}">
                  <a16:creationId xmlns:a16="http://schemas.microsoft.com/office/drawing/2014/main" id="{D9221DBA-903A-ECBB-15C3-49BE59722045}"/>
                </a:ext>
              </a:extLst>
            </p:cNvPr>
            <p:cNvSpPr>
              <a:spLocks noChangeShapeType="1"/>
            </p:cNvSpPr>
            <p:nvPr/>
          </p:nvSpPr>
          <p:spPr bwMode="auto">
            <a:xfrm rot="5422507" flipV="1">
              <a:off x="3647" y="1948"/>
              <a:ext cx="173" cy="114"/>
            </a:xfrm>
            <a:prstGeom prst="line">
              <a:avLst/>
            </a:prstGeom>
            <a:noFill/>
            <a:ln w="38100">
              <a:solidFill>
                <a:srgbClr val="0033CC"/>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01" name="Line 39">
              <a:extLst>
                <a:ext uri="{FF2B5EF4-FFF2-40B4-BE49-F238E27FC236}">
                  <a16:creationId xmlns:a16="http://schemas.microsoft.com/office/drawing/2014/main" id="{2733F389-AE77-2666-860A-AE6643CA1CF0}"/>
                </a:ext>
              </a:extLst>
            </p:cNvPr>
            <p:cNvSpPr>
              <a:spLocks noChangeShapeType="1"/>
            </p:cNvSpPr>
            <p:nvPr/>
          </p:nvSpPr>
          <p:spPr bwMode="auto">
            <a:xfrm rot="5422507">
              <a:off x="3455" y="1962"/>
              <a:ext cx="191" cy="102"/>
            </a:xfrm>
            <a:prstGeom prst="line">
              <a:avLst/>
            </a:prstGeom>
            <a:noFill/>
            <a:ln w="38100">
              <a:solidFill>
                <a:srgbClr val="0033CC"/>
              </a:solidFill>
              <a:round/>
              <a:headEnd/>
              <a:tailEnd type="stealth" w="med" len="lg"/>
            </a:ln>
            <a:extLst>
              <a:ext uri="{909E8E84-426E-40DD-AFC4-6F175D3DCCD1}">
                <a14:hiddenFill xmlns:a14="http://schemas.microsoft.com/office/drawing/2010/main">
                  <a:noFill/>
                </a14:hiddenFill>
              </a:ext>
            </a:extLst>
          </p:spPr>
          <p:txBody>
            <a:bodyPr wrap="none" anchor="ctr"/>
            <a:lstStyle/>
            <a:p>
              <a:endParaRPr lang="zh-CN" altLang="en-US"/>
            </a:p>
          </p:txBody>
        </p:sp>
        <p:grpSp>
          <p:nvGrpSpPr>
            <p:cNvPr id="202" name="Group 40">
              <a:extLst>
                <a:ext uri="{FF2B5EF4-FFF2-40B4-BE49-F238E27FC236}">
                  <a16:creationId xmlns:a16="http://schemas.microsoft.com/office/drawing/2014/main" id="{84D8268C-39AD-C854-40E7-53FD015E45D7}"/>
                </a:ext>
              </a:extLst>
            </p:cNvPr>
            <p:cNvGrpSpPr>
              <a:grpSpLocks/>
            </p:cNvGrpSpPr>
            <p:nvPr/>
          </p:nvGrpSpPr>
          <p:grpSpPr bwMode="auto">
            <a:xfrm>
              <a:off x="4115" y="1935"/>
              <a:ext cx="191" cy="291"/>
              <a:chOff x="3552" y="3168"/>
              <a:chExt cx="191" cy="291"/>
            </a:xfrm>
          </p:grpSpPr>
          <p:sp>
            <p:nvSpPr>
              <p:cNvPr id="247" name="Line 41">
                <a:extLst>
                  <a:ext uri="{FF2B5EF4-FFF2-40B4-BE49-F238E27FC236}">
                    <a16:creationId xmlns:a16="http://schemas.microsoft.com/office/drawing/2014/main" id="{02C244C3-8321-BFE8-267C-BDFBD9B13200}"/>
                  </a:ext>
                </a:extLst>
              </p:cNvPr>
              <p:cNvSpPr>
                <a:spLocks noChangeShapeType="1"/>
              </p:cNvSpPr>
              <p:nvPr/>
            </p:nvSpPr>
            <p:spPr bwMode="auto">
              <a:xfrm>
                <a:off x="3552" y="3206"/>
                <a:ext cx="0" cy="227"/>
              </a:xfrm>
              <a:prstGeom prst="line">
                <a:avLst/>
              </a:prstGeom>
              <a:noFill/>
              <a:ln w="38100">
                <a:solidFill>
                  <a:srgbClr val="0033CC"/>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48" name="Line 42">
                <a:extLst>
                  <a:ext uri="{FF2B5EF4-FFF2-40B4-BE49-F238E27FC236}">
                    <a16:creationId xmlns:a16="http://schemas.microsoft.com/office/drawing/2014/main" id="{180C4217-AC81-8818-3254-62E303842381}"/>
                  </a:ext>
                </a:extLst>
              </p:cNvPr>
              <p:cNvSpPr>
                <a:spLocks noChangeShapeType="1"/>
              </p:cNvSpPr>
              <p:nvPr/>
            </p:nvSpPr>
            <p:spPr bwMode="auto">
              <a:xfrm flipV="1">
                <a:off x="3552" y="3168"/>
                <a:ext cx="173" cy="114"/>
              </a:xfrm>
              <a:prstGeom prst="line">
                <a:avLst/>
              </a:prstGeom>
              <a:noFill/>
              <a:ln w="38100">
                <a:solidFill>
                  <a:srgbClr val="0033CC"/>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49" name="Line 43">
                <a:extLst>
                  <a:ext uri="{FF2B5EF4-FFF2-40B4-BE49-F238E27FC236}">
                    <a16:creationId xmlns:a16="http://schemas.microsoft.com/office/drawing/2014/main" id="{FDD15C3D-B199-3B65-33C4-8A866768B764}"/>
                  </a:ext>
                </a:extLst>
              </p:cNvPr>
              <p:cNvSpPr>
                <a:spLocks noChangeShapeType="1"/>
              </p:cNvSpPr>
              <p:nvPr/>
            </p:nvSpPr>
            <p:spPr bwMode="auto">
              <a:xfrm>
                <a:off x="3552" y="3357"/>
                <a:ext cx="191" cy="102"/>
              </a:xfrm>
              <a:prstGeom prst="line">
                <a:avLst/>
              </a:prstGeom>
              <a:noFill/>
              <a:ln w="38100">
                <a:solidFill>
                  <a:srgbClr val="0033CC"/>
                </a:solidFill>
                <a:round/>
                <a:headEnd/>
                <a:tailEnd type="stealth" w="med" len="lg"/>
              </a:ln>
              <a:extLst>
                <a:ext uri="{909E8E84-426E-40DD-AFC4-6F175D3DCCD1}">
                  <a14:hiddenFill xmlns:a14="http://schemas.microsoft.com/office/drawing/2010/main">
                    <a:noFill/>
                  </a14:hiddenFill>
                </a:ext>
              </a:extLst>
            </p:spPr>
            <p:txBody>
              <a:bodyPr wrap="none" anchor="ctr"/>
              <a:lstStyle/>
              <a:p>
                <a:endParaRPr lang="zh-CN" altLang="en-US"/>
              </a:p>
            </p:txBody>
          </p:sp>
        </p:grpSp>
        <p:sp>
          <p:nvSpPr>
            <p:cNvPr id="203" name="Line 44">
              <a:extLst>
                <a:ext uri="{FF2B5EF4-FFF2-40B4-BE49-F238E27FC236}">
                  <a16:creationId xmlns:a16="http://schemas.microsoft.com/office/drawing/2014/main" id="{1F67AA64-19F6-BE85-DCE0-0B599693DD89}"/>
                </a:ext>
              </a:extLst>
            </p:cNvPr>
            <p:cNvSpPr>
              <a:spLocks noChangeShapeType="1"/>
            </p:cNvSpPr>
            <p:nvPr/>
          </p:nvSpPr>
          <p:spPr bwMode="auto">
            <a:xfrm>
              <a:off x="3311" y="2968"/>
              <a:ext cx="192" cy="0"/>
            </a:xfrm>
            <a:prstGeom prst="line">
              <a:avLst/>
            </a:prstGeom>
            <a:noFill/>
            <a:ln w="5715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204" name="AutoShape 45">
              <a:extLst>
                <a:ext uri="{FF2B5EF4-FFF2-40B4-BE49-F238E27FC236}">
                  <a16:creationId xmlns:a16="http://schemas.microsoft.com/office/drawing/2014/main" id="{2EAF36B6-58FE-5B91-76EB-35EFC09792B8}"/>
                </a:ext>
              </a:extLst>
            </p:cNvPr>
            <p:cNvSpPr>
              <a:spLocks noChangeArrowheads="1"/>
            </p:cNvSpPr>
            <p:nvPr/>
          </p:nvSpPr>
          <p:spPr bwMode="auto">
            <a:xfrm>
              <a:off x="3066" y="2065"/>
              <a:ext cx="66" cy="69"/>
            </a:xfrm>
            <a:prstGeom prst="flowChartConnector">
              <a:avLst/>
            </a:prstGeom>
            <a:solidFill>
              <a:srgbClr val="0033CC"/>
            </a:solidFill>
            <a:ln w="2857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05" name="AutoShape 46">
              <a:extLst>
                <a:ext uri="{FF2B5EF4-FFF2-40B4-BE49-F238E27FC236}">
                  <a16:creationId xmlns:a16="http://schemas.microsoft.com/office/drawing/2014/main" id="{1EA7F654-75B7-29E5-C8D3-E2D18D5F4155}"/>
                </a:ext>
              </a:extLst>
            </p:cNvPr>
            <p:cNvSpPr>
              <a:spLocks noChangeArrowheads="1"/>
            </p:cNvSpPr>
            <p:nvPr/>
          </p:nvSpPr>
          <p:spPr bwMode="auto">
            <a:xfrm>
              <a:off x="5235" y="1023"/>
              <a:ext cx="66" cy="69"/>
            </a:xfrm>
            <a:prstGeom prst="flowChartConnector">
              <a:avLst/>
            </a:prstGeom>
            <a:noFill/>
            <a:ln w="28575">
              <a:solidFill>
                <a:srgbClr val="0033CC"/>
              </a:solidFill>
              <a:round/>
              <a:headEnd/>
              <a:tailEn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06" name="AutoShape 47">
              <a:extLst>
                <a:ext uri="{FF2B5EF4-FFF2-40B4-BE49-F238E27FC236}">
                  <a16:creationId xmlns:a16="http://schemas.microsoft.com/office/drawing/2014/main" id="{CB30FE89-3CF6-219D-3D7E-9C1FD06C8A5B}"/>
                </a:ext>
              </a:extLst>
            </p:cNvPr>
            <p:cNvSpPr>
              <a:spLocks noChangeArrowheads="1"/>
            </p:cNvSpPr>
            <p:nvPr/>
          </p:nvSpPr>
          <p:spPr bwMode="auto">
            <a:xfrm>
              <a:off x="5245" y="2309"/>
              <a:ext cx="66" cy="69"/>
            </a:xfrm>
            <a:prstGeom prst="flowChartConnector">
              <a:avLst/>
            </a:prstGeom>
            <a:noFill/>
            <a:ln w="28575">
              <a:solidFill>
                <a:srgbClr val="0033CC"/>
              </a:solidFill>
              <a:round/>
              <a:headEnd/>
              <a:tailEn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07" name="AutoShape 48">
              <a:extLst>
                <a:ext uri="{FF2B5EF4-FFF2-40B4-BE49-F238E27FC236}">
                  <a16:creationId xmlns:a16="http://schemas.microsoft.com/office/drawing/2014/main" id="{59AD64C6-0017-6F91-51C8-7A08343547C1}"/>
                </a:ext>
              </a:extLst>
            </p:cNvPr>
            <p:cNvSpPr>
              <a:spLocks noChangeArrowheads="1"/>
            </p:cNvSpPr>
            <p:nvPr/>
          </p:nvSpPr>
          <p:spPr bwMode="auto">
            <a:xfrm rot="10800000">
              <a:off x="4815" y="2025"/>
              <a:ext cx="192" cy="150"/>
            </a:xfrm>
            <a:prstGeom prst="triangle">
              <a:avLst>
                <a:gd name="adj" fmla="val 50000"/>
              </a:avLst>
            </a:prstGeom>
            <a:noFill/>
            <a:ln w="38100">
              <a:solidFill>
                <a:srgbClr val="0033CC"/>
              </a:solidFill>
              <a:miter lim="800000"/>
              <a:headEnd/>
              <a:tailEnd/>
            </a:ln>
            <a:effectLst/>
            <a:extLst>
              <a:ext uri="{909E8E84-426E-40DD-AFC4-6F175D3DCCD1}">
                <a14:hiddenFill xmlns:a14="http://schemas.microsoft.com/office/drawing/2010/main">
                  <a:solidFill>
                    <a:schemeClr val="bg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08" name="Line 49">
              <a:extLst>
                <a:ext uri="{FF2B5EF4-FFF2-40B4-BE49-F238E27FC236}">
                  <a16:creationId xmlns:a16="http://schemas.microsoft.com/office/drawing/2014/main" id="{4B164827-A29D-C1F4-38D1-DE6EF326E1C8}"/>
                </a:ext>
              </a:extLst>
            </p:cNvPr>
            <p:cNvSpPr>
              <a:spLocks noChangeShapeType="1"/>
            </p:cNvSpPr>
            <p:nvPr/>
          </p:nvSpPr>
          <p:spPr bwMode="auto">
            <a:xfrm rot="10800000" flipV="1">
              <a:off x="4790" y="2181"/>
              <a:ext cx="235" cy="0"/>
            </a:xfrm>
            <a:prstGeom prst="line">
              <a:avLst/>
            </a:prstGeom>
            <a:noFill/>
            <a:ln w="381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209" name="AutoShape 50">
              <a:extLst>
                <a:ext uri="{FF2B5EF4-FFF2-40B4-BE49-F238E27FC236}">
                  <a16:creationId xmlns:a16="http://schemas.microsoft.com/office/drawing/2014/main" id="{17F47213-E4DA-A095-DD4B-C7DA27A491AA}"/>
                </a:ext>
              </a:extLst>
            </p:cNvPr>
            <p:cNvSpPr>
              <a:spLocks noChangeArrowheads="1"/>
            </p:cNvSpPr>
            <p:nvPr/>
          </p:nvSpPr>
          <p:spPr bwMode="auto">
            <a:xfrm>
              <a:off x="4880" y="2307"/>
              <a:ext cx="66" cy="69"/>
            </a:xfrm>
            <a:prstGeom prst="flowChartConnector">
              <a:avLst/>
            </a:prstGeom>
            <a:solidFill>
              <a:srgbClr val="0033CC"/>
            </a:solidFill>
            <a:ln w="2857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10" name="AutoShape 51">
              <a:extLst>
                <a:ext uri="{FF2B5EF4-FFF2-40B4-BE49-F238E27FC236}">
                  <a16:creationId xmlns:a16="http://schemas.microsoft.com/office/drawing/2014/main" id="{2FB436E6-FB25-B4CC-DE88-B921B8441C5E}"/>
                </a:ext>
              </a:extLst>
            </p:cNvPr>
            <p:cNvSpPr>
              <a:spLocks noChangeArrowheads="1"/>
            </p:cNvSpPr>
            <p:nvPr/>
          </p:nvSpPr>
          <p:spPr bwMode="auto">
            <a:xfrm>
              <a:off x="4877" y="3073"/>
              <a:ext cx="66" cy="69"/>
            </a:xfrm>
            <a:prstGeom prst="flowChartConnector">
              <a:avLst/>
            </a:prstGeom>
            <a:solidFill>
              <a:srgbClr val="0033CC"/>
            </a:solidFill>
            <a:ln w="2857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11" name="AutoShape 52">
              <a:extLst>
                <a:ext uri="{FF2B5EF4-FFF2-40B4-BE49-F238E27FC236}">
                  <a16:creationId xmlns:a16="http://schemas.microsoft.com/office/drawing/2014/main" id="{59C9EAA4-D3F1-C5A9-803E-A5E91B6EDF5A}"/>
                </a:ext>
              </a:extLst>
            </p:cNvPr>
            <p:cNvSpPr>
              <a:spLocks noChangeArrowheads="1"/>
            </p:cNvSpPr>
            <p:nvPr/>
          </p:nvSpPr>
          <p:spPr bwMode="auto">
            <a:xfrm>
              <a:off x="4257" y="2581"/>
              <a:ext cx="66" cy="69"/>
            </a:xfrm>
            <a:prstGeom prst="flowChartConnector">
              <a:avLst/>
            </a:prstGeom>
            <a:solidFill>
              <a:srgbClr val="0033CC"/>
            </a:solidFill>
            <a:ln w="2857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12" name="AutoShape 53">
              <a:extLst>
                <a:ext uri="{FF2B5EF4-FFF2-40B4-BE49-F238E27FC236}">
                  <a16:creationId xmlns:a16="http://schemas.microsoft.com/office/drawing/2014/main" id="{8D6171B7-C267-1D37-F835-7FA21BE9DC9E}"/>
                </a:ext>
              </a:extLst>
            </p:cNvPr>
            <p:cNvSpPr>
              <a:spLocks noChangeArrowheads="1"/>
            </p:cNvSpPr>
            <p:nvPr/>
          </p:nvSpPr>
          <p:spPr bwMode="auto">
            <a:xfrm>
              <a:off x="4881" y="1025"/>
              <a:ext cx="66" cy="69"/>
            </a:xfrm>
            <a:prstGeom prst="flowChartConnector">
              <a:avLst/>
            </a:prstGeom>
            <a:solidFill>
              <a:srgbClr val="0033CC"/>
            </a:solidFill>
            <a:ln w="2857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13" name="AutoShape 54">
              <a:extLst>
                <a:ext uri="{FF2B5EF4-FFF2-40B4-BE49-F238E27FC236}">
                  <a16:creationId xmlns:a16="http://schemas.microsoft.com/office/drawing/2014/main" id="{94E75DC3-9B75-CCCA-26E5-D4C700B21B6A}"/>
                </a:ext>
              </a:extLst>
            </p:cNvPr>
            <p:cNvSpPr>
              <a:spLocks noChangeArrowheads="1"/>
            </p:cNvSpPr>
            <p:nvPr/>
          </p:nvSpPr>
          <p:spPr bwMode="auto">
            <a:xfrm>
              <a:off x="4254" y="1022"/>
              <a:ext cx="66" cy="69"/>
            </a:xfrm>
            <a:prstGeom prst="flowChartConnector">
              <a:avLst/>
            </a:prstGeom>
            <a:solidFill>
              <a:srgbClr val="0033CC"/>
            </a:solidFill>
            <a:ln w="2857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14" name="AutoShape 55">
              <a:extLst>
                <a:ext uri="{FF2B5EF4-FFF2-40B4-BE49-F238E27FC236}">
                  <a16:creationId xmlns:a16="http://schemas.microsoft.com/office/drawing/2014/main" id="{9997398D-3CC7-7AAD-AD7E-7F07752B159D}"/>
                </a:ext>
              </a:extLst>
            </p:cNvPr>
            <p:cNvSpPr>
              <a:spLocks noChangeArrowheads="1"/>
            </p:cNvSpPr>
            <p:nvPr/>
          </p:nvSpPr>
          <p:spPr bwMode="auto">
            <a:xfrm>
              <a:off x="4252" y="1647"/>
              <a:ext cx="66" cy="69"/>
            </a:xfrm>
            <a:prstGeom prst="flowChartConnector">
              <a:avLst/>
            </a:prstGeom>
            <a:solidFill>
              <a:srgbClr val="0033CC"/>
            </a:solidFill>
            <a:ln w="2857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15" name="Rectangle 56">
              <a:extLst>
                <a:ext uri="{FF2B5EF4-FFF2-40B4-BE49-F238E27FC236}">
                  <a16:creationId xmlns:a16="http://schemas.microsoft.com/office/drawing/2014/main" id="{6B756028-575A-28F1-FC30-EA5ADF6E3D48}"/>
                </a:ext>
              </a:extLst>
            </p:cNvPr>
            <p:cNvSpPr>
              <a:spLocks noChangeArrowheads="1"/>
            </p:cNvSpPr>
            <p:nvPr/>
          </p:nvSpPr>
          <p:spPr bwMode="auto">
            <a:xfrm>
              <a:off x="3593" y="1278"/>
              <a:ext cx="96" cy="240"/>
            </a:xfrm>
            <a:prstGeom prst="rect">
              <a:avLst/>
            </a:prstGeom>
            <a:solidFill>
              <a:srgbClr val="CCFFFF"/>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16" name="Text Box 57">
              <a:extLst>
                <a:ext uri="{FF2B5EF4-FFF2-40B4-BE49-F238E27FC236}">
                  <a16:creationId xmlns:a16="http://schemas.microsoft.com/office/drawing/2014/main" id="{0F47FE8C-5C0B-0A17-0F13-C3A3543E3FFE}"/>
                </a:ext>
              </a:extLst>
            </p:cNvPr>
            <p:cNvSpPr txBox="1">
              <a:spLocks noChangeArrowheads="1"/>
            </p:cNvSpPr>
            <p:nvPr/>
          </p:nvSpPr>
          <p:spPr bwMode="auto">
            <a:xfrm>
              <a:off x="2744" y="1821"/>
              <a:ext cx="244"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400" i="1">
                  <a:solidFill>
                    <a:srgbClr val="FF0066"/>
                  </a:solidFill>
                </a:rPr>
                <a:t>A</a:t>
              </a:r>
            </a:p>
          </p:txBody>
        </p:sp>
        <p:sp>
          <p:nvSpPr>
            <p:cNvPr id="217" name="Text Box 58">
              <a:extLst>
                <a:ext uri="{FF2B5EF4-FFF2-40B4-BE49-F238E27FC236}">
                  <a16:creationId xmlns:a16="http://schemas.microsoft.com/office/drawing/2014/main" id="{F0B5ED7A-79C5-3375-37B8-0DE6526572AE}"/>
                </a:ext>
              </a:extLst>
            </p:cNvPr>
            <p:cNvSpPr txBox="1">
              <a:spLocks noChangeArrowheads="1"/>
            </p:cNvSpPr>
            <p:nvPr/>
          </p:nvSpPr>
          <p:spPr bwMode="auto">
            <a:xfrm>
              <a:off x="3452" y="2586"/>
              <a:ext cx="319" cy="2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r>
                <a:rPr kumimoji="0" lang="en-US" altLang="zh-CN" sz="2000">
                  <a:solidFill>
                    <a:srgbClr val="0033CC"/>
                  </a:solidFill>
                </a:rPr>
                <a:t>D</a:t>
              </a:r>
              <a:r>
                <a:rPr kumimoji="0" lang="en-US" altLang="zh-CN" sz="2000" baseline="-25000">
                  <a:solidFill>
                    <a:srgbClr val="0033CC"/>
                  </a:solidFill>
                </a:rPr>
                <a:t>2</a:t>
              </a:r>
            </a:p>
          </p:txBody>
        </p:sp>
        <p:sp>
          <p:nvSpPr>
            <p:cNvPr id="218" name="Text Box 59">
              <a:extLst>
                <a:ext uri="{FF2B5EF4-FFF2-40B4-BE49-F238E27FC236}">
                  <a16:creationId xmlns:a16="http://schemas.microsoft.com/office/drawing/2014/main" id="{B32582A1-3E56-274B-8B29-782211B44B48}"/>
                </a:ext>
              </a:extLst>
            </p:cNvPr>
            <p:cNvSpPr txBox="1">
              <a:spLocks noChangeArrowheads="1"/>
            </p:cNvSpPr>
            <p:nvPr/>
          </p:nvSpPr>
          <p:spPr bwMode="auto">
            <a:xfrm>
              <a:off x="3494" y="2013"/>
              <a:ext cx="328" cy="2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r>
                <a:rPr kumimoji="0" lang="en-US" altLang="zh-CN" sz="2400">
                  <a:solidFill>
                    <a:srgbClr val="0033CC"/>
                  </a:solidFill>
                </a:rPr>
                <a:t>T</a:t>
              </a:r>
              <a:r>
                <a:rPr kumimoji="0" lang="en-US" altLang="zh-CN" sz="2400" baseline="-25000">
                  <a:solidFill>
                    <a:srgbClr val="0033CC"/>
                  </a:solidFill>
                </a:rPr>
                <a:t>1</a:t>
              </a:r>
            </a:p>
          </p:txBody>
        </p:sp>
        <p:sp>
          <p:nvSpPr>
            <p:cNvPr id="219" name="Text Box 60">
              <a:extLst>
                <a:ext uri="{FF2B5EF4-FFF2-40B4-BE49-F238E27FC236}">
                  <a16:creationId xmlns:a16="http://schemas.microsoft.com/office/drawing/2014/main" id="{8F0A0272-8D91-639F-EFCC-C999441DCF2A}"/>
                </a:ext>
              </a:extLst>
            </p:cNvPr>
            <p:cNvSpPr txBox="1">
              <a:spLocks noChangeArrowheads="1"/>
            </p:cNvSpPr>
            <p:nvPr/>
          </p:nvSpPr>
          <p:spPr bwMode="auto">
            <a:xfrm>
              <a:off x="4242" y="1918"/>
              <a:ext cx="328" cy="2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r>
                <a:rPr kumimoji="0" lang="en-US" altLang="zh-CN" sz="2400">
                  <a:solidFill>
                    <a:srgbClr val="0033CC"/>
                  </a:solidFill>
                </a:rPr>
                <a:t>T</a:t>
              </a:r>
              <a:r>
                <a:rPr kumimoji="0" lang="en-US" altLang="zh-CN" sz="2400" baseline="-25000">
                  <a:solidFill>
                    <a:srgbClr val="0033CC"/>
                  </a:solidFill>
                </a:rPr>
                <a:t>2</a:t>
              </a:r>
            </a:p>
          </p:txBody>
        </p:sp>
        <p:sp>
          <p:nvSpPr>
            <p:cNvPr id="220" name="Text Box 61">
              <a:extLst>
                <a:ext uri="{FF2B5EF4-FFF2-40B4-BE49-F238E27FC236}">
                  <a16:creationId xmlns:a16="http://schemas.microsoft.com/office/drawing/2014/main" id="{F6E3E6EE-3FFC-DED0-5623-A3728B31BBFF}"/>
                </a:ext>
              </a:extLst>
            </p:cNvPr>
            <p:cNvSpPr txBox="1">
              <a:spLocks noChangeArrowheads="1"/>
            </p:cNvSpPr>
            <p:nvPr/>
          </p:nvSpPr>
          <p:spPr bwMode="auto">
            <a:xfrm>
              <a:off x="4877" y="1545"/>
              <a:ext cx="328" cy="2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r>
                <a:rPr kumimoji="0" lang="en-US" altLang="zh-CN" sz="2400" dirty="0">
                  <a:solidFill>
                    <a:srgbClr val="0033CC"/>
                  </a:solidFill>
                </a:rPr>
                <a:t>T</a:t>
              </a:r>
              <a:r>
                <a:rPr kumimoji="0" lang="en-US" altLang="zh-CN" sz="2400" baseline="-25000" dirty="0">
                  <a:solidFill>
                    <a:srgbClr val="0033CC"/>
                  </a:solidFill>
                </a:rPr>
                <a:t>3</a:t>
              </a:r>
            </a:p>
          </p:txBody>
        </p:sp>
        <p:sp>
          <p:nvSpPr>
            <p:cNvPr id="221" name="Text Box 62">
              <a:extLst>
                <a:ext uri="{FF2B5EF4-FFF2-40B4-BE49-F238E27FC236}">
                  <a16:creationId xmlns:a16="http://schemas.microsoft.com/office/drawing/2014/main" id="{44663FFC-7320-5349-579E-9A66A6557A8E}"/>
                </a:ext>
              </a:extLst>
            </p:cNvPr>
            <p:cNvSpPr txBox="1">
              <a:spLocks noChangeArrowheads="1"/>
            </p:cNvSpPr>
            <p:nvPr/>
          </p:nvSpPr>
          <p:spPr bwMode="auto">
            <a:xfrm>
              <a:off x="4877" y="2476"/>
              <a:ext cx="328" cy="2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r>
                <a:rPr kumimoji="0" lang="en-US" altLang="zh-CN" sz="2400">
                  <a:solidFill>
                    <a:srgbClr val="0033CC"/>
                  </a:solidFill>
                </a:rPr>
                <a:t>T</a:t>
              </a:r>
              <a:r>
                <a:rPr kumimoji="0" lang="en-US" altLang="zh-CN" sz="2400" baseline="-25000">
                  <a:solidFill>
                    <a:srgbClr val="0033CC"/>
                  </a:solidFill>
                </a:rPr>
                <a:t>4</a:t>
              </a:r>
            </a:p>
          </p:txBody>
        </p:sp>
        <p:sp>
          <p:nvSpPr>
            <p:cNvPr id="222" name="Text Box 63">
              <a:extLst>
                <a:ext uri="{FF2B5EF4-FFF2-40B4-BE49-F238E27FC236}">
                  <a16:creationId xmlns:a16="http://schemas.microsoft.com/office/drawing/2014/main" id="{3576175C-EAF4-AACD-5E30-ABF30C3A8C5F}"/>
                </a:ext>
              </a:extLst>
            </p:cNvPr>
            <p:cNvSpPr txBox="1">
              <a:spLocks noChangeArrowheads="1"/>
            </p:cNvSpPr>
            <p:nvPr/>
          </p:nvSpPr>
          <p:spPr bwMode="auto">
            <a:xfrm>
              <a:off x="4991" y="1949"/>
              <a:ext cx="319" cy="2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r>
                <a:rPr kumimoji="0" lang="en-US" altLang="zh-CN" sz="2400">
                  <a:solidFill>
                    <a:srgbClr val="0033CC"/>
                  </a:solidFill>
                </a:rPr>
                <a:t>D</a:t>
              </a:r>
              <a:endParaRPr kumimoji="0" lang="en-US" altLang="zh-CN" sz="2400" baseline="-25000">
                <a:solidFill>
                  <a:srgbClr val="0033CC"/>
                </a:solidFill>
              </a:endParaRPr>
            </a:p>
          </p:txBody>
        </p:sp>
        <p:sp>
          <p:nvSpPr>
            <p:cNvPr id="223" name="Text Box 64">
              <a:extLst>
                <a:ext uri="{FF2B5EF4-FFF2-40B4-BE49-F238E27FC236}">
                  <a16:creationId xmlns:a16="http://schemas.microsoft.com/office/drawing/2014/main" id="{1B75967A-05E4-B0E4-CCE3-1B694CDAB216}"/>
                </a:ext>
              </a:extLst>
            </p:cNvPr>
            <p:cNvSpPr txBox="1">
              <a:spLocks noChangeArrowheads="1"/>
            </p:cNvSpPr>
            <p:nvPr/>
          </p:nvSpPr>
          <p:spPr bwMode="auto">
            <a:xfrm>
              <a:off x="3909" y="1130"/>
              <a:ext cx="308" cy="2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r>
                <a:rPr kumimoji="0" lang="en-US" altLang="zh-CN" sz="2400" i="1">
                  <a:solidFill>
                    <a:srgbClr val="0033CC"/>
                  </a:solidFill>
                </a:rPr>
                <a:t>R</a:t>
              </a:r>
              <a:r>
                <a:rPr kumimoji="0" lang="en-US" altLang="zh-CN" sz="2400" baseline="-25000">
                  <a:solidFill>
                    <a:srgbClr val="0033CC"/>
                  </a:solidFill>
                </a:rPr>
                <a:t>2</a:t>
              </a:r>
            </a:p>
          </p:txBody>
        </p:sp>
        <p:sp>
          <p:nvSpPr>
            <p:cNvPr id="224" name="Text Box 65">
              <a:extLst>
                <a:ext uri="{FF2B5EF4-FFF2-40B4-BE49-F238E27FC236}">
                  <a16:creationId xmlns:a16="http://schemas.microsoft.com/office/drawing/2014/main" id="{BF097978-EE33-B4CB-8231-CE5314CAC5D8}"/>
                </a:ext>
              </a:extLst>
            </p:cNvPr>
            <p:cNvSpPr txBox="1">
              <a:spLocks noChangeArrowheads="1"/>
            </p:cNvSpPr>
            <p:nvPr/>
          </p:nvSpPr>
          <p:spPr bwMode="auto">
            <a:xfrm>
              <a:off x="3625" y="1345"/>
              <a:ext cx="704" cy="2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r>
                <a:rPr kumimoji="0" lang="en-US" altLang="zh-CN" sz="2400">
                  <a:solidFill>
                    <a:srgbClr val="0033CC"/>
                  </a:solidFill>
                </a:rPr>
                <a:t>1.6k</a:t>
              </a:r>
              <a:r>
                <a:rPr kumimoji="0" lang="en-US" altLang="zh-CN" sz="2400">
                  <a:solidFill>
                    <a:srgbClr val="0033CC"/>
                  </a:solidFill>
                  <a:latin typeface="Symbol" panose="05050102010706020507" pitchFamily="18" charset="2"/>
                  <a:sym typeface="Symbol" panose="05050102010706020507" pitchFamily="18" charset="2"/>
                </a:rPr>
                <a:t></a:t>
              </a:r>
            </a:p>
          </p:txBody>
        </p:sp>
        <p:sp>
          <p:nvSpPr>
            <p:cNvPr id="225" name="Text Box 66">
              <a:extLst>
                <a:ext uri="{FF2B5EF4-FFF2-40B4-BE49-F238E27FC236}">
                  <a16:creationId xmlns:a16="http://schemas.microsoft.com/office/drawing/2014/main" id="{1F3AB96D-35C7-BABF-D0DE-5F3E1A2FE971}"/>
                </a:ext>
              </a:extLst>
            </p:cNvPr>
            <p:cNvSpPr txBox="1">
              <a:spLocks noChangeArrowheads="1"/>
            </p:cNvSpPr>
            <p:nvPr/>
          </p:nvSpPr>
          <p:spPr bwMode="auto">
            <a:xfrm>
              <a:off x="3919" y="2682"/>
              <a:ext cx="308" cy="2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r>
                <a:rPr kumimoji="0" lang="en-US" altLang="zh-CN" sz="2400" i="1">
                  <a:solidFill>
                    <a:srgbClr val="0033CC"/>
                  </a:solidFill>
                </a:rPr>
                <a:t>R</a:t>
              </a:r>
              <a:r>
                <a:rPr kumimoji="0" lang="en-US" altLang="zh-CN" sz="2400" baseline="-25000">
                  <a:solidFill>
                    <a:srgbClr val="0033CC"/>
                  </a:solidFill>
                </a:rPr>
                <a:t>3</a:t>
              </a:r>
            </a:p>
          </p:txBody>
        </p:sp>
        <p:sp>
          <p:nvSpPr>
            <p:cNvPr id="226" name="Text Box 67">
              <a:extLst>
                <a:ext uri="{FF2B5EF4-FFF2-40B4-BE49-F238E27FC236}">
                  <a16:creationId xmlns:a16="http://schemas.microsoft.com/office/drawing/2014/main" id="{5A20E578-C99F-E29F-4A0C-CDD57F965FE1}"/>
                </a:ext>
              </a:extLst>
            </p:cNvPr>
            <p:cNvSpPr txBox="1">
              <a:spLocks noChangeArrowheads="1"/>
            </p:cNvSpPr>
            <p:nvPr/>
          </p:nvSpPr>
          <p:spPr bwMode="auto">
            <a:xfrm>
              <a:off x="3819" y="2906"/>
              <a:ext cx="467" cy="2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r>
                <a:rPr kumimoji="0" lang="en-US" altLang="zh-CN" sz="2400">
                  <a:solidFill>
                    <a:srgbClr val="0033CC"/>
                  </a:solidFill>
                </a:rPr>
                <a:t>1k</a:t>
              </a:r>
              <a:r>
                <a:rPr kumimoji="0" lang="en-US" altLang="zh-CN" sz="2400">
                  <a:solidFill>
                    <a:srgbClr val="0033CC"/>
                  </a:solidFill>
                  <a:latin typeface="Symbol" panose="05050102010706020507" pitchFamily="18" charset="2"/>
                  <a:sym typeface="Symbol" panose="05050102010706020507" pitchFamily="18" charset="2"/>
                </a:rPr>
                <a:t></a:t>
              </a:r>
            </a:p>
          </p:txBody>
        </p:sp>
        <p:sp>
          <p:nvSpPr>
            <p:cNvPr id="227" name="Text Box 68">
              <a:extLst>
                <a:ext uri="{FF2B5EF4-FFF2-40B4-BE49-F238E27FC236}">
                  <a16:creationId xmlns:a16="http://schemas.microsoft.com/office/drawing/2014/main" id="{1C016B23-76E8-5875-8EAC-8C6A04F80DEB}"/>
                </a:ext>
              </a:extLst>
            </p:cNvPr>
            <p:cNvSpPr txBox="1">
              <a:spLocks noChangeArrowheads="1"/>
            </p:cNvSpPr>
            <p:nvPr/>
          </p:nvSpPr>
          <p:spPr bwMode="auto">
            <a:xfrm>
              <a:off x="5036" y="1108"/>
              <a:ext cx="308" cy="2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r>
                <a:rPr kumimoji="0" lang="en-US" altLang="zh-CN" sz="2400" i="1">
                  <a:solidFill>
                    <a:srgbClr val="0033CC"/>
                  </a:solidFill>
                </a:rPr>
                <a:t>R</a:t>
              </a:r>
              <a:r>
                <a:rPr kumimoji="0" lang="en-US" altLang="zh-CN" sz="2400" baseline="-25000">
                  <a:solidFill>
                    <a:srgbClr val="0033CC"/>
                  </a:solidFill>
                </a:rPr>
                <a:t>4</a:t>
              </a:r>
            </a:p>
          </p:txBody>
        </p:sp>
        <p:sp>
          <p:nvSpPr>
            <p:cNvPr id="228" name="Text Box 69">
              <a:extLst>
                <a:ext uri="{FF2B5EF4-FFF2-40B4-BE49-F238E27FC236}">
                  <a16:creationId xmlns:a16="http://schemas.microsoft.com/office/drawing/2014/main" id="{9D7FAF0A-15D4-555B-7BFE-16F42251F361}"/>
                </a:ext>
              </a:extLst>
            </p:cNvPr>
            <p:cNvSpPr txBox="1">
              <a:spLocks noChangeArrowheads="1"/>
            </p:cNvSpPr>
            <p:nvPr/>
          </p:nvSpPr>
          <p:spPr bwMode="auto">
            <a:xfrm>
              <a:off x="4928" y="1327"/>
              <a:ext cx="620" cy="2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kumimoji="0" lang="en-US" altLang="zh-CN" sz="2400" dirty="0">
                  <a:solidFill>
                    <a:srgbClr val="0033CC"/>
                  </a:solidFill>
                </a:rPr>
                <a:t>130</a:t>
              </a:r>
              <a:r>
                <a:rPr kumimoji="0" lang="en-US" altLang="zh-CN" sz="2400" dirty="0">
                  <a:solidFill>
                    <a:srgbClr val="0033CC"/>
                  </a:solidFill>
                  <a:latin typeface="Symbol" panose="05050102010706020507" pitchFamily="18" charset="2"/>
                  <a:sym typeface="Symbol" panose="05050102010706020507" pitchFamily="18" charset="2"/>
                </a:rPr>
                <a:t></a:t>
              </a:r>
            </a:p>
          </p:txBody>
        </p:sp>
        <p:sp>
          <p:nvSpPr>
            <p:cNvPr id="229" name="Text Box 70">
              <a:extLst>
                <a:ext uri="{FF2B5EF4-FFF2-40B4-BE49-F238E27FC236}">
                  <a16:creationId xmlns:a16="http://schemas.microsoft.com/office/drawing/2014/main" id="{27B570A4-42AB-B769-6F09-7EAE7AF4D4C8}"/>
                </a:ext>
              </a:extLst>
            </p:cNvPr>
            <p:cNvSpPr txBox="1">
              <a:spLocks noChangeArrowheads="1"/>
            </p:cNvSpPr>
            <p:nvPr/>
          </p:nvSpPr>
          <p:spPr bwMode="auto">
            <a:xfrm>
              <a:off x="5218" y="2030"/>
              <a:ext cx="275"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400" i="1">
                  <a:solidFill>
                    <a:srgbClr val="FF0066"/>
                  </a:solidFill>
                </a:rPr>
                <a:t>Y</a:t>
              </a:r>
            </a:p>
          </p:txBody>
        </p:sp>
        <p:sp>
          <p:nvSpPr>
            <p:cNvPr id="230" name="Line 71">
              <a:extLst>
                <a:ext uri="{FF2B5EF4-FFF2-40B4-BE49-F238E27FC236}">
                  <a16:creationId xmlns:a16="http://schemas.microsoft.com/office/drawing/2014/main" id="{747D297D-0CDA-C8DA-F627-0D0BA4469B53}"/>
                </a:ext>
              </a:extLst>
            </p:cNvPr>
            <p:cNvSpPr>
              <a:spLocks noChangeShapeType="1"/>
            </p:cNvSpPr>
            <p:nvPr/>
          </p:nvSpPr>
          <p:spPr bwMode="auto">
            <a:xfrm>
              <a:off x="3809" y="886"/>
              <a:ext cx="3" cy="2515"/>
            </a:xfrm>
            <a:prstGeom prst="line">
              <a:avLst/>
            </a:prstGeom>
            <a:noFill/>
            <a:ln w="28575">
              <a:solidFill>
                <a:srgbClr val="996600"/>
              </a:solidFill>
              <a:prstDash val="dash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31" name="Line 72">
              <a:extLst>
                <a:ext uri="{FF2B5EF4-FFF2-40B4-BE49-F238E27FC236}">
                  <a16:creationId xmlns:a16="http://schemas.microsoft.com/office/drawing/2014/main" id="{5C69661B-5955-6D0D-7A5A-77A9A3EBE45F}"/>
                </a:ext>
              </a:extLst>
            </p:cNvPr>
            <p:cNvSpPr>
              <a:spLocks noChangeShapeType="1"/>
            </p:cNvSpPr>
            <p:nvPr/>
          </p:nvSpPr>
          <p:spPr bwMode="auto">
            <a:xfrm>
              <a:off x="4593" y="868"/>
              <a:ext cx="0" cy="2532"/>
            </a:xfrm>
            <a:prstGeom prst="line">
              <a:avLst/>
            </a:prstGeom>
            <a:noFill/>
            <a:ln w="28575">
              <a:solidFill>
                <a:srgbClr val="996600"/>
              </a:solidFill>
              <a:prstDash val="dash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32" name="Rectangle 73">
              <a:extLst>
                <a:ext uri="{FF2B5EF4-FFF2-40B4-BE49-F238E27FC236}">
                  <a16:creationId xmlns:a16="http://schemas.microsoft.com/office/drawing/2014/main" id="{A8B6544E-6661-5F30-CB87-EFA8C83D6181}"/>
                </a:ext>
              </a:extLst>
            </p:cNvPr>
            <p:cNvSpPr>
              <a:spLocks noChangeArrowheads="1"/>
            </p:cNvSpPr>
            <p:nvPr/>
          </p:nvSpPr>
          <p:spPr bwMode="auto">
            <a:xfrm>
              <a:off x="3146" y="3285"/>
              <a:ext cx="579"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zh-CN" altLang="en-US" sz="2400">
                  <a:solidFill>
                    <a:srgbClr val="996600"/>
                  </a:solidFill>
                </a:rPr>
                <a:t>输入级</a:t>
              </a:r>
              <a:endParaRPr lang="zh-CN" altLang="en-US" sz="2400" b="0">
                <a:solidFill>
                  <a:srgbClr val="996600"/>
                </a:solidFill>
              </a:endParaRPr>
            </a:p>
          </p:txBody>
        </p:sp>
        <p:sp>
          <p:nvSpPr>
            <p:cNvPr id="233" name="Rectangle 74">
              <a:extLst>
                <a:ext uri="{FF2B5EF4-FFF2-40B4-BE49-F238E27FC236}">
                  <a16:creationId xmlns:a16="http://schemas.microsoft.com/office/drawing/2014/main" id="{EE920566-3449-16CE-F3D2-C9CD1EA3F671}"/>
                </a:ext>
              </a:extLst>
            </p:cNvPr>
            <p:cNvSpPr>
              <a:spLocks noChangeArrowheads="1"/>
            </p:cNvSpPr>
            <p:nvPr/>
          </p:nvSpPr>
          <p:spPr bwMode="auto">
            <a:xfrm>
              <a:off x="3967" y="3285"/>
              <a:ext cx="579"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zh-CN" altLang="en-US" sz="2400">
                  <a:solidFill>
                    <a:srgbClr val="996600"/>
                  </a:solidFill>
                </a:rPr>
                <a:t>中间级</a:t>
              </a:r>
              <a:endParaRPr lang="zh-CN" altLang="en-US" sz="2400" b="0">
                <a:solidFill>
                  <a:srgbClr val="996600"/>
                </a:solidFill>
              </a:endParaRPr>
            </a:p>
          </p:txBody>
        </p:sp>
        <p:sp>
          <p:nvSpPr>
            <p:cNvPr id="234" name="Rectangle 75">
              <a:extLst>
                <a:ext uri="{FF2B5EF4-FFF2-40B4-BE49-F238E27FC236}">
                  <a16:creationId xmlns:a16="http://schemas.microsoft.com/office/drawing/2014/main" id="{75B89468-9B06-ED46-370A-FA14E6D4E543}"/>
                </a:ext>
              </a:extLst>
            </p:cNvPr>
            <p:cNvSpPr>
              <a:spLocks noChangeArrowheads="1"/>
            </p:cNvSpPr>
            <p:nvPr/>
          </p:nvSpPr>
          <p:spPr bwMode="auto">
            <a:xfrm>
              <a:off x="4803" y="3285"/>
              <a:ext cx="579"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zh-CN" altLang="en-US" sz="2400">
                  <a:solidFill>
                    <a:srgbClr val="996600"/>
                  </a:solidFill>
                </a:rPr>
                <a:t>输出级</a:t>
              </a:r>
              <a:endParaRPr lang="zh-CN" altLang="en-US" sz="2400" b="0">
                <a:solidFill>
                  <a:srgbClr val="996600"/>
                </a:solidFill>
              </a:endParaRPr>
            </a:p>
          </p:txBody>
        </p:sp>
        <p:sp>
          <p:nvSpPr>
            <p:cNvPr id="235" name="Line 76">
              <a:extLst>
                <a:ext uri="{FF2B5EF4-FFF2-40B4-BE49-F238E27FC236}">
                  <a16:creationId xmlns:a16="http://schemas.microsoft.com/office/drawing/2014/main" id="{62E54E20-3525-114D-A5BC-B30737E68493}"/>
                </a:ext>
              </a:extLst>
            </p:cNvPr>
            <p:cNvSpPr>
              <a:spLocks noChangeShapeType="1"/>
            </p:cNvSpPr>
            <p:nvPr/>
          </p:nvSpPr>
          <p:spPr bwMode="auto">
            <a:xfrm rot="5422507">
              <a:off x="3337" y="1961"/>
              <a:ext cx="191" cy="102"/>
            </a:xfrm>
            <a:prstGeom prst="line">
              <a:avLst/>
            </a:prstGeom>
            <a:noFill/>
            <a:ln w="38100">
              <a:solidFill>
                <a:srgbClr val="0033CC"/>
              </a:solidFill>
              <a:round/>
              <a:headEnd/>
              <a:tailEnd type="stealth" w="med" len="lg"/>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36" name="Line 77">
              <a:extLst>
                <a:ext uri="{FF2B5EF4-FFF2-40B4-BE49-F238E27FC236}">
                  <a16:creationId xmlns:a16="http://schemas.microsoft.com/office/drawing/2014/main" id="{C0CEE098-5096-92D4-F336-2989481228FA}"/>
                </a:ext>
              </a:extLst>
            </p:cNvPr>
            <p:cNvSpPr>
              <a:spLocks noChangeShapeType="1"/>
            </p:cNvSpPr>
            <p:nvPr/>
          </p:nvSpPr>
          <p:spPr bwMode="auto">
            <a:xfrm flipH="1">
              <a:off x="3402" y="2239"/>
              <a:ext cx="1" cy="717"/>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237" name="Line 78">
              <a:extLst>
                <a:ext uri="{FF2B5EF4-FFF2-40B4-BE49-F238E27FC236}">
                  <a16:creationId xmlns:a16="http://schemas.microsoft.com/office/drawing/2014/main" id="{08D99455-6071-79FD-0C58-1CAE1AF53601}"/>
                </a:ext>
              </a:extLst>
            </p:cNvPr>
            <p:cNvSpPr>
              <a:spLocks noChangeShapeType="1"/>
            </p:cNvSpPr>
            <p:nvPr/>
          </p:nvSpPr>
          <p:spPr bwMode="auto">
            <a:xfrm flipH="1">
              <a:off x="2968" y="2241"/>
              <a:ext cx="541"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238" name="Line 79">
              <a:extLst>
                <a:ext uri="{FF2B5EF4-FFF2-40B4-BE49-F238E27FC236}">
                  <a16:creationId xmlns:a16="http://schemas.microsoft.com/office/drawing/2014/main" id="{3BBADB1E-76EF-1E30-0533-30C5998F2A17}"/>
                </a:ext>
              </a:extLst>
            </p:cNvPr>
            <p:cNvSpPr>
              <a:spLocks noChangeShapeType="1"/>
            </p:cNvSpPr>
            <p:nvPr/>
          </p:nvSpPr>
          <p:spPr bwMode="auto">
            <a:xfrm flipH="1">
              <a:off x="3506" y="2095"/>
              <a:ext cx="0" cy="152"/>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239" name="AutoShape 80">
              <a:extLst>
                <a:ext uri="{FF2B5EF4-FFF2-40B4-BE49-F238E27FC236}">
                  <a16:creationId xmlns:a16="http://schemas.microsoft.com/office/drawing/2014/main" id="{ABDDBC36-C7A5-08CA-DDD4-59257A0C8C08}"/>
                </a:ext>
              </a:extLst>
            </p:cNvPr>
            <p:cNvSpPr>
              <a:spLocks noChangeArrowheads="1"/>
            </p:cNvSpPr>
            <p:nvPr/>
          </p:nvSpPr>
          <p:spPr bwMode="auto">
            <a:xfrm>
              <a:off x="3374" y="2209"/>
              <a:ext cx="66" cy="69"/>
            </a:xfrm>
            <a:prstGeom prst="flowChartConnector">
              <a:avLst/>
            </a:prstGeom>
            <a:solidFill>
              <a:srgbClr val="0033CC"/>
            </a:solidFill>
            <a:ln w="2857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40" name="AutoShape 81">
              <a:extLst>
                <a:ext uri="{FF2B5EF4-FFF2-40B4-BE49-F238E27FC236}">
                  <a16:creationId xmlns:a16="http://schemas.microsoft.com/office/drawing/2014/main" id="{29337559-81BF-0E8A-3A55-BABB382CE957}"/>
                </a:ext>
              </a:extLst>
            </p:cNvPr>
            <p:cNvSpPr>
              <a:spLocks noChangeArrowheads="1"/>
            </p:cNvSpPr>
            <p:nvPr/>
          </p:nvSpPr>
          <p:spPr bwMode="auto">
            <a:xfrm>
              <a:off x="2899" y="2209"/>
              <a:ext cx="66" cy="69"/>
            </a:xfrm>
            <a:prstGeom prst="flowChartConnector">
              <a:avLst/>
            </a:prstGeom>
            <a:noFill/>
            <a:ln w="28575">
              <a:solidFill>
                <a:srgbClr val="0033CC"/>
              </a:solidFill>
              <a:round/>
              <a:headEnd/>
              <a:tailEn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nvGrpSpPr>
            <p:cNvPr id="241" name="Group 82">
              <a:extLst>
                <a:ext uri="{FF2B5EF4-FFF2-40B4-BE49-F238E27FC236}">
                  <a16:creationId xmlns:a16="http://schemas.microsoft.com/office/drawing/2014/main" id="{A4489D71-9319-92AF-17E8-8FD002B1202C}"/>
                </a:ext>
              </a:extLst>
            </p:cNvPr>
            <p:cNvGrpSpPr>
              <a:grpSpLocks/>
            </p:cNvGrpSpPr>
            <p:nvPr/>
          </p:nvGrpSpPr>
          <p:grpSpPr bwMode="auto">
            <a:xfrm>
              <a:off x="2990" y="2464"/>
              <a:ext cx="235" cy="157"/>
              <a:chOff x="797" y="2537"/>
              <a:chExt cx="235" cy="157"/>
            </a:xfrm>
          </p:grpSpPr>
          <p:sp>
            <p:nvSpPr>
              <p:cNvPr id="245" name="AutoShape 83">
                <a:extLst>
                  <a:ext uri="{FF2B5EF4-FFF2-40B4-BE49-F238E27FC236}">
                    <a16:creationId xmlns:a16="http://schemas.microsoft.com/office/drawing/2014/main" id="{B59F9127-A213-63F2-0C44-04830C41EC82}"/>
                  </a:ext>
                </a:extLst>
              </p:cNvPr>
              <p:cNvSpPr>
                <a:spLocks noChangeArrowheads="1"/>
              </p:cNvSpPr>
              <p:nvPr/>
            </p:nvSpPr>
            <p:spPr bwMode="auto">
              <a:xfrm>
                <a:off x="816" y="2544"/>
                <a:ext cx="192" cy="150"/>
              </a:xfrm>
              <a:prstGeom prst="triangle">
                <a:avLst>
                  <a:gd name="adj" fmla="val 50000"/>
                </a:avLst>
              </a:prstGeom>
              <a:noFill/>
              <a:ln w="38100">
                <a:solidFill>
                  <a:srgbClr val="0033CC"/>
                </a:solidFill>
                <a:miter lim="800000"/>
                <a:headEnd/>
                <a:tailEnd/>
              </a:ln>
              <a:effectLst/>
              <a:extLst>
                <a:ext uri="{909E8E84-426E-40DD-AFC4-6F175D3DCCD1}">
                  <a14:hiddenFill xmlns:a14="http://schemas.microsoft.com/office/drawing/2010/main">
                    <a:solidFill>
                      <a:schemeClr val="bg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46" name="Line 84">
                <a:extLst>
                  <a:ext uri="{FF2B5EF4-FFF2-40B4-BE49-F238E27FC236}">
                    <a16:creationId xmlns:a16="http://schemas.microsoft.com/office/drawing/2014/main" id="{07D3A86E-2510-0BCD-154D-D7EA2F676206}"/>
                  </a:ext>
                </a:extLst>
              </p:cNvPr>
              <p:cNvSpPr>
                <a:spLocks noChangeShapeType="1"/>
              </p:cNvSpPr>
              <p:nvPr/>
            </p:nvSpPr>
            <p:spPr bwMode="auto">
              <a:xfrm flipV="1">
                <a:off x="797" y="2537"/>
                <a:ext cx="235" cy="3"/>
              </a:xfrm>
              <a:prstGeom prst="line">
                <a:avLst/>
              </a:prstGeom>
              <a:noFill/>
              <a:ln w="381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grpSp>
        <p:sp>
          <p:nvSpPr>
            <p:cNvPr id="242" name="Text Box 85">
              <a:extLst>
                <a:ext uri="{FF2B5EF4-FFF2-40B4-BE49-F238E27FC236}">
                  <a16:creationId xmlns:a16="http://schemas.microsoft.com/office/drawing/2014/main" id="{D91EFE75-E1C7-9E5F-9960-9353FC2A7BDD}"/>
                </a:ext>
              </a:extLst>
            </p:cNvPr>
            <p:cNvSpPr txBox="1">
              <a:spLocks noChangeArrowheads="1"/>
            </p:cNvSpPr>
            <p:nvPr/>
          </p:nvSpPr>
          <p:spPr bwMode="auto">
            <a:xfrm>
              <a:off x="3100" y="2592"/>
              <a:ext cx="319" cy="2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r>
                <a:rPr kumimoji="0" lang="en-US" altLang="zh-CN" sz="2000">
                  <a:solidFill>
                    <a:srgbClr val="0033CC"/>
                  </a:solidFill>
                </a:rPr>
                <a:t>D</a:t>
              </a:r>
              <a:r>
                <a:rPr kumimoji="0" lang="en-US" altLang="zh-CN" sz="2000" baseline="-25000">
                  <a:solidFill>
                    <a:srgbClr val="0033CC"/>
                  </a:solidFill>
                </a:rPr>
                <a:t>1</a:t>
              </a:r>
            </a:p>
          </p:txBody>
        </p:sp>
        <p:sp>
          <p:nvSpPr>
            <p:cNvPr id="243" name="Line 86">
              <a:extLst>
                <a:ext uri="{FF2B5EF4-FFF2-40B4-BE49-F238E27FC236}">
                  <a16:creationId xmlns:a16="http://schemas.microsoft.com/office/drawing/2014/main" id="{3343C61D-5C97-FD9A-3AAD-A018125AAA37}"/>
                </a:ext>
              </a:extLst>
            </p:cNvPr>
            <p:cNvSpPr>
              <a:spLocks noChangeShapeType="1"/>
            </p:cNvSpPr>
            <p:nvPr/>
          </p:nvSpPr>
          <p:spPr bwMode="auto">
            <a:xfrm>
              <a:off x="3011" y="2974"/>
              <a:ext cx="192" cy="0"/>
            </a:xfrm>
            <a:prstGeom prst="line">
              <a:avLst/>
            </a:prstGeom>
            <a:noFill/>
            <a:ln w="5715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244" name="Text Box 87">
              <a:extLst>
                <a:ext uri="{FF2B5EF4-FFF2-40B4-BE49-F238E27FC236}">
                  <a16:creationId xmlns:a16="http://schemas.microsoft.com/office/drawing/2014/main" id="{39B05F0D-91D3-7622-6AA2-D24996F04B38}"/>
                </a:ext>
              </a:extLst>
            </p:cNvPr>
            <p:cNvSpPr txBox="1">
              <a:spLocks noChangeArrowheads="1"/>
            </p:cNvSpPr>
            <p:nvPr/>
          </p:nvSpPr>
          <p:spPr bwMode="auto">
            <a:xfrm>
              <a:off x="2744" y="2250"/>
              <a:ext cx="244"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400" i="1">
                  <a:solidFill>
                    <a:srgbClr val="FF0066"/>
                  </a:solidFill>
                </a:rPr>
                <a:t>B</a:t>
              </a:r>
            </a:p>
          </p:txBody>
        </p:sp>
      </p:grpSp>
      <p:sp>
        <p:nvSpPr>
          <p:cNvPr id="258" name="Text Box 88">
            <a:extLst>
              <a:ext uri="{FF2B5EF4-FFF2-40B4-BE49-F238E27FC236}">
                <a16:creationId xmlns:a16="http://schemas.microsoft.com/office/drawing/2014/main" id="{3BDEA6D4-3AA0-5833-6811-940D29B1E015}"/>
              </a:ext>
            </a:extLst>
          </p:cNvPr>
          <p:cNvSpPr txBox="1">
            <a:spLocks noChangeArrowheads="1"/>
          </p:cNvSpPr>
          <p:nvPr/>
        </p:nvSpPr>
        <p:spPr bwMode="auto">
          <a:xfrm>
            <a:off x="1657627" y="1842122"/>
            <a:ext cx="3549650"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a:solidFill>
                  <a:srgbClr val="FF0066"/>
                </a:solidFill>
              </a:rPr>
              <a:t>T</a:t>
            </a:r>
            <a:r>
              <a:rPr lang="en-US" altLang="zh-CN" baseline="-25000">
                <a:solidFill>
                  <a:srgbClr val="FF0066"/>
                </a:solidFill>
              </a:rPr>
              <a:t>1 </a:t>
            </a:r>
            <a:r>
              <a:rPr lang="en-US" altLang="zh-CN">
                <a:solidFill>
                  <a:srgbClr val="FF0066"/>
                </a:solidFill>
              </a:rPr>
              <a:t>— </a:t>
            </a:r>
            <a:r>
              <a:rPr lang="zh-CN" altLang="en-US">
                <a:solidFill>
                  <a:srgbClr val="FF0066"/>
                </a:solidFill>
              </a:rPr>
              <a:t>多发射极三极管</a:t>
            </a:r>
          </a:p>
        </p:txBody>
      </p:sp>
      <p:grpSp>
        <p:nvGrpSpPr>
          <p:cNvPr id="259" name="Group 89">
            <a:extLst>
              <a:ext uri="{FF2B5EF4-FFF2-40B4-BE49-F238E27FC236}">
                <a16:creationId xmlns:a16="http://schemas.microsoft.com/office/drawing/2014/main" id="{DA9CE513-84DC-B625-B435-6C6B0A70FA76}"/>
              </a:ext>
            </a:extLst>
          </p:cNvPr>
          <p:cNvGrpSpPr>
            <a:grpSpLocks/>
          </p:cNvGrpSpPr>
          <p:nvPr/>
        </p:nvGrpSpPr>
        <p:grpSpPr bwMode="auto">
          <a:xfrm>
            <a:off x="1770286" y="3305886"/>
            <a:ext cx="3276600" cy="1828800"/>
            <a:chOff x="159" y="670"/>
            <a:chExt cx="2064" cy="1152"/>
          </a:xfrm>
        </p:grpSpPr>
        <p:sp>
          <p:nvSpPr>
            <p:cNvPr id="260" name="Line 90">
              <a:extLst>
                <a:ext uri="{FF2B5EF4-FFF2-40B4-BE49-F238E27FC236}">
                  <a16:creationId xmlns:a16="http://schemas.microsoft.com/office/drawing/2014/main" id="{FAAB0139-A13F-C48C-B1C6-EDBB4E055306}"/>
                </a:ext>
              </a:extLst>
            </p:cNvPr>
            <p:cNvSpPr>
              <a:spLocks noChangeShapeType="1"/>
            </p:cNvSpPr>
            <p:nvPr/>
          </p:nvSpPr>
          <p:spPr bwMode="auto">
            <a:xfrm flipV="1">
              <a:off x="489" y="1670"/>
              <a:ext cx="1159" cy="1"/>
            </a:xfrm>
            <a:prstGeom prst="line">
              <a:avLst/>
            </a:prstGeom>
            <a:noFill/>
            <a:ln w="28575">
              <a:solidFill>
                <a:schemeClr val="accent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261" name="Line 91">
              <a:extLst>
                <a:ext uri="{FF2B5EF4-FFF2-40B4-BE49-F238E27FC236}">
                  <a16:creationId xmlns:a16="http://schemas.microsoft.com/office/drawing/2014/main" id="{3AA6E12F-C79A-5676-EC71-560B333E889B}"/>
                </a:ext>
              </a:extLst>
            </p:cNvPr>
            <p:cNvSpPr>
              <a:spLocks noChangeShapeType="1"/>
            </p:cNvSpPr>
            <p:nvPr/>
          </p:nvSpPr>
          <p:spPr bwMode="auto">
            <a:xfrm flipV="1">
              <a:off x="1646" y="1400"/>
              <a:ext cx="1" cy="281"/>
            </a:xfrm>
            <a:prstGeom prst="line">
              <a:avLst/>
            </a:prstGeom>
            <a:noFill/>
            <a:ln w="28575">
              <a:solidFill>
                <a:schemeClr val="accent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262" name="Line 92">
              <a:extLst>
                <a:ext uri="{FF2B5EF4-FFF2-40B4-BE49-F238E27FC236}">
                  <a16:creationId xmlns:a16="http://schemas.microsoft.com/office/drawing/2014/main" id="{65159835-4484-932C-36A8-AD9A66EBAC28}"/>
                </a:ext>
              </a:extLst>
            </p:cNvPr>
            <p:cNvSpPr>
              <a:spLocks noChangeShapeType="1"/>
            </p:cNvSpPr>
            <p:nvPr/>
          </p:nvSpPr>
          <p:spPr bwMode="auto">
            <a:xfrm flipV="1">
              <a:off x="491" y="1405"/>
              <a:ext cx="395" cy="0"/>
            </a:xfrm>
            <a:prstGeom prst="line">
              <a:avLst/>
            </a:prstGeom>
            <a:noFill/>
            <a:ln w="28575">
              <a:solidFill>
                <a:schemeClr val="accent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263" name="Line 93">
              <a:extLst>
                <a:ext uri="{FF2B5EF4-FFF2-40B4-BE49-F238E27FC236}">
                  <a16:creationId xmlns:a16="http://schemas.microsoft.com/office/drawing/2014/main" id="{2F7B9637-7CC7-189C-ABC7-93C7E66DDE74}"/>
                </a:ext>
              </a:extLst>
            </p:cNvPr>
            <p:cNvSpPr>
              <a:spLocks noChangeShapeType="1"/>
            </p:cNvSpPr>
            <p:nvPr/>
          </p:nvSpPr>
          <p:spPr bwMode="auto">
            <a:xfrm flipH="1">
              <a:off x="1161" y="1396"/>
              <a:ext cx="0" cy="182"/>
            </a:xfrm>
            <a:prstGeom prst="line">
              <a:avLst/>
            </a:prstGeom>
            <a:noFill/>
            <a:ln w="28575">
              <a:solidFill>
                <a:schemeClr val="accent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264" name="Line 94">
              <a:extLst>
                <a:ext uri="{FF2B5EF4-FFF2-40B4-BE49-F238E27FC236}">
                  <a16:creationId xmlns:a16="http://schemas.microsoft.com/office/drawing/2014/main" id="{4427FF1A-58F5-25D3-7A15-B4E80C55A9B4}"/>
                </a:ext>
              </a:extLst>
            </p:cNvPr>
            <p:cNvSpPr>
              <a:spLocks noChangeShapeType="1"/>
            </p:cNvSpPr>
            <p:nvPr/>
          </p:nvSpPr>
          <p:spPr bwMode="auto">
            <a:xfrm>
              <a:off x="1158" y="1573"/>
              <a:ext cx="960" cy="1"/>
            </a:xfrm>
            <a:prstGeom prst="line">
              <a:avLst/>
            </a:prstGeom>
            <a:noFill/>
            <a:ln w="28575">
              <a:solidFill>
                <a:schemeClr val="accent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265" name="Line 95">
              <a:extLst>
                <a:ext uri="{FF2B5EF4-FFF2-40B4-BE49-F238E27FC236}">
                  <a16:creationId xmlns:a16="http://schemas.microsoft.com/office/drawing/2014/main" id="{419000B0-A521-1533-C1C4-342F8BD658EB}"/>
                </a:ext>
              </a:extLst>
            </p:cNvPr>
            <p:cNvSpPr>
              <a:spLocks noChangeShapeType="1"/>
            </p:cNvSpPr>
            <p:nvPr/>
          </p:nvSpPr>
          <p:spPr bwMode="auto">
            <a:xfrm flipV="1">
              <a:off x="1014" y="997"/>
              <a:ext cx="1" cy="240"/>
            </a:xfrm>
            <a:prstGeom prst="line">
              <a:avLst/>
            </a:prstGeom>
            <a:noFill/>
            <a:ln w="28575">
              <a:solidFill>
                <a:schemeClr val="accent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266" name="Line 96">
              <a:extLst>
                <a:ext uri="{FF2B5EF4-FFF2-40B4-BE49-F238E27FC236}">
                  <a16:creationId xmlns:a16="http://schemas.microsoft.com/office/drawing/2014/main" id="{18DA039F-8B4C-B7AD-C769-1743CD360F96}"/>
                </a:ext>
              </a:extLst>
            </p:cNvPr>
            <p:cNvSpPr>
              <a:spLocks noChangeShapeType="1"/>
            </p:cNvSpPr>
            <p:nvPr/>
          </p:nvSpPr>
          <p:spPr bwMode="auto">
            <a:xfrm>
              <a:off x="1014" y="997"/>
              <a:ext cx="767" cy="0"/>
            </a:xfrm>
            <a:prstGeom prst="line">
              <a:avLst/>
            </a:prstGeom>
            <a:noFill/>
            <a:ln w="28575">
              <a:solidFill>
                <a:schemeClr val="accent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267" name="Line 97">
              <a:extLst>
                <a:ext uri="{FF2B5EF4-FFF2-40B4-BE49-F238E27FC236}">
                  <a16:creationId xmlns:a16="http://schemas.microsoft.com/office/drawing/2014/main" id="{B0465260-B3BA-FDCD-DBDA-657B59569D9B}"/>
                </a:ext>
              </a:extLst>
            </p:cNvPr>
            <p:cNvSpPr>
              <a:spLocks noChangeShapeType="1"/>
            </p:cNvSpPr>
            <p:nvPr/>
          </p:nvSpPr>
          <p:spPr bwMode="auto">
            <a:xfrm>
              <a:off x="1782" y="853"/>
              <a:ext cx="0" cy="376"/>
            </a:xfrm>
            <a:prstGeom prst="line">
              <a:avLst/>
            </a:prstGeom>
            <a:noFill/>
            <a:ln w="28575">
              <a:solidFill>
                <a:schemeClr val="accent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268" name="Line 98">
              <a:extLst>
                <a:ext uri="{FF2B5EF4-FFF2-40B4-BE49-F238E27FC236}">
                  <a16:creationId xmlns:a16="http://schemas.microsoft.com/office/drawing/2014/main" id="{90F7FF45-E704-1B85-883B-F59DF9EDBDC0}"/>
                </a:ext>
              </a:extLst>
            </p:cNvPr>
            <p:cNvSpPr>
              <a:spLocks noChangeShapeType="1"/>
            </p:cNvSpPr>
            <p:nvPr/>
          </p:nvSpPr>
          <p:spPr bwMode="auto">
            <a:xfrm>
              <a:off x="1926" y="1391"/>
              <a:ext cx="0" cy="180"/>
            </a:xfrm>
            <a:prstGeom prst="line">
              <a:avLst/>
            </a:prstGeom>
            <a:noFill/>
            <a:ln w="28575">
              <a:solidFill>
                <a:schemeClr val="accent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grpSp>
          <p:nvGrpSpPr>
            <p:cNvPr id="269" name="Group 99">
              <a:extLst>
                <a:ext uri="{FF2B5EF4-FFF2-40B4-BE49-F238E27FC236}">
                  <a16:creationId xmlns:a16="http://schemas.microsoft.com/office/drawing/2014/main" id="{96A0FE49-CD96-F755-EC8F-43692AE859B1}"/>
                </a:ext>
              </a:extLst>
            </p:cNvPr>
            <p:cNvGrpSpPr>
              <a:grpSpLocks/>
            </p:cNvGrpSpPr>
            <p:nvPr/>
          </p:nvGrpSpPr>
          <p:grpSpPr bwMode="auto">
            <a:xfrm>
              <a:off x="1639" y="1225"/>
              <a:ext cx="291" cy="191"/>
              <a:chOff x="3324" y="1519"/>
              <a:chExt cx="291" cy="191"/>
            </a:xfrm>
          </p:grpSpPr>
          <p:sp>
            <p:nvSpPr>
              <p:cNvPr id="284" name="Line 100">
                <a:extLst>
                  <a:ext uri="{FF2B5EF4-FFF2-40B4-BE49-F238E27FC236}">
                    <a16:creationId xmlns:a16="http://schemas.microsoft.com/office/drawing/2014/main" id="{F541A2F3-09BD-A82C-9F8A-34CF518D37EB}"/>
                  </a:ext>
                </a:extLst>
              </p:cNvPr>
              <p:cNvSpPr>
                <a:spLocks noChangeShapeType="1"/>
              </p:cNvSpPr>
              <p:nvPr/>
            </p:nvSpPr>
            <p:spPr bwMode="auto">
              <a:xfrm rot="5422507">
                <a:off x="3463" y="1405"/>
                <a:ext cx="0" cy="227"/>
              </a:xfrm>
              <a:prstGeom prst="line">
                <a:avLst/>
              </a:prstGeom>
              <a:noFill/>
              <a:ln w="38100">
                <a:solidFill>
                  <a:srgbClr val="0033CC"/>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85" name="Line 101">
                <a:extLst>
                  <a:ext uri="{FF2B5EF4-FFF2-40B4-BE49-F238E27FC236}">
                    <a16:creationId xmlns:a16="http://schemas.microsoft.com/office/drawing/2014/main" id="{D79BBA31-2C63-E8E7-D69C-FC3D852A487B}"/>
                  </a:ext>
                </a:extLst>
              </p:cNvPr>
              <p:cNvSpPr>
                <a:spLocks noChangeShapeType="1"/>
              </p:cNvSpPr>
              <p:nvPr/>
            </p:nvSpPr>
            <p:spPr bwMode="auto">
              <a:xfrm rot="5422507" flipV="1">
                <a:off x="3471" y="1550"/>
                <a:ext cx="173" cy="114"/>
              </a:xfrm>
              <a:prstGeom prst="line">
                <a:avLst/>
              </a:prstGeom>
              <a:noFill/>
              <a:ln w="38100">
                <a:solidFill>
                  <a:srgbClr val="0033CC"/>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86" name="Line 102">
                <a:extLst>
                  <a:ext uri="{FF2B5EF4-FFF2-40B4-BE49-F238E27FC236}">
                    <a16:creationId xmlns:a16="http://schemas.microsoft.com/office/drawing/2014/main" id="{C3FEA05B-6690-8C36-65DF-6A0761E50CDA}"/>
                  </a:ext>
                </a:extLst>
              </p:cNvPr>
              <p:cNvSpPr>
                <a:spLocks noChangeShapeType="1"/>
              </p:cNvSpPr>
              <p:nvPr/>
            </p:nvSpPr>
            <p:spPr bwMode="auto">
              <a:xfrm rot="5422507">
                <a:off x="3279" y="1564"/>
                <a:ext cx="191" cy="102"/>
              </a:xfrm>
              <a:prstGeom prst="line">
                <a:avLst/>
              </a:prstGeom>
              <a:noFill/>
              <a:ln w="38100">
                <a:solidFill>
                  <a:srgbClr val="0033CC"/>
                </a:solidFill>
                <a:round/>
                <a:headEnd/>
                <a:tailEnd type="stealth" w="med" len="lg"/>
              </a:ln>
              <a:extLst>
                <a:ext uri="{909E8E84-426E-40DD-AFC4-6F175D3DCCD1}">
                  <a14:hiddenFill xmlns:a14="http://schemas.microsoft.com/office/drawing/2010/main">
                    <a:noFill/>
                  </a14:hiddenFill>
                </a:ext>
              </a:extLst>
            </p:spPr>
            <p:txBody>
              <a:bodyPr wrap="none" anchor="ctr"/>
              <a:lstStyle/>
              <a:p>
                <a:endParaRPr lang="zh-CN" altLang="en-US"/>
              </a:p>
            </p:txBody>
          </p:sp>
        </p:grpSp>
        <p:sp>
          <p:nvSpPr>
            <p:cNvPr id="270" name="AutoShape 103">
              <a:extLst>
                <a:ext uri="{FF2B5EF4-FFF2-40B4-BE49-F238E27FC236}">
                  <a16:creationId xmlns:a16="http://schemas.microsoft.com/office/drawing/2014/main" id="{E76B7B4F-5DF4-08FB-7C93-6348E6EFE356}"/>
                </a:ext>
              </a:extLst>
            </p:cNvPr>
            <p:cNvSpPr>
              <a:spLocks noChangeArrowheads="1"/>
            </p:cNvSpPr>
            <p:nvPr/>
          </p:nvSpPr>
          <p:spPr bwMode="auto">
            <a:xfrm>
              <a:off x="1746" y="790"/>
              <a:ext cx="69" cy="69"/>
            </a:xfrm>
            <a:prstGeom prst="flowChartConnector">
              <a:avLst/>
            </a:prstGeom>
            <a:noFill/>
            <a:ln w="38100">
              <a:solidFill>
                <a:srgbClr val="0033CC"/>
              </a:solidFill>
              <a:round/>
              <a:headEnd/>
              <a:tailEnd/>
            </a:ln>
            <a:effectLst/>
            <a:extLst>
              <a:ext uri="{909E8E84-426E-40DD-AFC4-6F175D3DCCD1}">
                <a14:hiddenFill xmlns:a14="http://schemas.microsoft.com/office/drawing/2010/main">
                  <a:solidFill>
                    <a:srgbClr val="0033CC"/>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nvGrpSpPr>
            <p:cNvPr id="271" name="Group 104">
              <a:extLst>
                <a:ext uri="{FF2B5EF4-FFF2-40B4-BE49-F238E27FC236}">
                  <a16:creationId xmlns:a16="http://schemas.microsoft.com/office/drawing/2014/main" id="{7692D7FD-3CD9-88CD-55DC-D1FF6B6A582F}"/>
                </a:ext>
              </a:extLst>
            </p:cNvPr>
            <p:cNvGrpSpPr>
              <a:grpSpLocks/>
            </p:cNvGrpSpPr>
            <p:nvPr/>
          </p:nvGrpSpPr>
          <p:grpSpPr bwMode="auto">
            <a:xfrm>
              <a:off x="871" y="1225"/>
              <a:ext cx="291" cy="191"/>
              <a:chOff x="3324" y="1519"/>
              <a:chExt cx="291" cy="191"/>
            </a:xfrm>
          </p:grpSpPr>
          <p:sp>
            <p:nvSpPr>
              <p:cNvPr id="281" name="Line 105">
                <a:extLst>
                  <a:ext uri="{FF2B5EF4-FFF2-40B4-BE49-F238E27FC236}">
                    <a16:creationId xmlns:a16="http://schemas.microsoft.com/office/drawing/2014/main" id="{B2A47016-DF69-CBD6-AD91-D03780F4C73E}"/>
                  </a:ext>
                </a:extLst>
              </p:cNvPr>
              <p:cNvSpPr>
                <a:spLocks noChangeShapeType="1"/>
              </p:cNvSpPr>
              <p:nvPr/>
            </p:nvSpPr>
            <p:spPr bwMode="auto">
              <a:xfrm rot="5422507">
                <a:off x="3463" y="1405"/>
                <a:ext cx="0" cy="227"/>
              </a:xfrm>
              <a:prstGeom prst="line">
                <a:avLst/>
              </a:prstGeom>
              <a:noFill/>
              <a:ln w="38100">
                <a:solidFill>
                  <a:srgbClr val="0033CC"/>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82" name="Line 106">
                <a:extLst>
                  <a:ext uri="{FF2B5EF4-FFF2-40B4-BE49-F238E27FC236}">
                    <a16:creationId xmlns:a16="http://schemas.microsoft.com/office/drawing/2014/main" id="{1016998D-BAC1-0216-4AEE-6BD08426C919}"/>
                  </a:ext>
                </a:extLst>
              </p:cNvPr>
              <p:cNvSpPr>
                <a:spLocks noChangeShapeType="1"/>
              </p:cNvSpPr>
              <p:nvPr/>
            </p:nvSpPr>
            <p:spPr bwMode="auto">
              <a:xfrm rot="5422507" flipV="1">
                <a:off x="3471" y="1550"/>
                <a:ext cx="173" cy="114"/>
              </a:xfrm>
              <a:prstGeom prst="line">
                <a:avLst/>
              </a:prstGeom>
              <a:noFill/>
              <a:ln w="38100">
                <a:solidFill>
                  <a:srgbClr val="0033CC"/>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83" name="Line 107">
                <a:extLst>
                  <a:ext uri="{FF2B5EF4-FFF2-40B4-BE49-F238E27FC236}">
                    <a16:creationId xmlns:a16="http://schemas.microsoft.com/office/drawing/2014/main" id="{6B166F41-8839-803B-9728-834C213706DF}"/>
                  </a:ext>
                </a:extLst>
              </p:cNvPr>
              <p:cNvSpPr>
                <a:spLocks noChangeShapeType="1"/>
              </p:cNvSpPr>
              <p:nvPr/>
            </p:nvSpPr>
            <p:spPr bwMode="auto">
              <a:xfrm rot="5422507">
                <a:off x="3279" y="1564"/>
                <a:ext cx="191" cy="102"/>
              </a:xfrm>
              <a:prstGeom prst="line">
                <a:avLst/>
              </a:prstGeom>
              <a:noFill/>
              <a:ln w="38100">
                <a:solidFill>
                  <a:srgbClr val="0033CC"/>
                </a:solidFill>
                <a:round/>
                <a:headEnd/>
                <a:tailEnd type="stealth" w="med" len="lg"/>
              </a:ln>
              <a:extLst>
                <a:ext uri="{909E8E84-426E-40DD-AFC4-6F175D3DCCD1}">
                  <a14:hiddenFill xmlns:a14="http://schemas.microsoft.com/office/drawing/2010/main">
                    <a:noFill/>
                  </a14:hiddenFill>
                </a:ext>
              </a:extLst>
            </p:spPr>
            <p:txBody>
              <a:bodyPr wrap="none" anchor="ctr"/>
              <a:lstStyle/>
              <a:p>
                <a:endParaRPr lang="zh-CN" altLang="en-US"/>
              </a:p>
            </p:txBody>
          </p:sp>
        </p:grpSp>
        <p:sp>
          <p:nvSpPr>
            <p:cNvPr id="272" name="AutoShape 108">
              <a:extLst>
                <a:ext uri="{FF2B5EF4-FFF2-40B4-BE49-F238E27FC236}">
                  <a16:creationId xmlns:a16="http://schemas.microsoft.com/office/drawing/2014/main" id="{2780029E-87DF-E341-98F9-9B97A00B521C}"/>
                </a:ext>
              </a:extLst>
            </p:cNvPr>
            <p:cNvSpPr>
              <a:spLocks noChangeArrowheads="1"/>
            </p:cNvSpPr>
            <p:nvPr/>
          </p:nvSpPr>
          <p:spPr bwMode="auto">
            <a:xfrm>
              <a:off x="2105" y="1541"/>
              <a:ext cx="69" cy="69"/>
            </a:xfrm>
            <a:prstGeom prst="flowChartConnector">
              <a:avLst/>
            </a:prstGeom>
            <a:noFill/>
            <a:ln w="38100">
              <a:solidFill>
                <a:srgbClr val="0033CC"/>
              </a:solidFill>
              <a:round/>
              <a:headEnd/>
              <a:tailEnd/>
            </a:ln>
            <a:effectLst/>
            <a:extLst>
              <a:ext uri="{909E8E84-426E-40DD-AFC4-6F175D3DCCD1}">
                <a14:hiddenFill xmlns:a14="http://schemas.microsoft.com/office/drawing/2010/main">
                  <a:solidFill>
                    <a:srgbClr val="0033CC"/>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73" name="AutoShape 109">
              <a:extLst>
                <a:ext uri="{FF2B5EF4-FFF2-40B4-BE49-F238E27FC236}">
                  <a16:creationId xmlns:a16="http://schemas.microsoft.com/office/drawing/2014/main" id="{2AFE1C60-B371-D9A0-AEC9-49BE74D2417E}"/>
                </a:ext>
              </a:extLst>
            </p:cNvPr>
            <p:cNvSpPr>
              <a:spLocks noChangeArrowheads="1"/>
            </p:cNvSpPr>
            <p:nvPr/>
          </p:nvSpPr>
          <p:spPr bwMode="auto">
            <a:xfrm>
              <a:off x="422" y="1366"/>
              <a:ext cx="69" cy="69"/>
            </a:xfrm>
            <a:prstGeom prst="flowChartConnector">
              <a:avLst/>
            </a:prstGeom>
            <a:noFill/>
            <a:ln w="38100">
              <a:solidFill>
                <a:srgbClr val="0033CC"/>
              </a:solidFill>
              <a:round/>
              <a:headEnd/>
              <a:tailEnd/>
            </a:ln>
            <a:effectLst/>
            <a:extLst>
              <a:ext uri="{909E8E84-426E-40DD-AFC4-6F175D3DCCD1}">
                <a14:hiddenFill xmlns:a14="http://schemas.microsoft.com/office/drawing/2010/main">
                  <a:solidFill>
                    <a:srgbClr val="0033CC"/>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74" name="AutoShape 110">
              <a:extLst>
                <a:ext uri="{FF2B5EF4-FFF2-40B4-BE49-F238E27FC236}">
                  <a16:creationId xmlns:a16="http://schemas.microsoft.com/office/drawing/2014/main" id="{B68CD097-F7E0-DE78-E96D-98A14E4DAC36}"/>
                </a:ext>
              </a:extLst>
            </p:cNvPr>
            <p:cNvSpPr>
              <a:spLocks noChangeArrowheads="1"/>
            </p:cNvSpPr>
            <p:nvPr/>
          </p:nvSpPr>
          <p:spPr bwMode="auto">
            <a:xfrm>
              <a:off x="426" y="1637"/>
              <a:ext cx="69" cy="69"/>
            </a:xfrm>
            <a:prstGeom prst="flowChartConnector">
              <a:avLst/>
            </a:prstGeom>
            <a:noFill/>
            <a:ln w="38100">
              <a:solidFill>
                <a:srgbClr val="0033CC"/>
              </a:solidFill>
              <a:round/>
              <a:headEnd/>
              <a:tailEnd/>
            </a:ln>
            <a:effectLst/>
            <a:extLst>
              <a:ext uri="{909E8E84-426E-40DD-AFC4-6F175D3DCCD1}">
                <a14:hiddenFill xmlns:a14="http://schemas.microsoft.com/office/drawing/2010/main">
                  <a:solidFill>
                    <a:srgbClr val="0033CC"/>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75" name="AutoShape 111">
              <a:extLst>
                <a:ext uri="{FF2B5EF4-FFF2-40B4-BE49-F238E27FC236}">
                  <a16:creationId xmlns:a16="http://schemas.microsoft.com/office/drawing/2014/main" id="{D64412A1-B245-170B-A136-E326E694DEAD}"/>
                </a:ext>
              </a:extLst>
            </p:cNvPr>
            <p:cNvSpPr>
              <a:spLocks noChangeArrowheads="1"/>
            </p:cNvSpPr>
            <p:nvPr/>
          </p:nvSpPr>
          <p:spPr bwMode="auto">
            <a:xfrm>
              <a:off x="1750" y="961"/>
              <a:ext cx="69" cy="69"/>
            </a:xfrm>
            <a:prstGeom prst="flowChartConnector">
              <a:avLst/>
            </a:prstGeom>
            <a:solidFill>
              <a:srgbClr val="0033CC"/>
            </a:solidFill>
            <a:ln>
              <a:noFill/>
            </a:ln>
            <a:effectLst/>
            <a:extLst>
              <a:ext uri="{91240B29-F687-4F45-9708-019B960494DF}">
                <a14:hiddenLine xmlns:a14="http://schemas.microsoft.com/office/drawing/2010/main" w="38100">
                  <a:solidFill>
                    <a:srgbClr val="0033CC"/>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76" name="AutoShape 112">
              <a:extLst>
                <a:ext uri="{FF2B5EF4-FFF2-40B4-BE49-F238E27FC236}">
                  <a16:creationId xmlns:a16="http://schemas.microsoft.com/office/drawing/2014/main" id="{F6A9DE65-43BA-E123-4B5B-920E89569D5B}"/>
                </a:ext>
              </a:extLst>
            </p:cNvPr>
            <p:cNvSpPr>
              <a:spLocks noChangeArrowheads="1"/>
            </p:cNvSpPr>
            <p:nvPr/>
          </p:nvSpPr>
          <p:spPr bwMode="auto">
            <a:xfrm>
              <a:off x="1893" y="1543"/>
              <a:ext cx="69" cy="69"/>
            </a:xfrm>
            <a:prstGeom prst="flowChartConnector">
              <a:avLst/>
            </a:prstGeom>
            <a:solidFill>
              <a:srgbClr val="0033CC"/>
            </a:solidFill>
            <a:ln>
              <a:noFill/>
            </a:ln>
            <a:effectLst/>
            <a:extLst>
              <a:ext uri="{91240B29-F687-4F45-9708-019B960494DF}">
                <a14:hiddenLine xmlns:a14="http://schemas.microsoft.com/office/drawing/2010/main" w="38100">
                  <a:solidFill>
                    <a:srgbClr val="0033CC"/>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77" name="Text Box 113">
              <a:extLst>
                <a:ext uri="{FF2B5EF4-FFF2-40B4-BE49-F238E27FC236}">
                  <a16:creationId xmlns:a16="http://schemas.microsoft.com/office/drawing/2014/main" id="{7BA92291-9F24-39FF-1957-8DBA6EE6BBEB}"/>
                </a:ext>
              </a:extLst>
            </p:cNvPr>
            <p:cNvSpPr txBox="1">
              <a:spLocks noChangeArrowheads="1"/>
            </p:cNvSpPr>
            <p:nvPr/>
          </p:nvSpPr>
          <p:spPr bwMode="auto">
            <a:xfrm>
              <a:off x="159" y="1188"/>
              <a:ext cx="265"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400">
                  <a:solidFill>
                    <a:srgbClr val="FF0066"/>
                  </a:solidFill>
                </a:rPr>
                <a:t>e</a:t>
              </a:r>
              <a:r>
                <a:rPr lang="en-US" altLang="zh-CN" sz="2400" baseline="-25000">
                  <a:solidFill>
                    <a:srgbClr val="FF0066"/>
                  </a:solidFill>
                </a:rPr>
                <a:t>1</a:t>
              </a:r>
            </a:p>
          </p:txBody>
        </p:sp>
        <p:sp>
          <p:nvSpPr>
            <p:cNvPr id="278" name="Text Box 114">
              <a:extLst>
                <a:ext uri="{FF2B5EF4-FFF2-40B4-BE49-F238E27FC236}">
                  <a16:creationId xmlns:a16="http://schemas.microsoft.com/office/drawing/2014/main" id="{95B2158E-3062-1204-CB29-92F73BBECCAB}"/>
                </a:ext>
              </a:extLst>
            </p:cNvPr>
            <p:cNvSpPr txBox="1">
              <a:spLocks noChangeArrowheads="1"/>
            </p:cNvSpPr>
            <p:nvPr/>
          </p:nvSpPr>
          <p:spPr bwMode="auto">
            <a:xfrm>
              <a:off x="159" y="1534"/>
              <a:ext cx="265"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400">
                  <a:solidFill>
                    <a:srgbClr val="FF0066"/>
                  </a:solidFill>
                </a:rPr>
                <a:t>e</a:t>
              </a:r>
              <a:r>
                <a:rPr lang="en-US" altLang="zh-CN" sz="2400" baseline="-25000">
                  <a:solidFill>
                    <a:srgbClr val="FF0066"/>
                  </a:solidFill>
                </a:rPr>
                <a:t>2</a:t>
              </a:r>
            </a:p>
          </p:txBody>
        </p:sp>
        <p:sp>
          <p:nvSpPr>
            <p:cNvPr id="279" name="Text Box 115">
              <a:extLst>
                <a:ext uri="{FF2B5EF4-FFF2-40B4-BE49-F238E27FC236}">
                  <a16:creationId xmlns:a16="http://schemas.microsoft.com/office/drawing/2014/main" id="{39271312-CDA1-D02C-7FE3-144A52B5349D}"/>
                </a:ext>
              </a:extLst>
            </p:cNvPr>
            <p:cNvSpPr txBox="1">
              <a:spLocks noChangeArrowheads="1"/>
            </p:cNvSpPr>
            <p:nvPr/>
          </p:nvSpPr>
          <p:spPr bwMode="auto">
            <a:xfrm>
              <a:off x="1510" y="670"/>
              <a:ext cx="223"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400">
                  <a:solidFill>
                    <a:srgbClr val="FF0066"/>
                  </a:solidFill>
                </a:rPr>
                <a:t>b</a:t>
              </a:r>
              <a:endParaRPr lang="en-US" altLang="zh-CN" sz="2400" baseline="-25000">
                <a:solidFill>
                  <a:srgbClr val="FF0066"/>
                </a:solidFill>
              </a:endParaRPr>
            </a:p>
          </p:txBody>
        </p:sp>
        <p:sp>
          <p:nvSpPr>
            <p:cNvPr id="280" name="Text Box 116">
              <a:extLst>
                <a:ext uri="{FF2B5EF4-FFF2-40B4-BE49-F238E27FC236}">
                  <a16:creationId xmlns:a16="http://schemas.microsoft.com/office/drawing/2014/main" id="{FC84C2A8-C647-AB92-3DD3-343F83A86ADF}"/>
                </a:ext>
              </a:extLst>
            </p:cNvPr>
            <p:cNvSpPr txBox="1">
              <a:spLocks noChangeArrowheads="1"/>
            </p:cNvSpPr>
            <p:nvPr/>
          </p:nvSpPr>
          <p:spPr bwMode="auto">
            <a:xfrm>
              <a:off x="2022" y="1278"/>
              <a:ext cx="201"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400">
                  <a:solidFill>
                    <a:srgbClr val="FF0066"/>
                  </a:solidFill>
                </a:rPr>
                <a:t>c</a:t>
              </a:r>
              <a:endParaRPr lang="en-US" altLang="zh-CN" sz="2400" baseline="-25000">
                <a:solidFill>
                  <a:srgbClr val="FF0066"/>
                </a:solidFill>
              </a:endParaRPr>
            </a:p>
          </p:txBody>
        </p:sp>
      </p:grpSp>
      <p:sp>
        <p:nvSpPr>
          <p:cNvPr id="287" name="Text Box 117">
            <a:extLst>
              <a:ext uri="{FF2B5EF4-FFF2-40B4-BE49-F238E27FC236}">
                <a16:creationId xmlns:a16="http://schemas.microsoft.com/office/drawing/2014/main" id="{4A47D1C2-86C1-E4E3-3B16-BD8F8873C89F}"/>
              </a:ext>
            </a:extLst>
          </p:cNvPr>
          <p:cNvSpPr txBox="1">
            <a:spLocks noChangeArrowheads="1"/>
          </p:cNvSpPr>
          <p:nvPr/>
        </p:nvSpPr>
        <p:spPr bwMode="auto">
          <a:xfrm>
            <a:off x="1741765" y="2686672"/>
            <a:ext cx="1970087"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zh-CN" altLang="en-US">
                <a:solidFill>
                  <a:srgbClr val="0033CC"/>
                </a:solidFill>
              </a:rPr>
              <a:t>等效电路：</a:t>
            </a:r>
          </a:p>
        </p:txBody>
      </p:sp>
      <p:sp>
        <p:nvSpPr>
          <p:cNvPr id="511" name="AutoShape 671">
            <a:extLst>
              <a:ext uri="{FF2B5EF4-FFF2-40B4-BE49-F238E27FC236}">
                <a16:creationId xmlns:a16="http://schemas.microsoft.com/office/drawing/2014/main" id="{082C4FDD-6623-DC33-9475-B66A524123F6}"/>
              </a:ext>
            </a:extLst>
          </p:cNvPr>
          <p:cNvSpPr>
            <a:spLocks noChangeArrowheads="1"/>
          </p:cNvSpPr>
          <p:nvPr/>
        </p:nvSpPr>
        <p:spPr bwMode="auto">
          <a:xfrm>
            <a:off x="6251853" y="2401949"/>
            <a:ext cx="927100" cy="653112"/>
          </a:xfrm>
          <a:prstGeom prst="wedgeRoundRectCallout">
            <a:avLst>
              <a:gd name="adj1" fmla="val 149296"/>
              <a:gd name="adj2" fmla="val 67526"/>
              <a:gd name="adj3" fmla="val 16667"/>
            </a:avLst>
          </a:prstGeom>
          <a:solidFill>
            <a:srgbClr val="FFFFCC"/>
          </a:solidFill>
          <a:ln w="9525">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r>
              <a:rPr lang="zh-CN" altLang="en-US" sz="1600" dirty="0"/>
              <a:t>多射极</a:t>
            </a:r>
            <a:endParaRPr lang="en-US" altLang="zh-CN" sz="1600" dirty="0"/>
          </a:p>
          <a:p>
            <a:pPr algn="ctr" eaLnBrk="1" hangingPunct="1"/>
            <a:r>
              <a:rPr lang="zh-CN" altLang="en-US" sz="1600" dirty="0"/>
              <a:t>晶体管</a:t>
            </a:r>
            <a:endParaRPr lang="en-US" altLang="zh-CN" sz="1600" dirty="0"/>
          </a:p>
        </p:txBody>
      </p:sp>
      <p:sp>
        <p:nvSpPr>
          <p:cNvPr id="3" name="灯片编号占位符 2">
            <a:extLst>
              <a:ext uri="{FF2B5EF4-FFF2-40B4-BE49-F238E27FC236}">
                <a16:creationId xmlns:a16="http://schemas.microsoft.com/office/drawing/2014/main" id="{2AABEDCB-7283-12B8-ECC1-2263704CBBD1}"/>
              </a:ext>
            </a:extLst>
          </p:cNvPr>
          <p:cNvSpPr>
            <a:spLocks noGrp="1"/>
          </p:cNvSpPr>
          <p:nvPr>
            <p:ph type="sldNum" sz="quarter" idx="12"/>
          </p:nvPr>
        </p:nvSpPr>
        <p:spPr/>
        <p:txBody>
          <a:bodyPr/>
          <a:lstStyle/>
          <a:p>
            <a:fld id="{392CBAA0-59E6-204E-8F03-85E5040D48B8}" type="slidenum">
              <a:rPr kumimoji="1" lang="zh-CN" altLang="en-US" smtClean="0"/>
              <a:t>111</a:t>
            </a:fld>
            <a:r>
              <a:rPr kumimoji="1" lang="en-US" altLang="zh-CN"/>
              <a:t>/132</a:t>
            </a:r>
            <a:endParaRPr kumimoji="1" lang="zh-CN" altLang="en-US" dirty="0"/>
          </a:p>
        </p:txBody>
      </p:sp>
    </p:spTree>
    <p:extLst>
      <p:ext uri="{BB962C8B-B14F-4D97-AF65-F5344CB8AC3E}">
        <p14:creationId xmlns:p14="http://schemas.microsoft.com/office/powerpoint/2010/main" val="262754211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2" presetClass="entr" presetSubtype="2" fill="hold" nodeType="clickEffect">
                                  <p:stCondLst>
                                    <p:cond delay="0"/>
                                  </p:stCondLst>
                                  <p:childTnLst>
                                    <p:set>
                                      <p:cBhvr>
                                        <p:cTn id="6" dur="1" fill="hold">
                                          <p:stCondLst>
                                            <p:cond delay="0"/>
                                          </p:stCondLst>
                                        </p:cTn>
                                        <p:tgtEl>
                                          <p:spTgt spid="172"/>
                                        </p:tgtEl>
                                        <p:attrNameLst>
                                          <p:attrName>style.visibility</p:attrName>
                                        </p:attrNameLst>
                                      </p:cBhvr>
                                      <p:to>
                                        <p:strVal val="visible"/>
                                      </p:to>
                                    </p:set>
                                    <p:anim calcmode="lin" valueType="num">
                                      <p:cBhvr additive="base">
                                        <p:cTn id="7" dur="500"/>
                                        <p:tgtEl>
                                          <p:spTgt spid="172"/>
                                        </p:tgtEl>
                                        <p:attrNameLst>
                                          <p:attrName>ppt_x</p:attrName>
                                        </p:attrNameLst>
                                      </p:cBhvr>
                                      <p:tavLst>
                                        <p:tav tm="0">
                                          <p:val>
                                            <p:strVal val="#ppt_x+#ppt_w*1.125000"/>
                                          </p:val>
                                        </p:tav>
                                        <p:tav tm="100000">
                                          <p:val>
                                            <p:strVal val="#ppt_x"/>
                                          </p:val>
                                        </p:tav>
                                      </p:tavLst>
                                    </p:anim>
                                    <p:animEffect transition="in" filter="wipe(left)">
                                      <p:cBhvr>
                                        <p:cTn id="8" dur="500"/>
                                        <p:tgtEl>
                                          <p:spTgt spid="172"/>
                                        </p:tgtEl>
                                      </p:cBhvr>
                                    </p:animEffect>
                                  </p:childTnLst>
                                </p:cTn>
                              </p:par>
                            </p:childTnLst>
                          </p:cTn>
                        </p:par>
                      </p:childTnLst>
                    </p:cTn>
                  </p:par>
                  <p:par>
                    <p:cTn id="9" fill="hold">
                      <p:stCondLst>
                        <p:cond delay="indefinite"/>
                      </p:stCondLst>
                      <p:childTnLst>
                        <p:par>
                          <p:cTn id="10" fill="hold">
                            <p:stCondLst>
                              <p:cond delay="0"/>
                            </p:stCondLst>
                            <p:childTnLst>
                              <p:par>
                                <p:cTn id="11" presetID="22" presetClass="entr" presetSubtype="8" fill="hold" grpId="0" nodeType="clickEffect">
                                  <p:stCondLst>
                                    <p:cond delay="0"/>
                                  </p:stCondLst>
                                  <p:childTnLst>
                                    <p:set>
                                      <p:cBhvr>
                                        <p:cTn id="12" dur="1" fill="hold">
                                          <p:stCondLst>
                                            <p:cond delay="0"/>
                                          </p:stCondLst>
                                        </p:cTn>
                                        <p:tgtEl>
                                          <p:spTgt spid="258">
                                            <p:txEl>
                                              <p:pRg st="0" end="0"/>
                                            </p:txEl>
                                          </p:spTgt>
                                        </p:tgtEl>
                                        <p:attrNameLst>
                                          <p:attrName>style.visibility</p:attrName>
                                        </p:attrNameLst>
                                      </p:cBhvr>
                                      <p:to>
                                        <p:strVal val="visible"/>
                                      </p:to>
                                    </p:set>
                                    <p:animEffect transition="in" filter="wipe(left)">
                                      <p:cBhvr>
                                        <p:cTn id="13" dur="500"/>
                                        <p:tgtEl>
                                          <p:spTgt spid="258">
                                            <p:txEl>
                                              <p:pRg st="0" end="0"/>
                                            </p:txEl>
                                          </p:spTgt>
                                        </p:tgtEl>
                                      </p:cBhvr>
                                    </p:animEffect>
                                  </p:childTnLst>
                                </p:cTn>
                              </p:par>
                            </p:childTnLst>
                          </p:cTn>
                        </p:par>
                        <p:par>
                          <p:cTn id="14" fill="hold">
                            <p:stCondLst>
                              <p:cond delay="500"/>
                            </p:stCondLst>
                            <p:childTnLst>
                              <p:par>
                                <p:cTn id="15" presetID="12" presetClass="entr" presetSubtype="4" fill="hold" grpId="0" nodeType="afterEffect">
                                  <p:stCondLst>
                                    <p:cond delay="0"/>
                                  </p:stCondLst>
                                  <p:childTnLst>
                                    <p:set>
                                      <p:cBhvr>
                                        <p:cTn id="16" dur="1" fill="hold">
                                          <p:stCondLst>
                                            <p:cond delay="0"/>
                                          </p:stCondLst>
                                        </p:cTn>
                                        <p:tgtEl>
                                          <p:spTgt spid="511"/>
                                        </p:tgtEl>
                                        <p:attrNameLst>
                                          <p:attrName>style.visibility</p:attrName>
                                        </p:attrNameLst>
                                      </p:cBhvr>
                                      <p:to>
                                        <p:strVal val="visible"/>
                                      </p:to>
                                    </p:set>
                                    <p:anim calcmode="lin" valueType="num">
                                      <p:cBhvr additive="base">
                                        <p:cTn id="17" dur="500"/>
                                        <p:tgtEl>
                                          <p:spTgt spid="511"/>
                                        </p:tgtEl>
                                        <p:attrNameLst>
                                          <p:attrName>ppt_y</p:attrName>
                                        </p:attrNameLst>
                                      </p:cBhvr>
                                      <p:tavLst>
                                        <p:tav tm="0">
                                          <p:val>
                                            <p:strVal val="#ppt_y+#ppt_h*1.125000"/>
                                          </p:val>
                                        </p:tav>
                                        <p:tav tm="100000">
                                          <p:val>
                                            <p:strVal val="#ppt_y"/>
                                          </p:val>
                                        </p:tav>
                                      </p:tavLst>
                                    </p:anim>
                                    <p:animEffect transition="in" filter="wipe(up)">
                                      <p:cBhvr>
                                        <p:cTn id="18" dur="500"/>
                                        <p:tgtEl>
                                          <p:spTgt spid="511"/>
                                        </p:tgtEl>
                                      </p:cBhvr>
                                    </p:animEffect>
                                  </p:childTnLst>
                                </p:cTn>
                              </p:par>
                            </p:childTnLst>
                          </p:cTn>
                        </p:par>
                      </p:childTnLst>
                    </p:cTn>
                  </p:par>
                  <p:par>
                    <p:cTn id="19" fill="hold">
                      <p:stCondLst>
                        <p:cond delay="indefinite"/>
                      </p:stCondLst>
                      <p:childTnLst>
                        <p:par>
                          <p:cTn id="20" fill="hold">
                            <p:stCondLst>
                              <p:cond delay="0"/>
                            </p:stCondLst>
                            <p:childTnLst>
                              <p:par>
                                <p:cTn id="21" presetID="22" presetClass="entr" presetSubtype="8" fill="hold" grpId="0" nodeType="clickEffect">
                                  <p:stCondLst>
                                    <p:cond delay="0"/>
                                  </p:stCondLst>
                                  <p:childTnLst>
                                    <p:set>
                                      <p:cBhvr>
                                        <p:cTn id="22" dur="1" fill="hold">
                                          <p:stCondLst>
                                            <p:cond delay="0"/>
                                          </p:stCondLst>
                                        </p:cTn>
                                        <p:tgtEl>
                                          <p:spTgt spid="287"/>
                                        </p:tgtEl>
                                        <p:attrNameLst>
                                          <p:attrName>style.visibility</p:attrName>
                                        </p:attrNameLst>
                                      </p:cBhvr>
                                      <p:to>
                                        <p:strVal val="visible"/>
                                      </p:to>
                                    </p:set>
                                    <p:animEffect transition="in" filter="wipe(left)">
                                      <p:cBhvr>
                                        <p:cTn id="23" dur="500"/>
                                        <p:tgtEl>
                                          <p:spTgt spid="287"/>
                                        </p:tgtEl>
                                      </p:cBhvr>
                                    </p:animEffect>
                                  </p:childTnLst>
                                </p:cTn>
                              </p:par>
                            </p:childTnLst>
                          </p:cTn>
                        </p:par>
                      </p:childTnLst>
                    </p:cTn>
                  </p:par>
                  <p:par>
                    <p:cTn id="24" fill="hold">
                      <p:stCondLst>
                        <p:cond delay="indefinite"/>
                      </p:stCondLst>
                      <p:childTnLst>
                        <p:par>
                          <p:cTn id="25" fill="hold">
                            <p:stCondLst>
                              <p:cond delay="0"/>
                            </p:stCondLst>
                            <p:childTnLst>
                              <p:par>
                                <p:cTn id="26" presetID="12" presetClass="entr" presetSubtype="2" fill="hold" nodeType="clickEffect">
                                  <p:stCondLst>
                                    <p:cond delay="0"/>
                                  </p:stCondLst>
                                  <p:childTnLst>
                                    <p:set>
                                      <p:cBhvr>
                                        <p:cTn id="27" dur="1" fill="hold">
                                          <p:stCondLst>
                                            <p:cond delay="0"/>
                                          </p:stCondLst>
                                        </p:cTn>
                                        <p:tgtEl>
                                          <p:spTgt spid="259"/>
                                        </p:tgtEl>
                                        <p:attrNameLst>
                                          <p:attrName>style.visibility</p:attrName>
                                        </p:attrNameLst>
                                      </p:cBhvr>
                                      <p:to>
                                        <p:strVal val="visible"/>
                                      </p:to>
                                    </p:set>
                                    <p:anim calcmode="lin" valueType="num">
                                      <p:cBhvr additive="base">
                                        <p:cTn id="28" dur="500"/>
                                        <p:tgtEl>
                                          <p:spTgt spid="259"/>
                                        </p:tgtEl>
                                        <p:attrNameLst>
                                          <p:attrName>ppt_x</p:attrName>
                                        </p:attrNameLst>
                                      </p:cBhvr>
                                      <p:tavLst>
                                        <p:tav tm="0">
                                          <p:val>
                                            <p:strVal val="#ppt_x+#ppt_w*1.125000"/>
                                          </p:val>
                                        </p:tav>
                                        <p:tav tm="100000">
                                          <p:val>
                                            <p:strVal val="#ppt_x"/>
                                          </p:val>
                                        </p:tav>
                                      </p:tavLst>
                                    </p:anim>
                                    <p:animEffect transition="in" filter="wipe(left)">
                                      <p:cBhvr>
                                        <p:cTn id="29" dur="500"/>
                                        <p:tgtEl>
                                          <p:spTgt spid="25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8" grpId="0" build="p" autoUpdateAnimBg="0"/>
      <p:bldP spid="287" grpId="0" autoUpdateAnimBg="0"/>
      <p:bldP spid="511" grpId="0" animBg="1" autoUpdateAnimBg="0"/>
    </p:bldLst>
  </p:timing>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0" name="圆角矩形 469">
            <a:extLst>
              <a:ext uri="{FF2B5EF4-FFF2-40B4-BE49-F238E27FC236}">
                <a16:creationId xmlns:a16="http://schemas.microsoft.com/office/drawing/2014/main" id="{B2865B5A-900F-DFB7-9F4C-FCF142384856}"/>
              </a:ext>
            </a:extLst>
          </p:cNvPr>
          <p:cNvSpPr/>
          <p:nvPr/>
        </p:nvSpPr>
        <p:spPr>
          <a:xfrm>
            <a:off x="6636774" y="903297"/>
            <a:ext cx="5217673" cy="4860987"/>
          </a:xfrm>
          <a:prstGeom prst="roundRect">
            <a:avLst/>
          </a:prstGeom>
          <a:solidFill>
            <a:srgbClr val="A5CEAE"/>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zh-CN" altLang="en-US"/>
          </a:p>
        </p:txBody>
      </p:sp>
      <p:sp>
        <p:nvSpPr>
          <p:cNvPr id="4" name="标题 3">
            <a:extLst>
              <a:ext uri="{FF2B5EF4-FFF2-40B4-BE49-F238E27FC236}">
                <a16:creationId xmlns:a16="http://schemas.microsoft.com/office/drawing/2014/main" id="{A3557054-D826-9F4E-A18F-AE9DEA5A0C65}"/>
              </a:ext>
            </a:extLst>
          </p:cNvPr>
          <p:cNvSpPr>
            <a:spLocks noGrp="1"/>
          </p:cNvSpPr>
          <p:nvPr>
            <p:ph type="title"/>
          </p:nvPr>
        </p:nvSpPr>
        <p:spPr/>
        <p:txBody>
          <a:bodyPr>
            <a:normAutofit/>
          </a:bodyPr>
          <a:lstStyle/>
          <a:p>
            <a:r>
              <a:rPr kumimoji="1" lang="en-US" altLang="zh-CN" dirty="0"/>
              <a:t>4.2</a:t>
            </a:r>
            <a:r>
              <a:rPr kumimoji="1" lang="zh-CN" altLang="en-US" dirty="0"/>
              <a:t> </a:t>
            </a:r>
            <a:r>
              <a:rPr kumimoji="1" lang="en-US" altLang="zh-CN" dirty="0"/>
              <a:t>TTL</a:t>
            </a:r>
            <a:r>
              <a:rPr kumimoji="1" lang="zh-CN" altLang="en-US" dirty="0"/>
              <a:t>与非门、或非门、与门、或门、与或非门和异或门</a:t>
            </a:r>
            <a:endParaRPr kumimoji="1" lang="zh-CN" altLang="en-US" dirty="0">
              <a:latin typeface="Myriad Pro" panose="020B0503030403020204" pitchFamily="34" charset="0"/>
            </a:endParaRPr>
          </a:p>
        </p:txBody>
      </p:sp>
      <p:sp>
        <p:nvSpPr>
          <p:cNvPr id="157" name="Text Box 5">
            <a:extLst>
              <a:ext uri="{FF2B5EF4-FFF2-40B4-BE49-F238E27FC236}">
                <a16:creationId xmlns:a16="http://schemas.microsoft.com/office/drawing/2014/main" id="{72E8E95D-D521-1892-46B2-C79EEE236CC8}"/>
              </a:ext>
            </a:extLst>
          </p:cNvPr>
          <p:cNvSpPr txBox="1">
            <a:spLocks noChangeArrowheads="1"/>
          </p:cNvSpPr>
          <p:nvPr/>
        </p:nvSpPr>
        <p:spPr bwMode="auto">
          <a:xfrm>
            <a:off x="0" y="673822"/>
            <a:ext cx="2525713"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lang="zh-CN" altLang="en-US" b="0" dirty="0">
                <a:solidFill>
                  <a:srgbClr val="0033CC"/>
                </a:solidFill>
                <a:latin typeface="Myriad Pro" panose="020B0503030403020204" pitchFamily="34" charset="0"/>
                <a:ea typeface="Songti SC" panose="02010600040101010101" pitchFamily="2" charset="-122"/>
              </a:rPr>
              <a:t>一</a:t>
            </a:r>
            <a:r>
              <a:rPr kumimoji="1" lang="zh-CN" altLang="en-US" sz="2800" b="0" i="0" u="none" strike="noStrike" kern="1200" cap="none" spc="0" normalizeH="0" baseline="0" noProof="0" dirty="0">
                <a:ln>
                  <a:noFill/>
                </a:ln>
                <a:solidFill>
                  <a:srgbClr val="0033CC"/>
                </a:solidFill>
                <a:effectLst/>
                <a:uLnTx/>
                <a:uFillTx/>
                <a:latin typeface="Myriad Pro" panose="020B0503030403020204" pitchFamily="34" charset="0"/>
                <a:ea typeface="Songti SC" panose="02010600040101010101" pitchFamily="2" charset="-122"/>
              </a:rPr>
              <a:t>、</a:t>
            </a:r>
            <a:r>
              <a:rPr kumimoji="1" lang="en-US" altLang="zh-CN" sz="2800" b="0" i="0" u="none" strike="noStrike" kern="1200" cap="none" spc="0" normalizeH="0" baseline="0" noProof="0" dirty="0">
                <a:ln>
                  <a:noFill/>
                </a:ln>
                <a:solidFill>
                  <a:srgbClr val="0033CC"/>
                </a:solidFill>
                <a:effectLst/>
                <a:uLnTx/>
                <a:uFillTx/>
                <a:latin typeface="Myriad Pro" panose="020B0503030403020204" pitchFamily="34" charset="0"/>
                <a:ea typeface="Songti SC" panose="02010600040101010101" pitchFamily="2" charset="-122"/>
              </a:rPr>
              <a:t>TTL</a:t>
            </a:r>
            <a:r>
              <a:rPr kumimoji="1" lang="zh-CN" altLang="en-US" sz="2800" b="0" i="0" u="none" strike="noStrike" kern="1200" cap="none" spc="0" normalizeH="0" baseline="0" noProof="0" dirty="0">
                <a:ln>
                  <a:noFill/>
                </a:ln>
                <a:solidFill>
                  <a:srgbClr val="0033CC"/>
                </a:solidFill>
                <a:effectLst/>
                <a:uLnTx/>
                <a:uFillTx/>
                <a:latin typeface="Myriad Pro" panose="020B0503030403020204" pitchFamily="34" charset="0"/>
                <a:ea typeface="Songti SC" panose="02010600040101010101" pitchFamily="2" charset="-122"/>
              </a:rPr>
              <a:t>与非门</a:t>
            </a:r>
            <a:endParaRPr kumimoji="1" lang="zh-CN" altLang="en-US" sz="2800" b="0" i="0" u="none" strike="noStrike" kern="1200" cap="none" spc="0" normalizeH="0" baseline="0" noProof="0" dirty="0">
              <a:ln>
                <a:noFill/>
              </a:ln>
              <a:solidFill>
                <a:srgbClr val="FE0567"/>
              </a:solidFill>
              <a:effectLst/>
              <a:uLnTx/>
              <a:uFillTx/>
              <a:latin typeface="Myriad Pro" panose="020B0503030403020204" pitchFamily="34" charset="0"/>
              <a:ea typeface="Songti SC" panose="02010600040101010101" pitchFamily="2" charset="-122"/>
            </a:endParaRPr>
          </a:p>
        </p:txBody>
      </p:sp>
      <p:grpSp>
        <p:nvGrpSpPr>
          <p:cNvPr id="172" name="Group 346">
            <a:extLst>
              <a:ext uri="{FF2B5EF4-FFF2-40B4-BE49-F238E27FC236}">
                <a16:creationId xmlns:a16="http://schemas.microsoft.com/office/drawing/2014/main" id="{00905284-7614-F010-B68A-02483EA3BDA7}"/>
              </a:ext>
            </a:extLst>
          </p:cNvPr>
          <p:cNvGrpSpPr>
            <a:grpSpLocks/>
          </p:cNvGrpSpPr>
          <p:nvPr/>
        </p:nvGrpSpPr>
        <p:grpSpPr bwMode="auto">
          <a:xfrm>
            <a:off x="6869828" y="916855"/>
            <a:ext cx="4451350" cy="4803775"/>
            <a:chOff x="2744" y="489"/>
            <a:chExt cx="2804" cy="3026"/>
          </a:xfrm>
        </p:grpSpPr>
        <p:sp>
          <p:nvSpPr>
            <p:cNvPr id="173" name="Text Box 3">
              <a:extLst>
                <a:ext uri="{FF2B5EF4-FFF2-40B4-BE49-F238E27FC236}">
                  <a16:creationId xmlns:a16="http://schemas.microsoft.com/office/drawing/2014/main" id="{308D42CC-80F0-D8C4-B76D-84D98E09D6E5}"/>
                </a:ext>
              </a:extLst>
            </p:cNvPr>
            <p:cNvSpPr txBox="1">
              <a:spLocks noChangeArrowheads="1"/>
            </p:cNvSpPr>
            <p:nvPr/>
          </p:nvSpPr>
          <p:spPr bwMode="auto">
            <a:xfrm>
              <a:off x="4987" y="489"/>
              <a:ext cx="537" cy="51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r>
                <a:rPr kumimoji="0" lang="en-US" altLang="zh-CN" sz="2400">
                  <a:solidFill>
                    <a:srgbClr val="FF0066"/>
                  </a:solidFill>
                </a:rPr>
                <a:t>+</a:t>
              </a:r>
              <a:r>
                <a:rPr kumimoji="0" lang="en-US" altLang="zh-CN" sz="2400" i="1">
                  <a:solidFill>
                    <a:srgbClr val="FF0066"/>
                  </a:solidFill>
                </a:rPr>
                <a:t>V</a:t>
              </a:r>
              <a:r>
                <a:rPr kumimoji="0" lang="en-US" altLang="zh-CN" sz="2400" baseline="-25000">
                  <a:solidFill>
                    <a:srgbClr val="FF0066"/>
                  </a:solidFill>
                </a:rPr>
                <a:t>CC</a:t>
              </a:r>
            </a:p>
            <a:p>
              <a:pPr algn="ctr" eaLnBrk="1" hangingPunct="1"/>
              <a:r>
                <a:rPr kumimoji="0" lang="en-US" altLang="zh-CN" sz="2400">
                  <a:solidFill>
                    <a:srgbClr val="0033CC"/>
                  </a:solidFill>
                </a:rPr>
                <a:t>+5V</a:t>
              </a:r>
            </a:p>
          </p:txBody>
        </p:sp>
        <p:sp>
          <p:nvSpPr>
            <p:cNvPr id="174" name="Line 4">
              <a:extLst>
                <a:ext uri="{FF2B5EF4-FFF2-40B4-BE49-F238E27FC236}">
                  <a16:creationId xmlns:a16="http://schemas.microsoft.com/office/drawing/2014/main" id="{4FA0032C-1B8D-C31C-F693-34135A60085C}"/>
                </a:ext>
              </a:extLst>
            </p:cNvPr>
            <p:cNvSpPr>
              <a:spLocks noChangeShapeType="1"/>
            </p:cNvSpPr>
            <p:nvPr/>
          </p:nvSpPr>
          <p:spPr bwMode="auto">
            <a:xfrm>
              <a:off x="3640" y="1058"/>
              <a:ext cx="1605"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75" name="Line 5">
              <a:extLst>
                <a:ext uri="{FF2B5EF4-FFF2-40B4-BE49-F238E27FC236}">
                  <a16:creationId xmlns:a16="http://schemas.microsoft.com/office/drawing/2014/main" id="{BD7F0CE0-CA81-A890-7EB2-6079A415459F}"/>
                </a:ext>
              </a:extLst>
            </p:cNvPr>
            <p:cNvSpPr>
              <a:spLocks noChangeShapeType="1"/>
            </p:cNvSpPr>
            <p:nvPr/>
          </p:nvSpPr>
          <p:spPr bwMode="auto">
            <a:xfrm flipH="1">
              <a:off x="3644" y="1061"/>
              <a:ext cx="1" cy="861"/>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76" name="Line 6">
              <a:extLst>
                <a:ext uri="{FF2B5EF4-FFF2-40B4-BE49-F238E27FC236}">
                  <a16:creationId xmlns:a16="http://schemas.microsoft.com/office/drawing/2014/main" id="{408E0381-7BB2-05DE-058C-653E62BF4F90}"/>
                </a:ext>
              </a:extLst>
            </p:cNvPr>
            <p:cNvSpPr>
              <a:spLocks noChangeShapeType="1"/>
            </p:cNvSpPr>
            <p:nvPr/>
          </p:nvSpPr>
          <p:spPr bwMode="auto">
            <a:xfrm flipV="1">
              <a:off x="4287" y="1081"/>
              <a:ext cx="0" cy="866"/>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77" name="Line 7">
              <a:extLst>
                <a:ext uri="{FF2B5EF4-FFF2-40B4-BE49-F238E27FC236}">
                  <a16:creationId xmlns:a16="http://schemas.microsoft.com/office/drawing/2014/main" id="{A5F976FE-AD93-BC99-46AC-4641B48CE9D7}"/>
                </a:ext>
              </a:extLst>
            </p:cNvPr>
            <p:cNvSpPr>
              <a:spLocks noChangeShapeType="1"/>
            </p:cNvSpPr>
            <p:nvPr/>
          </p:nvSpPr>
          <p:spPr bwMode="auto">
            <a:xfrm>
              <a:off x="4691" y="1586"/>
              <a:ext cx="0"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78" name="Line 8">
              <a:extLst>
                <a:ext uri="{FF2B5EF4-FFF2-40B4-BE49-F238E27FC236}">
                  <a16:creationId xmlns:a16="http://schemas.microsoft.com/office/drawing/2014/main" id="{F1649CA7-B24B-EE6A-D404-4A287195247D}"/>
                </a:ext>
              </a:extLst>
            </p:cNvPr>
            <p:cNvSpPr>
              <a:spLocks noChangeShapeType="1"/>
            </p:cNvSpPr>
            <p:nvPr/>
          </p:nvSpPr>
          <p:spPr bwMode="auto">
            <a:xfrm flipH="1">
              <a:off x="4914" y="1057"/>
              <a:ext cx="0" cy="489"/>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179" name="Line 9">
              <a:extLst>
                <a:ext uri="{FF2B5EF4-FFF2-40B4-BE49-F238E27FC236}">
                  <a16:creationId xmlns:a16="http://schemas.microsoft.com/office/drawing/2014/main" id="{B63E226C-24ED-1831-CC3B-BDF120D5553B}"/>
                </a:ext>
              </a:extLst>
            </p:cNvPr>
            <p:cNvSpPr>
              <a:spLocks noChangeShapeType="1"/>
            </p:cNvSpPr>
            <p:nvPr/>
          </p:nvSpPr>
          <p:spPr bwMode="auto">
            <a:xfrm flipH="1">
              <a:off x="4259" y="1682"/>
              <a:ext cx="480"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180" name="Line 10">
              <a:extLst>
                <a:ext uri="{FF2B5EF4-FFF2-40B4-BE49-F238E27FC236}">
                  <a16:creationId xmlns:a16="http://schemas.microsoft.com/office/drawing/2014/main" id="{1132327B-69F7-7984-4063-928D4F246DBB}"/>
                </a:ext>
              </a:extLst>
            </p:cNvPr>
            <p:cNvSpPr>
              <a:spLocks noChangeShapeType="1"/>
            </p:cNvSpPr>
            <p:nvPr/>
          </p:nvSpPr>
          <p:spPr bwMode="auto">
            <a:xfrm flipH="1">
              <a:off x="4911" y="1818"/>
              <a:ext cx="0" cy="656"/>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181" name="Line 11">
              <a:extLst>
                <a:ext uri="{FF2B5EF4-FFF2-40B4-BE49-F238E27FC236}">
                  <a16:creationId xmlns:a16="http://schemas.microsoft.com/office/drawing/2014/main" id="{B02DE897-C787-32A7-1D2C-EB73688324D7}"/>
                </a:ext>
              </a:extLst>
            </p:cNvPr>
            <p:cNvSpPr>
              <a:spLocks noChangeShapeType="1"/>
            </p:cNvSpPr>
            <p:nvPr/>
          </p:nvSpPr>
          <p:spPr bwMode="auto">
            <a:xfrm>
              <a:off x="4912" y="2342"/>
              <a:ext cx="336"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182" name="Line 12">
              <a:extLst>
                <a:ext uri="{FF2B5EF4-FFF2-40B4-BE49-F238E27FC236}">
                  <a16:creationId xmlns:a16="http://schemas.microsoft.com/office/drawing/2014/main" id="{1E59FA75-4BA7-48FF-7168-D3690AB94CF2}"/>
                </a:ext>
              </a:extLst>
            </p:cNvPr>
            <p:cNvSpPr>
              <a:spLocks noChangeShapeType="1"/>
            </p:cNvSpPr>
            <p:nvPr/>
          </p:nvSpPr>
          <p:spPr bwMode="auto">
            <a:xfrm flipH="1">
              <a:off x="2972" y="2102"/>
              <a:ext cx="420"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183" name="Line 13">
              <a:extLst>
                <a:ext uri="{FF2B5EF4-FFF2-40B4-BE49-F238E27FC236}">
                  <a16:creationId xmlns:a16="http://schemas.microsoft.com/office/drawing/2014/main" id="{C74DBAF8-8AB7-D4E4-72E9-C9136940BA9D}"/>
                </a:ext>
              </a:extLst>
            </p:cNvPr>
            <p:cNvSpPr>
              <a:spLocks noChangeShapeType="1"/>
            </p:cNvSpPr>
            <p:nvPr/>
          </p:nvSpPr>
          <p:spPr bwMode="auto">
            <a:xfrm flipH="1">
              <a:off x="3104" y="2101"/>
              <a:ext cx="0" cy="878"/>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grpSp>
          <p:nvGrpSpPr>
            <p:cNvPr id="184" name="Group 14">
              <a:extLst>
                <a:ext uri="{FF2B5EF4-FFF2-40B4-BE49-F238E27FC236}">
                  <a16:creationId xmlns:a16="http://schemas.microsoft.com/office/drawing/2014/main" id="{CB6CEB6F-25E4-7D73-C09E-BD68F27B77E5}"/>
                </a:ext>
              </a:extLst>
            </p:cNvPr>
            <p:cNvGrpSpPr>
              <a:grpSpLocks/>
            </p:cNvGrpSpPr>
            <p:nvPr/>
          </p:nvGrpSpPr>
          <p:grpSpPr bwMode="auto">
            <a:xfrm>
              <a:off x="3287" y="2464"/>
              <a:ext cx="235" cy="157"/>
              <a:chOff x="797" y="2537"/>
              <a:chExt cx="235" cy="157"/>
            </a:xfrm>
          </p:grpSpPr>
          <p:sp>
            <p:nvSpPr>
              <p:cNvPr id="256" name="AutoShape 15">
                <a:extLst>
                  <a:ext uri="{FF2B5EF4-FFF2-40B4-BE49-F238E27FC236}">
                    <a16:creationId xmlns:a16="http://schemas.microsoft.com/office/drawing/2014/main" id="{11823221-CD8D-10D7-65EB-0BF943AB10A1}"/>
                  </a:ext>
                </a:extLst>
              </p:cNvPr>
              <p:cNvSpPr>
                <a:spLocks noChangeArrowheads="1"/>
              </p:cNvSpPr>
              <p:nvPr/>
            </p:nvSpPr>
            <p:spPr bwMode="auto">
              <a:xfrm>
                <a:off x="816" y="2544"/>
                <a:ext cx="192" cy="150"/>
              </a:xfrm>
              <a:prstGeom prst="triangle">
                <a:avLst>
                  <a:gd name="adj" fmla="val 50000"/>
                </a:avLst>
              </a:prstGeom>
              <a:noFill/>
              <a:ln w="38100">
                <a:solidFill>
                  <a:srgbClr val="0033CC"/>
                </a:solidFill>
                <a:miter lim="800000"/>
                <a:headEnd/>
                <a:tailEnd/>
              </a:ln>
              <a:effectLst/>
              <a:extLst>
                <a:ext uri="{909E8E84-426E-40DD-AFC4-6F175D3DCCD1}">
                  <a14:hiddenFill xmlns:a14="http://schemas.microsoft.com/office/drawing/2010/main">
                    <a:solidFill>
                      <a:schemeClr val="bg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57" name="Line 16">
                <a:extLst>
                  <a:ext uri="{FF2B5EF4-FFF2-40B4-BE49-F238E27FC236}">
                    <a16:creationId xmlns:a16="http://schemas.microsoft.com/office/drawing/2014/main" id="{79361F05-7532-D6FD-ED80-6FD725AA4C84}"/>
                  </a:ext>
                </a:extLst>
              </p:cNvPr>
              <p:cNvSpPr>
                <a:spLocks noChangeShapeType="1"/>
              </p:cNvSpPr>
              <p:nvPr/>
            </p:nvSpPr>
            <p:spPr bwMode="auto">
              <a:xfrm flipV="1">
                <a:off x="797" y="2537"/>
                <a:ext cx="235" cy="3"/>
              </a:xfrm>
              <a:prstGeom prst="line">
                <a:avLst/>
              </a:prstGeom>
              <a:noFill/>
              <a:ln w="381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grpSp>
        <p:sp>
          <p:nvSpPr>
            <p:cNvPr id="185" name="Line 17">
              <a:extLst>
                <a:ext uri="{FF2B5EF4-FFF2-40B4-BE49-F238E27FC236}">
                  <a16:creationId xmlns:a16="http://schemas.microsoft.com/office/drawing/2014/main" id="{5216D137-907C-BC5E-D9E6-0ECF2DC109C2}"/>
                </a:ext>
              </a:extLst>
            </p:cNvPr>
            <p:cNvSpPr>
              <a:spLocks noChangeShapeType="1"/>
            </p:cNvSpPr>
            <p:nvPr/>
          </p:nvSpPr>
          <p:spPr bwMode="auto">
            <a:xfrm>
              <a:off x="4290" y="2223"/>
              <a:ext cx="1" cy="882"/>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186" name="Line 18">
              <a:extLst>
                <a:ext uri="{FF2B5EF4-FFF2-40B4-BE49-F238E27FC236}">
                  <a16:creationId xmlns:a16="http://schemas.microsoft.com/office/drawing/2014/main" id="{BB4C8C7B-3B29-031E-F467-750221207B5B}"/>
                </a:ext>
              </a:extLst>
            </p:cNvPr>
            <p:cNvSpPr>
              <a:spLocks noChangeShapeType="1"/>
            </p:cNvSpPr>
            <p:nvPr/>
          </p:nvSpPr>
          <p:spPr bwMode="auto">
            <a:xfrm>
              <a:off x="4285" y="3102"/>
              <a:ext cx="651"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187" name="Line 19">
              <a:extLst>
                <a:ext uri="{FF2B5EF4-FFF2-40B4-BE49-F238E27FC236}">
                  <a16:creationId xmlns:a16="http://schemas.microsoft.com/office/drawing/2014/main" id="{8694F675-2023-5539-938A-5A6E93A40B25}"/>
                </a:ext>
              </a:extLst>
            </p:cNvPr>
            <p:cNvSpPr>
              <a:spLocks noChangeShapeType="1"/>
            </p:cNvSpPr>
            <p:nvPr/>
          </p:nvSpPr>
          <p:spPr bwMode="auto">
            <a:xfrm>
              <a:off x="4820" y="3228"/>
              <a:ext cx="192" cy="0"/>
            </a:xfrm>
            <a:prstGeom prst="line">
              <a:avLst/>
            </a:prstGeom>
            <a:noFill/>
            <a:ln w="5715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188" name="Line 20">
              <a:extLst>
                <a:ext uri="{FF2B5EF4-FFF2-40B4-BE49-F238E27FC236}">
                  <a16:creationId xmlns:a16="http://schemas.microsoft.com/office/drawing/2014/main" id="{A6F6AE71-AF39-3930-D04C-163FA293E6F7}"/>
                </a:ext>
              </a:extLst>
            </p:cNvPr>
            <p:cNvSpPr>
              <a:spLocks noChangeShapeType="1"/>
            </p:cNvSpPr>
            <p:nvPr/>
          </p:nvSpPr>
          <p:spPr bwMode="auto">
            <a:xfrm flipH="1">
              <a:off x="4302" y="2615"/>
              <a:ext cx="437"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189" name="AutoShape 21">
              <a:extLst>
                <a:ext uri="{FF2B5EF4-FFF2-40B4-BE49-F238E27FC236}">
                  <a16:creationId xmlns:a16="http://schemas.microsoft.com/office/drawing/2014/main" id="{18E74737-3687-D2D8-74CB-182BF462065D}"/>
                </a:ext>
              </a:extLst>
            </p:cNvPr>
            <p:cNvSpPr>
              <a:spLocks noChangeArrowheads="1"/>
            </p:cNvSpPr>
            <p:nvPr/>
          </p:nvSpPr>
          <p:spPr bwMode="auto">
            <a:xfrm>
              <a:off x="2901" y="2065"/>
              <a:ext cx="66" cy="69"/>
            </a:xfrm>
            <a:prstGeom prst="flowChartConnector">
              <a:avLst/>
            </a:prstGeom>
            <a:noFill/>
            <a:ln w="28575">
              <a:solidFill>
                <a:srgbClr val="0033CC"/>
              </a:solidFill>
              <a:round/>
              <a:headEnd/>
              <a:tailEn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90" name="Line 22">
              <a:extLst>
                <a:ext uri="{FF2B5EF4-FFF2-40B4-BE49-F238E27FC236}">
                  <a16:creationId xmlns:a16="http://schemas.microsoft.com/office/drawing/2014/main" id="{EBF3CA42-52B7-C986-25BC-045F69659C00}"/>
                </a:ext>
              </a:extLst>
            </p:cNvPr>
            <p:cNvSpPr>
              <a:spLocks noChangeShapeType="1"/>
            </p:cNvSpPr>
            <p:nvPr/>
          </p:nvSpPr>
          <p:spPr bwMode="auto">
            <a:xfrm>
              <a:off x="4911" y="2753"/>
              <a:ext cx="0" cy="478"/>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191" name="Rectangle 23">
              <a:extLst>
                <a:ext uri="{FF2B5EF4-FFF2-40B4-BE49-F238E27FC236}">
                  <a16:creationId xmlns:a16="http://schemas.microsoft.com/office/drawing/2014/main" id="{AD1E43DF-4322-ABB3-DE8F-4BA607002898}"/>
                </a:ext>
              </a:extLst>
            </p:cNvPr>
            <p:cNvSpPr>
              <a:spLocks noChangeArrowheads="1"/>
            </p:cNvSpPr>
            <p:nvPr/>
          </p:nvSpPr>
          <p:spPr bwMode="auto">
            <a:xfrm>
              <a:off x="4242" y="1234"/>
              <a:ext cx="96" cy="240"/>
            </a:xfrm>
            <a:prstGeom prst="rect">
              <a:avLst/>
            </a:prstGeom>
            <a:solidFill>
              <a:srgbClr val="CCFFFF"/>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92" name="Rectangle 24">
              <a:extLst>
                <a:ext uri="{FF2B5EF4-FFF2-40B4-BE49-F238E27FC236}">
                  <a16:creationId xmlns:a16="http://schemas.microsoft.com/office/drawing/2014/main" id="{DFA0D906-7EBB-2758-510F-32C21BF1903F}"/>
                </a:ext>
              </a:extLst>
            </p:cNvPr>
            <p:cNvSpPr>
              <a:spLocks noChangeArrowheads="1"/>
            </p:cNvSpPr>
            <p:nvPr/>
          </p:nvSpPr>
          <p:spPr bwMode="auto">
            <a:xfrm>
              <a:off x="4870" y="1200"/>
              <a:ext cx="96" cy="240"/>
            </a:xfrm>
            <a:prstGeom prst="rect">
              <a:avLst/>
            </a:prstGeom>
            <a:solidFill>
              <a:srgbClr val="CCFFFF"/>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93" name="Rectangle 25">
              <a:extLst>
                <a:ext uri="{FF2B5EF4-FFF2-40B4-BE49-F238E27FC236}">
                  <a16:creationId xmlns:a16="http://schemas.microsoft.com/office/drawing/2014/main" id="{851B4DB3-1420-58BE-1C84-15D8C0D4A2C4}"/>
                </a:ext>
              </a:extLst>
            </p:cNvPr>
            <p:cNvSpPr>
              <a:spLocks noChangeArrowheads="1"/>
            </p:cNvSpPr>
            <p:nvPr/>
          </p:nvSpPr>
          <p:spPr bwMode="auto">
            <a:xfrm>
              <a:off x="4236" y="2752"/>
              <a:ext cx="96" cy="240"/>
            </a:xfrm>
            <a:prstGeom prst="rect">
              <a:avLst/>
            </a:prstGeom>
            <a:solidFill>
              <a:srgbClr val="CCFFFF"/>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94" name="Line 26">
              <a:extLst>
                <a:ext uri="{FF2B5EF4-FFF2-40B4-BE49-F238E27FC236}">
                  <a16:creationId xmlns:a16="http://schemas.microsoft.com/office/drawing/2014/main" id="{0824C222-F607-2583-15AF-8B4B256B5CE9}"/>
                </a:ext>
              </a:extLst>
            </p:cNvPr>
            <p:cNvSpPr>
              <a:spLocks noChangeShapeType="1"/>
            </p:cNvSpPr>
            <p:nvPr/>
          </p:nvSpPr>
          <p:spPr bwMode="auto">
            <a:xfrm flipV="1">
              <a:off x="3785" y="2089"/>
              <a:ext cx="328" cy="0"/>
            </a:xfrm>
            <a:prstGeom prst="line">
              <a:avLst/>
            </a:prstGeom>
            <a:noFill/>
            <a:ln w="28575">
              <a:solidFill>
                <a:schemeClr val="accent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grpSp>
          <p:nvGrpSpPr>
            <p:cNvPr id="195" name="Group 27">
              <a:extLst>
                <a:ext uri="{FF2B5EF4-FFF2-40B4-BE49-F238E27FC236}">
                  <a16:creationId xmlns:a16="http://schemas.microsoft.com/office/drawing/2014/main" id="{3FA6F05B-4949-3D96-F481-12F2A6F15E69}"/>
                </a:ext>
              </a:extLst>
            </p:cNvPr>
            <p:cNvGrpSpPr>
              <a:grpSpLocks/>
            </p:cNvGrpSpPr>
            <p:nvPr/>
          </p:nvGrpSpPr>
          <p:grpSpPr bwMode="auto">
            <a:xfrm>
              <a:off x="4739" y="2464"/>
              <a:ext cx="191" cy="291"/>
              <a:chOff x="3552" y="3168"/>
              <a:chExt cx="191" cy="291"/>
            </a:xfrm>
          </p:grpSpPr>
          <p:sp>
            <p:nvSpPr>
              <p:cNvPr id="253" name="Line 28">
                <a:extLst>
                  <a:ext uri="{FF2B5EF4-FFF2-40B4-BE49-F238E27FC236}">
                    <a16:creationId xmlns:a16="http://schemas.microsoft.com/office/drawing/2014/main" id="{F3FDD4E4-F8E9-A3B9-3B6A-BBD46046E414}"/>
                  </a:ext>
                </a:extLst>
              </p:cNvPr>
              <p:cNvSpPr>
                <a:spLocks noChangeShapeType="1"/>
              </p:cNvSpPr>
              <p:nvPr/>
            </p:nvSpPr>
            <p:spPr bwMode="auto">
              <a:xfrm>
                <a:off x="3552" y="3206"/>
                <a:ext cx="0" cy="227"/>
              </a:xfrm>
              <a:prstGeom prst="line">
                <a:avLst/>
              </a:prstGeom>
              <a:noFill/>
              <a:ln w="38100">
                <a:solidFill>
                  <a:srgbClr val="0033CC"/>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54" name="Line 29">
                <a:extLst>
                  <a:ext uri="{FF2B5EF4-FFF2-40B4-BE49-F238E27FC236}">
                    <a16:creationId xmlns:a16="http://schemas.microsoft.com/office/drawing/2014/main" id="{CAAB78D3-8DD5-2629-7D81-BB4C97EDEF23}"/>
                  </a:ext>
                </a:extLst>
              </p:cNvPr>
              <p:cNvSpPr>
                <a:spLocks noChangeShapeType="1"/>
              </p:cNvSpPr>
              <p:nvPr/>
            </p:nvSpPr>
            <p:spPr bwMode="auto">
              <a:xfrm flipV="1">
                <a:off x="3552" y="3168"/>
                <a:ext cx="173" cy="114"/>
              </a:xfrm>
              <a:prstGeom prst="line">
                <a:avLst/>
              </a:prstGeom>
              <a:noFill/>
              <a:ln w="38100">
                <a:solidFill>
                  <a:srgbClr val="0033CC"/>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55" name="Line 30">
                <a:extLst>
                  <a:ext uri="{FF2B5EF4-FFF2-40B4-BE49-F238E27FC236}">
                    <a16:creationId xmlns:a16="http://schemas.microsoft.com/office/drawing/2014/main" id="{2F188AC9-655D-6781-3C5C-4ABF7EDE398A}"/>
                  </a:ext>
                </a:extLst>
              </p:cNvPr>
              <p:cNvSpPr>
                <a:spLocks noChangeShapeType="1"/>
              </p:cNvSpPr>
              <p:nvPr/>
            </p:nvSpPr>
            <p:spPr bwMode="auto">
              <a:xfrm>
                <a:off x="3552" y="3357"/>
                <a:ext cx="191" cy="102"/>
              </a:xfrm>
              <a:prstGeom prst="line">
                <a:avLst/>
              </a:prstGeom>
              <a:noFill/>
              <a:ln w="38100">
                <a:solidFill>
                  <a:srgbClr val="0033CC"/>
                </a:solidFill>
                <a:round/>
                <a:headEnd/>
                <a:tailEnd type="stealth" w="med" len="lg"/>
              </a:ln>
              <a:extLst>
                <a:ext uri="{909E8E84-426E-40DD-AFC4-6F175D3DCCD1}">
                  <a14:hiddenFill xmlns:a14="http://schemas.microsoft.com/office/drawing/2010/main">
                    <a:noFill/>
                  </a14:hiddenFill>
                </a:ext>
              </a:extLst>
            </p:spPr>
            <p:txBody>
              <a:bodyPr wrap="none" anchor="ctr"/>
              <a:lstStyle/>
              <a:p>
                <a:endParaRPr lang="zh-CN" altLang="en-US"/>
              </a:p>
            </p:txBody>
          </p:sp>
        </p:grpSp>
        <p:sp>
          <p:nvSpPr>
            <p:cNvPr id="196" name="Text Box 31">
              <a:extLst>
                <a:ext uri="{FF2B5EF4-FFF2-40B4-BE49-F238E27FC236}">
                  <a16:creationId xmlns:a16="http://schemas.microsoft.com/office/drawing/2014/main" id="{546E0501-E19A-E413-DFBE-FC0DACFCB377}"/>
                </a:ext>
              </a:extLst>
            </p:cNvPr>
            <p:cNvSpPr txBox="1">
              <a:spLocks noChangeArrowheads="1"/>
            </p:cNvSpPr>
            <p:nvPr/>
          </p:nvSpPr>
          <p:spPr bwMode="auto">
            <a:xfrm>
              <a:off x="3229" y="1130"/>
              <a:ext cx="308" cy="2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r>
                <a:rPr kumimoji="0" lang="en-US" altLang="zh-CN" sz="2400" i="1">
                  <a:solidFill>
                    <a:srgbClr val="0033CC"/>
                  </a:solidFill>
                </a:rPr>
                <a:t>R</a:t>
              </a:r>
              <a:r>
                <a:rPr kumimoji="0" lang="en-US" altLang="zh-CN" sz="2400" baseline="-25000">
                  <a:solidFill>
                    <a:srgbClr val="0033CC"/>
                  </a:solidFill>
                </a:rPr>
                <a:t>1</a:t>
              </a:r>
            </a:p>
          </p:txBody>
        </p:sp>
        <p:sp>
          <p:nvSpPr>
            <p:cNvPr id="197" name="Text Box 32">
              <a:extLst>
                <a:ext uri="{FF2B5EF4-FFF2-40B4-BE49-F238E27FC236}">
                  <a16:creationId xmlns:a16="http://schemas.microsoft.com/office/drawing/2014/main" id="{C2150312-42D1-3491-2EA5-C64EB7B84ED8}"/>
                </a:ext>
              </a:extLst>
            </p:cNvPr>
            <p:cNvSpPr txBox="1">
              <a:spLocks noChangeArrowheads="1"/>
            </p:cNvSpPr>
            <p:nvPr/>
          </p:nvSpPr>
          <p:spPr bwMode="auto">
            <a:xfrm>
              <a:off x="3121" y="1345"/>
              <a:ext cx="467" cy="2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r>
                <a:rPr kumimoji="0" lang="en-US" altLang="zh-CN" sz="2400">
                  <a:solidFill>
                    <a:srgbClr val="0033CC"/>
                  </a:solidFill>
                </a:rPr>
                <a:t>4k</a:t>
              </a:r>
              <a:r>
                <a:rPr kumimoji="0" lang="en-US" altLang="zh-CN" sz="2400">
                  <a:solidFill>
                    <a:srgbClr val="0033CC"/>
                  </a:solidFill>
                  <a:latin typeface="Symbol" panose="05050102010706020507" pitchFamily="18" charset="2"/>
                  <a:sym typeface="Symbol" panose="05050102010706020507" pitchFamily="18" charset="2"/>
                </a:rPr>
                <a:t></a:t>
              </a:r>
              <a:endParaRPr kumimoji="0" lang="en-US" altLang="zh-CN" sz="2400">
                <a:solidFill>
                  <a:srgbClr val="0033CC"/>
                </a:solidFill>
              </a:endParaRPr>
            </a:p>
          </p:txBody>
        </p:sp>
        <p:grpSp>
          <p:nvGrpSpPr>
            <p:cNvPr id="198" name="Group 33">
              <a:extLst>
                <a:ext uri="{FF2B5EF4-FFF2-40B4-BE49-F238E27FC236}">
                  <a16:creationId xmlns:a16="http://schemas.microsoft.com/office/drawing/2014/main" id="{E7CDBC13-6D1D-6644-8FE8-DE24CBDD2A90}"/>
                </a:ext>
              </a:extLst>
            </p:cNvPr>
            <p:cNvGrpSpPr>
              <a:grpSpLocks/>
            </p:cNvGrpSpPr>
            <p:nvPr/>
          </p:nvGrpSpPr>
          <p:grpSpPr bwMode="auto">
            <a:xfrm>
              <a:off x="4739" y="1533"/>
              <a:ext cx="191" cy="291"/>
              <a:chOff x="3552" y="3168"/>
              <a:chExt cx="191" cy="291"/>
            </a:xfrm>
          </p:grpSpPr>
          <p:sp>
            <p:nvSpPr>
              <p:cNvPr id="250" name="Line 34">
                <a:extLst>
                  <a:ext uri="{FF2B5EF4-FFF2-40B4-BE49-F238E27FC236}">
                    <a16:creationId xmlns:a16="http://schemas.microsoft.com/office/drawing/2014/main" id="{9F7EC0A2-97A8-000B-D37C-21D56BB9B9A1}"/>
                  </a:ext>
                </a:extLst>
              </p:cNvPr>
              <p:cNvSpPr>
                <a:spLocks noChangeShapeType="1"/>
              </p:cNvSpPr>
              <p:nvPr/>
            </p:nvSpPr>
            <p:spPr bwMode="auto">
              <a:xfrm>
                <a:off x="3552" y="3206"/>
                <a:ext cx="0" cy="227"/>
              </a:xfrm>
              <a:prstGeom prst="line">
                <a:avLst/>
              </a:prstGeom>
              <a:noFill/>
              <a:ln w="38100">
                <a:solidFill>
                  <a:srgbClr val="0033CC"/>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51" name="Line 35">
                <a:extLst>
                  <a:ext uri="{FF2B5EF4-FFF2-40B4-BE49-F238E27FC236}">
                    <a16:creationId xmlns:a16="http://schemas.microsoft.com/office/drawing/2014/main" id="{E5632CD0-8C5E-32B3-15CB-78D9FAAA6F62}"/>
                  </a:ext>
                </a:extLst>
              </p:cNvPr>
              <p:cNvSpPr>
                <a:spLocks noChangeShapeType="1"/>
              </p:cNvSpPr>
              <p:nvPr/>
            </p:nvSpPr>
            <p:spPr bwMode="auto">
              <a:xfrm flipV="1">
                <a:off x="3552" y="3168"/>
                <a:ext cx="173" cy="114"/>
              </a:xfrm>
              <a:prstGeom prst="line">
                <a:avLst/>
              </a:prstGeom>
              <a:noFill/>
              <a:ln w="38100">
                <a:solidFill>
                  <a:srgbClr val="0033CC"/>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52" name="Line 36">
                <a:extLst>
                  <a:ext uri="{FF2B5EF4-FFF2-40B4-BE49-F238E27FC236}">
                    <a16:creationId xmlns:a16="http://schemas.microsoft.com/office/drawing/2014/main" id="{5E2A9843-666F-3619-A753-5D43CD48FD6C}"/>
                  </a:ext>
                </a:extLst>
              </p:cNvPr>
              <p:cNvSpPr>
                <a:spLocks noChangeShapeType="1"/>
              </p:cNvSpPr>
              <p:nvPr/>
            </p:nvSpPr>
            <p:spPr bwMode="auto">
              <a:xfrm>
                <a:off x="3552" y="3357"/>
                <a:ext cx="191" cy="102"/>
              </a:xfrm>
              <a:prstGeom prst="line">
                <a:avLst/>
              </a:prstGeom>
              <a:noFill/>
              <a:ln w="38100">
                <a:solidFill>
                  <a:srgbClr val="0033CC"/>
                </a:solidFill>
                <a:round/>
                <a:headEnd/>
                <a:tailEnd type="stealth" w="med" len="lg"/>
              </a:ln>
              <a:extLst>
                <a:ext uri="{909E8E84-426E-40DD-AFC4-6F175D3DCCD1}">
                  <a14:hiddenFill xmlns:a14="http://schemas.microsoft.com/office/drawing/2010/main">
                    <a:noFill/>
                  </a14:hiddenFill>
                </a:ext>
              </a:extLst>
            </p:spPr>
            <p:txBody>
              <a:bodyPr wrap="none" anchor="ctr"/>
              <a:lstStyle/>
              <a:p>
                <a:endParaRPr lang="zh-CN" altLang="en-US"/>
              </a:p>
            </p:txBody>
          </p:sp>
        </p:grpSp>
        <p:sp>
          <p:nvSpPr>
            <p:cNvPr id="199" name="Line 37">
              <a:extLst>
                <a:ext uri="{FF2B5EF4-FFF2-40B4-BE49-F238E27FC236}">
                  <a16:creationId xmlns:a16="http://schemas.microsoft.com/office/drawing/2014/main" id="{798F0F29-74CF-7C50-CAF7-F661729F2F50}"/>
                </a:ext>
              </a:extLst>
            </p:cNvPr>
            <p:cNvSpPr>
              <a:spLocks noChangeShapeType="1"/>
            </p:cNvSpPr>
            <p:nvPr/>
          </p:nvSpPr>
          <p:spPr bwMode="auto">
            <a:xfrm rot="5422507">
              <a:off x="3579" y="1748"/>
              <a:ext cx="3" cy="338"/>
            </a:xfrm>
            <a:prstGeom prst="line">
              <a:avLst/>
            </a:prstGeom>
            <a:noFill/>
            <a:ln w="38100">
              <a:solidFill>
                <a:srgbClr val="0033CC"/>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00" name="Line 38">
              <a:extLst>
                <a:ext uri="{FF2B5EF4-FFF2-40B4-BE49-F238E27FC236}">
                  <a16:creationId xmlns:a16="http://schemas.microsoft.com/office/drawing/2014/main" id="{D9221DBA-903A-ECBB-15C3-49BE59722045}"/>
                </a:ext>
              </a:extLst>
            </p:cNvPr>
            <p:cNvSpPr>
              <a:spLocks noChangeShapeType="1"/>
            </p:cNvSpPr>
            <p:nvPr/>
          </p:nvSpPr>
          <p:spPr bwMode="auto">
            <a:xfrm rot="5422507" flipV="1">
              <a:off x="3647" y="1948"/>
              <a:ext cx="173" cy="114"/>
            </a:xfrm>
            <a:prstGeom prst="line">
              <a:avLst/>
            </a:prstGeom>
            <a:noFill/>
            <a:ln w="38100">
              <a:solidFill>
                <a:srgbClr val="0033CC"/>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01" name="Line 39">
              <a:extLst>
                <a:ext uri="{FF2B5EF4-FFF2-40B4-BE49-F238E27FC236}">
                  <a16:creationId xmlns:a16="http://schemas.microsoft.com/office/drawing/2014/main" id="{2733F389-AE77-2666-860A-AE6643CA1CF0}"/>
                </a:ext>
              </a:extLst>
            </p:cNvPr>
            <p:cNvSpPr>
              <a:spLocks noChangeShapeType="1"/>
            </p:cNvSpPr>
            <p:nvPr/>
          </p:nvSpPr>
          <p:spPr bwMode="auto">
            <a:xfrm rot="5422507">
              <a:off x="3455" y="1962"/>
              <a:ext cx="191" cy="102"/>
            </a:xfrm>
            <a:prstGeom prst="line">
              <a:avLst/>
            </a:prstGeom>
            <a:noFill/>
            <a:ln w="38100">
              <a:solidFill>
                <a:srgbClr val="0033CC"/>
              </a:solidFill>
              <a:round/>
              <a:headEnd/>
              <a:tailEnd type="stealth" w="med" len="lg"/>
            </a:ln>
            <a:extLst>
              <a:ext uri="{909E8E84-426E-40DD-AFC4-6F175D3DCCD1}">
                <a14:hiddenFill xmlns:a14="http://schemas.microsoft.com/office/drawing/2010/main">
                  <a:noFill/>
                </a14:hiddenFill>
              </a:ext>
            </a:extLst>
          </p:spPr>
          <p:txBody>
            <a:bodyPr wrap="none" anchor="ctr"/>
            <a:lstStyle/>
            <a:p>
              <a:endParaRPr lang="zh-CN" altLang="en-US"/>
            </a:p>
          </p:txBody>
        </p:sp>
        <p:grpSp>
          <p:nvGrpSpPr>
            <p:cNvPr id="202" name="Group 40">
              <a:extLst>
                <a:ext uri="{FF2B5EF4-FFF2-40B4-BE49-F238E27FC236}">
                  <a16:creationId xmlns:a16="http://schemas.microsoft.com/office/drawing/2014/main" id="{84D8268C-39AD-C854-40E7-53FD015E45D7}"/>
                </a:ext>
              </a:extLst>
            </p:cNvPr>
            <p:cNvGrpSpPr>
              <a:grpSpLocks/>
            </p:cNvGrpSpPr>
            <p:nvPr/>
          </p:nvGrpSpPr>
          <p:grpSpPr bwMode="auto">
            <a:xfrm>
              <a:off x="4115" y="1935"/>
              <a:ext cx="191" cy="291"/>
              <a:chOff x="3552" y="3168"/>
              <a:chExt cx="191" cy="291"/>
            </a:xfrm>
          </p:grpSpPr>
          <p:sp>
            <p:nvSpPr>
              <p:cNvPr id="247" name="Line 41">
                <a:extLst>
                  <a:ext uri="{FF2B5EF4-FFF2-40B4-BE49-F238E27FC236}">
                    <a16:creationId xmlns:a16="http://schemas.microsoft.com/office/drawing/2014/main" id="{02C244C3-8321-BFE8-267C-BDFBD9B13200}"/>
                  </a:ext>
                </a:extLst>
              </p:cNvPr>
              <p:cNvSpPr>
                <a:spLocks noChangeShapeType="1"/>
              </p:cNvSpPr>
              <p:nvPr/>
            </p:nvSpPr>
            <p:spPr bwMode="auto">
              <a:xfrm>
                <a:off x="3552" y="3206"/>
                <a:ext cx="0" cy="227"/>
              </a:xfrm>
              <a:prstGeom prst="line">
                <a:avLst/>
              </a:prstGeom>
              <a:noFill/>
              <a:ln w="38100">
                <a:solidFill>
                  <a:srgbClr val="0033CC"/>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48" name="Line 42">
                <a:extLst>
                  <a:ext uri="{FF2B5EF4-FFF2-40B4-BE49-F238E27FC236}">
                    <a16:creationId xmlns:a16="http://schemas.microsoft.com/office/drawing/2014/main" id="{180C4217-AC81-8818-3254-62E303842381}"/>
                  </a:ext>
                </a:extLst>
              </p:cNvPr>
              <p:cNvSpPr>
                <a:spLocks noChangeShapeType="1"/>
              </p:cNvSpPr>
              <p:nvPr/>
            </p:nvSpPr>
            <p:spPr bwMode="auto">
              <a:xfrm flipV="1">
                <a:off x="3552" y="3168"/>
                <a:ext cx="173" cy="114"/>
              </a:xfrm>
              <a:prstGeom prst="line">
                <a:avLst/>
              </a:prstGeom>
              <a:noFill/>
              <a:ln w="38100">
                <a:solidFill>
                  <a:srgbClr val="0033CC"/>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49" name="Line 43">
                <a:extLst>
                  <a:ext uri="{FF2B5EF4-FFF2-40B4-BE49-F238E27FC236}">
                    <a16:creationId xmlns:a16="http://schemas.microsoft.com/office/drawing/2014/main" id="{FDD15C3D-B199-3B65-33C4-8A866768B764}"/>
                  </a:ext>
                </a:extLst>
              </p:cNvPr>
              <p:cNvSpPr>
                <a:spLocks noChangeShapeType="1"/>
              </p:cNvSpPr>
              <p:nvPr/>
            </p:nvSpPr>
            <p:spPr bwMode="auto">
              <a:xfrm>
                <a:off x="3552" y="3357"/>
                <a:ext cx="191" cy="102"/>
              </a:xfrm>
              <a:prstGeom prst="line">
                <a:avLst/>
              </a:prstGeom>
              <a:noFill/>
              <a:ln w="38100">
                <a:solidFill>
                  <a:srgbClr val="0033CC"/>
                </a:solidFill>
                <a:round/>
                <a:headEnd/>
                <a:tailEnd type="stealth" w="med" len="lg"/>
              </a:ln>
              <a:extLst>
                <a:ext uri="{909E8E84-426E-40DD-AFC4-6F175D3DCCD1}">
                  <a14:hiddenFill xmlns:a14="http://schemas.microsoft.com/office/drawing/2010/main">
                    <a:noFill/>
                  </a14:hiddenFill>
                </a:ext>
              </a:extLst>
            </p:spPr>
            <p:txBody>
              <a:bodyPr wrap="none" anchor="ctr"/>
              <a:lstStyle/>
              <a:p>
                <a:endParaRPr lang="zh-CN" altLang="en-US"/>
              </a:p>
            </p:txBody>
          </p:sp>
        </p:grpSp>
        <p:sp>
          <p:nvSpPr>
            <p:cNvPr id="203" name="Line 44">
              <a:extLst>
                <a:ext uri="{FF2B5EF4-FFF2-40B4-BE49-F238E27FC236}">
                  <a16:creationId xmlns:a16="http://schemas.microsoft.com/office/drawing/2014/main" id="{1F67AA64-19F6-BE85-DCE0-0B599693DD89}"/>
                </a:ext>
              </a:extLst>
            </p:cNvPr>
            <p:cNvSpPr>
              <a:spLocks noChangeShapeType="1"/>
            </p:cNvSpPr>
            <p:nvPr/>
          </p:nvSpPr>
          <p:spPr bwMode="auto">
            <a:xfrm>
              <a:off x="3311" y="2968"/>
              <a:ext cx="192" cy="0"/>
            </a:xfrm>
            <a:prstGeom prst="line">
              <a:avLst/>
            </a:prstGeom>
            <a:noFill/>
            <a:ln w="5715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204" name="AutoShape 45">
              <a:extLst>
                <a:ext uri="{FF2B5EF4-FFF2-40B4-BE49-F238E27FC236}">
                  <a16:creationId xmlns:a16="http://schemas.microsoft.com/office/drawing/2014/main" id="{2EAF36B6-58FE-5B91-76EB-35EFC09792B8}"/>
                </a:ext>
              </a:extLst>
            </p:cNvPr>
            <p:cNvSpPr>
              <a:spLocks noChangeArrowheads="1"/>
            </p:cNvSpPr>
            <p:nvPr/>
          </p:nvSpPr>
          <p:spPr bwMode="auto">
            <a:xfrm>
              <a:off x="3066" y="2065"/>
              <a:ext cx="66" cy="69"/>
            </a:xfrm>
            <a:prstGeom prst="flowChartConnector">
              <a:avLst/>
            </a:prstGeom>
            <a:solidFill>
              <a:srgbClr val="0033CC"/>
            </a:solidFill>
            <a:ln w="2857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05" name="AutoShape 46">
              <a:extLst>
                <a:ext uri="{FF2B5EF4-FFF2-40B4-BE49-F238E27FC236}">
                  <a16:creationId xmlns:a16="http://schemas.microsoft.com/office/drawing/2014/main" id="{1EA7F654-75B7-29E5-C8D3-E2D18D5F4155}"/>
                </a:ext>
              </a:extLst>
            </p:cNvPr>
            <p:cNvSpPr>
              <a:spLocks noChangeArrowheads="1"/>
            </p:cNvSpPr>
            <p:nvPr/>
          </p:nvSpPr>
          <p:spPr bwMode="auto">
            <a:xfrm>
              <a:off x="5235" y="1023"/>
              <a:ext cx="66" cy="69"/>
            </a:xfrm>
            <a:prstGeom prst="flowChartConnector">
              <a:avLst/>
            </a:prstGeom>
            <a:noFill/>
            <a:ln w="28575">
              <a:solidFill>
                <a:srgbClr val="0033CC"/>
              </a:solidFill>
              <a:round/>
              <a:headEnd/>
              <a:tailEn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06" name="AutoShape 47">
              <a:extLst>
                <a:ext uri="{FF2B5EF4-FFF2-40B4-BE49-F238E27FC236}">
                  <a16:creationId xmlns:a16="http://schemas.microsoft.com/office/drawing/2014/main" id="{CB30FE89-3CF6-219D-3D7E-9C1FD06C8A5B}"/>
                </a:ext>
              </a:extLst>
            </p:cNvPr>
            <p:cNvSpPr>
              <a:spLocks noChangeArrowheads="1"/>
            </p:cNvSpPr>
            <p:nvPr/>
          </p:nvSpPr>
          <p:spPr bwMode="auto">
            <a:xfrm>
              <a:off x="5245" y="2309"/>
              <a:ext cx="66" cy="69"/>
            </a:xfrm>
            <a:prstGeom prst="flowChartConnector">
              <a:avLst/>
            </a:prstGeom>
            <a:noFill/>
            <a:ln w="28575">
              <a:solidFill>
                <a:srgbClr val="0033CC"/>
              </a:solidFill>
              <a:round/>
              <a:headEnd/>
              <a:tailEn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07" name="AutoShape 48">
              <a:extLst>
                <a:ext uri="{FF2B5EF4-FFF2-40B4-BE49-F238E27FC236}">
                  <a16:creationId xmlns:a16="http://schemas.microsoft.com/office/drawing/2014/main" id="{59AD64C6-0017-6F91-51C8-7A08343547C1}"/>
                </a:ext>
              </a:extLst>
            </p:cNvPr>
            <p:cNvSpPr>
              <a:spLocks noChangeArrowheads="1"/>
            </p:cNvSpPr>
            <p:nvPr/>
          </p:nvSpPr>
          <p:spPr bwMode="auto">
            <a:xfrm rot="10800000">
              <a:off x="4815" y="2025"/>
              <a:ext cx="192" cy="150"/>
            </a:xfrm>
            <a:prstGeom prst="triangle">
              <a:avLst>
                <a:gd name="adj" fmla="val 50000"/>
              </a:avLst>
            </a:prstGeom>
            <a:noFill/>
            <a:ln w="38100">
              <a:solidFill>
                <a:srgbClr val="0033CC"/>
              </a:solidFill>
              <a:miter lim="800000"/>
              <a:headEnd/>
              <a:tailEnd/>
            </a:ln>
            <a:effectLst/>
            <a:extLst>
              <a:ext uri="{909E8E84-426E-40DD-AFC4-6F175D3DCCD1}">
                <a14:hiddenFill xmlns:a14="http://schemas.microsoft.com/office/drawing/2010/main">
                  <a:solidFill>
                    <a:schemeClr val="bg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08" name="Line 49">
              <a:extLst>
                <a:ext uri="{FF2B5EF4-FFF2-40B4-BE49-F238E27FC236}">
                  <a16:creationId xmlns:a16="http://schemas.microsoft.com/office/drawing/2014/main" id="{4B164827-A29D-C1F4-38D1-DE6EF326E1C8}"/>
                </a:ext>
              </a:extLst>
            </p:cNvPr>
            <p:cNvSpPr>
              <a:spLocks noChangeShapeType="1"/>
            </p:cNvSpPr>
            <p:nvPr/>
          </p:nvSpPr>
          <p:spPr bwMode="auto">
            <a:xfrm rot="10800000" flipV="1">
              <a:off x="4790" y="2181"/>
              <a:ext cx="235" cy="0"/>
            </a:xfrm>
            <a:prstGeom prst="line">
              <a:avLst/>
            </a:prstGeom>
            <a:noFill/>
            <a:ln w="381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209" name="AutoShape 50">
              <a:extLst>
                <a:ext uri="{FF2B5EF4-FFF2-40B4-BE49-F238E27FC236}">
                  <a16:creationId xmlns:a16="http://schemas.microsoft.com/office/drawing/2014/main" id="{17F47213-E4DA-A095-DD4B-C7DA27A491AA}"/>
                </a:ext>
              </a:extLst>
            </p:cNvPr>
            <p:cNvSpPr>
              <a:spLocks noChangeArrowheads="1"/>
            </p:cNvSpPr>
            <p:nvPr/>
          </p:nvSpPr>
          <p:spPr bwMode="auto">
            <a:xfrm>
              <a:off x="4880" y="2307"/>
              <a:ext cx="66" cy="69"/>
            </a:xfrm>
            <a:prstGeom prst="flowChartConnector">
              <a:avLst/>
            </a:prstGeom>
            <a:solidFill>
              <a:srgbClr val="0033CC"/>
            </a:solidFill>
            <a:ln w="2857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10" name="AutoShape 51">
              <a:extLst>
                <a:ext uri="{FF2B5EF4-FFF2-40B4-BE49-F238E27FC236}">
                  <a16:creationId xmlns:a16="http://schemas.microsoft.com/office/drawing/2014/main" id="{2FB436E6-FB25-B4CC-DE88-B921B8441C5E}"/>
                </a:ext>
              </a:extLst>
            </p:cNvPr>
            <p:cNvSpPr>
              <a:spLocks noChangeArrowheads="1"/>
            </p:cNvSpPr>
            <p:nvPr/>
          </p:nvSpPr>
          <p:spPr bwMode="auto">
            <a:xfrm>
              <a:off x="4877" y="3073"/>
              <a:ext cx="66" cy="69"/>
            </a:xfrm>
            <a:prstGeom prst="flowChartConnector">
              <a:avLst/>
            </a:prstGeom>
            <a:solidFill>
              <a:srgbClr val="0033CC"/>
            </a:solidFill>
            <a:ln w="2857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11" name="AutoShape 52">
              <a:extLst>
                <a:ext uri="{FF2B5EF4-FFF2-40B4-BE49-F238E27FC236}">
                  <a16:creationId xmlns:a16="http://schemas.microsoft.com/office/drawing/2014/main" id="{59C9EAA4-D3F1-C5A9-803E-A5E91B6EDF5A}"/>
                </a:ext>
              </a:extLst>
            </p:cNvPr>
            <p:cNvSpPr>
              <a:spLocks noChangeArrowheads="1"/>
            </p:cNvSpPr>
            <p:nvPr/>
          </p:nvSpPr>
          <p:spPr bwMode="auto">
            <a:xfrm>
              <a:off x="4257" y="2581"/>
              <a:ext cx="66" cy="69"/>
            </a:xfrm>
            <a:prstGeom prst="flowChartConnector">
              <a:avLst/>
            </a:prstGeom>
            <a:solidFill>
              <a:srgbClr val="0033CC"/>
            </a:solidFill>
            <a:ln w="2857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12" name="AutoShape 53">
              <a:extLst>
                <a:ext uri="{FF2B5EF4-FFF2-40B4-BE49-F238E27FC236}">
                  <a16:creationId xmlns:a16="http://schemas.microsoft.com/office/drawing/2014/main" id="{8D6171B7-C267-1D37-F835-7FA21BE9DC9E}"/>
                </a:ext>
              </a:extLst>
            </p:cNvPr>
            <p:cNvSpPr>
              <a:spLocks noChangeArrowheads="1"/>
            </p:cNvSpPr>
            <p:nvPr/>
          </p:nvSpPr>
          <p:spPr bwMode="auto">
            <a:xfrm>
              <a:off x="4881" y="1025"/>
              <a:ext cx="66" cy="69"/>
            </a:xfrm>
            <a:prstGeom prst="flowChartConnector">
              <a:avLst/>
            </a:prstGeom>
            <a:solidFill>
              <a:srgbClr val="0033CC"/>
            </a:solidFill>
            <a:ln w="2857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13" name="AutoShape 54">
              <a:extLst>
                <a:ext uri="{FF2B5EF4-FFF2-40B4-BE49-F238E27FC236}">
                  <a16:creationId xmlns:a16="http://schemas.microsoft.com/office/drawing/2014/main" id="{94E75DC3-9B75-CCCA-26E5-D4C700B21B6A}"/>
                </a:ext>
              </a:extLst>
            </p:cNvPr>
            <p:cNvSpPr>
              <a:spLocks noChangeArrowheads="1"/>
            </p:cNvSpPr>
            <p:nvPr/>
          </p:nvSpPr>
          <p:spPr bwMode="auto">
            <a:xfrm>
              <a:off x="4254" y="1022"/>
              <a:ext cx="66" cy="69"/>
            </a:xfrm>
            <a:prstGeom prst="flowChartConnector">
              <a:avLst/>
            </a:prstGeom>
            <a:solidFill>
              <a:srgbClr val="0033CC"/>
            </a:solidFill>
            <a:ln w="2857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14" name="AutoShape 55">
              <a:extLst>
                <a:ext uri="{FF2B5EF4-FFF2-40B4-BE49-F238E27FC236}">
                  <a16:creationId xmlns:a16="http://schemas.microsoft.com/office/drawing/2014/main" id="{9997398D-3CC7-7AAD-AD7E-7F07752B159D}"/>
                </a:ext>
              </a:extLst>
            </p:cNvPr>
            <p:cNvSpPr>
              <a:spLocks noChangeArrowheads="1"/>
            </p:cNvSpPr>
            <p:nvPr/>
          </p:nvSpPr>
          <p:spPr bwMode="auto">
            <a:xfrm>
              <a:off x="4252" y="1647"/>
              <a:ext cx="66" cy="69"/>
            </a:xfrm>
            <a:prstGeom prst="flowChartConnector">
              <a:avLst/>
            </a:prstGeom>
            <a:solidFill>
              <a:srgbClr val="0033CC"/>
            </a:solidFill>
            <a:ln w="2857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15" name="Rectangle 56">
              <a:extLst>
                <a:ext uri="{FF2B5EF4-FFF2-40B4-BE49-F238E27FC236}">
                  <a16:creationId xmlns:a16="http://schemas.microsoft.com/office/drawing/2014/main" id="{6B756028-575A-28F1-FC30-EA5ADF6E3D48}"/>
                </a:ext>
              </a:extLst>
            </p:cNvPr>
            <p:cNvSpPr>
              <a:spLocks noChangeArrowheads="1"/>
            </p:cNvSpPr>
            <p:nvPr/>
          </p:nvSpPr>
          <p:spPr bwMode="auto">
            <a:xfrm>
              <a:off x="3593" y="1278"/>
              <a:ext cx="96" cy="240"/>
            </a:xfrm>
            <a:prstGeom prst="rect">
              <a:avLst/>
            </a:prstGeom>
            <a:solidFill>
              <a:srgbClr val="CCFFFF"/>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16" name="Text Box 57">
              <a:extLst>
                <a:ext uri="{FF2B5EF4-FFF2-40B4-BE49-F238E27FC236}">
                  <a16:creationId xmlns:a16="http://schemas.microsoft.com/office/drawing/2014/main" id="{0F47FE8C-5C0B-0A17-0F13-C3A3543E3FFE}"/>
                </a:ext>
              </a:extLst>
            </p:cNvPr>
            <p:cNvSpPr txBox="1">
              <a:spLocks noChangeArrowheads="1"/>
            </p:cNvSpPr>
            <p:nvPr/>
          </p:nvSpPr>
          <p:spPr bwMode="auto">
            <a:xfrm>
              <a:off x="2744" y="1821"/>
              <a:ext cx="244"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400" i="1">
                  <a:solidFill>
                    <a:srgbClr val="FF0066"/>
                  </a:solidFill>
                </a:rPr>
                <a:t>A</a:t>
              </a:r>
            </a:p>
          </p:txBody>
        </p:sp>
        <p:sp>
          <p:nvSpPr>
            <p:cNvPr id="217" name="Text Box 58">
              <a:extLst>
                <a:ext uri="{FF2B5EF4-FFF2-40B4-BE49-F238E27FC236}">
                  <a16:creationId xmlns:a16="http://schemas.microsoft.com/office/drawing/2014/main" id="{F0B5ED7A-79C5-3375-37B8-0DE6526572AE}"/>
                </a:ext>
              </a:extLst>
            </p:cNvPr>
            <p:cNvSpPr txBox="1">
              <a:spLocks noChangeArrowheads="1"/>
            </p:cNvSpPr>
            <p:nvPr/>
          </p:nvSpPr>
          <p:spPr bwMode="auto">
            <a:xfrm>
              <a:off x="3452" y="2586"/>
              <a:ext cx="319" cy="2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r>
                <a:rPr kumimoji="0" lang="en-US" altLang="zh-CN" sz="2000">
                  <a:solidFill>
                    <a:srgbClr val="0033CC"/>
                  </a:solidFill>
                </a:rPr>
                <a:t>D</a:t>
              </a:r>
              <a:r>
                <a:rPr kumimoji="0" lang="en-US" altLang="zh-CN" sz="2000" baseline="-25000">
                  <a:solidFill>
                    <a:srgbClr val="0033CC"/>
                  </a:solidFill>
                </a:rPr>
                <a:t>2</a:t>
              </a:r>
            </a:p>
          </p:txBody>
        </p:sp>
        <p:sp>
          <p:nvSpPr>
            <p:cNvPr id="218" name="Text Box 59">
              <a:extLst>
                <a:ext uri="{FF2B5EF4-FFF2-40B4-BE49-F238E27FC236}">
                  <a16:creationId xmlns:a16="http://schemas.microsoft.com/office/drawing/2014/main" id="{B32582A1-3E56-274B-8B29-782211B44B48}"/>
                </a:ext>
              </a:extLst>
            </p:cNvPr>
            <p:cNvSpPr txBox="1">
              <a:spLocks noChangeArrowheads="1"/>
            </p:cNvSpPr>
            <p:nvPr/>
          </p:nvSpPr>
          <p:spPr bwMode="auto">
            <a:xfrm>
              <a:off x="3494" y="2013"/>
              <a:ext cx="328" cy="2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r>
                <a:rPr kumimoji="0" lang="en-US" altLang="zh-CN" sz="2400">
                  <a:solidFill>
                    <a:srgbClr val="0033CC"/>
                  </a:solidFill>
                </a:rPr>
                <a:t>T</a:t>
              </a:r>
              <a:r>
                <a:rPr kumimoji="0" lang="en-US" altLang="zh-CN" sz="2400" baseline="-25000">
                  <a:solidFill>
                    <a:srgbClr val="0033CC"/>
                  </a:solidFill>
                </a:rPr>
                <a:t>1</a:t>
              </a:r>
            </a:p>
          </p:txBody>
        </p:sp>
        <p:sp>
          <p:nvSpPr>
            <p:cNvPr id="219" name="Text Box 60">
              <a:extLst>
                <a:ext uri="{FF2B5EF4-FFF2-40B4-BE49-F238E27FC236}">
                  <a16:creationId xmlns:a16="http://schemas.microsoft.com/office/drawing/2014/main" id="{8F0A0272-8D91-639F-EFCC-C999441DCF2A}"/>
                </a:ext>
              </a:extLst>
            </p:cNvPr>
            <p:cNvSpPr txBox="1">
              <a:spLocks noChangeArrowheads="1"/>
            </p:cNvSpPr>
            <p:nvPr/>
          </p:nvSpPr>
          <p:spPr bwMode="auto">
            <a:xfrm>
              <a:off x="4242" y="1918"/>
              <a:ext cx="328" cy="2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r>
                <a:rPr kumimoji="0" lang="en-US" altLang="zh-CN" sz="2400">
                  <a:solidFill>
                    <a:srgbClr val="0033CC"/>
                  </a:solidFill>
                </a:rPr>
                <a:t>T</a:t>
              </a:r>
              <a:r>
                <a:rPr kumimoji="0" lang="en-US" altLang="zh-CN" sz="2400" baseline="-25000">
                  <a:solidFill>
                    <a:srgbClr val="0033CC"/>
                  </a:solidFill>
                </a:rPr>
                <a:t>2</a:t>
              </a:r>
            </a:p>
          </p:txBody>
        </p:sp>
        <p:sp>
          <p:nvSpPr>
            <p:cNvPr id="220" name="Text Box 61">
              <a:extLst>
                <a:ext uri="{FF2B5EF4-FFF2-40B4-BE49-F238E27FC236}">
                  <a16:creationId xmlns:a16="http://schemas.microsoft.com/office/drawing/2014/main" id="{F6E3E6EE-3FFC-DED0-5623-A3728B31BBFF}"/>
                </a:ext>
              </a:extLst>
            </p:cNvPr>
            <p:cNvSpPr txBox="1">
              <a:spLocks noChangeArrowheads="1"/>
            </p:cNvSpPr>
            <p:nvPr/>
          </p:nvSpPr>
          <p:spPr bwMode="auto">
            <a:xfrm>
              <a:off x="4877" y="1545"/>
              <a:ext cx="328" cy="2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r>
                <a:rPr kumimoji="0" lang="en-US" altLang="zh-CN" sz="2400" dirty="0">
                  <a:solidFill>
                    <a:srgbClr val="0033CC"/>
                  </a:solidFill>
                </a:rPr>
                <a:t>T</a:t>
              </a:r>
              <a:r>
                <a:rPr kumimoji="0" lang="en-US" altLang="zh-CN" sz="2400" baseline="-25000" dirty="0">
                  <a:solidFill>
                    <a:srgbClr val="0033CC"/>
                  </a:solidFill>
                </a:rPr>
                <a:t>3</a:t>
              </a:r>
            </a:p>
          </p:txBody>
        </p:sp>
        <p:sp>
          <p:nvSpPr>
            <p:cNvPr id="221" name="Text Box 62">
              <a:extLst>
                <a:ext uri="{FF2B5EF4-FFF2-40B4-BE49-F238E27FC236}">
                  <a16:creationId xmlns:a16="http://schemas.microsoft.com/office/drawing/2014/main" id="{44663FFC-7320-5349-579E-9A66A6557A8E}"/>
                </a:ext>
              </a:extLst>
            </p:cNvPr>
            <p:cNvSpPr txBox="1">
              <a:spLocks noChangeArrowheads="1"/>
            </p:cNvSpPr>
            <p:nvPr/>
          </p:nvSpPr>
          <p:spPr bwMode="auto">
            <a:xfrm>
              <a:off x="4877" y="2476"/>
              <a:ext cx="328" cy="2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r>
                <a:rPr kumimoji="0" lang="en-US" altLang="zh-CN" sz="2400">
                  <a:solidFill>
                    <a:srgbClr val="0033CC"/>
                  </a:solidFill>
                </a:rPr>
                <a:t>T</a:t>
              </a:r>
              <a:r>
                <a:rPr kumimoji="0" lang="en-US" altLang="zh-CN" sz="2400" baseline="-25000">
                  <a:solidFill>
                    <a:srgbClr val="0033CC"/>
                  </a:solidFill>
                </a:rPr>
                <a:t>4</a:t>
              </a:r>
            </a:p>
          </p:txBody>
        </p:sp>
        <p:sp>
          <p:nvSpPr>
            <p:cNvPr id="222" name="Text Box 63">
              <a:extLst>
                <a:ext uri="{FF2B5EF4-FFF2-40B4-BE49-F238E27FC236}">
                  <a16:creationId xmlns:a16="http://schemas.microsoft.com/office/drawing/2014/main" id="{3576175C-EAF4-AACD-5E30-ABF30C3A8C5F}"/>
                </a:ext>
              </a:extLst>
            </p:cNvPr>
            <p:cNvSpPr txBox="1">
              <a:spLocks noChangeArrowheads="1"/>
            </p:cNvSpPr>
            <p:nvPr/>
          </p:nvSpPr>
          <p:spPr bwMode="auto">
            <a:xfrm>
              <a:off x="4991" y="1949"/>
              <a:ext cx="319" cy="2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r>
                <a:rPr kumimoji="0" lang="en-US" altLang="zh-CN" sz="2400">
                  <a:solidFill>
                    <a:srgbClr val="0033CC"/>
                  </a:solidFill>
                </a:rPr>
                <a:t>D</a:t>
              </a:r>
              <a:endParaRPr kumimoji="0" lang="en-US" altLang="zh-CN" sz="2400" baseline="-25000">
                <a:solidFill>
                  <a:srgbClr val="0033CC"/>
                </a:solidFill>
              </a:endParaRPr>
            </a:p>
          </p:txBody>
        </p:sp>
        <p:sp>
          <p:nvSpPr>
            <p:cNvPr id="223" name="Text Box 64">
              <a:extLst>
                <a:ext uri="{FF2B5EF4-FFF2-40B4-BE49-F238E27FC236}">
                  <a16:creationId xmlns:a16="http://schemas.microsoft.com/office/drawing/2014/main" id="{1B75967A-05E4-B0E4-CCE3-1B694CDAB216}"/>
                </a:ext>
              </a:extLst>
            </p:cNvPr>
            <p:cNvSpPr txBox="1">
              <a:spLocks noChangeArrowheads="1"/>
            </p:cNvSpPr>
            <p:nvPr/>
          </p:nvSpPr>
          <p:spPr bwMode="auto">
            <a:xfrm>
              <a:off x="3909" y="1130"/>
              <a:ext cx="308" cy="2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r>
                <a:rPr kumimoji="0" lang="en-US" altLang="zh-CN" sz="2400" i="1">
                  <a:solidFill>
                    <a:srgbClr val="0033CC"/>
                  </a:solidFill>
                </a:rPr>
                <a:t>R</a:t>
              </a:r>
              <a:r>
                <a:rPr kumimoji="0" lang="en-US" altLang="zh-CN" sz="2400" baseline="-25000">
                  <a:solidFill>
                    <a:srgbClr val="0033CC"/>
                  </a:solidFill>
                </a:rPr>
                <a:t>2</a:t>
              </a:r>
            </a:p>
          </p:txBody>
        </p:sp>
        <p:sp>
          <p:nvSpPr>
            <p:cNvPr id="224" name="Text Box 65">
              <a:extLst>
                <a:ext uri="{FF2B5EF4-FFF2-40B4-BE49-F238E27FC236}">
                  <a16:creationId xmlns:a16="http://schemas.microsoft.com/office/drawing/2014/main" id="{BF097978-EE33-B4CB-8231-CE5314CAC5D8}"/>
                </a:ext>
              </a:extLst>
            </p:cNvPr>
            <p:cNvSpPr txBox="1">
              <a:spLocks noChangeArrowheads="1"/>
            </p:cNvSpPr>
            <p:nvPr/>
          </p:nvSpPr>
          <p:spPr bwMode="auto">
            <a:xfrm>
              <a:off x="3625" y="1345"/>
              <a:ext cx="704" cy="2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r>
                <a:rPr kumimoji="0" lang="en-US" altLang="zh-CN" sz="2400">
                  <a:solidFill>
                    <a:srgbClr val="0033CC"/>
                  </a:solidFill>
                </a:rPr>
                <a:t>1.6k</a:t>
              </a:r>
              <a:r>
                <a:rPr kumimoji="0" lang="en-US" altLang="zh-CN" sz="2400">
                  <a:solidFill>
                    <a:srgbClr val="0033CC"/>
                  </a:solidFill>
                  <a:latin typeface="Symbol" panose="05050102010706020507" pitchFamily="18" charset="2"/>
                  <a:sym typeface="Symbol" panose="05050102010706020507" pitchFamily="18" charset="2"/>
                </a:rPr>
                <a:t></a:t>
              </a:r>
            </a:p>
          </p:txBody>
        </p:sp>
        <p:sp>
          <p:nvSpPr>
            <p:cNvPr id="225" name="Text Box 66">
              <a:extLst>
                <a:ext uri="{FF2B5EF4-FFF2-40B4-BE49-F238E27FC236}">
                  <a16:creationId xmlns:a16="http://schemas.microsoft.com/office/drawing/2014/main" id="{1F3AB96D-35C7-BABF-D0DE-5F3E1A2FE971}"/>
                </a:ext>
              </a:extLst>
            </p:cNvPr>
            <p:cNvSpPr txBox="1">
              <a:spLocks noChangeArrowheads="1"/>
            </p:cNvSpPr>
            <p:nvPr/>
          </p:nvSpPr>
          <p:spPr bwMode="auto">
            <a:xfrm>
              <a:off x="3919" y="2682"/>
              <a:ext cx="308" cy="2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r>
                <a:rPr kumimoji="0" lang="en-US" altLang="zh-CN" sz="2400" i="1">
                  <a:solidFill>
                    <a:srgbClr val="0033CC"/>
                  </a:solidFill>
                </a:rPr>
                <a:t>R</a:t>
              </a:r>
              <a:r>
                <a:rPr kumimoji="0" lang="en-US" altLang="zh-CN" sz="2400" baseline="-25000">
                  <a:solidFill>
                    <a:srgbClr val="0033CC"/>
                  </a:solidFill>
                </a:rPr>
                <a:t>3</a:t>
              </a:r>
            </a:p>
          </p:txBody>
        </p:sp>
        <p:sp>
          <p:nvSpPr>
            <p:cNvPr id="226" name="Text Box 67">
              <a:extLst>
                <a:ext uri="{FF2B5EF4-FFF2-40B4-BE49-F238E27FC236}">
                  <a16:creationId xmlns:a16="http://schemas.microsoft.com/office/drawing/2014/main" id="{5A20E578-C99F-E29F-4A0C-CDD57F965FE1}"/>
                </a:ext>
              </a:extLst>
            </p:cNvPr>
            <p:cNvSpPr txBox="1">
              <a:spLocks noChangeArrowheads="1"/>
            </p:cNvSpPr>
            <p:nvPr/>
          </p:nvSpPr>
          <p:spPr bwMode="auto">
            <a:xfrm>
              <a:off x="3819" y="2906"/>
              <a:ext cx="467" cy="2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r>
                <a:rPr kumimoji="0" lang="en-US" altLang="zh-CN" sz="2400">
                  <a:solidFill>
                    <a:srgbClr val="0033CC"/>
                  </a:solidFill>
                </a:rPr>
                <a:t>1k</a:t>
              </a:r>
              <a:r>
                <a:rPr kumimoji="0" lang="en-US" altLang="zh-CN" sz="2400">
                  <a:solidFill>
                    <a:srgbClr val="0033CC"/>
                  </a:solidFill>
                  <a:latin typeface="Symbol" panose="05050102010706020507" pitchFamily="18" charset="2"/>
                  <a:sym typeface="Symbol" panose="05050102010706020507" pitchFamily="18" charset="2"/>
                </a:rPr>
                <a:t></a:t>
              </a:r>
            </a:p>
          </p:txBody>
        </p:sp>
        <p:sp>
          <p:nvSpPr>
            <p:cNvPr id="227" name="Text Box 68">
              <a:extLst>
                <a:ext uri="{FF2B5EF4-FFF2-40B4-BE49-F238E27FC236}">
                  <a16:creationId xmlns:a16="http://schemas.microsoft.com/office/drawing/2014/main" id="{1C016B23-76E8-5875-8EAC-8C6A04F80DEB}"/>
                </a:ext>
              </a:extLst>
            </p:cNvPr>
            <p:cNvSpPr txBox="1">
              <a:spLocks noChangeArrowheads="1"/>
            </p:cNvSpPr>
            <p:nvPr/>
          </p:nvSpPr>
          <p:spPr bwMode="auto">
            <a:xfrm>
              <a:off x="5036" y="1108"/>
              <a:ext cx="308" cy="2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r>
                <a:rPr kumimoji="0" lang="en-US" altLang="zh-CN" sz="2400" i="1">
                  <a:solidFill>
                    <a:srgbClr val="0033CC"/>
                  </a:solidFill>
                </a:rPr>
                <a:t>R</a:t>
              </a:r>
              <a:r>
                <a:rPr kumimoji="0" lang="en-US" altLang="zh-CN" sz="2400" baseline="-25000">
                  <a:solidFill>
                    <a:srgbClr val="0033CC"/>
                  </a:solidFill>
                </a:rPr>
                <a:t>4</a:t>
              </a:r>
            </a:p>
          </p:txBody>
        </p:sp>
        <p:sp>
          <p:nvSpPr>
            <p:cNvPr id="228" name="Text Box 69">
              <a:extLst>
                <a:ext uri="{FF2B5EF4-FFF2-40B4-BE49-F238E27FC236}">
                  <a16:creationId xmlns:a16="http://schemas.microsoft.com/office/drawing/2014/main" id="{9D7FAF0A-15D4-555B-7BFE-16F42251F361}"/>
                </a:ext>
              </a:extLst>
            </p:cNvPr>
            <p:cNvSpPr txBox="1">
              <a:spLocks noChangeArrowheads="1"/>
            </p:cNvSpPr>
            <p:nvPr/>
          </p:nvSpPr>
          <p:spPr bwMode="auto">
            <a:xfrm>
              <a:off x="4928" y="1327"/>
              <a:ext cx="620" cy="2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kumimoji="0" lang="en-US" altLang="zh-CN" sz="2400" dirty="0">
                  <a:solidFill>
                    <a:srgbClr val="0033CC"/>
                  </a:solidFill>
                </a:rPr>
                <a:t>130</a:t>
              </a:r>
              <a:r>
                <a:rPr kumimoji="0" lang="en-US" altLang="zh-CN" sz="2400" dirty="0">
                  <a:solidFill>
                    <a:srgbClr val="0033CC"/>
                  </a:solidFill>
                  <a:latin typeface="Symbol" panose="05050102010706020507" pitchFamily="18" charset="2"/>
                  <a:sym typeface="Symbol" panose="05050102010706020507" pitchFamily="18" charset="2"/>
                </a:rPr>
                <a:t></a:t>
              </a:r>
            </a:p>
          </p:txBody>
        </p:sp>
        <p:sp>
          <p:nvSpPr>
            <p:cNvPr id="229" name="Text Box 70">
              <a:extLst>
                <a:ext uri="{FF2B5EF4-FFF2-40B4-BE49-F238E27FC236}">
                  <a16:creationId xmlns:a16="http://schemas.microsoft.com/office/drawing/2014/main" id="{27B570A4-42AB-B769-6F09-7EAE7AF4D4C8}"/>
                </a:ext>
              </a:extLst>
            </p:cNvPr>
            <p:cNvSpPr txBox="1">
              <a:spLocks noChangeArrowheads="1"/>
            </p:cNvSpPr>
            <p:nvPr/>
          </p:nvSpPr>
          <p:spPr bwMode="auto">
            <a:xfrm>
              <a:off x="5218" y="2030"/>
              <a:ext cx="275"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400" i="1">
                  <a:solidFill>
                    <a:srgbClr val="FF0066"/>
                  </a:solidFill>
                </a:rPr>
                <a:t>Y</a:t>
              </a:r>
            </a:p>
          </p:txBody>
        </p:sp>
        <p:sp>
          <p:nvSpPr>
            <p:cNvPr id="230" name="Line 71">
              <a:extLst>
                <a:ext uri="{FF2B5EF4-FFF2-40B4-BE49-F238E27FC236}">
                  <a16:creationId xmlns:a16="http://schemas.microsoft.com/office/drawing/2014/main" id="{747D297D-0CDA-C8DA-F627-0D0BA4469B53}"/>
                </a:ext>
              </a:extLst>
            </p:cNvPr>
            <p:cNvSpPr>
              <a:spLocks noChangeShapeType="1"/>
            </p:cNvSpPr>
            <p:nvPr/>
          </p:nvSpPr>
          <p:spPr bwMode="auto">
            <a:xfrm>
              <a:off x="3809" y="886"/>
              <a:ext cx="3" cy="2515"/>
            </a:xfrm>
            <a:prstGeom prst="line">
              <a:avLst/>
            </a:prstGeom>
            <a:noFill/>
            <a:ln w="28575">
              <a:solidFill>
                <a:srgbClr val="996600"/>
              </a:solidFill>
              <a:prstDash val="dash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31" name="Line 72">
              <a:extLst>
                <a:ext uri="{FF2B5EF4-FFF2-40B4-BE49-F238E27FC236}">
                  <a16:creationId xmlns:a16="http://schemas.microsoft.com/office/drawing/2014/main" id="{5C69661B-5955-6D0D-7A5A-77A9A3EBE45F}"/>
                </a:ext>
              </a:extLst>
            </p:cNvPr>
            <p:cNvSpPr>
              <a:spLocks noChangeShapeType="1"/>
            </p:cNvSpPr>
            <p:nvPr/>
          </p:nvSpPr>
          <p:spPr bwMode="auto">
            <a:xfrm>
              <a:off x="4593" y="868"/>
              <a:ext cx="0" cy="2532"/>
            </a:xfrm>
            <a:prstGeom prst="line">
              <a:avLst/>
            </a:prstGeom>
            <a:noFill/>
            <a:ln w="28575">
              <a:solidFill>
                <a:srgbClr val="996600"/>
              </a:solidFill>
              <a:prstDash val="dash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32" name="Rectangle 73">
              <a:extLst>
                <a:ext uri="{FF2B5EF4-FFF2-40B4-BE49-F238E27FC236}">
                  <a16:creationId xmlns:a16="http://schemas.microsoft.com/office/drawing/2014/main" id="{A8B6544E-6661-5F30-CB87-EFA8C83D6181}"/>
                </a:ext>
              </a:extLst>
            </p:cNvPr>
            <p:cNvSpPr>
              <a:spLocks noChangeArrowheads="1"/>
            </p:cNvSpPr>
            <p:nvPr/>
          </p:nvSpPr>
          <p:spPr bwMode="auto">
            <a:xfrm>
              <a:off x="3146" y="3285"/>
              <a:ext cx="579"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zh-CN" altLang="en-US" sz="2400">
                  <a:solidFill>
                    <a:srgbClr val="996600"/>
                  </a:solidFill>
                </a:rPr>
                <a:t>输入级</a:t>
              </a:r>
              <a:endParaRPr lang="zh-CN" altLang="en-US" sz="2400" b="0">
                <a:solidFill>
                  <a:srgbClr val="996600"/>
                </a:solidFill>
              </a:endParaRPr>
            </a:p>
          </p:txBody>
        </p:sp>
        <p:sp>
          <p:nvSpPr>
            <p:cNvPr id="233" name="Rectangle 74">
              <a:extLst>
                <a:ext uri="{FF2B5EF4-FFF2-40B4-BE49-F238E27FC236}">
                  <a16:creationId xmlns:a16="http://schemas.microsoft.com/office/drawing/2014/main" id="{EE920566-3449-16CE-F3D2-C9CD1EA3F671}"/>
                </a:ext>
              </a:extLst>
            </p:cNvPr>
            <p:cNvSpPr>
              <a:spLocks noChangeArrowheads="1"/>
            </p:cNvSpPr>
            <p:nvPr/>
          </p:nvSpPr>
          <p:spPr bwMode="auto">
            <a:xfrm>
              <a:off x="3967" y="3285"/>
              <a:ext cx="579"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zh-CN" altLang="en-US" sz="2400">
                  <a:solidFill>
                    <a:srgbClr val="996600"/>
                  </a:solidFill>
                </a:rPr>
                <a:t>中间级</a:t>
              </a:r>
              <a:endParaRPr lang="zh-CN" altLang="en-US" sz="2400" b="0">
                <a:solidFill>
                  <a:srgbClr val="996600"/>
                </a:solidFill>
              </a:endParaRPr>
            </a:p>
          </p:txBody>
        </p:sp>
        <p:sp>
          <p:nvSpPr>
            <p:cNvPr id="234" name="Rectangle 75">
              <a:extLst>
                <a:ext uri="{FF2B5EF4-FFF2-40B4-BE49-F238E27FC236}">
                  <a16:creationId xmlns:a16="http://schemas.microsoft.com/office/drawing/2014/main" id="{75B89468-9B06-ED46-370A-FA14E6D4E543}"/>
                </a:ext>
              </a:extLst>
            </p:cNvPr>
            <p:cNvSpPr>
              <a:spLocks noChangeArrowheads="1"/>
            </p:cNvSpPr>
            <p:nvPr/>
          </p:nvSpPr>
          <p:spPr bwMode="auto">
            <a:xfrm>
              <a:off x="4803" y="3285"/>
              <a:ext cx="579"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zh-CN" altLang="en-US" sz="2400">
                  <a:solidFill>
                    <a:srgbClr val="996600"/>
                  </a:solidFill>
                </a:rPr>
                <a:t>输出级</a:t>
              </a:r>
              <a:endParaRPr lang="zh-CN" altLang="en-US" sz="2400" b="0">
                <a:solidFill>
                  <a:srgbClr val="996600"/>
                </a:solidFill>
              </a:endParaRPr>
            </a:p>
          </p:txBody>
        </p:sp>
        <p:sp>
          <p:nvSpPr>
            <p:cNvPr id="235" name="Line 76">
              <a:extLst>
                <a:ext uri="{FF2B5EF4-FFF2-40B4-BE49-F238E27FC236}">
                  <a16:creationId xmlns:a16="http://schemas.microsoft.com/office/drawing/2014/main" id="{62E54E20-3525-114D-A5BC-B30737E68493}"/>
                </a:ext>
              </a:extLst>
            </p:cNvPr>
            <p:cNvSpPr>
              <a:spLocks noChangeShapeType="1"/>
            </p:cNvSpPr>
            <p:nvPr/>
          </p:nvSpPr>
          <p:spPr bwMode="auto">
            <a:xfrm rot="5422507">
              <a:off x="3337" y="1961"/>
              <a:ext cx="191" cy="102"/>
            </a:xfrm>
            <a:prstGeom prst="line">
              <a:avLst/>
            </a:prstGeom>
            <a:noFill/>
            <a:ln w="38100">
              <a:solidFill>
                <a:srgbClr val="0033CC"/>
              </a:solidFill>
              <a:round/>
              <a:headEnd/>
              <a:tailEnd type="stealth" w="med" len="lg"/>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36" name="Line 77">
              <a:extLst>
                <a:ext uri="{FF2B5EF4-FFF2-40B4-BE49-F238E27FC236}">
                  <a16:creationId xmlns:a16="http://schemas.microsoft.com/office/drawing/2014/main" id="{C0CEE098-5096-92D4-F336-2989481228FA}"/>
                </a:ext>
              </a:extLst>
            </p:cNvPr>
            <p:cNvSpPr>
              <a:spLocks noChangeShapeType="1"/>
            </p:cNvSpPr>
            <p:nvPr/>
          </p:nvSpPr>
          <p:spPr bwMode="auto">
            <a:xfrm flipH="1">
              <a:off x="3402" y="2239"/>
              <a:ext cx="1" cy="717"/>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237" name="Line 78">
              <a:extLst>
                <a:ext uri="{FF2B5EF4-FFF2-40B4-BE49-F238E27FC236}">
                  <a16:creationId xmlns:a16="http://schemas.microsoft.com/office/drawing/2014/main" id="{08D99455-6071-79FD-0C58-1CAE1AF53601}"/>
                </a:ext>
              </a:extLst>
            </p:cNvPr>
            <p:cNvSpPr>
              <a:spLocks noChangeShapeType="1"/>
            </p:cNvSpPr>
            <p:nvPr/>
          </p:nvSpPr>
          <p:spPr bwMode="auto">
            <a:xfrm flipH="1">
              <a:off x="2968" y="2241"/>
              <a:ext cx="541"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238" name="Line 79">
              <a:extLst>
                <a:ext uri="{FF2B5EF4-FFF2-40B4-BE49-F238E27FC236}">
                  <a16:creationId xmlns:a16="http://schemas.microsoft.com/office/drawing/2014/main" id="{3BBADB1E-76EF-1E30-0533-30C5998F2A17}"/>
                </a:ext>
              </a:extLst>
            </p:cNvPr>
            <p:cNvSpPr>
              <a:spLocks noChangeShapeType="1"/>
            </p:cNvSpPr>
            <p:nvPr/>
          </p:nvSpPr>
          <p:spPr bwMode="auto">
            <a:xfrm flipH="1">
              <a:off x="3506" y="2095"/>
              <a:ext cx="0" cy="152"/>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239" name="AutoShape 80">
              <a:extLst>
                <a:ext uri="{FF2B5EF4-FFF2-40B4-BE49-F238E27FC236}">
                  <a16:creationId xmlns:a16="http://schemas.microsoft.com/office/drawing/2014/main" id="{ABDDBC36-C7A5-08CA-DDD4-59257A0C8C08}"/>
                </a:ext>
              </a:extLst>
            </p:cNvPr>
            <p:cNvSpPr>
              <a:spLocks noChangeArrowheads="1"/>
            </p:cNvSpPr>
            <p:nvPr/>
          </p:nvSpPr>
          <p:spPr bwMode="auto">
            <a:xfrm>
              <a:off x="3374" y="2209"/>
              <a:ext cx="66" cy="69"/>
            </a:xfrm>
            <a:prstGeom prst="flowChartConnector">
              <a:avLst/>
            </a:prstGeom>
            <a:solidFill>
              <a:srgbClr val="0033CC"/>
            </a:solidFill>
            <a:ln w="2857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40" name="AutoShape 81">
              <a:extLst>
                <a:ext uri="{FF2B5EF4-FFF2-40B4-BE49-F238E27FC236}">
                  <a16:creationId xmlns:a16="http://schemas.microsoft.com/office/drawing/2014/main" id="{29337559-81BF-0E8A-3A55-BABB382CE957}"/>
                </a:ext>
              </a:extLst>
            </p:cNvPr>
            <p:cNvSpPr>
              <a:spLocks noChangeArrowheads="1"/>
            </p:cNvSpPr>
            <p:nvPr/>
          </p:nvSpPr>
          <p:spPr bwMode="auto">
            <a:xfrm>
              <a:off x="2899" y="2209"/>
              <a:ext cx="66" cy="69"/>
            </a:xfrm>
            <a:prstGeom prst="flowChartConnector">
              <a:avLst/>
            </a:prstGeom>
            <a:noFill/>
            <a:ln w="28575">
              <a:solidFill>
                <a:srgbClr val="0033CC"/>
              </a:solidFill>
              <a:round/>
              <a:headEnd/>
              <a:tailEn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nvGrpSpPr>
            <p:cNvPr id="241" name="Group 82">
              <a:extLst>
                <a:ext uri="{FF2B5EF4-FFF2-40B4-BE49-F238E27FC236}">
                  <a16:creationId xmlns:a16="http://schemas.microsoft.com/office/drawing/2014/main" id="{A4489D71-9319-92AF-17E8-8FD002B1202C}"/>
                </a:ext>
              </a:extLst>
            </p:cNvPr>
            <p:cNvGrpSpPr>
              <a:grpSpLocks/>
            </p:cNvGrpSpPr>
            <p:nvPr/>
          </p:nvGrpSpPr>
          <p:grpSpPr bwMode="auto">
            <a:xfrm>
              <a:off x="2990" y="2464"/>
              <a:ext cx="235" cy="157"/>
              <a:chOff x="797" y="2537"/>
              <a:chExt cx="235" cy="157"/>
            </a:xfrm>
          </p:grpSpPr>
          <p:sp>
            <p:nvSpPr>
              <p:cNvPr id="245" name="AutoShape 83">
                <a:extLst>
                  <a:ext uri="{FF2B5EF4-FFF2-40B4-BE49-F238E27FC236}">
                    <a16:creationId xmlns:a16="http://schemas.microsoft.com/office/drawing/2014/main" id="{B59F9127-A213-63F2-0C44-04830C41EC82}"/>
                  </a:ext>
                </a:extLst>
              </p:cNvPr>
              <p:cNvSpPr>
                <a:spLocks noChangeArrowheads="1"/>
              </p:cNvSpPr>
              <p:nvPr/>
            </p:nvSpPr>
            <p:spPr bwMode="auto">
              <a:xfrm>
                <a:off x="816" y="2544"/>
                <a:ext cx="192" cy="150"/>
              </a:xfrm>
              <a:prstGeom prst="triangle">
                <a:avLst>
                  <a:gd name="adj" fmla="val 50000"/>
                </a:avLst>
              </a:prstGeom>
              <a:noFill/>
              <a:ln w="38100">
                <a:solidFill>
                  <a:srgbClr val="0033CC"/>
                </a:solidFill>
                <a:miter lim="800000"/>
                <a:headEnd/>
                <a:tailEnd/>
              </a:ln>
              <a:effectLst/>
              <a:extLst>
                <a:ext uri="{909E8E84-426E-40DD-AFC4-6F175D3DCCD1}">
                  <a14:hiddenFill xmlns:a14="http://schemas.microsoft.com/office/drawing/2010/main">
                    <a:solidFill>
                      <a:schemeClr val="bg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46" name="Line 84">
                <a:extLst>
                  <a:ext uri="{FF2B5EF4-FFF2-40B4-BE49-F238E27FC236}">
                    <a16:creationId xmlns:a16="http://schemas.microsoft.com/office/drawing/2014/main" id="{07D3A86E-2510-0BCD-154D-D7EA2F676206}"/>
                  </a:ext>
                </a:extLst>
              </p:cNvPr>
              <p:cNvSpPr>
                <a:spLocks noChangeShapeType="1"/>
              </p:cNvSpPr>
              <p:nvPr/>
            </p:nvSpPr>
            <p:spPr bwMode="auto">
              <a:xfrm flipV="1">
                <a:off x="797" y="2537"/>
                <a:ext cx="235" cy="3"/>
              </a:xfrm>
              <a:prstGeom prst="line">
                <a:avLst/>
              </a:prstGeom>
              <a:noFill/>
              <a:ln w="381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grpSp>
        <p:sp>
          <p:nvSpPr>
            <p:cNvPr id="242" name="Text Box 85">
              <a:extLst>
                <a:ext uri="{FF2B5EF4-FFF2-40B4-BE49-F238E27FC236}">
                  <a16:creationId xmlns:a16="http://schemas.microsoft.com/office/drawing/2014/main" id="{D91EFE75-E1C7-9E5F-9960-9353FC2A7BDD}"/>
                </a:ext>
              </a:extLst>
            </p:cNvPr>
            <p:cNvSpPr txBox="1">
              <a:spLocks noChangeArrowheads="1"/>
            </p:cNvSpPr>
            <p:nvPr/>
          </p:nvSpPr>
          <p:spPr bwMode="auto">
            <a:xfrm>
              <a:off x="3100" y="2592"/>
              <a:ext cx="319" cy="2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r>
                <a:rPr kumimoji="0" lang="en-US" altLang="zh-CN" sz="2000">
                  <a:solidFill>
                    <a:srgbClr val="0033CC"/>
                  </a:solidFill>
                </a:rPr>
                <a:t>D</a:t>
              </a:r>
              <a:r>
                <a:rPr kumimoji="0" lang="en-US" altLang="zh-CN" sz="2000" baseline="-25000">
                  <a:solidFill>
                    <a:srgbClr val="0033CC"/>
                  </a:solidFill>
                </a:rPr>
                <a:t>1</a:t>
              </a:r>
            </a:p>
          </p:txBody>
        </p:sp>
        <p:sp>
          <p:nvSpPr>
            <p:cNvPr id="243" name="Line 86">
              <a:extLst>
                <a:ext uri="{FF2B5EF4-FFF2-40B4-BE49-F238E27FC236}">
                  <a16:creationId xmlns:a16="http://schemas.microsoft.com/office/drawing/2014/main" id="{3343C61D-5C97-FD9A-3AAD-A018125AAA37}"/>
                </a:ext>
              </a:extLst>
            </p:cNvPr>
            <p:cNvSpPr>
              <a:spLocks noChangeShapeType="1"/>
            </p:cNvSpPr>
            <p:nvPr/>
          </p:nvSpPr>
          <p:spPr bwMode="auto">
            <a:xfrm>
              <a:off x="3011" y="2974"/>
              <a:ext cx="192" cy="0"/>
            </a:xfrm>
            <a:prstGeom prst="line">
              <a:avLst/>
            </a:prstGeom>
            <a:noFill/>
            <a:ln w="5715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244" name="Text Box 87">
              <a:extLst>
                <a:ext uri="{FF2B5EF4-FFF2-40B4-BE49-F238E27FC236}">
                  <a16:creationId xmlns:a16="http://schemas.microsoft.com/office/drawing/2014/main" id="{39B05F0D-91D3-7622-6AA2-D24996F04B38}"/>
                </a:ext>
              </a:extLst>
            </p:cNvPr>
            <p:cNvSpPr txBox="1">
              <a:spLocks noChangeArrowheads="1"/>
            </p:cNvSpPr>
            <p:nvPr/>
          </p:nvSpPr>
          <p:spPr bwMode="auto">
            <a:xfrm>
              <a:off x="2744" y="2250"/>
              <a:ext cx="244"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400" i="1">
                  <a:solidFill>
                    <a:srgbClr val="FF0066"/>
                  </a:solidFill>
                </a:rPr>
                <a:t>B</a:t>
              </a:r>
            </a:p>
          </p:txBody>
        </p:sp>
      </p:grpSp>
      <p:sp>
        <p:nvSpPr>
          <p:cNvPr id="289" name="Text Box 119">
            <a:extLst>
              <a:ext uri="{FF2B5EF4-FFF2-40B4-BE49-F238E27FC236}">
                <a16:creationId xmlns:a16="http://schemas.microsoft.com/office/drawing/2014/main" id="{3A066DB0-2603-9968-6B3F-D9AF3756634F}"/>
              </a:ext>
            </a:extLst>
          </p:cNvPr>
          <p:cNvSpPr txBox="1">
            <a:spLocks noChangeArrowheads="1"/>
          </p:cNvSpPr>
          <p:nvPr/>
        </p:nvSpPr>
        <p:spPr bwMode="auto">
          <a:xfrm>
            <a:off x="1083391" y="1572142"/>
            <a:ext cx="4137025"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marL="457200" indent="-457200">
              <a:defRPr kumimoji="1" sz="2800" b="1">
                <a:solidFill>
                  <a:schemeClr val="tx1"/>
                </a:solidFill>
                <a:latin typeface="Times New Roman" panose="02020603050405020304" pitchFamily="18" charset="0"/>
                <a:ea typeface="宋体" panose="02010600030101010101" pitchFamily="2" charset="-122"/>
              </a:defRPr>
            </a:lvl1pPr>
            <a:lvl2pPr marL="914400" indent="-457200">
              <a:defRPr kumimoji="1" sz="2800" b="1">
                <a:solidFill>
                  <a:schemeClr val="tx1"/>
                </a:solidFill>
                <a:latin typeface="Times New Roman" panose="02020603050405020304" pitchFamily="18" charset="0"/>
                <a:ea typeface="宋体" panose="02010600030101010101" pitchFamily="2" charset="-122"/>
              </a:defRPr>
            </a:lvl2pPr>
            <a:lvl3pPr marL="1371600" indent="-457200">
              <a:defRPr kumimoji="1" sz="2800" b="1">
                <a:solidFill>
                  <a:schemeClr val="tx1"/>
                </a:solidFill>
                <a:latin typeface="Times New Roman" panose="02020603050405020304" pitchFamily="18" charset="0"/>
                <a:ea typeface="宋体" panose="02010600030101010101" pitchFamily="2" charset="-122"/>
              </a:defRPr>
            </a:lvl3pPr>
            <a:lvl4pPr marL="1828800" indent="-457200">
              <a:defRPr kumimoji="1" sz="2800" b="1">
                <a:solidFill>
                  <a:schemeClr val="tx1"/>
                </a:solidFill>
                <a:latin typeface="Times New Roman" panose="02020603050405020304" pitchFamily="18" charset="0"/>
                <a:ea typeface="宋体" panose="02010600030101010101" pitchFamily="2" charset="-122"/>
              </a:defRPr>
            </a:lvl4pPr>
            <a:lvl5pPr marL="2286000" indent="-457200">
              <a:defRPr kumimoji="1" sz="2800" b="1">
                <a:solidFill>
                  <a:schemeClr val="tx1"/>
                </a:solidFill>
                <a:latin typeface="Times New Roman" panose="02020603050405020304" pitchFamily="18" charset="0"/>
                <a:ea typeface="宋体" panose="02010600030101010101" pitchFamily="2" charset="-122"/>
              </a:defRPr>
            </a:lvl5pPr>
            <a:lvl6pPr marL="2743200" indent="-4572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3200400" indent="-4572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657600" indent="-4572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4114800" indent="-4572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a:solidFill>
                  <a:srgbClr val="FF0066"/>
                </a:solidFill>
              </a:rPr>
              <a:t>1</a:t>
            </a:r>
            <a:r>
              <a:rPr lang="en-US" altLang="zh-CN" i="1">
                <a:solidFill>
                  <a:srgbClr val="FF0066"/>
                </a:solidFill>
              </a:rPr>
              <a:t>.  A</a:t>
            </a:r>
            <a:r>
              <a:rPr lang="zh-CN" altLang="en-US">
                <a:solidFill>
                  <a:srgbClr val="FF0066"/>
                </a:solidFill>
              </a:rPr>
              <a:t>、</a:t>
            </a:r>
            <a:r>
              <a:rPr lang="en-US" altLang="zh-CN" i="1">
                <a:solidFill>
                  <a:srgbClr val="FF0066"/>
                </a:solidFill>
              </a:rPr>
              <a:t>B </a:t>
            </a:r>
            <a:r>
              <a:rPr lang="zh-CN" altLang="en-US">
                <a:solidFill>
                  <a:srgbClr val="FF0066"/>
                </a:solidFill>
              </a:rPr>
              <a:t>只要有一个为 </a:t>
            </a:r>
            <a:r>
              <a:rPr lang="en-US" altLang="zh-CN">
                <a:solidFill>
                  <a:srgbClr val="FF0066"/>
                </a:solidFill>
              </a:rPr>
              <a:t>0 </a:t>
            </a:r>
            <a:endParaRPr lang="en-US" altLang="zh-CN">
              <a:solidFill>
                <a:srgbClr val="0033CC"/>
              </a:solidFill>
            </a:endParaRPr>
          </a:p>
        </p:txBody>
      </p:sp>
      <p:sp>
        <p:nvSpPr>
          <p:cNvPr id="290" name="AutoShape 120">
            <a:extLst>
              <a:ext uri="{FF2B5EF4-FFF2-40B4-BE49-F238E27FC236}">
                <a16:creationId xmlns:a16="http://schemas.microsoft.com/office/drawing/2014/main" id="{BB01DD40-3880-6D38-1EC4-A347CDFB13D5}"/>
              </a:ext>
            </a:extLst>
          </p:cNvPr>
          <p:cNvSpPr>
            <a:spLocks noChangeArrowheads="1"/>
          </p:cNvSpPr>
          <p:nvPr/>
        </p:nvSpPr>
        <p:spPr bwMode="auto">
          <a:xfrm>
            <a:off x="6839666" y="3950567"/>
            <a:ext cx="927100" cy="428625"/>
          </a:xfrm>
          <a:prstGeom prst="wedgeRoundRectCallout">
            <a:avLst>
              <a:gd name="adj1" fmla="val 69690"/>
              <a:gd name="adj2" fmla="val -108519"/>
              <a:gd name="adj3" fmla="val 16667"/>
            </a:avLst>
          </a:prstGeom>
          <a:solidFill>
            <a:srgbClr val="FFFFCC"/>
          </a:solidFill>
          <a:ln w="9525">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r>
              <a:rPr lang="en-US" altLang="zh-CN" sz="2400">
                <a:solidFill>
                  <a:srgbClr val="FF0066"/>
                </a:solidFill>
              </a:rPr>
              <a:t>0.3V</a:t>
            </a:r>
          </a:p>
        </p:txBody>
      </p:sp>
      <p:grpSp>
        <p:nvGrpSpPr>
          <p:cNvPr id="291" name="Group 121">
            <a:extLst>
              <a:ext uri="{FF2B5EF4-FFF2-40B4-BE49-F238E27FC236}">
                <a16:creationId xmlns:a16="http://schemas.microsoft.com/office/drawing/2014/main" id="{9ACE3F26-6108-8875-FF27-10DC8A608699}"/>
              </a:ext>
            </a:extLst>
          </p:cNvPr>
          <p:cNvGrpSpPr>
            <a:grpSpLocks/>
          </p:cNvGrpSpPr>
          <p:nvPr/>
        </p:nvGrpSpPr>
        <p:grpSpPr bwMode="auto">
          <a:xfrm>
            <a:off x="7738191" y="1932855"/>
            <a:ext cx="417512" cy="2832100"/>
            <a:chOff x="3291" y="1012"/>
            <a:chExt cx="263" cy="1784"/>
          </a:xfrm>
        </p:grpSpPr>
        <p:sp>
          <p:nvSpPr>
            <p:cNvPr id="292" name="Line 122">
              <a:extLst>
                <a:ext uri="{FF2B5EF4-FFF2-40B4-BE49-F238E27FC236}">
                  <a16:creationId xmlns:a16="http://schemas.microsoft.com/office/drawing/2014/main" id="{B8299C94-F97C-D3BC-F425-C30C249141E0}"/>
                </a:ext>
              </a:extLst>
            </p:cNvPr>
            <p:cNvSpPr>
              <a:spLocks noChangeShapeType="1"/>
            </p:cNvSpPr>
            <p:nvPr/>
          </p:nvSpPr>
          <p:spPr bwMode="auto">
            <a:xfrm flipH="1">
              <a:off x="3554" y="1012"/>
              <a:ext cx="0" cy="720"/>
            </a:xfrm>
            <a:prstGeom prst="line">
              <a:avLst/>
            </a:prstGeom>
            <a:noFill/>
            <a:ln w="50800">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93" name="Line 123">
              <a:extLst>
                <a:ext uri="{FF2B5EF4-FFF2-40B4-BE49-F238E27FC236}">
                  <a16:creationId xmlns:a16="http://schemas.microsoft.com/office/drawing/2014/main" id="{ADAB8A65-347B-F6DA-139E-14BE9AB25D83}"/>
                </a:ext>
              </a:extLst>
            </p:cNvPr>
            <p:cNvSpPr>
              <a:spLocks noChangeShapeType="1"/>
            </p:cNvSpPr>
            <p:nvPr/>
          </p:nvSpPr>
          <p:spPr bwMode="auto">
            <a:xfrm flipH="1" flipV="1">
              <a:off x="3291" y="2055"/>
              <a:ext cx="90" cy="0"/>
            </a:xfrm>
            <a:prstGeom prst="line">
              <a:avLst/>
            </a:prstGeom>
            <a:noFill/>
            <a:ln w="50800">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94" name="Line 124">
              <a:extLst>
                <a:ext uri="{FF2B5EF4-FFF2-40B4-BE49-F238E27FC236}">
                  <a16:creationId xmlns:a16="http://schemas.microsoft.com/office/drawing/2014/main" id="{4FC82D0F-1FF0-5683-5945-DA9B26007A2E}"/>
                </a:ext>
              </a:extLst>
            </p:cNvPr>
            <p:cNvSpPr>
              <a:spLocks noChangeShapeType="1"/>
            </p:cNvSpPr>
            <p:nvPr/>
          </p:nvSpPr>
          <p:spPr bwMode="auto">
            <a:xfrm>
              <a:off x="3305" y="2053"/>
              <a:ext cx="0" cy="743"/>
            </a:xfrm>
            <a:prstGeom prst="line">
              <a:avLst/>
            </a:prstGeom>
            <a:noFill/>
            <a:ln w="50800">
              <a:solidFill>
                <a:srgbClr val="FF0066"/>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95" name="Line 125">
              <a:extLst>
                <a:ext uri="{FF2B5EF4-FFF2-40B4-BE49-F238E27FC236}">
                  <a16:creationId xmlns:a16="http://schemas.microsoft.com/office/drawing/2014/main" id="{EDC15621-30DB-BB32-0094-05FAE24AC3F4}"/>
                </a:ext>
              </a:extLst>
            </p:cNvPr>
            <p:cNvSpPr>
              <a:spLocks noChangeShapeType="1"/>
            </p:cNvSpPr>
            <p:nvPr/>
          </p:nvSpPr>
          <p:spPr bwMode="auto">
            <a:xfrm rot="5422507">
              <a:off x="3285" y="1802"/>
              <a:ext cx="350" cy="183"/>
            </a:xfrm>
            <a:prstGeom prst="line">
              <a:avLst/>
            </a:prstGeom>
            <a:noFill/>
            <a:ln w="50800">
              <a:solidFill>
                <a:srgbClr val="FF0066"/>
              </a:solidFill>
              <a:round/>
              <a:headEnd/>
              <a:tailEnd type="stealth" w="med" len="lg"/>
            </a:ln>
            <a:extLst>
              <a:ext uri="{909E8E84-426E-40DD-AFC4-6F175D3DCCD1}">
                <a14:hiddenFill xmlns:a14="http://schemas.microsoft.com/office/drawing/2010/main">
                  <a:noFill/>
                </a14:hiddenFill>
              </a:ext>
            </a:extLst>
          </p:spPr>
          <p:txBody>
            <a:bodyPr wrap="none" anchor="ctr"/>
            <a:lstStyle/>
            <a:p>
              <a:endParaRPr lang="zh-CN" altLang="en-US"/>
            </a:p>
          </p:txBody>
        </p:sp>
      </p:grpSp>
      <p:sp>
        <p:nvSpPr>
          <p:cNvPr id="296" name="AutoShape 126">
            <a:extLst>
              <a:ext uri="{FF2B5EF4-FFF2-40B4-BE49-F238E27FC236}">
                <a16:creationId xmlns:a16="http://schemas.microsoft.com/office/drawing/2014/main" id="{D3BE26EA-8FA8-4FB6-D87D-83EBD12FD7A5}"/>
              </a:ext>
            </a:extLst>
          </p:cNvPr>
          <p:cNvSpPr>
            <a:spLocks noChangeArrowheads="1"/>
          </p:cNvSpPr>
          <p:nvPr/>
        </p:nvSpPr>
        <p:spPr bwMode="auto">
          <a:xfrm>
            <a:off x="7144466" y="2680567"/>
            <a:ext cx="725487" cy="415925"/>
          </a:xfrm>
          <a:prstGeom prst="wedgeRoundRectCallout">
            <a:avLst>
              <a:gd name="adj1" fmla="val 99236"/>
              <a:gd name="adj2" fmla="val 53815"/>
              <a:gd name="adj3" fmla="val 16667"/>
            </a:avLst>
          </a:prstGeom>
          <a:solidFill>
            <a:srgbClr val="FFFFCC"/>
          </a:solidFill>
          <a:ln w="9525">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r>
              <a:rPr lang="en-US" altLang="zh-CN" sz="2400">
                <a:solidFill>
                  <a:srgbClr val="FF0066"/>
                </a:solidFill>
              </a:rPr>
              <a:t>1V</a:t>
            </a:r>
          </a:p>
        </p:txBody>
      </p:sp>
      <p:graphicFrame>
        <p:nvGraphicFramePr>
          <p:cNvPr id="297" name="Object 127">
            <a:extLst>
              <a:ext uri="{FF2B5EF4-FFF2-40B4-BE49-F238E27FC236}">
                <a16:creationId xmlns:a16="http://schemas.microsoft.com/office/drawing/2014/main" id="{3E98A91D-AFD3-58A2-992B-8C390EB97911}"/>
              </a:ext>
            </a:extLst>
          </p:cNvPr>
          <p:cNvGraphicFramePr>
            <a:graphicFrameLocks noChangeAspect="1"/>
          </p:cNvGraphicFramePr>
          <p:nvPr>
            <p:extLst>
              <p:ext uri="{D42A27DB-BD31-4B8C-83A1-F6EECF244321}">
                <p14:modId xmlns:p14="http://schemas.microsoft.com/office/powerpoint/2010/main" val="2126666302"/>
              </p:ext>
            </p:extLst>
          </p:nvPr>
        </p:nvGraphicFramePr>
        <p:xfrm>
          <a:off x="1086566" y="3945455"/>
          <a:ext cx="3900488" cy="514350"/>
        </p:xfrm>
        <a:graphic>
          <a:graphicData uri="http://schemas.openxmlformats.org/presentationml/2006/ole">
            <mc:AlternateContent xmlns:mc="http://schemas.openxmlformats.org/markup-compatibility/2006">
              <mc:Choice xmlns:v="urn:schemas-microsoft-com:vml" Requires="v">
                <p:oleObj name="Equation" r:id="rId2" imgW="1581138" imgH="171317" progId="Equation.3">
                  <p:embed/>
                </p:oleObj>
              </mc:Choice>
              <mc:Fallback>
                <p:oleObj name="Equation" r:id="rId2" imgW="1581138" imgH="171317" progId="Equation.3">
                  <p:embed/>
                  <p:pic>
                    <p:nvPicPr>
                      <p:cNvPr id="297" name="Object 127">
                        <a:extLst>
                          <a:ext uri="{FF2B5EF4-FFF2-40B4-BE49-F238E27FC236}">
                            <a16:creationId xmlns:a16="http://schemas.microsoft.com/office/drawing/2014/main" id="{3E98A91D-AFD3-58A2-992B-8C390EB9791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086566" y="3945455"/>
                        <a:ext cx="3900488" cy="514350"/>
                      </a:xfrm>
                      <a:prstGeom prst="rect">
                        <a:avLst/>
                      </a:prstGeom>
                      <a:noFill/>
                      <a:ln>
                        <a:noFill/>
                      </a:ln>
                      <a:effectLst/>
                      <a:extLst>
                        <a:ext uri="{909E8E84-426E-40DD-AFC4-6F175D3DCCD1}">
                          <a14:hiddenFill xmlns:a14="http://schemas.microsoft.com/office/drawing/2010/main">
                            <a:solidFill>
                              <a:srgbClr val="CCFFFF"/>
                            </a:solidFill>
                          </a14:hiddenFill>
                        </a:ext>
                        <a:ext uri="{91240B29-F687-4F45-9708-019B960494DF}">
                          <a14:hiddenLine xmlns:a14="http://schemas.microsoft.com/office/drawing/2010/main" w="28575">
                            <a:solidFill>
                              <a:srgbClr val="0066FF"/>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298" name="AutoShape 128">
            <a:extLst>
              <a:ext uri="{FF2B5EF4-FFF2-40B4-BE49-F238E27FC236}">
                <a16:creationId xmlns:a16="http://schemas.microsoft.com/office/drawing/2014/main" id="{835BF27F-D454-25E6-5963-CAFBC4C326AA}"/>
              </a:ext>
            </a:extLst>
          </p:cNvPr>
          <p:cNvSpPr>
            <a:spLocks noChangeArrowheads="1"/>
          </p:cNvSpPr>
          <p:nvPr/>
        </p:nvSpPr>
        <p:spPr bwMode="auto">
          <a:xfrm>
            <a:off x="1397716" y="4636017"/>
            <a:ext cx="565150" cy="161925"/>
          </a:xfrm>
          <a:prstGeom prst="notchedRightArrow">
            <a:avLst>
              <a:gd name="adj1" fmla="val 50000"/>
              <a:gd name="adj2" fmla="val 87255"/>
            </a:avLst>
          </a:prstGeom>
          <a:solidFill>
            <a:srgbClr val="FF0066"/>
          </a:solidFill>
          <a:ln w="9525">
            <a:solidFill>
              <a:srgbClr val="FF0066"/>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99" name="Text Box 129">
            <a:extLst>
              <a:ext uri="{FF2B5EF4-FFF2-40B4-BE49-F238E27FC236}">
                <a16:creationId xmlns:a16="http://schemas.microsoft.com/office/drawing/2014/main" id="{4A201AC2-A120-1BCE-28CA-1F1F16EDBE34}"/>
              </a:ext>
            </a:extLst>
          </p:cNvPr>
          <p:cNvSpPr txBox="1">
            <a:spLocks noChangeArrowheads="1"/>
          </p:cNvSpPr>
          <p:nvPr/>
        </p:nvSpPr>
        <p:spPr bwMode="auto">
          <a:xfrm>
            <a:off x="2067641" y="4456630"/>
            <a:ext cx="2241550"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a:solidFill>
                  <a:srgbClr val="0033CC"/>
                </a:solidFill>
              </a:rPr>
              <a:t>T</a:t>
            </a:r>
            <a:r>
              <a:rPr lang="en-US" altLang="zh-CN" baseline="-25000">
                <a:solidFill>
                  <a:srgbClr val="0033CC"/>
                </a:solidFill>
              </a:rPr>
              <a:t>2 </a:t>
            </a:r>
            <a:r>
              <a:rPr lang="zh-CN" altLang="en-US">
                <a:solidFill>
                  <a:srgbClr val="0033CC"/>
                </a:solidFill>
              </a:rPr>
              <a:t>、 </a:t>
            </a:r>
            <a:r>
              <a:rPr lang="en-US" altLang="zh-CN">
                <a:solidFill>
                  <a:srgbClr val="0033CC"/>
                </a:solidFill>
              </a:rPr>
              <a:t>T</a:t>
            </a:r>
            <a:r>
              <a:rPr lang="en-US" altLang="zh-CN" baseline="-25000">
                <a:solidFill>
                  <a:srgbClr val="0033CC"/>
                </a:solidFill>
              </a:rPr>
              <a:t>4</a:t>
            </a:r>
            <a:r>
              <a:rPr lang="zh-CN" altLang="en-US">
                <a:solidFill>
                  <a:srgbClr val="0033CC"/>
                </a:solidFill>
              </a:rPr>
              <a:t>截止</a:t>
            </a:r>
          </a:p>
        </p:txBody>
      </p:sp>
      <p:grpSp>
        <p:nvGrpSpPr>
          <p:cNvPr id="300" name="Group 130">
            <a:extLst>
              <a:ext uri="{FF2B5EF4-FFF2-40B4-BE49-F238E27FC236}">
                <a16:creationId xmlns:a16="http://schemas.microsoft.com/office/drawing/2014/main" id="{CD8FA58A-E95A-3138-49A9-D70354569A59}"/>
              </a:ext>
            </a:extLst>
          </p:cNvPr>
          <p:cNvGrpSpPr>
            <a:grpSpLocks/>
          </p:cNvGrpSpPr>
          <p:nvPr/>
        </p:nvGrpSpPr>
        <p:grpSpPr bwMode="auto">
          <a:xfrm>
            <a:off x="9062166" y="3212380"/>
            <a:ext cx="303212" cy="461962"/>
            <a:chOff x="3552" y="3168"/>
            <a:chExt cx="191" cy="291"/>
          </a:xfrm>
        </p:grpSpPr>
        <p:sp>
          <p:nvSpPr>
            <p:cNvPr id="301" name="Line 131">
              <a:extLst>
                <a:ext uri="{FF2B5EF4-FFF2-40B4-BE49-F238E27FC236}">
                  <a16:creationId xmlns:a16="http://schemas.microsoft.com/office/drawing/2014/main" id="{9DC79A52-7F17-1EF1-232A-6AA7E67DDC1E}"/>
                </a:ext>
              </a:extLst>
            </p:cNvPr>
            <p:cNvSpPr>
              <a:spLocks noChangeShapeType="1"/>
            </p:cNvSpPr>
            <p:nvPr/>
          </p:nvSpPr>
          <p:spPr bwMode="auto">
            <a:xfrm>
              <a:off x="3552" y="3206"/>
              <a:ext cx="0" cy="227"/>
            </a:xfrm>
            <a:prstGeom prst="line">
              <a:avLst/>
            </a:prstGeom>
            <a:noFill/>
            <a:ln w="38100">
              <a:solidFill>
                <a:schemeClr val="bg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302" name="Line 132">
              <a:extLst>
                <a:ext uri="{FF2B5EF4-FFF2-40B4-BE49-F238E27FC236}">
                  <a16:creationId xmlns:a16="http://schemas.microsoft.com/office/drawing/2014/main" id="{40528358-A21E-8391-425E-CD1C2C03AC0E}"/>
                </a:ext>
              </a:extLst>
            </p:cNvPr>
            <p:cNvSpPr>
              <a:spLocks noChangeShapeType="1"/>
            </p:cNvSpPr>
            <p:nvPr/>
          </p:nvSpPr>
          <p:spPr bwMode="auto">
            <a:xfrm flipV="1">
              <a:off x="3552" y="3168"/>
              <a:ext cx="173" cy="114"/>
            </a:xfrm>
            <a:prstGeom prst="line">
              <a:avLst/>
            </a:prstGeom>
            <a:noFill/>
            <a:ln w="38100">
              <a:solidFill>
                <a:schemeClr val="bg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303" name="Line 133">
              <a:extLst>
                <a:ext uri="{FF2B5EF4-FFF2-40B4-BE49-F238E27FC236}">
                  <a16:creationId xmlns:a16="http://schemas.microsoft.com/office/drawing/2014/main" id="{1368406E-1D87-5C84-658E-4D4B1CF137FA}"/>
                </a:ext>
              </a:extLst>
            </p:cNvPr>
            <p:cNvSpPr>
              <a:spLocks noChangeShapeType="1"/>
            </p:cNvSpPr>
            <p:nvPr/>
          </p:nvSpPr>
          <p:spPr bwMode="auto">
            <a:xfrm>
              <a:off x="3552" y="3357"/>
              <a:ext cx="191" cy="102"/>
            </a:xfrm>
            <a:prstGeom prst="line">
              <a:avLst/>
            </a:prstGeom>
            <a:noFill/>
            <a:ln w="38100">
              <a:solidFill>
                <a:schemeClr val="bg1"/>
              </a:solidFill>
              <a:round/>
              <a:headEnd/>
              <a:tailEnd type="stealth" w="med" len="lg"/>
            </a:ln>
            <a:extLst>
              <a:ext uri="{909E8E84-426E-40DD-AFC4-6F175D3DCCD1}">
                <a14:hiddenFill xmlns:a14="http://schemas.microsoft.com/office/drawing/2010/main">
                  <a:noFill/>
                </a14:hiddenFill>
              </a:ext>
            </a:extLst>
          </p:spPr>
          <p:txBody>
            <a:bodyPr wrap="none" anchor="ctr"/>
            <a:lstStyle/>
            <a:p>
              <a:endParaRPr lang="zh-CN" altLang="en-US"/>
            </a:p>
          </p:txBody>
        </p:sp>
      </p:grpSp>
      <p:grpSp>
        <p:nvGrpSpPr>
          <p:cNvPr id="304" name="Group 134">
            <a:extLst>
              <a:ext uri="{FF2B5EF4-FFF2-40B4-BE49-F238E27FC236}">
                <a16:creationId xmlns:a16="http://schemas.microsoft.com/office/drawing/2014/main" id="{3AF109D4-7937-40EB-E986-3796607148B8}"/>
              </a:ext>
            </a:extLst>
          </p:cNvPr>
          <p:cNvGrpSpPr>
            <a:grpSpLocks/>
          </p:cNvGrpSpPr>
          <p:nvPr/>
        </p:nvGrpSpPr>
        <p:grpSpPr bwMode="auto">
          <a:xfrm>
            <a:off x="10030541" y="4071217"/>
            <a:ext cx="303212" cy="461963"/>
            <a:chOff x="3552" y="3168"/>
            <a:chExt cx="191" cy="291"/>
          </a:xfrm>
        </p:grpSpPr>
        <p:sp>
          <p:nvSpPr>
            <p:cNvPr id="305" name="Line 135">
              <a:extLst>
                <a:ext uri="{FF2B5EF4-FFF2-40B4-BE49-F238E27FC236}">
                  <a16:creationId xmlns:a16="http://schemas.microsoft.com/office/drawing/2014/main" id="{AA14E031-D969-8FC9-D088-194E9A4BBDD7}"/>
                </a:ext>
              </a:extLst>
            </p:cNvPr>
            <p:cNvSpPr>
              <a:spLocks noChangeShapeType="1"/>
            </p:cNvSpPr>
            <p:nvPr/>
          </p:nvSpPr>
          <p:spPr bwMode="auto">
            <a:xfrm>
              <a:off x="3552" y="3206"/>
              <a:ext cx="0" cy="227"/>
            </a:xfrm>
            <a:prstGeom prst="line">
              <a:avLst/>
            </a:prstGeom>
            <a:noFill/>
            <a:ln w="38100">
              <a:solidFill>
                <a:schemeClr val="bg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306" name="Line 136">
              <a:extLst>
                <a:ext uri="{FF2B5EF4-FFF2-40B4-BE49-F238E27FC236}">
                  <a16:creationId xmlns:a16="http://schemas.microsoft.com/office/drawing/2014/main" id="{F0E46288-31D7-44D5-AF38-DC263D1FDFDB}"/>
                </a:ext>
              </a:extLst>
            </p:cNvPr>
            <p:cNvSpPr>
              <a:spLocks noChangeShapeType="1"/>
            </p:cNvSpPr>
            <p:nvPr/>
          </p:nvSpPr>
          <p:spPr bwMode="auto">
            <a:xfrm flipV="1">
              <a:off x="3552" y="3168"/>
              <a:ext cx="173" cy="114"/>
            </a:xfrm>
            <a:prstGeom prst="line">
              <a:avLst/>
            </a:prstGeom>
            <a:noFill/>
            <a:ln w="38100">
              <a:solidFill>
                <a:schemeClr val="bg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307" name="Line 137">
              <a:extLst>
                <a:ext uri="{FF2B5EF4-FFF2-40B4-BE49-F238E27FC236}">
                  <a16:creationId xmlns:a16="http://schemas.microsoft.com/office/drawing/2014/main" id="{A3740346-B7C2-C50C-02FE-7B7BD1087292}"/>
                </a:ext>
              </a:extLst>
            </p:cNvPr>
            <p:cNvSpPr>
              <a:spLocks noChangeShapeType="1"/>
            </p:cNvSpPr>
            <p:nvPr/>
          </p:nvSpPr>
          <p:spPr bwMode="auto">
            <a:xfrm>
              <a:off x="3552" y="3357"/>
              <a:ext cx="191" cy="102"/>
            </a:xfrm>
            <a:prstGeom prst="line">
              <a:avLst/>
            </a:prstGeom>
            <a:noFill/>
            <a:ln w="38100">
              <a:solidFill>
                <a:schemeClr val="bg1"/>
              </a:solidFill>
              <a:round/>
              <a:headEnd/>
              <a:tailEnd type="stealth" w="med" len="lg"/>
            </a:ln>
            <a:extLst>
              <a:ext uri="{909E8E84-426E-40DD-AFC4-6F175D3DCCD1}">
                <a14:hiddenFill xmlns:a14="http://schemas.microsoft.com/office/drawing/2010/main">
                  <a:noFill/>
                </a14:hiddenFill>
              </a:ext>
            </a:extLst>
          </p:spPr>
          <p:txBody>
            <a:bodyPr wrap="none" anchor="ctr"/>
            <a:lstStyle/>
            <a:p>
              <a:endParaRPr lang="zh-CN" altLang="en-US"/>
            </a:p>
          </p:txBody>
        </p:sp>
      </p:grpSp>
      <p:grpSp>
        <p:nvGrpSpPr>
          <p:cNvPr id="308" name="Group 138">
            <a:extLst>
              <a:ext uri="{FF2B5EF4-FFF2-40B4-BE49-F238E27FC236}">
                <a16:creationId xmlns:a16="http://schemas.microsoft.com/office/drawing/2014/main" id="{DC5F3962-5F41-0DB1-B781-FB72CC3DA8B9}"/>
              </a:ext>
            </a:extLst>
          </p:cNvPr>
          <p:cNvGrpSpPr>
            <a:grpSpLocks/>
          </p:cNvGrpSpPr>
          <p:nvPr/>
        </p:nvGrpSpPr>
        <p:grpSpPr bwMode="auto">
          <a:xfrm>
            <a:off x="9486028" y="1937617"/>
            <a:ext cx="646113" cy="2141538"/>
            <a:chOff x="4308" y="642"/>
            <a:chExt cx="407" cy="1349"/>
          </a:xfrm>
        </p:grpSpPr>
        <p:sp>
          <p:nvSpPr>
            <p:cNvPr id="309" name="Line 139">
              <a:extLst>
                <a:ext uri="{FF2B5EF4-FFF2-40B4-BE49-F238E27FC236}">
                  <a16:creationId xmlns:a16="http://schemas.microsoft.com/office/drawing/2014/main" id="{4F75985E-EC25-01DD-F000-360A7EA4629D}"/>
                </a:ext>
              </a:extLst>
            </p:cNvPr>
            <p:cNvSpPr>
              <a:spLocks noChangeShapeType="1"/>
            </p:cNvSpPr>
            <p:nvPr/>
          </p:nvSpPr>
          <p:spPr bwMode="auto">
            <a:xfrm flipH="1">
              <a:off x="4310" y="642"/>
              <a:ext cx="0" cy="701"/>
            </a:xfrm>
            <a:prstGeom prst="line">
              <a:avLst/>
            </a:prstGeom>
            <a:noFill/>
            <a:ln w="50800">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10" name="Line 140">
              <a:extLst>
                <a:ext uri="{FF2B5EF4-FFF2-40B4-BE49-F238E27FC236}">
                  <a16:creationId xmlns:a16="http://schemas.microsoft.com/office/drawing/2014/main" id="{05541917-F88F-2174-6929-8807AC751550}"/>
                </a:ext>
              </a:extLst>
            </p:cNvPr>
            <p:cNvSpPr>
              <a:spLocks noChangeShapeType="1"/>
            </p:cNvSpPr>
            <p:nvPr/>
          </p:nvSpPr>
          <p:spPr bwMode="auto">
            <a:xfrm flipH="1">
              <a:off x="4308" y="1329"/>
              <a:ext cx="197" cy="0"/>
            </a:xfrm>
            <a:prstGeom prst="line">
              <a:avLst/>
            </a:prstGeom>
            <a:noFill/>
            <a:ln w="50800">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11" name="Line 141">
              <a:extLst>
                <a:ext uri="{FF2B5EF4-FFF2-40B4-BE49-F238E27FC236}">
                  <a16:creationId xmlns:a16="http://schemas.microsoft.com/office/drawing/2014/main" id="{9C5BE61D-EF3A-6AA9-45C3-303F3986796D}"/>
                </a:ext>
              </a:extLst>
            </p:cNvPr>
            <p:cNvSpPr>
              <a:spLocks noChangeShapeType="1"/>
            </p:cNvSpPr>
            <p:nvPr/>
          </p:nvSpPr>
          <p:spPr bwMode="auto">
            <a:xfrm rot="1091776">
              <a:off x="4471" y="1364"/>
              <a:ext cx="244" cy="128"/>
            </a:xfrm>
            <a:prstGeom prst="line">
              <a:avLst/>
            </a:prstGeom>
            <a:noFill/>
            <a:ln w="50800">
              <a:solidFill>
                <a:srgbClr val="FF0066"/>
              </a:solidFill>
              <a:round/>
              <a:headEnd/>
              <a:tailEnd type="stealth" w="med" len="lg"/>
            </a:ln>
            <a:extLst>
              <a:ext uri="{909E8E84-426E-40DD-AFC4-6F175D3DCCD1}">
                <a14:hiddenFill xmlns:a14="http://schemas.microsoft.com/office/drawing/2010/main">
                  <a:noFill/>
                </a14:hiddenFill>
              </a:ext>
            </a:extLst>
          </p:spPr>
          <p:txBody>
            <a:bodyPr wrap="none" anchor="ctr"/>
            <a:lstStyle/>
            <a:p>
              <a:endParaRPr lang="zh-CN" altLang="en-US"/>
            </a:p>
          </p:txBody>
        </p:sp>
        <p:sp>
          <p:nvSpPr>
            <p:cNvPr id="312" name="Line 142">
              <a:extLst>
                <a:ext uri="{FF2B5EF4-FFF2-40B4-BE49-F238E27FC236}">
                  <a16:creationId xmlns:a16="http://schemas.microsoft.com/office/drawing/2014/main" id="{90785C4E-9398-152C-5FA5-7AFBF3E4DC20}"/>
                </a:ext>
              </a:extLst>
            </p:cNvPr>
            <p:cNvSpPr>
              <a:spLocks noChangeShapeType="1"/>
            </p:cNvSpPr>
            <p:nvPr/>
          </p:nvSpPr>
          <p:spPr bwMode="auto">
            <a:xfrm flipH="1">
              <a:off x="4672" y="1501"/>
              <a:ext cx="0" cy="490"/>
            </a:xfrm>
            <a:prstGeom prst="line">
              <a:avLst/>
            </a:prstGeom>
            <a:noFill/>
            <a:ln w="50800">
              <a:solidFill>
                <a:srgbClr val="FF0066"/>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sp>
        <p:nvSpPr>
          <p:cNvPr id="313" name="AutoShape 143">
            <a:extLst>
              <a:ext uri="{FF2B5EF4-FFF2-40B4-BE49-F238E27FC236}">
                <a16:creationId xmlns:a16="http://schemas.microsoft.com/office/drawing/2014/main" id="{E148DC7A-46FE-CC9C-E619-3416A4FBB029}"/>
              </a:ext>
            </a:extLst>
          </p:cNvPr>
          <p:cNvSpPr>
            <a:spLocks noChangeArrowheads="1"/>
          </p:cNvSpPr>
          <p:nvPr/>
        </p:nvSpPr>
        <p:spPr bwMode="auto">
          <a:xfrm>
            <a:off x="8470028" y="2799630"/>
            <a:ext cx="698500" cy="415925"/>
          </a:xfrm>
          <a:prstGeom prst="wedgeRoundRectCallout">
            <a:avLst>
              <a:gd name="adj1" fmla="val 62727"/>
              <a:gd name="adj2" fmla="val -49620"/>
              <a:gd name="adj3" fmla="val 16667"/>
            </a:avLst>
          </a:prstGeom>
          <a:solidFill>
            <a:srgbClr val="FFFFCC"/>
          </a:solidFill>
          <a:ln w="9525">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r>
              <a:rPr lang="en-US" altLang="zh-CN" sz="2400">
                <a:solidFill>
                  <a:srgbClr val="FF0066"/>
                </a:solidFill>
              </a:rPr>
              <a:t>5V</a:t>
            </a:r>
          </a:p>
        </p:txBody>
      </p:sp>
      <p:sp>
        <p:nvSpPr>
          <p:cNvPr id="314" name="Text Box 144">
            <a:extLst>
              <a:ext uri="{FF2B5EF4-FFF2-40B4-BE49-F238E27FC236}">
                <a16:creationId xmlns:a16="http://schemas.microsoft.com/office/drawing/2014/main" id="{A8E511AE-097C-16BB-DBD2-43AA82F0BD01}"/>
              </a:ext>
            </a:extLst>
          </p:cNvPr>
          <p:cNvSpPr txBox="1">
            <a:spLocks noChangeArrowheads="1"/>
          </p:cNvSpPr>
          <p:nvPr/>
        </p:nvSpPr>
        <p:spPr bwMode="auto">
          <a:xfrm>
            <a:off x="2067641" y="5078930"/>
            <a:ext cx="2241550"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a:solidFill>
                  <a:srgbClr val="0033CC"/>
                </a:solidFill>
              </a:rPr>
              <a:t>T</a:t>
            </a:r>
            <a:r>
              <a:rPr lang="en-US" altLang="zh-CN" baseline="-25000">
                <a:solidFill>
                  <a:srgbClr val="0033CC"/>
                </a:solidFill>
              </a:rPr>
              <a:t>3 </a:t>
            </a:r>
            <a:r>
              <a:rPr lang="zh-CN" altLang="en-US">
                <a:solidFill>
                  <a:srgbClr val="0033CC"/>
                </a:solidFill>
              </a:rPr>
              <a:t>、 </a:t>
            </a:r>
            <a:r>
              <a:rPr lang="en-US" altLang="zh-CN">
                <a:solidFill>
                  <a:srgbClr val="0033CC"/>
                </a:solidFill>
              </a:rPr>
              <a:t>D</a:t>
            </a:r>
            <a:r>
              <a:rPr lang="en-US" altLang="zh-CN" baseline="-25000">
                <a:solidFill>
                  <a:srgbClr val="0033CC"/>
                </a:solidFill>
              </a:rPr>
              <a:t> </a:t>
            </a:r>
            <a:r>
              <a:rPr lang="zh-CN" altLang="en-US">
                <a:solidFill>
                  <a:srgbClr val="0033CC"/>
                </a:solidFill>
              </a:rPr>
              <a:t>导通</a:t>
            </a:r>
          </a:p>
        </p:txBody>
      </p:sp>
      <p:sp>
        <p:nvSpPr>
          <p:cNvPr id="315" name="AutoShape 145">
            <a:extLst>
              <a:ext uri="{FF2B5EF4-FFF2-40B4-BE49-F238E27FC236}">
                <a16:creationId xmlns:a16="http://schemas.microsoft.com/office/drawing/2014/main" id="{878A58EB-DC7B-7A2F-F0B1-255E8EC76431}"/>
              </a:ext>
            </a:extLst>
          </p:cNvPr>
          <p:cNvSpPr>
            <a:spLocks noChangeArrowheads="1"/>
          </p:cNvSpPr>
          <p:nvPr/>
        </p:nvSpPr>
        <p:spPr bwMode="auto">
          <a:xfrm>
            <a:off x="1397716" y="5256730"/>
            <a:ext cx="565150" cy="161925"/>
          </a:xfrm>
          <a:prstGeom prst="notchedRightArrow">
            <a:avLst>
              <a:gd name="adj1" fmla="val 50000"/>
              <a:gd name="adj2" fmla="val 87255"/>
            </a:avLst>
          </a:prstGeom>
          <a:solidFill>
            <a:srgbClr val="FF0066"/>
          </a:solidFill>
          <a:ln w="9525">
            <a:solidFill>
              <a:srgbClr val="FF0066"/>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aphicFrame>
        <p:nvGraphicFramePr>
          <p:cNvPr id="316" name="Object 146">
            <a:extLst>
              <a:ext uri="{FF2B5EF4-FFF2-40B4-BE49-F238E27FC236}">
                <a16:creationId xmlns:a16="http://schemas.microsoft.com/office/drawing/2014/main" id="{806E6BDB-078D-8DEC-7785-48E5383E792E}"/>
              </a:ext>
            </a:extLst>
          </p:cNvPr>
          <p:cNvGraphicFramePr>
            <a:graphicFrameLocks noChangeAspect="1"/>
          </p:cNvGraphicFramePr>
          <p:nvPr>
            <p:extLst>
              <p:ext uri="{D42A27DB-BD31-4B8C-83A1-F6EECF244321}">
                <p14:modId xmlns:p14="http://schemas.microsoft.com/office/powerpoint/2010/main" val="2351438108"/>
              </p:ext>
            </p:extLst>
          </p:nvPr>
        </p:nvGraphicFramePr>
        <p:xfrm>
          <a:off x="1393914" y="5764284"/>
          <a:ext cx="3008313" cy="839788"/>
        </p:xfrm>
        <a:graphic>
          <a:graphicData uri="http://schemas.openxmlformats.org/presentationml/2006/ole">
            <mc:AlternateContent xmlns:mc="http://schemas.openxmlformats.org/markup-compatibility/2006">
              <mc:Choice xmlns:v="urn:schemas-microsoft-com:vml" Requires="v">
                <p:oleObj name="Equation" r:id="rId4" imgW="1314315" imgH="333196" progId="Equation.3">
                  <p:embed/>
                </p:oleObj>
              </mc:Choice>
              <mc:Fallback>
                <p:oleObj name="Equation" r:id="rId4" imgW="1314315" imgH="333196" progId="Equation.3">
                  <p:embed/>
                  <p:pic>
                    <p:nvPicPr>
                      <p:cNvPr id="316" name="Object 146">
                        <a:extLst>
                          <a:ext uri="{FF2B5EF4-FFF2-40B4-BE49-F238E27FC236}">
                            <a16:creationId xmlns:a16="http://schemas.microsoft.com/office/drawing/2014/main" id="{806E6BDB-078D-8DEC-7785-48E5383E792E}"/>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393914" y="5764284"/>
                        <a:ext cx="3008313" cy="839788"/>
                      </a:xfrm>
                      <a:prstGeom prst="rect">
                        <a:avLst/>
                      </a:prstGeom>
                      <a:noFill/>
                      <a:ln>
                        <a:noFill/>
                      </a:ln>
                      <a:effectLst/>
                      <a:extLst>
                        <a:ext uri="{909E8E84-426E-40DD-AFC4-6F175D3DCCD1}">
                          <a14:hiddenFill xmlns:a14="http://schemas.microsoft.com/office/drawing/2010/main">
                            <a:solidFill>
                              <a:srgbClr val="FFFF00"/>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17" name="AutoShape 147">
            <a:extLst>
              <a:ext uri="{FF2B5EF4-FFF2-40B4-BE49-F238E27FC236}">
                <a16:creationId xmlns:a16="http://schemas.microsoft.com/office/drawing/2014/main" id="{2F4D8B62-08BC-9C40-D13A-031434E17C25}"/>
              </a:ext>
            </a:extLst>
          </p:cNvPr>
          <p:cNvSpPr>
            <a:spLocks noChangeArrowheads="1"/>
          </p:cNvSpPr>
          <p:nvPr/>
        </p:nvSpPr>
        <p:spPr bwMode="auto">
          <a:xfrm>
            <a:off x="10813178" y="4062759"/>
            <a:ext cx="927100" cy="428625"/>
          </a:xfrm>
          <a:prstGeom prst="wedgeRoundRectCallout">
            <a:avLst>
              <a:gd name="adj1" fmla="val 11644"/>
              <a:gd name="adj2" fmla="val -80741"/>
              <a:gd name="adj3" fmla="val 16667"/>
            </a:avLst>
          </a:prstGeom>
          <a:solidFill>
            <a:srgbClr val="FFFFCC"/>
          </a:solidFill>
          <a:ln w="9525">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r>
              <a:rPr lang="en-US" altLang="zh-CN" sz="2400">
                <a:solidFill>
                  <a:srgbClr val="FF0066"/>
                </a:solidFill>
              </a:rPr>
              <a:t>3.6V</a:t>
            </a:r>
          </a:p>
        </p:txBody>
      </p:sp>
      <p:grpSp>
        <p:nvGrpSpPr>
          <p:cNvPr id="318" name="Group 148">
            <a:extLst>
              <a:ext uri="{FF2B5EF4-FFF2-40B4-BE49-F238E27FC236}">
                <a16:creationId xmlns:a16="http://schemas.microsoft.com/office/drawing/2014/main" id="{5BAB56AB-BFFC-DCE1-7A20-CEF8E5B23DB0}"/>
              </a:ext>
            </a:extLst>
          </p:cNvPr>
          <p:cNvGrpSpPr>
            <a:grpSpLocks/>
          </p:cNvGrpSpPr>
          <p:nvPr/>
        </p:nvGrpSpPr>
        <p:grpSpPr bwMode="auto">
          <a:xfrm>
            <a:off x="1246904" y="2167455"/>
            <a:ext cx="3589337" cy="1573212"/>
            <a:chOff x="297" y="1473"/>
            <a:chExt cx="2261" cy="991"/>
          </a:xfrm>
        </p:grpSpPr>
        <p:sp>
          <p:nvSpPr>
            <p:cNvPr id="319" name="AutoShape 149">
              <a:extLst>
                <a:ext uri="{FF2B5EF4-FFF2-40B4-BE49-F238E27FC236}">
                  <a16:creationId xmlns:a16="http://schemas.microsoft.com/office/drawing/2014/main" id="{B4DE06FD-2A23-95D4-B43A-5A354DE0E5E3}"/>
                </a:ext>
              </a:extLst>
            </p:cNvPr>
            <p:cNvSpPr>
              <a:spLocks noChangeArrowheads="1"/>
            </p:cNvSpPr>
            <p:nvPr/>
          </p:nvSpPr>
          <p:spPr bwMode="auto">
            <a:xfrm>
              <a:off x="297" y="1473"/>
              <a:ext cx="2228" cy="991"/>
            </a:xfrm>
            <a:prstGeom prst="wedgeRoundRectCallout">
              <a:avLst>
                <a:gd name="adj1" fmla="val 44255"/>
                <a:gd name="adj2" fmla="val -59282"/>
                <a:gd name="adj3" fmla="val 16667"/>
              </a:avLst>
            </a:prstGeom>
            <a:solidFill>
              <a:srgbClr val="CCFFFF"/>
            </a:solidFill>
            <a:ln w="9525">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endParaRPr lang="zh-CN" altLang="zh-CN" sz="2400" b="0"/>
            </a:p>
          </p:txBody>
        </p:sp>
        <p:graphicFrame>
          <p:nvGraphicFramePr>
            <p:cNvPr id="320" name="Object 150">
              <a:extLst>
                <a:ext uri="{FF2B5EF4-FFF2-40B4-BE49-F238E27FC236}">
                  <a16:creationId xmlns:a16="http://schemas.microsoft.com/office/drawing/2014/main" id="{A5FA14CA-E876-7248-5205-4B9FFDBAC1C9}"/>
                </a:ext>
              </a:extLst>
            </p:cNvPr>
            <p:cNvGraphicFramePr>
              <a:graphicFrameLocks noChangeAspect="1"/>
            </p:cNvGraphicFramePr>
            <p:nvPr/>
          </p:nvGraphicFramePr>
          <p:xfrm>
            <a:off x="434" y="1515"/>
            <a:ext cx="1469" cy="299"/>
          </p:xfrm>
          <a:graphic>
            <a:graphicData uri="http://schemas.openxmlformats.org/presentationml/2006/ole">
              <mc:AlternateContent xmlns:mc="http://schemas.openxmlformats.org/markup-compatibility/2006">
                <mc:Choice xmlns:v="urn:schemas-microsoft-com:vml" Requires="v">
                  <p:oleObj name="Equation" r:id="rId6" imgW="1009778" imgH="171317" progId="Equation.3">
                    <p:embed/>
                  </p:oleObj>
                </mc:Choice>
                <mc:Fallback>
                  <p:oleObj name="Equation" r:id="rId6" imgW="1009778" imgH="171317" progId="Equation.3">
                    <p:embed/>
                    <p:pic>
                      <p:nvPicPr>
                        <p:cNvPr id="320" name="Object 150">
                          <a:extLst>
                            <a:ext uri="{FF2B5EF4-FFF2-40B4-BE49-F238E27FC236}">
                              <a16:creationId xmlns:a16="http://schemas.microsoft.com/office/drawing/2014/main" id="{A5FA14CA-E876-7248-5205-4B9FFDBAC1C9}"/>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434" y="1515"/>
                          <a:ext cx="1469" cy="299"/>
                        </a:xfrm>
                        <a:prstGeom prst="rect">
                          <a:avLst/>
                        </a:prstGeom>
                        <a:noFill/>
                        <a:ln>
                          <a:noFill/>
                        </a:ln>
                        <a:effectLst/>
                        <a:extLst>
                          <a:ext uri="{909E8E84-426E-40DD-AFC4-6F175D3DCCD1}">
                            <a14:hiddenFill xmlns:a14="http://schemas.microsoft.com/office/drawing/2010/main">
                              <a:solidFill>
                                <a:srgbClr val="FFFF00"/>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321" name="Object 151">
              <a:extLst>
                <a:ext uri="{FF2B5EF4-FFF2-40B4-BE49-F238E27FC236}">
                  <a16:creationId xmlns:a16="http://schemas.microsoft.com/office/drawing/2014/main" id="{14F5F648-CD4B-C801-DF2B-46C33EAFAB2F}"/>
                </a:ext>
              </a:extLst>
            </p:cNvPr>
            <p:cNvGraphicFramePr>
              <a:graphicFrameLocks noChangeAspect="1"/>
            </p:cNvGraphicFramePr>
            <p:nvPr/>
          </p:nvGraphicFramePr>
          <p:xfrm>
            <a:off x="434" y="1811"/>
            <a:ext cx="2124" cy="299"/>
          </p:xfrm>
          <a:graphic>
            <a:graphicData uri="http://schemas.openxmlformats.org/presentationml/2006/ole">
              <mc:AlternateContent xmlns:mc="http://schemas.openxmlformats.org/markup-compatibility/2006">
                <mc:Choice xmlns:v="urn:schemas-microsoft-com:vml" Requires="v">
                  <p:oleObj name="Equation" r:id="rId8" imgW="1476483" imgH="171317" progId="Equation.3">
                    <p:embed/>
                  </p:oleObj>
                </mc:Choice>
                <mc:Fallback>
                  <p:oleObj name="Equation" r:id="rId8" imgW="1476483" imgH="171317" progId="Equation.3">
                    <p:embed/>
                    <p:pic>
                      <p:nvPicPr>
                        <p:cNvPr id="321" name="Object 151">
                          <a:extLst>
                            <a:ext uri="{FF2B5EF4-FFF2-40B4-BE49-F238E27FC236}">
                              <a16:creationId xmlns:a16="http://schemas.microsoft.com/office/drawing/2014/main" id="{14F5F648-CD4B-C801-DF2B-46C33EAFAB2F}"/>
                            </a:ext>
                          </a:extLst>
                        </p:cNvPr>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434" y="1811"/>
                          <a:ext cx="2124" cy="299"/>
                        </a:xfrm>
                        <a:prstGeom prst="rect">
                          <a:avLst/>
                        </a:prstGeom>
                        <a:noFill/>
                        <a:ln>
                          <a:noFill/>
                        </a:ln>
                        <a:effectLst/>
                        <a:extLst>
                          <a:ext uri="{909E8E84-426E-40DD-AFC4-6F175D3DCCD1}">
                            <a14:hiddenFill xmlns:a14="http://schemas.microsoft.com/office/drawing/2010/main">
                              <a:solidFill>
                                <a:srgbClr val="FFFF00"/>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322" name="Object 152">
              <a:extLst>
                <a:ext uri="{FF2B5EF4-FFF2-40B4-BE49-F238E27FC236}">
                  <a16:creationId xmlns:a16="http://schemas.microsoft.com/office/drawing/2014/main" id="{CFFF8275-02C3-9B57-3812-04F0B62C8779}"/>
                </a:ext>
              </a:extLst>
            </p:cNvPr>
            <p:cNvGraphicFramePr>
              <a:graphicFrameLocks noChangeAspect="1"/>
            </p:cNvGraphicFramePr>
            <p:nvPr/>
          </p:nvGraphicFramePr>
          <p:xfrm>
            <a:off x="434" y="2106"/>
            <a:ext cx="2124" cy="299"/>
          </p:xfrm>
          <a:graphic>
            <a:graphicData uri="http://schemas.openxmlformats.org/presentationml/2006/ole">
              <mc:AlternateContent xmlns:mc="http://schemas.openxmlformats.org/markup-compatibility/2006">
                <mc:Choice xmlns:v="urn:schemas-microsoft-com:vml" Requires="v">
                  <p:oleObj name="Equation" r:id="rId10" imgW="1476483" imgH="171317" progId="Equation.3">
                    <p:embed/>
                  </p:oleObj>
                </mc:Choice>
                <mc:Fallback>
                  <p:oleObj name="Equation" r:id="rId10" imgW="1476483" imgH="171317" progId="Equation.3">
                    <p:embed/>
                    <p:pic>
                      <p:nvPicPr>
                        <p:cNvPr id="322" name="Object 152">
                          <a:extLst>
                            <a:ext uri="{FF2B5EF4-FFF2-40B4-BE49-F238E27FC236}">
                              <a16:creationId xmlns:a16="http://schemas.microsoft.com/office/drawing/2014/main" id="{CFFF8275-02C3-9B57-3812-04F0B62C8779}"/>
                            </a:ext>
                          </a:extLst>
                        </p:cNvPr>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434" y="2106"/>
                          <a:ext cx="2124" cy="299"/>
                        </a:xfrm>
                        <a:prstGeom prst="rect">
                          <a:avLst/>
                        </a:prstGeom>
                        <a:noFill/>
                        <a:ln>
                          <a:noFill/>
                        </a:ln>
                        <a:effectLst/>
                        <a:extLst>
                          <a:ext uri="{909E8E84-426E-40DD-AFC4-6F175D3DCCD1}">
                            <a14:hiddenFill xmlns:a14="http://schemas.microsoft.com/office/drawing/2010/main">
                              <a:solidFill>
                                <a:srgbClr val="FFFF00"/>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p:sp>
        <p:nvSpPr>
          <p:cNvPr id="342" name="AutoShape 654">
            <a:extLst>
              <a:ext uri="{FF2B5EF4-FFF2-40B4-BE49-F238E27FC236}">
                <a16:creationId xmlns:a16="http://schemas.microsoft.com/office/drawing/2014/main" id="{263E4617-37CC-9D90-16D6-DBCC339CAA7C}"/>
              </a:ext>
            </a:extLst>
          </p:cNvPr>
          <p:cNvSpPr>
            <a:spLocks noChangeArrowheads="1"/>
          </p:cNvSpPr>
          <p:nvPr/>
        </p:nvSpPr>
        <p:spPr bwMode="auto">
          <a:xfrm>
            <a:off x="9463803" y="2155105"/>
            <a:ext cx="698500" cy="415925"/>
          </a:xfrm>
          <a:prstGeom prst="wedgeRoundRectCallout">
            <a:avLst>
              <a:gd name="adj1" fmla="val -73634"/>
              <a:gd name="adj2" fmla="val 104963"/>
              <a:gd name="adj3" fmla="val 16667"/>
            </a:avLst>
          </a:prstGeom>
          <a:solidFill>
            <a:srgbClr val="FFFFCC"/>
          </a:solidFill>
          <a:ln w="9525">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r>
              <a:rPr lang="en-US" altLang="zh-CN" sz="2400">
                <a:solidFill>
                  <a:srgbClr val="FF0066"/>
                </a:solidFill>
              </a:rPr>
              <a:t>1V</a:t>
            </a:r>
          </a:p>
        </p:txBody>
      </p:sp>
      <p:sp>
        <p:nvSpPr>
          <p:cNvPr id="3" name="灯片编号占位符 2">
            <a:extLst>
              <a:ext uri="{FF2B5EF4-FFF2-40B4-BE49-F238E27FC236}">
                <a16:creationId xmlns:a16="http://schemas.microsoft.com/office/drawing/2014/main" id="{5856519A-3E18-10BC-5044-D5E1B58DED3E}"/>
              </a:ext>
            </a:extLst>
          </p:cNvPr>
          <p:cNvSpPr>
            <a:spLocks noGrp="1"/>
          </p:cNvSpPr>
          <p:nvPr>
            <p:ph type="sldNum" sz="quarter" idx="12"/>
          </p:nvPr>
        </p:nvSpPr>
        <p:spPr/>
        <p:txBody>
          <a:bodyPr/>
          <a:lstStyle/>
          <a:p>
            <a:fld id="{392CBAA0-59E6-204E-8F03-85E5040D48B8}" type="slidenum">
              <a:rPr kumimoji="1" lang="zh-CN" altLang="en-US" smtClean="0"/>
              <a:t>112</a:t>
            </a:fld>
            <a:r>
              <a:rPr kumimoji="1" lang="en-US" altLang="zh-CN"/>
              <a:t>/132</a:t>
            </a:r>
            <a:endParaRPr kumimoji="1" lang="zh-CN" altLang="en-US" dirty="0"/>
          </a:p>
        </p:txBody>
      </p:sp>
    </p:spTree>
    <p:extLst>
      <p:ext uri="{BB962C8B-B14F-4D97-AF65-F5344CB8AC3E}">
        <p14:creationId xmlns:p14="http://schemas.microsoft.com/office/powerpoint/2010/main" val="117001254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iterate type="lt">
                                    <p:tmPct val="100000"/>
                                  </p:iterate>
                                  <p:childTnLst>
                                    <p:set>
                                      <p:cBhvr>
                                        <p:cTn id="6" dur="1" fill="hold">
                                          <p:stCondLst>
                                            <p:cond delay="0"/>
                                          </p:stCondLst>
                                        </p:cTn>
                                        <p:tgtEl>
                                          <p:spTgt spid="289"/>
                                        </p:tgtEl>
                                        <p:attrNameLst>
                                          <p:attrName>style.visibility</p:attrName>
                                        </p:attrNameLst>
                                      </p:cBhvr>
                                      <p:to>
                                        <p:strVal val="visible"/>
                                      </p:to>
                                    </p:set>
                                    <p:animEffect transition="in" filter="wipe(left)">
                                      <p:cBhvr>
                                        <p:cTn id="7" dur="75"/>
                                        <p:tgtEl>
                                          <p:spTgt spid="289"/>
                                        </p:tgtEl>
                                      </p:cBhvr>
                                    </p:animEffect>
                                  </p:childTnLst>
                                </p:cTn>
                              </p:par>
                            </p:childTnLst>
                          </p:cTn>
                        </p:par>
                      </p:childTnLst>
                    </p:cTn>
                  </p:par>
                  <p:par>
                    <p:cTn id="8" fill="hold">
                      <p:stCondLst>
                        <p:cond delay="indefinite"/>
                      </p:stCondLst>
                      <p:childTnLst>
                        <p:par>
                          <p:cTn id="9" fill="hold">
                            <p:stCondLst>
                              <p:cond delay="0"/>
                            </p:stCondLst>
                            <p:childTnLst>
                              <p:par>
                                <p:cTn id="10" presetID="12" presetClass="entr" presetSubtype="1" fill="hold" nodeType="clickEffect">
                                  <p:stCondLst>
                                    <p:cond delay="0"/>
                                  </p:stCondLst>
                                  <p:childTnLst>
                                    <p:set>
                                      <p:cBhvr>
                                        <p:cTn id="11" dur="1" fill="hold">
                                          <p:stCondLst>
                                            <p:cond delay="0"/>
                                          </p:stCondLst>
                                        </p:cTn>
                                        <p:tgtEl>
                                          <p:spTgt spid="318"/>
                                        </p:tgtEl>
                                        <p:attrNameLst>
                                          <p:attrName>style.visibility</p:attrName>
                                        </p:attrNameLst>
                                      </p:cBhvr>
                                      <p:to>
                                        <p:strVal val="visible"/>
                                      </p:to>
                                    </p:set>
                                    <p:anim calcmode="lin" valueType="num">
                                      <p:cBhvr additive="base">
                                        <p:cTn id="12" dur="500"/>
                                        <p:tgtEl>
                                          <p:spTgt spid="318"/>
                                        </p:tgtEl>
                                        <p:attrNameLst>
                                          <p:attrName>ppt_y</p:attrName>
                                        </p:attrNameLst>
                                      </p:cBhvr>
                                      <p:tavLst>
                                        <p:tav tm="0">
                                          <p:val>
                                            <p:strVal val="#ppt_y-#ppt_h*1.125000"/>
                                          </p:val>
                                        </p:tav>
                                        <p:tav tm="100000">
                                          <p:val>
                                            <p:strVal val="#ppt_y"/>
                                          </p:val>
                                        </p:tav>
                                      </p:tavLst>
                                    </p:anim>
                                    <p:animEffect transition="in" filter="wipe(down)">
                                      <p:cBhvr>
                                        <p:cTn id="13" dur="500"/>
                                        <p:tgtEl>
                                          <p:spTgt spid="318"/>
                                        </p:tgtEl>
                                      </p:cBhvr>
                                    </p:animEffect>
                                  </p:childTnLst>
                                </p:cTn>
                              </p:par>
                            </p:childTnLst>
                          </p:cTn>
                        </p:par>
                        <p:par>
                          <p:cTn id="14" fill="hold">
                            <p:stCondLst>
                              <p:cond delay="500"/>
                            </p:stCondLst>
                            <p:childTnLst>
                              <p:par>
                                <p:cTn id="15" presetID="3" presetClass="entr" presetSubtype="10" fill="hold" grpId="0" nodeType="afterEffect">
                                  <p:stCondLst>
                                    <p:cond delay="1000"/>
                                  </p:stCondLst>
                                  <p:childTnLst>
                                    <p:set>
                                      <p:cBhvr>
                                        <p:cTn id="16" dur="1" fill="hold">
                                          <p:stCondLst>
                                            <p:cond delay="0"/>
                                          </p:stCondLst>
                                        </p:cTn>
                                        <p:tgtEl>
                                          <p:spTgt spid="290"/>
                                        </p:tgtEl>
                                        <p:attrNameLst>
                                          <p:attrName>style.visibility</p:attrName>
                                        </p:attrNameLst>
                                      </p:cBhvr>
                                      <p:to>
                                        <p:strVal val="visible"/>
                                      </p:to>
                                    </p:set>
                                    <p:animEffect transition="in" filter="blinds(horizontal)">
                                      <p:cBhvr>
                                        <p:cTn id="17" dur="500"/>
                                        <p:tgtEl>
                                          <p:spTgt spid="290"/>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1" fill="hold" nodeType="clickEffect">
                                  <p:stCondLst>
                                    <p:cond delay="0"/>
                                  </p:stCondLst>
                                  <p:childTnLst>
                                    <p:set>
                                      <p:cBhvr>
                                        <p:cTn id="21" dur="1" fill="hold">
                                          <p:stCondLst>
                                            <p:cond delay="0"/>
                                          </p:stCondLst>
                                        </p:cTn>
                                        <p:tgtEl>
                                          <p:spTgt spid="291"/>
                                        </p:tgtEl>
                                        <p:attrNameLst>
                                          <p:attrName>style.visibility</p:attrName>
                                        </p:attrNameLst>
                                      </p:cBhvr>
                                      <p:to>
                                        <p:strVal val="visible"/>
                                      </p:to>
                                    </p:set>
                                    <p:animEffect transition="in" filter="wipe(up)">
                                      <p:cBhvr>
                                        <p:cTn id="22" dur="500"/>
                                        <p:tgtEl>
                                          <p:spTgt spid="291"/>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8" fill="hold" nodeType="clickEffect">
                                  <p:stCondLst>
                                    <p:cond delay="0"/>
                                  </p:stCondLst>
                                  <p:childTnLst>
                                    <p:set>
                                      <p:cBhvr>
                                        <p:cTn id="26" dur="1" fill="hold">
                                          <p:stCondLst>
                                            <p:cond delay="0"/>
                                          </p:stCondLst>
                                        </p:cTn>
                                        <p:tgtEl>
                                          <p:spTgt spid="297"/>
                                        </p:tgtEl>
                                        <p:attrNameLst>
                                          <p:attrName>style.visibility</p:attrName>
                                        </p:attrNameLst>
                                      </p:cBhvr>
                                      <p:to>
                                        <p:strVal val="visible"/>
                                      </p:to>
                                    </p:set>
                                    <p:animEffect transition="in" filter="wipe(left)">
                                      <p:cBhvr>
                                        <p:cTn id="27" dur="500"/>
                                        <p:tgtEl>
                                          <p:spTgt spid="297"/>
                                        </p:tgtEl>
                                      </p:cBhvr>
                                    </p:animEffect>
                                  </p:childTnLst>
                                </p:cTn>
                              </p:par>
                            </p:childTnLst>
                          </p:cTn>
                        </p:par>
                        <p:par>
                          <p:cTn id="28" fill="hold">
                            <p:stCondLst>
                              <p:cond delay="500"/>
                            </p:stCondLst>
                            <p:childTnLst>
                              <p:par>
                                <p:cTn id="29" presetID="3" presetClass="entr" presetSubtype="10" fill="hold" grpId="0" nodeType="afterEffect">
                                  <p:stCondLst>
                                    <p:cond delay="1000"/>
                                  </p:stCondLst>
                                  <p:childTnLst>
                                    <p:set>
                                      <p:cBhvr>
                                        <p:cTn id="30" dur="1" fill="hold">
                                          <p:stCondLst>
                                            <p:cond delay="0"/>
                                          </p:stCondLst>
                                        </p:cTn>
                                        <p:tgtEl>
                                          <p:spTgt spid="296"/>
                                        </p:tgtEl>
                                        <p:attrNameLst>
                                          <p:attrName>style.visibility</p:attrName>
                                        </p:attrNameLst>
                                      </p:cBhvr>
                                      <p:to>
                                        <p:strVal val="visible"/>
                                      </p:to>
                                    </p:set>
                                    <p:animEffect transition="in" filter="blinds(horizontal)">
                                      <p:cBhvr>
                                        <p:cTn id="31" dur="500"/>
                                        <p:tgtEl>
                                          <p:spTgt spid="296"/>
                                        </p:tgtEl>
                                      </p:cBhvr>
                                    </p:animEffect>
                                  </p:childTnLst>
                                </p:cTn>
                              </p:par>
                            </p:childTnLst>
                          </p:cTn>
                        </p:par>
                      </p:childTnLst>
                    </p:cTn>
                  </p:par>
                  <p:par>
                    <p:cTn id="32" fill="hold">
                      <p:stCondLst>
                        <p:cond delay="indefinite"/>
                      </p:stCondLst>
                      <p:childTnLst>
                        <p:par>
                          <p:cTn id="33" fill="hold">
                            <p:stCondLst>
                              <p:cond delay="0"/>
                            </p:stCondLst>
                            <p:childTnLst>
                              <p:par>
                                <p:cTn id="34" presetID="22" presetClass="entr" presetSubtype="8" fill="hold" nodeType="clickEffect">
                                  <p:stCondLst>
                                    <p:cond delay="0"/>
                                  </p:stCondLst>
                                  <p:childTnLst>
                                    <p:set>
                                      <p:cBhvr>
                                        <p:cTn id="35" dur="1" fill="hold">
                                          <p:stCondLst>
                                            <p:cond delay="0"/>
                                          </p:stCondLst>
                                        </p:cTn>
                                        <p:tgtEl>
                                          <p:spTgt spid="298"/>
                                        </p:tgtEl>
                                        <p:attrNameLst>
                                          <p:attrName>style.visibility</p:attrName>
                                        </p:attrNameLst>
                                      </p:cBhvr>
                                      <p:to>
                                        <p:strVal val="visible"/>
                                      </p:to>
                                    </p:set>
                                    <p:animEffect transition="in" filter="wipe(left)">
                                      <p:cBhvr>
                                        <p:cTn id="36" dur="500"/>
                                        <p:tgtEl>
                                          <p:spTgt spid="298"/>
                                        </p:tgtEl>
                                      </p:cBhvr>
                                    </p:animEffect>
                                  </p:childTnLst>
                                </p:cTn>
                              </p:par>
                            </p:childTnLst>
                          </p:cTn>
                        </p:par>
                        <p:par>
                          <p:cTn id="37" fill="hold">
                            <p:stCondLst>
                              <p:cond delay="500"/>
                            </p:stCondLst>
                            <p:childTnLst>
                              <p:par>
                                <p:cTn id="38" presetID="22" presetClass="entr" presetSubtype="8" fill="hold" grpId="0" nodeType="afterEffect">
                                  <p:stCondLst>
                                    <p:cond delay="1000"/>
                                  </p:stCondLst>
                                  <p:childTnLst>
                                    <p:set>
                                      <p:cBhvr>
                                        <p:cTn id="39" dur="1" fill="hold">
                                          <p:stCondLst>
                                            <p:cond delay="0"/>
                                          </p:stCondLst>
                                        </p:cTn>
                                        <p:tgtEl>
                                          <p:spTgt spid="299">
                                            <p:txEl>
                                              <p:pRg st="0" end="0"/>
                                            </p:txEl>
                                          </p:spTgt>
                                        </p:tgtEl>
                                        <p:attrNameLst>
                                          <p:attrName>style.visibility</p:attrName>
                                        </p:attrNameLst>
                                      </p:cBhvr>
                                      <p:to>
                                        <p:strVal val="visible"/>
                                      </p:to>
                                    </p:set>
                                    <p:animEffect transition="in" filter="wipe(left)">
                                      <p:cBhvr>
                                        <p:cTn id="40" dur="500"/>
                                        <p:tgtEl>
                                          <p:spTgt spid="299">
                                            <p:txEl>
                                              <p:pRg st="0" end="0"/>
                                            </p:txEl>
                                          </p:spTgt>
                                        </p:tgtEl>
                                      </p:cBhvr>
                                    </p:animEffect>
                                  </p:childTnLst>
                                </p:cTn>
                              </p:par>
                            </p:childTnLst>
                          </p:cTn>
                        </p:par>
                      </p:childTnLst>
                    </p:cTn>
                  </p:par>
                  <p:par>
                    <p:cTn id="41" fill="hold">
                      <p:stCondLst>
                        <p:cond delay="indefinite"/>
                      </p:stCondLst>
                      <p:childTnLst>
                        <p:par>
                          <p:cTn id="42" fill="hold">
                            <p:stCondLst>
                              <p:cond delay="0"/>
                            </p:stCondLst>
                            <p:childTnLst>
                              <p:par>
                                <p:cTn id="43" presetID="9" presetClass="entr" presetSubtype="0" fill="hold" nodeType="clickEffect">
                                  <p:stCondLst>
                                    <p:cond delay="0"/>
                                  </p:stCondLst>
                                  <p:childTnLst>
                                    <p:set>
                                      <p:cBhvr>
                                        <p:cTn id="44" dur="1" fill="hold">
                                          <p:stCondLst>
                                            <p:cond delay="0"/>
                                          </p:stCondLst>
                                        </p:cTn>
                                        <p:tgtEl>
                                          <p:spTgt spid="300"/>
                                        </p:tgtEl>
                                        <p:attrNameLst>
                                          <p:attrName>style.visibility</p:attrName>
                                        </p:attrNameLst>
                                      </p:cBhvr>
                                      <p:to>
                                        <p:strVal val="visible"/>
                                      </p:to>
                                    </p:set>
                                    <p:animEffect transition="in" filter="dissolve">
                                      <p:cBhvr>
                                        <p:cTn id="45" dur="500"/>
                                        <p:tgtEl>
                                          <p:spTgt spid="300"/>
                                        </p:tgtEl>
                                      </p:cBhvr>
                                    </p:animEffect>
                                  </p:childTnLst>
                                </p:cTn>
                              </p:par>
                            </p:childTnLst>
                          </p:cTn>
                        </p:par>
                        <p:par>
                          <p:cTn id="46" fill="hold">
                            <p:stCondLst>
                              <p:cond delay="500"/>
                            </p:stCondLst>
                            <p:childTnLst>
                              <p:par>
                                <p:cTn id="47" presetID="9" presetClass="entr" presetSubtype="0" fill="hold" nodeType="afterEffect">
                                  <p:stCondLst>
                                    <p:cond delay="1000"/>
                                  </p:stCondLst>
                                  <p:childTnLst>
                                    <p:set>
                                      <p:cBhvr>
                                        <p:cTn id="48" dur="1" fill="hold">
                                          <p:stCondLst>
                                            <p:cond delay="0"/>
                                          </p:stCondLst>
                                        </p:cTn>
                                        <p:tgtEl>
                                          <p:spTgt spid="304"/>
                                        </p:tgtEl>
                                        <p:attrNameLst>
                                          <p:attrName>style.visibility</p:attrName>
                                        </p:attrNameLst>
                                      </p:cBhvr>
                                      <p:to>
                                        <p:strVal val="visible"/>
                                      </p:to>
                                    </p:set>
                                    <p:animEffect transition="in" filter="dissolve">
                                      <p:cBhvr>
                                        <p:cTn id="49" dur="500"/>
                                        <p:tgtEl>
                                          <p:spTgt spid="304"/>
                                        </p:tgtEl>
                                      </p:cBhvr>
                                    </p:animEffect>
                                  </p:childTnLst>
                                </p:cTn>
                              </p:par>
                            </p:childTnLst>
                          </p:cTn>
                        </p:par>
                        <p:par>
                          <p:cTn id="50" fill="hold">
                            <p:stCondLst>
                              <p:cond delay="2000"/>
                            </p:stCondLst>
                            <p:childTnLst>
                              <p:par>
                                <p:cTn id="51" presetID="3" presetClass="entr" presetSubtype="10" fill="hold" grpId="0" nodeType="afterEffect">
                                  <p:stCondLst>
                                    <p:cond delay="1000"/>
                                  </p:stCondLst>
                                  <p:childTnLst>
                                    <p:set>
                                      <p:cBhvr>
                                        <p:cTn id="52" dur="1" fill="hold">
                                          <p:stCondLst>
                                            <p:cond delay="0"/>
                                          </p:stCondLst>
                                        </p:cTn>
                                        <p:tgtEl>
                                          <p:spTgt spid="313"/>
                                        </p:tgtEl>
                                        <p:attrNameLst>
                                          <p:attrName>style.visibility</p:attrName>
                                        </p:attrNameLst>
                                      </p:cBhvr>
                                      <p:to>
                                        <p:strVal val="visible"/>
                                      </p:to>
                                    </p:set>
                                    <p:animEffect transition="in" filter="blinds(horizontal)">
                                      <p:cBhvr>
                                        <p:cTn id="53" dur="500"/>
                                        <p:tgtEl>
                                          <p:spTgt spid="313"/>
                                        </p:tgtEl>
                                      </p:cBhvr>
                                    </p:animEffect>
                                  </p:childTnLst>
                                </p:cTn>
                              </p:par>
                            </p:childTnLst>
                          </p:cTn>
                        </p:par>
                      </p:childTnLst>
                    </p:cTn>
                  </p:par>
                  <p:par>
                    <p:cTn id="54" fill="hold">
                      <p:stCondLst>
                        <p:cond delay="indefinite"/>
                      </p:stCondLst>
                      <p:childTnLst>
                        <p:par>
                          <p:cTn id="55" fill="hold">
                            <p:stCondLst>
                              <p:cond delay="0"/>
                            </p:stCondLst>
                            <p:childTnLst>
                              <p:par>
                                <p:cTn id="56" presetID="22" presetClass="entr" presetSubtype="8" fill="hold" nodeType="clickEffect">
                                  <p:stCondLst>
                                    <p:cond delay="0"/>
                                  </p:stCondLst>
                                  <p:childTnLst>
                                    <p:set>
                                      <p:cBhvr>
                                        <p:cTn id="57" dur="1" fill="hold">
                                          <p:stCondLst>
                                            <p:cond delay="0"/>
                                          </p:stCondLst>
                                        </p:cTn>
                                        <p:tgtEl>
                                          <p:spTgt spid="315"/>
                                        </p:tgtEl>
                                        <p:attrNameLst>
                                          <p:attrName>style.visibility</p:attrName>
                                        </p:attrNameLst>
                                      </p:cBhvr>
                                      <p:to>
                                        <p:strVal val="visible"/>
                                      </p:to>
                                    </p:set>
                                    <p:animEffect transition="in" filter="wipe(left)">
                                      <p:cBhvr>
                                        <p:cTn id="58" dur="500"/>
                                        <p:tgtEl>
                                          <p:spTgt spid="315"/>
                                        </p:tgtEl>
                                      </p:cBhvr>
                                    </p:animEffect>
                                  </p:childTnLst>
                                </p:cTn>
                              </p:par>
                            </p:childTnLst>
                          </p:cTn>
                        </p:par>
                        <p:par>
                          <p:cTn id="59" fill="hold">
                            <p:stCondLst>
                              <p:cond delay="500"/>
                            </p:stCondLst>
                            <p:childTnLst>
                              <p:par>
                                <p:cTn id="60" presetID="22" presetClass="entr" presetSubtype="8" fill="hold" grpId="0" nodeType="afterEffect">
                                  <p:stCondLst>
                                    <p:cond delay="1000"/>
                                  </p:stCondLst>
                                  <p:childTnLst>
                                    <p:set>
                                      <p:cBhvr>
                                        <p:cTn id="61" dur="1" fill="hold">
                                          <p:stCondLst>
                                            <p:cond delay="0"/>
                                          </p:stCondLst>
                                        </p:cTn>
                                        <p:tgtEl>
                                          <p:spTgt spid="314">
                                            <p:txEl>
                                              <p:pRg st="0" end="0"/>
                                            </p:txEl>
                                          </p:spTgt>
                                        </p:tgtEl>
                                        <p:attrNameLst>
                                          <p:attrName>style.visibility</p:attrName>
                                        </p:attrNameLst>
                                      </p:cBhvr>
                                      <p:to>
                                        <p:strVal val="visible"/>
                                      </p:to>
                                    </p:set>
                                    <p:animEffect transition="in" filter="wipe(left)">
                                      <p:cBhvr>
                                        <p:cTn id="62" dur="500"/>
                                        <p:tgtEl>
                                          <p:spTgt spid="314">
                                            <p:txEl>
                                              <p:pRg st="0" end="0"/>
                                            </p:txEl>
                                          </p:spTgt>
                                        </p:tgtEl>
                                      </p:cBhvr>
                                    </p:animEffect>
                                  </p:childTnLst>
                                </p:cTn>
                              </p:par>
                            </p:childTnLst>
                          </p:cTn>
                        </p:par>
                      </p:childTnLst>
                    </p:cTn>
                  </p:par>
                  <p:par>
                    <p:cTn id="63" fill="hold">
                      <p:stCondLst>
                        <p:cond delay="indefinite"/>
                      </p:stCondLst>
                      <p:childTnLst>
                        <p:par>
                          <p:cTn id="64" fill="hold">
                            <p:stCondLst>
                              <p:cond delay="0"/>
                            </p:stCondLst>
                            <p:childTnLst>
                              <p:par>
                                <p:cTn id="65" presetID="22" presetClass="entr" presetSubtype="1" fill="hold" nodeType="clickEffect">
                                  <p:stCondLst>
                                    <p:cond delay="0"/>
                                  </p:stCondLst>
                                  <p:childTnLst>
                                    <p:set>
                                      <p:cBhvr>
                                        <p:cTn id="66" dur="1" fill="hold">
                                          <p:stCondLst>
                                            <p:cond delay="0"/>
                                          </p:stCondLst>
                                        </p:cTn>
                                        <p:tgtEl>
                                          <p:spTgt spid="308"/>
                                        </p:tgtEl>
                                        <p:attrNameLst>
                                          <p:attrName>style.visibility</p:attrName>
                                        </p:attrNameLst>
                                      </p:cBhvr>
                                      <p:to>
                                        <p:strVal val="visible"/>
                                      </p:to>
                                    </p:set>
                                    <p:animEffect transition="in" filter="wipe(up)">
                                      <p:cBhvr>
                                        <p:cTn id="67" dur="500"/>
                                        <p:tgtEl>
                                          <p:spTgt spid="308"/>
                                        </p:tgtEl>
                                      </p:cBhvr>
                                    </p:animEffect>
                                  </p:childTnLst>
                                </p:cTn>
                              </p:par>
                            </p:childTnLst>
                          </p:cTn>
                        </p:par>
                      </p:childTnLst>
                    </p:cTn>
                  </p:par>
                  <p:par>
                    <p:cTn id="68" fill="hold">
                      <p:stCondLst>
                        <p:cond delay="indefinite"/>
                      </p:stCondLst>
                      <p:childTnLst>
                        <p:par>
                          <p:cTn id="69" fill="hold">
                            <p:stCondLst>
                              <p:cond delay="0"/>
                            </p:stCondLst>
                            <p:childTnLst>
                              <p:par>
                                <p:cTn id="70" presetID="22" presetClass="entr" presetSubtype="8" fill="hold" nodeType="clickEffect">
                                  <p:stCondLst>
                                    <p:cond delay="0"/>
                                  </p:stCondLst>
                                  <p:childTnLst>
                                    <p:set>
                                      <p:cBhvr>
                                        <p:cTn id="71" dur="1" fill="hold">
                                          <p:stCondLst>
                                            <p:cond delay="0"/>
                                          </p:stCondLst>
                                        </p:cTn>
                                        <p:tgtEl>
                                          <p:spTgt spid="316"/>
                                        </p:tgtEl>
                                        <p:attrNameLst>
                                          <p:attrName>style.visibility</p:attrName>
                                        </p:attrNameLst>
                                      </p:cBhvr>
                                      <p:to>
                                        <p:strVal val="visible"/>
                                      </p:to>
                                    </p:set>
                                    <p:animEffect transition="in" filter="wipe(left)">
                                      <p:cBhvr>
                                        <p:cTn id="72" dur="500"/>
                                        <p:tgtEl>
                                          <p:spTgt spid="316"/>
                                        </p:tgtEl>
                                      </p:cBhvr>
                                    </p:animEffect>
                                  </p:childTnLst>
                                </p:cTn>
                              </p:par>
                            </p:childTnLst>
                          </p:cTn>
                        </p:par>
                        <p:par>
                          <p:cTn id="73" fill="hold">
                            <p:stCondLst>
                              <p:cond delay="500"/>
                            </p:stCondLst>
                            <p:childTnLst>
                              <p:par>
                                <p:cTn id="74" presetID="3" presetClass="entr" presetSubtype="10" fill="hold" grpId="0" nodeType="afterEffect">
                                  <p:stCondLst>
                                    <p:cond delay="1000"/>
                                  </p:stCondLst>
                                  <p:childTnLst>
                                    <p:set>
                                      <p:cBhvr>
                                        <p:cTn id="75" dur="1" fill="hold">
                                          <p:stCondLst>
                                            <p:cond delay="0"/>
                                          </p:stCondLst>
                                        </p:cTn>
                                        <p:tgtEl>
                                          <p:spTgt spid="317"/>
                                        </p:tgtEl>
                                        <p:attrNameLst>
                                          <p:attrName>style.visibility</p:attrName>
                                        </p:attrNameLst>
                                      </p:cBhvr>
                                      <p:to>
                                        <p:strVal val="visible"/>
                                      </p:to>
                                    </p:set>
                                    <p:animEffect transition="in" filter="blinds(horizontal)">
                                      <p:cBhvr>
                                        <p:cTn id="76" dur="500"/>
                                        <p:tgtEl>
                                          <p:spTgt spid="317"/>
                                        </p:tgtEl>
                                      </p:cBhvr>
                                    </p:animEffect>
                                  </p:childTnLst>
                                </p:cTn>
                              </p:par>
                            </p:childTnLst>
                          </p:cTn>
                        </p:par>
                        <p:par>
                          <p:cTn id="77" fill="hold">
                            <p:stCondLst>
                              <p:cond delay="2000"/>
                            </p:stCondLst>
                            <p:childTnLst>
                              <p:par>
                                <p:cTn id="78" presetID="3" presetClass="entr" presetSubtype="10" fill="hold" grpId="0" nodeType="afterEffect">
                                  <p:stCondLst>
                                    <p:cond delay="1000"/>
                                  </p:stCondLst>
                                  <p:childTnLst>
                                    <p:set>
                                      <p:cBhvr>
                                        <p:cTn id="79" dur="1" fill="hold">
                                          <p:stCondLst>
                                            <p:cond delay="0"/>
                                          </p:stCondLst>
                                        </p:cTn>
                                        <p:tgtEl>
                                          <p:spTgt spid="342"/>
                                        </p:tgtEl>
                                        <p:attrNameLst>
                                          <p:attrName>style.visibility</p:attrName>
                                        </p:attrNameLst>
                                      </p:cBhvr>
                                      <p:to>
                                        <p:strVal val="visible"/>
                                      </p:to>
                                    </p:set>
                                    <p:animEffect transition="in" filter="blinds(horizontal)">
                                      <p:cBhvr>
                                        <p:cTn id="80" dur="500"/>
                                        <p:tgtEl>
                                          <p:spTgt spid="34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9" grpId="0" autoUpdateAnimBg="0"/>
      <p:bldP spid="290" grpId="0" animBg="1" autoUpdateAnimBg="0"/>
      <p:bldP spid="296" grpId="0" animBg="1" autoUpdateAnimBg="0"/>
      <p:bldP spid="299" grpId="0" build="p" autoUpdateAnimBg="0" advAuto="1000"/>
      <p:bldP spid="313" grpId="0" animBg="1" autoUpdateAnimBg="0"/>
      <p:bldP spid="314" grpId="0" build="p" autoUpdateAnimBg="0" advAuto="1000"/>
      <p:bldP spid="317" grpId="0" animBg="1" autoUpdateAnimBg="0"/>
      <p:bldP spid="342" grpId="0" animBg="1" autoUpdateAnimBg="0"/>
    </p:bldLst>
  </p:timing>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标题 3">
            <a:extLst>
              <a:ext uri="{FF2B5EF4-FFF2-40B4-BE49-F238E27FC236}">
                <a16:creationId xmlns:a16="http://schemas.microsoft.com/office/drawing/2014/main" id="{A3557054-D826-9F4E-A18F-AE9DEA5A0C65}"/>
              </a:ext>
            </a:extLst>
          </p:cNvPr>
          <p:cNvSpPr>
            <a:spLocks noGrp="1"/>
          </p:cNvSpPr>
          <p:nvPr>
            <p:ph type="title"/>
          </p:nvPr>
        </p:nvSpPr>
        <p:spPr/>
        <p:txBody>
          <a:bodyPr>
            <a:normAutofit/>
          </a:bodyPr>
          <a:lstStyle/>
          <a:p>
            <a:r>
              <a:rPr kumimoji="1" lang="en-US" altLang="zh-CN" dirty="0"/>
              <a:t>4.2</a:t>
            </a:r>
            <a:r>
              <a:rPr kumimoji="1" lang="zh-CN" altLang="en-US" dirty="0"/>
              <a:t> </a:t>
            </a:r>
            <a:r>
              <a:rPr kumimoji="1" lang="en-US" altLang="zh-CN" dirty="0"/>
              <a:t>TTL</a:t>
            </a:r>
            <a:r>
              <a:rPr kumimoji="1" lang="zh-CN" altLang="en-US" dirty="0"/>
              <a:t>与非门、或非门、与门、或门、与或非门和异或门</a:t>
            </a:r>
            <a:endParaRPr kumimoji="1" lang="zh-CN" altLang="en-US" dirty="0">
              <a:latin typeface="Myriad Pro" panose="020B0503030403020204" pitchFamily="34" charset="0"/>
            </a:endParaRPr>
          </a:p>
        </p:txBody>
      </p:sp>
      <p:sp>
        <p:nvSpPr>
          <p:cNvPr id="157" name="Text Box 5">
            <a:extLst>
              <a:ext uri="{FF2B5EF4-FFF2-40B4-BE49-F238E27FC236}">
                <a16:creationId xmlns:a16="http://schemas.microsoft.com/office/drawing/2014/main" id="{72E8E95D-D521-1892-46B2-C79EEE236CC8}"/>
              </a:ext>
            </a:extLst>
          </p:cNvPr>
          <p:cNvSpPr txBox="1">
            <a:spLocks noChangeArrowheads="1"/>
          </p:cNvSpPr>
          <p:nvPr/>
        </p:nvSpPr>
        <p:spPr bwMode="auto">
          <a:xfrm>
            <a:off x="0" y="673822"/>
            <a:ext cx="2525713"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lang="zh-CN" altLang="en-US" b="0" dirty="0">
                <a:solidFill>
                  <a:srgbClr val="0033CC"/>
                </a:solidFill>
                <a:latin typeface="Myriad Pro" panose="020B0503030403020204" pitchFamily="34" charset="0"/>
                <a:ea typeface="Songti SC" panose="02010600040101010101" pitchFamily="2" charset="-122"/>
              </a:rPr>
              <a:t>一</a:t>
            </a:r>
            <a:r>
              <a:rPr kumimoji="1" lang="zh-CN" altLang="en-US" sz="2800" b="0" i="0" u="none" strike="noStrike" kern="1200" cap="none" spc="0" normalizeH="0" baseline="0" noProof="0" dirty="0">
                <a:ln>
                  <a:noFill/>
                </a:ln>
                <a:solidFill>
                  <a:srgbClr val="0033CC"/>
                </a:solidFill>
                <a:effectLst/>
                <a:uLnTx/>
                <a:uFillTx/>
                <a:latin typeface="Myriad Pro" panose="020B0503030403020204" pitchFamily="34" charset="0"/>
                <a:ea typeface="Songti SC" panose="02010600040101010101" pitchFamily="2" charset="-122"/>
              </a:rPr>
              <a:t>、</a:t>
            </a:r>
            <a:r>
              <a:rPr kumimoji="1" lang="en-US" altLang="zh-CN" sz="2800" b="0" i="0" u="none" strike="noStrike" kern="1200" cap="none" spc="0" normalizeH="0" baseline="0" noProof="0" dirty="0">
                <a:ln>
                  <a:noFill/>
                </a:ln>
                <a:solidFill>
                  <a:srgbClr val="0033CC"/>
                </a:solidFill>
                <a:effectLst/>
                <a:uLnTx/>
                <a:uFillTx/>
                <a:latin typeface="Myriad Pro" panose="020B0503030403020204" pitchFamily="34" charset="0"/>
                <a:ea typeface="Songti SC" panose="02010600040101010101" pitchFamily="2" charset="-122"/>
              </a:rPr>
              <a:t>TTL</a:t>
            </a:r>
            <a:r>
              <a:rPr kumimoji="1" lang="zh-CN" altLang="en-US" sz="2800" b="0" i="0" u="none" strike="noStrike" kern="1200" cap="none" spc="0" normalizeH="0" baseline="0" noProof="0" dirty="0">
                <a:ln>
                  <a:noFill/>
                </a:ln>
                <a:solidFill>
                  <a:srgbClr val="0033CC"/>
                </a:solidFill>
                <a:effectLst/>
                <a:uLnTx/>
                <a:uFillTx/>
                <a:latin typeface="Myriad Pro" panose="020B0503030403020204" pitchFamily="34" charset="0"/>
                <a:ea typeface="Songti SC" panose="02010600040101010101" pitchFamily="2" charset="-122"/>
              </a:rPr>
              <a:t>与非门</a:t>
            </a:r>
            <a:endParaRPr kumimoji="1" lang="zh-CN" altLang="en-US" sz="2800" b="0" i="0" u="none" strike="noStrike" kern="1200" cap="none" spc="0" normalizeH="0" baseline="0" noProof="0" dirty="0">
              <a:ln>
                <a:noFill/>
              </a:ln>
              <a:solidFill>
                <a:srgbClr val="FE0567"/>
              </a:solidFill>
              <a:effectLst/>
              <a:uLnTx/>
              <a:uFillTx/>
              <a:latin typeface="Myriad Pro" panose="020B0503030403020204" pitchFamily="34" charset="0"/>
              <a:ea typeface="Songti SC" panose="02010600040101010101" pitchFamily="2" charset="-122"/>
            </a:endParaRPr>
          </a:p>
        </p:txBody>
      </p:sp>
      <p:sp>
        <p:nvSpPr>
          <p:cNvPr id="324" name="Text Box 636">
            <a:extLst>
              <a:ext uri="{FF2B5EF4-FFF2-40B4-BE49-F238E27FC236}">
                <a16:creationId xmlns:a16="http://schemas.microsoft.com/office/drawing/2014/main" id="{50C451F5-3285-6782-37F0-9E8DE6B4FE83}"/>
              </a:ext>
            </a:extLst>
          </p:cNvPr>
          <p:cNvSpPr txBox="1">
            <a:spLocks noChangeArrowheads="1"/>
          </p:cNvSpPr>
          <p:nvPr/>
        </p:nvSpPr>
        <p:spPr bwMode="auto">
          <a:xfrm>
            <a:off x="787490" y="1201697"/>
            <a:ext cx="3519487"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marL="457200" indent="-457200">
              <a:defRPr kumimoji="1" sz="2800" b="1">
                <a:solidFill>
                  <a:schemeClr val="tx1"/>
                </a:solidFill>
                <a:latin typeface="Times New Roman" panose="02020603050405020304" pitchFamily="18" charset="0"/>
                <a:ea typeface="宋体" panose="02010600030101010101" pitchFamily="2" charset="-122"/>
              </a:defRPr>
            </a:lvl1pPr>
            <a:lvl2pPr marL="914400" indent="-457200">
              <a:defRPr kumimoji="1" sz="2800" b="1">
                <a:solidFill>
                  <a:schemeClr val="tx1"/>
                </a:solidFill>
                <a:latin typeface="Times New Roman" panose="02020603050405020304" pitchFamily="18" charset="0"/>
                <a:ea typeface="宋体" panose="02010600030101010101" pitchFamily="2" charset="-122"/>
              </a:defRPr>
            </a:lvl2pPr>
            <a:lvl3pPr marL="1371600" indent="-457200">
              <a:defRPr kumimoji="1" sz="2800" b="1">
                <a:solidFill>
                  <a:schemeClr val="tx1"/>
                </a:solidFill>
                <a:latin typeface="Times New Roman" panose="02020603050405020304" pitchFamily="18" charset="0"/>
                <a:ea typeface="宋体" panose="02010600030101010101" pitchFamily="2" charset="-122"/>
              </a:defRPr>
            </a:lvl3pPr>
            <a:lvl4pPr marL="1828800" indent="-457200">
              <a:defRPr kumimoji="1" sz="2800" b="1">
                <a:solidFill>
                  <a:schemeClr val="tx1"/>
                </a:solidFill>
                <a:latin typeface="Times New Roman" panose="02020603050405020304" pitchFamily="18" charset="0"/>
                <a:ea typeface="宋体" panose="02010600030101010101" pitchFamily="2" charset="-122"/>
              </a:defRPr>
            </a:lvl4pPr>
            <a:lvl5pPr marL="2286000" indent="-457200">
              <a:defRPr kumimoji="1" sz="2800" b="1">
                <a:solidFill>
                  <a:schemeClr val="tx1"/>
                </a:solidFill>
                <a:latin typeface="Times New Roman" panose="02020603050405020304" pitchFamily="18" charset="0"/>
                <a:ea typeface="宋体" panose="02010600030101010101" pitchFamily="2" charset="-122"/>
              </a:defRPr>
            </a:lvl5pPr>
            <a:lvl6pPr marL="2743200" indent="-4572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3200400" indent="-4572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657600" indent="-4572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4114800" indent="-4572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dirty="0">
                <a:solidFill>
                  <a:srgbClr val="FF0066"/>
                </a:solidFill>
              </a:rPr>
              <a:t>2.  </a:t>
            </a:r>
            <a:r>
              <a:rPr lang="en-US" altLang="zh-CN" i="1" dirty="0">
                <a:solidFill>
                  <a:srgbClr val="FF0066"/>
                </a:solidFill>
              </a:rPr>
              <a:t>A</a:t>
            </a:r>
            <a:r>
              <a:rPr lang="zh-CN" altLang="en-US" dirty="0">
                <a:solidFill>
                  <a:srgbClr val="FF0066"/>
                </a:solidFill>
              </a:rPr>
              <a:t>、</a:t>
            </a:r>
            <a:r>
              <a:rPr lang="en-US" altLang="zh-CN" i="1" dirty="0">
                <a:solidFill>
                  <a:srgbClr val="FF0066"/>
                </a:solidFill>
              </a:rPr>
              <a:t>B</a:t>
            </a:r>
            <a:r>
              <a:rPr lang="en-US" altLang="zh-CN" dirty="0">
                <a:solidFill>
                  <a:srgbClr val="FF0066"/>
                </a:solidFill>
              </a:rPr>
              <a:t> </a:t>
            </a:r>
            <a:r>
              <a:rPr lang="zh-CN" altLang="en-US" dirty="0">
                <a:solidFill>
                  <a:srgbClr val="FF0066"/>
                </a:solidFill>
              </a:rPr>
              <a:t>均为 </a:t>
            </a:r>
            <a:r>
              <a:rPr lang="en-US" altLang="zh-CN" dirty="0">
                <a:solidFill>
                  <a:srgbClr val="FF0066"/>
                </a:solidFill>
              </a:rPr>
              <a:t>1 </a:t>
            </a:r>
            <a:endParaRPr lang="en-US" altLang="zh-CN" dirty="0">
              <a:solidFill>
                <a:srgbClr val="0033CC"/>
              </a:solidFill>
            </a:endParaRPr>
          </a:p>
        </p:txBody>
      </p:sp>
      <p:grpSp>
        <p:nvGrpSpPr>
          <p:cNvPr id="325" name="Group 637">
            <a:extLst>
              <a:ext uri="{FF2B5EF4-FFF2-40B4-BE49-F238E27FC236}">
                <a16:creationId xmlns:a16="http://schemas.microsoft.com/office/drawing/2014/main" id="{5B281049-72AE-4E2A-A12F-4E806D56E877}"/>
              </a:ext>
            </a:extLst>
          </p:cNvPr>
          <p:cNvGrpSpPr>
            <a:grpSpLocks/>
          </p:cNvGrpSpPr>
          <p:nvPr/>
        </p:nvGrpSpPr>
        <p:grpSpPr bwMode="auto">
          <a:xfrm>
            <a:off x="1106577" y="1862097"/>
            <a:ext cx="2514600" cy="590550"/>
            <a:chOff x="426" y="1494"/>
            <a:chExt cx="1584" cy="372"/>
          </a:xfrm>
        </p:grpSpPr>
        <p:sp>
          <p:nvSpPr>
            <p:cNvPr id="326" name="AutoShape 638">
              <a:extLst>
                <a:ext uri="{FF2B5EF4-FFF2-40B4-BE49-F238E27FC236}">
                  <a16:creationId xmlns:a16="http://schemas.microsoft.com/office/drawing/2014/main" id="{3C5F795A-5793-320F-25E5-0026ADFC2083}"/>
                </a:ext>
              </a:extLst>
            </p:cNvPr>
            <p:cNvSpPr>
              <a:spLocks noChangeArrowheads="1"/>
            </p:cNvSpPr>
            <p:nvPr/>
          </p:nvSpPr>
          <p:spPr bwMode="auto">
            <a:xfrm>
              <a:off x="426" y="1494"/>
              <a:ext cx="1584" cy="372"/>
            </a:xfrm>
            <a:prstGeom prst="wedgeRoundRectCallout">
              <a:avLst>
                <a:gd name="adj1" fmla="val 31250"/>
                <a:gd name="adj2" fmla="val -83870"/>
                <a:gd name="adj3" fmla="val 16667"/>
              </a:avLst>
            </a:prstGeom>
            <a:solidFill>
              <a:srgbClr val="CCFFFF"/>
            </a:solidFill>
            <a:ln w="9525">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endParaRPr lang="zh-CN" altLang="zh-CN" sz="2400" b="0"/>
            </a:p>
          </p:txBody>
        </p:sp>
        <p:graphicFrame>
          <p:nvGraphicFramePr>
            <p:cNvPr id="327" name="Object 639">
              <a:extLst>
                <a:ext uri="{FF2B5EF4-FFF2-40B4-BE49-F238E27FC236}">
                  <a16:creationId xmlns:a16="http://schemas.microsoft.com/office/drawing/2014/main" id="{57BACF6B-0D99-0ABA-DA01-92857D097248}"/>
                </a:ext>
              </a:extLst>
            </p:cNvPr>
            <p:cNvGraphicFramePr>
              <a:graphicFrameLocks noChangeAspect="1"/>
            </p:cNvGraphicFramePr>
            <p:nvPr/>
          </p:nvGraphicFramePr>
          <p:xfrm>
            <a:off x="504" y="1536"/>
            <a:ext cx="1469" cy="299"/>
          </p:xfrm>
          <a:graphic>
            <a:graphicData uri="http://schemas.openxmlformats.org/presentationml/2006/ole">
              <mc:AlternateContent xmlns:mc="http://schemas.openxmlformats.org/markup-compatibility/2006">
                <mc:Choice xmlns:v="urn:schemas-microsoft-com:vml" Requires="v">
                  <p:oleObj name="Equation" r:id="rId2" imgW="1009778" imgH="171317" progId="Equation.3">
                    <p:embed/>
                  </p:oleObj>
                </mc:Choice>
                <mc:Fallback>
                  <p:oleObj name="Equation" r:id="rId2" imgW="1009778" imgH="171317" progId="Equation.3">
                    <p:embed/>
                    <p:pic>
                      <p:nvPicPr>
                        <p:cNvPr id="327" name="Object 639">
                          <a:extLst>
                            <a:ext uri="{FF2B5EF4-FFF2-40B4-BE49-F238E27FC236}">
                              <a16:creationId xmlns:a16="http://schemas.microsoft.com/office/drawing/2014/main" id="{57BACF6B-0D99-0ABA-DA01-92857D09724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04" y="1536"/>
                          <a:ext cx="1469" cy="299"/>
                        </a:xfrm>
                        <a:prstGeom prst="rect">
                          <a:avLst/>
                        </a:prstGeom>
                        <a:noFill/>
                        <a:ln>
                          <a:noFill/>
                        </a:ln>
                        <a:effectLst/>
                        <a:extLst>
                          <a:ext uri="{909E8E84-426E-40DD-AFC4-6F175D3DCCD1}">
                            <a14:hiddenFill xmlns:a14="http://schemas.microsoft.com/office/drawing/2010/main">
                              <a:solidFill>
                                <a:srgbClr val="FFFF00"/>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p:sp>
        <p:nvSpPr>
          <p:cNvPr id="328" name="Text Box 640">
            <a:extLst>
              <a:ext uri="{FF2B5EF4-FFF2-40B4-BE49-F238E27FC236}">
                <a16:creationId xmlns:a16="http://schemas.microsoft.com/office/drawing/2014/main" id="{58A9A24C-DFD9-C6E3-CBA3-48BA68646A9A}"/>
              </a:ext>
            </a:extLst>
          </p:cNvPr>
          <p:cNvSpPr txBox="1">
            <a:spLocks noChangeArrowheads="1"/>
          </p:cNvSpPr>
          <p:nvPr/>
        </p:nvSpPr>
        <p:spPr bwMode="auto">
          <a:xfrm>
            <a:off x="728752" y="2560597"/>
            <a:ext cx="1255713"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zh-CN" altLang="en-US">
                <a:solidFill>
                  <a:srgbClr val="0033CC"/>
                </a:solidFill>
              </a:rPr>
              <a:t>理论：</a:t>
            </a:r>
          </a:p>
        </p:txBody>
      </p:sp>
      <p:graphicFrame>
        <p:nvGraphicFramePr>
          <p:cNvPr id="329" name="Object 641">
            <a:extLst>
              <a:ext uri="{FF2B5EF4-FFF2-40B4-BE49-F238E27FC236}">
                <a16:creationId xmlns:a16="http://schemas.microsoft.com/office/drawing/2014/main" id="{831047CF-ECC9-59CA-EF22-6AD9A51488D7}"/>
              </a:ext>
            </a:extLst>
          </p:cNvPr>
          <p:cNvGraphicFramePr>
            <a:graphicFrameLocks noChangeAspect="1"/>
          </p:cNvGraphicFramePr>
          <p:nvPr>
            <p:extLst>
              <p:ext uri="{D42A27DB-BD31-4B8C-83A1-F6EECF244321}">
                <p14:modId xmlns:p14="http://schemas.microsoft.com/office/powerpoint/2010/main" val="874002878"/>
              </p:ext>
            </p:extLst>
          </p:nvPr>
        </p:nvGraphicFramePr>
        <p:xfrm>
          <a:off x="604927" y="3100347"/>
          <a:ext cx="4205288" cy="514350"/>
        </p:xfrm>
        <a:graphic>
          <a:graphicData uri="http://schemas.openxmlformats.org/presentationml/2006/ole">
            <mc:AlternateContent xmlns:mc="http://schemas.openxmlformats.org/markup-compatibility/2006">
              <mc:Choice xmlns:v="urn:schemas-microsoft-com:vml" Requires="v">
                <p:oleObj name="Equation" r:id="rId4" imgW="1705121" imgH="171317" progId="Equation.3">
                  <p:embed/>
                </p:oleObj>
              </mc:Choice>
              <mc:Fallback>
                <p:oleObj name="Equation" r:id="rId4" imgW="1705121" imgH="171317" progId="Equation.3">
                  <p:embed/>
                  <p:pic>
                    <p:nvPicPr>
                      <p:cNvPr id="329" name="Object 641">
                        <a:extLst>
                          <a:ext uri="{FF2B5EF4-FFF2-40B4-BE49-F238E27FC236}">
                            <a16:creationId xmlns:a16="http://schemas.microsoft.com/office/drawing/2014/main" id="{831047CF-ECC9-59CA-EF22-6AD9A51488D7}"/>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604927" y="3100347"/>
                        <a:ext cx="4205288" cy="514350"/>
                      </a:xfrm>
                      <a:prstGeom prst="rect">
                        <a:avLst/>
                      </a:prstGeom>
                      <a:noFill/>
                      <a:ln>
                        <a:noFill/>
                      </a:ln>
                      <a:effectLst/>
                      <a:extLst>
                        <a:ext uri="{909E8E84-426E-40DD-AFC4-6F175D3DCCD1}">
                          <a14:hiddenFill xmlns:a14="http://schemas.microsoft.com/office/drawing/2010/main">
                            <a:solidFill>
                              <a:srgbClr val="CCFFFF"/>
                            </a:solidFill>
                          </a14:hiddenFill>
                        </a:ext>
                        <a:ext uri="{91240B29-F687-4F45-9708-019B960494DF}">
                          <a14:hiddenLine xmlns:a14="http://schemas.microsoft.com/office/drawing/2010/main" w="28575">
                            <a:solidFill>
                              <a:srgbClr val="0066FF"/>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30" name="Text Box 642">
            <a:extLst>
              <a:ext uri="{FF2B5EF4-FFF2-40B4-BE49-F238E27FC236}">
                <a16:creationId xmlns:a16="http://schemas.microsoft.com/office/drawing/2014/main" id="{19D908E9-7511-0F84-42C1-66EA68484A63}"/>
              </a:ext>
            </a:extLst>
          </p:cNvPr>
          <p:cNvSpPr txBox="1">
            <a:spLocks noChangeArrowheads="1"/>
          </p:cNvSpPr>
          <p:nvPr/>
        </p:nvSpPr>
        <p:spPr bwMode="auto">
          <a:xfrm>
            <a:off x="760502" y="3654385"/>
            <a:ext cx="1255713"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zh-CN" altLang="en-US">
                <a:solidFill>
                  <a:srgbClr val="FF0066"/>
                </a:solidFill>
              </a:rPr>
              <a:t>实际：</a:t>
            </a:r>
          </a:p>
        </p:txBody>
      </p:sp>
      <p:graphicFrame>
        <p:nvGraphicFramePr>
          <p:cNvPr id="331" name="Object 643">
            <a:extLst>
              <a:ext uri="{FF2B5EF4-FFF2-40B4-BE49-F238E27FC236}">
                <a16:creationId xmlns:a16="http://schemas.microsoft.com/office/drawing/2014/main" id="{E96E1578-428B-6E63-A002-1CB98794AA48}"/>
              </a:ext>
            </a:extLst>
          </p:cNvPr>
          <p:cNvGraphicFramePr>
            <a:graphicFrameLocks noChangeAspect="1"/>
          </p:cNvGraphicFramePr>
          <p:nvPr>
            <p:extLst>
              <p:ext uri="{D42A27DB-BD31-4B8C-83A1-F6EECF244321}">
                <p14:modId xmlns:p14="http://schemas.microsoft.com/office/powerpoint/2010/main" val="35206292"/>
              </p:ext>
            </p:extLst>
          </p:nvPr>
        </p:nvGraphicFramePr>
        <p:xfrm>
          <a:off x="630327" y="4140160"/>
          <a:ext cx="3900488" cy="514350"/>
        </p:xfrm>
        <a:graphic>
          <a:graphicData uri="http://schemas.openxmlformats.org/presentationml/2006/ole">
            <mc:AlternateContent xmlns:mc="http://schemas.openxmlformats.org/markup-compatibility/2006">
              <mc:Choice xmlns:v="urn:schemas-microsoft-com:vml" Requires="v">
                <p:oleObj name="Equation" r:id="rId6" imgW="1581138" imgH="171317" progId="Equation.3">
                  <p:embed/>
                </p:oleObj>
              </mc:Choice>
              <mc:Fallback>
                <p:oleObj name="Equation" r:id="rId6" imgW="1581138" imgH="171317" progId="Equation.3">
                  <p:embed/>
                  <p:pic>
                    <p:nvPicPr>
                      <p:cNvPr id="331" name="Object 643">
                        <a:extLst>
                          <a:ext uri="{FF2B5EF4-FFF2-40B4-BE49-F238E27FC236}">
                            <a16:creationId xmlns:a16="http://schemas.microsoft.com/office/drawing/2014/main" id="{E96E1578-428B-6E63-A002-1CB98794AA48}"/>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630327" y="4140160"/>
                        <a:ext cx="3900488" cy="514350"/>
                      </a:xfrm>
                      <a:prstGeom prst="rect">
                        <a:avLst/>
                      </a:prstGeom>
                      <a:noFill/>
                      <a:ln>
                        <a:noFill/>
                      </a:ln>
                      <a:effectLst/>
                      <a:extLst>
                        <a:ext uri="{909E8E84-426E-40DD-AFC4-6F175D3DCCD1}">
                          <a14:hiddenFill xmlns:a14="http://schemas.microsoft.com/office/drawing/2010/main">
                            <a:solidFill>
                              <a:srgbClr val="CCFFFF"/>
                            </a:solidFill>
                          </a14:hiddenFill>
                        </a:ext>
                        <a:ext uri="{91240B29-F687-4F45-9708-019B960494DF}">
                          <a14:hiddenLine xmlns:a14="http://schemas.microsoft.com/office/drawing/2010/main" w="28575">
                            <a:solidFill>
                              <a:srgbClr val="0066FF"/>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32" name="AutoShape 644">
            <a:extLst>
              <a:ext uri="{FF2B5EF4-FFF2-40B4-BE49-F238E27FC236}">
                <a16:creationId xmlns:a16="http://schemas.microsoft.com/office/drawing/2014/main" id="{A77648E6-027C-5E55-765C-66762C75746D}"/>
              </a:ext>
            </a:extLst>
          </p:cNvPr>
          <p:cNvSpPr>
            <a:spLocks noChangeArrowheads="1"/>
          </p:cNvSpPr>
          <p:nvPr/>
        </p:nvSpPr>
        <p:spPr bwMode="auto">
          <a:xfrm>
            <a:off x="801777" y="4935497"/>
            <a:ext cx="565150" cy="161925"/>
          </a:xfrm>
          <a:prstGeom prst="notchedRightArrow">
            <a:avLst>
              <a:gd name="adj1" fmla="val 50000"/>
              <a:gd name="adj2" fmla="val 87255"/>
            </a:avLst>
          </a:prstGeom>
          <a:solidFill>
            <a:srgbClr val="FF0066"/>
          </a:solidFill>
          <a:ln w="9525">
            <a:solidFill>
              <a:srgbClr val="FF0066"/>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333" name="Text Box 645">
            <a:extLst>
              <a:ext uri="{FF2B5EF4-FFF2-40B4-BE49-F238E27FC236}">
                <a16:creationId xmlns:a16="http://schemas.microsoft.com/office/drawing/2014/main" id="{CA99F110-9887-1DA2-A59F-08F69CB1079D}"/>
              </a:ext>
            </a:extLst>
          </p:cNvPr>
          <p:cNvSpPr txBox="1">
            <a:spLocks noChangeArrowheads="1"/>
          </p:cNvSpPr>
          <p:nvPr/>
        </p:nvSpPr>
        <p:spPr bwMode="auto">
          <a:xfrm>
            <a:off x="1471702" y="4756110"/>
            <a:ext cx="2241550"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a:solidFill>
                  <a:srgbClr val="0033CC"/>
                </a:solidFill>
              </a:rPr>
              <a:t>T</a:t>
            </a:r>
            <a:r>
              <a:rPr lang="en-US" altLang="zh-CN" baseline="-25000">
                <a:solidFill>
                  <a:srgbClr val="0033CC"/>
                </a:solidFill>
              </a:rPr>
              <a:t>2 </a:t>
            </a:r>
            <a:r>
              <a:rPr lang="zh-CN" altLang="en-US">
                <a:solidFill>
                  <a:srgbClr val="0033CC"/>
                </a:solidFill>
              </a:rPr>
              <a:t>、 </a:t>
            </a:r>
            <a:r>
              <a:rPr lang="en-US" altLang="zh-CN">
                <a:solidFill>
                  <a:srgbClr val="0033CC"/>
                </a:solidFill>
              </a:rPr>
              <a:t>T</a:t>
            </a:r>
            <a:r>
              <a:rPr lang="en-US" altLang="zh-CN" baseline="-25000">
                <a:solidFill>
                  <a:srgbClr val="0033CC"/>
                </a:solidFill>
              </a:rPr>
              <a:t>4 </a:t>
            </a:r>
            <a:r>
              <a:rPr lang="zh-CN" altLang="en-US">
                <a:solidFill>
                  <a:srgbClr val="0033CC"/>
                </a:solidFill>
              </a:rPr>
              <a:t>导通</a:t>
            </a:r>
          </a:p>
        </p:txBody>
      </p:sp>
      <p:sp>
        <p:nvSpPr>
          <p:cNvPr id="334" name="Text Box 646">
            <a:extLst>
              <a:ext uri="{FF2B5EF4-FFF2-40B4-BE49-F238E27FC236}">
                <a16:creationId xmlns:a16="http://schemas.microsoft.com/office/drawing/2014/main" id="{D9849A92-8A84-477A-D80D-8172CAF5A610}"/>
              </a:ext>
            </a:extLst>
          </p:cNvPr>
          <p:cNvSpPr txBox="1">
            <a:spLocks noChangeArrowheads="1"/>
          </p:cNvSpPr>
          <p:nvPr/>
        </p:nvSpPr>
        <p:spPr bwMode="auto">
          <a:xfrm>
            <a:off x="1485990" y="5351422"/>
            <a:ext cx="224155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a:solidFill>
                  <a:srgbClr val="0033CC"/>
                </a:solidFill>
              </a:rPr>
              <a:t>T</a:t>
            </a:r>
            <a:r>
              <a:rPr lang="en-US" altLang="zh-CN" baseline="-25000">
                <a:solidFill>
                  <a:srgbClr val="0033CC"/>
                </a:solidFill>
              </a:rPr>
              <a:t>3 </a:t>
            </a:r>
            <a:r>
              <a:rPr lang="zh-CN" altLang="en-US">
                <a:solidFill>
                  <a:srgbClr val="0033CC"/>
                </a:solidFill>
              </a:rPr>
              <a:t>、 </a:t>
            </a:r>
            <a:r>
              <a:rPr lang="en-US" altLang="zh-CN">
                <a:solidFill>
                  <a:srgbClr val="0033CC"/>
                </a:solidFill>
              </a:rPr>
              <a:t>D</a:t>
            </a:r>
            <a:r>
              <a:rPr lang="en-US" altLang="zh-CN" baseline="-25000">
                <a:solidFill>
                  <a:srgbClr val="0033CC"/>
                </a:solidFill>
              </a:rPr>
              <a:t>  </a:t>
            </a:r>
            <a:r>
              <a:rPr lang="zh-CN" altLang="en-US">
                <a:solidFill>
                  <a:srgbClr val="0033CC"/>
                </a:solidFill>
              </a:rPr>
              <a:t>截止</a:t>
            </a:r>
          </a:p>
        </p:txBody>
      </p:sp>
      <p:sp>
        <p:nvSpPr>
          <p:cNvPr id="335" name="AutoShape 647">
            <a:extLst>
              <a:ext uri="{FF2B5EF4-FFF2-40B4-BE49-F238E27FC236}">
                <a16:creationId xmlns:a16="http://schemas.microsoft.com/office/drawing/2014/main" id="{853C1824-64CC-08B6-3A0E-D0D89D591F65}"/>
              </a:ext>
            </a:extLst>
          </p:cNvPr>
          <p:cNvSpPr>
            <a:spLocks noChangeArrowheads="1"/>
          </p:cNvSpPr>
          <p:nvPr/>
        </p:nvSpPr>
        <p:spPr bwMode="auto">
          <a:xfrm>
            <a:off x="816065" y="5529222"/>
            <a:ext cx="565150" cy="161925"/>
          </a:xfrm>
          <a:prstGeom prst="notchedRightArrow">
            <a:avLst>
              <a:gd name="adj1" fmla="val 50000"/>
              <a:gd name="adj2" fmla="val 87255"/>
            </a:avLst>
          </a:prstGeom>
          <a:solidFill>
            <a:srgbClr val="FF0066"/>
          </a:solidFill>
          <a:ln w="9525">
            <a:solidFill>
              <a:srgbClr val="FF0066"/>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336" name="Text Box 648">
            <a:extLst>
              <a:ext uri="{FF2B5EF4-FFF2-40B4-BE49-F238E27FC236}">
                <a16:creationId xmlns:a16="http://schemas.microsoft.com/office/drawing/2014/main" id="{87D8F5CC-0011-15A8-4E24-AB90C8BB0A51}"/>
              </a:ext>
            </a:extLst>
          </p:cNvPr>
          <p:cNvSpPr txBox="1">
            <a:spLocks noChangeArrowheads="1"/>
          </p:cNvSpPr>
          <p:nvPr/>
        </p:nvSpPr>
        <p:spPr bwMode="auto">
          <a:xfrm>
            <a:off x="757784" y="6000954"/>
            <a:ext cx="3184525"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kumimoji="0" lang="en-US" altLang="zh-CN" i="1" dirty="0" err="1">
                <a:solidFill>
                  <a:srgbClr val="FF0066"/>
                </a:solidFill>
              </a:rPr>
              <a:t>u</a:t>
            </a:r>
            <a:r>
              <a:rPr kumimoji="0" lang="en-US" altLang="zh-CN" baseline="-25000" dirty="0" err="1">
                <a:solidFill>
                  <a:srgbClr val="FF0066"/>
                </a:solidFill>
              </a:rPr>
              <a:t>O</a:t>
            </a:r>
            <a:r>
              <a:rPr kumimoji="0" lang="en-US" altLang="zh-CN" dirty="0">
                <a:solidFill>
                  <a:srgbClr val="FF0066"/>
                </a:solidFill>
              </a:rPr>
              <a:t> = </a:t>
            </a:r>
            <a:r>
              <a:rPr kumimoji="0" lang="en-US" altLang="zh-CN" i="1" dirty="0">
                <a:solidFill>
                  <a:srgbClr val="FF0066"/>
                </a:solidFill>
              </a:rPr>
              <a:t>U</a:t>
            </a:r>
            <a:r>
              <a:rPr kumimoji="0" lang="en-US" altLang="zh-CN" baseline="-25000" dirty="0">
                <a:solidFill>
                  <a:srgbClr val="FF0066"/>
                </a:solidFill>
              </a:rPr>
              <a:t>CES4 </a:t>
            </a:r>
            <a:r>
              <a:rPr kumimoji="0" lang="en-US" altLang="zh-CN" dirty="0">
                <a:solidFill>
                  <a:srgbClr val="FF0066"/>
                </a:solidFill>
              </a:rPr>
              <a:t>≤ 0.3V</a:t>
            </a:r>
            <a:endParaRPr lang="en-US" altLang="zh-CN" dirty="0">
              <a:solidFill>
                <a:srgbClr val="FF0066"/>
              </a:solidFill>
            </a:endParaRPr>
          </a:p>
        </p:txBody>
      </p:sp>
      <p:grpSp>
        <p:nvGrpSpPr>
          <p:cNvPr id="345" name="Group 657">
            <a:extLst>
              <a:ext uri="{FF2B5EF4-FFF2-40B4-BE49-F238E27FC236}">
                <a16:creationId xmlns:a16="http://schemas.microsoft.com/office/drawing/2014/main" id="{D5745C99-0355-EF62-F2D2-459A15826E8C}"/>
              </a:ext>
            </a:extLst>
          </p:cNvPr>
          <p:cNvGrpSpPr>
            <a:grpSpLocks/>
          </p:cNvGrpSpPr>
          <p:nvPr/>
        </p:nvGrpSpPr>
        <p:grpSpPr bwMode="auto">
          <a:xfrm>
            <a:off x="6158728" y="921360"/>
            <a:ext cx="4572000" cy="4849813"/>
            <a:chOff x="2720" y="518"/>
            <a:chExt cx="2880" cy="3055"/>
          </a:xfrm>
        </p:grpSpPr>
        <p:sp>
          <p:nvSpPr>
            <p:cNvPr id="346" name="Rectangle 549">
              <a:extLst>
                <a:ext uri="{FF2B5EF4-FFF2-40B4-BE49-F238E27FC236}">
                  <a16:creationId xmlns:a16="http://schemas.microsoft.com/office/drawing/2014/main" id="{B17070D9-41B7-9B60-013C-E0DA73F173A2}"/>
                </a:ext>
              </a:extLst>
            </p:cNvPr>
            <p:cNvSpPr>
              <a:spLocks noChangeArrowheads="1"/>
            </p:cNvSpPr>
            <p:nvPr/>
          </p:nvSpPr>
          <p:spPr bwMode="auto">
            <a:xfrm>
              <a:off x="2720" y="718"/>
              <a:ext cx="2880" cy="2855"/>
            </a:xfrm>
            <a:prstGeom prst="rect">
              <a:avLst/>
            </a:prstGeom>
            <a:solidFill>
              <a:srgbClr val="A5CEAD"/>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347" name="Text Box 550">
              <a:extLst>
                <a:ext uri="{FF2B5EF4-FFF2-40B4-BE49-F238E27FC236}">
                  <a16:creationId xmlns:a16="http://schemas.microsoft.com/office/drawing/2014/main" id="{E858AE95-A586-7E54-23B2-61DB25AF37FE}"/>
                </a:ext>
              </a:extLst>
            </p:cNvPr>
            <p:cNvSpPr txBox="1">
              <a:spLocks noChangeArrowheads="1"/>
            </p:cNvSpPr>
            <p:nvPr/>
          </p:nvSpPr>
          <p:spPr bwMode="auto">
            <a:xfrm>
              <a:off x="4979" y="518"/>
              <a:ext cx="537" cy="518"/>
            </a:xfrm>
            <a:prstGeom prst="rect">
              <a:avLst/>
            </a:prstGeom>
            <a:solidFill>
              <a:srgbClr val="A5CEAD"/>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r>
                <a:rPr kumimoji="0" lang="en-US" altLang="zh-CN" sz="2400">
                  <a:solidFill>
                    <a:srgbClr val="FF0066"/>
                  </a:solidFill>
                </a:rPr>
                <a:t>+</a:t>
              </a:r>
              <a:r>
                <a:rPr kumimoji="0" lang="en-US" altLang="zh-CN" sz="2400" i="1">
                  <a:solidFill>
                    <a:srgbClr val="FF0066"/>
                  </a:solidFill>
                </a:rPr>
                <a:t>V</a:t>
              </a:r>
              <a:r>
                <a:rPr kumimoji="0" lang="en-US" altLang="zh-CN" sz="2400" baseline="-25000">
                  <a:solidFill>
                    <a:srgbClr val="FF0066"/>
                  </a:solidFill>
                </a:rPr>
                <a:t>CC</a:t>
              </a:r>
            </a:p>
            <a:p>
              <a:pPr algn="ctr" eaLnBrk="1" hangingPunct="1"/>
              <a:r>
                <a:rPr kumimoji="0" lang="en-US" altLang="zh-CN" sz="2400">
                  <a:solidFill>
                    <a:srgbClr val="0033CC"/>
                  </a:solidFill>
                </a:rPr>
                <a:t>+5V</a:t>
              </a:r>
            </a:p>
          </p:txBody>
        </p:sp>
        <p:sp>
          <p:nvSpPr>
            <p:cNvPr id="348" name="Line 551" descr="C:\Documents and Settings\Administrator\桌面\未命名.bmp">
              <a:extLst>
                <a:ext uri="{FF2B5EF4-FFF2-40B4-BE49-F238E27FC236}">
                  <a16:creationId xmlns:a16="http://schemas.microsoft.com/office/drawing/2014/main" id="{C4A518C4-E552-E47E-14BA-835C0B48C8B1}"/>
                </a:ext>
              </a:extLst>
            </p:cNvPr>
            <p:cNvSpPr>
              <a:spLocks noChangeShapeType="1"/>
            </p:cNvSpPr>
            <p:nvPr/>
          </p:nvSpPr>
          <p:spPr bwMode="auto">
            <a:xfrm>
              <a:off x="3632" y="1058"/>
              <a:ext cx="1605"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49" name="Line 552" descr="C:\Documents and Settings\Administrator\桌面\未命名.bmp">
              <a:extLst>
                <a:ext uri="{FF2B5EF4-FFF2-40B4-BE49-F238E27FC236}">
                  <a16:creationId xmlns:a16="http://schemas.microsoft.com/office/drawing/2014/main" id="{4407C59A-16F0-6BB8-D2C6-BDD0410DE33A}"/>
                </a:ext>
              </a:extLst>
            </p:cNvPr>
            <p:cNvSpPr>
              <a:spLocks noChangeShapeType="1"/>
            </p:cNvSpPr>
            <p:nvPr/>
          </p:nvSpPr>
          <p:spPr bwMode="auto">
            <a:xfrm>
              <a:off x="4683" y="1586"/>
              <a:ext cx="0"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50" name="Line 553" descr="C:\Documents and Settings\Administrator\桌面\未命名.bmp">
              <a:extLst>
                <a:ext uri="{FF2B5EF4-FFF2-40B4-BE49-F238E27FC236}">
                  <a16:creationId xmlns:a16="http://schemas.microsoft.com/office/drawing/2014/main" id="{05631891-7878-1E5A-D5FE-0B5FEDD7670E}"/>
                </a:ext>
              </a:extLst>
            </p:cNvPr>
            <p:cNvSpPr>
              <a:spLocks noChangeShapeType="1"/>
            </p:cNvSpPr>
            <p:nvPr/>
          </p:nvSpPr>
          <p:spPr bwMode="auto">
            <a:xfrm flipH="1">
              <a:off x="4251" y="1682"/>
              <a:ext cx="480"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351" name="Line 554" descr="C:\Documents and Settings\Administrator\桌面\未命名.bmp">
              <a:extLst>
                <a:ext uri="{FF2B5EF4-FFF2-40B4-BE49-F238E27FC236}">
                  <a16:creationId xmlns:a16="http://schemas.microsoft.com/office/drawing/2014/main" id="{3C3348CA-FDE5-7C39-DD35-04387C39C550}"/>
                </a:ext>
              </a:extLst>
            </p:cNvPr>
            <p:cNvSpPr>
              <a:spLocks noChangeShapeType="1"/>
            </p:cNvSpPr>
            <p:nvPr/>
          </p:nvSpPr>
          <p:spPr bwMode="auto">
            <a:xfrm>
              <a:off x="4904" y="2342"/>
              <a:ext cx="336"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352" name="Line 555" descr="C:\Documents and Settings\Administrator\桌面\未命名.bmp">
              <a:extLst>
                <a:ext uri="{FF2B5EF4-FFF2-40B4-BE49-F238E27FC236}">
                  <a16:creationId xmlns:a16="http://schemas.microsoft.com/office/drawing/2014/main" id="{F20CE016-0094-094A-7068-45A7EE243545}"/>
                </a:ext>
              </a:extLst>
            </p:cNvPr>
            <p:cNvSpPr>
              <a:spLocks noChangeShapeType="1"/>
            </p:cNvSpPr>
            <p:nvPr/>
          </p:nvSpPr>
          <p:spPr bwMode="auto">
            <a:xfrm flipH="1">
              <a:off x="2964" y="2102"/>
              <a:ext cx="420"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353" name="Line 556" descr="C:\Documents and Settings\Administrator\桌面\未命名.bmp">
              <a:extLst>
                <a:ext uri="{FF2B5EF4-FFF2-40B4-BE49-F238E27FC236}">
                  <a16:creationId xmlns:a16="http://schemas.microsoft.com/office/drawing/2014/main" id="{A9D1FD5D-28E8-828F-40FB-368A29E35D4B}"/>
                </a:ext>
              </a:extLst>
            </p:cNvPr>
            <p:cNvSpPr>
              <a:spLocks noChangeShapeType="1"/>
            </p:cNvSpPr>
            <p:nvPr/>
          </p:nvSpPr>
          <p:spPr bwMode="auto">
            <a:xfrm>
              <a:off x="4282" y="2223"/>
              <a:ext cx="1" cy="882"/>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354" name="Line 557" descr="C:\Documents and Settings\Administrator\桌面\未命名.bmp">
              <a:extLst>
                <a:ext uri="{FF2B5EF4-FFF2-40B4-BE49-F238E27FC236}">
                  <a16:creationId xmlns:a16="http://schemas.microsoft.com/office/drawing/2014/main" id="{AFC427ED-D006-770B-1F3E-EE26A760128E}"/>
                </a:ext>
              </a:extLst>
            </p:cNvPr>
            <p:cNvSpPr>
              <a:spLocks noChangeShapeType="1"/>
            </p:cNvSpPr>
            <p:nvPr/>
          </p:nvSpPr>
          <p:spPr bwMode="auto">
            <a:xfrm>
              <a:off x="4277" y="3102"/>
              <a:ext cx="651"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355" name="Line 558" descr="C:\Documents and Settings\Administrator\桌面\未命名.bmp">
              <a:extLst>
                <a:ext uri="{FF2B5EF4-FFF2-40B4-BE49-F238E27FC236}">
                  <a16:creationId xmlns:a16="http://schemas.microsoft.com/office/drawing/2014/main" id="{8E0702F0-A5E3-32F7-C973-F5C02A580C26}"/>
                </a:ext>
              </a:extLst>
            </p:cNvPr>
            <p:cNvSpPr>
              <a:spLocks noChangeShapeType="1"/>
            </p:cNvSpPr>
            <p:nvPr/>
          </p:nvSpPr>
          <p:spPr bwMode="auto">
            <a:xfrm>
              <a:off x="4812" y="3228"/>
              <a:ext cx="192" cy="0"/>
            </a:xfrm>
            <a:prstGeom prst="line">
              <a:avLst/>
            </a:prstGeom>
            <a:noFill/>
            <a:ln w="5715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356" name="Line 559" descr="C:\Documents and Settings\Administrator\桌面\未命名.bmp">
              <a:extLst>
                <a:ext uri="{FF2B5EF4-FFF2-40B4-BE49-F238E27FC236}">
                  <a16:creationId xmlns:a16="http://schemas.microsoft.com/office/drawing/2014/main" id="{B7F77CE5-1A53-C567-113F-BA73EB97F7CB}"/>
                </a:ext>
              </a:extLst>
            </p:cNvPr>
            <p:cNvSpPr>
              <a:spLocks noChangeShapeType="1"/>
            </p:cNvSpPr>
            <p:nvPr/>
          </p:nvSpPr>
          <p:spPr bwMode="auto">
            <a:xfrm flipH="1">
              <a:off x="4294" y="2615"/>
              <a:ext cx="437"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357" name="Line 560" descr="C:\Documents and Settings\Administrator\桌面\未命名.bmp">
              <a:extLst>
                <a:ext uri="{FF2B5EF4-FFF2-40B4-BE49-F238E27FC236}">
                  <a16:creationId xmlns:a16="http://schemas.microsoft.com/office/drawing/2014/main" id="{19DCC3BE-C333-1B78-A82D-7A8CDE77C489}"/>
                </a:ext>
              </a:extLst>
            </p:cNvPr>
            <p:cNvSpPr>
              <a:spLocks noChangeShapeType="1"/>
            </p:cNvSpPr>
            <p:nvPr/>
          </p:nvSpPr>
          <p:spPr bwMode="auto">
            <a:xfrm>
              <a:off x="4903" y="2753"/>
              <a:ext cx="0" cy="478"/>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358" name="Text Box 562">
              <a:extLst>
                <a:ext uri="{FF2B5EF4-FFF2-40B4-BE49-F238E27FC236}">
                  <a16:creationId xmlns:a16="http://schemas.microsoft.com/office/drawing/2014/main" id="{FBD90919-DDB0-9677-E9F5-5AF3D8D9F28C}"/>
                </a:ext>
              </a:extLst>
            </p:cNvPr>
            <p:cNvSpPr txBox="1">
              <a:spLocks noChangeArrowheads="1"/>
            </p:cNvSpPr>
            <p:nvPr/>
          </p:nvSpPr>
          <p:spPr bwMode="auto">
            <a:xfrm>
              <a:off x="3113" y="1345"/>
              <a:ext cx="467" cy="288"/>
            </a:xfrm>
            <a:prstGeom prst="rect">
              <a:avLst/>
            </a:prstGeom>
            <a:solidFill>
              <a:srgbClr val="A5CEAD"/>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r>
                <a:rPr kumimoji="0" lang="en-US" altLang="zh-CN" sz="2400">
                  <a:solidFill>
                    <a:srgbClr val="0033CC"/>
                  </a:solidFill>
                </a:rPr>
                <a:t>4k</a:t>
              </a:r>
              <a:r>
                <a:rPr kumimoji="0" lang="en-US" altLang="zh-CN" sz="2400">
                  <a:solidFill>
                    <a:srgbClr val="0033CC"/>
                  </a:solidFill>
                  <a:latin typeface="Symbol" panose="05050102010706020507" pitchFamily="18" charset="2"/>
                  <a:sym typeface="Symbol" panose="05050102010706020507" pitchFamily="18" charset="2"/>
                </a:rPr>
                <a:t></a:t>
              </a:r>
              <a:endParaRPr kumimoji="0" lang="en-US" altLang="zh-CN" sz="2400">
                <a:solidFill>
                  <a:srgbClr val="0033CC"/>
                </a:solidFill>
                <a:latin typeface="Symbol" panose="05050102010706020507" pitchFamily="18" charset="2"/>
              </a:endParaRPr>
            </a:p>
          </p:txBody>
        </p:sp>
        <p:sp>
          <p:nvSpPr>
            <p:cNvPr id="359" name="Line 563" descr="C:\Documents and Settings\Administrator\桌面\未命名.bmp">
              <a:extLst>
                <a:ext uri="{FF2B5EF4-FFF2-40B4-BE49-F238E27FC236}">
                  <a16:creationId xmlns:a16="http://schemas.microsoft.com/office/drawing/2014/main" id="{614BF9D9-87C5-0315-E313-EA59BAD9BA25}"/>
                </a:ext>
              </a:extLst>
            </p:cNvPr>
            <p:cNvSpPr>
              <a:spLocks noChangeShapeType="1"/>
            </p:cNvSpPr>
            <p:nvPr/>
          </p:nvSpPr>
          <p:spPr bwMode="auto">
            <a:xfrm rot="5422507">
              <a:off x="3571" y="1748"/>
              <a:ext cx="3" cy="338"/>
            </a:xfrm>
            <a:prstGeom prst="line">
              <a:avLst/>
            </a:prstGeom>
            <a:noFill/>
            <a:ln w="38100">
              <a:solidFill>
                <a:srgbClr val="0033CC"/>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360" name="Line 564" descr="C:\Documents and Settings\Administrator\桌面\未命名.bmp">
              <a:extLst>
                <a:ext uri="{FF2B5EF4-FFF2-40B4-BE49-F238E27FC236}">
                  <a16:creationId xmlns:a16="http://schemas.microsoft.com/office/drawing/2014/main" id="{4A24ACCF-B7AD-9882-2DF2-3E618DC677F3}"/>
                </a:ext>
              </a:extLst>
            </p:cNvPr>
            <p:cNvSpPr>
              <a:spLocks noChangeShapeType="1"/>
            </p:cNvSpPr>
            <p:nvPr/>
          </p:nvSpPr>
          <p:spPr bwMode="auto">
            <a:xfrm>
              <a:off x="3303" y="2968"/>
              <a:ext cx="192" cy="0"/>
            </a:xfrm>
            <a:prstGeom prst="line">
              <a:avLst/>
            </a:prstGeom>
            <a:noFill/>
            <a:ln w="5715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361" name="AutoShape 565">
              <a:extLst>
                <a:ext uri="{FF2B5EF4-FFF2-40B4-BE49-F238E27FC236}">
                  <a16:creationId xmlns:a16="http://schemas.microsoft.com/office/drawing/2014/main" id="{C2DA42E3-EAF7-46C6-AFF2-948F337BBE04}"/>
                </a:ext>
              </a:extLst>
            </p:cNvPr>
            <p:cNvSpPr>
              <a:spLocks noChangeArrowheads="1"/>
            </p:cNvSpPr>
            <p:nvPr/>
          </p:nvSpPr>
          <p:spPr bwMode="auto">
            <a:xfrm>
              <a:off x="5227" y="1023"/>
              <a:ext cx="66" cy="69"/>
            </a:xfrm>
            <a:prstGeom prst="flowChartConnector">
              <a:avLst/>
            </a:prstGeom>
            <a:solidFill>
              <a:srgbClr val="A5CEAD"/>
            </a:solidFill>
            <a:ln w="2857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362" name="AutoShape 566">
              <a:extLst>
                <a:ext uri="{FF2B5EF4-FFF2-40B4-BE49-F238E27FC236}">
                  <a16:creationId xmlns:a16="http://schemas.microsoft.com/office/drawing/2014/main" id="{DEC4F378-3E2A-F437-D3D1-72F268D05A8A}"/>
                </a:ext>
              </a:extLst>
            </p:cNvPr>
            <p:cNvSpPr>
              <a:spLocks noChangeArrowheads="1"/>
            </p:cNvSpPr>
            <p:nvPr/>
          </p:nvSpPr>
          <p:spPr bwMode="auto">
            <a:xfrm>
              <a:off x="5237" y="2309"/>
              <a:ext cx="66" cy="69"/>
            </a:xfrm>
            <a:prstGeom prst="flowChartConnector">
              <a:avLst/>
            </a:prstGeom>
            <a:solidFill>
              <a:srgbClr val="A5CEAD"/>
            </a:solidFill>
            <a:ln w="2857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363" name="Line 567" descr="C:\Documents and Settings\Administrator\桌面\未命名.bmp">
              <a:extLst>
                <a:ext uri="{FF2B5EF4-FFF2-40B4-BE49-F238E27FC236}">
                  <a16:creationId xmlns:a16="http://schemas.microsoft.com/office/drawing/2014/main" id="{8246799D-5B7E-6CA9-4FE1-8E9FCDA9855F}"/>
                </a:ext>
              </a:extLst>
            </p:cNvPr>
            <p:cNvSpPr>
              <a:spLocks noChangeShapeType="1"/>
            </p:cNvSpPr>
            <p:nvPr/>
          </p:nvSpPr>
          <p:spPr bwMode="auto">
            <a:xfrm rot="10800000" flipV="1">
              <a:off x="4782" y="2181"/>
              <a:ext cx="235" cy="0"/>
            </a:xfrm>
            <a:prstGeom prst="line">
              <a:avLst/>
            </a:prstGeom>
            <a:noFill/>
            <a:ln w="381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364" name="AutoShape 568">
              <a:extLst>
                <a:ext uri="{FF2B5EF4-FFF2-40B4-BE49-F238E27FC236}">
                  <a16:creationId xmlns:a16="http://schemas.microsoft.com/office/drawing/2014/main" id="{910FBAC6-A490-BBD5-1C22-9E0628506E6F}"/>
                </a:ext>
              </a:extLst>
            </p:cNvPr>
            <p:cNvSpPr>
              <a:spLocks noChangeArrowheads="1"/>
            </p:cNvSpPr>
            <p:nvPr/>
          </p:nvSpPr>
          <p:spPr bwMode="auto">
            <a:xfrm>
              <a:off x="4872" y="2307"/>
              <a:ext cx="66" cy="69"/>
            </a:xfrm>
            <a:prstGeom prst="flowChartConnector">
              <a:avLst/>
            </a:prstGeom>
            <a:solidFill>
              <a:srgbClr val="A5CEAD"/>
            </a:solidFill>
            <a:ln w="2857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365" name="AutoShape 569">
              <a:extLst>
                <a:ext uri="{FF2B5EF4-FFF2-40B4-BE49-F238E27FC236}">
                  <a16:creationId xmlns:a16="http://schemas.microsoft.com/office/drawing/2014/main" id="{72251A8C-6916-A458-4BEB-785CCCDA73D1}"/>
                </a:ext>
              </a:extLst>
            </p:cNvPr>
            <p:cNvSpPr>
              <a:spLocks noChangeArrowheads="1"/>
            </p:cNvSpPr>
            <p:nvPr/>
          </p:nvSpPr>
          <p:spPr bwMode="auto">
            <a:xfrm>
              <a:off x="4869" y="3073"/>
              <a:ext cx="66" cy="69"/>
            </a:xfrm>
            <a:prstGeom prst="flowChartConnector">
              <a:avLst/>
            </a:prstGeom>
            <a:solidFill>
              <a:srgbClr val="A5CEAD"/>
            </a:solidFill>
            <a:ln w="2857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366" name="AutoShape 570">
              <a:extLst>
                <a:ext uri="{FF2B5EF4-FFF2-40B4-BE49-F238E27FC236}">
                  <a16:creationId xmlns:a16="http://schemas.microsoft.com/office/drawing/2014/main" id="{EBF54545-C8E3-F0A4-6B7F-0D917552CB2E}"/>
                </a:ext>
              </a:extLst>
            </p:cNvPr>
            <p:cNvSpPr>
              <a:spLocks noChangeArrowheads="1"/>
            </p:cNvSpPr>
            <p:nvPr/>
          </p:nvSpPr>
          <p:spPr bwMode="auto">
            <a:xfrm>
              <a:off x="4249" y="2581"/>
              <a:ext cx="66" cy="69"/>
            </a:xfrm>
            <a:prstGeom prst="flowChartConnector">
              <a:avLst/>
            </a:prstGeom>
            <a:solidFill>
              <a:srgbClr val="A5CEAD"/>
            </a:solidFill>
            <a:ln w="2857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367" name="AutoShape 571">
              <a:extLst>
                <a:ext uri="{FF2B5EF4-FFF2-40B4-BE49-F238E27FC236}">
                  <a16:creationId xmlns:a16="http://schemas.microsoft.com/office/drawing/2014/main" id="{4C5BB89F-1441-7365-98CA-9486396B4CC7}"/>
                </a:ext>
              </a:extLst>
            </p:cNvPr>
            <p:cNvSpPr>
              <a:spLocks noChangeArrowheads="1"/>
            </p:cNvSpPr>
            <p:nvPr/>
          </p:nvSpPr>
          <p:spPr bwMode="auto">
            <a:xfrm>
              <a:off x="4246" y="1022"/>
              <a:ext cx="66" cy="69"/>
            </a:xfrm>
            <a:prstGeom prst="flowChartConnector">
              <a:avLst/>
            </a:prstGeom>
            <a:solidFill>
              <a:srgbClr val="A5CEAD"/>
            </a:solidFill>
            <a:ln w="2857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368" name="Text Box 572">
              <a:extLst>
                <a:ext uri="{FF2B5EF4-FFF2-40B4-BE49-F238E27FC236}">
                  <a16:creationId xmlns:a16="http://schemas.microsoft.com/office/drawing/2014/main" id="{85111DBC-9E67-5A86-364F-CEE18A87ABF5}"/>
                </a:ext>
              </a:extLst>
            </p:cNvPr>
            <p:cNvSpPr txBox="1">
              <a:spLocks noChangeArrowheads="1"/>
            </p:cNvSpPr>
            <p:nvPr/>
          </p:nvSpPr>
          <p:spPr bwMode="auto">
            <a:xfrm>
              <a:off x="2736" y="1821"/>
              <a:ext cx="244" cy="288"/>
            </a:xfrm>
            <a:prstGeom prst="rect">
              <a:avLst/>
            </a:prstGeom>
            <a:solidFill>
              <a:srgbClr val="A5CEAD"/>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400" i="1">
                  <a:solidFill>
                    <a:srgbClr val="FF0066"/>
                  </a:solidFill>
                </a:rPr>
                <a:t>A</a:t>
              </a:r>
            </a:p>
          </p:txBody>
        </p:sp>
        <p:sp>
          <p:nvSpPr>
            <p:cNvPr id="369" name="Text Box 573">
              <a:extLst>
                <a:ext uri="{FF2B5EF4-FFF2-40B4-BE49-F238E27FC236}">
                  <a16:creationId xmlns:a16="http://schemas.microsoft.com/office/drawing/2014/main" id="{84809B6E-63FD-C1EE-50D0-EEA4AD7CC32B}"/>
                </a:ext>
              </a:extLst>
            </p:cNvPr>
            <p:cNvSpPr txBox="1">
              <a:spLocks noChangeArrowheads="1"/>
            </p:cNvSpPr>
            <p:nvPr/>
          </p:nvSpPr>
          <p:spPr bwMode="auto">
            <a:xfrm>
              <a:off x="3444" y="2586"/>
              <a:ext cx="319" cy="250"/>
            </a:xfrm>
            <a:prstGeom prst="rect">
              <a:avLst/>
            </a:prstGeom>
            <a:solidFill>
              <a:srgbClr val="A5CEAD"/>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r>
                <a:rPr kumimoji="0" lang="en-US" altLang="zh-CN" sz="2000">
                  <a:solidFill>
                    <a:srgbClr val="0033CC"/>
                  </a:solidFill>
                </a:rPr>
                <a:t>D</a:t>
              </a:r>
              <a:r>
                <a:rPr kumimoji="0" lang="en-US" altLang="zh-CN" sz="2000" baseline="-25000">
                  <a:solidFill>
                    <a:srgbClr val="0033CC"/>
                  </a:solidFill>
                </a:rPr>
                <a:t>2</a:t>
              </a:r>
            </a:p>
          </p:txBody>
        </p:sp>
        <p:sp>
          <p:nvSpPr>
            <p:cNvPr id="370" name="Text Box 574">
              <a:extLst>
                <a:ext uri="{FF2B5EF4-FFF2-40B4-BE49-F238E27FC236}">
                  <a16:creationId xmlns:a16="http://schemas.microsoft.com/office/drawing/2014/main" id="{8A861BA8-8535-562C-2291-A6D37A1AEE1E}"/>
                </a:ext>
              </a:extLst>
            </p:cNvPr>
            <p:cNvSpPr txBox="1">
              <a:spLocks noChangeArrowheads="1"/>
            </p:cNvSpPr>
            <p:nvPr/>
          </p:nvSpPr>
          <p:spPr bwMode="auto">
            <a:xfrm>
              <a:off x="3486" y="2013"/>
              <a:ext cx="328" cy="288"/>
            </a:xfrm>
            <a:prstGeom prst="rect">
              <a:avLst/>
            </a:prstGeom>
            <a:solidFill>
              <a:srgbClr val="A5CEAD"/>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r>
                <a:rPr kumimoji="0" lang="en-US" altLang="zh-CN" sz="2400">
                  <a:solidFill>
                    <a:srgbClr val="0033CC"/>
                  </a:solidFill>
                </a:rPr>
                <a:t>T</a:t>
              </a:r>
              <a:r>
                <a:rPr kumimoji="0" lang="en-US" altLang="zh-CN" sz="2400" baseline="-25000">
                  <a:solidFill>
                    <a:srgbClr val="0033CC"/>
                  </a:solidFill>
                </a:rPr>
                <a:t>1</a:t>
              </a:r>
            </a:p>
          </p:txBody>
        </p:sp>
        <p:sp>
          <p:nvSpPr>
            <p:cNvPr id="371" name="Text Box 575">
              <a:extLst>
                <a:ext uri="{FF2B5EF4-FFF2-40B4-BE49-F238E27FC236}">
                  <a16:creationId xmlns:a16="http://schemas.microsoft.com/office/drawing/2014/main" id="{4BD161D9-E15E-5A95-6B64-34B3598A9495}"/>
                </a:ext>
              </a:extLst>
            </p:cNvPr>
            <p:cNvSpPr txBox="1">
              <a:spLocks noChangeArrowheads="1"/>
            </p:cNvSpPr>
            <p:nvPr/>
          </p:nvSpPr>
          <p:spPr bwMode="auto">
            <a:xfrm>
              <a:off x="4234" y="1918"/>
              <a:ext cx="328" cy="288"/>
            </a:xfrm>
            <a:prstGeom prst="rect">
              <a:avLst/>
            </a:prstGeom>
            <a:solidFill>
              <a:srgbClr val="A5CEAD"/>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r>
                <a:rPr kumimoji="0" lang="en-US" altLang="zh-CN" sz="2400">
                  <a:solidFill>
                    <a:srgbClr val="0033CC"/>
                  </a:solidFill>
                </a:rPr>
                <a:t>T</a:t>
              </a:r>
              <a:r>
                <a:rPr kumimoji="0" lang="en-US" altLang="zh-CN" sz="2400" baseline="-25000">
                  <a:solidFill>
                    <a:srgbClr val="0033CC"/>
                  </a:solidFill>
                </a:rPr>
                <a:t>2</a:t>
              </a:r>
            </a:p>
          </p:txBody>
        </p:sp>
        <p:sp>
          <p:nvSpPr>
            <p:cNvPr id="372" name="Text Box 576">
              <a:extLst>
                <a:ext uri="{FF2B5EF4-FFF2-40B4-BE49-F238E27FC236}">
                  <a16:creationId xmlns:a16="http://schemas.microsoft.com/office/drawing/2014/main" id="{A92356B3-DA4B-9C73-024B-5D8A268E7DBB}"/>
                </a:ext>
              </a:extLst>
            </p:cNvPr>
            <p:cNvSpPr txBox="1">
              <a:spLocks noChangeArrowheads="1"/>
            </p:cNvSpPr>
            <p:nvPr/>
          </p:nvSpPr>
          <p:spPr bwMode="auto">
            <a:xfrm>
              <a:off x="4869" y="1545"/>
              <a:ext cx="328" cy="288"/>
            </a:xfrm>
            <a:prstGeom prst="rect">
              <a:avLst/>
            </a:prstGeom>
            <a:solidFill>
              <a:srgbClr val="A5CEAD"/>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r>
                <a:rPr kumimoji="0" lang="en-US" altLang="zh-CN" sz="2400">
                  <a:solidFill>
                    <a:srgbClr val="0033CC"/>
                  </a:solidFill>
                </a:rPr>
                <a:t>T</a:t>
              </a:r>
              <a:r>
                <a:rPr kumimoji="0" lang="en-US" altLang="zh-CN" sz="2400" baseline="-25000">
                  <a:solidFill>
                    <a:srgbClr val="0033CC"/>
                  </a:solidFill>
                </a:rPr>
                <a:t>3</a:t>
              </a:r>
            </a:p>
          </p:txBody>
        </p:sp>
        <p:sp>
          <p:nvSpPr>
            <p:cNvPr id="373" name="Text Box 577">
              <a:extLst>
                <a:ext uri="{FF2B5EF4-FFF2-40B4-BE49-F238E27FC236}">
                  <a16:creationId xmlns:a16="http://schemas.microsoft.com/office/drawing/2014/main" id="{7A6E179D-B29F-7B3B-A181-F6C1A378C820}"/>
                </a:ext>
              </a:extLst>
            </p:cNvPr>
            <p:cNvSpPr txBox="1">
              <a:spLocks noChangeArrowheads="1"/>
            </p:cNvSpPr>
            <p:nvPr/>
          </p:nvSpPr>
          <p:spPr bwMode="auto">
            <a:xfrm>
              <a:off x="4869" y="2476"/>
              <a:ext cx="328" cy="288"/>
            </a:xfrm>
            <a:prstGeom prst="rect">
              <a:avLst/>
            </a:prstGeom>
            <a:solidFill>
              <a:srgbClr val="A5CEAD"/>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r>
                <a:rPr kumimoji="0" lang="en-US" altLang="zh-CN" sz="2400">
                  <a:solidFill>
                    <a:srgbClr val="0033CC"/>
                  </a:solidFill>
                </a:rPr>
                <a:t>T</a:t>
              </a:r>
              <a:r>
                <a:rPr kumimoji="0" lang="en-US" altLang="zh-CN" sz="2400" baseline="-25000">
                  <a:solidFill>
                    <a:srgbClr val="0033CC"/>
                  </a:solidFill>
                </a:rPr>
                <a:t>4</a:t>
              </a:r>
            </a:p>
          </p:txBody>
        </p:sp>
        <p:sp>
          <p:nvSpPr>
            <p:cNvPr id="374" name="Text Box 578">
              <a:extLst>
                <a:ext uri="{FF2B5EF4-FFF2-40B4-BE49-F238E27FC236}">
                  <a16:creationId xmlns:a16="http://schemas.microsoft.com/office/drawing/2014/main" id="{0CD5F3F7-BF47-3FE6-A488-3EEF31A63DE3}"/>
                </a:ext>
              </a:extLst>
            </p:cNvPr>
            <p:cNvSpPr txBox="1">
              <a:spLocks noChangeArrowheads="1"/>
            </p:cNvSpPr>
            <p:nvPr/>
          </p:nvSpPr>
          <p:spPr bwMode="auto">
            <a:xfrm>
              <a:off x="4983" y="1949"/>
              <a:ext cx="319" cy="288"/>
            </a:xfrm>
            <a:prstGeom prst="rect">
              <a:avLst/>
            </a:prstGeom>
            <a:solidFill>
              <a:srgbClr val="A5CEAD"/>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r>
                <a:rPr kumimoji="0" lang="en-US" altLang="zh-CN" sz="2400">
                  <a:solidFill>
                    <a:srgbClr val="0033CC"/>
                  </a:solidFill>
                </a:rPr>
                <a:t>D</a:t>
              </a:r>
              <a:endParaRPr kumimoji="0" lang="en-US" altLang="zh-CN" sz="2400" baseline="-25000">
                <a:solidFill>
                  <a:srgbClr val="0033CC"/>
                </a:solidFill>
              </a:endParaRPr>
            </a:p>
          </p:txBody>
        </p:sp>
        <p:sp>
          <p:nvSpPr>
            <p:cNvPr id="375" name="Text Box 579">
              <a:extLst>
                <a:ext uri="{FF2B5EF4-FFF2-40B4-BE49-F238E27FC236}">
                  <a16:creationId xmlns:a16="http://schemas.microsoft.com/office/drawing/2014/main" id="{092F23A3-C1CE-9133-FEA7-E8B50EED9325}"/>
                </a:ext>
              </a:extLst>
            </p:cNvPr>
            <p:cNvSpPr txBox="1">
              <a:spLocks noChangeArrowheads="1"/>
            </p:cNvSpPr>
            <p:nvPr/>
          </p:nvSpPr>
          <p:spPr bwMode="auto">
            <a:xfrm>
              <a:off x="3617" y="1345"/>
              <a:ext cx="704" cy="288"/>
            </a:xfrm>
            <a:prstGeom prst="rect">
              <a:avLst/>
            </a:prstGeom>
            <a:solidFill>
              <a:srgbClr val="A5CEAD"/>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r>
                <a:rPr kumimoji="0" lang="en-US" altLang="zh-CN" sz="2400">
                  <a:solidFill>
                    <a:srgbClr val="0033CC"/>
                  </a:solidFill>
                </a:rPr>
                <a:t>1.6k</a:t>
              </a:r>
              <a:r>
                <a:rPr kumimoji="0" lang="en-US" altLang="zh-CN" sz="2400">
                  <a:solidFill>
                    <a:srgbClr val="0033CC"/>
                  </a:solidFill>
                  <a:latin typeface="Symbol" panose="05050102010706020507" pitchFamily="18" charset="2"/>
                  <a:sym typeface="Symbol" panose="05050102010706020507" pitchFamily="18" charset="2"/>
                </a:rPr>
                <a:t></a:t>
              </a:r>
              <a:endParaRPr kumimoji="0" lang="en-US" altLang="zh-CN" sz="2400">
                <a:solidFill>
                  <a:srgbClr val="0033CC"/>
                </a:solidFill>
              </a:endParaRPr>
            </a:p>
          </p:txBody>
        </p:sp>
        <p:sp>
          <p:nvSpPr>
            <p:cNvPr id="376" name="Text Box 580">
              <a:extLst>
                <a:ext uri="{FF2B5EF4-FFF2-40B4-BE49-F238E27FC236}">
                  <a16:creationId xmlns:a16="http://schemas.microsoft.com/office/drawing/2014/main" id="{39ADEA97-7425-FD7F-E919-273C19A87C1C}"/>
                </a:ext>
              </a:extLst>
            </p:cNvPr>
            <p:cNvSpPr txBox="1">
              <a:spLocks noChangeArrowheads="1"/>
            </p:cNvSpPr>
            <p:nvPr/>
          </p:nvSpPr>
          <p:spPr bwMode="auto">
            <a:xfrm>
              <a:off x="3811" y="2906"/>
              <a:ext cx="467" cy="288"/>
            </a:xfrm>
            <a:prstGeom prst="rect">
              <a:avLst/>
            </a:prstGeom>
            <a:solidFill>
              <a:srgbClr val="A5CEAD"/>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r>
                <a:rPr kumimoji="0" lang="en-US" altLang="zh-CN" sz="2400">
                  <a:solidFill>
                    <a:srgbClr val="0033CC"/>
                  </a:solidFill>
                </a:rPr>
                <a:t>1k</a:t>
              </a:r>
              <a:r>
                <a:rPr kumimoji="0" lang="en-US" altLang="zh-CN" sz="2400">
                  <a:solidFill>
                    <a:srgbClr val="0033CC"/>
                  </a:solidFill>
                  <a:latin typeface="Symbol" panose="05050102010706020507" pitchFamily="18" charset="2"/>
                  <a:sym typeface="Symbol" panose="05050102010706020507" pitchFamily="18" charset="2"/>
                </a:rPr>
                <a:t></a:t>
              </a:r>
            </a:p>
          </p:txBody>
        </p:sp>
        <p:sp>
          <p:nvSpPr>
            <p:cNvPr id="377" name="Text Box 581">
              <a:extLst>
                <a:ext uri="{FF2B5EF4-FFF2-40B4-BE49-F238E27FC236}">
                  <a16:creationId xmlns:a16="http://schemas.microsoft.com/office/drawing/2014/main" id="{2FD70B6F-C484-E1C3-805B-7A68FA87ED86}"/>
                </a:ext>
              </a:extLst>
            </p:cNvPr>
            <p:cNvSpPr txBox="1">
              <a:spLocks noChangeArrowheads="1"/>
            </p:cNvSpPr>
            <p:nvPr/>
          </p:nvSpPr>
          <p:spPr bwMode="auto">
            <a:xfrm>
              <a:off x="4920" y="1327"/>
              <a:ext cx="620" cy="288"/>
            </a:xfrm>
            <a:prstGeom prst="rect">
              <a:avLst/>
            </a:prstGeom>
            <a:solidFill>
              <a:srgbClr val="A5CEAD"/>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kumimoji="0" lang="en-US" altLang="zh-CN" sz="2400">
                  <a:solidFill>
                    <a:srgbClr val="0033CC"/>
                  </a:solidFill>
                </a:rPr>
                <a:t>130</a:t>
              </a:r>
              <a:r>
                <a:rPr kumimoji="0" lang="en-US" altLang="zh-CN" sz="2400">
                  <a:solidFill>
                    <a:srgbClr val="0033CC"/>
                  </a:solidFill>
                  <a:latin typeface="Symbol" panose="05050102010706020507" pitchFamily="18" charset="2"/>
                  <a:sym typeface="Symbol" panose="05050102010706020507" pitchFamily="18" charset="2"/>
                </a:rPr>
                <a:t></a:t>
              </a:r>
            </a:p>
          </p:txBody>
        </p:sp>
        <p:sp>
          <p:nvSpPr>
            <p:cNvPr id="378" name="Text Box 582">
              <a:extLst>
                <a:ext uri="{FF2B5EF4-FFF2-40B4-BE49-F238E27FC236}">
                  <a16:creationId xmlns:a16="http://schemas.microsoft.com/office/drawing/2014/main" id="{E7E144A0-8B36-EE10-3325-810A36C7657C}"/>
                </a:ext>
              </a:extLst>
            </p:cNvPr>
            <p:cNvSpPr txBox="1">
              <a:spLocks noChangeArrowheads="1"/>
            </p:cNvSpPr>
            <p:nvPr/>
          </p:nvSpPr>
          <p:spPr bwMode="auto">
            <a:xfrm>
              <a:off x="5210" y="2030"/>
              <a:ext cx="275" cy="288"/>
            </a:xfrm>
            <a:prstGeom prst="rect">
              <a:avLst/>
            </a:prstGeom>
            <a:solidFill>
              <a:srgbClr val="A5CEAD"/>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400" i="1">
                  <a:solidFill>
                    <a:srgbClr val="FF0066"/>
                  </a:solidFill>
                </a:rPr>
                <a:t>Y</a:t>
              </a:r>
            </a:p>
          </p:txBody>
        </p:sp>
        <p:sp>
          <p:nvSpPr>
            <p:cNvPr id="379" name="Line 583" descr="C:\Documents and Settings\Administrator\桌面\未命名.bmp">
              <a:extLst>
                <a:ext uri="{FF2B5EF4-FFF2-40B4-BE49-F238E27FC236}">
                  <a16:creationId xmlns:a16="http://schemas.microsoft.com/office/drawing/2014/main" id="{919E5974-F110-D910-71B6-0B9075EDD22A}"/>
                </a:ext>
              </a:extLst>
            </p:cNvPr>
            <p:cNvSpPr>
              <a:spLocks noChangeShapeType="1"/>
            </p:cNvSpPr>
            <p:nvPr/>
          </p:nvSpPr>
          <p:spPr bwMode="auto">
            <a:xfrm>
              <a:off x="3801" y="886"/>
              <a:ext cx="3" cy="2515"/>
            </a:xfrm>
            <a:prstGeom prst="line">
              <a:avLst/>
            </a:prstGeom>
            <a:noFill/>
            <a:ln w="28575">
              <a:solidFill>
                <a:srgbClr val="996600"/>
              </a:solidFill>
              <a:prstDash val="dash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80" name="Line 584" descr="C:\Documents and Settings\Administrator\桌面\未命名.bmp">
              <a:extLst>
                <a:ext uri="{FF2B5EF4-FFF2-40B4-BE49-F238E27FC236}">
                  <a16:creationId xmlns:a16="http://schemas.microsoft.com/office/drawing/2014/main" id="{D9A38DFD-8E54-2498-40B3-F4915BCFABE1}"/>
                </a:ext>
              </a:extLst>
            </p:cNvPr>
            <p:cNvSpPr>
              <a:spLocks noChangeShapeType="1"/>
            </p:cNvSpPr>
            <p:nvPr/>
          </p:nvSpPr>
          <p:spPr bwMode="auto">
            <a:xfrm>
              <a:off x="4585" y="868"/>
              <a:ext cx="0" cy="2532"/>
            </a:xfrm>
            <a:prstGeom prst="line">
              <a:avLst/>
            </a:prstGeom>
            <a:noFill/>
            <a:ln w="28575">
              <a:solidFill>
                <a:srgbClr val="996600"/>
              </a:solidFill>
              <a:prstDash val="dash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81" name="Rectangle 585">
              <a:extLst>
                <a:ext uri="{FF2B5EF4-FFF2-40B4-BE49-F238E27FC236}">
                  <a16:creationId xmlns:a16="http://schemas.microsoft.com/office/drawing/2014/main" id="{B5EA40EB-559B-9D8E-6FF4-4D55A0D2505D}"/>
                </a:ext>
              </a:extLst>
            </p:cNvPr>
            <p:cNvSpPr>
              <a:spLocks noChangeArrowheads="1"/>
            </p:cNvSpPr>
            <p:nvPr/>
          </p:nvSpPr>
          <p:spPr bwMode="auto">
            <a:xfrm>
              <a:off x="3138" y="3285"/>
              <a:ext cx="579" cy="230"/>
            </a:xfrm>
            <a:prstGeom prst="rect">
              <a:avLst/>
            </a:prstGeom>
            <a:solidFill>
              <a:srgbClr val="A5CEAD"/>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zh-CN" altLang="en-US" sz="2400">
                  <a:solidFill>
                    <a:srgbClr val="996600"/>
                  </a:solidFill>
                </a:rPr>
                <a:t>输入级</a:t>
              </a:r>
              <a:endParaRPr lang="zh-CN" altLang="en-US" sz="2400" b="0">
                <a:solidFill>
                  <a:srgbClr val="996600"/>
                </a:solidFill>
              </a:endParaRPr>
            </a:p>
          </p:txBody>
        </p:sp>
        <p:sp>
          <p:nvSpPr>
            <p:cNvPr id="382" name="Rectangle 586">
              <a:extLst>
                <a:ext uri="{FF2B5EF4-FFF2-40B4-BE49-F238E27FC236}">
                  <a16:creationId xmlns:a16="http://schemas.microsoft.com/office/drawing/2014/main" id="{63F448CF-F0F8-8E35-2A7B-37467A2DC219}"/>
                </a:ext>
              </a:extLst>
            </p:cNvPr>
            <p:cNvSpPr>
              <a:spLocks noChangeArrowheads="1"/>
            </p:cNvSpPr>
            <p:nvPr/>
          </p:nvSpPr>
          <p:spPr bwMode="auto">
            <a:xfrm>
              <a:off x="3959" y="3285"/>
              <a:ext cx="579" cy="230"/>
            </a:xfrm>
            <a:prstGeom prst="rect">
              <a:avLst/>
            </a:prstGeom>
            <a:solidFill>
              <a:srgbClr val="A5CEAD"/>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zh-CN" altLang="en-US" sz="2400">
                  <a:solidFill>
                    <a:srgbClr val="996600"/>
                  </a:solidFill>
                </a:rPr>
                <a:t>中间级</a:t>
              </a:r>
              <a:endParaRPr lang="zh-CN" altLang="en-US" sz="2400" b="0">
                <a:solidFill>
                  <a:srgbClr val="996600"/>
                </a:solidFill>
              </a:endParaRPr>
            </a:p>
          </p:txBody>
        </p:sp>
        <p:sp>
          <p:nvSpPr>
            <p:cNvPr id="383" name="Rectangle 587">
              <a:extLst>
                <a:ext uri="{FF2B5EF4-FFF2-40B4-BE49-F238E27FC236}">
                  <a16:creationId xmlns:a16="http://schemas.microsoft.com/office/drawing/2014/main" id="{A6E6F5B0-A387-1BF6-45D2-4AC0755AF2AB}"/>
                </a:ext>
              </a:extLst>
            </p:cNvPr>
            <p:cNvSpPr>
              <a:spLocks noChangeArrowheads="1"/>
            </p:cNvSpPr>
            <p:nvPr/>
          </p:nvSpPr>
          <p:spPr bwMode="auto">
            <a:xfrm>
              <a:off x="4795" y="3285"/>
              <a:ext cx="579" cy="230"/>
            </a:xfrm>
            <a:prstGeom prst="rect">
              <a:avLst/>
            </a:prstGeom>
            <a:solidFill>
              <a:srgbClr val="A5CEAD"/>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zh-CN" altLang="en-US" sz="2400">
                  <a:solidFill>
                    <a:srgbClr val="996600"/>
                  </a:solidFill>
                </a:rPr>
                <a:t>输出级</a:t>
              </a:r>
              <a:endParaRPr lang="zh-CN" altLang="en-US" sz="2400" b="0">
                <a:solidFill>
                  <a:srgbClr val="996600"/>
                </a:solidFill>
              </a:endParaRPr>
            </a:p>
          </p:txBody>
        </p:sp>
        <p:sp>
          <p:nvSpPr>
            <p:cNvPr id="384" name="Line 588" descr="C:\Documents and Settings\Administrator\桌面\未命名.bmp">
              <a:extLst>
                <a:ext uri="{FF2B5EF4-FFF2-40B4-BE49-F238E27FC236}">
                  <a16:creationId xmlns:a16="http://schemas.microsoft.com/office/drawing/2014/main" id="{AAEAFCD8-E796-4CD8-458A-1D88857F213D}"/>
                </a:ext>
              </a:extLst>
            </p:cNvPr>
            <p:cNvSpPr>
              <a:spLocks noChangeShapeType="1"/>
            </p:cNvSpPr>
            <p:nvPr/>
          </p:nvSpPr>
          <p:spPr bwMode="auto">
            <a:xfrm rot="5422507">
              <a:off x="3329" y="1961"/>
              <a:ext cx="191" cy="102"/>
            </a:xfrm>
            <a:prstGeom prst="line">
              <a:avLst/>
            </a:prstGeom>
            <a:noFill/>
            <a:ln w="38100">
              <a:solidFill>
                <a:srgbClr val="0033CC"/>
              </a:solidFill>
              <a:round/>
              <a:headEnd/>
              <a:tailEnd type="stealth" w="med" len="lg"/>
            </a:ln>
            <a:extLst>
              <a:ext uri="{909E8E84-426E-40DD-AFC4-6F175D3DCCD1}">
                <a14:hiddenFill xmlns:a14="http://schemas.microsoft.com/office/drawing/2010/main">
                  <a:noFill/>
                </a14:hiddenFill>
              </a:ext>
            </a:extLst>
          </p:spPr>
          <p:txBody>
            <a:bodyPr wrap="none" anchor="ctr"/>
            <a:lstStyle/>
            <a:p>
              <a:endParaRPr lang="zh-CN" altLang="en-US"/>
            </a:p>
          </p:txBody>
        </p:sp>
        <p:sp>
          <p:nvSpPr>
            <p:cNvPr id="385" name="Line 589" descr="C:\Documents and Settings\Administrator\桌面\未命名.bmp">
              <a:extLst>
                <a:ext uri="{FF2B5EF4-FFF2-40B4-BE49-F238E27FC236}">
                  <a16:creationId xmlns:a16="http://schemas.microsoft.com/office/drawing/2014/main" id="{91343FCC-6B60-2CA1-5A5C-2C2706C9CF6E}"/>
                </a:ext>
              </a:extLst>
            </p:cNvPr>
            <p:cNvSpPr>
              <a:spLocks noChangeShapeType="1"/>
            </p:cNvSpPr>
            <p:nvPr/>
          </p:nvSpPr>
          <p:spPr bwMode="auto">
            <a:xfrm flipH="1">
              <a:off x="2960" y="2241"/>
              <a:ext cx="541"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386" name="Line 590" descr="C:\Documents and Settings\Administrator\桌面\未命名.bmp">
              <a:extLst>
                <a:ext uri="{FF2B5EF4-FFF2-40B4-BE49-F238E27FC236}">
                  <a16:creationId xmlns:a16="http://schemas.microsoft.com/office/drawing/2014/main" id="{4ECF8363-9C25-2134-4624-34852E5EEDD4}"/>
                </a:ext>
              </a:extLst>
            </p:cNvPr>
            <p:cNvSpPr>
              <a:spLocks noChangeShapeType="1"/>
            </p:cNvSpPr>
            <p:nvPr/>
          </p:nvSpPr>
          <p:spPr bwMode="auto">
            <a:xfrm flipH="1">
              <a:off x="3498" y="2095"/>
              <a:ext cx="0" cy="152"/>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387" name="Text Box 591">
              <a:extLst>
                <a:ext uri="{FF2B5EF4-FFF2-40B4-BE49-F238E27FC236}">
                  <a16:creationId xmlns:a16="http://schemas.microsoft.com/office/drawing/2014/main" id="{56C8E78B-9F17-BAD3-3AD8-651AC00287BF}"/>
                </a:ext>
              </a:extLst>
            </p:cNvPr>
            <p:cNvSpPr txBox="1">
              <a:spLocks noChangeArrowheads="1"/>
            </p:cNvSpPr>
            <p:nvPr/>
          </p:nvSpPr>
          <p:spPr bwMode="auto">
            <a:xfrm>
              <a:off x="3092" y="2592"/>
              <a:ext cx="319" cy="250"/>
            </a:xfrm>
            <a:prstGeom prst="rect">
              <a:avLst/>
            </a:prstGeom>
            <a:solidFill>
              <a:srgbClr val="A5CEAD"/>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r>
                <a:rPr kumimoji="0" lang="en-US" altLang="zh-CN" sz="2000">
                  <a:solidFill>
                    <a:srgbClr val="0033CC"/>
                  </a:solidFill>
                </a:rPr>
                <a:t>D</a:t>
              </a:r>
              <a:r>
                <a:rPr kumimoji="0" lang="en-US" altLang="zh-CN" sz="2000" baseline="-25000">
                  <a:solidFill>
                    <a:srgbClr val="0033CC"/>
                  </a:solidFill>
                </a:rPr>
                <a:t>1</a:t>
              </a:r>
            </a:p>
          </p:txBody>
        </p:sp>
        <p:sp>
          <p:nvSpPr>
            <p:cNvPr id="388" name="Line 592" descr="C:\Documents and Settings\Administrator\桌面\未命名.bmp">
              <a:extLst>
                <a:ext uri="{FF2B5EF4-FFF2-40B4-BE49-F238E27FC236}">
                  <a16:creationId xmlns:a16="http://schemas.microsoft.com/office/drawing/2014/main" id="{CFD3AAD1-8315-2E63-C3C4-F9BD490A4566}"/>
                </a:ext>
              </a:extLst>
            </p:cNvPr>
            <p:cNvSpPr>
              <a:spLocks noChangeShapeType="1"/>
            </p:cNvSpPr>
            <p:nvPr/>
          </p:nvSpPr>
          <p:spPr bwMode="auto">
            <a:xfrm>
              <a:off x="3003" y="2974"/>
              <a:ext cx="192" cy="0"/>
            </a:xfrm>
            <a:prstGeom prst="line">
              <a:avLst/>
            </a:prstGeom>
            <a:noFill/>
            <a:ln w="5715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389" name="Text Box 593">
              <a:extLst>
                <a:ext uri="{FF2B5EF4-FFF2-40B4-BE49-F238E27FC236}">
                  <a16:creationId xmlns:a16="http://schemas.microsoft.com/office/drawing/2014/main" id="{ED3667E1-56FB-F71F-4D42-C847269BE085}"/>
                </a:ext>
              </a:extLst>
            </p:cNvPr>
            <p:cNvSpPr txBox="1">
              <a:spLocks noChangeArrowheads="1"/>
            </p:cNvSpPr>
            <p:nvPr/>
          </p:nvSpPr>
          <p:spPr bwMode="auto">
            <a:xfrm>
              <a:off x="2736" y="2250"/>
              <a:ext cx="244" cy="288"/>
            </a:xfrm>
            <a:prstGeom prst="rect">
              <a:avLst/>
            </a:prstGeom>
            <a:solidFill>
              <a:srgbClr val="A5CEAD"/>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400" i="1">
                  <a:solidFill>
                    <a:srgbClr val="FF0066"/>
                  </a:solidFill>
                </a:rPr>
                <a:t>B</a:t>
              </a:r>
            </a:p>
          </p:txBody>
        </p:sp>
        <p:sp>
          <p:nvSpPr>
            <p:cNvPr id="390" name="Line 594" descr="C:\Documents and Settings\Administrator\桌面\未命名.bmp">
              <a:extLst>
                <a:ext uri="{FF2B5EF4-FFF2-40B4-BE49-F238E27FC236}">
                  <a16:creationId xmlns:a16="http://schemas.microsoft.com/office/drawing/2014/main" id="{BB76F60A-9EAA-73B4-8B1C-409BFEDE5F82}"/>
                </a:ext>
              </a:extLst>
            </p:cNvPr>
            <p:cNvSpPr>
              <a:spLocks noChangeShapeType="1"/>
            </p:cNvSpPr>
            <p:nvPr/>
          </p:nvSpPr>
          <p:spPr bwMode="auto">
            <a:xfrm flipH="1">
              <a:off x="3636" y="1061"/>
              <a:ext cx="1" cy="861"/>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91" name="Line 595" descr="C:\Documents and Settings\Administrator\桌面\未命名.bmp">
              <a:extLst>
                <a:ext uri="{FF2B5EF4-FFF2-40B4-BE49-F238E27FC236}">
                  <a16:creationId xmlns:a16="http://schemas.microsoft.com/office/drawing/2014/main" id="{90F8F705-BB8E-FF7D-379E-EB84D6C335EE}"/>
                </a:ext>
              </a:extLst>
            </p:cNvPr>
            <p:cNvSpPr>
              <a:spLocks noChangeShapeType="1"/>
            </p:cNvSpPr>
            <p:nvPr/>
          </p:nvSpPr>
          <p:spPr bwMode="auto">
            <a:xfrm flipV="1">
              <a:off x="4279" y="1081"/>
              <a:ext cx="0" cy="866"/>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92" name="Line 596" descr="C:\Documents and Settings\Administrator\桌面\未命名.bmp">
              <a:extLst>
                <a:ext uri="{FF2B5EF4-FFF2-40B4-BE49-F238E27FC236}">
                  <a16:creationId xmlns:a16="http://schemas.microsoft.com/office/drawing/2014/main" id="{79F24969-1468-DBDA-E1C3-B500F09A2123}"/>
                </a:ext>
              </a:extLst>
            </p:cNvPr>
            <p:cNvSpPr>
              <a:spLocks noChangeShapeType="1"/>
            </p:cNvSpPr>
            <p:nvPr/>
          </p:nvSpPr>
          <p:spPr bwMode="auto">
            <a:xfrm flipH="1">
              <a:off x="4906" y="1057"/>
              <a:ext cx="0" cy="489"/>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393" name="Rectangle 597">
              <a:extLst>
                <a:ext uri="{FF2B5EF4-FFF2-40B4-BE49-F238E27FC236}">
                  <a16:creationId xmlns:a16="http://schemas.microsoft.com/office/drawing/2014/main" id="{28B1C4DB-18D0-2290-DF24-EB42E17D37DD}"/>
                </a:ext>
              </a:extLst>
            </p:cNvPr>
            <p:cNvSpPr>
              <a:spLocks noChangeArrowheads="1"/>
            </p:cNvSpPr>
            <p:nvPr/>
          </p:nvSpPr>
          <p:spPr bwMode="auto">
            <a:xfrm>
              <a:off x="4234" y="1234"/>
              <a:ext cx="96" cy="240"/>
            </a:xfrm>
            <a:prstGeom prst="rect">
              <a:avLst/>
            </a:prstGeom>
            <a:solidFill>
              <a:srgbClr val="A5CEAD"/>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394" name="Rectangle 598">
              <a:extLst>
                <a:ext uri="{FF2B5EF4-FFF2-40B4-BE49-F238E27FC236}">
                  <a16:creationId xmlns:a16="http://schemas.microsoft.com/office/drawing/2014/main" id="{94BDCA3E-F4E4-DBD7-B9A6-FC5A2BBD2E2B}"/>
                </a:ext>
              </a:extLst>
            </p:cNvPr>
            <p:cNvSpPr>
              <a:spLocks noChangeArrowheads="1"/>
            </p:cNvSpPr>
            <p:nvPr/>
          </p:nvSpPr>
          <p:spPr bwMode="auto">
            <a:xfrm>
              <a:off x="4862" y="1200"/>
              <a:ext cx="96" cy="240"/>
            </a:xfrm>
            <a:prstGeom prst="rect">
              <a:avLst/>
            </a:prstGeom>
            <a:solidFill>
              <a:srgbClr val="A5CEAD"/>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395" name="Rectangle 599">
              <a:extLst>
                <a:ext uri="{FF2B5EF4-FFF2-40B4-BE49-F238E27FC236}">
                  <a16:creationId xmlns:a16="http://schemas.microsoft.com/office/drawing/2014/main" id="{01D6B8F3-74E9-625F-12B6-0519690CBD2C}"/>
                </a:ext>
              </a:extLst>
            </p:cNvPr>
            <p:cNvSpPr>
              <a:spLocks noChangeArrowheads="1"/>
            </p:cNvSpPr>
            <p:nvPr/>
          </p:nvSpPr>
          <p:spPr bwMode="auto">
            <a:xfrm>
              <a:off x="4228" y="2752"/>
              <a:ext cx="96" cy="240"/>
            </a:xfrm>
            <a:prstGeom prst="rect">
              <a:avLst/>
            </a:prstGeom>
            <a:solidFill>
              <a:srgbClr val="A5CEAD"/>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396" name="Text Box 600">
              <a:extLst>
                <a:ext uri="{FF2B5EF4-FFF2-40B4-BE49-F238E27FC236}">
                  <a16:creationId xmlns:a16="http://schemas.microsoft.com/office/drawing/2014/main" id="{DDEE1974-3BC2-3E82-7E4C-F21340CE2CC5}"/>
                </a:ext>
              </a:extLst>
            </p:cNvPr>
            <p:cNvSpPr txBox="1">
              <a:spLocks noChangeArrowheads="1"/>
            </p:cNvSpPr>
            <p:nvPr/>
          </p:nvSpPr>
          <p:spPr bwMode="auto">
            <a:xfrm>
              <a:off x="3221" y="1130"/>
              <a:ext cx="308" cy="288"/>
            </a:xfrm>
            <a:prstGeom prst="rect">
              <a:avLst/>
            </a:prstGeom>
            <a:solidFill>
              <a:srgbClr val="A5CEAD"/>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r>
                <a:rPr kumimoji="0" lang="en-US" altLang="zh-CN" sz="2400" i="1">
                  <a:solidFill>
                    <a:srgbClr val="0033CC"/>
                  </a:solidFill>
                </a:rPr>
                <a:t>R</a:t>
              </a:r>
              <a:r>
                <a:rPr kumimoji="0" lang="en-US" altLang="zh-CN" sz="2400" baseline="-25000">
                  <a:solidFill>
                    <a:srgbClr val="0033CC"/>
                  </a:solidFill>
                </a:rPr>
                <a:t>1</a:t>
              </a:r>
            </a:p>
          </p:txBody>
        </p:sp>
        <p:grpSp>
          <p:nvGrpSpPr>
            <p:cNvPr id="397" name="Group 601" descr="C:\Documents and Settings\Administrator\桌面\未命名.bmp">
              <a:extLst>
                <a:ext uri="{FF2B5EF4-FFF2-40B4-BE49-F238E27FC236}">
                  <a16:creationId xmlns:a16="http://schemas.microsoft.com/office/drawing/2014/main" id="{B6112535-57B0-DE40-FA80-687BA85A8544}"/>
                </a:ext>
              </a:extLst>
            </p:cNvPr>
            <p:cNvGrpSpPr>
              <a:grpSpLocks/>
            </p:cNvGrpSpPr>
            <p:nvPr/>
          </p:nvGrpSpPr>
          <p:grpSpPr bwMode="auto">
            <a:xfrm>
              <a:off x="4731" y="1533"/>
              <a:ext cx="191" cy="291"/>
              <a:chOff x="3552" y="3168"/>
              <a:chExt cx="191" cy="291"/>
            </a:xfrm>
          </p:grpSpPr>
          <p:sp>
            <p:nvSpPr>
              <p:cNvPr id="429" name="Line 602" descr="C:\Documents and Settings\Administrator\桌面\未命名.bmp">
                <a:extLst>
                  <a:ext uri="{FF2B5EF4-FFF2-40B4-BE49-F238E27FC236}">
                    <a16:creationId xmlns:a16="http://schemas.microsoft.com/office/drawing/2014/main" id="{F49C580D-7B14-27E0-D46A-0F8F243174FC}"/>
                  </a:ext>
                </a:extLst>
              </p:cNvPr>
              <p:cNvSpPr>
                <a:spLocks noChangeShapeType="1"/>
              </p:cNvSpPr>
              <p:nvPr/>
            </p:nvSpPr>
            <p:spPr bwMode="auto">
              <a:xfrm>
                <a:off x="3552" y="3206"/>
                <a:ext cx="0" cy="227"/>
              </a:xfrm>
              <a:prstGeom prst="line">
                <a:avLst/>
              </a:prstGeom>
              <a:noFill/>
              <a:ln w="38100">
                <a:solidFill>
                  <a:srgbClr val="0033CC"/>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430" name="Line 603" descr="C:\Documents and Settings\Administrator\桌面\未命名.bmp">
                <a:extLst>
                  <a:ext uri="{FF2B5EF4-FFF2-40B4-BE49-F238E27FC236}">
                    <a16:creationId xmlns:a16="http://schemas.microsoft.com/office/drawing/2014/main" id="{A3AE1E83-C08B-F00E-D973-A34774ED5736}"/>
                  </a:ext>
                </a:extLst>
              </p:cNvPr>
              <p:cNvSpPr>
                <a:spLocks noChangeShapeType="1"/>
              </p:cNvSpPr>
              <p:nvPr/>
            </p:nvSpPr>
            <p:spPr bwMode="auto">
              <a:xfrm flipV="1">
                <a:off x="3552" y="3168"/>
                <a:ext cx="173" cy="114"/>
              </a:xfrm>
              <a:prstGeom prst="line">
                <a:avLst/>
              </a:prstGeom>
              <a:noFill/>
              <a:ln w="38100">
                <a:solidFill>
                  <a:srgbClr val="0033CC"/>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431" name="Line 604" descr="C:\Documents and Settings\Administrator\桌面\未命名.bmp">
                <a:extLst>
                  <a:ext uri="{FF2B5EF4-FFF2-40B4-BE49-F238E27FC236}">
                    <a16:creationId xmlns:a16="http://schemas.microsoft.com/office/drawing/2014/main" id="{E9127CF7-48BA-9B6D-FC51-8144E25BB75E}"/>
                  </a:ext>
                </a:extLst>
              </p:cNvPr>
              <p:cNvSpPr>
                <a:spLocks noChangeShapeType="1"/>
              </p:cNvSpPr>
              <p:nvPr/>
            </p:nvSpPr>
            <p:spPr bwMode="auto">
              <a:xfrm>
                <a:off x="3552" y="3357"/>
                <a:ext cx="191" cy="102"/>
              </a:xfrm>
              <a:prstGeom prst="line">
                <a:avLst/>
              </a:prstGeom>
              <a:noFill/>
              <a:ln w="38100">
                <a:solidFill>
                  <a:srgbClr val="0033CC"/>
                </a:solidFill>
                <a:round/>
                <a:headEnd/>
                <a:tailEnd type="stealth" w="med" len="lg"/>
              </a:ln>
              <a:extLst>
                <a:ext uri="{909E8E84-426E-40DD-AFC4-6F175D3DCCD1}">
                  <a14:hiddenFill xmlns:a14="http://schemas.microsoft.com/office/drawing/2010/main">
                    <a:noFill/>
                  </a14:hiddenFill>
                </a:ext>
              </a:extLst>
            </p:spPr>
            <p:txBody>
              <a:bodyPr wrap="none" anchor="ctr"/>
              <a:lstStyle/>
              <a:p>
                <a:endParaRPr lang="zh-CN" altLang="en-US"/>
              </a:p>
            </p:txBody>
          </p:sp>
        </p:grpSp>
        <p:sp>
          <p:nvSpPr>
            <p:cNvPr id="398" name="Line 605" descr="C:\Documents and Settings\Administrator\桌面\未命名.bmp">
              <a:extLst>
                <a:ext uri="{FF2B5EF4-FFF2-40B4-BE49-F238E27FC236}">
                  <a16:creationId xmlns:a16="http://schemas.microsoft.com/office/drawing/2014/main" id="{8F3DD6C4-3FAE-53D6-06A0-6C320475FE23}"/>
                </a:ext>
              </a:extLst>
            </p:cNvPr>
            <p:cNvSpPr>
              <a:spLocks noChangeShapeType="1"/>
            </p:cNvSpPr>
            <p:nvPr/>
          </p:nvSpPr>
          <p:spPr bwMode="auto">
            <a:xfrm rot="5422507" flipV="1">
              <a:off x="3639" y="1948"/>
              <a:ext cx="173" cy="114"/>
            </a:xfrm>
            <a:prstGeom prst="line">
              <a:avLst/>
            </a:prstGeom>
            <a:noFill/>
            <a:ln w="38100">
              <a:solidFill>
                <a:srgbClr val="0033CC"/>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399" name="Line 606" descr="C:\Documents and Settings\Administrator\桌面\未命名.bmp">
              <a:extLst>
                <a:ext uri="{FF2B5EF4-FFF2-40B4-BE49-F238E27FC236}">
                  <a16:creationId xmlns:a16="http://schemas.microsoft.com/office/drawing/2014/main" id="{1B69F36F-4980-4FA0-35A9-52B72E9E58F6}"/>
                </a:ext>
              </a:extLst>
            </p:cNvPr>
            <p:cNvSpPr>
              <a:spLocks noChangeShapeType="1"/>
            </p:cNvSpPr>
            <p:nvPr/>
          </p:nvSpPr>
          <p:spPr bwMode="auto">
            <a:xfrm rot="5422507">
              <a:off x="3447" y="1962"/>
              <a:ext cx="191" cy="102"/>
            </a:xfrm>
            <a:prstGeom prst="line">
              <a:avLst/>
            </a:prstGeom>
            <a:noFill/>
            <a:ln w="38100">
              <a:solidFill>
                <a:srgbClr val="0033CC"/>
              </a:solidFill>
              <a:round/>
              <a:headEnd/>
              <a:tailEnd type="stealth" w="med" len="lg"/>
            </a:ln>
            <a:extLst>
              <a:ext uri="{909E8E84-426E-40DD-AFC4-6F175D3DCCD1}">
                <a14:hiddenFill xmlns:a14="http://schemas.microsoft.com/office/drawing/2010/main">
                  <a:noFill/>
                </a14:hiddenFill>
              </a:ext>
            </a:extLst>
          </p:spPr>
          <p:txBody>
            <a:bodyPr wrap="none" anchor="ctr"/>
            <a:lstStyle/>
            <a:p>
              <a:endParaRPr lang="zh-CN" altLang="en-US"/>
            </a:p>
          </p:txBody>
        </p:sp>
        <p:grpSp>
          <p:nvGrpSpPr>
            <p:cNvPr id="400" name="Group 607" descr="C:\Documents and Settings\Administrator\桌面\未命名.bmp">
              <a:extLst>
                <a:ext uri="{FF2B5EF4-FFF2-40B4-BE49-F238E27FC236}">
                  <a16:creationId xmlns:a16="http://schemas.microsoft.com/office/drawing/2014/main" id="{7194F6FE-2F8E-C9A3-0B56-C0E6B4A50427}"/>
                </a:ext>
              </a:extLst>
            </p:cNvPr>
            <p:cNvGrpSpPr>
              <a:grpSpLocks/>
            </p:cNvGrpSpPr>
            <p:nvPr/>
          </p:nvGrpSpPr>
          <p:grpSpPr bwMode="auto">
            <a:xfrm>
              <a:off x="4107" y="1935"/>
              <a:ext cx="191" cy="291"/>
              <a:chOff x="3552" y="3168"/>
              <a:chExt cx="191" cy="291"/>
            </a:xfrm>
          </p:grpSpPr>
          <p:sp>
            <p:nvSpPr>
              <p:cNvPr id="426" name="Line 608" descr="C:\Documents and Settings\Administrator\桌面\未命名.bmp">
                <a:extLst>
                  <a:ext uri="{FF2B5EF4-FFF2-40B4-BE49-F238E27FC236}">
                    <a16:creationId xmlns:a16="http://schemas.microsoft.com/office/drawing/2014/main" id="{E5CAECD0-951D-D357-256B-3DB3CB46E894}"/>
                  </a:ext>
                </a:extLst>
              </p:cNvPr>
              <p:cNvSpPr>
                <a:spLocks noChangeShapeType="1"/>
              </p:cNvSpPr>
              <p:nvPr/>
            </p:nvSpPr>
            <p:spPr bwMode="auto">
              <a:xfrm>
                <a:off x="3552" y="3206"/>
                <a:ext cx="0" cy="227"/>
              </a:xfrm>
              <a:prstGeom prst="line">
                <a:avLst/>
              </a:prstGeom>
              <a:noFill/>
              <a:ln w="38100">
                <a:solidFill>
                  <a:srgbClr val="0033CC"/>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427" name="Line 609" descr="C:\Documents and Settings\Administrator\桌面\未命名.bmp">
                <a:extLst>
                  <a:ext uri="{FF2B5EF4-FFF2-40B4-BE49-F238E27FC236}">
                    <a16:creationId xmlns:a16="http://schemas.microsoft.com/office/drawing/2014/main" id="{3301991A-3578-33AD-D337-2338F37DA76D}"/>
                  </a:ext>
                </a:extLst>
              </p:cNvPr>
              <p:cNvSpPr>
                <a:spLocks noChangeShapeType="1"/>
              </p:cNvSpPr>
              <p:nvPr/>
            </p:nvSpPr>
            <p:spPr bwMode="auto">
              <a:xfrm flipV="1">
                <a:off x="3552" y="3168"/>
                <a:ext cx="173" cy="114"/>
              </a:xfrm>
              <a:prstGeom prst="line">
                <a:avLst/>
              </a:prstGeom>
              <a:noFill/>
              <a:ln w="38100">
                <a:solidFill>
                  <a:srgbClr val="0033CC"/>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428" name="Line 610" descr="C:\Documents and Settings\Administrator\桌面\未命名.bmp">
                <a:extLst>
                  <a:ext uri="{FF2B5EF4-FFF2-40B4-BE49-F238E27FC236}">
                    <a16:creationId xmlns:a16="http://schemas.microsoft.com/office/drawing/2014/main" id="{F1A3590C-5D55-CF2D-F9EC-CA1F4B18CF2E}"/>
                  </a:ext>
                </a:extLst>
              </p:cNvPr>
              <p:cNvSpPr>
                <a:spLocks noChangeShapeType="1"/>
              </p:cNvSpPr>
              <p:nvPr/>
            </p:nvSpPr>
            <p:spPr bwMode="auto">
              <a:xfrm>
                <a:off x="3552" y="3357"/>
                <a:ext cx="191" cy="102"/>
              </a:xfrm>
              <a:prstGeom prst="line">
                <a:avLst/>
              </a:prstGeom>
              <a:noFill/>
              <a:ln w="38100">
                <a:solidFill>
                  <a:srgbClr val="0033CC"/>
                </a:solidFill>
                <a:round/>
                <a:headEnd/>
                <a:tailEnd type="stealth" w="med" len="lg"/>
              </a:ln>
              <a:extLst>
                <a:ext uri="{909E8E84-426E-40DD-AFC4-6F175D3DCCD1}">
                  <a14:hiddenFill xmlns:a14="http://schemas.microsoft.com/office/drawing/2010/main">
                    <a:noFill/>
                  </a14:hiddenFill>
                </a:ext>
              </a:extLst>
            </p:spPr>
            <p:txBody>
              <a:bodyPr wrap="none" anchor="ctr"/>
              <a:lstStyle/>
              <a:p>
                <a:endParaRPr lang="zh-CN" altLang="en-US"/>
              </a:p>
            </p:txBody>
          </p:sp>
        </p:grpSp>
        <p:sp>
          <p:nvSpPr>
            <p:cNvPr id="401" name="AutoShape 611">
              <a:extLst>
                <a:ext uri="{FF2B5EF4-FFF2-40B4-BE49-F238E27FC236}">
                  <a16:creationId xmlns:a16="http://schemas.microsoft.com/office/drawing/2014/main" id="{BA4D397B-BC11-5916-3DE2-EB7FCB2844C9}"/>
                </a:ext>
              </a:extLst>
            </p:cNvPr>
            <p:cNvSpPr>
              <a:spLocks noChangeArrowheads="1"/>
            </p:cNvSpPr>
            <p:nvPr/>
          </p:nvSpPr>
          <p:spPr bwMode="auto">
            <a:xfrm rot="10800000">
              <a:off x="4807" y="2025"/>
              <a:ext cx="192" cy="150"/>
            </a:xfrm>
            <a:prstGeom prst="triangle">
              <a:avLst>
                <a:gd name="adj" fmla="val 50000"/>
              </a:avLst>
            </a:prstGeom>
            <a:solidFill>
              <a:srgbClr val="A5CEAD"/>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402" name="Rectangle 612">
              <a:extLst>
                <a:ext uri="{FF2B5EF4-FFF2-40B4-BE49-F238E27FC236}">
                  <a16:creationId xmlns:a16="http://schemas.microsoft.com/office/drawing/2014/main" id="{D572A845-3151-A433-521E-108318C832BC}"/>
                </a:ext>
              </a:extLst>
            </p:cNvPr>
            <p:cNvSpPr>
              <a:spLocks noChangeArrowheads="1"/>
            </p:cNvSpPr>
            <p:nvPr/>
          </p:nvSpPr>
          <p:spPr bwMode="auto">
            <a:xfrm>
              <a:off x="3585" y="1278"/>
              <a:ext cx="96" cy="240"/>
            </a:xfrm>
            <a:prstGeom prst="rect">
              <a:avLst/>
            </a:prstGeom>
            <a:solidFill>
              <a:srgbClr val="A5CEAD"/>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403" name="Text Box 613">
              <a:extLst>
                <a:ext uri="{FF2B5EF4-FFF2-40B4-BE49-F238E27FC236}">
                  <a16:creationId xmlns:a16="http://schemas.microsoft.com/office/drawing/2014/main" id="{15322CB3-CA6E-A2AD-3B75-BC2DD8B39339}"/>
                </a:ext>
              </a:extLst>
            </p:cNvPr>
            <p:cNvSpPr txBox="1">
              <a:spLocks noChangeArrowheads="1"/>
            </p:cNvSpPr>
            <p:nvPr/>
          </p:nvSpPr>
          <p:spPr bwMode="auto">
            <a:xfrm>
              <a:off x="3901" y="1130"/>
              <a:ext cx="308" cy="288"/>
            </a:xfrm>
            <a:prstGeom prst="rect">
              <a:avLst/>
            </a:prstGeom>
            <a:solidFill>
              <a:srgbClr val="A5CEAD"/>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r>
                <a:rPr kumimoji="0" lang="en-US" altLang="zh-CN" sz="2400" i="1">
                  <a:solidFill>
                    <a:srgbClr val="0033CC"/>
                  </a:solidFill>
                </a:rPr>
                <a:t>R</a:t>
              </a:r>
              <a:r>
                <a:rPr kumimoji="0" lang="en-US" altLang="zh-CN" sz="2400" baseline="-25000">
                  <a:solidFill>
                    <a:srgbClr val="0033CC"/>
                  </a:solidFill>
                </a:rPr>
                <a:t>2</a:t>
              </a:r>
            </a:p>
          </p:txBody>
        </p:sp>
        <p:sp>
          <p:nvSpPr>
            <p:cNvPr id="404" name="Text Box 614">
              <a:extLst>
                <a:ext uri="{FF2B5EF4-FFF2-40B4-BE49-F238E27FC236}">
                  <a16:creationId xmlns:a16="http://schemas.microsoft.com/office/drawing/2014/main" id="{E68FB8E9-EFB6-B648-0F1A-E371B554348B}"/>
                </a:ext>
              </a:extLst>
            </p:cNvPr>
            <p:cNvSpPr txBox="1">
              <a:spLocks noChangeArrowheads="1"/>
            </p:cNvSpPr>
            <p:nvPr/>
          </p:nvSpPr>
          <p:spPr bwMode="auto">
            <a:xfrm>
              <a:off x="3911" y="2682"/>
              <a:ext cx="308" cy="288"/>
            </a:xfrm>
            <a:prstGeom prst="rect">
              <a:avLst/>
            </a:prstGeom>
            <a:solidFill>
              <a:srgbClr val="A5CEAD"/>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r>
                <a:rPr kumimoji="0" lang="en-US" altLang="zh-CN" sz="2400" i="1">
                  <a:solidFill>
                    <a:srgbClr val="0033CC"/>
                  </a:solidFill>
                </a:rPr>
                <a:t>R</a:t>
              </a:r>
              <a:r>
                <a:rPr kumimoji="0" lang="en-US" altLang="zh-CN" sz="2400" baseline="-25000">
                  <a:solidFill>
                    <a:srgbClr val="0033CC"/>
                  </a:solidFill>
                </a:rPr>
                <a:t>3</a:t>
              </a:r>
            </a:p>
          </p:txBody>
        </p:sp>
        <p:sp>
          <p:nvSpPr>
            <p:cNvPr id="405" name="Text Box 615">
              <a:extLst>
                <a:ext uri="{FF2B5EF4-FFF2-40B4-BE49-F238E27FC236}">
                  <a16:creationId xmlns:a16="http://schemas.microsoft.com/office/drawing/2014/main" id="{AF5BB463-54DC-CA79-A50A-846F853B76B4}"/>
                </a:ext>
              </a:extLst>
            </p:cNvPr>
            <p:cNvSpPr txBox="1">
              <a:spLocks noChangeArrowheads="1"/>
            </p:cNvSpPr>
            <p:nvPr/>
          </p:nvSpPr>
          <p:spPr bwMode="auto">
            <a:xfrm>
              <a:off x="5028" y="1108"/>
              <a:ext cx="308" cy="288"/>
            </a:xfrm>
            <a:prstGeom prst="rect">
              <a:avLst/>
            </a:prstGeom>
            <a:solidFill>
              <a:srgbClr val="A5CEAD"/>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r>
                <a:rPr kumimoji="0" lang="en-US" altLang="zh-CN" sz="2400" i="1">
                  <a:solidFill>
                    <a:srgbClr val="0033CC"/>
                  </a:solidFill>
                </a:rPr>
                <a:t>R</a:t>
              </a:r>
              <a:r>
                <a:rPr kumimoji="0" lang="en-US" altLang="zh-CN" sz="2400" baseline="-25000">
                  <a:solidFill>
                    <a:srgbClr val="0033CC"/>
                  </a:solidFill>
                </a:rPr>
                <a:t>4</a:t>
              </a:r>
            </a:p>
          </p:txBody>
        </p:sp>
        <p:grpSp>
          <p:nvGrpSpPr>
            <p:cNvPr id="406" name="Group 616" descr="C:\Documents and Settings\Administrator\桌面\未命名.bmp">
              <a:extLst>
                <a:ext uri="{FF2B5EF4-FFF2-40B4-BE49-F238E27FC236}">
                  <a16:creationId xmlns:a16="http://schemas.microsoft.com/office/drawing/2014/main" id="{95DB0806-15C2-5453-A10E-0FDC33291E05}"/>
                </a:ext>
              </a:extLst>
            </p:cNvPr>
            <p:cNvGrpSpPr>
              <a:grpSpLocks/>
            </p:cNvGrpSpPr>
            <p:nvPr/>
          </p:nvGrpSpPr>
          <p:grpSpPr bwMode="auto">
            <a:xfrm>
              <a:off x="4731" y="2464"/>
              <a:ext cx="191" cy="291"/>
              <a:chOff x="3552" y="3168"/>
              <a:chExt cx="191" cy="291"/>
            </a:xfrm>
          </p:grpSpPr>
          <p:sp>
            <p:nvSpPr>
              <p:cNvPr id="423" name="Line 617" descr="C:\Documents and Settings\Administrator\桌面\未命名.bmp">
                <a:extLst>
                  <a:ext uri="{FF2B5EF4-FFF2-40B4-BE49-F238E27FC236}">
                    <a16:creationId xmlns:a16="http://schemas.microsoft.com/office/drawing/2014/main" id="{BE661514-EDA0-344F-8557-EF312F2C0B29}"/>
                  </a:ext>
                </a:extLst>
              </p:cNvPr>
              <p:cNvSpPr>
                <a:spLocks noChangeShapeType="1"/>
              </p:cNvSpPr>
              <p:nvPr/>
            </p:nvSpPr>
            <p:spPr bwMode="auto">
              <a:xfrm>
                <a:off x="3552" y="3206"/>
                <a:ext cx="0" cy="227"/>
              </a:xfrm>
              <a:prstGeom prst="line">
                <a:avLst/>
              </a:prstGeom>
              <a:noFill/>
              <a:ln w="38100">
                <a:solidFill>
                  <a:srgbClr val="0033CC"/>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424" name="Line 618" descr="C:\Documents and Settings\Administrator\桌面\未命名.bmp">
                <a:extLst>
                  <a:ext uri="{FF2B5EF4-FFF2-40B4-BE49-F238E27FC236}">
                    <a16:creationId xmlns:a16="http://schemas.microsoft.com/office/drawing/2014/main" id="{9D7C6893-9226-FE4B-8264-EC2E37DF297C}"/>
                  </a:ext>
                </a:extLst>
              </p:cNvPr>
              <p:cNvSpPr>
                <a:spLocks noChangeShapeType="1"/>
              </p:cNvSpPr>
              <p:nvPr/>
            </p:nvSpPr>
            <p:spPr bwMode="auto">
              <a:xfrm flipV="1">
                <a:off x="3552" y="3168"/>
                <a:ext cx="173" cy="114"/>
              </a:xfrm>
              <a:prstGeom prst="line">
                <a:avLst/>
              </a:prstGeom>
              <a:noFill/>
              <a:ln w="38100">
                <a:solidFill>
                  <a:srgbClr val="0033CC"/>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425" name="Line 619" descr="C:\Documents and Settings\Administrator\桌面\未命名.bmp">
                <a:extLst>
                  <a:ext uri="{FF2B5EF4-FFF2-40B4-BE49-F238E27FC236}">
                    <a16:creationId xmlns:a16="http://schemas.microsoft.com/office/drawing/2014/main" id="{E0EB77A7-2C43-E1C0-16C8-82F1ABABDB98}"/>
                  </a:ext>
                </a:extLst>
              </p:cNvPr>
              <p:cNvSpPr>
                <a:spLocks noChangeShapeType="1"/>
              </p:cNvSpPr>
              <p:nvPr/>
            </p:nvSpPr>
            <p:spPr bwMode="auto">
              <a:xfrm>
                <a:off x="3552" y="3357"/>
                <a:ext cx="191" cy="102"/>
              </a:xfrm>
              <a:prstGeom prst="line">
                <a:avLst/>
              </a:prstGeom>
              <a:noFill/>
              <a:ln w="38100">
                <a:solidFill>
                  <a:srgbClr val="0033CC"/>
                </a:solidFill>
                <a:round/>
                <a:headEnd/>
                <a:tailEnd type="stealth" w="med" len="lg"/>
              </a:ln>
              <a:extLst>
                <a:ext uri="{909E8E84-426E-40DD-AFC4-6F175D3DCCD1}">
                  <a14:hiddenFill xmlns:a14="http://schemas.microsoft.com/office/drawing/2010/main">
                    <a:noFill/>
                  </a14:hiddenFill>
                </a:ext>
              </a:extLst>
            </p:spPr>
            <p:txBody>
              <a:bodyPr wrap="none" anchor="ctr"/>
              <a:lstStyle/>
              <a:p>
                <a:endParaRPr lang="zh-CN" altLang="en-US"/>
              </a:p>
            </p:txBody>
          </p:sp>
        </p:grpSp>
        <p:sp>
          <p:nvSpPr>
            <p:cNvPr id="407" name="AutoShape 620">
              <a:extLst>
                <a:ext uri="{FF2B5EF4-FFF2-40B4-BE49-F238E27FC236}">
                  <a16:creationId xmlns:a16="http://schemas.microsoft.com/office/drawing/2014/main" id="{4D8416AC-D861-ABB6-8E36-20E694DFC7EE}"/>
                </a:ext>
              </a:extLst>
            </p:cNvPr>
            <p:cNvSpPr>
              <a:spLocks noChangeArrowheads="1"/>
            </p:cNvSpPr>
            <p:nvPr/>
          </p:nvSpPr>
          <p:spPr bwMode="auto">
            <a:xfrm>
              <a:off x="2933" y="2065"/>
              <a:ext cx="66" cy="69"/>
            </a:xfrm>
            <a:prstGeom prst="flowChartConnector">
              <a:avLst/>
            </a:prstGeom>
            <a:solidFill>
              <a:srgbClr val="A5CEAD"/>
            </a:solidFill>
            <a:ln w="2857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408" name="AutoShape 621">
              <a:extLst>
                <a:ext uri="{FF2B5EF4-FFF2-40B4-BE49-F238E27FC236}">
                  <a16:creationId xmlns:a16="http://schemas.microsoft.com/office/drawing/2014/main" id="{D50F9075-378A-5BCF-5F5C-F038406E295E}"/>
                </a:ext>
              </a:extLst>
            </p:cNvPr>
            <p:cNvSpPr>
              <a:spLocks noChangeArrowheads="1"/>
            </p:cNvSpPr>
            <p:nvPr/>
          </p:nvSpPr>
          <p:spPr bwMode="auto">
            <a:xfrm>
              <a:off x="3058" y="2065"/>
              <a:ext cx="66" cy="69"/>
            </a:xfrm>
            <a:prstGeom prst="flowChartConnector">
              <a:avLst/>
            </a:prstGeom>
            <a:solidFill>
              <a:srgbClr val="A5CEAD"/>
            </a:solidFill>
            <a:ln w="2857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409" name="AutoShape 622">
              <a:extLst>
                <a:ext uri="{FF2B5EF4-FFF2-40B4-BE49-F238E27FC236}">
                  <a16:creationId xmlns:a16="http://schemas.microsoft.com/office/drawing/2014/main" id="{EE581077-40F7-04A0-D9D2-22FD89BA81C5}"/>
                </a:ext>
              </a:extLst>
            </p:cNvPr>
            <p:cNvSpPr>
              <a:spLocks noChangeArrowheads="1"/>
            </p:cNvSpPr>
            <p:nvPr/>
          </p:nvSpPr>
          <p:spPr bwMode="auto">
            <a:xfrm>
              <a:off x="4873" y="1025"/>
              <a:ext cx="66" cy="69"/>
            </a:xfrm>
            <a:prstGeom prst="flowChartConnector">
              <a:avLst/>
            </a:prstGeom>
            <a:solidFill>
              <a:srgbClr val="A5CEAD"/>
            </a:solidFill>
            <a:ln w="2857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410" name="AutoShape 623">
              <a:extLst>
                <a:ext uri="{FF2B5EF4-FFF2-40B4-BE49-F238E27FC236}">
                  <a16:creationId xmlns:a16="http://schemas.microsoft.com/office/drawing/2014/main" id="{C4291A0C-32A9-9F8E-E7E8-66934C5D9199}"/>
                </a:ext>
              </a:extLst>
            </p:cNvPr>
            <p:cNvSpPr>
              <a:spLocks noChangeArrowheads="1"/>
            </p:cNvSpPr>
            <p:nvPr/>
          </p:nvSpPr>
          <p:spPr bwMode="auto">
            <a:xfrm>
              <a:off x="4244" y="1647"/>
              <a:ext cx="66" cy="69"/>
            </a:xfrm>
            <a:prstGeom prst="flowChartConnector">
              <a:avLst/>
            </a:prstGeom>
            <a:solidFill>
              <a:srgbClr val="A5CEAD"/>
            </a:solidFill>
            <a:ln w="2857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411" name="AutoShape 624">
              <a:extLst>
                <a:ext uri="{FF2B5EF4-FFF2-40B4-BE49-F238E27FC236}">
                  <a16:creationId xmlns:a16="http://schemas.microsoft.com/office/drawing/2014/main" id="{09C2CC3E-FD5B-1718-8541-B0DBCEDFD44D}"/>
                </a:ext>
              </a:extLst>
            </p:cNvPr>
            <p:cNvSpPr>
              <a:spLocks noChangeArrowheads="1"/>
            </p:cNvSpPr>
            <p:nvPr/>
          </p:nvSpPr>
          <p:spPr bwMode="auto">
            <a:xfrm>
              <a:off x="2931" y="2209"/>
              <a:ext cx="66" cy="69"/>
            </a:xfrm>
            <a:prstGeom prst="flowChartConnector">
              <a:avLst/>
            </a:prstGeom>
            <a:solidFill>
              <a:srgbClr val="A5CEAD"/>
            </a:solidFill>
            <a:ln w="2857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nvGrpSpPr>
            <p:cNvPr id="412" name="Group 625" descr="C:\Documents and Settings\Administrator\桌面\未命名.bmp">
              <a:extLst>
                <a:ext uri="{FF2B5EF4-FFF2-40B4-BE49-F238E27FC236}">
                  <a16:creationId xmlns:a16="http://schemas.microsoft.com/office/drawing/2014/main" id="{F68F5C25-391D-C41F-46F4-8B83E6273B7F}"/>
                </a:ext>
              </a:extLst>
            </p:cNvPr>
            <p:cNvGrpSpPr>
              <a:grpSpLocks/>
            </p:cNvGrpSpPr>
            <p:nvPr/>
          </p:nvGrpSpPr>
          <p:grpSpPr bwMode="auto">
            <a:xfrm>
              <a:off x="3279" y="2464"/>
              <a:ext cx="235" cy="157"/>
              <a:chOff x="797" y="2537"/>
              <a:chExt cx="235" cy="157"/>
            </a:xfrm>
          </p:grpSpPr>
          <p:sp>
            <p:nvSpPr>
              <p:cNvPr id="421" name="AutoShape 626">
                <a:extLst>
                  <a:ext uri="{FF2B5EF4-FFF2-40B4-BE49-F238E27FC236}">
                    <a16:creationId xmlns:a16="http://schemas.microsoft.com/office/drawing/2014/main" id="{2A88F23A-97A8-2DF3-980E-BB19E4CD1080}"/>
                  </a:ext>
                </a:extLst>
              </p:cNvPr>
              <p:cNvSpPr>
                <a:spLocks noChangeArrowheads="1"/>
              </p:cNvSpPr>
              <p:nvPr/>
            </p:nvSpPr>
            <p:spPr bwMode="auto">
              <a:xfrm>
                <a:off x="816" y="2544"/>
                <a:ext cx="192" cy="150"/>
              </a:xfrm>
              <a:prstGeom prst="triangle">
                <a:avLst>
                  <a:gd name="adj" fmla="val 50000"/>
                </a:avLst>
              </a:prstGeom>
              <a:solidFill>
                <a:srgbClr val="A5CEAD"/>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422" name="Line 627" descr="C:\Documents and Settings\Administrator\桌面\未命名.bmp">
                <a:extLst>
                  <a:ext uri="{FF2B5EF4-FFF2-40B4-BE49-F238E27FC236}">
                    <a16:creationId xmlns:a16="http://schemas.microsoft.com/office/drawing/2014/main" id="{5E838A08-56A7-0B8F-6B26-788245E8CF57}"/>
                  </a:ext>
                </a:extLst>
              </p:cNvPr>
              <p:cNvSpPr>
                <a:spLocks noChangeShapeType="1"/>
              </p:cNvSpPr>
              <p:nvPr/>
            </p:nvSpPr>
            <p:spPr bwMode="auto">
              <a:xfrm flipV="1">
                <a:off x="797" y="2537"/>
                <a:ext cx="235" cy="3"/>
              </a:xfrm>
              <a:prstGeom prst="line">
                <a:avLst/>
              </a:prstGeom>
              <a:noFill/>
              <a:ln w="381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grpSp>
        <p:sp>
          <p:nvSpPr>
            <p:cNvPr id="413" name="AutoShape 628">
              <a:extLst>
                <a:ext uri="{FF2B5EF4-FFF2-40B4-BE49-F238E27FC236}">
                  <a16:creationId xmlns:a16="http://schemas.microsoft.com/office/drawing/2014/main" id="{ED92E005-3F4D-2BC1-3D36-2E6F0D4AEB1F}"/>
                </a:ext>
              </a:extLst>
            </p:cNvPr>
            <p:cNvSpPr>
              <a:spLocks noChangeArrowheads="1"/>
            </p:cNvSpPr>
            <p:nvPr/>
          </p:nvSpPr>
          <p:spPr bwMode="auto">
            <a:xfrm>
              <a:off x="3366" y="2209"/>
              <a:ext cx="66" cy="69"/>
            </a:xfrm>
            <a:prstGeom prst="flowChartConnector">
              <a:avLst/>
            </a:prstGeom>
            <a:solidFill>
              <a:srgbClr val="A5CEAD"/>
            </a:solidFill>
            <a:ln w="2857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nvGrpSpPr>
            <p:cNvPr id="414" name="Group 629" descr="C:\Documents and Settings\Administrator\桌面\未命名.bmp">
              <a:extLst>
                <a:ext uri="{FF2B5EF4-FFF2-40B4-BE49-F238E27FC236}">
                  <a16:creationId xmlns:a16="http://schemas.microsoft.com/office/drawing/2014/main" id="{1861AAF3-320E-D377-A370-5AFC0062EA9B}"/>
                </a:ext>
              </a:extLst>
            </p:cNvPr>
            <p:cNvGrpSpPr>
              <a:grpSpLocks/>
            </p:cNvGrpSpPr>
            <p:nvPr/>
          </p:nvGrpSpPr>
          <p:grpSpPr bwMode="auto">
            <a:xfrm>
              <a:off x="2982" y="2464"/>
              <a:ext cx="235" cy="157"/>
              <a:chOff x="797" y="2537"/>
              <a:chExt cx="235" cy="157"/>
            </a:xfrm>
          </p:grpSpPr>
          <p:sp>
            <p:nvSpPr>
              <p:cNvPr id="419" name="AutoShape 630">
                <a:extLst>
                  <a:ext uri="{FF2B5EF4-FFF2-40B4-BE49-F238E27FC236}">
                    <a16:creationId xmlns:a16="http://schemas.microsoft.com/office/drawing/2014/main" id="{0BACA50F-7CD6-1B8D-1F88-61EFD748D169}"/>
                  </a:ext>
                </a:extLst>
              </p:cNvPr>
              <p:cNvSpPr>
                <a:spLocks noChangeArrowheads="1"/>
              </p:cNvSpPr>
              <p:nvPr/>
            </p:nvSpPr>
            <p:spPr bwMode="auto">
              <a:xfrm>
                <a:off x="816" y="2544"/>
                <a:ext cx="192" cy="150"/>
              </a:xfrm>
              <a:prstGeom prst="triangle">
                <a:avLst>
                  <a:gd name="adj" fmla="val 50000"/>
                </a:avLst>
              </a:prstGeom>
              <a:solidFill>
                <a:srgbClr val="A5CEAD"/>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420" name="Line 631" descr="C:\Documents and Settings\Administrator\桌面\未命名.bmp">
                <a:extLst>
                  <a:ext uri="{FF2B5EF4-FFF2-40B4-BE49-F238E27FC236}">
                    <a16:creationId xmlns:a16="http://schemas.microsoft.com/office/drawing/2014/main" id="{F25C16B7-00E5-3FC9-BC15-3003F947D1F9}"/>
                  </a:ext>
                </a:extLst>
              </p:cNvPr>
              <p:cNvSpPr>
                <a:spLocks noChangeShapeType="1"/>
              </p:cNvSpPr>
              <p:nvPr/>
            </p:nvSpPr>
            <p:spPr bwMode="auto">
              <a:xfrm flipV="1">
                <a:off x="797" y="2537"/>
                <a:ext cx="235" cy="3"/>
              </a:xfrm>
              <a:prstGeom prst="line">
                <a:avLst/>
              </a:prstGeom>
              <a:noFill/>
              <a:ln w="381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grpSp>
        <p:sp>
          <p:nvSpPr>
            <p:cNvPr id="415" name="Line 632" descr="C:\Documents and Settings\Administrator\桌面\未命名.bmp">
              <a:extLst>
                <a:ext uri="{FF2B5EF4-FFF2-40B4-BE49-F238E27FC236}">
                  <a16:creationId xmlns:a16="http://schemas.microsoft.com/office/drawing/2014/main" id="{731E0011-C6A7-0340-B75B-38A690058EAE}"/>
                </a:ext>
              </a:extLst>
            </p:cNvPr>
            <p:cNvSpPr>
              <a:spLocks noChangeShapeType="1"/>
            </p:cNvSpPr>
            <p:nvPr/>
          </p:nvSpPr>
          <p:spPr bwMode="auto">
            <a:xfrm flipH="1">
              <a:off x="3096" y="2101"/>
              <a:ext cx="0" cy="878"/>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416" name="Line 633" descr="C:\Documents and Settings\Administrator\桌面\未命名.bmp">
              <a:extLst>
                <a:ext uri="{FF2B5EF4-FFF2-40B4-BE49-F238E27FC236}">
                  <a16:creationId xmlns:a16="http://schemas.microsoft.com/office/drawing/2014/main" id="{0E432023-3F7B-6AB2-D74E-7DDEE18FF91F}"/>
                </a:ext>
              </a:extLst>
            </p:cNvPr>
            <p:cNvSpPr>
              <a:spLocks noChangeShapeType="1"/>
            </p:cNvSpPr>
            <p:nvPr/>
          </p:nvSpPr>
          <p:spPr bwMode="auto">
            <a:xfrm flipH="1">
              <a:off x="3394" y="2239"/>
              <a:ext cx="1" cy="717"/>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417" name="Line 634" descr="C:\Documents and Settings\Administrator\桌面\未命名.bmp">
              <a:extLst>
                <a:ext uri="{FF2B5EF4-FFF2-40B4-BE49-F238E27FC236}">
                  <a16:creationId xmlns:a16="http://schemas.microsoft.com/office/drawing/2014/main" id="{018A9204-6541-98EA-C78B-7597C3B6C24E}"/>
                </a:ext>
              </a:extLst>
            </p:cNvPr>
            <p:cNvSpPr>
              <a:spLocks noChangeShapeType="1"/>
            </p:cNvSpPr>
            <p:nvPr/>
          </p:nvSpPr>
          <p:spPr bwMode="auto">
            <a:xfrm flipH="1">
              <a:off x="4903" y="1818"/>
              <a:ext cx="0" cy="656"/>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418" name="Line 561" descr="C:\Documents and Settings\Administrator\桌面\未命名.bmp">
              <a:extLst>
                <a:ext uri="{FF2B5EF4-FFF2-40B4-BE49-F238E27FC236}">
                  <a16:creationId xmlns:a16="http://schemas.microsoft.com/office/drawing/2014/main" id="{FD2273C4-4753-3254-8C9B-9EDF28FBDDC9}"/>
                </a:ext>
              </a:extLst>
            </p:cNvPr>
            <p:cNvSpPr>
              <a:spLocks noChangeShapeType="1"/>
            </p:cNvSpPr>
            <p:nvPr/>
          </p:nvSpPr>
          <p:spPr bwMode="auto">
            <a:xfrm flipV="1">
              <a:off x="3777" y="2089"/>
              <a:ext cx="328" cy="0"/>
            </a:xfrm>
            <a:prstGeom prst="line">
              <a:avLst/>
            </a:prstGeom>
            <a:noFill/>
            <a:ln w="28575">
              <a:solidFill>
                <a:schemeClr val="accent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grpSp>
      <p:grpSp>
        <p:nvGrpSpPr>
          <p:cNvPr id="432" name="Group 658">
            <a:extLst>
              <a:ext uri="{FF2B5EF4-FFF2-40B4-BE49-F238E27FC236}">
                <a16:creationId xmlns:a16="http://schemas.microsoft.com/office/drawing/2014/main" id="{E2551FF5-1C93-6099-72BB-1EEC96951AEE}"/>
              </a:ext>
            </a:extLst>
          </p:cNvPr>
          <p:cNvGrpSpPr>
            <a:grpSpLocks/>
          </p:cNvGrpSpPr>
          <p:nvPr/>
        </p:nvGrpSpPr>
        <p:grpSpPr bwMode="auto">
          <a:xfrm rot="2188385">
            <a:off x="5120374" y="3969762"/>
            <a:ext cx="928688" cy="439737"/>
            <a:chOff x="2820" y="2374"/>
            <a:chExt cx="585" cy="277"/>
          </a:xfrm>
        </p:grpSpPr>
        <p:sp>
          <p:nvSpPr>
            <p:cNvPr id="433" name="AutoShape 659">
              <a:extLst>
                <a:ext uri="{FF2B5EF4-FFF2-40B4-BE49-F238E27FC236}">
                  <a16:creationId xmlns:a16="http://schemas.microsoft.com/office/drawing/2014/main" id="{7A2BFDE6-04C8-4731-EC2B-1AC7BBD7D38E}"/>
                </a:ext>
              </a:extLst>
            </p:cNvPr>
            <p:cNvSpPr>
              <a:spLocks noChangeArrowheads="1"/>
            </p:cNvSpPr>
            <p:nvPr/>
          </p:nvSpPr>
          <p:spPr bwMode="auto">
            <a:xfrm>
              <a:off x="2821" y="2379"/>
              <a:ext cx="584" cy="270"/>
            </a:xfrm>
            <a:prstGeom prst="wedgeRoundRectCallout">
              <a:avLst>
                <a:gd name="adj1" fmla="val 44690"/>
                <a:gd name="adj2" fmla="val -128519"/>
                <a:gd name="adj3" fmla="val 16667"/>
              </a:avLst>
            </a:prstGeom>
            <a:solidFill>
              <a:srgbClr val="FFFFCC"/>
            </a:solidFill>
            <a:ln w="9525">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r>
                <a:rPr lang="en-US" altLang="zh-CN" sz="2400">
                  <a:solidFill>
                    <a:srgbClr val="FF0066"/>
                  </a:solidFill>
                </a:rPr>
                <a:t>3.6V</a:t>
              </a:r>
            </a:p>
          </p:txBody>
        </p:sp>
        <p:sp>
          <p:nvSpPr>
            <p:cNvPr id="434" name="AutoShape 660">
              <a:extLst>
                <a:ext uri="{FF2B5EF4-FFF2-40B4-BE49-F238E27FC236}">
                  <a16:creationId xmlns:a16="http://schemas.microsoft.com/office/drawing/2014/main" id="{5B93719E-4A74-77A4-CAA4-3158AA1A65CC}"/>
                </a:ext>
              </a:extLst>
            </p:cNvPr>
            <p:cNvSpPr>
              <a:spLocks noChangeArrowheads="1"/>
            </p:cNvSpPr>
            <p:nvPr/>
          </p:nvSpPr>
          <p:spPr bwMode="auto">
            <a:xfrm>
              <a:off x="2820" y="2381"/>
              <a:ext cx="584" cy="270"/>
            </a:xfrm>
            <a:prstGeom prst="wedgeRoundRectCallout">
              <a:avLst>
                <a:gd name="adj1" fmla="val -5161"/>
                <a:gd name="adj2" fmla="val -242367"/>
                <a:gd name="adj3" fmla="val 16667"/>
              </a:avLst>
            </a:prstGeom>
            <a:solidFill>
              <a:srgbClr val="FFFFCC"/>
            </a:solidFill>
            <a:ln w="9525">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r>
                <a:rPr lang="en-US" altLang="zh-CN" sz="2400" dirty="0">
                  <a:solidFill>
                    <a:srgbClr val="FF0066"/>
                  </a:solidFill>
                </a:rPr>
                <a:t>3.6V</a:t>
              </a:r>
            </a:p>
          </p:txBody>
        </p:sp>
        <p:sp>
          <p:nvSpPr>
            <p:cNvPr id="435" name="Rectangle 661">
              <a:extLst>
                <a:ext uri="{FF2B5EF4-FFF2-40B4-BE49-F238E27FC236}">
                  <a16:creationId xmlns:a16="http://schemas.microsoft.com/office/drawing/2014/main" id="{8E6529BE-2144-E638-3761-60B95C776741}"/>
                </a:ext>
              </a:extLst>
            </p:cNvPr>
            <p:cNvSpPr>
              <a:spLocks noChangeArrowheads="1"/>
            </p:cNvSpPr>
            <p:nvPr/>
          </p:nvSpPr>
          <p:spPr bwMode="auto">
            <a:xfrm>
              <a:off x="3169" y="2374"/>
              <a:ext cx="137" cy="27"/>
            </a:xfrm>
            <a:prstGeom prst="rect">
              <a:avLst/>
            </a:prstGeom>
            <a:solidFill>
              <a:srgbClr val="FFFF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sp>
        <p:nvSpPr>
          <p:cNvPr id="436" name="AutoShape 662">
            <a:extLst>
              <a:ext uri="{FF2B5EF4-FFF2-40B4-BE49-F238E27FC236}">
                <a16:creationId xmlns:a16="http://schemas.microsoft.com/office/drawing/2014/main" id="{A2803978-BFD5-9A27-1DAC-0A0B54C73D96}"/>
              </a:ext>
            </a:extLst>
          </p:cNvPr>
          <p:cNvSpPr>
            <a:spLocks noChangeArrowheads="1"/>
          </p:cNvSpPr>
          <p:nvPr/>
        </p:nvSpPr>
        <p:spPr bwMode="auto">
          <a:xfrm>
            <a:off x="6257153" y="2631098"/>
            <a:ext cx="927100" cy="428625"/>
          </a:xfrm>
          <a:prstGeom prst="wedgeRoundRectCallout">
            <a:avLst>
              <a:gd name="adj1" fmla="val 85616"/>
              <a:gd name="adj2" fmla="val 60000"/>
              <a:gd name="adj3" fmla="val 16667"/>
            </a:avLst>
          </a:prstGeom>
          <a:solidFill>
            <a:srgbClr val="FFFFCC"/>
          </a:solidFill>
          <a:ln w="9525">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r>
              <a:rPr lang="en-US" altLang="zh-CN" sz="2400">
                <a:solidFill>
                  <a:srgbClr val="FF0066"/>
                </a:solidFill>
              </a:rPr>
              <a:t>4.3V</a:t>
            </a:r>
          </a:p>
        </p:txBody>
      </p:sp>
      <p:grpSp>
        <p:nvGrpSpPr>
          <p:cNvPr id="437" name="Group 664">
            <a:extLst>
              <a:ext uri="{FF2B5EF4-FFF2-40B4-BE49-F238E27FC236}">
                <a16:creationId xmlns:a16="http://schemas.microsoft.com/office/drawing/2014/main" id="{E960235B-1B1B-BAE4-CD18-D2CC9F57A76A}"/>
              </a:ext>
            </a:extLst>
          </p:cNvPr>
          <p:cNvGrpSpPr>
            <a:grpSpLocks/>
          </p:cNvGrpSpPr>
          <p:nvPr/>
        </p:nvGrpSpPr>
        <p:grpSpPr bwMode="auto">
          <a:xfrm>
            <a:off x="9344841" y="2524735"/>
            <a:ext cx="303212" cy="461963"/>
            <a:chOff x="3552" y="3168"/>
            <a:chExt cx="191" cy="291"/>
          </a:xfrm>
        </p:grpSpPr>
        <p:sp>
          <p:nvSpPr>
            <p:cNvPr id="438" name="Line 665">
              <a:extLst>
                <a:ext uri="{FF2B5EF4-FFF2-40B4-BE49-F238E27FC236}">
                  <a16:creationId xmlns:a16="http://schemas.microsoft.com/office/drawing/2014/main" id="{C9BCFD3F-E8BF-31E6-B8D0-8F30486986D2}"/>
                </a:ext>
              </a:extLst>
            </p:cNvPr>
            <p:cNvSpPr>
              <a:spLocks noChangeShapeType="1"/>
            </p:cNvSpPr>
            <p:nvPr/>
          </p:nvSpPr>
          <p:spPr bwMode="auto">
            <a:xfrm>
              <a:off x="3552" y="3206"/>
              <a:ext cx="0" cy="227"/>
            </a:xfrm>
            <a:prstGeom prst="line">
              <a:avLst/>
            </a:prstGeom>
            <a:noFill/>
            <a:ln w="38100">
              <a:solidFill>
                <a:schemeClr val="bg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439" name="Line 666">
              <a:extLst>
                <a:ext uri="{FF2B5EF4-FFF2-40B4-BE49-F238E27FC236}">
                  <a16:creationId xmlns:a16="http://schemas.microsoft.com/office/drawing/2014/main" id="{0967F572-369B-A79B-5BD0-93DC31DF62DF}"/>
                </a:ext>
              </a:extLst>
            </p:cNvPr>
            <p:cNvSpPr>
              <a:spLocks noChangeShapeType="1"/>
            </p:cNvSpPr>
            <p:nvPr/>
          </p:nvSpPr>
          <p:spPr bwMode="auto">
            <a:xfrm flipV="1">
              <a:off x="3552" y="3168"/>
              <a:ext cx="173" cy="114"/>
            </a:xfrm>
            <a:prstGeom prst="line">
              <a:avLst/>
            </a:prstGeom>
            <a:noFill/>
            <a:ln w="38100">
              <a:solidFill>
                <a:schemeClr val="bg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440" name="Line 667">
              <a:extLst>
                <a:ext uri="{FF2B5EF4-FFF2-40B4-BE49-F238E27FC236}">
                  <a16:creationId xmlns:a16="http://schemas.microsoft.com/office/drawing/2014/main" id="{8545D642-6A7C-3E69-6104-B314E8F5FCC1}"/>
                </a:ext>
              </a:extLst>
            </p:cNvPr>
            <p:cNvSpPr>
              <a:spLocks noChangeShapeType="1"/>
            </p:cNvSpPr>
            <p:nvPr/>
          </p:nvSpPr>
          <p:spPr bwMode="auto">
            <a:xfrm>
              <a:off x="3552" y="3357"/>
              <a:ext cx="191" cy="102"/>
            </a:xfrm>
            <a:prstGeom prst="line">
              <a:avLst/>
            </a:prstGeom>
            <a:noFill/>
            <a:ln w="38100">
              <a:solidFill>
                <a:schemeClr val="bg1"/>
              </a:solidFill>
              <a:round/>
              <a:headEnd/>
              <a:tailEnd type="stealth" w="med" len="lg"/>
            </a:ln>
            <a:extLst>
              <a:ext uri="{909E8E84-426E-40DD-AFC4-6F175D3DCCD1}">
                <a14:hiddenFill xmlns:a14="http://schemas.microsoft.com/office/drawing/2010/main">
                  <a:noFill/>
                </a14:hiddenFill>
              </a:ext>
            </a:extLst>
          </p:spPr>
          <p:txBody>
            <a:bodyPr wrap="none" anchor="ctr"/>
            <a:lstStyle/>
            <a:p>
              <a:endParaRPr lang="zh-CN" altLang="en-US"/>
            </a:p>
          </p:txBody>
        </p:sp>
      </p:grpSp>
      <p:grpSp>
        <p:nvGrpSpPr>
          <p:cNvPr id="441" name="Group 668">
            <a:extLst>
              <a:ext uri="{FF2B5EF4-FFF2-40B4-BE49-F238E27FC236}">
                <a16:creationId xmlns:a16="http://schemas.microsoft.com/office/drawing/2014/main" id="{AB7100D9-90FE-D14F-D065-A07E884BF2EE}"/>
              </a:ext>
            </a:extLst>
          </p:cNvPr>
          <p:cNvGrpSpPr>
            <a:grpSpLocks/>
          </p:cNvGrpSpPr>
          <p:nvPr/>
        </p:nvGrpSpPr>
        <p:grpSpPr bwMode="auto">
          <a:xfrm>
            <a:off x="9428978" y="3299435"/>
            <a:ext cx="373063" cy="247650"/>
            <a:chOff x="4762" y="1824"/>
            <a:chExt cx="235" cy="156"/>
          </a:xfrm>
        </p:grpSpPr>
        <p:sp>
          <p:nvSpPr>
            <p:cNvPr id="442" name="AutoShape 669">
              <a:extLst>
                <a:ext uri="{FF2B5EF4-FFF2-40B4-BE49-F238E27FC236}">
                  <a16:creationId xmlns:a16="http://schemas.microsoft.com/office/drawing/2014/main" id="{32D06F81-66D4-7354-294E-9B22BD4A7432}"/>
                </a:ext>
              </a:extLst>
            </p:cNvPr>
            <p:cNvSpPr>
              <a:spLocks noChangeArrowheads="1"/>
            </p:cNvSpPr>
            <p:nvPr/>
          </p:nvSpPr>
          <p:spPr bwMode="auto">
            <a:xfrm rot="10800000">
              <a:off x="4787" y="1824"/>
              <a:ext cx="192" cy="150"/>
            </a:xfrm>
            <a:prstGeom prst="triangle">
              <a:avLst>
                <a:gd name="adj" fmla="val 50000"/>
              </a:avLst>
            </a:prstGeom>
            <a:solidFill>
              <a:schemeClr val="bg1"/>
            </a:solidFill>
            <a:ln w="38100">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443" name="Line 670">
              <a:extLst>
                <a:ext uri="{FF2B5EF4-FFF2-40B4-BE49-F238E27FC236}">
                  <a16:creationId xmlns:a16="http://schemas.microsoft.com/office/drawing/2014/main" id="{95C7D51C-2576-7938-32DD-EB959E4F9BEE}"/>
                </a:ext>
              </a:extLst>
            </p:cNvPr>
            <p:cNvSpPr>
              <a:spLocks noChangeShapeType="1"/>
            </p:cNvSpPr>
            <p:nvPr/>
          </p:nvSpPr>
          <p:spPr bwMode="auto">
            <a:xfrm rot="10800000" flipV="1">
              <a:off x="4762" y="1980"/>
              <a:ext cx="235" cy="0"/>
            </a:xfrm>
            <a:prstGeom prst="line">
              <a:avLst/>
            </a:prstGeom>
            <a:noFill/>
            <a:ln w="38100">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grpSp>
      <p:sp>
        <p:nvSpPr>
          <p:cNvPr id="444" name="AutoShape 671">
            <a:extLst>
              <a:ext uri="{FF2B5EF4-FFF2-40B4-BE49-F238E27FC236}">
                <a16:creationId xmlns:a16="http://schemas.microsoft.com/office/drawing/2014/main" id="{1908B890-5D95-E07C-2A96-711119F8BEF3}"/>
              </a:ext>
            </a:extLst>
          </p:cNvPr>
          <p:cNvSpPr>
            <a:spLocks noChangeArrowheads="1"/>
          </p:cNvSpPr>
          <p:nvPr/>
        </p:nvSpPr>
        <p:spPr bwMode="auto">
          <a:xfrm>
            <a:off x="6258911" y="2626335"/>
            <a:ext cx="927100" cy="428625"/>
          </a:xfrm>
          <a:prstGeom prst="wedgeRoundRectCallout">
            <a:avLst>
              <a:gd name="adj1" fmla="val 85616"/>
              <a:gd name="adj2" fmla="val 60000"/>
              <a:gd name="adj3" fmla="val 16667"/>
            </a:avLst>
          </a:prstGeom>
          <a:solidFill>
            <a:srgbClr val="FFFFCC"/>
          </a:solidFill>
          <a:ln w="9525">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r>
              <a:rPr lang="en-US" altLang="zh-CN" sz="2400">
                <a:solidFill>
                  <a:srgbClr val="FF0066"/>
                </a:solidFill>
              </a:rPr>
              <a:t>2.1V</a:t>
            </a:r>
          </a:p>
        </p:txBody>
      </p:sp>
      <p:grpSp>
        <p:nvGrpSpPr>
          <p:cNvPr id="445" name="Group 672">
            <a:extLst>
              <a:ext uri="{FF2B5EF4-FFF2-40B4-BE49-F238E27FC236}">
                <a16:creationId xmlns:a16="http://schemas.microsoft.com/office/drawing/2014/main" id="{7EE4B77C-4372-E4F5-9902-38EA68B1E16C}"/>
              </a:ext>
            </a:extLst>
          </p:cNvPr>
          <p:cNvGrpSpPr>
            <a:grpSpLocks/>
          </p:cNvGrpSpPr>
          <p:nvPr/>
        </p:nvGrpSpPr>
        <p:grpSpPr bwMode="auto">
          <a:xfrm>
            <a:off x="7712891" y="1913548"/>
            <a:ext cx="1831975" cy="3197225"/>
            <a:chOff x="3699" y="1026"/>
            <a:chExt cx="1154" cy="2014"/>
          </a:xfrm>
        </p:grpSpPr>
        <p:sp>
          <p:nvSpPr>
            <p:cNvPr id="446" name="Line 673">
              <a:extLst>
                <a:ext uri="{FF2B5EF4-FFF2-40B4-BE49-F238E27FC236}">
                  <a16:creationId xmlns:a16="http://schemas.microsoft.com/office/drawing/2014/main" id="{32C12AD4-FA12-9D78-9C91-99B27C88F3AF}"/>
                </a:ext>
              </a:extLst>
            </p:cNvPr>
            <p:cNvSpPr>
              <a:spLocks noChangeShapeType="1"/>
            </p:cNvSpPr>
            <p:nvPr/>
          </p:nvSpPr>
          <p:spPr bwMode="auto">
            <a:xfrm flipH="1" flipV="1">
              <a:off x="3860" y="1949"/>
              <a:ext cx="107" cy="1"/>
            </a:xfrm>
            <a:prstGeom prst="line">
              <a:avLst/>
            </a:prstGeom>
            <a:noFill/>
            <a:ln w="57150">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447" name="Line 674">
              <a:extLst>
                <a:ext uri="{FF2B5EF4-FFF2-40B4-BE49-F238E27FC236}">
                  <a16:creationId xmlns:a16="http://schemas.microsoft.com/office/drawing/2014/main" id="{A7687BB0-EC38-D66F-58FD-8A01D77209C3}"/>
                </a:ext>
              </a:extLst>
            </p:cNvPr>
            <p:cNvSpPr>
              <a:spLocks noChangeShapeType="1"/>
            </p:cNvSpPr>
            <p:nvPr/>
          </p:nvSpPr>
          <p:spPr bwMode="auto">
            <a:xfrm flipH="1">
              <a:off x="3738" y="1026"/>
              <a:ext cx="0" cy="720"/>
            </a:xfrm>
            <a:prstGeom prst="line">
              <a:avLst/>
            </a:prstGeom>
            <a:noFill/>
            <a:ln w="50800">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448" name="Line 675">
              <a:extLst>
                <a:ext uri="{FF2B5EF4-FFF2-40B4-BE49-F238E27FC236}">
                  <a16:creationId xmlns:a16="http://schemas.microsoft.com/office/drawing/2014/main" id="{A42099C3-34CA-F6C4-C9C5-BE3BF505986C}"/>
                </a:ext>
              </a:extLst>
            </p:cNvPr>
            <p:cNvSpPr>
              <a:spLocks noChangeShapeType="1"/>
            </p:cNvSpPr>
            <p:nvPr/>
          </p:nvSpPr>
          <p:spPr bwMode="auto">
            <a:xfrm>
              <a:off x="4816" y="2745"/>
              <a:ext cx="0" cy="290"/>
            </a:xfrm>
            <a:prstGeom prst="line">
              <a:avLst/>
            </a:prstGeom>
            <a:noFill/>
            <a:ln w="50800">
              <a:solidFill>
                <a:srgbClr val="FF0066"/>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449" name="Line 676">
              <a:extLst>
                <a:ext uri="{FF2B5EF4-FFF2-40B4-BE49-F238E27FC236}">
                  <a16:creationId xmlns:a16="http://schemas.microsoft.com/office/drawing/2014/main" id="{4E64687A-9ADF-37DF-2AE5-9B982D742F09}"/>
                </a:ext>
              </a:extLst>
            </p:cNvPr>
            <p:cNvSpPr>
              <a:spLocks noChangeShapeType="1"/>
            </p:cNvSpPr>
            <p:nvPr/>
          </p:nvSpPr>
          <p:spPr bwMode="auto">
            <a:xfrm rot="1305509">
              <a:off x="3699" y="1768"/>
              <a:ext cx="224" cy="165"/>
            </a:xfrm>
            <a:prstGeom prst="line">
              <a:avLst/>
            </a:prstGeom>
            <a:noFill/>
            <a:ln w="50800">
              <a:solidFill>
                <a:srgbClr val="FF0066"/>
              </a:solidFill>
              <a:round/>
              <a:headEnd/>
              <a:tailEnd type="stealth" w="med" len="lg"/>
            </a:ln>
            <a:extLst>
              <a:ext uri="{909E8E84-426E-40DD-AFC4-6F175D3DCCD1}">
                <a14:hiddenFill xmlns:a14="http://schemas.microsoft.com/office/drawing/2010/main">
                  <a:noFill/>
                </a14:hiddenFill>
              </a:ext>
            </a:extLst>
          </p:spPr>
          <p:txBody>
            <a:bodyPr wrap="none" anchor="ctr"/>
            <a:lstStyle/>
            <a:p>
              <a:endParaRPr lang="zh-CN" altLang="en-US"/>
            </a:p>
          </p:txBody>
        </p:sp>
        <p:sp>
          <p:nvSpPr>
            <p:cNvPr id="450" name="Line 677">
              <a:extLst>
                <a:ext uri="{FF2B5EF4-FFF2-40B4-BE49-F238E27FC236}">
                  <a16:creationId xmlns:a16="http://schemas.microsoft.com/office/drawing/2014/main" id="{F84F6E38-7D77-E34E-2E45-E30171271B0E}"/>
                </a:ext>
              </a:extLst>
            </p:cNvPr>
            <p:cNvSpPr>
              <a:spLocks noChangeShapeType="1"/>
            </p:cNvSpPr>
            <p:nvPr/>
          </p:nvSpPr>
          <p:spPr bwMode="auto">
            <a:xfrm rot="1305509">
              <a:off x="3909" y="2095"/>
              <a:ext cx="331" cy="94"/>
            </a:xfrm>
            <a:prstGeom prst="line">
              <a:avLst/>
            </a:prstGeom>
            <a:noFill/>
            <a:ln w="50800">
              <a:solidFill>
                <a:srgbClr val="FF0066"/>
              </a:solidFill>
              <a:round/>
              <a:headEnd/>
              <a:tailEnd type="stealth" w="med" len="lg"/>
            </a:ln>
            <a:extLst>
              <a:ext uri="{909E8E84-426E-40DD-AFC4-6F175D3DCCD1}">
                <a14:hiddenFill xmlns:a14="http://schemas.microsoft.com/office/drawing/2010/main">
                  <a:noFill/>
                </a14:hiddenFill>
              </a:ext>
            </a:extLst>
          </p:spPr>
          <p:txBody>
            <a:bodyPr wrap="none" anchor="ctr"/>
            <a:lstStyle/>
            <a:p>
              <a:endParaRPr lang="zh-CN" altLang="en-US"/>
            </a:p>
          </p:txBody>
        </p:sp>
        <p:sp>
          <p:nvSpPr>
            <p:cNvPr id="451" name="Line 678">
              <a:extLst>
                <a:ext uri="{FF2B5EF4-FFF2-40B4-BE49-F238E27FC236}">
                  <a16:creationId xmlns:a16="http://schemas.microsoft.com/office/drawing/2014/main" id="{E79C6CC6-8FD7-2484-62ED-F2FEA0DE6276}"/>
                </a:ext>
              </a:extLst>
            </p:cNvPr>
            <p:cNvSpPr>
              <a:spLocks noChangeShapeType="1"/>
            </p:cNvSpPr>
            <p:nvPr/>
          </p:nvSpPr>
          <p:spPr bwMode="auto">
            <a:xfrm flipH="1">
              <a:off x="4174" y="2225"/>
              <a:ext cx="1" cy="815"/>
            </a:xfrm>
            <a:prstGeom prst="line">
              <a:avLst/>
            </a:prstGeom>
            <a:noFill/>
            <a:ln w="50800">
              <a:solidFill>
                <a:srgbClr val="FF0066"/>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452" name="Line 679">
              <a:extLst>
                <a:ext uri="{FF2B5EF4-FFF2-40B4-BE49-F238E27FC236}">
                  <a16:creationId xmlns:a16="http://schemas.microsoft.com/office/drawing/2014/main" id="{151BFDF3-EFA3-E7F4-6D83-342D11564AA4}"/>
                </a:ext>
              </a:extLst>
            </p:cNvPr>
            <p:cNvSpPr>
              <a:spLocks noChangeShapeType="1"/>
            </p:cNvSpPr>
            <p:nvPr/>
          </p:nvSpPr>
          <p:spPr bwMode="auto">
            <a:xfrm flipH="1">
              <a:off x="4202" y="2579"/>
              <a:ext cx="442" cy="0"/>
            </a:xfrm>
            <a:prstGeom prst="line">
              <a:avLst/>
            </a:prstGeom>
            <a:noFill/>
            <a:ln w="50800">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453" name="Line 680">
              <a:extLst>
                <a:ext uri="{FF2B5EF4-FFF2-40B4-BE49-F238E27FC236}">
                  <a16:creationId xmlns:a16="http://schemas.microsoft.com/office/drawing/2014/main" id="{28333504-D2FB-FECE-6C48-B0ABA61CB09F}"/>
                </a:ext>
              </a:extLst>
            </p:cNvPr>
            <p:cNvSpPr>
              <a:spLocks noChangeShapeType="1"/>
            </p:cNvSpPr>
            <p:nvPr/>
          </p:nvSpPr>
          <p:spPr bwMode="auto">
            <a:xfrm rot="1305509">
              <a:off x="4600" y="2619"/>
              <a:ext cx="253" cy="108"/>
            </a:xfrm>
            <a:prstGeom prst="line">
              <a:avLst/>
            </a:prstGeom>
            <a:noFill/>
            <a:ln w="50800">
              <a:solidFill>
                <a:srgbClr val="FF0066"/>
              </a:solidFill>
              <a:round/>
              <a:headEnd/>
              <a:tailEnd type="stealth" w="med" len="lg"/>
            </a:ln>
            <a:extLst>
              <a:ext uri="{909E8E84-426E-40DD-AFC4-6F175D3DCCD1}">
                <a14:hiddenFill xmlns:a14="http://schemas.microsoft.com/office/drawing/2010/main">
                  <a:noFill/>
                </a14:hiddenFill>
              </a:ext>
            </a:extLst>
          </p:spPr>
          <p:txBody>
            <a:bodyPr wrap="none" anchor="ctr"/>
            <a:lstStyle/>
            <a:p>
              <a:endParaRPr lang="zh-CN" altLang="en-US"/>
            </a:p>
          </p:txBody>
        </p:sp>
        <p:sp>
          <p:nvSpPr>
            <p:cNvPr id="454" name="AutoShape 681">
              <a:extLst>
                <a:ext uri="{FF2B5EF4-FFF2-40B4-BE49-F238E27FC236}">
                  <a16:creationId xmlns:a16="http://schemas.microsoft.com/office/drawing/2014/main" id="{643B5C81-EC60-8705-F882-18F5D83A4844}"/>
                </a:ext>
              </a:extLst>
            </p:cNvPr>
            <p:cNvSpPr>
              <a:spLocks noChangeArrowheads="1"/>
            </p:cNvSpPr>
            <p:nvPr/>
          </p:nvSpPr>
          <p:spPr bwMode="auto">
            <a:xfrm>
              <a:off x="4143" y="2547"/>
              <a:ext cx="66" cy="69"/>
            </a:xfrm>
            <a:prstGeom prst="flowChartConnector">
              <a:avLst/>
            </a:prstGeom>
            <a:solidFill>
              <a:srgbClr val="FF0066"/>
            </a:solidFill>
            <a:ln w="28575">
              <a:solidFill>
                <a:srgbClr val="FF006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455" name="Line 682">
              <a:extLst>
                <a:ext uri="{FF2B5EF4-FFF2-40B4-BE49-F238E27FC236}">
                  <a16:creationId xmlns:a16="http://schemas.microsoft.com/office/drawing/2014/main" id="{6DB06D00-B42B-7B1E-9AA2-204794FCBD9E}"/>
                </a:ext>
              </a:extLst>
            </p:cNvPr>
            <p:cNvSpPr>
              <a:spLocks noChangeShapeType="1"/>
            </p:cNvSpPr>
            <p:nvPr/>
          </p:nvSpPr>
          <p:spPr bwMode="auto">
            <a:xfrm>
              <a:off x="3948" y="1957"/>
              <a:ext cx="0" cy="94"/>
            </a:xfrm>
            <a:prstGeom prst="line">
              <a:avLst/>
            </a:prstGeom>
            <a:noFill/>
            <a:ln w="57150">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grpSp>
        <p:nvGrpSpPr>
          <p:cNvPr id="456" name="Group 687">
            <a:extLst>
              <a:ext uri="{FF2B5EF4-FFF2-40B4-BE49-F238E27FC236}">
                <a16:creationId xmlns:a16="http://schemas.microsoft.com/office/drawing/2014/main" id="{BEC8C75B-34F4-1CF0-3FF6-D9E921E1E0AF}"/>
              </a:ext>
            </a:extLst>
          </p:cNvPr>
          <p:cNvGrpSpPr>
            <a:grpSpLocks/>
          </p:cNvGrpSpPr>
          <p:nvPr/>
        </p:nvGrpSpPr>
        <p:grpSpPr bwMode="auto">
          <a:xfrm>
            <a:off x="10198373" y="2516798"/>
            <a:ext cx="963613" cy="1298575"/>
            <a:chOff x="5067" y="1227"/>
            <a:chExt cx="607" cy="818"/>
          </a:xfrm>
        </p:grpSpPr>
        <p:sp>
          <p:nvSpPr>
            <p:cNvPr id="457" name="Line 688">
              <a:extLst>
                <a:ext uri="{FF2B5EF4-FFF2-40B4-BE49-F238E27FC236}">
                  <a16:creationId xmlns:a16="http://schemas.microsoft.com/office/drawing/2014/main" id="{AC8C14A9-2F6D-6508-A130-4453905D8722}"/>
                </a:ext>
              </a:extLst>
            </p:cNvPr>
            <p:cNvSpPr>
              <a:spLocks noChangeShapeType="1"/>
            </p:cNvSpPr>
            <p:nvPr/>
          </p:nvSpPr>
          <p:spPr bwMode="auto">
            <a:xfrm flipH="1">
              <a:off x="5259" y="1490"/>
              <a:ext cx="0" cy="551"/>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458" name="Line 689">
              <a:extLst>
                <a:ext uri="{FF2B5EF4-FFF2-40B4-BE49-F238E27FC236}">
                  <a16:creationId xmlns:a16="http://schemas.microsoft.com/office/drawing/2014/main" id="{536FBB74-249B-BBDE-C0E2-B1103338152E}"/>
                </a:ext>
              </a:extLst>
            </p:cNvPr>
            <p:cNvSpPr>
              <a:spLocks noChangeShapeType="1"/>
            </p:cNvSpPr>
            <p:nvPr/>
          </p:nvSpPr>
          <p:spPr bwMode="auto">
            <a:xfrm>
              <a:off x="5109" y="2045"/>
              <a:ext cx="158"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459" name="Rectangle 690">
              <a:extLst>
                <a:ext uri="{FF2B5EF4-FFF2-40B4-BE49-F238E27FC236}">
                  <a16:creationId xmlns:a16="http://schemas.microsoft.com/office/drawing/2014/main" id="{3895E0A5-C4EA-EE1E-39CE-8ABDB56B9CE7}"/>
                </a:ext>
              </a:extLst>
            </p:cNvPr>
            <p:cNvSpPr>
              <a:spLocks noChangeArrowheads="1"/>
            </p:cNvSpPr>
            <p:nvPr/>
          </p:nvSpPr>
          <p:spPr bwMode="auto">
            <a:xfrm>
              <a:off x="5212" y="1653"/>
              <a:ext cx="96" cy="240"/>
            </a:xfrm>
            <a:prstGeom prst="rect">
              <a:avLst/>
            </a:prstGeom>
            <a:solidFill>
              <a:srgbClr val="CCFFFF"/>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460" name="Oval 691">
              <a:extLst>
                <a:ext uri="{FF2B5EF4-FFF2-40B4-BE49-F238E27FC236}">
                  <a16:creationId xmlns:a16="http://schemas.microsoft.com/office/drawing/2014/main" id="{36BB2BFF-686B-977E-C0C8-3FE200789004}"/>
                </a:ext>
              </a:extLst>
            </p:cNvPr>
            <p:cNvSpPr>
              <a:spLocks noChangeArrowheads="1"/>
            </p:cNvSpPr>
            <p:nvPr/>
          </p:nvSpPr>
          <p:spPr bwMode="auto">
            <a:xfrm>
              <a:off x="5229" y="1435"/>
              <a:ext cx="56" cy="60"/>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461" name="Text Box 692">
              <a:extLst>
                <a:ext uri="{FF2B5EF4-FFF2-40B4-BE49-F238E27FC236}">
                  <a16:creationId xmlns:a16="http://schemas.microsoft.com/office/drawing/2014/main" id="{8F873128-36E1-EFEC-FCB7-C692152B392B}"/>
                </a:ext>
              </a:extLst>
            </p:cNvPr>
            <p:cNvSpPr txBox="1">
              <a:spLocks noChangeArrowheads="1"/>
            </p:cNvSpPr>
            <p:nvPr/>
          </p:nvSpPr>
          <p:spPr bwMode="auto">
            <a:xfrm>
              <a:off x="5292" y="1634"/>
              <a:ext cx="382" cy="2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kumimoji="0" lang="en-US" altLang="zh-CN" sz="2400" i="1">
                  <a:solidFill>
                    <a:srgbClr val="0033CC"/>
                  </a:solidFill>
                </a:rPr>
                <a:t>R</a:t>
              </a:r>
              <a:r>
                <a:rPr kumimoji="0" lang="en-US" altLang="zh-CN" sz="2400" baseline="-25000">
                  <a:solidFill>
                    <a:srgbClr val="0033CC"/>
                  </a:solidFill>
                </a:rPr>
                <a:t>L</a:t>
              </a:r>
            </a:p>
          </p:txBody>
        </p:sp>
        <p:sp>
          <p:nvSpPr>
            <p:cNvPr id="462" name="Rectangle 693">
              <a:extLst>
                <a:ext uri="{FF2B5EF4-FFF2-40B4-BE49-F238E27FC236}">
                  <a16:creationId xmlns:a16="http://schemas.microsoft.com/office/drawing/2014/main" id="{9D9C9532-458D-E52D-EAFE-A50F0F67B857}"/>
                </a:ext>
              </a:extLst>
            </p:cNvPr>
            <p:cNvSpPr>
              <a:spLocks noChangeArrowheads="1"/>
            </p:cNvSpPr>
            <p:nvPr/>
          </p:nvSpPr>
          <p:spPr bwMode="auto">
            <a:xfrm>
              <a:off x="5067" y="1227"/>
              <a:ext cx="542"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kumimoji="0" lang="en-US" altLang="zh-CN" sz="2000" dirty="0">
                  <a:solidFill>
                    <a:srgbClr val="FF0066"/>
                  </a:solidFill>
                </a:rPr>
                <a:t>+</a:t>
              </a:r>
              <a:r>
                <a:rPr kumimoji="0" lang="en-US" altLang="zh-CN" sz="2000" i="1" dirty="0">
                  <a:solidFill>
                    <a:srgbClr val="FF0066"/>
                  </a:solidFill>
                </a:rPr>
                <a:t>V</a:t>
              </a:r>
              <a:r>
                <a:rPr kumimoji="0" lang="en-US" altLang="zh-CN" sz="2000" baseline="-25000" dirty="0">
                  <a:solidFill>
                    <a:srgbClr val="FF0066"/>
                  </a:solidFill>
                </a:rPr>
                <a:t>CC</a:t>
              </a:r>
            </a:p>
          </p:txBody>
        </p:sp>
      </p:grpSp>
      <p:sp>
        <p:nvSpPr>
          <p:cNvPr id="463" name="AutoShape 694">
            <a:extLst>
              <a:ext uri="{FF2B5EF4-FFF2-40B4-BE49-F238E27FC236}">
                <a16:creationId xmlns:a16="http://schemas.microsoft.com/office/drawing/2014/main" id="{075ABD96-9381-B215-1ED2-D7CCD9D9760B}"/>
              </a:ext>
            </a:extLst>
          </p:cNvPr>
          <p:cNvSpPr>
            <a:spLocks noChangeArrowheads="1"/>
          </p:cNvSpPr>
          <p:nvPr/>
        </p:nvSpPr>
        <p:spPr bwMode="auto">
          <a:xfrm>
            <a:off x="7490641" y="3796323"/>
            <a:ext cx="927100" cy="428625"/>
          </a:xfrm>
          <a:prstGeom prst="wedgeRoundRectCallout">
            <a:avLst>
              <a:gd name="adj1" fmla="val 76713"/>
              <a:gd name="adj2" fmla="val 40741"/>
              <a:gd name="adj3" fmla="val 16667"/>
            </a:avLst>
          </a:prstGeom>
          <a:solidFill>
            <a:srgbClr val="FFFFCC"/>
          </a:solidFill>
          <a:ln w="9525">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r>
              <a:rPr lang="en-US" altLang="zh-CN" sz="2400">
                <a:solidFill>
                  <a:srgbClr val="FF0066"/>
                </a:solidFill>
              </a:rPr>
              <a:t>0.7V</a:t>
            </a:r>
          </a:p>
        </p:txBody>
      </p:sp>
      <p:sp>
        <p:nvSpPr>
          <p:cNvPr id="464" name="AutoShape 695">
            <a:extLst>
              <a:ext uri="{FF2B5EF4-FFF2-40B4-BE49-F238E27FC236}">
                <a16:creationId xmlns:a16="http://schemas.microsoft.com/office/drawing/2014/main" id="{1674E0F1-AD50-535F-6A2B-2685D78E0600}"/>
              </a:ext>
            </a:extLst>
          </p:cNvPr>
          <p:cNvSpPr>
            <a:spLocks noChangeArrowheads="1"/>
          </p:cNvSpPr>
          <p:nvPr/>
        </p:nvSpPr>
        <p:spPr bwMode="auto">
          <a:xfrm>
            <a:off x="8809853" y="2065948"/>
            <a:ext cx="698500" cy="415925"/>
          </a:xfrm>
          <a:prstGeom prst="wedgeRoundRectCallout">
            <a:avLst>
              <a:gd name="adj1" fmla="val -73634"/>
              <a:gd name="adj2" fmla="val 104963"/>
              <a:gd name="adj3" fmla="val 16667"/>
            </a:avLst>
          </a:prstGeom>
          <a:solidFill>
            <a:srgbClr val="FFFFCC"/>
          </a:solidFill>
          <a:ln w="9525">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r>
              <a:rPr lang="en-US" altLang="zh-CN" sz="2400">
                <a:solidFill>
                  <a:srgbClr val="FF0066"/>
                </a:solidFill>
              </a:rPr>
              <a:t>1V</a:t>
            </a:r>
          </a:p>
        </p:txBody>
      </p:sp>
      <p:sp>
        <p:nvSpPr>
          <p:cNvPr id="465" name="AutoShape 696">
            <a:extLst>
              <a:ext uri="{FF2B5EF4-FFF2-40B4-BE49-F238E27FC236}">
                <a16:creationId xmlns:a16="http://schemas.microsoft.com/office/drawing/2014/main" id="{5E3F2974-6CB8-51E4-09A7-D37CDB063EBF}"/>
              </a:ext>
            </a:extLst>
          </p:cNvPr>
          <p:cNvSpPr>
            <a:spLocks noChangeArrowheads="1"/>
          </p:cNvSpPr>
          <p:nvPr/>
        </p:nvSpPr>
        <p:spPr bwMode="auto">
          <a:xfrm>
            <a:off x="10049692" y="4064609"/>
            <a:ext cx="927100" cy="428625"/>
          </a:xfrm>
          <a:prstGeom prst="wedgeRoundRectCallout">
            <a:avLst>
              <a:gd name="adj1" fmla="val 5824"/>
              <a:gd name="adj2" fmla="val -84444"/>
              <a:gd name="adj3" fmla="val 16667"/>
            </a:avLst>
          </a:prstGeom>
          <a:solidFill>
            <a:srgbClr val="FFFFCC"/>
          </a:solidFill>
          <a:ln w="9525">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r>
              <a:rPr lang="en-US" altLang="zh-CN" sz="2400">
                <a:solidFill>
                  <a:srgbClr val="FF0066"/>
                </a:solidFill>
              </a:rPr>
              <a:t>0.3V</a:t>
            </a:r>
          </a:p>
        </p:txBody>
      </p:sp>
      <p:grpSp>
        <p:nvGrpSpPr>
          <p:cNvPr id="466" name="Group 683">
            <a:extLst>
              <a:ext uri="{FF2B5EF4-FFF2-40B4-BE49-F238E27FC236}">
                <a16:creationId xmlns:a16="http://schemas.microsoft.com/office/drawing/2014/main" id="{3B0B3E60-B68F-39A6-75C3-2348AB2177A7}"/>
              </a:ext>
            </a:extLst>
          </p:cNvPr>
          <p:cNvGrpSpPr>
            <a:grpSpLocks/>
          </p:cNvGrpSpPr>
          <p:nvPr/>
        </p:nvGrpSpPr>
        <p:grpSpPr bwMode="auto">
          <a:xfrm>
            <a:off x="9646466" y="2858110"/>
            <a:ext cx="509587" cy="2136775"/>
            <a:chOff x="4867" y="1502"/>
            <a:chExt cx="321" cy="1346"/>
          </a:xfrm>
        </p:grpSpPr>
        <p:sp>
          <p:nvSpPr>
            <p:cNvPr id="467" name="Line 684">
              <a:extLst>
                <a:ext uri="{FF2B5EF4-FFF2-40B4-BE49-F238E27FC236}">
                  <a16:creationId xmlns:a16="http://schemas.microsoft.com/office/drawing/2014/main" id="{6B8E31D1-B560-93A6-1A47-B37CD66A05F3}"/>
                </a:ext>
              </a:extLst>
            </p:cNvPr>
            <p:cNvSpPr>
              <a:spLocks noChangeShapeType="1"/>
            </p:cNvSpPr>
            <p:nvPr/>
          </p:nvSpPr>
          <p:spPr bwMode="auto">
            <a:xfrm flipH="1">
              <a:off x="5181" y="1502"/>
              <a:ext cx="0" cy="617"/>
            </a:xfrm>
            <a:prstGeom prst="line">
              <a:avLst/>
            </a:prstGeom>
            <a:noFill/>
            <a:ln w="50800">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468" name="Line 685">
              <a:extLst>
                <a:ext uri="{FF2B5EF4-FFF2-40B4-BE49-F238E27FC236}">
                  <a16:creationId xmlns:a16="http://schemas.microsoft.com/office/drawing/2014/main" id="{AEEDEE6A-F1F2-C22C-8223-8AECD735CF4C}"/>
                </a:ext>
              </a:extLst>
            </p:cNvPr>
            <p:cNvSpPr>
              <a:spLocks noChangeShapeType="1"/>
            </p:cNvSpPr>
            <p:nvPr/>
          </p:nvSpPr>
          <p:spPr bwMode="auto">
            <a:xfrm flipH="1">
              <a:off x="4867" y="2111"/>
              <a:ext cx="321" cy="1"/>
            </a:xfrm>
            <a:prstGeom prst="line">
              <a:avLst/>
            </a:prstGeom>
            <a:noFill/>
            <a:ln w="50800">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469" name="Line 686">
              <a:extLst>
                <a:ext uri="{FF2B5EF4-FFF2-40B4-BE49-F238E27FC236}">
                  <a16:creationId xmlns:a16="http://schemas.microsoft.com/office/drawing/2014/main" id="{DED955EA-209C-0F8E-AC48-F4B215D91004}"/>
                </a:ext>
              </a:extLst>
            </p:cNvPr>
            <p:cNvSpPr>
              <a:spLocks noChangeShapeType="1"/>
            </p:cNvSpPr>
            <p:nvPr/>
          </p:nvSpPr>
          <p:spPr bwMode="auto">
            <a:xfrm>
              <a:off x="4869" y="2105"/>
              <a:ext cx="0" cy="743"/>
            </a:xfrm>
            <a:prstGeom prst="line">
              <a:avLst/>
            </a:prstGeom>
            <a:noFill/>
            <a:ln w="50800">
              <a:solidFill>
                <a:srgbClr val="FF0066"/>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sp>
        <p:nvSpPr>
          <p:cNvPr id="3" name="灯片编号占位符 2">
            <a:extLst>
              <a:ext uri="{FF2B5EF4-FFF2-40B4-BE49-F238E27FC236}">
                <a16:creationId xmlns:a16="http://schemas.microsoft.com/office/drawing/2014/main" id="{741660AF-C49D-C0AE-C1AE-4FFB88989F3D}"/>
              </a:ext>
            </a:extLst>
          </p:cNvPr>
          <p:cNvSpPr>
            <a:spLocks noGrp="1"/>
          </p:cNvSpPr>
          <p:nvPr>
            <p:ph type="sldNum" sz="quarter" idx="12"/>
          </p:nvPr>
        </p:nvSpPr>
        <p:spPr/>
        <p:txBody>
          <a:bodyPr/>
          <a:lstStyle/>
          <a:p>
            <a:fld id="{392CBAA0-59E6-204E-8F03-85E5040D48B8}" type="slidenum">
              <a:rPr kumimoji="1" lang="zh-CN" altLang="en-US" smtClean="0"/>
              <a:t>113</a:t>
            </a:fld>
            <a:r>
              <a:rPr kumimoji="1" lang="en-US" altLang="zh-CN"/>
              <a:t>/132</a:t>
            </a:r>
            <a:endParaRPr kumimoji="1" lang="zh-CN" altLang="en-US" dirty="0"/>
          </a:p>
        </p:txBody>
      </p:sp>
    </p:spTree>
    <p:extLst>
      <p:ext uri="{BB962C8B-B14F-4D97-AF65-F5344CB8AC3E}">
        <p14:creationId xmlns:p14="http://schemas.microsoft.com/office/powerpoint/2010/main" val="158212425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3" presetClass="entr" presetSubtype="16" fill="hold" nodeType="clickEffect">
                                  <p:stCondLst>
                                    <p:cond delay="0"/>
                                  </p:stCondLst>
                                  <p:childTnLst>
                                    <p:set>
                                      <p:cBhvr>
                                        <p:cTn id="6" dur="1" fill="hold">
                                          <p:stCondLst>
                                            <p:cond delay="0"/>
                                          </p:stCondLst>
                                        </p:cTn>
                                        <p:tgtEl>
                                          <p:spTgt spid="345"/>
                                        </p:tgtEl>
                                        <p:attrNameLst>
                                          <p:attrName>style.visibility</p:attrName>
                                        </p:attrNameLst>
                                      </p:cBhvr>
                                      <p:to>
                                        <p:strVal val="visible"/>
                                      </p:to>
                                    </p:set>
                                    <p:anim calcmode="lin" valueType="num">
                                      <p:cBhvr>
                                        <p:cTn id="7" dur="500" fill="hold"/>
                                        <p:tgtEl>
                                          <p:spTgt spid="345"/>
                                        </p:tgtEl>
                                        <p:attrNameLst>
                                          <p:attrName>ppt_w</p:attrName>
                                        </p:attrNameLst>
                                      </p:cBhvr>
                                      <p:tavLst>
                                        <p:tav tm="0">
                                          <p:val>
                                            <p:fltVal val="0"/>
                                          </p:val>
                                        </p:tav>
                                        <p:tav tm="100000">
                                          <p:val>
                                            <p:strVal val="#ppt_w"/>
                                          </p:val>
                                        </p:tav>
                                      </p:tavLst>
                                    </p:anim>
                                    <p:anim calcmode="lin" valueType="num">
                                      <p:cBhvr>
                                        <p:cTn id="8" dur="500" fill="hold"/>
                                        <p:tgtEl>
                                          <p:spTgt spid="345"/>
                                        </p:tgtEl>
                                        <p:attrNameLst>
                                          <p:attrName>ppt_h</p:attrName>
                                        </p:attrNameLst>
                                      </p:cBhvr>
                                      <p:tavLst>
                                        <p:tav tm="0">
                                          <p:val>
                                            <p:fltVal val="0"/>
                                          </p:val>
                                        </p:tav>
                                        <p:tav tm="100000">
                                          <p:val>
                                            <p:strVal val="#ppt_h"/>
                                          </p:val>
                                        </p:tav>
                                      </p:tavLst>
                                    </p:anim>
                                  </p:childTnLst>
                                </p:cTn>
                              </p:par>
                            </p:childTnLst>
                          </p:cTn>
                        </p:par>
                        <p:par>
                          <p:cTn id="9" fill="hold">
                            <p:stCondLst>
                              <p:cond delay="500"/>
                            </p:stCondLst>
                            <p:childTnLst>
                              <p:par>
                                <p:cTn id="10" presetID="22" presetClass="entr" presetSubtype="8" fill="hold" grpId="0" nodeType="afterEffect">
                                  <p:stCondLst>
                                    <p:cond delay="1000"/>
                                  </p:stCondLst>
                                  <p:iterate type="lt">
                                    <p:tmPct val="100000"/>
                                  </p:iterate>
                                  <p:childTnLst>
                                    <p:set>
                                      <p:cBhvr>
                                        <p:cTn id="11" dur="1" fill="hold">
                                          <p:stCondLst>
                                            <p:cond delay="0"/>
                                          </p:stCondLst>
                                        </p:cTn>
                                        <p:tgtEl>
                                          <p:spTgt spid="324"/>
                                        </p:tgtEl>
                                        <p:attrNameLst>
                                          <p:attrName>style.visibility</p:attrName>
                                        </p:attrNameLst>
                                      </p:cBhvr>
                                      <p:to>
                                        <p:strVal val="visible"/>
                                      </p:to>
                                    </p:set>
                                    <p:animEffect transition="in" filter="wipe(left)">
                                      <p:cBhvr>
                                        <p:cTn id="12" dur="75"/>
                                        <p:tgtEl>
                                          <p:spTgt spid="324"/>
                                        </p:tgtEl>
                                      </p:cBhvr>
                                    </p:animEffect>
                                  </p:childTnLst>
                                </p:cTn>
                              </p:par>
                            </p:childTnLst>
                          </p:cTn>
                        </p:par>
                      </p:childTnLst>
                    </p:cTn>
                  </p:par>
                  <p:par>
                    <p:cTn id="13" fill="hold">
                      <p:stCondLst>
                        <p:cond delay="indefinite"/>
                      </p:stCondLst>
                      <p:childTnLst>
                        <p:par>
                          <p:cTn id="14" fill="hold">
                            <p:stCondLst>
                              <p:cond delay="0"/>
                            </p:stCondLst>
                            <p:childTnLst>
                              <p:par>
                                <p:cTn id="15" presetID="12" presetClass="entr" presetSubtype="1" fill="hold" nodeType="clickEffect">
                                  <p:stCondLst>
                                    <p:cond delay="0"/>
                                  </p:stCondLst>
                                  <p:childTnLst>
                                    <p:set>
                                      <p:cBhvr>
                                        <p:cTn id="16" dur="1" fill="hold">
                                          <p:stCondLst>
                                            <p:cond delay="0"/>
                                          </p:stCondLst>
                                        </p:cTn>
                                        <p:tgtEl>
                                          <p:spTgt spid="325"/>
                                        </p:tgtEl>
                                        <p:attrNameLst>
                                          <p:attrName>style.visibility</p:attrName>
                                        </p:attrNameLst>
                                      </p:cBhvr>
                                      <p:to>
                                        <p:strVal val="visible"/>
                                      </p:to>
                                    </p:set>
                                    <p:anim calcmode="lin" valueType="num">
                                      <p:cBhvr additive="base">
                                        <p:cTn id="17" dur="500"/>
                                        <p:tgtEl>
                                          <p:spTgt spid="325"/>
                                        </p:tgtEl>
                                        <p:attrNameLst>
                                          <p:attrName>ppt_y</p:attrName>
                                        </p:attrNameLst>
                                      </p:cBhvr>
                                      <p:tavLst>
                                        <p:tav tm="0">
                                          <p:val>
                                            <p:strVal val="#ppt_y-#ppt_h*1.125000"/>
                                          </p:val>
                                        </p:tav>
                                        <p:tav tm="100000">
                                          <p:val>
                                            <p:strVal val="#ppt_y"/>
                                          </p:val>
                                        </p:tav>
                                      </p:tavLst>
                                    </p:anim>
                                    <p:animEffect transition="in" filter="wipe(down)">
                                      <p:cBhvr>
                                        <p:cTn id="18" dur="500"/>
                                        <p:tgtEl>
                                          <p:spTgt spid="325"/>
                                        </p:tgtEl>
                                      </p:cBhvr>
                                    </p:animEffect>
                                  </p:childTnLst>
                                </p:cTn>
                              </p:par>
                            </p:childTnLst>
                          </p:cTn>
                        </p:par>
                        <p:par>
                          <p:cTn id="19" fill="hold">
                            <p:stCondLst>
                              <p:cond delay="500"/>
                            </p:stCondLst>
                            <p:childTnLst>
                              <p:par>
                                <p:cTn id="20" presetID="3" presetClass="entr" presetSubtype="10" fill="hold" nodeType="afterEffect">
                                  <p:stCondLst>
                                    <p:cond delay="0"/>
                                  </p:stCondLst>
                                  <p:childTnLst>
                                    <p:set>
                                      <p:cBhvr>
                                        <p:cTn id="21" dur="1" fill="hold">
                                          <p:stCondLst>
                                            <p:cond delay="0"/>
                                          </p:stCondLst>
                                        </p:cTn>
                                        <p:tgtEl>
                                          <p:spTgt spid="432"/>
                                        </p:tgtEl>
                                        <p:attrNameLst>
                                          <p:attrName>style.visibility</p:attrName>
                                        </p:attrNameLst>
                                      </p:cBhvr>
                                      <p:to>
                                        <p:strVal val="visible"/>
                                      </p:to>
                                    </p:set>
                                    <p:animEffect transition="in" filter="blinds(horizontal)">
                                      <p:cBhvr>
                                        <p:cTn id="22" dur="500"/>
                                        <p:tgtEl>
                                          <p:spTgt spid="432"/>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8" fill="hold" grpId="0" nodeType="clickEffect">
                                  <p:stCondLst>
                                    <p:cond delay="0"/>
                                  </p:stCondLst>
                                  <p:childTnLst>
                                    <p:set>
                                      <p:cBhvr>
                                        <p:cTn id="26" dur="1" fill="hold">
                                          <p:stCondLst>
                                            <p:cond delay="0"/>
                                          </p:stCondLst>
                                        </p:cTn>
                                        <p:tgtEl>
                                          <p:spTgt spid="328">
                                            <p:txEl>
                                              <p:pRg st="0" end="0"/>
                                            </p:txEl>
                                          </p:spTgt>
                                        </p:tgtEl>
                                        <p:attrNameLst>
                                          <p:attrName>style.visibility</p:attrName>
                                        </p:attrNameLst>
                                      </p:cBhvr>
                                      <p:to>
                                        <p:strVal val="visible"/>
                                      </p:to>
                                    </p:set>
                                    <p:animEffect transition="in" filter="wipe(left)">
                                      <p:cBhvr>
                                        <p:cTn id="27" dur="500"/>
                                        <p:tgtEl>
                                          <p:spTgt spid="328">
                                            <p:txEl>
                                              <p:pRg st="0" end="0"/>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22" presetClass="entr" presetSubtype="8" fill="hold" nodeType="clickEffect">
                                  <p:stCondLst>
                                    <p:cond delay="0"/>
                                  </p:stCondLst>
                                  <p:childTnLst>
                                    <p:set>
                                      <p:cBhvr>
                                        <p:cTn id="31" dur="1" fill="hold">
                                          <p:stCondLst>
                                            <p:cond delay="0"/>
                                          </p:stCondLst>
                                        </p:cTn>
                                        <p:tgtEl>
                                          <p:spTgt spid="329"/>
                                        </p:tgtEl>
                                        <p:attrNameLst>
                                          <p:attrName>style.visibility</p:attrName>
                                        </p:attrNameLst>
                                      </p:cBhvr>
                                      <p:to>
                                        <p:strVal val="visible"/>
                                      </p:to>
                                    </p:set>
                                    <p:animEffect transition="in" filter="wipe(left)">
                                      <p:cBhvr>
                                        <p:cTn id="32" dur="500"/>
                                        <p:tgtEl>
                                          <p:spTgt spid="329"/>
                                        </p:tgtEl>
                                      </p:cBhvr>
                                    </p:animEffect>
                                  </p:childTnLst>
                                </p:cTn>
                              </p:par>
                            </p:childTnLst>
                          </p:cTn>
                        </p:par>
                        <p:par>
                          <p:cTn id="33" fill="hold">
                            <p:stCondLst>
                              <p:cond delay="500"/>
                            </p:stCondLst>
                            <p:childTnLst>
                              <p:par>
                                <p:cTn id="34" presetID="12" presetClass="entr" presetSubtype="4" fill="hold" grpId="0" nodeType="afterEffect">
                                  <p:stCondLst>
                                    <p:cond delay="1000"/>
                                  </p:stCondLst>
                                  <p:childTnLst>
                                    <p:set>
                                      <p:cBhvr>
                                        <p:cTn id="35" dur="1" fill="hold">
                                          <p:stCondLst>
                                            <p:cond delay="0"/>
                                          </p:stCondLst>
                                        </p:cTn>
                                        <p:tgtEl>
                                          <p:spTgt spid="436"/>
                                        </p:tgtEl>
                                        <p:attrNameLst>
                                          <p:attrName>style.visibility</p:attrName>
                                        </p:attrNameLst>
                                      </p:cBhvr>
                                      <p:to>
                                        <p:strVal val="visible"/>
                                      </p:to>
                                    </p:set>
                                    <p:anim calcmode="lin" valueType="num">
                                      <p:cBhvr additive="base">
                                        <p:cTn id="36" dur="500"/>
                                        <p:tgtEl>
                                          <p:spTgt spid="436"/>
                                        </p:tgtEl>
                                        <p:attrNameLst>
                                          <p:attrName>ppt_y</p:attrName>
                                        </p:attrNameLst>
                                      </p:cBhvr>
                                      <p:tavLst>
                                        <p:tav tm="0">
                                          <p:val>
                                            <p:strVal val="#ppt_y+#ppt_h*1.125000"/>
                                          </p:val>
                                        </p:tav>
                                        <p:tav tm="100000">
                                          <p:val>
                                            <p:strVal val="#ppt_y"/>
                                          </p:val>
                                        </p:tav>
                                      </p:tavLst>
                                    </p:anim>
                                    <p:animEffect transition="in" filter="wipe(up)">
                                      <p:cBhvr>
                                        <p:cTn id="37" dur="500"/>
                                        <p:tgtEl>
                                          <p:spTgt spid="436"/>
                                        </p:tgtEl>
                                      </p:cBhvr>
                                    </p:animEffect>
                                  </p:childTnLst>
                                </p:cTn>
                              </p:par>
                            </p:childTnLst>
                          </p:cTn>
                        </p:par>
                      </p:childTnLst>
                    </p:cTn>
                  </p:par>
                  <p:par>
                    <p:cTn id="38" fill="hold">
                      <p:stCondLst>
                        <p:cond delay="indefinite"/>
                      </p:stCondLst>
                      <p:childTnLst>
                        <p:par>
                          <p:cTn id="39" fill="hold">
                            <p:stCondLst>
                              <p:cond delay="0"/>
                            </p:stCondLst>
                            <p:childTnLst>
                              <p:par>
                                <p:cTn id="40" presetID="22" presetClass="entr" presetSubtype="8" fill="hold" grpId="0" nodeType="clickEffect">
                                  <p:stCondLst>
                                    <p:cond delay="0"/>
                                  </p:stCondLst>
                                  <p:childTnLst>
                                    <p:set>
                                      <p:cBhvr>
                                        <p:cTn id="41" dur="1" fill="hold">
                                          <p:stCondLst>
                                            <p:cond delay="0"/>
                                          </p:stCondLst>
                                        </p:cTn>
                                        <p:tgtEl>
                                          <p:spTgt spid="330">
                                            <p:txEl>
                                              <p:pRg st="0" end="0"/>
                                            </p:txEl>
                                          </p:spTgt>
                                        </p:tgtEl>
                                        <p:attrNameLst>
                                          <p:attrName>style.visibility</p:attrName>
                                        </p:attrNameLst>
                                      </p:cBhvr>
                                      <p:to>
                                        <p:strVal val="visible"/>
                                      </p:to>
                                    </p:set>
                                    <p:animEffect transition="in" filter="wipe(left)">
                                      <p:cBhvr>
                                        <p:cTn id="42" dur="500"/>
                                        <p:tgtEl>
                                          <p:spTgt spid="330">
                                            <p:txEl>
                                              <p:pRg st="0" end="0"/>
                                            </p:txEl>
                                          </p:spTgt>
                                        </p:tgtEl>
                                      </p:cBhvr>
                                    </p:animEffect>
                                  </p:childTnLst>
                                </p:cTn>
                              </p:par>
                            </p:childTnLst>
                          </p:cTn>
                        </p:par>
                      </p:childTnLst>
                    </p:cTn>
                  </p:par>
                  <p:par>
                    <p:cTn id="43" fill="hold">
                      <p:stCondLst>
                        <p:cond delay="indefinite"/>
                      </p:stCondLst>
                      <p:childTnLst>
                        <p:par>
                          <p:cTn id="44" fill="hold">
                            <p:stCondLst>
                              <p:cond delay="0"/>
                            </p:stCondLst>
                            <p:childTnLst>
                              <p:par>
                                <p:cTn id="45" presetID="22" presetClass="entr" presetSubtype="8" fill="hold" nodeType="clickEffect">
                                  <p:stCondLst>
                                    <p:cond delay="0"/>
                                  </p:stCondLst>
                                  <p:childTnLst>
                                    <p:set>
                                      <p:cBhvr>
                                        <p:cTn id="46" dur="1" fill="hold">
                                          <p:stCondLst>
                                            <p:cond delay="0"/>
                                          </p:stCondLst>
                                        </p:cTn>
                                        <p:tgtEl>
                                          <p:spTgt spid="331"/>
                                        </p:tgtEl>
                                        <p:attrNameLst>
                                          <p:attrName>style.visibility</p:attrName>
                                        </p:attrNameLst>
                                      </p:cBhvr>
                                      <p:to>
                                        <p:strVal val="visible"/>
                                      </p:to>
                                    </p:set>
                                    <p:animEffect transition="in" filter="wipe(left)">
                                      <p:cBhvr>
                                        <p:cTn id="47" dur="500"/>
                                        <p:tgtEl>
                                          <p:spTgt spid="331"/>
                                        </p:tgtEl>
                                      </p:cBhvr>
                                    </p:animEffect>
                                  </p:childTnLst>
                                </p:cTn>
                              </p:par>
                            </p:childTnLst>
                          </p:cTn>
                        </p:par>
                        <p:par>
                          <p:cTn id="48" fill="hold">
                            <p:stCondLst>
                              <p:cond delay="500"/>
                            </p:stCondLst>
                            <p:childTnLst>
                              <p:par>
                                <p:cTn id="49" presetID="12" presetClass="entr" presetSubtype="4" fill="hold" grpId="0" nodeType="afterEffect">
                                  <p:stCondLst>
                                    <p:cond delay="1000"/>
                                  </p:stCondLst>
                                  <p:childTnLst>
                                    <p:set>
                                      <p:cBhvr>
                                        <p:cTn id="50" dur="1" fill="hold">
                                          <p:stCondLst>
                                            <p:cond delay="0"/>
                                          </p:stCondLst>
                                        </p:cTn>
                                        <p:tgtEl>
                                          <p:spTgt spid="444"/>
                                        </p:tgtEl>
                                        <p:attrNameLst>
                                          <p:attrName>style.visibility</p:attrName>
                                        </p:attrNameLst>
                                      </p:cBhvr>
                                      <p:to>
                                        <p:strVal val="visible"/>
                                      </p:to>
                                    </p:set>
                                    <p:anim calcmode="lin" valueType="num">
                                      <p:cBhvr additive="base">
                                        <p:cTn id="51" dur="500"/>
                                        <p:tgtEl>
                                          <p:spTgt spid="444"/>
                                        </p:tgtEl>
                                        <p:attrNameLst>
                                          <p:attrName>ppt_y</p:attrName>
                                        </p:attrNameLst>
                                      </p:cBhvr>
                                      <p:tavLst>
                                        <p:tav tm="0">
                                          <p:val>
                                            <p:strVal val="#ppt_y+#ppt_h*1.125000"/>
                                          </p:val>
                                        </p:tav>
                                        <p:tav tm="100000">
                                          <p:val>
                                            <p:strVal val="#ppt_y"/>
                                          </p:val>
                                        </p:tav>
                                      </p:tavLst>
                                    </p:anim>
                                    <p:animEffect transition="in" filter="wipe(up)">
                                      <p:cBhvr>
                                        <p:cTn id="52" dur="500"/>
                                        <p:tgtEl>
                                          <p:spTgt spid="444"/>
                                        </p:tgtEl>
                                      </p:cBhvr>
                                    </p:animEffect>
                                  </p:childTnLst>
                                </p:cTn>
                              </p:par>
                            </p:childTnLst>
                          </p:cTn>
                        </p:par>
                      </p:childTnLst>
                    </p:cTn>
                  </p:par>
                  <p:par>
                    <p:cTn id="53" fill="hold">
                      <p:stCondLst>
                        <p:cond delay="indefinite"/>
                      </p:stCondLst>
                      <p:childTnLst>
                        <p:par>
                          <p:cTn id="54" fill="hold">
                            <p:stCondLst>
                              <p:cond delay="0"/>
                            </p:stCondLst>
                            <p:childTnLst>
                              <p:par>
                                <p:cTn id="55" presetID="22" presetClass="entr" presetSubtype="8" fill="hold" nodeType="clickEffect">
                                  <p:stCondLst>
                                    <p:cond delay="0"/>
                                  </p:stCondLst>
                                  <p:childTnLst>
                                    <p:set>
                                      <p:cBhvr>
                                        <p:cTn id="56" dur="1" fill="hold">
                                          <p:stCondLst>
                                            <p:cond delay="0"/>
                                          </p:stCondLst>
                                        </p:cTn>
                                        <p:tgtEl>
                                          <p:spTgt spid="332"/>
                                        </p:tgtEl>
                                        <p:attrNameLst>
                                          <p:attrName>style.visibility</p:attrName>
                                        </p:attrNameLst>
                                      </p:cBhvr>
                                      <p:to>
                                        <p:strVal val="visible"/>
                                      </p:to>
                                    </p:set>
                                    <p:animEffect transition="in" filter="wipe(left)">
                                      <p:cBhvr>
                                        <p:cTn id="57" dur="500"/>
                                        <p:tgtEl>
                                          <p:spTgt spid="332"/>
                                        </p:tgtEl>
                                      </p:cBhvr>
                                    </p:animEffect>
                                  </p:childTnLst>
                                </p:cTn>
                              </p:par>
                            </p:childTnLst>
                          </p:cTn>
                        </p:par>
                        <p:par>
                          <p:cTn id="58" fill="hold">
                            <p:stCondLst>
                              <p:cond delay="500"/>
                            </p:stCondLst>
                            <p:childTnLst>
                              <p:par>
                                <p:cTn id="59" presetID="22" presetClass="entr" presetSubtype="8" fill="hold" grpId="0" nodeType="afterEffect">
                                  <p:stCondLst>
                                    <p:cond delay="1000"/>
                                  </p:stCondLst>
                                  <p:childTnLst>
                                    <p:set>
                                      <p:cBhvr>
                                        <p:cTn id="60" dur="1" fill="hold">
                                          <p:stCondLst>
                                            <p:cond delay="0"/>
                                          </p:stCondLst>
                                        </p:cTn>
                                        <p:tgtEl>
                                          <p:spTgt spid="333">
                                            <p:txEl>
                                              <p:pRg st="0" end="0"/>
                                            </p:txEl>
                                          </p:spTgt>
                                        </p:tgtEl>
                                        <p:attrNameLst>
                                          <p:attrName>style.visibility</p:attrName>
                                        </p:attrNameLst>
                                      </p:cBhvr>
                                      <p:to>
                                        <p:strVal val="visible"/>
                                      </p:to>
                                    </p:set>
                                    <p:animEffect transition="in" filter="wipe(left)">
                                      <p:cBhvr>
                                        <p:cTn id="61" dur="500"/>
                                        <p:tgtEl>
                                          <p:spTgt spid="333">
                                            <p:txEl>
                                              <p:pRg st="0" end="0"/>
                                            </p:txEl>
                                          </p:spTgt>
                                        </p:tgtEl>
                                      </p:cBhvr>
                                    </p:animEffect>
                                  </p:childTnLst>
                                </p:cTn>
                              </p:par>
                            </p:childTnLst>
                          </p:cTn>
                        </p:par>
                      </p:childTnLst>
                    </p:cTn>
                  </p:par>
                  <p:par>
                    <p:cTn id="62" fill="hold">
                      <p:stCondLst>
                        <p:cond delay="indefinite"/>
                      </p:stCondLst>
                      <p:childTnLst>
                        <p:par>
                          <p:cTn id="63" fill="hold">
                            <p:stCondLst>
                              <p:cond delay="0"/>
                            </p:stCondLst>
                            <p:childTnLst>
                              <p:par>
                                <p:cTn id="64" presetID="22" presetClass="entr" presetSubtype="1" fill="hold" nodeType="clickEffect">
                                  <p:stCondLst>
                                    <p:cond delay="0"/>
                                  </p:stCondLst>
                                  <p:childTnLst>
                                    <p:set>
                                      <p:cBhvr>
                                        <p:cTn id="65" dur="1" fill="hold">
                                          <p:stCondLst>
                                            <p:cond delay="0"/>
                                          </p:stCondLst>
                                        </p:cTn>
                                        <p:tgtEl>
                                          <p:spTgt spid="445"/>
                                        </p:tgtEl>
                                        <p:attrNameLst>
                                          <p:attrName>style.visibility</p:attrName>
                                        </p:attrNameLst>
                                      </p:cBhvr>
                                      <p:to>
                                        <p:strVal val="visible"/>
                                      </p:to>
                                    </p:set>
                                    <p:animEffect transition="in" filter="wipe(up)">
                                      <p:cBhvr>
                                        <p:cTn id="66" dur="500"/>
                                        <p:tgtEl>
                                          <p:spTgt spid="445"/>
                                        </p:tgtEl>
                                      </p:cBhvr>
                                    </p:animEffect>
                                  </p:childTnLst>
                                </p:cTn>
                              </p:par>
                            </p:childTnLst>
                          </p:cTn>
                        </p:par>
                        <p:par>
                          <p:cTn id="67" fill="hold">
                            <p:stCondLst>
                              <p:cond delay="500"/>
                            </p:stCondLst>
                            <p:childTnLst>
                              <p:par>
                                <p:cTn id="68" presetID="3" presetClass="entr" presetSubtype="10" fill="hold" grpId="0" nodeType="afterEffect">
                                  <p:stCondLst>
                                    <p:cond delay="1000"/>
                                  </p:stCondLst>
                                  <p:childTnLst>
                                    <p:set>
                                      <p:cBhvr>
                                        <p:cTn id="69" dur="1" fill="hold">
                                          <p:stCondLst>
                                            <p:cond delay="0"/>
                                          </p:stCondLst>
                                        </p:cTn>
                                        <p:tgtEl>
                                          <p:spTgt spid="463"/>
                                        </p:tgtEl>
                                        <p:attrNameLst>
                                          <p:attrName>style.visibility</p:attrName>
                                        </p:attrNameLst>
                                      </p:cBhvr>
                                      <p:to>
                                        <p:strVal val="visible"/>
                                      </p:to>
                                    </p:set>
                                    <p:animEffect transition="in" filter="blinds(horizontal)">
                                      <p:cBhvr>
                                        <p:cTn id="70" dur="500"/>
                                        <p:tgtEl>
                                          <p:spTgt spid="463"/>
                                        </p:tgtEl>
                                      </p:cBhvr>
                                    </p:animEffect>
                                  </p:childTnLst>
                                </p:cTn>
                              </p:par>
                            </p:childTnLst>
                          </p:cTn>
                        </p:par>
                        <p:par>
                          <p:cTn id="71" fill="hold">
                            <p:stCondLst>
                              <p:cond delay="2000"/>
                            </p:stCondLst>
                            <p:childTnLst>
                              <p:par>
                                <p:cTn id="72" presetID="3" presetClass="entr" presetSubtype="10" fill="hold" grpId="0" nodeType="afterEffect">
                                  <p:stCondLst>
                                    <p:cond delay="1000"/>
                                  </p:stCondLst>
                                  <p:childTnLst>
                                    <p:set>
                                      <p:cBhvr>
                                        <p:cTn id="73" dur="1" fill="hold">
                                          <p:stCondLst>
                                            <p:cond delay="0"/>
                                          </p:stCondLst>
                                        </p:cTn>
                                        <p:tgtEl>
                                          <p:spTgt spid="464"/>
                                        </p:tgtEl>
                                        <p:attrNameLst>
                                          <p:attrName>style.visibility</p:attrName>
                                        </p:attrNameLst>
                                      </p:cBhvr>
                                      <p:to>
                                        <p:strVal val="visible"/>
                                      </p:to>
                                    </p:set>
                                    <p:animEffect transition="in" filter="blinds(horizontal)">
                                      <p:cBhvr>
                                        <p:cTn id="74" dur="500"/>
                                        <p:tgtEl>
                                          <p:spTgt spid="464"/>
                                        </p:tgtEl>
                                      </p:cBhvr>
                                    </p:animEffect>
                                  </p:childTnLst>
                                </p:cTn>
                              </p:par>
                            </p:childTnLst>
                          </p:cTn>
                        </p:par>
                      </p:childTnLst>
                    </p:cTn>
                  </p:par>
                  <p:par>
                    <p:cTn id="75" fill="hold">
                      <p:stCondLst>
                        <p:cond delay="indefinite"/>
                      </p:stCondLst>
                      <p:childTnLst>
                        <p:par>
                          <p:cTn id="76" fill="hold">
                            <p:stCondLst>
                              <p:cond delay="0"/>
                            </p:stCondLst>
                            <p:childTnLst>
                              <p:par>
                                <p:cTn id="77" presetID="22" presetClass="entr" presetSubtype="8" fill="hold" nodeType="clickEffect">
                                  <p:stCondLst>
                                    <p:cond delay="0"/>
                                  </p:stCondLst>
                                  <p:childTnLst>
                                    <p:set>
                                      <p:cBhvr>
                                        <p:cTn id="78" dur="1" fill="hold">
                                          <p:stCondLst>
                                            <p:cond delay="0"/>
                                          </p:stCondLst>
                                        </p:cTn>
                                        <p:tgtEl>
                                          <p:spTgt spid="335"/>
                                        </p:tgtEl>
                                        <p:attrNameLst>
                                          <p:attrName>style.visibility</p:attrName>
                                        </p:attrNameLst>
                                      </p:cBhvr>
                                      <p:to>
                                        <p:strVal val="visible"/>
                                      </p:to>
                                    </p:set>
                                    <p:animEffect transition="in" filter="wipe(left)">
                                      <p:cBhvr>
                                        <p:cTn id="79" dur="500"/>
                                        <p:tgtEl>
                                          <p:spTgt spid="335"/>
                                        </p:tgtEl>
                                      </p:cBhvr>
                                    </p:animEffect>
                                  </p:childTnLst>
                                </p:cTn>
                              </p:par>
                            </p:childTnLst>
                          </p:cTn>
                        </p:par>
                        <p:par>
                          <p:cTn id="80" fill="hold">
                            <p:stCondLst>
                              <p:cond delay="500"/>
                            </p:stCondLst>
                            <p:childTnLst>
                              <p:par>
                                <p:cTn id="81" presetID="22" presetClass="entr" presetSubtype="8" fill="hold" grpId="0" nodeType="afterEffect">
                                  <p:stCondLst>
                                    <p:cond delay="1000"/>
                                  </p:stCondLst>
                                  <p:childTnLst>
                                    <p:set>
                                      <p:cBhvr>
                                        <p:cTn id="82" dur="1" fill="hold">
                                          <p:stCondLst>
                                            <p:cond delay="0"/>
                                          </p:stCondLst>
                                        </p:cTn>
                                        <p:tgtEl>
                                          <p:spTgt spid="334">
                                            <p:txEl>
                                              <p:pRg st="0" end="0"/>
                                            </p:txEl>
                                          </p:spTgt>
                                        </p:tgtEl>
                                        <p:attrNameLst>
                                          <p:attrName>style.visibility</p:attrName>
                                        </p:attrNameLst>
                                      </p:cBhvr>
                                      <p:to>
                                        <p:strVal val="visible"/>
                                      </p:to>
                                    </p:set>
                                    <p:animEffect transition="in" filter="wipe(left)">
                                      <p:cBhvr>
                                        <p:cTn id="83" dur="500"/>
                                        <p:tgtEl>
                                          <p:spTgt spid="334">
                                            <p:txEl>
                                              <p:pRg st="0" end="0"/>
                                            </p:txEl>
                                          </p:spTgt>
                                        </p:tgtEl>
                                      </p:cBhvr>
                                    </p:animEffect>
                                  </p:childTnLst>
                                </p:cTn>
                              </p:par>
                            </p:childTnLst>
                          </p:cTn>
                        </p:par>
                        <p:par>
                          <p:cTn id="84" fill="hold">
                            <p:stCondLst>
                              <p:cond delay="2000"/>
                            </p:stCondLst>
                            <p:childTnLst>
                              <p:par>
                                <p:cTn id="85" presetID="9" presetClass="entr" presetSubtype="0" fill="hold" nodeType="afterEffect">
                                  <p:stCondLst>
                                    <p:cond delay="1000"/>
                                  </p:stCondLst>
                                  <p:childTnLst>
                                    <p:set>
                                      <p:cBhvr>
                                        <p:cTn id="86" dur="1" fill="hold">
                                          <p:stCondLst>
                                            <p:cond delay="0"/>
                                          </p:stCondLst>
                                        </p:cTn>
                                        <p:tgtEl>
                                          <p:spTgt spid="437"/>
                                        </p:tgtEl>
                                        <p:attrNameLst>
                                          <p:attrName>style.visibility</p:attrName>
                                        </p:attrNameLst>
                                      </p:cBhvr>
                                      <p:to>
                                        <p:strVal val="visible"/>
                                      </p:to>
                                    </p:set>
                                    <p:animEffect transition="in" filter="dissolve">
                                      <p:cBhvr>
                                        <p:cTn id="87" dur="500"/>
                                        <p:tgtEl>
                                          <p:spTgt spid="437"/>
                                        </p:tgtEl>
                                      </p:cBhvr>
                                    </p:animEffect>
                                  </p:childTnLst>
                                </p:cTn>
                              </p:par>
                            </p:childTnLst>
                          </p:cTn>
                        </p:par>
                        <p:par>
                          <p:cTn id="88" fill="hold">
                            <p:stCondLst>
                              <p:cond delay="3500"/>
                            </p:stCondLst>
                            <p:childTnLst>
                              <p:par>
                                <p:cTn id="89" presetID="9" presetClass="entr" presetSubtype="0" fill="hold" nodeType="afterEffect">
                                  <p:stCondLst>
                                    <p:cond delay="1000"/>
                                  </p:stCondLst>
                                  <p:childTnLst>
                                    <p:set>
                                      <p:cBhvr>
                                        <p:cTn id="90" dur="1" fill="hold">
                                          <p:stCondLst>
                                            <p:cond delay="0"/>
                                          </p:stCondLst>
                                        </p:cTn>
                                        <p:tgtEl>
                                          <p:spTgt spid="441"/>
                                        </p:tgtEl>
                                        <p:attrNameLst>
                                          <p:attrName>style.visibility</p:attrName>
                                        </p:attrNameLst>
                                      </p:cBhvr>
                                      <p:to>
                                        <p:strVal val="visible"/>
                                      </p:to>
                                    </p:set>
                                    <p:animEffect transition="in" filter="dissolve">
                                      <p:cBhvr>
                                        <p:cTn id="91" dur="500"/>
                                        <p:tgtEl>
                                          <p:spTgt spid="441"/>
                                        </p:tgtEl>
                                      </p:cBhvr>
                                    </p:animEffect>
                                  </p:childTnLst>
                                </p:cTn>
                              </p:par>
                            </p:childTnLst>
                          </p:cTn>
                        </p:par>
                      </p:childTnLst>
                    </p:cTn>
                  </p:par>
                  <p:par>
                    <p:cTn id="92" fill="hold">
                      <p:stCondLst>
                        <p:cond delay="indefinite"/>
                      </p:stCondLst>
                      <p:childTnLst>
                        <p:par>
                          <p:cTn id="93" fill="hold">
                            <p:stCondLst>
                              <p:cond delay="0"/>
                            </p:stCondLst>
                            <p:childTnLst>
                              <p:par>
                                <p:cTn id="94" presetID="12" presetClass="entr" presetSubtype="8" fill="hold" nodeType="clickEffect">
                                  <p:stCondLst>
                                    <p:cond delay="0"/>
                                  </p:stCondLst>
                                  <p:childTnLst>
                                    <p:set>
                                      <p:cBhvr>
                                        <p:cTn id="95" dur="1" fill="hold">
                                          <p:stCondLst>
                                            <p:cond delay="0"/>
                                          </p:stCondLst>
                                        </p:cTn>
                                        <p:tgtEl>
                                          <p:spTgt spid="456"/>
                                        </p:tgtEl>
                                        <p:attrNameLst>
                                          <p:attrName>style.visibility</p:attrName>
                                        </p:attrNameLst>
                                      </p:cBhvr>
                                      <p:to>
                                        <p:strVal val="visible"/>
                                      </p:to>
                                    </p:set>
                                    <p:anim calcmode="lin" valueType="num">
                                      <p:cBhvr additive="base">
                                        <p:cTn id="96" dur="500"/>
                                        <p:tgtEl>
                                          <p:spTgt spid="456"/>
                                        </p:tgtEl>
                                        <p:attrNameLst>
                                          <p:attrName>ppt_x</p:attrName>
                                        </p:attrNameLst>
                                      </p:cBhvr>
                                      <p:tavLst>
                                        <p:tav tm="0">
                                          <p:val>
                                            <p:strVal val="#ppt_x-#ppt_w*1.125000"/>
                                          </p:val>
                                        </p:tav>
                                        <p:tav tm="100000">
                                          <p:val>
                                            <p:strVal val="#ppt_x"/>
                                          </p:val>
                                        </p:tav>
                                      </p:tavLst>
                                    </p:anim>
                                    <p:animEffect transition="in" filter="wipe(right)">
                                      <p:cBhvr>
                                        <p:cTn id="97" dur="500"/>
                                        <p:tgtEl>
                                          <p:spTgt spid="456"/>
                                        </p:tgtEl>
                                      </p:cBhvr>
                                    </p:animEffect>
                                  </p:childTnLst>
                                </p:cTn>
                              </p:par>
                            </p:childTnLst>
                          </p:cTn>
                        </p:par>
                      </p:childTnLst>
                    </p:cTn>
                  </p:par>
                  <p:par>
                    <p:cTn id="98" fill="hold">
                      <p:stCondLst>
                        <p:cond delay="indefinite"/>
                      </p:stCondLst>
                      <p:childTnLst>
                        <p:par>
                          <p:cTn id="99" fill="hold">
                            <p:stCondLst>
                              <p:cond delay="0"/>
                            </p:stCondLst>
                            <p:childTnLst>
                              <p:par>
                                <p:cTn id="100" presetID="22" presetClass="entr" presetSubtype="1" fill="hold" nodeType="clickEffect">
                                  <p:stCondLst>
                                    <p:cond delay="0"/>
                                  </p:stCondLst>
                                  <p:childTnLst>
                                    <p:set>
                                      <p:cBhvr>
                                        <p:cTn id="101" dur="1" fill="hold">
                                          <p:stCondLst>
                                            <p:cond delay="0"/>
                                          </p:stCondLst>
                                        </p:cTn>
                                        <p:tgtEl>
                                          <p:spTgt spid="466"/>
                                        </p:tgtEl>
                                        <p:attrNameLst>
                                          <p:attrName>style.visibility</p:attrName>
                                        </p:attrNameLst>
                                      </p:cBhvr>
                                      <p:to>
                                        <p:strVal val="visible"/>
                                      </p:to>
                                    </p:set>
                                    <p:animEffect transition="in" filter="wipe(up)">
                                      <p:cBhvr>
                                        <p:cTn id="102" dur="500"/>
                                        <p:tgtEl>
                                          <p:spTgt spid="466"/>
                                        </p:tgtEl>
                                      </p:cBhvr>
                                    </p:animEffect>
                                  </p:childTnLst>
                                </p:cTn>
                              </p:par>
                            </p:childTnLst>
                          </p:cTn>
                        </p:par>
                        <p:par>
                          <p:cTn id="103" fill="hold">
                            <p:stCondLst>
                              <p:cond delay="500"/>
                            </p:stCondLst>
                            <p:childTnLst>
                              <p:par>
                                <p:cTn id="104" presetID="3" presetClass="entr" presetSubtype="10" fill="hold" grpId="0" nodeType="afterEffect">
                                  <p:stCondLst>
                                    <p:cond delay="1000"/>
                                  </p:stCondLst>
                                  <p:childTnLst>
                                    <p:set>
                                      <p:cBhvr>
                                        <p:cTn id="105" dur="1" fill="hold">
                                          <p:stCondLst>
                                            <p:cond delay="0"/>
                                          </p:stCondLst>
                                        </p:cTn>
                                        <p:tgtEl>
                                          <p:spTgt spid="465"/>
                                        </p:tgtEl>
                                        <p:attrNameLst>
                                          <p:attrName>style.visibility</p:attrName>
                                        </p:attrNameLst>
                                      </p:cBhvr>
                                      <p:to>
                                        <p:strVal val="visible"/>
                                      </p:to>
                                    </p:set>
                                    <p:animEffect transition="in" filter="blinds(horizontal)">
                                      <p:cBhvr>
                                        <p:cTn id="106" dur="500"/>
                                        <p:tgtEl>
                                          <p:spTgt spid="465"/>
                                        </p:tgtEl>
                                      </p:cBhvr>
                                    </p:animEffect>
                                  </p:childTnLst>
                                </p:cTn>
                              </p:par>
                            </p:childTnLst>
                          </p:cTn>
                        </p:par>
                        <p:par>
                          <p:cTn id="107" fill="hold">
                            <p:stCondLst>
                              <p:cond delay="2000"/>
                            </p:stCondLst>
                            <p:childTnLst>
                              <p:par>
                                <p:cTn id="108" presetID="22" presetClass="entr" presetSubtype="8" fill="hold" grpId="0" nodeType="afterEffect">
                                  <p:stCondLst>
                                    <p:cond delay="1000"/>
                                  </p:stCondLst>
                                  <p:childTnLst>
                                    <p:set>
                                      <p:cBhvr>
                                        <p:cTn id="109" dur="1" fill="hold">
                                          <p:stCondLst>
                                            <p:cond delay="0"/>
                                          </p:stCondLst>
                                        </p:cTn>
                                        <p:tgtEl>
                                          <p:spTgt spid="336">
                                            <p:txEl>
                                              <p:pRg st="0" end="0"/>
                                            </p:txEl>
                                          </p:spTgt>
                                        </p:tgtEl>
                                        <p:attrNameLst>
                                          <p:attrName>style.visibility</p:attrName>
                                        </p:attrNameLst>
                                      </p:cBhvr>
                                      <p:to>
                                        <p:strVal val="visible"/>
                                      </p:to>
                                    </p:set>
                                    <p:animEffect transition="in" filter="wipe(left)">
                                      <p:cBhvr>
                                        <p:cTn id="110" dur="500"/>
                                        <p:tgtEl>
                                          <p:spTgt spid="336">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4" grpId="0" autoUpdateAnimBg="0"/>
      <p:bldP spid="328" grpId="0" build="p" autoUpdateAnimBg="0"/>
      <p:bldP spid="330" grpId="0" build="p" autoUpdateAnimBg="0"/>
      <p:bldP spid="333" grpId="0" build="p" autoUpdateAnimBg="0" advAuto="1000"/>
      <p:bldP spid="334" grpId="0" build="p" autoUpdateAnimBg="0" advAuto="1000"/>
      <p:bldP spid="336" grpId="0" build="p" autoUpdateAnimBg="0" advAuto="1000"/>
      <p:bldP spid="436" grpId="0" animBg="1" autoUpdateAnimBg="0"/>
      <p:bldP spid="444" grpId="0" animBg="1" autoUpdateAnimBg="0"/>
      <p:bldP spid="463" grpId="0" animBg="1" autoUpdateAnimBg="0"/>
      <p:bldP spid="464" grpId="0" animBg="1" autoUpdateAnimBg="0"/>
      <p:bldP spid="465" grpId="0" animBg="1" autoUpdateAnimBg="0"/>
    </p:bldLst>
  </p:timing>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标题 3">
            <a:extLst>
              <a:ext uri="{FF2B5EF4-FFF2-40B4-BE49-F238E27FC236}">
                <a16:creationId xmlns:a16="http://schemas.microsoft.com/office/drawing/2014/main" id="{A3557054-D826-9F4E-A18F-AE9DEA5A0C65}"/>
              </a:ext>
            </a:extLst>
          </p:cNvPr>
          <p:cNvSpPr>
            <a:spLocks noGrp="1"/>
          </p:cNvSpPr>
          <p:nvPr>
            <p:ph type="title"/>
          </p:nvPr>
        </p:nvSpPr>
        <p:spPr/>
        <p:txBody>
          <a:bodyPr>
            <a:normAutofit/>
          </a:bodyPr>
          <a:lstStyle/>
          <a:p>
            <a:r>
              <a:rPr kumimoji="1" lang="en-US" altLang="zh-CN" dirty="0"/>
              <a:t>4.2</a:t>
            </a:r>
            <a:r>
              <a:rPr kumimoji="1" lang="zh-CN" altLang="en-US" dirty="0"/>
              <a:t> </a:t>
            </a:r>
            <a:r>
              <a:rPr kumimoji="1" lang="en-US" altLang="zh-CN" dirty="0"/>
              <a:t>TTL</a:t>
            </a:r>
            <a:r>
              <a:rPr kumimoji="1" lang="zh-CN" altLang="en-US" dirty="0"/>
              <a:t>与非门、或非门、与门、或门、与或非门和异或门</a:t>
            </a:r>
            <a:endParaRPr kumimoji="1" lang="zh-CN" altLang="en-US" dirty="0">
              <a:latin typeface="Myriad Pro" panose="020B0503030403020204" pitchFamily="34" charset="0"/>
            </a:endParaRPr>
          </a:p>
        </p:txBody>
      </p:sp>
      <p:sp>
        <p:nvSpPr>
          <p:cNvPr id="157" name="Text Box 5">
            <a:extLst>
              <a:ext uri="{FF2B5EF4-FFF2-40B4-BE49-F238E27FC236}">
                <a16:creationId xmlns:a16="http://schemas.microsoft.com/office/drawing/2014/main" id="{72E8E95D-D521-1892-46B2-C79EEE236CC8}"/>
              </a:ext>
            </a:extLst>
          </p:cNvPr>
          <p:cNvSpPr txBox="1">
            <a:spLocks noChangeArrowheads="1"/>
          </p:cNvSpPr>
          <p:nvPr/>
        </p:nvSpPr>
        <p:spPr bwMode="auto">
          <a:xfrm>
            <a:off x="0" y="673822"/>
            <a:ext cx="2525713"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lang="zh-CN" altLang="en-US" b="0" dirty="0">
                <a:solidFill>
                  <a:srgbClr val="0033CC"/>
                </a:solidFill>
                <a:latin typeface="Myriad Pro" panose="020B0503030403020204" pitchFamily="34" charset="0"/>
                <a:ea typeface="Songti SC" panose="02010600040101010101" pitchFamily="2" charset="-122"/>
              </a:rPr>
              <a:t>一</a:t>
            </a:r>
            <a:r>
              <a:rPr kumimoji="1" lang="zh-CN" altLang="en-US" sz="2800" b="0" i="0" u="none" strike="noStrike" kern="1200" cap="none" spc="0" normalizeH="0" baseline="0" noProof="0" dirty="0">
                <a:ln>
                  <a:noFill/>
                </a:ln>
                <a:solidFill>
                  <a:srgbClr val="0033CC"/>
                </a:solidFill>
                <a:effectLst/>
                <a:uLnTx/>
                <a:uFillTx/>
                <a:latin typeface="Myriad Pro" panose="020B0503030403020204" pitchFamily="34" charset="0"/>
                <a:ea typeface="Songti SC" panose="02010600040101010101" pitchFamily="2" charset="-122"/>
              </a:rPr>
              <a:t>、</a:t>
            </a:r>
            <a:r>
              <a:rPr kumimoji="1" lang="en-US" altLang="zh-CN" sz="2800" b="0" i="0" u="none" strike="noStrike" kern="1200" cap="none" spc="0" normalizeH="0" baseline="0" noProof="0" dirty="0">
                <a:ln>
                  <a:noFill/>
                </a:ln>
                <a:solidFill>
                  <a:srgbClr val="0033CC"/>
                </a:solidFill>
                <a:effectLst/>
                <a:uLnTx/>
                <a:uFillTx/>
                <a:latin typeface="Myriad Pro" panose="020B0503030403020204" pitchFamily="34" charset="0"/>
                <a:ea typeface="Songti SC" panose="02010600040101010101" pitchFamily="2" charset="-122"/>
              </a:rPr>
              <a:t>TTL</a:t>
            </a:r>
            <a:r>
              <a:rPr kumimoji="1" lang="zh-CN" altLang="en-US" sz="2800" b="0" i="0" u="none" strike="noStrike" kern="1200" cap="none" spc="0" normalizeH="0" baseline="0" noProof="0" dirty="0">
                <a:ln>
                  <a:noFill/>
                </a:ln>
                <a:solidFill>
                  <a:srgbClr val="0033CC"/>
                </a:solidFill>
                <a:effectLst/>
                <a:uLnTx/>
                <a:uFillTx/>
                <a:latin typeface="Myriad Pro" panose="020B0503030403020204" pitchFamily="34" charset="0"/>
                <a:ea typeface="Songti SC" panose="02010600040101010101" pitchFamily="2" charset="-122"/>
              </a:rPr>
              <a:t>与非门</a:t>
            </a:r>
            <a:endParaRPr kumimoji="1" lang="zh-CN" altLang="en-US" sz="2800" b="0" i="0" u="none" strike="noStrike" kern="1200" cap="none" spc="0" normalizeH="0" baseline="0" noProof="0" dirty="0">
              <a:ln>
                <a:noFill/>
              </a:ln>
              <a:solidFill>
                <a:srgbClr val="FE0567"/>
              </a:solidFill>
              <a:effectLst/>
              <a:uLnTx/>
              <a:uFillTx/>
              <a:latin typeface="Myriad Pro" panose="020B0503030403020204" pitchFamily="34" charset="0"/>
              <a:ea typeface="Songti SC" panose="02010600040101010101" pitchFamily="2" charset="-122"/>
            </a:endParaRPr>
          </a:p>
        </p:txBody>
      </p:sp>
      <p:grpSp>
        <p:nvGrpSpPr>
          <p:cNvPr id="172" name="Group 346">
            <a:extLst>
              <a:ext uri="{FF2B5EF4-FFF2-40B4-BE49-F238E27FC236}">
                <a16:creationId xmlns:a16="http://schemas.microsoft.com/office/drawing/2014/main" id="{00905284-7614-F010-B68A-02483EA3BDA7}"/>
              </a:ext>
            </a:extLst>
          </p:cNvPr>
          <p:cNvGrpSpPr>
            <a:grpSpLocks/>
          </p:cNvGrpSpPr>
          <p:nvPr/>
        </p:nvGrpSpPr>
        <p:grpSpPr bwMode="auto">
          <a:xfrm>
            <a:off x="6825708" y="1073972"/>
            <a:ext cx="4451350" cy="4803775"/>
            <a:chOff x="2744" y="489"/>
            <a:chExt cx="2804" cy="3026"/>
          </a:xfrm>
        </p:grpSpPr>
        <p:sp>
          <p:nvSpPr>
            <p:cNvPr id="173" name="Text Box 3">
              <a:extLst>
                <a:ext uri="{FF2B5EF4-FFF2-40B4-BE49-F238E27FC236}">
                  <a16:creationId xmlns:a16="http://schemas.microsoft.com/office/drawing/2014/main" id="{308D42CC-80F0-D8C4-B76D-84D98E09D6E5}"/>
                </a:ext>
              </a:extLst>
            </p:cNvPr>
            <p:cNvSpPr txBox="1">
              <a:spLocks noChangeArrowheads="1"/>
            </p:cNvSpPr>
            <p:nvPr/>
          </p:nvSpPr>
          <p:spPr bwMode="auto">
            <a:xfrm>
              <a:off x="4987" y="489"/>
              <a:ext cx="537" cy="51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r>
                <a:rPr kumimoji="0" lang="en-US" altLang="zh-CN" sz="2400">
                  <a:solidFill>
                    <a:srgbClr val="FF0066"/>
                  </a:solidFill>
                </a:rPr>
                <a:t>+</a:t>
              </a:r>
              <a:r>
                <a:rPr kumimoji="0" lang="en-US" altLang="zh-CN" sz="2400" i="1">
                  <a:solidFill>
                    <a:srgbClr val="FF0066"/>
                  </a:solidFill>
                </a:rPr>
                <a:t>V</a:t>
              </a:r>
              <a:r>
                <a:rPr kumimoji="0" lang="en-US" altLang="zh-CN" sz="2400" baseline="-25000">
                  <a:solidFill>
                    <a:srgbClr val="FF0066"/>
                  </a:solidFill>
                </a:rPr>
                <a:t>CC</a:t>
              </a:r>
            </a:p>
            <a:p>
              <a:pPr algn="ctr" eaLnBrk="1" hangingPunct="1"/>
              <a:r>
                <a:rPr kumimoji="0" lang="en-US" altLang="zh-CN" sz="2400">
                  <a:solidFill>
                    <a:srgbClr val="0033CC"/>
                  </a:solidFill>
                </a:rPr>
                <a:t>+5V</a:t>
              </a:r>
            </a:p>
          </p:txBody>
        </p:sp>
        <p:sp>
          <p:nvSpPr>
            <p:cNvPr id="174" name="Line 4">
              <a:extLst>
                <a:ext uri="{FF2B5EF4-FFF2-40B4-BE49-F238E27FC236}">
                  <a16:creationId xmlns:a16="http://schemas.microsoft.com/office/drawing/2014/main" id="{4FA0032C-1B8D-C31C-F693-34135A60085C}"/>
                </a:ext>
              </a:extLst>
            </p:cNvPr>
            <p:cNvSpPr>
              <a:spLocks noChangeShapeType="1"/>
            </p:cNvSpPr>
            <p:nvPr/>
          </p:nvSpPr>
          <p:spPr bwMode="auto">
            <a:xfrm>
              <a:off x="3640" y="1058"/>
              <a:ext cx="1605"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75" name="Line 5">
              <a:extLst>
                <a:ext uri="{FF2B5EF4-FFF2-40B4-BE49-F238E27FC236}">
                  <a16:creationId xmlns:a16="http://schemas.microsoft.com/office/drawing/2014/main" id="{BD7F0CE0-CA81-A890-7EB2-6079A415459F}"/>
                </a:ext>
              </a:extLst>
            </p:cNvPr>
            <p:cNvSpPr>
              <a:spLocks noChangeShapeType="1"/>
            </p:cNvSpPr>
            <p:nvPr/>
          </p:nvSpPr>
          <p:spPr bwMode="auto">
            <a:xfrm flipH="1">
              <a:off x="3644" y="1061"/>
              <a:ext cx="1" cy="861"/>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76" name="Line 6">
              <a:extLst>
                <a:ext uri="{FF2B5EF4-FFF2-40B4-BE49-F238E27FC236}">
                  <a16:creationId xmlns:a16="http://schemas.microsoft.com/office/drawing/2014/main" id="{408E0381-7BB2-05DE-058C-653E62BF4F90}"/>
                </a:ext>
              </a:extLst>
            </p:cNvPr>
            <p:cNvSpPr>
              <a:spLocks noChangeShapeType="1"/>
            </p:cNvSpPr>
            <p:nvPr/>
          </p:nvSpPr>
          <p:spPr bwMode="auto">
            <a:xfrm flipV="1">
              <a:off x="4287" y="1081"/>
              <a:ext cx="0" cy="866"/>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77" name="Line 7">
              <a:extLst>
                <a:ext uri="{FF2B5EF4-FFF2-40B4-BE49-F238E27FC236}">
                  <a16:creationId xmlns:a16="http://schemas.microsoft.com/office/drawing/2014/main" id="{A5F976FE-AD93-BC99-46AC-4641B48CE9D7}"/>
                </a:ext>
              </a:extLst>
            </p:cNvPr>
            <p:cNvSpPr>
              <a:spLocks noChangeShapeType="1"/>
            </p:cNvSpPr>
            <p:nvPr/>
          </p:nvSpPr>
          <p:spPr bwMode="auto">
            <a:xfrm>
              <a:off x="4691" y="1586"/>
              <a:ext cx="0"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78" name="Line 8">
              <a:extLst>
                <a:ext uri="{FF2B5EF4-FFF2-40B4-BE49-F238E27FC236}">
                  <a16:creationId xmlns:a16="http://schemas.microsoft.com/office/drawing/2014/main" id="{F1649CA7-B24B-EE6A-D404-4A287195247D}"/>
                </a:ext>
              </a:extLst>
            </p:cNvPr>
            <p:cNvSpPr>
              <a:spLocks noChangeShapeType="1"/>
            </p:cNvSpPr>
            <p:nvPr/>
          </p:nvSpPr>
          <p:spPr bwMode="auto">
            <a:xfrm flipH="1">
              <a:off x="4914" y="1057"/>
              <a:ext cx="0" cy="489"/>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179" name="Line 9">
              <a:extLst>
                <a:ext uri="{FF2B5EF4-FFF2-40B4-BE49-F238E27FC236}">
                  <a16:creationId xmlns:a16="http://schemas.microsoft.com/office/drawing/2014/main" id="{B63E226C-24ED-1831-CC3B-BDF120D5553B}"/>
                </a:ext>
              </a:extLst>
            </p:cNvPr>
            <p:cNvSpPr>
              <a:spLocks noChangeShapeType="1"/>
            </p:cNvSpPr>
            <p:nvPr/>
          </p:nvSpPr>
          <p:spPr bwMode="auto">
            <a:xfrm flipH="1">
              <a:off x="4259" y="1682"/>
              <a:ext cx="480"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180" name="Line 10">
              <a:extLst>
                <a:ext uri="{FF2B5EF4-FFF2-40B4-BE49-F238E27FC236}">
                  <a16:creationId xmlns:a16="http://schemas.microsoft.com/office/drawing/2014/main" id="{1132327B-69F7-7984-4063-928D4F246DBB}"/>
                </a:ext>
              </a:extLst>
            </p:cNvPr>
            <p:cNvSpPr>
              <a:spLocks noChangeShapeType="1"/>
            </p:cNvSpPr>
            <p:nvPr/>
          </p:nvSpPr>
          <p:spPr bwMode="auto">
            <a:xfrm flipH="1">
              <a:off x="4911" y="1818"/>
              <a:ext cx="0" cy="656"/>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181" name="Line 11">
              <a:extLst>
                <a:ext uri="{FF2B5EF4-FFF2-40B4-BE49-F238E27FC236}">
                  <a16:creationId xmlns:a16="http://schemas.microsoft.com/office/drawing/2014/main" id="{B02DE897-C787-32A7-1D2C-EB73688324D7}"/>
                </a:ext>
              </a:extLst>
            </p:cNvPr>
            <p:cNvSpPr>
              <a:spLocks noChangeShapeType="1"/>
            </p:cNvSpPr>
            <p:nvPr/>
          </p:nvSpPr>
          <p:spPr bwMode="auto">
            <a:xfrm>
              <a:off x="4912" y="2342"/>
              <a:ext cx="336"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182" name="Line 12">
              <a:extLst>
                <a:ext uri="{FF2B5EF4-FFF2-40B4-BE49-F238E27FC236}">
                  <a16:creationId xmlns:a16="http://schemas.microsoft.com/office/drawing/2014/main" id="{1E59FA75-4BA7-48FF-7168-D3690AB94CF2}"/>
                </a:ext>
              </a:extLst>
            </p:cNvPr>
            <p:cNvSpPr>
              <a:spLocks noChangeShapeType="1"/>
            </p:cNvSpPr>
            <p:nvPr/>
          </p:nvSpPr>
          <p:spPr bwMode="auto">
            <a:xfrm flipH="1">
              <a:off x="2972" y="2102"/>
              <a:ext cx="420"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183" name="Line 13">
              <a:extLst>
                <a:ext uri="{FF2B5EF4-FFF2-40B4-BE49-F238E27FC236}">
                  <a16:creationId xmlns:a16="http://schemas.microsoft.com/office/drawing/2014/main" id="{C74DBAF8-8AB7-D4E4-72E9-C9136940BA9D}"/>
                </a:ext>
              </a:extLst>
            </p:cNvPr>
            <p:cNvSpPr>
              <a:spLocks noChangeShapeType="1"/>
            </p:cNvSpPr>
            <p:nvPr/>
          </p:nvSpPr>
          <p:spPr bwMode="auto">
            <a:xfrm flipH="1">
              <a:off x="3104" y="2101"/>
              <a:ext cx="0" cy="878"/>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grpSp>
          <p:nvGrpSpPr>
            <p:cNvPr id="184" name="Group 14">
              <a:extLst>
                <a:ext uri="{FF2B5EF4-FFF2-40B4-BE49-F238E27FC236}">
                  <a16:creationId xmlns:a16="http://schemas.microsoft.com/office/drawing/2014/main" id="{CB6CEB6F-25E4-7D73-C09E-BD68F27B77E5}"/>
                </a:ext>
              </a:extLst>
            </p:cNvPr>
            <p:cNvGrpSpPr>
              <a:grpSpLocks/>
            </p:cNvGrpSpPr>
            <p:nvPr/>
          </p:nvGrpSpPr>
          <p:grpSpPr bwMode="auto">
            <a:xfrm>
              <a:off x="3287" y="2464"/>
              <a:ext cx="235" cy="157"/>
              <a:chOff x="797" y="2537"/>
              <a:chExt cx="235" cy="157"/>
            </a:xfrm>
          </p:grpSpPr>
          <p:sp>
            <p:nvSpPr>
              <p:cNvPr id="256" name="AutoShape 15">
                <a:extLst>
                  <a:ext uri="{FF2B5EF4-FFF2-40B4-BE49-F238E27FC236}">
                    <a16:creationId xmlns:a16="http://schemas.microsoft.com/office/drawing/2014/main" id="{11823221-CD8D-10D7-65EB-0BF943AB10A1}"/>
                  </a:ext>
                </a:extLst>
              </p:cNvPr>
              <p:cNvSpPr>
                <a:spLocks noChangeArrowheads="1"/>
              </p:cNvSpPr>
              <p:nvPr/>
            </p:nvSpPr>
            <p:spPr bwMode="auto">
              <a:xfrm>
                <a:off x="816" y="2544"/>
                <a:ext cx="192" cy="150"/>
              </a:xfrm>
              <a:prstGeom prst="triangle">
                <a:avLst>
                  <a:gd name="adj" fmla="val 50000"/>
                </a:avLst>
              </a:prstGeom>
              <a:noFill/>
              <a:ln w="38100">
                <a:solidFill>
                  <a:srgbClr val="0033CC"/>
                </a:solidFill>
                <a:miter lim="800000"/>
                <a:headEnd/>
                <a:tailEnd/>
              </a:ln>
              <a:effectLst/>
              <a:extLst>
                <a:ext uri="{909E8E84-426E-40DD-AFC4-6F175D3DCCD1}">
                  <a14:hiddenFill xmlns:a14="http://schemas.microsoft.com/office/drawing/2010/main">
                    <a:solidFill>
                      <a:schemeClr val="bg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57" name="Line 16">
                <a:extLst>
                  <a:ext uri="{FF2B5EF4-FFF2-40B4-BE49-F238E27FC236}">
                    <a16:creationId xmlns:a16="http://schemas.microsoft.com/office/drawing/2014/main" id="{79361F05-7532-D6FD-ED80-6FD725AA4C84}"/>
                  </a:ext>
                </a:extLst>
              </p:cNvPr>
              <p:cNvSpPr>
                <a:spLocks noChangeShapeType="1"/>
              </p:cNvSpPr>
              <p:nvPr/>
            </p:nvSpPr>
            <p:spPr bwMode="auto">
              <a:xfrm flipV="1">
                <a:off x="797" y="2537"/>
                <a:ext cx="235" cy="3"/>
              </a:xfrm>
              <a:prstGeom prst="line">
                <a:avLst/>
              </a:prstGeom>
              <a:noFill/>
              <a:ln w="381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grpSp>
        <p:sp>
          <p:nvSpPr>
            <p:cNvPr id="185" name="Line 17">
              <a:extLst>
                <a:ext uri="{FF2B5EF4-FFF2-40B4-BE49-F238E27FC236}">
                  <a16:creationId xmlns:a16="http://schemas.microsoft.com/office/drawing/2014/main" id="{5216D137-907C-BC5E-D9E6-0ECF2DC109C2}"/>
                </a:ext>
              </a:extLst>
            </p:cNvPr>
            <p:cNvSpPr>
              <a:spLocks noChangeShapeType="1"/>
            </p:cNvSpPr>
            <p:nvPr/>
          </p:nvSpPr>
          <p:spPr bwMode="auto">
            <a:xfrm>
              <a:off x="4290" y="2223"/>
              <a:ext cx="1" cy="882"/>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186" name="Line 18">
              <a:extLst>
                <a:ext uri="{FF2B5EF4-FFF2-40B4-BE49-F238E27FC236}">
                  <a16:creationId xmlns:a16="http://schemas.microsoft.com/office/drawing/2014/main" id="{BB4C8C7B-3B29-031E-F467-750221207B5B}"/>
                </a:ext>
              </a:extLst>
            </p:cNvPr>
            <p:cNvSpPr>
              <a:spLocks noChangeShapeType="1"/>
            </p:cNvSpPr>
            <p:nvPr/>
          </p:nvSpPr>
          <p:spPr bwMode="auto">
            <a:xfrm>
              <a:off x="4285" y="3102"/>
              <a:ext cx="651"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187" name="Line 19">
              <a:extLst>
                <a:ext uri="{FF2B5EF4-FFF2-40B4-BE49-F238E27FC236}">
                  <a16:creationId xmlns:a16="http://schemas.microsoft.com/office/drawing/2014/main" id="{8694F675-2023-5539-938A-5A6E93A40B25}"/>
                </a:ext>
              </a:extLst>
            </p:cNvPr>
            <p:cNvSpPr>
              <a:spLocks noChangeShapeType="1"/>
            </p:cNvSpPr>
            <p:nvPr/>
          </p:nvSpPr>
          <p:spPr bwMode="auto">
            <a:xfrm>
              <a:off x="4820" y="3228"/>
              <a:ext cx="192" cy="0"/>
            </a:xfrm>
            <a:prstGeom prst="line">
              <a:avLst/>
            </a:prstGeom>
            <a:noFill/>
            <a:ln w="5715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188" name="Line 20">
              <a:extLst>
                <a:ext uri="{FF2B5EF4-FFF2-40B4-BE49-F238E27FC236}">
                  <a16:creationId xmlns:a16="http://schemas.microsoft.com/office/drawing/2014/main" id="{A6F6AE71-AF39-3930-D04C-163FA293E6F7}"/>
                </a:ext>
              </a:extLst>
            </p:cNvPr>
            <p:cNvSpPr>
              <a:spLocks noChangeShapeType="1"/>
            </p:cNvSpPr>
            <p:nvPr/>
          </p:nvSpPr>
          <p:spPr bwMode="auto">
            <a:xfrm flipH="1">
              <a:off x="4302" y="2615"/>
              <a:ext cx="437"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189" name="AutoShape 21">
              <a:extLst>
                <a:ext uri="{FF2B5EF4-FFF2-40B4-BE49-F238E27FC236}">
                  <a16:creationId xmlns:a16="http://schemas.microsoft.com/office/drawing/2014/main" id="{18E74737-3687-D2D8-74CB-182BF462065D}"/>
                </a:ext>
              </a:extLst>
            </p:cNvPr>
            <p:cNvSpPr>
              <a:spLocks noChangeArrowheads="1"/>
            </p:cNvSpPr>
            <p:nvPr/>
          </p:nvSpPr>
          <p:spPr bwMode="auto">
            <a:xfrm>
              <a:off x="2901" y="2065"/>
              <a:ext cx="66" cy="69"/>
            </a:xfrm>
            <a:prstGeom prst="flowChartConnector">
              <a:avLst/>
            </a:prstGeom>
            <a:noFill/>
            <a:ln w="28575">
              <a:solidFill>
                <a:srgbClr val="0033CC"/>
              </a:solidFill>
              <a:round/>
              <a:headEnd/>
              <a:tailEn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90" name="Line 22">
              <a:extLst>
                <a:ext uri="{FF2B5EF4-FFF2-40B4-BE49-F238E27FC236}">
                  <a16:creationId xmlns:a16="http://schemas.microsoft.com/office/drawing/2014/main" id="{EBF3CA42-52B7-C986-25BC-045F69659C00}"/>
                </a:ext>
              </a:extLst>
            </p:cNvPr>
            <p:cNvSpPr>
              <a:spLocks noChangeShapeType="1"/>
            </p:cNvSpPr>
            <p:nvPr/>
          </p:nvSpPr>
          <p:spPr bwMode="auto">
            <a:xfrm>
              <a:off x="4911" y="2753"/>
              <a:ext cx="0" cy="478"/>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191" name="Rectangle 23">
              <a:extLst>
                <a:ext uri="{FF2B5EF4-FFF2-40B4-BE49-F238E27FC236}">
                  <a16:creationId xmlns:a16="http://schemas.microsoft.com/office/drawing/2014/main" id="{AD1E43DF-4322-ABB3-DE8F-4BA607002898}"/>
                </a:ext>
              </a:extLst>
            </p:cNvPr>
            <p:cNvSpPr>
              <a:spLocks noChangeArrowheads="1"/>
            </p:cNvSpPr>
            <p:nvPr/>
          </p:nvSpPr>
          <p:spPr bwMode="auto">
            <a:xfrm>
              <a:off x="4242" y="1234"/>
              <a:ext cx="96" cy="240"/>
            </a:xfrm>
            <a:prstGeom prst="rect">
              <a:avLst/>
            </a:prstGeom>
            <a:solidFill>
              <a:srgbClr val="CCFFFF"/>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92" name="Rectangle 24">
              <a:extLst>
                <a:ext uri="{FF2B5EF4-FFF2-40B4-BE49-F238E27FC236}">
                  <a16:creationId xmlns:a16="http://schemas.microsoft.com/office/drawing/2014/main" id="{DFA0D906-7EBB-2758-510F-32C21BF1903F}"/>
                </a:ext>
              </a:extLst>
            </p:cNvPr>
            <p:cNvSpPr>
              <a:spLocks noChangeArrowheads="1"/>
            </p:cNvSpPr>
            <p:nvPr/>
          </p:nvSpPr>
          <p:spPr bwMode="auto">
            <a:xfrm>
              <a:off x="4870" y="1200"/>
              <a:ext cx="96" cy="240"/>
            </a:xfrm>
            <a:prstGeom prst="rect">
              <a:avLst/>
            </a:prstGeom>
            <a:solidFill>
              <a:srgbClr val="CCFFFF"/>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93" name="Rectangle 25">
              <a:extLst>
                <a:ext uri="{FF2B5EF4-FFF2-40B4-BE49-F238E27FC236}">
                  <a16:creationId xmlns:a16="http://schemas.microsoft.com/office/drawing/2014/main" id="{851B4DB3-1420-58BE-1C84-15D8C0D4A2C4}"/>
                </a:ext>
              </a:extLst>
            </p:cNvPr>
            <p:cNvSpPr>
              <a:spLocks noChangeArrowheads="1"/>
            </p:cNvSpPr>
            <p:nvPr/>
          </p:nvSpPr>
          <p:spPr bwMode="auto">
            <a:xfrm>
              <a:off x="4236" y="2752"/>
              <a:ext cx="96" cy="240"/>
            </a:xfrm>
            <a:prstGeom prst="rect">
              <a:avLst/>
            </a:prstGeom>
            <a:solidFill>
              <a:srgbClr val="CCFFFF"/>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94" name="Line 26">
              <a:extLst>
                <a:ext uri="{FF2B5EF4-FFF2-40B4-BE49-F238E27FC236}">
                  <a16:creationId xmlns:a16="http://schemas.microsoft.com/office/drawing/2014/main" id="{0824C222-F607-2583-15AF-8B4B256B5CE9}"/>
                </a:ext>
              </a:extLst>
            </p:cNvPr>
            <p:cNvSpPr>
              <a:spLocks noChangeShapeType="1"/>
            </p:cNvSpPr>
            <p:nvPr/>
          </p:nvSpPr>
          <p:spPr bwMode="auto">
            <a:xfrm flipV="1">
              <a:off x="3785" y="2089"/>
              <a:ext cx="328" cy="0"/>
            </a:xfrm>
            <a:prstGeom prst="line">
              <a:avLst/>
            </a:prstGeom>
            <a:noFill/>
            <a:ln w="28575">
              <a:solidFill>
                <a:schemeClr val="accent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grpSp>
          <p:nvGrpSpPr>
            <p:cNvPr id="195" name="Group 27">
              <a:extLst>
                <a:ext uri="{FF2B5EF4-FFF2-40B4-BE49-F238E27FC236}">
                  <a16:creationId xmlns:a16="http://schemas.microsoft.com/office/drawing/2014/main" id="{3FA6F05B-4949-3D96-F481-12F2A6F15E69}"/>
                </a:ext>
              </a:extLst>
            </p:cNvPr>
            <p:cNvGrpSpPr>
              <a:grpSpLocks/>
            </p:cNvGrpSpPr>
            <p:nvPr/>
          </p:nvGrpSpPr>
          <p:grpSpPr bwMode="auto">
            <a:xfrm>
              <a:off x="4739" y="2464"/>
              <a:ext cx="191" cy="291"/>
              <a:chOff x="3552" y="3168"/>
              <a:chExt cx="191" cy="291"/>
            </a:xfrm>
          </p:grpSpPr>
          <p:sp>
            <p:nvSpPr>
              <p:cNvPr id="253" name="Line 28">
                <a:extLst>
                  <a:ext uri="{FF2B5EF4-FFF2-40B4-BE49-F238E27FC236}">
                    <a16:creationId xmlns:a16="http://schemas.microsoft.com/office/drawing/2014/main" id="{F3FDD4E4-F8E9-A3B9-3B6A-BBD46046E414}"/>
                  </a:ext>
                </a:extLst>
              </p:cNvPr>
              <p:cNvSpPr>
                <a:spLocks noChangeShapeType="1"/>
              </p:cNvSpPr>
              <p:nvPr/>
            </p:nvSpPr>
            <p:spPr bwMode="auto">
              <a:xfrm>
                <a:off x="3552" y="3206"/>
                <a:ext cx="0" cy="227"/>
              </a:xfrm>
              <a:prstGeom prst="line">
                <a:avLst/>
              </a:prstGeom>
              <a:noFill/>
              <a:ln w="38100">
                <a:solidFill>
                  <a:srgbClr val="0033CC"/>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54" name="Line 29">
                <a:extLst>
                  <a:ext uri="{FF2B5EF4-FFF2-40B4-BE49-F238E27FC236}">
                    <a16:creationId xmlns:a16="http://schemas.microsoft.com/office/drawing/2014/main" id="{CAAB78D3-8DD5-2629-7D81-BB4C97EDEF23}"/>
                  </a:ext>
                </a:extLst>
              </p:cNvPr>
              <p:cNvSpPr>
                <a:spLocks noChangeShapeType="1"/>
              </p:cNvSpPr>
              <p:nvPr/>
            </p:nvSpPr>
            <p:spPr bwMode="auto">
              <a:xfrm flipV="1">
                <a:off x="3552" y="3168"/>
                <a:ext cx="173" cy="114"/>
              </a:xfrm>
              <a:prstGeom prst="line">
                <a:avLst/>
              </a:prstGeom>
              <a:noFill/>
              <a:ln w="38100">
                <a:solidFill>
                  <a:srgbClr val="0033CC"/>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55" name="Line 30">
                <a:extLst>
                  <a:ext uri="{FF2B5EF4-FFF2-40B4-BE49-F238E27FC236}">
                    <a16:creationId xmlns:a16="http://schemas.microsoft.com/office/drawing/2014/main" id="{2F188AC9-655D-6781-3C5C-4ABF7EDE398A}"/>
                  </a:ext>
                </a:extLst>
              </p:cNvPr>
              <p:cNvSpPr>
                <a:spLocks noChangeShapeType="1"/>
              </p:cNvSpPr>
              <p:nvPr/>
            </p:nvSpPr>
            <p:spPr bwMode="auto">
              <a:xfrm>
                <a:off x="3552" y="3357"/>
                <a:ext cx="191" cy="102"/>
              </a:xfrm>
              <a:prstGeom prst="line">
                <a:avLst/>
              </a:prstGeom>
              <a:noFill/>
              <a:ln w="38100">
                <a:solidFill>
                  <a:srgbClr val="0033CC"/>
                </a:solidFill>
                <a:round/>
                <a:headEnd/>
                <a:tailEnd type="stealth" w="med" len="lg"/>
              </a:ln>
              <a:extLst>
                <a:ext uri="{909E8E84-426E-40DD-AFC4-6F175D3DCCD1}">
                  <a14:hiddenFill xmlns:a14="http://schemas.microsoft.com/office/drawing/2010/main">
                    <a:noFill/>
                  </a14:hiddenFill>
                </a:ext>
              </a:extLst>
            </p:spPr>
            <p:txBody>
              <a:bodyPr wrap="none" anchor="ctr"/>
              <a:lstStyle/>
              <a:p>
                <a:endParaRPr lang="zh-CN" altLang="en-US"/>
              </a:p>
            </p:txBody>
          </p:sp>
        </p:grpSp>
        <p:sp>
          <p:nvSpPr>
            <p:cNvPr id="196" name="Text Box 31">
              <a:extLst>
                <a:ext uri="{FF2B5EF4-FFF2-40B4-BE49-F238E27FC236}">
                  <a16:creationId xmlns:a16="http://schemas.microsoft.com/office/drawing/2014/main" id="{546E0501-E19A-E413-DFBE-FC0DACFCB377}"/>
                </a:ext>
              </a:extLst>
            </p:cNvPr>
            <p:cNvSpPr txBox="1">
              <a:spLocks noChangeArrowheads="1"/>
            </p:cNvSpPr>
            <p:nvPr/>
          </p:nvSpPr>
          <p:spPr bwMode="auto">
            <a:xfrm>
              <a:off x="3229" y="1130"/>
              <a:ext cx="308" cy="2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r>
                <a:rPr kumimoji="0" lang="en-US" altLang="zh-CN" sz="2400" i="1">
                  <a:solidFill>
                    <a:srgbClr val="0033CC"/>
                  </a:solidFill>
                </a:rPr>
                <a:t>R</a:t>
              </a:r>
              <a:r>
                <a:rPr kumimoji="0" lang="en-US" altLang="zh-CN" sz="2400" baseline="-25000">
                  <a:solidFill>
                    <a:srgbClr val="0033CC"/>
                  </a:solidFill>
                </a:rPr>
                <a:t>1</a:t>
              </a:r>
            </a:p>
          </p:txBody>
        </p:sp>
        <p:sp>
          <p:nvSpPr>
            <p:cNvPr id="197" name="Text Box 32">
              <a:extLst>
                <a:ext uri="{FF2B5EF4-FFF2-40B4-BE49-F238E27FC236}">
                  <a16:creationId xmlns:a16="http://schemas.microsoft.com/office/drawing/2014/main" id="{C2150312-42D1-3491-2EA5-C64EB7B84ED8}"/>
                </a:ext>
              </a:extLst>
            </p:cNvPr>
            <p:cNvSpPr txBox="1">
              <a:spLocks noChangeArrowheads="1"/>
            </p:cNvSpPr>
            <p:nvPr/>
          </p:nvSpPr>
          <p:spPr bwMode="auto">
            <a:xfrm>
              <a:off x="3121" y="1345"/>
              <a:ext cx="467" cy="2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r>
                <a:rPr kumimoji="0" lang="en-US" altLang="zh-CN" sz="2400">
                  <a:solidFill>
                    <a:srgbClr val="0033CC"/>
                  </a:solidFill>
                </a:rPr>
                <a:t>4k</a:t>
              </a:r>
              <a:r>
                <a:rPr kumimoji="0" lang="en-US" altLang="zh-CN" sz="2400">
                  <a:solidFill>
                    <a:srgbClr val="0033CC"/>
                  </a:solidFill>
                  <a:latin typeface="Symbol" panose="05050102010706020507" pitchFamily="18" charset="2"/>
                  <a:sym typeface="Symbol" panose="05050102010706020507" pitchFamily="18" charset="2"/>
                </a:rPr>
                <a:t></a:t>
              </a:r>
              <a:endParaRPr kumimoji="0" lang="en-US" altLang="zh-CN" sz="2400">
                <a:solidFill>
                  <a:srgbClr val="0033CC"/>
                </a:solidFill>
              </a:endParaRPr>
            </a:p>
          </p:txBody>
        </p:sp>
        <p:grpSp>
          <p:nvGrpSpPr>
            <p:cNvPr id="198" name="Group 33">
              <a:extLst>
                <a:ext uri="{FF2B5EF4-FFF2-40B4-BE49-F238E27FC236}">
                  <a16:creationId xmlns:a16="http://schemas.microsoft.com/office/drawing/2014/main" id="{E7CDBC13-6D1D-6644-8FE8-DE24CBDD2A90}"/>
                </a:ext>
              </a:extLst>
            </p:cNvPr>
            <p:cNvGrpSpPr>
              <a:grpSpLocks/>
            </p:cNvGrpSpPr>
            <p:nvPr/>
          </p:nvGrpSpPr>
          <p:grpSpPr bwMode="auto">
            <a:xfrm>
              <a:off x="4739" y="1533"/>
              <a:ext cx="191" cy="291"/>
              <a:chOff x="3552" y="3168"/>
              <a:chExt cx="191" cy="291"/>
            </a:xfrm>
          </p:grpSpPr>
          <p:sp>
            <p:nvSpPr>
              <p:cNvPr id="250" name="Line 34">
                <a:extLst>
                  <a:ext uri="{FF2B5EF4-FFF2-40B4-BE49-F238E27FC236}">
                    <a16:creationId xmlns:a16="http://schemas.microsoft.com/office/drawing/2014/main" id="{9F7EC0A2-97A8-000B-D37C-21D56BB9B9A1}"/>
                  </a:ext>
                </a:extLst>
              </p:cNvPr>
              <p:cNvSpPr>
                <a:spLocks noChangeShapeType="1"/>
              </p:cNvSpPr>
              <p:nvPr/>
            </p:nvSpPr>
            <p:spPr bwMode="auto">
              <a:xfrm>
                <a:off x="3552" y="3206"/>
                <a:ext cx="0" cy="227"/>
              </a:xfrm>
              <a:prstGeom prst="line">
                <a:avLst/>
              </a:prstGeom>
              <a:noFill/>
              <a:ln w="38100">
                <a:solidFill>
                  <a:srgbClr val="0033CC"/>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51" name="Line 35">
                <a:extLst>
                  <a:ext uri="{FF2B5EF4-FFF2-40B4-BE49-F238E27FC236}">
                    <a16:creationId xmlns:a16="http://schemas.microsoft.com/office/drawing/2014/main" id="{E5632CD0-8C5E-32B3-15CB-78D9FAAA6F62}"/>
                  </a:ext>
                </a:extLst>
              </p:cNvPr>
              <p:cNvSpPr>
                <a:spLocks noChangeShapeType="1"/>
              </p:cNvSpPr>
              <p:nvPr/>
            </p:nvSpPr>
            <p:spPr bwMode="auto">
              <a:xfrm flipV="1">
                <a:off x="3552" y="3168"/>
                <a:ext cx="173" cy="114"/>
              </a:xfrm>
              <a:prstGeom prst="line">
                <a:avLst/>
              </a:prstGeom>
              <a:noFill/>
              <a:ln w="38100">
                <a:solidFill>
                  <a:srgbClr val="0033CC"/>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52" name="Line 36">
                <a:extLst>
                  <a:ext uri="{FF2B5EF4-FFF2-40B4-BE49-F238E27FC236}">
                    <a16:creationId xmlns:a16="http://schemas.microsoft.com/office/drawing/2014/main" id="{5E2A9843-666F-3619-A753-5D43CD48FD6C}"/>
                  </a:ext>
                </a:extLst>
              </p:cNvPr>
              <p:cNvSpPr>
                <a:spLocks noChangeShapeType="1"/>
              </p:cNvSpPr>
              <p:nvPr/>
            </p:nvSpPr>
            <p:spPr bwMode="auto">
              <a:xfrm>
                <a:off x="3552" y="3357"/>
                <a:ext cx="191" cy="102"/>
              </a:xfrm>
              <a:prstGeom prst="line">
                <a:avLst/>
              </a:prstGeom>
              <a:noFill/>
              <a:ln w="38100">
                <a:solidFill>
                  <a:srgbClr val="0033CC"/>
                </a:solidFill>
                <a:round/>
                <a:headEnd/>
                <a:tailEnd type="stealth" w="med" len="lg"/>
              </a:ln>
              <a:extLst>
                <a:ext uri="{909E8E84-426E-40DD-AFC4-6F175D3DCCD1}">
                  <a14:hiddenFill xmlns:a14="http://schemas.microsoft.com/office/drawing/2010/main">
                    <a:noFill/>
                  </a14:hiddenFill>
                </a:ext>
              </a:extLst>
            </p:spPr>
            <p:txBody>
              <a:bodyPr wrap="none" anchor="ctr"/>
              <a:lstStyle/>
              <a:p>
                <a:endParaRPr lang="zh-CN" altLang="en-US"/>
              </a:p>
            </p:txBody>
          </p:sp>
        </p:grpSp>
        <p:sp>
          <p:nvSpPr>
            <p:cNvPr id="199" name="Line 37">
              <a:extLst>
                <a:ext uri="{FF2B5EF4-FFF2-40B4-BE49-F238E27FC236}">
                  <a16:creationId xmlns:a16="http://schemas.microsoft.com/office/drawing/2014/main" id="{798F0F29-74CF-7C50-CAF7-F661729F2F50}"/>
                </a:ext>
              </a:extLst>
            </p:cNvPr>
            <p:cNvSpPr>
              <a:spLocks noChangeShapeType="1"/>
            </p:cNvSpPr>
            <p:nvPr/>
          </p:nvSpPr>
          <p:spPr bwMode="auto">
            <a:xfrm rot="5422507">
              <a:off x="3579" y="1748"/>
              <a:ext cx="3" cy="338"/>
            </a:xfrm>
            <a:prstGeom prst="line">
              <a:avLst/>
            </a:prstGeom>
            <a:noFill/>
            <a:ln w="38100">
              <a:solidFill>
                <a:srgbClr val="0033CC"/>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00" name="Line 38">
              <a:extLst>
                <a:ext uri="{FF2B5EF4-FFF2-40B4-BE49-F238E27FC236}">
                  <a16:creationId xmlns:a16="http://schemas.microsoft.com/office/drawing/2014/main" id="{D9221DBA-903A-ECBB-15C3-49BE59722045}"/>
                </a:ext>
              </a:extLst>
            </p:cNvPr>
            <p:cNvSpPr>
              <a:spLocks noChangeShapeType="1"/>
            </p:cNvSpPr>
            <p:nvPr/>
          </p:nvSpPr>
          <p:spPr bwMode="auto">
            <a:xfrm rot="5422507" flipV="1">
              <a:off x="3647" y="1948"/>
              <a:ext cx="173" cy="114"/>
            </a:xfrm>
            <a:prstGeom prst="line">
              <a:avLst/>
            </a:prstGeom>
            <a:noFill/>
            <a:ln w="38100">
              <a:solidFill>
                <a:srgbClr val="0033CC"/>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01" name="Line 39">
              <a:extLst>
                <a:ext uri="{FF2B5EF4-FFF2-40B4-BE49-F238E27FC236}">
                  <a16:creationId xmlns:a16="http://schemas.microsoft.com/office/drawing/2014/main" id="{2733F389-AE77-2666-860A-AE6643CA1CF0}"/>
                </a:ext>
              </a:extLst>
            </p:cNvPr>
            <p:cNvSpPr>
              <a:spLocks noChangeShapeType="1"/>
            </p:cNvSpPr>
            <p:nvPr/>
          </p:nvSpPr>
          <p:spPr bwMode="auto">
            <a:xfrm rot="5422507">
              <a:off x="3455" y="1962"/>
              <a:ext cx="191" cy="102"/>
            </a:xfrm>
            <a:prstGeom prst="line">
              <a:avLst/>
            </a:prstGeom>
            <a:noFill/>
            <a:ln w="38100">
              <a:solidFill>
                <a:srgbClr val="0033CC"/>
              </a:solidFill>
              <a:round/>
              <a:headEnd/>
              <a:tailEnd type="stealth" w="med" len="lg"/>
            </a:ln>
            <a:extLst>
              <a:ext uri="{909E8E84-426E-40DD-AFC4-6F175D3DCCD1}">
                <a14:hiddenFill xmlns:a14="http://schemas.microsoft.com/office/drawing/2010/main">
                  <a:noFill/>
                </a14:hiddenFill>
              </a:ext>
            </a:extLst>
          </p:spPr>
          <p:txBody>
            <a:bodyPr wrap="none" anchor="ctr"/>
            <a:lstStyle/>
            <a:p>
              <a:endParaRPr lang="zh-CN" altLang="en-US"/>
            </a:p>
          </p:txBody>
        </p:sp>
        <p:grpSp>
          <p:nvGrpSpPr>
            <p:cNvPr id="202" name="Group 40">
              <a:extLst>
                <a:ext uri="{FF2B5EF4-FFF2-40B4-BE49-F238E27FC236}">
                  <a16:creationId xmlns:a16="http://schemas.microsoft.com/office/drawing/2014/main" id="{84D8268C-39AD-C854-40E7-53FD015E45D7}"/>
                </a:ext>
              </a:extLst>
            </p:cNvPr>
            <p:cNvGrpSpPr>
              <a:grpSpLocks/>
            </p:cNvGrpSpPr>
            <p:nvPr/>
          </p:nvGrpSpPr>
          <p:grpSpPr bwMode="auto">
            <a:xfrm>
              <a:off x="4115" y="1935"/>
              <a:ext cx="191" cy="291"/>
              <a:chOff x="3552" y="3168"/>
              <a:chExt cx="191" cy="291"/>
            </a:xfrm>
          </p:grpSpPr>
          <p:sp>
            <p:nvSpPr>
              <p:cNvPr id="247" name="Line 41">
                <a:extLst>
                  <a:ext uri="{FF2B5EF4-FFF2-40B4-BE49-F238E27FC236}">
                    <a16:creationId xmlns:a16="http://schemas.microsoft.com/office/drawing/2014/main" id="{02C244C3-8321-BFE8-267C-BDFBD9B13200}"/>
                  </a:ext>
                </a:extLst>
              </p:cNvPr>
              <p:cNvSpPr>
                <a:spLocks noChangeShapeType="1"/>
              </p:cNvSpPr>
              <p:nvPr/>
            </p:nvSpPr>
            <p:spPr bwMode="auto">
              <a:xfrm>
                <a:off x="3552" y="3206"/>
                <a:ext cx="0" cy="227"/>
              </a:xfrm>
              <a:prstGeom prst="line">
                <a:avLst/>
              </a:prstGeom>
              <a:noFill/>
              <a:ln w="38100">
                <a:solidFill>
                  <a:srgbClr val="0033CC"/>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48" name="Line 42">
                <a:extLst>
                  <a:ext uri="{FF2B5EF4-FFF2-40B4-BE49-F238E27FC236}">
                    <a16:creationId xmlns:a16="http://schemas.microsoft.com/office/drawing/2014/main" id="{180C4217-AC81-8818-3254-62E303842381}"/>
                  </a:ext>
                </a:extLst>
              </p:cNvPr>
              <p:cNvSpPr>
                <a:spLocks noChangeShapeType="1"/>
              </p:cNvSpPr>
              <p:nvPr/>
            </p:nvSpPr>
            <p:spPr bwMode="auto">
              <a:xfrm flipV="1">
                <a:off x="3552" y="3168"/>
                <a:ext cx="173" cy="114"/>
              </a:xfrm>
              <a:prstGeom prst="line">
                <a:avLst/>
              </a:prstGeom>
              <a:noFill/>
              <a:ln w="38100">
                <a:solidFill>
                  <a:srgbClr val="0033CC"/>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49" name="Line 43">
                <a:extLst>
                  <a:ext uri="{FF2B5EF4-FFF2-40B4-BE49-F238E27FC236}">
                    <a16:creationId xmlns:a16="http://schemas.microsoft.com/office/drawing/2014/main" id="{FDD15C3D-B199-3B65-33C4-8A866768B764}"/>
                  </a:ext>
                </a:extLst>
              </p:cNvPr>
              <p:cNvSpPr>
                <a:spLocks noChangeShapeType="1"/>
              </p:cNvSpPr>
              <p:nvPr/>
            </p:nvSpPr>
            <p:spPr bwMode="auto">
              <a:xfrm>
                <a:off x="3552" y="3357"/>
                <a:ext cx="191" cy="102"/>
              </a:xfrm>
              <a:prstGeom prst="line">
                <a:avLst/>
              </a:prstGeom>
              <a:noFill/>
              <a:ln w="38100">
                <a:solidFill>
                  <a:srgbClr val="0033CC"/>
                </a:solidFill>
                <a:round/>
                <a:headEnd/>
                <a:tailEnd type="stealth" w="med" len="lg"/>
              </a:ln>
              <a:extLst>
                <a:ext uri="{909E8E84-426E-40DD-AFC4-6F175D3DCCD1}">
                  <a14:hiddenFill xmlns:a14="http://schemas.microsoft.com/office/drawing/2010/main">
                    <a:noFill/>
                  </a14:hiddenFill>
                </a:ext>
              </a:extLst>
            </p:spPr>
            <p:txBody>
              <a:bodyPr wrap="none" anchor="ctr"/>
              <a:lstStyle/>
              <a:p>
                <a:endParaRPr lang="zh-CN" altLang="en-US"/>
              </a:p>
            </p:txBody>
          </p:sp>
        </p:grpSp>
        <p:sp>
          <p:nvSpPr>
            <p:cNvPr id="203" name="Line 44">
              <a:extLst>
                <a:ext uri="{FF2B5EF4-FFF2-40B4-BE49-F238E27FC236}">
                  <a16:creationId xmlns:a16="http://schemas.microsoft.com/office/drawing/2014/main" id="{1F67AA64-19F6-BE85-DCE0-0B599693DD89}"/>
                </a:ext>
              </a:extLst>
            </p:cNvPr>
            <p:cNvSpPr>
              <a:spLocks noChangeShapeType="1"/>
            </p:cNvSpPr>
            <p:nvPr/>
          </p:nvSpPr>
          <p:spPr bwMode="auto">
            <a:xfrm>
              <a:off x="3311" y="2968"/>
              <a:ext cx="192" cy="0"/>
            </a:xfrm>
            <a:prstGeom prst="line">
              <a:avLst/>
            </a:prstGeom>
            <a:noFill/>
            <a:ln w="5715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204" name="AutoShape 45">
              <a:extLst>
                <a:ext uri="{FF2B5EF4-FFF2-40B4-BE49-F238E27FC236}">
                  <a16:creationId xmlns:a16="http://schemas.microsoft.com/office/drawing/2014/main" id="{2EAF36B6-58FE-5B91-76EB-35EFC09792B8}"/>
                </a:ext>
              </a:extLst>
            </p:cNvPr>
            <p:cNvSpPr>
              <a:spLocks noChangeArrowheads="1"/>
            </p:cNvSpPr>
            <p:nvPr/>
          </p:nvSpPr>
          <p:spPr bwMode="auto">
            <a:xfrm>
              <a:off x="3066" y="2065"/>
              <a:ext cx="66" cy="69"/>
            </a:xfrm>
            <a:prstGeom prst="flowChartConnector">
              <a:avLst/>
            </a:prstGeom>
            <a:solidFill>
              <a:srgbClr val="0033CC"/>
            </a:solidFill>
            <a:ln w="2857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05" name="AutoShape 46">
              <a:extLst>
                <a:ext uri="{FF2B5EF4-FFF2-40B4-BE49-F238E27FC236}">
                  <a16:creationId xmlns:a16="http://schemas.microsoft.com/office/drawing/2014/main" id="{1EA7F654-75B7-29E5-C8D3-E2D18D5F4155}"/>
                </a:ext>
              </a:extLst>
            </p:cNvPr>
            <p:cNvSpPr>
              <a:spLocks noChangeArrowheads="1"/>
            </p:cNvSpPr>
            <p:nvPr/>
          </p:nvSpPr>
          <p:spPr bwMode="auto">
            <a:xfrm>
              <a:off x="5235" y="1023"/>
              <a:ext cx="66" cy="69"/>
            </a:xfrm>
            <a:prstGeom prst="flowChartConnector">
              <a:avLst/>
            </a:prstGeom>
            <a:noFill/>
            <a:ln w="28575">
              <a:solidFill>
                <a:srgbClr val="0033CC"/>
              </a:solidFill>
              <a:round/>
              <a:headEnd/>
              <a:tailEn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06" name="AutoShape 47">
              <a:extLst>
                <a:ext uri="{FF2B5EF4-FFF2-40B4-BE49-F238E27FC236}">
                  <a16:creationId xmlns:a16="http://schemas.microsoft.com/office/drawing/2014/main" id="{CB30FE89-3CF6-219D-3D7E-9C1FD06C8A5B}"/>
                </a:ext>
              </a:extLst>
            </p:cNvPr>
            <p:cNvSpPr>
              <a:spLocks noChangeArrowheads="1"/>
            </p:cNvSpPr>
            <p:nvPr/>
          </p:nvSpPr>
          <p:spPr bwMode="auto">
            <a:xfrm>
              <a:off x="5245" y="2309"/>
              <a:ext cx="66" cy="69"/>
            </a:xfrm>
            <a:prstGeom prst="flowChartConnector">
              <a:avLst/>
            </a:prstGeom>
            <a:noFill/>
            <a:ln w="28575">
              <a:solidFill>
                <a:srgbClr val="0033CC"/>
              </a:solidFill>
              <a:round/>
              <a:headEnd/>
              <a:tailEn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07" name="AutoShape 48">
              <a:extLst>
                <a:ext uri="{FF2B5EF4-FFF2-40B4-BE49-F238E27FC236}">
                  <a16:creationId xmlns:a16="http://schemas.microsoft.com/office/drawing/2014/main" id="{59AD64C6-0017-6F91-51C8-7A08343547C1}"/>
                </a:ext>
              </a:extLst>
            </p:cNvPr>
            <p:cNvSpPr>
              <a:spLocks noChangeArrowheads="1"/>
            </p:cNvSpPr>
            <p:nvPr/>
          </p:nvSpPr>
          <p:spPr bwMode="auto">
            <a:xfrm rot="10800000">
              <a:off x="4815" y="2025"/>
              <a:ext cx="192" cy="150"/>
            </a:xfrm>
            <a:prstGeom prst="triangle">
              <a:avLst>
                <a:gd name="adj" fmla="val 50000"/>
              </a:avLst>
            </a:prstGeom>
            <a:noFill/>
            <a:ln w="38100">
              <a:solidFill>
                <a:srgbClr val="0033CC"/>
              </a:solidFill>
              <a:miter lim="800000"/>
              <a:headEnd/>
              <a:tailEnd/>
            </a:ln>
            <a:effectLst/>
            <a:extLst>
              <a:ext uri="{909E8E84-426E-40DD-AFC4-6F175D3DCCD1}">
                <a14:hiddenFill xmlns:a14="http://schemas.microsoft.com/office/drawing/2010/main">
                  <a:solidFill>
                    <a:schemeClr val="bg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08" name="Line 49">
              <a:extLst>
                <a:ext uri="{FF2B5EF4-FFF2-40B4-BE49-F238E27FC236}">
                  <a16:creationId xmlns:a16="http://schemas.microsoft.com/office/drawing/2014/main" id="{4B164827-A29D-C1F4-38D1-DE6EF326E1C8}"/>
                </a:ext>
              </a:extLst>
            </p:cNvPr>
            <p:cNvSpPr>
              <a:spLocks noChangeShapeType="1"/>
            </p:cNvSpPr>
            <p:nvPr/>
          </p:nvSpPr>
          <p:spPr bwMode="auto">
            <a:xfrm rot="10800000" flipV="1">
              <a:off x="4790" y="2181"/>
              <a:ext cx="235" cy="0"/>
            </a:xfrm>
            <a:prstGeom prst="line">
              <a:avLst/>
            </a:prstGeom>
            <a:noFill/>
            <a:ln w="381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209" name="AutoShape 50">
              <a:extLst>
                <a:ext uri="{FF2B5EF4-FFF2-40B4-BE49-F238E27FC236}">
                  <a16:creationId xmlns:a16="http://schemas.microsoft.com/office/drawing/2014/main" id="{17F47213-E4DA-A095-DD4B-C7DA27A491AA}"/>
                </a:ext>
              </a:extLst>
            </p:cNvPr>
            <p:cNvSpPr>
              <a:spLocks noChangeArrowheads="1"/>
            </p:cNvSpPr>
            <p:nvPr/>
          </p:nvSpPr>
          <p:spPr bwMode="auto">
            <a:xfrm>
              <a:off x="4880" y="2307"/>
              <a:ext cx="66" cy="69"/>
            </a:xfrm>
            <a:prstGeom prst="flowChartConnector">
              <a:avLst/>
            </a:prstGeom>
            <a:solidFill>
              <a:srgbClr val="0033CC"/>
            </a:solidFill>
            <a:ln w="2857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10" name="AutoShape 51">
              <a:extLst>
                <a:ext uri="{FF2B5EF4-FFF2-40B4-BE49-F238E27FC236}">
                  <a16:creationId xmlns:a16="http://schemas.microsoft.com/office/drawing/2014/main" id="{2FB436E6-FB25-B4CC-DE88-B921B8441C5E}"/>
                </a:ext>
              </a:extLst>
            </p:cNvPr>
            <p:cNvSpPr>
              <a:spLocks noChangeArrowheads="1"/>
            </p:cNvSpPr>
            <p:nvPr/>
          </p:nvSpPr>
          <p:spPr bwMode="auto">
            <a:xfrm>
              <a:off x="4877" y="3073"/>
              <a:ext cx="66" cy="69"/>
            </a:xfrm>
            <a:prstGeom prst="flowChartConnector">
              <a:avLst/>
            </a:prstGeom>
            <a:solidFill>
              <a:srgbClr val="0033CC"/>
            </a:solidFill>
            <a:ln w="2857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11" name="AutoShape 52">
              <a:extLst>
                <a:ext uri="{FF2B5EF4-FFF2-40B4-BE49-F238E27FC236}">
                  <a16:creationId xmlns:a16="http://schemas.microsoft.com/office/drawing/2014/main" id="{59C9EAA4-D3F1-C5A9-803E-A5E91B6EDF5A}"/>
                </a:ext>
              </a:extLst>
            </p:cNvPr>
            <p:cNvSpPr>
              <a:spLocks noChangeArrowheads="1"/>
            </p:cNvSpPr>
            <p:nvPr/>
          </p:nvSpPr>
          <p:spPr bwMode="auto">
            <a:xfrm>
              <a:off x="4257" y="2581"/>
              <a:ext cx="66" cy="69"/>
            </a:xfrm>
            <a:prstGeom prst="flowChartConnector">
              <a:avLst/>
            </a:prstGeom>
            <a:solidFill>
              <a:srgbClr val="0033CC"/>
            </a:solidFill>
            <a:ln w="2857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12" name="AutoShape 53">
              <a:extLst>
                <a:ext uri="{FF2B5EF4-FFF2-40B4-BE49-F238E27FC236}">
                  <a16:creationId xmlns:a16="http://schemas.microsoft.com/office/drawing/2014/main" id="{8D6171B7-C267-1D37-F835-7FA21BE9DC9E}"/>
                </a:ext>
              </a:extLst>
            </p:cNvPr>
            <p:cNvSpPr>
              <a:spLocks noChangeArrowheads="1"/>
            </p:cNvSpPr>
            <p:nvPr/>
          </p:nvSpPr>
          <p:spPr bwMode="auto">
            <a:xfrm>
              <a:off x="4881" y="1025"/>
              <a:ext cx="66" cy="69"/>
            </a:xfrm>
            <a:prstGeom prst="flowChartConnector">
              <a:avLst/>
            </a:prstGeom>
            <a:solidFill>
              <a:srgbClr val="0033CC"/>
            </a:solidFill>
            <a:ln w="2857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13" name="AutoShape 54">
              <a:extLst>
                <a:ext uri="{FF2B5EF4-FFF2-40B4-BE49-F238E27FC236}">
                  <a16:creationId xmlns:a16="http://schemas.microsoft.com/office/drawing/2014/main" id="{94E75DC3-9B75-CCCA-26E5-D4C700B21B6A}"/>
                </a:ext>
              </a:extLst>
            </p:cNvPr>
            <p:cNvSpPr>
              <a:spLocks noChangeArrowheads="1"/>
            </p:cNvSpPr>
            <p:nvPr/>
          </p:nvSpPr>
          <p:spPr bwMode="auto">
            <a:xfrm>
              <a:off x="4254" y="1022"/>
              <a:ext cx="66" cy="69"/>
            </a:xfrm>
            <a:prstGeom prst="flowChartConnector">
              <a:avLst/>
            </a:prstGeom>
            <a:solidFill>
              <a:srgbClr val="0033CC"/>
            </a:solidFill>
            <a:ln w="2857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14" name="AutoShape 55">
              <a:extLst>
                <a:ext uri="{FF2B5EF4-FFF2-40B4-BE49-F238E27FC236}">
                  <a16:creationId xmlns:a16="http://schemas.microsoft.com/office/drawing/2014/main" id="{9997398D-3CC7-7AAD-AD7E-7F07752B159D}"/>
                </a:ext>
              </a:extLst>
            </p:cNvPr>
            <p:cNvSpPr>
              <a:spLocks noChangeArrowheads="1"/>
            </p:cNvSpPr>
            <p:nvPr/>
          </p:nvSpPr>
          <p:spPr bwMode="auto">
            <a:xfrm>
              <a:off x="4252" y="1647"/>
              <a:ext cx="66" cy="69"/>
            </a:xfrm>
            <a:prstGeom prst="flowChartConnector">
              <a:avLst/>
            </a:prstGeom>
            <a:solidFill>
              <a:srgbClr val="0033CC"/>
            </a:solidFill>
            <a:ln w="2857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15" name="Rectangle 56">
              <a:extLst>
                <a:ext uri="{FF2B5EF4-FFF2-40B4-BE49-F238E27FC236}">
                  <a16:creationId xmlns:a16="http://schemas.microsoft.com/office/drawing/2014/main" id="{6B756028-575A-28F1-FC30-EA5ADF6E3D48}"/>
                </a:ext>
              </a:extLst>
            </p:cNvPr>
            <p:cNvSpPr>
              <a:spLocks noChangeArrowheads="1"/>
            </p:cNvSpPr>
            <p:nvPr/>
          </p:nvSpPr>
          <p:spPr bwMode="auto">
            <a:xfrm>
              <a:off x="3593" y="1278"/>
              <a:ext cx="96" cy="240"/>
            </a:xfrm>
            <a:prstGeom prst="rect">
              <a:avLst/>
            </a:prstGeom>
            <a:solidFill>
              <a:srgbClr val="CCFFFF"/>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16" name="Text Box 57">
              <a:extLst>
                <a:ext uri="{FF2B5EF4-FFF2-40B4-BE49-F238E27FC236}">
                  <a16:creationId xmlns:a16="http://schemas.microsoft.com/office/drawing/2014/main" id="{0F47FE8C-5C0B-0A17-0F13-C3A3543E3FFE}"/>
                </a:ext>
              </a:extLst>
            </p:cNvPr>
            <p:cNvSpPr txBox="1">
              <a:spLocks noChangeArrowheads="1"/>
            </p:cNvSpPr>
            <p:nvPr/>
          </p:nvSpPr>
          <p:spPr bwMode="auto">
            <a:xfrm>
              <a:off x="2744" y="1821"/>
              <a:ext cx="244"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400" i="1">
                  <a:solidFill>
                    <a:srgbClr val="FF0066"/>
                  </a:solidFill>
                </a:rPr>
                <a:t>A</a:t>
              </a:r>
            </a:p>
          </p:txBody>
        </p:sp>
        <p:sp>
          <p:nvSpPr>
            <p:cNvPr id="217" name="Text Box 58">
              <a:extLst>
                <a:ext uri="{FF2B5EF4-FFF2-40B4-BE49-F238E27FC236}">
                  <a16:creationId xmlns:a16="http://schemas.microsoft.com/office/drawing/2014/main" id="{F0B5ED7A-79C5-3375-37B8-0DE6526572AE}"/>
                </a:ext>
              </a:extLst>
            </p:cNvPr>
            <p:cNvSpPr txBox="1">
              <a:spLocks noChangeArrowheads="1"/>
            </p:cNvSpPr>
            <p:nvPr/>
          </p:nvSpPr>
          <p:spPr bwMode="auto">
            <a:xfrm>
              <a:off x="3452" y="2586"/>
              <a:ext cx="319" cy="2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r>
                <a:rPr kumimoji="0" lang="en-US" altLang="zh-CN" sz="2000">
                  <a:solidFill>
                    <a:srgbClr val="0033CC"/>
                  </a:solidFill>
                </a:rPr>
                <a:t>D</a:t>
              </a:r>
              <a:r>
                <a:rPr kumimoji="0" lang="en-US" altLang="zh-CN" sz="2000" baseline="-25000">
                  <a:solidFill>
                    <a:srgbClr val="0033CC"/>
                  </a:solidFill>
                </a:rPr>
                <a:t>2</a:t>
              </a:r>
            </a:p>
          </p:txBody>
        </p:sp>
        <p:sp>
          <p:nvSpPr>
            <p:cNvPr id="218" name="Text Box 59">
              <a:extLst>
                <a:ext uri="{FF2B5EF4-FFF2-40B4-BE49-F238E27FC236}">
                  <a16:creationId xmlns:a16="http://schemas.microsoft.com/office/drawing/2014/main" id="{B32582A1-3E56-274B-8B29-782211B44B48}"/>
                </a:ext>
              </a:extLst>
            </p:cNvPr>
            <p:cNvSpPr txBox="1">
              <a:spLocks noChangeArrowheads="1"/>
            </p:cNvSpPr>
            <p:nvPr/>
          </p:nvSpPr>
          <p:spPr bwMode="auto">
            <a:xfrm>
              <a:off x="3494" y="2013"/>
              <a:ext cx="328" cy="2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r>
                <a:rPr kumimoji="0" lang="en-US" altLang="zh-CN" sz="2400">
                  <a:solidFill>
                    <a:srgbClr val="0033CC"/>
                  </a:solidFill>
                </a:rPr>
                <a:t>T</a:t>
              </a:r>
              <a:r>
                <a:rPr kumimoji="0" lang="en-US" altLang="zh-CN" sz="2400" baseline="-25000">
                  <a:solidFill>
                    <a:srgbClr val="0033CC"/>
                  </a:solidFill>
                </a:rPr>
                <a:t>1</a:t>
              </a:r>
            </a:p>
          </p:txBody>
        </p:sp>
        <p:sp>
          <p:nvSpPr>
            <p:cNvPr id="219" name="Text Box 60">
              <a:extLst>
                <a:ext uri="{FF2B5EF4-FFF2-40B4-BE49-F238E27FC236}">
                  <a16:creationId xmlns:a16="http://schemas.microsoft.com/office/drawing/2014/main" id="{8F0A0272-8D91-639F-EFCC-C999441DCF2A}"/>
                </a:ext>
              </a:extLst>
            </p:cNvPr>
            <p:cNvSpPr txBox="1">
              <a:spLocks noChangeArrowheads="1"/>
            </p:cNvSpPr>
            <p:nvPr/>
          </p:nvSpPr>
          <p:spPr bwMode="auto">
            <a:xfrm>
              <a:off x="4242" y="1918"/>
              <a:ext cx="328" cy="2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r>
                <a:rPr kumimoji="0" lang="en-US" altLang="zh-CN" sz="2400">
                  <a:solidFill>
                    <a:srgbClr val="0033CC"/>
                  </a:solidFill>
                </a:rPr>
                <a:t>T</a:t>
              </a:r>
              <a:r>
                <a:rPr kumimoji="0" lang="en-US" altLang="zh-CN" sz="2400" baseline="-25000">
                  <a:solidFill>
                    <a:srgbClr val="0033CC"/>
                  </a:solidFill>
                </a:rPr>
                <a:t>2</a:t>
              </a:r>
            </a:p>
          </p:txBody>
        </p:sp>
        <p:sp>
          <p:nvSpPr>
            <p:cNvPr id="220" name="Text Box 61">
              <a:extLst>
                <a:ext uri="{FF2B5EF4-FFF2-40B4-BE49-F238E27FC236}">
                  <a16:creationId xmlns:a16="http://schemas.microsoft.com/office/drawing/2014/main" id="{F6E3E6EE-3FFC-DED0-5623-A3728B31BBFF}"/>
                </a:ext>
              </a:extLst>
            </p:cNvPr>
            <p:cNvSpPr txBox="1">
              <a:spLocks noChangeArrowheads="1"/>
            </p:cNvSpPr>
            <p:nvPr/>
          </p:nvSpPr>
          <p:spPr bwMode="auto">
            <a:xfrm>
              <a:off x="4877" y="1545"/>
              <a:ext cx="328" cy="2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r>
                <a:rPr kumimoji="0" lang="en-US" altLang="zh-CN" sz="2400">
                  <a:solidFill>
                    <a:srgbClr val="0033CC"/>
                  </a:solidFill>
                </a:rPr>
                <a:t>T</a:t>
              </a:r>
              <a:r>
                <a:rPr kumimoji="0" lang="en-US" altLang="zh-CN" sz="2400" baseline="-25000">
                  <a:solidFill>
                    <a:srgbClr val="0033CC"/>
                  </a:solidFill>
                </a:rPr>
                <a:t>3</a:t>
              </a:r>
            </a:p>
          </p:txBody>
        </p:sp>
        <p:sp>
          <p:nvSpPr>
            <p:cNvPr id="221" name="Text Box 62">
              <a:extLst>
                <a:ext uri="{FF2B5EF4-FFF2-40B4-BE49-F238E27FC236}">
                  <a16:creationId xmlns:a16="http://schemas.microsoft.com/office/drawing/2014/main" id="{44663FFC-7320-5349-579E-9A66A6557A8E}"/>
                </a:ext>
              </a:extLst>
            </p:cNvPr>
            <p:cNvSpPr txBox="1">
              <a:spLocks noChangeArrowheads="1"/>
            </p:cNvSpPr>
            <p:nvPr/>
          </p:nvSpPr>
          <p:spPr bwMode="auto">
            <a:xfrm>
              <a:off x="4877" y="2476"/>
              <a:ext cx="328" cy="2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r>
                <a:rPr kumimoji="0" lang="en-US" altLang="zh-CN" sz="2400">
                  <a:solidFill>
                    <a:srgbClr val="0033CC"/>
                  </a:solidFill>
                </a:rPr>
                <a:t>T</a:t>
              </a:r>
              <a:r>
                <a:rPr kumimoji="0" lang="en-US" altLang="zh-CN" sz="2400" baseline="-25000">
                  <a:solidFill>
                    <a:srgbClr val="0033CC"/>
                  </a:solidFill>
                </a:rPr>
                <a:t>4</a:t>
              </a:r>
            </a:p>
          </p:txBody>
        </p:sp>
        <p:sp>
          <p:nvSpPr>
            <p:cNvPr id="222" name="Text Box 63">
              <a:extLst>
                <a:ext uri="{FF2B5EF4-FFF2-40B4-BE49-F238E27FC236}">
                  <a16:creationId xmlns:a16="http://schemas.microsoft.com/office/drawing/2014/main" id="{3576175C-EAF4-AACD-5E30-ABF30C3A8C5F}"/>
                </a:ext>
              </a:extLst>
            </p:cNvPr>
            <p:cNvSpPr txBox="1">
              <a:spLocks noChangeArrowheads="1"/>
            </p:cNvSpPr>
            <p:nvPr/>
          </p:nvSpPr>
          <p:spPr bwMode="auto">
            <a:xfrm>
              <a:off x="4991" y="1949"/>
              <a:ext cx="319" cy="2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r>
                <a:rPr kumimoji="0" lang="en-US" altLang="zh-CN" sz="2400">
                  <a:solidFill>
                    <a:srgbClr val="0033CC"/>
                  </a:solidFill>
                </a:rPr>
                <a:t>D</a:t>
              </a:r>
              <a:endParaRPr kumimoji="0" lang="en-US" altLang="zh-CN" sz="2400" baseline="-25000">
                <a:solidFill>
                  <a:srgbClr val="0033CC"/>
                </a:solidFill>
              </a:endParaRPr>
            </a:p>
          </p:txBody>
        </p:sp>
        <p:sp>
          <p:nvSpPr>
            <p:cNvPr id="223" name="Text Box 64">
              <a:extLst>
                <a:ext uri="{FF2B5EF4-FFF2-40B4-BE49-F238E27FC236}">
                  <a16:creationId xmlns:a16="http://schemas.microsoft.com/office/drawing/2014/main" id="{1B75967A-05E4-B0E4-CCE3-1B694CDAB216}"/>
                </a:ext>
              </a:extLst>
            </p:cNvPr>
            <p:cNvSpPr txBox="1">
              <a:spLocks noChangeArrowheads="1"/>
            </p:cNvSpPr>
            <p:nvPr/>
          </p:nvSpPr>
          <p:spPr bwMode="auto">
            <a:xfrm>
              <a:off x="3909" y="1130"/>
              <a:ext cx="308" cy="2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r>
                <a:rPr kumimoji="0" lang="en-US" altLang="zh-CN" sz="2400" i="1">
                  <a:solidFill>
                    <a:srgbClr val="0033CC"/>
                  </a:solidFill>
                </a:rPr>
                <a:t>R</a:t>
              </a:r>
              <a:r>
                <a:rPr kumimoji="0" lang="en-US" altLang="zh-CN" sz="2400" baseline="-25000">
                  <a:solidFill>
                    <a:srgbClr val="0033CC"/>
                  </a:solidFill>
                </a:rPr>
                <a:t>2</a:t>
              </a:r>
            </a:p>
          </p:txBody>
        </p:sp>
        <p:sp>
          <p:nvSpPr>
            <p:cNvPr id="224" name="Text Box 65">
              <a:extLst>
                <a:ext uri="{FF2B5EF4-FFF2-40B4-BE49-F238E27FC236}">
                  <a16:creationId xmlns:a16="http://schemas.microsoft.com/office/drawing/2014/main" id="{BF097978-EE33-B4CB-8231-CE5314CAC5D8}"/>
                </a:ext>
              </a:extLst>
            </p:cNvPr>
            <p:cNvSpPr txBox="1">
              <a:spLocks noChangeArrowheads="1"/>
            </p:cNvSpPr>
            <p:nvPr/>
          </p:nvSpPr>
          <p:spPr bwMode="auto">
            <a:xfrm>
              <a:off x="3625" y="1345"/>
              <a:ext cx="704" cy="2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r>
                <a:rPr kumimoji="0" lang="en-US" altLang="zh-CN" sz="2400">
                  <a:solidFill>
                    <a:srgbClr val="0033CC"/>
                  </a:solidFill>
                </a:rPr>
                <a:t>1.6k</a:t>
              </a:r>
              <a:r>
                <a:rPr kumimoji="0" lang="en-US" altLang="zh-CN" sz="2400">
                  <a:solidFill>
                    <a:srgbClr val="0033CC"/>
                  </a:solidFill>
                  <a:latin typeface="Symbol" panose="05050102010706020507" pitchFamily="18" charset="2"/>
                  <a:sym typeface="Symbol" panose="05050102010706020507" pitchFamily="18" charset="2"/>
                </a:rPr>
                <a:t></a:t>
              </a:r>
            </a:p>
          </p:txBody>
        </p:sp>
        <p:sp>
          <p:nvSpPr>
            <p:cNvPr id="225" name="Text Box 66">
              <a:extLst>
                <a:ext uri="{FF2B5EF4-FFF2-40B4-BE49-F238E27FC236}">
                  <a16:creationId xmlns:a16="http://schemas.microsoft.com/office/drawing/2014/main" id="{1F3AB96D-35C7-BABF-D0DE-5F3E1A2FE971}"/>
                </a:ext>
              </a:extLst>
            </p:cNvPr>
            <p:cNvSpPr txBox="1">
              <a:spLocks noChangeArrowheads="1"/>
            </p:cNvSpPr>
            <p:nvPr/>
          </p:nvSpPr>
          <p:spPr bwMode="auto">
            <a:xfrm>
              <a:off x="3919" y="2682"/>
              <a:ext cx="308" cy="2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r>
                <a:rPr kumimoji="0" lang="en-US" altLang="zh-CN" sz="2400" i="1">
                  <a:solidFill>
                    <a:srgbClr val="0033CC"/>
                  </a:solidFill>
                </a:rPr>
                <a:t>R</a:t>
              </a:r>
              <a:r>
                <a:rPr kumimoji="0" lang="en-US" altLang="zh-CN" sz="2400" baseline="-25000">
                  <a:solidFill>
                    <a:srgbClr val="0033CC"/>
                  </a:solidFill>
                </a:rPr>
                <a:t>3</a:t>
              </a:r>
            </a:p>
          </p:txBody>
        </p:sp>
        <p:sp>
          <p:nvSpPr>
            <p:cNvPr id="226" name="Text Box 67">
              <a:extLst>
                <a:ext uri="{FF2B5EF4-FFF2-40B4-BE49-F238E27FC236}">
                  <a16:creationId xmlns:a16="http://schemas.microsoft.com/office/drawing/2014/main" id="{5A20E578-C99F-E29F-4A0C-CDD57F965FE1}"/>
                </a:ext>
              </a:extLst>
            </p:cNvPr>
            <p:cNvSpPr txBox="1">
              <a:spLocks noChangeArrowheads="1"/>
            </p:cNvSpPr>
            <p:nvPr/>
          </p:nvSpPr>
          <p:spPr bwMode="auto">
            <a:xfrm>
              <a:off x="3819" y="2906"/>
              <a:ext cx="467" cy="2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r>
                <a:rPr kumimoji="0" lang="en-US" altLang="zh-CN" sz="2400">
                  <a:solidFill>
                    <a:srgbClr val="0033CC"/>
                  </a:solidFill>
                </a:rPr>
                <a:t>1k</a:t>
              </a:r>
              <a:r>
                <a:rPr kumimoji="0" lang="en-US" altLang="zh-CN" sz="2400">
                  <a:solidFill>
                    <a:srgbClr val="0033CC"/>
                  </a:solidFill>
                  <a:latin typeface="Symbol" panose="05050102010706020507" pitchFamily="18" charset="2"/>
                  <a:sym typeface="Symbol" panose="05050102010706020507" pitchFamily="18" charset="2"/>
                </a:rPr>
                <a:t></a:t>
              </a:r>
            </a:p>
          </p:txBody>
        </p:sp>
        <p:sp>
          <p:nvSpPr>
            <p:cNvPr id="227" name="Text Box 68">
              <a:extLst>
                <a:ext uri="{FF2B5EF4-FFF2-40B4-BE49-F238E27FC236}">
                  <a16:creationId xmlns:a16="http://schemas.microsoft.com/office/drawing/2014/main" id="{1C016B23-76E8-5875-8EAC-8C6A04F80DEB}"/>
                </a:ext>
              </a:extLst>
            </p:cNvPr>
            <p:cNvSpPr txBox="1">
              <a:spLocks noChangeArrowheads="1"/>
            </p:cNvSpPr>
            <p:nvPr/>
          </p:nvSpPr>
          <p:spPr bwMode="auto">
            <a:xfrm>
              <a:off x="5036" y="1108"/>
              <a:ext cx="308" cy="2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r>
                <a:rPr kumimoji="0" lang="en-US" altLang="zh-CN" sz="2400" i="1">
                  <a:solidFill>
                    <a:srgbClr val="0033CC"/>
                  </a:solidFill>
                </a:rPr>
                <a:t>R</a:t>
              </a:r>
              <a:r>
                <a:rPr kumimoji="0" lang="en-US" altLang="zh-CN" sz="2400" baseline="-25000">
                  <a:solidFill>
                    <a:srgbClr val="0033CC"/>
                  </a:solidFill>
                </a:rPr>
                <a:t>4</a:t>
              </a:r>
            </a:p>
          </p:txBody>
        </p:sp>
        <p:sp>
          <p:nvSpPr>
            <p:cNvPr id="228" name="Text Box 69">
              <a:extLst>
                <a:ext uri="{FF2B5EF4-FFF2-40B4-BE49-F238E27FC236}">
                  <a16:creationId xmlns:a16="http://schemas.microsoft.com/office/drawing/2014/main" id="{9D7FAF0A-15D4-555B-7BFE-16F42251F361}"/>
                </a:ext>
              </a:extLst>
            </p:cNvPr>
            <p:cNvSpPr txBox="1">
              <a:spLocks noChangeArrowheads="1"/>
            </p:cNvSpPr>
            <p:nvPr/>
          </p:nvSpPr>
          <p:spPr bwMode="auto">
            <a:xfrm>
              <a:off x="4928" y="1327"/>
              <a:ext cx="620" cy="2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kumimoji="0" lang="en-US" altLang="zh-CN" sz="2400">
                  <a:solidFill>
                    <a:srgbClr val="0033CC"/>
                  </a:solidFill>
                </a:rPr>
                <a:t>130</a:t>
              </a:r>
              <a:r>
                <a:rPr kumimoji="0" lang="en-US" altLang="zh-CN" sz="2400">
                  <a:solidFill>
                    <a:srgbClr val="0033CC"/>
                  </a:solidFill>
                  <a:latin typeface="Symbol" panose="05050102010706020507" pitchFamily="18" charset="2"/>
                  <a:sym typeface="Symbol" panose="05050102010706020507" pitchFamily="18" charset="2"/>
                </a:rPr>
                <a:t></a:t>
              </a:r>
            </a:p>
          </p:txBody>
        </p:sp>
        <p:sp>
          <p:nvSpPr>
            <p:cNvPr id="229" name="Text Box 70">
              <a:extLst>
                <a:ext uri="{FF2B5EF4-FFF2-40B4-BE49-F238E27FC236}">
                  <a16:creationId xmlns:a16="http://schemas.microsoft.com/office/drawing/2014/main" id="{27B570A4-42AB-B769-6F09-7EAE7AF4D4C8}"/>
                </a:ext>
              </a:extLst>
            </p:cNvPr>
            <p:cNvSpPr txBox="1">
              <a:spLocks noChangeArrowheads="1"/>
            </p:cNvSpPr>
            <p:nvPr/>
          </p:nvSpPr>
          <p:spPr bwMode="auto">
            <a:xfrm>
              <a:off x="5218" y="2030"/>
              <a:ext cx="275"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400" i="1">
                  <a:solidFill>
                    <a:srgbClr val="FF0066"/>
                  </a:solidFill>
                </a:rPr>
                <a:t>Y</a:t>
              </a:r>
            </a:p>
          </p:txBody>
        </p:sp>
        <p:sp>
          <p:nvSpPr>
            <p:cNvPr id="230" name="Line 71">
              <a:extLst>
                <a:ext uri="{FF2B5EF4-FFF2-40B4-BE49-F238E27FC236}">
                  <a16:creationId xmlns:a16="http://schemas.microsoft.com/office/drawing/2014/main" id="{747D297D-0CDA-C8DA-F627-0D0BA4469B53}"/>
                </a:ext>
              </a:extLst>
            </p:cNvPr>
            <p:cNvSpPr>
              <a:spLocks noChangeShapeType="1"/>
            </p:cNvSpPr>
            <p:nvPr/>
          </p:nvSpPr>
          <p:spPr bwMode="auto">
            <a:xfrm>
              <a:off x="3809" y="886"/>
              <a:ext cx="3" cy="2515"/>
            </a:xfrm>
            <a:prstGeom prst="line">
              <a:avLst/>
            </a:prstGeom>
            <a:noFill/>
            <a:ln w="28575">
              <a:solidFill>
                <a:srgbClr val="996600"/>
              </a:solidFill>
              <a:prstDash val="dash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31" name="Line 72">
              <a:extLst>
                <a:ext uri="{FF2B5EF4-FFF2-40B4-BE49-F238E27FC236}">
                  <a16:creationId xmlns:a16="http://schemas.microsoft.com/office/drawing/2014/main" id="{5C69661B-5955-6D0D-7A5A-77A9A3EBE45F}"/>
                </a:ext>
              </a:extLst>
            </p:cNvPr>
            <p:cNvSpPr>
              <a:spLocks noChangeShapeType="1"/>
            </p:cNvSpPr>
            <p:nvPr/>
          </p:nvSpPr>
          <p:spPr bwMode="auto">
            <a:xfrm>
              <a:off x="4593" y="868"/>
              <a:ext cx="0" cy="2532"/>
            </a:xfrm>
            <a:prstGeom prst="line">
              <a:avLst/>
            </a:prstGeom>
            <a:noFill/>
            <a:ln w="28575">
              <a:solidFill>
                <a:srgbClr val="996600"/>
              </a:solidFill>
              <a:prstDash val="dash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32" name="Rectangle 73">
              <a:extLst>
                <a:ext uri="{FF2B5EF4-FFF2-40B4-BE49-F238E27FC236}">
                  <a16:creationId xmlns:a16="http://schemas.microsoft.com/office/drawing/2014/main" id="{A8B6544E-6661-5F30-CB87-EFA8C83D6181}"/>
                </a:ext>
              </a:extLst>
            </p:cNvPr>
            <p:cNvSpPr>
              <a:spLocks noChangeArrowheads="1"/>
            </p:cNvSpPr>
            <p:nvPr/>
          </p:nvSpPr>
          <p:spPr bwMode="auto">
            <a:xfrm>
              <a:off x="3146" y="3285"/>
              <a:ext cx="579"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zh-CN" altLang="en-US" sz="2400">
                  <a:solidFill>
                    <a:srgbClr val="996600"/>
                  </a:solidFill>
                </a:rPr>
                <a:t>输入级</a:t>
              </a:r>
              <a:endParaRPr lang="zh-CN" altLang="en-US" sz="2400" b="0">
                <a:solidFill>
                  <a:srgbClr val="996600"/>
                </a:solidFill>
              </a:endParaRPr>
            </a:p>
          </p:txBody>
        </p:sp>
        <p:sp>
          <p:nvSpPr>
            <p:cNvPr id="233" name="Rectangle 74">
              <a:extLst>
                <a:ext uri="{FF2B5EF4-FFF2-40B4-BE49-F238E27FC236}">
                  <a16:creationId xmlns:a16="http://schemas.microsoft.com/office/drawing/2014/main" id="{EE920566-3449-16CE-F3D2-C9CD1EA3F671}"/>
                </a:ext>
              </a:extLst>
            </p:cNvPr>
            <p:cNvSpPr>
              <a:spLocks noChangeArrowheads="1"/>
            </p:cNvSpPr>
            <p:nvPr/>
          </p:nvSpPr>
          <p:spPr bwMode="auto">
            <a:xfrm>
              <a:off x="3967" y="3285"/>
              <a:ext cx="579"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zh-CN" altLang="en-US" sz="2400">
                  <a:solidFill>
                    <a:srgbClr val="996600"/>
                  </a:solidFill>
                </a:rPr>
                <a:t>中间级</a:t>
              </a:r>
              <a:endParaRPr lang="zh-CN" altLang="en-US" sz="2400" b="0">
                <a:solidFill>
                  <a:srgbClr val="996600"/>
                </a:solidFill>
              </a:endParaRPr>
            </a:p>
          </p:txBody>
        </p:sp>
        <p:sp>
          <p:nvSpPr>
            <p:cNvPr id="234" name="Rectangle 75">
              <a:extLst>
                <a:ext uri="{FF2B5EF4-FFF2-40B4-BE49-F238E27FC236}">
                  <a16:creationId xmlns:a16="http://schemas.microsoft.com/office/drawing/2014/main" id="{75B89468-9B06-ED46-370A-FA14E6D4E543}"/>
                </a:ext>
              </a:extLst>
            </p:cNvPr>
            <p:cNvSpPr>
              <a:spLocks noChangeArrowheads="1"/>
            </p:cNvSpPr>
            <p:nvPr/>
          </p:nvSpPr>
          <p:spPr bwMode="auto">
            <a:xfrm>
              <a:off x="4803" y="3285"/>
              <a:ext cx="579"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zh-CN" altLang="en-US" sz="2400">
                  <a:solidFill>
                    <a:srgbClr val="996600"/>
                  </a:solidFill>
                </a:rPr>
                <a:t>输出级</a:t>
              </a:r>
              <a:endParaRPr lang="zh-CN" altLang="en-US" sz="2400" b="0">
                <a:solidFill>
                  <a:srgbClr val="996600"/>
                </a:solidFill>
              </a:endParaRPr>
            </a:p>
          </p:txBody>
        </p:sp>
        <p:sp>
          <p:nvSpPr>
            <p:cNvPr id="235" name="Line 76">
              <a:extLst>
                <a:ext uri="{FF2B5EF4-FFF2-40B4-BE49-F238E27FC236}">
                  <a16:creationId xmlns:a16="http://schemas.microsoft.com/office/drawing/2014/main" id="{62E54E20-3525-114D-A5BC-B30737E68493}"/>
                </a:ext>
              </a:extLst>
            </p:cNvPr>
            <p:cNvSpPr>
              <a:spLocks noChangeShapeType="1"/>
            </p:cNvSpPr>
            <p:nvPr/>
          </p:nvSpPr>
          <p:spPr bwMode="auto">
            <a:xfrm rot="5422507">
              <a:off x="3337" y="1961"/>
              <a:ext cx="191" cy="102"/>
            </a:xfrm>
            <a:prstGeom prst="line">
              <a:avLst/>
            </a:prstGeom>
            <a:noFill/>
            <a:ln w="38100">
              <a:solidFill>
                <a:srgbClr val="0033CC"/>
              </a:solidFill>
              <a:round/>
              <a:headEnd/>
              <a:tailEnd type="stealth" w="med" len="lg"/>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36" name="Line 77">
              <a:extLst>
                <a:ext uri="{FF2B5EF4-FFF2-40B4-BE49-F238E27FC236}">
                  <a16:creationId xmlns:a16="http://schemas.microsoft.com/office/drawing/2014/main" id="{C0CEE098-5096-92D4-F336-2989481228FA}"/>
                </a:ext>
              </a:extLst>
            </p:cNvPr>
            <p:cNvSpPr>
              <a:spLocks noChangeShapeType="1"/>
            </p:cNvSpPr>
            <p:nvPr/>
          </p:nvSpPr>
          <p:spPr bwMode="auto">
            <a:xfrm flipH="1">
              <a:off x="3402" y="2239"/>
              <a:ext cx="1" cy="717"/>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237" name="Line 78">
              <a:extLst>
                <a:ext uri="{FF2B5EF4-FFF2-40B4-BE49-F238E27FC236}">
                  <a16:creationId xmlns:a16="http://schemas.microsoft.com/office/drawing/2014/main" id="{08D99455-6071-79FD-0C58-1CAE1AF53601}"/>
                </a:ext>
              </a:extLst>
            </p:cNvPr>
            <p:cNvSpPr>
              <a:spLocks noChangeShapeType="1"/>
            </p:cNvSpPr>
            <p:nvPr/>
          </p:nvSpPr>
          <p:spPr bwMode="auto">
            <a:xfrm flipH="1">
              <a:off x="2968" y="2241"/>
              <a:ext cx="541"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238" name="Line 79">
              <a:extLst>
                <a:ext uri="{FF2B5EF4-FFF2-40B4-BE49-F238E27FC236}">
                  <a16:creationId xmlns:a16="http://schemas.microsoft.com/office/drawing/2014/main" id="{3BBADB1E-76EF-1E30-0533-30C5998F2A17}"/>
                </a:ext>
              </a:extLst>
            </p:cNvPr>
            <p:cNvSpPr>
              <a:spLocks noChangeShapeType="1"/>
            </p:cNvSpPr>
            <p:nvPr/>
          </p:nvSpPr>
          <p:spPr bwMode="auto">
            <a:xfrm flipH="1">
              <a:off x="3506" y="2095"/>
              <a:ext cx="0" cy="152"/>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239" name="AutoShape 80">
              <a:extLst>
                <a:ext uri="{FF2B5EF4-FFF2-40B4-BE49-F238E27FC236}">
                  <a16:creationId xmlns:a16="http://schemas.microsoft.com/office/drawing/2014/main" id="{ABDDBC36-C7A5-08CA-DDD4-59257A0C8C08}"/>
                </a:ext>
              </a:extLst>
            </p:cNvPr>
            <p:cNvSpPr>
              <a:spLocks noChangeArrowheads="1"/>
            </p:cNvSpPr>
            <p:nvPr/>
          </p:nvSpPr>
          <p:spPr bwMode="auto">
            <a:xfrm>
              <a:off x="3374" y="2209"/>
              <a:ext cx="66" cy="69"/>
            </a:xfrm>
            <a:prstGeom prst="flowChartConnector">
              <a:avLst/>
            </a:prstGeom>
            <a:solidFill>
              <a:srgbClr val="0033CC"/>
            </a:solidFill>
            <a:ln w="2857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40" name="AutoShape 81">
              <a:extLst>
                <a:ext uri="{FF2B5EF4-FFF2-40B4-BE49-F238E27FC236}">
                  <a16:creationId xmlns:a16="http://schemas.microsoft.com/office/drawing/2014/main" id="{29337559-81BF-0E8A-3A55-BABB382CE957}"/>
                </a:ext>
              </a:extLst>
            </p:cNvPr>
            <p:cNvSpPr>
              <a:spLocks noChangeArrowheads="1"/>
            </p:cNvSpPr>
            <p:nvPr/>
          </p:nvSpPr>
          <p:spPr bwMode="auto">
            <a:xfrm>
              <a:off x="2899" y="2209"/>
              <a:ext cx="66" cy="69"/>
            </a:xfrm>
            <a:prstGeom prst="flowChartConnector">
              <a:avLst/>
            </a:prstGeom>
            <a:noFill/>
            <a:ln w="28575">
              <a:solidFill>
                <a:srgbClr val="0033CC"/>
              </a:solidFill>
              <a:round/>
              <a:headEnd/>
              <a:tailEn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nvGrpSpPr>
            <p:cNvPr id="241" name="Group 82">
              <a:extLst>
                <a:ext uri="{FF2B5EF4-FFF2-40B4-BE49-F238E27FC236}">
                  <a16:creationId xmlns:a16="http://schemas.microsoft.com/office/drawing/2014/main" id="{A4489D71-9319-92AF-17E8-8FD002B1202C}"/>
                </a:ext>
              </a:extLst>
            </p:cNvPr>
            <p:cNvGrpSpPr>
              <a:grpSpLocks/>
            </p:cNvGrpSpPr>
            <p:nvPr/>
          </p:nvGrpSpPr>
          <p:grpSpPr bwMode="auto">
            <a:xfrm>
              <a:off x="2990" y="2464"/>
              <a:ext cx="235" cy="157"/>
              <a:chOff x="797" y="2537"/>
              <a:chExt cx="235" cy="157"/>
            </a:xfrm>
          </p:grpSpPr>
          <p:sp>
            <p:nvSpPr>
              <p:cNvPr id="245" name="AutoShape 83">
                <a:extLst>
                  <a:ext uri="{FF2B5EF4-FFF2-40B4-BE49-F238E27FC236}">
                    <a16:creationId xmlns:a16="http://schemas.microsoft.com/office/drawing/2014/main" id="{B59F9127-A213-63F2-0C44-04830C41EC82}"/>
                  </a:ext>
                </a:extLst>
              </p:cNvPr>
              <p:cNvSpPr>
                <a:spLocks noChangeArrowheads="1"/>
              </p:cNvSpPr>
              <p:nvPr/>
            </p:nvSpPr>
            <p:spPr bwMode="auto">
              <a:xfrm>
                <a:off x="816" y="2544"/>
                <a:ext cx="192" cy="150"/>
              </a:xfrm>
              <a:prstGeom prst="triangle">
                <a:avLst>
                  <a:gd name="adj" fmla="val 50000"/>
                </a:avLst>
              </a:prstGeom>
              <a:noFill/>
              <a:ln w="38100">
                <a:solidFill>
                  <a:srgbClr val="0033CC"/>
                </a:solidFill>
                <a:miter lim="800000"/>
                <a:headEnd/>
                <a:tailEnd/>
              </a:ln>
              <a:effectLst/>
              <a:extLst>
                <a:ext uri="{909E8E84-426E-40DD-AFC4-6F175D3DCCD1}">
                  <a14:hiddenFill xmlns:a14="http://schemas.microsoft.com/office/drawing/2010/main">
                    <a:solidFill>
                      <a:schemeClr val="bg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46" name="Line 84">
                <a:extLst>
                  <a:ext uri="{FF2B5EF4-FFF2-40B4-BE49-F238E27FC236}">
                    <a16:creationId xmlns:a16="http://schemas.microsoft.com/office/drawing/2014/main" id="{07D3A86E-2510-0BCD-154D-D7EA2F676206}"/>
                  </a:ext>
                </a:extLst>
              </p:cNvPr>
              <p:cNvSpPr>
                <a:spLocks noChangeShapeType="1"/>
              </p:cNvSpPr>
              <p:nvPr/>
            </p:nvSpPr>
            <p:spPr bwMode="auto">
              <a:xfrm flipV="1">
                <a:off x="797" y="2537"/>
                <a:ext cx="235" cy="3"/>
              </a:xfrm>
              <a:prstGeom prst="line">
                <a:avLst/>
              </a:prstGeom>
              <a:noFill/>
              <a:ln w="381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grpSp>
        <p:sp>
          <p:nvSpPr>
            <p:cNvPr id="242" name="Text Box 85">
              <a:extLst>
                <a:ext uri="{FF2B5EF4-FFF2-40B4-BE49-F238E27FC236}">
                  <a16:creationId xmlns:a16="http://schemas.microsoft.com/office/drawing/2014/main" id="{D91EFE75-E1C7-9E5F-9960-9353FC2A7BDD}"/>
                </a:ext>
              </a:extLst>
            </p:cNvPr>
            <p:cNvSpPr txBox="1">
              <a:spLocks noChangeArrowheads="1"/>
            </p:cNvSpPr>
            <p:nvPr/>
          </p:nvSpPr>
          <p:spPr bwMode="auto">
            <a:xfrm>
              <a:off x="3100" y="2592"/>
              <a:ext cx="319" cy="2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r>
                <a:rPr kumimoji="0" lang="en-US" altLang="zh-CN" sz="2000">
                  <a:solidFill>
                    <a:srgbClr val="0033CC"/>
                  </a:solidFill>
                </a:rPr>
                <a:t>D</a:t>
              </a:r>
              <a:r>
                <a:rPr kumimoji="0" lang="en-US" altLang="zh-CN" sz="2000" baseline="-25000">
                  <a:solidFill>
                    <a:srgbClr val="0033CC"/>
                  </a:solidFill>
                </a:rPr>
                <a:t>1</a:t>
              </a:r>
            </a:p>
          </p:txBody>
        </p:sp>
        <p:sp>
          <p:nvSpPr>
            <p:cNvPr id="243" name="Line 86">
              <a:extLst>
                <a:ext uri="{FF2B5EF4-FFF2-40B4-BE49-F238E27FC236}">
                  <a16:creationId xmlns:a16="http://schemas.microsoft.com/office/drawing/2014/main" id="{3343C61D-5C97-FD9A-3AAD-A018125AAA37}"/>
                </a:ext>
              </a:extLst>
            </p:cNvPr>
            <p:cNvSpPr>
              <a:spLocks noChangeShapeType="1"/>
            </p:cNvSpPr>
            <p:nvPr/>
          </p:nvSpPr>
          <p:spPr bwMode="auto">
            <a:xfrm>
              <a:off x="3011" y="2974"/>
              <a:ext cx="192" cy="0"/>
            </a:xfrm>
            <a:prstGeom prst="line">
              <a:avLst/>
            </a:prstGeom>
            <a:noFill/>
            <a:ln w="5715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244" name="Text Box 87">
              <a:extLst>
                <a:ext uri="{FF2B5EF4-FFF2-40B4-BE49-F238E27FC236}">
                  <a16:creationId xmlns:a16="http://schemas.microsoft.com/office/drawing/2014/main" id="{39B05F0D-91D3-7622-6AA2-D24996F04B38}"/>
                </a:ext>
              </a:extLst>
            </p:cNvPr>
            <p:cNvSpPr txBox="1">
              <a:spLocks noChangeArrowheads="1"/>
            </p:cNvSpPr>
            <p:nvPr/>
          </p:nvSpPr>
          <p:spPr bwMode="auto">
            <a:xfrm>
              <a:off x="2744" y="2250"/>
              <a:ext cx="244"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400" i="1">
                  <a:solidFill>
                    <a:srgbClr val="FF0066"/>
                  </a:solidFill>
                </a:rPr>
                <a:t>B</a:t>
              </a:r>
            </a:p>
          </p:txBody>
        </p:sp>
      </p:grpSp>
      <p:sp>
        <p:nvSpPr>
          <p:cNvPr id="472" name="Text Box 699">
            <a:extLst>
              <a:ext uri="{FF2B5EF4-FFF2-40B4-BE49-F238E27FC236}">
                <a16:creationId xmlns:a16="http://schemas.microsoft.com/office/drawing/2014/main" id="{DB22008A-593E-16FA-3558-29551AD4A20C}"/>
              </a:ext>
            </a:extLst>
          </p:cNvPr>
          <p:cNvSpPr txBox="1">
            <a:spLocks noChangeArrowheads="1"/>
          </p:cNvSpPr>
          <p:nvPr/>
        </p:nvSpPr>
        <p:spPr bwMode="auto">
          <a:xfrm>
            <a:off x="1482473" y="1445446"/>
            <a:ext cx="2994025"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zh-CN" altLang="en-US" dirty="0">
                <a:solidFill>
                  <a:srgbClr val="FF0066"/>
                </a:solidFill>
              </a:rPr>
              <a:t>整理结果：</a:t>
            </a:r>
          </a:p>
        </p:txBody>
      </p:sp>
      <p:sp>
        <p:nvSpPr>
          <p:cNvPr id="473" name="Text Box 700">
            <a:extLst>
              <a:ext uri="{FF2B5EF4-FFF2-40B4-BE49-F238E27FC236}">
                <a16:creationId xmlns:a16="http://schemas.microsoft.com/office/drawing/2014/main" id="{52EAD915-A332-80B5-162E-28C6AEB6A774}"/>
              </a:ext>
            </a:extLst>
          </p:cNvPr>
          <p:cNvSpPr txBox="1">
            <a:spLocks noChangeArrowheads="1"/>
          </p:cNvSpPr>
          <p:nvPr/>
        </p:nvSpPr>
        <p:spPr bwMode="auto">
          <a:xfrm>
            <a:off x="3667666" y="2743228"/>
            <a:ext cx="542925" cy="519113"/>
          </a:xfrm>
          <a:prstGeom prst="rect">
            <a:avLst/>
          </a:prstGeom>
          <a:noFill/>
          <a:ln>
            <a:noFill/>
          </a:ln>
          <a:effectLst/>
          <a:extLst>
            <a:ext uri="{909E8E84-426E-40DD-AFC4-6F175D3DCCD1}">
              <a14:hiddenFill xmlns:a14="http://schemas.microsoft.com/office/drawing/2010/main">
                <a:solidFill>
                  <a:schemeClr val="hlink"/>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a:solidFill>
                  <a:srgbClr val="FF0066"/>
                </a:solidFill>
                <a:ea typeface="楷体_GB2312" pitchFamily="49" charset="-122"/>
              </a:rPr>
              <a:t>1</a:t>
            </a:r>
          </a:p>
        </p:txBody>
      </p:sp>
      <p:sp>
        <p:nvSpPr>
          <p:cNvPr id="474" name="Text Box 701">
            <a:extLst>
              <a:ext uri="{FF2B5EF4-FFF2-40B4-BE49-F238E27FC236}">
                <a16:creationId xmlns:a16="http://schemas.microsoft.com/office/drawing/2014/main" id="{DAF865B3-AD05-1A9D-8CE0-5276DE78E059}"/>
              </a:ext>
            </a:extLst>
          </p:cNvPr>
          <p:cNvSpPr txBox="1">
            <a:spLocks noChangeArrowheads="1"/>
          </p:cNvSpPr>
          <p:nvPr/>
        </p:nvSpPr>
        <p:spPr bwMode="auto">
          <a:xfrm>
            <a:off x="3667666" y="3125816"/>
            <a:ext cx="542925" cy="519112"/>
          </a:xfrm>
          <a:prstGeom prst="rect">
            <a:avLst/>
          </a:prstGeom>
          <a:noFill/>
          <a:ln>
            <a:noFill/>
          </a:ln>
          <a:effectLst/>
          <a:extLst>
            <a:ext uri="{909E8E84-426E-40DD-AFC4-6F175D3DCCD1}">
              <a14:hiddenFill xmlns:a14="http://schemas.microsoft.com/office/drawing/2010/main">
                <a:solidFill>
                  <a:schemeClr val="hlink"/>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a:solidFill>
                  <a:srgbClr val="FF0066"/>
                </a:solidFill>
                <a:ea typeface="楷体_GB2312" pitchFamily="49" charset="-122"/>
              </a:rPr>
              <a:t>1</a:t>
            </a:r>
          </a:p>
        </p:txBody>
      </p:sp>
      <p:sp>
        <p:nvSpPr>
          <p:cNvPr id="475" name="Text Box 702">
            <a:extLst>
              <a:ext uri="{FF2B5EF4-FFF2-40B4-BE49-F238E27FC236}">
                <a16:creationId xmlns:a16="http://schemas.microsoft.com/office/drawing/2014/main" id="{9E22D6A7-24F0-4765-B4C1-28DAF24FB226}"/>
              </a:ext>
            </a:extLst>
          </p:cNvPr>
          <p:cNvSpPr txBox="1">
            <a:spLocks noChangeArrowheads="1"/>
          </p:cNvSpPr>
          <p:nvPr/>
        </p:nvSpPr>
        <p:spPr bwMode="auto">
          <a:xfrm>
            <a:off x="3667666" y="3527453"/>
            <a:ext cx="542925" cy="519113"/>
          </a:xfrm>
          <a:prstGeom prst="rect">
            <a:avLst/>
          </a:prstGeom>
          <a:noFill/>
          <a:ln>
            <a:noFill/>
          </a:ln>
          <a:effectLst/>
          <a:extLst>
            <a:ext uri="{909E8E84-426E-40DD-AFC4-6F175D3DCCD1}">
              <a14:hiddenFill xmlns:a14="http://schemas.microsoft.com/office/drawing/2010/main">
                <a:solidFill>
                  <a:schemeClr val="hlink"/>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a:solidFill>
                  <a:srgbClr val="FF0066"/>
                </a:solidFill>
                <a:ea typeface="楷体_GB2312" pitchFamily="49" charset="-122"/>
              </a:rPr>
              <a:t>1</a:t>
            </a:r>
          </a:p>
        </p:txBody>
      </p:sp>
      <p:sp>
        <p:nvSpPr>
          <p:cNvPr id="476" name="Text Box 703">
            <a:extLst>
              <a:ext uri="{FF2B5EF4-FFF2-40B4-BE49-F238E27FC236}">
                <a16:creationId xmlns:a16="http://schemas.microsoft.com/office/drawing/2014/main" id="{89865043-D2C2-2EDD-8026-1F7C9A77307F}"/>
              </a:ext>
            </a:extLst>
          </p:cNvPr>
          <p:cNvSpPr txBox="1">
            <a:spLocks noChangeArrowheads="1"/>
          </p:cNvSpPr>
          <p:nvPr/>
        </p:nvSpPr>
        <p:spPr bwMode="auto">
          <a:xfrm>
            <a:off x="3667666" y="3987828"/>
            <a:ext cx="542925" cy="519113"/>
          </a:xfrm>
          <a:prstGeom prst="rect">
            <a:avLst/>
          </a:prstGeom>
          <a:noFill/>
          <a:ln>
            <a:noFill/>
          </a:ln>
          <a:effectLst/>
          <a:extLst>
            <a:ext uri="{909E8E84-426E-40DD-AFC4-6F175D3DCCD1}">
              <a14:hiddenFill xmlns:a14="http://schemas.microsoft.com/office/drawing/2010/main">
                <a:solidFill>
                  <a:schemeClr val="hlink"/>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a:solidFill>
                  <a:srgbClr val="FF0066"/>
                </a:solidFill>
                <a:ea typeface="楷体_GB2312" pitchFamily="49" charset="-122"/>
              </a:rPr>
              <a:t>0</a:t>
            </a:r>
          </a:p>
        </p:txBody>
      </p:sp>
      <p:grpSp>
        <p:nvGrpSpPr>
          <p:cNvPr id="477" name="Group 704">
            <a:extLst>
              <a:ext uri="{FF2B5EF4-FFF2-40B4-BE49-F238E27FC236}">
                <a16:creationId xmlns:a16="http://schemas.microsoft.com/office/drawing/2014/main" id="{A28DE7E9-24F5-CC4F-2541-30CE738A8424}"/>
              </a:ext>
            </a:extLst>
          </p:cNvPr>
          <p:cNvGrpSpPr>
            <a:grpSpLocks/>
          </p:cNvGrpSpPr>
          <p:nvPr/>
        </p:nvGrpSpPr>
        <p:grpSpPr bwMode="auto">
          <a:xfrm>
            <a:off x="2245266" y="2328891"/>
            <a:ext cx="1990725" cy="533400"/>
            <a:chOff x="3271" y="2654"/>
            <a:chExt cx="1254" cy="336"/>
          </a:xfrm>
        </p:grpSpPr>
        <p:sp>
          <p:nvSpPr>
            <p:cNvPr id="478" name="Text Box 705">
              <a:extLst>
                <a:ext uri="{FF2B5EF4-FFF2-40B4-BE49-F238E27FC236}">
                  <a16:creationId xmlns:a16="http://schemas.microsoft.com/office/drawing/2014/main" id="{26E0F0D6-41A1-357A-AEE8-4DC76ED182B7}"/>
                </a:ext>
              </a:extLst>
            </p:cNvPr>
            <p:cNvSpPr txBox="1">
              <a:spLocks noChangeArrowheads="1"/>
            </p:cNvSpPr>
            <p:nvPr/>
          </p:nvSpPr>
          <p:spPr bwMode="auto">
            <a:xfrm>
              <a:off x="3271" y="2654"/>
              <a:ext cx="278" cy="327"/>
            </a:xfrm>
            <a:prstGeom prst="rect">
              <a:avLst/>
            </a:prstGeom>
            <a:noFill/>
            <a:ln>
              <a:noFill/>
            </a:ln>
            <a:effectLst/>
            <a:extLst>
              <a:ext uri="{909E8E84-426E-40DD-AFC4-6F175D3DCCD1}">
                <a14:hiddenFill xmlns:a14="http://schemas.microsoft.com/office/drawing/2010/main">
                  <a:solidFill>
                    <a:schemeClr val="hlink"/>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i="1">
                  <a:solidFill>
                    <a:srgbClr val="FF0066"/>
                  </a:solidFill>
                  <a:ea typeface="楷体_GB2312" pitchFamily="49" charset="-122"/>
                </a:rPr>
                <a:t>A</a:t>
              </a:r>
            </a:p>
          </p:txBody>
        </p:sp>
        <p:sp>
          <p:nvSpPr>
            <p:cNvPr id="479" name="Text Box 706">
              <a:extLst>
                <a:ext uri="{FF2B5EF4-FFF2-40B4-BE49-F238E27FC236}">
                  <a16:creationId xmlns:a16="http://schemas.microsoft.com/office/drawing/2014/main" id="{75BD2636-D3F5-0658-A9FF-D0D6C890ADD6}"/>
                </a:ext>
              </a:extLst>
            </p:cNvPr>
            <p:cNvSpPr txBox="1">
              <a:spLocks noChangeArrowheads="1"/>
            </p:cNvSpPr>
            <p:nvPr/>
          </p:nvSpPr>
          <p:spPr bwMode="auto">
            <a:xfrm>
              <a:off x="3685" y="2655"/>
              <a:ext cx="265" cy="327"/>
            </a:xfrm>
            <a:prstGeom prst="rect">
              <a:avLst/>
            </a:prstGeom>
            <a:noFill/>
            <a:ln>
              <a:noFill/>
            </a:ln>
            <a:effectLst/>
            <a:extLst>
              <a:ext uri="{909E8E84-426E-40DD-AFC4-6F175D3DCCD1}">
                <a14:hiddenFill xmlns:a14="http://schemas.microsoft.com/office/drawing/2010/main">
                  <a:solidFill>
                    <a:schemeClr val="hlink"/>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i="1" dirty="0">
                  <a:solidFill>
                    <a:srgbClr val="FF0066"/>
                  </a:solidFill>
                  <a:ea typeface="楷体_GB2312" pitchFamily="49" charset="-122"/>
                </a:rPr>
                <a:t>B</a:t>
              </a:r>
            </a:p>
          </p:txBody>
        </p:sp>
        <p:sp>
          <p:nvSpPr>
            <p:cNvPr id="480" name="Text Box 707">
              <a:extLst>
                <a:ext uri="{FF2B5EF4-FFF2-40B4-BE49-F238E27FC236}">
                  <a16:creationId xmlns:a16="http://schemas.microsoft.com/office/drawing/2014/main" id="{532CD6B0-5178-4A4E-66EA-3BBC09EC6DA0}"/>
                </a:ext>
              </a:extLst>
            </p:cNvPr>
            <p:cNvSpPr txBox="1">
              <a:spLocks noChangeArrowheads="1"/>
            </p:cNvSpPr>
            <p:nvPr/>
          </p:nvSpPr>
          <p:spPr bwMode="auto">
            <a:xfrm>
              <a:off x="4141" y="2663"/>
              <a:ext cx="384" cy="327"/>
            </a:xfrm>
            <a:prstGeom prst="rect">
              <a:avLst/>
            </a:prstGeom>
            <a:noFill/>
            <a:ln>
              <a:noFill/>
            </a:ln>
            <a:effectLst/>
            <a:extLst>
              <a:ext uri="{909E8E84-426E-40DD-AFC4-6F175D3DCCD1}">
                <a14:hiddenFill xmlns:a14="http://schemas.microsoft.com/office/drawing/2010/main">
                  <a:solidFill>
                    <a:schemeClr val="hlink"/>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i="1">
                  <a:solidFill>
                    <a:srgbClr val="FF0066"/>
                  </a:solidFill>
                  <a:ea typeface="楷体_GB2312" pitchFamily="49" charset="-122"/>
                </a:rPr>
                <a:t>Y</a:t>
              </a:r>
              <a:endParaRPr lang="en-US" altLang="zh-CN" baseline="-25000">
                <a:solidFill>
                  <a:srgbClr val="FF0066"/>
                </a:solidFill>
                <a:ea typeface="楷体_GB2312" pitchFamily="49" charset="-122"/>
              </a:endParaRPr>
            </a:p>
          </p:txBody>
        </p:sp>
      </p:grpSp>
      <p:grpSp>
        <p:nvGrpSpPr>
          <p:cNvPr id="481" name="Group 708">
            <a:extLst>
              <a:ext uri="{FF2B5EF4-FFF2-40B4-BE49-F238E27FC236}">
                <a16:creationId xmlns:a16="http://schemas.microsoft.com/office/drawing/2014/main" id="{3CFE1142-4100-056B-E9B6-86126AAD2EFA}"/>
              </a:ext>
            </a:extLst>
          </p:cNvPr>
          <p:cNvGrpSpPr>
            <a:grpSpLocks/>
          </p:cNvGrpSpPr>
          <p:nvPr/>
        </p:nvGrpSpPr>
        <p:grpSpPr bwMode="auto">
          <a:xfrm>
            <a:off x="2229391" y="2743228"/>
            <a:ext cx="1204913" cy="1763713"/>
            <a:chOff x="3261" y="2915"/>
            <a:chExt cx="759" cy="1111"/>
          </a:xfrm>
        </p:grpSpPr>
        <p:sp>
          <p:nvSpPr>
            <p:cNvPr id="482" name="Text Box 709">
              <a:extLst>
                <a:ext uri="{FF2B5EF4-FFF2-40B4-BE49-F238E27FC236}">
                  <a16:creationId xmlns:a16="http://schemas.microsoft.com/office/drawing/2014/main" id="{3A3407E9-B0B6-BAC3-B570-99CCB6EB095A}"/>
                </a:ext>
              </a:extLst>
            </p:cNvPr>
            <p:cNvSpPr txBox="1">
              <a:spLocks noChangeArrowheads="1"/>
            </p:cNvSpPr>
            <p:nvPr/>
          </p:nvSpPr>
          <p:spPr bwMode="auto">
            <a:xfrm>
              <a:off x="3261" y="2915"/>
              <a:ext cx="342" cy="327"/>
            </a:xfrm>
            <a:prstGeom prst="rect">
              <a:avLst/>
            </a:prstGeom>
            <a:noFill/>
            <a:ln>
              <a:noFill/>
            </a:ln>
            <a:effectLst/>
            <a:extLst>
              <a:ext uri="{909E8E84-426E-40DD-AFC4-6F175D3DCCD1}">
                <a14:hiddenFill xmlns:a14="http://schemas.microsoft.com/office/drawing/2010/main">
                  <a:solidFill>
                    <a:schemeClr val="hlink"/>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dirty="0">
                  <a:solidFill>
                    <a:srgbClr val="0033CC"/>
                  </a:solidFill>
                  <a:ea typeface="楷体_GB2312" pitchFamily="49" charset="-122"/>
                </a:rPr>
                <a:t>0</a:t>
              </a:r>
            </a:p>
          </p:txBody>
        </p:sp>
        <p:sp>
          <p:nvSpPr>
            <p:cNvPr id="483" name="Text Box 710">
              <a:extLst>
                <a:ext uri="{FF2B5EF4-FFF2-40B4-BE49-F238E27FC236}">
                  <a16:creationId xmlns:a16="http://schemas.microsoft.com/office/drawing/2014/main" id="{550EC7E9-EA08-2DAA-C1CC-EEAF5B10F0C9}"/>
                </a:ext>
              </a:extLst>
            </p:cNvPr>
            <p:cNvSpPr txBox="1">
              <a:spLocks noChangeArrowheads="1"/>
            </p:cNvSpPr>
            <p:nvPr/>
          </p:nvSpPr>
          <p:spPr bwMode="auto">
            <a:xfrm>
              <a:off x="3678" y="2923"/>
              <a:ext cx="342" cy="327"/>
            </a:xfrm>
            <a:prstGeom prst="rect">
              <a:avLst/>
            </a:prstGeom>
            <a:noFill/>
            <a:ln>
              <a:noFill/>
            </a:ln>
            <a:effectLst/>
            <a:extLst>
              <a:ext uri="{909E8E84-426E-40DD-AFC4-6F175D3DCCD1}">
                <a14:hiddenFill xmlns:a14="http://schemas.microsoft.com/office/drawing/2010/main">
                  <a:solidFill>
                    <a:schemeClr val="hlink"/>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a:solidFill>
                    <a:srgbClr val="0033CC"/>
                  </a:solidFill>
                  <a:ea typeface="楷体_GB2312" pitchFamily="49" charset="-122"/>
                </a:rPr>
                <a:t>0</a:t>
              </a:r>
            </a:p>
          </p:txBody>
        </p:sp>
        <p:sp>
          <p:nvSpPr>
            <p:cNvPr id="484" name="Text Box 711">
              <a:extLst>
                <a:ext uri="{FF2B5EF4-FFF2-40B4-BE49-F238E27FC236}">
                  <a16:creationId xmlns:a16="http://schemas.microsoft.com/office/drawing/2014/main" id="{B66A7103-5DDC-69D8-077C-E005F584AB29}"/>
                </a:ext>
              </a:extLst>
            </p:cNvPr>
            <p:cNvSpPr txBox="1">
              <a:spLocks noChangeArrowheads="1"/>
            </p:cNvSpPr>
            <p:nvPr/>
          </p:nvSpPr>
          <p:spPr bwMode="auto">
            <a:xfrm>
              <a:off x="3261" y="3167"/>
              <a:ext cx="342" cy="327"/>
            </a:xfrm>
            <a:prstGeom prst="rect">
              <a:avLst/>
            </a:prstGeom>
            <a:noFill/>
            <a:ln>
              <a:noFill/>
            </a:ln>
            <a:effectLst/>
            <a:extLst>
              <a:ext uri="{909E8E84-426E-40DD-AFC4-6F175D3DCCD1}">
                <a14:hiddenFill xmlns:a14="http://schemas.microsoft.com/office/drawing/2010/main">
                  <a:solidFill>
                    <a:schemeClr val="hlink"/>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a:solidFill>
                    <a:srgbClr val="0033CC"/>
                  </a:solidFill>
                  <a:ea typeface="楷体_GB2312" pitchFamily="49" charset="-122"/>
                </a:rPr>
                <a:t>0</a:t>
              </a:r>
            </a:p>
          </p:txBody>
        </p:sp>
        <p:sp>
          <p:nvSpPr>
            <p:cNvPr id="485" name="Text Box 712">
              <a:extLst>
                <a:ext uri="{FF2B5EF4-FFF2-40B4-BE49-F238E27FC236}">
                  <a16:creationId xmlns:a16="http://schemas.microsoft.com/office/drawing/2014/main" id="{3F6D61A5-9106-3CBA-CFE6-1D6BD6D2B9FF}"/>
                </a:ext>
              </a:extLst>
            </p:cNvPr>
            <p:cNvSpPr txBox="1">
              <a:spLocks noChangeArrowheads="1"/>
            </p:cNvSpPr>
            <p:nvPr/>
          </p:nvSpPr>
          <p:spPr bwMode="auto">
            <a:xfrm>
              <a:off x="3678" y="3181"/>
              <a:ext cx="342" cy="327"/>
            </a:xfrm>
            <a:prstGeom prst="rect">
              <a:avLst/>
            </a:prstGeom>
            <a:noFill/>
            <a:ln>
              <a:noFill/>
            </a:ln>
            <a:effectLst/>
            <a:extLst>
              <a:ext uri="{909E8E84-426E-40DD-AFC4-6F175D3DCCD1}">
                <a14:hiddenFill xmlns:a14="http://schemas.microsoft.com/office/drawing/2010/main">
                  <a:solidFill>
                    <a:schemeClr val="hlink"/>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a:solidFill>
                    <a:srgbClr val="0033CC"/>
                  </a:solidFill>
                  <a:ea typeface="楷体_GB2312" pitchFamily="49" charset="-122"/>
                </a:rPr>
                <a:t>1</a:t>
              </a:r>
            </a:p>
          </p:txBody>
        </p:sp>
        <p:sp>
          <p:nvSpPr>
            <p:cNvPr id="486" name="Text Box 713">
              <a:extLst>
                <a:ext uri="{FF2B5EF4-FFF2-40B4-BE49-F238E27FC236}">
                  <a16:creationId xmlns:a16="http://schemas.microsoft.com/office/drawing/2014/main" id="{30275A1B-CBBA-9AC0-7D39-DB67661BCD99}"/>
                </a:ext>
              </a:extLst>
            </p:cNvPr>
            <p:cNvSpPr txBox="1">
              <a:spLocks noChangeArrowheads="1"/>
            </p:cNvSpPr>
            <p:nvPr/>
          </p:nvSpPr>
          <p:spPr bwMode="auto">
            <a:xfrm>
              <a:off x="3261" y="3407"/>
              <a:ext cx="342" cy="327"/>
            </a:xfrm>
            <a:prstGeom prst="rect">
              <a:avLst/>
            </a:prstGeom>
            <a:noFill/>
            <a:ln>
              <a:noFill/>
            </a:ln>
            <a:effectLst/>
            <a:extLst>
              <a:ext uri="{909E8E84-426E-40DD-AFC4-6F175D3DCCD1}">
                <a14:hiddenFill xmlns:a14="http://schemas.microsoft.com/office/drawing/2010/main">
                  <a:solidFill>
                    <a:schemeClr val="hlink"/>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a:solidFill>
                    <a:srgbClr val="0033CC"/>
                  </a:solidFill>
                  <a:ea typeface="楷体_GB2312" pitchFamily="49" charset="-122"/>
                </a:rPr>
                <a:t>1</a:t>
              </a:r>
            </a:p>
          </p:txBody>
        </p:sp>
        <p:sp>
          <p:nvSpPr>
            <p:cNvPr id="487" name="Text Box 714">
              <a:extLst>
                <a:ext uri="{FF2B5EF4-FFF2-40B4-BE49-F238E27FC236}">
                  <a16:creationId xmlns:a16="http://schemas.microsoft.com/office/drawing/2014/main" id="{FAB987F8-0042-636D-616D-BBEB69AC656F}"/>
                </a:ext>
              </a:extLst>
            </p:cNvPr>
            <p:cNvSpPr txBox="1">
              <a:spLocks noChangeArrowheads="1"/>
            </p:cNvSpPr>
            <p:nvPr/>
          </p:nvSpPr>
          <p:spPr bwMode="auto">
            <a:xfrm>
              <a:off x="3678" y="3438"/>
              <a:ext cx="329" cy="327"/>
            </a:xfrm>
            <a:prstGeom prst="rect">
              <a:avLst/>
            </a:prstGeom>
            <a:noFill/>
            <a:ln>
              <a:noFill/>
            </a:ln>
            <a:effectLst/>
            <a:extLst>
              <a:ext uri="{909E8E84-426E-40DD-AFC4-6F175D3DCCD1}">
                <a14:hiddenFill xmlns:a14="http://schemas.microsoft.com/office/drawing/2010/main">
                  <a:solidFill>
                    <a:schemeClr val="hlink"/>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a:solidFill>
                    <a:srgbClr val="0033CC"/>
                  </a:solidFill>
                  <a:ea typeface="楷体_GB2312" pitchFamily="49" charset="-122"/>
                </a:rPr>
                <a:t>0</a:t>
              </a:r>
            </a:p>
          </p:txBody>
        </p:sp>
        <p:sp>
          <p:nvSpPr>
            <p:cNvPr id="488" name="Text Box 715">
              <a:extLst>
                <a:ext uri="{FF2B5EF4-FFF2-40B4-BE49-F238E27FC236}">
                  <a16:creationId xmlns:a16="http://schemas.microsoft.com/office/drawing/2014/main" id="{8DDA1743-6F64-2B6F-8121-B5C006CF44AD}"/>
                </a:ext>
              </a:extLst>
            </p:cNvPr>
            <p:cNvSpPr txBox="1">
              <a:spLocks noChangeArrowheads="1"/>
            </p:cNvSpPr>
            <p:nvPr/>
          </p:nvSpPr>
          <p:spPr bwMode="auto">
            <a:xfrm>
              <a:off x="3261" y="3699"/>
              <a:ext cx="342" cy="327"/>
            </a:xfrm>
            <a:prstGeom prst="rect">
              <a:avLst/>
            </a:prstGeom>
            <a:noFill/>
            <a:ln>
              <a:noFill/>
            </a:ln>
            <a:effectLst/>
            <a:extLst>
              <a:ext uri="{909E8E84-426E-40DD-AFC4-6F175D3DCCD1}">
                <a14:hiddenFill xmlns:a14="http://schemas.microsoft.com/office/drawing/2010/main">
                  <a:solidFill>
                    <a:schemeClr val="hlink"/>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a:solidFill>
                    <a:srgbClr val="0033CC"/>
                  </a:solidFill>
                  <a:ea typeface="楷体_GB2312" pitchFamily="49" charset="-122"/>
                </a:rPr>
                <a:t>1</a:t>
              </a:r>
            </a:p>
          </p:txBody>
        </p:sp>
        <p:sp>
          <p:nvSpPr>
            <p:cNvPr id="489" name="Text Box 716">
              <a:extLst>
                <a:ext uri="{FF2B5EF4-FFF2-40B4-BE49-F238E27FC236}">
                  <a16:creationId xmlns:a16="http://schemas.microsoft.com/office/drawing/2014/main" id="{0D2247DD-4776-007E-3E93-574C47E8A91A}"/>
                </a:ext>
              </a:extLst>
            </p:cNvPr>
            <p:cNvSpPr txBox="1">
              <a:spLocks noChangeArrowheads="1"/>
            </p:cNvSpPr>
            <p:nvPr/>
          </p:nvSpPr>
          <p:spPr bwMode="auto">
            <a:xfrm>
              <a:off x="3678" y="3695"/>
              <a:ext cx="342" cy="327"/>
            </a:xfrm>
            <a:prstGeom prst="rect">
              <a:avLst/>
            </a:prstGeom>
            <a:noFill/>
            <a:ln>
              <a:noFill/>
            </a:ln>
            <a:effectLst/>
            <a:extLst>
              <a:ext uri="{909E8E84-426E-40DD-AFC4-6F175D3DCCD1}">
                <a14:hiddenFill xmlns:a14="http://schemas.microsoft.com/office/drawing/2010/main">
                  <a:solidFill>
                    <a:schemeClr val="hlink"/>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a:solidFill>
                    <a:srgbClr val="0033CC"/>
                  </a:solidFill>
                  <a:ea typeface="楷体_GB2312" pitchFamily="49" charset="-122"/>
                </a:rPr>
                <a:t>1</a:t>
              </a:r>
            </a:p>
          </p:txBody>
        </p:sp>
      </p:grpSp>
      <p:grpSp>
        <p:nvGrpSpPr>
          <p:cNvPr id="490" name="Group 717">
            <a:extLst>
              <a:ext uri="{FF2B5EF4-FFF2-40B4-BE49-F238E27FC236}">
                <a16:creationId xmlns:a16="http://schemas.microsoft.com/office/drawing/2014/main" id="{42C206F1-3036-666B-C33C-E386DDFC5275}"/>
              </a:ext>
            </a:extLst>
          </p:cNvPr>
          <p:cNvGrpSpPr>
            <a:grpSpLocks/>
          </p:cNvGrpSpPr>
          <p:nvPr/>
        </p:nvGrpSpPr>
        <p:grpSpPr bwMode="auto">
          <a:xfrm>
            <a:off x="1967165" y="2300316"/>
            <a:ext cx="2181225" cy="2141538"/>
            <a:chOff x="3159" y="2645"/>
            <a:chExt cx="1374" cy="1349"/>
          </a:xfrm>
        </p:grpSpPr>
        <p:sp>
          <p:nvSpPr>
            <p:cNvPr id="491" name="Line 718">
              <a:extLst>
                <a:ext uri="{FF2B5EF4-FFF2-40B4-BE49-F238E27FC236}">
                  <a16:creationId xmlns:a16="http://schemas.microsoft.com/office/drawing/2014/main" id="{04F8C79C-AE37-70D0-8A57-443972689BCD}"/>
                </a:ext>
              </a:extLst>
            </p:cNvPr>
            <p:cNvSpPr>
              <a:spLocks noChangeShapeType="1"/>
            </p:cNvSpPr>
            <p:nvPr/>
          </p:nvSpPr>
          <p:spPr bwMode="auto">
            <a:xfrm flipV="1">
              <a:off x="3159" y="2954"/>
              <a:ext cx="1357" cy="1"/>
            </a:xfrm>
            <a:prstGeom prst="line">
              <a:avLst/>
            </a:prstGeom>
            <a:noFill/>
            <a:ln w="28575">
              <a:solidFill>
                <a:schemeClr val="accent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p>
              <a:endParaRPr lang="zh-CN" altLang="en-US"/>
            </a:p>
          </p:txBody>
        </p:sp>
        <p:sp>
          <p:nvSpPr>
            <p:cNvPr id="492" name="Line 719">
              <a:extLst>
                <a:ext uri="{FF2B5EF4-FFF2-40B4-BE49-F238E27FC236}">
                  <a16:creationId xmlns:a16="http://schemas.microsoft.com/office/drawing/2014/main" id="{3226C4A0-351C-4ED0-5BED-A05EFE9E7522}"/>
                </a:ext>
              </a:extLst>
            </p:cNvPr>
            <p:cNvSpPr>
              <a:spLocks noChangeShapeType="1"/>
            </p:cNvSpPr>
            <p:nvPr/>
          </p:nvSpPr>
          <p:spPr bwMode="auto">
            <a:xfrm flipH="1">
              <a:off x="4014" y="2645"/>
              <a:ext cx="0" cy="1338"/>
            </a:xfrm>
            <a:prstGeom prst="line">
              <a:avLst/>
            </a:prstGeom>
            <a:noFill/>
            <a:ln w="28575">
              <a:solidFill>
                <a:schemeClr val="accent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p>
              <a:endParaRPr lang="zh-CN" altLang="en-US"/>
            </a:p>
          </p:txBody>
        </p:sp>
        <p:sp>
          <p:nvSpPr>
            <p:cNvPr id="493" name="Rectangle 720">
              <a:extLst>
                <a:ext uri="{FF2B5EF4-FFF2-40B4-BE49-F238E27FC236}">
                  <a16:creationId xmlns:a16="http://schemas.microsoft.com/office/drawing/2014/main" id="{91C8EDDA-E631-A944-DDD1-23EA59CF4236}"/>
                </a:ext>
              </a:extLst>
            </p:cNvPr>
            <p:cNvSpPr>
              <a:spLocks noChangeArrowheads="1"/>
            </p:cNvSpPr>
            <p:nvPr/>
          </p:nvSpPr>
          <p:spPr bwMode="auto">
            <a:xfrm>
              <a:off x="3162" y="2654"/>
              <a:ext cx="1362" cy="1335"/>
            </a:xfrm>
            <a:prstGeom prst="rect">
              <a:avLst/>
            </a:prstGeom>
            <a:noFill/>
            <a:ln w="38100">
              <a:solidFill>
                <a:schemeClr val="accent2"/>
              </a:solidFill>
              <a:miter lim="800000"/>
              <a:headEnd/>
              <a:tailEnd/>
            </a:ln>
            <a:effectLst/>
            <a:extLst>
              <a:ext uri="{909E8E84-426E-40DD-AFC4-6F175D3DCCD1}">
                <a14:hiddenFill xmlns:a14="http://schemas.microsoft.com/office/drawing/2010/main">
                  <a:solidFill>
                    <a:schemeClr val="hlink"/>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494" name="Line 721">
              <a:extLst>
                <a:ext uri="{FF2B5EF4-FFF2-40B4-BE49-F238E27FC236}">
                  <a16:creationId xmlns:a16="http://schemas.microsoft.com/office/drawing/2014/main" id="{B6E839FE-817D-39EF-D7EC-CC8B22DE2A81}"/>
                </a:ext>
              </a:extLst>
            </p:cNvPr>
            <p:cNvSpPr>
              <a:spLocks noChangeShapeType="1"/>
            </p:cNvSpPr>
            <p:nvPr/>
          </p:nvSpPr>
          <p:spPr bwMode="auto">
            <a:xfrm>
              <a:off x="3599" y="2656"/>
              <a:ext cx="0" cy="1338"/>
            </a:xfrm>
            <a:prstGeom prst="line">
              <a:avLst/>
            </a:prstGeom>
            <a:noFill/>
            <a:ln w="19050">
              <a:solidFill>
                <a:schemeClr val="accent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p>
              <a:endParaRPr lang="zh-CN" altLang="en-US"/>
            </a:p>
          </p:txBody>
        </p:sp>
        <p:sp>
          <p:nvSpPr>
            <p:cNvPr id="495" name="Line 722">
              <a:extLst>
                <a:ext uri="{FF2B5EF4-FFF2-40B4-BE49-F238E27FC236}">
                  <a16:creationId xmlns:a16="http://schemas.microsoft.com/office/drawing/2014/main" id="{071A576B-E0F8-125E-FFF7-49D86F35CB0B}"/>
                </a:ext>
              </a:extLst>
            </p:cNvPr>
            <p:cNvSpPr>
              <a:spLocks noChangeShapeType="1"/>
            </p:cNvSpPr>
            <p:nvPr/>
          </p:nvSpPr>
          <p:spPr bwMode="auto">
            <a:xfrm>
              <a:off x="3159" y="3211"/>
              <a:ext cx="1357" cy="1"/>
            </a:xfrm>
            <a:prstGeom prst="line">
              <a:avLst/>
            </a:prstGeom>
            <a:noFill/>
            <a:ln w="28575" cap="rnd">
              <a:solidFill>
                <a:schemeClr val="accent2"/>
              </a:solidFill>
              <a:prstDash val="sys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p>
              <a:endParaRPr lang="zh-CN" altLang="en-US"/>
            </a:p>
          </p:txBody>
        </p:sp>
        <p:sp>
          <p:nvSpPr>
            <p:cNvPr id="496" name="Line 723">
              <a:extLst>
                <a:ext uri="{FF2B5EF4-FFF2-40B4-BE49-F238E27FC236}">
                  <a16:creationId xmlns:a16="http://schemas.microsoft.com/office/drawing/2014/main" id="{F1B2D83D-00F6-2C10-CA1E-17C3530EBD30}"/>
                </a:ext>
              </a:extLst>
            </p:cNvPr>
            <p:cNvSpPr>
              <a:spLocks noChangeShapeType="1"/>
            </p:cNvSpPr>
            <p:nvPr/>
          </p:nvSpPr>
          <p:spPr bwMode="auto">
            <a:xfrm>
              <a:off x="3176" y="3471"/>
              <a:ext cx="1357" cy="1"/>
            </a:xfrm>
            <a:prstGeom prst="line">
              <a:avLst/>
            </a:prstGeom>
            <a:noFill/>
            <a:ln w="28575" cap="rnd">
              <a:solidFill>
                <a:schemeClr val="accent2"/>
              </a:solidFill>
              <a:prstDash val="sys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p>
              <a:endParaRPr lang="zh-CN" altLang="en-US"/>
            </a:p>
          </p:txBody>
        </p:sp>
        <p:sp>
          <p:nvSpPr>
            <p:cNvPr id="497" name="Line 724">
              <a:extLst>
                <a:ext uri="{FF2B5EF4-FFF2-40B4-BE49-F238E27FC236}">
                  <a16:creationId xmlns:a16="http://schemas.microsoft.com/office/drawing/2014/main" id="{A5D65199-9805-F687-8F0F-98DB31F6B564}"/>
                </a:ext>
              </a:extLst>
            </p:cNvPr>
            <p:cNvSpPr>
              <a:spLocks noChangeShapeType="1"/>
            </p:cNvSpPr>
            <p:nvPr/>
          </p:nvSpPr>
          <p:spPr bwMode="auto">
            <a:xfrm>
              <a:off x="3169" y="3723"/>
              <a:ext cx="1357" cy="1"/>
            </a:xfrm>
            <a:prstGeom prst="line">
              <a:avLst/>
            </a:prstGeom>
            <a:noFill/>
            <a:ln w="28575" cap="rnd">
              <a:solidFill>
                <a:schemeClr val="accent2"/>
              </a:solidFill>
              <a:prstDash val="sys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p>
              <a:endParaRPr lang="zh-CN" altLang="en-US"/>
            </a:p>
          </p:txBody>
        </p:sp>
      </p:grpSp>
      <p:graphicFrame>
        <p:nvGraphicFramePr>
          <p:cNvPr id="498" name="Object 725">
            <a:extLst>
              <a:ext uri="{FF2B5EF4-FFF2-40B4-BE49-F238E27FC236}">
                <a16:creationId xmlns:a16="http://schemas.microsoft.com/office/drawing/2014/main" id="{F4CD534B-A802-763F-E7CF-74404A3D08E2}"/>
              </a:ext>
            </a:extLst>
          </p:cNvPr>
          <p:cNvGraphicFramePr>
            <a:graphicFrameLocks noChangeAspect="1"/>
          </p:cNvGraphicFramePr>
          <p:nvPr>
            <p:extLst>
              <p:ext uri="{D42A27DB-BD31-4B8C-83A1-F6EECF244321}">
                <p14:modId xmlns:p14="http://schemas.microsoft.com/office/powerpoint/2010/main" val="1908652092"/>
              </p:ext>
            </p:extLst>
          </p:nvPr>
        </p:nvGraphicFramePr>
        <p:xfrm>
          <a:off x="1799179" y="4626003"/>
          <a:ext cx="1312862" cy="577850"/>
        </p:xfrm>
        <a:graphic>
          <a:graphicData uri="http://schemas.openxmlformats.org/presentationml/2006/ole">
            <mc:AlternateContent xmlns:mc="http://schemas.openxmlformats.org/markup-compatibility/2006">
              <mc:Choice xmlns:v="urn:schemas-microsoft-com:vml" Requires="v">
                <p:oleObj name="Equation" r:id="rId2" imgW="495461" imgH="190667" progId="Equation.3">
                  <p:embed/>
                </p:oleObj>
              </mc:Choice>
              <mc:Fallback>
                <p:oleObj name="Equation" r:id="rId2" imgW="495461" imgH="190667" progId="Equation.3">
                  <p:embed/>
                  <p:pic>
                    <p:nvPicPr>
                      <p:cNvPr id="498" name="Object 725">
                        <a:extLst>
                          <a:ext uri="{FF2B5EF4-FFF2-40B4-BE49-F238E27FC236}">
                            <a16:creationId xmlns:a16="http://schemas.microsoft.com/office/drawing/2014/main" id="{F4CD534B-A802-763F-E7CF-74404A3D08E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799179" y="4626003"/>
                        <a:ext cx="1312862" cy="5778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499" name="Text Box 726">
            <a:extLst>
              <a:ext uri="{FF2B5EF4-FFF2-40B4-BE49-F238E27FC236}">
                <a16:creationId xmlns:a16="http://schemas.microsoft.com/office/drawing/2014/main" id="{F41464A2-37FA-29EC-98DC-9D890F16DC6C}"/>
              </a:ext>
            </a:extLst>
          </p:cNvPr>
          <p:cNvSpPr txBox="1">
            <a:spLocks noChangeArrowheads="1"/>
          </p:cNvSpPr>
          <p:nvPr/>
        </p:nvSpPr>
        <p:spPr bwMode="auto">
          <a:xfrm>
            <a:off x="3373979" y="4619653"/>
            <a:ext cx="2162175"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zh-CN" altLang="zh-CN" dirty="0">
                <a:solidFill>
                  <a:srgbClr val="0033CC"/>
                </a:solidFill>
              </a:rPr>
              <a:t>与非门</a:t>
            </a:r>
            <a:endParaRPr lang="zh-CN" altLang="en-US" dirty="0">
              <a:solidFill>
                <a:srgbClr val="0033CC"/>
              </a:solidFill>
            </a:endParaRPr>
          </a:p>
        </p:txBody>
      </p:sp>
      <p:grpSp>
        <p:nvGrpSpPr>
          <p:cNvPr id="500" name="Group 727">
            <a:extLst>
              <a:ext uri="{FF2B5EF4-FFF2-40B4-BE49-F238E27FC236}">
                <a16:creationId xmlns:a16="http://schemas.microsoft.com/office/drawing/2014/main" id="{ACC6EB84-4940-83EC-B494-3F20D0422B1C}"/>
              </a:ext>
            </a:extLst>
          </p:cNvPr>
          <p:cNvGrpSpPr>
            <a:grpSpLocks/>
          </p:cNvGrpSpPr>
          <p:nvPr/>
        </p:nvGrpSpPr>
        <p:grpSpPr bwMode="auto">
          <a:xfrm>
            <a:off x="1934116" y="5514111"/>
            <a:ext cx="2778125" cy="1062038"/>
            <a:chOff x="510" y="3362"/>
            <a:chExt cx="1750" cy="669"/>
          </a:xfrm>
        </p:grpSpPr>
        <p:sp>
          <p:nvSpPr>
            <p:cNvPr id="501" name="Line 728">
              <a:extLst>
                <a:ext uri="{FF2B5EF4-FFF2-40B4-BE49-F238E27FC236}">
                  <a16:creationId xmlns:a16="http://schemas.microsoft.com/office/drawing/2014/main" id="{34222394-B218-4857-B287-75FB03D93ED0}"/>
                </a:ext>
              </a:extLst>
            </p:cNvPr>
            <p:cNvSpPr>
              <a:spLocks noChangeShapeType="1"/>
            </p:cNvSpPr>
            <p:nvPr/>
          </p:nvSpPr>
          <p:spPr bwMode="auto">
            <a:xfrm>
              <a:off x="819" y="3566"/>
              <a:ext cx="336" cy="0"/>
            </a:xfrm>
            <a:prstGeom prst="line">
              <a:avLst/>
            </a:prstGeom>
            <a:noFill/>
            <a:ln w="28575">
              <a:solidFill>
                <a:schemeClr val="accent2"/>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502" name="Line 729">
              <a:extLst>
                <a:ext uri="{FF2B5EF4-FFF2-40B4-BE49-F238E27FC236}">
                  <a16:creationId xmlns:a16="http://schemas.microsoft.com/office/drawing/2014/main" id="{0747FD74-4CA8-DB8F-D3F4-AAA4658AE978}"/>
                </a:ext>
              </a:extLst>
            </p:cNvPr>
            <p:cNvSpPr>
              <a:spLocks noChangeShapeType="1"/>
            </p:cNvSpPr>
            <p:nvPr/>
          </p:nvSpPr>
          <p:spPr bwMode="auto">
            <a:xfrm>
              <a:off x="819" y="3874"/>
              <a:ext cx="336" cy="0"/>
            </a:xfrm>
            <a:prstGeom prst="line">
              <a:avLst/>
            </a:prstGeom>
            <a:noFill/>
            <a:ln w="28575">
              <a:solidFill>
                <a:schemeClr val="accent2"/>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503" name="Line 730">
              <a:extLst>
                <a:ext uri="{FF2B5EF4-FFF2-40B4-BE49-F238E27FC236}">
                  <a16:creationId xmlns:a16="http://schemas.microsoft.com/office/drawing/2014/main" id="{2D42E995-4A5B-CC60-E1F2-254021A8E12B}"/>
                </a:ext>
              </a:extLst>
            </p:cNvPr>
            <p:cNvSpPr>
              <a:spLocks noChangeShapeType="1"/>
            </p:cNvSpPr>
            <p:nvPr/>
          </p:nvSpPr>
          <p:spPr bwMode="auto">
            <a:xfrm>
              <a:off x="1668" y="3711"/>
              <a:ext cx="324" cy="0"/>
            </a:xfrm>
            <a:prstGeom prst="line">
              <a:avLst/>
            </a:prstGeom>
            <a:noFill/>
            <a:ln w="28575">
              <a:solidFill>
                <a:schemeClr val="accent2"/>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504" name="Text Box 731">
              <a:extLst>
                <a:ext uri="{FF2B5EF4-FFF2-40B4-BE49-F238E27FC236}">
                  <a16:creationId xmlns:a16="http://schemas.microsoft.com/office/drawing/2014/main" id="{D8EFE32C-1214-9973-2E4A-206B9A74D24E}"/>
                </a:ext>
              </a:extLst>
            </p:cNvPr>
            <p:cNvSpPr txBox="1">
              <a:spLocks noChangeArrowheads="1"/>
            </p:cNvSpPr>
            <p:nvPr/>
          </p:nvSpPr>
          <p:spPr bwMode="auto">
            <a:xfrm>
              <a:off x="528" y="3362"/>
              <a:ext cx="265" cy="327"/>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i="1">
                  <a:solidFill>
                    <a:srgbClr val="FF0066"/>
                  </a:solidFill>
                  <a:ea typeface="楷体_GB2312" pitchFamily="49" charset="-122"/>
                </a:rPr>
                <a:t>A</a:t>
              </a:r>
            </a:p>
          </p:txBody>
        </p:sp>
        <p:sp>
          <p:nvSpPr>
            <p:cNvPr id="505" name="Text Box 732">
              <a:extLst>
                <a:ext uri="{FF2B5EF4-FFF2-40B4-BE49-F238E27FC236}">
                  <a16:creationId xmlns:a16="http://schemas.microsoft.com/office/drawing/2014/main" id="{37AF3914-2B65-B6D0-4BAA-1D58096565B3}"/>
                </a:ext>
              </a:extLst>
            </p:cNvPr>
            <p:cNvSpPr txBox="1">
              <a:spLocks noChangeArrowheads="1"/>
            </p:cNvSpPr>
            <p:nvPr/>
          </p:nvSpPr>
          <p:spPr bwMode="auto">
            <a:xfrm>
              <a:off x="510" y="3698"/>
              <a:ext cx="265" cy="327"/>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i="1">
                  <a:solidFill>
                    <a:srgbClr val="FF0066"/>
                  </a:solidFill>
                  <a:ea typeface="楷体_GB2312" pitchFamily="49" charset="-122"/>
                </a:rPr>
                <a:t>B</a:t>
              </a:r>
            </a:p>
          </p:txBody>
        </p:sp>
        <p:sp>
          <p:nvSpPr>
            <p:cNvPr id="506" name="Oval 733">
              <a:extLst>
                <a:ext uri="{FF2B5EF4-FFF2-40B4-BE49-F238E27FC236}">
                  <a16:creationId xmlns:a16="http://schemas.microsoft.com/office/drawing/2014/main" id="{7AE43C13-BB1F-6A42-D728-3833AA68313E}"/>
                </a:ext>
              </a:extLst>
            </p:cNvPr>
            <p:cNvSpPr>
              <a:spLocks noChangeArrowheads="1"/>
            </p:cNvSpPr>
            <p:nvPr/>
          </p:nvSpPr>
          <p:spPr bwMode="auto">
            <a:xfrm>
              <a:off x="1579" y="3667"/>
              <a:ext cx="86" cy="91"/>
            </a:xfrm>
            <a:prstGeom prst="ellipse">
              <a:avLst/>
            </a:prstGeom>
            <a:noFill/>
            <a:ln w="38100">
              <a:solidFill>
                <a:schemeClr val="accent2"/>
              </a:solidFill>
              <a:round/>
              <a:headEnd/>
              <a:tailEnd/>
            </a:ln>
            <a:effectLst/>
            <a:extLst>
              <a:ext uri="{909E8E84-426E-40DD-AFC4-6F175D3DCCD1}">
                <a14:hiddenFill xmlns:a14="http://schemas.microsoft.com/office/drawing/2010/main">
                  <a:solidFill>
                    <a:schemeClr val="hlink"/>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aphicFrame>
          <p:nvGraphicFramePr>
            <p:cNvPr id="507" name="Object 734">
              <a:extLst>
                <a:ext uri="{FF2B5EF4-FFF2-40B4-BE49-F238E27FC236}">
                  <a16:creationId xmlns:a16="http://schemas.microsoft.com/office/drawing/2014/main" id="{6010A33A-BA64-DBF5-23B4-B1D6C4F2578B}"/>
                </a:ext>
              </a:extLst>
            </p:cNvPr>
            <p:cNvGraphicFramePr>
              <a:graphicFrameLocks noChangeAspect="1"/>
            </p:cNvGraphicFramePr>
            <p:nvPr/>
          </p:nvGraphicFramePr>
          <p:xfrm>
            <a:off x="1999" y="3536"/>
            <a:ext cx="261" cy="354"/>
          </p:xfrm>
          <a:graphic>
            <a:graphicData uri="http://schemas.openxmlformats.org/presentationml/2006/ole">
              <mc:AlternateContent xmlns:mc="http://schemas.openxmlformats.org/markup-compatibility/2006">
                <mc:Choice xmlns:v="urn:schemas-microsoft-com:vml" Requires="v">
                  <p:oleObj name="Equation" r:id="rId4" imgW="114083" imgH="171317" progId="Equation.3">
                    <p:embed/>
                  </p:oleObj>
                </mc:Choice>
                <mc:Fallback>
                  <p:oleObj name="Equation" r:id="rId4" imgW="114083" imgH="171317" progId="Equation.3">
                    <p:embed/>
                    <p:pic>
                      <p:nvPicPr>
                        <p:cNvPr id="507" name="Object 734">
                          <a:extLst>
                            <a:ext uri="{FF2B5EF4-FFF2-40B4-BE49-F238E27FC236}">
                              <a16:creationId xmlns:a16="http://schemas.microsoft.com/office/drawing/2014/main" id="{6010A33A-BA64-DBF5-23B4-B1D6C4F2578B}"/>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999" y="3536"/>
                          <a:ext cx="261" cy="3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p:nvGrpSpPr>
            <p:cNvPr id="508" name="Group 735">
              <a:extLst>
                <a:ext uri="{FF2B5EF4-FFF2-40B4-BE49-F238E27FC236}">
                  <a16:creationId xmlns:a16="http://schemas.microsoft.com/office/drawing/2014/main" id="{BE015F59-B399-B4A6-801A-883A43E10CFB}"/>
                </a:ext>
              </a:extLst>
            </p:cNvPr>
            <p:cNvGrpSpPr>
              <a:grpSpLocks/>
            </p:cNvGrpSpPr>
            <p:nvPr/>
          </p:nvGrpSpPr>
          <p:grpSpPr bwMode="auto">
            <a:xfrm>
              <a:off x="1159" y="3382"/>
              <a:ext cx="413" cy="649"/>
              <a:chOff x="1159" y="3382"/>
              <a:chExt cx="413" cy="649"/>
            </a:xfrm>
          </p:grpSpPr>
          <p:sp>
            <p:nvSpPr>
              <p:cNvPr id="509" name="Rectangle 736">
                <a:extLst>
                  <a:ext uri="{FF2B5EF4-FFF2-40B4-BE49-F238E27FC236}">
                    <a16:creationId xmlns:a16="http://schemas.microsoft.com/office/drawing/2014/main" id="{D818CB6A-C855-F169-613B-13C39564307E}"/>
                  </a:ext>
                </a:extLst>
              </p:cNvPr>
              <p:cNvSpPr>
                <a:spLocks noChangeArrowheads="1"/>
              </p:cNvSpPr>
              <p:nvPr/>
            </p:nvSpPr>
            <p:spPr bwMode="auto">
              <a:xfrm>
                <a:off x="1159" y="3391"/>
                <a:ext cx="413" cy="640"/>
              </a:xfrm>
              <a:prstGeom prst="rect">
                <a:avLst/>
              </a:prstGeom>
              <a:solidFill>
                <a:srgbClr val="CCFFFF"/>
              </a:solidFill>
              <a:ln w="38100">
                <a:solidFill>
                  <a:schemeClr val="accent2"/>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510" name="Rectangle 737">
                <a:extLst>
                  <a:ext uri="{FF2B5EF4-FFF2-40B4-BE49-F238E27FC236}">
                    <a16:creationId xmlns:a16="http://schemas.microsoft.com/office/drawing/2014/main" id="{949E173E-C1CC-D655-DBB8-F4A92FBAFAA4}"/>
                  </a:ext>
                </a:extLst>
              </p:cNvPr>
              <p:cNvSpPr>
                <a:spLocks noChangeArrowheads="1"/>
              </p:cNvSpPr>
              <p:nvPr/>
            </p:nvSpPr>
            <p:spPr bwMode="auto">
              <a:xfrm>
                <a:off x="1171" y="3382"/>
                <a:ext cx="303" cy="327"/>
              </a:xfrm>
              <a:prstGeom prst="rect">
                <a:avLst/>
              </a:prstGeom>
              <a:noFill/>
              <a:ln>
                <a:noFill/>
              </a:ln>
              <a:effectLst/>
              <a:extLst>
                <a:ext uri="{909E8E84-426E-40DD-AFC4-6F175D3DCCD1}">
                  <a14:hiddenFill xmlns:a14="http://schemas.microsoft.com/office/drawing/2010/main">
                    <a:solidFill>
                      <a:schemeClr val="hlink"/>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r>
                  <a:rPr lang="en-US" altLang="zh-CN">
                    <a:solidFill>
                      <a:srgbClr val="0033CC"/>
                    </a:solidFill>
                    <a:ea typeface="楷体_GB2312" pitchFamily="49" charset="-122"/>
                  </a:rPr>
                  <a:t>&amp;</a:t>
                </a:r>
              </a:p>
            </p:txBody>
          </p:sp>
        </p:grpSp>
      </p:grpSp>
      <p:sp>
        <p:nvSpPr>
          <p:cNvPr id="3" name="灯片编号占位符 2">
            <a:extLst>
              <a:ext uri="{FF2B5EF4-FFF2-40B4-BE49-F238E27FC236}">
                <a16:creationId xmlns:a16="http://schemas.microsoft.com/office/drawing/2014/main" id="{30A3E65F-EFD5-7CD5-AFFD-153066ABFCB7}"/>
              </a:ext>
            </a:extLst>
          </p:cNvPr>
          <p:cNvSpPr>
            <a:spLocks noGrp="1"/>
          </p:cNvSpPr>
          <p:nvPr>
            <p:ph type="sldNum" sz="quarter" idx="12"/>
          </p:nvPr>
        </p:nvSpPr>
        <p:spPr/>
        <p:txBody>
          <a:bodyPr/>
          <a:lstStyle/>
          <a:p>
            <a:fld id="{392CBAA0-59E6-204E-8F03-85E5040D48B8}" type="slidenum">
              <a:rPr kumimoji="1" lang="zh-CN" altLang="en-US" smtClean="0"/>
              <a:t>114</a:t>
            </a:fld>
            <a:r>
              <a:rPr kumimoji="1" lang="en-US" altLang="zh-CN"/>
              <a:t>/132</a:t>
            </a:r>
            <a:endParaRPr kumimoji="1" lang="zh-CN" altLang="en-US" dirty="0"/>
          </a:p>
        </p:txBody>
      </p:sp>
    </p:spTree>
    <p:extLst>
      <p:ext uri="{BB962C8B-B14F-4D97-AF65-F5344CB8AC3E}">
        <p14:creationId xmlns:p14="http://schemas.microsoft.com/office/powerpoint/2010/main" val="37816703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472">
                                            <p:txEl>
                                              <p:pRg st="0" end="0"/>
                                            </p:txEl>
                                          </p:spTgt>
                                        </p:tgtEl>
                                        <p:attrNameLst>
                                          <p:attrName>style.visibility</p:attrName>
                                        </p:attrNameLst>
                                      </p:cBhvr>
                                      <p:to>
                                        <p:strVal val="visible"/>
                                      </p:to>
                                    </p:set>
                                    <p:animEffect transition="in" filter="wipe(left)">
                                      <p:cBhvr>
                                        <p:cTn id="7" dur="500"/>
                                        <p:tgtEl>
                                          <p:spTgt spid="472">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7" presetClass="entr" presetSubtype="1" fill="hold" nodeType="clickEffect">
                                  <p:stCondLst>
                                    <p:cond delay="0"/>
                                  </p:stCondLst>
                                  <p:childTnLst>
                                    <p:set>
                                      <p:cBhvr>
                                        <p:cTn id="11" dur="1" fill="hold">
                                          <p:stCondLst>
                                            <p:cond delay="0"/>
                                          </p:stCondLst>
                                        </p:cTn>
                                        <p:tgtEl>
                                          <p:spTgt spid="490"/>
                                        </p:tgtEl>
                                        <p:attrNameLst>
                                          <p:attrName>style.visibility</p:attrName>
                                        </p:attrNameLst>
                                      </p:cBhvr>
                                      <p:to>
                                        <p:strVal val="visible"/>
                                      </p:to>
                                    </p:set>
                                    <p:anim calcmode="lin" valueType="num">
                                      <p:cBhvr>
                                        <p:cTn id="12" dur="500" fill="hold"/>
                                        <p:tgtEl>
                                          <p:spTgt spid="490"/>
                                        </p:tgtEl>
                                        <p:attrNameLst>
                                          <p:attrName>ppt_x</p:attrName>
                                        </p:attrNameLst>
                                      </p:cBhvr>
                                      <p:tavLst>
                                        <p:tav tm="0">
                                          <p:val>
                                            <p:strVal val="#ppt_x"/>
                                          </p:val>
                                        </p:tav>
                                        <p:tav tm="100000">
                                          <p:val>
                                            <p:strVal val="#ppt_x"/>
                                          </p:val>
                                        </p:tav>
                                      </p:tavLst>
                                    </p:anim>
                                    <p:anim calcmode="lin" valueType="num">
                                      <p:cBhvr>
                                        <p:cTn id="13" dur="500" fill="hold"/>
                                        <p:tgtEl>
                                          <p:spTgt spid="490"/>
                                        </p:tgtEl>
                                        <p:attrNameLst>
                                          <p:attrName>ppt_y</p:attrName>
                                        </p:attrNameLst>
                                      </p:cBhvr>
                                      <p:tavLst>
                                        <p:tav tm="0">
                                          <p:val>
                                            <p:strVal val="#ppt_y-#ppt_h/2"/>
                                          </p:val>
                                        </p:tav>
                                        <p:tav tm="100000">
                                          <p:val>
                                            <p:strVal val="#ppt_y"/>
                                          </p:val>
                                        </p:tav>
                                      </p:tavLst>
                                    </p:anim>
                                    <p:anim calcmode="lin" valueType="num">
                                      <p:cBhvr>
                                        <p:cTn id="14" dur="500" fill="hold"/>
                                        <p:tgtEl>
                                          <p:spTgt spid="490"/>
                                        </p:tgtEl>
                                        <p:attrNameLst>
                                          <p:attrName>ppt_w</p:attrName>
                                        </p:attrNameLst>
                                      </p:cBhvr>
                                      <p:tavLst>
                                        <p:tav tm="0">
                                          <p:val>
                                            <p:strVal val="#ppt_w"/>
                                          </p:val>
                                        </p:tav>
                                        <p:tav tm="100000">
                                          <p:val>
                                            <p:strVal val="#ppt_w"/>
                                          </p:val>
                                        </p:tav>
                                      </p:tavLst>
                                    </p:anim>
                                    <p:anim calcmode="lin" valueType="num">
                                      <p:cBhvr>
                                        <p:cTn id="15" dur="500" fill="hold"/>
                                        <p:tgtEl>
                                          <p:spTgt spid="490"/>
                                        </p:tgtEl>
                                        <p:attrNameLst>
                                          <p:attrName>ppt_h</p:attrName>
                                        </p:attrNameLst>
                                      </p:cBhvr>
                                      <p:tavLst>
                                        <p:tav tm="0">
                                          <p:val>
                                            <p:fltVal val="0"/>
                                          </p:val>
                                        </p:tav>
                                        <p:tav tm="100000">
                                          <p:val>
                                            <p:strVal val="#ppt_h"/>
                                          </p:val>
                                        </p:tav>
                                      </p:tavLst>
                                    </p:anim>
                                  </p:childTnLst>
                                </p:cTn>
                              </p:par>
                            </p:childTnLst>
                          </p:cTn>
                        </p:par>
                      </p:childTnLst>
                    </p:cTn>
                  </p:par>
                  <p:par>
                    <p:cTn id="16" fill="hold">
                      <p:stCondLst>
                        <p:cond delay="indefinite"/>
                      </p:stCondLst>
                      <p:childTnLst>
                        <p:par>
                          <p:cTn id="17" fill="hold">
                            <p:stCondLst>
                              <p:cond delay="0"/>
                            </p:stCondLst>
                            <p:childTnLst>
                              <p:par>
                                <p:cTn id="18" presetID="22" presetClass="entr" presetSubtype="8" fill="hold" nodeType="clickEffect">
                                  <p:stCondLst>
                                    <p:cond delay="0"/>
                                  </p:stCondLst>
                                  <p:childTnLst>
                                    <p:set>
                                      <p:cBhvr>
                                        <p:cTn id="19" dur="1" fill="hold">
                                          <p:stCondLst>
                                            <p:cond delay="0"/>
                                          </p:stCondLst>
                                        </p:cTn>
                                        <p:tgtEl>
                                          <p:spTgt spid="477"/>
                                        </p:tgtEl>
                                        <p:attrNameLst>
                                          <p:attrName>style.visibility</p:attrName>
                                        </p:attrNameLst>
                                      </p:cBhvr>
                                      <p:to>
                                        <p:strVal val="visible"/>
                                      </p:to>
                                    </p:set>
                                    <p:animEffect transition="in" filter="wipe(left)">
                                      <p:cBhvr>
                                        <p:cTn id="20" dur="500"/>
                                        <p:tgtEl>
                                          <p:spTgt spid="477"/>
                                        </p:tgtEl>
                                      </p:cBhvr>
                                    </p:animEffect>
                                  </p:childTnLst>
                                </p:cTn>
                              </p:par>
                            </p:childTnLst>
                          </p:cTn>
                        </p:par>
                      </p:childTnLst>
                    </p:cTn>
                  </p:par>
                  <p:par>
                    <p:cTn id="21" fill="hold">
                      <p:stCondLst>
                        <p:cond delay="indefinite"/>
                      </p:stCondLst>
                      <p:childTnLst>
                        <p:par>
                          <p:cTn id="22" fill="hold">
                            <p:stCondLst>
                              <p:cond delay="0"/>
                            </p:stCondLst>
                            <p:childTnLst>
                              <p:par>
                                <p:cTn id="23" presetID="22" presetClass="entr" presetSubtype="1" fill="hold" nodeType="clickEffect">
                                  <p:stCondLst>
                                    <p:cond delay="0"/>
                                  </p:stCondLst>
                                  <p:childTnLst>
                                    <p:set>
                                      <p:cBhvr>
                                        <p:cTn id="24" dur="1" fill="hold">
                                          <p:stCondLst>
                                            <p:cond delay="0"/>
                                          </p:stCondLst>
                                        </p:cTn>
                                        <p:tgtEl>
                                          <p:spTgt spid="481"/>
                                        </p:tgtEl>
                                        <p:attrNameLst>
                                          <p:attrName>style.visibility</p:attrName>
                                        </p:attrNameLst>
                                      </p:cBhvr>
                                      <p:to>
                                        <p:strVal val="visible"/>
                                      </p:to>
                                    </p:set>
                                    <p:animEffect transition="in" filter="wipe(up)">
                                      <p:cBhvr>
                                        <p:cTn id="25" dur="500"/>
                                        <p:tgtEl>
                                          <p:spTgt spid="481"/>
                                        </p:tgtEl>
                                      </p:cBhvr>
                                    </p:animEffect>
                                  </p:childTnLst>
                                </p:cTn>
                              </p:par>
                            </p:childTnLst>
                          </p:cTn>
                        </p:par>
                        <p:par>
                          <p:cTn id="26" fill="hold">
                            <p:stCondLst>
                              <p:cond delay="500"/>
                            </p:stCondLst>
                            <p:childTnLst>
                              <p:par>
                                <p:cTn id="27" presetID="22" presetClass="entr" presetSubtype="8" fill="hold" grpId="0" nodeType="afterEffect">
                                  <p:stCondLst>
                                    <p:cond delay="3000"/>
                                  </p:stCondLst>
                                  <p:childTnLst>
                                    <p:set>
                                      <p:cBhvr>
                                        <p:cTn id="28" dur="1" fill="hold">
                                          <p:stCondLst>
                                            <p:cond delay="0"/>
                                          </p:stCondLst>
                                        </p:cTn>
                                        <p:tgtEl>
                                          <p:spTgt spid="473">
                                            <p:txEl>
                                              <p:pRg st="0" end="0"/>
                                            </p:txEl>
                                          </p:spTgt>
                                        </p:tgtEl>
                                        <p:attrNameLst>
                                          <p:attrName>style.visibility</p:attrName>
                                        </p:attrNameLst>
                                      </p:cBhvr>
                                      <p:to>
                                        <p:strVal val="visible"/>
                                      </p:to>
                                    </p:set>
                                    <p:animEffect transition="in" filter="wipe(left)">
                                      <p:cBhvr>
                                        <p:cTn id="29" dur="500"/>
                                        <p:tgtEl>
                                          <p:spTgt spid="473">
                                            <p:txEl>
                                              <p:pRg st="0" end="0"/>
                                            </p:txEl>
                                          </p:spTgt>
                                        </p:tgtEl>
                                      </p:cBhvr>
                                    </p:animEffect>
                                  </p:childTnLst>
                                </p:cTn>
                              </p:par>
                            </p:childTnLst>
                          </p:cTn>
                        </p:par>
                        <p:par>
                          <p:cTn id="30" fill="hold">
                            <p:stCondLst>
                              <p:cond delay="4000"/>
                            </p:stCondLst>
                            <p:childTnLst>
                              <p:par>
                                <p:cTn id="31" presetID="22" presetClass="entr" presetSubtype="8" fill="hold" grpId="0" nodeType="afterEffect">
                                  <p:stCondLst>
                                    <p:cond delay="2000"/>
                                  </p:stCondLst>
                                  <p:childTnLst>
                                    <p:set>
                                      <p:cBhvr>
                                        <p:cTn id="32" dur="1" fill="hold">
                                          <p:stCondLst>
                                            <p:cond delay="0"/>
                                          </p:stCondLst>
                                        </p:cTn>
                                        <p:tgtEl>
                                          <p:spTgt spid="474">
                                            <p:txEl>
                                              <p:pRg st="0" end="0"/>
                                            </p:txEl>
                                          </p:spTgt>
                                        </p:tgtEl>
                                        <p:attrNameLst>
                                          <p:attrName>style.visibility</p:attrName>
                                        </p:attrNameLst>
                                      </p:cBhvr>
                                      <p:to>
                                        <p:strVal val="visible"/>
                                      </p:to>
                                    </p:set>
                                    <p:animEffect transition="in" filter="wipe(left)">
                                      <p:cBhvr>
                                        <p:cTn id="33" dur="500"/>
                                        <p:tgtEl>
                                          <p:spTgt spid="474">
                                            <p:txEl>
                                              <p:pRg st="0" end="0"/>
                                            </p:txEl>
                                          </p:spTgt>
                                        </p:tgtEl>
                                      </p:cBhvr>
                                    </p:animEffect>
                                  </p:childTnLst>
                                </p:cTn>
                              </p:par>
                            </p:childTnLst>
                          </p:cTn>
                        </p:par>
                        <p:par>
                          <p:cTn id="34" fill="hold">
                            <p:stCondLst>
                              <p:cond delay="6500"/>
                            </p:stCondLst>
                            <p:childTnLst>
                              <p:par>
                                <p:cTn id="35" presetID="22" presetClass="entr" presetSubtype="8" fill="hold" grpId="0" nodeType="afterEffect">
                                  <p:stCondLst>
                                    <p:cond delay="2000"/>
                                  </p:stCondLst>
                                  <p:childTnLst>
                                    <p:set>
                                      <p:cBhvr>
                                        <p:cTn id="36" dur="1" fill="hold">
                                          <p:stCondLst>
                                            <p:cond delay="0"/>
                                          </p:stCondLst>
                                        </p:cTn>
                                        <p:tgtEl>
                                          <p:spTgt spid="475">
                                            <p:txEl>
                                              <p:pRg st="0" end="0"/>
                                            </p:txEl>
                                          </p:spTgt>
                                        </p:tgtEl>
                                        <p:attrNameLst>
                                          <p:attrName>style.visibility</p:attrName>
                                        </p:attrNameLst>
                                      </p:cBhvr>
                                      <p:to>
                                        <p:strVal val="visible"/>
                                      </p:to>
                                    </p:set>
                                    <p:animEffect transition="in" filter="wipe(left)">
                                      <p:cBhvr>
                                        <p:cTn id="37" dur="500"/>
                                        <p:tgtEl>
                                          <p:spTgt spid="475">
                                            <p:txEl>
                                              <p:pRg st="0" end="0"/>
                                            </p:txEl>
                                          </p:spTgt>
                                        </p:tgtEl>
                                      </p:cBhvr>
                                    </p:animEffect>
                                  </p:childTnLst>
                                </p:cTn>
                              </p:par>
                            </p:childTnLst>
                          </p:cTn>
                        </p:par>
                        <p:par>
                          <p:cTn id="38" fill="hold">
                            <p:stCondLst>
                              <p:cond delay="9000"/>
                            </p:stCondLst>
                            <p:childTnLst>
                              <p:par>
                                <p:cTn id="39" presetID="22" presetClass="entr" presetSubtype="8" fill="hold" grpId="0" nodeType="afterEffect">
                                  <p:stCondLst>
                                    <p:cond delay="2000"/>
                                  </p:stCondLst>
                                  <p:childTnLst>
                                    <p:set>
                                      <p:cBhvr>
                                        <p:cTn id="40" dur="1" fill="hold">
                                          <p:stCondLst>
                                            <p:cond delay="0"/>
                                          </p:stCondLst>
                                        </p:cTn>
                                        <p:tgtEl>
                                          <p:spTgt spid="476">
                                            <p:txEl>
                                              <p:pRg st="0" end="0"/>
                                            </p:txEl>
                                          </p:spTgt>
                                        </p:tgtEl>
                                        <p:attrNameLst>
                                          <p:attrName>style.visibility</p:attrName>
                                        </p:attrNameLst>
                                      </p:cBhvr>
                                      <p:to>
                                        <p:strVal val="visible"/>
                                      </p:to>
                                    </p:set>
                                    <p:animEffect transition="in" filter="wipe(left)">
                                      <p:cBhvr>
                                        <p:cTn id="41" dur="500"/>
                                        <p:tgtEl>
                                          <p:spTgt spid="476">
                                            <p:txEl>
                                              <p:pRg st="0" end="0"/>
                                            </p:txEl>
                                          </p:spTgt>
                                        </p:tgtEl>
                                      </p:cBhvr>
                                    </p:animEffect>
                                  </p:childTnLst>
                                </p:cTn>
                              </p:par>
                            </p:childTnLst>
                          </p:cTn>
                        </p:par>
                      </p:childTnLst>
                    </p:cTn>
                  </p:par>
                  <p:par>
                    <p:cTn id="42" fill="hold">
                      <p:stCondLst>
                        <p:cond delay="indefinite"/>
                      </p:stCondLst>
                      <p:childTnLst>
                        <p:par>
                          <p:cTn id="43" fill="hold">
                            <p:stCondLst>
                              <p:cond delay="0"/>
                            </p:stCondLst>
                            <p:childTnLst>
                              <p:par>
                                <p:cTn id="44" presetID="9" presetClass="entr" presetSubtype="0" fill="hold" nodeType="clickEffect">
                                  <p:stCondLst>
                                    <p:cond delay="0"/>
                                  </p:stCondLst>
                                  <p:childTnLst>
                                    <p:set>
                                      <p:cBhvr>
                                        <p:cTn id="45" dur="1" fill="hold">
                                          <p:stCondLst>
                                            <p:cond delay="0"/>
                                          </p:stCondLst>
                                        </p:cTn>
                                        <p:tgtEl>
                                          <p:spTgt spid="498"/>
                                        </p:tgtEl>
                                        <p:attrNameLst>
                                          <p:attrName>style.visibility</p:attrName>
                                        </p:attrNameLst>
                                      </p:cBhvr>
                                      <p:to>
                                        <p:strVal val="visible"/>
                                      </p:to>
                                    </p:set>
                                    <p:animEffect transition="in" filter="dissolve">
                                      <p:cBhvr>
                                        <p:cTn id="46" dur="500"/>
                                        <p:tgtEl>
                                          <p:spTgt spid="498"/>
                                        </p:tgtEl>
                                      </p:cBhvr>
                                    </p:animEffect>
                                  </p:childTnLst>
                                </p:cTn>
                              </p:par>
                            </p:childTnLst>
                          </p:cTn>
                        </p:par>
                      </p:childTnLst>
                    </p:cTn>
                  </p:par>
                  <p:par>
                    <p:cTn id="47" fill="hold">
                      <p:stCondLst>
                        <p:cond delay="indefinite"/>
                      </p:stCondLst>
                      <p:childTnLst>
                        <p:par>
                          <p:cTn id="48" fill="hold">
                            <p:stCondLst>
                              <p:cond delay="0"/>
                            </p:stCondLst>
                            <p:childTnLst>
                              <p:par>
                                <p:cTn id="49" presetID="22" presetClass="entr" presetSubtype="8" fill="hold" grpId="0" nodeType="clickEffect">
                                  <p:stCondLst>
                                    <p:cond delay="0"/>
                                  </p:stCondLst>
                                  <p:childTnLst>
                                    <p:set>
                                      <p:cBhvr>
                                        <p:cTn id="50" dur="1" fill="hold">
                                          <p:stCondLst>
                                            <p:cond delay="0"/>
                                          </p:stCondLst>
                                        </p:cTn>
                                        <p:tgtEl>
                                          <p:spTgt spid="499">
                                            <p:txEl>
                                              <p:pRg st="0" end="0"/>
                                            </p:txEl>
                                          </p:spTgt>
                                        </p:tgtEl>
                                        <p:attrNameLst>
                                          <p:attrName>style.visibility</p:attrName>
                                        </p:attrNameLst>
                                      </p:cBhvr>
                                      <p:to>
                                        <p:strVal val="visible"/>
                                      </p:to>
                                    </p:set>
                                    <p:animEffect transition="in" filter="wipe(left)">
                                      <p:cBhvr>
                                        <p:cTn id="51" dur="500"/>
                                        <p:tgtEl>
                                          <p:spTgt spid="499">
                                            <p:txEl>
                                              <p:pRg st="0" end="0"/>
                                            </p:txEl>
                                          </p:spTgt>
                                        </p:tgtEl>
                                      </p:cBhvr>
                                    </p:animEffect>
                                  </p:childTnLst>
                                </p:cTn>
                              </p:par>
                            </p:childTnLst>
                          </p:cTn>
                        </p:par>
                      </p:childTnLst>
                    </p:cTn>
                  </p:par>
                  <p:par>
                    <p:cTn id="52" fill="hold">
                      <p:stCondLst>
                        <p:cond delay="indefinite"/>
                      </p:stCondLst>
                      <p:childTnLst>
                        <p:par>
                          <p:cTn id="53" fill="hold">
                            <p:stCondLst>
                              <p:cond delay="0"/>
                            </p:stCondLst>
                            <p:childTnLst>
                              <p:par>
                                <p:cTn id="54" presetID="17" presetClass="entr" presetSubtype="8" fill="hold" nodeType="clickEffect">
                                  <p:stCondLst>
                                    <p:cond delay="0"/>
                                  </p:stCondLst>
                                  <p:childTnLst>
                                    <p:set>
                                      <p:cBhvr>
                                        <p:cTn id="55" dur="1" fill="hold">
                                          <p:stCondLst>
                                            <p:cond delay="0"/>
                                          </p:stCondLst>
                                        </p:cTn>
                                        <p:tgtEl>
                                          <p:spTgt spid="500"/>
                                        </p:tgtEl>
                                        <p:attrNameLst>
                                          <p:attrName>style.visibility</p:attrName>
                                        </p:attrNameLst>
                                      </p:cBhvr>
                                      <p:to>
                                        <p:strVal val="visible"/>
                                      </p:to>
                                    </p:set>
                                    <p:anim calcmode="lin" valueType="num">
                                      <p:cBhvr>
                                        <p:cTn id="56" dur="500" fill="hold"/>
                                        <p:tgtEl>
                                          <p:spTgt spid="500"/>
                                        </p:tgtEl>
                                        <p:attrNameLst>
                                          <p:attrName>ppt_x</p:attrName>
                                        </p:attrNameLst>
                                      </p:cBhvr>
                                      <p:tavLst>
                                        <p:tav tm="0">
                                          <p:val>
                                            <p:strVal val="#ppt_x-#ppt_w/2"/>
                                          </p:val>
                                        </p:tav>
                                        <p:tav tm="100000">
                                          <p:val>
                                            <p:strVal val="#ppt_x"/>
                                          </p:val>
                                        </p:tav>
                                      </p:tavLst>
                                    </p:anim>
                                    <p:anim calcmode="lin" valueType="num">
                                      <p:cBhvr>
                                        <p:cTn id="57" dur="500" fill="hold"/>
                                        <p:tgtEl>
                                          <p:spTgt spid="500"/>
                                        </p:tgtEl>
                                        <p:attrNameLst>
                                          <p:attrName>ppt_y</p:attrName>
                                        </p:attrNameLst>
                                      </p:cBhvr>
                                      <p:tavLst>
                                        <p:tav tm="0">
                                          <p:val>
                                            <p:strVal val="#ppt_y"/>
                                          </p:val>
                                        </p:tav>
                                        <p:tav tm="100000">
                                          <p:val>
                                            <p:strVal val="#ppt_y"/>
                                          </p:val>
                                        </p:tav>
                                      </p:tavLst>
                                    </p:anim>
                                    <p:anim calcmode="lin" valueType="num">
                                      <p:cBhvr>
                                        <p:cTn id="58" dur="500" fill="hold"/>
                                        <p:tgtEl>
                                          <p:spTgt spid="500"/>
                                        </p:tgtEl>
                                        <p:attrNameLst>
                                          <p:attrName>ppt_w</p:attrName>
                                        </p:attrNameLst>
                                      </p:cBhvr>
                                      <p:tavLst>
                                        <p:tav tm="0">
                                          <p:val>
                                            <p:fltVal val="0"/>
                                          </p:val>
                                        </p:tav>
                                        <p:tav tm="100000">
                                          <p:val>
                                            <p:strVal val="#ppt_w"/>
                                          </p:val>
                                        </p:tav>
                                      </p:tavLst>
                                    </p:anim>
                                    <p:anim calcmode="lin" valueType="num">
                                      <p:cBhvr>
                                        <p:cTn id="59" dur="500" fill="hold"/>
                                        <p:tgtEl>
                                          <p:spTgt spid="500"/>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2" grpId="0" build="p" autoUpdateAnimBg="0"/>
      <p:bldP spid="473" grpId="0" build="p" autoUpdateAnimBg="0" advAuto="3000"/>
      <p:bldP spid="474" grpId="0" build="p" autoUpdateAnimBg="0" advAuto="2000"/>
      <p:bldP spid="475" grpId="0" build="p" autoUpdateAnimBg="0" advAuto="2000"/>
      <p:bldP spid="476" grpId="0" build="p" autoUpdateAnimBg="0" advAuto="2000"/>
      <p:bldP spid="499" grpId="0" build="p" autoUpdateAnimBg="0"/>
    </p:bldLst>
  </p:timing>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圆角矩形 1">
            <a:extLst>
              <a:ext uri="{FF2B5EF4-FFF2-40B4-BE49-F238E27FC236}">
                <a16:creationId xmlns:a16="http://schemas.microsoft.com/office/drawing/2014/main" id="{BC03CC81-EFA0-B1A5-A324-C3E29108E2E2}"/>
              </a:ext>
            </a:extLst>
          </p:cNvPr>
          <p:cNvSpPr/>
          <p:nvPr/>
        </p:nvSpPr>
        <p:spPr>
          <a:xfrm>
            <a:off x="5311906" y="1082294"/>
            <a:ext cx="6270363" cy="5249992"/>
          </a:xfrm>
          <a:prstGeom prst="roundRect">
            <a:avLst/>
          </a:prstGeom>
          <a:solidFill>
            <a:srgbClr val="A5CEAE"/>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zh-CN" altLang="en-US"/>
          </a:p>
        </p:txBody>
      </p:sp>
      <p:sp>
        <p:nvSpPr>
          <p:cNvPr id="4" name="标题 3">
            <a:extLst>
              <a:ext uri="{FF2B5EF4-FFF2-40B4-BE49-F238E27FC236}">
                <a16:creationId xmlns:a16="http://schemas.microsoft.com/office/drawing/2014/main" id="{A3557054-D826-9F4E-A18F-AE9DEA5A0C65}"/>
              </a:ext>
            </a:extLst>
          </p:cNvPr>
          <p:cNvSpPr>
            <a:spLocks noGrp="1"/>
          </p:cNvSpPr>
          <p:nvPr>
            <p:ph type="title"/>
          </p:nvPr>
        </p:nvSpPr>
        <p:spPr/>
        <p:txBody>
          <a:bodyPr>
            <a:normAutofit/>
          </a:bodyPr>
          <a:lstStyle/>
          <a:p>
            <a:r>
              <a:rPr kumimoji="1" lang="en-US" altLang="zh-CN" dirty="0"/>
              <a:t>4.2</a:t>
            </a:r>
            <a:r>
              <a:rPr kumimoji="1" lang="zh-CN" altLang="en-US" dirty="0"/>
              <a:t> </a:t>
            </a:r>
            <a:r>
              <a:rPr kumimoji="1" lang="en-US" altLang="zh-CN" dirty="0"/>
              <a:t>TTL</a:t>
            </a:r>
            <a:r>
              <a:rPr kumimoji="1" lang="zh-CN" altLang="en-US" dirty="0"/>
              <a:t>与非门、或非门、与门、或门、与或非门和异或门</a:t>
            </a:r>
            <a:endParaRPr kumimoji="1" lang="zh-CN" altLang="en-US" dirty="0">
              <a:latin typeface="Myriad Pro" panose="020B0503030403020204" pitchFamily="34" charset="0"/>
            </a:endParaRPr>
          </a:p>
        </p:txBody>
      </p:sp>
      <p:sp>
        <p:nvSpPr>
          <p:cNvPr id="157" name="Text Box 5">
            <a:extLst>
              <a:ext uri="{FF2B5EF4-FFF2-40B4-BE49-F238E27FC236}">
                <a16:creationId xmlns:a16="http://schemas.microsoft.com/office/drawing/2014/main" id="{72E8E95D-D521-1892-46B2-C79EEE236CC8}"/>
              </a:ext>
            </a:extLst>
          </p:cNvPr>
          <p:cNvSpPr txBox="1">
            <a:spLocks noChangeArrowheads="1"/>
          </p:cNvSpPr>
          <p:nvPr/>
        </p:nvSpPr>
        <p:spPr bwMode="auto">
          <a:xfrm>
            <a:off x="0" y="673822"/>
            <a:ext cx="2525713"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zh-CN" altLang="en-US" sz="2800" b="0" i="0" u="none" strike="noStrike" kern="1200" cap="none" spc="0" normalizeH="0" baseline="0" noProof="0" dirty="0">
                <a:ln>
                  <a:noFill/>
                </a:ln>
                <a:solidFill>
                  <a:srgbClr val="0033CC"/>
                </a:solidFill>
                <a:effectLst/>
                <a:uLnTx/>
                <a:uFillTx/>
                <a:latin typeface="Myriad Pro" panose="020B0503030403020204" pitchFamily="34" charset="0"/>
                <a:ea typeface="Songti SC" panose="02010600040101010101" pitchFamily="2" charset="-122"/>
              </a:rPr>
              <a:t>二、</a:t>
            </a:r>
            <a:r>
              <a:rPr kumimoji="1" lang="en-US" altLang="zh-CN" sz="2800" b="0" i="0" u="none" strike="noStrike" kern="1200" cap="none" spc="0" normalizeH="0" baseline="0" noProof="0" dirty="0">
                <a:ln>
                  <a:noFill/>
                </a:ln>
                <a:solidFill>
                  <a:srgbClr val="0033CC"/>
                </a:solidFill>
                <a:effectLst/>
                <a:uLnTx/>
                <a:uFillTx/>
                <a:latin typeface="Myriad Pro" panose="020B0503030403020204" pitchFamily="34" charset="0"/>
                <a:ea typeface="Songti SC" panose="02010600040101010101" pitchFamily="2" charset="-122"/>
              </a:rPr>
              <a:t>TTL</a:t>
            </a:r>
            <a:r>
              <a:rPr lang="zh-CN" altLang="en-US" b="0" dirty="0">
                <a:solidFill>
                  <a:srgbClr val="0033CC"/>
                </a:solidFill>
                <a:latin typeface="Myriad Pro" panose="020B0503030403020204" pitchFamily="34" charset="0"/>
                <a:ea typeface="Songti SC" panose="02010600040101010101" pitchFamily="2" charset="-122"/>
              </a:rPr>
              <a:t>或</a:t>
            </a:r>
            <a:r>
              <a:rPr kumimoji="1" lang="zh-CN" altLang="en-US" sz="2800" b="0" i="0" u="none" strike="noStrike" kern="1200" cap="none" spc="0" normalizeH="0" baseline="0" noProof="0" dirty="0">
                <a:ln>
                  <a:noFill/>
                </a:ln>
                <a:solidFill>
                  <a:srgbClr val="0033CC"/>
                </a:solidFill>
                <a:effectLst/>
                <a:uLnTx/>
                <a:uFillTx/>
                <a:latin typeface="Myriad Pro" panose="020B0503030403020204" pitchFamily="34" charset="0"/>
                <a:ea typeface="Songti SC" panose="02010600040101010101" pitchFamily="2" charset="-122"/>
              </a:rPr>
              <a:t>非门</a:t>
            </a:r>
            <a:endParaRPr kumimoji="1" lang="zh-CN" altLang="en-US" sz="2800" b="0" i="0" u="none" strike="noStrike" kern="1200" cap="none" spc="0" normalizeH="0" baseline="0" noProof="0" dirty="0">
              <a:ln>
                <a:noFill/>
              </a:ln>
              <a:solidFill>
                <a:srgbClr val="FE0567"/>
              </a:solidFill>
              <a:effectLst/>
              <a:uLnTx/>
              <a:uFillTx/>
              <a:latin typeface="Myriad Pro" panose="020B0503030403020204" pitchFamily="34" charset="0"/>
              <a:ea typeface="Songti SC" panose="02010600040101010101" pitchFamily="2" charset="-122"/>
            </a:endParaRPr>
          </a:p>
        </p:txBody>
      </p:sp>
      <p:grpSp>
        <p:nvGrpSpPr>
          <p:cNvPr id="125" name="Group 252">
            <a:extLst>
              <a:ext uri="{FF2B5EF4-FFF2-40B4-BE49-F238E27FC236}">
                <a16:creationId xmlns:a16="http://schemas.microsoft.com/office/drawing/2014/main" id="{2D478659-53D0-0C36-8D01-55B6E41BAD02}"/>
              </a:ext>
            </a:extLst>
          </p:cNvPr>
          <p:cNvGrpSpPr>
            <a:grpSpLocks/>
          </p:cNvGrpSpPr>
          <p:nvPr/>
        </p:nvGrpSpPr>
        <p:grpSpPr bwMode="auto">
          <a:xfrm>
            <a:off x="6113736" y="1082294"/>
            <a:ext cx="5048250" cy="4508500"/>
            <a:chOff x="2403" y="237"/>
            <a:chExt cx="3180" cy="2840"/>
          </a:xfrm>
        </p:grpSpPr>
        <p:sp>
          <p:nvSpPr>
            <p:cNvPr id="126" name="Text Box 7">
              <a:extLst>
                <a:ext uri="{FF2B5EF4-FFF2-40B4-BE49-F238E27FC236}">
                  <a16:creationId xmlns:a16="http://schemas.microsoft.com/office/drawing/2014/main" id="{F4C5B034-CC54-123C-0F6A-66085AC05F9B}"/>
                </a:ext>
              </a:extLst>
            </p:cNvPr>
            <p:cNvSpPr txBox="1">
              <a:spLocks noChangeArrowheads="1"/>
            </p:cNvSpPr>
            <p:nvPr/>
          </p:nvSpPr>
          <p:spPr bwMode="auto">
            <a:xfrm>
              <a:off x="5043" y="237"/>
              <a:ext cx="537" cy="51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r>
                <a:rPr kumimoji="0" lang="en-US" altLang="zh-CN" sz="2400">
                  <a:solidFill>
                    <a:srgbClr val="FF0066"/>
                  </a:solidFill>
                </a:rPr>
                <a:t>+</a:t>
              </a:r>
              <a:r>
                <a:rPr kumimoji="0" lang="en-US" altLang="zh-CN" sz="2400" i="1">
                  <a:solidFill>
                    <a:srgbClr val="FF0066"/>
                  </a:solidFill>
                </a:rPr>
                <a:t>V</a:t>
              </a:r>
              <a:r>
                <a:rPr kumimoji="0" lang="en-US" altLang="zh-CN" sz="2400" baseline="-25000">
                  <a:solidFill>
                    <a:srgbClr val="FF0066"/>
                  </a:solidFill>
                </a:rPr>
                <a:t>CC</a:t>
              </a:r>
            </a:p>
            <a:p>
              <a:pPr algn="ctr" eaLnBrk="1" hangingPunct="1"/>
              <a:r>
                <a:rPr kumimoji="0" lang="en-US" altLang="zh-CN" sz="2400">
                  <a:solidFill>
                    <a:srgbClr val="0033CC"/>
                  </a:solidFill>
                </a:rPr>
                <a:t>+5V</a:t>
              </a:r>
            </a:p>
          </p:txBody>
        </p:sp>
        <p:sp>
          <p:nvSpPr>
            <p:cNvPr id="127" name="Line 8">
              <a:extLst>
                <a:ext uri="{FF2B5EF4-FFF2-40B4-BE49-F238E27FC236}">
                  <a16:creationId xmlns:a16="http://schemas.microsoft.com/office/drawing/2014/main" id="{DF96BC40-B3F0-6FE5-D951-3F1AEDD76347}"/>
                </a:ext>
              </a:extLst>
            </p:cNvPr>
            <p:cNvSpPr>
              <a:spLocks noChangeShapeType="1"/>
            </p:cNvSpPr>
            <p:nvPr/>
          </p:nvSpPr>
          <p:spPr bwMode="auto">
            <a:xfrm>
              <a:off x="3177" y="713"/>
              <a:ext cx="1804" cy="2"/>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28" name="Line 9">
              <a:extLst>
                <a:ext uri="{FF2B5EF4-FFF2-40B4-BE49-F238E27FC236}">
                  <a16:creationId xmlns:a16="http://schemas.microsoft.com/office/drawing/2014/main" id="{092F976C-AA02-5083-5766-E112A1F549DA}"/>
                </a:ext>
              </a:extLst>
            </p:cNvPr>
            <p:cNvSpPr>
              <a:spLocks noChangeShapeType="1"/>
            </p:cNvSpPr>
            <p:nvPr/>
          </p:nvSpPr>
          <p:spPr bwMode="auto">
            <a:xfrm flipV="1">
              <a:off x="4108" y="708"/>
              <a:ext cx="0" cy="1782"/>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29" name="Line 10">
              <a:extLst>
                <a:ext uri="{FF2B5EF4-FFF2-40B4-BE49-F238E27FC236}">
                  <a16:creationId xmlns:a16="http://schemas.microsoft.com/office/drawing/2014/main" id="{4A7B981A-CC51-A878-065B-7A4870F74AA8}"/>
                </a:ext>
              </a:extLst>
            </p:cNvPr>
            <p:cNvSpPr>
              <a:spLocks noChangeShapeType="1"/>
            </p:cNvSpPr>
            <p:nvPr/>
          </p:nvSpPr>
          <p:spPr bwMode="auto">
            <a:xfrm>
              <a:off x="4761" y="1238"/>
              <a:ext cx="0"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30" name="Line 11">
              <a:extLst>
                <a:ext uri="{FF2B5EF4-FFF2-40B4-BE49-F238E27FC236}">
                  <a16:creationId xmlns:a16="http://schemas.microsoft.com/office/drawing/2014/main" id="{603C7BF3-94E1-7BED-90F5-420F90DD30FB}"/>
                </a:ext>
              </a:extLst>
            </p:cNvPr>
            <p:cNvSpPr>
              <a:spLocks noChangeShapeType="1"/>
            </p:cNvSpPr>
            <p:nvPr/>
          </p:nvSpPr>
          <p:spPr bwMode="auto">
            <a:xfrm flipH="1">
              <a:off x="4984" y="578"/>
              <a:ext cx="1" cy="62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131" name="Line 12">
              <a:extLst>
                <a:ext uri="{FF2B5EF4-FFF2-40B4-BE49-F238E27FC236}">
                  <a16:creationId xmlns:a16="http://schemas.microsoft.com/office/drawing/2014/main" id="{3B27519E-68E5-F32B-B177-72F8CD32D462}"/>
                </a:ext>
              </a:extLst>
            </p:cNvPr>
            <p:cNvSpPr>
              <a:spLocks noChangeShapeType="1"/>
            </p:cNvSpPr>
            <p:nvPr/>
          </p:nvSpPr>
          <p:spPr bwMode="auto">
            <a:xfrm flipH="1">
              <a:off x="3931" y="1341"/>
              <a:ext cx="878"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132" name="Line 13">
              <a:extLst>
                <a:ext uri="{FF2B5EF4-FFF2-40B4-BE49-F238E27FC236}">
                  <a16:creationId xmlns:a16="http://schemas.microsoft.com/office/drawing/2014/main" id="{5EECF1A1-A6FE-729B-1D6A-0DC30FF70C35}"/>
                </a:ext>
              </a:extLst>
            </p:cNvPr>
            <p:cNvSpPr>
              <a:spLocks noChangeShapeType="1"/>
            </p:cNvSpPr>
            <p:nvPr/>
          </p:nvSpPr>
          <p:spPr bwMode="auto">
            <a:xfrm flipH="1">
              <a:off x="4981" y="1470"/>
              <a:ext cx="0" cy="656"/>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133" name="Line 14">
              <a:extLst>
                <a:ext uri="{FF2B5EF4-FFF2-40B4-BE49-F238E27FC236}">
                  <a16:creationId xmlns:a16="http://schemas.microsoft.com/office/drawing/2014/main" id="{614829AB-E036-65C4-CB0E-8817608565B1}"/>
                </a:ext>
              </a:extLst>
            </p:cNvPr>
            <p:cNvSpPr>
              <a:spLocks noChangeShapeType="1"/>
            </p:cNvSpPr>
            <p:nvPr/>
          </p:nvSpPr>
          <p:spPr bwMode="auto">
            <a:xfrm>
              <a:off x="4982" y="1994"/>
              <a:ext cx="336"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134" name="Line 15">
              <a:extLst>
                <a:ext uri="{FF2B5EF4-FFF2-40B4-BE49-F238E27FC236}">
                  <a16:creationId xmlns:a16="http://schemas.microsoft.com/office/drawing/2014/main" id="{F38991CB-7FD4-AD79-B96A-0AD1334B6B60}"/>
                </a:ext>
              </a:extLst>
            </p:cNvPr>
            <p:cNvSpPr>
              <a:spLocks noChangeShapeType="1"/>
            </p:cNvSpPr>
            <p:nvPr/>
          </p:nvSpPr>
          <p:spPr bwMode="auto">
            <a:xfrm flipH="1">
              <a:off x="4523" y="2265"/>
              <a:ext cx="1" cy="504"/>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135" name="Line 16">
              <a:extLst>
                <a:ext uri="{FF2B5EF4-FFF2-40B4-BE49-F238E27FC236}">
                  <a16:creationId xmlns:a16="http://schemas.microsoft.com/office/drawing/2014/main" id="{40E5382D-4111-2132-8604-5106D94F0EC9}"/>
                </a:ext>
              </a:extLst>
            </p:cNvPr>
            <p:cNvSpPr>
              <a:spLocks noChangeShapeType="1"/>
            </p:cNvSpPr>
            <p:nvPr/>
          </p:nvSpPr>
          <p:spPr bwMode="auto">
            <a:xfrm>
              <a:off x="4517" y="2765"/>
              <a:ext cx="466"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136" name="Line 17">
              <a:extLst>
                <a:ext uri="{FF2B5EF4-FFF2-40B4-BE49-F238E27FC236}">
                  <a16:creationId xmlns:a16="http://schemas.microsoft.com/office/drawing/2014/main" id="{D4A4EAF8-D276-CA84-7434-2DFB0EE0A728}"/>
                </a:ext>
              </a:extLst>
            </p:cNvPr>
            <p:cNvSpPr>
              <a:spLocks noChangeShapeType="1"/>
            </p:cNvSpPr>
            <p:nvPr/>
          </p:nvSpPr>
          <p:spPr bwMode="auto">
            <a:xfrm>
              <a:off x="4890" y="2880"/>
              <a:ext cx="192" cy="0"/>
            </a:xfrm>
            <a:prstGeom prst="line">
              <a:avLst/>
            </a:prstGeom>
            <a:noFill/>
            <a:ln w="5715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137" name="Line 18">
              <a:extLst>
                <a:ext uri="{FF2B5EF4-FFF2-40B4-BE49-F238E27FC236}">
                  <a16:creationId xmlns:a16="http://schemas.microsoft.com/office/drawing/2014/main" id="{9FAAB7E2-0BB6-4296-BE73-E3EE3611347E}"/>
                </a:ext>
              </a:extLst>
            </p:cNvPr>
            <p:cNvSpPr>
              <a:spLocks noChangeShapeType="1"/>
            </p:cNvSpPr>
            <p:nvPr/>
          </p:nvSpPr>
          <p:spPr bwMode="auto">
            <a:xfrm flipH="1">
              <a:off x="4270" y="2267"/>
              <a:ext cx="539"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138" name="Line 19">
              <a:extLst>
                <a:ext uri="{FF2B5EF4-FFF2-40B4-BE49-F238E27FC236}">
                  <a16:creationId xmlns:a16="http://schemas.microsoft.com/office/drawing/2014/main" id="{2101B6D3-10EC-4F40-301B-BD2B2675FCBF}"/>
                </a:ext>
              </a:extLst>
            </p:cNvPr>
            <p:cNvSpPr>
              <a:spLocks noChangeShapeType="1"/>
            </p:cNvSpPr>
            <p:nvPr/>
          </p:nvSpPr>
          <p:spPr bwMode="auto">
            <a:xfrm>
              <a:off x="4981" y="2405"/>
              <a:ext cx="0" cy="478"/>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139" name="Rectangle 20">
              <a:extLst>
                <a:ext uri="{FF2B5EF4-FFF2-40B4-BE49-F238E27FC236}">
                  <a16:creationId xmlns:a16="http://schemas.microsoft.com/office/drawing/2014/main" id="{3B6ADBB0-5D92-C1E8-B0C3-4C9350B4D4E2}"/>
                </a:ext>
              </a:extLst>
            </p:cNvPr>
            <p:cNvSpPr>
              <a:spLocks noChangeArrowheads="1"/>
            </p:cNvSpPr>
            <p:nvPr/>
          </p:nvSpPr>
          <p:spPr bwMode="auto">
            <a:xfrm>
              <a:off x="4065" y="901"/>
              <a:ext cx="96" cy="240"/>
            </a:xfrm>
            <a:prstGeom prst="rect">
              <a:avLst/>
            </a:prstGeom>
            <a:solidFill>
              <a:srgbClr val="CCFFFF"/>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40" name="Rectangle 21">
              <a:extLst>
                <a:ext uri="{FF2B5EF4-FFF2-40B4-BE49-F238E27FC236}">
                  <a16:creationId xmlns:a16="http://schemas.microsoft.com/office/drawing/2014/main" id="{4D99F1A1-CD17-77E2-DC8B-55D86FCF3C79}"/>
                </a:ext>
              </a:extLst>
            </p:cNvPr>
            <p:cNvSpPr>
              <a:spLocks noChangeArrowheads="1"/>
            </p:cNvSpPr>
            <p:nvPr/>
          </p:nvSpPr>
          <p:spPr bwMode="auto">
            <a:xfrm>
              <a:off x="4940" y="852"/>
              <a:ext cx="96" cy="240"/>
            </a:xfrm>
            <a:prstGeom prst="rect">
              <a:avLst/>
            </a:prstGeom>
            <a:solidFill>
              <a:srgbClr val="CCFFFF"/>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41" name="Rectangle 22">
              <a:extLst>
                <a:ext uri="{FF2B5EF4-FFF2-40B4-BE49-F238E27FC236}">
                  <a16:creationId xmlns:a16="http://schemas.microsoft.com/office/drawing/2014/main" id="{EA03DA8E-593A-AF4A-2133-37F478B29742}"/>
                </a:ext>
              </a:extLst>
            </p:cNvPr>
            <p:cNvSpPr>
              <a:spLocks noChangeArrowheads="1"/>
            </p:cNvSpPr>
            <p:nvPr/>
          </p:nvSpPr>
          <p:spPr bwMode="auto">
            <a:xfrm>
              <a:off x="4475" y="2413"/>
              <a:ext cx="96" cy="240"/>
            </a:xfrm>
            <a:prstGeom prst="rect">
              <a:avLst/>
            </a:prstGeom>
            <a:solidFill>
              <a:srgbClr val="CCFFFF"/>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nvGrpSpPr>
            <p:cNvPr id="142" name="Group 23">
              <a:extLst>
                <a:ext uri="{FF2B5EF4-FFF2-40B4-BE49-F238E27FC236}">
                  <a16:creationId xmlns:a16="http://schemas.microsoft.com/office/drawing/2014/main" id="{C2D6693A-5D10-041A-C336-9CFB165040FB}"/>
                </a:ext>
              </a:extLst>
            </p:cNvPr>
            <p:cNvGrpSpPr>
              <a:grpSpLocks/>
            </p:cNvGrpSpPr>
            <p:nvPr/>
          </p:nvGrpSpPr>
          <p:grpSpPr bwMode="auto">
            <a:xfrm>
              <a:off x="4809" y="2116"/>
              <a:ext cx="191" cy="291"/>
              <a:chOff x="3552" y="3168"/>
              <a:chExt cx="191" cy="291"/>
            </a:xfrm>
          </p:grpSpPr>
          <p:sp>
            <p:nvSpPr>
              <p:cNvPr id="336" name="Line 24">
                <a:extLst>
                  <a:ext uri="{FF2B5EF4-FFF2-40B4-BE49-F238E27FC236}">
                    <a16:creationId xmlns:a16="http://schemas.microsoft.com/office/drawing/2014/main" id="{7E51E214-FD01-824F-C72B-66E61B8C6F48}"/>
                  </a:ext>
                </a:extLst>
              </p:cNvPr>
              <p:cNvSpPr>
                <a:spLocks noChangeShapeType="1"/>
              </p:cNvSpPr>
              <p:nvPr/>
            </p:nvSpPr>
            <p:spPr bwMode="auto">
              <a:xfrm>
                <a:off x="3552" y="3206"/>
                <a:ext cx="0" cy="227"/>
              </a:xfrm>
              <a:prstGeom prst="line">
                <a:avLst/>
              </a:prstGeom>
              <a:noFill/>
              <a:ln w="38100">
                <a:solidFill>
                  <a:srgbClr val="0033CC"/>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337" name="Line 25">
                <a:extLst>
                  <a:ext uri="{FF2B5EF4-FFF2-40B4-BE49-F238E27FC236}">
                    <a16:creationId xmlns:a16="http://schemas.microsoft.com/office/drawing/2014/main" id="{76B20A46-EFDC-7B03-E298-DA4D0A7EB3F9}"/>
                  </a:ext>
                </a:extLst>
              </p:cNvPr>
              <p:cNvSpPr>
                <a:spLocks noChangeShapeType="1"/>
              </p:cNvSpPr>
              <p:nvPr/>
            </p:nvSpPr>
            <p:spPr bwMode="auto">
              <a:xfrm flipV="1">
                <a:off x="3552" y="3168"/>
                <a:ext cx="173" cy="114"/>
              </a:xfrm>
              <a:prstGeom prst="line">
                <a:avLst/>
              </a:prstGeom>
              <a:noFill/>
              <a:ln w="38100">
                <a:solidFill>
                  <a:srgbClr val="0033CC"/>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338" name="Line 26">
                <a:extLst>
                  <a:ext uri="{FF2B5EF4-FFF2-40B4-BE49-F238E27FC236}">
                    <a16:creationId xmlns:a16="http://schemas.microsoft.com/office/drawing/2014/main" id="{302381EB-4443-AEDF-B0F8-FB710B88DBE8}"/>
                  </a:ext>
                </a:extLst>
              </p:cNvPr>
              <p:cNvSpPr>
                <a:spLocks noChangeShapeType="1"/>
              </p:cNvSpPr>
              <p:nvPr/>
            </p:nvSpPr>
            <p:spPr bwMode="auto">
              <a:xfrm>
                <a:off x="3552" y="3357"/>
                <a:ext cx="191" cy="102"/>
              </a:xfrm>
              <a:prstGeom prst="line">
                <a:avLst/>
              </a:prstGeom>
              <a:noFill/>
              <a:ln w="38100">
                <a:solidFill>
                  <a:srgbClr val="0033CC"/>
                </a:solidFill>
                <a:round/>
                <a:headEnd/>
                <a:tailEnd type="stealth" w="med" len="lg"/>
              </a:ln>
              <a:extLst>
                <a:ext uri="{909E8E84-426E-40DD-AFC4-6F175D3DCCD1}">
                  <a14:hiddenFill xmlns:a14="http://schemas.microsoft.com/office/drawing/2010/main">
                    <a:noFill/>
                  </a14:hiddenFill>
                </a:ext>
              </a:extLst>
            </p:spPr>
            <p:txBody>
              <a:bodyPr wrap="none" anchor="ctr"/>
              <a:lstStyle/>
              <a:p>
                <a:endParaRPr lang="zh-CN" altLang="en-US"/>
              </a:p>
            </p:txBody>
          </p:sp>
        </p:grpSp>
        <p:grpSp>
          <p:nvGrpSpPr>
            <p:cNvPr id="143" name="Group 27">
              <a:extLst>
                <a:ext uri="{FF2B5EF4-FFF2-40B4-BE49-F238E27FC236}">
                  <a16:creationId xmlns:a16="http://schemas.microsoft.com/office/drawing/2014/main" id="{E4C3FFAA-0EF7-64B0-7549-58295D9A055A}"/>
                </a:ext>
              </a:extLst>
            </p:cNvPr>
            <p:cNvGrpSpPr>
              <a:grpSpLocks/>
            </p:cNvGrpSpPr>
            <p:nvPr/>
          </p:nvGrpSpPr>
          <p:grpSpPr bwMode="auto">
            <a:xfrm>
              <a:off x="4809" y="1185"/>
              <a:ext cx="191" cy="291"/>
              <a:chOff x="3552" y="3168"/>
              <a:chExt cx="191" cy="291"/>
            </a:xfrm>
          </p:grpSpPr>
          <p:sp>
            <p:nvSpPr>
              <p:cNvPr id="333" name="Line 28">
                <a:extLst>
                  <a:ext uri="{FF2B5EF4-FFF2-40B4-BE49-F238E27FC236}">
                    <a16:creationId xmlns:a16="http://schemas.microsoft.com/office/drawing/2014/main" id="{73A8B2DB-C399-7E36-4AE2-D95C4DC05D1A}"/>
                  </a:ext>
                </a:extLst>
              </p:cNvPr>
              <p:cNvSpPr>
                <a:spLocks noChangeShapeType="1"/>
              </p:cNvSpPr>
              <p:nvPr/>
            </p:nvSpPr>
            <p:spPr bwMode="auto">
              <a:xfrm>
                <a:off x="3552" y="3206"/>
                <a:ext cx="0" cy="227"/>
              </a:xfrm>
              <a:prstGeom prst="line">
                <a:avLst/>
              </a:prstGeom>
              <a:noFill/>
              <a:ln w="38100">
                <a:solidFill>
                  <a:srgbClr val="0033CC"/>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334" name="Line 29">
                <a:extLst>
                  <a:ext uri="{FF2B5EF4-FFF2-40B4-BE49-F238E27FC236}">
                    <a16:creationId xmlns:a16="http://schemas.microsoft.com/office/drawing/2014/main" id="{889B3D2D-901E-1B29-A8E0-43785FA237A7}"/>
                  </a:ext>
                </a:extLst>
              </p:cNvPr>
              <p:cNvSpPr>
                <a:spLocks noChangeShapeType="1"/>
              </p:cNvSpPr>
              <p:nvPr/>
            </p:nvSpPr>
            <p:spPr bwMode="auto">
              <a:xfrm flipV="1">
                <a:off x="3552" y="3168"/>
                <a:ext cx="173" cy="114"/>
              </a:xfrm>
              <a:prstGeom prst="line">
                <a:avLst/>
              </a:prstGeom>
              <a:noFill/>
              <a:ln w="38100">
                <a:solidFill>
                  <a:srgbClr val="0033CC"/>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335" name="Line 30">
                <a:extLst>
                  <a:ext uri="{FF2B5EF4-FFF2-40B4-BE49-F238E27FC236}">
                    <a16:creationId xmlns:a16="http://schemas.microsoft.com/office/drawing/2014/main" id="{AD316EB6-E18A-8BBC-1616-46B894BC7784}"/>
                  </a:ext>
                </a:extLst>
              </p:cNvPr>
              <p:cNvSpPr>
                <a:spLocks noChangeShapeType="1"/>
              </p:cNvSpPr>
              <p:nvPr/>
            </p:nvSpPr>
            <p:spPr bwMode="auto">
              <a:xfrm>
                <a:off x="3552" y="3357"/>
                <a:ext cx="191" cy="102"/>
              </a:xfrm>
              <a:prstGeom prst="line">
                <a:avLst/>
              </a:prstGeom>
              <a:noFill/>
              <a:ln w="38100">
                <a:solidFill>
                  <a:srgbClr val="0033CC"/>
                </a:solidFill>
                <a:round/>
                <a:headEnd/>
                <a:tailEnd type="stealth" w="med" len="lg"/>
              </a:ln>
              <a:extLst>
                <a:ext uri="{909E8E84-426E-40DD-AFC4-6F175D3DCCD1}">
                  <a14:hiddenFill xmlns:a14="http://schemas.microsoft.com/office/drawing/2010/main">
                    <a:noFill/>
                  </a14:hiddenFill>
                </a:ext>
              </a:extLst>
            </p:spPr>
            <p:txBody>
              <a:bodyPr wrap="none" anchor="ctr"/>
              <a:lstStyle/>
              <a:p>
                <a:endParaRPr lang="zh-CN" altLang="en-US"/>
              </a:p>
            </p:txBody>
          </p:sp>
        </p:grpSp>
        <p:grpSp>
          <p:nvGrpSpPr>
            <p:cNvPr id="144" name="Group 31">
              <a:extLst>
                <a:ext uri="{FF2B5EF4-FFF2-40B4-BE49-F238E27FC236}">
                  <a16:creationId xmlns:a16="http://schemas.microsoft.com/office/drawing/2014/main" id="{69493E6B-E13B-EA49-508A-ADA6E9C4D0B9}"/>
                </a:ext>
              </a:extLst>
            </p:cNvPr>
            <p:cNvGrpSpPr>
              <a:grpSpLocks/>
            </p:cNvGrpSpPr>
            <p:nvPr/>
          </p:nvGrpSpPr>
          <p:grpSpPr bwMode="auto">
            <a:xfrm>
              <a:off x="3762" y="1341"/>
              <a:ext cx="191" cy="291"/>
              <a:chOff x="3552" y="3168"/>
              <a:chExt cx="191" cy="291"/>
            </a:xfrm>
          </p:grpSpPr>
          <p:sp>
            <p:nvSpPr>
              <p:cNvPr id="330" name="Line 32">
                <a:extLst>
                  <a:ext uri="{FF2B5EF4-FFF2-40B4-BE49-F238E27FC236}">
                    <a16:creationId xmlns:a16="http://schemas.microsoft.com/office/drawing/2014/main" id="{FA9B06EA-86CE-39EE-4F80-D68F6FC40738}"/>
                  </a:ext>
                </a:extLst>
              </p:cNvPr>
              <p:cNvSpPr>
                <a:spLocks noChangeShapeType="1"/>
              </p:cNvSpPr>
              <p:nvPr/>
            </p:nvSpPr>
            <p:spPr bwMode="auto">
              <a:xfrm>
                <a:off x="3552" y="3206"/>
                <a:ext cx="0" cy="227"/>
              </a:xfrm>
              <a:prstGeom prst="line">
                <a:avLst/>
              </a:prstGeom>
              <a:noFill/>
              <a:ln w="38100">
                <a:solidFill>
                  <a:srgbClr val="0033CC"/>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331" name="Line 33">
                <a:extLst>
                  <a:ext uri="{FF2B5EF4-FFF2-40B4-BE49-F238E27FC236}">
                    <a16:creationId xmlns:a16="http://schemas.microsoft.com/office/drawing/2014/main" id="{0098A678-4A4B-C886-4287-0E272D752177}"/>
                  </a:ext>
                </a:extLst>
              </p:cNvPr>
              <p:cNvSpPr>
                <a:spLocks noChangeShapeType="1"/>
              </p:cNvSpPr>
              <p:nvPr/>
            </p:nvSpPr>
            <p:spPr bwMode="auto">
              <a:xfrm flipV="1">
                <a:off x="3552" y="3168"/>
                <a:ext cx="173" cy="114"/>
              </a:xfrm>
              <a:prstGeom prst="line">
                <a:avLst/>
              </a:prstGeom>
              <a:noFill/>
              <a:ln w="38100">
                <a:solidFill>
                  <a:srgbClr val="0033CC"/>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332" name="Line 34">
                <a:extLst>
                  <a:ext uri="{FF2B5EF4-FFF2-40B4-BE49-F238E27FC236}">
                    <a16:creationId xmlns:a16="http://schemas.microsoft.com/office/drawing/2014/main" id="{8A5E14BE-69DA-8FCB-43FD-DEB76CB20D0C}"/>
                  </a:ext>
                </a:extLst>
              </p:cNvPr>
              <p:cNvSpPr>
                <a:spLocks noChangeShapeType="1"/>
              </p:cNvSpPr>
              <p:nvPr/>
            </p:nvSpPr>
            <p:spPr bwMode="auto">
              <a:xfrm>
                <a:off x="3552" y="3357"/>
                <a:ext cx="191" cy="102"/>
              </a:xfrm>
              <a:prstGeom prst="line">
                <a:avLst/>
              </a:prstGeom>
              <a:noFill/>
              <a:ln w="38100">
                <a:solidFill>
                  <a:srgbClr val="0033CC"/>
                </a:solidFill>
                <a:round/>
                <a:headEnd/>
                <a:tailEnd type="stealth" w="med" len="lg"/>
              </a:ln>
              <a:extLst>
                <a:ext uri="{909E8E84-426E-40DD-AFC4-6F175D3DCCD1}">
                  <a14:hiddenFill xmlns:a14="http://schemas.microsoft.com/office/drawing/2010/main">
                    <a:noFill/>
                  </a14:hiddenFill>
                </a:ext>
              </a:extLst>
            </p:spPr>
            <p:txBody>
              <a:bodyPr wrap="none" anchor="ctr"/>
              <a:lstStyle/>
              <a:p>
                <a:endParaRPr lang="zh-CN" altLang="en-US"/>
              </a:p>
            </p:txBody>
          </p:sp>
        </p:grpSp>
        <p:sp>
          <p:nvSpPr>
            <p:cNvPr id="145" name="AutoShape 35">
              <a:extLst>
                <a:ext uri="{FF2B5EF4-FFF2-40B4-BE49-F238E27FC236}">
                  <a16:creationId xmlns:a16="http://schemas.microsoft.com/office/drawing/2014/main" id="{0C352FC8-0AB8-9104-2FA8-DBBF6BA78FFB}"/>
                </a:ext>
              </a:extLst>
            </p:cNvPr>
            <p:cNvSpPr>
              <a:spLocks noChangeArrowheads="1"/>
            </p:cNvSpPr>
            <p:nvPr/>
          </p:nvSpPr>
          <p:spPr bwMode="auto">
            <a:xfrm>
              <a:off x="4951" y="513"/>
              <a:ext cx="66" cy="69"/>
            </a:xfrm>
            <a:prstGeom prst="flowChartConnector">
              <a:avLst/>
            </a:prstGeom>
            <a:noFill/>
            <a:ln w="28575">
              <a:solidFill>
                <a:srgbClr val="0033CC"/>
              </a:solidFill>
              <a:round/>
              <a:headEnd/>
              <a:tailEn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46" name="AutoShape 36">
              <a:extLst>
                <a:ext uri="{FF2B5EF4-FFF2-40B4-BE49-F238E27FC236}">
                  <a16:creationId xmlns:a16="http://schemas.microsoft.com/office/drawing/2014/main" id="{F1C4401E-718F-BB3C-FDB4-B93B71722FC1}"/>
                </a:ext>
              </a:extLst>
            </p:cNvPr>
            <p:cNvSpPr>
              <a:spLocks noChangeArrowheads="1"/>
            </p:cNvSpPr>
            <p:nvPr/>
          </p:nvSpPr>
          <p:spPr bwMode="auto">
            <a:xfrm>
              <a:off x="5315" y="1961"/>
              <a:ext cx="66" cy="69"/>
            </a:xfrm>
            <a:prstGeom prst="flowChartConnector">
              <a:avLst/>
            </a:prstGeom>
            <a:noFill/>
            <a:ln w="28575">
              <a:solidFill>
                <a:srgbClr val="0033CC"/>
              </a:solidFill>
              <a:round/>
              <a:headEnd/>
              <a:tailEn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47" name="AutoShape 37">
              <a:extLst>
                <a:ext uri="{FF2B5EF4-FFF2-40B4-BE49-F238E27FC236}">
                  <a16:creationId xmlns:a16="http://schemas.microsoft.com/office/drawing/2014/main" id="{21CBBCE9-3CB9-3A49-79B1-425ADB4A7C4C}"/>
                </a:ext>
              </a:extLst>
            </p:cNvPr>
            <p:cNvSpPr>
              <a:spLocks noChangeArrowheads="1"/>
            </p:cNvSpPr>
            <p:nvPr/>
          </p:nvSpPr>
          <p:spPr bwMode="auto">
            <a:xfrm rot="10800000">
              <a:off x="4885" y="1677"/>
              <a:ext cx="192" cy="150"/>
            </a:xfrm>
            <a:prstGeom prst="triangle">
              <a:avLst>
                <a:gd name="adj" fmla="val 50000"/>
              </a:avLst>
            </a:prstGeom>
            <a:noFill/>
            <a:ln w="38100">
              <a:solidFill>
                <a:srgbClr val="0033CC"/>
              </a:solidFill>
              <a:miter lim="800000"/>
              <a:headEnd/>
              <a:tailEnd/>
            </a:ln>
            <a:effectLst/>
            <a:extLst>
              <a:ext uri="{909E8E84-426E-40DD-AFC4-6F175D3DCCD1}">
                <a14:hiddenFill xmlns:a14="http://schemas.microsoft.com/office/drawing/2010/main">
                  <a:solidFill>
                    <a:schemeClr val="bg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48" name="Line 38">
              <a:extLst>
                <a:ext uri="{FF2B5EF4-FFF2-40B4-BE49-F238E27FC236}">
                  <a16:creationId xmlns:a16="http://schemas.microsoft.com/office/drawing/2014/main" id="{3FAD966C-AE09-2C94-D117-DF51F0842F49}"/>
                </a:ext>
              </a:extLst>
            </p:cNvPr>
            <p:cNvSpPr>
              <a:spLocks noChangeShapeType="1"/>
            </p:cNvSpPr>
            <p:nvPr/>
          </p:nvSpPr>
          <p:spPr bwMode="auto">
            <a:xfrm rot="10800000" flipV="1">
              <a:off x="4860" y="1833"/>
              <a:ext cx="235" cy="0"/>
            </a:xfrm>
            <a:prstGeom prst="line">
              <a:avLst/>
            </a:prstGeom>
            <a:noFill/>
            <a:ln w="381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149" name="AutoShape 39">
              <a:extLst>
                <a:ext uri="{FF2B5EF4-FFF2-40B4-BE49-F238E27FC236}">
                  <a16:creationId xmlns:a16="http://schemas.microsoft.com/office/drawing/2014/main" id="{A0A8E38C-91D2-8B0B-F7C6-D41D43041B3E}"/>
                </a:ext>
              </a:extLst>
            </p:cNvPr>
            <p:cNvSpPr>
              <a:spLocks noChangeArrowheads="1"/>
            </p:cNvSpPr>
            <p:nvPr/>
          </p:nvSpPr>
          <p:spPr bwMode="auto">
            <a:xfrm>
              <a:off x="4950" y="1959"/>
              <a:ext cx="66" cy="69"/>
            </a:xfrm>
            <a:prstGeom prst="flowChartConnector">
              <a:avLst/>
            </a:prstGeom>
            <a:solidFill>
              <a:srgbClr val="0033CC"/>
            </a:solidFill>
            <a:ln w="2857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50" name="AutoShape 40">
              <a:extLst>
                <a:ext uri="{FF2B5EF4-FFF2-40B4-BE49-F238E27FC236}">
                  <a16:creationId xmlns:a16="http://schemas.microsoft.com/office/drawing/2014/main" id="{856D06C6-DE59-DE10-AE4B-A576A0BA8E45}"/>
                </a:ext>
              </a:extLst>
            </p:cNvPr>
            <p:cNvSpPr>
              <a:spLocks noChangeArrowheads="1"/>
            </p:cNvSpPr>
            <p:nvPr/>
          </p:nvSpPr>
          <p:spPr bwMode="auto">
            <a:xfrm>
              <a:off x="4945" y="2730"/>
              <a:ext cx="66" cy="69"/>
            </a:xfrm>
            <a:prstGeom prst="flowChartConnector">
              <a:avLst/>
            </a:prstGeom>
            <a:solidFill>
              <a:srgbClr val="0033CC"/>
            </a:solidFill>
            <a:ln w="2857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51" name="AutoShape 41">
              <a:extLst>
                <a:ext uri="{FF2B5EF4-FFF2-40B4-BE49-F238E27FC236}">
                  <a16:creationId xmlns:a16="http://schemas.microsoft.com/office/drawing/2014/main" id="{CA67BA54-E6AC-54CB-12F7-9F71191794A8}"/>
                </a:ext>
              </a:extLst>
            </p:cNvPr>
            <p:cNvSpPr>
              <a:spLocks noChangeArrowheads="1"/>
            </p:cNvSpPr>
            <p:nvPr/>
          </p:nvSpPr>
          <p:spPr bwMode="auto">
            <a:xfrm>
              <a:off x="4493" y="2236"/>
              <a:ext cx="66" cy="69"/>
            </a:xfrm>
            <a:prstGeom prst="flowChartConnector">
              <a:avLst/>
            </a:prstGeom>
            <a:solidFill>
              <a:srgbClr val="0033CC"/>
            </a:solidFill>
            <a:ln w="2857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52" name="AutoShape 42">
              <a:extLst>
                <a:ext uri="{FF2B5EF4-FFF2-40B4-BE49-F238E27FC236}">
                  <a16:creationId xmlns:a16="http://schemas.microsoft.com/office/drawing/2014/main" id="{6F4B1B0A-5DF8-087F-5003-D52832EE936E}"/>
                </a:ext>
              </a:extLst>
            </p:cNvPr>
            <p:cNvSpPr>
              <a:spLocks noChangeArrowheads="1"/>
            </p:cNvSpPr>
            <p:nvPr/>
          </p:nvSpPr>
          <p:spPr bwMode="auto">
            <a:xfrm>
              <a:off x="4951" y="677"/>
              <a:ext cx="66" cy="69"/>
            </a:xfrm>
            <a:prstGeom prst="flowChartConnector">
              <a:avLst/>
            </a:prstGeom>
            <a:solidFill>
              <a:srgbClr val="0033CC"/>
            </a:solidFill>
            <a:ln w="2857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53" name="AutoShape 43">
              <a:extLst>
                <a:ext uri="{FF2B5EF4-FFF2-40B4-BE49-F238E27FC236}">
                  <a16:creationId xmlns:a16="http://schemas.microsoft.com/office/drawing/2014/main" id="{D94E695C-743C-F846-4EE7-24F47D249A31}"/>
                </a:ext>
              </a:extLst>
            </p:cNvPr>
            <p:cNvSpPr>
              <a:spLocks noChangeArrowheads="1"/>
            </p:cNvSpPr>
            <p:nvPr/>
          </p:nvSpPr>
          <p:spPr bwMode="auto">
            <a:xfrm>
              <a:off x="4074" y="674"/>
              <a:ext cx="66" cy="69"/>
            </a:xfrm>
            <a:prstGeom prst="flowChartConnector">
              <a:avLst/>
            </a:prstGeom>
            <a:solidFill>
              <a:srgbClr val="0033CC"/>
            </a:solidFill>
            <a:ln w="2857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54" name="AutoShape 44">
              <a:extLst>
                <a:ext uri="{FF2B5EF4-FFF2-40B4-BE49-F238E27FC236}">
                  <a16:creationId xmlns:a16="http://schemas.microsoft.com/office/drawing/2014/main" id="{B74F3E98-B9F8-1F52-A2A9-A68D24184CC4}"/>
                </a:ext>
              </a:extLst>
            </p:cNvPr>
            <p:cNvSpPr>
              <a:spLocks noChangeArrowheads="1"/>
            </p:cNvSpPr>
            <p:nvPr/>
          </p:nvSpPr>
          <p:spPr bwMode="auto">
            <a:xfrm>
              <a:off x="4072" y="1311"/>
              <a:ext cx="66" cy="69"/>
            </a:xfrm>
            <a:prstGeom prst="flowChartConnector">
              <a:avLst/>
            </a:prstGeom>
            <a:solidFill>
              <a:srgbClr val="0033CC"/>
            </a:solidFill>
            <a:ln w="2857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55" name="Line 45">
              <a:extLst>
                <a:ext uri="{FF2B5EF4-FFF2-40B4-BE49-F238E27FC236}">
                  <a16:creationId xmlns:a16="http://schemas.microsoft.com/office/drawing/2014/main" id="{90BE4132-032B-DEDB-2804-8DCC2BA3AC61}"/>
                </a:ext>
              </a:extLst>
            </p:cNvPr>
            <p:cNvSpPr>
              <a:spLocks noChangeShapeType="1"/>
            </p:cNvSpPr>
            <p:nvPr/>
          </p:nvSpPr>
          <p:spPr bwMode="auto">
            <a:xfrm flipH="1">
              <a:off x="3180" y="708"/>
              <a:ext cx="1" cy="622"/>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56" name="Line 46">
              <a:extLst>
                <a:ext uri="{FF2B5EF4-FFF2-40B4-BE49-F238E27FC236}">
                  <a16:creationId xmlns:a16="http://schemas.microsoft.com/office/drawing/2014/main" id="{EB3279F5-05BF-39A6-BBFC-41E351C02B8A}"/>
                </a:ext>
              </a:extLst>
            </p:cNvPr>
            <p:cNvSpPr>
              <a:spLocks noChangeShapeType="1"/>
            </p:cNvSpPr>
            <p:nvPr/>
          </p:nvSpPr>
          <p:spPr bwMode="auto">
            <a:xfrm flipH="1">
              <a:off x="2534" y="1518"/>
              <a:ext cx="510"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158" name="Line 47">
              <a:extLst>
                <a:ext uri="{FF2B5EF4-FFF2-40B4-BE49-F238E27FC236}">
                  <a16:creationId xmlns:a16="http://schemas.microsoft.com/office/drawing/2014/main" id="{80C00A0E-B364-13E8-3A0C-99CC86B8A078}"/>
                </a:ext>
              </a:extLst>
            </p:cNvPr>
            <p:cNvSpPr>
              <a:spLocks noChangeShapeType="1"/>
            </p:cNvSpPr>
            <p:nvPr/>
          </p:nvSpPr>
          <p:spPr bwMode="auto">
            <a:xfrm flipH="1">
              <a:off x="2835" y="1505"/>
              <a:ext cx="0" cy="442"/>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grpSp>
          <p:nvGrpSpPr>
            <p:cNvPr id="159" name="Group 48">
              <a:extLst>
                <a:ext uri="{FF2B5EF4-FFF2-40B4-BE49-F238E27FC236}">
                  <a16:creationId xmlns:a16="http://schemas.microsoft.com/office/drawing/2014/main" id="{085BBF2A-6074-D0B8-88D9-E6AF57A8C797}"/>
                </a:ext>
              </a:extLst>
            </p:cNvPr>
            <p:cNvGrpSpPr>
              <a:grpSpLocks/>
            </p:cNvGrpSpPr>
            <p:nvPr/>
          </p:nvGrpSpPr>
          <p:grpSpPr bwMode="auto">
            <a:xfrm>
              <a:off x="2720" y="1656"/>
              <a:ext cx="235" cy="157"/>
              <a:chOff x="797" y="2537"/>
              <a:chExt cx="235" cy="157"/>
            </a:xfrm>
          </p:grpSpPr>
          <p:sp>
            <p:nvSpPr>
              <p:cNvPr id="328" name="AutoShape 49">
                <a:extLst>
                  <a:ext uri="{FF2B5EF4-FFF2-40B4-BE49-F238E27FC236}">
                    <a16:creationId xmlns:a16="http://schemas.microsoft.com/office/drawing/2014/main" id="{9F51530F-F578-62A5-A88D-A200FA047EC3}"/>
                  </a:ext>
                </a:extLst>
              </p:cNvPr>
              <p:cNvSpPr>
                <a:spLocks noChangeArrowheads="1"/>
              </p:cNvSpPr>
              <p:nvPr/>
            </p:nvSpPr>
            <p:spPr bwMode="auto">
              <a:xfrm>
                <a:off x="816" y="2544"/>
                <a:ext cx="192" cy="150"/>
              </a:xfrm>
              <a:prstGeom prst="triangle">
                <a:avLst>
                  <a:gd name="adj" fmla="val 50000"/>
                </a:avLst>
              </a:prstGeom>
              <a:noFill/>
              <a:ln w="38100">
                <a:solidFill>
                  <a:srgbClr val="0033CC"/>
                </a:solidFill>
                <a:miter lim="800000"/>
                <a:headEnd/>
                <a:tailEnd/>
              </a:ln>
              <a:effectLst/>
              <a:extLst>
                <a:ext uri="{909E8E84-426E-40DD-AFC4-6F175D3DCCD1}">
                  <a14:hiddenFill xmlns:a14="http://schemas.microsoft.com/office/drawing/2010/main">
                    <a:solidFill>
                      <a:schemeClr val="bg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329" name="Line 50">
                <a:extLst>
                  <a:ext uri="{FF2B5EF4-FFF2-40B4-BE49-F238E27FC236}">
                    <a16:creationId xmlns:a16="http://schemas.microsoft.com/office/drawing/2014/main" id="{2A96E461-FCED-044A-2C20-67ABBD75EFC3}"/>
                  </a:ext>
                </a:extLst>
              </p:cNvPr>
              <p:cNvSpPr>
                <a:spLocks noChangeShapeType="1"/>
              </p:cNvSpPr>
              <p:nvPr/>
            </p:nvSpPr>
            <p:spPr bwMode="auto">
              <a:xfrm flipV="1">
                <a:off x="797" y="2537"/>
                <a:ext cx="235" cy="3"/>
              </a:xfrm>
              <a:prstGeom prst="line">
                <a:avLst/>
              </a:prstGeom>
              <a:noFill/>
              <a:ln w="381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grpSp>
        <p:sp>
          <p:nvSpPr>
            <p:cNvPr id="160" name="AutoShape 51">
              <a:extLst>
                <a:ext uri="{FF2B5EF4-FFF2-40B4-BE49-F238E27FC236}">
                  <a16:creationId xmlns:a16="http://schemas.microsoft.com/office/drawing/2014/main" id="{A1B93423-9106-F8A1-BC0D-6C6ADFE999A2}"/>
                </a:ext>
              </a:extLst>
            </p:cNvPr>
            <p:cNvSpPr>
              <a:spLocks noChangeArrowheads="1"/>
            </p:cNvSpPr>
            <p:nvPr/>
          </p:nvSpPr>
          <p:spPr bwMode="auto">
            <a:xfrm>
              <a:off x="2476" y="1481"/>
              <a:ext cx="66" cy="69"/>
            </a:xfrm>
            <a:prstGeom prst="flowChartConnector">
              <a:avLst/>
            </a:prstGeom>
            <a:noFill/>
            <a:ln w="28575">
              <a:solidFill>
                <a:srgbClr val="0033CC"/>
              </a:solidFill>
              <a:round/>
              <a:headEnd/>
              <a:tailEn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61" name="Line 52">
              <a:extLst>
                <a:ext uri="{FF2B5EF4-FFF2-40B4-BE49-F238E27FC236}">
                  <a16:creationId xmlns:a16="http://schemas.microsoft.com/office/drawing/2014/main" id="{7D5DD82F-00C6-99C3-3496-5259407CF1C2}"/>
                </a:ext>
              </a:extLst>
            </p:cNvPr>
            <p:cNvSpPr>
              <a:spLocks noChangeShapeType="1"/>
            </p:cNvSpPr>
            <p:nvPr/>
          </p:nvSpPr>
          <p:spPr bwMode="auto">
            <a:xfrm flipV="1">
              <a:off x="3305" y="1496"/>
              <a:ext cx="452" cy="0"/>
            </a:xfrm>
            <a:prstGeom prst="line">
              <a:avLst/>
            </a:prstGeom>
            <a:noFill/>
            <a:ln w="28575">
              <a:solidFill>
                <a:schemeClr val="accent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162" name="Text Box 53">
              <a:extLst>
                <a:ext uri="{FF2B5EF4-FFF2-40B4-BE49-F238E27FC236}">
                  <a16:creationId xmlns:a16="http://schemas.microsoft.com/office/drawing/2014/main" id="{7D9A3526-AF00-5181-3BBA-C06EE74270AA}"/>
                </a:ext>
              </a:extLst>
            </p:cNvPr>
            <p:cNvSpPr txBox="1">
              <a:spLocks noChangeArrowheads="1"/>
            </p:cNvSpPr>
            <p:nvPr/>
          </p:nvSpPr>
          <p:spPr bwMode="auto">
            <a:xfrm>
              <a:off x="3231" y="908"/>
              <a:ext cx="308" cy="2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r>
                <a:rPr kumimoji="0" lang="en-US" altLang="zh-CN" sz="2400" i="1">
                  <a:solidFill>
                    <a:srgbClr val="0033CC"/>
                  </a:solidFill>
                </a:rPr>
                <a:t>R</a:t>
              </a:r>
              <a:r>
                <a:rPr kumimoji="0" lang="en-US" altLang="zh-CN" sz="2400" baseline="-25000">
                  <a:solidFill>
                    <a:srgbClr val="0033CC"/>
                  </a:solidFill>
                </a:rPr>
                <a:t>1</a:t>
              </a:r>
            </a:p>
          </p:txBody>
        </p:sp>
        <p:grpSp>
          <p:nvGrpSpPr>
            <p:cNvPr id="163" name="Group 54">
              <a:extLst>
                <a:ext uri="{FF2B5EF4-FFF2-40B4-BE49-F238E27FC236}">
                  <a16:creationId xmlns:a16="http://schemas.microsoft.com/office/drawing/2014/main" id="{8CB0C62C-2649-66B0-E2DB-9CF151C994A7}"/>
                </a:ext>
              </a:extLst>
            </p:cNvPr>
            <p:cNvGrpSpPr>
              <a:grpSpLocks/>
            </p:cNvGrpSpPr>
            <p:nvPr/>
          </p:nvGrpSpPr>
          <p:grpSpPr bwMode="auto">
            <a:xfrm rot="5422507">
              <a:off x="3077" y="1276"/>
              <a:ext cx="191" cy="291"/>
              <a:chOff x="3552" y="3168"/>
              <a:chExt cx="191" cy="291"/>
            </a:xfrm>
          </p:grpSpPr>
          <p:sp>
            <p:nvSpPr>
              <p:cNvPr id="325" name="Line 55">
                <a:extLst>
                  <a:ext uri="{FF2B5EF4-FFF2-40B4-BE49-F238E27FC236}">
                    <a16:creationId xmlns:a16="http://schemas.microsoft.com/office/drawing/2014/main" id="{ECF3C626-8B10-F38B-F17C-B1A62E8C5C37}"/>
                  </a:ext>
                </a:extLst>
              </p:cNvPr>
              <p:cNvSpPr>
                <a:spLocks noChangeShapeType="1"/>
              </p:cNvSpPr>
              <p:nvPr/>
            </p:nvSpPr>
            <p:spPr bwMode="auto">
              <a:xfrm>
                <a:off x="3552" y="3206"/>
                <a:ext cx="0" cy="227"/>
              </a:xfrm>
              <a:prstGeom prst="line">
                <a:avLst/>
              </a:prstGeom>
              <a:noFill/>
              <a:ln w="38100">
                <a:solidFill>
                  <a:srgbClr val="0033CC"/>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326" name="Line 56">
                <a:extLst>
                  <a:ext uri="{FF2B5EF4-FFF2-40B4-BE49-F238E27FC236}">
                    <a16:creationId xmlns:a16="http://schemas.microsoft.com/office/drawing/2014/main" id="{65B29D1F-E19D-EAFE-3555-6A8508B7A602}"/>
                  </a:ext>
                </a:extLst>
              </p:cNvPr>
              <p:cNvSpPr>
                <a:spLocks noChangeShapeType="1"/>
              </p:cNvSpPr>
              <p:nvPr/>
            </p:nvSpPr>
            <p:spPr bwMode="auto">
              <a:xfrm flipV="1">
                <a:off x="3552" y="3168"/>
                <a:ext cx="173" cy="114"/>
              </a:xfrm>
              <a:prstGeom prst="line">
                <a:avLst/>
              </a:prstGeom>
              <a:noFill/>
              <a:ln w="38100">
                <a:solidFill>
                  <a:srgbClr val="0033CC"/>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327" name="Line 57">
                <a:extLst>
                  <a:ext uri="{FF2B5EF4-FFF2-40B4-BE49-F238E27FC236}">
                    <a16:creationId xmlns:a16="http://schemas.microsoft.com/office/drawing/2014/main" id="{C6A6CB86-11CA-F232-C29A-CBD39DCC0CC6}"/>
                  </a:ext>
                </a:extLst>
              </p:cNvPr>
              <p:cNvSpPr>
                <a:spLocks noChangeShapeType="1"/>
              </p:cNvSpPr>
              <p:nvPr/>
            </p:nvSpPr>
            <p:spPr bwMode="auto">
              <a:xfrm>
                <a:off x="3552" y="3357"/>
                <a:ext cx="191" cy="102"/>
              </a:xfrm>
              <a:prstGeom prst="line">
                <a:avLst/>
              </a:prstGeom>
              <a:noFill/>
              <a:ln w="38100">
                <a:solidFill>
                  <a:srgbClr val="0033CC"/>
                </a:solidFill>
                <a:round/>
                <a:headEnd/>
                <a:tailEnd type="stealth" w="med" len="lg"/>
              </a:ln>
              <a:extLst>
                <a:ext uri="{909E8E84-426E-40DD-AFC4-6F175D3DCCD1}">
                  <a14:hiddenFill xmlns:a14="http://schemas.microsoft.com/office/drawing/2010/main">
                    <a:noFill/>
                  </a14:hiddenFill>
                </a:ext>
              </a:extLst>
            </p:spPr>
            <p:txBody>
              <a:bodyPr wrap="none" anchor="ctr"/>
              <a:lstStyle/>
              <a:p>
                <a:endParaRPr lang="zh-CN" altLang="en-US"/>
              </a:p>
            </p:txBody>
          </p:sp>
        </p:grpSp>
        <p:sp>
          <p:nvSpPr>
            <p:cNvPr id="164" name="Line 58">
              <a:extLst>
                <a:ext uri="{FF2B5EF4-FFF2-40B4-BE49-F238E27FC236}">
                  <a16:creationId xmlns:a16="http://schemas.microsoft.com/office/drawing/2014/main" id="{13778516-6FE4-8EAD-A462-2A00AA9EDD40}"/>
                </a:ext>
              </a:extLst>
            </p:cNvPr>
            <p:cNvSpPr>
              <a:spLocks noChangeShapeType="1"/>
            </p:cNvSpPr>
            <p:nvPr/>
          </p:nvSpPr>
          <p:spPr bwMode="auto">
            <a:xfrm>
              <a:off x="2748" y="1933"/>
              <a:ext cx="192" cy="0"/>
            </a:xfrm>
            <a:prstGeom prst="line">
              <a:avLst/>
            </a:prstGeom>
            <a:noFill/>
            <a:ln w="5715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165" name="AutoShape 59">
              <a:extLst>
                <a:ext uri="{FF2B5EF4-FFF2-40B4-BE49-F238E27FC236}">
                  <a16:creationId xmlns:a16="http://schemas.microsoft.com/office/drawing/2014/main" id="{13E717EF-B290-8D4E-0FCB-F8BFD84DC202}"/>
                </a:ext>
              </a:extLst>
            </p:cNvPr>
            <p:cNvSpPr>
              <a:spLocks noChangeArrowheads="1"/>
            </p:cNvSpPr>
            <p:nvPr/>
          </p:nvSpPr>
          <p:spPr bwMode="auto">
            <a:xfrm>
              <a:off x="2810" y="1480"/>
              <a:ext cx="66" cy="69"/>
            </a:xfrm>
            <a:prstGeom prst="flowChartConnector">
              <a:avLst/>
            </a:prstGeom>
            <a:solidFill>
              <a:srgbClr val="0033CC"/>
            </a:solidFill>
            <a:ln w="2857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66" name="Rectangle 60">
              <a:extLst>
                <a:ext uri="{FF2B5EF4-FFF2-40B4-BE49-F238E27FC236}">
                  <a16:creationId xmlns:a16="http://schemas.microsoft.com/office/drawing/2014/main" id="{C022367A-B7A5-CFC1-1803-F964EA061737}"/>
                </a:ext>
              </a:extLst>
            </p:cNvPr>
            <p:cNvSpPr>
              <a:spLocks noChangeArrowheads="1"/>
            </p:cNvSpPr>
            <p:nvPr/>
          </p:nvSpPr>
          <p:spPr bwMode="auto">
            <a:xfrm>
              <a:off x="3129" y="948"/>
              <a:ext cx="96" cy="240"/>
            </a:xfrm>
            <a:prstGeom prst="rect">
              <a:avLst/>
            </a:prstGeom>
            <a:solidFill>
              <a:srgbClr val="CCFFFF"/>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67" name="Text Box 61">
              <a:extLst>
                <a:ext uri="{FF2B5EF4-FFF2-40B4-BE49-F238E27FC236}">
                  <a16:creationId xmlns:a16="http://schemas.microsoft.com/office/drawing/2014/main" id="{2576D31D-E813-7444-151F-EE5E021EF55E}"/>
                </a:ext>
              </a:extLst>
            </p:cNvPr>
            <p:cNvSpPr txBox="1">
              <a:spLocks noChangeArrowheads="1"/>
            </p:cNvSpPr>
            <p:nvPr/>
          </p:nvSpPr>
          <p:spPr bwMode="auto">
            <a:xfrm>
              <a:off x="2407" y="1208"/>
              <a:ext cx="244"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400" i="1">
                  <a:solidFill>
                    <a:srgbClr val="FF0066"/>
                  </a:solidFill>
                </a:rPr>
                <a:t>A</a:t>
              </a:r>
            </a:p>
          </p:txBody>
        </p:sp>
        <p:sp>
          <p:nvSpPr>
            <p:cNvPr id="168" name="Text Box 62">
              <a:extLst>
                <a:ext uri="{FF2B5EF4-FFF2-40B4-BE49-F238E27FC236}">
                  <a16:creationId xmlns:a16="http://schemas.microsoft.com/office/drawing/2014/main" id="{0C30EBED-91B7-0DB6-CD39-E3AF0D9A3079}"/>
                </a:ext>
              </a:extLst>
            </p:cNvPr>
            <p:cNvSpPr txBox="1">
              <a:spLocks noChangeArrowheads="1"/>
            </p:cNvSpPr>
            <p:nvPr/>
          </p:nvSpPr>
          <p:spPr bwMode="auto">
            <a:xfrm>
              <a:off x="2433" y="1575"/>
              <a:ext cx="319" cy="2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r>
                <a:rPr kumimoji="0" lang="en-US" altLang="zh-CN" sz="2400">
                  <a:solidFill>
                    <a:srgbClr val="0033CC"/>
                  </a:solidFill>
                </a:rPr>
                <a:t>D</a:t>
              </a:r>
              <a:r>
                <a:rPr kumimoji="0" lang="en-US" altLang="zh-CN" sz="2400" baseline="-25000">
                  <a:solidFill>
                    <a:srgbClr val="0033CC"/>
                  </a:solidFill>
                </a:rPr>
                <a:t>1</a:t>
              </a:r>
            </a:p>
          </p:txBody>
        </p:sp>
        <p:sp>
          <p:nvSpPr>
            <p:cNvPr id="169" name="Text Box 63">
              <a:extLst>
                <a:ext uri="{FF2B5EF4-FFF2-40B4-BE49-F238E27FC236}">
                  <a16:creationId xmlns:a16="http://schemas.microsoft.com/office/drawing/2014/main" id="{0048E812-0218-2AE3-7484-242719B1F96E}"/>
                </a:ext>
              </a:extLst>
            </p:cNvPr>
            <p:cNvSpPr txBox="1">
              <a:spLocks noChangeArrowheads="1"/>
            </p:cNvSpPr>
            <p:nvPr/>
          </p:nvSpPr>
          <p:spPr bwMode="auto">
            <a:xfrm>
              <a:off x="3047" y="1501"/>
              <a:ext cx="328" cy="2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r>
                <a:rPr kumimoji="0" lang="en-US" altLang="zh-CN" sz="2400">
                  <a:solidFill>
                    <a:srgbClr val="0033CC"/>
                  </a:solidFill>
                </a:rPr>
                <a:t>T</a:t>
              </a:r>
              <a:r>
                <a:rPr kumimoji="0" lang="en-US" altLang="zh-CN" sz="2400" baseline="-25000">
                  <a:solidFill>
                    <a:srgbClr val="0033CC"/>
                  </a:solidFill>
                </a:rPr>
                <a:t>1</a:t>
              </a:r>
            </a:p>
          </p:txBody>
        </p:sp>
        <p:sp>
          <p:nvSpPr>
            <p:cNvPr id="170" name="Text Box 64">
              <a:extLst>
                <a:ext uri="{FF2B5EF4-FFF2-40B4-BE49-F238E27FC236}">
                  <a16:creationId xmlns:a16="http://schemas.microsoft.com/office/drawing/2014/main" id="{18825F41-6D87-D8CB-A0FF-C48057E4AA57}"/>
                </a:ext>
              </a:extLst>
            </p:cNvPr>
            <p:cNvSpPr txBox="1">
              <a:spLocks noChangeArrowheads="1"/>
            </p:cNvSpPr>
            <p:nvPr/>
          </p:nvSpPr>
          <p:spPr bwMode="auto">
            <a:xfrm>
              <a:off x="3668" y="1653"/>
              <a:ext cx="328" cy="2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r>
                <a:rPr kumimoji="0" lang="en-US" altLang="zh-CN" sz="2400">
                  <a:solidFill>
                    <a:srgbClr val="0033CC"/>
                  </a:solidFill>
                </a:rPr>
                <a:t>T</a:t>
              </a:r>
              <a:r>
                <a:rPr kumimoji="0" lang="en-US" altLang="zh-CN" sz="2400" baseline="-25000">
                  <a:solidFill>
                    <a:srgbClr val="0033CC"/>
                  </a:solidFill>
                </a:rPr>
                <a:t>2</a:t>
              </a:r>
            </a:p>
          </p:txBody>
        </p:sp>
        <p:sp>
          <p:nvSpPr>
            <p:cNvPr id="171" name="Text Box 65">
              <a:extLst>
                <a:ext uri="{FF2B5EF4-FFF2-40B4-BE49-F238E27FC236}">
                  <a16:creationId xmlns:a16="http://schemas.microsoft.com/office/drawing/2014/main" id="{2D488F3D-7076-84A0-4BCC-73F7ED7662C5}"/>
                </a:ext>
              </a:extLst>
            </p:cNvPr>
            <p:cNvSpPr txBox="1">
              <a:spLocks noChangeArrowheads="1"/>
            </p:cNvSpPr>
            <p:nvPr/>
          </p:nvSpPr>
          <p:spPr bwMode="auto">
            <a:xfrm>
              <a:off x="4947" y="1197"/>
              <a:ext cx="328" cy="2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r>
                <a:rPr kumimoji="0" lang="en-US" altLang="zh-CN" sz="2400">
                  <a:solidFill>
                    <a:srgbClr val="0033CC"/>
                  </a:solidFill>
                </a:rPr>
                <a:t>T</a:t>
              </a:r>
              <a:r>
                <a:rPr kumimoji="0" lang="en-US" altLang="zh-CN" sz="2400" baseline="-25000">
                  <a:solidFill>
                    <a:srgbClr val="0033CC"/>
                  </a:solidFill>
                </a:rPr>
                <a:t>3</a:t>
              </a:r>
            </a:p>
          </p:txBody>
        </p:sp>
        <p:sp>
          <p:nvSpPr>
            <p:cNvPr id="288" name="Text Box 66">
              <a:extLst>
                <a:ext uri="{FF2B5EF4-FFF2-40B4-BE49-F238E27FC236}">
                  <a16:creationId xmlns:a16="http://schemas.microsoft.com/office/drawing/2014/main" id="{728E7E42-EF27-FC84-1E18-0EB9DE3E4C1D}"/>
                </a:ext>
              </a:extLst>
            </p:cNvPr>
            <p:cNvSpPr txBox="1">
              <a:spLocks noChangeArrowheads="1"/>
            </p:cNvSpPr>
            <p:nvPr/>
          </p:nvSpPr>
          <p:spPr bwMode="auto">
            <a:xfrm>
              <a:off x="4947" y="2128"/>
              <a:ext cx="328" cy="2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r>
                <a:rPr kumimoji="0" lang="en-US" altLang="zh-CN" sz="2400">
                  <a:solidFill>
                    <a:srgbClr val="0033CC"/>
                  </a:solidFill>
                </a:rPr>
                <a:t>T</a:t>
              </a:r>
              <a:r>
                <a:rPr kumimoji="0" lang="en-US" altLang="zh-CN" sz="2400" baseline="-25000">
                  <a:solidFill>
                    <a:srgbClr val="0033CC"/>
                  </a:solidFill>
                </a:rPr>
                <a:t>4</a:t>
              </a:r>
            </a:p>
          </p:txBody>
        </p:sp>
        <p:sp>
          <p:nvSpPr>
            <p:cNvPr id="289" name="Text Box 67">
              <a:extLst>
                <a:ext uri="{FF2B5EF4-FFF2-40B4-BE49-F238E27FC236}">
                  <a16:creationId xmlns:a16="http://schemas.microsoft.com/office/drawing/2014/main" id="{6CE1E802-4874-10C1-DEBE-53C90EC93198}"/>
                </a:ext>
              </a:extLst>
            </p:cNvPr>
            <p:cNvSpPr txBox="1">
              <a:spLocks noChangeArrowheads="1"/>
            </p:cNvSpPr>
            <p:nvPr/>
          </p:nvSpPr>
          <p:spPr bwMode="auto">
            <a:xfrm>
              <a:off x="5061" y="1601"/>
              <a:ext cx="319" cy="2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r>
                <a:rPr kumimoji="0" lang="en-US" altLang="zh-CN" sz="2400">
                  <a:solidFill>
                    <a:srgbClr val="0033CC"/>
                  </a:solidFill>
                </a:rPr>
                <a:t>D</a:t>
              </a:r>
              <a:endParaRPr kumimoji="0" lang="en-US" altLang="zh-CN" sz="2400" baseline="-25000">
                <a:solidFill>
                  <a:srgbClr val="0033CC"/>
                </a:solidFill>
              </a:endParaRPr>
            </a:p>
          </p:txBody>
        </p:sp>
        <p:sp>
          <p:nvSpPr>
            <p:cNvPr id="290" name="Text Box 68">
              <a:extLst>
                <a:ext uri="{FF2B5EF4-FFF2-40B4-BE49-F238E27FC236}">
                  <a16:creationId xmlns:a16="http://schemas.microsoft.com/office/drawing/2014/main" id="{7BD58D96-6020-6695-630D-5BC682707954}"/>
                </a:ext>
              </a:extLst>
            </p:cNvPr>
            <p:cNvSpPr txBox="1">
              <a:spLocks noChangeArrowheads="1"/>
            </p:cNvSpPr>
            <p:nvPr/>
          </p:nvSpPr>
          <p:spPr bwMode="auto">
            <a:xfrm>
              <a:off x="3766" y="874"/>
              <a:ext cx="308" cy="2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r>
                <a:rPr kumimoji="0" lang="en-US" altLang="zh-CN" sz="2400" i="1">
                  <a:solidFill>
                    <a:srgbClr val="0033CC"/>
                  </a:solidFill>
                </a:rPr>
                <a:t>R</a:t>
              </a:r>
              <a:r>
                <a:rPr kumimoji="0" lang="en-US" altLang="zh-CN" sz="2400" baseline="-25000">
                  <a:solidFill>
                    <a:srgbClr val="0033CC"/>
                  </a:solidFill>
                </a:rPr>
                <a:t>2</a:t>
              </a:r>
            </a:p>
          </p:txBody>
        </p:sp>
        <p:sp>
          <p:nvSpPr>
            <p:cNvPr id="291" name="Text Box 69">
              <a:extLst>
                <a:ext uri="{FF2B5EF4-FFF2-40B4-BE49-F238E27FC236}">
                  <a16:creationId xmlns:a16="http://schemas.microsoft.com/office/drawing/2014/main" id="{F0CCA02E-A45E-ECED-0753-C9AF81AF2A1B}"/>
                </a:ext>
              </a:extLst>
            </p:cNvPr>
            <p:cNvSpPr txBox="1">
              <a:spLocks noChangeArrowheads="1"/>
            </p:cNvSpPr>
            <p:nvPr/>
          </p:nvSpPr>
          <p:spPr bwMode="auto">
            <a:xfrm>
              <a:off x="4624" y="2376"/>
              <a:ext cx="308" cy="2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r>
                <a:rPr kumimoji="0" lang="en-US" altLang="zh-CN" sz="2400" i="1">
                  <a:solidFill>
                    <a:srgbClr val="0033CC"/>
                  </a:solidFill>
                </a:rPr>
                <a:t>R</a:t>
              </a:r>
              <a:r>
                <a:rPr kumimoji="0" lang="en-US" altLang="zh-CN" sz="2400" baseline="-25000">
                  <a:solidFill>
                    <a:srgbClr val="0033CC"/>
                  </a:solidFill>
                </a:rPr>
                <a:t>3</a:t>
              </a:r>
            </a:p>
          </p:txBody>
        </p:sp>
        <p:sp>
          <p:nvSpPr>
            <p:cNvPr id="292" name="Text Box 70">
              <a:extLst>
                <a:ext uri="{FF2B5EF4-FFF2-40B4-BE49-F238E27FC236}">
                  <a16:creationId xmlns:a16="http://schemas.microsoft.com/office/drawing/2014/main" id="{7A25ADCB-5847-AB31-4CC4-89D16E62A179}"/>
                </a:ext>
              </a:extLst>
            </p:cNvPr>
            <p:cNvSpPr txBox="1">
              <a:spLocks noChangeArrowheads="1"/>
            </p:cNvSpPr>
            <p:nvPr/>
          </p:nvSpPr>
          <p:spPr bwMode="auto">
            <a:xfrm>
              <a:off x="5072" y="819"/>
              <a:ext cx="308" cy="2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r>
                <a:rPr kumimoji="0" lang="en-US" altLang="zh-CN" sz="2400" i="1">
                  <a:solidFill>
                    <a:srgbClr val="0033CC"/>
                  </a:solidFill>
                </a:rPr>
                <a:t>R</a:t>
              </a:r>
              <a:r>
                <a:rPr kumimoji="0" lang="en-US" altLang="zh-CN" sz="2400" baseline="-25000">
                  <a:solidFill>
                    <a:srgbClr val="0033CC"/>
                  </a:solidFill>
                </a:rPr>
                <a:t>4</a:t>
              </a:r>
            </a:p>
          </p:txBody>
        </p:sp>
        <p:sp>
          <p:nvSpPr>
            <p:cNvPr id="293" name="Text Box 71">
              <a:extLst>
                <a:ext uri="{FF2B5EF4-FFF2-40B4-BE49-F238E27FC236}">
                  <a16:creationId xmlns:a16="http://schemas.microsoft.com/office/drawing/2014/main" id="{9B96D74A-AD70-F178-0EEB-0FC7E62087ED}"/>
                </a:ext>
              </a:extLst>
            </p:cNvPr>
            <p:cNvSpPr txBox="1">
              <a:spLocks noChangeArrowheads="1"/>
            </p:cNvSpPr>
            <p:nvPr/>
          </p:nvSpPr>
          <p:spPr bwMode="auto">
            <a:xfrm>
              <a:off x="5308" y="1676"/>
              <a:ext cx="275"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400" i="1">
                  <a:solidFill>
                    <a:srgbClr val="FF0066"/>
                  </a:solidFill>
                </a:rPr>
                <a:t>Y</a:t>
              </a:r>
            </a:p>
          </p:txBody>
        </p:sp>
        <p:grpSp>
          <p:nvGrpSpPr>
            <p:cNvPr id="294" name="Group 72">
              <a:extLst>
                <a:ext uri="{FF2B5EF4-FFF2-40B4-BE49-F238E27FC236}">
                  <a16:creationId xmlns:a16="http://schemas.microsoft.com/office/drawing/2014/main" id="{BFB02C17-0865-2F2B-193A-56D8D9CAA0B8}"/>
                </a:ext>
              </a:extLst>
            </p:cNvPr>
            <p:cNvGrpSpPr>
              <a:grpSpLocks/>
            </p:cNvGrpSpPr>
            <p:nvPr/>
          </p:nvGrpSpPr>
          <p:grpSpPr bwMode="auto">
            <a:xfrm>
              <a:off x="3770" y="2479"/>
              <a:ext cx="191" cy="291"/>
              <a:chOff x="3552" y="3168"/>
              <a:chExt cx="191" cy="291"/>
            </a:xfrm>
          </p:grpSpPr>
          <p:sp>
            <p:nvSpPr>
              <p:cNvPr id="322" name="Line 73">
                <a:extLst>
                  <a:ext uri="{FF2B5EF4-FFF2-40B4-BE49-F238E27FC236}">
                    <a16:creationId xmlns:a16="http://schemas.microsoft.com/office/drawing/2014/main" id="{863BECAC-9AE8-C6A7-139F-940A3A966A25}"/>
                  </a:ext>
                </a:extLst>
              </p:cNvPr>
              <p:cNvSpPr>
                <a:spLocks noChangeShapeType="1"/>
              </p:cNvSpPr>
              <p:nvPr/>
            </p:nvSpPr>
            <p:spPr bwMode="auto">
              <a:xfrm>
                <a:off x="3552" y="3206"/>
                <a:ext cx="0" cy="227"/>
              </a:xfrm>
              <a:prstGeom prst="line">
                <a:avLst/>
              </a:prstGeom>
              <a:noFill/>
              <a:ln w="38100">
                <a:solidFill>
                  <a:srgbClr val="0033CC"/>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323" name="Line 74">
                <a:extLst>
                  <a:ext uri="{FF2B5EF4-FFF2-40B4-BE49-F238E27FC236}">
                    <a16:creationId xmlns:a16="http://schemas.microsoft.com/office/drawing/2014/main" id="{B2E55B41-24E4-E50D-1DF1-C5884BF587DC}"/>
                  </a:ext>
                </a:extLst>
              </p:cNvPr>
              <p:cNvSpPr>
                <a:spLocks noChangeShapeType="1"/>
              </p:cNvSpPr>
              <p:nvPr/>
            </p:nvSpPr>
            <p:spPr bwMode="auto">
              <a:xfrm flipV="1">
                <a:off x="3552" y="3168"/>
                <a:ext cx="173" cy="114"/>
              </a:xfrm>
              <a:prstGeom prst="line">
                <a:avLst/>
              </a:prstGeom>
              <a:noFill/>
              <a:ln w="38100">
                <a:solidFill>
                  <a:srgbClr val="0033CC"/>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324" name="Line 75">
                <a:extLst>
                  <a:ext uri="{FF2B5EF4-FFF2-40B4-BE49-F238E27FC236}">
                    <a16:creationId xmlns:a16="http://schemas.microsoft.com/office/drawing/2014/main" id="{AA8E98A1-9D3F-C0B5-4B89-968F768DFA09}"/>
                  </a:ext>
                </a:extLst>
              </p:cNvPr>
              <p:cNvSpPr>
                <a:spLocks noChangeShapeType="1"/>
              </p:cNvSpPr>
              <p:nvPr/>
            </p:nvSpPr>
            <p:spPr bwMode="auto">
              <a:xfrm>
                <a:off x="3552" y="3357"/>
                <a:ext cx="191" cy="102"/>
              </a:xfrm>
              <a:prstGeom prst="line">
                <a:avLst/>
              </a:prstGeom>
              <a:noFill/>
              <a:ln w="38100">
                <a:solidFill>
                  <a:srgbClr val="0033CC"/>
                </a:solidFill>
                <a:round/>
                <a:headEnd/>
                <a:tailEnd type="stealth" w="med" len="lg"/>
              </a:ln>
              <a:extLst>
                <a:ext uri="{909E8E84-426E-40DD-AFC4-6F175D3DCCD1}">
                  <a14:hiddenFill xmlns:a14="http://schemas.microsoft.com/office/drawing/2010/main">
                    <a:noFill/>
                  </a14:hiddenFill>
                </a:ext>
              </a:extLst>
            </p:spPr>
            <p:txBody>
              <a:bodyPr wrap="none" anchor="ctr"/>
              <a:lstStyle/>
              <a:p>
                <a:endParaRPr lang="zh-CN" altLang="en-US"/>
              </a:p>
            </p:txBody>
          </p:sp>
        </p:grpSp>
        <p:sp>
          <p:nvSpPr>
            <p:cNvPr id="295" name="Line 76">
              <a:extLst>
                <a:ext uri="{FF2B5EF4-FFF2-40B4-BE49-F238E27FC236}">
                  <a16:creationId xmlns:a16="http://schemas.microsoft.com/office/drawing/2014/main" id="{57B4671B-A029-60DE-4EB4-6DC73319CFEB}"/>
                </a:ext>
              </a:extLst>
            </p:cNvPr>
            <p:cNvSpPr>
              <a:spLocks noChangeShapeType="1"/>
            </p:cNvSpPr>
            <p:nvPr/>
          </p:nvSpPr>
          <p:spPr bwMode="auto">
            <a:xfrm flipH="1">
              <a:off x="3209" y="1901"/>
              <a:ext cx="2" cy="559"/>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96" name="Line 77">
              <a:extLst>
                <a:ext uri="{FF2B5EF4-FFF2-40B4-BE49-F238E27FC236}">
                  <a16:creationId xmlns:a16="http://schemas.microsoft.com/office/drawing/2014/main" id="{55E01E30-95E7-429F-8370-75F387FBBADA}"/>
                </a:ext>
              </a:extLst>
            </p:cNvPr>
            <p:cNvSpPr>
              <a:spLocks noChangeShapeType="1"/>
            </p:cNvSpPr>
            <p:nvPr/>
          </p:nvSpPr>
          <p:spPr bwMode="auto">
            <a:xfrm flipH="1">
              <a:off x="2563" y="2630"/>
              <a:ext cx="503"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297" name="Line 78">
              <a:extLst>
                <a:ext uri="{FF2B5EF4-FFF2-40B4-BE49-F238E27FC236}">
                  <a16:creationId xmlns:a16="http://schemas.microsoft.com/office/drawing/2014/main" id="{4ACC1D9B-CB65-AAEF-888F-A8E1B8283E38}"/>
                </a:ext>
              </a:extLst>
            </p:cNvPr>
            <p:cNvSpPr>
              <a:spLocks noChangeShapeType="1"/>
            </p:cNvSpPr>
            <p:nvPr/>
          </p:nvSpPr>
          <p:spPr bwMode="auto">
            <a:xfrm flipH="1">
              <a:off x="2864" y="2629"/>
              <a:ext cx="0" cy="448"/>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298" name="AutoShape 79">
              <a:extLst>
                <a:ext uri="{FF2B5EF4-FFF2-40B4-BE49-F238E27FC236}">
                  <a16:creationId xmlns:a16="http://schemas.microsoft.com/office/drawing/2014/main" id="{216C806A-ADBC-EAEB-5EEE-4334483DDCD9}"/>
                </a:ext>
              </a:extLst>
            </p:cNvPr>
            <p:cNvSpPr>
              <a:spLocks noChangeArrowheads="1"/>
            </p:cNvSpPr>
            <p:nvPr/>
          </p:nvSpPr>
          <p:spPr bwMode="auto">
            <a:xfrm>
              <a:off x="2768" y="2794"/>
              <a:ext cx="192" cy="150"/>
            </a:xfrm>
            <a:prstGeom prst="triangle">
              <a:avLst>
                <a:gd name="adj" fmla="val 50000"/>
              </a:avLst>
            </a:prstGeom>
            <a:noFill/>
            <a:ln w="38100">
              <a:solidFill>
                <a:srgbClr val="0033CC"/>
              </a:solidFill>
              <a:miter lim="800000"/>
              <a:headEnd/>
              <a:tailEnd/>
            </a:ln>
            <a:effectLst/>
            <a:extLst>
              <a:ext uri="{909E8E84-426E-40DD-AFC4-6F175D3DCCD1}">
                <a14:hiddenFill xmlns:a14="http://schemas.microsoft.com/office/drawing/2010/main">
                  <a:solidFill>
                    <a:schemeClr val="bg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99" name="Line 80">
              <a:extLst>
                <a:ext uri="{FF2B5EF4-FFF2-40B4-BE49-F238E27FC236}">
                  <a16:creationId xmlns:a16="http://schemas.microsoft.com/office/drawing/2014/main" id="{9C7747A5-F2AF-C2CD-70A4-CFBE8AF7B553}"/>
                </a:ext>
              </a:extLst>
            </p:cNvPr>
            <p:cNvSpPr>
              <a:spLocks noChangeShapeType="1"/>
            </p:cNvSpPr>
            <p:nvPr/>
          </p:nvSpPr>
          <p:spPr bwMode="auto">
            <a:xfrm flipV="1">
              <a:off x="2745" y="2788"/>
              <a:ext cx="235" cy="0"/>
            </a:xfrm>
            <a:prstGeom prst="line">
              <a:avLst/>
            </a:prstGeom>
            <a:noFill/>
            <a:ln w="381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300" name="AutoShape 81">
              <a:extLst>
                <a:ext uri="{FF2B5EF4-FFF2-40B4-BE49-F238E27FC236}">
                  <a16:creationId xmlns:a16="http://schemas.microsoft.com/office/drawing/2014/main" id="{D39CC2E1-E78A-B86E-678A-1C0A3AD2A1EF}"/>
                </a:ext>
              </a:extLst>
            </p:cNvPr>
            <p:cNvSpPr>
              <a:spLocks noChangeArrowheads="1"/>
            </p:cNvSpPr>
            <p:nvPr/>
          </p:nvSpPr>
          <p:spPr bwMode="auto">
            <a:xfrm>
              <a:off x="2505" y="2611"/>
              <a:ext cx="66" cy="69"/>
            </a:xfrm>
            <a:prstGeom prst="flowChartConnector">
              <a:avLst/>
            </a:prstGeom>
            <a:noFill/>
            <a:ln w="28575">
              <a:solidFill>
                <a:srgbClr val="0033CC"/>
              </a:solidFill>
              <a:round/>
              <a:headEnd/>
              <a:tailEn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301" name="Line 82">
              <a:extLst>
                <a:ext uri="{FF2B5EF4-FFF2-40B4-BE49-F238E27FC236}">
                  <a16:creationId xmlns:a16="http://schemas.microsoft.com/office/drawing/2014/main" id="{1623A358-17AA-1C3B-58C6-A4DDB6A309FF}"/>
                </a:ext>
              </a:extLst>
            </p:cNvPr>
            <p:cNvSpPr>
              <a:spLocks noChangeShapeType="1"/>
            </p:cNvSpPr>
            <p:nvPr/>
          </p:nvSpPr>
          <p:spPr bwMode="auto">
            <a:xfrm>
              <a:off x="3334" y="2626"/>
              <a:ext cx="435" cy="0"/>
            </a:xfrm>
            <a:prstGeom prst="line">
              <a:avLst/>
            </a:prstGeom>
            <a:noFill/>
            <a:ln w="28575">
              <a:solidFill>
                <a:schemeClr val="accent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302" name="Text Box 83">
              <a:extLst>
                <a:ext uri="{FF2B5EF4-FFF2-40B4-BE49-F238E27FC236}">
                  <a16:creationId xmlns:a16="http://schemas.microsoft.com/office/drawing/2014/main" id="{9D74C738-E6EA-5F81-61BE-059A0CF63C66}"/>
                </a:ext>
              </a:extLst>
            </p:cNvPr>
            <p:cNvSpPr txBox="1">
              <a:spLocks noChangeArrowheads="1"/>
            </p:cNvSpPr>
            <p:nvPr/>
          </p:nvSpPr>
          <p:spPr bwMode="auto">
            <a:xfrm>
              <a:off x="3312" y="2028"/>
              <a:ext cx="356" cy="2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r>
                <a:rPr kumimoji="0" lang="en-US" altLang="zh-CN" sz="2400" i="1">
                  <a:solidFill>
                    <a:srgbClr val="0033CC"/>
                  </a:solidFill>
                </a:rPr>
                <a:t>R</a:t>
              </a:r>
              <a:r>
                <a:rPr kumimoji="0" lang="en-US" altLang="zh-CN" sz="2400">
                  <a:solidFill>
                    <a:srgbClr val="0033CC"/>
                  </a:solidFill>
                  <a:sym typeface="Symbol" panose="05050102010706020507" pitchFamily="18" charset="2"/>
                </a:rPr>
                <a:t></a:t>
              </a:r>
              <a:r>
                <a:rPr kumimoji="0" lang="en-US" altLang="zh-CN" sz="2400" baseline="-25000">
                  <a:solidFill>
                    <a:srgbClr val="0033CC"/>
                  </a:solidFill>
                </a:rPr>
                <a:t>1</a:t>
              </a:r>
            </a:p>
          </p:txBody>
        </p:sp>
        <p:grpSp>
          <p:nvGrpSpPr>
            <p:cNvPr id="303" name="Group 84">
              <a:extLst>
                <a:ext uri="{FF2B5EF4-FFF2-40B4-BE49-F238E27FC236}">
                  <a16:creationId xmlns:a16="http://schemas.microsoft.com/office/drawing/2014/main" id="{C2058035-FA78-8AFC-7062-07DDC469317D}"/>
                </a:ext>
              </a:extLst>
            </p:cNvPr>
            <p:cNvGrpSpPr>
              <a:grpSpLocks/>
            </p:cNvGrpSpPr>
            <p:nvPr/>
          </p:nvGrpSpPr>
          <p:grpSpPr bwMode="auto">
            <a:xfrm rot="5422507">
              <a:off x="3106" y="2406"/>
              <a:ext cx="191" cy="291"/>
              <a:chOff x="3552" y="3168"/>
              <a:chExt cx="191" cy="291"/>
            </a:xfrm>
          </p:grpSpPr>
          <p:sp>
            <p:nvSpPr>
              <p:cNvPr id="319" name="Line 85">
                <a:extLst>
                  <a:ext uri="{FF2B5EF4-FFF2-40B4-BE49-F238E27FC236}">
                    <a16:creationId xmlns:a16="http://schemas.microsoft.com/office/drawing/2014/main" id="{75C23671-F730-AD82-82F0-19BF5B686C0B}"/>
                  </a:ext>
                </a:extLst>
              </p:cNvPr>
              <p:cNvSpPr>
                <a:spLocks noChangeShapeType="1"/>
              </p:cNvSpPr>
              <p:nvPr/>
            </p:nvSpPr>
            <p:spPr bwMode="auto">
              <a:xfrm>
                <a:off x="3552" y="3206"/>
                <a:ext cx="0" cy="227"/>
              </a:xfrm>
              <a:prstGeom prst="line">
                <a:avLst/>
              </a:prstGeom>
              <a:noFill/>
              <a:ln w="38100">
                <a:solidFill>
                  <a:srgbClr val="0033CC"/>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320" name="Line 86">
                <a:extLst>
                  <a:ext uri="{FF2B5EF4-FFF2-40B4-BE49-F238E27FC236}">
                    <a16:creationId xmlns:a16="http://schemas.microsoft.com/office/drawing/2014/main" id="{C02B8ECF-E3E8-66BC-AD84-C6744D5DE3E4}"/>
                  </a:ext>
                </a:extLst>
              </p:cNvPr>
              <p:cNvSpPr>
                <a:spLocks noChangeShapeType="1"/>
              </p:cNvSpPr>
              <p:nvPr/>
            </p:nvSpPr>
            <p:spPr bwMode="auto">
              <a:xfrm flipV="1">
                <a:off x="3552" y="3168"/>
                <a:ext cx="173" cy="114"/>
              </a:xfrm>
              <a:prstGeom prst="line">
                <a:avLst/>
              </a:prstGeom>
              <a:noFill/>
              <a:ln w="38100">
                <a:solidFill>
                  <a:srgbClr val="0033CC"/>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321" name="Line 87">
                <a:extLst>
                  <a:ext uri="{FF2B5EF4-FFF2-40B4-BE49-F238E27FC236}">
                    <a16:creationId xmlns:a16="http://schemas.microsoft.com/office/drawing/2014/main" id="{3F85E424-68AD-BA4B-CE48-F769B66FCE9A}"/>
                  </a:ext>
                </a:extLst>
              </p:cNvPr>
              <p:cNvSpPr>
                <a:spLocks noChangeShapeType="1"/>
              </p:cNvSpPr>
              <p:nvPr/>
            </p:nvSpPr>
            <p:spPr bwMode="auto">
              <a:xfrm>
                <a:off x="3552" y="3357"/>
                <a:ext cx="191" cy="102"/>
              </a:xfrm>
              <a:prstGeom prst="line">
                <a:avLst/>
              </a:prstGeom>
              <a:noFill/>
              <a:ln w="38100">
                <a:solidFill>
                  <a:srgbClr val="0033CC"/>
                </a:solidFill>
                <a:round/>
                <a:headEnd/>
                <a:tailEnd type="stealth" w="med" len="lg"/>
              </a:ln>
              <a:extLst>
                <a:ext uri="{909E8E84-426E-40DD-AFC4-6F175D3DCCD1}">
                  <a14:hiddenFill xmlns:a14="http://schemas.microsoft.com/office/drawing/2010/main">
                    <a:noFill/>
                  </a14:hiddenFill>
                </a:ext>
              </a:extLst>
            </p:spPr>
            <p:txBody>
              <a:bodyPr wrap="none" anchor="ctr"/>
              <a:lstStyle/>
              <a:p>
                <a:endParaRPr lang="zh-CN" altLang="en-US"/>
              </a:p>
            </p:txBody>
          </p:sp>
        </p:grpSp>
        <p:sp>
          <p:nvSpPr>
            <p:cNvPr id="304" name="Line 88">
              <a:extLst>
                <a:ext uri="{FF2B5EF4-FFF2-40B4-BE49-F238E27FC236}">
                  <a16:creationId xmlns:a16="http://schemas.microsoft.com/office/drawing/2014/main" id="{7AFD7509-B524-410F-91D0-B3629CCD5A71}"/>
                </a:ext>
              </a:extLst>
            </p:cNvPr>
            <p:cNvSpPr>
              <a:spLocks noChangeShapeType="1"/>
            </p:cNvSpPr>
            <p:nvPr/>
          </p:nvSpPr>
          <p:spPr bwMode="auto">
            <a:xfrm>
              <a:off x="2777" y="3063"/>
              <a:ext cx="192" cy="0"/>
            </a:xfrm>
            <a:prstGeom prst="line">
              <a:avLst/>
            </a:prstGeom>
            <a:noFill/>
            <a:ln w="5715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305" name="AutoShape 89">
              <a:extLst>
                <a:ext uri="{FF2B5EF4-FFF2-40B4-BE49-F238E27FC236}">
                  <a16:creationId xmlns:a16="http://schemas.microsoft.com/office/drawing/2014/main" id="{0F0624E2-0D68-277F-BEDA-C9E22713C238}"/>
                </a:ext>
              </a:extLst>
            </p:cNvPr>
            <p:cNvSpPr>
              <a:spLocks noChangeArrowheads="1"/>
            </p:cNvSpPr>
            <p:nvPr/>
          </p:nvSpPr>
          <p:spPr bwMode="auto">
            <a:xfrm>
              <a:off x="2831" y="2599"/>
              <a:ext cx="66" cy="69"/>
            </a:xfrm>
            <a:prstGeom prst="flowChartConnector">
              <a:avLst/>
            </a:prstGeom>
            <a:solidFill>
              <a:srgbClr val="0033CC"/>
            </a:solidFill>
            <a:ln w="2857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306" name="Rectangle 90">
              <a:extLst>
                <a:ext uri="{FF2B5EF4-FFF2-40B4-BE49-F238E27FC236}">
                  <a16:creationId xmlns:a16="http://schemas.microsoft.com/office/drawing/2014/main" id="{42CAA989-BF26-A54E-422A-C11A2AF13283}"/>
                </a:ext>
              </a:extLst>
            </p:cNvPr>
            <p:cNvSpPr>
              <a:spLocks noChangeArrowheads="1"/>
            </p:cNvSpPr>
            <p:nvPr/>
          </p:nvSpPr>
          <p:spPr bwMode="auto">
            <a:xfrm>
              <a:off x="3158" y="2078"/>
              <a:ext cx="96" cy="240"/>
            </a:xfrm>
            <a:prstGeom prst="rect">
              <a:avLst/>
            </a:prstGeom>
            <a:solidFill>
              <a:srgbClr val="CCFFFF"/>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307" name="Text Box 91">
              <a:extLst>
                <a:ext uri="{FF2B5EF4-FFF2-40B4-BE49-F238E27FC236}">
                  <a16:creationId xmlns:a16="http://schemas.microsoft.com/office/drawing/2014/main" id="{FCD04DEB-AD26-2D93-1324-8524BE8B1088}"/>
                </a:ext>
              </a:extLst>
            </p:cNvPr>
            <p:cNvSpPr txBox="1">
              <a:spLocks noChangeArrowheads="1"/>
            </p:cNvSpPr>
            <p:nvPr/>
          </p:nvSpPr>
          <p:spPr bwMode="auto">
            <a:xfrm>
              <a:off x="2436" y="2338"/>
              <a:ext cx="244"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400" i="1">
                  <a:solidFill>
                    <a:srgbClr val="FF0066"/>
                  </a:solidFill>
                </a:rPr>
                <a:t>B</a:t>
              </a:r>
            </a:p>
          </p:txBody>
        </p:sp>
        <p:sp>
          <p:nvSpPr>
            <p:cNvPr id="308" name="Text Box 92">
              <a:extLst>
                <a:ext uri="{FF2B5EF4-FFF2-40B4-BE49-F238E27FC236}">
                  <a16:creationId xmlns:a16="http://schemas.microsoft.com/office/drawing/2014/main" id="{C25014A5-6E1E-3713-3D43-555340641E5D}"/>
                </a:ext>
              </a:extLst>
            </p:cNvPr>
            <p:cNvSpPr txBox="1">
              <a:spLocks noChangeArrowheads="1"/>
            </p:cNvSpPr>
            <p:nvPr/>
          </p:nvSpPr>
          <p:spPr bwMode="auto">
            <a:xfrm>
              <a:off x="2403" y="2688"/>
              <a:ext cx="488" cy="2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kumimoji="0" lang="en-US" altLang="zh-CN" sz="2400">
                  <a:solidFill>
                    <a:srgbClr val="0033CC"/>
                  </a:solidFill>
                </a:rPr>
                <a:t>D</a:t>
              </a:r>
              <a:r>
                <a:rPr kumimoji="0" lang="en-US" altLang="zh-CN" sz="2400" baseline="-25000">
                  <a:solidFill>
                    <a:srgbClr val="0033CC"/>
                  </a:solidFill>
                </a:rPr>
                <a:t>1</a:t>
              </a:r>
              <a:r>
                <a:rPr kumimoji="0" lang="en-US" altLang="zh-CN" sz="2400">
                  <a:solidFill>
                    <a:srgbClr val="0033CC"/>
                  </a:solidFill>
                  <a:sym typeface="Symbol" panose="05050102010706020507" pitchFamily="18" charset="2"/>
                </a:rPr>
                <a:t></a:t>
              </a:r>
            </a:p>
          </p:txBody>
        </p:sp>
        <p:sp>
          <p:nvSpPr>
            <p:cNvPr id="309" name="Text Box 93">
              <a:extLst>
                <a:ext uri="{FF2B5EF4-FFF2-40B4-BE49-F238E27FC236}">
                  <a16:creationId xmlns:a16="http://schemas.microsoft.com/office/drawing/2014/main" id="{7DD9509A-4108-F665-FD64-D4A988BBAEF3}"/>
                </a:ext>
              </a:extLst>
            </p:cNvPr>
            <p:cNvSpPr txBox="1">
              <a:spLocks noChangeArrowheads="1"/>
            </p:cNvSpPr>
            <p:nvPr/>
          </p:nvSpPr>
          <p:spPr bwMode="auto">
            <a:xfrm>
              <a:off x="3076" y="2631"/>
              <a:ext cx="455" cy="2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kumimoji="0" lang="en-US" altLang="zh-CN" sz="2400">
                  <a:solidFill>
                    <a:srgbClr val="0033CC"/>
                  </a:solidFill>
                </a:rPr>
                <a:t>T</a:t>
              </a:r>
              <a:r>
                <a:rPr kumimoji="0" lang="en-US" altLang="zh-CN" sz="2400" baseline="-25000">
                  <a:solidFill>
                    <a:srgbClr val="0033CC"/>
                  </a:solidFill>
                </a:rPr>
                <a:t>1</a:t>
              </a:r>
              <a:r>
                <a:rPr kumimoji="0" lang="en-US" altLang="zh-CN" sz="2400">
                  <a:solidFill>
                    <a:srgbClr val="0033CC"/>
                  </a:solidFill>
                  <a:sym typeface="Symbol" panose="05050102010706020507" pitchFamily="18" charset="2"/>
                </a:rPr>
                <a:t></a:t>
              </a:r>
              <a:endParaRPr kumimoji="0" lang="en-US" altLang="zh-CN" sz="2400" baseline="-25000">
                <a:solidFill>
                  <a:srgbClr val="0033CC"/>
                </a:solidFill>
              </a:endParaRPr>
            </a:p>
          </p:txBody>
        </p:sp>
        <p:sp>
          <p:nvSpPr>
            <p:cNvPr id="310" name="Line 94">
              <a:extLst>
                <a:ext uri="{FF2B5EF4-FFF2-40B4-BE49-F238E27FC236}">
                  <a16:creationId xmlns:a16="http://schemas.microsoft.com/office/drawing/2014/main" id="{FB267D9C-CDBC-564E-F398-DAA270556ADC}"/>
                </a:ext>
              </a:extLst>
            </p:cNvPr>
            <p:cNvSpPr>
              <a:spLocks noChangeShapeType="1"/>
            </p:cNvSpPr>
            <p:nvPr/>
          </p:nvSpPr>
          <p:spPr bwMode="auto">
            <a:xfrm flipH="1" flipV="1">
              <a:off x="3920" y="1627"/>
              <a:ext cx="382" cy="1"/>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311" name="Line 95">
              <a:extLst>
                <a:ext uri="{FF2B5EF4-FFF2-40B4-BE49-F238E27FC236}">
                  <a16:creationId xmlns:a16="http://schemas.microsoft.com/office/drawing/2014/main" id="{415F0F43-2781-BF07-A2D6-D658E29491C2}"/>
                </a:ext>
              </a:extLst>
            </p:cNvPr>
            <p:cNvSpPr>
              <a:spLocks noChangeShapeType="1"/>
            </p:cNvSpPr>
            <p:nvPr/>
          </p:nvSpPr>
          <p:spPr bwMode="auto">
            <a:xfrm>
              <a:off x="4295" y="1626"/>
              <a:ext cx="1" cy="1143"/>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312" name="Line 96">
              <a:extLst>
                <a:ext uri="{FF2B5EF4-FFF2-40B4-BE49-F238E27FC236}">
                  <a16:creationId xmlns:a16="http://schemas.microsoft.com/office/drawing/2014/main" id="{0ECAFE24-6613-851A-8678-57B0FBB7DFF2}"/>
                </a:ext>
              </a:extLst>
            </p:cNvPr>
            <p:cNvSpPr>
              <a:spLocks noChangeShapeType="1"/>
            </p:cNvSpPr>
            <p:nvPr/>
          </p:nvSpPr>
          <p:spPr bwMode="auto">
            <a:xfrm flipH="1" flipV="1">
              <a:off x="3932" y="2482"/>
              <a:ext cx="173"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313" name="Line 97">
              <a:extLst>
                <a:ext uri="{FF2B5EF4-FFF2-40B4-BE49-F238E27FC236}">
                  <a16:creationId xmlns:a16="http://schemas.microsoft.com/office/drawing/2014/main" id="{59416A63-C6B9-5583-5859-A8470938E78A}"/>
                </a:ext>
              </a:extLst>
            </p:cNvPr>
            <p:cNvSpPr>
              <a:spLocks noChangeShapeType="1"/>
            </p:cNvSpPr>
            <p:nvPr/>
          </p:nvSpPr>
          <p:spPr bwMode="auto">
            <a:xfrm flipH="1">
              <a:off x="3941" y="2761"/>
              <a:ext cx="354" cy="1"/>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314" name="AutoShape 98">
              <a:extLst>
                <a:ext uri="{FF2B5EF4-FFF2-40B4-BE49-F238E27FC236}">
                  <a16:creationId xmlns:a16="http://schemas.microsoft.com/office/drawing/2014/main" id="{2AEE78D5-DB0E-AFDB-A303-ECC1E294F135}"/>
                </a:ext>
              </a:extLst>
            </p:cNvPr>
            <p:cNvSpPr>
              <a:spLocks noChangeArrowheads="1"/>
            </p:cNvSpPr>
            <p:nvPr/>
          </p:nvSpPr>
          <p:spPr bwMode="auto">
            <a:xfrm>
              <a:off x="4263" y="2238"/>
              <a:ext cx="66" cy="69"/>
            </a:xfrm>
            <a:prstGeom prst="flowChartConnector">
              <a:avLst/>
            </a:prstGeom>
            <a:solidFill>
              <a:srgbClr val="0033CC"/>
            </a:solidFill>
            <a:ln w="2857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315" name="Text Box 99">
              <a:extLst>
                <a:ext uri="{FF2B5EF4-FFF2-40B4-BE49-F238E27FC236}">
                  <a16:creationId xmlns:a16="http://schemas.microsoft.com/office/drawing/2014/main" id="{CCC57248-03E5-17C5-7B15-5B5A327513EF}"/>
                </a:ext>
              </a:extLst>
            </p:cNvPr>
            <p:cNvSpPr txBox="1">
              <a:spLocks noChangeArrowheads="1"/>
            </p:cNvSpPr>
            <p:nvPr/>
          </p:nvSpPr>
          <p:spPr bwMode="auto">
            <a:xfrm>
              <a:off x="3688" y="2766"/>
              <a:ext cx="404" cy="2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r>
                <a:rPr kumimoji="0" lang="en-US" altLang="zh-CN" sz="2400">
                  <a:solidFill>
                    <a:srgbClr val="0033CC"/>
                  </a:solidFill>
                </a:rPr>
                <a:t>T</a:t>
              </a:r>
              <a:r>
                <a:rPr kumimoji="0" lang="en-US" altLang="zh-CN" sz="2400" baseline="-25000">
                  <a:solidFill>
                    <a:srgbClr val="0033CC"/>
                  </a:solidFill>
                </a:rPr>
                <a:t>2</a:t>
              </a:r>
              <a:r>
                <a:rPr kumimoji="0" lang="en-US" altLang="zh-CN" sz="2400">
                  <a:solidFill>
                    <a:srgbClr val="0033CC"/>
                  </a:solidFill>
                  <a:sym typeface="Symbol" panose="05050102010706020507" pitchFamily="18" charset="2"/>
                </a:rPr>
                <a:t></a:t>
              </a:r>
            </a:p>
          </p:txBody>
        </p:sp>
        <p:sp>
          <p:nvSpPr>
            <p:cNvPr id="316" name="Line 100">
              <a:extLst>
                <a:ext uri="{FF2B5EF4-FFF2-40B4-BE49-F238E27FC236}">
                  <a16:creationId xmlns:a16="http://schemas.microsoft.com/office/drawing/2014/main" id="{EDE8E9AD-69B3-E023-F9A8-7091DAE484C2}"/>
                </a:ext>
              </a:extLst>
            </p:cNvPr>
            <p:cNvSpPr>
              <a:spLocks noChangeShapeType="1"/>
            </p:cNvSpPr>
            <p:nvPr/>
          </p:nvSpPr>
          <p:spPr bwMode="auto">
            <a:xfrm flipH="1" flipV="1">
              <a:off x="3544" y="709"/>
              <a:ext cx="0" cy="120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17" name="Line 101">
              <a:extLst>
                <a:ext uri="{FF2B5EF4-FFF2-40B4-BE49-F238E27FC236}">
                  <a16:creationId xmlns:a16="http://schemas.microsoft.com/office/drawing/2014/main" id="{7D2A4BA8-D6FF-4D04-4ACE-C4BA2C792B48}"/>
                </a:ext>
              </a:extLst>
            </p:cNvPr>
            <p:cNvSpPr>
              <a:spLocks noChangeShapeType="1"/>
            </p:cNvSpPr>
            <p:nvPr/>
          </p:nvSpPr>
          <p:spPr bwMode="auto">
            <a:xfrm flipH="1">
              <a:off x="3212" y="1907"/>
              <a:ext cx="342"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318" name="AutoShape 102">
              <a:extLst>
                <a:ext uri="{FF2B5EF4-FFF2-40B4-BE49-F238E27FC236}">
                  <a16:creationId xmlns:a16="http://schemas.microsoft.com/office/drawing/2014/main" id="{C2762E17-BA38-2FDA-E81E-56F4497B0C13}"/>
                </a:ext>
              </a:extLst>
            </p:cNvPr>
            <p:cNvSpPr>
              <a:spLocks noChangeArrowheads="1"/>
            </p:cNvSpPr>
            <p:nvPr/>
          </p:nvSpPr>
          <p:spPr bwMode="auto">
            <a:xfrm>
              <a:off x="3509" y="675"/>
              <a:ext cx="66" cy="69"/>
            </a:xfrm>
            <a:prstGeom prst="flowChartConnector">
              <a:avLst/>
            </a:prstGeom>
            <a:solidFill>
              <a:srgbClr val="0033CC"/>
            </a:solidFill>
            <a:ln w="2857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sp>
        <p:nvSpPr>
          <p:cNvPr id="342" name="Line 106">
            <a:extLst>
              <a:ext uri="{FF2B5EF4-FFF2-40B4-BE49-F238E27FC236}">
                <a16:creationId xmlns:a16="http://schemas.microsoft.com/office/drawing/2014/main" id="{C6B5AFC3-19F6-8A53-AA0A-E736DE278963}"/>
              </a:ext>
            </a:extLst>
          </p:cNvPr>
          <p:cNvSpPr>
            <a:spLocks noChangeShapeType="1"/>
          </p:cNvSpPr>
          <p:nvPr/>
        </p:nvSpPr>
        <p:spPr bwMode="auto">
          <a:xfrm>
            <a:off x="8118748" y="1549019"/>
            <a:ext cx="4763" cy="3992562"/>
          </a:xfrm>
          <a:prstGeom prst="line">
            <a:avLst/>
          </a:prstGeom>
          <a:noFill/>
          <a:ln w="28575">
            <a:solidFill>
              <a:srgbClr val="FF0066"/>
            </a:solidFill>
            <a:prstDash val="dash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43" name="Line 107">
            <a:extLst>
              <a:ext uri="{FF2B5EF4-FFF2-40B4-BE49-F238E27FC236}">
                <a16:creationId xmlns:a16="http://schemas.microsoft.com/office/drawing/2014/main" id="{188664C6-3D88-AAF3-F982-223837B8350A}"/>
              </a:ext>
            </a:extLst>
          </p:cNvPr>
          <p:cNvSpPr>
            <a:spLocks noChangeShapeType="1"/>
          </p:cNvSpPr>
          <p:nvPr/>
        </p:nvSpPr>
        <p:spPr bwMode="auto">
          <a:xfrm>
            <a:off x="9698311" y="1549019"/>
            <a:ext cx="0" cy="4019550"/>
          </a:xfrm>
          <a:prstGeom prst="line">
            <a:avLst/>
          </a:prstGeom>
          <a:noFill/>
          <a:ln w="28575">
            <a:solidFill>
              <a:srgbClr val="FF0066"/>
            </a:solidFill>
            <a:prstDash val="dash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44" name="Rectangle 108">
            <a:extLst>
              <a:ext uri="{FF2B5EF4-FFF2-40B4-BE49-F238E27FC236}">
                <a16:creationId xmlns:a16="http://schemas.microsoft.com/office/drawing/2014/main" id="{9624DD65-48FC-B699-99D8-9881F6743125}"/>
              </a:ext>
            </a:extLst>
          </p:cNvPr>
          <p:cNvSpPr>
            <a:spLocks noChangeArrowheads="1"/>
          </p:cNvSpPr>
          <p:nvPr/>
        </p:nvSpPr>
        <p:spPr bwMode="auto">
          <a:xfrm>
            <a:off x="7132911" y="5681281"/>
            <a:ext cx="2897187"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zh-CN" altLang="en-US" sz="2400">
                <a:solidFill>
                  <a:srgbClr val="FF0066"/>
                </a:solidFill>
              </a:rPr>
              <a:t>输入级</a:t>
            </a:r>
            <a:endParaRPr lang="zh-CN" altLang="en-US" sz="2400" b="0">
              <a:solidFill>
                <a:srgbClr val="FF0066"/>
              </a:solidFill>
            </a:endParaRPr>
          </a:p>
        </p:txBody>
      </p:sp>
      <p:sp>
        <p:nvSpPr>
          <p:cNvPr id="345" name="Rectangle 109">
            <a:extLst>
              <a:ext uri="{FF2B5EF4-FFF2-40B4-BE49-F238E27FC236}">
                <a16:creationId xmlns:a16="http://schemas.microsoft.com/office/drawing/2014/main" id="{9D8C08A6-FDF5-F74C-F02A-501C48EBCA9C}"/>
              </a:ext>
            </a:extLst>
          </p:cNvPr>
          <p:cNvSpPr>
            <a:spLocks noChangeArrowheads="1"/>
          </p:cNvSpPr>
          <p:nvPr/>
        </p:nvSpPr>
        <p:spPr bwMode="auto">
          <a:xfrm>
            <a:off x="8436248" y="5681281"/>
            <a:ext cx="1997075"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zh-CN" altLang="en-US" sz="2400">
                <a:solidFill>
                  <a:srgbClr val="FF0066"/>
                </a:solidFill>
              </a:rPr>
              <a:t>中间级</a:t>
            </a:r>
            <a:endParaRPr lang="zh-CN" altLang="en-US" sz="2400" b="0">
              <a:solidFill>
                <a:srgbClr val="FF0066"/>
              </a:solidFill>
            </a:endParaRPr>
          </a:p>
        </p:txBody>
      </p:sp>
      <p:sp>
        <p:nvSpPr>
          <p:cNvPr id="346" name="Rectangle 110">
            <a:extLst>
              <a:ext uri="{FF2B5EF4-FFF2-40B4-BE49-F238E27FC236}">
                <a16:creationId xmlns:a16="http://schemas.microsoft.com/office/drawing/2014/main" id="{5660C4F6-C949-9BA5-A5FE-859ACEB9501B}"/>
              </a:ext>
            </a:extLst>
          </p:cNvPr>
          <p:cNvSpPr>
            <a:spLocks noChangeArrowheads="1"/>
          </p:cNvSpPr>
          <p:nvPr/>
        </p:nvSpPr>
        <p:spPr bwMode="auto">
          <a:xfrm>
            <a:off x="9763398" y="5681281"/>
            <a:ext cx="2201863"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zh-CN" altLang="en-US" sz="2400">
                <a:solidFill>
                  <a:srgbClr val="FF0066"/>
                </a:solidFill>
              </a:rPr>
              <a:t>输出级</a:t>
            </a:r>
            <a:endParaRPr lang="zh-CN" altLang="en-US" sz="2400" b="0">
              <a:solidFill>
                <a:srgbClr val="FF0066"/>
              </a:solidFill>
            </a:endParaRPr>
          </a:p>
        </p:txBody>
      </p:sp>
      <p:sp>
        <p:nvSpPr>
          <p:cNvPr id="347" name="Text Box 111">
            <a:extLst>
              <a:ext uri="{FF2B5EF4-FFF2-40B4-BE49-F238E27FC236}">
                <a16:creationId xmlns:a16="http://schemas.microsoft.com/office/drawing/2014/main" id="{F82747A1-EB76-3319-D51C-AFB287D807DD}"/>
              </a:ext>
            </a:extLst>
          </p:cNvPr>
          <p:cNvSpPr txBox="1">
            <a:spLocks noChangeArrowheads="1"/>
          </p:cNvSpPr>
          <p:nvPr/>
        </p:nvSpPr>
        <p:spPr bwMode="auto">
          <a:xfrm>
            <a:off x="704981" y="1670050"/>
            <a:ext cx="4137025"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marL="457200" indent="-457200">
              <a:defRPr kumimoji="1" sz="2800" b="1">
                <a:solidFill>
                  <a:schemeClr val="tx1"/>
                </a:solidFill>
                <a:latin typeface="Times New Roman" panose="02020603050405020304" pitchFamily="18" charset="0"/>
                <a:ea typeface="宋体" panose="02010600030101010101" pitchFamily="2" charset="-122"/>
              </a:defRPr>
            </a:lvl1pPr>
            <a:lvl2pPr marL="914400" indent="-457200">
              <a:defRPr kumimoji="1" sz="2800" b="1">
                <a:solidFill>
                  <a:schemeClr val="tx1"/>
                </a:solidFill>
                <a:latin typeface="Times New Roman" panose="02020603050405020304" pitchFamily="18" charset="0"/>
                <a:ea typeface="宋体" panose="02010600030101010101" pitchFamily="2" charset="-122"/>
              </a:defRPr>
            </a:lvl2pPr>
            <a:lvl3pPr marL="1371600" indent="-457200">
              <a:defRPr kumimoji="1" sz="2800" b="1">
                <a:solidFill>
                  <a:schemeClr val="tx1"/>
                </a:solidFill>
                <a:latin typeface="Times New Roman" panose="02020603050405020304" pitchFamily="18" charset="0"/>
                <a:ea typeface="宋体" panose="02010600030101010101" pitchFamily="2" charset="-122"/>
              </a:defRPr>
            </a:lvl3pPr>
            <a:lvl4pPr marL="1828800" indent="-457200">
              <a:defRPr kumimoji="1" sz="2800" b="1">
                <a:solidFill>
                  <a:schemeClr val="tx1"/>
                </a:solidFill>
                <a:latin typeface="Times New Roman" panose="02020603050405020304" pitchFamily="18" charset="0"/>
                <a:ea typeface="宋体" panose="02010600030101010101" pitchFamily="2" charset="-122"/>
              </a:defRPr>
            </a:lvl4pPr>
            <a:lvl5pPr marL="2286000" indent="-457200">
              <a:defRPr kumimoji="1" sz="2800" b="1">
                <a:solidFill>
                  <a:schemeClr val="tx1"/>
                </a:solidFill>
                <a:latin typeface="Times New Roman" panose="02020603050405020304" pitchFamily="18" charset="0"/>
                <a:ea typeface="宋体" panose="02010600030101010101" pitchFamily="2" charset="-122"/>
              </a:defRPr>
            </a:lvl5pPr>
            <a:lvl6pPr marL="2743200" indent="-4572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3200400" indent="-4572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657600" indent="-4572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4114800" indent="-4572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dirty="0">
                <a:solidFill>
                  <a:srgbClr val="FF0066"/>
                </a:solidFill>
              </a:rPr>
              <a:t>1.</a:t>
            </a:r>
            <a:r>
              <a:rPr lang="en-US" altLang="zh-CN" i="1" dirty="0">
                <a:solidFill>
                  <a:srgbClr val="FF0066"/>
                </a:solidFill>
              </a:rPr>
              <a:t>  A</a:t>
            </a:r>
            <a:r>
              <a:rPr lang="zh-CN" altLang="en-US" dirty="0">
                <a:solidFill>
                  <a:srgbClr val="FF0066"/>
                </a:solidFill>
              </a:rPr>
              <a:t>、</a:t>
            </a:r>
            <a:r>
              <a:rPr lang="en-US" altLang="zh-CN" i="1" dirty="0">
                <a:solidFill>
                  <a:srgbClr val="FF0066"/>
                </a:solidFill>
              </a:rPr>
              <a:t>B</a:t>
            </a:r>
            <a:r>
              <a:rPr lang="zh-CN" altLang="en-US" dirty="0">
                <a:solidFill>
                  <a:srgbClr val="FF0066"/>
                </a:solidFill>
              </a:rPr>
              <a:t>只要有一个为 </a:t>
            </a:r>
            <a:r>
              <a:rPr lang="en-US" altLang="zh-CN" dirty="0">
                <a:solidFill>
                  <a:srgbClr val="FF0066"/>
                </a:solidFill>
              </a:rPr>
              <a:t>1 </a:t>
            </a:r>
            <a:endParaRPr lang="en-US" altLang="zh-CN" dirty="0">
              <a:solidFill>
                <a:srgbClr val="0033CC"/>
              </a:solidFill>
            </a:endParaRPr>
          </a:p>
        </p:txBody>
      </p:sp>
      <p:grpSp>
        <p:nvGrpSpPr>
          <p:cNvPr id="348" name="Group 112">
            <a:extLst>
              <a:ext uri="{FF2B5EF4-FFF2-40B4-BE49-F238E27FC236}">
                <a16:creationId xmlns:a16="http://schemas.microsoft.com/office/drawing/2014/main" id="{54A28B4F-193E-4060-3C32-97A64AA119D1}"/>
              </a:ext>
            </a:extLst>
          </p:cNvPr>
          <p:cNvGrpSpPr>
            <a:grpSpLocks/>
          </p:cNvGrpSpPr>
          <p:nvPr/>
        </p:nvGrpSpPr>
        <p:grpSpPr bwMode="auto">
          <a:xfrm>
            <a:off x="609731" y="2303462"/>
            <a:ext cx="3467100" cy="1585913"/>
            <a:chOff x="161" y="1160"/>
            <a:chExt cx="2184" cy="999"/>
          </a:xfrm>
        </p:grpSpPr>
        <p:sp>
          <p:nvSpPr>
            <p:cNvPr id="349" name="AutoShape 113">
              <a:extLst>
                <a:ext uri="{FF2B5EF4-FFF2-40B4-BE49-F238E27FC236}">
                  <a16:creationId xmlns:a16="http://schemas.microsoft.com/office/drawing/2014/main" id="{42FB8735-F87D-098D-C738-F40DDBEFB212}"/>
                </a:ext>
              </a:extLst>
            </p:cNvPr>
            <p:cNvSpPr>
              <a:spLocks noChangeArrowheads="1"/>
            </p:cNvSpPr>
            <p:nvPr/>
          </p:nvSpPr>
          <p:spPr bwMode="auto">
            <a:xfrm>
              <a:off x="161" y="1160"/>
              <a:ext cx="2126" cy="999"/>
            </a:xfrm>
            <a:prstGeom prst="wedgeRoundRectCallout">
              <a:avLst>
                <a:gd name="adj1" fmla="val 48778"/>
                <a:gd name="adj2" fmla="val -59208"/>
                <a:gd name="adj3" fmla="val 16667"/>
              </a:avLst>
            </a:prstGeom>
            <a:solidFill>
              <a:srgbClr val="CCFFFF"/>
            </a:solidFill>
            <a:ln w="9525">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endParaRPr lang="zh-CN" altLang="zh-CN" sz="2400" b="0"/>
            </a:p>
          </p:txBody>
        </p:sp>
        <p:graphicFrame>
          <p:nvGraphicFramePr>
            <p:cNvPr id="350" name="Object 114">
              <a:extLst>
                <a:ext uri="{FF2B5EF4-FFF2-40B4-BE49-F238E27FC236}">
                  <a16:creationId xmlns:a16="http://schemas.microsoft.com/office/drawing/2014/main" id="{246163A2-4B62-D18C-BF06-46DAA942700D}"/>
                </a:ext>
              </a:extLst>
            </p:cNvPr>
            <p:cNvGraphicFramePr>
              <a:graphicFrameLocks noChangeAspect="1"/>
            </p:cNvGraphicFramePr>
            <p:nvPr/>
          </p:nvGraphicFramePr>
          <p:xfrm>
            <a:off x="221" y="1202"/>
            <a:ext cx="1469" cy="299"/>
          </p:xfrm>
          <a:graphic>
            <a:graphicData uri="http://schemas.openxmlformats.org/presentationml/2006/ole">
              <mc:AlternateContent xmlns:mc="http://schemas.openxmlformats.org/markup-compatibility/2006">
                <mc:Choice xmlns:v="urn:schemas-microsoft-com:vml" Requires="v">
                  <p:oleObj name="Equation" r:id="rId2" imgW="1009778" imgH="171317" progId="Equation.3">
                    <p:embed/>
                  </p:oleObj>
                </mc:Choice>
                <mc:Fallback>
                  <p:oleObj name="Equation" r:id="rId2" imgW="1009778" imgH="171317" progId="Equation.3">
                    <p:embed/>
                    <p:pic>
                      <p:nvPicPr>
                        <p:cNvPr id="350" name="Object 114">
                          <a:extLst>
                            <a:ext uri="{FF2B5EF4-FFF2-40B4-BE49-F238E27FC236}">
                              <a16:creationId xmlns:a16="http://schemas.microsoft.com/office/drawing/2014/main" id="{246163A2-4B62-D18C-BF06-46DAA942700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21" y="1202"/>
                          <a:ext cx="1469" cy="299"/>
                        </a:xfrm>
                        <a:prstGeom prst="rect">
                          <a:avLst/>
                        </a:prstGeom>
                        <a:noFill/>
                        <a:ln>
                          <a:noFill/>
                        </a:ln>
                        <a:effectLst/>
                        <a:extLst>
                          <a:ext uri="{909E8E84-426E-40DD-AFC4-6F175D3DCCD1}">
                            <a14:hiddenFill xmlns:a14="http://schemas.microsoft.com/office/drawing/2010/main">
                              <a:solidFill>
                                <a:srgbClr val="FFFF00"/>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351" name="Object 115">
              <a:extLst>
                <a:ext uri="{FF2B5EF4-FFF2-40B4-BE49-F238E27FC236}">
                  <a16:creationId xmlns:a16="http://schemas.microsoft.com/office/drawing/2014/main" id="{8F60B772-EADC-6926-442F-54E4D38022C8}"/>
                </a:ext>
              </a:extLst>
            </p:cNvPr>
            <p:cNvGraphicFramePr>
              <a:graphicFrameLocks noChangeAspect="1"/>
            </p:cNvGraphicFramePr>
            <p:nvPr/>
          </p:nvGraphicFramePr>
          <p:xfrm>
            <a:off x="221" y="1498"/>
            <a:ext cx="2124" cy="299"/>
          </p:xfrm>
          <a:graphic>
            <a:graphicData uri="http://schemas.openxmlformats.org/presentationml/2006/ole">
              <mc:AlternateContent xmlns:mc="http://schemas.openxmlformats.org/markup-compatibility/2006">
                <mc:Choice xmlns:v="urn:schemas-microsoft-com:vml" Requires="v">
                  <p:oleObj name="Equation" r:id="rId4" imgW="1476483" imgH="171317" progId="Equation.3">
                    <p:embed/>
                  </p:oleObj>
                </mc:Choice>
                <mc:Fallback>
                  <p:oleObj name="Equation" r:id="rId4" imgW="1476483" imgH="171317" progId="Equation.3">
                    <p:embed/>
                    <p:pic>
                      <p:nvPicPr>
                        <p:cNvPr id="351" name="Object 115">
                          <a:extLst>
                            <a:ext uri="{FF2B5EF4-FFF2-40B4-BE49-F238E27FC236}">
                              <a16:creationId xmlns:a16="http://schemas.microsoft.com/office/drawing/2014/main" id="{8F60B772-EADC-6926-442F-54E4D38022C8}"/>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21" y="1498"/>
                          <a:ext cx="2124" cy="299"/>
                        </a:xfrm>
                        <a:prstGeom prst="rect">
                          <a:avLst/>
                        </a:prstGeom>
                        <a:noFill/>
                        <a:ln>
                          <a:noFill/>
                        </a:ln>
                        <a:effectLst/>
                        <a:extLst>
                          <a:ext uri="{909E8E84-426E-40DD-AFC4-6F175D3DCCD1}">
                            <a14:hiddenFill xmlns:a14="http://schemas.microsoft.com/office/drawing/2010/main">
                              <a:solidFill>
                                <a:srgbClr val="FFFF00"/>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352" name="Object 116">
              <a:extLst>
                <a:ext uri="{FF2B5EF4-FFF2-40B4-BE49-F238E27FC236}">
                  <a16:creationId xmlns:a16="http://schemas.microsoft.com/office/drawing/2014/main" id="{7C92BF7B-6DEC-635B-6AC8-C50421CEDA25}"/>
                </a:ext>
              </a:extLst>
            </p:cNvPr>
            <p:cNvGraphicFramePr>
              <a:graphicFrameLocks noChangeAspect="1"/>
            </p:cNvGraphicFramePr>
            <p:nvPr/>
          </p:nvGraphicFramePr>
          <p:xfrm>
            <a:off x="221" y="1793"/>
            <a:ext cx="2124" cy="299"/>
          </p:xfrm>
          <a:graphic>
            <a:graphicData uri="http://schemas.openxmlformats.org/presentationml/2006/ole">
              <mc:AlternateContent xmlns:mc="http://schemas.openxmlformats.org/markup-compatibility/2006">
                <mc:Choice xmlns:v="urn:schemas-microsoft-com:vml" Requires="v">
                  <p:oleObj name="Equation" r:id="rId6" imgW="1476483" imgH="171317" progId="Equation.3">
                    <p:embed/>
                  </p:oleObj>
                </mc:Choice>
                <mc:Fallback>
                  <p:oleObj name="Equation" r:id="rId6" imgW="1476483" imgH="171317" progId="Equation.3">
                    <p:embed/>
                    <p:pic>
                      <p:nvPicPr>
                        <p:cNvPr id="352" name="Object 116">
                          <a:extLst>
                            <a:ext uri="{FF2B5EF4-FFF2-40B4-BE49-F238E27FC236}">
                              <a16:creationId xmlns:a16="http://schemas.microsoft.com/office/drawing/2014/main" id="{7C92BF7B-6DEC-635B-6AC8-C50421CEDA25}"/>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221" y="1793"/>
                          <a:ext cx="2124" cy="299"/>
                        </a:xfrm>
                        <a:prstGeom prst="rect">
                          <a:avLst/>
                        </a:prstGeom>
                        <a:noFill/>
                        <a:ln>
                          <a:noFill/>
                        </a:ln>
                        <a:effectLst/>
                        <a:extLst>
                          <a:ext uri="{909E8E84-426E-40DD-AFC4-6F175D3DCCD1}">
                            <a14:hiddenFill xmlns:a14="http://schemas.microsoft.com/office/drawing/2010/main">
                              <a:solidFill>
                                <a:srgbClr val="FFFF00"/>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p:grpSp>
        <p:nvGrpSpPr>
          <p:cNvPr id="353" name="Group 117">
            <a:extLst>
              <a:ext uri="{FF2B5EF4-FFF2-40B4-BE49-F238E27FC236}">
                <a16:creationId xmlns:a16="http://schemas.microsoft.com/office/drawing/2014/main" id="{DE6635E7-3D0B-A49A-E773-79A7BB393A70}"/>
              </a:ext>
            </a:extLst>
          </p:cNvPr>
          <p:cNvGrpSpPr>
            <a:grpSpLocks/>
          </p:cNvGrpSpPr>
          <p:nvPr/>
        </p:nvGrpSpPr>
        <p:grpSpPr bwMode="auto">
          <a:xfrm>
            <a:off x="7504386" y="1985581"/>
            <a:ext cx="2589212" cy="3130550"/>
            <a:chOff x="3205" y="806"/>
            <a:chExt cx="1631" cy="1972"/>
          </a:xfrm>
        </p:grpSpPr>
        <p:sp>
          <p:nvSpPr>
            <p:cNvPr id="354" name="Line 118">
              <a:extLst>
                <a:ext uri="{FF2B5EF4-FFF2-40B4-BE49-F238E27FC236}">
                  <a16:creationId xmlns:a16="http://schemas.microsoft.com/office/drawing/2014/main" id="{9A8343E9-C9BD-CA57-2B0F-111154DA8444}"/>
                </a:ext>
              </a:extLst>
            </p:cNvPr>
            <p:cNvSpPr>
              <a:spLocks noChangeShapeType="1"/>
            </p:cNvSpPr>
            <p:nvPr/>
          </p:nvSpPr>
          <p:spPr bwMode="auto">
            <a:xfrm flipH="1" flipV="1">
              <a:off x="3392" y="1533"/>
              <a:ext cx="214" cy="1"/>
            </a:xfrm>
            <a:prstGeom prst="line">
              <a:avLst/>
            </a:prstGeom>
            <a:noFill/>
            <a:ln w="57150">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55" name="Line 119">
              <a:extLst>
                <a:ext uri="{FF2B5EF4-FFF2-40B4-BE49-F238E27FC236}">
                  <a16:creationId xmlns:a16="http://schemas.microsoft.com/office/drawing/2014/main" id="{6FFF0D1D-59E5-0E4E-1C25-172B4E1C776C}"/>
                </a:ext>
              </a:extLst>
            </p:cNvPr>
            <p:cNvSpPr>
              <a:spLocks noChangeShapeType="1"/>
            </p:cNvSpPr>
            <p:nvPr/>
          </p:nvSpPr>
          <p:spPr bwMode="auto">
            <a:xfrm flipH="1">
              <a:off x="3247" y="806"/>
              <a:ext cx="0" cy="483"/>
            </a:xfrm>
            <a:prstGeom prst="line">
              <a:avLst/>
            </a:prstGeom>
            <a:noFill/>
            <a:ln w="50800">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56" name="Line 120">
              <a:extLst>
                <a:ext uri="{FF2B5EF4-FFF2-40B4-BE49-F238E27FC236}">
                  <a16:creationId xmlns:a16="http://schemas.microsoft.com/office/drawing/2014/main" id="{0173EAFC-B893-5409-AEA1-6A053D3C2033}"/>
                </a:ext>
              </a:extLst>
            </p:cNvPr>
            <p:cNvSpPr>
              <a:spLocks noChangeShapeType="1"/>
            </p:cNvSpPr>
            <p:nvPr/>
          </p:nvSpPr>
          <p:spPr bwMode="auto">
            <a:xfrm>
              <a:off x="4795" y="2452"/>
              <a:ext cx="0" cy="322"/>
            </a:xfrm>
            <a:prstGeom prst="line">
              <a:avLst/>
            </a:prstGeom>
            <a:noFill/>
            <a:ln w="50800">
              <a:solidFill>
                <a:srgbClr val="FF0066"/>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57" name="Line 121">
              <a:extLst>
                <a:ext uri="{FF2B5EF4-FFF2-40B4-BE49-F238E27FC236}">
                  <a16:creationId xmlns:a16="http://schemas.microsoft.com/office/drawing/2014/main" id="{D8DF7B8B-86AF-5397-10B8-B68FCF276C1F}"/>
                </a:ext>
              </a:extLst>
            </p:cNvPr>
            <p:cNvSpPr>
              <a:spLocks noChangeShapeType="1"/>
            </p:cNvSpPr>
            <p:nvPr/>
          </p:nvSpPr>
          <p:spPr bwMode="auto">
            <a:xfrm rot="1305509">
              <a:off x="3205" y="1317"/>
              <a:ext cx="247" cy="181"/>
            </a:xfrm>
            <a:prstGeom prst="line">
              <a:avLst/>
            </a:prstGeom>
            <a:noFill/>
            <a:ln w="50800">
              <a:solidFill>
                <a:srgbClr val="FF0066"/>
              </a:solidFill>
              <a:round/>
              <a:headEnd/>
              <a:tailEnd type="stealth" w="med" len="lg"/>
            </a:ln>
            <a:extLst>
              <a:ext uri="{909E8E84-426E-40DD-AFC4-6F175D3DCCD1}">
                <a14:hiddenFill xmlns:a14="http://schemas.microsoft.com/office/drawing/2010/main">
                  <a:noFill/>
                </a14:hiddenFill>
              </a:ext>
            </a:extLst>
          </p:spPr>
          <p:txBody>
            <a:bodyPr wrap="none" anchor="ctr"/>
            <a:lstStyle/>
            <a:p>
              <a:endParaRPr lang="zh-CN" altLang="en-US"/>
            </a:p>
          </p:txBody>
        </p:sp>
        <p:sp>
          <p:nvSpPr>
            <p:cNvPr id="358" name="Line 122">
              <a:extLst>
                <a:ext uri="{FF2B5EF4-FFF2-40B4-BE49-F238E27FC236}">
                  <a16:creationId xmlns:a16="http://schemas.microsoft.com/office/drawing/2014/main" id="{9FBC9676-E506-3E0D-4665-57E8DE523A6A}"/>
                </a:ext>
              </a:extLst>
            </p:cNvPr>
            <p:cNvSpPr>
              <a:spLocks noChangeShapeType="1"/>
            </p:cNvSpPr>
            <p:nvPr/>
          </p:nvSpPr>
          <p:spPr bwMode="auto">
            <a:xfrm rot="1305509">
              <a:off x="3547" y="1581"/>
              <a:ext cx="328" cy="91"/>
            </a:xfrm>
            <a:prstGeom prst="line">
              <a:avLst/>
            </a:prstGeom>
            <a:noFill/>
            <a:ln w="50800">
              <a:solidFill>
                <a:srgbClr val="FF0066"/>
              </a:solidFill>
              <a:round/>
              <a:headEnd/>
              <a:tailEnd type="stealth" w="med" len="lg"/>
            </a:ln>
            <a:extLst>
              <a:ext uri="{909E8E84-426E-40DD-AFC4-6F175D3DCCD1}">
                <a14:hiddenFill xmlns:a14="http://schemas.microsoft.com/office/drawing/2010/main">
                  <a:noFill/>
                </a14:hiddenFill>
              </a:ext>
            </a:extLst>
          </p:spPr>
          <p:txBody>
            <a:bodyPr wrap="none" anchor="ctr"/>
            <a:lstStyle/>
            <a:p>
              <a:endParaRPr lang="zh-CN" altLang="en-US"/>
            </a:p>
          </p:txBody>
        </p:sp>
        <p:sp>
          <p:nvSpPr>
            <p:cNvPr id="359" name="Line 123">
              <a:extLst>
                <a:ext uri="{FF2B5EF4-FFF2-40B4-BE49-F238E27FC236}">
                  <a16:creationId xmlns:a16="http://schemas.microsoft.com/office/drawing/2014/main" id="{5648BB04-B988-493A-2D83-A7FD80D2591B}"/>
                </a:ext>
              </a:extLst>
            </p:cNvPr>
            <p:cNvSpPr>
              <a:spLocks noChangeShapeType="1"/>
            </p:cNvSpPr>
            <p:nvPr/>
          </p:nvSpPr>
          <p:spPr bwMode="auto">
            <a:xfrm>
              <a:off x="4403" y="2251"/>
              <a:ext cx="0" cy="527"/>
            </a:xfrm>
            <a:prstGeom prst="line">
              <a:avLst/>
            </a:prstGeom>
            <a:noFill/>
            <a:ln w="50800">
              <a:solidFill>
                <a:srgbClr val="FF0066"/>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60" name="Line 124">
              <a:extLst>
                <a:ext uri="{FF2B5EF4-FFF2-40B4-BE49-F238E27FC236}">
                  <a16:creationId xmlns:a16="http://schemas.microsoft.com/office/drawing/2014/main" id="{906EDE85-F69B-442B-613B-66AA30F0E1F9}"/>
                </a:ext>
              </a:extLst>
            </p:cNvPr>
            <p:cNvSpPr>
              <a:spLocks noChangeShapeType="1"/>
            </p:cNvSpPr>
            <p:nvPr/>
          </p:nvSpPr>
          <p:spPr bwMode="auto">
            <a:xfrm flipH="1">
              <a:off x="4154" y="2291"/>
              <a:ext cx="472" cy="0"/>
            </a:xfrm>
            <a:prstGeom prst="line">
              <a:avLst/>
            </a:prstGeom>
            <a:noFill/>
            <a:ln w="50800">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61" name="Line 125">
              <a:extLst>
                <a:ext uri="{FF2B5EF4-FFF2-40B4-BE49-F238E27FC236}">
                  <a16:creationId xmlns:a16="http://schemas.microsoft.com/office/drawing/2014/main" id="{63C9591B-02A4-3F70-6AD0-AE173DEA508A}"/>
                </a:ext>
              </a:extLst>
            </p:cNvPr>
            <p:cNvSpPr>
              <a:spLocks noChangeShapeType="1"/>
            </p:cNvSpPr>
            <p:nvPr/>
          </p:nvSpPr>
          <p:spPr bwMode="auto">
            <a:xfrm rot="1305509">
              <a:off x="4583" y="2331"/>
              <a:ext cx="253" cy="108"/>
            </a:xfrm>
            <a:prstGeom prst="line">
              <a:avLst/>
            </a:prstGeom>
            <a:noFill/>
            <a:ln w="50800">
              <a:solidFill>
                <a:srgbClr val="FF0066"/>
              </a:solidFill>
              <a:round/>
              <a:headEnd/>
              <a:tailEnd type="stealth" w="med" len="lg"/>
            </a:ln>
            <a:extLst>
              <a:ext uri="{909E8E84-426E-40DD-AFC4-6F175D3DCCD1}">
                <a14:hiddenFill xmlns:a14="http://schemas.microsoft.com/office/drawing/2010/main">
                  <a:noFill/>
                </a14:hiddenFill>
              </a:ext>
            </a:extLst>
          </p:spPr>
          <p:txBody>
            <a:bodyPr wrap="none" anchor="ctr"/>
            <a:lstStyle/>
            <a:p>
              <a:endParaRPr lang="zh-CN" altLang="en-US"/>
            </a:p>
          </p:txBody>
        </p:sp>
        <p:sp>
          <p:nvSpPr>
            <p:cNvPr id="362" name="AutoShape 126">
              <a:extLst>
                <a:ext uri="{FF2B5EF4-FFF2-40B4-BE49-F238E27FC236}">
                  <a16:creationId xmlns:a16="http://schemas.microsoft.com/office/drawing/2014/main" id="{F3AEF58B-222D-A1F3-25E6-7FBB25E3686B}"/>
                </a:ext>
              </a:extLst>
            </p:cNvPr>
            <p:cNvSpPr>
              <a:spLocks noChangeArrowheads="1"/>
            </p:cNvSpPr>
            <p:nvPr/>
          </p:nvSpPr>
          <p:spPr bwMode="auto">
            <a:xfrm>
              <a:off x="4371" y="2254"/>
              <a:ext cx="66" cy="69"/>
            </a:xfrm>
            <a:prstGeom prst="flowChartConnector">
              <a:avLst/>
            </a:prstGeom>
            <a:solidFill>
              <a:srgbClr val="FF0066"/>
            </a:solidFill>
            <a:ln w="28575">
              <a:solidFill>
                <a:srgbClr val="FF006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363" name="Line 127">
              <a:extLst>
                <a:ext uri="{FF2B5EF4-FFF2-40B4-BE49-F238E27FC236}">
                  <a16:creationId xmlns:a16="http://schemas.microsoft.com/office/drawing/2014/main" id="{865D0D99-9232-3257-8159-9E86C4F01B41}"/>
                </a:ext>
              </a:extLst>
            </p:cNvPr>
            <p:cNvSpPr>
              <a:spLocks noChangeShapeType="1"/>
            </p:cNvSpPr>
            <p:nvPr/>
          </p:nvSpPr>
          <p:spPr bwMode="auto">
            <a:xfrm>
              <a:off x="4168" y="1708"/>
              <a:ext cx="0" cy="577"/>
            </a:xfrm>
            <a:prstGeom prst="line">
              <a:avLst/>
            </a:prstGeom>
            <a:noFill/>
            <a:ln w="57150">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64" name="Line 128">
              <a:extLst>
                <a:ext uri="{FF2B5EF4-FFF2-40B4-BE49-F238E27FC236}">
                  <a16:creationId xmlns:a16="http://schemas.microsoft.com/office/drawing/2014/main" id="{4DDEF22B-BB57-DDAF-D706-0D8CED1A4965}"/>
                </a:ext>
              </a:extLst>
            </p:cNvPr>
            <p:cNvSpPr>
              <a:spLocks noChangeShapeType="1"/>
            </p:cNvSpPr>
            <p:nvPr/>
          </p:nvSpPr>
          <p:spPr bwMode="auto">
            <a:xfrm flipH="1">
              <a:off x="3818" y="1722"/>
              <a:ext cx="359" cy="1"/>
            </a:xfrm>
            <a:prstGeom prst="line">
              <a:avLst/>
            </a:prstGeom>
            <a:noFill/>
            <a:ln w="57150">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sp>
        <p:nvSpPr>
          <p:cNvPr id="365" name="Text Box 129">
            <a:extLst>
              <a:ext uri="{FF2B5EF4-FFF2-40B4-BE49-F238E27FC236}">
                <a16:creationId xmlns:a16="http://schemas.microsoft.com/office/drawing/2014/main" id="{7E6F7C7E-BB36-B989-5B4E-73285CABFE3E}"/>
              </a:ext>
            </a:extLst>
          </p:cNvPr>
          <p:cNvSpPr txBox="1">
            <a:spLocks noChangeArrowheads="1"/>
          </p:cNvSpPr>
          <p:nvPr/>
        </p:nvSpPr>
        <p:spPr bwMode="auto">
          <a:xfrm>
            <a:off x="1487618" y="3940175"/>
            <a:ext cx="2241550"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a:solidFill>
                  <a:srgbClr val="0033CC"/>
                </a:solidFill>
              </a:rPr>
              <a:t>T</a:t>
            </a:r>
            <a:r>
              <a:rPr lang="en-US" altLang="zh-CN" baseline="-25000">
                <a:solidFill>
                  <a:srgbClr val="0033CC"/>
                </a:solidFill>
              </a:rPr>
              <a:t>2 </a:t>
            </a:r>
            <a:r>
              <a:rPr lang="zh-CN" altLang="en-US">
                <a:solidFill>
                  <a:srgbClr val="0033CC"/>
                </a:solidFill>
              </a:rPr>
              <a:t>、 </a:t>
            </a:r>
            <a:r>
              <a:rPr lang="en-US" altLang="zh-CN">
                <a:solidFill>
                  <a:srgbClr val="0033CC"/>
                </a:solidFill>
              </a:rPr>
              <a:t>T</a:t>
            </a:r>
            <a:r>
              <a:rPr lang="en-US" altLang="zh-CN" baseline="-25000">
                <a:solidFill>
                  <a:srgbClr val="0033CC"/>
                </a:solidFill>
              </a:rPr>
              <a:t>4 </a:t>
            </a:r>
            <a:r>
              <a:rPr lang="zh-CN" altLang="en-US">
                <a:solidFill>
                  <a:srgbClr val="0033CC"/>
                </a:solidFill>
              </a:rPr>
              <a:t>饱和</a:t>
            </a:r>
          </a:p>
        </p:txBody>
      </p:sp>
      <p:sp>
        <p:nvSpPr>
          <p:cNvPr id="366" name="Text Box 130">
            <a:extLst>
              <a:ext uri="{FF2B5EF4-FFF2-40B4-BE49-F238E27FC236}">
                <a16:creationId xmlns:a16="http://schemas.microsoft.com/office/drawing/2014/main" id="{56AD24E4-5AA2-6DB4-F0C0-1A6EBD3CEAF7}"/>
              </a:ext>
            </a:extLst>
          </p:cNvPr>
          <p:cNvSpPr txBox="1">
            <a:spLocks noChangeArrowheads="1"/>
          </p:cNvSpPr>
          <p:nvPr/>
        </p:nvSpPr>
        <p:spPr bwMode="auto">
          <a:xfrm>
            <a:off x="1489206" y="4467225"/>
            <a:ext cx="2241550"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a:solidFill>
                  <a:srgbClr val="0033CC"/>
                </a:solidFill>
              </a:rPr>
              <a:t>T</a:t>
            </a:r>
            <a:r>
              <a:rPr lang="en-US" altLang="zh-CN" baseline="-25000">
                <a:solidFill>
                  <a:srgbClr val="0033CC"/>
                </a:solidFill>
              </a:rPr>
              <a:t>3 </a:t>
            </a:r>
            <a:r>
              <a:rPr lang="zh-CN" altLang="en-US">
                <a:solidFill>
                  <a:srgbClr val="0033CC"/>
                </a:solidFill>
              </a:rPr>
              <a:t>、 </a:t>
            </a:r>
            <a:r>
              <a:rPr lang="en-US" altLang="zh-CN">
                <a:solidFill>
                  <a:srgbClr val="0033CC"/>
                </a:solidFill>
              </a:rPr>
              <a:t>D</a:t>
            </a:r>
            <a:r>
              <a:rPr lang="en-US" altLang="zh-CN" baseline="-25000">
                <a:solidFill>
                  <a:srgbClr val="0033CC"/>
                </a:solidFill>
              </a:rPr>
              <a:t>  </a:t>
            </a:r>
            <a:r>
              <a:rPr lang="zh-CN" altLang="en-US">
                <a:solidFill>
                  <a:srgbClr val="0033CC"/>
                </a:solidFill>
              </a:rPr>
              <a:t>截止</a:t>
            </a:r>
          </a:p>
        </p:txBody>
      </p:sp>
      <p:sp>
        <p:nvSpPr>
          <p:cNvPr id="367" name="AutoShape 131">
            <a:extLst>
              <a:ext uri="{FF2B5EF4-FFF2-40B4-BE49-F238E27FC236}">
                <a16:creationId xmlns:a16="http://schemas.microsoft.com/office/drawing/2014/main" id="{9F4BE95C-32C0-92B0-D4EB-E5C92D3BE133}"/>
              </a:ext>
            </a:extLst>
          </p:cNvPr>
          <p:cNvSpPr>
            <a:spLocks noChangeArrowheads="1"/>
          </p:cNvSpPr>
          <p:nvPr/>
        </p:nvSpPr>
        <p:spPr bwMode="auto">
          <a:xfrm>
            <a:off x="706568" y="4422775"/>
            <a:ext cx="565150" cy="161925"/>
          </a:xfrm>
          <a:prstGeom prst="notchedRightArrow">
            <a:avLst>
              <a:gd name="adj1" fmla="val 50000"/>
              <a:gd name="adj2" fmla="val 87255"/>
            </a:avLst>
          </a:prstGeom>
          <a:solidFill>
            <a:srgbClr val="FF0066"/>
          </a:solidFill>
          <a:ln w="9525">
            <a:solidFill>
              <a:srgbClr val="FF0066"/>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368" name="AutoShape 132">
            <a:extLst>
              <a:ext uri="{FF2B5EF4-FFF2-40B4-BE49-F238E27FC236}">
                <a16:creationId xmlns:a16="http://schemas.microsoft.com/office/drawing/2014/main" id="{58E3B500-080A-31AE-066D-9BF6D32E48D1}"/>
              </a:ext>
            </a:extLst>
          </p:cNvPr>
          <p:cNvSpPr>
            <a:spLocks/>
          </p:cNvSpPr>
          <p:nvPr/>
        </p:nvSpPr>
        <p:spPr bwMode="auto">
          <a:xfrm>
            <a:off x="1389193" y="3998912"/>
            <a:ext cx="95250" cy="968375"/>
          </a:xfrm>
          <a:prstGeom prst="leftBrace">
            <a:avLst>
              <a:gd name="adj1" fmla="val 84722"/>
              <a:gd name="adj2" fmla="val 50000"/>
            </a:avLst>
          </a:prstGeom>
          <a:noFill/>
          <a:ln w="2222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369" name="Rectangle 133">
            <a:extLst>
              <a:ext uri="{FF2B5EF4-FFF2-40B4-BE49-F238E27FC236}">
                <a16:creationId xmlns:a16="http://schemas.microsoft.com/office/drawing/2014/main" id="{27A950DD-1D96-9A56-705D-A12F8DD59294}"/>
              </a:ext>
            </a:extLst>
          </p:cNvPr>
          <p:cNvSpPr>
            <a:spLocks noChangeArrowheads="1"/>
          </p:cNvSpPr>
          <p:nvPr/>
        </p:nvSpPr>
        <p:spPr bwMode="auto">
          <a:xfrm>
            <a:off x="862143" y="5265737"/>
            <a:ext cx="2786063"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kumimoji="0" lang="en-US" altLang="zh-CN" i="1">
                <a:solidFill>
                  <a:srgbClr val="0033CC"/>
                </a:solidFill>
              </a:rPr>
              <a:t>u</a:t>
            </a:r>
            <a:r>
              <a:rPr kumimoji="0" lang="en-US" altLang="zh-CN" baseline="-25000">
                <a:solidFill>
                  <a:srgbClr val="0033CC"/>
                </a:solidFill>
              </a:rPr>
              <a:t>O</a:t>
            </a:r>
            <a:r>
              <a:rPr kumimoji="0" lang="en-US" altLang="zh-CN">
                <a:solidFill>
                  <a:srgbClr val="0033CC"/>
                </a:solidFill>
              </a:rPr>
              <a:t> = 0.3V</a:t>
            </a:r>
            <a:r>
              <a:rPr kumimoji="0" lang="zh-CN" altLang="en-US">
                <a:solidFill>
                  <a:srgbClr val="0033CC"/>
                </a:solidFill>
              </a:rPr>
              <a:t>，</a:t>
            </a:r>
            <a:r>
              <a:rPr kumimoji="0" lang="en-US" altLang="zh-CN" i="1">
                <a:solidFill>
                  <a:srgbClr val="FF0066"/>
                </a:solidFill>
              </a:rPr>
              <a:t>Y </a:t>
            </a:r>
            <a:r>
              <a:rPr kumimoji="0" lang="en-US" altLang="zh-CN">
                <a:solidFill>
                  <a:srgbClr val="FF0066"/>
                </a:solidFill>
              </a:rPr>
              <a:t>= 0</a:t>
            </a:r>
          </a:p>
        </p:txBody>
      </p:sp>
      <p:grpSp>
        <p:nvGrpSpPr>
          <p:cNvPr id="378" name="Group 196">
            <a:extLst>
              <a:ext uri="{FF2B5EF4-FFF2-40B4-BE49-F238E27FC236}">
                <a16:creationId xmlns:a16="http://schemas.microsoft.com/office/drawing/2014/main" id="{AA94BD78-E946-9F70-5E65-F82B322F9631}"/>
              </a:ext>
            </a:extLst>
          </p:cNvPr>
          <p:cNvGrpSpPr>
            <a:grpSpLocks/>
          </p:cNvGrpSpPr>
          <p:nvPr/>
        </p:nvGrpSpPr>
        <p:grpSpPr bwMode="auto">
          <a:xfrm>
            <a:off x="9938023" y="2552319"/>
            <a:ext cx="471488" cy="1049337"/>
            <a:chOff x="4812" y="1149"/>
            <a:chExt cx="297" cy="661"/>
          </a:xfrm>
        </p:grpSpPr>
        <p:grpSp>
          <p:nvGrpSpPr>
            <p:cNvPr id="379" name="Group 197">
              <a:extLst>
                <a:ext uri="{FF2B5EF4-FFF2-40B4-BE49-F238E27FC236}">
                  <a16:creationId xmlns:a16="http://schemas.microsoft.com/office/drawing/2014/main" id="{C3B49442-7A97-4E13-980F-08414F2DF10E}"/>
                </a:ext>
              </a:extLst>
            </p:cNvPr>
            <p:cNvGrpSpPr>
              <a:grpSpLocks/>
            </p:cNvGrpSpPr>
            <p:nvPr/>
          </p:nvGrpSpPr>
          <p:grpSpPr bwMode="auto">
            <a:xfrm>
              <a:off x="4812" y="1149"/>
              <a:ext cx="191" cy="291"/>
              <a:chOff x="3552" y="3168"/>
              <a:chExt cx="191" cy="291"/>
            </a:xfrm>
          </p:grpSpPr>
          <p:sp>
            <p:nvSpPr>
              <p:cNvPr id="383" name="Line 198">
                <a:extLst>
                  <a:ext uri="{FF2B5EF4-FFF2-40B4-BE49-F238E27FC236}">
                    <a16:creationId xmlns:a16="http://schemas.microsoft.com/office/drawing/2014/main" id="{4E483A9A-9D22-E8FF-94EE-8FF524124AC3}"/>
                  </a:ext>
                </a:extLst>
              </p:cNvPr>
              <p:cNvSpPr>
                <a:spLocks noChangeShapeType="1"/>
              </p:cNvSpPr>
              <p:nvPr/>
            </p:nvSpPr>
            <p:spPr bwMode="auto">
              <a:xfrm>
                <a:off x="3552" y="3206"/>
                <a:ext cx="0" cy="227"/>
              </a:xfrm>
              <a:prstGeom prst="line">
                <a:avLst/>
              </a:prstGeom>
              <a:noFill/>
              <a:ln w="38100">
                <a:solidFill>
                  <a:schemeClr val="bg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384" name="Line 199">
                <a:extLst>
                  <a:ext uri="{FF2B5EF4-FFF2-40B4-BE49-F238E27FC236}">
                    <a16:creationId xmlns:a16="http://schemas.microsoft.com/office/drawing/2014/main" id="{26968149-72B6-83CD-957B-5FBAFA7FAE83}"/>
                  </a:ext>
                </a:extLst>
              </p:cNvPr>
              <p:cNvSpPr>
                <a:spLocks noChangeShapeType="1"/>
              </p:cNvSpPr>
              <p:nvPr/>
            </p:nvSpPr>
            <p:spPr bwMode="auto">
              <a:xfrm flipV="1">
                <a:off x="3552" y="3168"/>
                <a:ext cx="173" cy="114"/>
              </a:xfrm>
              <a:prstGeom prst="line">
                <a:avLst/>
              </a:prstGeom>
              <a:noFill/>
              <a:ln w="38100">
                <a:solidFill>
                  <a:schemeClr val="bg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385" name="Line 200">
                <a:extLst>
                  <a:ext uri="{FF2B5EF4-FFF2-40B4-BE49-F238E27FC236}">
                    <a16:creationId xmlns:a16="http://schemas.microsoft.com/office/drawing/2014/main" id="{3899FD32-CDAE-4DB8-8A7E-3DCEBA77F979}"/>
                  </a:ext>
                </a:extLst>
              </p:cNvPr>
              <p:cNvSpPr>
                <a:spLocks noChangeShapeType="1"/>
              </p:cNvSpPr>
              <p:nvPr/>
            </p:nvSpPr>
            <p:spPr bwMode="auto">
              <a:xfrm>
                <a:off x="3552" y="3357"/>
                <a:ext cx="191" cy="102"/>
              </a:xfrm>
              <a:prstGeom prst="line">
                <a:avLst/>
              </a:prstGeom>
              <a:noFill/>
              <a:ln w="38100">
                <a:solidFill>
                  <a:schemeClr val="bg1"/>
                </a:solidFill>
                <a:round/>
                <a:headEnd/>
                <a:tailEnd type="stealth" w="med" len="lg"/>
              </a:ln>
              <a:extLst>
                <a:ext uri="{909E8E84-426E-40DD-AFC4-6F175D3DCCD1}">
                  <a14:hiddenFill xmlns:a14="http://schemas.microsoft.com/office/drawing/2010/main">
                    <a:noFill/>
                  </a14:hiddenFill>
                </a:ext>
              </a:extLst>
            </p:spPr>
            <p:txBody>
              <a:bodyPr wrap="none" anchor="ctr"/>
              <a:lstStyle/>
              <a:p>
                <a:endParaRPr lang="zh-CN" altLang="en-US"/>
              </a:p>
            </p:txBody>
          </p:sp>
        </p:grpSp>
        <p:grpSp>
          <p:nvGrpSpPr>
            <p:cNvPr id="380" name="Group 201">
              <a:extLst>
                <a:ext uri="{FF2B5EF4-FFF2-40B4-BE49-F238E27FC236}">
                  <a16:creationId xmlns:a16="http://schemas.microsoft.com/office/drawing/2014/main" id="{269DD152-9A9F-17B8-2DC9-0AB9A7C387B9}"/>
                </a:ext>
              </a:extLst>
            </p:cNvPr>
            <p:cNvGrpSpPr>
              <a:grpSpLocks/>
            </p:cNvGrpSpPr>
            <p:nvPr/>
          </p:nvGrpSpPr>
          <p:grpSpPr bwMode="auto">
            <a:xfrm>
              <a:off x="4874" y="1654"/>
              <a:ext cx="235" cy="156"/>
              <a:chOff x="4762" y="1824"/>
              <a:chExt cx="235" cy="156"/>
            </a:xfrm>
          </p:grpSpPr>
          <p:sp>
            <p:nvSpPr>
              <p:cNvPr id="381" name="AutoShape 202">
                <a:extLst>
                  <a:ext uri="{FF2B5EF4-FFF2-40B4-BE49-F238E27FC236}">
                    <a16:creationId xmlns:a16="http://schemas.microsoft.com/office/drawing/2014/main" id="{514F71B5-5A20-259D-928C-93FD4E49AA70}"/>
                  </a:ext>
                </a:extLst>
              </p:cNvPr>
              <p:cNvSpPr>
                <a:spLocks noChangeArrowheads="1"/>
              </p:cNvSpPr>
              <p:nvPr/>
            </p:nvSpPr>
            <p:spPr bwMode="auto">
              <a:xfrm rot="10800000">
                <a:off x="4787" y="1824"/>
                <a:ext cx="192" cy="150"/>
              </a:xfrm>
              <a:prstGeom prst="triangle">
                <a:avLst>
                  <a:gd name="adj" fmla="val 50000"/>
                </a:avLst>
              </a:prstGeom>
              <a:solidFill>
                <a:schemeClr val="bg1"/>
              </a:solidFill>
              <a:ln w="38100">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382" name="Line 203">
                <a:extLst>
                  <a:ext uri="{FF2B5EF4-FFF2-40B4-BE49-F238E27FC236}">
                    <a16:creationId xmlns:a16="http://schemas.microsoft.com/office/drawing/2014/main" id="{005AA0B4-E922-EEDA-1807-3B1CEF1F876B}"/>
                  </a:ext>
                </a:extLst>
              </p:cNvPr>
              <p:cNvSpPr>
                <a:spLocks noChangeShapeType="1"/>
              </p:cNvSpPr>
              <p:nvPr/>
            </p:nvSpPr>
            <p:spPr bwMode="auto">
              <a:xfrm rot="10800000" flipV="1">
                <a:off x="4762" y="1980"/>
                <a:ext cx="235" cy="0"/>
              </a:xfrm>
              <a:prstGeom prst="line">
                <a:avLst/>
              </a:prstGeom>
              <a:noFill/>
              <a:ln w="38100">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grpSp>
      </p:grpSp>
      <p:grpSp>
        <p:nvGrpSpPr>
          <p:cNvPr id="386" name="Group 204">
            <a:extLst>
              <a:ext uri="{FF2B5EF4-FFF2-40B4-BE49-F238E27FC236}">
                <a16:creationId xmlns:a16="http://schemas.microsoft.com/office/drawing/2014/main" id="{6619E870-498F-19CE-A9CB-EE83E4AFB02F}"/>
              </a:ext>
            </a:extLst>
          </p:cNvPr>
          <p:cNvGrpSpPr>
            <a:grpSpLocks/>
          </p:cNvGrpSpPr>
          <p:nvPr/>
        </p:nvGrpSpPr>
        <p:grpSpPr bwMode="auto">
          <a:xfrm>
            <a:off x="7490098" y="2091944"/>
            <a:ext cx="1065213" cy="2233612"/>
            <a:chOff x="3270" y="873"/>
            <a:chExt cx="671" cy="1407"/>
          </a:xfrm>
        </p:grpSpPr>
        <p:sp>
          <p:nvSpPr>
            <p:cNvPr id="387" name="AutoShape 205">
              <a:extLst>
                <a:ext uri="{FF2B5EF4-FFF2-40B4-BE49-F238E27FC236}">
                  <a16:creationId xmlns:a16="http://schemas.microsoft.com/office/drawing/2014/main" id="{2D337C69-4ACC-0682-50FD-FCF995EE89F2}"/>
                </a:ext>
              </a:extLst>
            </p:cNvPr>
            <p:cNvSpPr>
              <a:spLocks noChangeArrowheads="1"/>
            </p:cNvSpPr>
            <p:nvPr/>
          </p:nvSpPr>
          <p:spPr bwMode="auto">
            <a:xfrm>
              <a:off x="3270" y="873"/>
              <a:ext cx="601" cy="278"/>
            </a:xfrm>
            <a:prstGeom prst="wedgeRoundRectCallout">
              <a:avLst>
                <a:gd name="adj1" fmla="val -67806"/>
                <a:gd name="adj2" fmla="val 102157"/>
                <a:gd name="adj3" fmla="val 16667"/>
              </a:avLst>
            </a:prstGeom>
            <a:solidFill>
              <a:srgbClr val="FFFFCC"/>
            </a:solidFill>
            <a:ln w="9525">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r>
                <a:rPr lang="en-US" altLang="zh-CN" sz="2400">
                  <a:solidFill>
                    <a:srgbClr val="FF0066"/>
                  </a:solidFill>
                </a:rPr>
                <a:t>2.1V</a:t>
              </a:r>
            </a:p>
          </p:txBody>
        </p:sp>
        <p:sp>
          <p:nvSpPr>
            <p:cNvPr id="388" name="AutoShape 206">
              <a:extLst>
                <a:ext uri="{FF2B5EF4-FFF2-40B4-BE49-F238E27FC236}">
                  <a16:creationId xmlns:a16="http://schemas.microsoft.com/office/drawing/2014/main" id="{2DABDF7F-B7AF-E99B-E195-0B2528775ACF}"/>
                </a:ext>
              </a:extLst>
            </p:cNvPr>
            <p:cNvSpPr>
              <a:spLocks noChangeArrowheads="1"/>
            </p:cNvSpPr>
            <p:nvPr/>
          </p:nvSpPr>
          <p:spPr bwMode="auto">
            <a:xfrm>
              <a:off x="3340" y="2002"/>
              <a:ext cx="601" cy="278"/>
            </a:xfrm>
            <a:prstGeom prst="wedgeRoundRectCallout">
              <a:avLst>
                <a:gd name="adj1" fmla="val -67806"/>
                <a:gd name="adj2" fmla="val 102157"/>
                <a:gd name="adj3" fmla="val 16667"/>
              </a:avLst>
            </a:prstGeom>
            <a:solidFill>
              <a:srgbClr val="FFFFCC"/>
            </a:solidFill>
            <a:ln w="9525">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r>
                <a:rPr lang="en-US" altLang="zh-CN" sz="2400">
                  <a:solidFill>
                    <a:srgbClr val="FF0066"/>
                  </a:solidFill>
                </a:rPr>
                <a:t>1V</a:t>
              </a:r>
            </a:p>
          </p:txBody>
        </p:sp>
      </p:grpSp>
      <p:grpSp>
        <p:nvGrpSpPr>
          <p:cNvPr id="389" name="Group 207">
            <a:extLst>
              <a:ext uri="{FF2B5EF4-FFF2-40B4-BE49-F238E27FC236}">
                <a16:creationId xmlns:a16="http://schemas.microsoft.com/office/drawing/2014/main" id="{F804F26C-A6E9-2489-46AE-A895AB42E44D}"/>
              </a:ext>
            </a:extLst>
          </p:cNvPr>
          <p:cNvGrpSpPr>
            <a:grpSpLocks/>
          </p:cNvGrpSpPr>
          <p:nvPr/>
        </p:nvGrpSpPr>
        <p:grpSpPr bwMode="auto">
          <a:xfrm>
            <a:off x="8296548" y="4625594"/>
            <a:ext cx="303213" cy="461962"/>
            <a:chOff x="3552" y="3168"/>
            <a:chExt cx="191" cy="291"/>
          </a:xfrm>
        </p:grpSpPr>
        <p:sp>
          <p:nvSpPr>
            <p:cNvPr id="390" name="Line 208">
              <a:extLst>
                <a:ext uri="{FF2B5EF4-FFF2-40B4-BE49-F238E27FC236}">
                  <a16:creationId xmlns:a16="http://schemas.microsoft.com/office/drawing/2014/main" id="{20296A1A-1BB4-0035-03A4-29597FBE5EC3}"/>
                </a:ext>
              </a:extLst>
            </p:cNvPr>
            <p:cNvSpPr>
              <a:spLocks noChangeShapeType="1"/>
            </p:cNvSpPr>
            <p:nvPr/>
          </p:nvSpPr>
          <p:spPr bwMode="auto">
            <a:xfrm>
              <a:off x="3552" y="3206"/>
              <a:ext cx="0" cy="227"/>
            </a:xfrm>
            <a:prstGeom prst="line">
              <a:avLst/>
            </a:prstGeom>
            <a:noFill/>
            <a:ln w="38100">
              <a:solidFill>
                <a:schemeClr val="bg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391" name="Line 209">
              <a:extLst>
                <a:ext uri="{FF2B5EF4-FFF2-40B4-BE49-F238E27FC236}">
                  <a16:creationId xmlns:a16="http://schemas.microsoft.com/office/drawing/2014/main" id="{14AB9CF9-16B1-B217-F858-85AA8B048FC8}"/>
                </a:ext>
              </a:extLst>
            </p:cNvPr>
            <p:cNvSpPr>
              <a:spLocks noChangeShapeType="1"/>
            </p:cNvSpPr>
            <p:nvPr/>
          </p:nvSpPr>
          <p:spPr bwMode="auto">
            <a:xfrm flipV="1">
              <a:off x="3552" y="3168"/>
              <a:ext cx="173" cy="114"/>
            </a:xfrm>
            <a:prstGeom prst="line">
              <a:avLst/>
            </a:prstGeom>
            <a:noFill/>
            <a:ln w="38100">
              <a:solidFill>
                <a:schemeClr val="bg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392" name="Line 210">
              <a:extLst>
                <a:ext uri="{FF2B5EF4-FFF2-40B4-BE49-F238E27FC236}">
                  <a16:creationId xmlns:a16="http://schemas.microsoft.com/office/drawing/2014/main" id="{5C4930B9-BA35-5425-EEAD-2B2C017EAF9B}"/>
                </a:ext>
              </a:extLst>
            </p:cNvPr>
            <p:cNvSpPr>
              <a:spLocks noChangeShapeType="1"/>
            </p:cNvSpPr>
            <p:nvPr/>
          </p:nvSpPr>
          <p:spPr bwMode="auto">
            <a:xfrm>
              <a:off x="3552" y="3357"/>
              <a:ext cx="191" cy="102"/>
            </a:xfrm>
            <a:prstGeom prst="line">
              <a:avLst/>
            </a:prstGeom>
            <a:noFill/>
            <a:ln w="38100">
              <a:solidFill>
                <a:schemeClr val="bg1"/>
              </a:solidFill>
              <a:round/>
              <a:headEnd/>
              <a:tailEnd type="stealth" w="med" len="lg"/>
            </a:ln>
            <a:extLst>
              <a:ext uri="{909E8E84-426E-40DD-AFC4-6F175D3DCCD1}">
                <a14:hiddenFill xmlns:a14="http://schemas.microsoft.com/office/drawing/2010/main">
                  <a:noFill/>
                </a14:hiddenFill>
              </a:ext>
            </a:extLst>
          </p:spPr>
          <p:txBody>
            <a:bodyPr wrap="none" anchor="ctr"/>
            <a:lstStyle/>
            <a:p>
              <a:endParaRPr lang="zh-CN" altLang="en-US"/>
            </a:p>
          </p:txBody>
        </p:sp>
      </p:grpSp>
      <p:sp>
        <p:nvSpPr>
          <p:cNvPr id="396" name="AutoShape 214">
            <a:extLst>
              <a:ext uri="{FF2B5EF4-FFF2-40B4-BE49-F238E27FC236}">
                <a16:creationId xmlns:a16="http://schemas.microsoft.com/office/drawing/2014/main" id="{E76EF9C1-FDCA-DCD9-E77F-C2EB56AAB283}"/>
              </a:ext>
            </a:extLst>
          </p:cNvPr>
          <p:cNvSpPr>
            <a:spLocks noChangeArrowheads="1"/>
          </p:cNvSpPr>
          <p:nvPr/>
        </p:nvSpPr>
        <p:spPr bwMode="auto">
          <a:xfrm>
            <a:off x="10258698" y="4185856"/>
            <a:ext cx="927100" cy="428625"/>
          </a:xfrm>
          <a:prstGeom prst="wedgeRoundRectCallout">
            <a:avLst>
              <a:gd name="adj1" fmla="val 5824"/>
              <a:gd name="adj2" fmla="val -84444"/>
              <a:gd name="adj3" fmla="val 16667"/>
            </a:avLst>
          </a:prstGeom>
          <a:solidFill>
            <a:srgbClr val="FFFFCC"/>
          </a:solidFill>
          <a:ln w="9525">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r>
              <a:rPr lang="en-US" altLang="zh-CN" sz="2400">
                <a:solidFill>
                  <a:srgbClr val="FF0066"/>
                </a:solidFill>
              </a:rPr>
              <a:t>0.3V</a:t>
            </a:r>
          </a:p>
        </p:txBody>
      </p:sp>
      <p:grpSp>
        <p:nvGrpSpPr>
          <p:cNvPr id="442" name="Group 229">
            <a:extLst>
              <a:ext uri="{FF2B5EF4-FFF2-40B4-BE49-F238E27FC236}">
                <a16:creationId xmlns:a16="http://schemas.microsoft.com/office/drawing/2014/main" id="{B1964118-14E5-E2FA-296C-FC1FC95A6686}"/>
              </a:ext>
            </a:extLst>
          </p:cNvPr>
          <p:cNvGrpSpPr>
            <a:grpSpLocks/>
          </p:cNvGrpSpPr>
          <p:nvPr/>
        </p:nvGrpSpPr>
        <p:grpSpPr bwMode="auto">
          <a:xfrm>
            <a:off x="5532711" y="2577719"/>
            <a:ext cx="1017587" cy="2227262"/>
            <a:chOff x="2037" y="1179"/>
            <a:chExt cx="641" cy="1403"/>
          </a:xfrm>
        </p:grpSpPr>
        <p:sp>
          <p:nvSpPr>
            <p:cNvPr id="443" name="AutoShape 230">
              <a:extLst>
                <a:ext uri="{FF2B5EF4-FFF2-40B4-BE49-F238E27FC236}">
                  <a16:creationId xmlns:a16="http://schemas.microsoft.com/office/drawing/2014/main" id="{18B889D8-1D98-7EA1-5A91-E9CCFADECC4C}"/>
                </a:ext>
              </a:extLst>
            </p:cNvPr>
            <p:cNvSpPr>
              <a:spLocks noChangeArrowheads="1"/>
            </p:cNvSpPr>
            <p:nvPr/>
          </p:nvSpPr>
          <p:spPr bwMode="auto">
            <a:xfrm>
              <a:off x="2037" y="1179"/>
              <a:ext cx="584" cy="270"/>
            </a:xfrm>
            <a:prstGeom prst="wedgeRoundRectCallout">
              <a:avLst>
                <a:gd name="adj1" fmla="val 85616"/>
                <a:gd name="adj2" fmla="val 60000"/>
                <a:gd name="adj3" fmla="val 16667"/>
              </a:avLst>
            </a:prstGeom>
            <a:solidFill>
              <a:srgbClr val="FFFFCC"/>
            </a:solidFill>
            <a:ln w="9525">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r>
                <a:rPr lang="en-US" altLang="zh-CN" sz="2400">
                  <a:solidFill>
                    <a:srgbClr val="FF0066"/>
                  </a:solidFill>
                </a:rPr>
                <a:t>3.6V</a:t>
              </a:r>
            </a:p>
          </p:txBody>
        </p:sp>
        <p:sp>
          <p:nvSpPr>
            <p:cNvPr id="444" name="AutoShape 231">
              <a:extLst>
                <a:ext uri="{FF2B5EF4-FFF2-40B4-BE49-F238E27FC236}">
                  <a16:creationId xmlns:a16="http://schemas.microsoft.com/office/drawing/2014/main" id="{0D72CD7F-7807-88DB-0521-E6969DE62953}"/>
                </a:ext>
              </a:extLst>
            </p:cNvPr>
            <p:cNvSpPr>
              <a:spLocks noChangeArrowheads="1"/>
            </p:cNvSpPr>
            <p:nvPr/>
          </p:nvSpPr>
          <p:spPr bwMode="auto">
            <a:xfrm>
              <a:off x="2094" y="2312"/>
              <a:ext cx="584" cy="270"/>
            </a:xfrm>
            <a:prstGeom prst="wedgeRoundRectCallout">
              <a:avLst>
                <a:gd name="adj1" fmla="val 85616"/>
                <a:gd name="adj2" fmla="val 60000"/>
                <a:gd name="adj3" fmla="val 16667"/>
              </a:avLst>
            </a:prstGeom>
            <a:solidFill>
              <a:srgbClr val="FFFFCC"/>
            </a:solidFill>
            <a:ln w="9525">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r>
                <a:rPr lang="en-US" altLang="zh-CN" sz="2400">
                  <a:solidFill>
                    <a:srgbClr val="FF0066"/>
                  </a:solidFill>
                </a:rPr>
                <a:t>0.3V</a:t>
              </a:r>
            </a:p>
          </p:txBody>
        </p:sp>
      </p:grpSp>
      <p:sp>
        <p:nvSpPr>
          <p:cNvPr id="5" name="灯片编号占位符 4">
            <a:extLst>
              <a:ext uri="{FF2B5EF4-FFF2-40B4-BE49-F238E27FC236}">
                <a16:creationId xmlns:a16="http://schemas.microsoft.com/office/drawing/2014/main" id="{38FA82CD-BB16-6CF4-20DA-B7E9D8B4B4D9}"/>
              </a:ext>
            </a:extLst>
          </p:cNvPr>
          <p:cNvSpPr>
            <a:spLocks noGrp="1"/>
          </p:cNvSpPr>
          <p:nvPr>
            <p:ph type="sldNum" sz="quarter" idx="12"/>
          </p:nvPr>
        </p:nvSpPr>
        <p:spPr/>
        <p:txBody>
          <a:bodyPr/>
          <a:lstStyle/>
          <a:p>
            <a:fld id="{392CBAA0-59E6-204E-8F03-85E5040D48B8}" type="slidenum">
              <a:rPr kumimoji="1" lang="zh-CN" altLang="en-US" smtClean="0"/>
              <a:t>115</a:t>
            </a:fld>
            <a:r>
              <a:rPr kumimoji="1" lang="en-US" altLang="zh-CN"/>
              <a:t>/132</a:t>
            </a:r>
            <a:endParaRPr kumimoji="1" lang="zh-CN" altLang="en-US" dirty="0"/>
          </a:p>
        </p:txBody>
      </p:sp>
    </p:spTree>
    <p:extLst>
      <p:ext uri="{BB962C8B-B14F-4D97-AF65-F5344CB8AC3E}">
        <p14:creationId xmlns:p14="http://schemas.microsoft.com/office/powerpoint/2010/main" val="232497557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2" presetClass="entr" presetSubtype="2" fill="hold" nodeType="clickEffect">
                                  <p:stCondLst>
                                    <p:cond delay="0"/>
                                  </p:stCondLst>
                                  <p:childTnLst>
                                    <p:set>
                                      <p:cBhvr>
                                        <p:cTn id="6" dur="1" fill="hold">
                                          <p:stCondLst>
                                            <p:cond delay="0"/>
                                          </p:stCondLst>
                                        </p:cTn>
                                        <p:tgtEl>
                                          <p:spTgt spid="125"/>
                                        </p:tgtEl>
                                        <p:attrNameLst>
                                          <p:attrName>style.visibility</p:attrName>
                                        </p:attrNameLst>
                                      </p:cBhvr>
                                      <p:to>
                                        <p:strVal val="visible"/>
                                      </p:to>
                                    </p:set>
                                    <p:anim calcmode="lin" valueType="num">
                                      <p:cBhvr additive="base">
                                        <p:cTn id="7" dur="500"/>
                                        <p:tgtEl>
                                          <p:spTgt spid="125"/>
                                        </p:tgtEl>
                                        <p:attrNameLst>
                                          <p:attrName>ppt_x</p:attrName>
                                        </p:attrNameLst>
                                      </p:cBhvr>
                                      <p:tavLst>
                                        <p:tav tm="0">
                                          <p:val>
                                            <p:strVal val="#ppt_x+#ppt_w*1.125000"/>
                                          </p:val>
                                        </p:tav>
                                        <p:tav tm="100000">
                                          <p:val>
                                            <p:strVal val="#ppt_x"/>
                                          </p:val>
                                        </p:tav>
                                      </p:tavLst>
                                    </p:anim>
                                    <p:animEffect transition="in" filter="wipe(left)">
                                      <p:cBhvr>
                                        <p:cTn id="8" dur="500"/>
                                        <p:tgtEl>
                                          <p:spTgt spid="125"/>
                                        </p:tgtEl>
                                      </p:cBhvr>
                                    </p:animEffect>
                                  </p:childTnLst>
                                </p:cTn>
                              </p:par>
                            </p:childTnLst>
                          </p:cTn>
                        </p:par>
                      </p:childTnLst>
                    </p:cTn>
                  </p:par>
                  <p:par>
                    <p:cTn id="9" fill="hold">
                      <p:stCondLst>
                        <p:cond delay="indefinite"/>
                      </p:stCondLst>
                      <p:childTnLst>
                        <p:par>
                          <p:cTn id="10" fill="hold">
                            <p:stCondLst>
                              <p:cond delay="0"/>
                            </p:stCondLst>
                            <p:childTnLst>
                              <p:par>
                                <p:cTn id="11" presetID="22" presetClass="entr" presetSubtype="1" fill="hold" grpId="0" nodeType="clickEffect">
                                  <p:stCondLst>
                                    <p:cond delay="0"/>
                                  </p:stCondLst>
                                  <p:childTnLst>
                                    <p:set>
                                      <p:cBhvr>
                                        <p:cTn id="12" dur="1" fill="hold">
                                          <p:stCondLst>
                                            <p:cond delay="0"/>
                                          </p:stCondLst>
                                        </p:cTn>
                                        <p:tgtEl>
                                          <p:spTgt spid="342"/>
                                        </p:tgtEl>
                                        <p:attrNameLst>
                                          <p:attrName>style.visibility</p:attrName>
                                        </p:attrNameLst>
                                      </p:cBhvr>
                                      <p:to>
                                        <p:strVal val="visible"/>
                                      </p:to>
                                    </p:set>
                                    <p:animEffect transition="in" filter="wipe(up)">
                                      <p:cBhvr>
                                        <p:cTn id="13" dur="500"/>
                                        <p:tgtEl>
                                          <p:spTgt spid="342"/>
                                        </p:tgtEl>
                                      </p:cBhvr>
                                    </p:animEffect>
                                  </p:childTnLst>
                                </p:cTn>
                              </p:par>
                            </p:childTnLst>
                          </p:cTn>
                        </p:par>
                        <p:par>
                          <p:cTn id="14" fill="hold">
                            <p:stCondLst>
                              <p:cond delay="500"/>
                            </p:stCondLst>
                            <p:childTnLst>
                              <p:par>
                                <p:cTn id="15" presetID="22" presetClass="entr" presetSubtype="1" fill="hold" grpId="0" nodeType="afterEffect">
                                  <p:stCondLst>
                                    <p:cond delay="0"/>
                                  </p:stCondLst>
                                  <p:childTnLst>
                                    <p:set>
                                      <p:cBhvr>
                                        <p:cTn id="16" dur="1" fill="hold">
                                          <p:stCondLst>
                                            <p:cond delay="0"/>
                                          </p:stCondLst>
                                        </p:cTn>
                                        <p:tgtEl>
                                          <p:spTgt spid="343"/>
                                        </p:tgtEl>
                                        <p:attrNameLst>
                                          <p:attrName>style.visibility</p:attrName>
                                        </p:attrNameLst>
                                      </p:cBhvr>
                                      <p:to>
                                        <p:strVal val="visible"/>
                                      </p:to>
                                    </p:set>
                                    <p:animEffect transition="in" filter="wipe(up)">
                                      <p:cBhvr>
                                        <p:cTn id="17" dur="500"/>
                                        <p:tgtEl>
                                          <p:spTgt spid="343"/>
                                        </p:tgtEl>
                                      </p:cBhvr>
                                    </p:animEffect>
                                  </p:childTnLst>
                                </p:cTn>
                              </p:par>
                            </p:childTnLst>
                          </p:cTn>
                        </p:par>
                        <p:par>
                          <p:cTn id="18" fill="hold">
                            <p:stCondLst>
                              <p:cond delay="1000"/>
                            </p:stCondLst>
                            <p:childTnLst>
                              <p:par>
                                <p:cTn id="19" presetID="4" presetClass="entr" presetSubtype="32" fill="hold" grpId="0" nodeType="afterEffect">
                                  <p:stCondLst>
                                    <p:cond delay="0"/>
                                  </p:stCondLst>
                                  <p:childTnLst>
                                    <p:set>
                                      <p:cBhvr>
                                        <p:cTn id="20" dur="1" fill="hold">
                                          <p:stCondLst>
                                            <p:cond delay="0"/>
                                          </p:stCondLst>
                                        </p:cTn>
                                        <p:tgtEl>
                                          <p:spTgt spid="344"/>
                                        </p:tgtEl>
                                        <p:attrNameLst>
                                          <p:attrName>style.visibility</p:attrName>
                                        </p:attrNameLst>
                                      </p:cBhvr>
                                      <p:to>
                                        <p:strVal val="visible"/>
                                      </p:to>
                                    </p:set>
                                    <p:animEffect transition="in" filter="box(out)">
                                      <p:cBhvr>
                                        <p:cTn id="21" dur="500"/>
                                        <p:tgtEl>
                                          <p:spTgt spid="344"/>
                                        </p:tgtEl>
                                      </p:cBhvr>
                                    </p:animEffect>
                                  </p:childTnLst>
                                </p:cTn>
                              </p:par>
                            </p:childTnLst>
                          </p:cTn>
                        </p:par>
                        <p:par>
                          <p:cTn id="22" fill="hold">
                            <p:stCondLst>
                              <p:cond delay="1500"/>
                            </p:stCondLst>
                            <p:childTnLst>
                              <p:par>
                                <p:cTn id="23" presetID="4" presetClass="entr" presetSubtype="32" fill="hold" grpId="0" nodeType="afterEffect">
                                  <p:stCondLst>
                                    <p:cond delay="0"/>
                                  </p:stCondLst>
                                  <p:childTnLst>
                                    <p:set>
                                      <p:cBhvr>
                                        <p:cTn id="24" dur="1" fill="hold">
                                          <p:stCondLst>
                                            <p:cond delay="0"/>
                                          </p:stCondLst>
                                        </p:cTn>
                                        <p:tgtEl>
                                          <p:spTgt spid="345"/>
                                        </p:tgtEl>
                                        <p:attrNameLst>
                                          <p:attrName>style.visibility</p:attrName>
                                        </p:attrNameLst>
                                      </p:cBhvr>
                                      <p:to>
                                        <p:strVal val="visible"/>
                                      </p:to>
                                    </p:set>
                                    <p:animEffect transition="in" filter="box(out)">
                                      <p:cBhvr>
                                        <p:cTn id="25" dur="500"/>
                                        <p:tgtEl>
                                          <p:spTgt spid="345"/>
                                        </p:tgtEl>
                                      </p:cBhvr>
                                    </p:animEffect>
                                  </p:childTnLst>
                                </p:cTn>
                              </p:par>
                            </p:childTnLst>
                          </p:cTn>
                        </p:par>
                        <p:par>
                          <p:cTn id="26" fill="hold">
                            <p:stCondLst>
                              <p:cond delay="2000"/>
                            </p:stCondLst>
                            <p:childTnLst>
                              <p:par>
                                <p:cTn id="27" presetID="4" presetClass="entr" presetSubtype="32" fill="hold" grpId="0" nodeType="afterEffect">
                                  <p:stCondLst>
                                    <p:cond delay="0"/>
                                  </p:stCondLst>
                                  <p:childTnLst>
                                    <p:set>
                                      <p:cBhvr>
                                        <p:cTn id="28" dur="1" fill="hold">
                                          <p:stCondLst>
                                            <p:cond delay="0"/>
                                          </p:stCondLst>
                                        </p:cTn>
                                        <p:tgtEl>
                                          <p:spTgt spid="346"/>
                                        </p:tgtEl>
                                        <p:attrNameLst>
                                          <p:attrName>style.visibility</p:attrName>
                                        </p:attrNameLst>
                                      </p:cBhvr>
                                      <p:to>
                                        <p:strVal val="visible"/>
                                      </p:to>
                                    </p:set>
                                    <p:animEffect transition="in" filter="box(out)">
                                      <p:cBhvr>
                                        <p:cTn id="29" dur="500"/>
                                        <p:tgtEl>
                                          <p:spTgt spid="346"/>
                                        </p:tgtEl>
                                      </p:cBhvr>
                                    </p:animEffect>
                                  </p:childTnLst>
                                </p:cTn>
                              </p:par>
                            </p:childTnLst>
                          </p:cTn>
                        </p:par>
                      </p:childTnLst>
                    </p:cTn>
                  </p:par>
                  <p:par>
                    <p:cTn id="30" fill="hold">
                      <p:stCondLst>
                        <p:cond delay="indefinite"/>
                      </p:stCondLst>
                      <p:childTnLst>
                        <p:par>
                          <p:cTn id="31" fill="hold">
                            <p:stCondLst>
                              <p:cond delay="0"/>
                            </p:stCondLst>
                            <p:childTnLst>
                              <p:par>
                                <p:cTn id="32" presetID="22" presetClass="entr" presetSubtype="8" fill="hold" grpId="0" nodeType="clickEffect">
                                  <p:stCondLst>
                                    <p:cond delay="0"/>
                                  </p:stCondLst>
                                  <p:iterate type="lt">
                                    <p:tmPct val="100000"/>
                                  </p:iterate>
                                  <p:childTnLst>
                                    <p:set>
                                      <p:cBhvr>
                                        <p:cTn id="33" dur="1" fill="hold">
                                          <p:stCondLst>
                                            <p:cond delay="0"/>
                                          </p:stCondLst>
                                        </p:cTn>
                                        <p:tgtEl>
                                          <p:spTgt spid="347"/>
                                        </p:tgtEl>
                                        <p:attrNameLst>
                                          <p:attrName>style.visibility</p:attrName>
                                        </p:attrNameLst>
                                      </p:cBhvr>
                                      <p:to>
                                        <p:strVal val="visible"/>
                                      </p:to>
                                    </p:set>
                                    <p:animEffect transition="in" filter="wipe(left)">
                                      <p:cBhvr>
                                        <p:cTn id="34" dur="75"/>
                                        <p:tgtEl>
                                          <p:spTgt spid="347"/>
                                        </p:tgtEl>
                                      </p:cBhvr>
                                    </p:animEffect>
                                  </p:childTnLst>
                                </p:cTn>
                              </p:par>
                            </p:childTnLst>
                          </p:cTn>
                        </p:par>
                      </p:childTnLst>
                    </p:cTn>
                  </p:par>
                  <p:par>
                    <p:cTn id="35" fill="hold">
                      <p:stCondLst>
                        <p:cond delay="indefinite"/>
                      </p:stCondLst>
                      <p:childTnLst>
                        <p:par>
                          <p:cTn id="36" fill="hold">
                            <p:stCondLst>
                              <p:cond delay="0"/>
                            </p:stCondLst>
                            <p:childTnLst>
                              <p:par>
                                <p:cTn id="37" presetID="12" presetClass="entr" presetSubtype="1" fill="hold" nodeType="clickEffect">
                                  <p:stCondLst>
                                    <p:cond delay="0"/>
                                  </p:stCondLst>
                                  <p:childTnLst>
                                    <p:set>
                                      <p:cBhvr>
                                        <p:cTn id="38" dur="1" fill="hold">
                                          <p:stCondLst>
                                            <p:cond delay="0"/>
                                          </p:stCondLst>
                                        </p:cTn>
                                        <p:tgtEl>
                                          <p:spTgt spid="348"/>
                                        </p:tgtEl>
                                        <p:attrNameLst>
                                          <p:attrName>style.visibility</p:attrName>
                                        </p:attrNameLst>
                                      </p:cBhvr>
                                      <p:to>
                                        <p:strVal val="visible"/>
                                      </p:to>
                                    </p:set>
                                    <p:anim calcmode="lin" valueType="num">
                                      <p:cBhvr additive="base">
                                        <p:cTn id="39" dur="500"/>
                                        <p:tgtEl>
                                          <p:spTgt spid="348"/>
                                        </p:tgtEl>
                                        <p:attrNameLst>
                                          <p:attrName>ppt_y</p:attrName>
                                        </p:attrNameLst>
                                      </p:cBhvr>
                                      <p:tavLst>
                                        <p:tav tm="0">
                                          <p:val>
                                            <p:strVal val="#ppt_y-#ppt_h*1.125000"/>
                                          </p:val>
                                        </p:tav>
                                        <p:tav tm="100000">
                                          <p:val>
                                            <p:strVal val="#ppt_y"/>
                                          </p:val>
                                        </p:tav>
                                      </p:tavLst>
                                    </p:anim>
                                    <p:animEffect transition="in" filter="wipe(down)">
                                      <p:cBhvr>
                                        <p:cTn id="40" dur="500"/>
                                        <p:tgtEl>
                                          <p:spTgt spid="348"/>
                                        </p:tgtEl>
                                      </p:cBhvr>
                                    </p:animEffect>
                                  </p:childTnLst>
                                </p:cTn>
                              </p:par>
                            </p:childTnLst>
                          </p:cTn>
                        </p:par>
                      </p:childTnLst>
                    </p:cTn>
                  </p:par>
                  <p:par>
                    <p:cTn id="41" fill="hold">
                      <p:stCondLst>
                        <p:cond delay="indefinite"/>
                      </p:stCondLst>
                      <p:childTnLst>
                        <p:par>
                          <p:cTn id="42" fill="hold">
                            <p:stCondLst>
                              <p:cond delay="0"/>
                            </p:stCondLst>
                            <p:childTnLst>
                              <p:par>
                                <p:cTn id="43" presetID="12" presetClass="entr" presetSubtype="8" fill="hold" nodeType="clickEffect">
                                  <p:stCondLst>
                                    <p:cond delay="0"/>
                                  </p:stCondLst>
                                  <p:childTnLst>
                                    <p:set>
                                      <p:cBhvr>
                                        <p:cTn id="44" dur="1" fill="hold">
                                          <p:stCondLst>
                                            <p:cond delay="0"/>
                                          </p:stCondLst>
                                        </p:cTn>
                                        <p:tgtEl>
                                          <p:spTgt spid="442"/>
                                        </p:tgtEl>
                                        <p:attrNameLst>
                                          <p:attrName>style.visibility</p:attrName>
                                        </p:attrNameLst>
                                      </p:cBhvr>
                                      <p:to>
                                        <p:strVal val="visible"/>
                                      </p:to>
                                    </p:set>
                                    <p:anim calcmode="lin" valueType="num">
                                      <p:cBhvr additive="base">
                                        <p:cTn id="45" dur="500"/>
                                        <p:tgtEl>
                                          <p:spTgt spid="442"/>
                                        </p:tgtEl>
                                        <p:attrNameLst>
                                          <p:attrName>ppt_x</p:attrName>
                                        </p:attrNameLst>
                                      </p:cBhvr>
                                      <p:tavLst>
                                        <p:tav tm="0">
                                          <p:val>
                                            <p:strVal val="#ppt_x-#ppt_w*1.125000"/>
                                          </p:val>
                                        </p:tav>
                                        <p:tav tm="100000">
                                          <p:val>
                                            <p:strVal val="#ppt_x"/>
                                          </p:val>
                                        </p:tav>
                                      </p:tavLst>
                                    </p:anim>
                                    <p:animEffect transition="in" filter="wipe(right)">
                                      <p:cBhvr>
                                        <p:cTn id="46" dur="500"/>
                                        <p:tgtEl>
                                          <p:spTgt spid="442"/>
                                        </p:tgtEl>
                                      </p:cBhvr>
                                    </p:animEffect>
                                  </p:childTnLst>
                                </p:cTn>
                              </p:par>
                            </p:childTnLst>
                          </p:cTn>
                        </p:par>
                      </p:childTnLst>
                    </p:cTn>
                  </p:par>
                  <p:par>
                    <p:cTn id="47" fill="hold">
                      <p:stCondLst>
                        <p:cond delay="indefinite"/>
                      </p:stCondLst>
                      <p:childTnLst>
                        <p:par>
                          <p:cTn id="48" fill="hold">
                            <p:stCondLst>
                              <p:cond delay="0"/>
                            </p:stCondLst>
                            <p:childTnLst>
                              <p:par>
                                <p:cTn id="49" presetID="12" presetClass="entr" presetSubtype="4" fill="hold" nodeType="clickEffect">
                                  <p:stCondLst>
                                    <p:cond delay="0"/>
                                  </p:stCondLst>
                                  <p:childTnLst>
                                    <p:set>
                                      <p:cBhvr>
                                        <p:cTn id="50" dur="1" fill="hold">
                                          <p:stCondLst>
                                            <p:cond delay="0"/>
                                          </p:stCondLst>
                                        </p:cTn>
                                        <p:tgtEl>
                                          <p:spTgt spid="386"/>
                                        </p:tgtEl>
                                        <p:attrNameLst>
                                          <p:attrName>style.visibility</p:attrName>
                                        </p:attrNameLst>
                                      </p:cBhvr>
                                      <p:to>
                                        <p:strVal val="visible"/>
                                      </p:to>
                                    </p:set>
                                    <p:anim calcmode="lin" valueType="num">
                                      <p:cBhvr additive="base">
                                        <p:cTn id="51" dur="500"/>
                                        <p:tgtEl>
                                          <p:spTgt spid="386"/>
                                        </p:tgtEl>
                                        <p:attrNameLst>
                                          <p:attrName>ppt_y</p:attrName>
                                        </p:attrNameLst>
                                      </p:cBhvr>
                                      <p:tavLst>
                                        <p:tav tm="0">
                                          <p:val>
                                            <p:strVal val="#ppt_y+#ppt_h*1.125000"/>
                                          </p:val>
                                        </p:tav>
                                        <p:tav tm="100000">
                                          <p:val>
                                            <p:strVal val="#ppt_y"/>
                                          </p:val>
                                        </p:tav>
                                      </p:tavLst>
                                    </p:anim>
                                    <p:animEffect transition="in" filter="wipe(up)">
                                      <p:cBhvr>
                                        <p:cTn id="52" dur="500"/>
                                        <p:tgtEl>
                                          <p:spTgt spid="386"/>
                                        </p:tgtEl>
                                      </p:cBhvr>
                                    </p:animEffect>
                                  </p:childTnLst>
                                </p:cTn>
                              </p:par>
                            </p:childTnLst>
                          </p:cTn>
                        </p:par>
                      </p:childTnLst>
                    </p:cTn>
                  </p:par>
                  <p:par>
                    <p:cTn id="53" fill="hold">
                      <p:stCondLst>
                        <p:cond delay="indefinite"/>
                      </p:stCondLst>
                      <p:childTnLst>
                        <p:par>
                          <p:cTn id="54" fill="hold">
                            <p:stCondLst>
                              <p:cond delay="0"/>
                            </p:stCondLst>
                            <p:childTnLst>
                              <p:par>
                                <p:cTn id="55" presetID="9" presetClass="entr" presetSubtype="0" fill="hold" nodeType="clickEffect">
                                  <p:stCondLst>
                                    <p:cond delay="0"/>
                                  </p:stCondLst>
                                  <p:childTnLst>
                                    <p:set>
                                      <p:cBhvr>
                                        <p:cTn id="56" dur="1" fill="hold">
                                          <p:stCondLst>
                                            <p:cond delay="0"/>
                                          </p:stCondLst>
                                        </p:cTn>
                                        <p:tgtEl>
                                          <p:spTgt spid="389"/>
                                        </p:tgtEl>
                                        <p:attrNameLst>
                                          <p:attrName>style.visibility</p:attrName>
                                        </p:attrNameLst>
                                      </p:cBhvr>
                                      <p:to>
                                        <p:strVal val="visible"/>
                                      </p:to>
                                    </p:set>
                                    <p:animEffect transition="in" filter="dissolve">
                                      <p:cBhvr>
                                        <p:cTn id="57" dur="500"/>
                                        <p:tgtEl>
                                          <p:spTgt spid="389"/>
                                        </p:tgtEl>
                                      </p:cBhvr>
                                    </p:animEffect>
                                  </p:childTnLst>
                                </p:cTn>
                              </p:par>
                            </p:childTnLst>
                          </p:cTn>
                        </p:par>
                      </p:childTnLst>
                    </p:cTn>
                  </p:par>
                  <p:par>
                    <p:cTn id="58" fill="hold">
                      <p:stCondLst>
                        <p:cond delay="indefinite"/>
                      </p:stCondLst>
                      <p:childTnLst>
                        <p:par>
                          <p:cTn id="59" fill="hold">
                            <p:stCondLst>
                              <p:cond delay="0"/>
                            </p:stCondLst>
                            <p:childTnLst>
                              <p:par>
                                <p:cTn id="60" presetID="22" presetClass="entr" presetSubtype="1" fill="hold" nodeType="clickEffect">
                                  <p:stCondLst>
                                    <p:cond delay="0"/>
                                  </p:stCondLst>
                                  <p:childTnLst>
                                    <p:set>
                                      <p:cBhvr>
                                        <p:cTn id="61" dur="1" fill="hold">
                                          <p:stCondLst>
                                            <p:cond delay="0"/>
                                          </p:stCondLst>
                                        </p:cTn>
                                        <p:tgtEl>
                                          <p:spTgt spid="353"/>
                                        </p:tgtEl>
                                        <p:attrNameLst>
                                          <p:attrName>style.visibility</p:attrName>
                                        </p:attrNameLst>
                                      </p:cBhvr>
                                      <p:to>
                                        <p:strVal val="visible"/>
                                      </p:to>
                                    </p:set>
                                    <p:animEffect transition="in" filter="wipe(up)">
                                      <p:cBhvr>
                                        <p:cTn id="62" dur="500"/>
                                        <p:tgtEl>
                                          <p:spTgt spid="353"/>
                                        </p:tgtEl>
                                      </p:cBhvr>
                                    </p:animEffect>
                                  </p:childTnLst>
                                </p:cTn>
                              </p:par>
                            </p:childTnLst>
                          </p:cTn>
                        </p:par>
                      </p:childTnLst>
                    </p:cTn>
                  </p:par>
                  <p:par>
                    <p:cTn id="63" fill="hold">
                      <p:stCondLst>
                        <p:cond delay="indefinite"/>
                      </p:stCondLst>
                      <p:childTnLst>
                        <p:par>
                          <p:cTn id="64" fill="hold">
                            <p:stCondLst>
                              <p:cond delay="0"/>
                            </p:stCondLst>
                            <p:childTnLst>
                              <p:par>
                                <p:cTn id="65" presetID="22" presetClass="entr" presetSubtype="8" fill="hold" nodeType="clickEffect">
                                  <p:stCondLst>
                                    <p:cond delay="0"/>
                                  </p:stCondLst>
                                  <p:childTnLst>
                                    <p:set>
                                      <p:cBhvr>
                                        <p:cTn id="66" dur="1" fill="hold">
                                          <p:stCondLst>
                                            <p:cond delay="0"/>
                                          </p:stCondLst>
                                        </p:cTn>
                                        <p:tgtEl>
                                          <p:spTgt spid="367"/>
                                        </p:tgtEl>
                                        <p:attrNameLst>
                                          <p:attrName>style.visibility</p:attrName>
                                        </p:attrNameLst>
                                      </p:cBhvr>
                                      <p:to>
                                        <p:strVal val="visible"/>
                                      </p:to>
                                    </p:set>
                                    <p:animEffect transition="in" filter="wipe(left)">
                                      <p:cBhvr>
                                        <p:cTn id="67" dur="500"/>
                                        <p:tgtEl>
                                          <p:spTgt spid="367"/>
                                        </p:tgtEl>
                                      </p:cBhvr>
                                    </p:animEffect>
                                  </p:childTnLst>
                                </p:cTn>
                              </p:par>
                            </p:childTnLst>
                          </p:cTn>
                        </p:par>
                        <p:par>
                          <p:cTn id="68" fill="hold">
                            <p:stCondLst>
                              <p:cond delay="500"/>
                            </p:stCondLst>
                            <p:childTnLst>
                              <p:par>
                                <p:cTn id="69" presetID="22" presetClass="entr" presetSubtype="8" fill="hold" nodeType="afterEffect">
                                  <p:stCondLst>
                                    <p:cond delay="1000"/>
                                  </p:stCondLst>
                                  <p:childTnLst>
                                    <p:set>
                                      <p:cBhvr>
                                        <p:cTn id="70" dur="1" fill="hold">
                                          <p:stCondLst>
                                            <p:cond delay="0"/>
                                          </p:stCondLst>
                                        </p:cTn>
                                        <p:tgtEl>
                                          <p:spTgt spid="368"/>
                                        </p:tgtEl>
                                        <p:attrNameLst>
                                          <p:attrName>style.visibility</p:attrName>
                                        </p:attrNameLst>
                                      </p:cBhvr>
                                      <p:to>
                                        <p:strVal val="visible"/>
                                      </p:to>
                                    </p:set>
                                    <p:animEffect transition="in" filter="wipe(left)">
                                      <p:cBhvr>
                                        <p:cTn id="71" dur="500"/>
                                        <p:tgtEl>
                                          <p:spTgt spid="368"/>
                                        </p:tgtEl>
                                      </p:cBhvr>
                                    </p:animEffect>
                                  </p:childTnLst>
                                </p:cTn>
                              </p:par>
                            </p:childTnLst>
                          </p:cTn>
                        </p:par>
                        <p:par>
                          <p:cTn id="72" fill="hold">
                            <p:stCondLst>
                              <p:cond delay="2000"/>
                            </p:stCondLst>
                            <p:childTnLst>
                              <p:par>
                                <p:cTn id="73" presetID="22" presetClass="entr" presetSubtype="8" fill="hold" grpId="0" nodeType="afterEffect">
                                  <p:stCondLst>
                                    <p:cond delay="1000"/>
                                  </p:stCondLst>
                                  <p:childTnLst>
                                    <p:set>
                                      <p:cBhvr>
                                        <p:cTn id="74" dur="1" fill="hold">
                                          <p:stCondLst>
                                            <p:cond delay="0"/>
                                          </p:stCondLst>
                                        </p:cTn>
                                        <p:tgtEl>
                                          <p:spTgt spid="365">
                                            <p:txEl>
                                              <p:pRg st="0" end="0"/>
                                            </p:txEl>
                                          </p:spTgt>
                                        </p:tgtEl>
                                        <p:attrNameLst>
                                          <p:attrName>style.visibility</p:attrName>
                                        </p:attrNameLst>
                                      </p:cBhvr>
                                      <p:to>
                                        <p:strVal val="visible"/>
                                      </p:to>
                                    </p:set>
                                    <p:animEffect transition="in" filter="wipe(left)">
                                      <p:cBhvr>
                                        <p:cTn id="75" dur="500"/>
                                        <p:tgtEl>
                                          <p:spTgt spid="365">
                                            <p:txEl>
                                              <p:pRg st="0" end="0"/>
                                            </p:txEl>
                                          </p:spTgt>
                                        </p:tgtEl>
                                      </p:cBhvr>
                                    </p:animEffect>
                                  </p:childTnLst>
                                </p:cTn>
                              </p:par>
                            </p:childTnLst>
                          </p:cTn>
                        </p:par>
                        <p:par>
                          <p:cTn id="76" fill="hold">
                            <p:stCondLst>
                              <p:cond delay="3500"/>
                            </p:stCondLst>
                            <p:childTnLst>
                              <p:par>
                                <p:cTn id="77" presetID="22" presetClass="entr" presetSubtype="8" fill="hold" grpId="0" nodeType="afterEffect">
                                  <p:stCondLst>
                                    <p:cond delay="1000"/>
                                  </p:stCondLst>
                                  <p:childTnLst>
                                    <p:set>
                                      <p:cBhvr>
                                        <p:cTn id="78" dur="1" fill="hold">
                                          <p:stCondLst>
                                            <p:cond delay="0"/>
                                          </p:stCondLst>
                                        </p:cTn>
                                        <p:tgtEl>
                                          <p:spTgt spid="366">
                                            <p:txEl>
                                              <p:pRg st="0" end="0"/>
                                            </p:txEl>
                                          </p:spTgt>
                                        </p:tgtEl>
                                        <p:attrNameLst>
                                          <p:attrName>style.visibility</p:attrName>
                                        </p:attrNameLst>
                                      </p:cBhvr>
                                      <p:to>
                                        <p:strVal val="visible"/>
                                      </p:to>
                                    </p:set>
                                    <p:animEffect transition="in" filter="wipe(left)">
                                      <p:cBhvr>
                                        <p:cTn id="79" dur="500"/>
                                        <p:tgtEl>
                                          <p:spTgt spid="366">
                                            <p:txEl>
                                              <p:pRg st="0" end="0"/>
                                            </p:txEl>
                                          </p:spTgt>
                                        </p:tgtEl>
                                      </p:cBhvr>
                                    </p:animEffect>
                                  </p:childTnLst>
                                </p:cTn>
                              </p:par>
                            </p:childTnLst>
                          </p:cTn>
                        </p:par>
                      </p:childTnLst>
                    </p:cTn>
                  </p:par>
                  <p:par>
                    <p:cTn id="80" fill="hold">
                      <p:stCondLst>
                        <p:cond delay="indefinite"/>
                      </p:stCondLst>
                      <p:childTnLst>
                        <p:par>
                          <p:cTn id="81" fill="hold">
                            <p:stCondLst>
                              <p:cond delay="0"/>
                            </p:stCondLst>
                            <p:childTnLst>
                              <p:par>
                                <p:cTn id="82" presetID="9" presetClass="entr" presetSubtype="0" fill="hold" nodeType="clickEffect">
                                  <p:stCondLst>
                                    <p:cond delay="0"/>
                                  </p:stCondLst>
                                  <p:childTnLst>
                                    <p:set>
                                      <p:cBhvr>
                                        <p:cTn id="83" dur="1" fill="hold">
                                          <p:stCondLst>
                                            <p:cond delay="0"/>
                                          </p:stCondLst>
                                        </p:cTn>
                                        <p:tgtEl>
                                          <p:spTgt spid="378"/>
                                        </p:tgtEl>
                                        <p:attrNameLst>
                                          <p:attrName>style.visibility</p:attrName>
                                        </p:attrNameLst>
                                      </p:cBhvr>
                                      <p:to>
                                        <p:strVal val="visible"/>
                                      </p:to>
                                    </p:set>
                                    <p:animEffect transition="in" filter="dissolve">
                                      <p:cBhvr>
                                        <p:cTn id="84" dur="500"/>
                                        <p:tgtEl>
                                          <p:spTgt spid="378"/>
                                        </p:tgtEl>
                                      </p:cBhvr>
                                    </p:animEffect>
                                  </p:childTnLst>
                                </p:cTn>
                              </p:par>
                            </p:childTnLst>
                          </p:cTn>
                        </p:par>
                      </p:childTnLst>
                    </p:cTn>
                  </p:par>
                  <p:par>
                    <p:cTn id="85" fill="hold">
                      <p:stCondLst>
                        <p:cond delay="indefinite"/>
                      </p:stCondLst>
                      <p:childTnLst>
                        <p:par>
                          <p:cTn id="86" fill="hold">
                            <p:stCondLst>
                              <p:cond delay="0"/>
                            </p:stCondLst>
                            <p:childTnLst>
                              <p:par>
                                <p:cTn id="87" presetID="22" presetClass="entr" presetSubtype="8" fill="hold" grpId="0" nodeType="clickEffect">
                                  <p:stCondLst>
                                    <p:cond delay="0"/>
                                  </p:stCondLst>
                                  <p:childTnLst>
                                    <p:set>
                                      <p:cBhvr>
                                        <p:cTn id="88" dur="1" fill="hold">
                                          <p:stCondLst>
                                            <p:cond delay="0"/>
                                          </p:stCondLst>
                                        </p:cTn>
                                        <p:tgtEl>
                                          <p:spTgt spid="369"/>
                                        </p:tgtEl>
                                        <p:attrNameLst>
                                          <p:attrName>style.visibility</p:attrName>
                                        </p:attrNameLst>
                                      </p:cBhvr>
                                      <p:to>
                                        <p:strVal val="visible"/>
                                      </p:to>
                                    </p:set>
                                    <p:animEffect transition="in" filter="wipe(left)">
                                      <p:cBhvr>
                                        <p:cTn id="89" dur="500"/>
                                        <p:tgtEl>
                                          <p:spTgt spid="369"/>
                                        </p:tgtEl>
                                      </p:cBhvr>
                                    </p:animEffect>
                                  </p:childTnLst>
                                </p:cTn>
                              </p:par>
                            </p:childTnLst>
                          </p:cTn>
                        </p:par>
                        <p:par>
                          <p:cTn id="90" fill="hold">
                            <p:stCondLst>
                              <p:cond delay="500"/>
                            </p:stCondLst>
                            <p:childTnLst>
                              <p:par>
                                <p:cTn id="91" presetID="3" presetClass="entr" presetSubtype="10" fill="hold" grpId="0" nodeType="afterEffect">
                                  <p:stCondLst>
                                    <p:cond delay="1000"/>
                                  </p:stCondLst>
                                  <p:childTnLst>
                                    <p:set>
                                      <p:cBhvr>
                                        <p:cTn id="92" dur="1" fill="hold">
                                          <p:stCondLst>
                                            <p:cond delay="0"/>
                                          </p:stCondLst>
                                        </p:cTn>
                                        <p:tgtEl>
                                          <p:spTgt spid="396"/>
                                        </p:tgtEl>
                                        <p:attrNameLst>
                                          <p:attrName>style.visibility</p:attrName>
                                        </p:attrNameLst>
                                      </p:cBhvr>
                                      <p:to>
                                        <p:strVal val="visible"/>
                                      </p:to>
                                    </p:set>
                                    <p:animEffect transition="in" filter="blinds(horizontal)">
                                      <p:cBhvr>
                                        <p:cTn id="93" dur="500"/>
                                        <p:tgtEl>
                                          <p:spTgt spid="39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2" grpId="0" animBg="1"/>
      <p:bldP spid="343" grpId="0" animBg="1"/>
      <p:bldP spid="344" grpId="0" autoUpdateAnimBg="0"/>
      <p:bldP spid="345" grpId="0" autoUpdateAnimBg="0"/>
      <p:bldP spid="346" grpId="0" autoUpdateAnimBg="0"/>
      <p:bldP spid="347" grpId="0" autoUpdateAnimBg="0"/>
      <p:bldP spid="365" grpId="0" build="p" autoUpdateAnimBg="0" advAuto="1000"/>
      <p:bldP spid="366" grpId="0" build="p" autoUpdateAnimBg="0" advAuto="1000"/>
      <p:bldP spid="369" grpId="0" autoUpdateAnimBg="0"/>
      <p:bldP spid="396" grpId="0" animBg="1" autoUpdateAnimBg="0"/>
    </p:bldLst>
  </p:timing>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9" name="圆角矩形 488">
            <a:extLst>
              <a:ext uri="{FF2B5EF4-FFF2-40B4-BE49-F238E27FC236}">
                <a16:creationId xmlns:a16="http://schemas.microsoft.com/office/drawing/2014/main" id="{D9F39491-75A0-D469-3218-9C498A3B0C2D}"/>
              </a:ext>
            </a:extLst>
          </p:cNvPr>
          <p:cNvSpPr/>
          <p:nvPr/>
        </p:nvSpPr>
        <p:spPr>
          <a:xfrm>
            <a:off x="5366077" y="1033086"/>
            <a:ext cx="6320536" cy="5068579"/>
          </a:xfrm>
          <a:prstGeom prst="roundRect">
            <a:avLst/>
          </a:prstGeom>
          <a:solidFill>
            <a:srgbClr val="A5CEAE"/>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zh-CN" altLang="en-US"/>
          </a:p>
        </p:txBody>
      </p:sp>
      <p:sp>
        <p:nvSpPr>
          <p:cNvPr id="4" name="标题 3">
            <a:extLst>
              <a:ext uri="{FF2B5EF4-FFF2-40B4-BE49-F238E27FC236}">
                <a16:creationId xmlns:a16="http://schemas.microsoft.com/office/drawing/2014/main" id="{A3557054-D826-9F4E-A18F-AE9DEA5A0C65}"/>
              </a:ext>
            </a:extLst>
          </p:cNvPr>
          <p:cNvSpPr>
            <a:spLocks noGrp="1"/>
          </p:cNvSpPr>
          <p:nvPr>
            <p:ph type="title"/>
          </p:nvPr>
        </p:nvSpPr>
        <p:spPr/>
        <p:txBody>
          <a:bodyPr>
            <a:normAutofit/>
          </a:bodyPr>
          <a:lstStyle/>
          <a:p>
            <a:r>
              <a:rPr kumimoji="1" lang="en-US" altLang="zh-CN" dirty="0"/>
              <a:t>4.2</a:t>
            </a:r>
            <a:r>
              <a:rPr kumimoji="1" lang="zh-CN" altLang="en-US" dirty="0"/>
              <a:t> </a:t>
            </a:r>
            <a:r>
              <a:rPr kumimoji="1" lang="en-US" altLang="zh-CN" dirty="0"/>
              <a:t>TTL</a:t>
            </a:r>
            <a:r>
              <a:rPr kumimoji="1" lang="zh-CN" altLang="en-US" dirty="0"/>
              <a:t>与非门、或非门、与门、或门、与或非门和异或门</a:t>
            </a:r>
            <a:endParaRPr kumimoji="1" lang="zh-CN" altLang="en-US" dirty="0">
              <a:latin typeface="Myriad Pro" panose="020B0503030403020204" pitchFamily="34" charset="0"/>
            </a:endParaRPr>
          </a:p>
        </p:txBody>
      </p:sp>
      <p:sp>
        <p:nvSpPr>
          <p:cNvPr id="157" name="Text Box 5">
            <a:extLst>
              <a:ext uri="{FF2B5EF4-FFF2-40B4-BE49-F238E27FC236}">
                <a16:creationId xmlns:a16="http://schemas.microsoft.com/office/drawing/2014/main" id="{72E8E95D-D521-1892-46B2-C79EEE236CC8}"/>
              </a:ext>
            </a:extLst>
          </p:cNvPr>
          <p:cNvSpPr txBox="1">
            <a:spLocks noChangeArrowheads="1"/>
          </p:cNvSpPr>
          <p:nvPr/>
        </p:nvSpPr>
        <p:spPr bwMode="auto">
          <a:xfrm>
            <a:off x="0" y="673822"/>
            <a:ext cx="2525713"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zh-CN" altLang="en-US" sz="2800" b="0" i="0" u="none" strike="noStrike" kern="1200" cap="none" spc="0" normalizeH="0" baseline="0" noProof="0" dirty="0">
                <a:ln>
                  <a:noFill/>
                </a:ln>
                <a:solidFill>
                  <a:srgbClr val="0033CC"/>
                </a:solidFill>
                <a:effectLst/>
                <a:uLnTx/>
                <a:uFillTx/>
                <a:latin typeface="Myriad Pro" panose="020B0503030403020204" pitchFamily="34" charset="0"/>
                <a:ea typeface="Songti SC" panose="02010600040101010101" pitchFamily="2" charset="-122"/>
              </a:rPr>
              <a:t>二、</a:t>
            </a:r>
            <a:r>
              <a:rPr kumimoji="1" lang="en-US" altLang="zh-CN" sz="2800" b="0" i="0" u="none" strike="noStrike" kern="1200" cap="none" spc="0" normalizeH="0" baseline="0" noProof="0" dirty="0">
                <a:ln>
                  <a:noFill/>
                </a:ln>
                <a:solidFill>
                  <a:srgbClr val="0033CC"/>
                </a:solidFill>
                <a:effectLst/>
                <a:uLnTx/>
                <a:uFillTx/>
                <a:latin typeface="Myriad Pro" panose="020B0503030403020204" pitchFamily="34" charset="0"/>
                <a:ea typeface="Songti SC" panose="02010600040101010101" pitchFamily="2" charset="-122"/>
              </a:rPr>
              <a:t>TTL</a:t>
            </a:r>
            <a:r>
              <a:rPr lang="zh-CN" altLang="en-US" b="0" dirty="0">
                <a:solidFill>
                  <a:srgbClr val="0033CC"/>
                </a:solidFill>
                <a:latin typeface="Myriad Pro" panose="020B0503030403020204" pitchFamily="34" charset="0"/>
                <a:ea typeface="Songti SC" panose="02010600040101010101" pitchFamily="2" charset="-122"/>
              </a:rPr>
              <a:t>或</a:t>
            </a:r>
            <a:r>
              <a:rPr kumimoji="1" lang="zh-CN" altLang="en-US" sz="2800" b="0" i="0" u="none" strike="noStrike" kern="1200" cap="none" spc="0" normalizeH="0" baseline="0" noProof="0" dirty="0">
                <a:ln>
                  <a:noFill/>
                </a:ln>
                <a:solidFill>
                  <a:srgbClr val="0033CC"/>
                </a:solidFill>
                <a:effectLst/>
                <a:uLnTx/>
                <a:uFillTx/>
                <a:latin typeface="Myriad Pro" panose="020B0503030403020204" pitchFamily="34" charset="0"/>
                <a:ea typeface="Songti SC" panose="02010600040101010101" pitchFamily="2" charset="-122"/>
              </a:rPr>
              <a:t>非门</a:t>
            </a:r>
            <a:endParaRPr kumimoji="1" lang="zh-CN" altLang="en-US" sz="2800" b="0" i="0" u="none" strike="noStrike" kern="1200" cap="none" spc="0" normalizeH="0" baseline="0" noProof="0" dirty="0">
              <a:ln>
                <a:noFill/>
              </a:ln>
              <a:solidFill>
                <a:srgbClr val="FE0567"/>
              </a:solidFill>
              <a:effectLst/>
              <a:uLnTx/>
              <a:uFillTx/>
              <a:latin typeface="Myriad Pro" panose="020B0503030403020204" pitchFamily="34" charset="0"/>
              <a:ea typeface="Songti SC" panose="02010600040101010101" pitchFamily="2" charset="-122"/>
            </a:endParaRPr>
          </a:p>
        </p:txBody>
      </p:sp>
      <p:grpSp>
        <p:nvGrpSpPr>
          <p:cNvPr id="122" name="Group 3">
            <a:extLst>
              <a:ext uri="{FF2B5EF4-FFF2-40B4-BE49-F238E27FC236}">
                <a16:creationId xmlns:a16="http://schemas.microsoft.com/office/drawing/2014/main" id="{F68969A5-3B51-A4F3-BD10-643AB0432F4D}"/>
              </a:ext>
            </a:extLst>
          </p:cNvPr>
          <p:cNvGrpSpPr>
            <a:grpSpLocks/>
          </p:cNvGrpSpPr>
          <p:nvPr/>
        </p:nvGrpSpPr>
        <p:grpSpPr bwMode="auto">
          <a:xfrm>
            <a:off x="6718649" y="1966227"/>
            <a:ext cx="725488" cy="576263"/>
            <a:chOff x="2698" y="850"/>
            <a:chExt cx="457" cy="363"/>
          </a:xfrm>
        </p:grpSpPr>
        <p:sp>
          <p:nvSpPr>
            <p:cNvPr id="123" name="Text Box 4">
              <a:extLst>
                <a:ext uri="{FF2B5EF4-FFF2-40B4-BE49-F238E27FC236}">
                  <a16:creationId xmlns:a16="http://schemas.microsoft.com/office/drawing/2014/main" id="{08161E62-BBDA-FBAC-4D4E-CDCBAA67F120}"/>
                </a:ext>
              </a:extLst>
            </p:cNvPr>
            <p:cNvSpPr txBox="1">
              <a:spLocks noChangeArrowheads="1"/>
            </p:cNvSpPr>
            <p:nvPr/>
          </p:nvSpPr>
          <p:spPr bwMode="auto">
            <a:xfrm>
              <a:off x="2698" y="850"/>
              <a:ext cx="457" cy="288"/>
            </a:xfrm>
            <a:prstGeom prst="rect">
              <a:avLst/>
            </a:prstGeom>
            <a:noFill/>
            <a:ln>
              <a:noFill/>
            </a:ln>
            <a:effectLst/>
            <a:extLst>
              <a:ext uri="{909E8E84-426E-40DD-AFC4-6F175D3DCCD1}">
                <a14:hiddenFill xmlns:a14="http://schemas.microsoft.com/office/drawing/2010/main">
                  <a:solidFill>
                    <a:srgbClr val="FFFFCC"/>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400" i="1" dirty="0">
                  <a:solidFill>
                    <a:srgbClr val="FF0066"/>
                  </a:solidFill>
                </a:rPr>
                <a:t>i</a:t>
              </a:r>
              <a:r>
                <a:rPr lang="en-US" altLang="zh-CN" sz="2400" baseline="-25000" dirty="0">
                  <a:solidFill>
                    <a:srgbClr val="FF0066"/>
                  </a:solidFill>
                </a:rPr>
                <a:t>B1</a:t>
              </a:r>
            </a:p>
          </p:txBody>
        </p:sp>
        <p:sp>
          <p:nvSpPr>
            <p:cNvPr id="124" name="Line 5">
              <a:extLst>
                <a:ext uri="{FF2B5EF4-FFF2-40B4-BE49-F238E27FC236}">
                  <a16:creationId xmlns:a16="http://schemas.microsoft.com/office/drawing/2014/main" id="{520B208A-DDCE-6A21-A0AA-6C073EC8E44B}"/>
                </a:ext>
              </a:extLst>
            </p:cNvPr>
            <p:cNvSpPr>
              <a:spLocks noChangeShapeType="1"/>
            </p:cNvSpPr>
            <p:nvPr/>
          </p:nvSpPr>
          <p:spPr bwMode="auto">
            <a:xfrm rot="16291246" flipH="1">
              <a:off x="2879" y="1053"/>
              <a:ext cx="313" cy="7"/>
            </a:xfrm>
            <a:prstGeom prst="line">
              <a:avLst/>
            </a:prstGeom>
            <a:noFill/>
            <a:ln w="38100">
              <a:solidFill>
                <a:srgbClr val="FF0066"/>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grpSp>
        <p:nvGrpSpPr>
          <p:cNvPr id="125" name="Group 252">
            <a:extLst>
              <a:ext uri="{FF2B5EF4-FFF2-40B4-BE49-F238E27FC236}">
                <a16:creationId xmlns:a16="http://schemas.microsoft.com/office/drawing/2014/main" id="{2D478659-53D0-0C36-8D01-55B6E41BAD02}"/>
              </a:ext>
            </a:extLst>
          </p:cNvPr>
          <p:cNvGrpSpPr>
            <a:grpSpLocks/>
          </p:cNvGrpSpPr>
          <p:nvPr/>
        </p:nvGrpSpPr>
        <p:grpSpPr bwMode="auto">
          <a:xfrm>
            <a:off x="6034437" y="993090"/>
            <a:ext cx="5264150" cy="4508500"/>
            <a:chOff x="2267" y="237"/>
            <a:chExt cx="3316" cy="2840"/>
          </a:xfrm>
        </p:grpSpPr>
        <p:sp>
          <p:nvSpPr>
            <p:cNvPr id="126" name="Text Box 7">
              <a:extLst>
                <a:ext uri="{FF2B5EF4-FFF2-40B4-BE49-F238E27FC236}">
                  <a16:creationId xmlns:a16="http://schemas.microsoft.com/office/drawing/2014/main" id="{F4C5B034-CC54-123C-0F6A-66085AC05F9B}"/>
                </a:ext>
              </a:extLst>
            </p:cNvPr>
            <p:cNvSpPr txBox="1">
              <a:spLocks noChangeArrowheads="1"/>
            </p:cNvSpPr>
            <p:nvPr/>
          </p:nvSpPr>
          <p:spPr bwMode="auto">
            <a:xfrm>
              <a:off x="5043" y="237"/>
              <a:ext cx="537" cy="51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r>
                <a:rPr kumimoji="0" lang="en-US" altLang="zh-CN" sz="2400">
                  <a:solidFill>
                    <a:srgbClr val="FF0066"/>
                  </a:solidFill>
                </a:rPr>
                <a:t>+</a:t>
              </a:r>
              <a:r>
                <a:rPr kumimoji="0" lang="en-US" altLang="zh-CN" sz="2400" i="1">
                  <a:solidFill>
                    <a:srgbClr val="FF0066"/>
                  </a:solidFill>
                </a:rPr>
                <a:t>V</a:t>
              </a:r>
              <a:r>
                <a:rPr kumimoji="0" lang="en-US" altLang="zh-CN" sz="2400" baseline="-25000">
                  <a:solidFill>
                    <a:srgbClr val="FF0066"/>
                  </a:solidFill>
                </a:rPr>
                <a:t>CC</a:t>
              </a:r>
            </a:p>
            <a:p>
              <a:pPr algn="ctr" eaLnBrk="1" hangingPunct="1"/>
              <a:r>
                <a:rPr kumimoji="0" lang="en-US" altLang="zh-CN" sz="2400">
                  <a:solidFill>
                    <a:srgbClr val="0033CC"/>
                  </a:solidFill>
                </a:rPr>
                <a:t>+5V</a:t>
              </a:r>
            </a:p>
          </p:txBody>
        </p:sp>
        <p:sp>
          <p:nvSpPr>
            <p:cNvPr id="127" name="Line 8">
              <a:extLst>
                <a:ext uri="{FF2B5EF4-FFF2-40B4-BE49-F238E27FC236}">
                  <a16:creationId xmlns:a16="http://schemas.microsoft.com/office/drawing/2014/main" id="{DF96BC40-B3F0-6FE5-D951-3F1AEDD76347}"/>
                </a:ext>
              </a:extLst>
            </p:cNvPr>
            <p:cNvSpPr>
              <a:spLocks noChangeShapeType="1"/>
            </p:cNvSpPr>
            <p:nvPr/>
          </p:nvSpPr>
          <p:spPr bwMode="auto">
            <a:xfrm>
              <a:off x="3177" y="713"/>
              <a:ext cx="1804" cy="2"/>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28" name="Line 9">
              <a:extLst>
                <a:ext uri="{FF2B5EF4-FFF2-40B4-BE49-F238E27FC236}">
                  <a16:creationId xmlns:a16="http://schemas.microsoft.com/office/drawing/2014/main" id="{092F976C-AA02-5083-5766-E112A1F549DA}"/>
                </a:ext>
              </a:extLst>
            </p:cNvPr>
            <p:cNvSpPr>
              <a:spLocks noChangeShapeType="1"/>
            </p:cNvSpPr>
            <p:nvPr/>
          </p:nvSpPr>
          <p:spPr bwMode="auto">
            <a:xfrm flipV="1">
              <a:off x="4108" y="708"/>
              <a:ext cx="0" cy="1782"/>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29" name="Line 10">
              <a:extLst>
                <a:ext uri="{FF2B5EF4-FFF2-40B4-BE49-F238E27FC236}">
                  <a16:creationId xmlns:a16="http://schemas.microsoft.com/office/drawing/2014/main" id="{4A7B981A-CC51-A878-065B-7A4870F74AA8}"/>
                </a:ext>
              </a:extLst>
            </p:cNvPr>
            <p:cNvSpPr>
              <a:spLocks noChangeShapeType="1"/>
            </p:cNvSpPr>
            <p:nvPr/>
          </p:nvSpPr>
          <p:spPr bwMode="auto">
            <a:xfrm>
              <a:off x="4761" y="1238"/>
              <a:ext cx="0"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30" name="Line 11">
              <a:extLst>
                <a:ext uri="{FF2B5EF4-FFF2-40B4-BE49-F238E27FC236}">
                  <a16:creationId xmlns:a16="http://schemas.microsoft.com/office/drawing/2014/main" id="{603C7BF3-94E1-7BED-90F5-420F90DD30FB}"/>
                </a:ext>
              </a:extLst>
            </p:cNvPr>
            <p:cNvSpPr>
              <a:spLocks noChangeShapeType="1"/>
            </p:cNvSpPr>
            <p:nvPr/>
          </p:nvSpPr>
          <p:spPr bwMode="auto">
            <a:xfrm flipH="1">
              <a:off x="4984" y="578"/>
              <a:ext cx="1" cy="62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131" name="Line 12">
              <a:extLst>
                <a:ext uri="{FF2B5EF4-FFF2-40B4-BE49-F238E27FC236}">
                  <a16:creationId xmlns:a16="http://schemas.microsoft.com/office/drawing/2014/main" id="{3B27519E-68E5-F32B-B177-72F8CD32D462}"/>
                </a:ext>
              </a:extLst>
            </p:cNvPr>
            <p:cNvSpPr>
              <a:spLocks noChangeShapeType="1"/>
            </p:cNvSpPr>
            <p:nvPr/>
          </p:nvSpPr>
          <p:spPr bwMode="auto">
            <a:xfrm flipH="1">
              <a:off x="3931" y="1341"/>
              <a:ext cx="878"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132" name="Line 13">
              <a:extLst>
                <a:ext uri="{FF2B5EF4-FFF2-40B4-BE49-F238E27FC236}">
                  <a16:creationId xmlns:a16="http://schemas.microsoft.com/office/drawing/2014/main" id="{5EECF1A1-A6FE-729B-1D6A-0DC30FF70C35}"/>
                </a:ext>
              </a:extLst>
            </p:cNvPr>
            <p:cNvSpPr>
              <a:spLocks noChangeShapeType="1"/>
            </p:cNvSpPr>
            <p:nvPr/>
          </p:nvSpPr>
          <p:spPr bwMode="auto">
            <a:xfrm flipH="1">
              <a:off x="4981" y="1470"/>
              <a:ext cx="0" cy="656"/>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133" name="Line 14">
              <a:extLst>
                <a:ext uri="{FF2B5EF4-FFF2-40B4-BE49-F238E27FC236}">
                  <a16:creationId xmlns:a16="http://schemas.microsoft.com/office/drawing/2014/main" id="{614829AB-E036-65C4-CB0E-8817608565B1}"/>
                </a:ext>
              </a:extLst>
            </p:cNvPr>
            <p:cNvSpPr>
              <a:spLocks noChangeShapeType="1"/>
            </p:cNvSpPr>
            <p:nvPr/>
          </p:nvSpPr>
          <p:spPr bwMode="auto">
            <a:xfrm>
              <a:off x="4982" y="1994"/>
              <a:ext cx="336"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134" name="Line 15">
              <a:extLst>
                <a:ext uri="{FF2B5EF4-FFF2-40B4-BE49-F238E27FC236}">
                  <a16:creationId xmlns:a16="http://schemas.microsoft.com/office/drawing/2014/main" id="{F38991CB-7FD4-AD79-B96A-0AD1334B6B60}"/>
                </a:ext>
              </a:extLst>
            </p:cNvPr>
            <p:cNvSpPr>
              <a:spLocks noChangeShapeType="1"/>
            </p:cNvSpPr>
            <p:nvPr/>
          </p:nvSpPr>
          <p:spPr bwMode="auto">
            <a:xfrm flipH="1">
              <a:off x="4523" y="2265"/>
              <a:ext cx="1" cy="504"/>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135" name="Line 16">
              <a:extLst>
                <a:ext uri="{FF2B5EF4-FFF2-40B4-BE49-F238E27FC236}">
                  <a16:creationId xmlns:a16="http://schemas.microsoft.com/office/drawing/2014/main" id="{40E5382D-4111-2132-8604-5106D94F0EC9}"/>
                </a:ext>
              </a:extLst>
            </p:cNvPr>
            <p:cNvSpPr>
              <a:spLocks noChangeShapeType="1"/>
            </p:cNvSpPr>
            <p:nvPr/>
          </p:nvSpPr>
          <p:spPr bwMode="auto">
            <a:xfrm>
              <a:off x="4517" y="2765"/>
              <a:ext cx="466"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136" name="Line 17">
              <a:extLst>
                <a:ext uri="{FF2B5EF4-FFF2-40B4-BE49-F238E27FC236}">
                  <a16:creationId xmlns:a16="http://schemas.microsoft.com/office/drawing/2014/main" id="{D4A4EAF8-D276-CA84-7434-2DFB0EE0A728}"/>
                </a:ext>
              </a:extLst>
            </p:cNvPr>
            <p:cNvSpPr>
              <a:spLocks noChangeShapeType="1"/>
            </p:cNvSpPr>
            <p:nvPr/>
          </p:nvSpPr>
          <p:spPr bwMode="auto">
            <a:xfrm>
              <a:off x="4890" y="2880"/>
              <a:ext cx="192" cy="0"/>
            </a:xfrm>
            <a:prstGeom prst="line">
              <a:avLst/>
            </a:prstGeom>
            <a:noFill/>
            <a:ln w="5715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137" name="Line 18">
              <a:extLst>
                <a:ext uri="{FF2B5EF4-FFF2-40B4-BE49-F238E27FC236}">
                  <a16:creationId xmlns:a16="http://schemas.microsoft.com/office/drawing/2014/main" id="{9FAAB7E2-0BB6-4296-BE73-E3EE3611347E}"/>
                </a:ext>
              </a:extLst>
            </p:cNvPr>
            <p:cNvSpPr>
              <a:spLocks noChangeShapeType="1"/>
            </p:cNvSpPr>
            <p:nvPr/>
          </p:nvSpPr>
          <p:spPr bwMode="auto">
            <a:xfrm flipH="1">
              <a:off x="4270" y="2267"/>
              <a:ext cx="539"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138" name="Line 19">
              <a:extLst>
                <a:ext uri="{FF2B5EF4-FFF2-40B4-BE49-F238E27FC236}">
                  <a16:creationId xmlns:a16="http://schemas.microsoft.com/office/drawing/2014/main" id="{2101B6D3-10EC-4F40-301B-BD2B2675FCBF}"/>
                </a:ext>
              </a:extLst>
            </p:cNvPr>
            <p:cNvSpPr>
              <a:spLocks noChangeShapeType="1"/>
            </p:cNvSpPr>
            <p:nvPr/>
          </p:nvSpPr>
          <p:spPr bwMode="auto">
            <a:xfrm>
              <a:off x="4981" y="2405"/>
              <a:ext cx="0" cy="478"/>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139" name="Rectangle 20">
              <a:extLst>
                <a:ext uri="{FF2B5EF4-FFF2-40B4-BE49-F238E27FC236}">
                  <a16:creationId xmlns:a16="http://schemas.microsoft.com/office/drawing/2014/main" id="{3B6ADBB0-5D92-C1E8-B0C3-4C9350B4D4E2}"/>
                </a:ext>
              </a:extLst>
            </p:cNvPr>
            <p:cNvSpPr>
              <a:spLocks noChangeArrowheads="1"/>
            </p:cNvSpPr>
            <p:nvPr/>
          </p:nvSpPr>
          <p:spPr bwMode="auto">
            <a:xfrm>
              <a:off x="4065" y="901"/>
              <a:ext cx="96" cy="240"/>
            </a:xfrm>
            <a:prstGeom prst="rect">
              <a:avLst/>
            </a:prstGeom>
            <a:solidFill>
              <a:srgbClr val="CCFFFF"/>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40" name="Rectangle 21">
              <a:extLst>
                <a:ext uri="{FF2B5EF4-FFF2-40B4-BE49-F238E27FC236}">
                  <a16:creationId xmlns:a16="http://schemas.microsoft.com/office/drawing/2014/main" id="{4D99F1A1-CD17-77E2-DC8B-55D86FCF3C79}"/>
                </a:ext>
              </a:extLst>
            </p:cNvPr>
            <p:cNvSpPr>
              <a:spLocks noChangeArrowheads="1"/>
            </p:cNvSpPr>
            <p:nvPr/>
          </p:nvSpPr>
          <p:spPr bwMode="auto">
            <a:xfrm>
              <a:off x="4940" y="852"/>
              <a:ext cx="96" cy="240"/>
            </a:xfrm>
            <a:prstGeom prst="rect">
              <a:avLst/>
            </a:prstGeom>
            <a:solidFill>
              <a:srgbClr val="CCFFFF"/>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41" name="Rectangle 22">
              <a:extLst>
                <a:ext uri="{FF2B5EF4-FFF2-40B4-BE49-F238E27FC236}">
                  <a16:creationId xmlns:a16="http://schemas.microsoft.com/office/drawing/2014/main" id="{EA03DA8E-593A-AF4A-2133-37F478B29742}"/>
                </a:ext>
              </a:extLst>
            </p:cNvPr>
            <p:cNvSpPr>
              <a:spLocks noChangeArrowheads="1"/>
            </p:cNvSpPr>
            <p:nvPr/>
          </p:nvSpPr>
          <p:spPr bwMode="auto">
            <a:xfrm>
              <a:off x="4475" y="2413"/>
              <a:ext cx="96" cy="240"/>
            </a:xfrm>
            <a:prstGeom prst="rect">
              <a:avLst/>
            </a:prstGeom>
            <a:solidFill>
              <a:srgbClr val="CCFFFF"/>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nvGrpSpPr>
            <p:cNvPr id="142" name="Group 23">
              <a:extLst>
                <a:ext uri="{FF2B5EF4-FFF2-40B4-BE49-F238E27FC236}">
                  <a16:creationId xmlns:a16="http://schemas.microsoft.com/office/drawing/2014/main" id="{C2D6693A-5D10-041A-C336-9CFB165040FB}"/>
                </a:ext>
              </a:extLst>
            </p:cNvPr>
            <p:cNvGrpSpPr>
              <a:grpSpLocks/>
            </p:cNvGrpSpPr>
            <p:nvPr/>
          </p:nvGrpSpPr>
          <p:grpSpPr bwMode="auto">
            <a:xfrm>
              <a:off x="4809" y="2116"/>
              <a:ext cx="191" cy="291"/>
              <a:chOff x="3552" y="3168"/>
              <a:chExt cx="191" cy="291"/>
            </a:xfrm>
          </p:grpSpPr>
          <p:sp>
            <p:nvSpPr>
              <p:cNvPr id="336" name="Line 24">
                <a:extLst>
                  <a:ext uri="{FF2B5EF4-FFF2-40B4-BE49-F238E27FC236}">
                    <a16:creationId xmlns:a16="http://schemas.microsoft.com/office/drawing/2014/main" id="{7E51E214-FD01-824F-C72B-66E61B8C6F48}"/>
                  </a:ext>
                </a:extLst>
              </p:cNvPr>
              <p:cNvSpPr>
                <a:spLocks noChangeShapeType="1"/>
              </p:cNvSpPr>
              <p:nvPr/>
            </p:nvSpPr>
            <p:spPr bwMode="auto">
              <a:xfrm>
                <a:off x="3552" y="3206"/>
                <a:ext cx="0" cy="227"/>
              </a:xfrm>
              <a:prstGeom prst="line">
                <a:avLst/>
              </a:prstGeom>
              <a:noFill/>
              <a:ln w="38100">
                <a:solidFill>
                  <a:srgbClr val="0033CC"/>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337" name="Line 25">
                <a:extLst>
                  <a:ext uri="{FF2B5EF4-FFF2-40B4-BE49-F238E27FC236}">
                    <a16:creationId xmlns:a16="http://schemas.microsoft.com/office/drawing/2014/main" id="{76B20A46-EFDC-7B03-E298-DA4D0A7EB3F9}"/>
                  </a:ext>
                </a:extLst>
              </p:cNvPr>
              <p:cNvSpPr>
                <a:spLocks noChangeShapeType="1"/>
              </p:cNvSpPr>
              <p:nvPr/>
            </p:nvSpPr>
            <p:spPr bwMode="auto">
              <a:xfrm flipV="1">
                <a:off x="3552" y="3168"/>
                <a:ext cx="173" cy="114"/>
              </a:xfrm>
              <a:prstGeom prst="line">
                <a:avLst/>
              </a:prstGeom>
              <a:noFill/>
              <a:ln w="38100">
                <a:solidFill>
                  <a:srgbClr val="0033CC"/>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338" name="Line 26">
                <a:extLst>
                  <a:ext uri="{FF2B5EF4-FFF2-40B4-BE49-F238E27FC236}">
                    <a16:creationId xmlns:a16="http://schemas.microsoft.com/office/drawing/2014/main" id="{302381EB-4443-AEDF-B0F8-FB710B88DBE8}"/>
                  </a:ext>
                </a:extLst>
              </p:cNvPr>
              <p:cNvSpPr>
                <a:spLocks noChangeShapeType="1"/>
              </p:cNvSpPr>
              <p:nvPr/>
            </p:nvSpPr>
            <p:spPr bwMode="auto">
              <a:xfrm>
                <a:off x="3552" y="3357"/>
                <a:ext cx="191" cy="102"/>
              </a:xfrm>
              <a:prstGeom prst="line">
                <a:avLst/>
              </a:prstGeom>
              <a:noFill/>
              <a:ln w="38100">
                <a:solidFill>
                  <a:srgbClr val="0033CC"/>
                </a:solidFill>
                <a:round/>
                <a:headEnd/>
                <a:tailEnd type="stealth" w="med" len="lg"/>
              </a:ln>
              <a:extLst>
                <a:ext uri="{909E8E84-426E-40DD-AFC4-6F175D3DCCD1}">
                  <a14:hiddenFill xmlns:a14="http://schemas.microsoft.com/office/drawing/2010/main">
                    <a:noFill/>
                  </a14:hiddenFill>
                </a:ext>
              </a:extLst>
            </p:spPr>
            <p:txBody>
              <a:bodyPr wrap="none" anchor="ctr"/>
              <a:lstStyle/>
              <a:p>
                <a:endParaRPr lang="zh-CN" altLang="en-US"/>
              </a:p>
            </p:txBody>
          </p:sp>
        </p:grpSp>
        <p:grpSp>
          <p:nvGrpSpPr>
            <p:cNvPr id="143" name="Group 27">
              <a:extLst>
                <a:ext uri="{FF2B5EF4-FFF2-40B4-BE49-F238E27FC236}">
                  <a16:creationId xmlns:a16="http://schemas.microsoft.com/office/drawing/2014/main" id="{E4C3FFAA-0EF7-64B0-7549-58295D9A055A}"/>
                </a:ext>
              </a:extLst>
            </p:cNvPr>
            <p:cNvGrpSpPr>
              <a:grpSpLocks/>
            </p:cNvGrpSpPr>
            <p:nvPr/>
          </p:nvGrpSpPr>
          <p:grpSpPr bwMode="auto">
            <a:xfrm>
              <a:off x="4809" y="1185"/>
              <a:ext cx="191" cy="291"/>
              <a:chOff x="3552" y="3168"/>
              <a:chExt cx="191" cy="291"/>
            </a:xfrm>
          </p:grpSpPr>
          <p:sp>
            <p:nvSpPr>
              <p:cNvPr id="333" name="Line 28">
                <a:extLst>
                  <a:ext uri="{FF2B5EF4-FFF2-40B4-BE49-F238E27FC236}">
                    <a16:creationId xmlns:a16="http://schemas.microsoft.com/office/drawing/2014/main" id="{73A8B2DB-C399-7E36-4AE2-D95C4DC05D1A}"/>
                  </a:ext>
                </a:extLst>
              </p:cNvPr>
              <p:cNvSpPr>
                <a:spLocks noChangeShapeType="1"/>
              </p:cNvSpPr>
              <p:nvPr/>
            </p:nvSpPr>
            <p:spPr bwMode="auto">
              <a:xfrm>
                <a:off x="3552" y="3206"/>
                <a:ext cx="0" cy="227"/>
              </a:xfrm>
              <a:prstGeom prst="line">
                <a:avLst/>
              </a:prstGeom>
              <a:noFill/>
              <a:ln w="38100">
                <a:solidFill>
                  <a:srgbClr val="0033CC"/>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334" name="Line 29">
                <a:extLst>
                  <a:ext uri="{FF2B5EF4-FFF2-40B4-BE49-F238E27FC236}">
                    <a16:creationId xmlns:a16="http://schemas.microsoft.com/office/drawing/2014/main" id="{889B3D2D-901E-1B29-A8E0-43785FA237A7}"/>
                  </a:ext>
                </a:extLst>
              </p:cNvPr>
              <p:cNvSpPr>
                <a:spLocks noChangeShapeType="1"/>
              </p:cNvSpPr>
              <p:nvPr/>
            </p:nvSpPr>
            <p:spPr bwMode="auto">
              <a:xfrm flipV="1">
                <a:off x="3552" y="3168"/>
                <a:ext cx="173" cy="114"/>
              </a:xfrm>
              <a:prstGeom prst="line">
                <a:avLst/>
              </a:prstGeom>
              <a:noFill/>
              <a:ln w="38100">
                <a:solidFill>
                  <a:srgbClr val="0033CC"/>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335" name="Line 30">
                <a:extLst>
                  <a:ext uri="{FF2B5EF4-FFF2-40B4-BE49-F238E27FC236}">
                    <a16:creationId xmlns:a16="http://schemas.microsoft.com/office/drawing/2014/main" id="{AD316EB6-E18A-8BBC-1616-46B894BC7784}"/>
                  </a:ext>
                </a:extLst>
              </p:cNvPr>
              <p:cNvSpPr>
                <a:spLocks noChangeShapeType="1"/>
              </p:cNvSpPr>
              <p:nvPr/>
            </p:nvSpPr>
            <p:spPr bwMode="auto">
              <a:xfrm>
                <a:off x="3552" y="3357"/>
                <a:ext cx="191" cy="102"/>
              </a:xfrm>
              <a:prstGeom prst="line">
                <a:avLst/>
              </a:prstGeom>
              <a:noFill/>
              <a:ln w="38100">
                <a:solidFill>
                  <a:srgbClr val="0033CC"/>
                </a:solidFill>
                <a:round/>
                <a:headEnd/>
                <a:tailEnd type="stealth" w="med" len="lg"/>
              </a:ln>
              <a:extLst>
                <a:ext uri="{909E8E84-426E-40DD-AFC4-6F175D3DCCD1}">
                  <a14:hiddenFill xmlns:a14="http://schemas.microsoft.com/office/drawing/2010/main">
                    <a:noFill/>
                  </a14:hiddenFill>
                </a:ext>
              </a:extLst>
            </p:spPr>
            <p:txBody>
              <a:bodyPr wrap="none" anchor="ctr"/>
              <a:lstStyle/>
              <a:p>
                <a:endParaRPr lang="zh-CN" altLang="en-US"/>
              </a:p>
            </p:txBody>
          </p:sp>
        </p:grpSp>
        <p:grpSp>
          <p:nvGrpSpPr>
            <p:cNvPr id="144" name="Group 31">
              <a:extLst>
                <a:ext uri="{FF2B5EF4-FFF2-40B4-BE49-F238E27FC236}">
                  <a16:creationId xmlns:a16="http://schemas.microsoft.com/office/drawing/2014/main" id="{69493E6B-E13B-EA49-508A-ADA6E9C4D0B9}"/>
                </a:ext>
              </a:extLst>
            </p:cNvPr>
            <p:cNvGrpSpPr>
              <a:grpSpLocks/>
            </p:cNvGrpSpPr>
            <p:nvPr/>
          </p:nvGrpSpPr>
          <p:grpSpPr bwMode="auto">
            <a:xfrm>
              <a:off x="3762" y="1341"/>
              <a:ext cx="191" cy="291"/>
              <a:chOff x="3552" y="3168"/>
              <a:chExt cx="191" cy="291"/>
            </a:xfrm>
          </p:grpSpPr>
          <p:sp>
            <p:nvSpPr>
              <p:cNvPr id="330" name="Line 32">
                <a:extLst>
                  <a:ext uri="{FF2B5EF4-FFF2-40B4-BE49-F238E27FC236}">
                    <a16:creationId xmlns:a16="http://schemas.microsoft.com/office/drawing/2014/main" id="{FA9B06EA-86CE-39EE-4F80-D68F6FC40738}"/>
                  </a:ext>
                </a:extLst>
              </p:cNvPr>
              <p:cNvSpPr>
                <a:spLocks noChangeShapeType="1"/>
              </p:cNvSpPr>
              <p:nvPr/>
            </p:nvSpPr>
            <p:spPr bwMode="auto">
              <a:xfrm>
                <a:off x="3552" y="3206"/>
                <a:ext cx="0" cy="227"/>
              </a:xfrm>
              <a:prstGeom prst="line">
                <a:avLst/>
              </a:prstGeom>
              <a:noFill/>
              <a:ln w="38100">
                <a:solidFill>
                  <a:srgbClr val="0033CC"/>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331" name="Line 33">
                <a:extLst>
                  <a:ext uri="{FF2B5EF4-FFF2-40B4-BE49-F238E27FC236}">
                    <a16:creationId xmlns:a16="http://schemas.microsoft.com/office/drawing/2014/main" id="{0098A678-4A4B-C886-4287-0E272D752177}"/>
                  </a:ext>
                </a:extLst>
              </p:cNvPr>
              <p:cNvSpPr>
                <a:spLocks noChangeShapeType="1"/>
              </p:cNvSpPr>
              <p:nvPr/>
            </p:nvSpPr>
            <p:spPr bwMode="auto">
              <a:xfrm flipV="1">
                <a:off x="3552" y="3168"/>
                <a:ext cx="173" cy="114"/>
              </a:xfrm>
              <a:prstGeom prst="line">
                <a:avLst/>
              </a:prstGeom>
              <a:noFill/>
              <a:ln w="38100">
                <a:solidFill>
                  <a:srgbClr val="0033CC"/>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332" name="Line 34">
                <a:extLst>
                  <a:ext uri="{FF2B5EF4-FFF2-40B4-BE49-F238E27FC236}">
                    <a16:creationId xmlns:a16="http://schemas.microsoft.com/office/drawing/2014/main" id="{8A5E14BE-69DA-8FCB-43FD-DEB76CB20D0C}"/>
                  </a:ext>
                </a:extLst>
              </p:cNvPr>
              <p:cNvSpPr>
                <a:spLocks noChangeShapeType="1"/>
              </p:cNvSpPr>
              <p:nvPr/>
            </p:nvSpPr>
            <p:spPr bwMode="auto">
              <a:xfrm>
                <a:off x="3552" y="3357"/>
                <a:ext cx="191" cy="102"/>
              </a:xfrm>
              <a:prstGeom prst="line">
                <a:avLst/>
              </a:prstGeom>
              <a:noFill/>
              <a:ln w="38100">
                <a:solidFill>
                  <a:srgbClr val="0033CC"/>
                </a:solidFill>
                <a:round/>
                <a:headEnd/>
                <a:tailEnd type="stealth" w="med" len="lg"/>
              </a:ln>
              <a:extLst>
                <a:ext uri="{909E8E84-426E-40DD-AFC4-6F175D3DCCD1}">
                  <a14:hiddenFill xmlns:a14="http://schemas.microsoft.com/office/drawing/2010/main">
                    <a:noFill/>
                  </a14:hiddenFill>
                </a:ext>
              </a:extLst>
            </p:spPr>
            <p:txBody>
              <a:bodyPr wrap="none" anchor="ctr"/>
              <a:lstStyle/>
              <a:p>
                <a:endParaRPr lang="zh-CN" altLang="en-US"/>
              </a:p>
            </p:txBody>
          </p:sp>
        </p:grpSp>
        <p:sp>
          <p:nvSpPr>
            <p:cNvPr id="145" name="AutoShape 35">
              <a:extLst>
                <a:ext uri="{FF2B5EF4-FFF2-40B4-BE49-F238E27FC236}">
                  <a16:creationId xmlns:a16="http://schemas.microsoft.com/office/drawing/2014/main" id="{0C352FC8-0AB8-9104-2FA8-DBBF6BA78FFB}"/>
                </a:ext>
              </a:extLst>
            </p:cNvPr>
            <p:cNvSpPr>
              <a:spLocks noChangeArrowheads="1"/>
            </p:cNvSpPr>
            <p:nvPr/>
          </p:nvSpPr>
          <p:spPr bwMode="auto">
            <a:xfrm>
              <a:off x="4951" y="513"/>
              <a:ext cx="66" cy="69"/>
            </a:xfrm>
            <a:prstGeom prst="flowChartConnector">
              <a:avLst/>
            </a:prstGeom>
            <a:noFill/>
            <a:ln w="28575">
              <a:solidFill>
                <a:srgbClr val="0033CC"/>
              </a:solidFill>
              <a:round/>
              <a:headEnd/>
              <a:tailEn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46" name="AutoShape 36">
              <a:extLst>
                <a:ext uri="{FF2B5EF4-FFF2-40B4-BE49-F238E27FC236}">
                  <a16:creationId xmlns:a16="http://schemas.microsoft.com/office/drawing/2014/main" id="{F1C4401E-718F-BB3C-FDB4-B93B71722FC1}"/>
                </a:ext>
              </a:extLst>
            </p:cNvPr>
            <p:cNvSpPr>
              <a:spLocks noChangeArrowheads="1"/>
            </p:cNvSpPr>
            <p:nvPr/>
          </p:nvSpPr>
          <p:spPr bwMode="auto">
            <a:xfrm>
              <a:off x="5315" y="1961"/>
              <a:ext cx="66" cy="69"/>
            </a:xfrm>
            <a:prstGeom prst="flowChartConnector">
              <a:avLst/>
            </a:prstGeom>
            <a:noFill/>
            <a:ln w="28575">
              <a:solidFill>
                <a:srgbClr val="0033CC"/>
              </a:solidFill>
              <a:round/>
              <a:headEnd/>
              <a:tailEn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47" name="AutoShape 37">
              <a:extLst>
                <a:ext uri="{FF2B5EF4-FFF2-40B4-BE49-F238E27FC236}">
                  <a16:creationId xmlns:a16="http://schemas.microsoft.com/office/drawing/2014/main" id="{21CBBCE9-3CB9-3A49-79B1-425ADB4A7C4C}"/>
                </a:ext>
              </a:extLst>
            </p:cNvPr>
            <p:cNvSpPr>
              <a:spLocks noChangeArrowheads="1"/>
            </p:cNvSpPr>
            <p:nvPr/>
          </p:nvSpPr>
          <p:spPr bwMode="auto">
            <a:xfrm rot="10800000">
              <a:off x="4885" y="1677"/>
              <a:ext cx="192" cy="150"/>
            </a:xfrm>
            <a:prstGeom prst="triangle">
              <a:avLst>
                <a:gd name="adj" fmla="val 50000"/>
              </a:avLst>
            </a:prstGeom>
            <a:noFill/>
            <a:ln w="38100">
              <a:solidFill>
                <a:srgbClr val="0033CC"/>
              </a:solidFill>
              <a:miter lim="800000"/>
              <a:headEnd/>
              <a:tailEnd/>
            </a:ln>
            <a:effectLst/>
            <a:extLst>
              <a:ext uri="{909E8E84-426E-40DD-AFC4-6F175D3DCCD1}">
                <a14:hiddenFill xmlns:a14="http://schemas.microsoft.com/office/drawing/2010/main">
                  <a:solidFill>
                    <a:schemeClr val="bg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48" name="Line 38">
              <a:extLst>
                <a:ext uri="{FF2B5EF4-FFF2-40B4-BE49-F238E27FC236}">
                  <a16:creationId xmlns:a16="http://schemas.microsoft.com/office/drawing/2014/main" id="{3FAD966C-AE09-2C94-D117-DF51F0842F49}"/>
                </a:ext>
              </a:extLst>
            </p:cNvPr>
            <p:cNvSpPr>
              <a:spLocks noChangeShapeType="1"/>
            </p:cNvSpPr>
            <p:nvPr/>
          </p:nvSpPr>
          <p:spPr bwMode="auto">
            <a:xfrm rot="10800000" flipV="1">
              <a:off x="4860" y="1833"/>
              <a:ext cx="235" cy="0"/>
            </a:xfrm>
            <a:prstGeom prst="line">
              <a:avLst/>
            </a:prstGeom>
            <a:noFill/>
            <a:ln w="381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149" name="AutoShape 39">
              <a:extLst>
                <a:ext uri="{FF2B5EF4-FFF2-40B4-BE49-F238E27FC236}">
                  <a16:creationId xmlns:a16="http://schemas.microsoft.com/office/drawing/2014/main" id="{A0A8E38C-91D2-8B0B-F7C6-D41D43041B3E}"/>
                </a:ext>
              </a:extLst>
            </p:cNvPr>
            <p:cNvSpPr>
              <a:spLocks noChangeArrowheads="1"/>
            </p:cNvSpPr>
            <p:nvPr/>
          </p:nvSpPr>
          <p:spPr bwMode="auto">
            <a:xfrm>
              <a:off x="4950" y="1959"/>
              <a:ext cx="66" cy="69"/>
            </a:xfrm>
            <a:prstGeom prst="flowChartConnector">
              <a:avLst/>
            </a:prstGeom>
            <a:solidFill>
              <a:srgbClr val="0033CC"/>
            </a:solidFill>
            <a:ln w="2857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50" name="AutoShape 40">
              <a:extLst>
                <a:ext uri="{FF2B5EF4-FFF2-40B4-BE49-F238E27FC236}">
                  <a16:creationId xmlns:a16="http://schemas.microsoft.com/office/drawing/2014/main" id="{856D06C6-DE59-DE10-AE4B-A576A0BA8E45}"/>
                </a:ext>
              </a:extLst>
            </p:cNvPr>
            <p:cNvSpPr>
              <a:spLocks noChangeArrowheads="1"/>
            </p:cNvSpPr>
            <p:nvPr/>
          </p:nvSpPr>
          <p:spPr bwMode="auto">
            <a:xfrm>
              <a:off x="4945" y="2730"/>
              <a:ext cx="66" cy="69"/>
            </a:xfrm>
            <a:prstGeom prst="flowChartConnector">
              <a:avLst/>
            </a:prstGeom>
            <a:solidFill>
              <a:srgbClr val="0033CC"/>
            </a:solidFill>
            <a:ln w="2857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51" name="AutoShape 41">
              <a:extLst>
                <a:ext uri="{FF2B5EF4-FFF2-40B4-BE49-F238E27FC236}">
                  <a16:creationId xmlns:a16="http://schemas.microsoft.com/office/drawing/2014/main" id="{CA67BA54-E6AC-54CB-12F7-9F71191794A8}"/>
                </a:ext>
              </a:extLst>
            </p:cNvPr>
            <p:cNvSpPr>
              <a:spLocks noChangeArrowheads="1"/>
            </p:cNvSpPr>
            <p:nvPr/>
          </p:nvSpPr>
          <p:spPr bwMode="auto">
            <a:xfrm>
              <a:off x="4493" y="2236"/>
              <a:ext cx="66" cy="69"/>
            </a:xfrm>
            <a:prstGeom prst="flowChartConnector">
              <a:avLst/>
            </a:prstGeom>
            <a:solidFill>
              <a:srgbClr val="0033CC"/>
            </a:solidFill>
            <a:ln w="2857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52" name="AutoShape 42">
              <a:extLst>
                <a:ext uri="{FF2B5EF4-FFF2-40B4-BE49-F238E27FC236}">
                  <a16:creationId xmlns:a16="http://schemas.microsoft.com/office/drawing/2014/main" id="{6F4B1B0A-5DF8-087F-5003-D52832EE936E}"/>
                </a:ext>
              </a:extLst>
            </p:cNvPr>
            <p:cNvSpPr>
              <a:spLocks noChangeArrowheads="1"/>
            </p:cNvSpPr>
            <p:nvPr/>
          </p:nvSpPr>
          <p:spPr bwMode="auto">
            <a:xfrm>
              <a:off x="4951" y="677"/>
              <a:ext cx="66" cy="69"/>
            </a:xfrm>
            <a:prstGeom prst="flowChartConnector">
              <a:avLst/>
            </a:prstGeom>
            <a:solidFill>
              <a:srgbClr val="0033CC"/>
            </a:solidFill>
            <a:ln w="2857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53" name="AutoShape 43">
              <a:extLst>
                <a:ext uri="{FF2B5EF4-FFF2-40B4-BE49-F238E27FC236}">
                  <a16:creationId xmlns:a16="http://schemas.microsoft.com/office/drawing/2014/main" id="{D94E695C-743C-F846-4EE7-24F47D249A31}"/>
                </a:ext>
              </a:extLst>
            </p:cNvPr>
            <p:cNvSpPr>
              <a:spLocks noChangeArrowheads="1"/>
            </p:cNvSpPr>
            <p:nvPr/>
          </p:nvSpPr>
          <p:spPr bwMode="auto">
            <a:xfrm>
              <a:off x="4074" y="674"/>
              <a:ext cx="66" cy="69"/>
            </a:xfrm>
            <a:prstGeom prst="flowChartConnector">
              <a:avLst/>
            </a:prstGeom>
            <a:solidFill>
              <a:srgbClr val="0033CC"/>
            </a:solidFill>
            <a:ln w="2857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54" name="AutoShape 44">
              <a:extLst>
                <a:ext uri="{FF2B5EF4-FFF2-40B4-BE49-F238E27FC236}">
                  <a16:creationId xmlns:a16="http://schemas.microsoft.com/office/drawing/2014/main" id="{B74F3E98-B9F8-1F52-A2A9-A68D24184CC4}"/>
                </a:ext>
              </a:extLst>
            </p:cNvPr>
            <p:cNvSpPr>
              <a:spLocks noChangeArrowheads="1"/>
            </p:cNvSpPr>
            <p:nvPr/>
          </p:nvSpPr>
          <p:spPr bwMode="auto">
            <a:xfrm>
              <a:off x="4072" y="1311"/>
              <a:ext cx="66" cy="69"/>
            </a:xfrm>
            <a:prstGeom prst="flowChartConnector">
              <a:avLst/>
            </a:prstGeom>
            <a:solidFill>
              <a:srgbClr val="0033CC"/>
            </a:solidFill>
            <a:ln w="2857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55" name="Line 45">
              <a:extLst>
                <a:ext uri="{FF2B5EF4-FFF2-40B4-BE49-F238E27FC236}">
                  <a16:creationId xmlns:a16="http://schemas.microsoft.com/office/drawing/2014/main" id="{90BE4132-032B-DEDB-2804-8DCC2BA3AC61}"/>
                </a:ext>
              </a:extLst>
            </p:cNvPr>
            <p:cNvSpPr>
              <a:spLocks noChangeShapeType="1"/>
            </p:cNvSpPr>
            <p:nvPr/>
          </p:nvSpPr>
          <p:spPr bwMode="auto">
            <a:xfrm flipH="1">
              <a:off x="3180" y="708"/>
              <a:ext cx="1" cy="622"/>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56" name="Line 46">
              <a:extLst>
                <a:ext uri="{FF2B5EF4-FFF2-40B4-BE49-F238E27FC236}">
                  <a16:creationId xmlns:a16="http://schemas.microsoft.com/office/drawing/2014/main" id="{EB3279F5-05BF-39A6-BBFC-41E351C02B8A}"/>
                </a:ext>
              </a:extLst>
            </p:cNvPr>
            <p:cNvSpPr>
              <a:spLocks noChangeShapeType="1"/>
            </p:cNvSpPr>
            <p:nvPr/>
          </p:nvSpPr>
          <p:spPr bwMode="auto">
            <a:xfrm flipH="1">
              <a:off x="2534" y="1518"/>
              <a:ext cx="510"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158" name="Line 47">
              <a:extLst>
                <a:ext uri="{FF2B5EF4-FFF2-40B4-BE49-F238E27FC236}">
                  <a16:creationId xmlns:a16="http://schemas.microsoft.com/office/drawing/2014/main" id="{80C00A0E-B364-13E8-3A0C-99CC86B8A078}"/>
                </a:ext>
              </a:extLst>
            </p:cNvPr>
            <p:cNvSpPr>
              <a:spLocks noChangeShapeType="1"/>
            </p:cNvSpPr>
            <p:nvPr/>
          </p:nvSpPr>
          <p:spPr bwMode="auto">
            <a:xfrm flipH="1">
              <a:off x="2835" y="1505"/>
              <a:ext cx="0" cy="442"/>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grpSp>
          <p:nvGrpSpPr>
            <p:cNvPr id="159" name="Group 48">
              <a:extLst>
                <a:ext uri="{FF2B5EF4-FFF2-40B4-BE49-F238E27FC236}">
                  <a16:creationId xmlns:a16="http://schemas.microsoft.com/office/drawing/2014/main" id="{085BBF2A-6074-D0B8-88D9-E6AF57A8C797}"/>
                </a:ext>
              </a:extLst>
            </p:cNvPr>
            <p:cNvGrpSpPr>
              <a:grpSpLocks/>
            </p:cNvGrpSpPr>
            <p:nvPr/>
          </p:nvGrpSpPr>
          <p:grpSpPr bwMode="auto">
            <a:xfrm>
              <a:off x="2720" y="1656"/>
              <a:ext cx="235" cy="157"/>
              <a:chOff x="797" y="2537"/>
              <a:chExt cx="235" cy="157"/>
            </a:xfrm>
          </p:grpSpPr>
          <p:sp>
            <p:nvSpPr>
              <p:cNvPr id="328" name="AutoShape 49">
                <a:extLst>
                  <a:ext uri="{FF2B5EF4-FFF2-40B4-BE49-F238E27FC236}">
                    <a16:creationId xmlns:a16="http://schemas.microsoft.com/office/drawing/2014/main" id="{9F51530F-F578-62A5-A88D-A200FA047EC3}"/>
                  </a:ext>
                </a:extLst>
              </p:cNvPr>
              <p:cNvSpPr>
                <a:spLocks noChangeArrowheads="1"/>
              </p:cNvSpPr>
              <p:nvPr/>
            </p:nvSpPr>
            <p:spPr bwMode="auto">
              <a:xfrm>
                <a:off x="816" y="2544"/>
                <a:ext cx="192" cy="150"/>
              </a:xfrm>
              <a:prstGeom prst="triangle">
                <a:avLst>
                  <a:gd name="adj" fmla="val 50000"/>
                </a:avLst>
              </a:prstGeom>
              <a:noFill/>
              <a:ln w="38100">
                <a:solidFill>
                  <a:srgbClr val="0033CC"/>
                </a:solidFill>
                <a:miter lim="800000"/>
                <a:headEnd/>
                <a:tailEnd/>
              </a:ln>
              <a:effectLst/>
              <a:extLst>
                <a:ext uri="{909E8E84-426E-40DD-AFC4-6F175D3DCCD1}">
                  <a14:hiddenFill xmlns:a14="http://schemas.microsoft.com/office/drawing/2010/main">
                    <a:solidFill>
                      <a:schemeClr val="bg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329" name="Line 50">
                <a:extLst>
                  <a:ext uri="{FF2B5EF4-FFF2-40B4-BE49-F238E27FC236}">
                    <a16:creationId xmlns:a16="http://schemas.microsoft.com/office/drawing/2014/main" id="{2A96E461-FCED-044A-2C20-67ABBD75EFC3}"/>
                  </a:ext>
                </a:extLst>
              </p:cNvPr>
              <p:cNvSpPr>
                <a:spLocks noChangeShapeType="1"/>
              </p:cNvSpPr>
              <p:nvPr/>
            </p:nvSpPr>
            <p:spPr bwMode="auto">
              <a:xfrm flipV="1">
                <a:off x="797" y="2537"/>
                <a:ext cx="235" cy="3"/>
              </a:xfrm>
              <a:prstGeom prst="line">
                <a:avLst/>
              </a:prstGeom>
              <a:noFill/>
              <a:ln w="381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grpSp>
        <p:sp>
          <p:nvSpPr>
            <p:cNvPr id="160" name="AutoShape 51">
              <a:extLst>
                <a:ext uri="{FF2B5EF4-FFF2-40B4-BE49-F238E27FC236}">
                  <a16:creationId xmlns:a16="http://schemas.microsoft.com/office/drawing/2014/main" id="{A1B93423-9106-F8A1-BC0D-6C6ADFE999A2}"/>
                </a:ext>
              </a:extLst>
            </p:cNvPr>
            <p:cNvSpPr>
              <a:spLocks noChangeArrowheads="1"/>
            </p:cNvSpPr>
            <p:nvPr/>
          </p:nvSpPr>
          <p:spPr bwMode="auto">
            <a:xfrm>
              <a:off x="2476" y="1481"/>
              <a:ext cx="66" cy="69"/>
            </a:xfrm>
            <a:prstGeom prst="flowChartConnector">
              <a:avLst/>
            </a:prstGeom>
            <a:noFill/>
            <a:ln w="28575">
              <a:solidFill>
                <a:srgbClr val="0033CC"/>
              </a:solidFill>
              <a:round/>
              <a:headEnd/>
              <a:tailEn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61" name="Line 52">
              <a:extLst>
                <a:ext uri="{FF2B5EF4-FFF2-40B4-BE49-F238E27FC236}">
                  <a16:creationId xmlns:a16="http://schemas.microsoft.com/office/drawing/2014/main" id="{7D5DD82F-00C6-99C3-3496-5259407CF1C2}"/>
                </a:ext>
              </a:extLst>
            </p:cNvPr>
            <p:cNvSpPr>
              <a:spLocks noChangeShapeType="1"/>
            </p:cNvSpPr>
            <p:nvPr/>
          </p:nvSpPr>
          <p:spPr bwMode="auto">
            <a:xfrm flipV="1">
              <a:off x="3305" y="1496"/>
              <a:ext cx="452" cy="0"/>
            </a:xfrm>
            <a:prstGeom prst="line">
              <a:avLst/>
            </a:prstGeom>
            <a:noFill/>
            <a:ln w="28575">
              <a:solidFill>
                <a:schemeClr val="accent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162" name="Text Box 53">
              <a:extLst>
                <a:ext uri="{FF2B5EF4-FFF2-40B4-BE49-F238E27FC236}">
                  <a16:creationId xmlns:a16="http://schemas.microsoft.com/office/drawing/2014/main" id="{7D9A3526-AF00-5181-3BBA-C06EE74270AA}"/>
                </a:ext>
              </a:extLst>
            </p:cNvPr>
            <p:cNvSpPr txBox="1">
              <a:spLocks noChangeArrowheads="1"/>
            </p:cNvSpPr>
            <p:nvPr/>
          </p:nvSpPr>
          <p:spPr bwMode="auto">
            <a:xfrm>
              <a:off x="3231" y="908"/>
              <a:ext cx="308" cy="2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r>
                <a:rPr kumimoji="0" lang="en-US" altLang="zh-CN" sz="2400" i="1">
                  <a:solidFill>
                    <a:srgbClr val="0033CC"/>
                  </a:solidFill>
                </a:rPr>
                <a:t>R</a:t>
              </a:r>
              <a:r>
                <a:rPr kumimoji="0" lang="en-US" altLang="zh-CN" sz="2400" baseline="-25000">
                  <a:solidFill>
                    <a:srgbClr val="0033CC"/>
                  </a:solidFill>
                </a:rPr>
                <a:t>1</a:t>
              </a:r>
            </a:p>
          </p:txBody>
        </p:sp>
        <p:grpSp>
          <p:nvGrpSpPr>
            <p:cNvPr id="163" name="Group 54">
              <a:extLst>
                <a:ext uri="{FF2B5EF4-FFF2-40B4-BE49-F238E27FC236}">
                  <a16:creationId xmlns:a16="http://schemas.microsoft.com/office/drawing/2014/main" id="{8CB0C62C-2649-66B0-E2DB-9CF151C994A7}"/>
                </a:ext>
              </a:extLst>
            </p:cNvPr>
            <p:cNvGrpSpPr>
              <a:grpSpLocks/>
            </p:cNvGrpSpPr>
            <p:nvPr/>
          </p:nvGrpSpPr>
          <p:grpSpPr bwMode="auto">
            <a:xfrm rot="5422507">
              <a:off x="3077" y="1276"/>
              <a:ext cx="191" cy="291"/>
              <a:chOff x="3552" y="3168"/>
              <a:chExt cx="191" cy="291"/>
            </a:xfrm>
          </p:grpSpPr>
          <p:sp>
            <p:nvSpPr>
              <p:cNvPr id="325" name="Line 55">
                <a:extLst>
                  <a:ext uri="{FF2B5EF4-FFF2-40B4-BE49-F238E27FC236}">
                    <a16:creationId xmlns:a16="http://schemas.microsoft.com/office/drawing/2014/main" id="{ECF3C626-8B10-F38B-F17C-B1A62E8C5C37}"/>
                  </a:ext>
                </a:extLst>
              </p:cNvPr>
              <p:cNvSpPr>
                <a:spLocks noChangeShapeType="1"/>
              </p:cNvSpPr>
              <p:nvPr/>
            </p:nvSpPr>
            <p:spPr bwMode="auto">
              <a:xfrm>
                <a:off x="3552" y="3206"/>
                <a:ext cx="0" cy="227"/>
              </a:xfrm>
              <a:prstGeom prst="line">
                <a:avLst/>
              </a:prstGeom>
              <a:noFill/>
              <a:ln w="38100">
                <a:solidFill>
                  <a:srgbClr val="0033CC"/>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326" name="Line 56">
                <a:extLst>
                  <a:ext uri="{FF2B5EF4-FFF2-40B4-BE49-F238E27FC236}">
                    <a16:creationId xmlns:a16="http://schemas.microsoft.com/office/drawing/2014/main" id="{65B29D1F-E19D-EAFE-3555-6A8508B7A602}"/>
                  </a:ext>
                </a:extLst>
              </p:cNvPr>
              <p:cNvSpPr>
                <a:spLocks noChangeShapeType="1"/>
              </p:cNvSpPr>
              <p:nvPr/>
            </p:nvSpPr>
            <p:spPr bwMode="auto">
              <a:xfrm flipV="1">
                <a:off x="3552" y="3168"/>
                <a:ext cx="173" cy="114"/>
              </a:xfrm>
              <a:prstGeom prst="line">
                <a:avLst/>
              </a:prstGeom>
              <a:noFill/>
              <a:ln w="38100">
                <a:solidFill>
                  <a:srgbClr val="0033CC"/>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327" name="Line 57">
                <a:extLst>
                  <a:ext uri="{FF2B5EF4-FFF2-40B4-BE49-F238E27FC236}">
                    <a16:creationId xmlns:a16="http://schemas.microsoft.com/office/drawing/2014/main" id="{C6A6CB86-11CA-F232-C29A-CBD39DCC0CC6}"/>
                  </a:ext>
                </a:extLst>
              </p:cNvPr>
              <p:cNvSpPr>
                <a:spLocks noChangeShapeType="1"/>
              </p:cNvSpPr>
              <p:nvPr/>
            </p:nvSpPr>
            <p:spPr bwMode="auto">
              <a:xfrm>
                <a:off x="3552" y="3357"/>
                <a:ext cx="191" cy="102"/>
              </a:xfrm>
              <a:prstGeom prst="line">
                <a:avLst/>
              </a:prstGeom>
              <a:noFill/>
              <a:ln w="38100">
                <a:solidFill>
                  <a:srgbClr val="0033CC"/>
                </a:solidFill>
                <a:round/>
                <a:headEnd/>
                <a:tailEnd type="stealth" w="med" len="lg"/>
              </a:ln>
              <a:extLst>
                <a:ext uri="{909E8E84-426E-40DD-AFC4-6F175D3DCCD1}">
                  <a14:hiddenFill xmlns:a14="http://schemas.microsoft.com/office/drawing/2010/main">
                    <a:noFill/>
                  </a14:hiddenFill>
                </a:ext>
              </a:extLst>
            </p:spPr>
            <p:txBody>
              <a:bodyPr wrap="none" anchor="ctr"/>
              <a:lstStyle/>
              <a:p>
                <a:endParaRPr lang="zh-CN" altLang="en-US"/>
              </a:p>
            </p:txBody>
          </p:sp>
        </p:grpSp>
        <p:sp>
          <p:nvSpPr>
            <p:cNvPr id="164" name="Line 58">
              <a:extLst>
                <a:ext uri="{FF2B5EF4-FFF2-40B4-BE49-F238E27FC236}">
                  <a16:creationId xmlns:a16="http://schemas.microsoft.com/office/drawing/2014/main" id="{13778516-6FE4-8EAD-A462-2A00AA9EDD40}"/>
                </a:ext>
              </a:extLst>
            </p:cNvPr>
            <p:cNvSpPr>
              <a:spLocks noChangeShapeType="1"/>
            </p:cNvSpPr>
            <p:nvPr/>
          </p:nvSpPr>
          <p:spPr bwMode="auto">
            <a:xfrm>
              <a:off x="2748" y="1933"/>
              <a:ext cx="192" cy="0"/>
            </a:xfrm>
            <a:prstGeom prst="line">
              <a:avLst/>
            </a:prstGeom>
            <a:noFill/>
            <a:ln w="5715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165" name="AutoShape 59">
              <a:extLst>
                <a:ext uri="{FF2B5EF4-FFF2-40B4-BE49-F238E27FC236}">
                  <a16:creationId xmlns:a16="http://schemas.microsoft.com/office/drawing/2014/main" id="{13E717EF-B290-8D4E-0FCB-F8BFD84DC202}"/>
                </a:ext>
              </a:extLst>
            </p:cNvPr>
            <p:cNvSpPr>
              <a:spLocks noChangeArrowheads="1"/>
            </p:cNvSpPr>
            <p:nvPr/>
          </p:nvSpPr>
          <p:spPr bwMode="auto">
            <a:xfrm>
              <a:off x="2810" y="1480"/>
              <a:ext cx="66" cy="69"/>
            </a:xfrm>
            <a:prstGeom prst="flowChartConnector">
              <a:avLst/>
            </a:prstGeom>
            <a:solidFill>
              <a:srgbClr val="0033CC"/>
            </a:solidFill>
            <a:ln w="2857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66" name="Rectangle 60">
              <a:extLst>
                <a:ext uri="{FF2B5EF4-FFF2-40B4-BE49-F238E27FC236}">
                  <a16:creationId xmlns:a16="http://schemas.microsoft.com/office/drawing/2014/main" id="{C022367A-B7A5-CFC1-1803-F964EA061737}"/>
                </a:ext>
              </a:extLst>
            </p:cNvPr>
            <p:cNvSpPr>
              <a:spLocks noChangeArrowheads="1"/>
            </p:cNvSpPr>
            <p:nvPr/>
          </p:nvSpPr>
          <p:spPr bwMode="auto">
            <a:xfrm>
              <a:off x="3129" y="948"/>
              <a:ext cx="96" cy="240"/>
            </a:xfrm>
            <a:prstGeom prst="rect">
              <a:avLst/>
            </a:prstGeom>
            <a:solidFill>
              <a:srgbClr val="CCFFFF"/>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67" name="Text Box 61">
              <a:extLst>
                <a:ext uri="{FF2B5EF4-FFF2-40B4-BE49-F238E27FC236}">
                  <a16:creationId xmlns:a16="http://schemas.microsoft.com/office/drawing/2014/main" id="{2576D31D-E813-7444-151F-EE5E021EF55E}"/>
                </a:ext>
              </a:extLst>
            </p:cNvPr>
            <p:cNvSpPr txBox="1">
              <a:spLocks noChangeArrowheads="1"/>
            </p:cNvSpPr>
            <p:nvPr/>
          </p:nvSpPr>
          <p:spPr bwMode="auto">
            <a:xfrm>
              <a:off x="2267" y="1427"/>
              <a:ext cx="244"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400" i="1" dirty="0">
                  <a:solidFill>
                    <a:srgbClr val="FF0066"/>
                  </a:solidFill>
                </a:rPr>
                <a:t>A</a:t>
              </a:r>
            </a:p>
          </p:txBody>
        </p:sp>
        <p:sp>
          <p:nvSpPr>
            <p:cNvPr id="168" name="Text Box 62">
              <a:extLst>
                <a:ext uri="{FF2B5EF4-FFF2-40B4-BE49-F238E27FC236}">
                  <a16:creationId xmlns:a16="http://schemas.microsoft.com/office/drawing/2014/main" id="{0C30EBED-91B7-0DB6-CD39-E3AF0D9A3079}"/>
                </a:ext>
              </a:extLst>
            </p:cNvPr>
            <p:cNvSpPr txBox="1">
              <a:spLocks noChangeArrowheads="1"/>
            </p:cNvSpPr>
            <p:nvPr/>
          </p:nvSpPr>
          <p:spPr bwMode="auto">
            <a:xfrm>
              <a:off x="2433" y="1575"/>
              <a:ext cx="319" cy="2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r>
                <a:rPr kumimoji="0" lang="en-US" altLang="zh-CN" sz="2400">
                  <a:solidFill>
                    <a:srgbClr val="0033CC"/>
                  </a:solidFill>
                </a:rPr>
                <a:t>D</a:t>
              </a:r>
              <a:r>
                <a:rPr kumimoji="0" lang="en-US" altLang="zh-CN" sz="2400" baseline="-25000">
                  <a:solidFill>
                    <a:srgbClr val="0033CC"/>
                  </a:solidFill>
                </a:rPr>
                <a:t>1</a:t>
              </a:r>
            </a:p>
          </p:txBody>
        </p:sp>
        <p:sp>
          <p:nvSpPr>
            <p:cNvPr id="169" name="Text Box 63">
              <a:extLst>
                <a:ext uri="{FF2B5EF4-FFF2-40B4-BE49-F238E27FC236}">
                  <a16:creationId xmlns:a16="http://schemas.microsoft.com/office/drawing/2014/main" id="{0048E812-0218-2AE3-7484-242719B1F96E}"/>
                </a:ext>
              </a:extLst>
            </p:cNvPr>
            <p:cNvSpPr txBox="1">
              <a:spLocks noChangeArrowheads="1"/>
            </p:cNvSpPr>
            <p:nvPr/>
          </p:nvSpPr>
          <p:spPr bwMode="auto">
            <a:xfrm>
              <a:off x="3047" y="1501"/>
              <a:ext cx="328" cy="2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r>
                <a:rPr kumimoji="0" lang="en-US" altLang="zh-CN" sz="2400">
                  <a:solidFill>
                    <a:srgbClr val="0033CC"/>
                  </a:solidFill>
                </a:rPr>
                <a:t>T</a:t>
              </a:r>
              <a:r>
                <a:rPr kumimoji="0" lang="en-US" altLang="zh-CN" sz="2400" baseline="-25000">
                  <a:solidFill>
                    <a:srgbClr val="0033CC"/>
                  </a:solidFill>
                </a:rPr>
                <a:t>1</a:t>
              </a:r>
            </a:p>
          </p:txBody>
        </p:sp>
        <p:sp>
          <p:nvSpPr>
            <p:cNvPr id="170" name="Text Box 64">
              <a:extLst>
                <a:ext uri="{FF2B5EF4-FFF2-40B4-BE49-F238E27FC236}">
                  <a16:creationId xmlns:a16="http://schemas.microsoft.com/office/drawing/2014/main" id="{18825F41-6D87-D8CB-A0FF-C48057E4AA57}"/>
                </a:ext>
              </a:extLst>
            </p:cNvPr>
            <p:cNvSpPr txBox="1">
              <a:spLocks noChangeArrowheads="1"/>
            </p:cNvSpPr>
            <p:nvPr/>
          </p:nvSpPr>
          <p:spPr bwMode="auto">
            <a:xfrm>
              <a:off x="3668" y="1653"/>
              <a:ext cx="328" cy="2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r>
                <a:rPr kumimoji="0" lang="en-US" altLang="zh-CN" sz="2400">
                  <a:solidFill>
                    <a:srgbClr val="0033CC"/>
                  </a:solidFill>
                </a:rPr>
                <a:t>T</a:t>
              </a:r>
              <a:r>
                <a:rPr kumimoji="0" lang="en-US" altLang="zh-CN" sz="2400" baseline="-25000">
                  <a:solidFill>
                    <a:srgbClr val="0033CC"/>
                  </a:solidFill>
                </a:rPr>
                <a:t>2</a:t>
              </a:r>
            </a:p>
          </p:txBody>
        </p:sp>
        <p:sp>
          <p:nvSpPr>
            <p:cNvPr id="171" name="Text Box 65">
              <a:extLst>
                <a:ext uri="{FF2B5EF4-FFF2-40B4-BE49-F238E27FC236}">
                  <a16:creationId xmlns:a16="http://schemas.microsoft.com/office/drawing/2014/main" id="{2D488F3D-7076-84A0-4BCC-73F7ED7662C5}"/>
                </a:ext>
              </a:extLst>
            </p:cNvPr>
            <p:cNvSpPr txBox="1">
              <a:spLocks noChangeArrowheads="1"/>
            </p:cNvSpPr>
            <p:nvPr/>
          </p:nvSpPr>
          <p:spPr bwMode="auto">
            <a:xfrm>
              <a:off x="4947" y="1197"/>
              <a:ext cx="328" cy="2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r>
                <a:rPr kumimoji="0" lang="en-US" altLang="zh-CN" sz="2400">
                  <a:solidFill>
                    <a:srgbClr val="0033CC"/>
                  </a:solidFill>
                </a:rPr>
                <a:t>T</a:t>
              </a:r>
              <a:r>
                <a:rPr kumimoji="0" lang="en-US" altLang="zh-CN" sz="2400" baseline="-25000">
                  <a:solidFill>
                    <a:srgbClr val="0033CC"/>
                  </a:solidFill>
                </a:rPr>
                <a:t>3</a:t>
              </a:r>
            </a:p>
          </p:txBody>
        </p:sp>
        <p:sp>
          <p:nvSpPr>
            <p:cNvPr id="288" name="Text Box 66">
              <a:extLst>
                <a:ext uri="{FF2B5EF4-FFF2-40B4-BE49-F238E27FC236}">
                  <a16:creationId xmlns:a16="http://schemas.microsoft.com/office/drawing/2014/main" id="{728E7E42-EF27-FC84-1E18-0EB9DE3E4C1D}"/>
                </a:ext>
              </a:extLst>
            </p:cNvPr>
            <p:cNvSpPr txBox="1">
              <a:spLocks noChangeArrowheads="1"/>
            </p:cNvSpPr>
            <p:nvPr/>
          </p:nvSpPr>
          <p:spPr bwMode="auto">
            <a:xfrm>
              <a:off x="4947" y="2128"/>
              <a:ext cx="328" cy="2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r>
                <a:rPr kumimoji="0" lang="en-US" altLang="zh-CN" sz="2400">
                  <a:solidFill>
                    <a:srgbClr val="0033CC"/>
                  </a:solidFill>
                </a:rPr>
                <a:t>T</a:t>
              </a:r>
              <a:r>
                <a:rPr kumimoji="0" lang="en-US" altLang="zh-CN" sz="2400" baseline="-25000">
                  <a:solidFill>
                    <a:srgbClr val="0033CC"/>
                  </a:solidFill>
                </a:rPr>
                <a:t>4</a:t>
              </a:r>
            </a:p>
          </p:txBody>
        </p:sp>
        <p:sp>
          <p:nvSpPr>
            <p:cNvPr id="289" name="Text Box 67">
              <a:extLst>
                <a:ext uri="{FF2B5EF4-FFF2-40B4-BE49-F238E27FC236}">
                  <a16:creationId xmlns:a16="http://schemas.microsoft.com/office/drawing/2014/main" id="{6CE1E802-4874-10C1-DEBE-53C90EC93198}"/>
                </a:ext>
              </a:extLst>
            </p:cNvPr>
            <p:cNvSpPr txBox="1">
              <a:spLocks noChangeArrowheads="1"/>
            </p:cNvSpPr>
            <p:nvPr/>
          </p:nvSpPr>
          <p:spPr bwMode="auto">
            <a:xfrm>
              <a:off x="5061" y="1601"/>
              <a:ext cx="319" cy="2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r>
                <a:rPr kumimoji="0" lang="en-US" altLang="zh-CN" sz="2400">
                  <a:solidFill>
                    <a:srgbClr val="0033CC"/>
                  </a:solidFill>
                </a:rPr>
                <a:t>D</a:t>
              </a:r>
              <a:endParaRPr kumimoji="0" lang="en-US" altLang="zh-CN" sz="2400" baseline="-25000">
                <a:solidFill>
                  <a:srgbClr val="0033CC"/>
                </a:solidFill>
              </a:endParaRPr>
            </a:p>
          </p:txBody>
        </p:sp>
        <p:sp>
          <p:nvSpPr>
            <p:cNvPr id="290" name="Text Box 68">
              <a:extLst>
                <a:ext uri="{FF2B5EF4-FFF2-40B4-BE49-F238E27FC236}">
                  <a16:creationId xmlns:a16="http://schemas.microsoft.com/office/drawing/2014/main" id="{7BD58D96-6020-6695-630D-5BC682707954}"/>
                </a:ext>
              </a:extLst>
            </p:cNvPr>
            <p:cNvSpPr txBox="1">
              <a:spLocks noChangeArrowheads="1"/>
            </p:cNvSpPr>
            <p:nvPr/>
          </p:nvSpPr>
          <p:spPr bwMode="auto">
            <a:xfrm>
              <a:off x="3766" y="874"/>
              <a:ext cx="308" cy="2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r>
                <a:rPr kumimoji="0" lang="en-US" altLang="zh-CN" sz="2400" i="1">
                  <a:solidFill>
                    <a:srgbClr val="0033CC"/>
                  </a:solidFill>
                </a:rPr>
                <a:t>R</a:t>
              </a:r>
              <a:r>
                <a:rPr kumimoji="0" lang="en-US" altLang="zh-CN" sz="2400" baseline="-25000">
                  <a:solidFill>
                    <a:srgbClr val="0033CC"/>
                  </a:solidFill>
                </a:rPr>
                <a:t>2</a:t>
              </a:r>
            </a:p>
          </p:txBody>
        </p:sp>
        <p:sp>
          <p:nvSpPr>
            <p:cNvPr id="291" name="Text Box 69">
              <a:extLst>
                <a:ext uri="{FF2B5EF4-FFF2-40B4-BE49-F238E27FC236}">
                  <a16:creationId xmlns:a16="http://schemas.microsoft.com/office/drawing/2014/main" id="{F0CCA02E-A45E-ECED-0753-C9AF81AF2A1B}"/>
                </a:ext>
              </a:extLst>
            </p:cNvPr>
            <p:cNvSpPr txBox="1">
              <a:spLocks noChangeArrowheads="1"/>
            </p:cNvSpPr>
            <p:nvPr/>
          </p:nvSpPr>
          <p:spPr bwMode="auto">
            <a:xfrm>
              <a:off x="4624" y="2376"/>
              <a:ext cx="308" cy="2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r>
                <a:rPr kumimoji="0" lang="en-US" altLang="zh-CN" sz="2400" i="1">
                  <a:solidFill>
                    <a:srgbClr val="0033CC"/>
                  </a:solidFill>
                </a:rPr>
                <a:t>R</a:t>
              </a:r>
              <a:r>
                <a:rPr kumimoji="0" lang="en-US" altLang="zh-CN" sz="2400" baseline="-25000">
                  <a:solidFill>
                    <a:srgbClr val="0033CC"/>
                  </a:solidFill>
                </a:rPr>
                <a:t>3</a:t>
              </a:r>
            </a:p>
          </p:txBody>
        </p:sp>
        <p:sp>
          <p:nvSpPr>
            <p:cNvPr id="292" name="Text Box 70">
              <a:extLst>
                <a:ext uri="{FF2B5EF4-FFF2-40B4-BE49-F238E27FC236}">
                  <a16:creationId xmlns:a16="http://schemas.microsoft.com/office/drawing/2014/main" id="{7A25ADCB-5847-AB31-4CC4-89D16E62A179}"/>
                </a:ext>
              </a:extLst>
            </p:cNvPr>
            <p:cNvSpPr txBox="1">
              <a:spLocks noChangeArrowheads="1"/>
            </p:cNvSpPr>
            <p:nvPr/>
          </p:nvSpPr>
          <p:spPr bwMode="auto">
            <a:xfrm>
              <a:off x="5072" y="819"/>
              <a:ext cx="308" cy="2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r>
                <a:rPr kumimoji="0" lang="en-US" altLang="zh-CN" sz="2400" i="1">
                  <a:solidFill>
                    <a:srgbClr val="0033CC"/>
                  </a:solidFill>
                </a:rPr>
                <a:t>R</a:t>
              </a:r>
              <a:r>
                <a:rPr kumimoji="0" lang="en-US" altLang="zh-CN" sz="2400" baseline="-25000">
                  <a:solidFill>
                    <a:srgbClr val="0033CC"/>
                  </a:solidFill>
                </a:rPr>
                <a:t>4</a:t>
              </a:r>
            </a:p>
          </p:txBody>
        </p:sp>
        <p:sp>
          <p:nvSpPr>
            <p:cNvPr id="293" name="Text Box 71">
              <a:extLst>
                <a:ext uri="{FF2B5EF4-FFF2-40B4-BE49-F238E27FC236}">
                  <a16:creationId xmlns:a16="http://schemas.microsoft.com/office/drawing/2014/main" id="{9B96D74A-AD70-F178-0EEB-0FC7E62087ED}"/>
                </a:ext>
              </a:extLst>
            </p:cNvPr>
            <p:cNvSpPr txBox="1">
              <a:spLocks noChangeArrowheads="1"/>
            </p:cNvSpPr>
            <p:nvPr/>
          </p:nvSpPr>
          <p:spPr bwMode="auto">
            <a:xfrm>
              <a:off x="5308" y="1676"/>
              <a:ext cx="275"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400" i="1">
                  <a:solidFill>
                    <a:srgbClr val="FF0066"/>
                  </a:solidFill>
                </a:rPr>
                <a:t>Y</a:t>
              </a:r>
            </a:p>
          </p:txBody>
        </p:sp>
        <p:grpSp>
          <p:nvGrpSpPr>
            <p:cNvPr id="294" name="Group 72">
              <a:extLst>
                <a:ext uri="{FF2B5EF4-FFF2-40B4-BE49-F238E27FC236}">
                  <a16:creationId xmlns:a16="http://schemas.microsoft.com/office/drawing/2014/main" id="{BFB02C17-0865-2F2B-193A-56D8D9CAA0B8}"/>
                </a:ext>
              </a:extLst>
            </p:cNvPr>
            <p:cNvGrpSpPr>
              <a:grpSpLocks/>
            </p:cNvGrpSpPr>
            <p:nvPr/>
          </p:nvGrpSpPr>
          <p:grpSpPr bwMode="auto">
            <a:xfrm>
              <a:off x="3770" y="2479"/>
              <a:ext cx="191" cy="291"/>
              <a:chOff x="3552" y="3168"/>
              <a:chExt cx="191" cy="291"/>
            </a:xfrm>
          </p:grpSpPr>
          <p:sp>
            <p:nvSpPr>
              <p:cNvPr id="322" name="Line 73">
                <a:extLst>
                  <a:ext uri="{FF2B5EF4-FFF2-40B4-BE49-F238E27FC236}">
                    <a16:creationId xmlns:a16="http://schemas.microsoft.com/office/drawing/2014/main" id="{863BECAC-9AE8-C6A7-139F-940A3A966A25}"/>
                  </a:ext>
                </a:extLst>
              </p:cNvPr>
              <p:cNvSpPr>
                <a:spLocks noChangeShapeType="1"/>
              </p:cNvSpPr>
              <p:nvPr/>
            </p:nvSpPr>
            <p:spPr bwMode="auto">
              <a:xfrm>
                <a:off x="3552" y="3206"/>
                <a:ext cx="0" cy="227"/>
              </a:xfrm>
              <a:prstGeom prst="line">
                <a:avLst/>
              </a:prstGeom>
              <a:noFill/>
              <a:ln w="38100">
                <a:solidFill>
                  <a:srgbClr val="0033CC"/>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323" name="Line 74">
                <a:extLst>
                  <a:ext uri="{FF2B5EF4-FFF2-40B4-BE49-F238E27FC236}">
                    <a16:creationId xmlns:a16="http://schemas.microsoft.com/office/drawing/2014/main" id="{B2E55B41-24E4-E50D-1DF1-C5884BF587DC}"/>
                  </a:ext>
                </a:extLst>
              </p:cNvPr>
              <p:cNvSpPr>
                <a:spLocks noChangeShapeType="1"/>
              </p:cNvSpPr>
              <p:nvPr/>
            </p:nvSpPr>
            <p:spPr bwMode="auto">
              <a:xfrm flipV="1">
                <a:off x="3552" y="3168"/>
                <a:ext cx="173" cy="114"/>
              </a:xfrm>
              <a:prstGeom prst="line">
                <a:avLst/>
              </a:prstGeom>
              <a:noFill/>
              <a:ln w="38100">
                <a:solidFill>
                  <a:srgbClr val="0033CC"/>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324" name="Line 75">
                <a:extLst>
                  <a:ext uri="{FF2B5EF4-FFF2-40B4-BE49-F238E27FC236}">
                    <a16:creationId xmlns:a16="http://schemas.microsoft.com/office/drawing/2014/main" id="{AA8E98A1-9D3F-C0B5-4B89-968F768DFA09}"/>
                  </a:ext>
                </a:extLst>
              </p:cNvPr>
              <p:cNvSpPr>
                <a:spLocks noChangeShapeType="1"/>
              </p:cNvSpPr>
              <p:nvPr/>
            </p:nvSpPr>
            <p:spPr bwMode="auto">
              <a:xfrm>
                <a:off x="3552" y="3357"/>
                <a:ext cx="191" cy="102"/>
              </a:xfrm>
              <a:prstGeom prst="line">
                <a:avLst/>
              </a:prstGeom>
              <a:noFill/>
              <a:ln w="38100">
                <a:solidFill>
                  <a:srgbClr val="0033CC"/>
                </a:solidFill>
                <a:round/>
                <a:headEnd/>
                <a:tailEnd type="stealth" w="med" len="lg"/>
              </a:ln>
              <a:extLst>
                <a:ext uri="{909E8E84-426E-40DD-AFC4-6F175D3DCCD1}">
                  <a14:hiddenFill xmlns:a14="http://schemas.microsoft.com/office/drawing/2010/main">
                    <a:noFill/>
                  </a14:hiddenFill>
                </a:ext>
              </a:extLst>
            </p:spPr>
            <p:txBody>
              <a:bodyPr wrap="none" anchor="ctr"/>
              <a:lstStyle/>
              <a:p>
                <a:endParaRPr lang="zh-CN" altLang="en-US"/>
              </a:p>
            </p:txBody>
          </p:sp>
        </p:grpSp>
        <p:sp>
          <p:nvSpPr>
            <p:cNvPr id="295" name="Line 76">
              <a:extLst>
                <a:ext uri="{FF2B5EF4-FFF2-40B4-BE49-F238E27FC236}">
                  <a16:creationId xmlns:a16="http://schemas.microsoft.com/office/drawing/2014/main" id="{57B4671B-A029-60DE-4EB4-6DC73319CFEB}"/>
                </a:ext>
              </a:extLst>
            </p:cNvPr>
            <p:cNvSpPr>
              <a:spLocks noChangeShapeType="1"/>
            </p:cNvSpPr>
            <p:nvPr/>
          </p:nvSpPr>
          <p:spPr bwMode="auto">
            <a:xfrm flipH="1">
              <a:off x="3209" y="1901"/>
              <a:ext cx="2" cy="559"/>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96" name="Line 77">
              <a:extLst>
                <a:ext uri="{FF2B5EF4-FFF2-40B4-BE49-F238E27FC236}">
                  <a16:creationId xmlns:a16="http://schemas.microsoft.com/office/drawing/2014/main" id="{55E01E30-95E7-429F-8370-75F387FBBADA}"/>
                </a:ext>
              </a:extLst>
            </p:cNvPr>
            <p:cNvSpPr>
              <a:spLocks noChangeShapeType="1"/>
            </p:cNvSpPr>
            <p:nvPr/>
          </p:nvSpPr>
          <p:spPr bwMode="auto">
            <a:xfrm flipH="1">
              <a:off x="2563" y="2630"/>
              <a:ext cx="503"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297" name="Line 78">
              <a:extLst>
                <a:ext uri="{FF2B5EF4-FFF2-40B4-BE49-F238E27FC236}">
                  <a16:creationId xmlns:a16="http://schemas.microsoft.com/office/drawing/2014/main" id="{4ACC1D9B-CB65-AAEF-888F-A8E1B8283E38}"/>
                </a:ext>
              </a:extLst>
            </p:cNvPr>
            <p:cNvSpPr>
              <a:spLocks noChangeShapeType="1"/>
            </p:cNvSpPr>
            <p:nvPr/>
          </p:nvSpPr>
          <p:spPr bwMode="auto">
            <a:xfrm flipH="1">
              <a:off x="2864" y="2629"/>
              <a:ext cx="0" cy="448"/>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298" name="AutoShape 79">
              <a:extLst>
                <a:ext uri="{FF2B5EF4-FFF2-40B4-BE49-F238E27FC236}">
                  <a16:creationId xmlns:a16="http://schemas.microsoft.com/office/drawing/2014/main" id="{216C806A-ADBC-EAEB-5EEE-4334483DDCD9}"/>
                </a:ext>
              </a:extLst>
            </p:cNvPr>
            <p:cNvSpPr>
              <a:spLocks noChangeArrowheads="1"/>
            </p:cNvSpPr>
            <p:nvPr/>
          </p:nvSpPr>
          <p:spPr bwMode="auto">
            <a:xfrm>
              <a:off x="2768" y="2794"/>
              <a:ext cx="192" cy="150"/>
            </a:xfrm>
            <a:prstGeom prst="triangle">
              <a:avLst>
                <a:gd name="adj" fmla="val 50000"/>
              </a:avLst>
            </a:prstGeom>
            <a:noFill/>
            <a:ln w="38100">
              <a:solidFill>
                <a:srgbClr val="0033CC"/>
              </a:solidFill>
              <a:miter lim="800000"/>
              <a:headEnd/>
              <a:tailEnd/>
            </a:ln>
            <a:effectLst/>
            <a:extLst>
              <a:ext uri="{909E8E84-426E-40DD-AFC4-6F175D3DCCD1}">
                <a14:hiddenFill xmlns:a14="http://schemas.microsoft.com/office/drawing/2010/main">
                  <a:solidFill>
                    <a:schemeClr val="bg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99" name="Line 80">
              <a:extLst>
                <a:ext uri="{FF2B5EF4-FFF2-40B4-BE49-F238E27FC236}">
                  <a16:creationId xmlns:a16="http://schemas.microsoft.com/office/drawing/2014/main" id="{9C7747A5-F2AF-C2CD-70A4-CFBE8AF7B553}"/>
                </a:ext>
              </a:extLst>
            </p:cNvPr>
            <p:cNvSpPr>
              <a:spLocks noChangeShapeType="1"/>
            </p:cNvSpPr>
            <p:nvPr/>
          </p:nvSpPr>
          <p:spPr bwMode="auto">
            <a:xfrm flipV="1">
              <a:off x="2745" y="2788"/>
              <a:ext cx="235" cy="0"/>
            </a:xfrm>
            <a:prstGeom prst="line">
              <a:avLst/>
            </a:prstGeom>
            <a:noFill/>
            <a:ln w="381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300" name="AutoShape 81">
              <a:extLst>
                <a:ext uri="{FF2B5EF4-FFF2-40B4-BE49-F238E27FC236}">
                  <a16:creationId xmlns:a16="http://schemas.microsoft.com/office/drawing/2014/main" id="{D39CC2E1-E78A-B86E-678A-1C0A3AD2A1EF}"/>
                </a:ext>
              </a:extLst>
            </p:cNvPr>
            <p:cNvSpPr>
              <a:spLocks noChangeArrowheads="1"/>
            </p:cNvSpPr>
            <p:nvPr/>
          </p:nvSpPr>
          <p:spPr bwMode="auto">
            <a:xfrm>
              <a:off x="2505" y="2611"/>
              <a:ext cx="66" cy="69"/>
            </a:xfrm>
            <a:prstGeom prst="flowChartConnector">
              <a:avLst/>
            </a:prstGeom>
            <a:noFill/>
            <a:ln w="28575">
              <a:solidFill>
                <a:srgbClr val="0033CC"/>
              </a:solidFill>
              <a:round/>
              <a:headEnd/>
              <a:tailEn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301" name="Line 82">
              <a:extLst>
                <a:ext uri="{FF2B5EF4-FFF2-40B4-BE49-F238E27FC236}">
                  <a16:creationId xmlns:a16="http://schemas.microsoft.com/office/drawing/2014/main" id="{1623A358-17AA-1C3B-58C6-A4DDB6A309FF}"/>
                </a:ext>
              </a:extLst>
            </p:cNvPr>
            <p:cNvSpPr>
              <a:spLocks noChangeShapeType="1"/>
            </p:cNvSpPr>
            <p:nvPr/>
          </p:nvSpPr>
          <p:spPr bwMode="auto">
            <a:xfrm>
              <a:off x="3334" y="2626"/>
              <a:ext cx="435" cy="0"/>
            </a:xfrm>
            <a:prstGeom prst="line">
              <a:avLst/>
            </a:prstGeom>
            <a:noFill/>
            <a:ln w="28575">
              <a:solidFill>
                <a:schemeClr val="accent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302" name="Text Box 83">
              <a:extLst>
                <a:ext uri="{FF2B5EF4-FFF2-40B4-BE49-F238E27FC236}">
                  <a16:creationId xmlns:a16="http://schemas.microsoft.com/office/drawing/2014/main" id="{9D74C738-E6EA-5F81-61BE-059A0CF63C66}"/>
                </a:ext>
              </a:extLst>
            </p:cNvPr>
            <p:cNvSpPr txBox="1">
              <a:spLocks noChangeArrowheads="1"/>
            </p:cNvSpPr>
            <p:nvPr/>
          </p:nvSpPr>
          <p:spPr bwMode="auto">
            <a:xfrm>
              <a:off x="3312" y="2028"/>
              <a:ext cx="356" cy="2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r>
                <a:rPr kumimoji="0" lang="en-US" altLang="zh-CN" sz="2400" i="1">
                  <a:solidFill>
                    <a:srgbClr val="0033CC"/>
                  </a:solidFill>
                </a:rPr>
                <a:t>R</a:t>
              </a:r>
              <a:r>
                <a:rPr kumimoji="0" lang="en-US" altLang="zh-CN" sz="2400">
                  <a:solidFill>
                    <a:srgbClr val="0033CC"/>
                  </a:solidFill>
                  <a:sym typeface="Symbol" panose="05050102010706020507" pitchFamily="18" charset="2"/>
                </a:rPr>
                <a:t></a:t>
              </a:r>
              <a:r>
                <a:rPr kumimoji="0" lang="en-US" altLang="zh-CN" sz="2400" baseline="-25000">
                  <a:solidFill>
                    <a:srgbClr val="0033CC"/>
                  </a:solidFill>
                </a:rPr>
                <a:t>1</a:t>
              </a:r>
            </a:p>
          </p:txBody>
        </p:sp>
        <p:grpSp>
          <p:nvGrpSpPr>
            <p:cNvPr id="303" name="Group 84">
              <a:extLst>
                <a:ext uri="{FF2B5EF4-FFF2-40B4-BE49-F238E27FC236}">
                  <a16:creationId xmlns:a16="http://schemas.microsoft.com/office/drawing/2014/main" id="{C2058035-FA78-8AFC-7062-07DDC469317D}"/>
                </a:ext>
              </a:extLst>
            </p:cNvPr>
            <p:cNvGrpSpPr>
              <a:grpSpLocks/>
            </p:cNvGrpSpPr>
            <p:nvPr/>
          </p:nvGrpSpPr>
          <p:grpSpPr bwMode="auto">
            <a:xfrm rot="5422507">
              <a:off x="3106" y="2406"/>
              <a:ext cx="191" cy="291"/>
              <a:chOff x="3552" y="3168"/>
              <a:chExt cx="191" cy="291"/>
            </a:xfrm>
          </p:grpSpPr>
          <p:sp>
            <p:nvSpPr>
              <p:cNvPr id="319" name="Line 85">
                <a:extLst>
                  <a:ext uri="{FF2B5EF4-FFF2-40B4-BE49-F238E27FC236}">
                    <a16:creationId xmlns:a16="http://schemas.microsoft.com/office/drawing/2014/main" id="{75C23671-F730-AD82-82F0-19BF5B686C0B}"/>
                  </a:ext>
                </a:extLst>
              </p:cNvPr>
              <p:cNvSpPr>
                <a:spLocks noChangeShapeType="1"/>
              </p:cNvSpPr>
              <p:nvPr/>
            </p:nvSpPr>
            <p:spPr bwMode="auto">
              <a:xfrm>
                <a:off x="3552" y="3206"/>
                <a:ext cx="0" cy="227"/>
              </a:xfrm>
              <a:prstGeom prst="line">
                <a:avLst/>
              </a:prstGeom>
              <a:noFill/>
              <a:ln w="38100">
                <a:solidFill>
                  <a:srgbClr val="0033CC"/>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320" name="Line 86">
                <a:extLst>
                  <a:ext uri="{FF2B5EF4-FFF2-40B4-BE49-F238E27FC236}">
                    <a16:creationId xmlns:a16="http://schemas.microsoft.com/office/drawing/2014/main" id="{C02B8ECF-E3E8-66BC-AD84-C6744D5DE3E4}"/>
                  </a:ext>
                </a:extLst>
              </p:cNvPr>
              <p:cNvSpPr>
                <a:spLocks noChangeShapeType="1"/>
              </p:cNvSpPr>
              <p:nvPr/>
            </p:nvSpPr>
            <p:spPr bwMode="auto">
              <a:xfrm flipV="1">
                <a:off x="3552" y="3168"/>
                <a:ext cx="173" cy="114"/>
              </a:xfrm>
              <a:prstGeom prst="line">
                <a:avLst/>
              </a:prstGeom>
              <a:noFill/>
              <a:ln w="38100">
                <a:solidFill>
                  <a:srgbClr val="0033CC"/>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321" name="Line 87">
                <a:extLst>
                  <a:ext uri="{FF2B5EF4-FFF2-40B4-BE49-F238E27FC236}">
                    <a16:creationId xmlns:a16="http://schemas.microsoft.com/office/drawing/2014/main" id="{3F85E424-68AD-BA4B-CE48-F769B66FCE9A}"/>
                  </a:ext>
                </a:extLst>
              </p:cNvPr>
              <p:cNvSpPr>
                <a:spLocks noChangeShapeType="1"/>
              </p:cNvSpPr>
              <p:nvPr/>
            </p:nvSpPr>
            <p:spPr bwMode="auto">
              <a:xfrm>
                <a:off x="3552" y="3357"/>
                <a:ext cx="191" cy="102"/>
              </a:xfrm>
              <a:prstGeom prst="line">
                <a:avLst/>
              </a:prstGeom>
              <a:noFill/>
              <a:ln w="38100">
                <a:solidFill>
                  <a:srgbClr val="0033CC"/>
                </a:solidFill>
                <a:round/>
                <a:headEnd/>
                <a:tailEnd type="stealth" w="med" len="lg"/>
              </a:ln>
              <a:extLst>
                <a:ext uri="{909E8E84-426E-40DD-AFC4-6F175D3DCCD1}">
                  <a14:hiddenFill xmlns:a14="http://schemas.microsoft.com/office/drawing/2010/main">
                    <a:noFill/>
                  </a14:hiddenFill>
                </a:ext>
              </a:extLst>
            </p:spPr>
            <p:txBody>
              <a:bodyPr wrap="none" anchor="ctr"/>
              <a:lstStyle/>
              <a:p>
                <a:endParaRPr lang="zh-CN" altLang="en-US"/>
              </a:p>
            </p:txBody>
          </p:sp>
        </p:grpSp>
        <p:sp>
          <p:nvSpPr>
            <p:cNvPr id="304" name="Line 88">
              <a:extLst>
                <a:ext uri="{FF2B5EF4-FFF2-40B4-BE49-F238E27FC236}">
                  <a16:creationId xmlns:a16="http://schemas.microsoft.com/office/drawing/2014/main" id="{7AFD7509-B524-410F-91D0-B3629CCD5A71}"/>
                </a:ext>
              </a:extLst>
            </p:cNvPr>
            <p:cNvSpPr>
              <a:spLocks noChangeShapeType="1"/>
            </p:cNvSpPr>
            <p:nvPr/>
          </p:nvSpPr>
          <p:spPr bwMode="auto">
            <a:xfrm>
              <a:off x="2777" y="3063"/>
              <a:ext cx="192" cy="0"/>
            </a:xfrm>
            <a:prstGeom prst="line">
              <a:avLst/>
            </a:prstGeom>
            <a:noFill/>
            <a:ln w="5715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305" name="AutoShape 89">
              <a:extLst>
                <a:ext uri="{FF2B5EF4-FFF2-40B4-BE49-F238E27FC236}">
                  <a16:creationId xmlns:a16="http://schemas.microsoft.com/office/drawing/2014/main" id="{0F0624E2-0D68-277F-BEDA-C9E22713C238}"/>
                </a:ext>
              </a:extLst>
            </p:cNvPr>
            <p:cNvSpPr>
              <a:spLocks noChangeArrowheads="1"/>
            </p:cNvSpPr>
            <p:nvPr/>
          </p:nvSpPr>
          <p:spPr bwMode="auto">
            <a:xfrm>
              <a:off x="2831" y="2599"/>
              <a:ext cx="66" cy="69"/>
            </a:xfrm>
            <a:prstGeom prst="flowChartConnector">
              <a:avLst/>
            </a:prstGeom>
            <a:solidFill>
              <a:srgbClr val="0033CC"/>
            </a:solidFill>
            <a:ln w="2857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306" name="Rectangle 90">
              <a:extLst>
                <a:ext uri="{FF2B5EF4-FFF2-40B4-BE49-F238E27FC236}">
                  <a16:creationId xmlns:a16="http://schemas.microsoft.com/office/drawing/2014/main" id="{42CAA989-BF26-A54E-422A-C11A2AF13283}"/>
                </a:ext>
              </a:extLst>
            </p:cNvPr>
            <p:cNvSpPr>
              <a:spLocks noChangeArrowheads="1"/>
            </p:cNvSpPr>
            <p:nvPr/>
          </p:nvSpPr>
          <p:spPr bwMode="auto">
            <a:xfrm>
              <a:off x="3158" y="2078"/>
              <a:ext cx="96" cy="240"/>
            </a:xfrm>
            <a:prstGeom prst="rect">
              <a:avLst/>
            </a:prstGeom>
            <a:solidFill>
              <a:srgbClr val="CCFFFF"/>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307" name="Text Box 91">
              <a:extLst>
                <a:ext uri="{FF2B5EF4-FFF2-40B4-BE49-F238E27FC236}">
                  <a16:creationId xmlns:a16="http://schemas.microsoft.com/office/drawing/2014/main" id="{FCD04DEB-AD26-2D93-1324-8524BE8B1088}"/>
                </a:ext>
              </a:extLst>
            </p:cNvPr>
            <p:cNvSpPr txBox="1">
              <a:spLocks noChangeArrowheads="1"/>
            </p:cNvSpPr>
            <p:nvPr/>
          </p:nvSpPr>
          <p:spPr bwMode="auto">
            <a:xfrm>
              <a:off x="2271" y="2530"/>
              <a:ext cx="244"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400" i="1" dirty="0">
                  <a:solidFill>
                    <a:srgbClr val="FF0066"/>
                  </a:solidFill>
                </a:rPr>
                <a:t>B</a:t>
              </a:r>
            </a:p>
          </p:txBody>
        </p:sp>
        <p:sp>
          <p:nvSpPr>
            <p:cNvPr id="308" name="Text Box 92">
              <a:extLst>
                <a:ext uri="{FF2B5EF4-FFF2-40B4-BE49-F238E27FC236}">
                  <a16:creationId xmlns:a16="http://schemas.microsoft.com/office/drawing/2014/main" id="{C25014A5-6E1E-3713-3D43-555340641E5D}"/>
                </a:ext>
              </a:extLst>
            </p:cNvPr>
            <p:cNvSpPr txBox="1">
              <a:spLocks noChangeArrowheads="1"/>
            </p:cNvSpPr>
            <p:nvPr/>
          </p:nvSpPr>
          <p:spPr bwMode="auto">
            <a:xfrm>
              <a:off x="2403" y="2688"/>
              <a:ext cx="488" cy="2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kumimoji="0" lang="en-US" altLang="zh-CN" sz="2400">
                  <a:solidFill>
                    <a:srgbClr val="0033CC"/>
                  </a:solidFill>
                </a:rPr>
                <a:t>D</a:t>
              </a:r>
              <a:r>
                <a:rPr kumimoji="0" lang="en-US" altLang="zh-CN" sz="2400" baseline="-25000">
                  <a:solidFill>
                    <a:srgbClr val="0033CC"/>
                  </a:solidFill>
                </a:rPr>
                <a:t>1</a:t>
              </a:r>
              <a:r>
                <a:rPr kumimoji="0" lang="en-US" altLang="zh-CN" sz="2400">
                  <a:solidFill>
                    <a:srgbClr val="0033CC"/>
                  </a:solidFill>
                  <a:sym typeface="Symbol" panose="05050102010706020507" pitchFamily="18" charset="2"/>
                </a:rPr>
                <a:t></a:t>
              </a:r>
            </a:p>
          </p:txBody>
        </p:sp>
        <p:sp>
          <p:nvSpPr>
            <p:cNvPr id="309" name="Text Box 93">
              <a:extLst>
                <a:ext uri="{FF2B5EF4-FFF2-40B4-BE49-F238E27FC236}">
                  <a16:creationId xmlns:a16="http://schemas.microsoft.com/office/drawing/2014/main" id="{7DD9509A-4108-F665-FD64-D4A988BBAEF3}"/>
                </a:ext>
              </a:extLst>
            </p:cNvPr>
            <p:cNvSpPr txBox="1">
              <a:spLocks noChangeArrowheads="1"/>
            </p:cNvSpPr>
            <p:nvPr/>
          </p:nvSpPr>
          <p:spPr bwMode="auto">
            <a:xfrm>
              <a:off x="3076" y="2631"/>
              <a:ext cx="455" cy="2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kumimoji="0" lang="en-US" altLang="zh-CN" sz="2400">
                  <a:solidFill>
                    <a:srgbClr val="0033CC"/>
                  </a:solidFill>
                </a:rPr>
                <a:t>T</a:t>
              </a:r>
              <a:r>
                <a:rPr kumimoji="0" lang="en-US" altLang="zh-CN" sz="2400" baseline="-25000">
                  <a:solidFill>
                    <a:srgbClr val="0033CC"/>
                  </a:solidFill>
                </a:rPr>
                <a:t>1</a:t>
              </a:r>
              <a:r>
                <a:rPr kumimoji="0" lang="en-US" altLang="zh-CN" sz="2400">
                  <a:solidFill>
                    <a:srgbClr val="0033CC"/>
                  </a:solidFill>
                  <a:sym typeface="Symbol" panose="05050102010706020507" pitchFamily="18" charset="2"/>
                </a:rPr>
                <a:t></a:t>
              </a:r>
              <a:endParaRPr kumimoji="0" lang="en-US" altLang="zh-CN" sz="2400" baseline="-25000">
                <a:solidFill>
                  <a:srgbClr val="0033CC"/>
                </a:solidFill>
              </a:endParaRPr>
            </a:p>
          </p:txBody>
        </p:sp>
        <p:sp>
          <p:nvSpPr>
            <p:cNvPr id="310" name="Line 94">
              <a:extLst>
                <a:ext uri="{FF2B5EF4-FFF2-40B4-BE49-F238E27FC236}">
                  <a16:creationId xmlns:a16="http://schemas.microsoft.com/office/drawing/2014/main" id="{FB267D9C-CDBC-564E-F398-DAA270556ADC}"/>
                </a:ext>
              </a:extLst>
            </p:cNvPr>
            <p:cNvSpPr>
              <a:spLocks noChangeShapeType="1"/>
            </p:cNvSpPr>
            <p:nvPr/>
          </p:nvSpPr>
          <p:spPr bwMode="auto">
            <a:xfrm flipH="1" flipV="1">
              <a:off x="3920" y="1627"/>
              <a:ext cx="382" cy="1"/>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311" name="Line 95">
              <a:extLst>
                <a:ext uri="{FF2B5EF4-FFF2-40B4-BE49-F238E27FC236}">
                  <a16:creationId xmlns:a16="http://schemas.microsoft.com/office/drawing/2014/main" id="{415F0F43-2781-BF07-A2D6-D658E29491C2}"/>
                </a:ext>
              </a:extLst>
            </p:cNvPr>
            <p:cNvSpPr>
              <a:spLocks noChangeShapeType="1"/>
            </p:cNvSpPr>
            <p:nvPr/>
          </p:nvSpPr>
          <p:spPr bwMode="auto">
            <a:xfrm>
              <a:off x="4295" y="1626"/>
              <a:ext cx="1" cy="1143"/>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312" name="Line 96">
              <a:extLst>
                <a:ext uri="{FF2B5EF4-FFF2-40B4-BE49-F238E27FC236}">
                  <a16:creationId xmlns:a16="http://schemas.microsoft.com/office/drawing/2014/main" id="{0ECAFE24-6613-851A-8678-57B0FBB7DFF2}"/>
                </a:ext>
              </a:extLst>
            </p:cNvPr>
            <p:cNvSpPr>
              <a:spLocks noChangeShapeType="1"/>
            </p:cNvSpPr>
            <p:nvPr/>
          </p:nvSpPr>
          <p:spPr bwMode="auto">
            <a:xfrm flipH="1" flipV="1">
              <a:off x="3932" y="2482"/>
              <a:ext cx="173"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313" name="Line 97">
              <a:extLst>
                <a:ext uri="{FF2B5EF4-FFF2-40B4-BE49-F238E27FC236}">
                  <a16:creationId xmlns:a16="http://schemas.microsoft.com/office/drawing/2014/main" id="{59416A63-C6B9-5583-5859-A8470938E78A}"/>
                </a:ext>
              </a:extLst>
            </p:cNvPr>
            <p:cNvSpPr>
              <a:spLocks noChangeShapeType="1"/>
            </p:cNvSpPr>
            <p:nvPr/>
          </p:nvSpPr>
          <p:spPr bwMode="auto">
            <a:xfrm flipH="1">
              <a:off x="3941" y="2761"/>
              <a:ext cx="354" cy="1"/>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314" name="AutoShape 98">
              <a:extLst>
                <a:ext uri="{FF2B5EF4-FFF2-40B4-BE49-F238E27FC236}">
                  <a16:creationId xmlns:a16="http://schemas.microsoft.com/office/drawing/2014/main" id="{2AEE78D5-DB0E-AFDB-A303-ECC1E294F135}"/>
                </a:ext>
              </a:extLst>
            </p:cNvPr>
            <p:cNvSpPr>
              <a:spLocks noChangeArrowheads="1"/>
            </p:cNvSpPr>
            <p:nvPr/>
          </p:nvSpPr>
          <p:spPr bwMode="auto">
            <a:xfrm>
              <a:off x="4263" y="2238"/>
              <a:ext cx="66" cy="69"/>
            </a:xfrm>
            <a:prstGeom prst="flowChartConnector">
              <a:avLst/>
            </a:prstGeom>
            <a:solidFill>
              <a:srgbClr val="0033CC"/>
            </a:solidFill>
            <a:ln w="2857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315" name="Text Box 99">
              <a:extLst>
                <a:ext uri="{FF2B5EF4-FFF2-40B4-BE49-F238E27FC236}">
                  <a16:creationId xmlns:a16="http://schemas.microsoft.com/office/drawing/2014/main" id="{CCC57248-03E5-17C5-7B15-5B5A327513EF}"/>
                </a:ext>
              </a:extLst>
            </p:cNvPr>
            <p:cNvSpPr txBox="1">
              <a:spLocks noChangeArrowheads="1"/>
            </p:cNvSpPr>
            <p:nvPr/>
          </p:nvSpPr>
          <p:spPr bwMode="auto">
            <a:xfrm>
              <a:off x="3688" y="2766"/>
              <a:ext cx="404" cy="2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r>
                <a:rPr kumimoji="0" lang="en-US" altLang="zh-CN" sz="2400">
                  <a:solidFill>
                    <a:srgbClr val="0033CC"/>
                  </a:solidFill>
                </a:rPr>
                <a:t>T</a:t>
              </a:r>
              <a:r>
                <a:rPr kumimoji="0" lang="en-US" altLang="zh-CN" sz="2400" baseline="-25000">
                  <a:solidFill>
                    <a:srgbClr val="0033CC"/>
                  </a:solidFill>
                </a:rPr>
                <a:t>2</a:t>
              </a:r>
              <a:r>
                <a:rPr kumimoji="0" lang="en-US" altLang="zh-CN" sz="2400">
                  <a:solidFill>
                    <a:srgbClr val="0033CC"/>
                  </a:solidFill>
                  <a:sym typeface="Symbol" panose="05050102010706020507" pitchFamily="18" charset="2"/>
                </a:rPr>
                <a:t></a:t>
              </a:r>
            </a:p>
          </p:txBody>
        </p:sp>
        <p:sp>
          <p:nvSpPr>
            <p:cNvPr id="316" name="Line 100">
              <a:extLst>
                <a:ext uri="{FF2B5EF4-FFF2-40B4-BE49-F238E27FC236}">
                  <a16:creationId xmlns:a16="http://schemas.microsoft.com/office/drawing/2014/main" id="{EDE8E9AD-69B3-E023-F9A8-7091DAE484C2}"/>
                </a:ext>
              </a:extLst>
            </p:cNvPr>
            <p:cNvSpPr>
              <a:spLocks noChangeShapeType="1"/>
            </p:cNvSpPr>
            <p:nvPr/>
          </p:nvSpPr>
          <p:spPr bwMode="auto">
            <a:xfrm flipH="1" flipV="1">
              <a:off x="3544" y="709"/>
              <a:ext cx="0" cy="120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17" name="Line 101">
              <a:extLst>
                <a:ext uri="{FF2B5EF4-FFF2-40B4-BE49-F238E27FC236}">
                  <a16:creationId xmlns:a16="http://schemas.microsoft.com/office/drawing/2014/main" id="{7D2A4BA8-D6FF-4D04-4ACE-C4BA2C792B48}"/>
                </a:ext>
              </a:extLst>
            </p:cNvPr>
            <p:cNvSpPr>
              <a:spLocks noChangeShapeType="1"/>
            </p:cNvSpPr>
            <p:nvPr/>
          </p:nvSpPr>
          <p:spPr bwMode="auto">
            <a:xfrm flipH="1">
              <a:off x="3212" y="1907"/>
              <a:ext cx="342"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318" name="AutoShape 102">
              <a:extLst>
                <a:ext uri="{FF2B5EF4-FFF2-40B4-BE49-F238E27FC236}">
                  <a16:creationId xmlns:a16="http://schemas.microsoft.com/office/drawing/2014/main" id="{C2762E17-BA38-2FDA-E81E-56F4497B0C13}"/>
                </a:ext>
              </a:extLst>
            </p:cNvPr>
            <p:cNvSpPr>
              <a:spLocks noChangeArrowheads="1"/>
            </p:cNvSpPr>
            <p:nvPr/>
          </p:nvSpPr>
          <p:spPr bwMode="auto">
            <a:xfrm>
              <a:off x="3509" y="675"/>
              <a:ext cx="66" cy="69"/>
            </a:xfrm>
            <a:prstGeom prst="flowChartConnector">
              <a:avLst/>
            </a:prstGeom>
            <a:solidFill>
              <a:srgbClr val="0033CC"/>
            </a:solidFill>
            <a:ln w="2857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grpSp>
        <p:nvGrpSpPr>
          <p:cNvPr id="339" name="Group 103">
            <a:extLst>
              <a:ext uri="{FF2B5EF4-FFF2-40B4-BE49-F238E27FC236}">
                <a16:creationId xmlns:a16="http://schemas.microsoft.com/office/drawing/2014/main" id="{34490515-F752-A4F5-D6E0-9C86146EE9A9}"/>
              </a:ext>
            </a:extLst>
          </p:cNvPr>
          <p:cNvGrpSpPr>
            <a:grpSpLocks/>
          </p:cNvGrpSpPr>
          <p:nvPr/>
        </p:nvGrpSpPr>
        <p:grpSpPr bwMode="auto">
          <a:xfrm>
            <a:off x="6694837" y="3866465"/>
            <a:ext cx="725487" cy="536575"/>
            <a:chOff x="2683" y="2047"/>
            <a:chExt cx="457" cy="338"/>
          </a:xfrm>
        </p:grpSpPr>
        <p:sp>
          <p:nvSpPr>
            <p:cNvPr id="340" name="Text Box 104">
              <a:extLst>
                <a:ext uri="{FF2B5EF4-FFF2-40B4-BE49-F238E27FC236}">
                  <a16:creationId xmlns:a16="http://schemas.microsoft.com/office/drawing/2014/main" id="{2C7FA727-4789-024A-67BF-EA5814BD5C43}"/>
                </a:ext>
              </a:extLst>
            </p:cNvPr>
            <p:cNvSpPr txBox="1">
              <a:spLocks noChangeArrowheads="1"/>
            </p:cNvSpPr>
            <p:nvPr/>
          </p:nvSpPr>
          <p:spPr bwMode="auto">
            <a:xfrm>
              <a:off x="2683" y="2047"/>
              <a:ext cx="457" cy="288"/>
            </a:xfrm>
            <a:prstGeom prst="rect">
              <a:avLst/>
            </a:prstGeom>
            <a:noFill/>
            <a:ln>
              <a:noFill/>
            </a:ln>
            <a:effectLst/>
            <a:extLst>
              <a:ext uri="{909E8E84-426E-40DD-AFC4-6F175D3DCCD1}">
                <a14:hiddenFill xmlns:a14="http://schemas.microsoft.com/office/drawing/2010/main">
                  <a:solidFill>
                    <a:srgbClr val="FFFFCC"/>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400" i="1">
                  <a:solidFill>
                    <a:srgbClr val="FF0066"/>
                  </a:solidFill>
                </a:rPr>
                <a:t>i </a:t>
              </a:r>
              <a:r>
                <a:rPr kumimoji="0" lang="en-US" altLang="zh-CN" sz="2400">
                  <a:solidFill>
                    <a:srgbClr val="FF0066"/>
                  </a:solidFill>
                  <a:sym typeface="Symbol" panose="05050102010706020507" pitchFamily="18" charset="2"/>
                </a:rPr>
                <a:t></a:t>
              </a:r>
              <a:r>
                <a:rPr lang="en-US" altLang="zh-CN" sz="2400" baseline="-25000">
                  <a:solidFill>
                    <a:srgbClr val="FF0066"/>
                  </a:solidFill>
                </a:rPr>
                <a:t>B1</a:t>
              </a:r>
            </a:p>
          </p:txBody>
        </p:sp>
        <p:sp>
          <p:nvSpPr>
            <p:cNvPr id="341" name="Line 105">
              <a:extLst>
                <a:ext uri="{FF2B5EF4-FFF2-40B4-BE49-F238E27FC236}">
                  <a16:creationId xmlns:a16="http://schemas.microsoft.com/office/drawing/2014/main" id="{32F1AC62-536B-B593-E169-8CB3582ADB35}"/>
                </a:ext>
              </a:extLst>
            </p:cNvPr>
            <p:cNvSpPr>
              <a:spLocks noChangeShapeType="1"/>
            </p:cNvSpPr>
            <p:nvPr/>
          </p:nvSpPr>
          <p:spPr bwMode="auto">
            <a:xfrm rot="16291246" flipH="1">
              <a:off x="2882" y="2225"/>
              <a:ext cx="313" cy="7"/>
            </a:xfrm>
            <a:prstGeom prst="line">
              <a:avLst/>
            </a:prstGeom>
            <a:noFill/>
            <a:ln w="38100">
              <a:solidFill>
                <a:srgbClr val="FF0066"/>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sp>
        <p:nvSpPr>
          <p:cNvPr id="342" name="Line 106">
            <a:extLst>
              <a:ext uri="{FF2B5EF4-FFF2-40B4-BE49-F238E27FC236}">
                <a16:creationId xmlns:a16="http://schemas.microsoft.com/office/drawing/2014/main" id="{C6B5AFC3-19F6-8A53-AA0A-E736DE278963}"/>
              </a:ext>
            </a:extLst>
          </p:cNvPr>
          <p:cNvSpPr>
            <a:spLocks noChangeShapeType="1"/>
          </p:cNvSpPr>
          <p:nvPr/>
        </p:nvSpPr>
        <p:spPr bwMode="auto">
          <a:xfrm>
            <a:off x="8255349" y="1459815"/>
            <a:ext cx="4763" cy="3992562"/>
          </a:xfrm>
          <a:prstGeom prst="line">
            <a:avLst/>
          </a:prstGeom>
          <a:noFill/>
          <a:ln w="28575">
            <a:solidFill>
              <a:srgbClr val="FF0066"/>
            </a:solidFill>
            <a:prstDash val="dash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43" name="Line 107">
            <a:extLst>
              <a:ext uri="{FF2B5EF4-FFF2-40B4-BE49-F238E27FC236}">
                <a16:creationId xmlns:a16="http://schemas.microsoft.com/office/drawing/2014/main" id="{188664C6-3D88-AAF3-F982-223837B8350A}"/>
              </a:ext>
            </a:extLst>
          </p:cNvPr>
          <p:cNvSpPr>
            <a:spLocks noChangeShapeType="1"/>
          </p:cNvSpPr>
          <p:nvPr/>
        </p:nvSpPr>
        <p:spPr bwMode="auto">
          <a:xfrm>
            <a:off x="9834912" y="1459815"/>
            <a:ext cx="0" cy="4019550"/>
          </a:xfrm>
          <a:prstGeom prst="line">
            <a:avLst/>
          </a:prstGeom>
          <a:noFill/>
          <a:ln w="28575">
            <a:solidFill>
              <a:srgbClr val="FF0066"/>
            </a:solidFill>
            <a:prstDash val="dash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44" name="Rectangle 108">
            <a:extLst>
              <a:ext uri="{FF2B5EF4-FFF2-40B4-BE49-F238E27FC236}">
                <a16:creationId xmlns:a16="http://schemas.microsoft.com/office/drawing/2014/main" id="{9624DD65-48FC-B699-99D8-9881F6743125}"/>
              </a:ext>
            </a:extLst>
          </p:cNvPr>
          <p:cNvSpPr>
            <a:spLocks noChangeArrowheads="1"/>
          </p:cNvSpPr>
          <p:nvPr/>
        </p:nvSpPr>
        <p:spPr bwMode="auto">
          <a:xfrm>
            <a:off x="7269512" y="5592077"/>
            <a:ext cx="2897187"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zh-CN" altLang="en-US" sz="2400">
                <a:solidFill>
                  <a:srgbClr val="FF0066"/>
                </a:solidFill>
              </a:rPr>
              <a:t>输入级</a:t>
            </a:r>
            <a:endParaRPr lang="zh-CN" altLang="en-US" sz="2400" b="0">
              <a:solidFill>
                <a:srgbClr val="FF0066"/>
              </a:solidFill>
            </a:endParaRPr>
          </a:p>
        </p:txBody>
      </p:sp>
      <p:sp>
        <p:nvSpPr>
          <p:cNvPr id="345" name="Rectangle 109">
            <a:extLst>
              <a:ext uri="{FF2B5EF4-FFF2-40B4-BE49-F238E27FC236}">
                <a16:creationId xmlns:a16="http://schemas.microsoft.com/office/drawing/2014/main" id="{9D8C08A6-FDF5-F74C-F02A-501C48EBCA9C}"/>
              </a:ext>
            </a:extLst>
          </p:cNvPr>
          <p:cNvSpPr>
            <a:spLocks noChangeArrowheads="1"/>
          </p:cNvSpPr>
          <p:nvPr/>
        </p:nvSpPr>
        <p:spPr bwMode="auto">
          <a:xfrm>
            <a:off x="8572849" y="5592077"/>
            <a:ext cx="1997075"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zh-CN" altLang="en-US" sz="2400">
                <a:solidFill>
                  <a:srgbClr val="FF0066"/>
                </a:solidFill>
              </a:rPr>
              <a:t>中间级</a:t>
            </a:r>
            <a:endParaRPr lang="zh-CN" altLang="en-US" sz="2400" b="0">
              <a:solidFill>
                <a:srgbClr val="FF0066"/>
              </a:solidFill>
            </a:endParaRPr>
          </a:p>
        </p:txBody>
      </p:sp>
      <p:sp>
        <p:nvSpPr>
          <p:cNvPr id="346" name="Rectangle 110">
            <a:extLst>
              <a:ext uri="{FF2B5EF4-FFF2-40B4-BE49-F238E27FC236}">
                <a16:creationId xmlns:a16="http://schemas.microsoft.com/office/drawing/2014/main" id="{5660C4F6-C949-9BA5-A5FE-859ACEB9501B}"/>
              </a:ext>
            </a:extLst>
          </p:cNvPr>
          <p:cNvSpPr>
            <a:spLocks noChangeArrowheads="1"/>
          </p:cNvSpPr>
          <p:nvPr/>
        </p:nvSpPr>
        <p:spPr bwMode="auto">
          <a:xfrm>
            <a:off x="9899999" y="5592077"/>
            <a:ext cx="2201863"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zh-CN" altLang="en-US" sz="2400">
                <a:solidFill>
                  <a:srgbClr val="FF0066"/>
                </a:solidFill>
              </a:rPr>
              <a:t>输出级</a:t>
            </a:r>
            <a:endParaRPr lang="zh-CN" altLang="en-US" sz="2400" b="0">
              <a:solidFill>
                <a:srgbClr val="FF0066"/>
              </a:solidFill>
            </a:endParaRPr>
          </a:p>
        </p:txBody>
      </p:sp>
      <p:grpSp>
        <p:nvGrpSpPr>
          <p:cNvPr id="353" name="Group 117">
            <a:extLst>
              <a:ext uri="{FF2B5EF4-FFF2-40B4-BE49-F238E27FC236}">
                <a16:creationId xmlns:a16="http://schemas.microsoft.com/office/drawing/2014/main" id="{DE6635E7-3D0B-A49A-E773-79A7BB393A70}"/>
              </a:ext>
            </a:extLst>
          </p:cNvPr>
          <p:cNvGrpSpPr>
            <a:grpSpLocks/>
          </p:cNvGrpSpPr>
          <p:nvPr/>
        </p:nvGrpSpPr>
        <p:grpSpPr bwMode="auto">
          <a:xfrm>
            <a:off x="7640987" y="1896377"/>
            <a:ext cx="2589212" cy="3130550"/>
            <a:chOff x="3205" y="806"/>
            <a:chExt cx="1631" cy="1972"/>
          </a:xfrm>
        </p:grpSpPr>
        <p:sp>
          <p:nvSpPr>
            <p:cNvPr id="354" name="Line 118">
              <a:extLst>
                <a:ext uri="{FF2B5EF4-FFF2-40B4-BE49-F238E27FC236}">
                  <a16:creationId xmlns:a16="http://schemas.microsoft.com/office/drawing/2014/main" id="{9A8343E9-C9BD-CA57-2B0F-111154DA8444}"/>
                </a:ext>
              </a:extLst>
            </p:cNvPr>
            <p:cNvSpPr>
              <a:spLocks noChangeShapeType="1"/>
            </p:cNvSpPr>
            <p:nvPr/>
          </p:nvSpPr>
          <p:spPr bwMode="auto">
            <a:xfrm flipH="1" flipV="1">
              <a:off x="3392" y="1533"/>
              <a:ext cx="214" cy="1"/>
            </a:xfrm>
            <a:prstGeom prst="line">
              <a:avLst/>
            </a:prstGeom>
            <a:noFill/>
            <a:ln w="57150">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55" name="Line 119">
              <a:extLst>
                <a:ext uri="{FF2B5EF4-FFF2-40B4-BE49-F238E27FC236}">
                  <a16:creationId xmlns:a16="http://schemas.microsoft.com/office/drawing/2014/main" id="{6FFF0D1D-59E5-0E4E-1C25-172B4E1C776C}"/>
                </a:ext>
              </a:extLst>
            </p:cNvPr>
            <p:cNvSpPr>
              <a:spLocks noChangeShapeType="1"/>
            </p:cNvSpPr>
            <p:nvPr/>
          </p:nvSpPr>
          <p:spPr bwMode="auto">
            <a:xfrm flipH="1">
              <a:off x="3247" y="806"/>
              <a:ext cx="0" cy="483"/>
            </a:xfrm>
            <a:prstGeom prst="line">
              <a:avLst/>
            </a:prstGeom>
            <a:noFill/>
            <a:ln w="50800">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56" name="Line 120">
              <a:extLst>
                <a:ext uri="{FF2B5EF4-FFF2-40B4-BE49-F238E27FC236}">
                  <a16:creationId xmlns:a16="http://schemas.microsoft.com/office/drawing/2014/main" id="{0173EAFC-B893-5409-AEA1-6A053D3C2033}"/>
                </a:ext>
              </a:extLst>
            </p:cNvPr>
            <p:cNvSpPr>
              <a:spLocks noChangeShapeType="1"/>
            </p:cNvSpPr>
            <p:nvPr/>
          </p:nvSpPr>
          <p:spPr bwMode="auto">
            <a:xfrm>
              <a:off x="4795" y="2452"/>
              <a:ext cx="0" cy="322"/>
            </a:xfrm>
            <a:prstGeom prst="line">
              <a:avLst/>
            </a:prstGeom>
            <a:noFill/>
            <a:ln w="50800">
              <a:solidFill>
                <a:srgbClr val="FF0066"/>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57" name="Line 121">
              <a:extLst>
                <a:ext uri="{FF2B5EF4-FFF2-40B4-BE49-F238E27FC236}">
                  <a16:creationId xmlns:a16="http://schemas.microsoft.com/office/drawing/2014/main" id="{D8DF7B8B-86AF-5397-10B8-B68FCF276C1F}"/>
                </a:ext>
              </a:extLst>
            </p:cNvPr>
            <p:cNvSpPr>
              <a:spLocks noChangeShapeType="1"/>
            </p:cNvSpPr>
            <p:nvPr/>
          </p:nvSpPr>
          <p:spPr bwMode="auto">
            <a:xfrm rot="1305509">
              <a:off x="3205" y="1317"/>
              <a:ext cx="247" cy="181"/>
            </a:xfrm>
            <a:prstGeom prst="line">
              <a:avLst/>
            </a:prstGeom>
            <a:noFill/>
            <a:ln w="50800">
              <a:solidFill>
                <a:srgbClr val="FF0066"/>
              </a:solidFill>
              <a:round/>
              <a:headEnd/>
              <a:tailEnd type="stealth" w="med" len="lg"/>
            </a:ln>
            <a:extLst>
              <a:ext uri="{909E8E84-426E-40DD-AFC4-6F175D3DCCD1}">
                <a14:hiddenFill xmlns:a14="http://schemas.microsoft.com/office/drawing/2010/main">
                  <a:noFill/>
                </a14:hiddenFill>
              </a:ext>
            </a:extLst>
          </p:spPr>
          <p:txBody>
            <a:bodyPr wrap="none" anchor="ctr"/>
            <a:lstStyle/>
            <a:p>
              <a:endParaRPr lang="zh-CN" altLang="en-US"/>
            </a:p>
          </p:txBody>
        </p:sp>
        <p:sp>
          <p:nvSpPr>
            <p:cNvPr id="358" name="Line 122">
              <a:extLst>
                <a:ext uri="{FF2B5EF4-FFF2-40B4-BE49-F238E27FC236}">
                  <a16:creationId xmlns:a16="http://schemas.microsoft.com/office/drawing/2014/main" id="{9FBC9676-E506-3E0D-4665-57E8DE523A6A}"/>
                </a:ext>
              </a:extLst>
            </p:cNvPr>
            <p:cNvSpPr>
              <a:spLocks noChangeShapeType="1"/>
            </p:cNvSpPr>
            <p:nvPr/>
          </p:nvSpPr>
          <p:spPr bwMode="auto">
            <a:xfrm rot="1305509">
              <a:off x="3547" y="1581"/>
              <a:ext cx="328" cy="91"/>
            </a:xfrm>
            <a:prstGeom prst="line">
              <a:avLst/>
            </a:prstGeom>
            <a:noFill/>
            <a:ln w="50800">
              <a:solidFill>
                <a:srgbClr val="FF0066"/>
              </a:solidFill>
              <a:round/>
              <a:headEnd/>
              <a:tailEnd type="stealth" w="med" len="lg"/>
            </a:ln>
            <a:extLst>
              <a:ext uri="{909E8E84-426E-40DD-AFC4-6F175D3DCCD1}">
                <a14:hiddenFill xmlns:a14="http://schemas.microsoft.com/office/drawing/2010/main">
                  <a:noFill/>
                </a14:hiddenFill>
              </a:ext>
            </a:extLst>
          </p:spPr>
          <p:txBody>
            <a:bodyPr wrap="none" anchor="ctr"/>
            <a:lstStyle/>
            <a:p>
              <a:endParaRPr lang="zh-CN" altLang="en-US"/>
            </a:p>
          </p:txBody>
        </p:sp>
        <p:sp>
          <p:nvSpPr>
            <p:cNvPr id="359" name="Line 123">
              <a:extLst>
                <a:ext uri="{FF2B5EF4-FFF2-40B4-BE49-F238E27FC236}">
                  <a16:creationId xmlns:a16="http://schemas.microsoft.com/office/drawing/2014/main" id="{5648BB04-B988-493A-2D83-A7FD80D2591B}"/>
                </a:ext>
              </a:extLst>
            </p:cNvPr>
            <p:cNvSpPr>
              <a:spLocks noChangeShapeType="1"/>
            </p:cNvSpPr>
            <p:nvPr/>
          </p:nvSpPr>
          <p:spPr bwMode="auto">
            <a:xfrm>
              <a:off x="4403" y="2251"/>
              <a:ext cx="0" cy="527"/>
            </a:xfrm>
            <a:prstGeom prst="line">
              <a:avLst/>
            </a:prstGeom>
            <a:noFill/>
            <a:ln w="50800">
              <a:solidFill>
                <a:srgbClr val="FF0066"/>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60" name="Line 124">
              <a:extLst>
                <a:ext uri="{FF2B5EF4-FFF2-40B4-BE49-F238E27FC236}">
                  <a16:creationId xmlns:a16="http://schemas.microsoft.com/office/drawing/2014/main" id="{906EDE85-F69B-442B-613B-66AA30F0E1F9}"/>
                </a:ext>
              </a:extLst>
            </p:cNvPr>
            <p:cNvSpPr>
              <a:spLocks noChangeShapeType="1"/>
            </p:cNvSpPr>
            <p:nvPr/>
          </p:nvSpPr>
          <p:spPr bwMode="auto">
            <a:xfrm flipH="1">
              <a:off x="4154" y="2291"/>
              <a:ext cx="472" cy="0"/>
            </a:xfrm>
            <a:prstGeom prst="line">
              <a:avLst/>
            </a:prstGeom>
            <a:noFill/>
            <a:ln w="50800">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61" name="Line 125">
              <a:extLst>
                <a:ext uri="{FF2B5EF4-FFF2-40B4-BE49-F238E27FC236}">
                  <a16:creationId xmlns:a16="http://schemas.microsoft.com/office/drawing/2014/main" id="{63C9591B-02A4-3F70-6AD0-AE173DEA508A}"/>
                </a:ext>
              </a:extLst>
            </p:cNvPr>
            <p:cNvSpPr>
              <a:spLocks noChangeShapeType="1"/>
            </p:cNvSpPr>
            <p:nvPr/>
          </p:nvSpPr>
          <p:spPr bwMode="auto">
            <a:xfrm rot="1305509">
              <a:off x="4583" y="2331"/>
              <a:ext cx="253" cy="108"/>
            </a:xfrm>
            <a:prstGeom prst="line">
              <a:avLst/>
            </a:prstGeom>
            <a:noFill/>
            <a:ln w="50800">
              <a:solidFill>
                <a:srgbClr val="FF0066"/>
              </a:solidFill>
              <a:round/>
              <a:headEnd/>
              <a:tailEnd type="stealth" w="med" len="lg"/>
            </a:ln>
            <a:extLst>
              <a:ext uri="{909E8E84-426E-40DD-AFC4-6F175D3DCCD1}">
                <a14:hiddenFill xmlns:a14="http://schemas.microsoft.com/office/drawing/2010/main">
                  <a:noFill/>
                </a14:hiddenFill>
              </a:ext>
            </a:extLst>
          </p:spPr>
          <p:txBody>
            <a:bodyPr wrap="none" anchor="ctr"/>
            <a:lstStyle/>
            <a:p>
              <a:endParaRPr lang="zh-CN" altLang="en-US"/>
            </a:p>
          </p:txBody>
        </p:sp>
        <p:sp>
          <p:nvSpPr>
            <p:cNvPr id="362" name="AutoShape 126">
              <a:extLst>
                <a:ext uri="{FF2B5EF4-FFF2-40B4-BE49-F238E27FC236}">
                  <a16:creationId xmlns:a16="http://schemas.microsoft.com/office/drawing/2014/main" id="{F3AEF58B-222D-A1F3-25E6-7FBB25E3686B}"/>
                </a:ext>
              </a:extLst>
            </p:cNvPr>
            <p:cNvSpPr>
              <a:spLocks noChangeArrowheads="1"/>
            </p:cNvSpPr>
            <p:nvPr/>
          </p:nvSpPr>
          <p:spPr bwMode="auto">
            <a:xfrm>
              <a:off x="4371" y="2254"/>
              <a:ext cx="66" cy="69"/>
            </a:xfrm>
            <a:prstGeom prst="flowChartConnector">
              <a:avLst/>
            </a:prstGeom>
            <a:solidFill>
              <a:srgbClr val="FF0066"/>
            </a:solidFill>
            <a:ln w="28575">
              <a:solidFill>
                <a:srgbClr val="FF006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363" name="Line 127">
              <a:extLst>
                <a:ext uri="{FF2B5EF4-FFF2-40B4-BE49-F238E27FC236}">
                  <a16:creationId xmlns:a16="http://schemas.microsoft.com/office/drawing/2014/main" id="{865D0D99-9232-3257-8159-9E86C4F01B41}"/>
                </a:ext>
              </a:extLst>
            </p:cNvPr>
            <p:cNvSpPr>
              <a:spLocks noChangeShapeType="1"/>
            </p:cNvSpPr>
            <p:nvPr/>
          </p:nvSpPr>
          <p:spPr bwMode="auto">
            <a:xfrm>
              <a:off x="4168" y="1708"/>
              <a:ext cx="0" cy="577"/>
            </a:xfrm>
            <a:prstGeom prst="line">
              <a:avLst/>
            </a:prstGeom>
            <a:noFill/>
            <a:ln w="57150">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64" name="Line 128">
              <a:extLst>
                <a:ext uri="{FF2B5EF4-FFF2-40B4-BE49-F238E27FC236}">
                  <a16:creationId xmlns:a16="http://schemas.microsoft.com/office/drawing/2014/main" id="{4DDEF22B-BB57-DDAF-D706-0D8CED1A4965}"/>
                </a:ext>
              </a:extLst>
            </p:cNvPr>
            <p:cNvSpPr>
              <a:spLocks noChangeShapeType="1"/>
            </p:cNvSpPr>
            <p:nvPr/>
          </p:nvSpPr>
          <p:spPr bwMode="auto">
            <a:xfrm flipH="1">
              <a:off x="3818" y="1722"/>
              <a:ext cx="359" cy="1"/>
            </a:xfrm>
            <a:prstGeom prst="line">
              <a:avLst/>
            </a:prstGeom>
            <a:noFill/>
            <a:ln w="57150">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sp>
        <p:nvSpPr>
          <p:cNvPr id="370" name="AutoShape 145">
            <a:extLst>
              <a:ext uri="{FF2B5EF4-FFF2-40B4-BE49-F238E27FC236}">
                <a16:creationId xmlns:a16="http://schemas.microsoft.com/office/drawing/2014/main" id="{34754260-0647-C86A-934C-813CC6EA0DE7}"/>
              </a:ext>
            </a:extLst>
          </p:cNvPr>
          <p:cNvSpPr>
            <a:spLocks noChangeArrowheads="1"/>
          </p:cNvSpPr>
          <p:nvPr/>
        </p:nvSpPr>
        <p:spPr bwMode="auto">
          <a:xfrm>
            <a:off x="9141174" y="2131327"/>
            <a:ext cx="927100" cy="428625"/>
          </a:xfrm>
          <a:prstGeom prst="wedgeRoundRectCallout">
            <a:avLst>
              <a:gd name="adj1" fmla="val -66954"/>
              <a:gd name="adj2" fmla="val 81481"/>
              <a:gd name="adj3" fmla="val 16667"/>
            </a:avLst>
          </a:prstGeom>
          <a:solidFill>
            <a:srgbClr val="FFFFCC"/>
          </a:solidFill>
          <a:ln w="9525">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r>
              <a:rPr lang="en-US" altLang="zh-CN" sz="2400">
                <a:solidFill>
                  <a:srgbClr val="FF0066"/>
                </a:solidFill>
              </a:rPr>
              <a:t>5V</a:t>
            </a:r>
          </a:p>
        </p:txBody>
      </p:sp>
      <p:grpSp>
        <p:nvGrpSpPr>
          <p:cNvPr id="371" name="Group 148">
            <a:extLst>
              <a:ext uri="{FF2B5EF4-FFF2-40B4-BE49-F238E27FC236}">
                <a16:creationId xmlns:a16="http://schemas.microsoft.com/office/drawing/2014/main" id="{EAAC4198-E0D4-2D45-FA3D-F2D033B13595}"/>
              </a:ext>
            </a:extLst>
          </p:cNvPr>
          <p:cNvGrpSpPr>
            <a:grpSpLocks/>
          </p:cNvGrpSpPr>
          <p:nvPr/>
        </p:nvGrpSpPr>
        <p:grpSpPr bwMode="auto">
          <a:xfrm>
            <a:off x="9341199" y="1742390"/>
            <a:ext cx="1576388" cy="2141537"/>
            <a:chOff x="4350" y="709"/>
            <a:chExt cx="993" cy="1349"/>
          </a:xfrm>
        </p:grpSpPr>
        <p:grpSp>
          <p:nvGrpSpPr>
            <p:cNvPr id="372" name="Group 149">
              <a:extLst>
                <a:ext uri="{FF2B5EF4-FFF2-40B4-BE49-F238E27FC236}">
                  <a16:creationId xmlns:a16="http://schemas.microsoft.com/office/drawing/2014/main" id="{A85940B9-4DAF-113E-5FBD-4DC49EFFC05F}"/>
                </a:ext>
              </a:extLst>
            </p:cNvPr>
            <p:cNvGrpSpPr>
              <a:grpSpLocks/>
            </p:cNvGrpSpPr>
            <p:nvPr/>
          </p:nvGrpSpPr>
          <p:grpSpPr bwMode="auto">
            <a:xfrm>
              <a:off x="4350" y="709"/>
              <a:ext cx="407" cy="1349"/>
              <a:chOff x="4308" y="642"/>
              <a:chExt cx="407" cy="1349"/>
            </a:xfrm>
          </p:grpSpPr>
          <p:sp>
            <p:nvSpPr>
              <p:cNvPr id="374" name="Line 150">
                <a:extLst>
                  <a:ext uri="{FF2B5EF4-FFF2-40B4-BE49-F238E27FC236}">
                    <a16:creationId xmlns:a16="http://schemas.microsoft.com/office/drawing/2014/main" id="{28556897-60BD-B314-A6AA-F18D0902BE06}"/>
                  </a:ext>
                </a:extLst>
              </p:cNvPr>
              <p:cNvSpPr>
                <a:spLocks noChangeShapeType="1"/>
              </p:cNvSpPr>
              <p:nvPr/>
            </p:nvSpPr>
            <p:spPr bwMode="auto">
              <a:xfrm flipH="1">
                <a:off x="4310" y="642"/>
                <a:ext cx="0" cy="701"/>
              </a:xfrm>
              <a:prstGeom prst="line">
                <a:avLst/>
              </a:prstGeom>
              <a:noFill/>
              <a:ln w="50800">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75" name="Line 151">
                <a:extLst>
                  <a:ext uri="{FF2B5EF4-FFF2-40B4-BE49-F238E27FC236}">
                    <a16:creationId xmlns:a16="http://schemas.microsoft.com/office/drawing/2014/main" id="{A8024583-00BE-14DD-07D6-A59CD0B8E35E}"/>
                  </a:ext>
                </a:extLst>
              </p:cNvPr>
              <p:cNvSpPr>
                <a:spLocks noChangeShapeType="1"/>
              </p:cNvSpPr>
              <p:nvPr/>
            </p:nvSpPr>
            <p:spPr bwMode="auto">
              <a:xfrm flipH="1">
                <a:off x="4308" y="1329"/>
                <a:ext cx="197" cy="0"/>
              </a:xfrm>
              <a:prstGeom prst="line">
                <a:avLst/>
              </a:prstGeom>
              <a:noFill/>
              <a:ln w="50800">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76" name="Line 152">
                <a:extLst>
                  <a:ext uri="{FF2B5EF4-FFF2-40B4-BE49-F238E27FC236}">
                    <a16:creationId xmlns:a16="http://schemas.microsoft.com/office/drawing/2014/main" id="{ACCE8DE4-1F92-3D0A-95E7-8F606970ACD8}"/>
                  </a:ext>
                </a:extLst>
              </p:cNvPr>
              <p:cNvSpPr>
                <a:spLocks noChangeShapeType="1"/>
              </p:cNvSpPr>
              <p:nvPr/>
            </p:nvSpPr>
            <p:spPr bwMode="auto">
              <a:xfrm rot="1091776">
                <a:off x="4471" y="1364"/>
                <a:ext cx="244" cy="128"/>
              </a:xfrm>
              <a:prstGeom prst="line">
                <a:avLst/>
              </a:prstGeom>
              <a:noFill/>
              <a:ln w="50800">
                <a:solidFill>
                  <a:srgbClr val="FF0066"/>
                </a:solidFill>
                <a:round/>
                <a:headEnd/>
                <a:tailEnd type="stealth" w="med" len="lg"/>
              </a:ln>
              <a:extLst>
                <a:ext uri="{909E8E84-426E-40DD-AFC4-6F175D3DCCD1}">
                  <a14:hiddenFill xmlns:a14="http://schemas.microsoft.com/office/drawing/2010/main">
                    <a:noFill/>
                  </a14:hiddenFill>
                </a:ext>
              </a:extLst>
            </p:spPr>
            <p:txBody>
              <a:bodyPr wrap="none" anchor="ctr"/>
              <a:lstStyle/>
              <a:p>
                <a:endParaRPr lang="zh-CN" altLang="en-US"/>
              </a:p>
            </p:txBody>
          </p:sp>
          <p:sp>
            <p:nvSpPr>
              <p:cNvPr id="377" name="Line 153">
                <a:extLst>
                  <a:ext uri="{FF2B5EF4-FFF2-40B4-BE49-F238E27FC236}">
                    <a16:creationId xmlns:a16="http://schemas.microsoft.com/office/drawing/2014/main" id="{511C1127-68C9-DB7C-92FF-8D1F4BA53C3F}"/>
                  </a:ext>
                </a:extLst>
              </p:cNvPr>
              <p:cNvSpPr>
                <a:spLocks noChangeShapeType="1"/>
              </p:cNvSpPr>
              <p:nvPr/>
            </p:nvSpPr>
            <p:spPr bwMode="auto">
              <a:xfrm flipH="1">
                <a:off x="4672" y="1501"/>
                <a:ext cx="0" cy="490"/>
              </a:xfrm>
              <a:prstGeom prst="line">
                <a:avLst/>
              </a:prstGeom>
              <a:noFill/>
              <a:ln w="50800">
                <a:solidFill>
                  <a:srgbClr val="FF0066"/>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sp>
          <p:nvSpPr>
            <p:cNvPr id="373" name="Line 154">
              <a:extLst>
                <a:ext uri="{FF2B5EF4-FFF2-40B4-BE49-F238E27FC236}">
                  <a16:creationId xmlns:a16="http://schemas.microsoft.com/office/drawing/2014/main" id="{906908C3-EA9A-D9DF-DC45-32758FA35453}"/>
                </a:ext>
              </a:extLst>
            </p:cNvPr>
            <p:cNvSpPr>
              <a:spLocks noChangeShapeType="1"/>
            </p:cNvSpPr>
            <p:nvPr/>
          </p:nvSpPr>
          <p:spPr bwMode="auto">
            <a:xfrm rot="10757509" flipH="1" flipV="1">
              <a:off x="4706" y="2041"/>
              <a:ext cx="637" cy="9"/>
            </a:xfrm>
            <a:prstGeom prst="line">
              <a:avLst/>
            </a:prstGeom>
            <a:noFill/>
            <a:ln w="50800">
              <a:solidFill>
                <a:srgbClr val="FF0066"/>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grpSp>
        <p:nvGrpSpPr>
          <p:cNvPr id="378" name="Group 196">
            <a:extLst>
              <a:ext uri="{FF2B5EF4-FFF2-40B4-BE49-F238E27FC236}">
                <a16:creationId xmlns:a16="http://schemas.microsoft.com/office/drawing/2014/main" id="{AA94BD78-E946-9F70-5E65-F82B322F9631}"/>
              </a:ext>
            </a:extLst>
          </p:cNvPr>
          <p:cNvGrpSpPr>
            <a:grpSpLocks/>
          </p:cNvGrpSpPr>
          <p:nvPr/>
        </p:nvGrpSpPr>
        <p:grpSpPr bwMode="auto">
          <a:xfrm>
            <a:off x="10074624" y="2463115"/>
            <a:ext cx="471488" cy="1049337"/>
            <a:chOff x="4812" y="1149"/>
            <a:chExt cx="297" cy="661"/>
          </a:xfrm>
        </p:grpSpPr>
        <p:grpSp>
          <p:nvGrpSpPr>
            <p:cNvPr id="379" name="Group 197">
              <a:extLst>
                <a:ext uri="{FF2B5EF4-FFF2-40B4-BE49-F238E27FC236}">
                  <a16:creationId xmlns:a16="http://schemas.microsoft.com/office/drawing/2014/main" id="{C3B49442-7A97-4E13-980F-08414F2DF10E}"/>
                </a:ext>
              </a:extLst>
            </p:cNvPr>
            <p:cNvGrpSpPr>
              <a:grpSpLocks/>
            </p:cNvGrpSpPr>
            <p:nvPr/>
          </p:nvGrpSpPr>
          <p:grpSpPr bwMode="auto">
            <a:xfrm>
              <a:off x="4812" y="1149"/>
              <a:ext cx="191" cy="291"/>
              <a:chOff x="3552" y="3168"/>
              <a:chExt cx="191" cy="291"/>
            </a:xfrm>
          </p:grpSpPr>
          <p:sp>
            <p:nvSpPr>
              <p:cNvPr id="383" name="Line 198">
                <a:extLst>
                  <a:ext uri="{FF2B5EF4-FFF2-40B4-BE49-F238E27FC236}">
                    <a16:creationId xmlns:a16="http://schemas.microsoft.com/office/drawing/2014/main" id="{4E483A9A-9D22-E8FF-94EE-8FF524124AC3}"/>
                  </a:ext>
                </a:extLst>
              </p:cNvPr>
              <p:cNvSpPr>
                <a:spLocks noChangeShapeType="1"/>
              </p:cNvSpPr>
              <p:nvPr/>
            </p:nvSpPr>
            <p:spPr bwMode="auto">
              <a:xfrm>
                <a:off x="3552" y="3206"/>
                <a:ext cx="0" cy="227"/>
              </a:xfrm>
              <a:prstGeom prst="line">
                <a:avLst/>
              </a:prstGeom>
              <a:noFill/>
              <a:ln w="38100">
                <a:solidFill>
                  <a:schemeClr val="bg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384" name="Line 199">
                <a:extLst>
                  <a:ext uri="{FF2B5EF4-FFF2-40B4-BE49-F238E27FC236}">
                    <a16:creationId xmlns:a16="http://schemas.microsoft.com/office/drawing/2014/main" id="{26968149-72B6-83CD-957B-5FBAFA7FAE83}"/>
                  </a:ext>
                </a:extLst>
              </p:cNvPr>
              <p:cNvSpPr>
                <a:spLocks noChangeShapeType="1"/>
              </p:cNvSpPr>
              <p:nvPr/>
            </p:nvSpPr>
            <p:spPr bwMode="auto">
              <a:xfrm flipV="1">
                <a:off x="3552" y="3168"/>
                <a:ext cx="173" cy="114"/>
              </a:xfrm>
              <a:prstGeom prst="line">
                <a:avLst/>
              </a:prstGeom>
              <a:noFill/>
              <a:ln w="38100">
                <a:solidFill>
                  <a:schemeClr val="bg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385" name="Line 200">
                <a:extLst>
                  <a:ext uri="{FF2B5EF4-FFF2-40B4-BE49-F238E27FC236}">
                    <a16:creationId xmlns:a16="http://schemas.microsoft.com/office/drawing/2014/main" id="{3899FD32-CDAE-4DB8-8A7E-3DCEBA77F979}"/>
                  </a:ext>
                </a:extLst>
              </p:cNvPr>
              <p:cNvSpPr>
                <a:spLocks noChangeShapeType="1"/>
              </p:cNvSpPr>
              <p:nvPr/>
            </p:nvSpPr>
            <p:spPr bwMode="auto">
              <a:xfrm>
                <a:off x="3552" y="3357"/>
                <a:ext cx="191" cy="102"/>
              </a:xfrm>
              <a:prstGeom prst="line">
                <a:avLst/>
              </a:prstGeom>
              <a:noFill/>
              <a:ln w="38100">
                <a:solidFill>
                  <a:schemeClr val="bg1"/>
                </a:solidFill>
                <a:round/>
                <a:headEnd/>
                <a:tailEnd type="stealth" w="med" len="lg"/>
              </a:ln>
              <a:extLst>
                <a:ext uri="{909E8E84-426E-40DD-AFC4-6F175D3DCCD1}">
                  <a14:hiddenFill xmlns:a14="http://schemas.microsoft.com/office/drawing/2010/main">
                    <a:noFill/>
                  </a14:hiddenFill>
                </a:ext>
              </a:extLst>
            </p:spPr>
            <p:txBody>
              <a:bodyPr wrap="none" anchor="ctr"/>
              <a:lstStyle/>
              <a:p>
                <a:endParaRPr lang="zh-CN" altLang="en-US"/>
              </a:p>
            </p:txBody>
          </p:sp>
        </p:grpSp>
        <p:grpSp>
          <p:nvGrpSpPr>
            <p:cNvPr id="380" name="Group 201">
              <a:extLst>
                <a:ext uri="{FF2B5EF4-FFF2-40B4-BE49-F238E27FC236}">
                  <a16:creationId xmlns:a16="http://schemas.microsoft.com/office/drawing/2014/main" id="{269DD152-9A9F-17B8-2DC9-0AB9A7C387B9}"/>
                </a:ext>
              </a:extLst>
            </p:cNvPr>
            <p:cNvGrpSpPr>
              <a:grpSpLocks/>
            </p:cNvGrpSpPr>
            <p:nvPr/>
          </p:nvGrpSpPr>
          <p:grpSpPr bwMode="auto">
            <a:xfrm>
              <a:off x="4874" y="1654"/>
              <a:ext cx="235" cy="156"/>
              <a:chOff x="4762" y="1824"/>
              <a:chExt cx="235" cy="156"/>
            </a:xfrm>
          </p:grpSpPr>
          <p:sp>
            <p:nvSpPr>
              <p:cNvPr id="381" name="AutoShape 202">
                <a:extLst>
                  <a:ext uri="{FF2B5EF4-FFF2-40B4-BE49-F238E27FC236}">
                    <a16:creationId xmlns:a16="http://schemas.microsoft.com/office/drawing/2014/main" id="{514F71B5-5A20-259D-928C-93FD4E49AA70}"/>
                  </a:ext>
                </a:extLst>
              </p:cNvPr>
              <p:cNvSpPr>
                <a:spLocks noChangeArrowheads="1"/>
              </p:cNvSpPr>
              <p:nvPr/>
            </p:nvSpPr>
            <p:spPr bwMode="auto">
              <a:xfrm rot="10800000">
                <a:off x="4787" y="1824"/>
                <a:ext cx="192" cy="150"/>
              </a:xfrm>
              <a:prstGeom prst="triangle">
                <a:avLst>
                  <a:gd name="adj" fmla="val 50000"/>
                </a:avLst>
              </a:prstGeom>
              <a:solidFill>
                <a:schemeClr val="bg1"/>
              </a:solidFill>
              <a:ln w="38100">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382" name="Line 203">
                <a:extLst>
                  <a:ext uri="{FF2B5EF4-FFF2-40B4-BE49-F238E27FC236}">
                    <a16:creationId xmlns:a16="http://schemas.microsoft.com/office/drawing/2014/main" id="{005AA0B4-E922-EEDA-1807-3B1CEF1F876B}"/>
                  </a:ext>
                </a:extLst>
              </p:cNvPr>
              <p:cNvSpPr>
                <a:spLocks noChangeShapeType="1"/>
              </p:cNvSpPr>
              <p:nvPr/>
            </p:nvSpPr>
            <p:spPr bwMode="auto">
              <a:xfrm rot="10800000" flipV="1">
                <a:off x="4762" y="1980"/>
                <a:ext cx="235" cy="0"/>
              </a:xfrm>
              <a:prstGeom prst="line">
                <a:avLst/>
              </a:prstGeom>
              <a:noFill/>
              <a:ln w="38100">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grpSp>
      </p:grpSp>
      <p:grpSp>
        <p:nvGrpSpPr>
          <p:cNvPr id="389" name="Group 207">
            <a:extLst>
              <a:ext uri="{FF2B5EF4-FFF2-40B4-BE49-F238E27FC236}">
                <a16:creationId xmlns:a16="http://schemas.microsoft.com/office/drawing/2014/main" id="{F804F26C-A6E9-2489-46AE-A895AB42E44D}"/>
              </a:ext>
            </a:extLst>
          </p:cNvPr>
          <p:cNvGrpSpPr>
            <a:grpSpLocks/>
          </p:cNvGrpSpPr>
          <p:nvPr/>
        </p:nvGrpSpPr>
        <p:grpSpPr bwMode="auto">
          <a:xfrm>
            <a:off x="8433149" y="4536390"/>
            <a:ext cx="303213" cy="461962"/>
            <a:chOff x="3552" y="3168"/>
            <a:chExt cx="191" cy="291"/>
          </a:xfrm>
        </p:grpSpPr>
        <p:sp>
          <p:nvSpPr>
            <p:cNvPr id="390" name="Line 208">
              <a:extLst>
                <a:ext uri="{FF2B5EF4-FFF2-40B4-BE49-F238E27FC236}">
                  <a16:creationId xmlns:a16="http://schemas.microsoft.com/office/drawing/2014/main" id="{20296A1A-1BB4-0035-03A4-29597FBE5EC3}"/>
                </a:ext>
              </a:extLst>
            </p:cNvPr>
            <p:cNvSpPr>
              <a:spLocks noChangeShapeType="1"/>
            </p:cNvSpPr>
            <p:nvPr/>
          </p:nvSpPr>
          <p:spPr bwMode="auto">
            <a:xfrm>
              <a:off x="3552" y="3206"/>
              <a:ext cx="0" cy="227"/>
            </a:xfrm>
            <a:prstGeom prst="line">
              <a:avLst/>
            </a:prstGeom>
            <a:noFill/>
            <a:ln w="38100">
              <a:solidFill>
                <a:schemeClr val="bg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391" name="Line 209">
              <a:extLst>
                <a:ext uri="{FF2B5EF4-FFF2-40B4-BE49-F238E27FC236}">
                  <a16:creationId xmlns:a16="http://schemas.microsoft.com/office/drawing/2014/main" id="{14AB9CF9-16B1-B217-F858-85AA8B048FC8}"/>
                </a:ext>
              </a:extLst>
            </p:cNvPr>
            <p:cNvSpPr>
              <a:spLocks noChangeShapeType="1"/>
            </p:cNvSpPr>
            <p:nvPr/>
          </p:nvSpPr>
          <p:spPr bwMode="auto">
            <a:xfrm flipV="1">
              <a:off x="3552" y="3168"/>
              <a:ext cx="173" cy="114"/>
            </a:xfrm>
            <a:prstGeom prst="line">
              <a:avLst/>
            </a:prstGeom>
            <a:noFill/>
            <a:ln w="38100">
              <a:solidFill>
                <a:schemeClr val="bg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392" name="Line 210">
              <a:extLst>
                <a:ext uri="{FF2B5EF4-FFF2-40B4-BE49-F238E27FC236}">
                  <a16:creationId xmlns:a16="http://schemas.microsoft.com/office/drawing/2014/main" id="{5C4930B9-BA35-5425-EEAD-2B2C017EAF9B}"/>
                </a:ext>
              </a:extLst>
            </p:cNvPr>
            <p:cNvSpPr>
              <a:spLocks noChangeShapeType="1"/>
            </p:cNvSpPr>
            <p:nvPr/>
          </p:nvSpPr>
          <p:spPr bwMode="auto">
            <a:xfrm>
              <a:off x="3552" y="3357"/>
              <a:ext cx="191" cy="102"/>
            </a:xfrm>
            <a:prstGeom prst="line">
              <a:avLst/>
            </a:prstGeom>
            <a:noFill/>
            <a:ln w="38100">
              <a:solidFill>
                <a:schemeClr val="bg1"/>
              </a:solidFill>
              <a:round/>
              <a:headEnd/>
              <a:tailEnd type="stealth" w="med" len="lg"/>
            </a:ln>
            <a:extLst>
              <a:ext uri="{909E8E84-426E-40DD-AFC4-6F175D3DCCD1}">
                <a14:hiddenFill xmlns:a14="http://schemas.microsoft.com/office/drawing/2010/main">
                  <a:noFill/>
                </a14:hiddenFill>
              </a:ext>
            </a:extLst>
          </p:spPr>
          <p:txBody>
            <a:bodyPr wrap="none" anchor="ctr"/>
            <a:lstStyle/>
            <a:p>
              <a:endParaRPr lang="zh-CN" altLang="en-US"/>
            </a:p>
          </p:txBody>
        </p:sp>
      </p:grpSp>
      <p:grpSp>
        <p:nvGrpSpPr>
          <p:cNvPr id="393" name="Group 211">
            <a:extLst>
              <a:ext uri="{FF2B5EF4-FFF2-40B4-BE49-F238E27FC236}">
                <a16:creationId xmlns:a16="http://schemas.microsoft.com/office/drawing/2014/main" id="{3F3E06E1-C555-84D8-EF15-8EF560E66DCB}"/>
              </a:ext>
            </a:extLst>
          </p:cNvPr>
          <p:cNvGrpSpPr>
            <a:grpSpLocks/>
          </p:cNvGrpSpPr>
          <p:nvPr/>
        </p:nvGrpSpPr>
        <p:grpSpPr bwMode="auto">
          <a:xfrm>
            <a:off x="7661027" y="2023183"/>
            <a:ext cx="1065212" cy="2233613"/>
            <a:chOff x="3270" y="873"/>
            <a:chExt cx="671" cy="1407"/>
          </a:xfrm>
        </p:grpSpPr>
        <p:sp>
          <p:nvSpPr>
            <p:cNvPr id="394" name="AutoShape 212">
              <a:extLst>
                <a:ext uri="{FF2B5EF4-FFF2-40B4-BE49-F238E27FC236}">
                  <a16:creationId xmlns:a16="http://schemas.microsoft.com/office/drawing/2014/main" id="{253C711A-6A98-0A4B-322A-0F91E813AA01}"/>
                </a:ext>
              </a:extLst>
            </p:cNvPr>
            <p:cNvSpPr>
              <a:spLocks noChangeArrowheads="1"/>
            </p:cNvSpPr>
            <p:nvPr/>
          </p:nvSpPr>
          <p:spPr bwMode="auto">
            <a:xfrm>
              <a:off x="3270" y="873"/>
              <a:ext cx="601" cy="278"/>
            </a:xfrm>
            <a:prstGeom prst="wedgeRoundRectCallout">
              <a:avLst>
                <a:gd name="adj1" fmla="val -67806"/>
                <a:gd name="adj2" fmla="val 102157"/>
                <a:gd name="adj3" fmla="val 16667"/>
              </a:avLst>
            </a:prstGeom>
            <a:solidFill>
              <a:srgbClr val="FFFFCC"/>
            </a:solidFill>
            <a:ln w="9525">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r>
                <a:rPr lang="en-US" altLang="zh-CN" sz="2400">
                  <a:solidFill>
                    <a:srgbClr val="FF0066"/>
                  </a:solidFill>
                </a:rPr>
                <a:t>1V</a:t>
              </a:r>
            </a:p>
          </p:txBody>
        </p:sp>
        <p:sp>
          <p:nvSpPr>
            <p:cNvPr id="395" name="AutoShape 213">
              <a:extLst>
                <a:ext uri="{FF2B5EF4-FFF2-40B4-BE49-F238E27FC236}">
                  <a16:creationId xmlns:a16="http://schemas.microsoft.com/office/drawing/2014/main" id="{FF4F3C35-2AF8-8CD5-A420-2A5AAC3F4D1A}"/>
                </a:ext>
              </a:extLst>
            </p:cNvPr>
            <p:cNvSpPr>
              <a:spLocks noChangeArrowheads="1"/>
            </p:cNvSpPr>
            <p:nvPr/>
          </p:nvSpPr>
          <p:spPr bwMode="auto">
            <a:xfrm>
              <a:off x="3340" y="2002"/>
              <a:ext cx="601" cy="278"/>
            </a:xfrm>
            <a:prstGeom prst="wedgeRoundRectCallout">
              <a:avLst>
                <a:gd name="adj1" fmla="val -67806"/>
                <a:gd name="adj2" fmla="val 102157"/>
                <a:gd name="adj3" fmla="val 16667"/>
              </a:avLst>
            </a:prstGeom>
            <a:solidFill>
              <a:srgbClr val="FFFFCC"/>
            </a:solidFill>
            <a:ln w="9525">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r>
                <a:rPr lang="en-US" altLang="zh-CN" sz="2400">
                  <a:solidFill>
                    <a:srgbClr val="FF0066"/>
                  </a:solidFill>
                </a:rPr>
                <a:t>1V</a:t>
              </a:r>
            </a:p>
          </p:txBody>
        </p:sp>
      </p:grpSp>
      <p:grpSp>
        <p:nvGrpSpPr>
          <p:cNvPr id="397" name="Group 215">
            <a:extLst>
              <a:ext uri="{FF2B5EF4-FFF2-40B4-BE49-F238E27FC236}">
                <a16:creationId xmlns:a16="http://schemas.microsoft.com/office/drawing/2014/main" id="{E1F70678-91BF-0E76-ADBB-A3B71A422989}"/>
              </a:ext>
            </a:extLst>
          </p:cNvPr>
          <p:cNvGrpSpPr>
            <a:grpSpLocks/>
          </p:cNvGrpSpPr>
          <p:nvPr/>
        </p:nvGrpSpPr>
        <p:grpSpPr bwMode="auto">
          <a:xfrm>
            <a:off x="8418862" y="2721877"/>
            <a:ext cx="303212" cy="461963"/>
            <a:chOff x="3552" y="3168"/>
            <a:chExt cx="191" cy="291"/>
          </a:xfrm>
        </p:grpSpPr>
        <p:sp>
          <p:nvSpPr>
            <p:cNvPr id="398" name="Line 216">
              <a:extLst>
                <a:ext uri="{FF2B5EF4-FFF2-40B4-BE49-F238E27FC236}">
                  <a16:creationId xmlns:a16="http://schemas.microsoft.com/office/drawing/2014/main" id="{1C08E115-3389-EDC3-3404-FDC0BC03E92E}"/>
                </a:ext>
              </a:extLst>
            </p:cNvPr>
            <p:cNvSpPr>
              <a:spLocks noChangeShapeType="1"/>
            </p:cNvSpPr>
            <p:nvPr/>
          </p:nvSpPr>
          <p:spPr bwMode="auto">
            <a:xfrm>
              <a:off x="3552" y="3206"/>
              <a:ext cx="0" cy="227"/>
            </a:xfrm>
            <a:prstGeom prst="line">
              <a:avLst/>
            </a:prstGeom>
            <a:noFill/>
            <a:ln w="38100">
              <a:solidFill>
                <a:schemeClr val="bg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399" name="Line 217">
              <a:extLst>
                <a:ext uri="{FF2B5EF4-FFF2-40B4-BE49-F238E27FC236}">
                  <a16:creationId xmlns:a16="http://schemas.microsoft.com/office/drawing/2014/main" id="{F2500B74-58FE-D60F-BD9D-2676F2994E55}"/>
                </a:ext>
              </a:extLst>
            </p:cNvPr>
            <p:cNvSpPr>
              <a:spLocks noChangeShapeType="1"/>
            </p:cNvSpPr>
            <p:nvPr/>
          </p:nvSpPr>
          <p:spPr bwMode="auto">
            <a:xfrm flipV="1">
              <a:off x="3552" y="3168"/>
              <a:ext cx="173" cy="114"/>
            </a:xfrm>
            <a:prstGeom prst="line">
              <a:avLst/>
            </a:prstGeom>
            <a:noFill/>
            <a:ln w="38100">
              <a:solidFill>
                <a:schemeClr val="bg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400" name="Line 218">
              <a:extLst>
                <a:ext uri="{FF2B5EF4-FFF2-40B4-BE49-F238E27FC236}">
                  <a16:creationId xmlns:a16="http://schemas.microsoft.com/office/drawing/2014/main" id="{7DB1197D-5C1E-B26B-252D-F24F7C28EE52}"/>
                </a:ext>
              </a:extLst>
            </p:cNvPr>
            <p:cNvSpPr>
              <a:spLocks noChangeShapeType="1"/>
            </p:cNvSpPr>
            <p:nvPr/>
          </p:nvSpPr>
          <p:spPr bwMode="auto">
            <a:xfrm>
              <a:off x="3552" y="3357"/>
              <a:ext cx="191" cy="102"/>
            </a:xfrm>
            <a:prstGeom prst="line">
              <a:avLst/>
            </a:prstGeom>
            <a:noFill/>
            <a:ln w="38100">
              <a:solidFill>
                <a:schemeClr val="bg1"/>
              </a:solidFill>
              <a:round/>
              <a:headEnd/>
              <a:tailEnd type="stealth" w="med" len="lg"/>
            </a:ln>
            <a:extLst>
              <a:ext uri="{909E8E84-426E-40DD-AFC4-6F175D3DCCD1}">
                <a14:hiddenFill xmlns:a14="http://schemas.microsoft.com/office/drawing/2010/main">
                  <a:noFill/>
                </a14:hiddenFill>
              </a:ext>
            </a:extLst>
          </p:spPr>
          <p:txBody>
            <a:bodyPr wrap="none" anchor="ctr"/>
            <a:lstStyle/>
            <a:p>
              <a:endParaRPr lang="zh-CN" altLang="en-US"/>
            </a:p>
          </p:txBody>
        </p:sp>
      </p:grpSp>
      <p:grpSp>
        <p:nvGrpSpPr>
          <p:cNvPr id="401" name="Group 219">
            <a:extLst>
              <a:ext uri="{FF2B5EF4-FFF2-40B4-BE49-F238E27FC236}">
                <a16:creationId xmlns:a16="http://schemas.microsoft.com/office/drawing/2014/main" id="{A4FB5532-A2FE-B026-0C81-649FE5DD2A3B}"/>
              </a:ext>
            </a:extLst>
          </p:cNvPr>
          <p:cNvGrpSpPr>
            <a:grpSpLocks/>
          </p:cNvGrpSpPr>
          <p:nvPr/>
        </p:nvGrpSpPr>
        <p:grpSpPr bwMode="auto">
          <a:xfrm>
            <a:off x="10068274" y="2486927"/>
            <a:ext cx="471488" cy="1049338"/>
            <a:chOff x="4738" y="3354"/>
            <a:chExt cx="297" cy="661"/>
          </a:xfrm>
        </p:grpSpPr>
        <p:grpSp>
          <p:nvGrpSpPr>
            <p:cNvPr id="402" name="Group 220">
              <a:extLst>
                <a:ext uri="{FF2B5EF4-FFF2-40B4-BE49-F238E27FC236}">
                  <a16:creationId xmlns:a16="http://schemas.microsoft.com/office/drawing/2014/main" id="{A0609EFB-839F-07A8-7510-3A71DEB608F2}"/>
                </a:ext>
              </a:extLst>
            </p:cNvPr>
            <p:cNvGrpSpPr>
              <a:grpSpLocks/>
            </p:cNvGrpSpPr>
            <p:nvPr/>
          </p:nvGrpSpPr>
          <p:grpSpPr bwMode="auto">
            <a:xfrm>
              <a:off x="4738" y="3354"/>
              <a:ext cx="297" cy="661"/>
              <a:chOff x="4812" y="1149"/>
              <a:chExt cx="297" cy="661"/>
            </a:xfrm>
          </p:grpSpPr>
          <p:grpSp>
            <p:nvGrpSpPr>
              <p:cNvPr id="404" name="Group 221">
                <a:extLst>
                  <a:ext uri="{FF2B5EF4-FFF2-40B4-BE49-F238E27FC236}">
                    <a16:creationId xmlns:a16="http://schemas.microsoft.com/office/drawing/2014/main" id="{899A0F20-3680-7D4C-6FFC-650D389A5730}"/>
                  </a:ext>
                </a:extLst>
              </p:cNvPr>
              <p:cNvGrpSpPr>
                <a:grpSpLocks/>
              </p:cNvGrpSpPr>
              <p:nvPr/>
            </p:nvGrpSpPr>
            <p:grpSpPr bwMode="auto">
              <a:xfrm>
                <a:off x="4812" y="1149"/>
                <a:ext cx="191" cy="291"/>
                <a:chOff x="3552" y="3168"/>
                <a:chExt cx="191" cy="291"/>
              </a:xfrm>
            </p:grpSpPr>
            <p:sp>
              <p:nvSpPr>
                <p:cNvPr id="408" name="Line 222">
                  <a:extLst>
                    <a:ext uri="{FF2B5EF4-FFF2-40B4-BE49-F238E27FC236}">
                      <a16:creationId xmlns:a16="http://schemas.microsoft.com/office/drawing/2014/main" id="{56154944-DC47-8166-0C47-AD341FED3303}"/>
                    </a:ext>
                  </a:extLst>
                </p:cNvPr>
                <p:cNvSpPr>
                  <a:spLocks noChangeShapeType="1"/>
                </p:cNvSpPr>
                <p:nvPr/>
              </p:nvSpPr>
              <p:spPr bwMode="auto">
                <a:xfrm>
                  <a:off x="3552" y="3206"/>
                  <a:ext cx="0" cy="227"/>
                </a:xfrm>
                <a:prstGeom prst="line">
                  <a:avLst/>
                </a:prstGeom>
                <a:noFill/>
                <a:ln w="38100">
                  <a:solidFill>
                    <a:srgbClr val="0033CC"/>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409" name="Line 223">
                  <a:extLst>
                    <a:ext uri="{FF2B5EF4-FFF2-40B4-BE49-F238E27FC236}">
                      <a16:creationId xmlns:a16="http://schemas.microsoft.com/office/drawing/2014/main" id="{5FC96697-680A-0A3C-2EAD-4B6674B9830E}"/>
                    </a:ext>
                  </a:extLst>
                </p:cNvPr>
                <p:cNvSpPr>
                  <a:spLocks noChangeShapeType="1"/>
                </p:cNvSpPr>
                <p:nvPr/>
              </p:nvSpPr>
              <p:spPr bwMode="auto">
                <a:xfrm flipV="1">
                  <a:off x="3552" y="3168"/>
                  <a:ext cx="173" cy="114"/>
                </a:xfrm>
                <a:prstGeom prst="line">
                  <a:avLst/>
                </a:prstGeom>
                <a:noFill/>
                <a:ln w="38100">
                  <a:solidFill>
                    <a:srgbClr val="0033CC"/>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410" name="Line 224">
                  <a:extLst>
                    <a:ext uri="{FF2B5EF4-FFF2-40B4-BE49-F238E27FC236}">
                      <a16:creationId xmlns:a16="http://schemas.microsoft.com/office/drawing/2014/main" id="{0272517D-80C6-9B67-0E67-4A15066555EB}"/>
                    </a:ext>
                  </a:extLst>
                </p:cNvPr>
                <p:cNvSpPr>
                  <a:spLocks noChangeShapeType="1"/>
                </p:cNvSpPr>
                <p:nvPr/>
              </p:nvSpPr>
              <p:spPr bwMode="auto">
                <a:xfrm>
                  <a:off x="3552" y="3357"/>
                  <a:ext cx="191" cy="102"/>
                </a:xfrm>
                <a:prstGeom prst="line">
                  <a:avLst/>
                </a:prstGeom>
                <a:noFill/>
                <a:ln w="38100">
                  <a:solidFill>
                    <a:srgbClr val="0033CC"/>
                  </a:solidFill>
                  <a:round/>
                  <a:headEnd/>
                  <a:tailEnd type="stealth" w="med" len="lg"/>
                </a:ln>
                <a:extLst>
                  <a:ext uri="{909E8E84-426E-40DD-AFC4-6F175D3DCCD1}">
                    <a14:hiddenFill xmlns:a14="http://schemas.microsoft.com/office/drawing/2010/main">
                      <a:noFill/>
                    </a14:hiddenFill>
                  </a:ext>
                </a:extLst>
              </p:spPr>
              <p:txBody>
                <a:bodyPr wrap="none" anchor="ctr"/>
                <a:lstStyle/>
                <a:p>
                  <a:endParaRPr lang="zh-CN" altLang="en-US"/>
                </a:p>
              </p:txBody>
            </p:sp>
          </p:grpSp>
          <p:grpSp>
            <p:nvGrpSpPr>
              <p:cNvPr id="405" name="Group 225">
                <a:extLst>
                  <a:ext uri="{FF2B5EF4-FFF2-40B4-BE49-F238E27FC236}">
                    <a16:creationId xmlns:a16="http://schemas.microsoft.com/office/drawing/2014/main" id="{04275BF6-A4FD-B49E-AB64-16AB30078717}"/>
                  </a:ext>
                </a:extLst>
              </p:cNvPr>
              <p:cNvGrpSpPr>
                <a:grpSpLocks/>
              </p:cNvGrpSpPr>
              <p:nvPr/>
            </p:nvGrpSpPr>
            <p:grpSpPr bwMode="auto">
              <a:xfrm>
                <a:off x="4874" y="1654"/>
                <a:ext cx="235" cy="156"/>
                <a:chOff x="4762" y="1824"/>
                <a:chExt cx="235" cy="156"/>
              </a:xfrm>
            </p:grpSpPr>
            <p:sp>
              <p:nvSpPr>
                <p:cNvPr id="406" name="AutoShape 226">
                  <a:extLst>
                    <a:ext uri="{FF2B5EF4-FFF2-40B4-BE49-F238E27FC236}">
                      <a16:creationId xmlns:a16="http://schemas.microsoft.com/office/drawing/2014/main" id="{CDEA0B24-9172-B309-B6E7-5C450BC94126}"/>
                    </a:ext>
                  </a:extLst>
                </p:cNvPr>
                <p:cNvSpPr>
                  <a:spLocks noChangeArrowheads="1"/>
                </p:cNvSpPr>
                <p:nvPr/>
              </p:nvSpPr>
              <p:spPr bwMode="auto">
                <a:xfrm rot="10800000">
                  <a:off x="4787" y="1824"/>
                  <a:ext cx="192" cy="150"/>
                </a:xfrm>
                <a:prstGeom prst="triangle">
                  <a:avLst>
                    <a:gd name="adj" fmla="val 50000"/>
                  </a:avLst>
                </a:prstGeom>
                <a:solidFill>
                  <a:schemeClr val="bg1"/>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407" name="Line 227">
                  <a:extLst>
                    <a:ext uri="{FF2B5EF4-FFF2-40B4-BE49-F238E27FC236}">
                      <a16:creationId xmlns:a16="http://schemas.microsoft.com/office/drawing/2014/main" id="{7656CCB7-7E68-6F98-4305-D16F9D0A5A5E}"/>
                    </a:ext>
                  </a:extLst>
                </p:cNvPr>
                <p:cNvSpPr>
                  <a:spLocks noChangeShapeType="1"/>
                </p:cNvSpPr>
                <p:nvPr/>
              </p:nvSpPr>
              <p:spPr bwMode="auto">
                <a:xfrm rot="10800000" flipV="1">
                  <a:off x="4762" y="1980"/>
                  <a:ext cx="235" cy="0"/>
                </a:xfrm>
                <a:prstGeom prst="line">
                  <a:avLst/>
                </a:prstGeom>
                <a:noFill/>
                <a:ln w="381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grpSp>
        </p:grpSp>
        <p:sp>
          <p:nvSpPr>
            <p:cNvPr id="403" name="Line 228">
              <a:extLst>
                <a:ext uri="{FF2B5EF4-FFF2-40B4-BE49-F238E27FC236}">
                  <a16:creationId xmlns:a16="http://schemas.microsoft.com/office/drawing/2014/main" id="{E5A0071D-1F97-CCCB-D9BA-CB092911E7C8}"/>
                </a:ext>
              </a:extLst>
            </p:cNvPr>
            <p:cNvSpPr>
              <a:spLocks noChangeShapeType="1"/>
            </p:cNvSpPr>
            <p:nvPr/>
          </p:nvSpPr>
          <p:spPr bwMode="auto">
            <a:xfrm>
              <a:off x="4923" y="3634"/>
              <a:ext cx="0" cy="224"/>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grpSp>
        <p:nvGrpSpPr>
          <p:cNvPr id="411" name="Group 235">
            <a:extLst>
              <a:ext uri="{FF2B5EF4-FFF2-40B4-BE49-F238E27FC236}">
                <a16:creationId xmlns:a16="http://schemas.microsoft.com/office/drawing/2014/main" id="{F31ED361-15BA-9B86-FE14-F54E8266F868}"/>
              </a:ext>
            </a:extLst>
          </p:cNvPr>
          <p:cNvGrpSpPr>
            <a:grpSpLocks/>
          </p:cNvGrpSpPr>
          <p:nvPr/>
        </p:nvGrpSpPr>
        <p:grpSpPr bwMode="auto">
          <a:xfrm>
            <a:off x="10084149" y="3950602"/>
            <a:ext cx="303213" cy="461963"/>
            <a:chOff x="3552" y="3168"/>
            <a:chExt cx="191" cy="291"/>
          </a:xfrm>
        </p:grpSpPr>
        <p:sp>
          <p:nvSpPr>
            <p:cNvPr id="412" name="Line 236">
              <a:extLst>
                <a:ext uri="{FF2B5EF4-FFF2-40B4-BE49-F238E27FC236}">
                  <a16:creationId xmlns:a16="http://schemas.microsoft.com/office/drawing/2014/main" id="{B4343C48-1CC2-5C86-46E6-E52706112463}"/>
                </a:ext>
              </a:extLst>
            </p:cNvPr>
            <p:cNvSpPr>
              <a:spLocks noChangeShapeType="1"/>
            </p:cNvSpPr>
            <p:nvPr/>
          </p:nvSpPr>
          <p:spPr bwMode="auto">
            <a:xfrm>
              <a:off x="3552" y="3206"/>
              <a:ext cx="0" cy="227"/>
            </a:xfrm>
            <a:prstGeom prst="line">
              <a:avLst/>
            </a:prstGeom>
            <a:noFill/>
            <a:ln w="38100">
              <a:solidFill>
                <a:schemeClr val="bg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413" name="Line 237">
              <a:extLst>
                <a:ext uri="{FF2B5EF4-FFF2-40B4-BE49-F238E27FC236}">
                  <a16:creationId xmlns:a16="http://schemas.microsoft.com/office/drawing/2014/main" id="{E28CA09C-EA50-DAD8-5DEF-9FACA1AF00E9}"/>
                </a:ext>
              </a:extLst>
            </p:cNvPr>
            <p:cNvSpPr>
              <a:spLocks noChangeShapeType="1"/>
            </p:cNvSpPr>
            <p:nvPr/>
          </p:nvSpPr>
          <p:spPr bwMode="auto">
            <a:xfrm flipV="1">
              <a:off x="3552" y="3168"/>
              <a:ext cx="173" cy="114"/>
            </a:xfrm>
            <a:prstGeom prst="line">
              <a:avLst/>
            </a:prstGeom>
            <a:noFill/>
            <a:ln w="38100">
              <a:solidFill>
                <a:schemeClr val="bg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414" name="Line 238">
              <a:extLst>
                <a:ext uri="{FF2B5EF4-FFF2-40B4-BE49-F238E27FC236}">
                  <a16:creationId xmlns:a16="http://schemas.microsoft.com/office/drawing/2014/main" id="{A164CF7C-CEE6-EC87-322D-949C6F07FBCC}"/>
                </a:ext>
              </a:extLst>
            </p:cNvPr>
            <p:cNvSpPr>
              <a:spLocks noChangeShapeType="1"/>
            </p:cNvSpPr>
            <p:nvPr/>
          </p:nvSpPr>
          <p:spPr bwMode="auto">
            <a:xfrm>
              <a:off x="3552" y="3357"/>
              <a:ext cx="191" cy="102"/>
            </a:xfrm>
            <a:prstGeom prst="line">
              <a:avLst/>
            </a:prstGeom>
            <a:noFill/>
            <a:ln w="38100">
              <a:solidFill>
                <a:schemeClr val="bg1"/>
              </a:solidFill>
              <a:round/>
              <a:headEnd/>
              <a:tailEnd type="stealth" w="med" len="lg"/>
            </a:ln>
            <a:extLst>
              <a:ext uri="{909E8E84-426E-40DD-AFC4-6F175D3DCCD1}">
                <a14:hiddenFill xmlns:a14="http://schemas.microsoft.com/office/drawing/2010/main">
                  <a:noFill/>
                </a14:hiddenFill>
              </a:ext>
            </a:extLst>
          </p:spPr>
          <p:txBody>
            <a:bodyPr wrap="none" anchor="ctr"/>
            <a:lstStyle/>
            <a:p>
              <a:endParaRPr lang="zh-CN" altLang="en-US"/>
            </a:p>
          </p:txBody>
        </p:sp>
      </p:grpSp>
      <p:grpSp>
        <p:nvGrpSpPr>
          <p:cNvPr id="415" name="Group 239">
            <a:extLst>
              <a:ext uri="{FF2B5EF4-FFF2-40B4-BE49-F238E27FC236}">
                <a16:creationId xmlns:a16="http://schemas.microsoft.com/office/drawing/2014/main" id="{CCD0E83A-8151-F989-9C66-028C38941C99}"/>
              </a:ext>
            </a:extLst>
          </p:cNvPr>
          <p:cNvGrpSpPr>
            <a:grpSpLocks/>
          </p:cNvGrpSpPr>
          <p:nvPr/>
        </p:nvGrpSpPr>
        <p:grpSpPr bwMode="auto">
          <a:xfrm>
            <a:off x="7640987" y="1896377"/>
            <a:ext cx="2589212" cy="3130550"/>
            <a:chOff x="3205" y="806"/>
            <a:chExt cx="1631" cy="1972"/>
          </a:xfrm>
        </p:grpSpPr>
        <p:sp>
          <p:nvSpPr>
            <p:cNvPr id="416" name="Line 240">
              <a:extLst>
                <a:ext uri="{FF2B5EF4-FFF2-40B4-BE49-F238E27FC236}">
                  <a16:creationId xmlns:a16="http://schemas.microsoft.com/office/drawing/2014/main" id="{EF682349-3695-DD0F-D698-CD7C34F68998}"/>
                </a:ext>
              </a:extLst>
            </p:cNvPr>
            <p:cNvSpPr>
              <a:spLocks noChangeShapeType="1"/>
            </p:cNvSpPr>
            <p:nvPr/>
          </p:nvSpPr>
          <p:spPr bwMode="auto">
            <a:xfrm flipH="1" flipV="1">
              <a:off x="3392" y="1533"/>
              <a:ext cx="214" cy="1"/>
            </a:xfrm>
            <a:prstGeom prst="line">
              <a:avLst/>
            </a:prstGeom>
            <a:noFill/>
            <a:ln w="57150">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417" name="Line 241">
              <a:extLst>
                <a:ext uri="{FF2B5EF4-FFF2-40B4-BE49-F238E27FC236}">
                  <a16:creationId xmlns:a16="http://schemas.microsoft.com/office/drawing/2014/main" id="{26AA5B04-6A47-F9C5-56FF-88AED64F555C}"/>
                </a:ext>
              </a:extLst>
            </p:cNvPr>
            <p:cNvSpPr>
              <a:spLocks noChangeShapeType="1"/>
            </p:cNvSpPr>
            <p:nvPr/>
          </p:nvSpPr>
          <p:spPr bwMode="auto">
            <a:xfrm flipH="1">
              <a:off x="3247" y="806"/>
              <a:ext cx="0" cy="483"/>
            </a:xfrm>
            <a:prstGeom prst="line">
              <a:avLst/>
            </a:prstGeom>
            <a:noFill/>
            <a:ln w="50800">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418" name="Line 242">
              <a:extLst>
                <a:ext uri="{FF2B5EF4-FFF2-40B4-BE49-F238E27FC236}">
                  <a16:creationId xmlns:a16="http://schemas.microsoft.com/office/drawing/2014/main" id="{4B60E3B8-9131-BFB3-C8A1-0EB39B78CAB9}"/>
                </a:ext>
              </a:extLst>
            </p:cNvPr>
            <p:cNvSpPr>
              <a:spLocks noChangeShapeType="1"/>
            </p:cNvSpPr>
            <p:nvPr/>
          </p:nvSpPr>
          <p:spPr bwMode="auto">
            <a:xfrm>
              <a:off x="4795" y="2452"/>
              <a:ext cx="0" cy="322"/>
            </a:xfrm>
            <a:prstGeom prst="line">
              <a:avLst/>
            </a:prstGeom>
            <a:noFill/>
            <a:ln w="50800">
              <a:solidFill>
                <a:schemeClr val="bg1"/>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419" name="Line 243">
              <a:extLst>
                <a:ext uri="{FF2B5EF4-FFF2-40B4-BE49-F238E27FC236}">
                  <a16:creationId xmlns:a16="http://schemas.microsoft.com/office/drawing/2014/main" id="{55EF0D89-8483-7CCA-2D98-F894C6DD5138}"/>
                </a:ext>
              </a:extLst>
            </p:cNvPr>
            <p:cNvSpPr>
              <a:spLocks noChangeShapeType="1"/>
            </p:cNvSpPr>
            <p:nvPr/>
          </p:nvSpPr>
          <p:spPr bwMode="auto">
            <a:xfrm rot="1305509">
              <a:off x="3205" y="1317"/>
              <a:ext cx="247" cy="181"/>
            </a:xfrm>
            <a:prstGeom prst="line">
              <a:avLst/>
            </a:prstGeom>
            <a:noFill/>
            <a:ln w="50800">
              <a:solidFill>
                <a:schemeClr val="bg1"/>
              </a:solidFill>
              <a:round/>
              <a:headEnd/>
              <a:tailEnd type="stealth" w="med" len="lg"/>
            </a:ln>
            <a:extLst>
              <a:ext uri="{909E8E84-426E-40DD-AFC4-6F175D3DCCD1}">
                <a14:hiddenFill xmlns:a14="http://schemas.microsoft.com/office/drawing/2010/main">
                  <a:noFill/>
                </a14:hiddenFill>
              </a:ext>
            </a:extLst>
          </p:spPr>
          <p:txBody>
            <a:bodyPr wrap="none" anchor="ctr"/>
            <a:lstStyle/>
            <a:p>
              <a:endParaRPr lang="zh-CN" altLang="en-US"/>
            </a:p>
          </p:txBody>
        </p:sp>
        <p:sp>
          <p:nvSpPr>
            <p:cNvPr id="420" name="Line 244">
              <a:extLst>
                <a:ext uri="{FF2B5EF4-FFF2-40B4-BE49-F238E27FC236}">
                  <a16:creationId xmlns:a16="http://schemas.microsoft.com/office/drawing/2014/main" id="{2F4A63E8-AE55-D0D8-BF73-2A473F10986D}"/>
                </a:ext>
              </a:extLst>
            </p:cNvPr>
            <p:cNvSpPr>
              <a:spLocks noChangeShapeType="1"/>
            </p:cNvSpPr>
            <p:nvPr/>
          </p:nvSpPr>
          <p:spPr bwMode="auto">
            <a:xfrm rot="1305509">
              <a:off x="3547" y="1581"/>
              <a:ext cx="328" cy="91"/>
            </a:xfrm>
            <a:prstGeom prst="line">
              <a:avLst/>
            </a:prstGeom>
            <a:noFill/>
            <a:ln w="50800">
              <a:solidFill>
                <a:schemeClr val="bg1"/>
              </a:solidFill>
              <a:round/>
              <a:headEnd/>
              <a:tailEnd type="stealth" w="med" len="lg"/>
            </a:ln>
            <a:extLst>
              <a:ext uri="{909E8E84-426E-40DD-AFC4-6F175D3DCCD1}">
                <a14:hiddenFill xmlns:a14="http://schemas.microsoft.com/office/drawing/2010/main">
                  <a:noFill/>
                </a14:hiddenFill>
              </a:ext>
            </a:extLst>
          </p:spPr>
          <p:txBody>
            <a:bodyPr wrap="none" anchor="ctr"/>
            <a:lstStyle/>
            <a:p>
              <a:endParaRPr lang="zh-CN" altLang="en-US"/>
            </a:p>
          </p:txBody>
        </p:sp>
        <p:sp>
          <p:nvSpPr>
            <p:cNvPr id="421" name="Line 245">
              <a:extLst>
                <a:ext uri="{FF2B5EF4-FFF2-40B4-BE49-F238E27FC236}">
                  <a16:creationId xmlns:a16="http://schemas.microsoft.com/office/drawing/2014/main" id="{3DCAC070-6A70-F1BD-18EA-9835986BC526}"/>
                </a:ext>
              </a:extLst>
            </p:cNvPr>
            <p:cNvSpPr>
              <a:spLocks noChangeShapeType="1"/>
            </p:cNvSpPr>
            <p:nvPr/>
          </p:nvSpPr>
          <p:spPr bwMode="auto">
            <a:xfrm>
              <a:off x="4403" y="2251"/>
              <a:ext cx="0" cy="527"/>
            </a:xfrm>
            <a:prstGeom prst="line">
              <a:avLst/>
            </a:prstGeom>
            <a:noFill/>
            <a:ln w="50800">
              <a:solidFill>
                <a:schemeClr val="bg1"/>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422" name="Line 246">
              <a:extLst>
                <a:ext uri="{FF2B5EF4-FFF2-40B4-BE49-F238E27FC236}">
                  <a16:creationId xmlns:a16="http://schemas.microsoft.com/office/drawing/2014/main" id="{78510198-359F-4011-80F3-AF67DD6FD27E}"/>
                </a:ext>
              </a:extLst>
            </p:cNvPr>
            <p:cNvSpPr>
              <a:spLocks noChangeShapeType="1"/>
            </p:cNvSpPr>
            <p:nvPr/>
          </p:nvSpPr>
          <p:spPr bwMode="auto">
            <a:xfrm flipH="1">
              <a:off x="4154" y="2291"/>
              <a:ext cx="472" cy="0"/>
            </a:xfrm>
            <a:prstGeom prst="line">
              <a:avLst/>
            </a:prstGeom>
            <a:noFill/>
            <a:ln w="50800">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423" name="Line 247">
              <a:extLst>
                <a:ext uri="{FF2B5EF4-FFF2-40B4-BE49-F238E27FC236}">
                  <a16:creationId xmlns:a16="http://schemas.microsoft.com/office/drawing/2014/main" id="{326FF351-A49E-1DE2-E8A3-F7A72AF8282F}"/>
                </a:ext>
              </a:extLst>
            </p:cNvPr>
            <p:cNvSpPr>
              <a:spLocks noChangeShapeType="1"/>
            </p:cNvSpPr>
            <p:nvPr/>
          </p:nvSpPr>
          <p:spPr bwMode="auto">
            <a:xfrm rot="1305509">
              <a:off x="4583" y="2331"/>
              <a:ext cx="253" cy="108"/>
            </a:xfrm>
            <a:prstGeom prst="line">
              <a:avLst/>
            </a:prstGeom>
            <a:noFill/>
            <a:ln w="50800">
              <a:solidFill>
                <a:schemeClr val="bg1"/>
              </a:solidFill>
              <a:round/>
              <a:headEnd/>
              <a:tailEnd type="stealth" w="med" len="lg"/>
            </a:ln>
            <a:extLst>
              <a:ext uri="{909E8E84-426E-40DD-AFC4-6F175D3DCCD1}">
                <a14:hiddenFill xmlns:a14="http://schemas.microsoft.com/office/drawing/2010/main">
                  <a:noFill/>
                </a14:hiddenFill>
              </a:ext>
            </a:extLst>
          </p:spPr>
          <p:txBody>
            <a:bodyPr wrap="none" anchor="ctr"/>
            <a:lstStyle/>
            <a:p>
              <a:endParaRPr lang="zh-CN" altLang="en-US"/>
            </a:p>
          </p:txBody>
        </p:sp>
        <p:sp>
          <p:nvSpPr>
            <p:cNvPr id="424" name="AutoShape 248">
              <a:extLst>
                <a:ext uri="{FF2B5EF4-FFF2-40B4-BE49-F238E27FC236}">
                  <a16:creationId xmlns:a16="http://schemas.microsoft.com/office/drawing/2014/main" id="{DAA188D6-1FCC-C42D-83EC-2B382B3D4C6A}"/>
                </a:ext>
              </a:extLst>
            </p:cNvPr>
            <p:cNvSpPr>
              <a:spLocks noChangeArrowheads="1"/>
            </p:cNvSpPr>
            <p:nvPr/>
          </p:nvSpPr>
          <p:spPr bwMode="auto">
            <a:xfrm>
              <a:off x="4371" y="2254"/>
              <a:ext cx="66" cy="69"/>
            </a:xfrm>
            <a:prstGeom prst="flowChartConnector">
              <a:avLst/>
            </a:prstGeom>
            <a:solidFill>
              <a:schemeClr val="bg1"/>
            </a:solidFill>
            <a:ln w="28575">
              <a:solidFill>
                <a:schemeClr val="bg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425" name="Line 249">
              <a:extLst>
                <a:ext uri="{FF2B5EF4-FFF2-40B4-BE49-F238E27FC236}">
                  <a16:creationId xmlns:a16="http://schemas.microsoft.com/office/drawing/2014/main" id="{F03DF4DB-678E-2A6F-5FA6-909FB8EE84D2}"/>
                </a:ext>
              </a:extLst>
            </p:cNvPr>
            <p:cNvSpPr>
              <a:spLocks noChangeShapeType="1"/>
            </p:cNvSpPr>
            <p:nvPr/>
          </p:nvSpPr>
          <p:spPr bwMode="auto">
            <a:xfrm>
              <a:off x="4168" y="1708"/>
              <a:ext cx="0" cy="577"/>
            </a:xfrm>
            <a:prstGeom prst="line">
              <a:avLst/>
            </a:prstGeom>
            <a:noFill/>
            <a:ln w="57150">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426" name="Line 250">
              <a:extLst>
                <a:ext uri="{FF2B5EF4-FFF2-40B4-BE49-F238E27FC236}">
                  <a16:creationId xmlns:a16="http://schemas.microsoft.com/office/drawing/2014/main" id="{F9906C6D-5577-C193-22C8-AAE7B354E04C}"/>
                </a:ext>
              </a:extLst>
            </p:cNvPr>
            <p:cNvSpPr>
              <a:spLocks noChangeShapeType="1"/>
            </p:cNvSpPr>
            <p:nvPr/>
          </p:nvSpPr>
          <p:spPr bwMode="auto">
            <a:xfrm flipH="1">
              <a:off x="3818" y="1722"/>
              <a:ext cx="359" cy="1"/>
            </a:xfrm>
            <a:prstGeom prst="line">
              <a:avLst/>
            </a:prstGeom>
            <a:noFill/>
            <a:ln w="57150">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sp>
        <p:nvSpPr>
          <p:cNvPr id="427" name="AutoShape 251">
            <a:extLst>
              <a:ext uri="{FF2B5EF4-FFF2-40B4-BE49-F238E27FC236}">
                <a16:creationId xmlns:a16="http://schemas.microsoft.com/office/drawing/2014/main" id="{3DA9A3AF-2DE5-6EFC-B8A6-A29098026368}"/>
              </a:ext>
            </a:extLst>
          </p:cNvPr>
          <p:cNvSpPr>
            <a:spLocks noChangeArrowheads="1"/>
          </p:cNvSpPr>
          <p:nvPr/>
        </p:nvSpPr>
        <p:spPr bwMode="auto">
          <a:xfrm>
            <a:off x="10829364" y="3945047"/>
            <a:ext cx="927100" cy="428625"/>
          </a:xfrm>
          <a:prstGeom prst="wedgeRoundRectCallout">
            <a:avLst>
              <a:gd name="adj1" fmla="val 5824"/>
              <a:gd name="adj2" fmla="val -84444"/>
              <a:gd name="adj3" fmla="val 16667"/>
            </a:avLst>
          </a:prstGeom>
          <a:solidFill>
            <a:srgbClr val="FFFFCC"/>
          </a:solidFill>
          <a:ln w="9525">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r>
              <a:rPr lang="en-US" altLang="zh-CN" sz="2400">
                <a:solidFill>
                  <a:srgbClr val="FF0066"/>
                </a:solidFill>
              </a:rPr>
              <a:t>3.6V</a:t>
            </a:r>
          </a:p>
        </p:txBody>
      </p:sp>
      <p:sp>
        <p:nvSpPr>
          <p:cNvPr id="431" name="Text Box 256">
            <a:extLst>
              <a:ext uri="{FF2B5EF4-FFF2-40B4-BE49-F238E27FC236}">
                <a16:creationId xmlns:a16="http://schemas.microsoft.com/office/drawing/2014/main" id="{EA3BC849-A420-FD68-820D-74A007550330}"/>
              </a:ext>
            </a:extLst>
          </p:cNvPr>
          <p:cNvSpPr txBox="1">
            <a:spLocks noChangeArrowheads="1"/>
          </p:cNvSpPr>
          <p:nvPr/>
        </p:nvSpPr>
        <p:spPr bwMode="auto">
          <a:xfrm>
            <a:off x="948087" y="1309632"/>
            <a:ext cx="3519488"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marL="457200" indent="-457200">
              <a:defRPr kumimoji="1" sz="2800" b="1">
                <a:solidFill>
                  <a:schemeClr val="tx1"/>
                </a:solidFill>
                <a:latin typeface="Times New Roman" panose="02020603050405020304" pitchFamily="18" charset="0"/>
                <a:ea typeface="宋体" panose="02010600030101010101" pitchFamily="2" charset="-122"/>
              </a:defRPr>
            </a:lvl1pPr>
            <a:lvl2pPr marL="914400" indent="-457200">
              <a:defRPr kumimoji="1" sz="2800" b="1">
                <a:solidFill>
                  <a:schemeClr val="tx1"/>
                </a:solidFill>
                <a:latin typeface="Times New Roman" panose="02020603050405020304" pitchFamily="18" charset="0"/>
                <a:ea typeface="宋体" panose="02010600030101010101" pitchFamily="2" charset="-122"/>
              </a:defRPr>
            </a:lvl2pPr>
            <a:lvl3pPr marL="1371600" indent="-457200">
              <a:defRPr kumimoji="1" sz="2800" b="1">
                <a:solidFill>
                  <a:schemeClr val="tx1"/>
                </a:solidFill>
                <a:latin typeface="Times New Roman" panose="02020603050405020304" pitchFamily="18" charset="0"/>
                <a:ea typeface="宋体" panose="02010600030101010101" pitchFamily="2" charset="-122"/>
              </a:defRPr>
            </a:lvl3pPr>
            <a:lvl4pPr marL="1828800" indent="-457200">
              <a:defRPr kumimoji="1" sz="2800" b="1">
                <a:solidFill>
                  <a:schemeClr val="tx1"/>
                </a:solidFill>
                <a:latin typeface="Times New Roman" panose="02020603050405020304" pitchFamily="18" charset="0"/>
                <a:ea typeface="宋体" panose="02010600030101010101" pitchFamily="2" charset="-122"/>
              </a:defRPr>
            </a:lvl4pPr>
            <a:lvl5pPr marL="2286000" indent="-457200">
              <a:defRPr kumimoji="1" sz="2800" b="1">
                <a:solidFill>
                  <a:schemeClr val="tx1"/>
                </a:solidFill>
                <a:latin typeface="Times New Roman" panose="02020603050405020304" pitchFamily="18" charset="0"/>
                <a:ea typeface="宋体" panose="02010600030101010101" pitchFamily="2" charset="-122"/>
              </a:defRPr>
            </a:lvl5pPr>
            <a:lvl6pPr marL="2743200" indent="-4572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3200400" indent="-4572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657600" indent="-4572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4114800" indent="-4572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dirty="0">
                <a:solidFill>
                  <a:srgbClr val="FF0066"/>
                </a:solidFill>
              </a:rPr>
              <a:t>2.  </a:t>
            </a:r>
            <a:r>
              <a:rPr lang="en-US" altLang="zh-CN" i="1" dirty="0">
                <a:solidFill>
                  <a:srgbClr val="FF0066"/>
                </a:solidFill>
              </a:rPr>
              <a:t>A</a:t>
            </a:r>
            <a:r>
              <a:rPr lang="zh-CN" altLang="en-US" dirty="0">
                <a:solidFill>
                  <a:srgbClr val="FF0066"/>
                </a:solidFill>
              </a:rPr>
              <a:t>、</a:t>
            </a:r>
            <a:r>
              <a:rPr lang="en-US" altLang="zh-CN" i="1" dirty="0">
                <a:solidFill>
                  <a:srgbClr val="FF0066"/>
                </a:solidFill>
              </a:rPr>
              <a:t>B</a:t>
            </a:r>
            <a:r>
              <a:rPr lang="en-US" altLang="zh-CN" dirty="0">
                <a:solidFill>
                  <a:srgbClr val="FF0066"/>
                </a:solidFill>
              </a:rPr>
              <a:t> </a:t>
            </a:r>
            <a:r>
              <a:rPr lang="zh-CN" altLang="en-US" dirty="0">
                <a:solidFill>
                  <a:srgbClr val="FF0066"/>
                </a:solidFill>
              </a:rPr>
              <a:t>均为 </a:t>
            </a:r>
            <a:r>
              <a:rPr lang="en-US" altLang="zh-CN" dirty="0">
                <a:solidFill>
                  <a:srgbClr val="FF0066"/>
                </a:solidFill>
              </a:rPr>
              <a:t>0 </a:t>
            </a:r>
            <a:endParaRPr lang="en-US" altLang="zh-CN" dirty="0">
              <a:solidFill>
                <a:srgbClr val="0033CC"/>
              </a:solidFill>
            </a:endParaRPr>
          </a:p>
        </p:txBody>
      </p:sp>
      <p:grpSp>
        <p:nvGrpSpPr>
          <p:cNvPr id="432" name="Group 257">
            <a:extLst>
              <a:ext uri="{FF2B5EF4-FFF2-40B4-BE49-F238E27FC236}">
                <a16:creationId xmlns:a16="http://schemas.microsoft.com/office/drawing/2014/main" id="{1BC0B49E-1F30-55A3-CF80-AA2C32F757FB}"/>
              </a:ext>
            </a:extLst>
          </p:cNvPr>
          <p:cNvGrpSpPr>
            <a:grpSpLocks/>
          </p:cNvGrpSpPr>
          <p:nvPr/>
        </p:nvGrpSpPr>
        <p:grpSpPr bwMode="auto">
          <a:xfrm>
            <a:off x="992537" y="1901769"/>
            <a:ext cx="2514600" cy="590550"/>
            <a:chOff x="3367" y="3655"/>
            <a:chExt cx="1584" cy="372"/>
          </a:xfrm>
        </p:grpSpPr>
        <p:sp>
          <p:nvSpPr>
            <p:cNvPr id="433" name="AutoShape 258">
              <a:extLst>
                <a:ext uri="{FF2B5EF4-FFF2-40B4-BE49-F238E27FC236}">
                  <a16:creationId xmlns:a16="http://schemas.microsoft.com/office/drawing/2014/main" id="{757B7590-B50C-4AF3-533A-8D56EB5B4D9B}"/>
                </a:ext>
              </a:extLst>
            </p:cNvPr>
            <p:cNvSpPr>
              <a:spLocks noChangeArrowheads="1"/>
            </p:cNvSpPr>
            <p:nvPr/>
          </p:nvSpPr>
          <p:spPr bwMode="auto">
            <a:xfrm>
              <a:off x="3367" y="3655"/>
              <a:ext cx="1584" cy="372"/>
            </a:xfrm>
            <a:prstGeom prst="wedgeRoundRectCallout">
              <a:avLst>
                <a:gd name="adj1" fmla="val 31250"/>
                <a:gd name="adj2" fmla="val -83870"/>
                <a:gd name="adj3" fmla="val 16667"/>
              </a:avLst>
            </a:prstGeom>
            <a:solidFill>
              <a:srgbClr val="CCFFFF"/>
            </a:solidFill>
            <a:ln w="9525">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endParaRPr lang="zh-CN" altLang="zh-CN" sz="2400" b="0"/>
            </a:p>
          </p:txBody>
        </p:sp>
        <p:graphicFrame>
          <p:nvGraphicFramePr>
            <p:cNvPr id="434" name="Object 259">
              <a:extLst>
                <a:ext uri="{FF2B5EF4-FFF2-40B4-BE49-F238E27FC236}">
                  <a16:creationId xmlns:a16="http://schemas.microsoft.com/office/drawing/2014/main" id="{E8074D0C-5B57-43B5-E8D4-93E8531043F8}"/>
                </a:ext>
              </a:extLst>
            </p:cNvPr>
            <p:cNvGraphicFramePr>
              <a:graphicFrameLocks noChangeAspect="1"/>
            </p:cNvGraphicFramePr>
            <p:nvPr/>
          </p:nvGraphicFramePr>
          <p:xfrm>
            <a:off x="3458" y="3680"/>
            <a:ext cx="1469" cy="299"/>
          </p:xfrm>
          <a:graphic>
            <a:graphicData uri="http://schemas.openxmlformats.org/presentationml/2006/ole">
              <mc:AlternateContent xmlns:mc="http://schemas.openxmlformats.org/markup-compatibility/2006">
                <mc:Choice xmlns:v="urn:schemas-microsoft-com:vml" Requires="v">
                  <p:oleObj name="Equation" r:id="rId2" imgW="1009778" imgH="171317" progId="Equation.3">
                    <p:embed/>
                  </p:oleObj>
                </mc:Choice>
                <mc:Fallback>
                  <p:oleObj name="Equation" r:id="rId2" imgW="1009778" imgH="171317" progId="Equation.3">
                    <p:embed/>
                    <p:pic>
                      <p:nvPicPr>
                        <p:cNvPr id="434" name="Object 259">
                          <a:extLst>
                            <a:ext uri="{FF2B5EF4-FFF2-40B4-BE49-F238E27FC236}">
                              <a16:creationId xmlns:a16="http://schemas.microsoft.com/office/drawing/2014/main" id="{E8074D0C-5B57-43B5-E8D4-93E8531043F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458" y="3680"/>
                          <a:ext cx="1469" cy="299"/>
                        </a:xfrm>
                        <a:prstGeom prst="rect">
                          <a:avLst/>
                        </a:prstGeom>
                        <a:noFill/>
                        <a:ln>
                          <a:noFill/>
                        </a:ln>
                        <a:effectLst/>
                        <a:extLst>
                          <a:ext uri="{909E8E84-426E-40DD-AFC4-6F175D3DCCD1}">
                            <a14:hiddenFill xmlns:a14="http://schemas.microsoft.com/office/drawing/2010/main">
                              <a:solidFill>
                                <a:srgbClr val="FFFF00"/>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p:sp>
        <p:nvSpPr>
          <p:cNvPr id="435" name="Text Box 260">
            <a:extLst>
              <a:ext uri="{FF2B5EF4-FFF2-40B4-BE49-F238E27FC236}">
                <a16:creationId xmlns:a16="http://schemas.microsoft.com/office/drawing/2014/main" id="{C0C2B143-CB09-71DD-DBBD-57BA023DD554}"/>
              </a:ext>
            </a:extLst>
          </p:cNvPr>
          <p:cNvSpPr txBox="1">
            <a:spLocks noChangeArrowheads="1"/>
          </p:cNvSpPr>
          <p:nvPr/>
        </p:nvSpPr>
        <p:spPr bwMode="auto">
          <a:xfrm>
            <a:off x="827437" y="2554232"/>
            <a:ext cx="3032125" cy="11176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lnSpc>
                <a:spcPct val="120000"/>
              </a:lnSpc>
            </a:pPr>
            <a:r>
              <a:rPr lang="en-US" altLang="zh-CN" i="1">
                <a:solidFill>
                  <a:srgbClr val="FF0066"/>
                </a:solidFill>
              </a:rPr>
              <a:t>i</a:t>
            </a:r>
            <a:r>
              <a:rPr lang="en-US" altLang="zh-CN" baseline="-25000">
                <a:solidFill>
                  <a:srgbClr val="FF0066"/>
                </a:solidFill>
              </a:rPr>
              <a:t>B1</a:t>
            </a:r>
            <a:r>
              <a:rPr lang="zh-CN" altLang="en-US">
                <a:solidFill>
                  <a:srgbClr val="FF0066"/>
                </a:solidFill>
              </a:rPr>
              <a:t>、</a:t>
            </a:r>
            <a:r>
              <a:rPr lang="en-US" altLang="zh-CN" i="1">
                <a:solidFill>
                  <a:srgbClr val="FF0066"/>
                </a:solidFill>
              </a:rPr>
              <a:t>i </a:t>
            </a:r>
            <a:r>
              <a:rPr lang="en-US" altLang="zh-CN">
                <a:solidFill>
                  <a:srgbClr val="FF0066"/>
                </a:solidFill>
                <a:sym typeface="Symbol" panose="05050102010706020507" pitchFamily="18" charset="2"/>
              </a:rPr>
              <a:t></a:t>
            </a:r>
            <a:r>
              <a:rPr lang="en-US" altLang="zh-CN" baseline="-25000">
                <a:solidFill>
                  <a:srgbClr val="FF0066"/>
                </a:solidFill>
              </a:rPr>
              <a:t>B1</a:t>
            </a:r>
            <a:r>
              <a:rPr lang="zh-CN" altLang="en-US">
                <a:solidFill>
                  <a:srgbClr val="0033CC"/>
                </a:solidFill>
              </a:rPr>
              <a:t>分别流入</a:t>
            </a:r>
            <a:r>
              <a:rPr lang="en-US" altLang="zh-CN">
                <a:solidFill>
                  <a:srgbClr val="0033CC"/>
                </a:solidFill>
              </a:rPr>
              <a:t>T</a:t>
            </a:r>
            <a:r>
              <a:rPr lang="en-US" altLang="zh-CN" baseline="-25000">
                <a:solidFill>
                  <a:srgbClr val="0033CC"/>
                </a:solidFill>
              </a:rPr>
              <a:t>1</a:t>
            </a:r>
            <a:r>
              <a:rPr lang="zh-CN" altLang="en-US">
                <a:solidFill>
                  <a:srgbClr val="0033CC"/>
                </a:solidFill>
              </a:rPr>
              <a:t>、</a:t>
            </a:r>
            <a:r>
              <a:rPr lang="en-US" altLang="zh-CN">
                <a:solidFill>
                  <a:srgbClr val="0033CC"/>
                </a:solidFill>
              </a:rPr>
              <a:t>T</a:t>
            </a:r>
            <a:r>
              <a:rPr lang="en-US" altLang="zh-CN">
                <a:solidFill>
                  <a:srgbClr val="0033CC"/>
                </a:solidFill>
                <a:sym typeface="Symbol" panose="05050102010706020507" pitchFamily="18" charset="2"/>
              </a:rPr>
              <a:t></a:t>
            </a:r>
            <a:r>
              <a:rPr lang="en-US" altLang="zh-CN" baseline="-25000">
                <a:solidFill>
                  <a:srgbClr val="0033CC"/>
                </a:solidFill>
              </a:rPr>
              <a:t>1</a:t>
            </a:r>
            <a:r>
              <a:rPr lang="en-US" altLang="zh-CN" baseline="30000">
                <a:solidFill>
                  <a:srgbClr val="0033CC"/>
                </a:solidFill>
              </a:rPr>
              <a:t> </a:t>
            </a:r>
            <a:r>
              <a:rPr lang="zh-CN" altLang="en-US">
                <a:solidFill>
                  <a:srgbClr val="0033CC"/>
                </a:solidFill>
              </a:rPr>
              <a:t>的发射极</a:t>
            </a:r>
          </a:p>
        </p:txBody>
      </p:sp>
      <p:sp>
        <p:nvSpPr>
          <p:cNvPr id="436" name="AutoShape 261">
            <a:extLst>
              <a:ext uri="{FF2B5EF4-FFF2-40B4-BE49-F238E27FC236}">
                <a16:creationId xmlns:a16="http://schemas.microsoft.com/office/drawing/2014/main" id="{3B340727-932B-A3D9-8603-7C1AE5C7C6F9}"/>
              </a:ext>
            </a:extLst>
          </p:cNvPr>
          <p:cNvSpPr>
            <a:spLocks noChangeArrowheads="1"/>
          </p:cNvSpPr>
          <p:nvPr/>
        </p:nvSpPr>
        <p:spPr bwMode="auto">
          <a:xfrm>
            <a:off x="857600" y="4106807"/>
            <a:ext cx="565150" cy="161925"/>
          </a:xfrm>
          <a:prstGeom prst="notchedRightArrow">
            <a:avLst>
              <a:gd name="adj1" fmla="val 50000"/>
              <a:gd name="adj2" fmla="val 87255"/>
            </a:avLst>
          </a:prstGeom>
          <a:solidFill>
            <a:srgbClr val="FF0066"/>
          </a:solidFill>
          <a:ln w="9525">
            <a:solidFill>
              <a:srgbClr val="FF0066"/>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437" name="Text Box 262">
            <a:extLst>
              <a:ext uri="{FF2B5EF4-FFF2-40B4-BE49-F238E27FC236}">
                <a16:creationId xmlns:a16="http://schemas.microsoft.com/office/drawing/2014/main" id="{73EDC112-3D7E-86E4-D4DE-843DF7BE3170}"/>
              </a:ext>
            </a:extLst>
          </p:cNvPr>
          <p:cNvSpPr txBox="1">
            <a:spLocks noChangeArrowheads="1"/>
          </p:cNvSpPr>
          <p:nvPr/>
        </p:nvSpPr>
        <p:spPr bwMode="auto">
          <a:xfrm>
            <a:off x="1459262" y="3900432"/>
            <a:ext cx="2751138"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a:solidFill>
                  <a:srgbClr val="0033CC"/>
                </a:solidFill>
              </a:rPr>
              <a:t>T</a:t>
            </a:r>
            <a:r>
              <a:rPr lang="en-US" altLang="zh-CN" baseline="-25000">
                <a:solidFill>
                  <a:srgbClr val="0033CC"/>
                </a:solidFill>
              </a:rPr>
              <a:t>2 </a:t>
            </a:r>
            <a:r>
              <a:rPr lang="zh-CN" altLang="en-US">
                <a:solidFill>
                  <a:srgbClr val="0033CC"/>
                </a:solidFill>
              </a:rPr>
              <a:t>、 </a:t>
            </a:r>
            <a:r>
              <a:rPr lang="en-US" altLang="zh-CN">
                <a:solidFill>
                  <a:srgbClr val="0033CC"/>
                </a:solidFill>
              </a:rPr>
              <a:t>T</a:t>
            </a:r>
            <a:r>
              <a:rPr lang="en-US" altLang="zh-CN">
                <a:solidFill>
                  <a:srgbClr val="0033CC"/>
                </a:solidFill>
                <a:sym typeface="Symbol" panose="05050102010706020507" pitchFamily="18" charset="2"/>
              </a:rPr>
              <a:t></a:t>
            </a:r>
            <a:r>
              <a:rPr lang="en-US" altLang="zh-CN" baseline="-25000">
                <a:solidFill>
                  <a:srgbClr val="0033CC"/>
                </a:solidFill>
              </a:rPr>
              <a:t>2</a:t>
            </a:r>
            <a:r>
              <a:rPr lang="zh-CN" altLang="en-US">
                <a:solidFill>
                  <a:srgbClr val="0033CC"/>
                </a:solidFill>
              </a:rPr>
              <a:t>均截止</a:t>
            </a:r>
          </a:p>
        </p:txBody>
      </p:sp>
      <p:sp>
        <p:nvSpPr>
          <p:cNvPr id="438" name="Text Box 263">
            <a:extLst>
              <a:ext uri="{FF2B5EF4-FFF2-40B4-BE49-F238E27FC236}">
                <a16:creationId xmlns:a16="http://schemas.microsoft.com/office/drawing/2014/main" id="{046C3875-8248-1740-2FDC-4157A388A1B1}"/>
              </a:ext>
            </a:extLst>
          </p:cNvPr>
          <p:cNvSpPr txBox="1">
            <a:spLocks noChangeArrowheads="1"/>
          </p:cNvSpPr>
          <p:nvPr/>
        </p:nvSpPr>
        <p:spPr bwMode="auto">
          <a:xfrm>
            <a:off x="1437037" y="4402082"/>
            <a:ext cx="2751138"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zh-CN" altLang="en-US">
                <a:solidFill>
                  <a:srgbClr val="0033CC"/>
                </a:solidFill>
              </a:rPr>
              <a:t>则 </a:t>
            </a:r>
            <a:r>
              <a:rPr lang="en-US" altLang="zh-CN">
                <a:solidFill>
                  <a:srgbClr val="0033CC"/>
                </a:solidFill>
              </a:rPr>
              <a:t>T</a:t>
            </a:r>
            <a:r>
              <a:rPr lang="en-US" altLang="zh-CN" baseline="-25000">
                <a:solidFill>
                  <a:srgbClr val="0033CC"/>
                </a:solidFill>
              </a:rPr>
              <a:t>4 </a:t>
            </a:r>
            <a:r>
              <a:rPr lang="zh-CN" altLang="en-US">
                <a:solidFill>
                  <a:srgbClr val="0033CC"/>
                </a:solidFill>
              </a:rPr>
              <a:t>截止</a:t>
            </a:r>
          </a:p>
        </p:txBody>
      </p:sp>
      <p:sp>
        <p:nvSpPr>
          <p:cNvPr id="439" name="Text Box 264">
            <a:extLst>
              <a:ext uri="{FF2B5EF4-FFF2-40B4-BE49-F238E27FC236}">
                <a16:creationId xmlns:a16="http://schemas.microsoft.com/office/drawing/2014/main" id="{0AEF550D-9651-E42D-372B-B7BC98AB8214}"/>
              </a:ext>
            </a:extLst>
          </p:cNvPr>
          <p:cNvSpPr txBox="1">
            <a:spLocks noChangeArrowheads="1"/>
          </p:cNvSpPr>
          <p:nvPr/>
        </p:nvSpPr>
        <p:spPr bwMode="auto">
          <a:xfrm>
            <a:off x="1459262" y="5019619"/>
            <a:ext cx="224155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a:solidFill>
                  <a:srgbClr val="0033CC"/>
                </a:solidFill>
              </a:rPr>
              <a:t>T</a:t>
            </a:r>
            <a:r>
              <a:rPr lang="en-US" altLang="zh-CN" baseline="-25000">
                <a:solidFill>
                  <a:srgbClr val="0033CC"/>
                </a:solidFill>
              </a:rPr>
              <a:t>3 </a:t>
            </a:r>
            <a:r>
              <a:rPr lang="zh-CN" altLang="en-US">
                <a:solidFill>
                  <a:srgbClr val="0033CC"/>
                </a:solidFill>
              </a:rPr>
              <a:t>、 </a:t>
            </a:r>
            <a:r>
              <a:rPr lang="en-US" altLang="zh-CN">
                <a:solidFill>
                  <a:srgbClr val="0033CC"/>
                </a:solidFill>
              </a:rPr>
              <a:t>D</a:t>
            </a:r>
            <a:r>
              <a:rPr lang="en-US" altLang="zh-CN" baseline="-25000">
                <a:solidFill>
                  <a:srgbClr val="0033CC"/>
                </a:solidFill>
              </a:rPr>
              <a:t> </a:t>
            </a:r>
            <a:r>
              <a:rPr lang="zh-CN" altLang="en-US">
                <a:solidFill>
                  <a:srgbClr val="0033CC"/>
                </a:solidFill>
              </a:rPr>
              <a:t>导通</a:t>
            </a:r>
          </a:p>
        </p:txBody>
      </p:sp>
      <p:sp>
        <p:nvSpPr>
          <p:cNvPr id="440" name="AutoShape 265">
            <a:extLst>
              <a:ext uri="{FF2B5EF4-FFF2-40B4-BE49-F238E27FC236}">
                <a16:creationId xmlns:a16="http://schemas.microsoft.com/office/drawing/2014/main" id="{9D84273A-94A8-F540-9AC4-C028294B0855}"/>
              </a:ext>
            </a:extLst>
          </p:cNvPr>
          <p:cNvSpPr>
            <a:spLocks noChangeArrowheads="1"/>
          </p:cNvSpPr>
          <p:nvPr/>
        </p:nvSpPr>
        <p:spPr bwMode="auto">
          <a:xfrm>
            <a:off x="789337" y="5197419"/>
            <a:ext cx="565150" cy="161925"/>
          </a:xfrm>
          <a:prstGeom prst="notchedRightArrow">
            <a:avLst>
              <a:gd name="adj1" fmla="val 50000"/>
              <a:gd name="adj2" fmla="val 87255"/>
            </a:avLst>
          </a:prstGeom>
          <a:solidFill>
            <a:srgbClr val="FF0066"/>
          </a:solidFill>
          <a:ln w="9525">
            <a:solidFill>
              <a:srgbClr val="FF0066"/>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aphicFrame>
        <p:nvGraphicFramePr>
          <p:cNvPr id="441" name="Object 266">
            <a:extLst>
              <a:ext uri="{FF2B5EF4-FFF2-40B4-BE49-F238E27FC236}">
                <a16:creationId xmlns:a16="http://schemas.microsoft.com/office/drawing/2014/main" id="{7F028B85-40FC-C728-13F4-16C1D2193EAD}"/>
              </a:ext>
            </a:extLst>
          </p:cNvPr>
          <p:cNvGraphicFramePr>
            <a:graphicFrameLocks noChangeAspect="1"/>
          </p:cNvGraphicFramePr>
          <p:nvPr>
            <p:extLst>
              <p:ext uri="{D42A27DB-BD31-4B8C-83A1-F6EECF244321}">
                <p14:modId xmlns:p14="http://schemas.microsoft.com/office/powerpoint/2010/main" val="1521413277"/>
              </p:ext>
            </p:extLst>
          </p:nvPr>
        </p:nvGraphicFramePr>
        <p:xfrm>
          <a:off x="925862" y="5545082"/>
          <a:ext cx="3008313" cy="839787"/>
        </p:xfrm>
        <a:graphic>
          <a:graphicData uri="http://schemas.openxmlformats.org/presentationml/2006/ole">
            <mc:AlternateContent xmlns:mc="http://schemas.openxmlformats.org/markup-compatibility/2006">
              <mc:Choice xmlns:v="urn:schemas-microsoft-com:vml" Requires="v">
                <p:oleObj name="Equation" r:id="rId4" imgW="1314315" imgH="333196" progId="Equation.3">
                  <p:embed/>
                </p:oleObj>
              </mc:Choice>
              <mc:Fallback>
                <p:oleObj name="Equation" r:id="rId4" imgW="1314315" imgH="333196" progId="Equation.3">
                  <p:embed/>
                  <p:pic>
                    <p:nvPicPr>
                      <p:cNvPr id="441" name="Object 266">
                        <a:extLst>
                          <a:ext uri="{FF2B5EF4-FFF2-40B4-BE49-F238E27FC236}">
                            <a16:creationId xmlns:a16="http://schemas.microsoft.com/office/drawing/2014/main" id="{7F028B85-40FC-C728-13F4-16C1D2193EAD}"/>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925862" y="5545082"/>
                        <a:ext cx="3008313" cy="839787"/>
                      </a:xfrm>
                      <a:prstGeom prst="rect">
                        <a:avLst/>
                      </a:prstGeom>
                      <a:noFill/>
                      <a:ln>
                        <a:noFill/>
                      </a:ln>
                      <a:effectLst/>
                      <a:extLst>
                        <a:ext uri="{909E8E84-426E-40DD-AFC4-6F175D3DCCD1}">
                          <a14:hiddenFill xmlns:a14="http://schemas.microsoft.com/office/drawing/2010/main">
                            <a:solidFill>
                              <a:srgbClr val="FFFF00"/>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p:nvGrpSpPr>
          <p:cNvPr id="446" name="Group 267">
            <a:extLst>
              <a:ext uri="{FF2B5EF4-FFF2-40B4-BE49-F238E27FC236}">
                <a16:creationId xmlns:a16="http://schemas.microsoft.com/office/drawing/2014/main" id="{D4117473-03AD-D925-07E9-7BC5B3DCABB7}"/>
              </a:ext>
            </a:extLst>
          </p:cNvPr>
          <p:cNvGrpSpPr>
            <a:grpSpLocks/>
          </p:cNvGrpSpPr>
          <p:nvPr/>
        </p:nvGrpSpPr>
        <p:grpSpPr bwMode="auto">
          <a:xfrm>
            <a:off x="5630417" y="2437043"/>
            <a:ext cx="1017587" cy="2227262"/>
            <a:chOff x="2037" y="1179"/>
            <a:chExt cx="641" cy="1403"/>
          </a:xfrm>
        </p:grpSpPr>
        <p:sp>
          <p:nvSpPr>
            <p:cNvPr id="447" name="AutoShape 268">
              <a:extLst>
                <a:ext uri="{FF2B5EF4-FFF2-40B4-BE49-F238E27FC236}">
                  <a16:creationId xmlns:a16="http://schemas.microsoft.com/office/drawing/2014/main" id="{E58D5764-0160-3C65-2046-6266E3029F82}"/>
                </a:ext>
              </a:extLst>
            </p:cNvPr>
            <p:cNvSpPr>
              <a:spLocks noChangeArrowheads="1"/>
            </p:cNvSpPr>
            <p:nvPr/>
          </p:nvSpPr>
          <p:spPr bwMode="auto">
            <a:xfrm>
              <a:off x="2037" y="1179"/>
              <a:ext cx="584" cy="270"/>
            </a:xfrm>
            <a:prstGeom prst="wedgeRoundRectCallout">
              <a:avLst>
                <a:gd name="adj1" fmla="val 85616"/>
                <a:gd name="adj2" fmla="val 60000"/>
                <a:gd name="adj3" fmla="val 16667"/>
              </a:avLst>
            </a:prstGeom>
            <a:solidFill>
              <a:srgbClr val="FFFFCC"/>
            </a:solidFill>
            <a:ln w="9525">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r>
                <a:rPr lang="en-US" altLang="zh-CN" sz="2400" dirty="0">
                  <a:solidFill>
                    <a:srgbClr val="FF0066"/>
                  </a:solidFill>
                </a:rPr>
                <a:t>0.3 V</a:t>
              </a:r>
            </a:p>
          </p:txBody>
        </p:sp>
        <p:sp>
          <p:nvSpPr>
            <p:cNvPr id="448" name="AutoShape 269">
              <a:extLst>
                <a:ext uri="{FF2B5EF4-FFF2-40B4-BE49-F238E27FC236}">
                  <a16:creationId xmlns:a16="http://schemas.microsoft.com/office/drawing/2014/main" id="{846C9312-C85C-A4BF-1188-DDA9391EC5B1}"/>
                </a:ext>
              </a:extLst>
            </p:cNvPr>
            <p:cNvSpPr>
              <a:spLocks noChangeArrowheads="1"/>
            </p:cNvSpPr>
            <p:nvPr/>
          </p:nvSpPr>
          <p:spPr bwMode="auto">
            <a:xfrm>
              <a:off x="2094" y="2312"/>
              <a:ext cx="584" cy="270"/>
            </a:xfrm>
            <a:prstGeom prst="wedgeRoundRectCallout">
              <a:avLst>
                <a:gd name="adj1" fmla="val 85616"/>
                <a:gd name="adj2" fmla="val 60000"/>
                <a:gd name="adj3" fmla="val 16667"/>
              </a:avLst>
            </a:prstGeom>
            <a:solidFill>
              <a:srgbClr val="FFFFCC"/>
            </a:solidFill>
            <a:ln w="9525">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r>
                <a:rPr lang="en-US" altLang="zh-CN" sz="2400">
                  <a:solidFill>
                    <a:srgbClr val="FF0066"/>
                  </a:solidFill>
                </a:rPr>
                <a:t>0.3 V</a:t>
              </a:r>
            </a:p>
          </p:txBody>
        </p:sp>
      </p:grpSp>
      <p:sp>
        <p:nvSpPr>
          <p:cNvPr id="3" name="灯片编号占位符 2">
            <a:extLst>
              <a:ext uri="{FF2B5EF4-FFF2-40B4-BE49-F238E27FC236}">
                <a16:creationId xmlns:a16="http://schemas.microsoft.com/office/drawing/2014/main" id="{1FCC8611-CD29-2584-8380-D3BD8334EA89}"/>
              </a:ext>
            </a:extLst>
          </p:cNvPr>
          <p:cNvSpPr>
            <a:spLocks noGrp="1"/>
          </p:cNvSpPr>
          <p:nvPr>
            <p:ph type="sldNum" sz="quarter" idx="12"/>
          </p:nvPr>
        </p:nvSpPr>
        <p:spPr/>
        <p:txBody>
          <a:bodyPr/>
          <a:lstStyle/>
          <a:p>
            <a:fld id="{392CBAA0-59E6-204E-8F03-85E5040D48B8}" type="slidenum">
              <a:rPr kumimoji="1" lang="zh-CN" altLang="en-US" smtClean="0"/>
              <a:t>116</a:t>
            </a:fld>
            <a:r>
              <a:rPr kumimoji="1" lang="en-US" altLang="zh-CN"/>
              <a:t>/132</a:t>
            </a:r>
            <a:endParaRPr kumimoji="1" lang="zh-CN" altLang="en-US" dirty="0"/>
          </a:p>
        </p:txBody>
      </p:sp>
    </p:spTree>
    <p:extLst>
      <p:ext uri="{BB962C8B-B14F-4D97-AF65-F5344CB8AC3E}">
        <p14:creationId xmlns:p14="http://schemas.microsoft.com/office/powerpoint/2010/main" val="317532800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iterate type="lt">
                                    <p:tmPct val="100000"/>
                                  </p:iterate>
                                  <p:childTnLst>
                                    <p:set>
                                      <p:cBhvr>
                                        <p:cTn id="6" dur="1" fill="hold">
                                          <p:stCondLst>
                                            <p:cond delay="0"/>
                                          </p:stCondLst>
                                        </p:cTn>
                                        <p:tgtEl>
                                          <p:spTgt spid="431"/>
                                        </p:tgtEl>
                                        <p:attrNameLst>
                                          <p:attrName>style.visibility</p:attrName>
                                        </p:attrNameLst>
                                      </p:cBhvr>
                                      <p:to>
                                        <p:strVal val="visible"/>
                                      </p:to>
                                    </p:set>
                                    <p:animEffect transition="in" filter="wipe(left)">
                                      <p:cBhvr>
                                        <p:cTn id="7" dur="75"/>
                                        <p:tgtEl>
                                          <p:spTgt spid="431"/>
                                        </p:tgtEl>
                                      </p:cBhvr>
                                    </p:animEffect>
                                  </p:childTnLst>
                                </p:cTn>
                              </p:par>
                            </p:childTnLst>
                          </p:cTn>
                        </p:par>
                      </p:childTnLst>
                    </p:cTn>
                  </p:par>
                  <p:par>
                    <p:cTn id="8" fill="hold">
                      <p:stCondLst>
                        <p:cond delay="indefinite"/>
                      </p:stCondLst>
                      <p:childTnLst>
                        <p:par>
                          <p:cTn id="9" fill="hold">
                            <p:stCondLst>
                              <p:cond delay="0"/>
                            </p:stCondLst>
                            <p:childTnLst>
                              <p:par>
                                <p:cTn id="10" presetID="12" presetClass="entr" presetSubtype="1" fill="hold" nodeType="clickEffect">
                                  <p:stCondLst>
                                    <p:cond delay="0"/>
                                  </p:stCondLst>
                                  <p:childTnLst>
                                    <p:set>
                                      <p:cBhvr>
                                        <p:cTn id="11" dur="1" fill="hold">
                                          <p:stCondLst>
                                            <p:cond delay="0"/>
                                          </p:stCondLst>
                                        </p:cTn>
                                        <p:tgtEl>
                                          <p:spTgt spid="432"/>
                                        </p:tgtEl>
                                        <p:attrNameLst>
                                          <p:attrName>style.visibility</p:attrName>
                                        </p:attrNameLst>
                                      </p:cBhvr>
                                      <p:to>
                                        <p:strVal val="visible"/>
                                      </p:to>
                                    </p:set>
                                    <p:anim calcmode="lin" valueType="num">
                                      <p:cBhvr additive="base">
                                        <p:cTn id="12" dur="500"/>
                                        <p:tgtEl>
                                          <p:spTgt spid="432"/>
                                        </p:tgtEl>
                                        <p:attrNameLst>
                                          <p:attrName>ppt_y</p:attrName>
                                        </p:attrNameLst>
                                      </p:cBhvr>
                                      <p:tavLst>
                                        <p:tav tm="0">
                                          <p:val>
                                            <p:strVal val="#ppt_y-#ppt_h*1.125000"/>
                                          </p:val>
                                        </p:tav>
                                        <p:tav tm="100000">
                                          <p:val>
                                            <p:strVal val="#ppt_y"/>
                                          </p:val>
                                        </p:tav>
                                      </p:tavLst>
                                    </p:anim>
                                    <p:animEffect transition="in" filter="wipe(down)">
                                      <p:cBhvr>
                                        <p:cTn id="13" dur="500"/>
                                        <p:tgtEl>
                                          <p:spTgt spid="432"/>
                                        </p:tgtEl>
                                      </p:cBhvr>
                                    </p:animEffect>
                                  </p:childTnLst>
                                </p:cTn>
                              </p:par>
                            </p:childTnLst>
                          </p:cTn>
                        </p:par>
                      </p:childTnLst>
                    </p:cTn>
                  </p:par>
                  <p:par>
                    <p:cTn id="14" fill="hold">
                      <p:stCondLst>
                        <p:cond delay="indefinite"/>
                      </p:stCondLst>
                      <p:childTnLst>
                        <p:par>
                          <p:cTn id="15" fill="hold">
                            <p:stCondLst>
                              <p:cond delay="0"/>
                            </p:stCondLst>
                            <p:childTnLst>
                              <p:par>
                                <p:cTn id="16" presetID="12" presetClass="entr" presetSubtype="8" fill="hold" nodeType="clickEffect">
                                  <p:stCondLst>
                                    <p:cond delay="0"/>
                                  </p:stCondLst>
                                  <p:childTnLst>
                                    <p:set>
                                      <p:cBhvr>
                                        <p:cTn id="17" dur="1" fill="hold">
                                          <p:stCondLst>
                                            <p:cond delay="0"/>
                                          </p:stCondLst>
                                        </p:cTn>
                                        <p:tgtEl>
                                          <p:spTgt spid="446"/>
                                        </p:tgtEl>
                                        <p:attrNameLst>
                                          <p:attrName>style.visibility</p:attrName>
                                        </p:attrNameLst>
                                      </p:cBhvr>
                                      <p:to>
                                        <p:strVal val="visible"/>
                                      </p:to>
                                    </p:set>
                                    <p:anim calcmode="lin" valueType="num">
                                      <p:cBhvr additive="base">
                                        <p:cTn id="18" dur="500"/>
                                        <p:tgtEl>
                                          <p:spTgt spid="446"/>
                                        </p:tgtEl>
                                        <p:attrNameLst>
                                          <p:attrName>ppt_x</p:attrName>
                                        </p:attrNameLst>
                                      </p:cBhvr>
                                      <p:tavLst>
                                        <p:tav tm="0">
                                          <p:val>
                                            <p:strVal val="#ppt_x-#ppt_w*1.125000"/>
                                          </p:val>
                                        </p:tav>
                                        <p:tav tm="100000">
                                          <p:val>
                                            <p:strVal val="#ppt_x"/>
                                          </p:val>
                                        </p:tav>
                                      </p:tavLst>
                                    </p:anim>
                                    <p:animEffect transition="in" filter="wipe(right)">
                                      <p:cBhvr>
                                        <p:cTn id="19" dur="500"/>
                                        <p:tgtEl>
                                          <p:spTgt spid="446"/>
                                        </p:tgtEl>
                                      </p:cBhvr>
                                    </p:animEffect>
                                  </p:childTnLst>
                                </p:cTn>
                              </p:par>
                            </p:childTnLst>
                          </p:cTn>
                        </p:par>
                      </p:childTnLst>
                    </p:cTn>
                  </p:par>
                  <p:par>
                    <p:cTn id="20" fill="hold">
                      <p:stCondLst>
                        <p:cond delay="indefinite"/>
                      </p:stCondLst>
                      <p:childTnLst>
                        <p:par>
                          <p:cTn id="21" fill="hold">
                            <p:stCondLst>
                              <p:cond delay="0"/>
                            </p:stCondLst>
                            <p:childTnLst>
                              <p:par>
                                <p:cTn id="22" presetID="12" presetClass="entr" presetSubtype="4" fill="hold" nodeType="clickEffect">
                                  <p:stCondLst>
                                    <p:cond delay="0"/>
                                  </p:stCondLst>
                                  <p:childTnLst>
                                    <p:set>
                                      <p:cBhvr>
                                        <p:cTn id="23" dur="1" fill="hold">
                                          <p:stCondLst>
                                            <p:cond delay="0"/>
                                          </p:stCondLst>
                                        </p:cTn>
                                        <p:tgtEl>
                                          <p:spTgt spid="393"/>
                                        </p:tgtEl>
                                        <p:attrNameLst>
                                          <p:attrName>style.visibility</p:attrName>
                                        </p:attrNameLst>
                                      </p:cBhvr>
                                      <p:to>
                                        <p:strVal val="visible"/>
                                      </p:to>
                                    </p:set>
                                    <p:anim calcmode="lin" valueType="num">
                                      <p:cBhvr additive="base">
                                        <p:cTn id="24" dur="500"/>
                                        <p:tgtEl>
                                          <p:spTgt spid="393"/>
                                        </p:tgtEl>
                                        <p:attrNameLst>
                                          <p:attrName>ppt_y</p:attrName>
                                        </p:attrNameLst>
                                      </p:cBhvr>
                                      <p:tavLst>
                                        <p:tav tm="0">
                                          <p:val>
                                            <p:strVal val="#ppt_y+#ppt_h*1.125000"/>
                                          </p:val>
                                        </p:tav>
                                        <p:tav tm="100000">
                                          <p:val>
                                            <p:strVal val="#ppt_y"/>
                                          </p:val>
                                        </p:tav>
                                      </p:tavLst>
                                    </p:anim>
                                    <p:animEffect transition="in" filter="wipe(up)">
                                      <p:cBhvr>
                                        <p:cTn id="25" dur="500"/>
                                        <p:tgtEl>
                                          <p:spTgt spid="393"/>
                                        </p:tgtEl>
                                      </p:cBhvr>
                                    </p:animEffect>
                                  </p:childTnLst>
                                </p:cTn>
                              </p:par>
                            </p:childTnLst>
                          </p:cTn>
                        </p:par>
                      </p:childTnLst>
                    </p:cTn>
                  </p:par>
                  <p:par>
                    <p:cTn id="26" fill="hold">
                      <p:stCondLst>
                        <p:cond delay="indefinite"/>
                      </p:stCondLst>
                      <p:childTnLst>
                        <p:par>
                          <p:cTn id="27" fill="hold">
                            <p:stCondLst>
                              <p:cond delay="0"/>
                            </p:stCondLst>
                            <p:childTnLst>
                              <p:par>
                                <p:cTn id="28" presetID="22" presetClass="entr" presetSubtype="8" fill="hold" grpId="0" nodeType="clickEffect">
                                  <p:stCondLst>
                                    <p:cond delay="0"/>
                                  </p:stCondLst>
                                  <p:iterate type="lt">
                                    <p:tmPct val="100000"/>
                                  </p:iterate>
                                  <p:childTnLst>
                                    <p:set>
                                      <p:cBhvr>
                                        <p:cTn id="29" dur="1" fill="hold">
                                          <p:stCondLst>
                                            <p:cond delay="0"/>
                                          </p:stCondLst>
                                        </p:cTn>
                                        <p:tgtEl>
                                          <p:spTgt spid="435"/>
                                        </p:tgtEl>
                                        <p:attrNameLst>
                                          <p:attrName>style.visibility</p:attrName>
                                        </p:attrNameLst>
                                      </p:cBhvr>
                                      <p:to>
                                        <p:strVal val="visible"/>
                                      </p:to>
                                    </p:set>
                                    <p:animEffect transition="in" filter="wipe(left)">
                                      <p:cBhvr>
                                        <p:cTn id="30" dur="75"/>
                                        <p:tgtEl>
                                          <p:spTgt spid="435"/>
                                        </p:tgtEl>
                                      </p:cBhvr>
                                    </p:animEffect>
                                  </p:childTnLst>
                                </p:cTn>
                              </p:par>
                            </p:childTnLst>
                          </p:cTn>
                        </p:par>
                        <p:par>
                          <p:cTn id="31" fill="hold">
                            <p:stCondLst>
                              <p:cond delay="1650"/>
                            </p:stCondLst>
                            <p:childTnLst>
                              <p:par>
                                <p:cTn id="32" presetID="12" presetClass="entr" presetSubtype="1" fill="hold" nodeType="afterEffect">
                                  <p:stCondLst>
                                    <p:cond delay="1000"/>
                                  </p:stCondLst>
                                  <p:childTnLst>
                                    <p:set>
                                      <p:cBhvr>
                                        <p:cTn id="33" dur="1" fill="hold">
                                          <p:stCondLst>
                                            <p:cond delay="0"/>
                                          </p:stCondLst>
                                        </p:cTn>
                                        <p:tgtEl>
                                          <p:spTgt spid="122"/>
                                        </p:tgtEl>
                                        <p:attrNameLst>
                                          <p:attrName>style.visibility</p:attrName>
                                        </p:attrNameLst>
                                      </p:cBhvr>
                                      <p:to>
                                        <p:strVal val="visible"/>
                                      </p:to>
                                    </p:set>
                                    <p:anim calcmode="lin" valueType="num">
                                      <p:cBhvr additive="base">
                                        <p:cTn id="34" dur="500"/>
                                        <p:tgtEl>
                                          <p:spTgt spid="122"/>
                                        </p:tgtEl>
                                        <p:attrNameLst>
                                          <p:attrName>ppt_y</p:attrName>
                                        </p:attrNameLst>
                                      </p:cBhvr>
                                      <p:tavLst>
                                        <p:tav tm="0">
                                          <p:val>
                                            <p:strVal val="#ppt_y-#ppt_h*1.125000"/>
                                          </p:val>
                                        </p:tav>
                                        <p:tav tm="100000">
                                          <p:val>
                                            <p:strVal val="#ppt_y"/>
                                          </p:val>
                                        </p:tav>
                                      </p:tavLst>
                                    </p:anim>
                                    <p:animEffect transition="in" filter="wipe(down)">
                                      <p:cBhvr>
                                        <p:cTn id="35" dur="500"/>
                                        <p:tgtEl>
                                          <p:spTgt spid="122"/>
                                        </p:tgtEl>
                                      </p:cBhvr>
                                    </p:animEffect>
                                  </p:childTnLst>
                                </p:cTn>
                              </p:par>
                            </p:childTnLst>
                          </p:cTn>
                        </p:par>
                        <p:par>
                          <p:cTn id="36" fill="hold">
                            <p:stCondLst>
                              <p:cond delay="3150"/>
                            </p:stCondLst>
                            <p:childTnLst>
                              <p:par>
                                <p:cTn id="37" presetID="12" presetClass="entr" presetSubtype="1" fill="hold" nodeType="afterEffect">
                                  <p:stCondLst>
                                    <p:cond delay="0"/>
                                  </p:stCondLst>
                                  <p:childTnLst>
                                    <p:set>
                                      <p:cBhvr>
                                        <p:cTn id="38" dur="1" fill="hold">
                                          <p:stCondLst>
                                            <p:cond delay="0"/>
                                          </p:stCondLst>
                                        </p:cTn>
                                        <p:tgtEl>
                                          <p:spTgt spid="339"/>
                                        </p:tgtEl>
                                        <p:attrNameLst>
                                          <p:attrName>style.visibility</p:attrName>
                                        </p:attrNameLst>
                                      </p:cBhvr>
                                      <p:to>
                                        <p:strVal val="visible"/>
                                      </p:to>
                                    </p:set>
                                    <p:anim calcmode="lin" valueType="num">
                                      <p:cBhvr additive="base">
                                        <p:cTn id="39" dur="500"/>
                                        <p:tgtEl>
                                          <p:spTgt spid="339"/>
                                        </p:tgtEl>
                                        <p:attrNameLst>
                                          <p:attrName>ppt_y</p:attrName>
                                        </p:attrNameLst>
                                      </p:cBhvr>
                                      <p:tavLst>
                                        <p:tav tm="0">
                                          <p:val>
                                            <p:strVal val="#ppt_y-#ppt_h*1.125000"/>
                                          </p:val>
                                        </p:tav>
                                        <p:tav tm="100000">
                                          <p:val>
                                            <p:strVal val="#ppt_y"/>
                                          </p:val>
                                        </p:tav>
                                      </p:tavLst>
                                    </p:anim>
                                    <p:animEffect transition="in" filter="wipe(down)">
                                      <p:cBhvr>
                                        <p:cTn id="40" dur="500"/>
                                        <p:tgtEl>
                                          <p:spTgt spid="339"/>
                                        </p:tgtEl>
                                      </p:cBhvr>
                                    </p:animEffect>
                                  </p:childTnLst>
                                </p:cTn>
                              </p:par>
                            </p:childTnLst>
                          </p:cTn>
                        </p:par>
                      </p:childTnLst>
                    </p:cTn>
                  </p:par>
                  <p:par>
                    <p:cTn id="41" fill="hold">
                      <p:stCondLst>
                        <p:cond delay="indefinite"/>
                      </p:stCondLst>
                      <p:childTnLst>
                        <p:par>
                          <p:cTn id="42" fill="hold">
                            <p:stCondLst>
                              <p:cond delay="0"/>
                            </p:stCondLst>
                            <p:childTnLst>
                              <p:par>
                                <p:cTn id="43" presetID="22" presetClass="entr" presetSubtype="8" fill="hold" nodeType="clickEffect">
                                  <p:stCondLst>
                                    <p:cond delay="0"/>
                                  </p:stCondLst>
                                  <p:childTnLst>
                                    <p:set>
                                      <p:cBhvr>
                                        <p:cTn id="44" dur="1" fill="hold">
                                          <p:stCondLst>
                                            <p:cond delay="0"/>
                                          </p:stCondLst>
                                        </p:cTn>
                                        <p:tgtEl>
                                          <p:spTgt spid="436"/>
                                        </p:tgtEl>
                                        <p:attrNameLst>
                                          <p:attrName>style.visibility</p:attrName>
                                        </p:attrNameLst>
                                      </p:cBhvr>
                                      <p:to>
                                        <p:strVal val="visible"/>
                                      </p:to>
                                    </p:set>
                                    <p:animEffect transition="in" filter="wipe(left)">
                                      <p:cBhvr>
                                        <p:cTn id="45" dur="500"/>
                                        <p:tgtEl>
                                          <p:spTgt spid="436"/>
                                        </p:tgtEl>
                                      </p:cBhvr>
                                    </p:animEffect>
                                  </p:childTnLst>
                                </p:cTn>
                              </p:par>
                            </p:childTnLst>
                          </p:cTn>
                        </p:par>
                        <p:par>
                          <p:cTn id="46" fill="hold">
                            <p:stCondLst>
                              <p:cond delay="500"/>
                            </p:stCondLst>
                            <p:childTnLst>
                              <p:par>
                                <p:cTn id="47" presetID="22" presetClass="entr" presetSubtype="8" fill="hold" grpId="0" nodeType="afterEffect">
                                  <p:stCondLst>
                                    <p:cond delay="1000"/>
                                  </p:stCondLst>
                                  <p:childTnLst>
                                    <p:set>
                                      <p:cBhvr>
                                        <p:cTn id="48" dur="1" fill="hold">
                                          <p:stCondLst>
                                            <p:cond delay="0"/>
                                          </p:stCondLst>
                                        </p:cTn>
                                        <p:tgtEl>
                                          <p:spTgt spid="437">
                                            <p:txEl>
                                              <p:pRg st="0" end="0"/>
                                            </p:txEl>
                                          </p:spTgt>
                                        </p:tgtEl>
                                        <p:attrNameLst>
                                          <p:attrName>style.visibility</p:attrName>
                                        </p:attrNameLst>
                                      </p:cBhvr>
                                      <p:to>
                                        <p:strVal val="visible"/>
                                      </p:to>
                                    </p:set>
                                    <p:animEffect transition="in" filter="wipe(left)">
                                      <p:cBhvr>
                                        <p:cTn id="49" dur="500"/>
                                        <p:tgtEl>
                                          <p:spTgt spid="437">
                                            <p:txEl>
                                              <p:pRg st="0" end="0"/>
                                            </p:txEl>
                                          </p:spTgt>
                                        </p:tgtEl>
                                      </p:cBhvr>
                                    </p:animEffect>
                                  </p:childTnLst>
                                </p:cTn>
                              </p:par>
                            </p:childTnLst>
                          </p:cTn>
                        </p:par>
                      </p:childTnLst>
                    </p:cTn>
                  </p:par>
                  <p:par>
                    <p:cTn id="50" fill="hold">
                      <p:stCondLst>
                        <p:cond delay="indefinite"/>
                      </p:stCondLst>
                      <p:childTnLst>
                        <p:par>
                          <p:cTn id="51" fill="hold">
                            <p:stCondLst>
                              <p:cond delay="0"/>
                            </p:stCondLst>
                            <p:childTnLst>
                              <p:par>
                                <p:cTn id="52" presetID="9" presetClass="entr" presetSubtype="0" fill="hold" nodeType="clickEffect">
                                  <p:stCondLst>
                                    <p:cond delay="0"/>
                                  </p:stCondLst>
                                  <p:childTnLst>
                                    <p:set>
                                      <p:cBhvr>
                                        <p:cTn id="53" dur="1" fill="hold">
                                          <p:stCondLst>
                                            <p:cond delay="0"/>
                                          </p:stCondLst>
                                        </p:cTn>
                                        <p:tgtEl>
                                          <p:spTgt spid="397"/>
                                        </p:tgtEl>
                                        <p:attrNameLst>
                                          <p:attrName>style.visibility</p:attrName>
                                        </p:attrNameLst>
                                      </p:cBhvr>
                                      <p:to>
                                        <p:strVal val="visible"/>
                                      </p:to>
                                    </p:set>
                                    <p:animEffect transition="in" filter="dissolve">
                                      <p:cBhvr>
                                        <p:cTn id="54" dur="500"/>
                                        <p:tgtEl>
                                          <p:spTgt spid="397"/>
                                        </p:tgtEl>
                                      </p:cBhvr>
                                    </p:animEffect>
                                  </p:childTnLst>
                                </p:cTn>
                              </p:par>
                            </p:childTnLst>
                          </p:cTn>
                        </p:par>
                      </p:childTnLst>
                    </p:cTn>
                  </p:par>
                  <p:par>
                    <p:cTn id="55" fill="hold">
                      <p:stCondLst>
                        <p:cond delay="indefinite"/>
                      </p:stCondLst>
                      <p:childTnLst>
                        <p:par>
                          <p:cTn id="56" fill="hold">
                            <p:stCondLst>
                              <p:cond delay="0"/>
                            </p:stCondLst>
                            <p:childTnLst>
                              <p:par>
                                <p:cTn id="57" presetID="12" presetClass="entr" presetSubtype="4" fill="hold" grpId="0" nodeType="clickEffect">
                                  <p:stCondLst>
                                    <p:cond delay="0"/>
                                  </p:stCondLst>
                                  <p:childTnLst>
                                    <p:set>
                                      <p:cBhvr>
                                        <p:cTn id="58" dur="1" fill="hold">
                                          <p:stCondLst>
                                            <p:cond delay="0"/>
                                          </p:stCondLst>
                                        </p:cTn>
                                        <p:tgtEl>
                                          <p:spTgt spid="370"/>
                                        </p:tgtEl>
                                        <p:attrNameLst>
                                          <p:attrName>style.visibility</p:attrName>
                                        </p:attrNameLst>
                                      </p:cBhvr>
                                      <p:to>
                                        <p:strVal val="visible"/>
                                      </p:to>
                                    </p:set>
                                    <p:anim calcmode="lin" valueType="num">
                                      <p:cBhvr additive="base">
                                        <p:cTn id="59" dur="500"/>
                                        <p:tgtEl>
                                          <p:spTgt spid="370"/>
                                        </p:tgtEl>
                                        <p:attrNameLst>
                                          <p:attrName>ppt_y</p:attrName>
                                        </p:attrNameLst>
                                      </p:cBhvr>
                                      <p:tavLst>
                                        <p:tav tm="0">
                                          <p:val>
                                            <p:strVal val="#ppt_y+#ppt_h*1.125000"/>
                                          </p:val>
                                        </p:tav>
                                        <p:tav tm="100000">
                                          <p:val>
                                            <p:strVal val="#ppt_y"/>
                                          </p:val>
                                        </p:tav>
                                      </p:tavLst>
                                    </p:anim>
                                    <p:animEffect transition="in" filter="wipe(up)">
                                      <p:cBhvr>
                                        <p:cTn id="60" dur="500"/>
                                        <p:tgtEl>
                                          <p:spTgt spid="370"/>
                                        </p:tgtEl>
                                      </p:cBhvr>
                                    </p:animEffect>
                                  </p:childTnLst>
                                </p:cTn>
                              </p:par>
                            </p:childTnLst>
                          </p:cTn>
                        </p:par>
                      </p:childTnLst>
                    </p:cTn>
                  </p:par>
                  <p:par>
                    <p:cTn id="61" fill="hold">
                      <p:stCondLst>
                        <p:cond delay="indefinite"/>
                      </p:stCondLst>
                      <p:childTnLst>
                        <p:par>
                          <p:cTn id="62" fill="hold">
                            <p:stCondLst>
                              <p:cond delay="0"/>
                            </p:stCondLst>
                            <p:childTnLst>
                              <p:par>
                                <p:cTn id="63" presetID="22" presetClass="entr" presetSubtype="8" fill="hold" grpId="0" nodeType="clickEffect">
                                  <p:stCondLst>
                                    <p:cond delay="0"/>
                                  </p:stCondLst>
                                  <p:childTnLst>
                                    <p:set>
                                      <p:cBhvr>
                                        <p:cTn id="64" dur="1" fill="hold">
                                          <p:stCondLst>
                                            <p:cond delay="0"/>
                                          </p:stCondLst>
                                        </p:cTn>
                                        <p:tgtEl>
                                          <p:spTgt spid="438">
                                            <p:txEl>
                                              <p:pRg st="0" end="0"/>
                                            </p:txEl>
                                          </p:spTgt>
                                        </p:tgtEl>
                                        <p:attrNameLst>
                                          <p:attrName>style.visibility</p:attrName>
                                        </p:attrNameLst>
                                      </p:cBhvr>
                                      <p:to>
                                        <p:strVal val="visible"/>
                                      </p:to>
                                    </p:set>
                                    <p:animEffect transition="in" filter="wipe(left)">
                                      <p:cBhvr>
                                        <p:cTn id="65" dur="500"/>
                                        <p:tgtEl>
                                          <p:spTgt spid="438">
                                            <p:txEl>
                                              <p:pRg st="0" end="0"/>
                                            </p:txEl>
                                          </p:spTgt>
                                        </p:tgtEl>
                                      </p:cBhvr>
                                    </p:animEffect>
                                  </p:childTnLst>
                                </p:cTn>
                              </p:par>
                            </p:childTnLst>
                          </p:cTn>
                        </p:par>
                      </p:childTnLst>
                    </p:cTn>
                  </p:par>
                  <p:par>
                    <p:cTn id="66" fill="hold">
                      <p:stCondLst>
                        <p:cond delay="indefinite"/>
                      </p:stCondLst>
                      <p:childTnLst>
                        <p:par>
                          <p:cTn id="67" fill="hold">
                            <p:stCondLst>
                              <p:cond delay="0"/>
                            </p:stCondLst>
                            <p:childTnLst>
                              <p:par>
                                <p:cTn id="68" presetID="9" presetClass="entr" presetSubtype="0" fill="hold" nodeType="clickEffect">
                                  <p:stCondLst>
                                    <p:cond delay="0"/>
                                  </p:stCondLst>
                                  <p:childTnLst>
                                    <p:set>
                                      <p:cBhvr>
                                        <p:cTn id="69" dur="1" fill="hold">
                                          <p:stCondLst>
                                            <p:cond delay="0"/>
                                          </p:stCondLst>
                                        </p:cTn>
                                        <p:tgtEl>
                                          <p:spTgt spid="411"/>
                                        </p:tgtEl>
                                        <p:attrNameLst>
                                          <p:attrName>style.visibility</p:attrName>
                                        </p:attrNameLst>
                                      </p:cBhvr>
                                      <p:to>
                                        <p:strVal val="visible"/>
                                      </p:to>
                                    </p:set>
                                    <p:animEffect transition="in" filter="dissolve">
                                      <p:cBhvr>
                                        <p:cTn id="70" dur="500"/>
                                        <p:tgtEl>
                                          <p:spTgt spid="411"/>
                                        </p:tgtEl>
                                      </p:cBhvr>
                                    </p:animEffect>
                                  </p:childTnLst>
                                </p:cTn>
                              </p:par>
                            </p:childTnLst>
                          </p:cTn>
                        </p:par>
                      </p:childTnLst>
                    </p:cTn>
                  </p:par>
                  <p:par>
                    <p:cTn id="71" fill="hold">
                      <p:stCondLst>
                        <p:cond delay="indefinite"/>
                      </p:stCondLst>
                      <p:childTnLst>
                        <p:par>
                          <p:cTn id="72" fill="hold">
                            <p:stCondLst>
                              <p:cond delay="0"/>
                            </p:stCondLst>
                            <p:childTnLst>
                              <p:par>
                                <p:cTn id="73" presetID="22" presetClass="entr" presetSubtype="1" fill="hold" nodeType="clickEffect">
                                  <p:stCondLst>
                                    <p:cond delay="0"/>
                                  </p:stCondLst>
                                  <p:childTnLst>
                                    <p:set>
                                      <p:cBhvr>
                                        <p:cTn id="74" dur="1" fill="hold">
                                          <p:stCondLst>
                                            <p:cond delay="0"/>
                                          </p:stCondLst>
                                        </p:cTn>
                                        <p:tgtEl>
                                          <p:spTgt spid="415"/>
                                        </p:tgtEl>
                                        <p:attrNameLst>
                                          <p:attrName>style.visibility</p:attrName>
                                        </p:attrNameLst>
                                      </p:cBhvr>
                                      <p:to>
                                        <p:strVal val="visible"/>
                                      </p:to>
                                    </p:set>
                                    <p:animEffect transition="in" filter="wipe(up)">
                                      <p:cBhvr>
                                        <p:cTn id="75" dur="500"/>
                                        <p:tgtEl>
                                          <p:spTgt spid="415"/>
                                        </p:tgtEl>
                                      </p:cBhvr>
                                    </p:animEffect>
                                  </p:childTnLst>
                                </p:cTn>
                              </p:par>
                            </p:childTnLst>
                          </p:cTn>
                        </p:par>
                      </p:childTnLst>
                    </p:cTn>
                  </p:par>
                  <p:par>
                    <p:cTn id="76" fill="hold">
                      <p:stCondLst>
                        <p:cond delay="indefinite"/>
                      </p:stCondLst>
                      <p:childTnLst>
                        <p:par>
                          <p:cTn id="77" fill="hold">
                            <p:stCondLst>
                              <p:cond delay="0"/>
                            </p:stCondLst>
                            <p:childTnLst>
                              <p:par>
                                <p:cTn id="78" presetID="22" presetClass="entr" presetSubtype="8" fill="hold" nodeType="clickEffect">
                                  <p:stCondLst>
                                    <p:cond delay="0"/>
                                  </p:stCondLst>
                                  <p:childTnLst>
                                    <p:set>
                                      <p:cBhvr>
                                        <p:cTn id="79" dur="1" fill="hold">
                                          <p:stCondLst>
                                            <p:cond delay="0"/>
                                          </p:stCondLst>
                                        </p:cTn>
                                        <p:tgtEl>
                                          <p:spTgt spid="440"/>
                                        </p:tgtEl>
                                        <p:attrNameLst>
                                          <p:attrName>style.visibility</p:attrName>
                                        </p:attrNameLst>
                                      </p:cBhvr>
                                      <p:to>
                                        <p:strVal val="visible"/>
                                      </p:to>
                                    </p:set>
                                    <p:animEffect transition="in" filter="wipe(left)">
                                      <p:cBhvr>
                                        <p:cTn id="80" dur="500"/>
                                        <p:tgtEl>
                                          <p:spTgt spid="440"/>
                                        </p:tgtEl>
                                      </p:cBhvr>
                                    </p:animEffect>
                                  </p:childTnLst>
                                </p:cTn>
                              </p:par>
                            </p:childTnLst>
                          </p:cTn>
                        </p:par>
                        <p:par>
                          <p:cTn id="81" fill="hold">
                            <p:stCondLst>
                              <p:cond delay="500"/>
                            </p:stCondLst>
                            <p:childTnLst>
                              <p:par>
                                <p:cTn id="82" presetID="22" presetClass="entr" presetSubtype="8" fill="hold" grpId="0" nodeType="afterEffect">
                                  <p:stCondLst>
                                    <p:cond delay="1000"/>
                                  </p:stCondLst>
                                  <p:childTnLst>
                                    <p:set>
                                      <p:cBhvr>
                                        <p:cTn id="83" dur="1" fill="hold">
                                          <p:stCondLst>
                                            <p:cond delay="0"/>
                                          </p:stCondLst>
                                        </p:cTn>
                                        <p:tgtEl>
                                          <p:spTgt spid="439">
                                            <p:txEl>
                                              <p:pRg st="0" end="0"/>
                                            </p:txEl>
                                          </p:spTgt>
                                        </p:tgtEl>
                                        <p:attrNameLst>
                                          <p:attrName>style.visibility</p:attrName>
                                        </p:attrNameLst>
                                      </p:cBhvr>
                                      <p:to>
                                        <p:strVal val="visible"/>
                                      </p:to>
                                    </p:set>
                                    <p:animEffect transition="in" filter="wipe(left)">
                                      <p:cBhvr>
                                        <p:cTn id="84" dur="500"/>
                                        <p:tgtEl>
                                          <p:spTgt spid="439">
                                            <p:txEl>
                                              <p:pRg st="0" end="0"/>
                                            </p:txEl>
                                          </p:spTgt>
                                        </p:tgtEl>
                                      </p:cBhvr>
                                    </p:animEffect>
                                  </p:childTnLst>
                                </p:cTn>
                              </p:par>
                            </p:childTnLst>
                          </p:cTn>
                        </p:par>
                      </p:childTnLst>
                    </p:cTn>
                  </p:par>
                  <p:par>
                    <p:cTn id="85" fill="hold">
                      <p:stCondLst>
                        <p:cond delay="indefinite"/>
                      </p:stCondLst>
                      <p:childTnLst>
                        <p:par>
                          <p:cTn id="86" fill="hold">
                            <p:stCondLst>
                              <p:cond delay="0"/>
                            </p:stCondLst>
                            <p:childTnLst>
                              <p:par>
                                <p:cTn id="87" presetID="12" presetClass="entr" presetSubtype="2" fill="hold" nodeType="clickEffect">
                                  <p:stCondLst>
                                    <p:cond delay="0"/>
                                  </p:stCondLst>
                                  <p:childTnLst>
                                    <p:set>
                                      <p:cBhvr>
                                        <p:cTn id="88" dur="1" fill="hold">
                                          <p:stCondLst>
                                            <p:cond delay="0"/>
                                          </p:stCondLst>
                                        </p:cTn>
                                        <p:tgtEl>
                                          <p:spTgt spid="401"/>
                                        </p:tgtEl>
                                        <p:attrNameLst>
                                          <p:attrName>style.visibility</p:attrName>
                                        </p:attrNameLst>
                                      </p:cBhvr>
                                      <p:to>
                                        <p:strVal val="visible"/>
                                      </p:to>
                                    </p:set>
                                    <p:anim calcmode="lin" valueType="num">
                                      <p:cBhvr additive="base">
                                        <p:cTn id="89" dur="500"/>
                                        <p:tgtEl>
                                          <p:spTgt spid="401"/>
                                        </p:tgtEl>
                                        <p:attrNameLst>
                                          <p:attrName>ppt_x</p:attrName>
                                        </p:attrNameLst>
                                      </p:cBhvr>
                                      <p:tavLst>
                                        <p:tav tm="0">
                                          <p:val>
                                            <p:strVal val="#ppt_x+#ppt_w*1.125000"/>
                                          </p:val>
                                        </p:tav>
                                        <p:tav tm="100000">
                                          <p:val>
                                            <p:strVal val="#ppt_x"/>
                                          </p:val>
                                        </p:tav>
                                      </p:tavLst>
                                    </p:anim>
                                    <p:animEffect transition="in" filter="wipe(left)">
                                      <p:cBhvr>
                                        <p:cTn id="90" dur="500"/>
                                        <p:tgtEl>
                                          <p:spTgt spid="401"/>
                                        </p:tgtEl>
                                      </p:cBhvr>
                                    </p:animEffect>
                                  </p:childTnLst>
                                </p:cTn>
                              </p:par>
                            </p:childTnLst>
                          </p:cTn>
                        </p:par>
                      </p:childTnLst>
                    </p:cTn>
                  </p:par>
                  <p:par>
                    <p:cTn id="91" fill="hold">
                      <p:stCondLst>
                        <p:cond delay="indefinite"/>
                      </p:stCondLst>
                      <p:childTnLst>
                        <p:par>
                          <p:cTn id="92" fill="hold">
                            <p:stCondLst>
                              <p:cond delay="0"/>
                            </p:stCondLst>
                            <p:childTnLst>
                              <p:par>
                                <p:cTn id="93" presetID="22" presetClass="entr" presetSubtype="1" fill="hold" nodeType="clickEffect">
                                  <p:stCondLst>
                                    <p:cond delay="0"/>
                                  </p:stCondLst>
                                  <p:childTnLst>
                                    <p:set>
                                      <p:cBhvr>
                                        <p:cTn id="94" dur="1" fill="hold">
                                          <p:stCondLst>
                                            <p:cond delay="0"/>
                                          </p:stCondLst>
                                        </p:cTn>
                                        <p:tgtEl>
                                          <p:spTgt spid="371"/>
                                        </p:tgtEl>
                                        <p:attrNameLst>
                                          <p:attrName>style.visibility</p:attrName>
                                        </p:attrNameLst>
                                      </p:cBhvr>
                                      <p:to>
                                        <p:strVal val="visible"/>
                                      </p:to>
                                    </p:set>
                                    <p:animEffect transition="in" filter="wipe(up)">
                                      <p:cBhvr>
                                        <p:cTn id="95" dur="500"/>
                                        <p:tgtEl>
                                          <p:spTgt spid="371"/>
                                        </p:tgtEl>
                                      </p:cBhvr>
                                    </p:animEffect>
                                  </p:childTnLst>
                                </p:cTn>
                              </p:par>
                            </p:childTnLst>
                          </p:cTn>
                        </p:par>
                      </p:childTnLst>
                    </p:cTn>
                  </p:par>
                  <p:par>
                    <p:cTn id="96" fill="hold">
                      <p:stCondLst>
                        <p:cond delay="indefinite"/>
                      </p:stCondLst>
                      <p:childTnLst>
                        <p:par>
                          <p:cTn id="97" fill="hold">
                            <p:stCondLst>
                              <p:cond delay="0"/>
                            </p:stCondLst>
                            <p:childTnLst>
                              <p:par>
                                <p:cTn id="98" presetID="22" presetClass="entr" presetSubtype="8" fill="hold" nodeType="clickEffect">
                                  <p:stCondLst>
                                    <p:cond delay="0"/>
                                  </p:stCondLst>
                                  <p:childTnLst>
                                    <p:set>
                                      <p:cBhvr>
                                        <p:cTn id="99" dur="1" fill="hold">
                                          <p:stCondLst>
                                            <p:cond delay="0"/>
                                          </p:stCondLst>
                                        </p:cTn>
                                        <p:tgtEl>
                                          <p:spTgt spid="441"/>
                                        </p:tgtEl>
                                        <p:attrNameLst>
                                          <p:attrName>style.visibility</p:attrName>
                                        </p:attrNameLst>
                                      </p:cBhvr>
                                      <p:to>
                                        <p:strVal val="visible"/>
                                      </p:to>
                                    </p:set>
                                    <p:animEffect transition="in" filter="wipe(left)">
                                      <p:cBhvr>
                                        <p:cTn id="100" dur="500"/>
                                        <p:tgtEl>
                                          <p:spTgt spid="441"/>
                                        </p:tgtEl>
                                      </p:cBhvr>
                                    </p:animEffect>
                                  </p:childTnLst>
                                </p:cTn>
                              </p:par>
                            </p:childTnLst>
                          </p:cTn>
                        </p:par>
                        <p:par>
                          <p:cTn id="101" fill="hold">
                            <p:stCondLst>
                              <p:cond delay="500"/>
                            </p:stCondLst>
                            <p:childTnLst>
                              <p:par>
                                <p:cTn id="102" presetID="12" presetClass="entr" presetSubtype="4" fill="hold" grpId="0" nodeType="afterEffect">
                                  <p:stCondLst>
                                    <p:cond delay="1000"/>
                                  </p:stCondLst>
                                  <p:childTnLst>
                                    <p:set>
                                      <p:cBhvr>
                                        <p:cTn id="103" dur="1" fill="hold">
                                          <p:stCondLst>
                                            <p:cond delay="0"/>
                                          </p:stCondLst>
                                        </p:cTn>
                                        <p:tgtEl>
                                          <p:spTgt spid="427"/>
                                        </p:tgtEl>
                                        <p:attrNameLst>
                                          <p:attrName>style.visibility</p:attrName>
                                        </p:attrNameLst>
                                      </p:cBhvr>
                                      <p:to>
                                        <p:strVal val="visible"/>
                                      </p:to>
                                    </p:set>
                                    <p:anim calcmode="lin" valueType="num">
                                      <p:cBhvr additive="base">
                                        <p:cTn id="104" dur="500"/>
                                        <p:tgtEl>
                                          <p:spTgt spid="427"/>
                                        </p:tgtEl>
                                        <p:attrNameLst>
                                          <p:attrName>ppt_y</p:attrName>
                                        </p:attrNameLst>
                                      </p:cBhvr>
                                      <p:tavLst>
                                        <p:tav tm="0">
                                          <p:val>
                                            <p:strVal val="#ppt_y+#ppt_h*1.125000"/>
                                          </p:val>
                                        </p:tav>
                                        <p:tav tm="100000">
                                          <p:val>
                                            <p:strVal val="#ppt_y"/>
                                          </p:val>
                                        </p:tav>
                                      </p:tavLst>
                                    </p:anim>
                                    <p:animEffect transition="in" filter="wipe(up)">
                                      <p:cBhvr>
                                        <p:cTn id="105" dur="500"/>
                                        <p:tgtEl>
                                          <p:spTgt spid="4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0" grpId="0" animBg="1" autoUpdateAnimBg="0"/>
      <p:bldP spid="427" grpId="0" animBg="1" autoUpdateAnimBg="0"/>
      <p:bldP spid="431" grpId="0" autoUpdateAnimBg="0"/>
      <p:bldP spid="435" grpId="0" autoUpdateAnimBg="0"/>
      <p:bldP spid="437" grpId="0" build="p" autoUpdateAnimBg="0" advAuto="1000"/>
      <p:bldP spid="438" grpId="0" build="p" autoUpdateAnimBg="0"/>
      <p:bldP spid="439" grpId="0" build="p" autoUpdateAnimBg="0" advAuto="1000"/>
    </p:bldLst>
  </p:timing>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标题 3">
            <a:extLst>
              <a:ext uri="{FF2B5EF4-FFF2-40B4-BE49-F238E27FC236}">
                <a16:creationId xmlns:a16="http://schemas.microsoft.com/office/drawing/2014/main" id="{A3557054-D826-9F4E-A18F-AE9DEA5A0C65}"/>
              </a:ext>
            </a:extLst>
          </p:cNvPr>
          <p:cNvSpPr>
            <a:spLocks noGrp="1"/>
          </p:cNvSpPr>
          <p:nvPr>
            <p:ph type="title"/>
          </p:nvPr>
        </p:nvSpPr>
        <p:spPr/>
        <p:txBody>
          <a:bodyPr>
            <a:normAutofit/>
          </a:bodyPr>
          <a:lstStyle/>
          <a:p>
            <a:r>
              <a:rPr kumimoji="1" lang="en-US" altLang="zh-CN" dirty="0"/>
              <a:t>4.2</a:t>
            </a:r>
            <a:r>
              <a:rPr kumimoji="1" lang="zh-CN" altLang="en-US" dirty="0"/>
              <a:t> </a:t>
            </a:r>
            <a:r>
              <a:rPr kumimoji="1" lang="en-US" altLang="zh-CN" dirty="0"/>
              <a:t>TTL</a:t>
            </a:r>
            <a:r>
              <a:rPr kumimoji="1" lang="zh-CN" altLang="en-US" dirty="0"/>
              <a:t>与非门、或非门、与门、或门、与或非门和异或门</a:t>
            </a:r>
            <a:endParaRPr kumimoji="1" lang="zh-CN" altLang="en-US" dirty="0">
              <a:latin typeface="Myriad Pro" panose="020B0503030403020204" pitchFamily="34" charset="0"/>
            </a:endParaRPr>
          </a:p>
        </p:txBody>
      </p:sp>
      <p:sp>
        <p:nvSpPr>
          <p:cNvPr id="157" name="Text Box 5">
            <a:extLst>
              <a:ext uri="{FF2B5EF4-FFF2-40B4-BE49-F238E27FC236}">
                <a16:creationId xmlns:a16="http://schemas.microsoft.com/office/drawing/2014/main" id="{72E8E95D-D521-1892-46B2-C79EEE236CC8}"/>
              </a:ext>
            </a:extLst>
          </p:cNvPr>
          <p:cNvSpPr txBox="1">
            <a:spLocks noChangeArrowheads="1"/>
          </p:cNvSpPr>
          <p:nvPr/>
        </p:nvSpPr>
        <p:spPr bwMode="auto">
          <a:xfrm>
            <a:off x="0" y="673822"/>
            <a:ext cx="2525713"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zh-CN" altLang="en-US" sz="2800" b="0" i="0" u="none" strike="noStrike" kern="1200" cap="none" spc="0" normalizeH="0" baseline="0" noProof="0" dirty="0">
                <a:ln>
                  <a:noFill/>
                </a:ln>
                <a:solidFill>
                  <a:srgbClr val="0033CC"/>
                </a:solidFill>
                <a:effectLst/>
                <a:uLnTx/>
                <a:uFillTx/>
                <a:latin typeface="Myriad Pro" panose="020B0503030403020204" pitchFamily="34" charset="0"/>
                <a:ea typeface="Songti SC" panose="02010600040101010101" pitchFamily="2" charset="-122"/>
              </a:rPr>
              <a:t>二、</a:t>
            </a:r>
            <a:r>
              <a:rPr kumimoji="1" lang="en-US" altLang="zh-CN" sz="2800" b="0" i="0" u="none" strike="noStrike" kern="1200" cap="none" spc="0" normalizeH="0" baseline="0" noProof="0" dirty="0">
                <a:ln>
                  <a:noFill/>
                </a:ln>
                <a:solidFill>
                  <a:srgbClr val="0033CC"/>
                </a:solidFill>
                <a:effectLst/>
                <a:uLnTx/>
                <a:uFillTx/>
                <a:latin typeface="Myriad Pro" panose="020B0503030403020204" pitchFamily="34" charset="0"/>
                <a:ea typeface="Songti SC" panose="02010600040101010101" pitchFamily="2" charset="-122"/>
              </a:rPr>
              <a:t>TTL</a:t>
            </a:r>
            <a:r>
              <a:rPr lang="zh-CN" altLang="en-US" b="0" dirty="0">
                <a:solidFill>
                  <a:srgbClr val="0033CC"/>
                </a:solidFill>
                <a:latin typeface="Myriad Pro" panose="020B0503030403020204" pitchFamily="34" charset="0"/>
                <a:ea typeface="Songti SC" panose="02010600040101010101" pitchFamily="2" charset="-122"/>
              </a:rPr>
              <a:t>或</a:t>
            </a:r>
            <a:r>
              <a:rPr kumimoji="1" lang="zh-CN" altLang="en-US" sz="2800" b="0" i="0" u="none" strike="noStrike" kern="1200" cap="none" spc="0" normalizeH="0" baseline="0" noProof="0" dirty="0">
                <a:ln>
                  <a:noFill/>
                </a:ln>
                <a:solidFill>
                  <a:srgbClr val="0033CC"/>
                </a:solidFill>
                <a:effectLst/>
                <a:uLnTx/>
                <a:uFillTx/>
                <a:latin typeface="Myriad Pro" panose="020B0503030403020204" pitchFamily="34" charset="0"/>
                <a:ea typeface="Songti SC" panose="02010600040101010101" pitchFamily="2" charset="-122"/>
              </a:rPr>
              <a:t>非门</a:t>
            </a:r>
            <a:endParaRPr kumimoji="1" lang="zh-CN" altLang="en-US" sz="2800" b="0" i="0" u="none" strike="noStrike" kern="1200" cap="none" spc="0" normalizeH="0" baseline="0" noProof="0" dirty="0">
              <a:ln>
                <a:noFill/>
              </a:ln>
              <a:solidFill>
                <a:srgbClr val="FE0567"/>
              </a:solidFill>
              <a:effectLst/>
              <a:uLnTx/>
              <a:uFillTx/>
              <a:latin typeface="Myriad Pro" panose="020B0503030403020204" pitchFamily="34" charset="0"/>
              <a:ea typeface="Songti SC" panose="02010600040101010101" pitchFamily="2" charset="-122"/>
            </a:endParaRPr>
          </a:p>
        </p:txBody>
      </p:sp>
      <p:grpSp>
        <p:nvGrpSpPr>
          <p:cNvPr id="125" name="Group 252">
            <a:extLst>
              <a:ext uri="{FF2B5EF4-FFF2-40B4-BE49-F238E27FC236}">
                <a16:creationId xmlns:a16="http://schemas.microsoft.com/office/drawing/2014/main" id="{2D478659-53D0-0C36-8D01-55B6E41BAD02}"/>
              </a:ext>
            </a:extLst>
          </p:cNvPr>
          <p:cNvGrpSpPr>
            <a:grpSpLocks/>
          </p:cNvGrpSpPr>
          <p:nvPr/>
        </p:nvGrpSpPr>
        <p:grpSpPr bwMode="auto">
          <a:xfrm>
            <a:off x="6047532" y="673822"/>
            <a:ext cx="5048250" cy="4508500"/>
            <a:chOff x="2403" y="237"/>
            <a:chExt cx="3180" cy="2840"/>
          </a:xfrm>
        </p:grpSpPr>
        <p:sp>
          <p:nvSpPr>
            <p:cNvPr id="126" name="Text Box 7">
              <a:extLst>
                <a:ext uri="{FF2B5EF4-FFF2-40B4-BE49-F238E27FC236}">
                  <a16:creationId xmlns:a16="http://schemas.microsoft.com/office/drawing/2014/main" id="{F4C5B034-CC54-123C-0F6A-66085AC05F9B}"/>
                </a:ext>
              </a:extLst>
            </p:cNvPr>
            <p:cNvSpPr txBox="1">
              <a:spLocks noChangeArrowheads="1"/>
            </p:cNvSpPr>
            <p:nvPr/>
          </p:nvSpPr>
          <p:spPr bwMode="auto">
            <a:xfrm>
              <a:off x="5043" y="237"/>
              <a:ext cx="537" cy="51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r>
                <a:rPr kumimoji="0" lang="en-US" altLang="zh-CN" sz="2400">
                  <a:solidFill>
                    <a:srgbClr val="FF0066"/>
                  </a:solidFill>
                </a:rPr>
                <a:t>+</a:t>
              </a:r>
              <a:r>
                <a:rPr kumimoji="0" lang="en-US" altLang="zh-CN" sz="2400" i="1">
                  <a:solidFill>
                    <a:srgbClr val="FF0066"/>
                  </a:solidFill>
                </a:rPr>
                <a:t>V</a:t>
              </a:r>
              <a:r>
                <a:rPr kumimoji="0" lang="en-US" altLang="zh-CN" sz="2400" baseline="-25000">
                  <a:solidFill>
                    <a:srgbClr val="FF0066"/>
                  </a:solidFill>
                </a:rPr>
                <a:t>CC</a:t>
              </a:r>
            </a:p>
            <a:p>
              <a:pPr algn="ctr" eaLnBrk="1" hangingPunct="1"/>
              <a:r>
                <a:rPr kumimoji="0" lang="en-US" altLang="zh-CN" sz="2400">
                  <a:solidFill>
                    <a:srgbClr val="0033CC"/>
                  </a:solidFill>
                </a:rPr>
                <a:t>+5V</a:t>
              </a:r>
            </a:p>
          </p:txBody>
        </p:sp>
        <p:sp>
          <p:nvSpPr>
            <p:cNvPr id="127" name="Line 8">
              <a:extLst>
                <a:ext uri="{FF2B5EF4-FFF2-40B4-BE49-F238E27FC236}">
                  <a16:creationId xmlns:a16="http://schemas.microsoft.com/office/drawing/2014/main" id="{DF96BC40-B3F0-6FE5-D951-3F1AEDD76347}"/>
                </a:ext>
              </a:extLst>
            </p:cNvPr>
            <p:cNvSpPr>
              <a:spLocks noChangeShapeType="1"/>
            </p:cNvSpPr>
            <p:nvPr/>
          </p:nvSpPr>
          <p:spPr bwMode="auto">
            <a:xfrm>
              <a:off x="3177" y="713"/>
              <a:ext cx="1804" cy="2"/>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28" name="Line 9">
              <a:extLst>
                <a:ext uri="{FF2B5EF4-FFF2-40B4-BE49-F238E27FC236}">
                  <a16:creationId xmlns:a16="http://schemas.microsoft.com/office/drawing/2014/main" id="{092F976C-AA02-5083-5766-E112A1F549DA}"/>
                </a:ext>
              </a:extLst>
            </p:cNvPr>
            <p:cNvSpPr>
              <a:spLocks noChangeShapeType="1"/>
            </p:cNvSpPr>
            <p:nvPr/>
          </p:nvSpPr>
          <p:spPr bwMode="auto">
            <a:xfrm flipV="1">
              <a:off x="4108" y="708"/>
              <a:ext cx="0" cy="1782"/>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29" name="Line 10">
              <a:extLst>
                <a:ext uri="{FF2B5EF4-FFF2-40B4-BE49-F238E27FC236}">
                  <a16:creationId xmlns:a16="http://schemas.microsoft.com/office/drawing/2014/main" id="{4A7B981A-CC51-A878-065B-7A4870F74AA8}"/>
                </a:ext>
              </a:extLst>
            </p:cNvPr>
            <p:cNvSpPr>
              <a:spLocks noChangeShapeType="1"/>
            </p:cNvSpPr>
            <p:nvPr/>
          </p:nvSpPr>
          <p:spPr bwMode="auto">
            <a:xfrm>
              <a:off x="4761" y="1238"/>
              <a:ext cx="0"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30" name="Line 11">
              <a:extLst>
                <a:ext uri="{FF2B5EF4-FFF2-40B4-BE49-F238E27FC236}">
                  <a16:creationId xmlns:a16="http://schemas.microsoft.com/office/drawing/2014/main" id="{603C7BF3-94E1-7BED-90F5-420F90DD30FB}"/>
                </a:ext>
              </a:extLst>
            </p:cNvPr>
            <p:cNvSpPr>
              <a:spLocks noChangeShapeType="1"/>
            </p:cNvSpPr>
            <p:nvPr/>
          </p:nvSpPr>
          <p:spPr bwMode="auto">
            <a:xfrm flipH="1">
              <a:off x="4984" y="578"/>
              <a:ext cx="1" cy="62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131" name="Line 12">
              <a:extLst>
                <a:ext uri="{FF2B5EF4-FFF2-40B4-BE49-F238E27FC236}">
                  <a16:creationId xmlns:a16="http://schemas.microsoft.com/office/drawing/2014/main" id="{3B27519E-68E5-F32B-B177-72F8CD32D462}"/>
                </a:ext>
              </a:extLst>
            </p:cNvPr>
            <p:cNvSpPr>
              <a:spLocks noChangeShapeType="1"/>
            </p:cNvSpPr>
            <p:nvPr/>
          </p:nvSpPr>
          <p:spPr bwMode="auto">
            <a:xfrm flipH="1">
              <a:off x="3931" y="1341"/>
              <a:ext cx="878"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132" name="Line 13">
              <a:extLst>
                <a:ext uri="{FF2B5EF4-FFF2-40B4-BE49-F238E27FC236}">
                  <a16:creationId xmlns:a16="http://schemas.microsoft.com/office/drawing/2014/main" id="{5EECF1A1-A6FE-729B-1D6A-0DC30FF70C35}"/>
                </a:ext>
              </a:extLst>
            </p:cNvPr>
            <p:cNvSpPr>
              <a:spLocks noChangeShapeType="1"/>
            </p:cNvSpPr>
            <p:nvPr/>
          </p:nvSpPr>
          <p:spPr bwMode="auto">
            <a:xfrm flipH="1">
              <a:off x="4981" y="1470"/>
              <a:ext cx="0" cy="656"/>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133" name="Line 14">
              <a:extLst>
                <a:ext uri="{FF2B5EF4-FFF2-40B4-BE49-F238E27FC236}">
                  <a16:creationId xmlns:a16="http://schemas.microsoft.com/office/drawing/2014/main" id="{614829AB-E036-65C4-CB0E-8817608565B1}"/>
                </a:ext>
              </a:extLst>
            </p:cNvPr>
            <p:cNvSpPr>
              <a:spLocks noChangeShapeType="1"/>
            </p:cNvSpPr>
            <p:nvPr/>
          </p:nvSpPr>
          <p:spPr bwMode="auto">
            <a:xfrm>
              <a:off x="4982" y="1994"/>
              <a:ext cx="336"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134" name="Line 15">
              <a:extLst>
                <a:ext uri="{FF2B5EF4-FFF2-40B4-BE49-F238E27FC236}">
                  <a16:creationId xmlns:a16="http://schemas.microsoft.com/office/drawing/2014/main" id="{F38991CB-7FD4-AD79-B96A-0AD1334B6B60}"/>
                </a:ext>
              </a:extLst>
            </p:cNvPr>
            <p:cNvSpPr>
              <a:spLocks noChangeShapeType="1"/>
            </p:cNvSpPr>
            <p:nvPr/>
          </p:nvSpPr>
          <p:spPr bwMode="auto">
            <a:xfrm flipH="1">
              <a:off x="4523" y="2265"/>
              <a:ext cx="1" cy="504"/>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135" name="Line 16">
              <a:extLst>
                <a:ext uri="{FF2B5EF4-FFF2-40B4-BE49-F238E27FC236}">
                  <a16:creationId xmlns:a16="http://schemas.microsoft.com/office/drawing/2014/main" id="{40E5382D-4111-2132-8604-5106D94F0EC9}"/>
                </a:ext>
              </a:extLst>
            </p:cNvPr>
            <p:cNvSpPr>
              <a:spLocks noChangeShapeType="1"/>
            </p:cNvSpPr>
            <p:nvPr/>
          </p:nvSpPr>
          <p:spPr bwMode="auto">
            <a:xfrm>
              <a:off x="4517" y="2765"/>
              <a:ext cx="466"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136" name="Line 17">
              <a:extLst>
                <a:ext uri="{FF2B5EF4-FFF2-40B4-BE49-F238E27FC236}">
                  <a16:creationId xmlns:a16="http://schemas.microsoft.com/office/drawing/2014/main" id="{D4A4EAF8-D276-CA84-7434-2DFB0EE0A728}"/>
                </a:ext>
              </a:extLst>
            </p:cNvPr>
            <p:cNvSpPr>
              <a:spLocks noChangeShapeType="1"/>
            </p:cNvSpPr>
            <p:nvPr/>
          </p:nvSpPr>
          <p:spPr bwMode="auto">
            <a:xfrm>
              <a:off x="4890" y="2880"/>
              <a:ext cx="192" cy="0"/>
            </a:xfrm>
            <a:prstGeom prst="line">
              <a:avLst/>
            </a:prstGeom>
            <a:noFill/>
            <a:ln w="5715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137" name="Line 18">
              <a:extLst>
                <a:ext uri="{FF2B5EF4-FFF2-40B4-BE49-F238E27FC236}">
                  <a16:creationId xmlns:a16="http://schemas.microsoft.com/office/drawing/2014/main" id="{9FAAB7E2-0BB6-4296-BE73-E3EE3611347E}"/>
                </a:ext>
              </a:extLst>
            </p:cNvPr>
            <p:cNvSpPr>
              <a:spLocks noChangeShapeType="1"/>
            </p:cNvSpPr>
            <p:nvPr/>
          </p:nvSpPr>
          <p:spPr bwMode="auto">
            <a:xfrm flipH="1">
              <a:off x="4270" y="2267"/>
              <a:ext cx="539"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138" name="Line 19">
              <a:extLst>
                <a:ext uri="{FF2B5EF4-FFF2-40B4-BE49-F238E27FC236}">
                  <a16:creationId xmlns:a16="http://schemas.microsoft.com/office/drawing/2014/main" id="{2101B6D3-10EC-4F40-301B-BD2B2675FCBF}"/>
                </a:ext>
              </a:extLst>
            </p:cNvPr>
            <p:cNvSpPr>
              <a:spLocks noChangeShapeType="1"/>
            </p:cNvSpPr>
            <p:nvPr/>
          </p:nvSpPr>
          <p:spPr bwMode="auto">
            <a:xfrm>
              <a:off x="4981" y="2405"/>
              <a:ext cx="0" cy="478"/>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139" name="Rectangle 20">
              <a:extLst>
                <a:ext uri="{FF2B5EF4-FFF2-40B4-BE49-F238E27FC236}">
                  <a16:creationId xmlns:a16="http://schemas.microsoft.com/office/drawing/2014/main" id="{3B6ADBB0-5D92-C1E8-B0C3-4C9350B4D4E2}"/>
                </a:ext>
              </a:extLst>
            </p:cNvPr>
            <p:cNvSpPr>
              <a:spLocks noChangeArrowheads="1"/>
            </p:cNvSpPr>
            <p:nvPr/>
          </p:nvSpPr>
          <p:spPr bwMode="auto">
            <a:xfrm>
              <a:off x="4065" y="901"/>
              <a:ext cx="96" cy="240"/>
            </a:xfrm>
            <a:prstGeom prst="rect">
              <a:avLst/>
            </a:prstGeom>
            <a:solidFill>
              <a:srgbClr val="CCFFFF"/>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40" name="Rectangle 21">
              <a:extLst>
                <a:ext uri="{FF2B5EF4-FFF2-40B4-BE49-F238E27FC236}">
                  <a16:creationId xmlns:a16="http://schemas.microsoft.com/office/drawing/2014/main" id="{4D99F1A1-CD17-77E2-DC8B-55D86FCF3C79}"/>
                </a:ext>
              </a:extLst>
            </p:cNvPr>
            <p:cNvSpPr>
              <a:spLocks noChangeArrowheads="1"/>
            </p:cNvSpPr>
            <p:nvPr/>
          </p:nvSpPr>
          <p:spPr bwMode="auto">
            <a:xfrm>
              <a:off x="4940" y="852"/>
              <a:ext cx="96" cy="240"/>
            </a:xfrm>
            <a:prstGeom prst="rect">
              <a:avLst/>
            </a:prstGeom>
            <a:solidFill>
              <a:srgbClr val="CCFFFF"/>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41" name="Rectangle 22">
              <a:extLst>
                <a:ext uri="{FF2B5EF4-FFF2-40B4-BE49-F238E27FC236}">
                  <a16:creationId xmlns:a16="http://schemas.microsoft.com/office/drawing/2014/main" id="{EA03DA8E-593A-AF4A-2133-37F478B29742}"/>
                </a:ext>
              </a:extLst>
            </p:cNvPr>
            <p:cNvSpPr>
              <a:spLocks noChangeArrowheads="1"/>
            </p:cNvSpPr>
            <p:nvPr/>
          </p:nvSpPr>
          <p:spPr bwMode="auto">
            <a:xfrm>
              <a:off x="4475" y="2413"/>
              <a:ext cx="96" cy="240"/>
            </a:xfrm>
            <a:prstGeom prst="rect">
              <a:avLst/>
            </a:prstGeom>
            <a:solidFill>
              <a:srgbClr val="CCFFFF"/>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nvGrpSpPr>
            <p:cNvPr id="142" name="Group 23">
              <a:extLst>
                <a:ext uri="{FF2B5EF4-FFF2-40B4-BE49-F238E27FC236}">
                  <a16:creationId xmlns:a16="http://schemas.microsoft.com/office/drawing/2014/main" id="{C2D6693A-5D10-041A-C336-9CFB165040FB}"/>
                </a:ext>
              </a:extLst>
            </p:cNvPr>
            <p:cNvGrpSpPr>
              <a:grpSpLocks/>
            </p:cNvGrpSpPr>
            <p:nvPr/>
          </p:nvGrpSpPr>
          <p:grpSpPr bwMode="auto">
            <a:xfrm>
              <a:off x="4809" y="2116"/>
              <a:ext cx="191" cy="291"/>
              <a:chOff x="3552" y="3168"/>
              <a:chExt cx="191" cy="291"/>
            </a:xfrm>
          </p:grpSpPr>
          <p:sp>
            <p:nvSpPr>
              <p:cNvPr id="336" name="Line 24">
                <a:extLst>
                  <a:ext uri="{FF2B5EF4-FFF2-40B4-BE49-F238E27FC236}">
                    <a16:creationId xmlns:a16="http://schemas.microsoft.com/office/drawing/2014/main" id="{7E51E214-FD01-824F-C72B-66E61B8C6F48}"/>
                  </a:ext>
                </a:extLst>
              </p:cNvPr>
              <p:cNvSpPr>
                <a:spLocks noChangeShapeType="1"/>
              </p:cNvSpPr>
              <p:nvPr/>
            </p:nvSpPr>
            <p:spPr bwMode="auto">
              <a:xfrm>
                <a:off x="3552" y="3206"/>
                <a:ext cx="0" cy="227"/>
              </a:xfrm>
              <a:prstGeom prst="line">
                <a:avLst/>
              </a:prstGeom>
              <a:noFill/>
              <a:ln w="38100">
                <a:solidFill>
                  <a:srgbClr val="0033CC"/>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337" name="Line 25">
                <a:extLst>
                  <a:ext uri="{FF2B5EF4-FFF2-40B4-BE49-F238E27FC236}">
                    <a16:creationId xmlns:a16="http://schemas.microsoft.com/office/drawing/2014/main" id="{76B20A46-EFDC-7B03-E298-DA4D0A7EB3F9}"/>
                  </a:ext>
                </a:extLst>
              </p:cNvPr>
              <p:cNvSpPr>
                <a:spLocks noChangeShapeType="1"/>
              </p:cNvSpPr>
              <p:nvPr/>
            </p:nvSpPr>
            <p:spPr bwMode="auto">
              <a:xfrm flipV="1">
                <a:off x="3552" y="3168"/>
                <a:ext cx="173" cy="114"/>
              </a:xfrm>
              <a:prstGeom prst="line">
                <a:avLst/>
              </a:prstGeom>
              <a:noFill/>
              <a:ln w="38100">
                <a:solidFill>
                  <a:srgbClr val="0033CC"/>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338" name="Line 26">
                <a:extLst>
                  <a:ext uri="{FF2B5EF4-FFF2-40B4-BE49-F238E27FC236}">
                    <a16:creationId xmlns:a16="http://schemas.microsoft.com/office/drawing/2014/main" id="{302381EB-4443-AEDF-B0F8-FB710B88DBE8}"/>
                  </a:ext>
                </a:extLst>
              </p:cNvPr>
              <p:cNvSpPr>
                <a:spLocks noChangeShapeType="1"/>
              </p:cNvSpPr>
              <p:nvPr/>
            </p:nvSpPr>
            <p:spPr bwMode="auto">
              <a:xfrm>
                <a:off x="3552" y="3357"/>
                <a:ext cx="191" cy="102"/>
              </a:xfrm>
              <a:prstGeom prst="line">
                <a:avLst/>
              </a:prstGeom>
              <a:noFill/>
              <a:ln w="38100">
                <a:solidFill>
                  <a:srgbClr val="0033CC"/>
                </a:solidFill>
                <a:round/>
                <a:headEnd/>
                <a:tailEnd type="stealth" w="med" len="lg"/>
              </a:ln>
              <a:extLst>
                <a:ext uri="{909E8E84-426E-40DD-AFC4-6F175D3DCCD1}">
                  <a14:hiddenFill xmlns:a14="http://schemas.microsoft.com/office/drawing/2010/main">
                    <a:noFill/>
                  </a14:hiddenFill>
                </a:ext>
              </a:extLst>
            </p:spPr>
            <p:txBody>
              <a:bodyPr wrap="none" anchor="ctr"/>
              <a:lstStyle/>
              <a:p>
                <a:endParaRPr lang="zh-CN" altLang="en-US"/>
              </a:p>
            </p:txBody>
          </p:sp>
        </p:grpSp>
        <p:grpSp>
          <p:nvGrpSpPr>
            <p:cNvPr id="143" name="Group 27">
              <a:extLst>
                <a:ext uri="{FF2B5EF4-FFF2-40B4-BE49-F238E27FC236}">
                  <a16:creationId xmlns:a16="http://schemas.microsoft.com/office/drawing/2014/main" id="{E4C3FFAA-0EF7-64B0-7549-58295D9A055A}"/>
                </a:ext>
              </a:extLst>
            </p:cNvPr>
            <p:cNvGrpSpPr>
              <a:grpSpLocks/>
            </p:cNvGrpSpPr>
            <p:nvPr/>
          </p:nvGrpSpPr>
          <p:grpSpPr bwMode="auto">
            <a:xfrm>
              <a:off x="4809" y="1185"/>
              <a:ext cx="191" cy="291"/>
              <a:chOff x="3552" y="3168"/>
              <a:chExt cx="191" cy="291"/>
            </a:xfrm>
          </p:grpSpPr>
          <p:sp>
            <p:nvSpPr>
              <p:cNvPr id="333" name="Line 28">
                <a:extLst>
                  <a:ext uri="{FF2B5EF4-FFF2-40B4-BE49-F238E27FC236}">
                    <a16:creationId xmlns:a16="http://schemas.microsoft.com/office/drawing/2014/main" id="{73A8B2DB-C399-7E36-4AE2-D95C4DC05D1A}"/>
                  </a:ext>
                </a:extLst>
              </p:cNvPr>
              <p:cNvSpPr>
                <a:spLocks noChangeShapeType="1"/>
              </p:cNvSpPr>
              <p:nvPr/>
            </p:nvSpPr>
            <p:spPr bwMode="auto">
              <a:xfrm>
                <a:off x="3552" y="3206"/>
                <a:ext cx="0" cy="227"/>
              </a:xfrm>
              <a:prstGeom prst="line">
                <a:avLst/>
              </a:prstGeom>
              <a:noFill/>
              <a:ln w="38100">
                <a:solidFill>
                  <a:srgbClr val="0033CC"/>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334" name="Line 29">
                <a:extLst>
                  <a:ext uri="{FF2B5EF4-FFF2-40B4-BE49-F238E27FC236}">
                    <a16:creationId xmlns:a16="http://schemas.microsoft.com/office/drawing/2014/main" id="{889B3D2D-901E-1B29-A8E0-43785FA237A7}"/>
                  </a:ext>
                </a:extLst>
              </p:cNvPr>
              <p:cNvSpPr>
                <a:spLocks noChangeShapeType="1"/>
              </p:cNvSpPr>
              <p:nvPr/>
            </p:nvSpPr>
            <p:spPr bwMode="auto">
              <a:xfrm flipV="1">
                <a:off x="3552" y="3168"/>
                <a:ext cx="173" cy="114"/>
              </a:xfrm>
              <a:prstGeom prst="line">
                <a:avLst/>
              </a:prstGeom>
              <a:noFill/>
              <a:ln w="38100">
                <a:solidFill>
                  <a:srgbClr val="0033CC"/>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335" name="Line 30">
                <a:extLst>
                  <a:ext uri="{FF2B5EF4-FFF2-40B4-BE49-F238E27FC236}">
                    <a16:creationId xmlns:a16="http://schemas.microsoft.com/office/drawing/2014/main" id="{AD316EB6-E18A-8BBC-1616-46B894BC7784}"/>
                  </a:ext>
                </a:extLst>
              </p:cNvPr>
              <p:cNvSpPr>
                <a:spLocks noChangeShapeType="1"/>
              </p:cNvSpPr>
              <p:nvPr/>
            </p:nvSpPr>
            <p:spPr bwMode="auto">
              <a:xfrm>
                <a:off x="3552" y="3357"/>
                <a:ext cx="191" cy="102"/>
              </a:xfrm>
              <a:prstGeom prst="line">
                <a:avLst/>
              </a:prstGeom>
              <a:noFill/>
              <a:ln w="38100">
                <a:solidFill>
                  <a:srgbClr val="0033CC"/>
                </a:solidFill>
                <a:round/>
                <a:headEnd/>
                <a:tailEnd type="stealth" w="med" len="lg"/>
              </a:ln>
              <a:extLst>
                <a:ext uri="{909E8E84-426E-40DD-AFC4-6F175D3DCCD1}">
                  <a14:hiddenFill xmlns:a14="http://schemas.microsoft.com/office/drawing/2010/main">
                    <a:noFill/>
                  </a14:hiddenFill>
                </a:ext>
              </a:extLst>
            </p:spPr>
            <p:txBody>
              <a:bodyPr wrap="none" anchor="ctr"/>
              <a:lstStyle/>
              <a:p>
                <a:endParaRPr lang="zh-CN" altLang="en-US"/>
              </a:p>
            </p:txBody>
          </p:sp>
        </p:grpSp>
        <p:grpSp>
          <p:nvGrpSpPr>
            <p:cNvPr id="144" name="Group 31">
              <a:extLst>
                <a:ext uri="{FF2B5EF4-FFF2-40B4-BE49-F238E27FC236}">
                  <a16:creationId xmlns:a16="http://schemas.microsoft.com/office/drawing/2014/main" id="{69493E6B-E13B-EA49-508A-ADA6E9C4D0B9}"/>
                </a:ext>
              </a:extLst>
            </p:cNvPr>
            <p:cNvGrpSpPr>
              <a:grpSpLocks/>
            </p:cNvGrpSpPr>
            <p:nvPr/>
          </p:nvGrpSpPr>
          <p:grpSpPr bwMode="auto">
            <a:xfrm>
              <a:off x="3762" y="1341"/>
              <a:ext cx="191" cy="291"/>
              <a:chOff x="3552" y="3168"/>
              <a:chExt cx="191" cy="291"/>
            </a:xfrm>
          </p:grpSpPr>
          <p:sp>
            <p:nvSpPr>
              <p:cNvPr id="330" name="Line 32">
                <a:extLst>
                  <a:ext uri="{FF2B5EF4-FFF2-40B4-BE49-F238E27FC236}">
                    <a16:creationId xmlns:a16="http://schemas.microsoft.com/office/drawing/2014/main" id="{FA9B06EA-86CE-39EE-4F80-D68F6FC40738}"/>
                  </a:ext>
                </a:extLst>
              </p:cNvPr>
              <p:cNvSpPr>
                <a:spLocks noChangeShapeType="1"/>
              </p:cNvSpPr>
              <p:nvPr/>
            </p:nvSpPr>
            <p:spPr bwMode="auto">
              <a:xfrm>
                <a:off x="3552" y="3206"/>
                <a:ext cx="0" cy="227"/>
              </a:xfrm>
              <a:prstGeom prst="line">
                <a:avLst/>
              </a:prstGeom>
              <a:noFill/>
              <a:ln w="38100">
                <a:solidFill>
                  <a:srgbClr val="0033CC"/>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331" name="Line 33">
                <a:extLst>
                  <a:ext uri="{FF2B5EF4-FFF2-40B4-BE49-F238E27FC236}">
                    <a16:creationId xmlns:a16="http://schemas.microsoft.com/office/drawing/2014/main" id="{0098A678-4A4B-C886-4287-0E272D752177}"/>
                  </a:ext>
                </a:extLst>
              </p:cNvPr>
              <p:cNvSpPr>
                <a:spLocks noChangeShapeType="1"/>
              </p:cNvSpPr>
              <p:nvPr/>
            </p:nvSpPr>
            <p:spPr bwMode="auto">
              <a:xfrm flipV="1">
                <a:off x="3552" y="3168"/>
                <a:ext cx="173" cy="114"/>
              </a:xfrm>
              <a:prstGeom prst="line">
                <a:avLst/>
              </a:prstGeom>
              <a:noFill/>
              <a:ln w="38100">
                <a:solidFill>
                  <a:srgbClr val="0033CC"/>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332" name="Line 34">
                <a:extLst>
                  <a:ext uri="{FF2B5EF4-FFF2-40B4-BE49-F238E27FC236}">
                    <a16:creationId xmlns:a16="http://schemas.microsoft.com/office/drawing/2014/main" id="{8A5E14BE-69DA-8FCB-43FD-DEB76CB20D0C}"/>
                  </a:ext>
                </a:extLst>
              </p:cNvPr>
              <p:cNvSpPr>
                <a:spLocks noChangeShapeType="1"/>
              </p:cNvSpPr>
              <p:nvPr/>
            </p:nvSpPr>
            <p:spPr bwMode="auto">
              <a:xfrm>
                <a:off x="3552" y="3357"/>
                <a:ext cx="191" cy="102"/>
              </a:xfrm>
              <a:prstGeom prst="line">
                <a:avLst/>
              </a:prstGeom>
              <a:noFill/>
              <a:ln w="38100">
                <a:solidFill>
                  <a:srgbClr val="0033CC"/>
                </a:solidFill>
                <a:round/>
                <a:headEnd/>
                <a:tailEnd type="stealth" w="med" len="lg"/>
              </a:ln>
              <a:extLst>
                <a:ext uri="{909E8E84-426E-40DD-AFC4-6F175D3DCCD1}">
                  <a14:hiddenFill xmlns:a14="http://schemas.microsoft.com/office/drawing/2010/main">
                    <a:noFill/>
                  </a14:hiddenFill>
                </a:ext>
              </a:extLst>
            </p:spPr>
            <p:txBody>
              <a:bodyPr wrap="none" anchor="ctr"/>
              <a:lstStyle/>
              <a:p>
                <a:endParaRPr lang="zh-CN" altLang="en-US"/>
              </a:p>
            </p:txBody>
          </p:sp>
        </p:grpSp>
        <p:sp>
          <p:nvSpPr>
            <p:cNvPr id="145" name="AutoShape 35">
              <a:extLst>
                <a:ext uri="{FF2B5EF4-FFF2-40B4-BE49-F238E27FC236}">
                  <a16:creationId xmlns:a16="http://schemas.microsoft.com/office/drawing/2014/main" id="{0C352FC8-0AB8-9104-2FA8-DBBF6BA78FFB}"/>
                </a:ext>
              </a:extLst>
            </p:cNvPr>
            <p:cNvSpPr>
              <a:spLocks noChangeArrowheads="1"/>
            </p:cNvSpPr>
            <p:nvPr/>
          </p:nvSpPr>
          <p:spPr bwMode="auto">
            <a:xfrm>
              <a:off x="4951" y="513"/>
              <a:ext cx="66" cy="69"/>
            </a:xfrm>
            <a:prstGeom prst="flowChartConnector">
              <a:avLst/>
            </a:prstGeom>
            <a:noFill/>
            <a:ln w="28575">
              <a:solidFill>
                <a:srgbClr val="0033CC"/>
              </a:solidFill>
              <a:round/>
              <a:headEnd/>
              <a:tailEn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46" name="AutoShape 36">
              <a:extLst>
                <a:ext uri="{FF2B5EF4-FFF2-40B4-BE49-F238E27FC236}">
                  <a16:creationId xmlns:a16="http://schemas.microsoft.com/office/drawing/2014/main" id="{F1C4401E-718F-BB3C-FDB4-B93B71722FC1}"/>
                </a:ext>
              </a:extLst>
            </p:cNvPr>
            <p:cNvSpPr>
              <a:spLocks noChangeArrowheads="1"/>
            </p:cNvSpPr>
            <p:nvPr/>
          </p:nvSpPr>
          <p:spPr bwMode="auto">
            <a:xfrm>
              <a:off x="5315" y="1961"/>
              <a:ext cx="66" cy="69"/>
            </a:xfrm>
            <a:prstGeom prst="flowChartConnector">
              <a:avLst/>
            </a:prstGeom>
            <a:noFill/>
            <a:ln w="28575">
              <a:solidFill>
                <a:srgbClr val="0033CC"/>
              </a:solidFill>
              <a:round/>
              <a:headEnd/>
              <a:tailEn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47" name="AutoShape 37">
              <a:extLst>
                <a:ext uri="{FF2B5EF4-FFF2-40B4-BE49-F238E27FC236}">
                  <a16:creationId xmlns:a16="http://schemas.microsoft.com/office/drawing/2014/main" id="{21CBBCE9-3CB9-3A49-79B1-425ADB4A7C4C}"/>
                </a:ext>
              </a:extLst>
            </p:cNvPr>
            <p:cNvSpPr>
              <a:spLocks noChangeArrowheads="1"/>
            </p:cNvSpPr>
            <p:nvPr/>
          </p:nvSpPr>
          <p:spPr bwMode="auto">
            <a:xfrm rot="10800000">
              <a:off x="4885" y="1677"/>
              <a:ext cx="192" cy="150"/>
            </a:xfrm>
            <a:prstGeom prst="triangle">
              <a:avLst>
                <a:gd name="adj" fmla="val 50000"/>
              </a:avLst>
            </a:prstGeom>
            <a:noFill/>
            <a:ln w="38100">
              <a:solidFill>
                <a:srgbClr val="0033CC"/>
              </a:solidFill>
              <a:miter lim="800000"/>
              <a:headEnd/>
              <a:tailEnd/>
            </a:ln>
            <a:effectLst/>
            <a:extLst>
              <a:ext uri="{909E8E84-426E-40DD-AFC4-6F175D3DCCD1}">
                <a14:hiddenFill xmlns:a14="http://schemas.microsoft.com/office/drawing/2010/main">
                  <a:solidFill>
                    <a:schemeClr val="bg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48" name="Line 38">
              <a:extLst>
                <a:ext uri="{FF2B5EF4-FFF2-40B4-BE49-F238E27FC236}">
                  <a16:creationId xmlns:a16="http://schemas.microsoft.com/office/drawing/2014/main" id="{3FAD966C-AE09-2C94-D117-DF51F0842F49}"/>
                </a:ext>
              </a:extLst>
            </p:cNvPr>
            <p:cNvSpPr>
              <a:spLocks noChangeShapeType="1"/>
            </p:cNvSpPr>
            <p:nvPr/>
          </p:nvSpPr>
          <p:spPr bwMode="auto">
            <a:xfrm rot="10800000" flipV="1">
              <a:off x="4860" y="1833"/>
              <a:ext cx="235" cy="0"/>
            </a:xfrm>
            <a:prstGeom prst="line">
              <a:avLst/>
            </a:prstGeom>
            <a:noFill/>
            <a:ln w="381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149" name="AutoShape 39">
              <a:extLst>
                <a:ext uri="{FF2B5EF4-FFF2-40B4-BE49-F238E27FC236}">
                  <a16:creationId xmlns:a16="http://schemas.microsoft.com/office/drawing/2014/main" id="{A0A8E38C-91D2-8B0B-F7C6-D41D43041B3E}"/>
                </a:ext>
              </a:extLst>
            </p:cNvPr>
            <p:cNvSpPr>
              <a:spLocks noChangeArrowheads="1"/>
            </p:cNvSpPr>
            <p:nvPr/>
          </p:nvSpPr>
          <p:spPr bwMode="auto">
            <a:xfrm>
              <a:off x="4950" y="1959"/>
              <a:ext cx="66" cy="69"/>
            </a:xfrm>
            <a:prstGeom prst="flowChartConnector">
              <a:avLst/>
            </a:prstGeom>
            <a:solidFill>
              <a:srgbClr val="0033CC"/>
            </a:solidFill>
            <a:ln w="2857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50" name="AutoShape 40">
              <a:extLst>
                <a:ext uri="{FF2B5EF4-FFF2-40B4-BE49-F238E27FC236}">
                  <a16:creationId xmlns:a16="http://schemas.microsoft.com/office/drawing/2014/main" id="{856D06C6-DE59-DE10-AE4B-A576A0BA8E45}"/>
                </a:ext>
              </a:extLst>
            </p:cNvPr>
            <p:cNvSpPr>
              <a:spLocks noChangeArrowheads="1"/>
            </p:cNvSpPr>
            <p:nvPr/>
          </p:nvSpPr>
          <p:spPr bwMode="auto">
            <a:xfrm>
              <a:off x="4945" y="2730"/>
              <a:ext cx="66" cy="69"/>
            </a:xfrm>
            <a:prstGeom prst="flowChartConnector">
              <a:avLst/>
            </a:prstGeom>
            <a:solidFill>
              <a:srgbClr val="0033CC"/>
            </a:solidFill>
            <a:ln w="2857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51" name="AutoShape 41">
              <a:extLst>
                <a:ext uri="{FF2B5EF4-FFF2-40B4-BE49-F238E27FC236}">
                  <a16:creationId xmlns:a16="http://schemas.microsoft.com/office/drawing/2014/main" id="{CA67BA54-E6AC-54CB-12F7-9F71191794A8}"/>
                </a:ext>
              </a:extLst>
            </p:cNvPr>
            <p:cNvSpPr>
              <a:spLocks noChangeArrowheads="1"/>
            </p:cNvSpPr>
            <p:nvPr/>
          </p:nvSpPr>
          <p:spPr bwMode="auto">
            <a:xfrm>
              <a:off x="4493" y="2236"/>
              <a:ext cx="66" cy="69"/>
            </a:xfrm>
            <a:prstGeom prst="flowChartConnector">
              <a:avLst/>
            </a:prstGeom>
            <a:solidFill>
              <a:srgbClr val="0033CC"/>
            </a:solidFill>
            <a:ln w="2857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52" name="AutoShape 42">
              <a:extLst>
                <a:ext uri="{FF2B5EF4-FFF2-40B4-BE49-F238E27FC236}">
                  <a16:creationId xmlns:a16="http://schemas.microsoft.com/office/drawing/2014/main" id="{6F4B1B0A-5DF8-087F-5003-D52832EE936E}"/>
                </a:ext>
              </a:extLst>
            </p:cNvPr>
            <p:cNvSpPr>
              <a:spLocks noChangeArrowheads="1"/>
            </p:cNvSpPr>
            <p:nvPr/>
          </p:nvSpPr>
          <p:spPr bwMode="auto">
            <a:xfrm>
              <a:off x="4951" y="677"/>
              <a:ext cx="66" cy="69"/>
            </a:xfrm>
            <a:prstGeom prst="flowChartConnector">
              <a:avLst/>
            </a:prstGeom>
            <a:solidFill>
              <a:srgbClr val="0033CC"/>
            </a:solidFill>
            <a:ln w="2857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53" name="AutoShape 43">
              <a:extLst>
                <a:ext uri="{FF2B5EF4-FFF2-40B4-BE49-F238E27FC236}">
                  <a16:creationId xmlns:a16="http://schemas.microsoft.com/office/drawing/2014/main" id="{D94E695C-743C-F846-4EE7-24F47D249A31}"/>
                </a:ext>
              </a:extLst>
            </p:cNvPr>
            <p:cNvSpPr>
              <a:spLocks noChangeArrowheads="1"/>
            </p:cNvSpPr>
            <p:nvPr/>
          </p:nvSpPr>
          <p:spPr bwMode="auto">
            <a:xfrm>
              <a:off x="4074" y="674"/>
              <a:ext cx="66" cy="69"/>
            </a:xfrm>
            <a:prstGeom prst="flowChartConnector">
              <a:avLst/>
            </a:prstGeom>
            <a:solidFill>
              <a:srgbClr val="0033CC"/>
            </a:solidFill>
            <a:ln w="2857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54" name="AutoShape 44">
              <a:extLst>
                <a:ext uri="{FF2B5EF4-FFF2-40B4-BE49-F238E27FC236}">
                  <a16:creationId xmlns:a16="http://schemas.microsoft.com/office/drawing/2014/main" id="{B74F3E98-B9F8-1F52-A2A9-A68D24184CC4}"/>
                </a:ext>
              </a:extLst>
            </p:cNvPr>
            <p:cNvSpPr>
              <a:spLocks noChangeArrowheads="1"/>
            </p:cNvSpPr>
            <p:nvPr/>
          </p:nvSpPr>
          <p:spPr bwMode="auto">
            <a:xfrm>
              <a:off x="4072" y="1311"/>
              <a:ext cx="66" cy="69"/>
            </a:xfrm>
            <a:prstGeom prst="flowChartConnector">
              <a:avLst/>
            </a:prstGeom>
            <a:solidFill>
              <a:srgbClr val="0033CC"/>
            </a:solidFill>
            <a:ln w="2857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55" name="Line 45">
              <a:extLst>
                <a:ext uri="{FF2B5EF4-FFF2-40B4-BE49-F238E27FC236}">
                  <a16:creationId xmlns:a16="http://schemas.microsoft.com/office/drawing/2014/main" id="{90BE4132-032B-DEDB-2804-8DCC2BA3AC61}"/>
                </a:ext>
              </a:extLst>
            </p:cNvPr>
            <p:cNvSpPr>
              <a:spLocks noChangeShapeType="1"/>
            </p:cNvSpPr>
            <p:nvPr/>
          </p:nvSpPr>
          <p:spPr bwMode="auto">
            <a:xfrm flipH="1">
              <a:off x="3180" y="708"/>
              <a:ext cx="1" cy="622"/>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56" name="Line 46">
              <a:extLst>
                <a:ext uri="{FF2B5EF4-FFF2-40B4-BE49-F238E27FC236}">
                  <a16:creationId xmlns:a16="http://schemas.microsoft.com/office/drawing/2014/main" id="{EB3279F5-05BF-39A6-BBFC-41E351C02B8A}"/>
                </a:ext>
              </a:extLst>
            </p:cNvPr>
            <p:cNvSpPr>
              <a:spLocks noChangeShapeType="1"/>
            </p:cNvSpPr>
            <p:nvPr/>
          </p:nvSpPr>
          <p:spPr bwMode="auto">
            <a:xfrm flipH="1">
              <a:off x="2534" y="1518"/>
              <a:ext cx="510"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158" name="Line 47">
              <a:extLst>
                <a:ext uri="{FF2B5EF4-FFF2-40B4-BE49-F238E27FC236}">
                  <a16:creationId xmlns:a16="http://schemas.microsoft.com/office/drawing/2014/main" id="{80C00A0E-B364-13E8-3A0C-99CC86B8A078}"/>
                </a:ext>
              </a:extLst>
            </p:cNvPr>
            <p:cNvSpPr>
              <a:spLocks noChangeShapeType="1"/>
            </p:cNvSpPr>
            <p:nvPr/>
          </p:nvSpPr>
          <p:spPr bwMode="auto">
            <a:xfrm flipH="1">
              <a:off x="2835" y="1505"/>
              <a:ext cx="0" cy="442"/>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grpSp>
          <p:nvGrpSpPr>
            <p:cNvPr id="159" name="Group 48">
              <a:extLst>
                <a:ext uri="{FF2B5EF4-FFF2-40B4-BE49-F238E27FC236}">
                  <a16:creationId xmlns:a16="http://schemas.microsoft.com/office/drawing/2014/main" id="{085BBF2A-6074-D0B8-88D9-E6AF57A8C797}"/>
                </a:ext>
              </a:extLst>
            </p:cNvPr>
            <p:cNvGrpSpPr>
              <a:grpSpLocks/>
            </p:cNvGrpSpPr>
            <p:nvPr/>
          </p:nvGrpSpPr>
          <p:grpSpPr bwMode="auto">
            <a:xfrm>
              <a:off x="2720" y="1656"/>
              <a:ext cx="235" cy="157"/>
              <a:chOff x="797" y="2537"/>
              <a:chExt cx="235" cy="157"/>
            </a:xfrm>
          </p:grpSpPr>
          <p:sp>
            <p:nvSpPr>
              <p:cNvPr id="328" name="AutoShape 49">
                <a:extLst>
                  <a:ext uri="{FF2B5EF4-FFF2-40B4-BE49-F238E27FC236}">
                    <a16:creationId xmlns:a16="http://schemas.microsoft.com/office/drawing/2014/main" id="{9F51530F-F578-62A5-A88D-A200FA047EC3}"/>
                  </a:ext>
                </a:extLst>
              </p:cNvPr>
              <p:cNvSpPr>
                <a:spLocks noChangeArrowheads="1"/>
              </p:cNvSpPr>
              <p:nvPr/>
            </p:nvSpPr>
            <p:spPr bwMode="auto">
              <a:xfrm>
                <a:off x="816" y="2544"/>
                <a:ext cx="192" cy="150"/>
              </a:xfrm>
              <a:prstGeom prst="triangle">
                <a:avLst>
                  <a:gd name="adj" fmla="val 50000"/>
                </a:avLst>
              </a:prstGeom>
              <a:noFill/>
              <a:ln w="38100">
                <a:solidFill>
                  <a:srgbClr val="0033CC"/>
                </a:solidFill>
                <a:miter lim="800000"/>
                <a:headEnd/>
                <a:tailEnd/>
              </a:ln>
              <a:effectLst/>
              <a:extLst>
                <a:ext uri="{909E8E84-426E-40DD-AFC4-6F175D3DCCD1}">
                  <a14:hiddenFill xmlns:a14="http://schemas.microsoft.com/office/drawing/2010/main">
                    <a:solidFill>
                      <a:schemeClr val="bg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329" name="Line 50">
                <a:extLst>
                  <a:ext uri="{FF2B5EF4-FFF2-40B4-BE49-F238E27FC236}">
                    <a16:creationId xmlns:a16="http://schemas.microsoft.com/office/drawing/2014/main" id="{2A96E461-FCED-044A-2C20-67ABBD75EFC3}"/>
                  </a:ext>
                </a:extLst>
              </p:cNvPr>
              <p:cNvSpPr>
                <a:spLocks noChangeShapeType="1"/>
              </p:cNvSpPr>
              <p:nvPr/>
            </p:nvSpPr>
            <p:spPr bwMode="auto">
              <a:xfrm flipV="1">
                <a:off x="797" y="2537"/>
                <a:ext cx="235" cy="3"/>
              </a:xfrm>
              <a:prstGeom prst="line">
                <a:avLst/>
              </a:prstGeom>
              <a:noFill/>
              <a:ln w="381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grpSp>
        <p:sp>
          <p:nvSpPr>
            <p:cNvPr id="160" name="AutoShape 51">
              <a:extLst>
                <a:ext uri="{FF2B5EF4-FFF2-40B4-BE49-F238E27FC236}">
                  <a16:creationId xmlns:a16="http://schemas.microsoft.com/office/drawing/2014/main" id="{A1B93423-9106-F8A1-BC0D-6C6ADFE999A2}"/>
                </a:ext>
              </a:extLst>
            </p:cNvPr>
            <p:cNvSpPr>
              <a:spLocks noChangeArrowheads="1"/>
            </p:cNvSpPr>
            <p:nvPr/>
          </p:nvSpPr>
          <p:spPr bwMode="auto">
            <a:xfrm>
              <a:off x="2476" y="1481"/>
              <a:ext cx="66" cy="69"/>
            </a:xfrm>
            <a:prstGeom prst="flowChartConnector">
              <a:avLst/>
            </a:prstGeom>
            <a:noFill/>
            <a:ln w="28575">
              <a:solidFill>
                <a:srgbClr val="0033CC"/>
              </a:solidFill>
              <a:round/>
              <a:headEnd/>
              <a:tailEn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61" name="Line 52">
              <a:extLst>
                <a:ext uri="{FF2B5EF4-FFF2-40B4-BE49-F238E27FC236}">
                  <a16:creationId xmlns:a16="http://schemas.microsoft.com/office/drawing/2014/main" id="{7D5DD82F-00C6-99C3-3496-5259407CF1C2}"/>
                </a:ext>
              </a:extLst>
            </p:cNvPr>
            <p:cNvSpPr>
              <a:spLocks noChangeShapeType="1"/>
            </p:cNvSpPr>
            <p:nvPr/>
          </p:nvSpPr>
          <p:spPr bwMode="auto">
            <a:xfrm flipV="1">
              <a:off x="3305" y="1496"/>
              <a:ext cx="452" cy="0"/>
            </a:xfrm>
            <a:prstGeom prst="line">
              <a:avLst/>
            </a:prstGeom>
            <a:noFill/>
            <a:ln w="28575">
              <a:solidFill>
                <a:schemeClr val="accent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162" name="Text Box 53">
              <a:extLst>
                <a:ext uri="{FF2B5EF4-FFF2-40B4-BE49-F238E27FC236}">
                  <a16:creationId xmlns:a16="http://schemas.microsoft.com/office/drawing/2014/main" id="{7D9A3526-AF00-5181-3BBA-C06EE74270AA}"/>
                </a:ext>
              </a:extLst>
            </p:cNvPr>
            <p:cNvSpPr txBox="1">
              <a:spLocks noChangeArrowheads="1"/>
            </p:cNvSpPr>
            <p:nvPr/>
          </p:nvSpPr>
          <p:spPr bwMode="auto">
            <a:xfrm>
              <a:off x="3231" y="908"/>
              <a:ext cx="308" cy="2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r>
                <a:rPr kumimoji="0" lang="en-US" altLang="zh-CN" sz="2400" i="1">
                  <a:solidFill>
                    <a:srgbClr val="0033CC"/>
                  </a:solidFill>
                </a:rPr>
                <a:t>R</a:t>
              </a:r>
              <a:r>
                <a:rPr kumimoji="0" lang="en-US" altLang="zh-CN" sz="2400" baseline="-25000">
                  <a:solidFill>
                    <a:srgbClr val="0033CC"/>
                  </a:solidFill>
                </a:rPr>
                <a:t>1</a:t>
              </a:r>
            </a:p>
          </p:txBody>
        </p:sp>
        <p:grpSp>
          <p:nvGrpSpPr>
            <p:cNvPr id="163" name="Group 54">
              <a:extLst>
                <a:ext uri="{FF2B5EF4-FFF2-40B4-BE49-F238E27FC236}">
                  <a16:creationId xmlns:a16="http://schemas.microsoft.com/office/drawing/2014/main" id="{8CB0C62C-2649-66B0-E2DB-9CF151C994A7}"/>
                </a:ext>
              </a:extLst>
            </p:cNvPr>
            <p:cNvGrpSpPr>
              <a:grpSpLocks/>
            </p:cNvGrpSpPr>
            <p:nvPr/>
          </p:nvGrpSpPr>
          <p:grpSpPr bwMode="auto">
            <a:xfrm rot="5422507">
              <a:off x="3077" y="1276"/>
              <a:ext cx="191" cy="291"/>
              <a:chOff x="3552" y="3168"/>
              <a:chExt cx="191" cy="291"/>
            </a:xfrm>
          </p:grpSpPr>
          <p:sp>
            <p:nvSpPr>
              <p:cNvPr id="325" name="Line 55">
                <a:extLst>
                  <a:ext uri="{FF2B5EF4-FFF2-40B4-BE49-F238E27FC236}">
                    <a16:creationId xmlns:a16="http://schemas.microsoft.com/office/drawing/2014/main" id="{ECF3C626-8B10-F38B-F17C-B1A62E8C5C37}"/>
                  </a:ext>
                </a:extLst>
              </p:cNvPr>
              <p:cNvSpPr>
                <a:spLocks noChangeShapeType="1"/>
              </p:cNvSpPr>
              <p:nvPr/>
            </p:nvSpPr>
            <p:spPr bwMode="auto">
              <a:xfrm>
                <a:off x="3552" y="3206"/>
                <a:ext cx="0" cy="227"/>
              </a:xfrm>
              <a:prstGeom prst="line">
                <a:avLst/>
              </a:prstGeom>
              <a:noFill/>
              <a:ln w="38100">
                <a:solidFill>
                  <a:srgbClr val="0033CC"/>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326" name="Line 56">
                <a:extLst>
                  <a:ext uri="{FF2B5EF4-FFF2-40B4-BE49-F238E27FC236}">
                    <a16:creationId xmlns:a16="http://schemas.microsoft.com/office/drawing/2014/main" id="{65B29D1F-E19D-EAFE-3555-6A8508B7A602}"/>
                  </a:ext>
                </a:extLst>
              </p:cNvPr>
              <p:cNvSpPr>
                <a:spLocks noChangeShapeType="1"/>
              </p:cNvSpPr>
              <p:nvPr/>
            </p:nvSpPr>
            <p:spPr bwMode="auto">
              <a:xfrm flipV="1">
                <a:off x="3552" y="3168"/>
                <a:ext cx="173" cy="114"/>
              </a:xfrm>
              <a:prstGeom prst="line">
                <a:avLst/>
              </a:prstGeom>
              <a:noFill/>
              <a:ln w="38100">
                <a:solidFill>
                  <a:srgbClr val="0033CC"/>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327" name="Line 57">
                <a:extLst>
                  <a:ext uri="{FF2B5EF4-FFF2-40B4-BE49-F238E27FC236}">
                    <a16:creationId xmlns:a16="http://schemas.microsoft.com/office/drawing/2014/main" id="{C6A6CB86-11CA-F232-C29A-CBD39DCC0CC6}"/>
                  </a:ext>
                </a:extLst>
              </p:cNvPr>
              <p:cNvSpPr>
                <a:spLocks noChangeShapeType="1"/>
              </p:cNvSpPr>
              <p:nvPr/>
            </p:nvSpPr>
            <p:spPr bwMode="auto">
              <a:xfrm>
                <a:off x="3552" y="3357"/>
                <a:ext cx="191" cy="102"/>
              </a:xfrm>
              <a:prstGeom prst="line">
                <a:avLst/>
              </a:prstGeom>
              <a:noFill/>
              <a:ln w="38100">
                <a:solidFill>
                  <a:srgbClr val="0033CC"/>
                </a:solidFill>
                <a:round/>
                <a:headEnd/>
                <a:tailEnd type="stealth" w="med" len="lg"/>
              </a:ln>
              <a:extLst>
                <a:ext uri="{909E8E84-426E-40DD-AFC4-6F175D3DCCD1}">
                  <a14:hiddenFill xmlns:a14="http://schemas.microsoft.com/office/drawing/2010/main">
                    <a:noFill/>
                  </a14:hiddenFill>
                </a:ext>
              </a:extLst>
            </p:spPr>
            <p:txBody>
              <a:bodyPr wrap="none" anchor="ctr"/>
              <a:lstStyle/>
              <a:p>
                <a:endParaRPr lang="zh-CN" altLang="en-US"/>
              </a:p>
            </p:txBody>
          </p:sp>
        </p:grpSp>
        <p:sp>
          <p:nvSpPr>
            <p:cNvPr id="164" name="Line 58">
              <a:extLst>
                <a:ext uri="{FF2B5EF4-FFF2-40B4-BE49-F238E27FC236}">
                  <a16:creationId xmlns:a16="http://schemas.microsoft.com/office/drawing/2014/main" id="{13778516-6FE4-8EAD-A462-2A00AA9EDD40}"/>
                </a:ext>
              </a:extLst>
            </p:cNvPr>
            <p:cNvSpPr>
              <a:spLocks noChangeShapeType="1"/>
            </p:cNvSpPr>
            <p:nvPr/>
          </p:nvSpPr>
          <p:spPr bwMode="auto">
            <a:xfrm>
              <a:off x="2748" y="1933"/>
              <a:ext cx="192" cy="0"/>
            </a:xfrm>
            <a:prstGeom prst="line">
              <a:avLst/>
            </a:prstGeom>
            <a:noFill/>
            <a:ln w="5715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165" name="AutoShape 59">
              <a:extLst>
                <a:ext uri="{FF2B5EF4-FFF2-40B4-BE49-F238E27FC236}">
                  <a16:creationId xmlns:a16="http://schemas.microsoft.com/office/drawing/2014/main" id="{13E717EF-B290-8D4E-0FCB-F8BFD84DC202}"/>
                </a:ext>
              </a:extLst>
            </p:cNvPr>
            <p:cNvSpPr>
              <a:spLocks noChangeArrowheads="1"/>
            </p:cNvSpPr>
            <p:nvPr/>
          </p:nvSpPr>
          <p:spPr bwMode="auto">
            <a:xfrm>
              <a:off x="2810" y="1480"/>
              <a:ext cx="66" cy="69"/>
            </a:xfrm>
            <a:prstGeom prst="flowChartConnector">
              <a:avLst/>
            </a:prstGeom>
            <a:solidFill>
              <a:srgbClr val="0033CC"/>
            </a:solidFill>
            <a:ln w="2857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66" name="Rectangle 60">
              <a:extLst>
                <a:ext uri="{FF2B5EF4-FFF2-40B4-BE49-F238E27FC236}">
                  <a16:creationId xmlns:a16="http://schemas.microsoft.com/office/drawing/2014/main" id="{C022367A-B7A5-CFC1-1803-F964EA061737}"/>
                </a:ext>
              </a:extLst>
            </p:cNvPr>
            <p:cNvSpPr>
              <a:spLocks noChangeArrowheads="1"/>
            </p:cNvSpPr>
            <p:nvPr/>
          </p:nvSpPr>
          <p:spPr bwMode="auto">
            <a:xfrm>
              <a:off x="3129" y="948"/>
              <a:ext cx="96" cy="240"/>
            </a:xfrm>
            <a:prstGeom prst="rect">
              <a:avLst/>
            </a:prstGeom>
            <a:solidFill>
              <a:srgbClr val="CCFFFF"/>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67" name="Text Box 61">
              <a:extLst>
                <a:ext uri="{FF2B5EF4-FFF2-40B4-BE49-F238E27FC236}">
                  <a16:creationId xmlns:a16="http://schemas.microsoft.com/office/drawing/2014/main" id="{2576D31D-E813-7444-151F-EE5E021EF55E}"/>
                </a:ext>
              </a:extLst>
            </p:cNvPr>
            <p:cNvSpPr txBox="1">
              <a:spLocks noChangeArrowheads="1"/>
            </p:cNvSpPr>
            <p:nvPr/>
          </p:nvSpPr>
          <p:spPr bwMode="auto">
            <a:xfrm>
              <a:off x="2407" y="1208"/>
              <a:ext cx="244"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400" i="1">
                  <a:solidFill>
                    <a:srgbClr val="FF0066"/>
                  </a:solidFill>
                </a:rPr>
                <a:t>A</a:t>
              </a:r>
            </a:p>
          </p:txBody>
        </p:sp>
        <p:sp>
          <p:nvSpPr>
            <p:cNvPr id="168" name="Text Box 62">
              <a:extLst>
                <a:ext uri="{FF2B5EF4-FFF2-40B4-BE49-F238E27FC236}">
                  <a16:creationId xmlns:a16="http://schemas.microsoft.com/office/drawing/2014/main" id="{0C30EBED-91B7-0DB6-CD39-E3AF0D9A3079}"/>
                </a:ext>
              </a:extLst>
            </p:cNvPr>
            <p:cNvSpPr txBox="1">
              <a:spLocks noChangeArrowheads="1"/>
            </p:cNvSpPr>
            <p:nvPr/>
          </p:nvSpPr>
          <p:spPr bwMode="auto">
            <a:xfrm>
              <a:off x="2433" y="1575"/>
              <a:ext cx="319" cy="2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r>
                <a:rPr kumimoji="0" lang="en-US" altLang="zh-CN" sz="2400">
                  <a:solidFill>
                    <a:srgbClr val="0033CC"/>
                  </a:solidFill>
                </a:rPr>
                <a:t>D</a:t>
              </a:r>
              <a:r>
                <a:rPr kumimoji="0" lang="en-US" altLang="zh-CN" sz="2400" baseline="-25000">
                  <a:solidFill>
                    <a:srgbClr val="0033CC"/>
                  </a:solidFill>
                </a:rPr>
                <a:t>1</a:t>
              </a:r>
            </a:p>
          </p:txBody>
        </p:sp>
        <p:sp>
          <p:nvSpPr>
            <p:cNvPr id="169" name="Text Box 63">
              <a:extLst>
                <a:ext uri="{FF2B5EF4-FFF2-40B4-BE49-F238E27FC236}">
                  <a16:creationId xmlns:a16="http://schemas.microsoft.com/office/drawing/2014/main" id="{0048E812-0218-2AE3-7484-242719B1F96E}"/>
                </a:ext>
              </a:extLst>
            </p:cNvPr>
            <p:cNvSpPr txBox="1">
              <a:spLocks noChangeArrowheads="1"/>
            </p:cNvSpPr>
            <p:nvPr/>
          </p:nvSpPr>
          <p:spPr bwMode="auto">
            <a:xfrm>
              <a:off x="3047" y="1501"/>
              <a:ext cx="328" cy="2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r>
                <a:rPr kumimoji="0" lang="en-US" altLang="zh-CN" sz="2400">
                  <a:solidFill>
                    <a:srgbClr val="0033CC"/>
                  </a:solidFill>
                </a:rPr>
                <a:t>T</a:t>
              </a:r>
              <a:r>
                <a:rPr kumimoji="0" lang="en-US" altLang="zh-CN" sz="2400" baseline="-25000">
                  <a:solidFill>
                    <a:srgbClr val="0033CC"/>
                  </a:solidFill>
                </a:rPr>
                <a:t>1</a:t>
              </a:r>
            </a:p>
          </p:txBody>
        </p:sp>
        <p:sp>
          <p:nvSpPr>
            <p:cNvPr id="170" name="Text Box 64">
              <a:extLst>
                <a:ext uri="{FF2B5EF4-FFF2-40B4-BE49-F238E27FC236}">
                  <a16:creationId xmlns:a16="http://schemas.microsoft.com/office/drawing/2014/main" id="{18825F41-6D87-D8CB-A0FF-C48057E4AA57}"/>
                </a:ext>
              </a:extLst>
            </p:cNvPr>
            <p:cNvSpPr txBox="1">
              <a:spLocks noChangeArrowheads="1"/>
            </p:cNvSpPr>
            <p:nvPr/>
          </p:nvSpPr>
          <p:spPr bwMode="auto">
            <a:xfrm>
              <a:off x="3668" y="1653"/>
              <a:ext cx="328" cy="2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r>
                <a:rPr kumimoji="0" lang="en-US" altLang="zh-CN" sz="2400">
                  <a:solidFill>
                    <a:srgbClr val="0033CC"/>
                  </a:solidFill>
                </a:rPr>
                <a:t>T</a:t>
              </a:r>
              <a:r>
                <a:rPr kumimoji="0" lang="en-US" altLang="zh-CN" sz="2400" baseline="-25000">
                  <a:solidFill>
                    <a:srgbClr val="0033CC"/>
                  </a:solidFill>
                </a:rPr>
                <a:t>2</a:t>
              </a:r>
            </a:p>
          </p:txBody>
        </p:sp>
        <p:sp>
          <p:nvSpPr>
            <p:cNvPr id="171" name="Text Box 65">
              <a:extLst>
                <a:ext uri="{FF2B5EF4-FFF2-40B4-BE49-F238E27FC236}">
                  <a16:creationId xmlns:a16="http://schemas.microsoft.com/office/drawing/2014/main" id="{2D488F3D-7076-84A0-4BCC-73F7ED7662C5}"/>
                </a:ext>
              </a:extLst>
            </p:cNvPr>
            <p:cNvSpPr txBox="1">
              <a:spLocks noChangeArrowheads="1"/>
            </p:cNvSpPr>
            <p:nvPr/>
          </p:nvSpPr>
          <p:spPr bwMode="auto">
            <a:xfrm>
              <a:off x="4947" y="1197"/>
              <a:ext cx="328" cy="2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r>
                <a:rPr kumimoji="0" lang="en-US" altLang="zh-CN" sz="2400">
                  <a:solidFill>
                    <a:srgbClr val="0033CC"/>
                  </a:solidFill>
                </a:rPr>
                <a:t>T</a:t>
              </a:r>
              <a:r>
                <a:rPr kumimoji="0" lang="en-US" altLang="zh-CN" sz="2400" baseline="-25000">
                  <a:solidFill>
                    <a:srgbClr val="0033CC"/>
                  </a:solidFill>
                </a:rPr>
                <a:t>3</a:t>
              </a:r>
            </a:p>
          </p:txBody>
        </p:sp>
        <p:sp>
          <p:nvSpPr>
            <p:cNvPr id="288" name="Text Box 66">
              <a:extLst>
                <a:ext uri="{FF2B5EF4-FFF2-40B4-BE49-F238E27FC236}">
                  <a16:creationId xmlns:a16="http://schemas.microsoft.com/office/drawing/2014/main" id="{728E7E42-EF27-FC84-1E18-0EB9DE3E4C1D}"/>
                </a:ext>
              </a:extLst>
            </p:cNvPr>
            <p:cNvSpPr txBox="1">
              <a:spLocks noChangeArrowheads="1"/>
            </p:cNvSpPr>
            <p:nvPr/>
          </p:nvSpPr>
          <p:spPr bwMode="auto">
            <a:xfrm>
              <a:off x="4947" y="2128"/>
              <a:ext cx="328" cy="2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r>
                <a:rPr kumimoji="0" lang="en-US" altLang="zh-CN" sz="2400">
                  <a:solidFill>
                    <a:srgbClr val="0033CC"/>
                  </a:solidFill>
                </a:rPr>
                <a:t>T</a:t>
              </a:r>
              <a:r>
                <a:rPr kumimoji="0" lang="en-US" altLang="zh-CN" sz="2400" baseline="-25000">
                  <a:solidFill>
                    <a:srgbClr val="0033CC"/>
                  </a:solidFill>
                </a:rPr>
                <a:t>4</a:t>
              </a:r>
            </a:p>
          </p:txBody>
        </p:sp>
        <p:sp>
          <p:nvSpPr>
            <p:cNvPr id="289" name="Text Box 67">
              <a:extLst>
                <a:ext uri="{FF2B5EF4-FFF2-40B4-BE49-F238E27FC236}">
                  <a16:creationId xmlns:a16="http://schemas.microsoft.com/office/drawing/2014/main" id="{6CE1E802-4874-10C1-DEBE-53C90EC93198}"/>
                </a:ext>
              </a:extLst>
            </p:cNvPr>
            <p:cNvSpPr txBox="1">
              <a:spLocks noChangeArrowheads="1"/>
            </p:cNvSpPr>
            <p:nvPr/>
          </p:nvSpPr>
          <p:spPr bwMode="auto">
            <a:xfrm>
              <a:off x="5061" y="1601"/>
              <a:ext cx="319" cy="2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r>
                <a:rPr kumimoji="0" lang="en-US" altLang="zh-CN" sz="2400">
                  <a:solidFill>
                    <a:srgbClr val="0033CC"/>
                  </a:solidFill>
                </a:rPr>
                <a:t>D</a:t>
              </a:r>
              <a:endParaRPr kumimoji="0" lang="en-US" altLang="zh-CN" sz="2400" baseline="-25000">
                <a:solidFill>
                  <a:srgbClr val="0033CC"/>
                </a:solidFill>
              </a:endParaRPr>
            </a:p>
          </p:txBody>
        </p:sp>
        <p:sp>
          <p:nvSpPr>
            <p:cNvPr id="290" name="Text Box 68">
              <a:extLst>
                <a:ext uri="{FF2B5EF4-FFF2-40B4-BE49-F238E27FC236}">
                  <a16:creationId xmlns:a16="http://schemas.microsoft.com/office/drawing/2014/main" id="{7BD58D96-6020-6695-630D-5BC682707954}"/>
                </a:ext>
              </a:extLst>
            </p:cNvPr>
            <p:cNvSpPr txBox="1">
              <a:spLocks noChangeArrowheads="1"/>
            </p:cNvSpPr>
            <p:nvPr/>
          </p:nvSpPr>
          <p:spPr bwMode="auto">
            <a:xfrm>
              <a:off x="3766" y="874"/>
              <a:ext cx="308" cy="2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r>
                <a:rPr kumimoji="0" lang="en-US" altLang="zh-CN" sz="2400" i="1">
                  <a:solidFill>
                    <a:srgbClr val="0033CC"/>
                  </a:solidFill>
                </a:rPr>
                <a:t>R</a:t>
              </a:r>
              <a:r>
                <a:rPr kumimoji="0" lang="en-US" altLang="zh-CN" sz="2400" baseline="-25000">
                  <a:solidFill>
                    <a:srgbClr val="0033CC"/>
                  </a:solidFill>
                </a:rPr>
                <a:t>2</a:t>
              </a:r>
            </a:p>
          </p:txBody>
        </p:sp>
        <p:sp>
          <p:nvSpPr>
            <p:cNvPr id="291" name="Text Box 69">
              <a:extLst>
                <a:ext uri="{FF2B5EF4-FFF2-40B4-BE49-F238E27FC236}">
                  <a16:creationId xmlns:a16="http://schemas.microsoft.com/office/drawing/2014/main" id="{F0CCA02E-A45E-ECED-0753-C9AF81AF2A1B}"/>
                </a:ext>
              </a:extLst>
            </p:cNvPr>
            <p:cNvSpPr txBox="1">
              <a:spLocks noChangeArrowheads="1"/>
            </p:cNvSpPr>
            <p:nvPr/>
          </p:nvSpPr>
          <p:spPr bwMode="auto">
            <a:xfrm>
              <a:off x="4624" y="2376"/>
              <a:ext cx="308" cy="2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r>
                <a:rPr kumimoji="0" lang="en-US" altLang="zh-CN" sz="2400" i="1">
                  <a:solidFill>
                    <a:srgbClr val="0033CC"/>
                  </a:solidFill>
                </a:rPr>
                <a:t>R</a:t>
              </a:r>
              <a:r>
                <a:rPr kumimoji="0" lang="en-US" altLang="zh-CN" sz="2400" baseline="-25000">
                  <a:solidFill>
                    <a:srgbClr val="0033CC"/>
                  </a:solidFill>
                </a:rPr>
                <a:t>3</a:t>
              </a:r>
            </a:p>
          </p:txBody>
        </p:sp>
        <p:sp>
          <p:nvSpPr>
            <p:cNvPr id="292" name="Text Box 70">
              <a:extLst>
                <a:ext uri="{FF2B5EF4-FFF2-40B4-BE49-F238E27FC236}">
                  <a16:creationId xmlns:a16="http://schemas.microsoft.com/office/drawing/2014/main" id="{7A25ADCB-5847-AB31-4CC4-89D16E62A179}"/>
                </a:ext>
              </a:extLst>
            </p:cNvPr>
            <p:cNvSpPr txBox="1">
              <a:spLocks noChangeArrowheads="1"/>
            </p:cNvSpPr>
            <p:nvPr/>
          </p:nvSpPr>
          <p:spPr bwMode="auto">
            <a:xfrm>
              <a:off x="5072" y="819"/>
              <a:ext cx="308" cy="2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r>
                <a:rPr kumimoji="0" lang="en-US" altLang="zh-CN" sz="2400" i="1">
                  <a:solidFill>
                    <a:srgbClr val="0033CC"/>
                  </a:solidFill>
                </a:rPr>
                <a:t>R</a:t>
              </a:r>
              <a:r>
                <a:rPr kumimoji="0" lang="en-US" altLang="zh-CN" sz="2400" baseline="-25000">
                  <a:solidFill>
                    <a:srgbClr val="0033CC"/>
                  </a:solidFill>
                </a:rPr>
                <a:t>4</a:t>
              </a:r>
            </a:p>
          </p:txBody>
        </p:sp>
        <p:sp>
          <p:nvSpPr>
            <p:cNvPr id="293" name="Text Box 71">
              <a:extLst>
                <a:ext uri="{FF2B5EF4-FFF2-40B4-BE49-F238E27FC236}">
                  <a16:creationId xmlns:a16="http://schemas.microsoft.com/office/drawing/2014/main" id="{9B96D74A-AD70-F178-0EEB-0FC7E62087ED}"/>
                </a:ext>
              </a:extLst>
            </p:cNvPr>
            <p:cNvSpPr txBox="1">
              <a:spLocks noChangeArrowheads="1"/>
            </p:cNvSpPr>
            <p:nvPr/>
          </p:nvSpPr>
          <p:spPr bwMode="auto">
            <a:xfrm>
              <a:off x="5308" y="1676"/>
              <a:ext cx="275"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400" i="1">
                  <a:solidFill>
                    <a:srgbClr val="FF0066"/>
                  </a:solidFill>
                </a:rPr>
                <a:t>Y</a:t>
              </a:r>
            </a:p>
          </p:txBody>
        </p:sp>
        <p:grpSp>
          <p:nvGrpSpPr>
            <p:cNvPr id="294" name="Group 72">
              <a:extLst>
                <a:ext uri="{FF2B5EF4-FFF2-40B4-BE49-F238E27FC236}">
                  <a16:creationId xmlns:a16="http://schemas.microsoft.com/office/drawing/2014/main" id="{BFB02C17-0865-2F2B-193A-56D8D9CAA0B8}"/>
                </a:ext>
              </a:extLst>
            </p:cNvPr>
            <p:cNvGrpSpPr>
              <a:grpSpLocks/>
            </p:cNvGrpSpPr>
            <p:nvPr/>
          </p:nvGrpSpPr>
          <p:grpSpPr bwMode="auto">
            <a:xfrm>
              <a:off x="3770" y="2479"/>
              <a:ext cx="191" cy="291"/>
              <a:chOff x="3552" y="3168"/>
              <a:chExt cx="191" cy="291"/>
            </a:xfrm>
          </p:grpSpPr>
          <p:sp>
            <p:nvSpPr>
              <p:cNvPr id="322" name="Line 73">
                <a:extLst>
                  <a:ext uri="{FF2B5EF4-FFF2-40B4-BE49-F238E27FC236}">
                    <a16:creationId xmlns:a16="http://schemas.microsoft.com/office/drawing/2014/main" id="{863BECAC-9AE8-C6A7-139F-940A3A966A25}"/>
                  </a:ext>
                </a:extLst>
              </p:cNvPr>
              <p:cNvSpPr>
                <a:spLocks noChangeShapeType="1"/>
              </p:cNvSpPr>
              <p:nvPr/>
            </p:nvSpPr>
            <p:spPr bwMode="auto">
              <a:xfrm>
                <a:off x="3552" y="3206"/>
                <a:ext cx="0" cy="227"/>
              </a:xfrm>
              <a:prstGeom prst="line">
                <a:avLst/>
              </a:prstGeom>
              <a:noFill/>
              <a:ln w="38100">
                <a:solidFill>
                  <a:srgbClr val="0033CC"/>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323" name="Line 74">
                <a:extLst>
                  <a:ext uri="{FF2B5EF4-FFF2-40B4-BE49-F238E27FC236}">
                    <a16:creationId xmlns:a16="http://schemas.microsoft.com/office/drawing/2014/main" id="{B2E55B41-24E4-E50D-1DF1-C5884BF587DC}"/>
                  </a:ext>
                </a:extLst>
              </p:cNvPr>
              <p:cNvSpPr>
                <a:spLocks noChangeShapeType="1"/>
              </p:cNvSpPr>
              <p:nvPr/>
            </p:nvSpPr>
            <p:spPr bwMode="auto">
              <a:xfrm flipV="1">
                <a:off x="3552" y="3168"/>
                <a:ext cx="173" cy="114"/>
              </a:xfrm>
              <a:prstGeom prst="line">
                <a:avLst/>
              </a:prstGeom>
              <a:noFill/>
              <a:ln w="38100">
                <a:solidFill>
                  <a:srgbClr val="0033CC"/>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324" name="Line 75">
                <a:extLst>
                  <a:ext uri="{FF2B5EF4-FFF2-40B4-BE49-F238E27FC236}">
                    <a16:creationId xmlns:a16="http://schemas.microsoft.com/office/drawing/2014/main" id="{AA8E98A1-9D3F-C0B5-4B89-968F768DFA09}"/>
                  </a:ext>
                </a:extLst>
              </p:cNvPr>
              <p:cNvSpPr>
                <a:spLocks noChangeShapeType="1"/>
              </p:cNvSpPr>
              <p:nvPr/>
            </p:nvSpPr>
            <p:spPr bwMode="auto">
              <a:xfrm>
                <a:off x="3552" y="3357"/>
                <a:ext cx="191" cy="102"/>
              </a:xfrm>
              <a:prstGeom prst="line">
                <a:avLst/>
              </a:prstGeom>
              <a:noFill/>
              <a:ln w="38100">
                <a:solidFill>
                  <a:srgbClr val="0033CC"/>
                </a:solidFill>
                <a:round/>
                <a:headEnd/>
                <a:tailEnd type="stealth" w="med" len="lg"/>
              </a:ln>
              <a:extLst>
                <a:ext uri="{909E8E84-426E-40DD-AFC4-6F175D3DCCD1}">
                  <a14:hiddenFill xmlns:a14="http://schemas.microsoft.com/office/drawing/2010/main">
                    <a:noFill/>
                  </a14:hiddenFill>
                </a:ext>
              </a:extLst>
            </p:spPr>
            <p:txBody>
              <a:bodyPr wrap="none" anchor="ctr"/>
              <a:lstStyle/>
              <a:p>
                <a:endParaRPr lang="zh-CN" altLang="en-US"/>
              </a:p>
            </p:txBody>
          </p:sp>
        </p:grpSp>
        <p:sp>
          <p:nvSpPr>
            <p:cNvPr id="295" name="Line 76">
              <a:extLst>
                <a:ext uri="{FF2B5EF4-FFF2-40B4-BE49-F238E27FC236}">
                  <a16:creationId xmlns:a16="http://schemas.microsoft.com/office/drawing/2014/main" id="{57B4671B-A029-60DE-4EB4-6DC73319CFEB}"/>
                </a:ext>
              </a:extLst>
            </p:cNvPr>
            <p:cNvSpPr>
              <a:spLocks noChangeShapeType="1"/>
            </p:cNvSpPr>
            <p:nvPr/>
          </p:nvSpPr>
          <p:spPr bwMode="auto">
            <a:xfrm flipH="1">
              <a:off x="3209" y="1901"/>
              <a:ext cx="2" cy="559"/>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96" name="Line 77">
              <a:extLst>
                <a:ext uri="{FF2B5EF4-FFF2-40B4-BE49-F238E27FC236}">
                  <a16:creationId xmlns:a16="http://schemas.microsoft.com/office/drawing/2014/main" id="{55E01E30-95E7-429F-8370-75F387FBBADA}"/>
                </a:ext>
              </a:extLst>
            </p:cNvPr>
            <p:cNvSpPr>
              <a:spLocks noChangeShapeType="1"/>
            </p:cNvSpPr>
            <p:nvPr/>
          </p:nvSpPr>
          <p:spPr bwMode="auto">
            <a:xfrm flipH="1">
              <a:off x="2563" y="2630"/>
              <a:ext cx="503"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297" name="Line 78">
              <a:extLst>
                <a:ext uri="{FF2B5EF4-FFF2-40B4-BE49-F238E27FC236}">
                  <a16:creationId xmlns:a16="http://schemas.microsoft.com/office/drawing/2014/main" id="{4ACC1D9B-CB65-AAEF-888F-A8E1B8283E38}"/>
                </a:ext>
              </a:extLst>
            </p:cNvPr>
            <p:cNvSpPr>
              <a:spLocks noChangeShapeType="1"/>
            </p:cNvSpPr>
            <p:nvPr/>
          </p:nvSpPr>
          <p:spPr bwMode="auto">
            <a:xfrm flipH="1">
              <a:off x="2864" y="2629"/>
              <a:ext cx="0" cy="448"/>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298" name="AutoShape 79">
              <a:extLst>
                <a:ext uri="{FF2B5EF4-FFF2-40B4-BE49-F238E27FC236}">
                  <a16:creationId xmlns:a16="http://schemas.microsoft.com/office/drawing/2014/main" id="{216C806A-ADBC-EAEB-5EEE-4334483DDCD9}"/>
                </a:ext>
              </a:extLst>
            </p:cNvPr>
            <p:cNvSpPr>
              <a:spLocks noChangeArrowheads="1"/>
            </p:cNvSpPr>
            <p:nvPr/>
          </p:nvSpPr>
          <p:spPr bwMode="auto">
            <a:xfrm>
              <a:off x="2768" y="2794"/>
              <a:ext cx="192" cy="150"/>
            </a:xfrm>
            <a:prstGeom prst="triangle">
              <a:avLst>
                <a:gd name="adj" fmla="val 50000"/>
              </a:avLst>
            </a:prstGeom>
            <a:noFill/>
            <a:ln w="38100">
              <a:solidFill>
                <a:srgbClr val="0033CC"/>
              </a:solidFill>
              <a:miter lim="800000"/>
              <a:headEnd/>
              <a:tailEnd/>
            </a:ln>
            <a:effectLst/>
            <a:extLst>
              <a:ext uri="{909E8E84-426E-40DD-AFC4-6F175D3DCCD1}">
                <a14:hiddenFill xmlns:a14="http://schemas.microsoft.com/office/drawing/2010/main">
                  <a:solidFill>
                    <a:schemeClr val="bg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99" name="Line 80">
              <a:extLst>
                <a:ext uri="{FF2B5EF4-FFF2-40B4-BE49-F238E27FC236}">
                  <a16:creationId xmlns:a16="http://schemas.microsoft.com/office/drawing/2014/main" id="{9C7747A5-F2AF-C2CD-70A4-CFBE8AF7B553}"/>
                </a:ext>
              </a:extLst>
            </p:cNvPr>
            <p:cNvSpPr>
              <a:spLocks noChangeShapeType="1"/>
            </p:cNvSpPr>
            <p:nvPr/>
          </p:nvSpPr>
          <p:spPr bwMode="auto">
            <a:xfrm flipV="1">
              <a:off x="2745" y="2788"/>
              <a:ext cx="235" cy="0"/>
            </a:xfrm>
            <a:prstGeom prst="line">
              <a:avLst/>
            </a:prstGeom>
            <a:noFill/>
            <a:ln w="381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300" name="AutoShape 81">
              <a:extLst>
                <a:ext uri="{FF2B5EF4-FFF2-40B4-BE49-F238E27FC236}">
                  <a16:creationId xmlns:a16="http://schemas.microsoft.com/office/drawing/2014/main" id="{D39CC2E1-E78A-B86E-678A-1C0A3AD2A1EF}"/>
                </a:ext>
              </a:extLst>
            </p:cNvPr>
            <p:cNvSpPr>
              <a:spLocks noChangeArrowheads="1"/>
            </p:cNvSpPr>
            <p:nvPr/>
          </p:nvSpPr>
          <p:spPr bwMode="auto">
            <a:xfrm>
              <a:off x="2505" y="2611"/>
              <a:ext cx="66" cy="69"/>
            </a:xfrm>
            <a:prstGeom prst="flowChartConnector">
              <a:avLst/>
            </a:prstGeom>
            <a:noFill/>
            <a:ln w="28575">
              <a:solidFill>
                <a:srgbClr val="0033CC"/>
              </a:solidFill>
              <a:round/>
              <a:headEnd/>
              <a:tailEn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301" name="Line 82">
              <a:extLst>
                <a:ext uri="{FF2B5EF4-FFF2-40B4-BE49-F238E27FC236}">
                  <a16:creationId xmlns:a16="http://schemas.microsoft.com/office/drawing/2014/main" id="{1623A358-17AA-1C3B-58C6-A4DDB6A309FF}"/>
                </a:ext>
              </a:extLst>
            </p:cNvPr>
            <p:cNvSpPr>
              <a:spLocks noChangeShapeType="1"/>
            </p:cNvSpPr>
            <p:nvPr/>
          </p:nvSpPr>
          <p:spPr bwMode="auto">
            <a:xfrm>
              <a:off x="3334" y="2626"/>
              <a:ext cx="435" cy="0"/>
            </a:xfrm>
            <a:prstGeom prst="line">
              <a:avLst/>
            </a:prstGeom>
            <a:noFill/>
            <a:ln w="28575">
              <a:solidFill>
                <a:schemeClr val="accent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302" name="Text Box 83">
              <a:extLst>
                <a:ext uri="{FF2B5EF4-FFF2-40B4-BE49-F238E27FC236}">
                  <a16:creationId xmlns:a16="http://schemas.microsoft.com/office/drawing/2014/main" id="{9D74C738-E6EA-5F81-61BE-059A0CF63C66}"/>
                </a:ext>
              </a:extLst>
            </p:cNvPr>
            <p:cNvSpPr txBox="1">
              <a:spLocks noChangeArrowheads="1"/>
            </p:cNvSpPr>
            <p:nvPr/>
          </p:nvSpPr>
          <p:spPr bwMode="auto">
            <a:xfrm>
              <a:off x="3312" y="2028"/>
              <a:ext cx="356" cy="2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r>
                <a:rPr kumimoji="0" lang="en-US" altLang="zh-CN" sz="2400" i="1">
                  <a:solidFill>
                    <a:srgbClr val="0033CC"/>
                  </a:solidFill>
                </a:rPr>
                <a:t>R</a:t>
              </a:r>
              <a:r>
                <a:rPr kumimoji="0" lang="en-US" altLang="zh-CN" sz="2400">
                  <a:solidFill>
                    <a:srgbClr val="0033CC"/>
                  </a:solidFill>
                  <a:sym typeface="Symbol" panose="05050102010706020507" pitchFamily="18" charset="2"/>
                </a:rPr>
                <a:t></a:t>
              </a:r>
              <a:r>
                <a:rPr kumimoji="0" lang="en-US" altLang="zh-CN" sz="2400" baseline="-25000">
                  <a:solidFill>
                    <a:srgbClr val="0033CC"/>
                  </a:solidFill>
                </a:rPr>
                <a:t>1</a:t>
              </a:r>
            </a:p>
          </p:txBody>
        </p:sp>
        <p:grpSp>
          <p:nvGrpSpPr>
            <p:cNvPr id="303" name="Group 84">
              <a:extLst>
                <a:ext uri="{FF2B5EF4-FFF2-40B4-BE49-F238E27FC236}">
                  <a16:creationId xmlns:a16="http://schemas.microsoft.com/office/drawing/2014/main" id="{C2058035-FA78-8AFC-7062-07DDC469317D}"/>
                </a:ext>
              </a:extLst>
            </p:cNvPr>
            <p:cNvGrpSpPr>
              <a:grpSpLocks/>
            </p:cNvGrpSpPr>
            <p:nvPr/>
          </p:nvGrpSpPr>
          <p:grpSpPr bwMode="auto">
            <a:xfrm rot="5422507">
              <a:off x="3106" y="2406"/>
              <a:ext cx="191" cy="291"/>
              <a:chOff x="3552" y="3168"/>
              <a:chExt cx="191" cy="291"/>
            </a:xfrm>
          </p:grpSpPr>
          <p:sp>
            <p:nvSpPr>
              <p:cNvPr id="319" name="Line 85">
                <a:extLst>
                  <a:ext uri="{FF2B5EF4-FFF2-40B4-BE49-F238E27FC236}">
                    <a16:creationId xmlns:a16="http://schemas.microsoft.com/office/drawing/2014/main" id="{75C23671-F730-AD82-82F0-19BF5B686C0B}"/>
                  </a:ext>
                </a:extLst>
              </p:cNvPr>
              <p:cNvSpPr>
                <a:spLocks noChangeShapeType="1"/>
              </p:cNvSpPr>
              <p:nvPr/>
            </p:nvSpPr>
            <p:spPr bwMode="auto">
              <a:xfrm>
                <a:off x="3552" y="3206"/>
                <a:ext cx="0" cy="227"/>
              </a:xfrm>
              <a:prstGeom prst="line">
                <a:avLst/>
              </a:prstGeom>
              <a:noFill/>
              <a:ln w="38100">
                <a:solidFill>
                  <a:srgbClr val="0033CC"/>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320" name="Line 86">
                <a:extLst>
                  <a:ext uri="{FF2B5EF4-FFF2-40B4-BE49-F238E27FC236}">
                    <a16:creationId xmlns:a16="http://schemas.microsoft.com/office/drawing/2014/main" id="{C02B8ECF-E3E8-66BC-AD84-C6744D5DE3E4}"/>
                  </a:ext>
                </a:extLst>
              </p:cNvPr>
              <p:cNvSpPr>
                <a:spLocks noChangeShapeType="1"/>
              </p:cNvSpPr>
              <p:nvPr/>
            </p:nvSpPr>
            <p:spPr bwMode="auto">
              <a:xfrm flipV="1">
                <a:off x="3552" y="3168"/>
                <a:ext cx="173" cy="114"/>
              </a:xfrm>
              <a:prstGeom prst="line">
                <a:avLst/>
              </a:prstGeom>
              <a:noFill/>
              <a:ln w="38100">
                <a:solidFill>
                  <a:srgbClr val="0033CC"/>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321" name="Line 87">
                <a:extLst>
                  <a:ext uri="{FF2B5EF4-FFF2-40B4-BE49-F238E27FC236}">
                    <a16:creationId xmlns:a16="http://schemas.microsoft.com/office/drawing/2014/main" id="{3F85E424-68AD-BA4B-CE48-F769B66FCE9A}"/>
                  </a:ext>
                </a:extLst>
              </p:cNvPr>
              <p:cNvSpPr>
                <a:spLocks noChangeShapeType="1"/>
              </p:cNvSpPr>
              <p:nvPr/>
            </p:nvSpPr>
            <p:spPr bwMode="auto">
              <a:xfrm>
                <a:off x="3552" y="3357"/>
                <a:ext cx="191" cy="102"/>
              </a:xfrm>
              <a:prstGeom prst="line">
                <a:avLst/>
              </a:prstGeom>
              <a:noFill/>
              <a:ln w="38100">
                <a:solidFill>
                  <a:srgbClr val="0033CC"/>
                </a:solidFill>
                <a:round/>
                <a:headEnd/>
                <a:tailEnd type="stealth" w="med" len="lg"/>
              </a:ln>
              <a:extLst>
                <a:ext uri="{909E8E84-426E-40DD-AFC4-6F175D3DCCD1}">
                  <a14:hiddenFill xmlns:a14="http://schemas.microsoft.com/office/drawing/2010/main">
                    <a:noFill/>
                  </a14:hiddenFill>
                </a:ext>
              </a:extLst>
            </p:spPr>
            <p:txBody>
              <a:bodyPr wrap="none" anchor="ctr"/>
              <a:lstStyle/>
              <a:p>
                <a:endParaRPr lang="zh-CN" altLang="en-US"/>
              </a:p>
            </p:txBody>
          </p:sp>
        </p:grpSp>
        <p:sp>
          <p:nvSpPr>
            <p:cNvPr id="304" name="Line 88">
              <a:extLst>
                <a:ext uri="{FF2B5EF4-FFF2-40B4-BE49-F238E27FC236}">
                  <a16:creationId xmlns:a16="http://schemas.microsoft.com/office/drawing/2014/main" id="{7AFD7509-B524-410F-91D0-B3629CCD5A71}"/>
                </a:ext>
              </a:extLst>
            </p:cNvPr>
            <p:cNvSpPr>
              <a:spLocks noChangeShapeType="1"/>
            </p:cNvSpPr>
            <p:nvPr/>
          </p:nvSpPr>
          <p:spPr bwMode="auto">
            <a:xfrm>
              <a:off x="2777" y="3063"/>
              <a:ext cx="192" cy="0"/>
            </a:xfrm>
            <a:prstGeom prst="line">
              <a:avLst/>
            </a:prstGeom>
            <a:noFill/>
            <a:ln w="5715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305" name="AutoShape 89">
              <a:extLst>
                <a:ext uri="{FF2B5EF4-FFF2-40B4-BE49-F238E27FC236}">
                  <a16:creationId xmlns:a16="http://schemas.microsoft.com/office/drawing/2014/main" id="{0F0624E2-0D68-277F-BEDA-C9E22713C238}"/>
                </a:ext>
              </a:extLst>
            </p:cNvPr>
            <p:cNvSpPr>
              <a:spLocks noChangeArrowheads="1"/>
            </p:cNvSpPr>
            <p:nvPr/>
          </p:nvSpPr>
          <p:spPr bwMode="auto">
            <a:xfrm>
              <a:off x="2831" y="2599"/>
              <a:ext cx="66" cy="69"/>
            </a:xfrm>
            <a:prstGeom prst="flowChartConnector">
              <a:avLst/>
            </a:prstGeom>
            <a:solidFill>
              <a:srgbClr val="0033CC"/>
            </a:solidFill>
            <a:ln w="2857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306" name="Rectangle 90">
              <a:extLst>
                <a:ext uri="{FF2B5EF4-FFF2-40B4-BE49-F238E27FC236}">
                  <a16:creationId xmlns:a16="http://schemas.microsoft.com/office/drawing/2014/main" id="{42CAA989-BF26-A54E-422A-C11A2AF13283}"/>
                </a:ext>
              </a:extLst>
            </p:cNvPr>
            <p:cNvSpPr>
              <a:spLocks noChangeArrowheads="1"/>
            </p:cNvSpPr>
            <p:nvPr/>
          </p:nvSpPr>
          <p:spPr bwMode="auto">
            <a:xfrm>
              <a:off x="3158" y="2078"/>
              <a:ext cx="96" cy="240"/>
            </a:xfrm>
            <a:prstGeom prst="rect">
              <a:avLst/>
            </a:prstGeom>
            <a:solidFill>
              <a:srgbClr val="CCFFFF"/>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307" name="Text Box 91">
              <a:extLst>
                <a:ext uri="{FF2B5EF4-FFF2-40B4-BE49-F238E27FC236}">
                  <a16:creationId xmlns:a16="http://schemas.microsoft.com/office/drawing/2014/main" id="{FCD04DEB-AD26-2D93-1324-8524BE8B1088}"/>
                </a:ext>
              </a:extLst>
            </p:cNvPr>
            <p:cNvSpPr txBox="1">
              <a:spLocks noChangeArrowheads="1"/>
            </p:cNvSpPr>
            <p:nvPr/>
          </p:nvSpPr>
          <p:spPr bwMode="auto">
            <a:xfrm>
              <a:off x="2436" y="2338"/>
              <a:ext cx="244"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400" i="1">
                  <a:solidFill>
                    <a:srgbClr val="FF0066"/>
                  </a:solidFill>
                </a:rPr>
                <a:t>B</a:t>
              </a:r>
            </a:p>
          </p:txBody>
        </p:sp>
        <p:sp>
          <p:nvSpPr>
            <p:cNvPr id="308" name="Text Box 92">
              <a:extLst>
                <a:ext uri="{FF2B5EF4-FFF2-40B4-BE49-F238E27FC236}">
                  <a16:creationId xmlns:a16="http://schemas.microsoft.com/office/drawing/2014/main" id="{C25014A5-6E1E-3713-3D43-555340641E5D}"/>
                </a:ext>
              </a:extLst>
            </p:cNvPr>
            <p:cNvSpPr txBox="1">
              <a:spLocks noChangeArrowheads="1"/>
            </p:cNvSpPr>
            <p:nvPr/>
          </p:nvSpPr>
          <p:spPr bwMode="auto">
            <a:xfrm>
              <a:off x="2403" y="2688"/>
              <a:ext cx="488" cy="2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kumimoji="0" lang="en-US" altLang="zh-CN" sz="2400">
                  <a:solidFill>
                    <a:srgbClr val="0033CC"/>
                  </a:solidFill>
                </a:rPr>
                <a:t>D</a:t>
              </a:r>
              <a:r>
                <a:rPr kumimoji="0" lang="en-US" altLang="zh-CN" sz="2400" baseline="-25000">
                  <a:solidFill>
                    <a:srgbClr val="0033CC"/>
                  </a:solidFill>
                </a:rPr>
                <a:t>1</a:t>
              </a:r>
              <a:r>
                <a:rPr kumimoji="0" lang="en-US" altLang="zh-CN" sz="2400">
                  <a:solidFill>
                    <a:srgbClr val="0033CC"/>
                  </a:solidFill>
                  <a:sym typeface="Symbol" panose="05050102010706020507" pitchFamily="18" charset="2"/>
                </a:rPr>
                <a:t></a:t>
              </a:r>
            </a:p>
          </p:txBody>
        </p:sp>
        <p:sp>
          <p:nvSpPr>
            <p:cNvPr id="309" name="Text Box 93">
              <a:extLst>
                <a:ext uri="{FF2B5EF4-FFF2-40B4-BE49-F238E27FC236}">
                  <a16:creationId xmlns:a16="http://schemas.microsoft.com/office/drawing/2014/main" id="{7DD9509A-4108-F665-FD64-D4A988BBAEF3}"/>
                </a:ext>
              </a:extLst>
            </p:cNvPr>
            <p:cNvSpPr txBox="1">
              <a:spLocks noChangeArrowheads="1"/>
            </p:cNvSpPr>
            <p:nvPr/>
          </p:nvSpPr>
          <p:spPr bwMode="auto">
            <a:xfrm>
              <a:off x="3076" y="2631"/>
              <a:ext cx="455" cy="2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kumimoji="0" lang="en-US" altLang="zh-CN" sz="2400">
                  <a:solidFill>
                    <a:srgbClr val="0033CC"/>
                  </a:solidFill>
                </a:rPr>
                <a:t>T</a:t>
              </a:r>
              <a:r>
                <a:rPr kumimoji="0" lang="en-US" altLang="zh-CN" sz="2400" baseline="-25000">
                  <a:solidFill>
                    <a:srgbClr val="0033CC"/>
                  </a:solidFill>
                </a:rPr>
                <a:t>1</a:t>
              </a:r>
              <a:r>
                <a:rPr kumimoji="0" lang="en-US" altLang="zh-CN" sz="2400">
                  <a:solidFill>
                    <a:srgbClr val="0033CC"/>
                  </a:solidFill>
                  <a:sym typeface="Symbol" panose="05050102010706020507" pitchFamily="18" charset="2"/>
                </a:rPr>
                <a:t></a:t>
              </a:r>
              <a:endParaRPr kumimoji="0" lang="en-US" altLang="zh-CN" sz="2400" baseline="-25000">
                <a:solidFill>
                  <a:srgbClr val="0033CC"/>
                </a:solidFill>
              </a:endParaRPr>
            </a:p>
          </p:txBody>
        </p:sp>
        <p:sp>
          <p:nvSpPr>
            <p:cNvPr id="310" name="Line 94">
              <a:extLst>
                <a:ext uri="{FF2B5EF4-FFF2-40B4-BE49-F238E27FC236}">
                  <a16:creationId xmlns:a16="http://schemas.microsoft.com/office/drawing/2014/main" id="{FB267D9C-CDBC-564E-F398-DAA270556ADC}"/>
                </a:ext>
              </a:extLst>
            </p:cNvPr>
            <p:cNvSpPr>
              <a:spLocks noChangeShapeType="1"/>
            </p:cNvSpPr>
            <p:nvPr/>
          </p:nvSpPr>
          <p:spPr bwMode="auto">
            <a:xfrm flipH="1" flipV="1">
              <a:off x="3920" y="1627"/>
              <a:ext cx="382" cy="1"/>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311" name="Line 95">
              <a:extLst>
                <a:ext uri="{FF2B5EF4-FFF2-40B4-BE49-F238E27FC236}">
                  <a16:creationId xmlns:a16="http://schemas.microsoft.com/office/drawing/2014/main" id="{415F0F43-2781-BF07-A2D6-D658E29491C2}"/>
                </a:ext>
              </a:extLst>
            </p:cNvPr>
            <p:cNvSpPr>
              <a:spLocks noChangeShapeType="1"/>
            </p:cNvSpPr>
            <p:nvPr/>
          </p:nvSpPr>
          <p:spPr bwMode="auto">
            <a:xfrm>
              <a:off x="4295" y="1626"/>
              <a:ext cx="1" cy="1143"/>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312" name="Line 96">
              <a:extLst>
                <a:ext uri="{FF2B5EF4-FFF2-40B4-BE49-F238E27FC236}">
                  <a16:creationId xmlns:a16="http://schemas.microsoft.com/office/drawing/2014/main" id="{0ECAFE24-6613-851A-8678-57B0FBB7DFF2}"/>
                </a:ext>
              </a:extLst>
            </p:cNvPr>
            <p:cNvSpPr>
              <a:spLocks noChangeShapeType="1"/>
            </p:cNvSpPr>
            <p:nvPr/>
          </p:nvSpPr>
          <p:spPr bwMode="auto">
            <a:xfrm flipH="1" flipV="1">
              <a:off x="3932" y="2482"/>
              <a:ext cx="173"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313" name="Line 97">
              <a:extLst>
                <a:ext uri="{FF2B5EF4-FFF2-40B4-BE49-F238E27FC236}">
                  <a16:creationId xmlns:a16="http://schemas.microsoft.com/office/drawing/2014/main" id="{59416A63-C6B9-5583-5859-A8470938E78A}"/>
                </a:ext>
              </a:extLst>
            </p:cNvPr>
            <p:cNvSpPr>
              <a:spLocks noChangeShapeType="1"/>
            </p:cNvSpPr>
            <p:nvPr/>
          </p:nvSpPr>
          <p:spPr bwMode="auto">
            <a:xfrm flipH="1">
              <a:off x="3941" y="2761"/>
              <a:ext cx="354" cy="1"/>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314" name="AutoShape 98">
              <a:extLst>
                <a:ext uri="{FF2B5EF4-FFF2-40B4-BE49-F238E27FC236}">
                  <a16:creationId xmlns:a16="http://schemas.microsoft.com/office/drawing/2014/main" id="{2AEE78D5-DB0E-AFDB-A303-ECC1E294F135}"/>
                </a:ext>
              </a:extLst>
            </p:cNvPr>
            <p:cNvSpPr>
              <a:spLocks noChangeArrowheads="1"/>
            </p:cNvSpPr>
            <p:nvPr/>
          </p:nvSpPr>
          <p:spPr bwMode="auto">
            <a:xfrm>
              <a:off x="4263" y="2238"/>
              <a:ext cx="66" cy="69"/>
            </a:xfrm>
            <a:prstGeom prst="flowChartConnector">
              <a:avLst/>
            </a:prstGeom>
            <a:solidFill>
              <a:srgbClr val="0033CC"/>
            </a:solidFill>
            <a:ln w="2857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315" name="Text Box 99">
              <a:extLst>
                <a:ext uri="{FF2B5EF4-FFF2-40B4-BE49-F238E27FC236}">
                  <a16:creationId xmlns:a16="http://schemas.microsoft.com/office/drawing/2014/main" id="{CCC57248-03E5-17C5-7B15-5B5A327513EF}"/>
                </a:ext>
              </a:extLst>
            </p:cNvPr>
            <p:cNvSpPr txBox="1">
              <a:spLocks noChangeArrowheads="1"/>
            </p:cNvSpPr>
            <p:nvPr/>
          </p:nvSpPr>
          <p:spPr bwMode="auto">
            <a:xfrm>
              <a:off x="3688" y="2766"/>
              <a:ext cx="404" cy="2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r>
                <a:rPr kumimoji="0" lang="en-US" altLang="zh-CN" sz="2400">
                  <a:solidFill>
                    <a:srgbClr val="0033CC"/>
                  </a:solidFill>
                </a:rPr>
                <a:t>T</a:t>
              </a:r>
              <a:r>
                <a:rPr kumimoji="0" lang="en-US" altLang="zh-CN" sz="2400" baseline="-25000">
                  <a:solidFill>
                    <a:srgbClr val="0033CC"/>
                  </a:solidFill>
                </a:rPr>
                <a:t>2</a:t>
              </a:r>
              <a:r>
                <a:rPr kumimoji="0" lang="en-US" altLang="zh-CN" sz="2400">
                  <a:solidFill>
                    <a:srgbClr val="0033CC"/>
                  </a:solidFill>
                  <a:sym typeface="Symbol" panose="05050102010706020507" pitchFamily="18" charset="2"/>
                </a:rPr>
                <a:t></a:t>
              </a:r>
            </a:p>
          </p:txBody>
        </p:sp>
        <p:sp>
          <p:nvSpPr>
            <p:cNvPr id="316" name="Line 100">
              <a:extLst>
                <a:ext uri="{FF2B5EF4-FFF2-40B4-BE49-F238E27FC236}">
                  <a16:creationId xmlns:a16="http://schemas.microsoft.com/office/drawing/2014/main" id="{EDE8E9AD-69B3-E023-F9A8-7091DAE484C2}"/>
                </a:ext>
              </a:extLst>
            </p:cNvPr>
            <p:cNvSpPr>
              <a:spLocks noChangeShapeType="1"/>
            </p:cNvSpPr>
            <p:nvPr/>
          </p:nvSpPr>
          <p:spPr bwMode="auto">
            <a:xfrm flipH="1" flipV="1">
              <a:off x="3544" y="709"/>
              <a:ext cx="0" cy="120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17" name="Line 101">
              <a:extLst>
                <a:ext uri="{FF2B5EF4-FFF2-40B4-BE49-F238E27FC236}">
                  <a16:creationId xmlns:a16="http://schemas.microsoft.com/office/drawing/2014/main" id="{7D2A4BA8-D6FF-4D04-4ACE-C4BA2C792B48}"/>
                </a:ext>
              </a:extLst>
            </p:cNvPr>
            <p:cNvSpPr>
              <a:spLocks noChangeShapeType="1"/>
            </p:cNvSpPr>
            <p:nvPr/>
          </p:nvSpPr>
          <p:spPr bwMode="auto">
            <a:xfrm flipH="1">
              <a:off x="3212" y="1907"/>
              <a:ext cx="342"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318" name="AutoShape 102">
              <a:extLst>
                <a:ext uri="{FF2B5EF4-FFF2-40B4-BE49-F238E27FC236}">
                  <a16:creationId xmlns:a16="http://schemas.microsoft.com/office/drawing/2014/main" id="{C2762E17-BA38-2FDA-E81E-56F4497B0C13}"/>
                </a:ext>
              </a:extLst>
            </p:cNvPr>
            <p:cNvSpPr>
              <a:spLocks noChangeArrowheads="1"/>
            </p:cNvSpPr>
            <p:nvPr/>
          </p:nvSpPr>
          <p:spPr bwMode="auto">
            <a:xfrm>
              <a:off x="3509" y="675"/>
              <a:ext cx="66" cy="69"/>
            </a:xfrm>
            <a:prstGeom prst="flowChartConnector">
              <a:avLst/>
            </a:prstGeom>
            <a:solidFill>
              <a:srgbClr val="0033CC"/>
            </a:solidFill>
            <a:ln w="2857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sp>
        <p:nvSpPr>
          <p:cNvPr id="342" name="Line 106">
            <a:extLst>
              <a:ext uri="{FF2B5EF4-FFF2-40B4-BE49-F238E27FC236}">
                <a16:creationId xmlns:a16="http://schemas.microsoft.com/office/drawing/2014/main" id="{C6B5AFC3-19F6-8A53-AA0A-E736DE278963}"/>
              </a:ext>
            </a:extLst>
          </p:cNvPr>
          <p:cNvSpPr>
            <a:spLocks noChangeShapeType="1"/>
          </p:cNvSpPr>
          <p:nvPr/>
        </p:nvSpPr>
        <p:spPr bwMode="auto">
          <a:xfrm>
            <a:off x="8052544" y="1140547"/>
            <a:ext cx="4763" cy="3992562"/>
          </a:xfrm>
          <a:prstGeom prst="line">
            <a:avLst/>
          </a:prstGeom>
          <a:noFill/>
          <a:ln w="28575">
            <a:solidFill>
              <a:srgbClr val="FF0066"/>
            </a:solidFill>
            <a:prstDash val="dash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43" name="Line 107">
            <a:extLst>
              <a:ext uri="{FF2B5EF4-FFF2-40B4-BE49-F238E27FC236}">
                <a16:creationId xmlns:a16="http://schemas.microsoft.com/office/drawing/2014/main" id="{188664C6-3D88-AAF3-F982-223837B8350A}"/>
              </a:ext>
            </a:extLst>
          </p:cNvPr>
          <p:cNvSpPr>
            <a:spLocks noChangeShapeType="1"/>
          </p:cNvSpPr>
          <p:nvPr/>
        </p:nvSpPr>
        <p:spPr bwMode="auto">
          <a:xfrm>
            <a:off x="9632107" y="1140547"/>
            <a:ext cx="0" cy="4019550"/>
          </a:xfrm>
          <a:prstGeom prst="line">
            <a:avLst/>
          </a:prstGeom>
          <a:noFill/>
          <a:ln w="28575">
            <a:solidFill>
              <a:srgbClr val="FF0066"/>
            </a:solidFill>
            <a:prstDash val="dash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44" name="Rectangle 108">
            <a:extLst>
              <a:ext uri="{FF2B5EF4-FFF2-40B4-BE49-F238E27FC236}">
                <a16:creationId xmlns:a16="http://schemas.microsoft.com/office/drawing/2014/main" id="{9624DD65-48FC-B699-99D8-9881F6743125}"/>
              </a:ext>
            </a:extLst>
          </p:cNvPr>
          <p:cNvSpPr>
            <a:spLocks noChangeArrowheads="1"/>
          </p:cNvSpPr>
          <p:nvPr/>
        </p:nvSpPr>
        <p:spPr bwMode="auto">
          <a:xfrm>
            <a:off x="7066707" y="5272809"/>
            <a:ext cx="2897187"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zh-CN" altLang="en-US" sz="2400">
                <a:solidFill>
                  <a:srgbClr val="FF0066"/>
                </a:solidFill>
              </a:rPr>
              <a:t>输入级</a:t>
            </a:r>
            <a:endParaRPr lang="zh-CN" altLang="en-US" sz="2400" b="0">
              <a:solidFill>
                <a:srgbClr val="FF0066"/>
              </a:solidFill>
            </a:endParaRPr>
          </a:p>
        </p:txBody>
      </p:sp>
      <p:sp>
        <p:nvSpPr>
          <p:cNvPr id="345" name="Rectangle 109">
            <a:extLst>
              <a:ext uri="{FF2B5EF4-FFF2-40B4-BE49-F238E27FC236}">
                <a16:creationId xmlns:a16="http://schemas.microsoft.com/office/drawing/2014/main" id="{9D8C08A6-FDF5-F74C-F02A-501C48EBCA9C}"/>
              </a:ext>
            </a:extLst>
          </p:cNvPr>
          <p:cNvSpPr>
            <a:spLocks noChangeArrowheads="1"/>
          </p:cNvSpPr>
          <p:nvPr/>
        </p:nvSpPr>
        <p:spPr bwMode="auto">
          <a:xfrm>
            <a:off x="8370044" y="5272809"/>
            <a:ext cx="1997075"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zh-CN" altLang="en-US" sz="2400">
                <a:solidFill>
                  <a:srgbClr val="FF0066"/>
                </a:solidFill>
              </a:rPr>
              <a:t>中间级</a:t>
            </a:r>
            <a:endParaRPr lang="zh-CN" altLang="en-US" sz="2400" b="0">
              <a:solidFill>
                <a:srgbClr val="FF0066"/>
              </a:solidFill>
            </a:endParaRPr>
          </a:p>
        </p:txBody>
      </p:sp>
      <p:sp>
        <p:nvSpPr>
          <p:cNvPr id="346" name="Rectangle 110">
            <a:extLst>
              <a:ext uri="{FF2B5EF4-FFF2-40B4-BE49-F238E27FC236}">
                <a16:creationId xmlns:a16="http://schemas.microsoft.com/office/drawing/2014/main" id="{5660C4F6-C949-9BA5-A5FE-859ACEB9501B}"/>
              </a:ext>
            </a:extLst>
          </p:cNvPr>
          <p:cNvSpPr>
            <a:spLocks noChangeArrowheads="1"/>
          </p:cNvSpPr>
          <p:nvPr/>
        </p:nvSpPr>
        <p:spPr bwMode="auto">
          <a:xfrm>
            <a:off x="9697194" y="5272809"/>
            <a:ext cx="2201863"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zh-CN" altLang="en-US" sz="2400">
                <a:solidFill>
                  <a:srgbClr val="FF0066"/>
                </a:solidFill>
              </a:rPr>
              <a:t>输出级</a:t>
            </a:r>
            <a:endParaRPr lang="zh-CN" altLang="en-US" sz="2400" b="0">
              <a:solidFill>
                <a:srgbClr val="FF0066"/>
              </a:solidFill>
            </a:endParaRPr>
          </a:p>
        </p:txBody>
      </p:sp>
      <p:sp>
        <p:nvSpPr>
          <p:cNvPr id="449" name="Text Box 271">
            <a:extLst>
              <a:ext uri="{FF2B5EF4-FFF2-40B4-BE49-F238E27FC236}">
                <a16:creationId xmlns:a16="http://schemas.microsoft.com/office/drawing/2014/main" id="{AA3C0046-711F-A8BA-E940-4331526C1765}"/>
              </a:ext>
            </a:extLst>
          </p:cNvPr>
          <p:cNvSpPr txBox="1">
            <a:spLocks noChangeArrowheads="1"/>
          </p:cNvSpPr>
          <p:nvPr/>
        </p:nvSpPr>
        <p:spPr bwMode="auto">
          <a:xfrm>
            <a:off x="1317972" y="1283423"/>
            <a:ext cx="3716337"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zh-CN" altLang="en-US">
                <a:solidFill>
                  <a:srgbClr val="FF0066"/>
                </a:solidFill>
              </a:rPr>
              <a:t>整理结果：</a:t>
            </a:r>
          </a:p>
        </p:txBody>
      </p:sp>
      <p:sp>
        <p:nvSpPr>
          <p:cNvPr id="450" name="Text Box 272">
            <a:extLst>
              <a:ext uri="{FF2B5EF4-FFF2-40B4-BE49-F238E27FC236}">
                <a16:creationId xmlns:a16="http://schemas.microsoft.com/office/drawing/2014/main" id="{1390D5D2-B6C8-FC23-EA24-B690E9A53D0A}"/>
              </a:ext>
            </a:extLst>
          </p:cNvPr>
          <p:cNvSpPr txBox="1">
            <a:spLocks noChangeArrowheads="1"/>
          </p:cNvSpPr>
          <p:nvPr/>
        </p:nvSpPr>
        <p:spPr bwMode="auto">
          <a:xfrm>
            <a:off x="2835622" y="2561360"/>
            <a:ext cx="542925" cy="519113"/>
          </a:xfrm>
          <a:prstGeom prst="rect">
            <a:avLst/>
          </a:prstGeom>
          <a:noFill/>
          <a:ln>
            <a:noFill/>
          </a:ln>
          <a:effectLst/>
          <a:extLst>
            <a:ext uri="{909E8E84-426E-40DD-AFC4-6F175D3DCCD1}">
              <a14:hiddenFill xmlns:a14="http://schemas.microsoft.com/office/drawing/2010/main">
                <a:solidFill>
                  <a:schemeClr val="hlink"/>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a:solidFill>
                  <a:srgbClr val="FF0066"/>
                </a:solidFill>
                <a:ea typeface="楷体_GB2312" pitchFamily="49" charset="-122"/>
              </a:rPr>
              <a:t>1</a:t>
            </a:r>
          </a:p>
        </p:txBody>
      </p:sp>
      <p:sp>
        <p:nvSpPr>
          <p:cNvPr id="451" name="Text Box 273">
            <a:extLst>
              <a:ext uri="{FF2B5EF4-FFF2-40B4-BE49-F238E27FC236}">
                <a16:creationId xmlns:a16="http://schemas.microsoft.com/office/drawing/2014/main" id="{7F2D573E-EAF7-A1D5-4800-DBADB46F6DE7}"/>
              </a:ext>
            </a:extLst>
          </p:cNvPr>
          <p:cNvSpPr txBox="1">
            <a:spLocks noChangeArrowheads="1"/>
          </p:cNvSpPr>
          <p:nvPr/>
        </p:nvSpPr>
        <p:spPr bwMode="auto">
          <a:xfrm>
            <a:off x="2835622" y="2943948"/>
            <a:ext cx="542925" cy="519112"/>
          </a:xfrm>
          <a:prstGeom prst="rect">
            <a:avLst/>
          </a:prstGeom>
          <a:noFill/>
          <a:ln>
            <a:noFill/>
          </a:ln>
          <a:effectLst/>
          <a:extLst>
            <a:ext uri="{909E8E84-426E-40DD-AFC4-6F175D3DCCD1}">
              <a14:hiddenFill xmlns:a14="http://schemas.microsoft.com/office/drawing/2010/main">
                <a:solidFill>
                  <a:schemeClr val="hlink"/>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a:solidFill>
                  <a:srgbClr val="FF0066"/>
                </a:solidFill>
                <a:ea typeface="楷体_GB2312" pitchFamily="49" charset="-122"/>
              </a:rPr>
              <a:t>0</a:t>
            </a:r>
          </a:p>
        </p:txBody>
      </p:sp>
      <p:sp>
        <p:nvSpPr>
          <p:cNvPr id="452" name="Text Box 274">
            <a:extLst>
              <a:ext uri="{FF2B5EF4-FFF2-40B4-BE49-F238E27FC236}">
                <a16:creationId xmlns:a16="http://schemas.microsoft.com/office/drawing/2014/main" id="{EE29D0AD-A6C0-FF84-8DCD-EB1DA17B5E26}"/>
              </a:ext>
            </a:extLst>
          </p:cNvPr>
          <p:cNvSpPr txBox="1">
            <a:spLocks noChangeArrowheads="1"/>
          </p:cNvSpPr>
          <p:nvPr/>
        </p:nvSpPr>
        <p:spPr bwMode="auto">
          <a:xfrm>
            <a:off x="2835622" y="3345585"/>
            <a:ext cx="542925" cy="519113"/>
          </a:xfrm>
          <a:prstGeom prst="rect">
            <a:avLst/>
          </a:prstGeom>
          <a:noFill/>
          <a:ln>
            <a:noFill/>
          </a:ln>
          <a:effectLst/>
          <a:extLst>
            <a:ext uri="{909E8E84-426E-40DD-AFC4-6F175D3DCCD1}">
              <a14:hiddenFill xmlns:a14="http://schemas.microsoft.com/office/drawing/2010/main">
                <a:solidFill>
                  <a:schemeClr val="hlink"/>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a:solidFill>
                  <a:srgbClr val="FF0066"/>
                </a:solidFill>
                <a:ea typeface="楷体_GB2312" pitchFamily="49" charset="-122"/>
              </a:rPr>
              <a:t>0</a:t>
            </a:r>
          </a:p>
        </p:txBody>
      </p:sp>
      <p:sp>
        <p:nvSpPr>
          <p:cNvPr id="453" name="Text Box 275">
            <a:extLst>
              <a:ext uri="{FF2B5EF4-FFF2-40B4-BE49-F238E27FC236}">
                <a16:creationId xmlns:a16="http://schemas.microsoft.com/office/drawing/2014/main" id="{0D3744DF-FBCE-3AC2-C7C7-AC45E0E2A485}"/>
              </a:ext>
            </a:extLst>
          </p:cNvPr>
          <p:cNvSpPr txBox="1">
            <a:spLocks noChangeArrowheads="1"/>
          </p:cNvSpPr>
          <p:nvPr/>
        </p:nvSpPr>
        <p:spPr bwMode="auto">
          <a:xfrm>
            <a:off x="2835622" y="3805960"/>
            <a:ext cx="542925" cy="519113"/>
          </a:xfrm>
          <a:prstGeom prst="rect">
            <a:avLst/>
          </a:prstGeom>
          <a:noFill/>
          <a:ln>
            <a:noFill/>
          </a:ln>
          <a:effectLst/>
          <a:extLst>
            <a:ext uri="{909E8E84-426E-40DD-AFC4-6F175D3DCCD1}">
              <a14:hiddenFill xmlns:a14="http://schemas.microsoft.com/office/drawing/2010/main">
                <a:solidFill>
                  <a:schemeClr val="hlink"/>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a:solidFill>
                  <a:srgbClr val="FF0066"/>
                </a:solidFill>
                <a:ea typeface="楷体_GB2312" pitchFamily="49" charset="-122"/>
              </a:rPr>
              <a:t>0</a:t>
            </a:r>
          </a:p>
        </p:txBody>
      </p:sp>
      <p:grpSp>
        <p:nvGrpSpPr>
          <p:cNvPr id="454" name="Group 276">
            <a:extLst>
              <a:ext uri="{FF2B5EF4-FFF2-40B4-BE49-F238E27FC236}">
                <a16:creationId xmlns:a16="http://schemas.microsoft.com/office/drawing/2014/main" id="{DA37577A-A01A-B286-EEE6-82A5C7FC5F71}"/>
              </a:ext>
            </a:extLst>
          </p:cNvPr>
          <p:cNvGrpSpPr>
            <a:grpSpLocks/>
          </p:cNvGrpSpPr>
          <p:nvPr/>
        </p:nvGrpSpPr>
        <p:grpSpPr bwMode="auto">
          <a:xfrm>
            <a:off x="1413222" y="2147023"/>
            <a:ext cx="1990725" cy="533400"/>
            <a:chOff x="3271" y="2654"/>
            <a:chExt cx="1254" cy="336"/>
          </a:xfrm>
        </p:grpSpPr>
        <p:sp>
          <p:nvSpPr>
            <p:cNvPr id="455" name="Text Box 277">
              <a:extLst>
                <a:ext uri="{FF2B5EF4-FFF2-40B4-BE49-F238E27FC236}">
                  <a16:creationId xmlns:a16="http://schemas.microsoft.com/office/drawing/2014/main" id="{A3BBDCFE-4DDA-EBD5-D693-8E8BA6ED58A1}"/>
                </a:ext>
              </a:extLst>
            </p:cNvPr>
            <p:cNvSpPr txBox="1">
              <a:spLocks noChangeArrowheads="1"/>
            </p:cNvSpPr>
            <p:nvPr/>
          </p:nvSpPr>
          <p:spPr bwMode="auto">
            <a:xfrm>
              <a:off x="3271" y="2654"/>
              <a:ext cx="278" cy="327"/>
            </a:xfrm>
            <a:prstGeom prst="rect">
              <a:avLst/>
            </a:prstGeom>
            <a:noFill/>
            <a:ln>
              <a:noFill/>
            </a:ln>
            <a:effectLst/>
            <a:extLst>
              <a:ext uri="{909E8E84-426E-40DD-AFC4-6F175D3DCCD1}">
                <a14:hiddenFill xmlns:a14="http://schemas.microsoft.com/office/drawing/2010/main">
                  <a:solidFill>
                    <a:schemeClr val="hlink"/>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i="1">
                  <a:solidFill>
                    <a:srgbClr val="FF0066"/>
                  </a:solidFill>
                  <a:ea typeface="楷体_GB2312" pitchFamily="49" charset="-122"/>
                </a:rPr>
                <a:t>A</a:t>
              </a:r>
            </a:p>
          </p:txBody>
        </p:sp>
        <p:sp>
          <p:nvSpPr>
            <p:cNvPr id="456" name="Text Box 278">
              <a:extLst>
                <a:ext uri="{FF2B5EF4-FFF2-40B4-BE49-F238E27FC236}">
                  <a16:creationId xmlns:a16="http://schemas.microsoft.com/office/drawing/2014/main" id="{443C3C27-7F20-85D2-5484-9DFE5D7C1801}"/>
                </a:ext>
              </a:extLst>
            </p:cNvPr>
            <p:cNvSpPr txBox="1">
              <a:spLocks noChangeArrowheads="1"/>
            </p:cNvSpPr>
            <p:nvPr/>
          </p:nvSpPr>
          <p:spPr bwMode="auto">
            <a:xfrm>
              <a:off x="3685" y="2655"/>
              <a:ext cx="265" cy="327"/>
            </a:xfrm>
            <a:prstGeom prst="rect">
              <a:avLst/>
            </a:prstGeom>
            <a:noFill/>
            <a:ln>
              <a:noFill/>
            </a:ln>
            <a:effectLst/>
            <a:extLst>
              <a:ext uri="{909E8E84-426E-40DD-AFC4-6F175D3DCCD1}">
                <a14:hiddenFill xmlns:a14="http://schemas.microsoft.com/office/drawing/2010/main">
                  <a:solidFill>
                    <a:schemeClr val="hlink"/>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i="1">
                  <a:solidFill>
                    <a:srgbClr val="FF0066"/>
                  </a:solidFill>
                  <a:ea typeface="楷体_GB2312" pitchFamily="49" charset="-122"/>
                </a:rPr>
                <a:t>B</a:t>
              </a:r>
            </a:p>
          </p:txBody>
        </p:sp>
        <p:sp>
          <p:nvSpPr>
            <p:cNvPr id="457" name="Text Box 279">
              <a:extLst>
                <a:ext uri="{FF2B5EF4-FFF2-40B4-BE49-F238E27FC236}">
                  <a16:creationId xmlns:a16="http://schemas.microsoft.com/office/drawing/2014/main" id="{1913638B-A44C-96F3-458D-4CD6F2E6C4B6}"/>
                </a:ext>
              </a:extLst>
            </p:cNvPr>
            <p:cNvSpPr txBox="1">
              <a:spLocks noChangeArrowheads="1"/>
            </p:cNvSpPr>
            <p:nvPr/>
          </p:nvSpPr>
          <p:spPr bwMode="auto">
            <a:xfrm>
              <a:off x="4141" y="2663"/>
              <a:ext cx="384" cy="327"/>
            </a:xfrm>
            <a:prstGeom prst="rect">
              <a:avLst/>
            </a:prstGeom>
            <a:noFill/>
            <a:ln>
              <a:noFill/>
            </a:ln>
            <a:effectLst/>
            <a:extLst>
              <a:ext uri="{909E8E84-426E-40DD-AFC4-6F175D3DCCD1}">
                <a14:hiddenFill xmlns:a14="http://schemas.microsoft.com/office/drawing/2010/main">
                  <a:solidFill>
                    <a:schemeClr val="hlink"/>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i="1">
                  <a:solidFill>
                    <a:srgbClr val="FF0066"/>
                  </a:solidFill>
                  <a:ea typeface="楷体_GB2312" pitchFamily="49" charset="-122"/>
                </a:rPr>
                <a:t>Y</a:t>
              </a:r>
              <a:endParaRPr lang="en-US" altLang="zh-CN" baseline="-25000">
                <a:solidFill>
                  <a:srgbClr val="FF0066"/>
                </a:solidFill>
                <a:ea typeface="楷体_GB2312" pitchFamily="49" charset="-122"/>
              </a:endParaRPr>
            </a:p>
          </p:txBody>
        </p:sp>
      </p:grpSp>
      <p:grpSp>
        <p:nvGrpSpPr>
          <p:cNvPr id="458" name="Group 280">
            <a:extLst>
              <a:ext uri="{FF2B5EF4-FFF2-40B4-BE49-F238E27FC236}">
                <a16:creationId xmlns:a16="http://schemas.microsoft.com/office/drawing/2014/main" id="{AB600BE9-6E1F-AE22-C920-4BC3572A9220}"/>
              </a:ext>
            </a:extLst>
          </p:cNvPr>
          <p:cNvGrpSpPr>
            <a:grpSpLocks/>
          </p:cNvGrpSpPr>
          <p:nvPr/>
        </p:nvGrpSpPr>
        <p:grpSpPr bwMode="auto">
          <a:xfrm>
            <a:off x="1397347" y="2561360"/>
            <a:ext cx="1204912" cy="1763713"/>
            <a:chOff x="3261" y="2915"/>
            <a:chExt cx="759" cy="1111"/>
          </a:xfrm>
        </p:grpSpPr>
        <p:sp>
          <p:nvSpPr>
            <p:cNvPr id="459" name="Text Box 281">
              <a:extLst>
                <a:ext uri="{FF2B5EF4-FFF2-40B4-BE49-F238E27FC236}">
                  <a16:creationId xmlns:a16="http://schemas.microsoft.com/office/drawing/2014/main" id="{DF8FBEC6-43EB-CAC4-D555-89D1A9323618}"/>
                </a:ext>
              </a:extLst>
            </p:cNvPr>
            <p:cNvSpPr txBox="1">
              <a:spLocks noChangeArrowheads="1"/>
            </p:cNvSpPr>
            <p:nvPr/>
          </p:nvSpPr>
          <p:spPr bwMode="auto">
            <a:xfrm>
              <a:off x="3261" y="2915"/>
              <a:ext cx="342" cy="327"/>
            </a:xfrm>
            <a:prstGeom prst="rect">
              <a:avLst/>
            </a:prstGeom>
            <a:noFill/>
            <a:ln>
              <a:noFill/>
            </a:ln>
            <a:effectLst/>
            <a:extLst>
              <a:ext uri="{909E8E84-426E-40DD-AFC4-6F175D3DCCD1}">
                <a14:hiddenFill xmlns:a14="http://schemas.microsoft.com/office/drawing/2010/main">
                  <a:solidFill>
                    <a:schemeClr val="hlink"/>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a:solidFill>
                    <a:srgbClr val="0033CC"/>
                  </a:solidFill>
                  <a:ea typeface="楷体_GB2312" pitchFamily="49" charset="-122"/>
                </a:rPr>
                <a:t>0</a:t>
              </a:r>
            </a:p>
          </p:txBody>
        </p:sp>
        <p:sp>
          <p:nvSpPr>
            <p:cNvPr id="460" name="Text Box 282">
              <a:extLst>
                <a:ext uri="{FF2B5EF4-FFF2-40B4-BE49-F238E27FC236}">
                  <a16:creationId xmlns:a16="http://schemas.microsoft.com/office/drawing/2014/main" id="{463F1FC5-289B-F2DF-8C6B-9F0046D17C44}"/>
                </a:ext>
              </a:extLst>
            </p:cNvPr>
            <p:cNvSpPr txBox="1">
              <a:spLocks noChangeArrowheads="1"/>
            </p:cNvSpPr>
            <p:nvPr/>
          </p:nvSpPr>
          <p:spPr bwMode="auto">
            <a:xfrm>
              <a:off x="3678" y="2923"/>
              <a:ext cx="342" cy="327"/>
            </a:xfrm>
            <a:prstGeom prst="rect">
              <a:avLst/>
            </a:prstGeom>
            <a:noFill/>
            <a:ln>
              <a:noFill/>
            </a:ln>
            <a:effectLst/>
            <a:extLst>
              <a:ext uri="{909E8E84-426E-40DD-AFC4-6F175D3DCCD1}">
                <a14:hiddenFill xmlns:a14="http://schemas.microsoft.com/office/drawing/2010/main">
                  <a:solidFill>
                    <a:schemeClr val="hlink"/>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a:solidFill>
                    <a:srgbClr val="0033CC"/>
                  </a:solidFill>
                  <a:ea typeface="楷体_GB2312" pitchFamily="49" charset="-122"/>
                </a:rPr>
                <a:t>0</a:t>
              </a:r>
            </a:p>
          </p:txBody>
        </p:sp>
        <p:sp>
          <p:nvSpPr>
            <p:cNvPr id="461" name="Text Box 283">
              <a:extLst>
                <a:ext uri="{FF2B5EF4-FFF2-40B4-BE49-F238E27FC236}">
                  <a16:creationId xmlns:a16="http://schemas.microsoft.com/office/drawing/2014/main" id="{0FABE04D-C37D-A759-D08F-182FBC64D2C4}"/>
                </a:ext>
              </a:extLst>
            </p:cNvPr>
            <p:cNvSpPr txBox="1">
              <a:spLocks noChangeArrowheads="1"/>
            </p:cNvSpPr>
            <p:nvPr/>
          </p:nvSpPr>
          <p:spPr bwMode="auto">
            <a:xfrm>
              <a:off x="3261" y="3167"/>
              <a:ext cx="342" cy="327"/>
            </a:xfrm>
            <a:prstGeom prst="rect">
              <a:avLst/>
            </a:prstGeom>
            <a:noFill/>
            <a:ln>
              <a:noFill/>
            </a:ln>
            <a:effectLst/>
            <a:extLst>
              <a:ext uri="{909E8E84-426E-40DD-AFC4-6F175D3DCCD1}">
                <a14:hiddenFill xmlns:a14="http://schemas.microsoft.com/office/drawing/2010/main">
                  <a:solidFill>
                    <a:schemeClr val="hlink"/>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a:solidFill>
                    <a:srgbClr val="0033CC"/>
                  </a:solidFill>
                  <a:ea typeface="楷体_GB2312" pitchFamily="49" charset="-122"/>
                </a:rPr>
                <a:t>0</a:t>
              </a:r>
            </a:p>
          </p:txBody>
        </p:sp>
        <p:sp>
          <p:nvSpPr>
            <p:cNvPr id="462" name="Text Box 284">
              <a:extLst>
                <a:ext uri="{FF2B5EF4-FFF2-40B4-BE49-F238E27FC236}">
                  <a16:creationId xmlns:a16="http://schemas.microsoft.com/office/drawing/2014/main" id="{86E4DC3E-BC14-DAD5-076E-24FD7475FDA9}"/>
                </a:ext>
              </a:extLst>
            </p:cNvPr>
            <p:cNvSpPr txBox="1">
              <a:spLocks noChangeArrowheads="1"/>
            </p:cNvSpPr>
            <p:nvPr/>
          </p:nvSpPr>
          <p:spPr bwMode="auto">
            <a:xfrm>
              <a:off x="3678" y="3181"/>
              <a:ext cx="342" cy="327"/>
            </a:xfrm>
            <a:prstGeom prst="rect">
              <a:avLst/>
            </a:prstGeom>
            <a:noFill/>
            <a:ln>
              <a:noFill/>
            </a:ln>
            <a:effectLst/>
            <a:extLst>
              <a:ext uri="{909E8E84-426E-40DD-AFC4-6F175D3DCCD1}">
                <a14:hiddenFill xmlns:a14="http://schemas.microsoft.com/office/drawing/2010/main">
                  <a:solidFill>
                    <a:schemeClr val="hlink"/>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a:solidFill>
                    <a:srgbClr val="0033CC"/>
                  </a:solidFill>
                  <a:ea typeface="楷体_GB2312" pitchFamily="49" charset="-122"/>
                </a:rPr>
                <a:t>1</a:t>
              </a:r>
            </a:p>
          </p:txBody>
        </p:sp>
        <p:sp>
          <p:nvSpPr>
            <p:cNvPr id="463" name="Text Box 285">
              <a:extLst>
                <a:ext uri="{FF2B5EF4-FFF2-40B4-BE49-F238E27FC236}">
                  <a16:creationId xmlns:a16="http://schemas.microsoft.com/office/drawing/2014/main" id="{452C7F00-2FC1-AE6D-4CCC-82243B17FF3D}"/>
                </a:ext>
              </a:extLst>
            </p:cNvPr>
            <p:cNvSpPr txBox="1">
              <a:spLocks noChangeArrowheads="1"/>
            </p:cNvSpPr>
            <p:nvPr/>
          </p:nvSpPr>
          <p:spPr bwMode="auto">
            <a:xfrm>
              <a:off x="3261" y="3407"/>
              <a:ext cx="342" cy="327"/>
            </a:xfrm>
            <a:prstGeom prst="rect">
              <a:avLst/>
            </a:prstGeom>
            <a:noFill/>
            <a:ln>
              <a:noFill/>
            </a:ln>
            <a:effectLst/>
            <a:extLst>
              <a:ext uri="{909E8E84-426E-40DD-AFC4-6F175D3DCCD1}">
                <a14:hiddenFill xmlns:a14="http://schemas.microsoft.com/office/drawing/2010/main">
                  <a:solidFill>
                    <a:schemeClr val="hlink"/>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a:solidFill>
                    <a:srgbClr val="0033CC"/>
                  </a:solidFill>
                  <a:ea typeface="楷体_GB2312" pitchFamily="49" charset="-122"/>
                </a:rPr>
                <a:t>1</a:t>
              </a:r>
            </a:p>
          </p:txBody>
        </p:sp>
        <p:sp>
          <p:nvSpPr>
            <p:cNvPr id="464" name="Text Box 286">
              <a:extLst>
                <a:ext uri="{FF2B5EF4-FFF2-40B4-BE49-F238E27FC236}">
                  <a16:creationId xmlns:a16="http://schemas.microsoft.com/office/drawing/2014/main" id="{B89C4F57-EFAB-359D-1648-99B472B2CAD2}"/>
                </a:ext>
              </a:extLst>
            </p:cNvPr>
            <p:cNvSpPr txBox="1">
              <a:spLocks noChangeArrowheads="1"/>
            </p:cNvSpPr>
            <p:nvPr/>
          </p:nvSpPr>
          <p:spPr bwMode="auto">
            <a:xfrm>
              <a:off x="3678" y="3438"/>
              <a:ext cx="329" cy="327"/>
            </a:xfrm>
            <a:prstGeom prst="rect">
              <a:avLst/>
            </a:prstGeom>
            <a:noFill/>
            <a:ln>
              <a:noFill/>
            </a:ln>
            <a:effectLst/>
            <a:extLst>
              <a:ext uri="{909E8E84-426E-40DD-AFC4-6F175D3DCCD1}">
                <a14:hiddenFill xmlns:a14="http://schemas.microsoft.com/office/drawing/2010/main">
                  <a:solidFill>
                    <a:schemeClr val="hlink"/>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a:solidFill>
                    <a:srgbClr val="0033CC"/>
                  </a:solidFill>
                  <a:ea typeface="楷体_GB2312" pitchFamily="49" charset="-122"/>
                </a:rPr>
                <a:t>0</a:t>
              </a:r>
            </a:p>
          </p:txBody>
        </p:sp>
        <p:sp>
          <p:nvSpPr>
            <p:cNvPr id="465" name="Text Box 287">
              <a:extLst>
                <a:ext uri="{FF2B5EF4-FFF2-40B4-BE49-F238E27FC236}">
                  <a16:creationId xmlns:a16="http://schemas.microsoft.com/office/drawing/2014/main" id="{56FFC520-B544-0B52-20E8-9DEC8508B61F}"/>
                </a:ext>
              </a:extLst>
            </p:cNvPr>
            <p:cNvSpPr txBox="1">
              <a:spLocks noChangeArrowheads="1"/>
            </p:cNvSpPr>
            <p:nvPr/>
          </p:nvSpPr>
          <p:spPr bwMode="auto">
            <a:xfrm>
              <a:off x="3261" y="3699"/>
              <a:ext cx="342" cy="327"/>
            </a:xfrm>
            <a:prstGeom prst="rect">
              <a:avLst/>
            </a:prstGeom>
            <a:noFill/>
            <a:ln>
              <a:noFill/>
            </a:ln>
            <a:effectLst/>
            <a:extLst>
              <a:ext uri="{909E8E84-426E-40DD-AFC4-6F175D3DCCD1}">
                <a14:hiddenFill xmlns:a14="http://schemas.microsoft.com/office/drawing/2010/main">
                  <a:solidFill>
                    <a:schemeClr val="hlink"/>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a:solidFill>
                    <a:srgbClr val="0033CC"/>
                  </a:solidFill>
                  <a:ea typeface="楷体_GB2312" pitchFamily="49" charset="-122"/>
                </a:rPr>
                <a:t>1</a:t>
              </a:r>
            </a:p>
          </p:txBody>
        </p:sp>
        <p:sp>
          <p:nvSpPr>
            <p:cNvPr id="466" name="Text Box 288">
              <a:extLst>
                <a:ext uri="{FF2B5EF4-FFF2-40B4-BE49-F238E27FC236}">
                  <a16:creationId xmlns:a16="http://schemas.microsoft.com/office/drawing/2014/main" id="{8B068553-6E6D-9ED9-1B1C-44CC3A590654}"/>
                </a:ext>
              </a:extLst>
            </p:cNvPr>
            <p:cNvSpPr txBox="1">
              <a:spLocks noChangeArrowheads="1"/>
            </p:cNvSpPr>
            <p:nvPr/>
          </p:nvSpPr>
          <p:spPr bwMode="auto">
            <a:xfrm>
              <a:off x="3678" y="3695"/>
              <a:ext cx="342" cy="327"/>
            </a:xfrm>
            <a:prstGeom prst="rect">
              <a:avLst/>
            </a:prstGeom>
            <a:noFill/>
            <a:ln>
              <a:noFill/>
            </a:ln>
            <a:effectLst/>
            <a:extLst>
              <a:ext uri="{909E8E84-426E-40DD-AFC4-6F175D3DCCD1}">
                <a14:hiddenFill xmlns:a14="http://schemas.microsoft.com/office/drawing/2010/main">
                  <a:solidFill>
                    <a:schemeClr val="hlink"/>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a:solidFill>
                    <a:srgbClr val="0033CC"/>
                  </a:solidFill>
                  <a:ea typeface="楷体_GB2312" pitchFamily="49" charset="-122"/>
                </a:rPr>
                <a:t>1</a:t>
              </a:r>
            </a:p>
          </p:txBody>
        </p:sp>
      </p:grpSp>
      <p:grpSp>
        <p:nvGrpSpPr>
          <p:cNvPr id="467" name="Group 289">
            <a:extLst>
              <a:ext uri="{FF2B5EF4-FFF2-40B4-BE49-F238E27FC236}">
                <a16:creationId xmlns:a16="http://schemas.microsoft.com/office/drawing/2014/main" id="{957C294E-5001-4216-3816-711041FD67B4}"/>
              </a:ext>
            </a:extLst>
          </p:cNvPr>
          <p:cNvGrpSpPr>
            <a:grpSpLocks/>
          </p:cNvGrpSpPr>
          <p:nvPr/>
        </p:nvGrpSpPr>
        <p:grpSpPr bwMode="auto">
          <a:xfrm>
            <a:off x="1235422" y="2132735"/>
            <a:ext cx="2181225" cy="2141538"/>
            <a:chOff x="3159" y="2645"/>
            <a:chExt cx="1374" cy="1349"/>
          </a:xfrm>
        </p:grpSpPr>
        <p:sp>
          <p:nvSpPr>
            <p:cNvPr id="468" name="Line 290">
              <a:extLst>
                <a:ext uri="{FF2B5EF4-FFF2-40B4-BE49-F238E27FC236}">
                  <a16:creationId xmlns:a16="http://schemas.microsoft.com/office/drawing/2014/main" id="{7935BE8E-210B-DAA9-C4C6-3A4082E9E1B8}"/>
                </a:ext>
              </a:extLst>
            </p:cNvPr>
            <p:cNvSpPr>
              <a:spLocks noChangeShapeType="1"/>
            </p:cNvSpPr>
            <p:nvPr/>
          </p:nvSpPr>
          <p:spPr bwMode="auto">
            <a:xfrm flipV="1">
              <a:off x="3159" y="2954"/>
              <a:ext cx="1357" cy="1"/>
            </a:xfrm>
            <a:prstGeom prst="line">
              <a:avLst/>
            </a:prstGeom>
            <a:noFill/>
            <a:ln w="28575">
              <a:solidFill>
                <a:schemeClr val="accent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p>
              <a:endParaRPr lang="zh-CN" altLang="en-US"/>
            </a:p>
          </p:txBody>
        </p:sp>
        <p:sp>
          <p:nvSpPr>
            <p:cNvPr id="469" name="Line 291">
              <a:extLst>
                <a:ext uri="{FF2B5EF4-FFF2-40B4-BE49-F238E27FC236}">
                  <a16:creationId xmlns:a16="http://schemas.microsoft.com/office/drawing/2014/main" id="{EC5AA273-428F-C22B-CD9B-EFC11C75DD0D}"/>
                </a:ext>
              </a:extLst>
            </p:cNvPr>
            <p:cNvSpPr>
              <a:spLocks noChangeShapeType="1"/>
            </p:cNvSpPr>
            <p:nvPr/>
          </p:nvSpPr>
          <p:spPr bwMode="auto">
            <a:xfrm flipH="1">
              <a:off x="4014" y="2645"/>
              <a:ext cx="0" cy="1338"/>
            </a:xfrm>
            <a:prstGeom prst="line">
              <a:avLst/>
            </a:prstGeom>
            <a:noFill/>
            <a:ln w="28575">
              <a:solidFill>
                <a:schemeClr val="accent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p>
              <a:endParaRPr lang="zh-CN" altLang="en-US"/>
            </a:p>
          </p:txBody>
        </p:sp>
        <p:sp>
          <p:nvSpPr>
            <p:cNvPr id="470" name="Rectangle 292">
              <a:extLst>
                <a:ext uri="{FF2B5EF4-FFF2-40B4-BE49-F238E27FC236}">
                  <a16:creationId xmlns:a16="http://schemas.microsoft.com/office/drawing/2014/main" id="{7F1ED570-C1AD-40BF-CACD-A3C68D9FA53C}"/>
                </a:ext>
              </a:extLst>
            </p:cNvPr>
            <p:cNvSpPr>
              <a:spLocks noChangeArrowheads="1"/>
            </p:cNvSpPr>
            <p:nvPr/>
          </p:nvSpPr>
          <p:spPr bwMode="auto">
            <a:xfrm>
              <a:off x="3162" y="2654"/>
              <a:ext cx="1362" cy="1335"/>
            </a:xfrm>
            <a:prstGeom prst="rect">
              <a:avLst/>
            </a:prstGeom>
            <a:noFill/>
            <a:ln w="38100">
              <a:solidFill>
                <a:schemeClr val="accent2"/>
              </a:solidFill>
              <a:miter lim="800000"/>
              <a:headEnd/>
              <a:tailEnd/>
            </a:ln>
            <a:effectLst/>
            <a:extLst>
              <a:ext uri="{909E8E84-426E-40DD-AFC4-6F175D3DCCD1}">
                <a14:hiddenFill xmlns:a14="http://schemas.microsoft.com/office/drawing/2010/main">
                  <a:solidFill>
                    <a:schemeClr val="hlink"/>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471" name="Line 293">
              <a:extLst>
                <a:ext uri="{FF2B5EF4-FFF2-40B4-BE49-F238E27FC236}">
                  <a16:creationId xmlns:a16="http://schemas.microsoft.com/office/drawing/2014/main" id="{E0B4323C-A78D-A1B4-8CB0-3C47FBE00B62}"/>
                </a:ext>
              </a:extLst>
            </p:cNvPr>
            <p:cNvSpPr>
              <a:spLocks noChangeShapeType="1"/>
            </p:cNvSpPr>
            <p:nvPr/>
          </p:nvSpPr>
          <p:spPr bwMode="auto">
            <a:xfrm>
              <a:off x="3599" y="2656"/>
              <a:ext cx="0" cy="1338"/>
            </a:xfrm>
            <a:prstGeom prst="line">
              <a:avLst/>
            </a:prstGeom>
            <a:noFill/>
            <a:ln w="19050">
              <a:solidFill>
                <a:schemeClr val="accent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p>
              <a:endParaRPr lang="zh-CN" altLang="en-US"/>
            </a:p>
          </p:txBody>
        </p:sp>
        <p:sp>
          <p:nvSpPr>
            <p:cNvPr id="472" name="Line 294">
              <a:extLst>
                <a:ext uri="{FF2B5EF4-FFF2-40B4-BE49-F238E27FC236}">
                  <a16:creationId xmlns:a16="http://schemas.microsoft.com/office/drawing/2014/main" id="{EEB28897-C867-7FE1-7FB3-EC587E0701C7}"/>
                </a:ext>
              </a:extLst>
            </p:cNvPr>
            <p:cNvSpPr>
              <a:spLocks noChangeShapeType="1"/>
            </p:cNvSpPr>
            <p:nvPr/>
          </p:nvSpPr>
          <p:spPr bwMode="auto">
            <a:xfrm>
              <a:off x="3159" y="3211"/>
              <a:ext cx="1357" cy="1"/>
            </a:xfrm>
            <a:prstGeom prst="line">
              <a:avLst/>
            </a:prstGeom>
            <a:noFill/>
            <a:ln w="28575" cap="rnd">
              <a:solidFill>
                <a:schemeClr val="accent2"/>
              </a:solidFill>
              <a:prstDash val="sys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p>
              <a:endParaRPr lang="zh-CN" altLang="en-US"/>
            </a:p>
          </p:txBody>
        </p:sp>
        <p:sp>
          <p:nvSpPr>
            <p:cNvPr id="473" name="Line 295">
              <a:extLst>
                <a:ext uri="{FF2B5EF4-FFF2-40B4-BE49-F238E27FC236}">
                  <a16:creationId xmlns:a16="http://schemas.microsoft.com/office/drawing/2014/main" id="{9478B376-F424-CC32-4C27-6CFFA47A8462}"/>
                </a:ext>
              </a:extLst>
            </p:cNvPr>
            <p:cNvSpPr>
              <a:spLocks noChangeShapeType="1"/>
            </p:cNvSpPr>
            <p:nvPr/>
          </p:nvSpPr>
          <p:spPr bwMode="auto">
            <a:xfrm>
              <a:off x="3176" y="3471"/>
              <a:ext cx="1357" cy="1"/>
            </a:xfrm>
            <a:prstGeom prst="line">
              <a:avLst/>
            </a:prstGeom>
            <a:noFill/>
            <a:ln w="28575" cap="rnd">
              <a:solidFill>
                <a:schemeClr val="accent2"/>
              </a:solidFill>
              <a:prstDash val="sys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p>
              <a:endParaRPr lang="zh-CN" altLang="en-US"/>
            </a:p>
          </p:txBody>
        </p:sp>
        <p:sp>
          <p:nvSpPr>
            <p:cNvPr id="474" name="Line 296">
              <a:extLst>
                <a:ext uri="{FF2B5EF4-FFF2-40B4-BE49-F238E27FC236}">
                  <a16:creationId xmlns:a16="http://schemas.microsoft.com/office/drawing/2014/main" id="{ADEDC52F-8D2F-AE0C-7917-11AF09D8F07C}"/>
                </a:ext>
              </a:extLst>
            </p:cNvPr>
            <p:cNvSpPr>
              <a:spLocks noChangeShapeType="1"/>
            </p:cNvSpPr>
            <p:nvPr/>
          </p:nvSpPr>
          <p:spPr bwMode="auto">
            <a:xfrm>
              <a:off x="3169" y="3723"/>
              <a:ext cx="1357" cy="1"/>
            </a:xfrm>
            <a:prstGeom prst="line">
              <a:avLst/>
            </a:prstGeom>
            <a:noFill/>
            <a:ln w="28575" cap="rnd">
              <a:solidFill>
                <a:schemeClr val="accent2"/>
              </a:solidFill>
              <a:prstDash val="sys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p>
              <a:endParaRPr lang="zh-CN" altLang="en-US"/>
            </a:p>
          </p:txBody>
        </p:sp>
      </p:grpSp>
      <p:graphicFrame>
        <p:nvGraphicFramePr>
          <p:cNvPr id="475" name="Object 297">
            <a:extLst>
              <a:ext uri="{FF2B5EF4-FFF2-40B4-BE49-F238E27FC236}">
                <a16:creationId xmlns:a16="http://schemas.microsoft.com/office/drawing/2014/main" id="{9A929FD5-E8AA-818B-613A-D07741481FDC}"/>
              </a:ext>
            </a:extLst>
          </p:cNvPr>
          <p:cNvGraphicFramePr>
            <a:graphicFrameLocks noChangeAspect="1"/>
          </p:cNvGraphicFramePr>
          <p:nvPr>
            <p:extLst>
              <p:ext uri="{D42A27DB-BD31-4B8C-83A1-F6EECF244321}">
                <p14:modId xmlns:p14="http://schemas.microsoft.com/office/powerpoint/2010/main" val="3301469816"/>
              </p:ext>
            </p:extLst>
          </p:nvPr>
        </p:nvGraphicFramePr>
        <p:xfrm>
          <a:off x="746472" y="4444135"/>
          <a:ext cx="1677987" cy="577850"/>
        </p:xfrm>
        <a:graphic>
          <a:graphicData uri="http://schemas.openxmlformats.org/presentationml/2006/ole">
            <mc:AlternateContent xmlns:mc="http://schemas.openxmlformats.org/markup-compatibility/2006">
              <mc:Choice xmlns:v="urn:schemas-microsoft-com:vml" Requires="v">
                <p:oleObj name="Equation" r:id="rId2" imgW="647729" imgH="190667" progId="Equation.3">
                  <p:embed/>
                </p:oleObj>
              </mc:Choice>
              <mc:Fallback>
                <p:oleObj name="Equation" r:id="rId2" imgW="647729" imgH="190667" progId="Equation.3">
                  <p:embed/>
                  <p:pic>
                    <p:nvPicPr>
                      <p:cNvPr id="475" name="Object 297">
                        <a:extLst>
                          <a:ext uri="{FF2B5EF4-FFF2-40B4-BE49-F238E27FC236}">
                            <a16:creationId xmlns:a16="http://schemas.microsoft.com/office/drawing/2014/main" id="{9A929FD5-E8AA-818B-613A-D07741481FD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46472" y="4444135"/>
                        <a:ext cx="1677987" cy="5778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476" name="Text Box 298">
            <a:extLst>
              <a:ext uri="{FF2B5EF4-FFF2-40B4-BE49-F238E27FC236}">
                <a16:creationId xmlns:a16="http://schemas.microsoft.com/office/drawing/2014/main" id="{6B6216A4-1E00-1F14-2138-AA9CF301D69C}"/>
              </a:ext>
            </a:extLst>
          </p:cNvPr>
          <p:cNvSpPr txBox="1">
            <a:spLocks noChangeArrowheads="1"/>
          </p:cNvSpPr>
          <p:nvPr/>
        </p:nvSpPr>
        <p:spPr bwMode="auto">
          <a:xfrm>
            <a:off x="2503834" y="4437785"/>
            <a:ext cx="2116138"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zh-CN" altLang="zh-CN">
                <a:solidFill>
                  <a:srgbClr val="0033CC"/>
                </a:solidFill>
              </a:rPr>
              <a:t>或非门</a:t>
            </a:r>
            <a:endParaRPr lang="zh-CN" altLang="en-US">
              <a:solidFill>
                <a:srgbClr val="0033CC"/>
              </a:solidFill>
            </a:endParaRPr>
          </a:p>
        </p:txBody>
      </p:sp>
      <p:grpSp>
        <p:nvGrpSpPr>
          <p:cNvPr id="477" name="Group 299">
            <a:extLst>
              <a:ext uri="{FF2B5EF4-FFF2-40B4-BE49-F238E27FC236}">
                <a16:creationId xmlns:a16="http://schemas.microsoft.com/office/drawing/2014/main" id="{A0AC5D2B-8F6E-B3D9-1184-3AA20B52FADF}"/>
              </a:ext>
            </a:extLst>
          </p:cNvPr>
          <p:cNvGrpSpPr>
            <a:grpSpLocks/>
          </p:cNvGrpSpPr>
          <p:nvPr/>
        </p:nvGrpSpPr>
        <p:grpSpPr bwMode="auto">
          <a:xfrm>
            <a:off x="867448" y="5214005"/>
            <a:ext cx="2778125" cy="1062038"/>
            <a:chOff x="510" y="3362"/>
            <a:chExt cx="1750" cy="669"/>
          </a:xfrm>
        </p:grpSpPr>
        <p:sp>
          <p:nvSpPr>
            <p:cNvPr id="478" name="Line 300">
              <a:extLst>
                <a:ext uri="{FF2B5EF4-FFF2-40B4-BE49-F238E27FC236}">
                  <a16:creationId xmlns:a16="http://schemas.microsoft.com/office/drawing/2014/main" id="{BCE4ED85-B503-C9CC-48BE-0C32B06E8786}"/>
                </a:ext>
              </a:extLst>
            </p:cNvPr>
            <p:cNvSpPr>
              <a:spLocks noChangeShapeType="1"/>
            </p:cNvSpPr>
            <p:nvPr/>
          </p:nvSpPr>
          <p:spPr bwMode="auto">
            <a:xfrm>
              <a:off x="819" y="3566"/>
              <a:ext cx="336" cy="0"/>
            </a:xfrm>
            <a:prstGeom prst="line">
              <a:avLst/>
            </a:prstGeom>
            <a:noFill/>
            <a:ln w="28575">
              <a:solidFill>
                <a:schemeClr val="accent2"/>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479" name="Line 301">
              <a:extLst>
                <a:ext uri="{FF2B5EF4-FFF2-40B4-BE49-F238E27FC236}">
                  <a16:creationId xmlns:a16="http://schemas.microsoft.com/office/drawing/2014/main" id="{310F474B-CCFE-07F9-7E20-2D3427AC8A9D}"/>
                </a:ext>
              </a:extLst>
            </p:cNvPr>
            <p:cNvSpPr>
              <a:spLocks noChangeShapeType="1"/>
            </p:cNvSpPr>
            <p:nvPr/>
          </p:nvSpPr>
          <p:spPr bwMode="auto">
            <a:xfrm>
              <a:off x="819" y="3874"/>
              <a:ext cx="336" cy="0"/>
            </a:xfrm>
            <a:prstGeom prst="line">
              <a:avLst/>
            </a:prstGeom>
            <a:noFill/>
            <a:ln w="28575">
              <a:solidFill>
                <a:schemeClr val="accent2"/>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480" name="Line 302">
              <a:extLst>
                <a:ext uri="{FF2B5EF4-FFF2-40B4-BE49-F238E27FC236}">
                  <a16:creationId xmlns:a16="http://schemas.microsoft.com/office/drawing/2014/main" id="{5398D6DE-F80A-CB7C-DE28-D78C2FB8E684}"/>
                </a:ext>
              </a:extLst>
            </p:cNvPr>
            <p:cNvSpPr>
              <a:spLocks noChangeShapeType="1"/>
            </p:cNvSpPr>
            <p:nvPr/>
          </p:nvSpPr>
          <p:spPr bwMode="auto">
            <a:xfrm>
              <a:off x="1668" y="3711"/>
              <a:ext cx="324" cy="0"/>
            </a:xfrm>
            <a:prstGeom prst="line">
              <a:avLst/>
            </a:prstGeom>
            <a:noFill/>
            <a:ln w="28575">
              <a:solidFill>
                <a:schemeClr val="accent2"/>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481" name="Text Box 303">
              <a:extLst>
                <a:ext uri="{FF2B5EF4-FFF2-40B4-BE49-F238E27FC236}">
                  <a16:creationId xmlns:a16="http://schemas.microsoft.com/office/drawing/2014/main" id="{FA84C947-BA28-9E66-F668-43333C07B4D8}"/>
                </a:ext>
              </a:extLst>
            </p:cNvPr>
            <p:cNvSpPr txBox="1">
              <a:spLocks noChangeArrowheads="1"/>
            </p:cNvSpPr>
            <p:nvPr/>
          </p:nvSpPr>
          <p:spPr bwMode="auto">
            <a:xfrm>
              <a:off x="528" y="3362"/>
              <a:ext cx="265" cy="327"/>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i="1">
                  <a:solidFill>
                    <a:srgbClr val="FF0066"/>
                  </a:solidFill>
                  <a:ea typeface="楷体_GB2312" pitchFamily="49" charset="-122"/>
                </a:rPr>
                <a:t>A</a:t>
              </a:r>
            </a:p>
          </p:txBody>
        </p:sp>
        <p:sp>
          <p:nvSpPr>
            <p:cNvPr id="482" name="Text Box 304">
              <a:extLst>
                <a:ext uri="{FF2B5EF4-FFF2-40B4-BE49-F238E27FC236}">
                  <a16:creationId xmlns:a16="http://schemas.microsoft.com/office/drawing/2014/main" id="{579F0D41-F1D8-3D1E-8471-DBD5DCA1EF27}"/>
                </a:ext>
              </a:extLst>
            </p:cNvPr>
            <p:cNvSpPr txBox="1">
              <a:spLocks noChangeArrowheads="1"/>
            </p:cNvSpPr>
            <p:nvPr/>
          </p:nvSpPr>
          <p:spPr bwMode="auto">
            <a:xfrm>
              <a:off x="510" y="3698"/>
              <a:ext cx="265" cy="327"/>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i="1">
                  <a:solidFill>
                    <a:srgbClr val="FF0066"/>
                  </a:solidFill>
                  <a:ea typeface="楷体_GB2312" pitchFamily="49" charset="-122"/>
                </a:rPr>
                <a:t>B</a:t>
              </a:r>
            </a:p>
          </p:txBody>
        </p:sp>
        <p:sp>
          <p:nvSpPr>
            <p:cNvPr id="483" name="Oval 305">
              <a:extLst>
                <a:ext uri="{FF2B5EF4-FFF2-40B4-BE49-F238E27FC236}">
                  <a16:creationId xmlns:a16="http://schemas.microsoft.com/office/drawing/2014/main" id="{16F8CEB9-AE76-16F6-7BC2-59FAC420FAA1}"/>
                </a:ext>
              </a:extLst>
            </p:cNvPr>
            <p:cNvSpPr>
              <a:spLocks noChangeArrowheads="1"/>
            </p:cNvSpPr>
            <p:nvPr/>
          </p:nvSpPr>
          <p:spPr bwMode="auto">
            <a:xfrm>
              <a:off x="1579" y="3667"/>
              <a:ext cx="86" cy="91"/>
            </a:xfrm>
            <a:prstGeom prst="ellipse">
              <a:avLst/>
            </a:prstGeom>
            <a:noFill/>
            <a:ln w="38100">
              <a:solidFill>
                <a:schemeClr val="accent2"/>
              </a:solidFill>
              <a:round/>
              <a:headEnd/>
              <a:tailEnd/>
            </a:ln>
            <a:effectLst/>
            <a:extLst>
              <a:ext uri="{909E8E84-426E-40DD-AFC4-6F175D3DCCD1}">
                <a14:hiddenFill xmlns:a14="http://schemas.microsoft.com/office/drawing/2010/main">
                  <a:solidFill>
                    <a:schemeClr val="hlink"/>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aphicFrame>
          <p:nvGraphicFramePr>
            <p:cNvPr id="484" name="Object 306">
              <a:extLst>
                <a:ext uri="{FF2B5EF4-FFF2-40B4-BE49-F238E27FC236}">
                  <a16:creationId xmlns:a16="http://schemas.microsoft.com/office/drawing/2014/main" id="{B6B84F53-1293-9415-1BEE-A53BBCF797AA}"/>
                </a:ext>
              </a:extLst>
            </p:cNvPr>
            <p:cNvGraphicFramePr>
              <a:graphicFrameLocks noChangeAspect="1"/>
            </p:cNvGraphicFramePr>
            <p:nvPr/>
          </p:nvGraphicFramePr>
          <p:xfrm>
            <a:off x="1999" y="3536"/>
            <a:ext cx="261" cy="354"/>
          </p:xfrm>
          <a:graphic>
            <a:graphicData uri="http://schemas.openxmlformats.org/presentationml/2006/ole">
              <mc:AlternateContent xmlns:mc="http://schemas.openxmlformats.org/markup-compatibility/2006">
                <mc:Choice xmlns:v="urn:schemas-microsoft-com:vml" Requires="v">
                  <p:oleObj name="Equation" r:id="rId4" imgW="114083" imgH="171317" progId="Equation.3">
                    <p:embed/>
                  </p:oleObj>
                </mc:Choice>
                <mc:Fallback>
                  <p:oleObj name="Equation" r:id="rId4" imgW="114083" imgH="171317" progId="Equation.3">
                    <p:embed/>
                    <p:pic>
                      <p:nvPicPr>
                        <p:cNvPr id="484" name="Object 306">
                          <a:extLst>
                            <a:ext uri="{FF2B5EF4-FFF2-40B4-BE49-F238E27FC236}">
                              <a16:creationId xmlns:a16="http://schemas.microsoft.com/office/drawing/2014/main" id="{B6B84F53-1293-9415-1BEE-A53BBCF797AA}"/>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999" y="3536"/>
                          <a:ext cx="261" cy="3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p:nvGrpSpPr>
            <p:cNvPr id="485" name="Group 307">
              <a:extLst>
                <a:ext uri="{FF2B5EF4-FFF2-40B4-BE49-F238E27FC236}">
                  <a16:creationId xmlns:a16="http://schemas.microsoft.com/office/drawing/2014/main" id="{FDCF369C-5208-1379-2292-5C77CC464624}"/>
                </a:ext>
              </a:extLst>
            </p:cNvPr>
            <p:cNvGrpSpPr>
              <a:grpSpLocks/>
            </p:cNvGrpSpPr>
            <p:nvPr/>
          </p:nvGrpSpPr>
          <p:grpSpPr bwMode="auto">
            <a:xfrm>
              <a:off x="1159" y="3382"/>
              <a:ext cx="465" cy="649"/>
              <a:chOff x="1159" y="3382"/>
              <a:chExt cx="465" cy="649"/>
            </a:xfrm>
          </p:grpSpPr>
          <p:sp>
            <p:nvSpPr>
              <p:cNvPr id="486" name="Rectangle 308">
                <a:extLst>
                  <a:ext uri="{FF2B5EF4-FFF2-40B4-BE49-F238E27FC236}">
                    <a16:creationId xmlns:a16="http://schemas.microsoft.com/office/drawing/2014/main" id="{5834C34D-7ACB-AF9C-7965-21227A26F7F3}"/>
                  </a:ext>
                </a:extLst>
              </p:cNvPr>
              <p:cNvSpPr>
                <a:spLocks noChangeArrowheads="1"/>
              </p:cNvSpPr>
              <p:nvPr/>
            </p:nvSpPr>
            <p:spPr bwMode="auto">
              <a:xfrm>
                <a:off x="1159" y="3391"/>
                <a:ext cx="413" cy="640"/>
              </a:xfrm>
              <a:prstGeom prst="rect">
                <a:avLst/>
              </a:prstGeom>
              <a:solidFill>
                <a:srgbClr val="CCFFFF"/>
              </a:solidFill>
              <a:ln w="38100">
                <a:solidFill>
                  <a:schemeClr val="accent2"/>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487" name="Rectangle 309">
                <a:extLst>
                  <a:ext uri="{FF2B5EF4-FFF2-40B4-BE49-F238E27FC236}">
                    <a16:creationId xmlns:a16="http://schemas.microsoft.com/office/drawing/2014/main" id="{DC206727-5B2D-2055-870E-0512D6046CD2}"/>
                  </a:ext>
                </a:extLst>
              </p:cNvPr>
              <p:cNvSpPr>
                <a:spLocks noChangeArrowheads="1"/>
              </p:cNvSpPr>
              <p:nvPr/>
            </p:nvSpPr>
            <p:spPr bwMode="auto">
              <a:xfrm>
                <a:off x="1171" y="3382"/>
                <a:ext cx="453" cy="327"/>
              </a:xfrm>
              <a:prstGeom prst="rect">
                <a:avLst/>
              </a:prstGeom>
              <a:noFill/>
              <a:ln>
                <a:noFill/>
              </a:ln>
              <a:effectLst/>
              <a:extLst>
                <a:ext uri="{909E8E84-426E-40DD-AFC4-6F175D3DCCD1}">
                  <a14:hiddenFill xmlns:a14="http://schemas.microsoft.com/office/drawing/2010/main">
                    <a:solidFill>
                      <a:schemeClr val="hlink"/>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r>
                  <a:rPr lang="en-US" altLang="zh-CN">
                    <a:solidFill>
                      <a:srgbClr val="0033CC"/>
                    </a:solidFill>
                  </a:rPr>
                  <a:t>≥1</a:t>
                </a:r>
              </a:p>
            </p:txBody>
          </p:sp>
        </p:grpSp>
      </p:grpSp>
      <p:sp>
        <p:nvSpPr>
          <p:cNvPr id="488" name="Text Box 314">
            <a:extLst>
              <a:ext uri="{FF2B5EF4-FFF2-40B4-BE49-F238E27FC236}">
                <a16:creationId xmlns:a16="http://schemas.microsoft.com/office/drawing/2014/main" id="{8A087493-56D4-A116-0177-B84FA8B59A13}"/>
              </a:ext>
            </a:extLst>
          </p:cNvPr>
          <p:cNvSpPr txBox="1">
            <a:spLocks noChangeArrowheads="1"/>
          </p:cNvSpPr>
          <p:nvPr/>
        </p:nvSpPr>
        <p:spPr bwMode="auto">
          <a:xfrm>
            <a:off x="5621286" y="6083299"/>
            <a:ext cx="3756025"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zh-CN" altLang="en-US"/>
              <a:t>其它逻辑门原理相似。</a:t>
            </a:r>
          </a:p>
        </p:txBody>
      </p:sp>
      <p:sp>
        <p:nvSpPr>
          <p:cNvPr id="3" name="灯片编号占位符 2">
            <a:extLst>
              <a:ext uri="{FF2B5EF4-FFF2-40B4-BE49-F238E27FC236}">
                <a16:creationId xmlns:a16="http://schemas.microsoft.com/office/drawing/2014/main" id="{06556852-16DE-EF2C-C666-9E2A6E97AD69}"/>
              </a:ext>
            </a:extLst>
          </p:cNvPr>
          <p:cNvSpPr>
            <a:spLocks noGrp="1"/>
          </p:cNvSpPr>
          <p:nvPr>
            <p:ph type="sldNum" sz="quarter" idx="12"/>
          </p:nvPr>
        </p:nvSpPr>
        <p:spPr/>
        <p:txBody>
          <a:bodyPr/>
          <a:lstStyle/>
          <a:p>
            <a:fld id="{392CBAA0-59E6-204E-8F03-85E5040D48B8}" type="slidenum">
              <a:rPr kumimoji="1" lang="zh-CN" altLang="en-US" smtClean="0"/>
              <a:t>117</a:t>
            </a:fld>
            <a:r>
              <a:rPr kumimoji="1" lang="en-US" altLang="zh-CN"/>
              <a:t>/132</a:t>
            </a:r>
            <a:endParaRPr kumimoji="1" lang="zh-CN" altLang="en-US" dirty="0"/>
          </a:p>
        </p:txBody>
      </p:sp>
    </p:spTree>
    <p:extLst>
      <p:ext uri="{BB962C8B-B14F-4D97-AF65-F5344CB8AC3E}">
        <p14:creationId xmlns:p14="http://schemas.microsoft.com/office/powerpoint/2010/main" val="117568244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449">
                                            <p:txEl>
                                              <p:pRg st="0" end="0"/>
                                            </p:txEl>
                                          </p:spTgt>
                                        </p:tgtEl>
                                        <p:attrNameLst>
                                          <p:attrName>style.visibility</p:attrName>
                                        </p:attrNameLst>
                                      </p:cBhvr>
                                      <p:to>
                                        <p:strVal val="visible"/>
                                      </p:to>
                                    </p:set>
                                    <p:animEffect transition="in" filter="wipe(left)">
                                      <p:cBhvr>
                                        <p:cTn id="7" dur="500"/>
                                        <p:tgtEl>
                                          <p:spTgt spid="449">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7" presetClass="entr" presetSubtype="1" fill="hold" nodeType="clickEffect">
                                  <p:stCondLst>
                                    <p:cond delay="0"/>
                                  </p:stCondLst>
                                  <p:childTnLst>
                                    <p:set>
                                      <p:cBhvr>
                                        <p:cTn id="11" dur="1" fill="hold">
                                          <p:stCondLst>
                                            <p:cond delay="0"/>
                                          </p:stCondLst>
                                        </p:cTn>
                                        <p:tgtEl>
                                          <p:spTgt spid="467"/>
                                        </p:tgtEl>
                                        <p:attrNameLst>
                                          <p:attrName>style.visibility</p:attrName>
                                        </p:attrNameLst>
                                      </p:cBhvr>
                                      <p:to>
                                        <p:strVal val="visible"/>
                                      </p:to>
                                    </p:set>
                                    <p:anim calcmode="lin" valueType="num">
                                      <p:cBhvr>
                                        <p:cTn id="12" dur="500" fill="hold"/>
                                        <p:tgtEl>
                                          <p:spTgt spid="467"/>
                                        </p:tgtEl>
                                        <p:attrNameLst>
                                          <p:attrName>ppt_x</p:attrName>
                                        </p:attrNameLst>
                                      </p:cBhvr>
                                      <p:tavLst>
                                        <p:tav tm="0">
                                          <p:val>
                                            <p:strVal val="#ppt_x"/>
                                          </p:val>
                                        </p:tav>
                                        <p:tav tm="100000">
                                          <p:val>
                                            <p:strVal val="#ppt_x"/>
                                          </p:val>
                                        </p:tav>
                                      </p:tavLst>
                                    </p:anim>
                                    <p:anim calcmode="lin" valueType="num">
                                      <p:cBhvr>
                                        <p:cTn id="13" dur="500" fill="hold"/>
                                        <p:tgtEl>
                                          <p:spTgt spid="467"/>
                                        </p:tgtEl>
                                        <p:attrNameLst>
                                          <p:attrName>ppt_y</p:attrName>
                                        </p:attrNameLst>
                                      </p:cBhvr>
                                      <p:tavLst>
                                        <p:tav tm="0">
                                          <p:val>
                                            <p:strVal val="#ppt_y-#ppt_h/2"/>
                                          </p:val>
                                        </p:tav>
                                        <p:tav tm="100000">
                                          <p:val>
                                            <p:strVal val="#ppt_y"/>
                                          </p:val>
                                        </p:tav>
                                      </p:tavLst>
                                    </p:anim>
                                    <p:anim calcmode="lin" valueType="num">
                                      <p:cBhvr>
                                        <p:cTn id="14" dur="500" fill="hold"/>
                                        <p:tgtEl>
                                          <p:spTgt spid="467"/>
                                        </p:tgtEl>
                                        <p:attrNameLst>
                                          <p:attrName>ppt_w</p:attrName>
                                        </p:attrNameLst>
                                      </p:cBhvr>
                                      <p:tavLst>
                                        <p:tav tm="0">
                                          <p:val>
                                            <p:strVal val="#ppt_w"/>
                                          </p:val>
                                        </p:tav>
                                        <p:tav tm="100000">
                                          <p:val>
                                            <p:strVal val="#ppt_w"/>
                                          </p:val>
                                        </p:tav>
                                      </p:tavLst>
                                    </p:anim>
                                    <p:anim calcmode="lin" valueType="num">
                                      <p:cBhvr>
                                        <p:cTn id="15" dur="500" fill="hold"/>
                                        <p:tgtEl>
                                          <p:spTgt spid="467"/>
                                        </p:tgtEl>
                                        <p:attrNameLst>
                                          <p:attrName>ppt_h</p:attrName>
                                        </p:attrNameLst>
                                      </p:cBhvr>
                                      <p:tavLst>
                                        <p:tav tm="0">
                                          <p:val>
                                            <p:fltVal val="0"/>
                                          </p:val>
                                        </p:tav>
                                        <p:tav tm="100000">
                                          <p:val>
                                            <p:strVal val="#ppt_h"/>
                                          </p:val>
                                        </p:tav>
                                      </p:tavLst>
                                    </p:anim>
                                  </p:childTnLst>
                                </p:cTn>
                              </p:par>
                            </p:childTnLst>
                          </p:cTn>
                        </p:par>
                      </p:childTnLst>
                    </p:cTn>
                  </p:par>
                  <p:par>
                    <p:cTn id="16" fill="hold">
                      <p:stCondLst>
                        <p:cond delay="indefinite"/>
                      </p:stCondLst>
                      <p:childTnLst>
                        <p:par>
                          <p:cTn id="17" fill="hold">
                            <p:stCondLst>
                              <p:cond delay="0"/>
                            </p:stCondLst>
                            <p:childTnLst>
                              <p:par>
                                <p:cTn id="18" presetID="22" presetClass="entr" presetSubtype="8" fill="hold" nodeType="clickEffect">
                                  <p:stCondLst>
                                    <p:cond delay="0"/>
                                  </p:stCondLst>
                                  <p:childTnLst>
                                    <p:set>
                                      <p:cBhvr>
                                        <p:cTn id="19" dur="1" fill="hold">
                                          <p:stCondLst>
                                            <p:cond delay="0"/>
                                          </p:stCondLst>
                                        </p:cTn>
                                        <p:tgtEl>
                                          <p:spTgt spid="454"/>
                                        </p:tgtEl>
                                        <p:attrNameLst>
                                          <p:attrName>style.visibility</p:attrName>
                                        </p:attrNameLst>
                                      </p:cBhvr>
                                      <p:to>
                                        <p:strVal val="visible"/>
                                      </p:to>
                                    </p:set>
                                    <p:animEffect transition="in" filter="wipe(left)">
                                      <p:cBhvr>
                                        <p:cTn id="20" dur="500"/>
                                        <p:tgtEl>
                                          <p:spTgt spid="454"/>
                                        </p:tgtEl>
                                      </p:cBhvr>
                                    </p:animEffect>
                                  </p:childTnLst>
                                </p:cTn>
                              </p:par>
                            </p:childTnLst>
                          </p:cTn>
                        </p:par>
                      </p:childTnLst>
                    </p:cTn>
                  </p:par>
                  <p:par>
                    <p:cTn id="21" fill="hold">
                      <p:stCondLst>
                        <p:cond delay="indefinite"/>
                      </p:stCondLst>
                      <p:childTnLst>
                        <p:par>
                          <p:cTn id="22" fill="hold">
                            <p:stCondLst>
                              <p:cond delay="0"/>
                            </p:stCondLst>
                            <p:childTnLst>
                              <p:par>
                                <p:cTn id="23" presetID="22" presetClass="entr" presetSubtype="1" fill="hold" nodeType="clickEffect">
                                  <p:stCondLst>
                                    <p:cond delay="0"/>
                                  </p:stCondLst>
                                  <p:childTnLst>
                                    <p:set>
                                      <p:cBhvr>
                                        <p:cTn id="24" dur="1" fill="hold">
                                          <p:stCondLst>
                                            <p:cond delay="0"/>
                                          </p:stCondLst>
                                        </p:cTn>
                                        <p:tgtEl>
                                          <p:spTgt spid="458"/>
                                        </p:tgtEl>
                                        <p:attrNameLst>
                                          <p:attrName>style.visibility</p:attrName>
                                        </p:attrNameLst>
                                      </p:cBhvr>
                                      <p:to>
                                        <p:strVal val="visible"/>
                                      </p:to>
                                    </p:set>
                                    <p:animEffect transition="in" filter="wipe(up)">
                                      <p:cBhvr>
                                        <p:cTn id="25" dur="500"/>
                                        <p:tgtEl>
                                          <p:spTgt spid="458"/>
                                        </p:tgtEl>
                                      </p:cBhvr>
                                    </p:animEffect>
                                  </p:childTnLst>
                                </p:cTn>
                              </p:par>
                            </p:childTnLst>
                          </p:cTn>
                        </p:par>
                      </p:childTnLst>
                    </p:cTn>
                  </p:par>
                  <p:par>
                    <p:cTn id="26" fill="hold">
                      <p:stCondLst>
                        <p:cond delay="indefinite"/>
                      </p:stCondLst>
                      <p:childTnLst>
                        <p:par>
                          <p:cTn id="27" fill="hold">
                            <p:stCondLst>
                              <p:cond delay="0"/>
                            </p:stCondLst>
                            <p:childTnLst>
                              <p:par>
                                <p:cTn id="28" presetID="22" presetClass="entr" presetSubtype="8" fill="hold" grpId="0" nodeType="clickEffect">
                                  <p:stCondLst>
                                    <p:cond delay="0"/>
                                  </p:stCondLst>
                                  <p:childTnLst>
                                    <p:set>
                                      <p:cBhvr>
                                        <p:cTn id="29" dur="1" fill="hold">
                                          <p:stCondLst>
                                            <p:cond delay="0"/>
                                          </p:stCondLst>
                                        </p:cTn>
                                        <p:tgtEl>
                                          <p:spTgt spid="450">
                                            <p:txEl>
                                              <p:pRg st="0" end="0"/>
                                            </p:txEl>
                                          </p:spTgt>
                                        </p:tgtEl>
                                        <p:attrNameLst>
                                          <p:attrName>style.visibility</p:attrName>
                                        </p:attrNameLst>
                                      </p:cBhvr>
                                      <p:to>
                                        <p:strVal val="visible"/>
                                      </p:to>
                                    </p:set>
                                    <p:animEffect transition="in" filter="wipe(left)">
                                      <p:cBhvr>
                                        <p:cTn id="30" dur="500"/>
                                        <p:tgtEl>
                                          <p:spTgt spid="450">
                                            <p:txEl>
                                              <p:pRg st="0" end="0"/>
                                            </p:txEl>
                                          </p:spTgt>
                                        </p:tgtEl>
                                      </p:cBhvr>
                                    </p:animEffect>
                                  </p:childTnLst>
                                </p:cTn>
                              </p:par>
                            </p:childTnLst>
                          </p:cTn>
                        </p:par>
                        <p:par>
                          <p:cTn id="31" fill="hold">
                            <p:stCondLst>
                              <p:cond delay="500"/>
                            </p:stCondLst>
                            <p:childTnLst>
                              <p:par>
                                <p:cTn id="32" presetID="22" presetClass="entr" presetSubtype="8" fill="hold" grpId="0" nodeType="afterEffect">
                                  <p:stCondLst>
                                    <p:cond delay="2000"/>
                                  </p:stCondLst>
                                  <p:childTnLst>
                                    <p:set>
                                      <p:cBhvr>
                                        <p:cTn id="33" dur="1" fill="hold">
                                          <p:stCondLst>
                                            <p:cond delay="0"/>
                                          </p:stCondLst>
                                        </p:cTn>
                                        <p:tgtEl>
                                          <p:spTgt spid="451">
                                            <p:txEl>
                                              <p:pRg st="0" end="0"/>
                                            </p:txEl>
                                          </p:spTgt>
                                        </p:tgtEl>
                                        <p:attrNameLst>
                                          <p:attrName>style.visibility</p:attrName>
                                        </p:attrNameLst>
                                      </p:cBhvr>
                                      <p:to>
                                        <p:strVal val="visible"/>
                                      </p:to>
                                    </p:set>
                                    <p:animEffect transition="in" filter="wipe(left)">
                                      <p:cBhvr>
                                        <p:cTn id="34" dur="500"/>
                                        <p:tgtEl>
                                          <p:spTgt spid="451">
                                            <p:txEl>
                                              <p:pRg st="0" end="0"/>
                                            </p:txEl>
                                          </p:spTgt>
                                        </p:tgtEl>
                                      </p:cBhvr>
                                    </p:animEffect>
                                  </p:childTnLst>
                                </p:cTn>
                              </p:par>
                            </p:childTnLst>
                          </p:cTn>
                        </p:par>
                        <p:par>
                          <p:cTn id="35" fill="hold">
                            <p:stCondLst>
                              <p:cond delay="3000"/>
                            </p:stCondLst>
                            <p:childTnLst>
                              <p:par>
                                <p:cTn id="36" presetID="22" presetClass="entr" presetSubtype="8" fill="hold" grpId="0" nodeType="afterEffect">
                                  <p:stCondLst>
                                    <p:cond delay="2000"/>
                                  </p:stCondLst>
                                  <p:childTnLst>
                                    <p:set>
                                      <p:cBhvr>
                                        <p:cTn id="37" dur="1" fill="hold">
                                          <p:stCondLst>
                                            <p:cond delay="0"/>
                                          </p:stCondLst>
                                        </p:cTn>
                                        <p:tgtEl>
                                          <p:spTgt spid="452">
                                            <p:txEl>
                                              <p:pRg st="0" end="0"/>
                                            </p:txEl>
                                          </p:spTgt>
                                        </p:tgtEl>
                                        <p:attrNameLst>
                                          <p:attrName>style.visibility</p:attrName>
                                        </p:attrNameLst>
                                      </p:cBhvr>
                                      <p:to>
                                        <p:strVal val="visible"/>
                                      </p:to>
                                    </p:set>
                                    <p:animEffect transition="in" filter="wipe(left)">
                                      <p:cBhvr>
                                        <p:cTn id="38" dur="500"/>
                                        <p:tgtEl>
                                          <p:spTgt spid="452">
                                            <p:txEl>
                                              <p:pRg st="0" end="0"/>
                                            </p:txEl>
                                          </p:spTgt>
                                        </p:tgtEl>
                                      </p:cBhvr>
                                    </p:animEffect>
                                  </p:childTnLst>
                                </p:cTn>
                              </p:par>
                            </p:childTnLst>
                          </p:cTn>
                        </p:par>
                        <p:par>
                          <p:cTn id="39" fill="hold">
                            <p:stCondLst>
                              <p:cond delay="5500"/>
                            </p:stCondLst>
                            <p:childTnLst>
                              <p:par>
                                <p:cTn id="40" presetID="22" presetClass="entr" presetSubtype="8" fill="hold" grpId="0" nodeType="afterEffect">
                                  <p:stCondLst>
                                    <p:cond delay="2000"/>
                                  </p:stCondLst>
                                  <p:childTnLst>
                                    <p:set>
                                      <p:cBhvr>
                                        <p:cTn id="41" dur="1" fill="hold">
                                          <p:stCondLst>
                                            <p:cond delay="0"/>
                                          </p:stCondLst>
                                        </p:cTn>
                                        <p:tgtEl>
                                          <p:spTgt spid="453">
                                            <p:txEl>
                                              <p:pRg st="0" end="0"/>
                                            </p:txEl>
                                          </p:spTgt>
                                        </p:tgtEl>
                                        <p:attrNameLst>
                                          <p:attrName>style.visibility</p:attrName>
                                        </p:attrNameLst>
                                      </p:cBhvr>
                                      <p:to>
                                        <p:strVal val="visible"/>
                                      </p:to>
                                    </p:set>
                                    <p:animEffect transition="in" filter="wipe(left)">
                                      <p:cBhvr>
                                        <p:cTn id="42" dur="500"/>
                                        <p:tgtEl>
                                          <p:spTgt spid="453">
                                            <p:txEl>
                                              <p:pRg st="0" end="0"/>
                                            </p:txEl>
                                          </p:spTgt>
                                        </p:tgtEl>
                                      </p:cBhvr>
                                    </p:animEffect>
                                  </p:childTnLst>
                                </p:cTn>
                              </p:par>
                            </p:childTnLst>
                          </p:cTn>
                        </p:par>
                      </p:childTnLst>
                    </p:cTn>
                  </p:par>
                  <p:par>
                    <p:cTn id="43" fill="hold">
                      <p:stCondLst>
                        <p:cond delay="indefinite"/>
                      </p:stCondLst>
                      <p:childTnLst>
                        <p:par>
                          <p:cTn id="44" fill="hold">
                            <p:stCondLst>
                              <p:cond delay="0"/>
                            </p:stCondLst>
                            <p:childTnLst>
                              <p:par>
                                <p:cTn id="45" presetID="9" presetClass="entr" presetSubtype="0" fill="hold" nodeType="clickEffect">
                                  <p:stCondLst>
                                    <p:cond delay="0"/>
                                  </p:stCondLst>
                                  <p:childTnLst>
                                    <p:set>
                                      <p:cBhvr>
                                        <p:cTn id="46" dur="1" fill="hold">
                                          <p:stCondLst>
                                            <p:cond delay="0"/>
                                          </p:stCondLst>
                                        </p:cTn>
                                        <p:tgtEl>
                                          <p:spTgt spid="475"/>
                                        </p:tgtEl>
                                        <p:attrNameLst>
                                          <p:attrName>style.visibility</p:attrName>
                                        </p:attrNameLst>
                                      </p:cBhvr>
                                      <p:to>
                                        <p:strVal val="visible"/>
                                      </p:to>
                                    </p:set>
                                    <p:animEffect transition="in" filter="dissolve">
                                      <p:cBhvr>
                                        <p:cTn id="47" dur="500"/>
                                        <p:tgtEl>
                                          <p:spTgt spid="475"/>
                                        </p:tgtEl>
                                      </p:cBhvr>
                                    </p:animEffect>
                                  </p:childTnLst>
                                </p:cTn>
                              </p:par>
                            </p:childTnLst>
                          </p:cTn>
                        </p:par>
                      </p:childTnLst>
                    </p:cTn>
                  </p:par>
                  <p:par>
                    <p:cTn id="48" fill="hold">
                      <p:stCondLst>
                        <p:cond delay="indefinite"/>
                      </p:stCondLst>
                      <p:childTnLst>
                        <p:par>
                          <p:cTn id="49" fill="hold">
                            <p:stCondLst>
                              <p:cond delay="0"/>
                            </p:stCondLst>
                            <p:childTnLst>
                              <p:par>
                                <p:cTn id="50" presetID="22" presetClass="entr" presetSubtype="8" fill="hold" grpId="0" nodeType="clickEffect">
                                  <p:stCondLst>
                                    <p:cond delay="0"/>
                                  </p:stCondLst>
                                  <p:childTnLst>
                                    <p:set>
                                      <p:cBhvr>
                                        <p:cTn id="51" dur="1" fill="hold">
                                          <p:stCondLst>
                                            <p:cond delay="0"/>
                                          </p:stCondLst>
                                        </p:cTn>
                                        <p:tgtEl>
                                          <p:spTgt spid="476">
                                            <p:txEl>
                                              <p:pRg st="0" end="0"/>
                                            </p:txEl>
                                          </p:spTgt>
                                        </p:tgtEl>
                                        <p:attrNameLst>
                                          <p:attrName>style.visibility</p:attrName>
                                        </p:attrNameLst>
                                      </p:cBhvr>
                                      <p:to>
                                        <p:strVal val="visible"/>
                                      </p:to>
                                    </p:set>
                                    <p:animEffect transition="in" filter="wipe(left)">
                                      <p:cBhvr>
                                        <p:cTn id="52" dur="500"/>
                                        <p:tgtEl>
                                          <p:spTgt spid="476">
                                            <p:txEl>
                                              <p:pRg st="0" end="0"/>
                                            </p:txEl>
                                          </p:spTgt>
                                        </p:tgtEl>
                                      </p:cBhvr>
                                    </p:animEffect>
                                  </p:childTnLst>
                                </p:cTn>
                              </p:par>
                            </p:childTnLst>
                          </p:cTn>
                        </p:par>
                      </p:childTnLst>
                    </p:cTn>
                  </p:par>
                  <p:par>
                    <p:cTn id="53" fill="hold">
                      <p:stCondLst>
                        <p:cond delay="indefinite"/>
                      </p:stCondLst>
                      <p:childTnLst>
                        <p:par>
                          <p:cTn id="54" fill="hold">
                            <p:stCondLst>
                              <p:cond delay="0"/>
                            </p:stCondLst>
                            <p:childTnLst>
                              <p:par>
                                <p:cTn id="55" presetID="17" presetClass="entr" presetSubtype="8" fill="hold" nodeType="clickEffect">
                                  <p:stCondLst>
                                    <p:cond delay="0"/>
                                  </p:stCondLst>
                                  <p:childTnLst>
                                    <p:set>
                                      <p:cBhvr>
                                        <p:cTn id="56" dur="1" fill="hold">
                                          <p:stCondLst>
                                            <p:cond delay="0"/>
                                          </p:stCondLst>
                                        </p:cTn>
                                        <p:tgtEl>
                                          <p:spTgt spid="477"/>
                                        </p:tgtEl>
                                        <p:attrNameLst>
                                          <p:attrName>style.visibility</p:attrName>
                                        </p:attrNameLst>
                                      </p:cBhvr>
                                      <p:to>
                                        <p:strVal val="visible"/>
                                      </p:to>
                                    </p:set>
                                    <p:anim calcmode="lin" valueType="num">
                                      <p:cBhvr>
                                        <p:cTn id="57" dur="500" fill="hold"/>
                                        <p:tgtEl>
                                          <p:spTgt spid="477"/>
                                        </p:tgtEl>
                                        <p:attrNameLst>
                                          <p:attrName>ppt_x</p:attrName>
                                        </p:attrNameLst>
                                      </p:cBhvr>
                                      <p:tavLst>
                                        <p:tav tm="0">
                                          <p:val>
                                            <p:strVal val="#ppt_x-#ppt_w/2"/>
                                          </p:val>
                                        </p:tav>
                                        <p:tav tm="100000">
                                          <p:val>
                                            <p:strVal val="#ppt_x"/>
                                          </p:val>
                                        </p:tav>
                                      </p:tavLst>
                                    </p:anim>
                                    <p:anim calcmode="lin" valueType="num">
                                      <p:cBhvr>
                                        <p:cTn id="58" dur="500" fill="hold"/>
                                        <p:tgtEl>
                                          <p:spTgt spid="477"/>
                                        </p:tgtEl>
                                        <p:attrNameLst>
                                          <p:attrName>ppt_y</p:attrName>
                                        </p:attrNameLst>
                                      </p:cBhvr>
                                      <p:tavLst>
                                        <p:tav tm="0">
                                          <p:val>
                                            <p:strVal val="#ppt_y"/>
                                          </p:val>
                                        </p:tav>
                                        <p:tav tm="100000">
                                          <p:val>
                                            <p:strVal val="#ppt_y"/>
                                          </p:val>
                                        </p:tav>
                                      </p:tavLst>
                                    </p:anim>
                                    <p:anim calcmode="lin" valueType="num">
                                      <p:cBhvr>
                                        <p:cTn id="59" dur="500" fill="hold"/>
                                        <p:tgtEl>
                                          <p:spTgt spid="477"/>
                                        </p:tgtEl>
                                        <p:attrNameLst>
                                          <p:attrName>ppt_w</p:attrName>
                                        </p:attrNameLst>
                                      </p:cBhvr>
                                      <p:tavLst>
                                        <p:tav tm="0">
                                          <p:val>
                                            <p:fltVal val="0"/>
                                          </p:val>
                                        </p:tav>
                                        <p:tav tm="100000">
                                          <p:val>
                                            <p:strVal val="#ppt_w"/>
                                          </p:val>
                                        </p:tav>
                                      </p:tavLst>
                                    </p:anim>
                                    <p:anim calcmode="lin" valueType="num">
                                      <p:cBhvr>
                                        <p:cTn id="60" dur="500" fill="hold"/>
                                        <p:tgtEl>
                                          <p:spTgt spid="477"/>
                                        </p:tgtEl>
                                        <p:attrNameLst>
                                          <p:attrName>ppt_h</p:attrName>
                                        </p:attrNameLst>
                                      </p:cBhvr>
                                      <p:tavLst>
                                        <p:tav tm="0">
                                          <p:val>
                                            <p:strVal val="#ppt_h"/>
                                          </p:val>
                                        </p:tav>
                                        <p:tav tm="100000">
                                          <p:val>
                                            <p:strVal val="#ppt_h"/>
                                          </p:val>
                                        </p:tav>
                                      </p:tavLst>
                                    </p:anim>
                                  </p:childTnLst>
                                </p:cTn>
                              </p:par>
                            </p:childTnLst>
                          </p:cTn>
                        </p:par>
                      </p:childTnLst>
                    </p:cTn>
                  </p:par>
                  <p:par>
                    <p:cTn id="61" fill="hold">
                      <p:stCondLst>
                        <p:cond delay="indefinite"/>
                      </p:stCondLst>
                      <p:childTnLst>
                        <p:par>
                          <p:cTn id="62" fill="hold">
                            <p:stCondLst>
                              <p:cond delay="0"/>
                            </p:stCondLst>
                            <p:childTnLst>
                              <p:par>
                                <p:cTn id="63" presetID="22" presetClass="entr" presetSubtype="8" fill="hold" grpId="0" nodeType="clickEffect">
                                  <p:stCondLst>
                                    <p:cond delay="0"/>
                                  </p:stCondLst>
                                  <p:childTnLst>
                                    <p:set>
                                      <p:cBhvr>
                                        <p:cTn id="64" dur="1" fill="hold">
                                          <p:stCondLst>
                                            <p:cond delay="0"/>
                                          </p:stCondLst>
                                        </p:cTn>
                                        <p:tgtEl>
                                          <p:spTgt spid="488">
                                            <p:txEl>
                                              <p:pRg st="0" end="0"/>
                                            </p:txEl>
                                          </p:spTgt>
                                        </p:tgtEl>
                                        <p:attrNameLst>
                                          <p:attrName>style.visibility</p:attrName>
                                        </p:attrNameLst>
                                      </p:cBhvr>
                                      <p:to>
                                        <p:strVal val="visible"/>
                                      </p:to>
                                    </p:set>
                                    <p:animEffect transition="in" filter="wipe(left)">
                                      <p:cBhvr>
                                        <p:cTn id="65" dur="500"/>
                                        <p:tgtEl>
                                          <p:spTgt spid="488">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9" grpId="0" build="p" autoUpdateAnimBg="0"/>
      <p:bldP spid="450" grpId="0" build="p" autoUpdateAnimBg="0"/>
      <p:bldP spid="451" grpId="0" build="p" autoUpdateAnimBg="0" advAuto="2000"/>
      <p:bldP spid="452" grpId="0" build="p" autoUpdateAnimBg="0" advAuto="2000"/>
      <p:bldP spid="453" grpId="0" build="p" autoUpdateAnimBg="0" advAuto="2000"/>
      <p:bldP spid="476" grpId="0" build="p" autoUpdateAnimBg="0"/>
      <p:bldP spid="488" grpId="0" build="p" autoUpdateAnimBg="0"/>
    </p:bldLst>
  </p:timing>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标题 3">
            <a:extLst>
              <a:ext uri="{FF2B5EF4-FFF2-40B4-BE49-F238E27FC236}">
                <a16:creationId xmlns:a16="http://schemas.microsoft.com/office/drawing/2014/main" id="{E0F3ED29-554F-8B4F-8E1B-EB111653BE8E}"/>
              </a:ext>
            </a:extLst>
          </p:cNvPr>
          <p:cNvSpPr>
            <a:spLocks noGrp="1"/>
          </p:cNvSpPr>
          <p:nvPr>
            <p:ph type="title"/>
          </p:nvPr>
        </p:nvSpPr>
        <p:spPr/>
        <p:txBody>
          <a:bodyPr/>
          <a:lstStyle/>
          <a:p>
            <a:r>
              <a:rPr kumimoji="1" lang="zh-CN" altLang="en-US" dirty="0"/>
              <a:t>第三章   门电路</a:t>
            </a:r>
          </a:p>
        </p:txBody>
      </p:sp>
      <p:sp>
        <p:nvSpPr>
          <p:cNvPr id="2" name="文本框 1">
            <a:extLst>
              <a:ext uri="{FF2B5EF4-FFF2-40B4-BE49-F238E27FC236}">
                <a16:creationId xmlns:a16="http://schemas.microsoft.com/office/drawing/2014/main" id="{5A62D190-C1C3-544D-BD1D-80AF513C6EDC}"/>
              </a:ext>
            </a:extLst>
          </p:cNvPr>
          <p:cNvSpPr txBox="1"/>
          <p:nvPr/>
        </p:nvSpPr>
        <p:spPr>
          <a:xfrm>
            <a:off x="584694" y="741935"/>
            <a:ext cx="8275628" cy="5955476"/>
          </a:xfrm>
          <a:prstGeom prst="rect">
            <a:avLst/>
          </a:prstGeom>
          <a:noFill/>
        </p:spPr>
        <p:txBody>
          <a:bodyPr wrap="square" rtlCol="0">
            <a:spAutoFit/>
          </a:bodyPr>
          <a:lstStyle/>
          <a:p>
            <a:pPr marL="571500" indent="-571500">
              <a:spcBef>
                <a:spcPts val="1200"/>
              </a:spcBef>
              <a:buFont typeface="+mj-ea"/>
              <a:buAutoNum type="ea1JpnChsDbPeriod"/>
            </a:pPr>
            <a:r>
              <a:rPr kumimoji="1" lang="zh-CN" altLang="en-US" sz="2400" dirty="0">
                <a:solidFill>
                  <a:schemeClr val="bg1">
                    <a:lumMod val="50000"/>
                  </a:schemeClr>
                </a:solidFill>
                <a:latin typeface="Myriad Pro" panose="020B0503030403020204" pitchFamily="34" charset="0"/>
                <a:ea typeface="Songti SC" panose="02010600040101010101" pitchFamily="2" charset="-122"/>
              </a:rPr>
              <a:t>半导体二极管、三极管和</a:t>
            </a:r>
            <a:r>
              <a:rPr kumimoji="1" lang="en-US" altLang="zh-CN" sz="2400" dirty="0">
                <a:solidFill>
                  <a:schemeClr val="bg1">
                    <a:lumMod val="50000"/>
                  </a:schemeClr>
                </a:solidFill>
                <a:latin typeface="Myriad Pro" panose="020B0503030403020204" pitchFamily="34" charset="0"/>
                <a:ea typeface="Songti SC" panose="02010600040101010101" pitchFamily="2" charset="-122"/>
              </a:rPr>
              <a:t>MOS</a:t>
            </a:r>
            <a:r>
              <a:rPr kumimoji="1" lang="zh-CN" altLang="en-US" sz="2400" dirty="0">
                <a:solidFill>
                  <a:schemeClr val="bg1">
                    <a:lumMod val="50000"/>
                  </a:schemeClr>
                </a:solidFill>
                <a:latin typeface="Myriad Pro" panose="020B0503030403020204" pitchFamily="34" charset="0"/>
                <a:ea typeface="Songti SC" panose="02010600040101010101" pitchFamily="2" charset="-122"/>
              </a:rPr>
              <a:t>管的开关特性</a:t>
            </a:r>
            <a:endParaRPr kumimoji="1" lang="en-US" altLang="zh-CN" sz="2400" dirty="0">
              <a:solidFill>
                <a:schemeClr val="bg1">
                  <a:lumMod val="50000"/>
                </a:schemeClr>
              </a:solidFill>
              <a:latin typeface="Myriad Pro" panose="020B0503030403020204" pitchFamily="34" charset="0"/>
              <a:ea typeface="Songti SC" panose="02010600040101010101" pitchFamily="2" charset="-122"/>
            </a:endParaRPr>
          </a:p>
          <a:p>
            <a:pPr marL="971550" lvl="1" indent="-514350">
              <a:spcBef>
                <a:spcPts val="300"/>
              </a:spcBef>
              <a:buFont typeface="+mj-lt"/>
              <a:buAutoNum type="arabicPeriod"/>
            </a:pPr>
            <a:r>
              <a:rPr kumimoji="1" lang="zh-CN" altLang="en-US" sz="2000" dirty="0">
                <a:solidFill>
                  <a:schemeClr val="bg1">
                    <a:lumMod val="50000"/>
                  </a:schemeClr>
                </a:solidFill>
                <a:latin typeface="Myriad Pro" panose="020B0503030403020204" pitchFamily="34" charset="0"/>
                <a:ea typeface="KaiTi" panose="02010609060101010101" pitchFamily="49" charset="-122"/>
              </a:rPr>
              <a:t>半导体二极管的开关特性</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a:p>
            <a:pPr marL="971550" lvl="1" indent="-514350">
              <a:spcBef>
                <a:spcPts val="300"/>
              </a:spcBef>
              <a:buFont typeface="+mj-lt"/>
              <a:buAutoNum type="arabicPeriod"/>
            </a:pPr>
            <a:r>
              <a:rPr kumimoji="1" lang="zh-CN" altLang="en-US" sz="2000" dirty="0">
                <a:solidFill>
                  <a:schemeClr val="bg1">
                    <a:lumMod val="50000"/>
                  </a:schemeClr>
                </a:solidFill>
                <a:latin typeface="Myriad Pro" panose="020B0503030403020204" pitchFamily="34" charset="0"/>
                <a:ea typeface="KaiTi" panose="02010609060101010101" pitchFamily="49" charset="-122"/>
              </a:rPr>
              <a:t>半导体三极管的开关特性</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a:p>
            <a:pPr marL="971550" lvl="1" indent="-514350">
              <a:spcBef>
                <a:spcPts val="300"/>
              </a:spcBef>
              <a:buFont typeface="+mj-lt"/>
              <a:buAutoNum type="arabicPeriod"/>
            </a:pPr>
            <a:r>
              <a:rPr kumimoji="1" lang="en-US" altLang="zh-CN" sz="2000" dirty="0">
                <a:solidFill>
                  <a:schemeClr val="bg1">
                    <a:lumMod val="50000"/>
                  </a:schemeClr>
                </a:solidFill>
                <a:latin typeface="Myriad Pro" panose="020B0503030403020204" pitchFamily="34" charset="0"/>
                <a:ea typeface="KaiTi" panose="02010609060101010101" pitchFamily="49" charset="-122"/>
              </a:rPr>
              <a:t>MOS</a:t>
            </a:r>
            <a:r>
              <a:rPr kumimoji="1" lang="zh-CN" altLang="en-US" sz="2000" dirty="0">
                <a:solidFill>
                  <a:schemeClr val="bg1">
                    <a:lumMod val="50000"/>
                  </a:schemeClr>
                </a:solidFill>
                <a:latin typeface="Myriad Pro" panose="020B0503030403020204" pitchFamily="34" charset="0"/>
                <a:ea typeface="KaiTi" panose="02010609060101010101" pitchFamily="49" charset="-122"/>
              </a:rPr>
              <a:t>管的开关特性</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a:p>
            <a:pPr marL="342900" indent="-342900">
              <a:spcBef>
                <a:spcPts val="600"/>
              </a:spcBef>
              <a:buFont typeface="+mj-lt"/>
              <a:buAutoNum type="ea1JpnChsDbPeriod"/>
            </a:pPr>
            <a:r>
              <a:rPr kumimoji="1" lang="zh-CN" altLang="en-US" sz="2400" dirty="0">
                <a:solidFill>
                  <a:schemeClr val="bg1">
                    <a:lumMod val="50000"/>
                  </a:schemeClr>
                </a:solidFill>
                <a:latin typeface="Myriad Pro" panose="020B0503030403020204" pitchFamily="34" charset="0"/>
                <a:ea typeface="Songti SC" panose="02010600040101010101" pitchFamily="2" charset="-122"/>
              </a:rPr>
              <a:t>分立元器件门电路</a:t>
            </a:r>
            <a:endParaRPr kumimoji="1" lang="en-US" altLang="zh-CN" sz="2400" dirty="0">
              <a:solidFill>
                <a:schemeClr val="bg1">
                  <a:lumMod val="50000"/>
                </a:schemeClr>
              </a:solidFill>
              <a:latin typeface="Myriad Pro" panose="020B0503030403020204" pitchFamily="34" charset="0"/>
              <a:ea typeface="Songti SC" panose="02010600040101010101" pitchFamily="2" charset="-122"/>
            </a:endParaRPr>
          </a:p>
          <a:p>
            <a:pPr marL="971550" lvl="1" indent="-514350">
              <a:spcBef>
                <a:spcPts val="300"/>
              </a:spcBef>
              <a:buFont typeface="+mj-lt"/>
              <a:buAutoNum type="arabicPeriod"/>
            </a:pPr>
            <a:r>
              <a:rPr kumimoji="1" lang="zh-CN" altLang="en-US" sz="2000" dirty="0">
                <a:solidFill>
                  <a:schemeClr val="bg1">
                    <a:lumMod val="50000"/>
                  </a:schemeClr>
                </a:solidFill>
                <a:latin typeface="Myriad Pro" panose="020B0503030403020204" pitchFamily="34" charset="0"/>
                <a:ea typeface="KaiTi" panose="02010609060101010101" pitchFamily="49" charset="-122"/>
              </a:rPr>
              <a:t>二极管与门和或门</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a:p>
            <a:pPr marL="971550" lvl="1" indent="-514350">
              <a:spcBef>
                <a:spcPts val="300"/>
              </a:spcBef>
              <a:buFont typeface="+mj-lt"/>
              <a:buAutoNum type="arabicPeriod"/>
            </a:pPr>
            <a:r>
              <a:rPr kumimoji="1" lang="zh-CN" altLang="en-US" sz="2000" dirty="0">
                <a:solidFill>
                  <a:schemeClr val="bg1">
                    <a:lumMod val="50000"/>
                  </a:schemeClr>
                </a:solidFill>
                <a:latin typeface="Myriad Pro" panose="020B0503030403020204" pitchFamily="34" charset="0"/>
                <a:ea typeface="KaiTi" panose="02010609060101010101" pitchFamily="49" charset="-122"/>
              </a:rPr>
              <a:t>三极管非门（反相器）</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a:p>
            <a:pPr marL="342900" indent="-342900">
              <a:spcBef>
                <a:spcPts val="600"/>
              </a:spcBef>
              <a:buFont typeface="+mj-lt"/>
              <a:buAutoNum type="ea1JpnChsDbPeriod"/>
            </a:pPr>
            <a:r>
              <a:rPr kumimoji="1" lang="en-US" altLang="zh-CN" sz="2400" dirty="0">
                <a:solidFill>
                  <a:schemeClr val="bg1">
                    <a:lumMod val="50000"/>
                  </a:schemeClr>
                </a:solidFill>
                <a:latin typeface="Myriad Pro" panose="020B0503030403020204" pitchFamily="34" charset="0"/>
                <a:ea typeface="Songti SC" panose="02010600040101010101" pitchFamily="2" charset="-122"/>
              </a:rPr>
              <a:t>CMOS</a:t>
            </a:r>
            <a:r>
              <a:rPr kumimoji="1" lang="zh-CN" altLang="en-US" sz="2400" dirty="0">
                <a:solidFill>
                  <a:schemeClr val="bg1">
                    <a:lumMod val="50000"/>
                  </a:schemeClr>
                </a:solidFill>
                <a:latin typeface="Myriad Pro" panose="020B0503030403020204" pitchFamily="34" charset="0"/>
                <a:ea typeface="Songti SC" panose="02010600040101010101" pitchFamily="2" charset="-122"/>
              </a:rPr>
              <a:t>集成门电路</a:t>
            </a:r>
          </a:p>
          <a:p>
            <a:pPr marL="971550" lvl="1" indent="-514350">
              <a:spcBef>
                <a:spcPts val="300"/>
              </a:spcBef>
              <a:buFont typeface="+mj-lt"/>
              <a:buAutoNum type="arabicPeriod"/>
            </a:pPr>
            <a:r>
              <a:rPr kumimoji="1" lang="en-US" altLang="zh-CN" sz="2000" dirty="0">
                <a:solidFill>
                  <a:schemeClr val="bg1">
                    <a:lumMod val="50000"/>
                  </a:schemeClr>
                </a:solidFill>
                <a:latin typeface="Myriad Pro" panose="020B0503030403020204" pitchFamily="34" charset="0"/>
                <a:ea typeface="KaiTi" panose="02010609060101010101" pitchFamily="49" charset="-122"/>
              </a:rPr>
              <a:t>CMOS</a:t>
            </a:r>
            <a:r>
              <a:rPr kumimoji="1" lang="zh-CN" altLang="en-US" sz="2000" dirty="0">
                <a:solidFill>
                  <a:schemeClr val="bg1">
                    <a:lumMod val="50000"/>
                  </a:schemeClr>
                </a:solidFill>
                <a:latin typeface="Myriad Pro" panose="020B0503030403020204" pitchFamily="34" charset="0"/>
                <a:ea typeface="KaiTi" panose="02010609060101010101" pitchFamily="49" charset="-122"/>
              </a:rPr>
              <a:t>反相器</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a:p>
            <a:pPr marL="971550" lvl="1" indent="-514350">
              <a:spcBef>
                <a:spcPts val="300"/>
              </a:spcBef>
              <a:buFont typeface="+mj-lt"/>
              <a:buAutoNum type="arabicPeriod"/>
            </a:pPr>
            <a:r>
              <a:rPr kumimoji="1" lang="en-US" altLang="zh-CN" sz="2000" dirty="0">
                <a:solidFill>
                  <a:schemeClr val="bg1">
                    <a:lumMod val="50000"/>
                  </a:schemeClr>
                </a:solidFill>
                <a:latin typeface="Myriad Pro" panose="020B0503030403020204" pitchFamily="34" charset="0"/>
                <a:ea typeface="KaiTi" panose="02010609060101010101" pitchFamily="49" charset="-122"/>
              </a:rPr>
              <a:t>CMOS</a:t>
            </a:r>
            <a:r>
              <a:rPr kumimoji="1" lang="zh-CN" altLang="en-US" sz="2000" dirty="0">
                <a:solidFill>
                  <a:schemeClr val="bg1">
                    <a:lumMod val="50000"/>
                  </a:schemeClr>
                </a:solidFill>
                <a:latin typeface="Myriad Pro" panose="020B0503030403020204" pitchFamily="34" charset="0"/>
                <a:ea typeface="KaiTi" panose="02010609060101010101" pitchFamily="49" charset="-122"/>
              </a:rPr>
              <a:t>与非门、或非门、与门和或门</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a:p>
            <a:pPr marL="971550" lvl="1" indent="-514350">
              <a:spcBef>
                <a:spcPts val="300"/>
              </a:spcBef>
              <a:buFont typeface="+mj-lt"/>
              <a:buAutoNum type="arabicPeriod"/>
            </a:pPr>
            <a:r>
              <a:rPr kumimoji="1" lang="en-US" altLang="zh-CN" sz="2000" dirty="0">
                <a:solidFill>
                  <a:schemeClr val="bg1">
                    <a:lumMod val="50000"/>
                  </a:schemeClr>
                </a:solidFill>
                <a:latin typeface="Myriad Pro" panose="020B0503030403020204" pitchFamily="34" charset="0"/>
                <a:ea typeface="KaiTi" panose="02010609060101010101" pitchFamily="49" charset="-122"/>
              </a:rPr>
              <a:t>CMOS</a:t>
            </a:r>
            <a:r>
              <a:rPr kumimoji="1" lang="zh-CN" altLang="en-US" sz="2000" dirty="0">
                <a:solidFill>
                  <a:schemeClr val="bg1">
                    <a:lumMod val="50000"/>
                  </a:schemeClr>
                </a:solidFill>
                <a:latin typeface="Myriad Pro" panose="020B0503030403020204" pitchFamily="34" charset="0"/>
                <a:ea typeface="KaiTi" panose="02010609060101010101" pitchFamily="49" charset="-122"/>
              </a:rPr>
              <a:t>与或非门和异或门</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a:p>
            <a:pPr marL="971550" lvl="1" indent="-514350">
              <a:spcBef>
                <a:spcPts val="300"/>
              </a:spcBef>
              <a:buFont typeface="+mj-lt"/>
              <a:buAutoNum type="arabicPeriod"/>
            </a:pPr>
            <a:r>
              <a:rPr kumimoji="1" lang="en-US" altLang="zh-CN" sz="2000" dirty="0">
                <a:solidFill>
                  <a:schemeClr val="bg1">
                    <a:lumMod val="50000"/>
                  </a:schemeClr>
                </a:solidFill>
                <a:latin typeface="Myriad Pro" panose="020B0503030403020204" pitchFamily="34" charset="0"/>
                <a:ea typeface="KaiTi" panose="02010609060101010101" pitchFamily="49" charset="-122"/>
              </a:rPr>
              <a:t>CMOS</a:t>
            </a:r>
            <a:r>
              <a:rPr kumimoji="1" lang="zh-CN" altLang="en-US" sz="2000" dirty="0">
                <a:solidFill>
                  <a:schemeClr val="bg1">
                    <a:lumMod val="50000"/>
                  </a:schemeClr>
                </a:solidFill>
                <a:latin typeface="Myriad Pro" panose="020B0503030403020204" pitchFamily="34" charset="0"/>
                <a:ea typeface="KaiTi" panose="02010609060101010101" pitchFamily="49" charset="-122"/>
              </a:rPr>
              <a:t>传输门、三态门和漏级开路门</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a:p>
            <a:pPr marL="342900" indent="-342900">
              <a:spcBef>
                <a:spcPts val="600"/>
              </a:spcBef>
              <a:buFont typeface="+mj-lt"/>
              <a:buAutoNum type="ea1JpnChsDbPeriod"/>
            </a:pPr>
            <a:r>
              <a:rPr kumimoji="1" lang="en-US" altLang="zh-CN" sz="2400" dirty="0">
                <a:latin typeface="Myriad Pro" panose="020B0503030403020204" pitchFamily="34" charset="0"/>
                <a:ea typeface="Songti SC" panose="02010600040101010101" pitchFamily="2" charset="-122"/>
              </a:rPr>
              <a:t>TTL</a:t>
            </a:r>
            <a:r>
              <a:rPr kumimoji="1" lang="zh-CN" altLang="en-US" sz="2400" dirty="0">
                <a:latin typeface="Myriad Pro" panose="020B0503030403020204" pitchFamily="34" charset="0"/>
                <a:ea typeface="Songti SC" panose="02010600040101010101" pitchFamily="2" charset="-122"/>
              </a:rPr>
              <a:t>集成门电路</a:t>
            </a:r>
          </a:p>
          <a:p>
            <a:pPr marL="971550" lvl="1" indent="-514350">
              <a:spcBef>
                <a:spcPts val="300"/>
              </a:spcBef>
              <a:buFont typeface="+mj-lt"/>
              <a:buAutoNum type="arabicPeriod"/>
            </a:pPr>
            <a:r>
              <a:rPr kumimoji="1" lang="en-US" altLang="zh-CN" sz="2000" dirty="0">
                <a:solidFill>
                  <a:schemeClr val="bg1">
                    <a:lumMod val="50000"/>
                  </a:schemeClr>
                </a:solidFill>
                <a:latin typeface="Myriad Pro" panose="020B0503030403020204" pitchFamily="34" charset="0"/>
                <a:ea typeface="KaiTi" panose="02010609060101010101" pitchFamily="49" charset="-122"/>
              </a:rPr>
              <a:t>TTL</a:t>
            </a:r>
            <a:r>
              <a:rPr kumimoji="1" lang="zh-CN" altLang="en-US" sz="2000" dirty="0">
                <a:solidFill>
                  <a:schemeClr val="bg1">
                    <a:lumMod val="50000"/>
                  </a:schemeClr>
                </a:solidFill>
                <a:latin typeface="Myriad Pro" panose="020B0503030403020204" pitchFamily="34" charset="0"/>
                <a:ea typeface="KaiTi" panose="02010609060101010101" pitchFamily="49" charset="-122"/>
              </a:rPr>
              <a:t>反相器</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a:p>
            <a:pPr marL="971550" lvl="1" indent="-514350">
              <a:spcBef>
                <a:spcPts val="300"/>
              </a:spcBef>
              <a:buFont typeface="+mj-lt"/>
              <a:buAutoNum type="arabicPeriod"/>
            </a:pPr>
            <a:r>
              <a:rPr kumimoji="1" lang="en-US" altLang="zh-CN" sz="2000" dirty="0">
                <a:solidFill>
                  <a:schemeClr val="bg1">
                    <a:lumMod val="50000"/>
                  </a:schemeClr>
                </a:solidFill>
                <a:latin typeface="Myriad Pro" panose="020B0503030403020204" pitchFamily="34" charset="0"/>
                <a:ea typeface="KaiTi" panose="02010609060101010101" pitchFamily="49" charset="-122"/>
              </a:rPr>
              <a:t>TTL</a:t>
            </a:r>
            <a:r>
              <a:rPr kumimoji="1" lang="zh-CN" altLang="en-US" sz="2000" dirty="0">
                <a:solidFill>
                  <a:schemeClr val="bg1">
                    <a:lumMod val="50000"/>
                  </a:schemeClr>
                </a:solidFill>
                <a:latin typeface="Myriad Pro" panose="020B0503030403020204" pitchFamily="34" charset="0"/>
                <a:ea typeface="KaiTi" panose="02010609060101010101" pitchFamily="49" charset="-122"/>
              </a:rPr>
              <a:t>与非门、或非门、与门、或门、与或非门和异或门</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a:p>
            <a:pPr marL="971550" lvl="1" indent="-514350">
              <a:spcBef>
                <a:spcPts val="300"/>
              </a:spcBef>
              <a:buFont typeface="+mj-lt"/>
              <a:buAutoNum type="arabicPeriod"/>
            </a:pPr>
            <a:r>
              <a:rPr kumimoji="1" lang="en-US" altLang="zh-CN" sz="2000" dirty="0">
                <a:latin typeface="Myriad Pro" panose="020B0503030403020204" pitchFamily="34" charset="0"/>
                <a:ea typeface="KaiTi" panose="02010609060101010101" pitchFamily="49" charset="-122"/>
              </a:rPr>
              <a:t>TTL</a:t>
            </a:r>
            <a:r>
              <a:rPr kumimoji="1" lang="zh-CN" altLang="en-US" sz="2000" dirty="0">
                <a:latin typeface="Myriad Pro" panose="020B0503030403020204" pitchFamily="34" charset="0"/>
                <a:ea typeface="KaiTi" panose="02010609060101010101" pitchFamily="49" charset="-122"/>
              </a:rPr>
              <a:t>集电极开路门和三态门</a:t>
            </a:r>
            <a:endParaRPr kumimoji="1" lang="en-US" altLang="zh-CN" sz="2000" dirty="0">
              <a:latin typeface="Myriad Pro" panose="020B0503030403020204" pitchFamily="34" charset="0"/>
              <a:ea typeface="KaiTi" panose="02010609060101010101" pitchFamily="49" charset="-122"/>
            </a:endParaRPr>
          </a:p>
        </p:txBody>
      </p:sp>
      <p:sp>
        <p:nvSpPr>
          <p:cNvPr id="6" name="灯片编号占位符 5">
            <a:extLst>
              <a:ext uri="{FF2B5EF4-FFF2-40B4-BE49-F238E27FC236}">
                <a16:creationId xmlns:a16="http://schemas.microsoft.com/office/drawing/2014/main" id="{3A056CFE-4C90-2F3A-FB8D-294C7FF229C2}"/>
              </a:ext>
            </a:extLst>
          </p:cNvPr>
          <p:cNvSpPr>
            <a:spLocks noGrp="1"/>
          </p:cNvSpPr>
          <p:nvPr>
            <p:ph type="sldNum" sz="quarter" idx="12"/>
          </p:nvPr>
        </p:nvSpPr>
        <p:spPr/>
        <p:txBody>
          <a:bodyPr/>
          <a:lstStyle/>
          <a:p>
            <a:fld id="{392CBAA0-59E6-204E-8F03-85E5040D48B8}" type="slidenum">
              <a:rPr kumimoji="1" lang="zh-CN" altLang="en-US" smtClean="0"/>
              <a:t>118</a:t>
            </a:fld>
            <a:r>
              <a:rPr kumimoji="1" lang="en-US" altLang="zh-CN"/>
              <a:t>/132</a:t>
            </a:r>
            <a:endParaRPr kumimoji="1" lang="zh-CN" altLang="en-US" dirty="0"/>
          </a:p>
        </p:txBody>
      </p:sp>
    </p:spTree>
    <p:extLst>
      <p:ext uri="{BB962C8B-B14F-4D97-AF65-F5344CB8AC3E}">
        <p14:creationId xmlns:p14="http://schemas.microsoft.com/office/powerpoint/2010/main" val="2086854619"/>
      </p:ext>
    </p:extLst>
  </p:cSld>
  <p:clrMapOvr>
    <a:masterClrMapping/>
  </p:clrMapOvr>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标题 3">
            <a:extLst>
              <a:ext uri="{FF2B5EF4-FFF2-40B4-BE49-F238E27FC236}">
                <a16:creationId xmlns:a16="http://schemas.microsoft.com/office/drawing/2014/main" id="{A3557054-D826-9F4E-A18F-AE9DEA5A0C65}"/>
              </a:ext>
            </a:extLst>
          </p:cNvPr>
          <p:cNvSpPr>
            <a:spLocks noGrp="1"/>
          </p:cNvSpPr>
          <p:nvPr>
            <p:ph type="title"/>
          </p:nvPr>
        </p:nvSpPr>
        <p:spPr/>
        <p:txBody>
          <a:bodyPr>
            <a:normAutofit/>
          </a:bodyPr>
          <a:lstStyle/>
          <a:p>
            <a:r>
              <a:rPr kumimoji="1" lang="en-US" altLang="zh-CN" dirty="0"/>
              <a:t>4.3</a:t>
            </a:r>
            <a:r>
              <a:rPr kumimoji="1" lang="zh-CN" altLang="en-US" dirty="0"/>
              <a:t> </a:t>
            </a:r>
            <a:r>
              <a:rPr kumimoji="1" lang="en-US" altLang="zh-CN" dirty="0"/>
              <a:t>TTL</a:t>
            </a:r>
            <a:r>
              <a:rPr kumimoji="1" lang="zh-CN" altLang="en-US" dirty="0"/>
              <a:t>集电极开路门和三态门</a:t>
            </a:r>
            <a:endParaRPr kumimoji="1" lang="zh-CN" altLang="en-US" dirty="0">
              <a:latin typeface="Myriad Pro" panose="020B0503030403020204" pitchFamily="34" charset="0"/>
            </a:endParaRPr>
          </a:p>
        </p:txBody>
      </p:sp>
      <p:sp>
        <p:nvSpPr>
          <p:cNvPr id="157" name="Text Box 5">
            <a:extLst>
              <a:ext uri="{FF2B5EF4-FFF2-40B4-BE49-F238E27FC236}">
                <a16:creationId xmlns:a16="http://schemas.microsoft.com/office/drawing/2014/main" id="{72E8E95D-D521-1892-46B2-C79EEE236CC8}"/>
              </a:ext>
            </a:extLst>
          </p:cNvPr>
          <p:cNvSpPr txBox="1">
            <a:spLocks noChangeArrowheads="1"/>
          </p:cNvSpPr>
          <p:nvPr/>
        </p:nvSpPr>
        <p:spPr bwMode="auto">
          <a:xfrm>
            <a:off x="-1" y="673822"/>
            <a:ext cx="10120393"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lang="zh-CN" altLang="en-US" b="0" dirty="0">
                <a:solidFill>
                  <a:srgbClr val="0033CC"/>
                </a:solidFill>
                <a:latin typeface="Myriad Pro" panose="020B0503030403020204" pitchFamily="34" charset="0"/>
                <a:ea typeface="Songti SC" panose="02010600040101010101" pitchFamily="2" charset="-122"/>
              </a:rPr>
              <a:t>一</a:t>
            </a:r>
            <a:r>
              <a:rPr kumimoji="1" lang="zh-CN" altLang="en-US" sz="2800" b="0" i="0" u="none" strike="noStrike" kern="1200" cap="none" spc="0" normalizeH="0" baseline="0" noProof="0" dirty="0">
                <a:ln>
                  <a:noFill/>
                </a:ln>
                <a:solidFill>
                  <a:srgbClr val="0033CC"/>
                </a:solidFill>
                <a:effectLst/>
                <a:uLnTx/>
                <a:uFillTx/>
                <a:latin typeface="Myriad Pro" panose="020B0503030403020204" pitchFamily="34" charset="0"/>
                <a:ea typeface="Songti SC" panose="02010600040101010101" pitchFamily="2" charset="-122"/>
              </a:rPr>
              <a:t>、</a:t>
            </a:r>
            <a:r>
              <a:rPr kumimoji="1" lang="en-US" altLang="zh-CN" sz="2800" b="0" i="0" u="none" strike="noStrike" kern="1200" cap="none" spc="0" normalizeH="0" baseline="0" noProof="0" dirty="0">
                <a:ln>
                  <a:noFill/>
                </a:ln>
                <a:solidFill>
                  <a:srgbClr val="0033CC"/>
                </a:solidFill>
                <a:effectLst/>
                <a:uLnTx/>
                <a:uFillTx/>
                <a:latin typeface="Myriad Pro" panose="020B0503030403020204" pitchFamily="34" charset="0"/>
                <a:ea typeface="Songti SC" panose="02010600040101010101" pitchFamily="2" charset="-122"/>
              </a:rPr>
              <a:t>TTL</a:t>
            </a:r>
            <a:r>
              <a:rPr kumimoji="1" lang="zh-CN" altLang="en-US" sz="2800" b="0" i="0" u="none" strike="noStrike" kern="1200" cap="none" spc="0" normalizeH="0" baseline="0" noProof="0" dirty="0">
                <a:ln>
                  <a:noFill/>
                </a:ln>
                <a:solidFill>
                  <a:srgbClr val="0033CC"/>
                </a:solidFill>
                <a:effectLst/>
                <a:uLnTx/>
                <a:uFillTx/>
                <a:latin typeface="Myriad Pro" panose="020B0503030403020204" pitchFamily="34" charset="0"/>
                <a:ea typeface="Songti SC" panose="02010600040101010101" pitchFamily="2" charset="-122"/>
              </a:rPr>
              <a:t>集电极开路门 </a:t>
            </a:r>
            <a:r>
              <a:rPr kumimoji="1" lang="en-US" altLang="zh-CN" sz="2800" b="0" i="0" u="none" strike="noStrike" kern="1200" cap="none" spc="0" normalizeH="0" baseline="0" noProof="0" dirty="0">
                <a:ln>
                  <a:noFill/>
                </a:ln>
                <a:solidFill>
                  <a:srgbClr val="0033CC"/>
                </a:solidFill>
                <a:effectLst/>
                <a:uLnTx/>
                <a:uFillTx/>
                <a:latin typeface="Myriad Pro" panose="020B0503030403020204" pitchFamily="34" charset="0"/>
                <a:ea typeface="Songti SC" panose="02010600040101010101" pitchFamily="2" charset="-122"/>
              </a:rPr>
              <a:t>--</a:t>
            </a:r>
            <a:r>
              <a:rPr kumimoji="1" lang="zh-CN" altLang="en-US" sz="2800" b="0" i="0" u="none" strike="noStrike" kern="1200" cap="none" spc="0" normalizeH="0" baseline="0" noProof="0" dirty="0">
                <a:ln>
                  <a:noFill/>
                </a:ln>
                <a:solidFill>
                  <a:srgbClr val="0033CC"/>
                </a:solidFill>
                <a:effectLst/>
                <a:uLnTx/>
                <a:uFillTx/>
                <a:latin typeface="Myriad Pro" panose="020B0503030403020204" pitchFamily="34" charset="0"/>
                <a:ea typeface="Songti SC" panose="02010600040101010101" pitchFamily="2" charset="-122"/>
              </a:rPr>
              <a:t> </a:t>
            </a:r>
            <a:r>
              <a:rPr kumimoji="1" lang="en-US" altLang="zh-CN" sz="2800" b="0" i="0" u="none" strike="noStrike" kern="1200" cap="none" spc="0" normalizeH="0" baseline="0" noProof="0" dirty="0">
                <a:ln>
                  <a:noFill/>
                </a:ln>
                <a:solidFill>
                  <a:srgbClr val="FF0000"/>
                </a:solidFill>
                <a:effectLst/>
                <a:uLnTx/>
                <a:uFillTx/>
                <a:latin typeface="Myriad Pro" panose="020B0503030403020204" pitchFamily="34" charset="0"/>
                <a:ea typeface="Songti SC" panose="02010600040101010101" pitchFamily="2" charset="-122"/>
              </a:rPr>
              <a:t>OC</a:t>
            </a:r>
            <a:r>
              <a:rPr kumimoji="1" lang="en-US" altLang="zh-CN" sz="2800" b="0" i="0" u="none" strike="noStrike" kern="1200" cap="none" spc="0" normalizeH="0" baseline="0" noProof="0" dirty="0">
                <a:ln>
                  <a:noFill/>
                </a:ln>
                <a:solidFill>
                  <a:srgbClr val="0033CC"/>
                </a:solidFill>
                <a:effectLst/>
                <a:uLnTx/>
                <a:uFillTx/>
                <a:latin typeface="Myriad Pro" panose="020B0503030403020204" pitchFamily="34" charset="0"/>
                <a:ea typeface="Songti SC" panose="02010600040101010101" pitchFamily="2" charset="-122"/>
              </a:rPr>
              <a:t> </a:t>
            </a:r>
            <a:r>
              <a:rPr kumimoji="1" lang="zh-CN" altLang="en-US" sz="2800" b="0" i="0" u="none" strike="noStrike" kern="1200" cap="none" spc="0" normalizeH="0" baseline="0" noProof="0" dirty="0">
                <a:ln>
                  <a:noFill/>
                </a:ln>
                <a:solidFill>
                  <a:srgbClr val="0033CC"/>
                </a:solidFill>
                <a:effectLst/>
                <a:uLnTx/>
                <a:uFillTx/>
                <a:latin typeface="Myriad Pro" panose="020B0503030403020204" pitchFamily="34" charset="0"/>
                <a:ea typeface="Songti SC" panose="02010600040101010101" pitchFamily="2" charset="-122"/>
              </a:rPr>
              <a:t>门 </a:t>
            </a:r>
            <a:r>
              <a:rPr kumimoji="1" lang="en-US" altLang="zh-CN" sz="2800" b="0" i="0" u="none" strike="noStrike" kern="1200" cap="none" spc="0" normalizeH="0" baseline="0" noProof="0" dirty="0">
                <a:ln>
                  <a:noFill/>
                </a:ln>
                <a:solidFill>
                  <a:srgbClr val="0033CC"/>
                </a:solidFill>
                <a:effectLst/>
                <a:uLnTx/>
                <a:uFillTx/>
                <a:latin typeface="Myriad Pro" panose="020B0503030403020204" pitchFamily="34" charset="0"/>
                <a:ea typeface="Songti SC" panose="02010600040101010101" pitchFamily="2" charset="-122"/>
              </a:rPr>
              <a:t>(</a:t>
            </a:r>
            <a:r>
              <a:rPr kumimoji="1" lang="en-US" altLang="zh-CN" sz="2800" b="0" i="0" u="none" strike="noStrike" kern="1200" cap="none" spc="0" normalizeH="0" baseline="0" noProof="0" dirty="0">
                <a:ln>
                  <a:noFill/>
                </a:ln>
                <a:solidFill>
                  <a:srgbClr val="FF0000"/>
                </a:solidFill>
                <a:effectLst/>
                <a:uLnTx/>
                <a:uFillTx/>
                <a:latin typeface="Myriad Pro" panose="020B0503030403020204" pitchFamily="34" charset="0"/>
                <a:ea typeface="Songti SC" panose="02010600040101010101" pitchFamily="2" charset="-122"/>
              </a:rPr>
              <a:t>O</a:t>
            </a:r>
            <a:r>
              <a:rPr kumimoji="1" lang="en-US" altLang="zh-CN" sz="2800" b="0" i="0" u="none" strike="noStrike" kern="1200" cap="none" spc="0" normalizeH="0" baseline="0" noProof="0" dirty="0">
                <a:ln>
                  <a:noFill/>
                </a:ln>
                <a:solidFill>
                  <a:srgbClr val="0033CC"/>
                </a:solidFill>
                <a:effectLst/>
                <a:uLnTx/>
                <a:uFillTx/>
                <a:latin typeface="Myriad Pro" panose="020B0503030403020204" pitchFamily="34" charset="0"/>
                <a:ea typeface="Songti SC" panose="02010600040101010101" pitchFamily="2" charset="-122"/>
              </a:rPr>
              <a:t>pen  </a:t>
            </a:r>
            <a:r>
              <a:rPr kumimoji="1" lang="en-US" altLang="zh-CN" sz="2800" b="0" i="0" u="none" strike="noStrike" kern="1200" cap="none" spc="0" normalizeH="0" baseline="0" noProof="0" dirty="0">
                <a:ln>
                  <a:noFill/>
                </a:ln>
                <a:solidFill>
                  <a:srgbClr val="FF0000"/>
                </a:solidFill>
                <a:effectLst/>
                <a:uLnTx/>
                <a:uFillTx/>
                <a:latin typeface="Myriad Pro" panose="020B0503030403020204" pitchFamily="34" charset="0"/>
                <a:ea typeface="Songti SC" panose="02010600040101010101" pitchFamily="2" charset="-122"/>
              </a:rPr>
              <a:t>C</a:t>
            </a:r>
            <a:r>
              <a:rPr kumimoji="1" lang="en-US" altLang="zh-CN" sz="2800" b="0" i="0" u="none" strike="noStrike" kern="1200" cap="none" spc="0" normalizeH="0" baseline="0" noProof="0" dirty="0">
                <a:ln>
                  <a:noFill/>
                </a:ln>
                <a:solidFill>
                  <a:srgbClr val="0033CC"/>
                </a:solidFill>
                <a:effectLst/>
                <a:uLnTx/>
                <a:uFillTx/>
                <a:latin typeface="Myriad Pro" panose="020B0503030403020204" pitchFamily="34" charset="0"/>
                <a:ea typeface="Songti SC" panose="02010600040101010101" pitchFamily="2" charset="-122"/>
              </a:rPr>
              <a:t>ollector  Gate)</a:t>
            </a:r>
            <a:endParaRPr kumimoji="1" lang="zh-CN" altLang="en-US" sz="2800" b="0" i="0" u="none" strike="noStrike" kern="1200" cap="none" spc="0" normalizeH="0" baseline="0" noProof="0" dirty="0">
              <a:ln>
                <a:noFill/>
              </a:ln>
              <a:solidFill>
                <a:srgbClr val="FE0567"/>
              </a:solidFill>
              <a:effectLst/>
              <a:uLnTx/>
              <a:uFillTx/>
              <a:latin typeface="Myriad Pro" panose="020B0503030403020204" pitchFamily="34" charset="0"/>
              <a:ea typeface="Songti SC" panose="02010600040101010101" pitchFamily="2" charset="-122"/>
            </a:endParaRPr>
          </a:p>
        </p:txBody>
      </p:sp>
      <p:grpSp>
        <p:nvGrpSpPr>
          <p:cNvPr id="172" name="Group 104">
            <a:extLst>
              <a:ext uri="{FF2B5EF4-FFF2-40B4-BE49-F238E27FC236}">
                <a16:creationId xmlns:a16="http://schemas.microsoft.com/office/drawing/2014/main" id="{03194324-3AF8-1939-B5CC-C797447344DF}"/>
              </a:ext>
            </a:extLst>
          </p:cNvPr>
          <p:cNvGrpSpPr>
            <a:grpSpLocks/>
          </p:cNvGrpSpPr>
          <p:nvPr/>
        </p:nvGrpSpPr>
        <p:grpSpPr bwMode="auto">
          <a:xfrm>
            <a:off x="309294" y="2034572"/>
            <a:ext cx="4075112" cy="3879850"/>
            <a:chOff x="205" y="1458"/>
            <a:chExt cx="2567" cy="2444"/>
          </a:xfrm>
        </p:grpSpPr>
        <p:sp>
          <p:nvSpPr>
            <p:cNvPr id="173" name="Text Box 6">
              <a:extLst>
                <a:ext uri="{FF2B5EF4-FFF2-40B4-BE49-F238E27FC236}">
                  <a16:creationId xmlns:a16="http://schemas.microsoft.com/office/drawing/2014/main" id="{D16C25F6-C3CB-88CD-9117-D74C5705439A}"/>
                </a:ext>
              </a:extLst>
            </p:cNvPr>
            <p:cNvSpPr txBox="1">
              <a:spLocks noChangeArrowheads="1"/>
            </p:cNvSpPr>
            <p:nvPr/>
          </p:nvSpPr>
          <p:spPr bwMode="auto">
            <a:xfrm>
              <a:off x="2147" y="1458"/>
              <a:ext cx="589" cy="51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r>
                <a:rPr kumimoji="0" lang="en-US" altLang="zh-CN" sz="2400">
                  <a:solidFill>
                    <a:srgbClr val="FF0066"/>
                  </a:solidFill>
                </a:rPr>
                <a:t>+</a:t>
              </a:r>
              <a:r>
                <a:rPr kumimoji="0" lang="en-US" altLang="zh-CN" sz="2400" i="1">
                  <a:solidFill>
                    <a:srgbClr val="FF0066"/>
                  </a:solidFill>
                </a:rPr>
                <a:t>V</a:t>
              </a:r>
              <a:r>
                <a:rPr kumimoji="0" lang="en-US" altLang="zh-CN" sz="2400" baseline="-25000">
                  <a:solidFill>
                    <a:srgbClr val="FF0066"/>
                  </a:solidFill>
                </a:rPr>
                <a:t>CC</a:t>
              </a:r>
            </a:p>
            <a:p>
              <a:pPr algn="ctr" eaLnBrk="1" hangingPunct="1"/>
              <a:r>
                <a:rPr kumimoji="0" lang="en-US" altLang="zh-CN" sz="2400">
                  <a:solidFill>
                    <a:srgbClr val="0033CC"/>
                  </a:solidFill>
                </a:rPr>
                <a:t>+5V</a:t>
              </a:r>
            </a:p>
          </p:txBody>
        </p:sp>
        <p:sp>
          <p:nvSpPr>
            <p:cNvPr id="174" name="Line 7">
              <a:extLst>
                <a:ext uri="{FF2B5EF4-FFF2-40B4-BE49-F238E27FC236}">
                  <a16:creationId xmlns:a16="http://schemas.microsoft.com/office/drawing/2014/main" id="{59E77594-EE4C-079D-6180-A109D75179A1}"/>
                </a:ext>
              </a:extLst>
            </p:cNvPr>
            <p:cNvSpPr>
              <a:spLocks noChangeShapeType="1"/>
            </p:cNvSpPr>
            <p:nvPr/>
          </p:nvSpPr>
          <p:spPr bwMode="auto">
            <a:xfrm>
              <a:off x="1101" y="1729"/>
              <a:ext cx="1088"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75" name="Line 8">
              <a:extLst>
                <a:ext uri="{FF2B5EF4-FFF2-40B4-BE49-F238E27FC236}">
                  <a16:creationId xmlns:a16="http://schemas.microsoft.com/office/drawing/2014/main" id="{2748370A-9F0A-B0D7-55D7-B0825FC3543F}"/>
                </a:ext>
              </a:extLst>
            </p:cNvPr>
            <p:cNvSpPr>
              <a:spLocks noChangeShapeType="1"/>
            </p:cNvSpPr>
            <p:nvPr/>
          </p:nvSpPr>
          <p:spPr bwMode="auto">
            <a:xfrm flipH="1">
              <a:off x="1105" y="1732"/>
              <a:ext cx="1" cy="861"/>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76" name="Line 9">
              <a:extLst>
                <a:ext uri="{FF2B5EF4-FFF2-40B4-BE49-F238E27FC236}">
                  <a16:creationId xmlns:a16="http://schemas.microsoft.com/office/drawing/2014/main" id="{8B6F1893-2B1D-C24F-D1A9-6F77FD2708FC}"/>
                </a:ext>
              </a:extLst>
            </p:cNvPr>
            <p:cNvSpPr>
              <a:spLocks noChangeShapeType="1"/>
            </p:cNvSpPr>
            <p:nvPr/>
          </p:nvSpPr>
          <p:spPr bwMode="auto">
            <a:xfrm flipV="1">
              <a:off x="1748" y="1752"/>
              <a:ext cx="0" cy="866"/>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77" name="Line 10">
              <a:extLst>
                <a:ext uri="{FF2B5EF4-FFF2-40B4-BE49-F238E27FC236}">
                  <a16:creationId xmlns:a16="http://schemas.microsoft.com/office/drawing/2014/main" id="{0F84A302-CE6B-2418-0A02-1BE9D421ADBA}"/>
                </a:ext>
              </a:extLst>
            </p:cNvPr>
            <p:cNvSpPr>
              <a:spLocks noChangeShapeType="1"/>
            </p:cNvSpPr>
            <p:nvPr/>
          </p:nvSpPr>
          <p:spPr bwMode="auto">
            <a:xfrm>
              <a:off x="2152" y="2257"/>
              <a:ext cx="0"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78" name="Line 11">
              <a:extLst>
                <a:ext uri="{FF2B5EF4-FFF2-40B4-BE49-F238E27FC236}">
                  <a16:creationId xmlns:a16="http://schemas.microsoft.com/office/drawing/2014/main" id="{8A65FF3C-1D2E-FC87-78C1-65A2841AF130}"/>
                </a:ext>
              </a:extLst>
            </p:cNvPr>
            <p:cNvSpPr>
              <a:spLocks noChangeShapeType="1"/>
            </p:cNvSpPr>
            <p:nvPr/>
          </p:nvSpPr>
          <p:spPr bwMode="auto">
            <a:xfrm flipH="1">
              <a:off x="2372" y="2998"/>
              <a:ext cx="0" cy="147"/>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179" name="Line 12">
              <a:extLst>
                <a:ext uri="{FF2B5EF4-FFF2-40B4-BE49-F238E27FC236}">
                  <a16:creationId xmlns:a16="http://schemas.microsoft.com/office/drawing/2014/main" id="{D51F33E3-267C-3477-D9C3-5F476008B892}"/>
                </a:ext>
              </a:extLst>
            </p:cNvPr>
            <p:cNvSpPr>
              <a:spLocks noChangeShapeType="1"/>
            </p:cNvSpPr>
            <p:nvPr/>
          </p:nvSpPr>
          <p:spPr bwMode="auto">
            <a:xfrm>
              <a:off x="2373" y="3013"/>
              <a:ext cx="336"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180" name="Line 13">
              <a:extLst>
                <a:ext uri="{FF2B5EF4-FFF2-40B4-BE49-F238E27FC236}">
                  <a16:creationId xmlns:a16="http://schemas.microsoft.com/office/drawing/2014/main" id="{7499E939-D55D-4D37-A64A-6D01780C57C9}"/>
                </a:ext>
              </a:extLst>
            </p:cNvPr>
            <p:cNvSpPr>
              <a:spLocks noChangeShapeType="1"/>
            </p:cNvSpPr>
            <p:nvPr/>
          </p:nvSpPr>
          <p:spPr bwMode="auto">
            <a:xfrm flipH="1">
              <a:off x="433" y="2773"/>
              <a:ext cx="420"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181" name="Line 14">
              <a:extLst>
                <a:ext uri="{FF2B5EF4-FFF2-40B4-BE49-F238E27FC236}">
                  <a16:creationId xmlns:a16="http://schemas.microsoft.com/office/drawing/2014/main" id="{C591EA78-5F5E-8F30-DB0D-4754F4EE2C1D}"/>
                </a:ext>
              </a:extLst>
            </p:cNvPr>
            <p:cNvSpPr>
              <a:spLocks noChangeShapeType="1"/>
            </p:cNvSpPr>
            <p:nvPr/>
          </p:nvSpPr>
          <p:spPr bwMode="auto">
            <a:xfrm flipH="1">
              <a:off x="565" y="2772"/>
              <a:ext cx="0" cy="878"/>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grpSp>
          <p:nvGrpSpPr>
            <p:cNvPr id="182" name="Group 15">
              <a:extLst>
                <a:ext uri="{FF2B5EF4-FFF2-40B4-BE49-F238E27FC236}">
                  <a16:creationId xmlns:a16="http://schemas.microsoft.com/office/drawing/2014/main" id="{79A012F2-EB72-06B0-FA10-EE8BC474DC3E}"/>
                </a:ext>
              </a:extLst>
            </p:cNvPr>
            <p:cNvGrpSpPr>
              <a:grpSpLocks/>
            </p:cNvGrpSpPr>
            <p:nvPr/>
          </p:nvGrpSpPr>
          <p:grpSpPr bwMode="auto">
            <a:xfrm>
              <a:off x="748" y="3135"/>
              <a:ext cx="235" cy="157"/>
              <a:chOff x="797" y="2537"/>
              <a:chExt cx="235" cy="157"/>
            </a:xfrm>
          </p:grpSpPr>
          <p:sp>
            <p:nvSpPr>
              <p:cNvPr id="232" name="AutoShape 16">
                <a:extLst>
                  <a:ext uri="{FF2B5EF4-FFF2-40B4-BE49-F238E27FC236}">
                    <a16:creationId xmlns:a16="http://schemas.microsoft.com/office/drawing/2014/main" id="{36420621-9B65-26B2-991F-C0F50D321D39}"/>
                  </a:ext>
                </a:extLst>
              </p:cNvPr>
              <p:cNvSpPr>
                <a:spLocks noChangeArrowheads="1"/>
              </p:cNvSpPr>
              <p:nvPr/>
            </p:nvSpPr>
            <p:spPr bwMode="auto">
              <a:xfrm>
                <a:off x="816" y="2544"/>
                <a:ext cx="192" cy="150"/>
              </a:xfrm>
              <a:prstGeom prst="triangle">
                <a:avLst>
                  <a:gd name="adj" fmla="val 50000"/>
                </a:avLst>
              </a:prstGeom>
              <a:noFill/>
              <a:ln w="38100">
                <a:solidFill>
                  <a:srgbClr val="0033CC"/>
                </a:solidFill>
                <a:miter lim="800000"/>
                <a:headEnd/>
                <a:tailEnd/>
              </a:ln>
              <a:effectLst/>
              <a:extLst>
                <a:ext uri="{909E8E84-426E-40DD-AFC4-6F175D3DCCD1}">
                  <a14:hiddenFill xmlns:a14="http://schemas.microsoft.com/office/drawing/2010/main">
                    <a:solidFill>
                      <a:schemeClr val="bg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33" name="Line 17">
                <a:extLst>
                  <a:ext uri="{FF2B5EF4-FFF2-40B4-BE49-F238E27FC236}">
                    <a16:creationId xmlns:a16="http://schemas.microsoft.com/office/drawing/2014/main" id="{958CD02E-24D0-376B-2814-2B5D678C128D}"/>
                  </a:ext>
                </a:extLst>
              </p:cNvPr>
              <p:cNvSpPr>
                <a:spLocks noChangeShapeType="1"/>
              </p:cNvSpPr>
              <p:nvPr/>
            </p:nvSpPr>
            <p:spPr bwMode="auto">
              <a:xfrm flipV="1">
                <a:off x="797" y="2537"/>
                <a:ext cx="235" cy="3"/>
              </a:xfrm>
              <a:prstGeom prst="line">
                <a:avLst/>
              </a:prstGeom>
              <a:noFill/>
              <a:ln w="381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grpSp>
        <p:sp>
          <p:nvSpPr>
            <p:cNvPr id="183" name="Line 18">
              <a:extLst>
                <a:ext uri="{FF2B5EF4-FFF2-40B4-BE49-F238E27FC236}">
                  <a16:creationId xmlns:a16="http://schemas.microsoft.com/office/drawing/2014/main" id="{79A3A53C-0CEC-8B44-94E0-004719247AFC}"/>
                </a:ext>
              </a:extLst>
            </p:cNvPr>
            <p:cNvSpPr>
              <a:spLocks noChangeShapeType="1"/>
            </p:cNvSpPr>
            <p:nvPr/>
          </p:nvSpPr>
          <p:spPr bwMode="auto">
            <a:xfrm>
              <a:off x="1751" y="2894"/>
              <a:ext cx="1" cy="882"/>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184" name="Line 19">
              <a:extLst>
                <a:ext uri="{FF2B5EF4-FFF2-40B4-BE49-F238E27FC236}">
                  <a16:creationId xmlns:a16="http://schemas.microsoft.com/office/drawing/2014/main" id="{3647E249-DAA0-2F5A-7CAA-2C0F8244F722}"/>
                </a:ext>
              </a:extLst>
            </p:cNvPr>
            <p:cNvSpPr>
              <a:spLocks noChangeShapeType="1"/>
            </p:cNvSpPr>
            <p:nvPr/>
          </p:nvSpPr>
          <p:spPr bwMode="auto">
            <a:xfrm>
              <a:off x="1746" y="3773"/>
              <a:ext cx="651"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185" name="Line 20">
              <a:extLst>
                <a:ext uri="{FF2B5EF4-FFF2-40B4-BE49-F238E27FC236}">
                  <a16:creationId xmlns:a16="http://schemas.microsoft.com/office/drawing/2014/main" id="{DF0469CD-4BE9-CE42-4CA7-FA292A653008}"/>
                </a:ext>
              </a:extLst>
            </p:cNvPr>
            <p:cNvSpPr>
              <a:spLocks noChangeShapeType="1"/>
            </p:cNvSpPr>
            <p:nvPr/>
          </p:nvSpPr>
          <p:spPr bwMode="auto">
            <a:xfrm>
              <a:off x="2281" y="3899"/>
              <a:ext cx="192" cy="0"/>
            </a:xfrm>
            <a:prstGeom prst="line">
              <a:avLst/>
            </a:prstGeom>
            <a:noFill/>
            <a:ln w="5715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186" name="Line 21">
              <a:extLst>
                <a:ext uri="{FF2B5EF4-FFF2-40B4-BE49-F238E27FC236}">
                  <a16:creationId xmlns:a16="http://schemas.microsoft.com/office/drawing/2014/main" id="{251672BB-7165-A7A4-42FA-F9B680317FDB}"/>
                </a:ext>
              </a:extLst>
            </p:cNvPr>
            <p:cNvSpPr>
              <a:spLocks noChangeShapeType="1"/>
            </p:cNvSpPr>
            <p:nvPr/>
          </p:nvSpPr>
          <p:spPr bwMode="auto">
            <a:xfrm flipH="1">
              <a:off x="1763" y="3286"/>
              <a:ext cx="437"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187" name="AutoShape 22">
              <a:extLst>
                <a:ext uri="{FF2B5EF4-FFF2-40B4-BE49-F238E27FC236}">
                  <a16:creationId xmlns:a16="http://schemas.microsoft.com/office/drawing/2014/main" id="{E1AA063D-6F93-9A56-6973-2BD28DFC12F6}"/>
                </a:ext>
              </a:extLst>
            </p:cNvPr>
            <p:cNvSpPr>
              <a:spLocks noChangeArrowheads="1"/>
            </p:cNvSpPr>
            <p:nvPr/>
          </p:nvSpPr>
          <p:spPr bwMode="auto">
            <a:xfrm>
              <a:off x="362" y="2736"/>
              <a:ext cx="66" cy="69"/>
            </a:xfrm>
            <a:prstGeom prst="flowChartConnector">
              <a:avLst/>
            </a:prstGeom>
            <a:noFill/>
            <a:ln w="28575">
              <a:solidFill>
                <a:srgbClr val="0033CC"/>
              </a:solidFill>
              <a:round/>
              <a:headEnd/>
              <a:tailEn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88" name="Line 23">
              <a:extLst>
                <a:ext uri="{FF2B5EF4-FFF2-40B4-BE49-F238E27FC236}">
                  <a16:creationId xmlns:a16="http://schemas.microsoft.com/office/drawing/2014/main" id="{955989DE-7A89-E3E7-A51A-72B5DEA9F35A}"/>
                </a:ext>
              </a:extLst>
            </p:cNvPr>
            <p:cNvSpPr>
              <a:spLocks noChangeShapeType="1"/>
            </p:cNvSpPr>
            <p:nvPr/>
          </p:nvSpPr>
          <p:spPr bwMode="auto">
            <a:xfrm>
              <a:off x="2372" y="3424"/>
              <a:ext cx="0" cy="478"/>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189" name="Rectangle 24">
              <a:extLst>
                <a:ext uri="{FF2B5EF4-FFF2-40B4-BE49-F238E27FC236}">
                  <a16:creationId xmlns:a16="http://schemas.microsoft.com/office/drawing/2014/main" id="{942BD66F-9198-58A4-3345-826C3143E161}"/>
                </a:ext>
              </a:extLst>
            </p:cNvPr>
            <p:cNvSpPr>
              <a:spLocks noChangeArrowheads="1"/>
            </p:cNvSpPr>
            <p:nvPr/>
          </p:nvSpPr>
          <p:spPr bwMode="auto">
            <a:xfrm>
              <a:off x="1703" y="1905"/>
              <a:ext cx="96" cy="240"/>
            </a:xfrm>
            <a:prstGeom prst="rect">
              <a:avLst/>
            </a:prstGeom>
            <a:solidFill>
              <a:srgbClr val="CCFFFF"/>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90" name="Rectangle 25">
              <a:extLst>
                <a:ext uri="{FF2B5EF4-FFF2-40B4-BE49-F238E27FC236}">
                  <a16:creationId xmlns:a16="http://schemas.microsoft.com/office/drawing/2014/main" id="{80A82689-7888-F1F2-DDE8-A4C107BDD019}"/>
                </a:ext>
              </a:extLst>
            </p:cNvPr>
            <p:cNvSpPr>
              <a:spLocks noChangeArrowheads="1"/>
            </p:cNvSpPr>
            <p:nvPr/>
          </p:nvSpPr>
          <p:spPr bwMode="auto">
            <a:xfrm>
              <a:off x="1697" y="3423"/>
              <a:ext cx="96" cy="240"/>
            </a:xfrm>
            <a:prstGeom prst="rect">
              <a:avLst/>
            </a:prstGeom>
            <a:solidFill>
              <a:srgbClr val="CCFFFF"/>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91" name="Line 26">
              <a:extLst>
                <a:ext uri="{FF2B5EF4-FFF2-40B4-BE49-F238E27FC236}">
                  <a16:creationId xmlns:a16="http://schemas.microsoft.com/office/drawing/2014/main" id="{F7873C67-47CC-F4AB-3382-97B8E6795806}"/>
                </a:ext>
              </a:extLst>
            </p:cNvPr>
            <p:cNvSpPr>
              <a:spLocks noChangeShapeType="1"/>
            </p:cNvSpPr>
            <p:nvPr/>
          </p:nvSpPr>
          <p:spPr bwMode="auto">
            <a:xfrm flipV="1">
              <a:off x="1246" y="2760"/>
              <a:ext cx="328" cy="0"/>
            </a:xfrm>
            <a:prstGeom prst="line">
              <a:avLst/>
            </a:prstGeom>
            <a:noFill/>
            <a:ln w="28575">
              <a:solidFill>
                <a:schemeClr val="accent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grpSp>
          <p:nvGrpSpPr>
            <p:cNvPr id="192" name="Group 27">
              <a:extLst>
                <a:ext uri="{FF2B5EF4-FFF2-40B4-BE49-F238E27FC236}">
                  <a16:creationId xmlns:a16="http://schemas.microsoft.com/office/drawing/2014/main" id="{292A0445-A47C-FA06-3DA2-47D7E3E345B5}"/>
                </a:ext>
              </a:extLst>
            </p:cNvPr>
            <p:cNvGrpSpPr>
              <a:grpSpLocks/>
            </p:cNvGrpSpPr>
            <p:nvPr/>
          </p:nvGrpSpPr>
          <p:grpSpPr bwMode="auto">
            <a:xfrm>
              <a:off x="2200" y="3135"/>
              <a:ext cx="191" cy="291"/>
              <a:chOff x="3552" y="3168"/>
              <a:chExt cx="191" cy="291"/>
            </a:xfrm>
          </p:grpSpPr>
          <p:sp>
            <p:nvSpPr>
              <p:cNvPr id="229" name="Line 28">
                <a:extLst>
                  <a:ext uri="{FF2B5EF4-FFF2-40B4-BE49-F238E27FC236}">
                    <a16:creationId xmlns:a16="http://schemas.microsoft.com/office/drawing/2014/main" id="{AF34B5CF-B1DB-F744-68A2-10DEDE9598EA}"/>
                  </a:ext>
                </a:extLst>
              </p:cNvPr>
              <p:cNvSpPr>
                <a:spLocks noChangeShapeType="1"/>
              </p:cNvSpPr>
              <p:nvPr/>
            </p:nvSpPr>
            <p:spPr bwMode="auto">
              <a:xfrm>
                <a:off x="3552" y="3206"/>
                <a:ext cx="0" cy="227"/>
              </a:xfrm>
              <a:prstGeom prst="line">
                <a:avLst/>
              </a:prstGeom>
              <a:noFill/>
              <a:ln w="38100">
                <a:solidFill>
                  <a:srgbClr val="0033CC"/>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30" name="Line 29">
                <a:extLst>
                  <a:ext uri="{FF2B5EF4-FFF2-40B4-BE49-F238E27FC236}">
                    <a16:creationId xmlns:a16="http://schemas.microsoft.com/office/drawing/2014/main" id="{3D6AD960-C409-CB5A-4C5D-0CAADB3919E4}"/>
                  </a:ext>
                </a:extLst>
              </p:cNvPr>
              <p:cNvSpPr>
                <a:spLocks noChangeShapeType="1"/>
              </p:cNvSpPr>
              <p:nvPr/>
            </p:nvSpPr>
            <p:spPr bwMode="auto">
              <a:xfrm flipV="1">
                <a:off x="3552" y="3168"/>
                <a:ext cx="173" cy="114"/>
              </a:xfrm>
              <a:prstGeom prst="line">
                <a:avLst/>
              </a:prstGeom>
              <a:noFill/>
              <a:ln w="38100">
                <a:solidFill>
                  <a:srgbClr val="0033CC"/>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31" name="Line 30">
                <a:extLst>
                  <a:ext uri="{FF2B5EF4-FFF2-40B4-BE49-F238E27FC236}">
                    <a16:creationId xmlns:a16="http://schemas.microsoft.com/office/drawing/2014/main" id="{C46E1454-3B6D-C555-0D19-4498559B22E3}"/>
                  </a:ext>
                </a:extLst>
              </p:cNvPr>
              <p:cNvSpPr>
                <a:spLocks noChangeShapeType="1"/>
              </p:cNvSpPr>
              <p:nvPr/>
            </p:nvSpPr>
            <p:spPr bwMode="auto">
              <a:xfrm>
                <a:off x="3552" y="3357"/>
                <a:ext cx="191" cy="102"/>
              </a:xfrm>
              <a:prstGeom prst="line">
                <a:avLst/>
              </a:prstGeom>
              <a:noFill/>
              <a:ln w="38100">
                <a:solidFill>
                  <a:srgbClr val="0033CC"/>
                </a:solidFill>
                <a:round/>
                <a:headEnd/>
                <a:tailEnd type="stealth" w="med" len="lg"/>
              </a:ln>
              <a:extLst>
                <a:ext uri="{909E8E84-426E-40DD-AFC4-6F175D3DCCD1}">
                  <a14:hiddenFill xmlns:a14="http://schemas.microsoft.com/office/drawing/2010/main">
                    <a:noFill/>
                  </a14:hiddenFill>
                </a:ext>
              </a:extLst>
            </p:spPr>
            <p:txBody>
              <a:bodyPr wrap="none" anchor="ctr"/>
              <a:lstStyle/>
              <a:p>
                <a:endParaRPr lang="zh-CN" altLang="en-US"/>
              </a:p>
            </p:txBody>
          </p:sp>
        </p:grpSp>
        <p:sp>
          <p:nvSpPr>
            <p:cNvPr id="193" name="Text Box 31">
              <a:extLst>
                <a:ext uri="{FF2B5EF4-FFF2-40B4-BE49-F238E27FC236}">
                  <a16:creationId xmlns:a16="http://schemas.microsoft.com/office/drawing/2014/main" id="{6DAEEB0E-5B5A-6490-03FA-4011D88892BF}"/>
                </a:ext>
              </a:extLst>
            </p:cNvPr>
            <p:cNvSpPr txBox="1">
              <a:spLocks noChangeArrowheads="1"/>
            </p:cNvSpPr>
            <p:nvPr/>
          </p:nvSpPr>
          <p:spPr bwMode="auto">
            <a:xfrm>
              <a:off x="690" y="1801"/>
              <a:ext cx="308" cy="2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r>
                <a:rPr kumimoji="0" lang="en-US" altLang="zh-CN" sz="2400" i="1">
                  <a:solidFill>
                    <a:srgbClr val="0033CC"/>
                  </a:solidFill>
                </a:rPr>
                <a:t>R</a:t>
              </a:r>
              <a:r>
                <a:rPr kumimoji="0" lang="en-US" altLang="zh-CN" sz="2400" baseline="-25000">
                  <a:solidFill>
                    <a:srgbClr val="0033CC"/>
                  </a:solidFill>
                </a:rPr>
                <a:t>1</a:t>
              </a:r>
            </a:p>
          </p:txBody>
        </p:sp>
        <p:sp>
          <p:nvSpPr>
            <p:cNvPr id="194" name="Line 32">
              <a:extLst>
                <a:ext uri="{FF2B5EF4-FFF2-40B4-BE49-F238E27FC236}">
                  <a16:creationId xmlns:a16="http://schemas.microsoft.com/office/drawing/2014/main" id="{23F873A6-DB24-8C20-42D2-07B6E7798989}"/>
                </a:ext>
              </a:extLst>
            </p:cNvPr>
            <p:cNvSpPr>
              <a:spLocks noChangeShapeType="1"/>
            </p:cNvSpPr>
            <p:nvPr/>
          </p:nvSpPr>
          <p:spPr bwMode="auto">
            <a:xfrm rot="5422507">
              <a:off x="1040" y="2419"/>
              <a:ext cx="3" cy="338"/>
            </a:xfrm>
            <a:prstGeom prst="line">
              <a:avLst/>
            </a:prstGeom>
            <a:noFill/>
            <a:ln w="38100">
              <a:solidFill>
                <a:srgbClr val="0033CC"/>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95" name="Line 33">
              <a:extLst>
                <a:ext uri="{FF2B5EF4-FFF2-40B4-BE49-F238E27FC236}">
                  <a16:creationId xmlns:a16="http://schemas.microsoft.com/office/drawing/2014/main" id="{D3FD6529-E55C-57F7-27F9-6DA6E36AEB58}"/>
                </a:ext>
              </a:extLst>
            </p:cNvPr>
            <p:cNvSpPr>
              <a:spLocks noChangeShapeType="1"/>
            </p:cNvSpPr>
            <p:nvPr/>
          </p:nvSpPr>
          <p:spPr bwMode="auto">
            <a:xfrm rot="5422507" flipV="1">
              <a:off x="1108" y="2619"/>
              <a:ext cx="173" cy="114"/>
            </a:xfrm>
            <a:prstGeom prst="line">
              <a:avLst/>
            </a:prstGeom>
            <a:noFill/>
            <a:ln w="38100">
              <a:solidFill>
                <a:srgbClr val="0033CC"/>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96" name="Line 34">
              <a:extLst>
                <a:ext uri="{FF2B5EF4-FFF2-40B4-BE49-F238E27FC236}">
                  <a16:creationId xmlns:a16="http://schemas.microsoft.com/office/drawing/2014/main" id="{38D985A1-627D-05EB-9561-DEF278BA71B4}"/>
                </a:ext>
              </a:extLst>
            </p:cNvPr>
            <p:cNvSpPr>
              <a:spLocks noChangeShapeType="1"/>
            </p:cNvSpPr>
            <p:nvPr/>
          </p:nvSpPr>
          <p:spPr bwMode="auto">
            <a:xfrm rot="5422507">
              <a:off x="916" y="2633"/>
              <a:ext cx="191" cy="102"/>
            </a:xfrm>
            <a:prstGeom prst="line">
              <a:avLst/>
            </a:prstGeom>
            <a:noFill/>
            <a:ln w="38100">
              <a:solidFill>
                <a:srgbClr val="0033CC"/>
              </a:solidFill>
              <a:round/>
              <a:headEnd/>
              <a:tailEnd type="stealth" w="med" len="lg"/>
            </a:ln>
            <a:extLst>
              <a:ext uri="{909E8E84-426E-40DD-AFC4-6F175D3DCCD1}">
                <a14:hiddenFill xmlns:a14="http://schemas.microsoft.com/office/drawing/2010/main">
                  <a:noFill/>
                </a14:hiddenFill>
              </a:ext>
            </a:extLst>
          </p:spPr>
          <p:txBody>
            <a:bodyPr wrap="none" anchor="ctr"/>
            <a:lstStyle/>
            <a:p>
              <a:endParaRPr lang="zh-CN" altLang="en-US"/>
            </a:p>
          </p:txBody>
        </p:sp>
        <p:grpSp>
          <p:nvGrpSpPr>
            <p:cNvPr id="197" name="Group 35">
              <a:extLst>
                <a:ext uri="{FF2B5EF4-FFF2-40B4-BE49-F238E27FC236}">
                  <a16:creationId xmlns:a16="http://schemas.microsoft.com/office/drawing/2014/main" id="{F05F0724-365C-9D8F-1675-781C1C6BD010}"/>
                </a:ext>
              </a:extLst>
            </p:cNvPr>
            <p:cNvGrpSpPr>
              <a:grpSpLocks/>
            </p:cNvGrpSpPr>
            <p:nvPr/>
          </p:nvGrpSpPr>
          <p:grpSpPr bwMode="auto">
            <a:xfrm>
              <a:off x="1576" y="2606"/>
              <a:ext cx="191" cy="291"/>
              <a:chOff x="3552" y="3168"/>
              <a:chExt cx="191" cy="291"/>
            </a:xfrm>
          </p:grpSpPr>
          <p:sp>
            <p:nvSpPr>
              <p:cNvPr id="226" name="Line 36">
                <a:extLst>
                  <a:ext uri="{FF2B5EF4-FFF2-40B4-BE49-F238E27FC236}">
                    <a16:creationId xmlns:a16="http://schemas.microsoft.com/office/drawing/2014/main" id="{A3EB38D1-69B4-39D6-92DE-1C4A69AEBE21}"/>
                  </a:ext>
                </a:extLst>
              </p:cNvPr>
              <p:cNvSpPr>
                <a:spLocks noChangeShapeType="1"/>
              </p:cNvSpPr>
              <p:nvPr/>
            </p:nvSpPr>
            <p:spPr bwMode="auto">
              <a:xfrm>
                <a:off x="3552" y="3206"/>
                <a:ext cx="0" cy="227"/>
              </a:xfrm>
              <a:prstGeom prst="line">
                <a:avLst/>
              </a:prstGeom>
              <a:noFill/>
              <a:ln w="38100">
                <a:solidFill>
                  <a:srgbClr val="0033CC"/>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27" name="Line 37">
                <a:extLst>
                  <a:ext uri="{FF2B5EF4-FFF2-40B4-BE49-F238E27FC236}">
                    <a16:creationId xmlns:a16="http://schemas.microsoft.com/office/drawing/2014/main" id="{8FF9132D-5974-796F-F1BB-F9A231A22FFF}"/>
                  </a:ext>
                </a:extLst>
              </p:cNvPr>
              <p:cNvSpPr>
                <a:spLocks noChangeShapeType="1"/>
              </p:cNvSpPr>
              <p:nvPr/>
            </p:nvSpPr>
            <p:spPr bwMode="auto">
              <a:xfrm flipV="1">
                <a:off x="3552" y="3168"/>
                <a:ext cx="173" cy="114"/>
              </a:xfrm>
              <a:prstGeom prst="line">
                <a:avLst/>
              </a:prstGeom>
              <a:noFill/>
              <a:ln w="38100">
                <a:solidFill>
                  <a:srgbClr val="0033CC"/>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28" name="Line 38">
                <a:extLst>
                  <a:ext uri="{FF2B5EF4-FFF2-40B4-BE49-F238E27FC236}">
                    <a16:creationId xmlns:a16="http://schemas.microsoft.com/office/drawing/2014/main" id="{0ED44B27-5C3E-403E-EAFE-0080C991EA03}"/>
                  </a:ext>
                </a:extLst>
              </p:cNvPr>
              <p:cNvSpPr>
                <a:spLocks noChangeShapeType="1"/>
              </p:cNvSpPr>
              <p:nvPr/>
            </p:nvSpPr>
            <p:spPr bwMode="auto">
              <a:xfrm>
                <a:off x="3552" y="3357"/>
                <a:ext cx="191" cy="102"/>
              </a:xfrm>
              <a:prstGeom prst="line">
                <a:avLst/>
              </a:prstGeom>
              <a:noFill/>
              <a:ln w="38100">
                <a:solidFill>
                  <a:srgbClr val="0033CC"/>
                </a:solidFill>
                <a:round/>
                <a:headEnd/>
                <a:tailEnd type="stealth" w="med" len="lg"/>
              </a:ln>
              <a:extLst>
                <a:ext uri="{909E8E84-426E-40DD-AFC4-6F175D3DCCD1}">
                  <a14:hiddenFill xmlns:a14="http://schemas.microsoft.com/office/drawing/2010/main">
                    <a:noFill/>
                  </a14:hiddenFill>
                </a:ext>
              </a:extLst>
            </p:spPr>
            <p:txBody>
              <a:bodyPr wrap="none" anchor="ctr"/>
              <a:lstStyle/>
              <a:p>
                <a:endParaRPr lang="zh-CN" altLang="en-US"/>
              </a:p>
            </p:txBody>
          </p:sp>
        </p:grpSp>
        <p:sp>
          <p:nvSpPr>
            <p:cNvPr id="198" name="Line 39">
              <a:extLst>
                <a:ext uri="{FF2B5EF4-FFF2-40B4-BE49-F238E27FC236}">
                  <a16:creationId xmlns:a16="http://schemas.microsoft.com/office/drawing/2014/main" id="{103F41BE-614D-1D02-60D8-3411F657E38F}"/>
                </a:ext>
              </a:extLst>
            </p:cNvPr>
            <p:cNvSpPr>
              <a:spLocks noChangeShapeType="1"/>
            </p:cNvSpPr>
            <p:nvPr/>
          </p:nvSpPr>
          <p:spPr bwMode="auto">
            <a:xfrm>
              <a:off x="772" y="3639"/>
              <a:ext cx="192" cy="0"/>
            </a:xfrm>
            <a:prstGeom prst="line">
              <a:avLst/>
            </a:prstGeom>
            <a:noFill/>
            <a:ln w="5715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199" name="AutoShape 40">
              <a:extLst>
                <a:ext uri="{FF2B5EF4-FFF2-40B4-BE49-F238E27FC236}">
                  <a16:creationId xmlns:a16="http://schemas.microsoft.com/office/drawing/2014/main" id="{3FB0D4BD-ECC8-05C2-7DC7-FFF5F843D279}"/>
                </a:ext>
              </a:extLst>
            </p:cNvPr>
            <p:cNvSpPr>
              <a:spLocks noChangeArrowheads="1"/>
            </p:cNvSpPr>
            <p:nvPr/>
          </p:nvSpPr>
          <p:spPr bwMode="auto">
            <a:xfrm>
              <a:off x="527" y="2736"/>
              <a:ext cx="66" cy="69"/>
            </a:xfrm>
            <a:prstGeom prst="flowChartConnector">
              <a:avLst/>
            </a:prstGeom>
            <a:solidFill>
              <a:srgbClr val="0033CC"/>
            </a:solidFill>
            <a:ln w="2857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00" name="AutoShape 41">
              <a:extLst>
                <a:ext uri="{FF2B5EF4-FFF2-40B4-BE49-F238E27FC236}">
                  <a16:creationId xmlns:a16="http://schemas.microsoft.com/office/drawing/2014/main" id="{65ADF0C6-6DA5-B980-D905-2CDFB57A9512}"/>
                </a:ext>
              </a:extLst>
            </p:cNvPr>
            <p:cNvSpPr>
              <a:spLocks noChangeArrowheads="1"/>
            </p:cNvSpPr>
            <p:nvPr/>
          </p:nvSpPr>
          <p:spPr bwMode="auto">
            <a:xfrm>
              <a:off x="2182" y="1688"/>
              <a:ext cx="66" cy="69"/>
            </a:xfrm>
            <a:prstGeom prst="flowChartConnector">
              <a:avLst/>
            </a:prstGeom>
            <a:noFill/>
            <a:ln w="28575">
              <a:solidFill>
                <a:srgbClr val="0033CC"/>
              </a:solidFill>
              <a:round/>
              <a:headEnd/>
              <a:tailEn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01" name="AutoShape 42">
              <a:extLst>
                <a:ext uri="{FF2B5EF4-FFF2-40B4-BE49-F238E27FC236}">
                  <a16:creationId xmlns:a16="http://schemas.microsoft.com/office/drawing/2014/main" id="{62356D34-D3BD-6EA4-3132-2004A77841CF}"/>
                </a:ext>
              </a:extLst>
            </p:cNvPr>
            <p:cNvSpPr>
              <a:spLocks noChangeArrowheads="1"/>
            </p:cNvSpPr>
            <p:nvPr/>
          </p:nvSpPr>
          <p:spPr bwMode="auto">
            <a:xfrm>
              <a:off x="2706" y="2980"/>
              <a:ext cx="66" cy="69"/>
            </a:xfrm>
            <a:prstGeom prst="flowChartConnector">
              <a:avLst/>
            </a:prstGeom>
            <a:noFill/>
            <a:ln w="28575">
              <a:solidFill>
                <a:srgbClr val="0033CC"/>
              </a:solidFill>
              <a:round/>
              <a:headEnd/>
              <a:tailEn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02" name="AutoShape 43">
              <a:extLst>
                <a:ext uri="{FF2B5EF4-FFF2-40B4-BE49-F238E27FC236}">
                  <a16:creationId xmlns:a16="http://schemas.microsoft.com/office/drawing/2014/main" id="{6BAA808B-CFC2-084E-E22D-7F1BA79E735C}"/>
                </a:ext>
              </a:extLst>
            </p:cNvPr>
            <p:cNvSpPr>
              <a:spLocks noChangeArrowheads="1"/>
            </p:cNvSpPr>
            <p:nvPr/>
          </p:nvSpPr>
          <p:spPr bwMode="auto">
            <a:xfrm>
              <a:off x="2338" y="3744"/>
              <a:ext cx="66" cy="69"/>
            </a:xfrm>
            <a:prstGeom prst="flowChartConnector">
              <a:avLst/>
            </a:prstGeom>
            <a:solidFill>
              <a:srgbClr val="0033CC"/>
            </a:solidFill>
            <a:ln w="2857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03" name="AutoShape 44">
              <a:extLst>
                <a:ext uri="{FF2B5EF4-FFF2-40B4-BE49-F238E27FC236}">
                  <a16:creationId xmlns:a16="http://schemas.microsoft.com/office/drawing/2014/main" id="{175DAE1E-F801-3365-25B8-616FC87622B1}"/>
                </a:ext>
              </a:extLst>
            </p:cNvPr>
            <p:cNvSpPr>
              <a:spLocks noChangeArrowheads="1"/>
            </p:cNvSpPr>
            <p:nvPr/>
          </p:nvSpPr>
          <p:spPr bwMode="auto">
            <a:xfrm>
              <a:off x="1718" y="3252"/>
              <a:ext cx="66" cy="69"/>
            </a:xfrm>
            <a:prstGeom prst="flowChartConnector">
              <a:avLst/>
            </a:prstGeom>
            <a:solidFill>
              <a:srgbClr val="0033CC"/>
            </a:solidFill>
            <a:ln w="2857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04" name="AutoShape 45">
              <a:extLst>
                <a:ext uri="{FF2B5EF4-FFF2-40B4-BE49-F238E27FC236}">
                  <a16:creationId xmlns:a16="http://schemas.microsoft.com/office/drawing/2014/main" id="{043C15C3-81D8-BB21-A11D-372348C9AE09}"/>
                </a:ext>
              </a:extLst>
            </p:cNvPr>
            <p:cNvSpPr>
              <a:spLocks noChangeArrowheads="1"/>
            </p:cNvSpPr>
            <p:nvPr/>
          </p:nvSpPr>
          <p:spPr bwMode="auto">
            <a:xfrm>
              <a:off x="1715" y="1693"/>
              <a:ext cx="66" cy="69"/>
            </a:xfrm>
            <a:prstGeom prst="flowChartConnector">
              <a:avLst/>
            </a:prstGeom>
            <a:solidFill>
              <a:srgbClr val="0033CC"/>
            </a:solidFill>
            <a:ln w="2857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05" name="Rectangle 46">
              <a:extLst>
                <a:ext uri="{FF2B5EF4-FFF2-40B4-BE49-F238E27FC236}">
                  <a16:creationId xmlns:a16="http://schemas.microsoft.com/office/drawing/2014/main" id="{5CB3EA40-FD63-0B84-0CF6-FD085EEBA8F6}"/>
                </a:ext>
              </a:extLst>
            </p:cNvPr>
            <p:cNvSpPr>
              <a:spLocks noChangeArrowheads="1"/>
            </p:cNvSpPr>
            <p:nvPr/>
          </p:nvSpPr>
          <p:spPr bwMode="auto">
            <a:xfrm>
              <a:off x="1054" y="1949"/>
              <a:ext cx="96" cy="240"/>
            </a:xfrm>
            <a:prstGeom prst="rect">
              <a:avLst/>
            </a:prstGeom>
            <a:solidFill>
              <a:srgbClr val="CCFFFF"/>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06" name="Text Box 47">
              <a:extLst>
                <a:ext uri="{FF2B5EF4-FFF2-40B4-BE49-F238E27FC236}">
                  <a16:creationId xmlns:a16="http://schemas.microsoft.com/office/drawing/2014/main" id="{15BB8F8A-EA7A-0FAD-6CE0-B655BF00D656}"/>
                </a:ext>
              </a:extLst>
            </p:cNvPr>
            <p:cNvSpPr txBox="1">
              <a:spLocks noChangeArrowheads="1"/>
            </p:cNvSpPr>
            <p:nvPr/>
          </p:nvSpPr>
          <p:spPr bwMode="auto">
            <a:xfrm>
              <a:off x="205" y="2492"/>
              <a:ext cx="244"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400" i="1">
                  <a:solidFill>
                    <a:srgbClr val="FF0066"/>
                  </a:solidFill>
                </a:rPr>
                <a:t>A</a:t>
              </a:r>
            </a:p>
          </p:txBody>
        </p:sp>
        <p:sp>
          <p:nvSpPr>
            <p:cNvPr id="207" name="Text Box 48">
              <a:extLst>
                <a:ext uri="{FF2B5EF4-FFF2-40B4-BE49-F238E27FC236}">
                  <a16:creationId xmlns:a16="http://schemas.microsoft.com/office/drawing/2014/main" id="{B9C2BE50-0FE0-6A34-D28E-382939847EC2}"/>
                </a:ext>
              </a:extLst>
            </p:cNvPr>
            <p:cNvSpPr txBox="1">
              <a:spLocks noChangeArrowheads="1"/>
            </p:cNvSpPr>
            <p:nvPr/>
          </p:nvSpPr>
          <p:spPr bwMode="auto">
            <a:xfrm>
              <a:off x="913" y="3257"/>
              <a:ext cx="319" cy="2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r>
                <a:rPr kumimoji="0" lang="en-US" altLang="zh-CN" sz="2000">
                  <a:solidFill>
                    <a:srgbClr val="0033CC"/>
                  </a:solidFill>
                </a:rPr>
                <a:t>D</a:t>
              </a:r>
              <a:r>
                <a:rPr kumimoji="0" lang="en-US" altLang="zh-CN" sz="2000" baseline="-25000">
                  <a:solidFill>
                    <a:srgbClr val="0033CC"/>
                  </a:solidFill>
                </a:rPr>
                <a:t>2</a:t>
              </a:r>
            </a:p>
          </p:txBody>
        </p:sp>
        <p:sp>
          <p:nvSpPr>
            <p:cNvPr id="208" name="Text Box 49">
              <a:extLst>
                <a:ext uri="{FF2B5EF4-FFF2-40B4-BE49-F238E27FC236}">
                  <a16:creationId xmlns:a16="http://schemas.microsoft.com/office/drawing/2014/main" id="{2708E5A9-4014-EC5B-01F7-4626C6118159}"/>
                </a:ext>
              </a:extLst>
            </p:cNvPr>
            <p:cNvSpPr txBox="1">
              <a:spLocks noChangeArrowheads="1"/>
            </p:cNvSpPr>
            <p:nvPr/>
          </p:nvSpPr>
          <p:spPr bwMode="auto">
            <a:xfrm>
              <a:off x="955" y="2684"/>
              <a:ext cx="328" cy="2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r>
                <a:rPr kumimoji="0" lang="en-US" altLang="zh-CN" sz="2400">
                  <a:solidFill>
                    <a:srgbClr val="0033CC"/>
                  </a:solidFill>
                </a:rPr>
                <a:t>T</a:t>
              </a:r>
              <a:r>
                <a:rPr kumimoji="0" lang="en-US" altLang="zh-CN" sz="2400" baseline="-25000">
                  <a:solidFill>
                    <a:srgbClr val="0033CC"/>
                  </a:solidFill>
                </a:rPr>
                <a:t>1</a:t>
              </a:r>
            </a:p>
          </p:txBody>
        </p:sp>
        <p:sp>
          <p:nvSpPr>
            <p:cNvPr id="209" name="Text Box 50">
              <a:extLst>
                <a:ext uri="{FF2B5EF4-FFF2-40B4-BE49-F238E27FC236}">
                  <a16:creationId xmlns:a16="http://schemas.microsoft.com/office/drawing/2014/main" id="{250A55CF-A9E5-9FF1-B513-96153542840A}"/>
                </a:ext>
              </a:extLst>
            </p:cNvPr>
            <p:cNvSpPr txBox="1">
              <a:spLocks noChangeArrowheads="1"/>
            </p:cNvSpPr>
            <p:nvPr/>
          </p:nvSpPr>
          <p:spPr bwMode="auto">
            <a:xfrm>
              <a:off x="1703" y="2589"/>
              <a:ext cx="328" cy="2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r>
                <a:rPr kumimoji="0" lang="en-US" altLang="zh-CN" sz="2400">
                  <a:solidFill>
                    <a:srgbClr val="0033CC"/>
                  </a:solidFill>
                </a:rPr>
                <a:t>T</a:t>
              </a:r>
              <a:r>
                <a:rPr kumimoji="0" lang="en-US" altLang="zh-CN" sz="2400" baseline="-25000">
                  <a:solidFill>
                    <a:srgbClr val="0033CC"/>
                  </a:solidFill>
                </a:rPr>
                <a:t>2</a:t>
              </a:r>
            </a:p>
          </p:txBody>
        </p:sp>
        <p:sp>
          <p:nvSpPr>
            <p:cNvPr id="210" name="Text Box 51">
              <a:extLst>
                <a:ext uri="{FF2B5EF4-FFF2-40B4-BE49-F238E27FC236}">
                  <a16:creationId xmlns:a16="http://schemas.microsoft.com/office/drawing/2014/main" id="{063B3019-CE70-CD40-09C8-16F8C98C828C}"/>
                </a:ext>
              </a:extLst>
            </p:cNvPr>
            <p:cNvSpPr txBox="1">
              <a:spLocks noChangeArrowheads="1"/>
            </p:cNvSpPr>
            <p:nvPr/>
          </p:nvSpPr>
          <p:spPr bwMode="auto">
            <a:xfrm>
              <a:off x="2338" y="3147"/>
              <a:ext cx="328" cy="2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r>
                <a:rPr kumimoji="0" lang="en-US" altLang="zh-CN" sz="2400">
                  <a:solidFill>
                    <a:srgbClr val="0033CC"/>
                  </a:solidFill>
                </a:rPr>
                <a:t>T</a:t>
              </a:r>
              <a:r>
                <a:rPr kumimoji="0" lang="en-US" altLang="zh-CN" sz="2400" baseline="-25000">
                  <a:solidFill>
                    <a:srgbClr val="0033CC"/>
                  </a:solidFill>
                </a:rPr>
                <a:t>4</a:t>
              </a:r>
            </a:p>
          </p:txBody>
        </p:sp>
        <p:sp>
          <p:nvSpPr>
            <p:cNvPr id="211" name="Text Box 52">
              <a:extLst>
                <a:ext uri="{FF2B5EF4-FFF2-40B4-BE49-F238E27FC236}">
                  <a16:creationId xmlns:a16="http://schemas.microsoft.com/office/drawing/2014/main" id="{EF4F9ACC-9D33-3F5A-F653-2AE26388F140}"/>
                </a:ext>
              </a:extLst>
            </p:cNvPr>
            <p:cNvSpPr txBox="1">
              <a:spLocks noChangeArrowheads="1"/>
            </p:cNvSpPr>
            <p:nvPr/>
          </p:nvSpPr>
          <p:spPr bwMode="auto">
            <a:xfrm>
              <a:off x="1370" y="1801"/>
              <a:ext cx="308" cy="2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r>
                <a:rPr kumimoji="0" lang="en-US" altLang="zh-CN" sz="2400" i="1">
                  <a:solidFill>
                    <a:srgbClr val="0033CC"/>
                  </a:solidFill>
                </a:rPr>
                <a:t>R</a:t>
              </a:r>
              <a:r>
                <a:rPr kumimoji="0" lang="en-US" altLang="zh-CN" sz="2400" baseline="-25000">
                  <a:solidFill>
                    <a:srgbClr val="0033CC"/>
                  </a:solidFill>
                </a:rPr>
                <a:t>2</a:t>
              </a:r>
            </a:p>
          </p:txBody>
        </p:sp>
        <p:sp>
          <p:nvSpPr>
            <p:cNvPr id="212" name="Text Box 53">
              <a:extLst>
                <a:ext uri="{FF2B5EF4-FFF2-40B4-BE49-F238E27FC236}">
                  <a16:creationId xmlns:a16="http://schemas.microsoft.com/office/drawing/2014/main" id="{C0C185DD-68D4-8532-4057-475CC6C514F4}"/>
                </a:ext>
              </a:extLst>
            </p:cNvPr>
            <p:cNvSpPr txBox="1">
              <a:spLocks noChangeArrowheads="1"/>
            </p:cNvSpPr>
            <p:nvPr/>
          </p:nvSpPr>
          <p:spPr bwMode="auto">
            <a:xfrm>
              <a:off x="1380" y="3353"/>
              <a:ext cx="308" cy="2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r>
                <a:rPr kumimoji="0" lang="en-US" altLang="zh-CN" sz="2400" i="1">
                  <a:solidFill>
                    <a:srgbClr val="0033CC"/>
                  </a:solidFill>
                </a:rPr>
                <a:t>R</a:t>
              </a:r>
              <a:r>
                <a:rPr kumimoji="0" lang="en-US" altLang="zh-CN" sz="2400" baseline="-25000">
                  <a:solidFill>
                    <a:srgbClr val="0033CC"/>
                  </a:solidFill>
                </a:rPr>
                <a:t>3</a:t>
              </a:r>
            </a:p>
          </p:txBody>
        </p:sp>
        <p:sp>
          <p:nvSpPr>
            <p:cNvPr id="213" name="Text Box 54">
              <a:extLst>
                <a:ext uri="{FF2B5EF4-FFF2-40B4-BE49-F238E27FC236}">
                  <a16:creationId xmlns:a16="http://schemas.microsoft.com/office/drawing/2014/main" id="{3D4272C8-943E-3726-C618-D1BCE3A0D7FE}"/>
                </a:ext>
              </a:extLst>
            </p:cNvPr>
            <p:cNvSpPr txBox="1">
              <a:spLocks noChangeArrowheads="1"/>
            </p:cNvSpPr>
            <p:nvPr/>
          </p:nvSpPr>
          <p:spPr bwMode="auto">
            <a:xfrm>
              <a:off x="2442" y="2752"/>
              <a:ext cx="275"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400" i="1">
                  <a:solidFill>
                    <a:srgbClr val="FF0066"/>
                  </a:solidFill>
                </a:rPr>
                <a:t>Y</a:t>
              </a:r>
            </a:p>
          </p:txBody>
        </p:sp>
        <p:sp>
          <p:nvSpPr>
            <p:cNvPr id="214" name="Line 55">
              <a:extLst>
                <a:ext uri="{FF2B5EF4-FFF2-40B4-BE49-F238E27FC236}">
                  <a16:creationId xmlns:a16="http://schemas.microsoft.com/office/drawing/2014/main" id="{6989E0E2-1BB3-A398-F30F-B991F06BC362}"/>
                </a:ext>
              </a:extLst>
            </p:cNvPr>
            <p:cNvSpPr>
              <a:spLocks noChangeShapeType="1"/>
            </p:cNvSpPr>
            <p:nvPr/>
          </p:nvSpPr>
          <p:spPr bwMode="auto">
            <a:xfrm rot="5422507">
              <a:off x="798" y="2632"/>
              <a:ext cx="191" cy="102"/>
            </a:xfrm>
            <a:prstGeom prst="line">
              <a:avLst/>
            </a:prstGeom>
            <a:noFill/>
            <a:ln w="38100">
              <a:solidFill>
                <a:srgbClr val="0033CC"/>
              </a:solidFill>
              <a:round/>
              <a:headEnd/>
              <a:tailEnd type="stealth" w="med" len="lg"/>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15" name="Line 56">
              <a:extLst>
                <a:ext uri="{FF2B5EF4-FFF2-40B4-BE49-F238E27FC236}">
                  <a16:creationId xmlns:a16="http://schemas.microsoft.com/office/drawing/2014/main" id="{96DA29DE-A596-5E22-7624-3C434D13151D}"/>
                </a:ext>
              </a:extLst>
            </p:cNvPr>
            <p:cNvSpPr>
              <a:spLocks noChangeShapeType="1"/>
            </p:cNvSpPr>
            <p:nvPr/>
          </p:nvSpPr>
          <p:spPr bwMode="auto">
            <a:xfrm flipH="1">
              <a:off x="863" y="2910"/>
              <a:ext cx="1" cy="717"/>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216" name="Line 57">
              <a:extLst>
                <a:ext uri="{FF2B5EF4-FFF2-40B4-BE49-F238E27FC236}">
                  <a16:creationId xmlns:a16="http://schemas.microsoft.com/office/drawing/2014/main" id="{D6758AD5-C497-072D-14C3-67BECDDF3C77}"/>
                </a:ext>
              </a:extLst>
            </p:cNvPr>
            <p:cNvSpPr>
              <a:spLocks noChangeShapeType="1"/>
            </p:cNvSpPr>
            <p:nvPr/>
          </p:nvSpPr>
          <p:spPr bwMode="auto">
            <a:xfrm flipH="1">
              <a:off x="429" y="2912"/>
              <a:ext cx="541"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217" name="Line 58">
              <a:extLst>
                <a:ext uri="{FF2B5EF4-FFF2-40B4-BE49-F238E27FC236}">
                  <a16:creationId xmlns:a16="http://schemas.microsoft.com/office/drawing/2014/main" id="{6A453C6B-B8B2-0254-4F67-E18CBAD2C2B7}"/>
                </a:ext>
              </a:extLst>
            </p:cNvPr>
            <p:cNvSpPr>
              <a:spLocks noChangeShapeType="1"/>
            </p:cNvSpPr>
            <p:nvPr/>
          </p:nvSpPr>
          <p:spPr bwMode="auto">
            <a:xfrm flipH="1">
              <a:off x="967" y="2766"/>
              <a:ext cx="0" cy="152"/>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218" name="AutoShape 59">
              <a:extLst>
                <a:ext uri="{FF2B5EF4-FFF2-40B4-BE49-F238E27FC236}">
                  <a16:creationId xmlns:a16="http://schemas.microsoft.com/office/drawing/2014/main" id="{E78EB496-BCF2-2F5F-789E-F787962FCDD5}"/>
                </a:ext>
              </a:extLst>
            </p:cNvPr>
            <p:cNvSpPr>
              <a:spLocks noChangeArrowheads="1"/>
            </p:cNvSpPr>
            <p:nvPr/>
          </p:nvSpPr>
          <p:spPr bwMode="auto">
            <a:xfrm>
              <a:off x="835" y="2880"/>
              <a:ext cx="66" cy="69"/>
            </a:xfrm>
            <a:prstGeom prst="flowChartConnector">
              <a:avLst/>
            </a:prstGeom>
            <a:solidFill>
              <a:srgbClr val="0033CC"/>
            </a:solidFill>
            <a:ln w="2857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19" name="AutoShape 60">
              <a:extLst>
                <a:ext uri="{FF2B5EF4-FFF2-40B4-BE49-F238E27FC236}">
                  <a16:creationId xmlns:a16="http://schemas.microsoft.com/office/drawing/2014/main" id="{872F7B8F-E972-699C-CB22-E463D52AD4AA}"/>
                </a:ext>
              </a:extLst>
            </p:cNvPr>
            <p:cNvSpPr>
              <a:spLocks noChangeArrowheads="1"/>
            </p:cNvSpPr>
            <p:nvPr/>
          </p:nvSpPr>
          <p:spPr bwMode="auto">
            <a:xfrm>
              <a:off x="360" y="2880"/>
              <a:ext cx="66" cy="69"/>
            </a:xfrm>
            <a:prstGeom prst="flowChartConnector">
              <a:avLst/>
            </a:prstGeom>
            <a:noFill/>
            <a:ln w="28575">
              <a:solidFill>
                <a:srgbClr val="0033CC"/>
              </a:solidFill>
              <a:round/>
              <a:headEnd/>
              <a:tailEn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nvGrpSpPr>
            <p:cNvPr id="220" name="Group 61">
              <a:extLst>
                <a:ext uri="{FF2B5EF4-FFF2-40B4-BE49-F238E27FC236}">
                  <a16:creationId xmlns:a16="http://schemas.microsoft.com/office/drawing/2014/main" id="{2B239BC2-D7E9-967B-3D27-33C6EB9D730E}"/>
                </a:ext>
              </a:extLst>
            </p:cNvPr>
            <p:cNvGrpSpPr>
              <a:grpSpLocks/>
            </p:cNvGrpSpPr>
            <p:nvPr/>
          </p:nvGrpSpPr>
          <p:grpSpPr bwMode="auto">
            <a:xfrm>
              <a:off x="451" y="3135"/>
              <a:ext cx="235" cy="157"/>
              <a:chOff x="797" y="2537"/>
              <a:chExt cx="235" cy="157"/>
            </a:xfrm>
          </p:grpSpPr>
          <p:sp>
            <p:nvSpPr>
              <p:cNvPr id="224" name="AutoShape 62">
                <a:extLst>
                  <a:ext uri="{FF2B5EF4-FFF2-40B4-BE49-F238E27FC236}">
                    <a16:creationId xmlns:a16="http://schemas.microsoft.com/office/drawing/2014/main" id="{2656DD91-93DC-75CD-F246-C6E2BC683455}"/>
                  </a:ext>
                </a:extLst>
              </p:cNvPr>
              <p:cNvSpPr>
                <a:spLocks noChangeArrowheads="1"/>
              </p:cNvSpPr>
              <p:nvPr/>
            </p:nvSpPr>
            <p:spPr bwMode="auto">
              <a:xfrm>
                <a:off x="816" y="2544"/>
                <a:ext cx="192" cy="150"/>
              </a:xfrm>
              <a:prstGeom prst="triangle">
                <a:avLst>
                  <a:gd name="adj" fmla="val 50000"/>
                </a:avLst>
              </a:prstGeom>
              <a:noFill/>
              <a:ln w="38100">
                <a:solidFill>
                  <a:srgbClr val="0033CC"/>
                </a:solidFill>
                <a:miter lim="800000"/>
                <a:headEnd/>
                <a:tailEnd/>
              </a:ln>
              <a:effectLst/>
              <a:extLst>
                <a:ext uri="{909E8E84-426E-40DD-AFC4-6F175D3DCCD1}">
                  <a14:hiddenFill xmlns:a14="http://schemas.microsoft.com/office/drawing/2010/main">
                    <a:solidFill>
                      <a:schemeClr val="bg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25" name="Line 63">
                <a:extLst>
                  <a:ext uri="{FF2B5EF4-FFF2-40B4-BE49-F238E27FC236}">
                    <a16:creationId xmlns:a16="http://schemas.microsoft.com/office/drawing/2014/main" id="{2392F5C1-E255-ECA3-1A2D-2D27E56CB104}"/>
                  </a:ext>
                </a:extLst>
              </p:cNvPr>
              <p:cNvSpPr>
                <a:spLocks noChangeShapeType="1"/>
              </p:cNvSpPr>
              <p:nvPr/>
            </p:nvSpPr>
            <p:spPr bwMode="auto">
              <a:xfrm flipV="1">
                <a:off x="797" y="2537"/>
                <a:ext cx="235" cy="3"/>
              </a:xfrm>
              <a:prstGeom prst="line">
                <a:avLst/>
              </a:prstGeom>
              <a:noFill/>
              <a:ln w="381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grpSp>
        <p:sp>
          <p:nvSpPr>
            <p:cNvPr id="221" name="Text Box 64">
              <a:extLst>
                <a:ext uri="{FF2B5EF4-FFF2-40B4-BE49-F238E27FC236}">
                  <a16:creationId xmlns:a16="http://schemas.microsoft.com/office/drawing/2014/main" id="{7A76F374-1BBA-A0FC-30E8-31A415445578}"/>
                </a:ext>
              </a:extLst>
            </p:cNvPr>
            <p:cNvSpPr txBox="1">
              <a:spLocks noChangeArrowheads="1"/>
            </p:cNvSpPr>
            <p:nvPr/>
          </p:nvSpPr>
          <p:spPr bwMode="auto">
            <a:xfrm>
              <a:off x="561" y="3263"/>
              <a:ext cx="319" cy="2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r>
                <a:rPr kumimoji="0" lang="en-US" altLang="zh-CN" sz="2000">
                  <a:solidFill>
                    <a:srgbClr val="0033CC"/>
                  </a:solidFill>
                </a:rPr>
                <a:t>D</a:t>
              </a:r>
              <a:r>
                <a:rPr kumimoji="0" lang="en-US" altLang="zh-CN" sz="2000" baseline="-25000">
                  <a:solidFill>
                    <a:srgbClr val="0033CC"/>
                  </a:solidFill>
                </a:rPr>
                <a:t>1</a:t>
              </a:r>
            </a:p>
          </p:txBody>
        </p:sp>
        <p:sp>
          <p:nvSpPr>
            <p:cNvPr id="222" name="Line 65">
              <a:extLst>
                <a:ext uri="{FF2B5EF4-FFF2-40B4-BE49-F238E27FC236}">
                  <a16:creationId xmlns:a16="http://schemas.microsoft.com/office/drawing/2014/main" id="{9FC485D3-044F-552E-84F2-C63D58B3E3A8}"/>
                </a:ext>
              </a:extLst>
            </p:cNvPr>
            <p:cNvSpPr>
              <a:spLocks noChangeShapeType="1"/>
            </p:cNvSpPr>
            <p:nvPr/>
          </p:nvSpPr>
          <p:spPr bwMode="auto">
            <a:xfrm>
              <a:off x="472" y="3645"/>
              <a:ext cx="192" cy="0"/>
            </a:xfrm>
            <a:prstGeom prst="line">
              <a:avLst/>
            </a:prstGeom>
            <a:noFill/>
            <a:ln w="5715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223" name="Text Box 66">
              <a:extLst>
                <a:ext uri="{FF2B5EF4-FFF2-40B4-BE49-F238E27FC236}">
                  <a16:creationId xmlns:a16="http://schemas.microsoft.com/office/drawing/2014/main" id="{A9E80179-06C7-85FE-513A-068DA623E060}"/>
                </a:ext>
              </a:extLst>
            </p:cNvPr>
            <p:cNvSpPr txBox="1">
              <a:spLocks noChangeArrowheads="1"/>
            </p:cNvSpPr>
            <p:nvPr/>
          </p:nvSpPr>
          <p:spPr bwMode="auto">
            <a:xfrm>
              <a:off x="205" y="2921"/>
              <a:ext cx="244"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400" i="1">
                  <a:solidFill>
                    <a:srgbClr val="FF0066"/>
                  </a:solidFill>
                </a:rPr>
                <a:t>B</a:t>
              </a:r>
            </a:p>
          </p:txBody>
        </p:sp>
      </p:grpSp>
      <p:sp>
        <p:nvSpPr>
          <p:cNvPr id="234" name="Text Box 4">
            <a:extLst>
              <a:ext uri="{FF2B5EF4-FFF2-40B4-BE49-F238E27FC236}">
                <a16:creationId xmlns:a16="http://schemas.microsoft.com/office/drawing/2014/main" id="{3C741CE0-0C3A-37B0-6EF8-82BEC4967DB4}"/>
              </a:ext>
            </a:extLst>
          </p:cNvPr>
          <p:cNvSpPr txBox="1">
            <a:spLocks noChangeArrowheads="1"/>
          </p:cNvSpPr>
          <p:nvPr/>
        </p:nvSpPr>
        <p:spPr bwMode="auto">
          <a:xfrm>
            <a:off x="325169" y="1555147"/>
            <a:ext cx="3575050" cy="519113"/>
          </a:xfrm>
          <a:prstGeom prst="rect">
            <a:avLst/>
          </a:prstGeom>
          <a:noFill/>
          <a:ln>
            <a:noFill/>
          </a:ln>
          <a:effectLst/>
          <a:extLst>
            <a:ext uri="{909E8E84-426E-40DD-AFC4-6F175D3DCCD1}">
              <a14:hiddenFill xmlns:a14="http://schemas.microsoft.com/office/drawing/2010/main">
                <a:solidFill>
                  <a:srgbClr val="CCFF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a:solidFill>
                  <a:srgbClr val="FF0066"/>
                </a:solidFill>
              </a:rPr>
              <a:t> 1.  </a:t>
            </a:r>
            <a:r>
              <a:rPr lang="zh-CN" altLang="en-US">
                <a:solidFill>
                  <a:srgbClr val="FF0066"/>
                </a:solidFill>
              </a:rPr>
              <a:t>电路组成及符号：</a:t>
            </a:r>
          </a:p>
        </p:txBody>
      </p:sp>
      <p:grpSp>
        <p:nvGrpSpPr>
          <p:cNvPr id="235" name="Group 67">
            <a:extLst>
              <a:ext uri="{FF2B5EF4-FFF2-40B4-BE49-F238E27FC236}">
                <a16:creationId xmlns:a16="http://schemas.microsoft.com/office/drawing/2014/main" id="{0B4EC76E-E31A-BD1C-1D2A-20D8CF00FC81}"/>
              </a:ext>
            </a:extLst>
          </p:cNvPr>
          <p:cNvGrpSpPr>
            <a:grpSpLocks/>
          </p:cNvGrpSpPr>
          <p:nvPr/>
        </p:nvGrpSpPr>
        <p:grpSpPr bwMode="auto">
          <a:xfrm>
            <a:off x="3592244" y="2998185"/>
            <a:ext cx="1971675" cy="1509712"/>
            <a:chOff x="2273" y="2065"/>
            <a:chExt cx="1242" cy="951"/>
          </a:xfrm>
        </p:grpSpPr>
        <p:sp>
          <p:nvSpPr>
            <p:cNvPr id="236" name="Text Box 68">
              <a:extLst>
                <a:ext uri="{FF2B5EF4-FFF2-40B4-BE49-F238E27FC236}">
                  <a16:creationId xmlns:a16="http://schemas.microsoft.com/office/drawing/2014/main" id="{2224DD26-16B2-69C3-342A-E57208FB9A07}"/>
                </a:ext>
              </a:extLst>
            </p:cNvPr>
            <p:cNvSpPr txBox="1">
              <a:spLocks noChangeArrowheads="1"/>
            </p:cNvSpPr>
            <p:nvPr/>
          </p:nvSpPr>
          <p:spPr bwMode="auto">
            <a:xfrm>
              <a:off x="2273" y="2065"/>
              <a:ext cx="932"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kumimoji="0" lang="en-US" altLang="zh-CN" sz="2400">
                  <a:solidFill>
                    <a:srgbClr val="FF0066"/>
                  </a:solidFill>
                </a:rPr>
                <a:t>+</a:t>
              </a:r>
              <a:r>
                <a:rPr kumimoji="0" lang="en-US" altLang="zh-CN" sz="2400" i="1">
                  <a:solidFill>
                    <a:srgbClr val="FF0066"/>
                  </a:solidFill>
                </a:rPr>
                <a:t>V </a:t>
              </a:r>
              <a:r>
                <a:rPr kumimoji="0" lang="en-US" altLang="zh-CN" sz="2400">
                  <a:solidFill>
                    <a:srgbClr val="FF0066"/>
                  </a:solidFill>
                  <a:sym typeface="Symbol" panose="05050102010706020507" pitchFamily="18" charset="2"/>
                </a:rPr>
                <a:t></a:t>
              </a:r>
              <a:r>
                <a:rPr kumimoji="0" lang="en-US" altLang="zh-CN" sz="2400" baseline="-25000">
                  <a:solidFill>
                    <a:srgbClr val="FF0066"/>
                  </a:solidFill>
                </a:rPr>
                <a:t>CC</a:t>
              </a:r>
            </a:p>
          </p:txBody>
        </p:sp>
        <p:sp>
          <p:nvSpPr>
            <p:cNvPr id="237" name="Line 69">
              <a:extLst>
                <a:ext uri="{FF2B5EF4-FFF2-40B4-BE49-F238E27FC236}">
                  <a16:creationId xmlns:a16="http://schemas.microsoft.com/office/drawing/2014/main" id="{A8BA4727-827E-C12E-FD4B-0C226A1E95E5}"/>
                </a:ext>
              </a:extLst>
            </p:cNvPr>
            <p:cNvSpPr>
              <a:spLocks noChangeShapeType="1"/>
            </p:cNvSpPr>
            <p:nvPr/>
          </p:nvSpPr>
          <p:spPr bwMode="auto">
            <a:xfrm>
              <a:off x="2796" y="3016"/>
              <a:ext cx="124" cy="0"/>
            </a:xfrm>
            <a:prstGeom prst="line">
              <a:avLst/>
            </a:prstGeom>
            <a:noFill/>
            <a:ln w="28575">
              <a:solidFill>
                <a:srgbClr val="0033CC"/>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38" name="Line 70">
              <a:extLst>
                <a:ext uri="{FF2B5EF4-FFF2-40B4-BE49-F238E27FC236}">
                  <a16:creationId xmlns:a16="http://schemas.microsoft.com/office/drawing/2014/main" id="{55E4F026-21AB-01E5-2EA3-509DB134498D}"/>
                </a:ext>
              </a:extLst>
            </p:cNvPr>
            <p:cNvSpPr>
              <a:spLocks noChangeShapeType="1"/>
            </p:cNvSpPr>
            <p:nvPr/>
          </p:nvSpPr>
          <p:spPr bwMode="auto">
            <a:xfrm flipH="1" flipV="1">
              <a:off x="2918" y="2212"/>
              <a:ext cx="2" cy="803"/>
            </a:xfrm>
            <a:prstGeom prst="line">
              <a:avLst/>
            </a:prstGeom>
            <a:noFill/>
            <a:ln w="28575">
              <a:solidFill>
                <a:srgbClr val="0033CC"/>
              </a:solidFill>
              <a:prstDash val="dash"/>
              <a:round/>
              <a:headEnd/>
              <a:tailEnd/>
            </a:ln>
            <a:extLst>
              <a:ext uri="{909E8E84-426E-40DD-AFC4-6F175D3DCCD1}">
                <a14:hiddenFill xmlns:a14="http://schemas.microsoft.com/office/drawing/2010/main">
                  <a:noFill/>
                </a14:hiddenFill>
              </a:ext>
            </a:extLst>
          </p:spPr>
          <p:txBody>
            <a:bodyPr wrap="none"/>
            <a:lstStyle/>
            <a:p>
              <a:endParaRPr lang="zh-CN" altLang="en-US"/>
            </a:p>
          </p:txBody>
        </p:sp>
        <p:sp>
          <p:nvSpPr>
            <p:cNvPr id="239" name="Oval 71">
              <a:extLst>
                <a:ext uri="{FF2B5EF4-FFF2-40B4-BE49-F238E27FC236}">
                  <a16:creationId xmlns:a16="http://schemas.microsoft.com/office/drawing/2014/main" id="{AF886470-B1E0-7CE3-B2B4-C8E29BD4585B}"/>
                </a:ext>
              </a:extLst>
            </p:cNvPr>
            <p:cNvSpPr>
              <a:spLocks noChangeArrowheads="1"/>
            </p:cNvSpPr>
            <p:nvPr/>
          </p:nvSpPr>
          <p:spPr bwMode="auto">
            <a:xfrm>
              <a:off x="2883" y="2153"/>
              <a:ext cx="66" cy="69"/>
            </a:xfrm>
            <a:prstGeom prst="ellipse">
              <a:avLst/>
            </a:prstGeom>
            <a:noFill/>
            <a:ln w="38100">
              <a:solidFill>
                <a:srgbClr val="0033CC"/>
              </a:solidFill>
              <a:round/>
              <a:headEnd/>
              <a:tailEnd/>
            </a:ln>
            <a:effectLst/>
            <a:extLst>
              <a:ext uri="{909E8E84-426E-40DD-AFC4-6F175D3DCCD1}">
                <a14:hiddenFill xmlns:a14="http://schemas.microsoft.com/office/drawing/2010/main">
                  <a:solidFill>
                    <a:schemeClr val="tx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40" name="Rectangle 72">
              <a:extLst>
                <a:ext uri="{FF2B5EF4-FFF2-40B4-BE49-F238E27FC236}">
                  <a16:creationId xmlns:a16="http://schemas.microsoft.com/office/drawing/2014/main" id="{BC66A9B0-0E4C-5EC8-A2C9-A9E9E55FCAE5}"/>
                </a:ext>
              </a:extLst>
            </p:cNvPr>
            <p:cNvSpPr>
              <a:spLocks noChangeArrowheads="1"/>
            </p:cNvSpPr>
            <p:nvPr/>
          </p:nvSpPr>
          <p:spPr bwMode="auto">
            <a:xfrm>
              <a:off x="2880" y="2465"/>
              <a:ext cx="84" cy="272"/>
            </a:xfrm>
            <a:prstGeom prst="rect">
              <a:avLst/>
            </a:prstGeom>
            <a:solidFill>
              <a:srgbClr val="CCFFFF"/>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41" name="Text Box 73">
              <a:extLst>
                <a:ext uri="{FF2B5EF4-FFF2-40B4-BE49-F238E27FC236}">
                  <a16:creationId xmlns:a16="http://schemas.microsoft.com/office/drawing/2014/main" id="{F6C3B6E1-4986-ABF7-96F0-B59A6C00DED7}"/>
                </a:ext>
              </a:extLst>
            </p:cNvPr>
            <p:cNvSpPr txBox="1">
              <a:spLocks noChangeArrowheads="1"/>
            </p:cNvSpPr>
            <p:nvPr/>
          </p:nvSpPr>
          <p:spPr bwMode="auto">
            <a:xfrm>
              <a:off x="2540" y="2420"/>
              <a:ext cx="336"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400" i="1" dirty="0">
                  <a:solidFill>
                    <a:srgbClr val="0033CC"/>
                  </a:solidFill>
                </a:rPr>
                <a:t>R</a:t>
              </a:r>
              <a:r>
                <a:rPr lang="en-US" altLang="zh-CN" sz="2400" baseline="-25000" dirty="0">
                  <a:solidFill>
                    <a:srgbClr val="0033CC"/>
                  </a:solidFill>
                </a:rPr>
                <a:t>C</a:t>
              </a:r>
            </a:p>
          </p:txBody>
        </p:sp>
        <p:sp>
          <p:nvSpPr>
            <p:cNvPr id="242" name="AutoShape 74">
              <a:extLst>
                <a:ext uri="{FF2B5EF4-FFF2-40B4-BE49-F238E27FC236}">
                  <a16:creationId xmlns:a16="http://schemas.microsoft.com/office/drawing/2014/main" id="{C07CB15C-3C78-1E6A-5133-D719F7E280A9}"/>
                </a:ext>
              </a:extLst>
            </p:cNvPr>
            <p:cNvSpPr>
              <a:spLocks/>
            </p:cNvSpPr>
            <p:nvPr/>
          </p:nvSpPr>
          <p:spPr bwMode="auto">
            <a:xfrm>
              <a:off x="3023" y="2165"/>
              <a:ext cx="136" cy="828"/>
            </a:xfrm>
            <a:prstGeom prst="rightBrace">
              <a:avLst>
                <a:gd name="adj1" fmla="val 50735"/>
                <a:gd name="adj2" fmla="val 50000"/>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43" name="Text Box 75">
              <a:extLst>
                <a:ext uri="{FF2B5EF4-FFF2-40B4-BE49-F238E27FC236}">
                  <a16:creationId xmlns:a16="http://schemas.microsoft.com/office/drawing/2014/main" id="{A53D64DF-9EFA-497C-E85D-DF2698DECF3E}"/>
                </a:ext>
              </a:extLst>
            </p:cNvPr>
            <p:cNvSpPr txBox="1">
              <a:spLocks noChangeArrowheads="1"/>
            </p:cNvSpPr>
            <p:nvPr/>
          </p:nvSpPr>
          <p:spPr bwMode="auto">
            <a:xfrm>
              <a:off x="3174" y="2290"/>
              <a:ext cx="341" cy="59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zh-CN" altLang="en-US">
                  <a:solidFill>
                    <a:srgbClr val="0033CC"/>
                  </a:solidFill>
                </a:rPr>
                <a:t>外</a:t>
              </a:r>
            </a:p>
            <a:p>
              <a:pPr eaLnBrk="1" hangingPunct="1"/>
              <a:r>
                <a:rPr lang="zh-CN" altLang="en-US">
                  <a:solidFill>
                    <a:srgbClr val="0033CC"/>
                  </a:solidFill>
                </a:rPr>
                <a:t>接</a:t>
              </a:r>
            </a:p>
          </p:txBody>
        </p:sp>
      </p:grpSp>
      <p:grpSp>
        <p:nvGrpSpPr>
          <p:cNvPr id="244" name="Group 76">
            <a:extLst>
              <a:ext uri="{FF2B5EF4-FFF2-40B4-BE49-F238E27FC236}">
                <a16:creationId xmlns:a16="http://schemas.microsoft.com/office/drawing/2014/main" id="{18684A68-53AC-2DA7-BCE0-547BBB39148A}"/>
              </a:ext>
            </a:extLst>
          </p:cNvPr>
          <p:cNvGrpSpPr>
            <a:grpSpLocks/>
          </p:cNvGrpSpPr>
          <p:nvPr/>
        </p:nvGrpSpPr>
        <p:grpSpPr bwMode="auto">
          <a:xfrm>
            <a:off x="6071919" y="3920522"/>
            <a:ext cx="2230437" cy="984250"/>
            <a:chOff x="3835" y="2646"/>
            <a:chExt cx="1405" cy="620"/>
          </a:xfrm>
        </p:grpSpPr>
        <p:sp>
          <p:nvSpPr>
            <p:cNvPr id="245" name="Rectangle 77">
              <a:extLst>
                <a:ext uri="{FF2B5EF4-FFF2-40B4-BE49-F238E27FC236}">
                  <a16:creationId xmlns:a16="http://schemas.microsoft.com/office/drawing/2014/main" id="{B31EFF62-B775-4B59-8AE3-D005959DA28D}"/>
                </a:ext>
              </a:extLst>
            </p:cNvPr>
            <p:cNvSpPr>
              <a:spLocks noChangeArrowheads="1"/>
            </p:cNvSpPr>
            <p:nvPr/>
          </p:nvSpPr>
          <p:spPr bwMode="auto">
            <a:xfrm>
              <a:off x="4457" y="2674"/>
              <a:ext cx="366" cy="555"/>
            </a:xfrm>
            <a:prstGeom prst="rect">
              <a:avLst/>
            </a:prstGeom>
            <a:solidFill>
              <a:srgbClr val="CCFFFF"/>
            </a:solidFill>
            <a:ln w="38100">
              <a:solidFill>
                <a:schemeClr val="accent2"/>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46" name="Text Box 78">
              <a:extLst>
                <a:ext uri="{FF2B5EF4-FFF2-40B4-BE49-F238E27FC236}">
                  <a16:creationId xmlns:a16="http://schemas.microsoft.com/office/drawing/2014/main" id="{B4C7E8D6-96CC-063E-ED6B-9AC2F2E881E4}"/>
                </a:ext>
              </a:extLst>
            </p:cNvPr>
            <p:cNvSpPr txBox="1">
              <a:spLocks noChangeArrowheads="1"/>
            </p:cNvSpPr>
            <p:nvPr/>
          </p:nvSpPr>
          <p:spPr bwMode="auto">
            <a:xfrm>
              <a:off x="4926" y="2669"/>
              <a:ext cx="256"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50800">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fontAlgn="ctr">
                <a:spcBef>
                  <a:spcPct val="50000"/>
                </a:spcBef>
              </a:pPr>
              <a:r>
                <a:rPr lang="en-US" altLang="zh-CN" i="1">
                  <a:solidFill>
                    <a:srgbClr val="FF0066"/>
                  </a:solidFill>
                </a:rPr>
                <a:t>Y</a:t>
              </a:r>
            </a:p>
          </p:txBody>
        </p:sp>
        <p:sp>
          <p:nvSpPr>
            <p:cNvPr id="247" name="Line 79">
              <a:extLst>
                <a:ext uri="{FF2B5EF4-FFF2-40B4-BE49-F238E27FC236}">
                  <a16:creationId xmlns:a16="http://schemas.microsoft.com/office/drawing/2014/main" id="{90E08B15-1490-9C39-162C-64FF10EC30E0}"/>
                </a:ext>
              </a:extLst>
            </p:cNvPr>
            <p:cNvSpPr>
              <a:spLocks noChangeShapeType="1"/>
            </p:cNvSpPr>
            <p:nvPr/>
          </p:nvSpPr>
          <p:spPr bwMode="auto">
            <a:xfrm>
              <a:off x="4155" y="2826"/>
              <a:ext cx="297" cy="0"/>
            </a:xfrm>
            <a:prstGeom prst="line">
              <a:avLst/>
            </a:prstGeom>
            <a:noFill/>
            <a:ln w="28575">
              <a:solidFill>
                <a:schemeClr val="accent2"/>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48" name="Line 80">
              <a:extLst>
                <a:ext uri="{FF2B5EF4-FFF2-40B4-BE49-F238E27FC236}">
                  <a16:creationId xmlns:a16="http://schemas.microsoft.com/office/drawing/2014/main" id="{823BC5F7-7BAE-FD14-E55B-C82DAFC81B4F}"/>
                </a:ext>
              </a:extLst>
            </p:cNvPr>
            <p:cNvSpPr>
              <a:spLocks noChangeShapeType="1"/>
            </p:cNvSpPr>
            <p:nvPr/>
          </p:nvSpPr>
          <p:spPr bwMode="auto">
            <a:xfrm>
              <a:off x="4155" y="3093"/>
              <a:ext cx="297" cy="0"/>
            </a:xfrm>
            <a:prstGeom prst="line">
              <a:avLst/>
            </a:prstGeom>
            <a:noFill/>
            <a:ln w="28575">
              <a:solidFill>
                <a:schemeClr val="accent2"/>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49" name="Line 81">
              <a:extLst>
                <a:ext uri="{FF2B5EF4-FFF2-40B4-BE49-F238E27FC236}">
                  <a16:creationId xmlns:a16="http://schemas.microsoft.com/office/drawing/2014/main" id="{452C8BCF-10F1-7281-A7F5-7EA5DF263AB9}"/>
                </a:ext>
              </a:extLst>
            </p:cNvPr>
            <p:cNvSpPr>
              <a:spLocks noChangeShapeType="1"/>
            </p:cNvSpPr>
            <p:nvPr/>
          </p:nvSpPr>
          <p:spPr bwMode="auto">
            <a:xfrm>
              <a:off x="4907" y="2951"/>
              <a:ext cx="287" cy="0"/>
            </a:xfrm>
            <a:prstGeom prst="line">
              <a:avLst/>
            </a:prstGeom>
            <a:noFill/>
            <a:ln w="28575">
              <a:solidFill>
                <a:schemeClr val="accent2"/>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50" name="Text Box 82">
              <a:extLst>
                <a:ext uri="{FF2B5EF4-FFF2-40B4-BE49-F238E27FC236}">
                  <a16:creationId xmlns:a16="http://schemas.microsoft.com/office/drawing/2014/main" id="{43DD3731-E6DC-9706-1E08-0ABDAFC1C103}"/>
                </a:ext>
              </a:extLst>
            </p:cNvPr>
            <p:cNvSpPr txBox="1">
              <a:spLocks noChangeArrowheads="1"/>
            </p:cNvSpPr>
            <p:nvPr/>
          </p:nvSpPr>
          <p:spPr bwMode="auto">
            <a:xfrm>
              <a:off x="3857" y="2646"/>
              <a:ext cx="265" cy="327"/>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i="1">
                  <a:solidFill>
                    <a:srgbClr val="FF0066"/>
                  </a:solidFill>
                  <a:ea typeface="楷体_GB2312" pitchFamily="49" charset="-122"/>
                </a:rPr>
                <a:t>A</a:t>
              </a:r>
            </a:p>
          </p:txBody>
        </p:sp>
        <p:sp>
          <p:nvSpPr>
            <p:cNvPr id="251" name="Text Box 83">
              <a:extLst>
                <a:ext uri="{FF2B5EF4-FFF2-40B4-BE49-F238E27FC236}">
                  <a16:creationId xmlns:a16="http://schemas.microsoft.com/office/drawing/2014/main" id="{8C65AACD-1D27-1F89-90B8-A710FD319359}"/>
                </a:ext>
              </a:extLst>
            </p:cNvPr>
            <p:cNvSpPr txBox="1">
              <a:spLocks noChangeArrowheads="1"/>
            </p:cNvSpPr>
            <p:nvPr/>
          </p:nvSpPr>
          <p:spPr bwMode="auto">
            <a:xfrm>
              <a:off x="3835" y="2939"/>
              <a:ext cx="235" cy="327"/>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i="1">
                  <a:solidFill>
                    <a:srgbClr val="FF0066"/>
                  </a:solidFill>
                  <a:ea typeface="楷体_GB2312" pitchFamily="49" charset="-122"/>
                </a:rPr>
                <a:t>B</a:t>
              </a:r>
            </a:p>
          </p:txBody>
        </p:sp>
        <p:sp>
          <p:nvSpPr>
            <p:cNvPr id="252" name="Rectangle 84">
              <a:extLst>
                <a:ext uri="{FF2B5EF4-FFF2-40B4-BE49-F238E27FC236}">
                  <a16:creationId xmlns:a16="http://schemas.microsoft.com/office/drawing/2014/main" id="{D981F0B6-9C71-BAD3-479F-7CFFE570EE0A}"/>
                </a:ext>
              </a:extLst>
            </p:cNvPr>
            <p:cNvSpPr>
              <a:spLocks noChangeArrowheads="1"/>
            </p:cNvSpPr>
            <p:nvPr/>
          </p:nvSpPr>
          <p:spPr bwMode="auto">
            <a:xfrm>
              <a:off x="4448" y="2660"/>
              <a:ext cx="276" cy="288"/>
            </a:xfrm>
            <a:prstGeom prst="rect">
              <a:avLst/>
            </a:prstGeom>
            <a:noFill/>
            <a:ln>
              <a:noFill/>
            </a:ln>
            <a:effectLst/>
            <a:extLst>
              <a:ext uri="{909E8E84-426E-40DD-AFC4-6F175D3DCCD1}">
                <a14:hiddenFill xmlns:a14="http://schemas.microsoft.com/office/drawing/2010/main">
                  <a:solidFill>
                    <a:schemeClr val="hlink"/>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r>
                <a:rPr lang="en-US" altLang="zh-CN" sz="2400">
                  <a:solidFill>
                    <a:srgbClr val="0033CC"/>
                  </a:solidFill>
                  <a:ea typeface="楷体_GB2312" pitchFamily="49" charset="-122"/>
                </a:rPr>
                <a:t>&amp;</a:t>
              </a:r>
            </a:p>
          </p:txBody>
        </p:sp>
        <p:sp>
          <p:nvSpPr>
            <p:cNvPr id="253" name="Oval 85">
              <a:extLst>
                <a:ext uri="{FF2B5EF4-FFF2-40B4-BE49-F238E27FC236}">
                  <a16:creationId xmlns:a16="http://schemas.microsoft.com/office/drawing/2014/main" id="{5CEB4941-8D74-FF08-D0AB-F72061EF93A7}"/>
                </a:ext>
              </a:extLst>
            </p:cNvPr>
            <p:cNvSpPr>
              <a:spLocks noChangeArrowheads="1"/>
            </p:cNvSpPr>
            <p:nvPr/>
          </p:nvSpPr>
          <p:spPr bwMode="auto">
            <a:xfrm>
              <a:off x="4828" y="2913"/>
              <a:ext cx="76" cy="79"/>
            </a:xfrm>
            <a:prstGeom prst="ellipse">
              <a:avLst/>
            </a:prstGeom>
            <a:noFill/>
            <a:ln w="38100">
              <a:solidFill>
                <a:schemeClr val="accent2"/>
              </a:solidFill>
              <a:round/>
              <a:headEnd/>
              <a:tailEnd/>
            </a:ln>
            <a:effectLst/>
            <a:extLst>
              <a:ext uri="{909E8E84-426E-40DD-AFC4-6F175D3DCCD1}">
                <a14:hiddenFill xmlns:a14="http://schemas.microsoft.com/office/drawing/2010/main">
                  <a:solidFill>
                    <a:schemeClr val="hlink"/>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54" name="AutoShape 86">
              <a:extLst>
                <a:ext uri="{FF2B5EF4-FFF2-40B4-BE49-F238E27FC236}">
                  <a16:creationId xmlns:a16="http://schemas.microsoft.com/office/drawing/2014/main" id="{5EF0DE69-34F3-4728-D8A1-EDA61C45E7C5}"/>
                </a:ext>
              </a:extLst>
            </p:cNvPr>
            <p:cNvSpPr>
              <a:spLocks noChangeArrowheads="1"/>
            </p:cNvSpPr>
            <p:nvPr/>
          </p:nvSpPr>
          <p:spPr bwMode="auto">
            <a:xfrm>
              <a:off x="4683" y="2872"/>
              <a:ext cx="100" cy="165"/>
            </a:xfrm>
            <a:prstGeom prst="diamond">
              <a:avLst/>
            </a:prstGeom>
            <a:noFill/>
            <a:ln w="38100">
              <a:solidFill>
                <a:srgbClr val="0033CC"/>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55" name="Line 87">
              <a:extLst>
                <a:ext uri="{FF2B5EF4-FFF2-40B4-BE49-F238E27FC236}">
                  <a16:creationId xmlns:a16="http://schemas.microsoft.com/office/drawing/2014/main" id="{E727D54F-5791-3BF1-56DF-8B15B198FEB9}"/>
                </a:ext>
              </a:extLst>
            </p:cNvPr>
            <p:cNvSpPr>
              <a:spLocks noChangeShapeType="1"/>
            </p:cNvSpPr>
            <p:nvPr/>
          </p:nvSpPr>
          <p:spPr bwMode="auto">
            <a:xfrm>
              <a:off x="4688" y="3053"/>
              <a:ext cx="96"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56" name="Oval 88">
              <a:extLst>
                <a:ext uri="{FF2B5EF4-FFF2-40B4-BE49-F238E27FC236}">
                  <a16:creationId xmlns:a16="http://schemas.microsoft.com/office/drawing/2014/main" id="{E176A09B-7ED8-F514-4B30-4317E00A5ACA}"/>
                </a:ext>
              </a:extLst>
            </p:cNvPr>
            <p:cNvSpPr>
              <a:spLocks noChangeArrowheads="1"/>
            </p:cNvSpPr>
            <p:nvPr/>
          </p:nvSpPr>
          <p:spPr bwMode="auto">
            <a:xfrm>
              <a:off x="4102" y="2795"/>
              <a:ext cx="56" cy="56"/>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57" name="Oval 89">
              <a:extLst>
                <a:ext uri="{FF2B5EF4-FFF2-40B4-BE49-F238E27FC236}">
                  <a16:creationId xmlns:a16="http://schemas.microsoft.com/office/drawing/2014/main" id="{A046EC20-3C35-DE52-8DAE-FD8FB1BA2A92}"/>
                </a:ext>
              </a:extLst>
            </p:cNvPr>
            <p:cNvSpPr>
              <a:spLocks noChangeArrowheads="1"/>
            </p:cNvSpPr>
            <p:nvPr/>
          </p:nvSpPr>
          <p:spPr bwMode="auto">
            <a:xfrm>
              <a:off x="4104" y="3064"/>
              <a:ext cx="56" cy="56"/>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58" name="Oval 90">
              <a:extLst>
                <a:ext uri="{FF2B5EF4-FFF2-40B4-BE49-F238E27FC236}">
                  <a16:creationId xmlns:a16="http://schemas.microsoft.com/office/drawing/2014/main" id="{4DFBFA74-5119-C037-87AC-A704CA5DC6F8}"/>
                </a:ext>
              </a:extLst>
            </p:cNvPr>
            <p:cNvSpPr>
              <a:spLocks noChangeArrowheads="1"/>
            </p:cNvSpPr>
            <p:nvPr/>
          </p:nvSpPr>
          <p:spPr bwMode="auto">
            <a:xfrm>
              <a:off x="5184" y="2925"/>
              <a:ext cx="56" cy="56"/>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sp>
        <p:nvSpPr>
          <p:cNvPr id="259" name="AutoShape 91">
            <a:extLst>
              <a:ext uri="{FF2B5EF4-FFF2-40B4-BE49-F238E27FC236}">
                <a16:creationId xmlns:a16="http://schemas.microsoft.com/office/drawing/2014/main" id="{22307D37-66B3-6264-3826-A58EB56257A7}"/>
              </a:ext>
            </a:extLst>
          </p:cNvPr>
          <p:cNvSpPr>
            <a:spLocks noChangeArrowheads="1"/>
          </p:cNvSpPr>
          <p:nvPr/>
        </p:nvSpPr>
        <p:spPr bwMode="auto">
          <a:xfrm>
            <a:off x="5284519" y="4393597"/>
            <a:ext cx="565150" cy="161925"/>
          </a:xfrm>
          <a:prstGeom prst="notchedRightArrow">
            <a:avLst>
              <a:gd name="adj1" fmla="val 50000"/>
              <a:gd name="adj2" fmla="val 87255"/>
            </a:avLst>
          </a:prstGeom>
          <a:solidFill>
            <a:srgbClr val="FF0066"/>
          </a:solidFill>
          <a:ln w="9525">
            <a:solidFill>
              <a:srgbClr val="FF0066"/>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nvGrpSpPr>
          <p:cNvPr id="260" name="Group 92">
            <a:extLst>
              <a:ext uri="{FF2B5EF4-FFF2-40B4-BE49-F238E27FC236}">
                <a16:creationId xmlns:a16="http://schemas.microsoft.com/office/drawing/2014/main" id="{12BC6CF3-D698-A2FE-89BA-732E553EAB00}"/>
              </a:ext>
            </a:extLst>
          </p:cNvPr>
          <p:cNvGrpSpPr>
            <a:grpSpLocks/>
          </p:cNvGrpSpPr>
          <p:nvPr/>
        </p:nvGrpSpPr>
        <p:grpSpPr bwMode="auto">
          <a:xfrm>
            <a:off x="7221269" y="3017235"/>
            <a:ext cx="1479550" cy="1439862"/>
            <a:chOff x="4703" y="1103"/>
            <a:chExt cx="932" cy="907"/>
          </a:xfrm>
        </p:grpSpPr>
        <p:sp>
          <p:nvSpPr>
            <p:cNvPr id="261" name="Oval 93">
              <a:extLst>
                <a:ext uri="{FF2B5EF4-FFF2-40B4-BE49-F238E27FC236}">
                  <a16:creationId xmlns:a16="http://schemas.microsoft.com/office/drawing/2014/main" id="{C0EA6774-6495-0D24-0200-1FDC97643E94}"/>
                </a:ext>
              </a:extLst>
            </p:cNvPr>
            <p:cNvSpPr>
              <a:spLocks noChangeArrowheads="1"/>
            </p:cNvSpPr>
            <p:nvPr/>
          </p:nvSpPr>
          <p:spPr bwMode="auto">
            <a:xfrm>
              <a:off x="5328" y="1948"/>
              <a:ext cx="67" cy="62"/>
            </a:xfrm>
            <a:prstGeom prst="ellipse">
              <a:avLst/>
            </a:prstGeom>
            <a:solidFill>
              <a:srgbClr val="0033CC"/>
            </a:solidFill>
            <a:ln w="952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62" name="Oval 94">
              <a:extLst>
                <a:ext uri="{FF2B5EF4-FFF2-40B4-BE49-F238E27FC236}">
                  <a16:creationId xmlns:a16="http://schemas.microsoft.com/office/drawing/2014/main" id="{264BC8B8-A3D9-853C-6A39-FAADCD568304}"/>
                </a:ext>
              </a:extLst>
            </p:cNvPr>
            <p:cNvSpPr>
              <a:spLocks noChangeArrowheads="1"/>
            </p:cNvSpPr>
            <p:nvPr/>
          </p:nvSpPr>
          <p:spPr bwMode="auto">
            <a:xfrm>
              <a:off x="5329" y="1219"/>
              <a:ext cx="66" cy="69"/>
            </a:xfrm>
            <a:prstGeom prst="ellipse">
              <a:avLst/>
            </a:prstGeom>
            <a:noFill/>
            <a:ln w="38100">
              <a:solidFill>
                <a:srgbClr val="0033CC"/>
              </a:solidFill>
              <a:round/>
              <a:headEnd/>
              <a:tailEnd/>
            </a:ln>
            <a:effectLst/>
            <a:extLst>
              <a:ext uri="{909E8E84-426E-40DD-AFC4-6F175D3DCCD1}">
                <a14:hiddenFill xmlns:a14="http://schemas.microsoft.com/office/drawing/2010/main">
                  <a:solidFill>
                    <a:schemeClr val="tx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63" name="Text Box 95">
              <a:extLst>
                <a:ext uri="{FF2B5EF4-FFF2-40B4-BE49-F238E27FC236}">
                  <a16:creationId xmlns:a16="http://schemas.microsoft.com/office/drawing/2014/main" id="{185AD3FF-B492-1FF7-2318-D7C3DAB34AEE}"/>
                </a:ext>
              </a:extLst>
            </p:cNvPr>
            <p:cNvSpPr txBox="1">
              <a:spLocks noChangeArrowheads="1"/>
            </p:cNvSpPr>
            <p:nvPr/>
          </p:nvSpPr>
          <p:spPr bwMode="auto">
            <a:xfrm>
              <a:off x="4703" y="1103"/>
              <a:ext cx="932"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kumimoji="0" lang="en-US" altLang="zh-CN" sz="2400">
                  <a:solidFill>
                    <a:srgbClr val="FF0066"/>
                  </a:solidFill>
                </a:rPr>
                <a:t>+</a:t>
              </a:r>
              <a:r>
                <a:rPr kumimoji="0" lang="en-US" altLang="zh-CN" sz="2400" i="1">
                  <a:solidFill>
                    <a:srgbClr val="FF0066"/>
                  </a:solidFill>
                </a:rPr>
                <a:t>V </a:t>
              </a:r>
              <a:r>
                <a:rPr kumimoji="0" lang="en-US" altLang="zh-CN" sz="2400">
                  <a:solidFill>
                    <a:srgbClr val="FF0066"/>
                  </a:solidFill>
                  <a:sym typeface="Symbol" panose="05050102010706020507" pitchFamily="18" charset="2"/>
                </a:rPr>
                <a:t></a:t>
              </a:r>
              <a:r>
                <a:rPr kumimoji="0" lang="en-US" altLang="zh-CN" sz="2400" baseline="-25000">
                  <a:solidFill>
                    <a:srgbClr val="FF0066"/>
                  </a:solidFill>
                </a:rPr>
                <a:t>CC</a:t>
              </a:r>
            </a:p>
          </p:txBody>
        </p:sp>
        <p:sp>
          <p:nvSpPr>
            <p:cNvPr id="264" name="Text Box 96">
              <a:extLst>
                <a:ext uri="{FF2B5EF4-FFF2-40B4-BE49-F238E27FC236}">
                  <a16:creationId xmlns:a16="http://schemas.microsoft.com/office/drawing/2014/main" id="{C14D5AA3-427C-4923-14CE-C02BD88BE33F}"/>
                </a:ext>
              </a:extLst>
            </p:cNvPr>
            <p:cNvSpPr txBox="1">
              <a:spLocks noChangeArrowheads="1"/>
            </p:cNvSpPr>
            <p:nvPr/>
          </p:nvSpPr>
          <p:spPr bwMode="auto">
            <a:xfrm>
              <a:off x="4983" y="1466"/>
              <a:ext cx="336"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400" i="1">
                  <a:solidFill>
                    <a:srgbClr val="0033CC"/>
                  </a:solidFill>
                </a:rPr>
                <a:t>R</a:t>
              </a:r>
              <a:r>
                <a:rPr lang="en-US" altLang="zh-CN" sz="2400" baseline="-25000">
                  <a:solidFill>
                    <a:srgbClr val="0033CC"/>
                  </a:solidFill>
                </a:rPr>
                <a:t>C</a:t>
              </a:r>
            </a:p>
          </p:txBody>
        </p:sp>
        <p:sp>
          <p:nvSpPr>
            <p:cNvPr id="265" name="Line 97">
              <a:extLst>
                <a:ext uri="{FF2B5EF4-FFF2-40B4-BE49-F238E27FC236}">
                  <a16:creationId xmlns:a16="http://schemas.microsoft.com/office/drawing/2014/main" id="{05EF947B-304A-1A3F-89DB-41D7C2DB7302}"/>
                </a:ext>
              </a:extLst>
            </p:cNvPr>
            <p:cNvSpPr>
              <a:spLocks noChangeShapeType="1"/>
            </p:cNvSpPr>
            <p:nvPr/>
          </p:nvSpPr>
          <p:spPr bwMode="auto">
            <a:xfrm>
              <a:off x="5362" y="1279"/>
              <a:ext cx="0" cy="703"/>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66" name="Rectangle 98">
              <a:extLst>
                <a:ext uri="{FF2B5EF4-FFF2-40B4-BE49-F238E27FC236}">
                  <a16:creationId xmlns:a16="http://schemas.microsoft.com/office/drawing/2014/main" id="{24F0E334-F72C-5C1B-8736-944F3022F648}"/>
                </a:ext>
              </a:extLst>
            </p:cNvPr>
            <p:cNvSpPr>
              <a:spLocks noChangeArrowheads="1"/>
            </p:cNvSpPr>
            <p:nvPr/>
          </p:nvSpPr>
          <p:spPr bwMode="auto">
            <a:xfrm>
              <a:off x="5321" y="1479"/>
              <a:ext cx="84" cy="272"/>
            </a:xfrm>
            <a:prstGeom prst="rect">
              <a:avLst/>
            </a:prstGeom>
            <a:solidFill>
              <a:srgbClr val="CCFFFF"/>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sp>
        <p:nvSpPr>
          <p:cNvPr id="267" name="Text Box 99">
            <a:extLst>
              <a:ext uri="{FF2B5EF4-FFF2-40B4-BE49-F238E27FC236}">
                <a16:creationId xmlns:a16="http://schemas.microsoft.com/office/drawing/2014/main" id="{788B2DD5-39E7-9A0D-8589-870D07B95DAA}"/>
              </a:ext>
            </a:extLst>
          </p:cNvPr>
          <p:cNvSpPr txBox="1">
            <a:spLocks noChangeArrowheads="1"/>
          </p:cNvSpPr>
          <p:nvPr/>
        </p:nvSpPr>
        <p:spPr bwMode="auto">
          <a:xfrm>
            <a:off x="4735244" y="5174647"/>
            <a:ext cx="3575050" cy="831850"/>
          </a:xfrm>
          <a:prstGeom prst="rect">
            <a:avLst/>
          </a:prstGeom>
          <a:solidFill>
            <a:srgbClr val="FFFFCC"/>
          </a:solidFill>
          <a:ln w="9525">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400">
                <a:solidFill>
                  <a:srgbClr val="FF0066"/>
                </a:solidFill>
              </a:rPr>
              <a:t>OC </a:t>
            </a:r>
            <a:r>
              <a:rPr lang="zh-CN" altLang="en-US" sz="2400">
                <a:solidFill>
                  <a:srgbClr val="FF0066"/>
                </a:solidFill>
              </a:rPr>
              <a:t>门必须外接负载电阻</a:t>
            </a:r>
          </a:p>
          <a:p>
            <a:pPr eaLnBrk="1" hangingPunct="1"/>
            <a:r>
              <a:rPr lang="zh-CN" altLang="en-US" sz="2400">
                <a:solidFill>
                  <a:srgbClr val="FF0066"/>
                </a:solidFill>
              </a:rPr>
              <a:t>和电源才能正常工作。</a:t>
            </a:r>
          </a:p>
        </p:txBody>
      </p:sp>
      <p:graphicFrame>
        <p:nvGraphicFramePr>
          <p:cNvPr id="268" name="Object 100">
            <a:extLst>
              <a:ext uri="{FF2B5EF4-FFF2-40B4-BE49-F238E27FC236}">
                <a16:creationId xmlns:a16="http://schemas.microsoft.com/office/drawing/2014/main" id="{2FF5A5AA-CC89-14AE-CFB5-266EA9F24A67}"/>
              </a:ext>
            </a:extLst>
          </p:cNvPr>
          <p:cNvGraphicFramePr>
            <a:graphicFrameLocks noChangeAspect="1"/>
          </p:cNvGraphicFramePr>
          <p:nvPr>
            <p:extLst>
              <p:ext uri="{D42A27DB-BD31-4B8C-83A1-F6EECF244321}">
                <p14:modId xmlns:p14="http://schemas.microsoft.com/office/powerpoint/2010/main" val="723178751"/>
              </p:ext>
            </p:extLst>
          </p:nvPr>
        </p:nvGraphicFramePr>
        <p:xfrm>
          <a:off x="7824519" y="4541235"/>
          <a:ext cx="587375" cy="444500"/>
        </p:xfrm>
        <a:graphic>
          <a:graphicData uri="http://schemas.openxmlformats.org/presentationml/2006/ole">
            <mc:AlternateContent xmlns:mc="http://schemas.openxmlformats.org/markup-compatibility/2006">
              <mc:Choice xmlns:v="urn:schemas-microsoft-com:vml" Requires="v">
                <p:oleObj name="Equation" r:id="rId2" imgW="219210" imgH="152439" progId="Equation.3">
                  <p:embed/>
                </p:oleObj>
              </mc:Choice>
              <mc:Fallback>
                <p:oleObj name="Equation" r:id="rId2" imgW="219210" imgH="152439" progId="Equation.3">
                  <p:embed/>
                  <p:pic>
                    <p:nvPicPr>
                      <p:cNvPr id="268" name="Object 100">
                        <a:extLst>
                          <a:ext uri="{FF2B5EF4-FFF2-40B4-BE49-F238E27FC236}">
                            <a16:creationId xmlns:a16="http://schemas.microsoft.com/office/drawing/2014/main" id="{2FF5A5AA-CC89-14AE-CFB5-266EA9F24A6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824519" y="4541235"/>
                        <a:ext cx="587375" cy="4445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270" name="Rectangle 108">
            <a:extLst>
              <a:ext uri="{FF2B5EF4-FFF2-40B4-BE49-F238E27FC236}">
                <a16:creationId xmlns:a16="http://schemas.microsoft.com/office/drawing/2014/main" id="{AE7ABC4C-F27F-C80F-7D8A-F821675780A4}"/>
              </a:ext>
            </a:extLst>
          </p:cNvPr>
          <p:cNvSpPr>
            <a:spLocks noChangeArrowheads="1"/>
          </p:cNvSpPr>
          <p:nvPr/>
        </p:nvSpPr>
        <p:spPr bwMode="auto">
          <a:xfrm>
            <a:off x="8302356" y="1613885"/>
            <a:ext cx="3840163"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dirty="0">
                <a:solidFill>
                  <a:srgbClr val="FF0066"/>
                </a:solidFill>
              </a:rPr>
              <a:t> 2.  OC </a:t>
            </a:r>
            <a:r>
              <a:rPr lang="zh-CN" altLang="en-US" dirty="0">
                <a:solidFill>
                  <a:srgbClr val="FF0066"/>
                </a:solidFill>
              </a:rPr>
              <a:t>门的主要特点：</a:t>
            </a:r>
          </a:p>
        </p:txBody>
      </p:sp>
      <p:sp>
        <p:nvSpPr>
          <p:cNvPr id="271" name="AutoShape 103">
            <a:extLst>
              <a:ext uri="{FF2B5EF4-FFF2-40B4-BE49-F238E27FC236}">
                <a16:creationId xmlns:a16="http://schemas.microsoft.com/office/drawing/2014/main" id="{03176DA1-A160-5A18-680F-1C6263F338AE}"/>
              </a:ext>
            </a:extLst>
          </p:cNvPr>
          <p:cNvSpPr>
            <a:spLocks noChangeArrowheads="1"/>
          </p:cNvSpPr>
          <p:nvPr/>
        </p:nvSpPr>
        <p:spPr bwMode="auto">
          <a:xfrm>
            <a:off x="9429266" y="2240947"/>
            <a:ext cx="2554288" cy="1320800"/>
          </a:xfrm>
          <a:prstGeom prst="wedgeRoundRectCallout">
            <a:avLst>
              <a:gd name="adj1" fmla="val -67991"/>
              <a:gd name="adj2" fmla="val -30407"/>
              <a:gd name="adj3" fmla="val 16667"/>
            </a:avLst>
          </a:prstGeom>
          <a:solidFill>
            <a:srgbClr val="FFFFCC"/>
          </a:solidFill>
          <a:ln w="19050">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r>
              <a:rPr lang="zh-CN" altLang="en-US" sz="2400">
                <a:solidFill>
                  <a:srgbClr val="FF0066"/>
                </a:solidFill>
              </a:rPr>
              <a:t>可以线与连接</a:t>
            </a:r>
          </a:p>
          <a:p>
            <a:pPr algn="ctr" eaLnBrk="1" hangingPunct="1"/>
            <a:r>
              <a:rPr lang="en-US" altLang="zh-CN" sz="2400" i="1">
                <a:solidFill>
                  <a:srgbClr val="0033CC"/>
                </a:solidFill>
              </a:rPr>
              <a:t>V </a:t>
            </a:r>
            <a:r>
              <a:rPr kumimoji="0" lang="en-US" altLang="zh-CN" sz="2400">
                <a:solidFill>
                  <a:srgbClr val="0033CC"/>
                </a:solidFill>
                <a:sym typeface="Symbol" panose="05050102010706020507" pitchFamily="18" charset="2"/>
              </a:rPr>
              <a:t></a:t>
            </a:r>
            <a:r>
              <a:rPr lang="en-US" altLang="zh-CN" sz="2400" baseline="-25000">
                <a:solidFill>
                  <a:srgbClr val="0033CC"/>
                </a:solidFill>
              </a:rPr>
              <a:t>CC </a:t>
            </a:r>
            <a:r>
              <a:rPr lang="zh-CN" altLang="en-US" sz="2400">
                <a:solidFill>
                  <a:srgbClr val="0033CC"/>
                </a:solidFill>
              </a:rPr>
              <a:t>根据电路</a:t>
            </a:r>
          </a:p>
          <a:p>
            <a:pPr algn="ctr" eaLnBrk="1" hangingPunct="1"/>
            <a:r>
              <a:rPr lang="zh-CN" altLang="en-US" sz="2400">
                <a:solidFill>
                  <a:srgbClr val="0033CC"/>
                </a:solidFill>
              </a:rPr>
              <a:t>需要进行选择</a:t>
            </a:r>
          </a:p>
        </p:txBody>
      </p:sp>
      <p:sp>
        <p:nvSpPr>
          <p:cNvPr id="3" name="灯片编号占位符 2">
            <a:extLst>
              <a:ext uri="{FF2B5EF4-FFF2-40B4-BE49-F238E27FC236}">
                <a16:creationId xmlns:a16="http://schemas.microsoft.com/office/drawing/2014/main" id="{F2ED6113-5155-74E5-57BF-52B89769CB1E}"/>
              </a:ext>
            </a:extLst>
          </p:cNvPr>
          <p:cNvSpPr>
            <a:spLocks noGrp="1"/>
          </p:cNvSpPr>
          <p:nvPr>
            <p:ph type="sldNum" sz="quarter" idx="12"/>
          </p:nvPr>
        </p:nvSpPr>
        <p:spPr/>
        <p:txBody>
          <a:bodyPr/>
          <a:lstStyle/>
          <a:p>
            <a:fld id="{392CBAA0-59E6-204E-8F03-85E5040D48B8}" type="slidenum">
              <a:rPr kumimoji="1" lang="zh-CN" altLang="en-US" smtClean="0"/>
              <a:t>119</a:t>
            </a:fld>
            <a:r>
              <a:rPr kumimoji="1" lang="en-US" altLang="zh-CN"/>
              <a:t>/132</a:t>
            </a:r>
            <a:endParaRPr kumimoji="1" lang="zh-CN" altLang="en-US" dirty="0"/>
          </a:p>
        </p:txBody>
      </p:sp>
    </p:spTree>
    <p:extLst>
      <p:ext uri="{BB962C8B-B14F-4D97-AF65-F5344CB8AC3E}">
        <p14:creationId xmlns:p14="http://schemas.microsoft.com/office/powerpoint/2010/main" val="413178730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234">
                                            <p:txEl>
                                              <p:pRg st="0" end="0"/>
                                            </p:txEl>
                                          </p:spTgt>
                                        </p:tgtEl>
                                        <p:attrNameLst>
                                          <p:attrName>style.visibility</p:attrName>
                                        </p:attrNameLst>
                                      </p:cBhvr>
                                      <p:to>
                                        <p:strVal val="visible"/>
                                      </p:to>
                                    </p:set>
                                    <p:animEffect transition="in" filter="wipe(left)">
                                      <p:cBhvr>
                                        <p:cTn id="7" dur="500"/>
                                        <p:tgtEl>
                                          <p:spTgt spid="234">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2" presetClass="entr" presetSubtype="8" fill="hold" nodeType="clickEffect">
                                  <p:stCondLst>
                                    <p:cond delay="0"/>
                                  </p:stCondLst>
                                  <p:childTnLst>
                                    <p:set>
                                      <p:cBhvr>
                                        <p:cTn id="11" dur="1" fill="hold">
                                          <p:stCondLst>
                                            <p:cond delay="0"/>
                                          </p:stCondLst>
                                        </p:cTn>
                                        <p:tgtEl>
                                          <p:spTgt spid="172"/>
                                        </p:tgtEl>
                                        <p:attrNameLst>
                                          <p:attrName>style.visibility</p:attrName>
                                        </p:attrNameLst>
                                      </p:cBhvr>
                                      <p:to>
                                        <p:strVal val="visible"/>
                                      </p:to>
                                    </p:set>
                                    <p:anim calcmode="lin" valueType="num">
                                      <p:cBhvr additive="base">
                                        <p:cTn id="12" dur="500"/>
                                        <p:tgtEl>
                                          <p:spTgt spid="172"/>
                                        </p:tgtEl>
                                        <p:attrNameLst>
                                          <p:attrName>ppt_x</p:attrName>
                                        </p:attrNameLst>
                                      </p:cBhvr>
                                      <p:tavLst>
                                        <p:tav tm="0">
                                          <p:val>
                                            <p:strVal val="#ppt_x-#ppt_w*1.125000"/>
                                          </p:val>
                                        </p:tav>
                                        <p:tav tm="100000">
                                          <p:val>
                                            <p:strVal val="#ppt_x"/>
                                          </p:val>
                                        </p:tav>
                                      </p:tavLst>
                                    </p:anim>
                                    <p:animEffect transition="in" filter="wipe(right)">
                                      <p:cBhvr>
                                        <p:cTn id="13" dur="500"/>
                                        <p:tgtEl>
                                          <p:spTgt spid="172"/>
                                        </p:tgtEl>
                                      </p:cBhvr>
                                    </p:animEffect>
                                  </p:childTnLst>
                                </p:cTn>
                              </p:par>
                            </p:childTnLst>
                          </p:cTn>
                        </p:par>
                      </p:childTnLst>
                    </p:cTn>
                  </p:par>
                  <p:par>
                    <p:cTn id="14" fill="hold">
                      <p:stCondLst>
                        <p:cond delay="indefinite"/>
                      </p:stCondLst>
                      <p:childTnLst>
                        <p:par>
                          <p:cTn id="15" fill="hold">
                            <p:stCondLst>
                              <p:cond delay="0"/>
                            </p:stCondLst>
                            <p:childTnLst>
                              <p:par>
                                <p:cTn id="16" presetID="22" presetClass="entr" presetSubtype="8" fill="hold" nodeType="clickEffect">
                                  <p:stCondLst>
                                    <p:cond delay="0"/>
                                  </p:stCondLst>
                                  <p:childTnLst>
                                    <p:set>
                                      <p:cBhvr>
                                        <p:cTn id="17" dur="1" fill="hold">
                                          <p:stCondLst>
                                            <p:cond delay="0"/>
                                          </p:stCondLst>
                                        </p:cTn>
                                        <p:tgtEl>
                                          <p:spTgt spid="259"/>
                                        </p:tgtEl>
                                        <p:attrNameLst>
                                          <p:attrName>style.visibility</p:attrName>
                                        </p:attrNameLst>
                                      </p:cBhvr>
                                      <p:to>
                                        <p:strVal val="visible"/>
                                      </p:to>
                                    </p:set>
                                    <p:animEffect transition="in" filter="wipe(left)">
                                      <p:cBhvr>
                                        <p:cTn id="18" dur="500"/>
                                        <p:tgtEl>
                                          <p:spTgt spid="259"/>
                                        </p:tgtEl>
                                      </p:cBhvr>
                                    </p:animEffect>
                                  </p:childTnLst>
                                </p:cTn>
                              </p:par>
                            </p:childTnLst>
                          </p:cTn>
                        </p:par>
                      </p:childTnLst>
                    </p:cTn>
                  </p:par>
                  <p:par>
                    <p:cTn id="19" fill="hold">
                      <p:stCondLst>
                        <p:cond delay="indefinite"/>
                      </p:stCondLst>
                      <p:childTnLst>
                        <p:par>
                          <p:cTn id="20" fill="hold">
                            <p:stCondLst>
                              <p:cond delay="0"/>
                            </p:stCondLst>
                            <p:childTnLst>
                              <p:par>
                                <p:cTn id="21" presetID="12" presetClass="entr" presetSubtype="8" fill="hold" nodeType="clickEffect">
                                  <p:stCondLst>
                                    <p:cond delay="0"/>
                                  </p:stCondLst>
                                  <p:childTnLst>
                                    <p:set>
                                      <p:cBhvr>
                                        <p:cTn id="22" dur="1" fill="hold">
                                          <p:stCondLst>
                                            <p:cond delay="0"/>
                                          </p:stCondLst>
                                        </p:cTn>
                                        <p:tgtEl>
                                          <p:spTgt spid="244"/>
                                        </p:tgtEl>
                                        <p:attrNameLst>
                                          <p:attrName>style.visibility</p:attrName>
                                        </p:attrNameLst>
                                      </p:cBhvr>
                                      <p:to>
                                        <p:strVal val="visible"/>
                                      </p:to>
                                    </p:set>
                                    <p:anim calcmode="lin" valueType="num">
                                      <p:cBhvr additive="base">
                                        <p:cTn id="23" dur="500"/>
                                        <p:tgtEl>
                                          <p:spTgt spid="244"/>
                                        </p:tgtEl>
                                        <p:attrNameLst>
                                          <p:attrName>ppt_x</p:attrName>
                                        </p:attrNameLst>
                                      </p:cBhvr>
                                      <p:tavLst>
                                        <p:tav tm="0">
                                          <p:val>
                                            <p:strVal val="#ppt_x-#ppt_w*1.125000"/>
                                          </p:val>
                                        </p:tav>
                                        <p:tav tm="100000">
                                          <p:val>
                                            <p:strVal val="#ppt_x"/>
                                          </p:val>
                                        </p:tav>
                                      </p:tavLst>
                                    </p:anim>
                                    <p:animEffect transition="in" filter="wipe(right)">
                                      <p:cBhvr>
                                        <p:cTn id="24" dur="500"/>
                                        <p:tgtEl>
                                          <p:spTgt spid="244"/>
                                        </p:tgtEl>
                                      </p:cBhvr>
                                    </p:animEffect>
                                  </p:childTnLst>
                                </p:cTn>
                              </p:par>
                            </p:childTnLst>
                          </p:cTn>
                        </p:par>
                      </p:childTnLst>
                    </p:cTn>
                  </p:par>
                  <p:par>
                    <p:cTn id="25" fill="hold">
                      <p:stCondLst>
                        <p:cond delay="indefinite"/>
                      </p:stCondLst>
                      <p:childTnLst>
                        <p:par>
                          <p:cTn id="26" fill="hold">
                            <p:stCondLst>
                              <p:cond delay="0"/>
                            </p:stCondLst>
                            <p:childTnLst>
                              <p:par>
                                <p:cTn id="27" presetID="23" presetClass="entr" presetSubtype="16" fill="hold" grpId="0" nodeType="clickEffect">
                                  <p:stCondLst>
                                    <p:cond delay="0"/>
                                  </p:stCondLst>
                                  <p:childTnLst>
                                    <p:set>
                                      <p:cBhvr>
                                        <p:cTn id="28" dur="1" fill="hold">
                                          <p:stCondLst>
                                            <p:cond delay="0"/>
                                          </p:stCondLst>
                                        </p:cTn>
                                        <p:tgtEl>
                                          <p:spTgt spid="267"/>
                                        </p:tgtEl>
                                        <p:attrNameLst>
                                          <p:attrName>style.visibility</p:attrName>
                                        </p:attrNameLst>
                                      </p:cBhvr>
                                      <p:to>
                                        <p:strVal val="visible"/>
                                      </p:to>
                                    </p:set>
                                    <p:anim calcmode="lin" valueType="num">
                                      <p:cBhvr>
                                        <p:cTn id="29" dur="500" fill="hold"/>
                                        <p:tgtEl>
                                          <p:spTgt spid="267"/>
                                        </p:tgtEl>
                                        <p:attrNameLst>
                                          <p:attrName>ppt_w</p:attrName>
                                        </p:attrNameLst>
                                      </p:cBhvr>
                                      <p:tavLst>
                                        <p:tav tm="0">
                                          <p:val>
                                            <p:fltVal val="0"/>
                                          </p:val>
                                        </p:tav>
                                        <p:tav tm="100000">
                                          <p:val>
                                            <p:strVal val="#ppt_w"/>
                                          </p:val>
                                        </p:tav>
                                      </p:tavLst>
                                    </p:anim>
                                    <p:anim calcmode="lin" valueType="num">
                                      <p:cBhvr>
                                        <p:cTn id="30" dur="500" fill="hold"/>
                                        <p:tgtEl>
                                          <p:spTgt spid="267"/>
                                        </p:tgtEl>
                                        <p:attrNameLst>
                                          <p:attrName>ppt_h</p:attrName>
                                        </p:attrNameLst>
                                      </p:cBhvr>
                                      <p:tavLst>
                                        <p:tav tm="0">
                                          <p:val>
                                            <p:fltVal val="0"/>
                                          </p:val>
                                        </p:tav>
                                        <p:tav tm="100000">
                                          <p:val>
                                            <p:strVal val="#ppt_h"/>
                                          </p:val>
                                        </p:tav>
                                      </p:tavLst>
                                    </p:anim>
                                  </p:childTnLst>
                                </p:cTn>
                              </p:par>
                            </p:childTnLst>
                          </p:cTn>
                        </p:par>
                      </p:childTnLst>
                    </p:cTn>
                  </p:par>
                  <p:par>
                    <p:cTn id="31" fill="hold">
                      <p:stCondLst>
                        <p:cond delay="indefinite"/>
                      </p:stCondLst>
                      <p:childTnLst>
                        <p:par>
                          <p:cTn id="32" fill="hold">
                            <p:stCondLst>
                              <p:cond delay="0"/>
                            </p:stCondLst>
                            <p:childTnLst>
                              <p:par>
                                <p:cTn id="33" presetID="12" presetClass="entr" presetSubtype="2" fill="hold" nodeType="clickEffect">
                                  <p:stCondLst>
                                    <p:cond delay="0"/>
                                  </p:stCondLst>
                                  <p:childTnLst>
                                    <p:set>
                                      <p:cBhvr>
                                        <p:cTn id="34" dur="1" fill="hold">
                                          <p:stCondLst>
                                            <p:cond delay="0"/>
                                          </p:stCondLst>
                                        </p:cTn>
                                        <p:tgtEl>
                                          <p:spTgt spid="235"/>
                                        </p:tgtEl>
                                        <p:attrNameLst>
                                          <p:attrName>style.visibility</p:attrName>
                                        </p:attrNameLst>
                                      </p:cBhvr>
                                      <p:to>
                                        <p:strVal val="visible"/>
                                      </p:to>
                                    </p:set>
                                    <p:anim calcmode="lin" valueType="num">
                                      <p:cBhvr additive="base">
                                        <p:cTn id="35" dur="500"/>
                                        <p:tgtEl>
                                          <p:spTgt spid="235"/>
                                        </p:tgtEl>
                                        <p:attrNameLst>
                                          <p:attrName>ppt_x</p:attrName>
                                        </p:attrNameLst>
                                      </p:cBhvr>
                                      <p:tavLst>
                                        <p:tav tm="0">
                                          <p:val>
                                            <p:strVal val="#ppt_x+#ppt_w*1.125000"/>
                                          </p:val>
                                        </p:tav>
                                        <p:tav tm="100000">
                                          <p:val>
                                            <p:strVal val="#ppt_x"/>
                                          </p:val>
                                        </p:tav>
                                      </p:tavLst>
                                    </p:anim>
                                    <p:animEffect transition="in" filter="wipe(left)">
                                      <p:cBhvr>
                                        <p:cTn id="36" dur="500"/>
                                        <p:tgtEl>
                                          <p:spTgt spid="235"/>
                                        </p:tgtEl>
                                      </p:cBhvr>
                                    </p:animEffect>
                                  </p:childTnLst>
                                </p:cTn>
                              </p:par>
                            </p:childTnLst>
                          </p:cTn>
                        </p:par>
                        <p:par>
                          <p:cTn id="37" fill="hold">
                            <p:stCondLst>
                              <p:cond delay="500"/>
                            </p:stCondLst>
                            <p:childTnLst>
                              <p:par>
                                <p:cTn id="38" presetID="12" presetClass="entr" presetSubtype="2" fill="hold" nodeType="afterEffect">
                                  <p:stCondLst>
                                    <p:cond delay="1000"/>
                                  </p:stCondLst>
                                  <p:childTnLst>
                                    <p:set>
                                      <p:cBhvr>
                                        <p:cTn id="39" dur="1" fill="hold">
                                          <p:stCondLst>
                                            <p:cond delay="0"/>
                                          </p:stCondLst>
                                        </p:cTn>
                                        <p:tgtEl>
                                          <p:spTgt spid="260"/>
                                        </p:tgtEl>
                                        <p:attrNameLst>
                                          <p:attrName>style.visibility</p:attrName>
                                        </p:attrNameLst>
                                      </p:cBhvr>
                                      <p:to>
                                        <p:strVal val="visible"/>
                                      </p:to>
                                    </p:set>
                                    <p:anim calcmode="lin" valueType="num">
                                      <p:cBhvr additive="base">
                                        <p:cTn id="40" dur="500"/>
                                        <p:tgtEl>
                                          <p:spTgt spid="260"/>
                                        </p:tgtEl>
                                        <p:attrNameLst>
                                          <p:attrName>ppt_x</p:attrName>
                                        </p:attrNameLst>
                                      </p:cBhvr>
                                      <p:tavLst>
                                        <p:tav tm="0">
                                          <p:val>
                                            <p:strVal val="#ppt_x+#ppt_w*1.125000"/>
                                          </p:val>
                                        </p:tav>
                                        <p:tav tm="100000">
                                          <p:val>
                                            <p:strVal val="#ppt_x"/>
                                          </p:val>
                                        </p:tav>
                                      </p:tavLst>
                                    </p:anim>
                                    <p:animEffect transition="in" filter="wipe(left)">
                                      <p:cBhvr>
                                        <p:cTn id="41" dur="500"/>
                                        <p:tgtEl>
                                          <p:spTgt spid="260"/>
                                        </p:tgtEl>
                                      </p:cBhvr>
                                    </p:animEffect>
                                  </p:childTnLst>
                                </p:cTn>
                              </p:par>
                            </p:childTnLst>
                          </p:cTn>
                        </p:par>
                        <p:par>
                          <p:cTn id="42" fill="hold">
                            <p:stCondLst>
                              <p:cond delay="2000"/>
                            </p:stCondLst>
                            <p:childTnLst>
                              <p:par>
                                <p:cTn id="43" presetID="9" presetClass="entr" presetSubtype="0" fill="hold" nodeType="afterEffect">
                                  <p:stCondLst>
                                    <p:cond delay="1000"/>
                                  </p:stCondLst>
                                  <p:childTnLst>
                                    <p:set>
                                      <p:cBhvr>
                                        <p:cTn id="44" dur="1" fill="hold">
                                          <p:stCondLst>
                                            <p:cond delay="0"/>
                                          </p:stCondLst>
                                        </p:cTn>
                                        <p:tgtEl>
                                          <p:spTgt spid="268"/>
                                        </p:tgtEl>
                                        <p:attrNameLst>
                                          <p:attrName>style.visibility</p:attrName>
                                        </p:attrNameLst>
                                      </p:cBhvr>
                                      <p:to>
                                        <p:strVal val="visible"/>
                                      </p:to>
                                    </p:set>
                                    <p:animEffect transition="in" filter="dissolve">
                                      <p:cBhvr>
                                        <p:cTn id="45" dur="500"/>
                                        <p:tgtEl>
                                          <p:spTgt spid="268"/>
                                        </p:tgtEl>
                                      </p:cBhvr>
                                    </p:animEffect>
                                  </p:childTnLst>
                                </p:cTn>
                              </p:par>
                            </p:childTnLst>
                          </p:cTn>
                        </p:par>
                        <p:par>
                          <p:cTn id="46" fill="hold">
                            <p:stCondLst>
                              <p:cond delay="3500"/>
                            </p:stCondLst>
                            <p:childTnLst>
                              <p:par>
                                <p:cTn id="47" presetID="22" presetClass="entr" presetSubtype="8" fill="hold" grpId="0" nodeType="afterEffect">
                                  <p:stCondLst>
                                    <p:cond delay="0"/>
                                  </p:stCondLst>
                                  <p:childTnLst>
                                    <p:set>
                                      <p:cBhvr>
                                        <p:cTn id="48" dur="1" fill="hold">
                                          <p:stCondLst>
                                            <p:cond delay="0"/>
                                          </p:stCondLst>
                                        </p:cTn>
                                        <p:tgtEl>
                                          <p:spTgt spid="270"/>
                                        </p:tgtEl>
                                        <p:attrNameLst>
                                          <p:attrName>style.visibility</p:attrName>
                                        </p:attrNameLst>
                                      </p:cBhvr>
                                      <p:to>
                                        <p:strVal val="visible"/>
                                      </p:to>
                                    </p:set>
                                    <p:animEffect transition="in" filter="wipe(left)">
                                      <p:cBhvr>
                                        <p:cTn id="49" dur="500"/>
                                        <p:tgtEl>
                                          <p:spTgt spid="270"/>
                                        </p:tgtEl>
                                      </p:cBhvr>
                                    </p:animEffect>
                                  </p:childTnLst>
                                </p:cTn>
                              </p:par>
                            </p:childTnLst>
                          </p:cTn>
                        </p:par>
                      </p:childTnLst>
                    </p:cTn>
                  </p:par>
                  <p:par>
                    <p:cTn id="50" fill="hold">
                      <p:stCondLst>
                        <p:cond delay="indefinite"/>
                      </p:stCondLst>
                      <p:childTnLst>
                        <p:par>
                          <p:cTn id="51" fill="hold">
                            <p:stCondLst>
                              <p:cond delay="0"/>
                            </p:stCondLst>
                            <p:childTnLst>
                              <p:par>
                                <p:cTn id="52" presetID="3" presetClass="entr" presetSubtype="10" fill="hold" grpId="0" nodeType="clickEffect">
                                  <p:stCondLst>
                                    <p:cond delay="0"/>
                                  </p:stCondLst>
                                  <p:childTnLst>
                                    <p:set>
                                      <p:cBhvr>
                                        <p:cTn id="53" dur="1" fill="hold">
                                          <p:stCondLst>
                                            <p:cond delay="0"/>
                                          </p:stCondLst>
                                        </p:cTn>
                                        <p:tgtEl>
                                          <p:spTgt spid="271"/>
                                        </p:tgtEl>
                                        <p:attrNameLst>
                                          <p:attrName>style.visibility</p:attrName>
                                        </p:attrNameLst>
                                      </p:cBhvr>
                                      <p:to>
                                        <p:strVal val="visible"/>
                                      </p:to>
                                    </p:set>
                                    <p:animEffect transition="in" filter="blinds(horizontal)">
                                      <p:cBhvr>
                                        <p:cTn id="54" dur="500"/>
                                        <p:tgtEl>
                                          <p:spTgt spid="27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4" grpId="0" build="p" autoUpdateAnimBg="0"/>
      <p:bldP spid="267" grpId="0" animBg="1" autoUpdateAnimBg="0"/>
      <p:bldP spid="270" grpId="0" autoUpdateAnimBg="0"/>
      <p:bldP spid="271" grpId="0" animBg="1" autoUpdateAnimBg="0"/>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标题 3">
            <a:extLst>
              <a:ext uri="{FF2B5EF4-FFF2-40B4-BE49-F238E27FC236}">
                <a16:creationId xmlns:a16="http://schemas.microsoft.com/office/drawing/2014/main" id="{A3557054-D826-9F4E-A18F-AE9DEA5A0C65}"/>
              </a:ext>
            </a:extLst>
          </p:cNvPr>
          <p:cNvSpPr>
            <a:spLocks noGrp="1"/>
          </p:cNvSpPr>
          <p:nvPr>
            <p:ph type="title"/>
          </p:nvPr>
        </p:nvSpPr>
        <p:spPr/>
        <p:txBody>
          <a:bodyPr>
            <a:normAutofit/>
          </a:bodyPr>
          <a:lstStyle/>
          <a:p>
            <a:r>
              <a:rPr kumimoji="1" lang="en-US" altLang="zh-CN" dirty="0"/>
              <a:t>1.</a:t>
            </a:r>
            <a:r>
              <a:rPr kumimoji="1" lang="zh-CN" altLang="en-US" dirty="0"/>
              <a:t> 理想开关的开关特性</a:t>
            </a:r>
          </a:p>
        </p:txBody>
      </p:sp>
      <p:sp>
        <p:nvSpPr>
          <p:cNvPr id="18" name="Text Box 3">
            <a:extLst>
              <a:ext uri="{FF2B5EF4-FFF2-40B4-BE49-F238E27FC236}">
                <a16:creationId xmlns:a16="http://schemas.microsoft.com/office/drawing/2014/main" id="{2C561558-02A7-81CC-9C6F-D3600F59701E}"/>
              </a:ext>
            </a:extLst>
          </p:cNvPr>
          <p:cNvSpPr txBox="1">
            <a:spLocks noChangeArrowheads="1"/>
          </p:cNvSpPr>
          <p:nvPr/>
        </p:nvSpPr>
        <p:spPr bwMode="auto">
          <a:xfrm>
            <a:off x="2008188" y="1867411"/>
            <a:ext cx="3462337"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zh-CN" altLang="en-US">
                <a:solidFill>
                  <a:srgbClr val="0033CC"/>
                </a:solidFill>
              </a:rPr>
              <a:t>一、 静态特性</a:t>
            </a:r>
          </a:p>
        </p:txBody>
      </p:sp>
      <p:sp>
        <p:nvSpPr>
          <p:cNvPr id="19" name="Text Box 4">
            <a:extLst>
              <a:ext uri="{FF2B5EF4-FFF2-40B4-BE49-F238E27FC236}">
                <a16:creationId xmlns:a16="http://schemas.microsoft.com/office/drawing/2014/main" id="{3208231B-B903-C4A9-BE56-949985B43FD7}"/>
              </a:ext>
            </a:extLst>
          </p:cNvPr>
          <p:cNvSpPr txBox="1">
            <a:spLocks noChangeArrowheads="1"/>
          </p:cNvSpPr>
          <p:nvPr/>
        </p:nvSpPr>
        <p:spPr bwMode="auto">
          <a:xfrm>
            <a:off x="1891817" y="3131337"/>
            <a:ext cx="2619375" cy="519112"/>
          </a:xfrm>
          <a:prstGeom prst="rect">
            <a:avLst/>
          </a:prstGeom>
          <a:noFill/>
          <a:ln>
            <a:noFill/>
          </a:ln>
          <a:effectLst/>
          <a:extLst>
            <a:ext uri="{909E8E84-426E-40DD-AFC4-6F175D3DCCD1}">
              <a14:hiddenFill xmlns:a14="http://schemas.microsoft.com/office/drawing/2010/main">
                <a:solidFill>
                  <a:srgbClr val="CCFFCC">
                    <a:alpha val="50195"/>
                  </a:srgbClr>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dirty="0">
                <a:solidFill>
                  <a:srgbClr val="FF0066"/>
                </a:solidFill>
                <a:cs typeface="Times New Roman" panose="02020603050405020304" pitchFamily="18" charset="0"/>
              </a:rPr>
              <a:t>① </a:t>
            </a:r>
            <a:r>
              <a:rPr lang="zh-CN" altLang="en-US" dirty="0">
                <a:solidFill>
                  <a:srgbClr val="FF0066"/>
                </a:solidFill>
              </a:rPr>
              <a:t>断开</a:t>
            </a:r>
          </a:p>
        </p:txBody>
      </p:sp>
      <p:sp>
        <p:nvSpPr>
          <p:cNvPr id="21" name="Text Box 6">
            <a:extLst>
              <a:ext uri="{FF2B5EF4-FFF2-40B4-BE49-F238E27FC236}">
                <a16:creationId xmlns:a16="http://schemas.microsoft.com/office/drawing/2014/main" id="{DBFAF897-32FB-F8B6-1425-58D70BD104F5}"/>
              </a:ext>
            </a:extLst>
          </p:cNvPr>
          <p:cNvSpPr txBox="1">
            <a:spLocks noChangeArrowheads="1"/>
          </p:cNvSpPr>
          <p:nvPr/>
        </p:nvSpPr>
        <p:spPr bwMode="auto">
          <a:xfrm>
            <a:off x="6556375" y="3200911"/>
            <a:ext cx="2505075" cy="519112"/>
          </a:xfrm>
          <a:prstGeom prst="rect">
            <a:avLst/>
          </a:prstGeom>
          <a:noFill/>
          <a:ln>
            <a:noFill/>
          </a:ln>
          <a:effectLst/>
          <a:extLst>
            <a:ext uri="{909E8E84-426E-40DD-AFC4-6F175D3DCCD1}">
              <a14:hiddenFill xmlns:a14="http://schemas.microsoft.com/office/drawing/2010/main">
                <a:solidFill>
                  <a:srgbClr val="CCFFCC">
                    <a:alpha val="50195"/>
                  </a:srgbClr>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a:solidFill>
                  <a:srgbClr val="FF0066"/>
                </a:solidFill>
                <a:cs typeface="Times New Roman" panose="02020603050405020304" pitchFamily="18" charset="0"/>
              </a:rPr>
              <a:t>② </a:t>
            </a:r>
            <a:r>
              <a:rPr lang="zh-CN" altLang="en-US">
                <a:solidFill>
                  <a:srgbClr val="FF0066"/>
                </a:solidFill>
              </a:rPr>
              <a:t>闭合</a:t>
            </a:r>
          </a:p>
        </p:txBody>
      </p:sp>
      <p:grpSp>
        <p:nvGrpSpPr>
          <p:cNvPr id="23" name="Group 22">
            <a:extLst>
              <a:ext uri="{FF2B5EF4-FFF2-40B4-BE49-F238E27FC236}">
                <a16:creationId xmlns:a16="http://schemas.microsoft.com/office/drawing/2014/main" id="{0060C05A-80D3-BAC5-0816-927060B05DEB}"/>
              </a:ext>
            </a:extLst>
          </p:cNvPr>
          <p:cNvGrpSpPr>
            <a:grpSpLocks/>
          </p:cNvGrpSpPr>
          <p:nvPr/>
        </p:nvGrpSpPr>
        <p:grpSpPr bwMode="auto">
          <a:xfrm>
            <a:off x="6632575" y="1764223"/>
            <a:ext cx="3097213" cy="1079500"/>
            <a:chOff x="2463" y="1824"/>
            <a:chExt cx="1951" cy="680"/>
          </a:xfrm>
        </p:grpSpPr>
        <p:sp>
          <p:nvSpPr>
            <p:cNvPr id="24" name="Text Box 9">
              <a:extLst>
                <a:ext uri="{FF2B5EF4-FFF2-40B4-BE49-F238E27FC236}">
                  <a16:creationId xmlns:a16="http://schemas.microsoft.com/office/drawing/2014/main" id="{4FF08E33-550B-CAC2-94CB-BF869EFE9F98}"/>
                </a:ext>
              </a:extLst>
            </p:cNvPr>
            <p:cNvSpPr txBox="1">
              <a:spLocks noChangeArrowheads="1"/>
            </p:cNvSpPr>
            <p:nvPr/>
          </p:nvSpPr>
          <p:spPr bwMode="auto">
            <a:xfrm>
              <a:off x="4213" y="2130"/>
              <a:ext cx="116"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spcBef>
                  <a:spcPct val="50000"/>
                </a:spcBef>
              </a:pPr>
              <a:endParaRPr kumimoji="0" lang="zh-CN" altLang="zh-CN" sz="1800" b="0">
                <a:latin typeface="Arial" panose="020B0604020202020204" pitchFamily="34" charset="0"/>
              </a:endParaRPr>
            </a:p>
          </p:txBody>
        </p:sp>
        <p:cxnSp>
          <p:nvCxnSpPr>
            <p:cNvPr id="25" name="AutoShape 10">
              <a:extLst>
                <a:ext uri="{FF2B5EF4-FFF2-40B4-BE49-F238E27FC236}">
                  <a16:creationId xmlns:a16="http://schemas.microsoft.com/office/drawing/2014/main" id="{E5282F40-3770-42FF-63CC-4D0EB7756FA9}"/>
                </a:ext>
              </a:extLst>
            </p:cNvPr>
            <p:cNvCxnSpPr>
              <a:cxnSpLocks noChangeShapeType="1"/>
            </p:cNvCxnSpPr>
            <p:nvPr/>
          </p:nvCxnSpPr>
          <p:spPr bwMode="auto">
            <a:xfrm flipH="1">
              <a:off x="2716" y="2253"/>
              <a:ext cx="499" cy="1"/>
            </a:xfrm>
            <a:prstGeom prst="straightConnector1">
              <a:avLst/>
            </a:prstGeom>
            <a:noFill/>
            <a:ln w="381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6" name="Line 11">
              <a:extLst>
                <a:ext uri="{FF2B5EF4-FFF2-40B4-BE49-F238E27FC236}">
                  <a16:creationId xmlns:a16="http://schemas.microsoft.com/office/drawing/2014/main" id="{7309C831-653A-BD24-1222-84C912CFC722}"/>
                </a:ext>
              </a:extLst>
            </p:cNvPr>
            <p:cNvSpPr>
              <a:spLocks noChangeShapeType="1"/>
            </p:cNvSpPr>
            <p:nvPr/>
          </p:nvSpPr>
          <p:spPr bwMode="auto">
            <a:xfrm>
              <a:off x="3623" y="2243"/>
              <a:ext cx="499" cy="0"/>
            </a:xfrm>
            <a:prstGeom prst="line">
              <a:avLst/>
            </a:prstGeom>
            <a:noFill/>
            <a:ln w="381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7" name="Line 12">
              <a:extLst>
                <a:ext uri="{FF2B5EF4-FFF2-40B4-BE49-F238E27FC236}">
                  <a16:creationId xmlns:a16="http://schemas.microsoft.com/office/drawing/2014/main" id="{E9671B65-6503-6F42-E85D-DE618F6F86A8}"/>
                </a:ext>
              </a:extLst>
            </p:cNvPr>
            <p:cNvSpPr>
              <a:spLocks noChangeShapeType="1"/>
            </p:cNvSpPr>
            <p:nvPr/>
          </p:nvSpPr>
          <p:spPr bwMode="auto">
            <a:xfrm flipV="1">
              <a:off x="3263" y="2151"/>
              <a:ext cx="363" cy="91"/>
            </a:xfrm>
            <a:prstGeom prst="line">
              <a:avLst/>
            </a:prstGeom>
            <a:noFill/>
            <a:ln w="381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8" name="Rectangle 13">
              <a:extLst>
                <a:ext uri="{FF2B5EF4-FFF2-40B4-BE49-F238E27FC236}">
                  <a16:creationId xmlns:a16="http://schemas.microsoft.com/office/drawing/2014/main" id="{E698A91E-6B11-23D4-6B49-46283F8CE040}"/>
                </a:ext>
              </a:extLst>
            </p:cNvPr>
            <p:cNvSpPr>
              <a:spLocks noChangeArrowheads="1"/>
            </p:cNvSpPr>
            <p:nvPr/>
          </p:nvSpPr>
          <p:spPr bwMode="auto">
            <a:xfrm>
              <a:off x="2463" y="1824"/>
              <a:ext cx="1951" cy="680"/>
            </a:xfrm>
            <a:prstGeom prst="rect">
              <a:avLst/>
            </a:prstGeom>
            <a:noFill/>
            <a:ln w="38100">
              <a:pattFill prst="sphere">
                <a:fgClr>
                  <a:srgbClr val="996600"/>
                </a:fgClr>
                <a:bgClr>
                  <a:srgbClr val="FFFFFF"/>
                </a:bgClr>
              </a:patt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endParaRPr lang="zh-CN" altLang="zh-CN">
                <a:solidFill>
                  <a:srgbClr val="33CC33"/>
                </a:solidFill>
              </a:endParaRPr>
            </a:p>
          </p:txBody>
        </p:sp>
        <p:sp>
          <p:nvSpPr>
            <p:cNvPr id="29" name="Text Box 14">
              <a:extLst>
                <a:ext uri="{FF2B5EF4-FFF2-40B4-BE49-F238E27FC236}">
                  <a16:creationId xmlns:a16="http://schemas.microsoft.com/office/drawing/2014/main" id="{1F55CA36-0C75-C316-4EBE-2ED98061E59A}"/>
                </a:ext>
              </a:extLst>
            </p:cNvPr>
            <p:cNvSpPr txBox="1">
              <a:spLocks noChangeArrowheads="1"/>
            </p:cNvSpPr>
            <p:nvPr/>
          </p:nvSpPr>
          <p:spPr bwMode="auto">
            <a:xfrm>
              <a:off x="3325" y="1855"/>
              <a:ext cx="223"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kumimoji="0" lang="en-US" altLang="zh-CN" sz="2400">
                  <a:solidFill>
                    <a:srgbClr val="FF0066"/>
                  </a:solidFill>
                </a:rPr>
                <a:t>S</a:t>
              </a:r>
            </a:p>
          </p:txBody>
        </p:sp>
        <p:sp>
          <p:nvSpPr>
            <p:cNvPr id="43" name="Text Box 15">
              <a:extLst>
                <a:ext uri="{FF2B5EF4-FFF2-40B4-BE49-F238E27FC236}">
                  <a16:creationId xmlns:a16="http://schemas.microsoft.com/office/drawing/2014/main" id="{668CC828-84C7-9814-3EAE-CD8FBD85D86D}"/>
                </a:ext>
              </a:extLst>
            </p:cNvPr>
            <p:cNvSpPr txBox="1">
              <a:spLocks noChangeArrowheads="1"/>
            </p:cNvSpPr>
            <p:nvPr/>
          </p:nvSpPr>
          <p:spPr bwMode="auto">
            <a:xfrm>
              <a:off x="2516" y="1949"/>
              <a:ext cx="255"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kumimoji="0" lang="en-US" altLang="zh-CN" sz="2400">
                  <a:solidFill>
                    <a:srgbClr val="0033CC"/>
                  </a:solidFill>
                </a:rPr>
                <a:t>A</a:t>
              </a:r>
            </a:p>
          </p:txBody>
        </p:sp>
        <p:sp>
          <p:nvSpPr>
            <p:cNvPr id="44" name="Oval 16">
              <a:extLst>
                <a:ext uri="{FF2B5EF4-FFF2-40B4-BE49-F238E27FC236}">
                  <a16:creationId xmlns:a16="http://schemas.microsoft.com/office/drawing/2014/main" id="{F289AA18-C122-5692-457D-B5C94C20E9F4}"/>
                </a:ext>
              </a:extLst>
            </p:cNvPr>
            <p:cNvSpPr>
              <a:spLocks noChangeArrowheads="1"/>
            </p:cNvSpPr>
            <p:nvPr/>
          </p:nvSpPr>
          <p:spPr bwMode="auto">
            <a:xfrm>
              <a:off x="2645" y="2220"/>
              <a:ext cx="69" cy="70"/>
            </a:xfrm>
            <a:prstGeom prst="ellipse">
              <a:avLst/>
            </a:prstGeom>
            <a:noFill/>
            <a:ln w="2857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45" name="Oval 17">
              <a:extLst>
                <a:ext uri="{FF2B5EF4-FFF2-40B4-BE49-F238E27FC236}">
                  <a16:creationId xmlns:a16="http://schemas.microsoft.com/office/drawing/2014/main" id="{469D6726-82B0-FCA8-D354-B5C9B3D959F2}"/>
                </a:ext>
              </a:extLst>
            </p:cNvPr>
            <p:cNvSpPr>
              <a:spLocks noChangeArrowheads="1"/>
            </p:cNvSpPr>
            <p:nvPr/>
          </p:nvSpPr>
          <p:spPr bwMode="auto">
            <a:xfrm>
              <a:off x="4105" y="2210"/>
              <a:ext cx="69" cy="70"/>
            </a:xfrm>
            <a:prstGeom prst="ellipse">
              <a:avLst/>
            </a:prstGeom>
            <a:noFill/>
            <a:ln w="2857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46" name="Oval 18">
              <a:extLst>
                <a:ext uri="{FF2B5EF4-FFF2-40B4-BE49-F238E27FC236}">
                  <a16:creationId xmlns:a16="http://schemas.microsoft.com/office/drawing/2014/main" id="{B3695328-D34C-A3D4-1272-D9BAF83BBF6E}"/>
                </a:ext>
              </a:extLst>
            </p:cNvPr>
            <p:cNvSpPr>
              <a:spLocks noChangeArrowheads="1"/>
            </p:cNvSpPr>
            <p:nvPr/>
          </p:nvSpPr>
          <p:spPr bwMode="auto">
            <a:xfrm>
              <a:off x="3555" y="2208"/>
              <a:ext cx="69" cy="70"/>
            </a:xfrm>
            <a:prstGeom prst="ellipse">
              <a:avLst/>
            </a:prstGeom>
            <a:noFill/>
            <a:ln w="2857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47" name="Oval 19">
              <a:extLst>
                <a:ext uri="{FF2B5EF4-FFF2-40B4-BE49-F238E27FC236}">
                  <a16:creationId xmlns:a16="http://schemas.microsoft.com/office/drawing/2014/main" id="{52540A4E-9530-0A92-D861-D0CDEB674F85}"/>
                </a:ext>
              </a:extLst>
            </p:cNvPr>
            <p:cNvSpPr>
              <a:spLocks noChangeArrowheads="1"/>
            </p:cNvSpPr>
            <p:nvPr/>
          </p:nvSpPr>
          <p:spPr bwMode="auto">
            <a:xfrm>
              <a:off x="3199" y="2215"/>
              <a:ext cx="69" cy="70"/>
            </a:xfrm>
            <a:prstGeom prst="ellipse">
              <a:avLst/>
            </a:prstGeom>
            <a:noFill/>
            <a:ln w="2857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48" name="Text Box 20">
              <a:extLst>
                <a:ext uri="{FF2B5EF4-FFF2-40B4-BE49-F238E27FC236}">
                  <a16:creationId xmlns:a16="http://schemas.microsoft.com/office/drawing/2014/main" id="{1C87EA3C-EF75-83A1-00E9-BE45FDD67244}"/>
                </a:ext>
              </a:extLst>
            </p:cNvPr>
            <p:cNvSpPr txBox="1">
              <a:spLocks noChangeArrowheads="1"/>
            </p:cNvSpPr>
            <p:nvPr/>
          </p:nvSpPr>
          <p:spPr bwMode="auto">
            <a:xfrm>
              <a:off x="4004" y="1955"/>
              <a:ext cx="265"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kumimoji="0" lang="en-US" altLang="zh-CN" sz="2400">
                  <a:solidFill>
                    <a:srgbClr val="0033CC"/>
                  </a:solidFill>
                </a:rPr>
                <a:t>K</a:t>
              </a:r>
            </a:p>
          </p:txBody>
        </p:sp>
      </p:grpSp>
      <p:sp>
        <p:nvSpPr>
          <p:cNvPr id="5" name="灯片编号占位符 4">
            <a:extLst>
              <a:ext uri="{FF2B5EF4-FFF2-40B4-BE49-F238E27FC236}">
                <a16:creationId xmlns:a16="http://schemas.microsoft.com/office/drawing/2014/main" id="{959057A3-0087-D824-6484-FE8805CD1536}"/>
              </a:ext>
            </a:extLst>
          </p:cNvPr>
          <p:cNvSpPr>
            <a:spLocks noGrp="1"/>
          </p:cNvSpPr>
          <p:nvPr>
            <p:ph type="sldNum" sz="quarter" idx="12"/>
          </p:nvPr>
        </p:nvSpPr>
        <p:spPr/>
        <p:txBody>
          <a:bodyPr/>
          <a:lstStyle/>
          <a:p>
            <a:fld id="{392CBAA0-59E6-204E-8F03-85E5040D48B8}" type="slidenum">
              <a:rPr kumimoji="1" lang="zh-CN" altLang="en-US" smtClean="0"/>
              <a:t>12</a:t>
            </a:fld>
            <a:r>
              <a:rPr kumimoji="1" lang="en-US" altLang="zh-CN"/>
              <a:t>/132</a:t>
            </a:r>
            <a:endParaRPr kumimoji="1" lang="zh-CN" altLang="en-US" dirty="0"/>
          </a:p>
        </p:txBody>
      </p:sp>
      <mc:AlternateContent xmlns:mc="http://schemas.openxmlformats.org/markup-compatibility/2006" xmlns:a14="http://schemas.microsoft.com/office/drawing/2010/main">
        <mc:Choice Requires="a14">
          <p:sp>
            <p:nvSpPr>
              <p:cNvPr id="2" name="文本框 1">
                <a:extLst>
                  <a:ext uri="{FF2B5EF4-FFF2-40B4-BE49-F238E27FC236}">
                    <a16:creationId xmlns:a16="http://schemas.microsoft.com/office/drawing/2014/main" id="{41076E7C-737B-086D-7BAF-271B61C567E6}"/>
                  </a:ext>
                </a:extLst>
              </p:cNvPr>
              <p:cNvSpPr txBox="1"/>
              <p:nvPr/>
            </p:nvSpPr>
            <p:spPr>
              <a:xfrm>
                <a:off x="1828170" y="3694846"/>
                <a:ext cx="3076162" cy="430887"/>
              </a:xfrm>
              <a:prstGeom prst="rect">
                <a:avLst/>
              </a:prstGeom>
              <a:noFill/>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sSub>
                        <m:sSubPr>
                          <m:ctrlPr>
                            <a:rPr kumimoji="1" lang="en-US" altLang="zh-CN" sz="2800" b="0" i="1" smtClean="0">
                              <a:latin typeface="Cambria Math" panose="02040503050406030204" pitchFamily="18" charset="0"/>
                            </a:rPr>
                          </m:ctrlPr>
                        </m:sSubPr>
                        <m:e>
                          <m:r>
                            <a:rPr kumimoji="1" lang="en-US" altLang="zh-CN" sz="2800" i="1" smtClean="0">
                              <a:latin typeface="Cambria Math" panose="02040503050406030204" pitchFamily="18" charset="0"/>
                            </a:rPr>
                            <m:t>𝑅</m:t>
                          </m:r>
                        </m:e>
                        <m:sub>
                          <m:r>
                            <a:rPr kumimoji="1" lang="en-US" altLang="zh-CN" sz="2800" b="0" i="1" smtClean="0">
                              <a:latin typeface="Cambria Math" panose="02040503050406030204" pitchFamily="18" charset="0"/>
                            </a:rPr>
                            <m:t>𝑂𝐹𝐹</m:t>
                          </m:r>
                        </m:sub>
                      </m:sSub>
                      <m:r>
                        <a:rPr kumimoji="1" lang="en-US" altLang="zh-CN" sz="2800" b="0" i="1" smtClean="0">
                          <a:latin typeface="Cambria Math" panose="02040503050406030204" pitchFamily="18" charset="0"/>
                        </a:rPr>
                        <m:t>=∞,</m:t>
                      </m:r>
                      <m:r>
                        <a:rPr kumimoji="1" lang="zh-CN" altLang="en-US" sz="2800" b="0" i="1" smtClean="0">
                          <a:latin typeface="Cambria Math" panose="02040503050406030204" pitchFamily="18" charset="0"/>
                        </a:rPr>
                        <m:t> </m:t>
                      </m:r>
                      <m:sSub>
                        <m:sSubPr>
                          <m:ctrlPr>
                            <a:rPr kumimoji="1" lang="en-US" altLang="zh-CN" sz="2800" b="0" i="1" smtClean="0">
                              <a:latin typeface="Cambria Math" panose="02040503050406030204" pitchFamily="18" charset="0"/>
                            </a:rPr>
                          </m:ctrlPr>
                        </m:sSubPr>
                        <m:e>
                          <m:r>
                            <a:rPr kumimoji="1" lang="en-US" altLang="zh-CN" sz="2800" b="0" i="1" smtClean="0">
                              <a:latin typeface="Cambria Math" panose="02040503050406030204" pitchFamily="18" charset="0"/>
                            </a:rPr>
                            <m:t>𝐼</m:t>
                          </m:r>
                        </m:e>
                        <m:sub>
                          <m:r>
                            <a:rPr kumimoji="1" lang="en-US" altLang="zh-CN" sz="2800" b="0" i="1" smtClean="0">
                              <a:latin typeface="Cambria Math" panose="02040503050406030204" pitchFamily="18" charset="0"/>
                            </a:rPr>
                            <m:t>𝑂𝐹𝐹</m:t>
                          </m:r>
                        </m:sub>
                      </m:sSub>
                      <m:r>
                        <a:rPr kumimoji="1" lang="en-US" altLang="zh-CN" sz="2800" b="0" i="1" smtClean="0">
                          <a:latin typeface="Cambria Math" panose="02040503050406030204" pitchFamily="18" charset="0"/>
                        </a:rPr>
                        <m:t>=0</m:t>
                      </m:r>
                    </m:oMath>
                  </m:oMathPara>
                </a14:m>
                <a:endParaRPr kumimoji="1" lang="zh-CN" altLang="en-US" sz="2800" i="1" dirty="0"/>
              </a:p>
            </p:txBody>
          </p:sp>
        </mc:Choice>
        <mc:Fallback xmlns="">
          <p:sp>
            <p:nvSpPr>
              <p:cNvPr id="2" name="文本框 1">
                <a:extLst>
                  <a:ext uri="{FF2B5EF4-FFF2-40B4-BE49-F238E27FC236}">
                    <a16:creationId xmlns:a16="http://schemas.microsoft.com/office/drawing/2014/main" id="{41076E7C-737B-086D-7BAF-271B61C567E6}"/>
                  </a:ext>
                </a:extLst>
              </p:cNvPr>
              <p:cNvSpPr txBox="1">
                <a:spLocks noRot="1" noChangeAspect="1" noMove="1" noResize="1" noEditPoints="1" noAdjustHandles="1" noChangeArrowheads="1" noChangeShapeType="1" noTextEdit="1"/>
              </p:cNvSpPr>
              <p:nvPr/>
            </p:nvSpPr>
            <p:spPr>
              <a:xfrm>
                <a:off x="1828170" y="3694846"/>
                <a:ext cx="3076162" cy="430887"/>
              </a:xfrm>
              <a:prstGeom prst="rect">
                <a:avLst/>
              </a:prstGeom>
              <a:blipFill>
                <a:blip r:embed="rId2"/>
                <a:stretch>
                  <a:fillRect l="-2058" r="-1646" b="-17143"/>
                </a:stretch>
              </a:blipFill>
            </p:spPr>
            <p:txBody>
              <a:bodyPr/>
              <a:lstStyle/>
              <a:p>
                <a:r>
                  <a:rPr lang="zh-CN" altLang="en-US">
                    <a:noFill/>
                  </a:rPr>
                  <a:t> </a:t>
                </a:r>
              </a:p>
            </p:txBody>
          </p:sp>
        </mc:Fallback>
      </mc:AlternateContent>
      <mc:AlternateContent xmlns:mc="http://schemas.openxmlformats.org/markup-compatibility/2006" xmlns:a14="http://schemas.microsoft.com/office/drawing/2010/main">
        <mc:Choice Requires="a14">
          <p:sp>
            <p:nvSpPr>
              <p:cNvPr id="3" name="文本框 2">
                <a:extLst>
                  <a:ext uri="{FF2B5EF4-FFF2-40B4-BE49-F238E27FC236}">
                    <a16:creationId xmlns:a16="http://schemas.microsoft.com/office/drawing/2014/main" id="{095D00F3-0151-0CCB-7D9D-3728D1C4379A}"/>
                  </a:ext>
                </a:extLst>
              </p:cNvPr>
              <p:cNvSpPr txBox="1"/>
              <p:nvPr/>
            </p:nvSpPr>
            <p:spPr>
              <a:xfrm>
                <a:off x="6674297" y="3798834"/>
                <a:ext cx="2886431" cy="430887"/>
              </a:xfrm>
              <a:prstGeom prst="rect">
                <a:avLst/>
              </a:prstGeom>
              <a:noFill/>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sSub>
                        <m:sSubPr>
                          <m:ctrlPr>
                            <a:rPr kumimoji="1" lang="en-US" altLang="zh-CN" sz="2800" b="0" i="1" smtClean="0">
                              <a:latin typeface="Cambria Math" panose="02040503050406030204" pitchFamily="18" charset="0"/>
                            </a:rPr>
                          </m:ctrlPr>
                        </m:sSubPr>
                        <m:e>
                          <m:r>
                            <a:rPr kumimoji="1" lang="en-US" altLang="zh-CN" sz="2800" i="1" smtClean="0">
                              <a:latin typeface="Cambria Math" panose="02040503050406030204" pitchFamily="18" charset="0"/>
                            </a:rPr>
                            <m:t>𝑅</m:t>
                          </m:r>
                        </m:e>
                        <m:sub>
                          <m:r>
                            <a:rPr kumimoji="1" lang="en-US" altLang="zh-CN" sz="2800" b="0" i="1" smtClean="0">
                              <a:latin typeface="Cambria Math" panose="02040503050406030204" pitchFamily="18" charset="0"/>
                            </a:rPr>
                            <m:t>𝑂𝑁</m:t>
                          </m:r>
                        </m:sub>
                      </m:sSub>
                      <m:r>
                        <a:rPr kumimoji="1" lang="en-US" altLang="zh-CN" sz="2800" b="0" i="1" smtClean="0">
                          <a:latin typeface="Cambria Math" panose="02040503050406030204" pitchFamily="18" charset="0"/>
                        </a:rPr>
                        <m:t>=0,</m:t>
                      </m:r>
                      <m:r>
                        <a:rPr kumimoji="1" lang="zh-CN" altLang="en-US" sz="2800" b="0" i="1" smtClean="0">
                          <a:latin typeface="Cambria Math" panose="02040503050406030204" pitchFamily="18" charset="0"/>
                        </a:rPr>
                        <m:t> </m:t>
                      </m:r>
                      <m:sSub>
                        <m:sSubPr>
                          <m:ctrlPr>
                            <a:rPr kumimoji="1" lang="en-US" altLang="zh-CN" sz="2800" b="0" i="1" smtClean="0">
                              <a:latin typeface="Cambria Math" panose="02040503050406030204" pitchFamily="18" charset="0"/>
                            </a:rPr>
                          </m:ctrlPr>
                        </m:sSubPr>
                        <m:e>
                          <m:r>
                            <a:rPr kumimoji="1" lang="en-US" altLang="zh-CN" sz="2800" b="0" i="1" smtClean="0">
                              <a:latin typeface="Cambria Math" panose="02040503050406030204" pitchFamily="18" charset="0"/>
                            </a:rPr>
                            <m:t>𝑈</m:t>
                          </m:r>
                        </m:e>
                        <m:sub>
                          <m:r>
                            <a:rPr kumimoji="1" lang="en-US" altLang="zh-CN" sz="2800" b="0" i="1" smtClean="0">
                              <a:latin typeface="Cambria Math" panose="02040503050406030204" pitchFamily="18" charset="0"/>
                            </a:rPr>
                            <m:t>𝐴𝐾</m:t>
                          </m:r>
                        </m:sub>
                      </m:sSub>
                      <m:r>
                        <a:rPr kumimoji="1" lang="en-US" altLang="zh-CN" sz="2800" b="0" i="1" smtClean="0">
                          <a:latin typeface="Cambria Math" panose="02040503050406030204" pitchFamily="18" charset="0"/>
                        </a:rPr>
                        <m:t>=0</m:t>
                      </m:r>
                    </m:oMath>
                  </m:oMathPara>
                </a14:m>
                <a:endParaRPr kumimoji="1" lang="zh-CN" altLang="en-US" sz="2800" i="1" dirty="0"/>
              </a:p>
            </p:txBody>
          </p:sp>
        </mc:Choice>
        <mc:Fallback xmlns="">
          <p:sp>
            <p:nvSpPr>
              <p:cNvPr id="3" name="文本框 2">
                <a:extLst>
                  <a:ext uri="{FF2B5EF4-FFF2-40B4-BE49-F238E27FC236}">
                    <a16:creationId xmlns:a16="http://schemas.microsoft.com/office/drawing/2014/main" id="{095D00F3-0151-0CCB-7D9D-3728D1C4379A}"/>
                  </a:ext>
                </a:extLst>
              </p:cNvPr>
              <p:cNvSpPr txBox="1">
                <a:spLocks noRot="1" noChangeAspect="1" noMove="1" noResize="1" noEditPoints="1" noAdjustHandles="1" noChangeArrowheads="1" noChangeShapeType="1" noTextEdit="1"/>
              </p:cNvSpPr>
              <p:nvPr/>
            </p:nvSpPr>
            <p:spPr>
              <a:xfrm>
                <a:off x="6674297" y="3798834"/>
                <a:ext cx="2886431" cy="430887"/>
              </a:xfrm>
              <a:prstGeom prst="rect">
                <a:avLst/>
              </a:prstGeom>
              <a:blipFill>
                <a:blip r:embed="rId3"/>
                <a:stretch>
                  <a:fillRect l="-439" r="-439" b="-14286"/>
                </a:stretch>
              </a:blipFill>
            </p:spPr>
            <p:txBody>
              <a:bodyPr/>
              <a:lstStyle/>
              <a:p>
                <a:r>
                  <a:rPr lang="zh-CN" altLang="en-US">
                    <a:noFill/>
                  </a:rPr>
                  <a:t> </a:t>
                </a:r>
              </a:p>
            </p:txBody>
          </p:sp>
        </mc:Fallback>
      </mc:AlternateContent>
      <mc:AlternateContent xmlns:mc="http://schemas.openxmlformats.org/markup-compatibility/2006" xmlns:a14="http://schemas.microsoft.com/office/drawing/2010/main">
        <mc:Choice Requires="a14">
          <p:sp>
            <p:nvSpPr>
              <p:cNvPr id="6" name="文本框 5">
                <a:extLst>
                  <a:ext uri="{FF2B5EF4-FFF2-40B4-BE49-F238E27FC236}">
                    <a16:creationId xmlns:a16="http://schemas.microsoft.com/office/drawing/2014/main" id="{3A34DBA7-7DE3-DD61-579B-DD3DDB2523D6}"/>
                  </a:ext>
                </a:extLst>
              </p:cNvPr>
              <p:cNvSpPr txBox="1"/>
              <p:nvPr/>
            </p:nvSpPr>
            <p:spPr>
              <a:xfrm>
                <a:off x="2309434" y="4743328"/>
                <a:ext cx="1972207" cy="430887"/>
              </a:xfrm>
              <a:prstGeom prst="rect">
                <a:avLst/>
              </a:prstGeom>
              <a:noFill/>
            </p:spPr>
            <p:txBody>
              <a:bodyPr wrap="none" lIns="0" tIns="0" rIns="0" bIns="0" rtlCol="0">
                <a:spAutoFit/>
              </a:bodyPr>
              <a:lstStyle/>
              <a:p>
                <a14:m>
                  <m:oMath xmlns:m="http://schemas.openxmlformats.org/officeDocument/2006/math">
                    <m:r>
                      <a:rPr kumimoji="1" lang="zh-CN" altLang="en-US" sz="2800" b="0" i="1" smtClean="0">
                        <a:latin typeface="Cambria Math" panose="02040503050406030204" pitchFamily="18" charset="0"/>
                      </a:rPr>
                      <m:t> </m:t>
                    </m:r>
                    <m:sSub>
                      <m:sSubPr>
                        <m:ctrlPr>
                          <a:rPr kumimoji="1" lang="en-US" altLang="zh-CN" sz="2800" b="0" i="1" smtClean="0">
                            <a:latin typeface="Cambria Math" panose="02040503050406030204" pitchFamily="18" charset="0"/>
                          </a:rPr>
                        </m:ctrlPr>
                      </m:sSubPr>
                      <m:e>
                        <m:r>
                          <a:rPr kumimoji="1" lang="en-US" altLang="zh-CN" sz="2800" b="0" i="1" smtClean="0">
                            <a:latin typeface="Cambria Math" panose="02040503050406030204" pitchFamily="18" charset="0"/>
                          </a:rPr>
                          <m:t>𝑉</m:t>
                        </m:r>
                      </m:e>
                      <m:sub>
                        <m:r>
                          <a:rPr kumimoji="1" lang="en-US" altLang="zh-CN" sz="2800" b="0" i="1" smtClean="0">
                            <a:latin typeface="Cambria Math" panose="02040503050406030204" pitchFamily="18" charset="0"/>
                          </a:rPr>
                          <m:t>𝑂𝐹𝐹</m:t>
                        </m:r>
                      </m:sub>
                    </m:sSub>
                    <m:r>
                      <a:rPr kumimoji="1" lang="en-US" altLang="zh-CN" sz="2800" b="0" i="1" smtClean="0">
                        <a:latin typeface="Cambria Math" panose="02040503050406030204" pitchFamily="18" charset="0"/>
                      </a:rPr>
                      <m:t>=</m:t>
                    </m:r>
                  </m:oMath>
                </a14:m>
                <a:r>
                  <a:rPr kumimoji="1" lang="zh-CN" altLang="en-US" sz="2800" dirty="0"/>
                  <a:t> 任意</a:t>
                </a:r>
              </a:p>
            </p:txBody>
          </p:sp>
        </mc:Choice>
        <mc:Fallback xmlns="">
          <p:sp>
            <p:nvSpPr>
              <p:cNvPr id="6" name="文本框 5">
                <a:extLst>
                  <a:ext uri="{FF2B5EF4-FFF2-40B4-BE49-F238E27FC236}">
                    <a16:creationId xmlns:a16="http://schemas.microsoft.com/office/drawing/2014/main" id="{3A34DBA7-7DE3-DD61-579B-DD3DDB2523D6}"/>
                  </a:ext>
                </a:extLst>
              </p:cNvPr>
              <p:cNvSpPr txBox="1">
                <a:spLocks noRot="1" noChangeAspect="1" noMove="1" noResize="1" noEditPoints="1" noAdjustHandles="1" noChangeArrowheads="1" noChangeShapeType="1" noTextEdit="1"/>
              </p:cNvSpPr>
              <p:nvPr/>
            </p:nvSpPr>
            <p:spPr>
              <a:xfrm>
                <a:off x="2309434" y="4743328"/>
                <a:ext cx="1972207" cy="430887"/>
              </a:xfrm>
              <a:prstGeom prst="rect">
                <a:avLst/>
              </a:prstGeom>
              <a:blipFill>
                <a:blip r:embed="rId4"/>
                <a:stretch>
                  <a:fillRect l="-8974" t="-25714" r="-10256" b="-45714"/>
                </a:stretch>
              </a:blipFill>
            </p:spPr>
            <p:txBody>
              <a:bodyPr/>
              <a:lstStyle/>
              <a:p>
                <a:r>
                  <a:rPr lang="zh-CN" altLang="en-US">
                    <a:noFill/>
                  </a:rPr>
                  <a:t> </a:t>
                </a:r>
              </a:p>
            </p:txBody>
          </p:sp>
        </mc:Fallback>
      </mc:AlternateContent>
      <mc:AlternateContent xmlns:mc="http://schemas.openxmlformats.org/markup-compatibility/2006" xmlns:a14="http://schemas.microsoft.com/office/drawing/2010/main">
        <mc:Choice Requires="a14">
          <p:sp>
            <p:nvSpPr>
              <p:cNvPr id="7" name="文本框 6">
                <a:extLst>
                  <a:ext uri="{FF2B5EF4-FFF2-40B4-BE49-F238E27FC236}">
                    <a16:creationId xmlns:a16="http://schemas.microsoft.com/office/drawing/2014/main" id="{EC37E435-E3E1-042F-091D-EB004E716CF7}"/>
                  </a:ext>
                </a:extLst>
              </p:cNvPr>
              <p:cNvSpPr txBox="1"/>
              <p:nvPr/>
            </p:nvSpPr>
            <p:spPr>
              <a:xfrm>
                <a:off x="7031038" y="4793833"/>
                <a:ext cx="1779718" cy="430887"/>
              </a:xfrm>
              <a:prstGeom prst="rect">
                <a:avLst/>
              </a:prstGeom>
              <a:noFill/>
            </p:spPr>
            <p:txBody>
              <a:bodyPr wrap="none" lIns="0" tIns="0" rIns="0" bIns="0" rtlCol="0">
                <a:spAutoFit/>
              </a:bodyPr>
              <a:lstStyle/>
              <a:p>
                <a14:m>
                  <m:oMath xmlns:m="http://schemas.openxmlformats.org/officeDocument/2006/math">
                    <m:r>
                      <a:rPr kumimoji="1" lang="zh-CN" altLang="en-US" sz="2800" b="0" i="1" smtClean="0">
                        <a:latin typeface="Cambria Math" panose="02040503050406030204" pitchFamily="18" charset="0"/>
                      </a:rPr>
                      <m:t> </m:t>
                    </m:r>
                    <m:sSub>
                      <m:sSubPr>
                        <m:ctrlPr>
                          <a:rPr kumimoji="1" lang="en-US" altLang="zh-CN" sz="2800" b="0" i="1" smtClean="0">
                            <a:latin typeface="Cambria Math" panose="02040503050406030204" pitchFamily="18" charset="0"/>
                          </a:rPr>
                        </m:ctrlPr>
                      </m:sSubPr>
                      <m:e>
                        <m:r>
                          <a:rPr kumimoji="1" lang="en-US" altLang="zh-CN" sz="2800" b="0" i="1" smtClean="0">
                            <a:latin typeface="Cambria Math" panose="02040503050406030204" pitchFamily="18" charset="0"/>
                          </a:rPr>
                          <m:t>𝐼</m:t>
                        </m:r>
                      </m:e>
                      <m:sub>
                        <m:r>
                          <a:rPr kumimoji="1" lang="en-US" altLang="zh-CN" sz="2800" b="0" i="1" smtClean="0">
                            <a:latin typeface="Cambria Math" panose="02040503050406030204" pitchFamily="18" charset="0"/>
                          </a:rPr>
                          <m:t>𝑂𝑁</m:t>
                        </m:r>
                      </m:sub>
                    </m:sSub>
                    <m:r>
                      <a:rPr kumimoji="1" lang="en-US" altLang="zh-CN" sz="2800" b="0" i="1" smtClean="0">
                        <a:latin typeface="Cambria Math" panose="02040503050406030204" pitchFamily="18" charset="0"/>
                      </a:rPr>
                      <m:t>=</m:t>
                    </m:r>
                  </m:oMath>
                </a14:m>
                <a:r>
                  <a:rPr kumimoji="1" lang="zh-CN" altLang="en-US" sz="2800" dirty="0"/>
                  <a:t> 任意</a:t>
                </a:r>
              </a:p>
            </p:txBody>
          </p:sp>
        </mc:Choice>
        <mc:Fallback xmlns="">
          <p:sp>
            <p:nvSpPr>
              <p:cNvPr id="7" name="文本框 6">
                <a:extLst>
                  <a:ext uri="{FF2B5EF4-FFF2-40B4-BE49-F238E27FC236}">
                    <a16:creationId xmlns:a16="http://schemas.microsoft.com/office/drawing/2014/main" id="{EC37E435-E3E1-042F-091D-EB004E716CF7}"/>
                  </a:ext>
                </a:extLst>
              </p:cNvPr>
              <p:cNvSpPr txBox="1">
                <a:spLocks noRot="1" noChangeAspect="1" noMove="1" noResize="1" noEditPoints="1" noAdjustHandles="1" noChangeArrowheads="1" noChangeShapeType="1" noTextEdit="1"/>
              </p:cNvSpPr>
              <p:nvPr/>
            </p:nvSpPr>
            <p:spPr>
              <a:xfrm>
                <a:off x="7031038" y="4793833"/>
                <a:ext cx="1779718" cy="430887"/>
              </a:xfrm>
              <a:prstGeom prst="rect">
                <a:avLst/>
              </a:prstGeom>
              <a:blipFill>
                <a:blip r:embed="rId5"/>
                <a:stretch>
                  <a:fillRect l="-9929" t="-25714" r="-11348" b="-45714"/>
                </a:stretch>
              </a:blipFill>
            </p:spPr>
            <p:txBody>
              <a:bodyPr/>
              <a:lstStyle/>
              <a:p>
                <a:r>
                  <a:rPr lang="zh-CN" altLang="en-US">
                    <a:noFill/>
                  </a:rPr>
                  <a:t> </a:t>
                </a:r>
              </a:p>
            </p:txBody>
          </p:sp>
        </mc:Fallback>
      </mc:AlternateContent>
    </p:spTree>
    <p:extLst>
      <p:ext uri="{BB962C8B-B14F-4D97-AF65-F5344CB8AC3E}">
        <p14:creationId xmlns:p14="http://schemas.microsoft.com/office/powerpoint/2010/main" val="131922985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7" presetClass="entr" presetSubtype="8" fill="hold" nodeType="clickEffect">
                                  <p:stCondLst>
                                    <p:cond delay="0"/>
                                  </p:stCondLst>
                                  <p:childTnLst>
                                    <p:set>
                                      <p:cBhvr>
                                        <p:cTn id="6" dur="1" fill="hold">
                                          <p:stCondLst>
                                            <p:cond delay="0"/>
                                          </p:stCondLst>
                                        </p:cTn>
                                        <p:tgtEl>
                                          <p:spTgt spid="23"/>
                                        </p:tgtEl>
                                        <p:attrNameLst>
                                          <p:attrName>style.visibility</p:attrName>
                                        </p:attrNameLst>
                                      </p:cBhvr>
                                      <p:to>
                                        <p:strVal val="visible"/>
                                      </p:to>
                                    </p:set>
                                    <p:anim calcmode="lin" valueType="num">
                                      <p:cBhvr>
                                        <p:cTn id="7" dur="500" fill="hold"/>
                                        <p:tgtEl>
                                          <p:spTgt spid="23"/>
                                        </p:tgtEl>
                                        <p:attrNameLst>
                                          <p:attrName>ppt_x</p:attrName>
                                        </p:attrNameLst>
                                      </p:cBhvr>
                                      <p:tavLst>
                                        <p:tav tm="0">
                                          <p:val>
                                            <p:strVal val="#ppt_x-#ppt_w/2"/>
                                          </p:val>
                                        </p:tav>
                                        <p:tav tm="100000">
                                          <p:val>
                                            <p:strVal val="#ppt_x"/>
                                          </p:val>
                                        </p:tav>
                                      </p:tavLst>
                                    </p:anim>
                                    <p:anim calcmode="lin" valueType="num">
                                      <p:cBhvr>
                                        <p:cTn id="8" dur="500" fill="hold"/>
                                        <p:tgtEl>
                                          <p:spTgt spid="23"/>
                                        </p:tgtEl>
                                        <p:attrNameLst>
                                          <p:attrName>ppt_y</p:attrName>
                                        </p:attrNameLst>
                                      </p:cBhvr>
                                      <p:tavLst>
                                        <p:tav tm="0">
                                          <p:val>
                                            <p:strVal val="#ppt_y"/>
                                          </p:val>
                                        </p:tav>
                                        <p:tav tm="100000">
                                          <p:val>
                                            <p:strVal val="#ppt_y"/>
                                          </p:val>
                                        </p:tav>
                                      </p:tavLst>
                                    </p:anim>
                                    <p:anim calcmode="lin" valueType="num">
                                      <p:cBhvr>
                                        <p:cTn id="9" dur="500" fill="hold"/>
                                        <p:tgtEl>
                                          <p:spTgt spid="23"/>
                                        </p:tgtEl>
                                        <p:attrNameLst>
                                          <p:attrName>ppt_w</p:attrName>
                                        </p:attrNameLst>
                                      </p:cBhvr>
                                      <p:tavLst>
                                        <p:tav tm="0">
                                          <p:val>
                                            <p:fltVal val="0"/>
                                          </p:val>
                                        </p:tav>
                                        <p:tav tm="100000">
                                          <p:val>
                                            <p:strVal val="#ppt_w"/>
                                          </p:val>
                                        </p:tav>
                                      </p:tavLst>
                                    </p:anim>
                                    <p:anim calcmode="lin" valueType="num">
                                      <p:cBhvr>
                                        <p:cTn id="10" dur="500" fill="hold"/>
                                        <p:tgtEl>
                                          <p:spTgt spid="23"/>
                                        </p:tgtEl>
                                        <p:attrNameLst>
                                          <p:attrName>ppt_h</p:attrName>
                                        </p:attrNameLst>
                                      </p:cBhvr>
                                      <p:tavLst>
                                        <p:tav tm="0">
                                          <p:val>
                                            <p:strVal val="#ppt_h"/>
                                          </p:val>
                                        </p:tav>
                                        <p:tav tm="100000">
                                          <p:val>
                                            <p:strVal val="#ppt_h"/>
                                          </p:val>
                                        </p:tav>
                                      </p:tavLst>
                                    </p:anim>
                                  </p:childTnLst>
                                </p:cTn>
                              </p:par>
                            </p:childTnLst>
                          </p:cTn>
                        </p:par>
                      </p:childTnLst>
                    </p:cTn>
                  </p:par>
                  <p:par>
                    <p:cTn id="11" fill="hold">
                      <p:stCondLst>
                        <p:cond delay="indefinite"/>
                      </p:stCondLst>
                      <p:childTnLst>
                        <p:par>
                          <p:cTn id="12" fill="hold">
                            <p:stCondLst>
                              <p:cond delay="0"/>
                            </p:stCondLst>
                            <p:childTnLst>
                              <p:par>
                                <p:cTn id="13" presetID="22" presetClass="entr" presetSubtype="8" fill="hold" grpId="0" nodeType="clickEffect">
                                  <p:stCondLst>
                                    <p:cond delay="0"/>
                                  </p:stCondLst>
                                  <p:iterate type="lt">
                                    <p:tmPct val="100000"/>
                                  </p:iterate>
                                  <p:childTnLst>
                                    <p:set>
                                      <p:cBhvr>
                                        <p:cTn id="14" dur="1" fill="hold">
                                          <p:stCondLst>
                                            <p:cond delay="0"/>
                                          </p:stCondLst>
                                        </p:cTn>
                                        <p:tgtEl>
                                          <p:spTgt spid="18"/>
                                        </p:tgtEl>
                                        <p:attrNameLst>
                                          <p:attrName>style.visibility</p:attrName>
                                        </p:attrNameLst>
                                      </p:cBhvr>
                                      <p:to>
                                        <p:strVal val="visible"/>
                                      </p:to>
                                    </p:set>
                                    <p:animEffect transition="in" filter="wipe(left)">
                                      <p:cBhvr>
                                        <p:cTn id="15" dur="75"/>
                                        <p:tgtEl>
                                          <p:spTgt spid="18"/>
                                        </p:tgtEl>
                                      </p:cBhvr>
                                    </p:animEffect>
                                  </p:childTnLst>
                                </p:cTn>
                              </p:par>
                            </p:childTnLst>
                          </p:cTn>
                        </p:par>
                      </p:childTnLst>
                    </p:cTn>
                  </p:par>
                  <p:par>
                    <p:cTn id="16" fill="hold">
                      <p:stCondLst>
                        <p:cond delay="indefinite"/>
                      </p:stCondLst>
                      <p:childTnLst>
                        <p:par>
                          <p:cTn id="17" fill="hold">
                            <p:stCondLst>
                              <p:cond delay="0"/>
                            </p:stCondLst>
                            <p:childTnLst>
                              <p:par>
                                <p:cTn id="18" presetID="22" presetClass="entr" presetSubtype="8" fill="hold" grpId="0" nodeType="clickEffect">
                                  <p:stCondLst>
                                    <p:cond delay="0"/>
                                  </p:stCondLst>
                                  <p:iterate type="lt">
                                    <p:tmPct val="100000"/>
                                  </p:iterate>
                                  <p:childTnLst>
                                    <p:set>
                                      <p:cBhvr>
                                        <p:cTn id="19" dur="1" fill="hold">
                                          <p:stCondLst>
                                            <p:cond delay="0"/>
                                          </p:stCondLst>
                                        </p:cTn>
                                        <p:tgtEl>
                                          <p:spTgt spid="19"/>
                                        </p:tgtEl>
                                        <p:attrNameLst>
                                          <p:attrName>style.visibility</p:attrName>
                                        </p:attrNameLst>
                                      </p:cBhvr>
                                      <p:to>
                                        <p:strVal val="visible"/>
                                      </p:to>
                                    </p:set>
                                    <p:animEffect transition="in" filter="wipe(left)">
                                      <p:cBhvr>
                                        <p:cTn id="20" dur="75"/>
                                        <p:tgtEl>
                                          <p:spTgt spid="19"/>
                                        </p:tgtEl>
                                      </p:cBhvr>
                                    </p:animEffect>
                                  </p:childTnLst>
                                </p:cTn>
                              </p:par>
                            </p:childTnLst>
                          </p:cTn>
                        </p:par>
                      </p:childTnLst>
                    </p:cTn>
                  </p:par>
                  <p:par>
                    <p:cTn id="21" fill="hold">
                      <p:stCondLst>
                        <p:cond delay="indefinite"/>
                      </p:stCondLst>
                      <p:childTnLst>
                        <p:par>
                          <p:cTn id="22" fill="hold">
                            <p:stCondLst>
                              <p:cond delay="0"/>
                            </p:stCondLst>
                            <p:childTnLst>
                              <p:par>
                                <p:cTn id="23" presetID="22" presetClass="entr" presetSubtype="8" fill="hold" grpId="0" nodeType="clickEffect">
                                  <p:stCondLst>
                                    <p:cond delay="0"/>
                                  </p:stCondLst>
                                  <p:iterate type="lt">
                                    <p:tmPct val="100000"/>
                                  </p:iterate>
                                  <p:childTnLst>
                                    <p:set>
                                      <p:cBhvr>
                                        <p:cTn id="24" dur="1" fill="hold">
                                          <p:stCondLst>
                                            <p:cond delay="0"/>
                                          </p:stCondLst>
                                        </p:cTn>
                                        <p:tgtEl>
                                          <p:spTgt spid="21"/>
                                        </p:tgtEl>
                                        <p:attrNameLst>
                                          <p:attrName>style.visibility</p:attrName>
                                        </p:attrNameLst>
                                      </p:cBhvr>
                                      <p:to>
                                        <p:strVal val="visible"/>
                                      </p:to>
                                    </p:set>
                                    <p:animEffect transition="in" filter="wipe(left)">
                                      <p:cBhvr>
                                        <p:cTn id="25" dur="75"/>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autoUpdateAnimBg="0"/>
      <p:bldP spid="19" grpId="0" autoUpdateAnimBg="0"/>
      <p:bldP spid="21" grpId="0" autoUpdateAnimBg="0"/>
    </p:bldLst>
  </p:timing>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标题 3">
            <a:extLst>
              <a:ext uri="{FF2B5EF4-FFF2-40B4-BE49-F238E27FC236}">
                <a16:creationId xmlns:a16="http://schemas.microsoft.com/office/drawing/2014/main" id="{A3557054-D826-9F4E-A18F-AE9DEA5A0C65}"/>
              </a:ext>
            </a:extLst>
          </p:cNvPr>
          <p:cNvSpPr>
            <a:spLocks noGrp="1"/>
          </p:cNvSpPr>
          <p:nvPr>
            <p:ph type="title"/>
          </p:nvPr>
        </p:nvSpPr>
        <p:spPr/>
        <p:txBody>
          <a:bodyPr>
            <a:normAutofit/>
          </a:bodyPr>
          <a:lstStyle/>
          <a:p>
            <a:r>
              <a:rPr kumimoji="1" lang="en-US" altLang="zh-CN" dirty="0"/>
              <a:t>4.3</a:t>
            </a:r>
            <a:r>
              <a:rPr kumimoji="1" lang="zh-CN" altLang="en-US" dirty="0"/>
              <a:t> </a:t>
            </a:r>
            <a:r>
              <a:rPr kumimoji="1" lang="en-US" altLang="zh-CN" dirty="0"/>
              <a:t>TTL</a:t>
            </a:r>
            <a:r>
              <a:rPr kumimoji="1" lang="zh-CN" altLang="en-US" dirty="0"/>
              <a:t>集电极开路门和三态门</a:t>
            </a:r>
            <a:endParaRPr kumimoji="1" lang="zh-CN" altLang="en-US" dirty="0">
              <a:latin typeface="Myriad Pro" panose="020B0503030403020204" pitchFamily="34" charset="0"/>
            </a:endParaRPr>
          </a:p>
        </p:txBody>
      </p:sp>
      <p:sp>
        <p:nvSpPr>
          <p:cNvPr id="157" name="Text Box 5">
            <a:extLst>
              <a:ext uri="{FF2B5EF4-FFF2-40B4-BE49-F238E27FC236}">
                <a16:creationId xmlns:a16="http://schemas.microsoft.com/office/drawing/2014/main" id="{72E8E95D-D521-1892-46B2-C79EEE236CC8}"/>
              </a:ext>
            </a:extLst>
          </p:cNvPr>
          <p:cNvSpPr txBox="1">
            <a:spLocks noChangeArrowheads="1"/>
          </p:cNvSpPr>
          <p:nvPr/>
        </p:nvSpPr>
        <p:spPr bwMode="auto">
          <a:xfrm>
            <a:off x="-1" y="673822"/>
            <a:ext cx="10120393"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lang="zh-CN" altLang="en-US" b="0" dirty="0">
                <a:solidFill>
                  <a:srgbClr val="0033CC"/>
                </a:solidFill>
                <a:latin typeface="Myriad Pro" panose="020B0503030403020204" pitchFamily="34" charset="0"/>
                <a:ea typeface="Songti SC" panose="02010600040101010101" pitchFamily="2" charset="-122"/>
              </a:rPr>
              <a:t>一</a:t>
            </a:r>
            <a:r>
              <a:rPr kumimoji="1" lang="zh-CN" altLang="en-US" sz="2800" b="0" i="0" u="none" strike="noStrike" kern="1200" cap="none" spc="0" normalizeH="0" baseline="0" noProof="0" dirty="0">
                <a:ln>
                  <a:noFill/>
                </a:ln>
                <a:solidFill>
                  <a:srgbClr val="0033CC"/>
                </a:solidFill>
                <a:effectLst/>
                <a:uLnTx/>
                <a:uFillTx/>
                <a:latin typeface="Myriad Pro" panose="020B0503030403020204" pitchFamily="34" charset="0"/>
                <a:ea typeface="Songti SC" panose="02010600040101010101" pitchFamily="2" charset="-122"/>
              </a:rPr>
              <a:t>、</a:t>
            </a:r>
            <a:r>
              <a:rPr kumimoji="1" lang="en-US" altLang="zh-CN" sz="2800" b="0" i="0" u="none" strike="noStrike" kern="1200" cap="none" spc="0" normalizeH="0" baseline="0" noProof="0" dirty="0">
                <a:ln>
                  <a:noFill/>
                </a:ln>
                <a:solidFill>
                  <a:srgbClr val="0033CC"/>
                </a:solidFill>
                <a:effectLst/>
                <a:uLnTx/>
                <a:uFillTx/>
                <a:latin typeface="Myriad Pro" panose="020B0503030403020204" pitchFamily="34" charset="0"/>
                <a:ea typeface="Songti SC" panose="02010600040101010101" pitchFamily="2" charset="-122"/>
              </a:rPr>
              <a:t>TTL</a:t>
            </a:r>
            <a:r>
              <a:rPr kumimoji="1" lang="zh-CN" altLang="en-US" sz="2800" b="0" i="0" u="none" strike="noStrike" kern="1200" cap="none" spc="0" normalizeH="0" baseline="0" noProof="0" dirty="0">
                <a:ln>
                  <a:noFill/>
                </a:ln>
                <a:solidFill>
                  <a:srgbClr val="0033CC"/>
                </a:solidFill>
                <a:effectLst/>
                <a:uLnTx/>
                <a:uFillTx/>
                <a:latin typeface="Myriad Pro" panose="020B0503030403020204" pitchFamily="34" charset="0"/>
                <a:ea typeface="Songti SC" panose="02010600040101010101" pitchFamily="2" charset="-122"/>
              </a:rPr>
              <a:t>集电极开路门 </a:t>
            </a:r>
            <a:r>
              <a:rPr kumimoji="1" lang="en-US" altLang="zh-CN" sz="2800" b="0" i="0" u="none" strike="noStrike" kern="1200" cap="none" spc="0" normalizeH="0" baseline="0" noProof="0" dirty="0">
                <a:ln>
                  <a:noFill/>
                </a:ln>
                <a:solidFill>
                  <a:srgbClr val="0033CC"/>
                </a:solidFill>
                <a:effectLst/>
                <a:uLnTx/>
                <a:uFillTx/>
                <a:latin typeface="Myriad Pro" panose="020B0503030403020204" pitchFamily="34" charset="0"/>
                <a:ea typeface="Songti SC" panose="02010600040101010101" pitchFamily="2" charset="-122"/>
              </a:rPr>
              <a:t>--</a:t>
            </a:r>
            <a:r>
              <a:rPr kumimoji="1" lang="zh-CN" altLang="en-US" sz="2800" b="0" i="0" u="none" strike="noStrike" kern="1200" cap="none" spc="0" normalizeH="0" baseline="0" noProof="0" dirty="0">
                <a:ln>
                  <a:noFill/>
                </a:ln>
                <a:solidFill>
                  <a:srgbClr val="0033CC"/>
                </a:solidFill>
                <a:effectLst/>
                <a:uLnTx/>
                <a:uFillTx/>
                <a:latin typeface="Myriad Pro" panose="020B0503030403020204" pitchFamily="34" charset="0"/>
                <a:ea typeface="Songti SC" panose="02010600040101010101" pitchFamily="2" charset="-122"/>
              </a:rPr>
              <a:t> </a:t>
            </a:r>
            <a:r>
              <a:rPr kumimoji="1" lang="en-US" altLang="zh-CN" sz="2800" b="0" i="0" u="none" strike="noStrike" kern="1200" cap="none" spc="0" normalizeH="0" baseline="0" noProof="0" dirty="0">
                <a:ln>
                  <a:noFill/>
                </a:ln>
                <a:solidFill>
                  <a:srgbClr val="FF0000"/>
                </a:solidFill>
                <a:effectLst/>
                <a:uLnTx/>
                <a:uFillTx/>
                <a:latin typeface="Myriad Pro" panose="020B0503030403020204" pitchFamily="34" charset="0"/>
                <a:ea typeface="Songti SC" panose="02010600040101010101" pitchFamily="2" charset="-122"/>
              </a:rPr>
              <a:t>OC</a:t>
            </a:r>
            <a:r>
              <a:rPr kumimoji="1" lang="en-US" altLang="zh-CN" sz="2800" b="0" i="0" u="none" strike="noStrike" kern="1200" cap="none" spc="0" normalizeH="0" baseline="0" noProof="0" dirty="0">
                <a:ln>
                  <a:noFill/>
                </a:ln>
                <a:solidFill>
                  <a:srgbClr val="0033CC"/>
                </a:solidFill>
                <a:effectLst/>
                <a:uLnTx/>
                <a:uFillTx/>
                <a:latin typeface="Myriad Pro" panose="020B0503030403020204" pitchFamily="34" charset="0"/>
                <a:ea typeface="Songti SC" panose="02010600040101010101" pitchFamily="2" charset="-122"/>
              </a:rPr>
              <a:t> </a:t>
            </a:r>
            <a:r>
              <a:rPr kumimoji="1" lang="zh-CN" altLang="en-US" sz="2800" b="0" i="0" u="none" strike="noStrike" kern="1200" cap="none" spc="0" normalizeH="0" baseline="0" noProof="0" dirty="0">
                <a:ln>
                  <a:noFill/>
                </a:ln>
                <a:solidFill>
                  <a:srgbClr val="0033CC"/>
                </a:solidFill>
                <a:effectLst/>
                <a:uLnTx/>
                <a:uFillTx/>
                <a:latin typeface="Myriad Pro" panose="020B0503030403020204" pitchFamily="34" charset="0"/>
                <a:ea typeface="Songti SC" panose="02010600040101010101" pitchFamily="2" charset="-122"/>
              </a:rPr>
              <a:t>门 </a:t>
            </a:r>
            <a:r>
              <a:rPr kumimoji="1" lang="en-US" altLang="zh-CN" sz="2800" b="0" i="0" u="none" strike="noStrike" kern="1200" cap="none" spc="0" normalizeH="0" baseline="0" noProof="0" dirty="0">
                <a:ln>
                  <a:noFill/>
                </a:ln>
                <a:solidFill>
                  <a:srgbClr val="0033CC"/>
                </a:solidFill>
                <a:effectLst/>
                <a:uLnTx/>
                <a:uFillTx/>
                <a:latin typeface="Myriad Pro" panose="020B0503030403020204" pitchFamily="34" charset="0"/>
                <a:ea typeface="Songti SC" panose="02010600040101010101" pitchFamily="2" charset="-122"/>
              </a:rPr>
              <a:t>(</a:t>
            </a:r>
            <a:r>
              <a:rPr kumimoji="1" lang="en-US" altLang="zh-CN" sz="2800" b="0" i="0" u="none" strike="noStrike" kern="1200" cap="none" spc="0" normalizeH="0" baseline="0" noProof="0" dirty="0">
                <a:ln>
                  <a:noFill/>
                </a:ln>
                <a:solidFill>
                  <a:srgbClr val="FF0000"/>
                </a:solidFill>
                <a:effectLst/>
                <a:uLnTx/>
                <a:uFillTx/>
                <a:latin typeface="Myriad Pro" panose="020B0503030403020204" pitchFamily="34" charset="0"/>
                <a:ea typeface="Songti SC" panose="02010600040101010101" pitchFamily="2" charset="-122"/>
              </a:rPr>
              <a:t>O</a:t>
            </a:r>
            <a:r>
              <a:rPr kumimoji="1" lang="en-US" altLang="zh-CN" sz="2800" b="0" i="0" u="none" strike="noStrike" kern="1200" cap="none" spc="0" normalizeH="0" baseline="0" noProof="0" dirty="0">
                <a:ln>
                  <a:noFill/>
                </a:ln>
                <a:solidFill>
                  <a:srgbClr val="0033CC"/>
                </a:solidFill>
                <a:effectLst/>
                <a:uLnTx/>
                <a:uFillTx/>
                <a:latin typeface="Myriad Pro" panose="020B0503030403020204" pitchFamily="34" charset="0"/>
                <a:ea typeface="Songti SC" panose="02010600040101010101" pitchFamily="2" charset="-122"/>
              </a:rPr>
              <a:t>pen  </a:t>
            </a:r>
            <a:r>
              <a:rPr kumimoji="1" lang="en-US" altLang="zh-CN" sz="2800" b="0" i="0" u="none" strike="noStrike" kern="1200" cap="none" spc="0" normalizeH="0" baseline="0" noProof="0" dirty="0">
                <a:ln>
                  <a:noFill/>
                </a:ln>
                <a:solidFill>
                  <a:srgbClr val="FF0000"/>
                </a:solidFill>
                <a:effectLst/>
                <a:uLnTx/>
                <a:uFillTx/>
                <a:latin typeface="Myriad Pro" panose="020B0503030403020204" pitchFamily="34" charset="0"/>
                <a:ea typeface="Songti SC" panose="02010600040101010101" pitchFamily="2" charset="-122"/>
              </a:rPr>
              <a:t>C</a:t>
            </a:r>
            <a:r>
              <a:rPr kumimoji="1" lang="en-US" altLang="zh-CN" sz="2800" b="0" i="0" u="none" strike="noStrike" kern="1200" cap="none" spc="0" normalizeH="0" baseline="0" noProof="0" dirty="0">
                <a:ln>
                  <a:noFill/>
                </a:ln>
                <a:solidFill>
                  <a:srgbClr val="0033CC"/>
                </a:solidFill>
                <a:effectLst/>
                <a:uLnTx/>
                <a:uFillTx/>
                <a:latin typeface="Myriad Pro" panose="020B0503030403020204" pitchFamily="34" charset="0"/>
                <a:ea typeface="Songti SC" panose="02010600040101010101" pitchFamily="2" charset="-122"/>
              </a:rPr>
              <a:t>ollector  Gate)</a:t>
            </a:r>
            <a:endParaRPr kumimoji="1" lang="zh-CN" altLang="en-US" sz="2800" b="0" i="0" u="none" strike="noStrike" kern="1200" cap="none" spc="0" normalizeH="0" baseline="0" noProof="0" dirty="0">
              <a:ln>
                <a:noFill/>
              </a:ln>
              <a:solidFill>
                <a:srgbClr val="FE0567"/>
              </a:solidFill>
              <a:effectLst/>
              <a:uLnTx/>
              <a:uFillTx/>
              <a:latin typeface="Myriad Pro" panose="020B0503030403020204" pitchFamily="34" charset="0"/>
              <a:ea typeface="Songti SC" panose="02010600040101010101" pitchFamily="2" charset="-122"/>
            </a:endParaRPr>
          </a:p>
        </p:txBody>
      </p:sp>
      <p:pic>
        <p:nvPicPr>
          <p:cNvPr id="104" name="图片 103">
            <a:extLst>
              <a:ext uri="{FF2B5EF4-FFF2-40B4-BE49-F238E27FC236}">
                <a16:creationId xmlns:a16="http://schemas.microsoft.com/office/drawing/2014/main" id="{72046808-88F1-7DA5-9184-DB94C8684D37}"/>
              </a:ext>
            </a:extLst>
          </p:cNvPr>
          <p:cNvPicPr>
            <a:picLocks noChangeAspect="1"/>
          </p:cNvPicPr>
          <p:nvPr/>
        </p:nvPicPr>
        <p:blipFill>
          <a:blip r:embed="rId2"/>
          <a:stretch>
            <a:fillRect/>
          </a:stretch>
        </p:blipFill>
        <p:spPr>
          <a:xfrm>
            <a:off x="593769" y="1251431"/>
            <a:ext cx="2446998" cy="4352480"/>
          </a:xfrm>
          <a:prstGeom prst="rect">
            <a:avLst/>
          </a:prstGeom>
        </p:spPr>
      </p:pic>
      <p:sp>
        <p:nvSpPr>
          <p:cNvPr id="105" name="矩形 104">
            <a:extLst>
              <a:ext uri="{FF2B5EF4-FFF2-40B4-BE49-F238E27FC236}">
                <a16:creationId xmlns:a16="http://schemas.microsoft.com/office/drawing/2014/main" id="{70B7B4C1-E0EF-94BB-0D9A-B62E8F7982DE}"/>
              </a:ext>
            </a:extLst>
          </p:cNvPr>
          <p:cNvSpPr/>
          <p:nvPr/>
        </p:nvSpPr>
        <p:spPr>
          <a:xfrm>
            <a:off x="2988854" y="1251431"/>
            <a:ext cx="8609377" cy="4089261"/>
          </a:xfrm>
          <a:prstGeom prst="rect">
            <a:avLst/>
          </a:prstGeom>
        </p:spPr>
        <p:txBody>
          <a:bodyPr wrap="square">
            <a:spAutoFit/>
          </a:bodyPr>
          <a:lstStyle/>
          <a:p>
            <a:pPr marL="342900" indent="-342900">
              <a:lnSpc>
                <a:spcPct val="114000"/>
              </a:lnSpc>
              <a:spcBef>
                <a:spcPts val="600"/>
              </a:spcBef>
              <a:buFont typeface="Arial" panose="020B0604020202020204" pitchFamily="34" charset="0"/>
              <a:buChar char="•"/>
            </a:pPr>
            <a:r>
              <a:rPr lang="en-US" altLang="zh-CN" sz="2400" b="0" dirty="0">
                <a:solidFill>
                  <a:srgbClr val="0000FF"/>
                </a:solidFill>
                <a:latin typeface="Myriad Pro" panose="020B0503030403020204" pitchFamily="34" charset="0"/>
                <a:ea typeface="Songti SC" panose="02010600040101010101" pitchFamily="2" charset="-122"/>
              </a:rPr>
              <a:t>OC</a:t>
            </a:r>
            <a:r>
              <a:rPr lang="zh-CN" altLang="en-US" sz="2400" b="0" dirty="0">
                <a:solidFill>
                  <a:srgbClr val="0000FF"/>
                </a:solidFill>
                <a:latin typeface="Myriad Pro" panose="020B0503030403020204" pitchFamily="34" charset="0"/>
                <a:ea typeface="Songti SC" panose="02010600040101010101" pitchFamily="2" charset="-122"/>
              </a:rPr>
              <a:t>门的输出端可以并联，指的是</a:t>
            </a:r>
            <a:r>
              <a:rPr lang="en-US" altLang="zh-CN" sz="2400" b="0" dirty="0">
                <a:solidFill>
                  <a:srgbClr val="0000FF"/>
                </a:solidFill>
                <a:latin typeface="Myriad Pro" panose="020B0503030403020204" pitchFamily="34" charset="0"/>
                <a:ea typeface="Songti SC" panose="02010600040101010101" pitchFamily="2" charset="-122"/>
              </a:rPr>
              <a:t>2</a:t>
            </a:r>
            <a:r>
              <a:rPr lang="zh-CN" altLang="en-US" sz="2400" b="0" dirty="0">
                <a:solidFill>
                  <a:srgbClr val="0000FF"/>
                </a:solidFill>
                <a:latin typeface="Myriad Pro" panose="020B0503030403020204" pitchFamily="34" charset="0"/>
                <a:ea typeface="Songti SC" panose="02010600040101010101" pitchFamily="2" charset="-122"/>
              </a:rPr>
              <a:t>个</a:t>
            </a:r>
            <a:r>
              <a:rPr lang="en-US" altLang="zh-CN" sz="2400" b="0" dirty="0">
                <a:solidFill>
                  <a:srgbClr val="0000FF"/>
                </a:solidFill>
                <a:latin typeface="Myriad Pro" panose="020B0503030403020204" pitchFamily="34" charset="0"/>
                <a:ea typeface="Songti SC" panose="02010600040101010101" pitchFamily="2" charset="-122"/>
              </a:rPr>
              <a:t>OC</a:t>
            </a:r>
            <a:r>
              <a:rPr lang="zh-CN" altLang="en-US" sz="2400" b="0" dirty="0">
                <a:solidFill>
                  <a:srgbClr val="0000FF"/>
                </a:solidFill>
                <a:latin typeface="Myriad Pro" panose="020B0503030403020204" pitchFamily="34" charset="0"/>
                <a:ea typeface="Songti SC" panose="02010600040101010101" pitchFamily="2" charset="-122"/>
              </a:rPr>
              <a:t>门的输出不再接入与门，直接串连挂在一起。当其中一个输入端是低电平，输出就是高电平，只有两个输入都是高电平时，输出才是低电平</a:t>
            </a:r>
            <a:endParaRPr lang="en-US" altLang="zh-CN" sz="2400" b="0" dirty="0">
              <a:solidFill>
                <a:srgbClr val="0000FF"/>
              </a:solidFill>
              <a:latin typeface="Myriad Pro" panose="020B0503030403020204" pitchFamily="34" charset="0"/>
              <a:ea typeface="Songti SC" panose="02010600040101010101" pitchFamily="2" charset="-122"/>
            </a:endParaRPr>
          </a:p>
          <a:p>
            <a:pPr marL="342900" indent="-342900">
              <a:lnSpc>
                <a:spcPct val="114000"/>
              </a:lnSpc>
              <a:spcBef>
                <a:spcPts val="600"/>
              </a:spcBef>
              <a:buFont typeface="Arial" panose="020B0604020202020204" pitchFamily="34" charset="0"/>
              <a:buChar char="•"/>
            </a:pPr>
            <a:r>
              <a:rPr lang="zh-CN" altLang="en-US" sz="2400" b="0" dirty="0">
                <a:solidFill>
                  <a:srgbClr val="0000FF"/>
                </a:solidFill>
                <a:latin typeface="Myriad Pro" panose="020B0503030403020204" pitchFamily="34" charset="0"/>
                <a:ea typeface="Songti SC" panose="02010600040101010101" pitchFamily="2" charset="-122"/>
              </a:rPr>
              <a:t>这相当于与的逻辑关系</a:t>
            </a:r>
            <a:r>
              <a:rPr lang="en-US" altLang="zh-CN" sz="2400" b="0" dirty="0">
                <a:solidFill>
                  <a:srgbClr val="0000FF"/>
                </a:solidFill>
                <a:latin typeface="Myriad Pro" panose="020B0503030403020204" pitchFamily="34" charset="0"/>
                <a:ea typeface="Songti SC" panose="02010600040101010101" pitchFamily="2" charset="-122"/>
              </a:rPr>
              <a:t>.</a:t>
            </a:r>
            <a:r>
              <a:rPr lang="zh-CN" altLang="en-US" sz="2400" b="0" dirty="0">
                <a:solidFill>
                  <a:srgbClr val="0000FF"/>
                </a:solidFill>
                <a:latin typeface="Myriad Pro" panose="020B0503030403020204" pitchFamily="34" charset="0"/>
                <a:ea typeface="Songti SC" panose="02010600040101010101" pitchFamily="2" charset="-122"/>
              </a:rPr>
              <a:t>这个与逻辑的关系是在</a:t>
            </a:r>
            <a:r>
              <a:rPr lang="zh-CN" altLang="en-US" sz="2400" b="0" dirty="0">
                <a:solidFill>
                  <a:srgbClr val="FF0000"/>
                </a:solidFill>
                <a:latin typeface="Myriad Pro" panose="020B0503030403020204" pitchFamily="34" charset="0"/>
                <a:ea typeface="Songti SC" panose="02010600040101010101" pitchFamily="2" charset="-122"/>
              </a:rPr>
              <a:t>输出线</a:t>
            </a:r>
            <a:r>
              <a:rPr lang="zh-CN" altLang="en-US" sz="2400" b="0" dirty="0">
                <a:solidFill>
                  <a:srgbClr val="0000FF"/>
                </a:solidFill>
                <a:latin typeface="Myriad Pro" panose="020B0503030403020204" pitchFamily="34" charset="0"/>
                <a:ea typeface="Songti SC" panose="02010600040101010101" pitchFamily="2" charset="-122"/>
              </a:rPr>
              <a:t>上实现的，称为</a:t>
            </a:r>
            <a:r>
              <a:rPr lang="zh-CN" altLang="en-US" sz="2400" dirty="0">
                <a:solidFill>
                  <a:srgbClr val="FF0000"/>
                </a:solidFill>
                <a:latin typeface="Myriad Pro" panose="020B0503030403020204" pitchFamily="34" charset="0"/>
                <a:ea typeface="Songti SC" panose="02010600040101010101" pitchFamily="2" charset="-122"/>
              </a:rPr>
              <a:t>线与</a:t>
            </a:r>
            <a:endParaRPr lang="en-US" altLang="zh-CN" sz="2400" dirty="0">
              <a:solidFill>
                <a:srgbClr val="0000FF"/>
              </a:solidFill>
              <a:latin typeface="Myriad Pro" panose="020B0503030403020204" pitchFamily="34" charset="0"/>
              <a:ea typeface="Songti SC" panose="02010600040101010101" pitchFamily="2" charset="-122"/>
            </a:endParaRPr>
          </a:p>
          <a:p>
            <a:pPr marL="342900" indent="-342900">
              <a:lnSpc>
                <a:spcPct val="114000"/>
              </a:lnSpc>
              <a:spcBef>
                <a:spcPts val="600"/>
              </a:spcBef>
              <a:buFont typeface="Arial" panose="020B0604020202020204" pitchFamily="34" charset="0"/>
              <a:buChar char="•"/>
            </a:pPr>
            <a:r>
              <a:rPr lang="zh-CN" altLang="en-US" sz="2400" dirty="0">
                <a:solidFill>
                  <a:srgbClr val="FF0000"/>
                </a:solidFill>
                <a:latin typeface="Myriad Pro" panose="020B0503030403020204" pitchFamily="34" charset="0"/>
                <a:ea typeface="Songti SC" panose="02010600040101010101" pitchFamily="2" charset="-122"/>
              </a:rPr>
              <a:t>在标准</a:t>
            </a:r>
            <a:r>
              <a:rPr lang="en-US" altLang="zh-CN" sz="2400" dirty="0">
                <a:solidFill>
                  <a:srgbClr val="FF0000"/>
                </a:solidFill>
                <a:latin typeface="Myriad Pro" panose="020B0503030403020204" pitchFamily="34" charset="0"/>
                <a:ea typeface="Songti SC" panose="02010600040101010101" pitchFamily="2" charset="-122"/>
              </a:rPr>
              <a:t>TTL</a:t>
            </a:r>
            <a:r>
              <a:rPr lang="zh-CN" altLang="en-US" sz="2400" dirty="0">
                <a:solidFill>
                  <a:srgbClr val="FF0000"/>
                </a:solidFill>
                <a:latin typeface="Myriad Pro" panose="020B0503030403020204" pitchFamily="34" charset="0"/>
                <a:ea typeface="Songti SC" panose="02010600040101010101" pitchFamily="2" charset="-122"/>
              </a:rPr>
              <a:t>系列的推挽输出级是不允许输出端并联的</a:t>
            </a:r>
            <a:endParaRPr lang="en-US" altLang="zh-CN" sz="2400" dirty="0">
              <a:solidFill>
                <a:srgbClr val="FF0000"/>
              </a:solidFill>
              <a:latin typeface="Myriad Pro" panose="020B0503030403020204" pitchFamily="34" charset="0"/>
              <a:ea typeface="Songti SC" panose="02010600040101010101" pitchFamily="2" charset="-122"/>
            </a:endParaRPr>
          </a:p>
          <a:p>
            <a:pPr marL="342900" indent="-342900">
              <a:lnSpc>
                <a:spcPct val="114000"/>
              </a:lnSpc>
              <a:spcBef>
                <a:spcPts val="600"/>
              </a:spcBef>
              <a:buFont typeface="Arial" panose="020B0604020202020204" pitchFamily="34" charset="0"/>
              <a:buChar char="•"/>
            </a:pPr>
            <a:r>
              <a:rPr lang="zh-CN" altLang="en-US" sz="2400" dirty="0">
                <a:solidFill>
                  <a:srgbClr val="0000FF"/>
                </a:solidFill>
                <a:latin typeface="Myriad Pro" panose="020B0503030403020204" pitchFamily="34" charset="0"/>
                <a:ea typeface="Songti SC" panose="02010600040101010101" pitchFamily="2" charset="-122"/>
              </a:rPr>
              <a:t>如果一个门高电平，另一个门低电平，低电平的门电阻很小，导致高电平拉出的电流过大，使得输出电压介于高低电平之间，这是不允许的。同时，也有烧坏门电路的可能</a:t>
            </a:r>
          </a:p>
        </p:txBody>
      </p:sp>
      <p:sp>
        <p:nvSpPr>
          <p:cNvPr id="106" name="文本框 105">
            <a:extLst>
              <a:ext uri="{FF2B5EF4-FFF2-40B4-BE49-F238E27FC236}">
                <a16:creationId xmlns:a16="http://schemas.microsoft.com/office/drawing/2014/main" id="{530615C7-B48C-5E41-F187-2E622108C82A}"/>
              </a:ext>
            </a:extLst>
          </p:cNvPr>
          <p:cNvSpPr txBox="1"/>
          <p:nvPr/>
        </p:nvSpPr>
        <p:spPr>
          <a:xfrm>
            <a:off x="843466" y="5916787"/>
            <a:ext cx="10377666" cy="830997"/>
          </a:xfrm>
          <a:prstGeom prst="rect">
            <a:avLst/>
          </a:prstGeom>
          <a:noFill/>
        </p:spPr>
        <p:txBody>
          <a:bodyPr wrap="square" rtlCol="0">
            <a:spAutoFit/>
          </a:bodyPr>
          <a:lstStyle/>
          <a:p>
            <a:r>
              <a:rPr lang="zh-CN" altLang="en-US" sz="2400" dirty="0">
                <a:latin typeface="Myriad Pro" panose="020B0503030403020204" pitchFamily="34" charset="0"/>
                <a:ea typeface="Songti SC" panose="02010600040101010101" pitchFamily="2" charset="-122"/>
              </a:rPr>
              <a:t>对于</a:t>
            </a:r>
            <a:r>
              <a:rPr lang="en-US" altLang="zh-CN" sz="2400" dirty="0">
                <a:latin typeface="Myriad Pro" panose="020B0503030403020204" pitchFamily="34" charset="0"/>
                <a:ea typeface="Songti SC" panose="02010600040101010101" pitchFamily="2" charset="-122"/>
              </a:rPr>
              <a:t>OC</a:t>
            </a:r>
            <a:r>
              <a:rPr lang="zh-CN" altLang="en-US" sz="2400" dirty="0">
                <a:latin typeface="Myriad Pro" panose="020B0503030403020204" pitchFamily="34" charset="0"/>
                <a:ea typeface="Songti SC" panose="02010600040101010101" pitchFamily="2" charset="-122"/>
              </a:rPr>
              <a:t>门来说，线与时，输出门处于低电平时，灌入开态管子的电流由上拉电阻和</a:t>
            </a:r>
            <a:r>
              <a:rPr lang="en-US" altLang="zh-CN" sz="2400" dirty="0" err="1">
                <a:latin typeface="Myriad Pro" panose="020B0503030403020204" pitchFamily="34" charset="0"/>
                <a:ea typeface="Songti SC" panose="02010600040101010101" pitchFamily="2" charset="-122"/>
              </a:rPr>
              <a:t>Vcc</a:t>
            </a:r>
            <a:r>
              <a:rPr lang="zh-CN" altLang="en-US" sz="2400" dirty="0">
                <a:latin typeface="Myriad Pro" panose="020B0503030403020204" pitchFamily="34" charset="0"/>
                <a:ea typeface="Songti SC" panose="02010600040101010101" pitchFamily="2" charset="-122"/>
              </a:rPr>
              <a:t>决定，设计好，就不会出现电流太大，电平不定的情况。</a:t>
            </a:r>
          </a:p>
        </p:txBody>
      </p:sp>
      <p:sp>
        <p:nvSpPr>
          <p:cNvPr id="3" name="灯片编号占位符 2">
            <a:extLst>
              <a:ext uri="{FF2B5EF4-FFF2-40B4-BE49-F238E27FC236}">
                <a16:creationId xmlns:a16="http://schemas.microsoft.com/office/drawing/2014/main" id="{4D76AABE-A31D-3682-097B-3018C0039B76}"/>
              </a:ext>
            </a:extLst>
          </p:cNvPr>
          <p:cNvSpPr>
            <a:spLocks noGrp="1"/>
          </p:cNvSpPr>
          <p:nvPr>
            <p:ph type="sldNum" sz="quarter" idx="12"/>
          </p:nvPr>
        </p:nvSpPr>
        <p:spPr/>
        <p:txBody>
          <a:bodyPr/>
          <a:lstStyle/>
          <a:p>
            <a:fld id="{392CBAA0-59E6-204E-8F03-85E5040D48B8}" type="slidenum">
              <a:rPr kumimoji="1" lang="zh-CN" altLang="en-US" smtClean="0"/>
              <a:t>120</a:t>
            </a:fld>
            <a:r>
              <a:rPr kumimoji="1" lang="en-US" altLang="zh-CN"/>
              <a:t>/132</a:t>
            </a:r>
            <a:endParaRPr kumimoji="1" lang="zh-CN" altLang="en-US" dirty="0"/>
          </a:p>
        </p:txBody>
      </p:sp>
    </p:spTree>
    <p:extLst>
      <p:ext uri="{BB962C8B-B14F-4D97-AF65-F5344CB8AC3E}">
        <p14:creationId xmlns:p14="http://schemas.microsoft.com/office/powerpoint/2010/main" val="1048881780"/>
      </p:ext>
    </p:extLst>
  </p:cSld>
  <p:clrMapOvr>
    <a:masterClrMapping/>
  </p:clrMapOvr>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标题 3">
            <a:extLst>
              <a:ext uri="{FF2B5EF4-FFF2-40B4-BE49-F238E27FC236}">
                <a16:creationId xmlns:a16="http://schemas.microsoft.com/office/drawing/2014/main" id="{A3557054-D826-9F4E-A18F-AE9DEA5A0C65}"/>
              </a:ext>
            </a:extLst>
          </p:cNvPr>
          <p:cNvSpPr>
            <a:spLocks noGrp="1"/>
          </p:cNvSpPr>
          <p:nvPr>
            <p:ph type="title"/>
          </p:nvPr>
        </p:nvSpPr>
        <p:spPr/>
        <p:txBody>
          <a:bodyPr>
            <a:normAutofit/>
          </a:bodyPr>
          <a:lstStyle/>
          <a:p>
            <a:r>
              <a:rPr kumimoji="1" lang="en-US" altLang="zh-CN" dirty="0"/>
              <a:t>4.3</a:t>
            </a:r>
            <a:r>
              <a:rPr kumimoji="1" lang="zh-CN" altLang="en-US" dirty="0"/>
              <a:t> </a:t>
            </a:r>
            <a:r>
              <a:rPr kumimoji="1" lang="en-US" altLang="zh-CN" dirty="0"/>
              <a:t>TTL</a:t>
            </a:r>
            <a:r>
              <a:rPr kumimoji="1" lang="zh-CN" altLang="en-US" dirty="0"/>
              <a:t>集电极开路门和三态门</a:t>
            </a:r>
            <a:endParaRPr kumimoji="1" lang="zh-CN" altLang="en-US" dirty="0">
              <a:latin typeface="Myriad Pro" panose="020B0503030403020204" pitchFamily="34" charset="0"/>
            </a:endParaRPr>
          </a:p>
        </p:txBody>
      </p:sp>
      <p:sp>
        <p:nvSpPr>
          <p:cNvPr id="157" name="Text Box 5">
            <a:extLst>
              <a:ext uri="{FF2B5EF4-FFF2-40B4-BE49-F238E27FC236}">
                <a16:creationId xmlns:a16="http://schemas.microsoft.com/office/drawing/2014/main" id="{72E8E95D-D521-1892-46B2-C79EEE236CC8}"/>
              </a:ext>
            </a:extLst>
          </p:cNvPr>
          <p:cNvSpPr txBox="1">
            <a:spLocks noChangeArrowheads="1"/>
          </p:cNvSpPr>
          <p:nvPr/>
        </p:nvSpPr>
        <p:spPr bwMode="auto">
          <a:xfrm>
            <a:off x="-1" y="673822"/>
            <a:ext cx="10120393"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lang="zh-CN" altLang="en-US" b="0" dirty="0">
                <a:solidFill>
                  <a:srgbClr val="0033CC"/>
                </a:solidFill>
                <a:latin typeface="Myriad Pro" panose="020B0503030403020204" pitchFamily="34" charset="0"/>
                <a:ea typeface="Songti SC" panose="02010600040101010101" pitchFamily="2" charset="-122"/>
              </a:rPr>
              <a:t>一</a:t>
            </a:r>
            <a:r>
              <a:rPr kumimoji="1" lang="zh-CN" altLang="en-US" sz="2800" b="0" i="0" u="none" strike="noStrike" kern="1200" cap="none" spc="0" normalizeH="0" baseline="0" noProof="0" dirty="0">
                <a:ln>
                  <a:noFill/>
                </a:ln>
                <a:solidFill>
                  <a:srgbClr val="0033CC"/>
                </a:solidFill>
                <a:effectLst/>
                <a:uLnTx/>
                <a:uFillTx/>
                <a:latin typeface="Myriad Pro" panose="020B0503030403020204" pitchFamily="34" charset="0"/>
                <a:ea typeface="Songti SC" panose="02010600040101010101" pitchFamily="2" charset="-122"/>
              </a:rPr>
              <a:t>、</a:t>
            </a:r>
            <a:r>
              <a:rPr kumimoji="1" lang="en-US" altLang="zh-CN" sz="2800" b="0" i="0" u="none" strike="noStrike" kern="1200" cap="none" spc="0" normalizeH="0" baseline="0" noProof="0" dirty="0">
                <a:ln>
                  <a:noFill/>
                </a:ln>
                <a:solidFill>
                  <a:srgbClr val="0033CC"/>
                </a:solidFill>
                <a:effectLst/>
                <a:uLnTx/>
                <a:uFillTx/>
                <a:latin typeface="Myriad Pro" panose="020B0503030403020204" pitchFamily="34" charset="0"/>
                <a:ea typeface="Songti SC" panose="02010600040101010101" pitchFamily="2" charset="-122"/>
              </a:rPr>
              <a:t>TTL</a:t>
            </a:r>
            <a:r>
              <a:rPr kumimoji="1" lang="zh-CN" altLang="en-US" sz="2800" b="0" i="0" u="none" strike="noStrike" kern="1200" cap="none" spc="0" normalizeH="0" baseline="0" noProof="0" dirty="0">
                <a:ln>
                  <a:noFill/>
                </a:ln>
                <a:solidFill>
                  <a:srgbClr val="0033CC"/>
                </a:solidFill>
                <a:effectLst/>
                <a:uLnTx/>
                <a:uFillTx/>
                <a:latin typeface="Myriad Pro" panose="020B0503030403020204" pitchFamily="34" charset="0"/>
                <a:ea typeface="Songti SC" panose="02010600040101010101" pitchFamily="2" charset="-122"/>
              </a:rPr>
              <a:t>集电极开路门 </a:t>
            </a:r>
            <a:r>
              <a:rPr kumimoji="1" lang="en-US" altLang="zh-CN" sz="2800" b="0" i="0" u="none" strike="noStrike" kern="1200" cap="none" spc="0" normalizeH="0" baseline="0" noProof="0" dirty="0">
                <a:ln>
                  <a:noFill/>
                </a:ln>
                <a:solidFill>
                  <a:srgbClr val="0033CC"/>
                </a:solidFill>
                <a:effectLst/>
                <a:uLnTx/>
                <a:uFillTx/>
                <a:latin typeface="Myriad Pro" panose="020B0503030403020204" pitchFamily="34" charset="0"/>
                <a:ea typeface="Songti SC" panose="02010600040101010101" pitchFamily="2" charset="-122"/>
              </a:rPr>
              <a:t>--</a:t>
            </a:r>
            <a:r>
              <a:rPr kumimoji="1" lang="zh-CN" altLang="en-US" sz="2800" b="0" i="0" u="none" strike="noStrike" kern="1200" cap="none" spc="0" normalizeH="0" baseline="0" noProof="0" dirty="0">
                <a:ln>
                  <a:noFill/>
                </a:ln>
                <a:solidFill>
                  <a:srgbClr val="0033CC"/>
                </a:solidFill>
                <a:effectLst/>
                <a:uLnTx/>
                <a:uFillTx/>
                <a:latin typeface="Myriad Pro" panose="020B0503030403020204" pitchFamily="34" charset="0"/>
                <a:ea typeface="Songti SC" panose="02010600040101010101" pitchFamily="2" charset="-122"/>
              </a:rPr>
              <a:t> </a:t>
            </a:r>
            <a:r>
              <a:rPr kumimoji="1" lang="en-US" altLang="zh-CN" sz="2800" b="0" i="0" u="none" strike="noStrike" kern="1200" cap="none" spc="0" normalizeH="0" baseline="0" noProof="0" dirty="0">
                <a:ln>
                  <a:noFill/>
                </a:ln>
                <a:solidFill>
                  <a:srgbClr val="FF0000"/>
                </a:solidFill>
                <a:effectLst/>
                <a:uLnTx/>
                <a:uFillTx/>
                <a:latin typeface="Myriad Pro" panose="020B0503030403020204" pitchFamily="34" charset="0"/>
                <a:ea typeface="Songti SC" panose="02010600040101010101" pitchFamily="2" charset="-122"/>
              </a:rPr>
              <a:t>OC</a:t>
            </a:r>
            <a:r>
              <a:rPr kumimoji="1" lang="en-US" altLang="zh-CN" sz="2800" b="0" i="0" u="none" strike="noStrike" kern="1200" cap="none" spc="0" normalizeH="0" baseline="0" noProof="0" dirty="0">
                <a:ln>
                  <a:noFill/>
                </a:ln>
                <a:solidFill>
                  <a:srgbClr val="0033CC"/>
                </a:solidFill>
                <a:effectLst/>
                <a:uLnTx/>
                <a:uFillTx/>
                <a:latin typeface="Myriad Pro" panose="020B0503030403020204" pitchFamily="34" charset="0"/>
                <a:ea typeface="Songti SC" panose="02010600040101010101" pitchFamily="2" charset="-122"/>
              </a:rPr>
              <a:t> </a:t>
            </a:r>
            <a:r>
              <a:rPr kumimoji="1" lang="zh-CN" altLang="en-US" sz="2800" b="0" i="0" u="none" strike="noStrike" kern="1200" cap="none" spc="0" normalizeH="0" baseline="0" noProof="0" dirty="0">
                <a:ln>
                  <a:noFill/>
                </a:ln>
                <a:solidFill>
                  <a:srgbClr val="0033CC"/>
                </a:solidFill>
                <a:effectLst/>
                <a:uLnTx/>
                <a:uFillTx/>
                <a:latin typeface="Myriad Pro" panose="020B0503030403020204" pitchFamily="34" charset="0"/>
                <a:ea typeface="Songti SC" panose="02010600040101010101" pitchFamily="2" charset="-122"/>
              </a:rPr>
              <a:t>门 </a:t>
            </a:r>
            <a:r>
              <a:rPr kumimoji="1" lang="en-US" altLang="zh-CN" sz="2800" b="0" i="0" u="none" strike="noStrike" kern="1200" cap="none" spc="0" normalizeH="0" baseline="0" noProof="0" dirty="0">
                <a:ln>
                  <a:noFill/>
                </a:ln>
                <a:solidFill>
                  <a:srgbClr val="0033CC"/>
                </a:solidFill>
                <a:effectLst/>
                <a:uLnTx/>
                <a:uFillTx/>
                <a:latin typeface="Myriad Pro" panose="020B0503030403020204" pitchFamily="34" charset="0"/>
                <a:ea typeface="Songti SC" panose="02010600040101010101" pitchFamily="2" charset="-122"/>
              </a:rPr>
              <a:t>(</a:t>
            </a:r>
            <a:r>
              <a:rPr kumimoji="1" lang="en-US" altLang="zh-CN" sz="2800" b="0" i="0" u="none" strike="noStrike" kern="1200" cap="none" spc="0" normalizeH="0" baseline="0" noProof="0" dirty="0">
                <a:ln>
                  <a:noFill/>
                </a:ln>
                <a:solidFill>
                  <a:srgbClr val="FF0000"/>
                </a:solidFill>
                <a:effectLst/>
                <a:uLnTx/>
                <a:uFillTx/>
                <a:latin typeface="Myriad Pro" panose="020B0503030403020204" pitchFamily="34" charset="0"/>
                <a:ea typeface="Songti SC" panose="02010600040101010101" pitchFamily="2" charset="-122"/>
              </a:rPr>
              <a:t>O</a:t>
            </a:r>
            <a:r>
              <a:rPr kumimoji="1" lang="en-US" altLang="zh-CN" sz="2800" b="0" i="0" u="none" strike="noStrike" kern="1200" cap="none" spc="0" normalizeH="0" baseline="0" noProof="0" dirty="0">
                <a:ln>
                  <a:noFill/>
                </a:ln>
                <a:solidFill>
                  <a:srgbClr val="0033CC"/>
                </a:solidFill>
                <a:effectLst/>
                <a:uLnTx/>
                <a:uFillTx/>
                <a:latin typeface="Myriad Pro" panose="020B0503030403020204" pitchFamily="34" charset="0"/>
                <a:ea typeface="Songti SC" panose="02010600040101010101" pitchFamily="2" charset="-122"/>
              </a:rPr>
              <a:t>pen  </a:t>
            </a:r>
            <a:r>
              <a:rPr kumimoji="1" lang="en-US" altLang="zh-CN" sz="2800" b="0" i="0" u="none" strike="noStrike" kern="1200" cap="none" spc="0" normalizeH="0" baseline="0" noProof="0" dirty="0">
                <a:ln>
                  <a:noFill/>
                </a:ln>
                <a:solidFill>
                  <a:srgbClr val="FF0000"/>
                </a:solidFill>
                <a:effectLst/>
                <a:uLnTx/>
                <a:uFillTx/>
                <a:latin typeface="Myriad Pro" panose="020B0503030403020204" pitchFamily="34" charset="0"/>
                <a:ea typeface="Songti SC" panose="02010600040101010101" pitchFamily="2" charset="-122"/>
              </a:rPr>
              <a:t>C</a:t>
            </a:r>
            <a:r>
              <a:rPr kumimoji="1" lang="en-US" altLang="zh-CN" sz="2800" b="0" i="0" u="none" strike="noStrike" kern="1200" cap="none" spc="0" normalizeH="0" baseline="0" noProof="0" dirty="0">
                <a:ln>
                  <a:noFill/>
                </a:ln>
                <a:solidFill>
                  <a:srgbClr val="0033CC"/>
                </a:solidFill>
                <a:effectLst/>
                <a:uLnTx/>
                <a:uFillTx/>
                <a:latin typeface="Myriad Pro" panose="020B0503030403020204" pitchFamily="34" charset="0"/>
                <a:ea typeface="Songti SC" panose="02010600040101010101" pitchFamily="2" charset="-122"/>
              </a:rPr>
              <a:t>ollector  Gate)</a:t>
            </a:r>
            <a:endParaRPr kumimoji="1" lang="zh-CN" altLang="en-US" sz="2800" b="0" i="0" u="none" strike="noStrike" kern="1200" cap="none" spc="0" normalizeH="0" baseline="0" noProof="0" dirty="0">
              <a:ln>
                <a:noFill/>
              </a:ln>
              <a:solidFill>
                <a:srgbClr val="FE0567"/>
              </a:solidFill>
              <a:effectLst/>
              <a:uLnTx/>
              <a:uFillTx/>
              <a:latin typeface="Myriad Pro" panose="020B0503030403020204" pitchFamily="34" charset="0"/>
              <a:ea typeface="Songti SC" panose="02010600040101010101" pitchFamily="2" charset="-122"/>
            </a:endParaRPr>
          </a:p>
        </p:txBody>
      </p:sp>
      <p:sp>
        <p:nvSpPr>
          <p:cNvPr id="8" name="Rectangle 2">
            <a:extLst>
              <a:ext uri="{FF2B5EF4-FFF2-40B4-BE49-F238E27FC236}">
                <a16:creationId xmlns:a16="http://schemas.microsoft.com/office/drawing/2014/main" id="{A4314EB4-B74C-FD4F-A5B3-C47DB5E1D9EF}"/>
              </a:ext>
            </a:extLst>
          </p:cNvPr>
          <p:cNvSpPr>
            <a:spLocks noChangeArrowheads="1"/>
          </p:cNvSpPr>
          <p:nvPr/>
        </p:nvSpPr>
        <p:spPr bwMode="auto">
          <a:xfrm>
            <a:off x="2071608" y="4006598"/>
            <a:ext cx="3911600" cy="2590800"/>
          </a:xfrm>
          <a:prstGeom prst="rect">
            <a:avLst/>
          </a:prstGeom>
          <a:solidFill>
            <a:srgbClr val="FFFFCC"/>
          </a:solidFill>
          <a:ln w="19050">
            <a:solidFill>
              <a:srgbClr val="996600"/>
            </a:solidFill>
            <a:prstDash val="dash"/>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0" name="Rectangle 3">
            <a:extLst>
              <a:ext uri="{FF2B5EF4-FFF2-40B4-BE49-F238E27FC236}">
                <a16:creationId xmlns:a16="http://schemas.microsoft.com/office/drawing/2014/main" id="{FA61519D-81C3-E333-ABBC-54BD1B34088B}"/>
              </a:ext>
            </a:extLst>
          </p:cNvPr>
          <p:cNvSpPr>
            <a:spLocks noChangeArrowheads="1"/>
          </p:cNvSpPr>
          <p:nvPr/>
        </p:nvSpPr>
        <p:spPr bwMode="auto">
          <a:xfrm>
            <a:off x="2084308" y="1237998"/>
            <a:ext cx="3911600" cy="2590800"/>
          </a:xfrm>
          <a:prstGeom prst="rect">
            <a:avLst/>
          </a:prstGeom>
          <a:solidFill>
            <a:srgbClr val="FFFFCC"/>
          </a:solidFill>
          <a:ln w="19050">
            <a:solidFill>
              <a:srgbClr val="996600"/>
            </a:solidFill>
            <a:prstDash val="dash"/>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1" name="Text Box 4">
            <a:extLst>
              <a:ext uri="{FF2B5EF4-FFF2-40B4-BE49-F238E27FC236}">
                <a16:creationId xmlns:a16="http://schemas.microsoft.com/office/drawing/2014/main" id="{ACD46275-42B3-0D95-DE8B-98446E35D8DE}"/>
              </a:ext>
            </a:extLst>
          </p:cNvPr>
          <p:cNvSpPr txBox="1">
            <a:spLocks noChangeArrowheads="1"/>
          </p:cNvSpPr>
          <p:nvPr/>
        </p:nvSpPr>
        <p:spPr bwMode="auto">
          <a:xfrm>
            <a:off x="155781" y="1579291"/>
            <a:ext cx="1854140" cy="954107"/>
          </a:xfrm>
          <a:prstGeom prst="rect">
            <a:avLst/>
          </a:prstGeom>
          <a:noFill/>
          <a:ln>
            <a:noFill/>
          </a:ln>
          <a:effectLst/>
          <a:extLst>
            <a:ext uri="{909E8E84-426E-40DD-AFC4-6F175D3DCCD1}">
              <a14:hiddenFill xmlns:a14="http://schemas.microsoft.com/office/drawing/2010/main">
                <a:solidFill>
                  <a:srgbClr val="CCFFFF"/>
                </a:solidFill>
              </a14:hiddenFill>
            </a:ext>
            <a:ext uri="{91240B29-F687-4F45-9708-019B960494DF}">
              <a14:hiddenLine xmlns:a14="http://schemas.microsoft.com/office/drawing/2010/main" w="9525">
                <a:solidFill>
                  <a:srgbClr val="9966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r>
              <a:rPr lang="zh-CN" altLang="en-US" dirty="0">
                <a:solidFill>
                  <a:srgbClr val="FF0066"/>
                </a:solidFill>
              </a:rPr>
              <a:t>线与连接举例：</a:t>
            </a:r>
          </a:p>
        </p:txBody>
      </p:sp>
      <p:graphicFrame>
        <p:nvGraphicFramePr>
          <p:cNvPr id="12" name="Object 5">
            <a:extLst>
              <a:ext uri="{FF2B5EF4-FFF2-40B4-BE49-F238E27FC236}">
                <a16:creationId xmlns:a16="http://schemas.microsoft.com/office/drawing/2014/main" id="{C12E605A-B85E-C3DA-F71A-5C8677E08A20}"/>
              </a:ext>
            </a:extLst>
          </p:cNvPr>
          <p:cNvGraphicFramePr>
            <a:graphicFrameLocks noChangeAspect="1"/>
          </p:cNvGraphicFramePr>
          <p:nvPr>
            <p:extLst>
              <p:ext uri="{D42A27DB-BD31-4B8C-83A1-F6EECF244321}">
                <p14:modId xmlns:p14="http://schemas.microsoft.com/office/powerpoint/2010/main" val="789214982"/>
              </p:ext>
            </p:extLst>
          </p:nvPr>
        </p:nvGraphicFramePr>
        <p:xfrm>
          <a:off x="6897608" y="4806698"/>
          <a:ext cx="1539875" cy="519113"/>
        </p:xfrm>
        <a:graphic>
          <a:graphicData uri="http://schemas.openxmlformats.org/presentationml/2006/ole">
            <mc:AlternateContent xmlns:mc="http://schemas.openxmlformats.org/markup-compatibility/2006">
              <mc:Choice xmlns:v="urn:schemas-microsoft-com:vml" Requires="v">
                <p:oleObj name="Equation" r:id="rId2" imgW="590687" imgH="171317" progId="Equation.3">
                  <p:embed/>
                </p:oleObj>
              </mc:Choice>
              <mc:Fallback>
                <p:oleObj name="Equation" r:id="rId2" imgW="590687" imgH="171317" progId="Equation.3">
                  <p:embed/>
                  <p:pic>
                    <p:nvPicPr>
                      <p:cNvPr id="12" name="Object 5">
                        <a:extLst>
                          <a:ext uri="{FF2B5EF4-FFF2-40B4-BE49-F238E27FC236}">
                            <a16:creationId xmlns:a16="http://schemas.microsoft.com/office/drawing/2014/main" id="{C12E605A-B85E-C3DA-F71A-5C8677E08A2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897608" y="4806698"/>
                        <a:ext cx="1539875" cy="519113"/>
                      </a:xfrm>
                      <a:prstGeom prst="rect">
                        <a:avLst/>
                      </a:prstGeom>
                      <a:noFill/>
                      <a:ln>
                        <a:noFill/>
                      </a:ln>
                      <a:effectLst/>
                      <a:extLst>
                        <a:ext uri="{909E8E84-426E-40DD-AFC4-6F175D3DCCD1}">
                          <a14:hiddenFill xmlns:a14="http://schemas.microsoft.com/office/drawing/2010/main">
                            <a:solidFill>
                              <a:srgbClr val="FFFF00"/>
                            </a:solidFill>
                          </a14:hiddenFill>
                        </a:ext>
                        <a:ext uri="{91240B29-F687-4F45-9708-019B960494DF}">
                          <a14:hiddenLine xmlns:a14="http://schemas.microsoft.com/office/drawing/2010/main" w="9525">
                            <a:solidFill>
                              <a:srgbClr val="FF33CC"/>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13" name="Object 6">
            <a:extLst>
              <a:ext uri="{FF2B5EF4-FFF2-40B4-BE49-F238E27FC236}">
                <a16:creationId xmlns:a16="http://schemas.microsoft.com/office/drawing/2014/main" id="{33BF422B-F182-3A71-1697-B25A07BE1BD0}"/>
              </a:ext>
            </a:extLst>
          </p:cNvPr>
          <p:cNvGraphicFramePr>
            <a:graphicFrameLocks noChangeAspect="1"/>
          </p:cNvGraphicFramePr>
          <p:nvPr>
            <p:extLst>
              <p:ext uri="{D42A27DB-BD31-4B8C-83A1-F6EECF244321}">
                <p14:modId xmlns:p14="http://schemas.microsoft.com/office/powerpoint/2010/main" val="845997347"/>
              </p:ext>
            </p:extLst>
          </p:nvPr>
        </p:nvGraphicFramePr>
        <p:xfrm>
          <a:off x="8480345" y="4717798"/>
          <a:ext cx="1622425" cy="517525"/>
        </p:xfrm>
        <a:graphic>
          <a:graphicData uri="http://schemas.openxmlformats.org/presentationml/2006/ole">
            <mc:AlternateContent xmlns:mc="http://schemas.openxmlformats.org/markup-compatibility/2006">
              <mc:Choice xmlns:v="urn:schemas-microsoft-com:vml" Requires="v">
                <p:oleObj name="Equation" r:id="rId4" imgW="628872" imgH="171317" progId="Equation.3">
                  <p:embed/>
                </p:oleObj>
              </mc:Choice>
              <mc:Fallback>
                <p:oleObj name="Equation" r:id="rId4" imgW="628872" imgH="171317" progId="Equation.3">
                  <p:embed/>
                  <p:pic>
                    <p:nvPicPr>
                      <p:cNvPr id="13" name="Object 6">
                        <a:extLst>
                          <a:ext uri="{FF2B5EF4-FFF2-40B4-BE49-F238E27FC236}">
                            <a16:creationId xmlns:a16="http://schemas.microsoft.com/office/drawing/2014/main" id="{33BF422B-F182-3A71-1697-B25A07BE1BD0}"/>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8480345" y="4717798"/>
                        <a:ext cx="1622425" cy="517525"/>
                      </a:xfrm>
                      <a:prstGeom prst="rect">
                        <a:avLst/>
                      </a:prstGeom>
                      <a:noFill/>
                      <a:ln>
                        <a:noFill/>
                      </a:ln>
                      <a:effectLst/>
                      <a:extLst>
                        <a:ext uri="{909E8E84-426E-40DD-AFC4-6F175D3DCCD1}">
                          <a14:hiddenFill xmlns:a14="http://schemas.microsoft.com/office/drawing/2010/main">
                            <a:solidFill>
                              <a:srgbClr val="FFFF00"/>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14" name="Object 7">
            <a:extLst>
              <a:ext uri="{FF2B5EF4-FFF2-40B4-BE49-F238E27FC236}">
                <a16:creationId xmlns:a16="http://schemas.microsoft.com/office/drawing/2014/main" id="{53873033-7AFA-2C9C-E8E8-EF97C7B9E45F}"/>
              </a:ext>
            </a:extLst>
          </p:cNvPr>
          <p:cNvGraphicFramePr>
            <a:graphicFrameLocks noChangeAspect="1"/>
          </p:cNvGraphicFramePr>
          <p:nvPr>
            <p:extLst>
              <p:ext uri="{D42A27DB-BD31-4B8C-83A1-F6EECF244321}">
                <p14:modId xmlns:p14="http://schemas.microsoft.com/office/powerpoint/2010/main" val="1775150258"/>
              </p:ext>
            </p:extLst>
          </p:nvPr>
        </p:nvGraphicFramePr>
        <p:xfrm>
          <a:off x="7192883" y="5416298"/>
          <a:ext cx="1774825" cy="515938"/>
        </p:xfrm>
        <a:graphic>
          <a:graphicData uri="http://schemas.openxmlformats.org/presentationml/2006/ole">
            <mc:AlternateContent xmlns:mc="http://schemas.openxmlformats.org/markup-compatibility/2006">
              <mc:Choice xmlns:v="urn:schemas-microsoft-com:vml" Requires="v">
                <p:oleObj name="Equation" r:id="rId6" imgW="685914" imgH="171317" progId="Equation.3">
                  <p:embed/>
                </p:oleObj>
              </mc:Choice>
              <mc:Fallback>
                <p:oleObj name="Equation" r:id="rId6" imgW="685914" imgH="171317" progId="Equation.3">
                  <p:embed/>
                  <p:pic>
                    <p:nvPicPr>
                      <p:cNvPr id="14" name="Object 7">
                        <a:extLst>
                          <a:ext uri="{FF2B5EF4-FFF2-40B4-BE49-F238E27FC236}">
                            <a16:creationId xmlns:a16="http://schemas.microsoft.com/office/drawing/2014/main" id="{53873033-7AFA-2C9C-E8E8-EF97C7B9E45F}"/>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7192883" y="5416298"/>
                        <a:ext cx="1774825" cy="515938"/>
                      </a:xfrm>
                      <a:prstGeom prst="rect">
                        <a:avLst/>
                      </a:prstGeom>
                      <a:noFill/>
                      <a:ln>
                        <a:noFill/>
                      </a:ln>
                      <a:effectLst/>
                      <a:extLst>
                        <a:ext uri="{909E8E84-426E-40DD-AFC4-6F175D3DCCD1}">
                          <a14:hiddenFill xmlns:a14="http://schemas.microsoft.com/office/drawing/2010/main">
                            <a:solidFill>
                              <a:srgbClr val="FFFF00"/>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p:nvGrpSpPr>
          <p:cNvPr id="15" name="Group 8">
            <a:extLst>
              <a:ext uri="{FF2B5EF4-FFF2-40B4-BE49-F238E27FC236}">
                <a16:creationId xmlns:a16="http://schemas.microsoft.com/office/drawing/2014/main" id="{5DF73152-DF2A-76B5-6D36-806F081B26BD}"/>
              </a:ext>
            </a:extLst>
          </p:cNvPr>
          <p:cNvGrpSpPr>
            <a:grpSpLocks/>
          </p:cNvGrpSpPr>
          <p:nvPr/>
        </p:nvGrpSpPr>
        <p:grpSpPr bwMode="auto">
          <a:xfrm>
            <a:off x="2117645" y="1293561"/>
            <a:ext cx="4078288" cy="2609850"/>
            <a:chOff x="261" y="659"/>
            <a:chExt cx="2569" cy="1644"/>
          </a:xfrm>
        </p:grpSpPr>
        <p:sp>
          <p:nvSpPr>
            <p:cNvPr id="16" name="AutoShape 9">
              <a:extLst>
                <a:ext uri="{FF2B5EF4-FFF2-40B4-BE49-F238E27FC236}">
                  <a16:creationId xmlns:a16="http://schemas.microsoft.com/office/drawing/2014/main" id="{ADBECC6B-6955-3AF2-356E-D68DB985198E}"/>
                </a:ext>
              </a:extLst>
            </p:cNvPr>
            <p:cNvSpPr>
              <a:spLocks noChangeArrowheads="1"/>
            </p:cNvSpPr>
            <p:nvPr/>
          </p:nvSpPr>
          <p:spPr bwMode="auto">
            <a:xfrm>
              <a:off x="889" y="2106"/>
              <a:ext cx="66" cy="69"/>
            </a:xfrm>
            <a:prstGeom prst="flowChartConnector">
              <a:avLst/>
            </a:prstGeom>
            <a:solidFill>
              <a:srgbClr val="0033CC"/>
            </a:solidFill>
            <a:ln w="2857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7" name="Text Box 10">
              <a:extLst>
                <a:ext uri="{FF2B5EF4-FFF2-40B4-BE49-F238E27FC236}">
                  <a16:creationId xmlns:a16="http://schemas.microsoft.com/office/drawing/2014/main" id="{007AFCB9-6BD6-6C12-D364-22DFE965998D}"/>
                </a:ext>
              </a:extLst>
            </p:cNvPr>
            <p:cNvSpPr txBox="1">
              <a:spLocks noChangeArrowheads="1"/>
            </p:cNvSpPr>
            <p:nvPr/>
          </p:nvSpPr>
          <p:spPr bwMode="auto">
            <a:xfrm>
              <a:off x="1883" y="698"/>
              <a:ext cx="589" cy="2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r>
                <a:rPr kumimoji="0" lang="en-US" altLang="zh-CN" sz="2400">
                  <a:solidFill>
                    <a:srgbClr val="FF0066"/>
                  </a:solidFill>
                </a:rPr>
                <a:t>+</a:t>
              </a:r>
              <a:r>
                <a:rPr kumimoji="0" lang="en-US" altLang="zh-CN" sz="2400" i="1">
                  <a:solidFill>
                    <a:srgbClr val="FF0066"/>
                  </a:solidFill>
                </a:rPr>
                <a:t>V</a:t>
              </a:r>
              <a:r>
                <a:rPr kumimoji="0" lang="en-US" altLang="zh-CN" sz="2400" baseline="-25000">
                  <a:solidFill>
                    <a:srgbClr val="FF0066"/>
                  </a:solidFill>
                </a:rPr>
                <a:t>CC</a:t>
              </a:r>
              <a:endParaRPr kumimoji="0" lang="en-US" altLang="zh-CN" sz="2400">
                <a:solidFill>
                  <a:srgbClr val="FF0066"/>
                </a:solidFill>
              </a:endParaRPr>
            </a:p>
          </p:txBody>
        </p:sp>
        <p:sp>
          <p:nvSpPr>
            <p:cNvPr id="18" name="Line 11">
              <a:extLst>
                <a:ext uri="{FF2B5EF4-FFF2-40B4-BE49-F238E27FC236}">
                  <a16:creationId xmlns:a16="http://schemas.microsoft.com/office/drawing/2014/main" id="{1E51EBEA-33EE-2061-299F-6B7499C4216F}"/>
                </a:ext>
              </a:extLst>
            </p:cNvPr>
            <p:cNvSpPr>
              <a:spLocks noChangeShapeType="1"/>
            </p:cNvSpPr>
            <p:nvPr/>
          </p:nvSpPr>
          <p:spPr bwMode="auto">
            <a:xfrm>
              <a:off x="1165" y="697"/>
              <a:ext cx="1088"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9" name="Line 12">
              <a:extLst>
                <a:ext uri="{FF2B5EF4-FFF2-40B4-BE49-F238E27FC236}">
                  <a16:creationId xmlns:a16="http://schemas.microsoft.com/office/drawing/2014/main" id="{6644A641-5D39-2EF1-3D0F-E2508C6083BD}"/>
                </a:ext>
              </a:extLst>
            </p:cNvPr>
            <p:cNvSpPr>
              <a:spLocks noChangeShapeType="1"/>
            </p:cNvSpPr>
            <p:nvPr/>
          </p:nvSpPr>
          <p:spPr bwMode="auto">
            <a:xfrm flipH="1">
              <a:off x="1170" y="692"/>
              <a:ext cx="0" cy="559"/>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0" name="Line 13">
              <a:extLst>
                <a:ext uri="{FF2B5EF4-FFF2-40B4-BE49-F238E27FC236}">
                  <a16:creationId xmlns:a16="http://schemas.microsoft.com/office/drawing/2014/main" id="{7D78AFE4-D5BA-0D2B-B36D-0F4DBC78C975}"/>
                </a:ext>
              </a:extLst>
            </p:cNvPr>
            <p:cNvSpPr>
              <a:spLocks noChangeShapeType="1"/>
            </p:cNvSpPr>
            <p:nvPr/>
          </p:nvSpPr>
          <p:spPr bwMode="auto">
            <a:xfrm flipV="1">
              <a:off x="1804" y="696"/>
              <a:ext cx="0" cy="586"/>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1" name="Line 14">
              <a:extLst>
                <a:ext uri="{FF2B5EF4-FFF2-40B4-BE49-F238E27FC236}">
                  <a16:creationId xmlns:a16="http://schemas.microsoft.com/office/drawing/2014/main" id="{77FBFABB-5CD7-28D9-C8B9-6472FD42FA51}"/>
                </a:ext>
              </a:extLst>
            </p:cNvPr>
            <p:cNvSpPr>
              <a:spLocks noChangeShapeType="1"/>
            </p:cNvSpPr>
            <p:nvPr/>
          </p:nvSpPr>
          <p:spPr bwMode="auto">
            <a:xfrm>
              <a:off x="2208" y="921"/>
              <a:ext cx="0"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2" name="Line 15">
              <a:extLst>
                <a:ext uri="{FF2B5EF4-FFF2-40B4-BE49-F238E27FC236}">
                  <a16:creationId xmlns:a16="http://schemas.microsoft.com/office/drawing/2014/main" id="{5869299E-AAB5-CACE-1D67-D2F550D9FF66}"/>
                </a:ext>
              </a:extLst>
            </p:cNvPr>
            <p:cNvSpPr>
              <a:spLocks noChangeShapeType="1"/>
            </p:cNvSpPr>
            <p:nvPr/>
          </p:nvSpPr>
          <p:spPr bwMode="auto">
            <a:xfrm flipH="1">
              <a:off x="2433" y="1403"/>
              <a:ext cx="0" cy="147"/>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23" name="Line 16">
              <a:extLst>
                <a:ext uri="{FF2B5EF4-FFF2-40B4-BE49-F238E27FC236}">
                  <a16:creationId xmlns:a16="http://schemas.microsoft.com/office/drawing/2014/main" id="{3941B7B5-254C-855B-A968-6EB424185F4A}"/>
                </a:ext>
              </a:extLst>
            </p:cNvPr>
            <p:cNvSpPr>
              <a:spLocks noChangeShapeType="1"/>
            </p:cNvSpPr>
            <p:nvPr/>
          </p:nvSpPr>
          <p:spPr bwMode="auto">
            <a:xfrm>
              <a:off x="2428" y="1408"/>
              <a:ext cx="342"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24" name="Line 17">
              <a:extLst>
                <a:ext uri="{FF2B5EF4-FFF2-40B4-BE49-F238E27FC236}">
                  <a16:creationId xmlns:a16="http://schemas.microsoft.com/office/drawing/2014/main" id="{6D77F810-AE42-25D9-6C3C-53F47AF30361}"/>
                </a:ext>
              </a:extLst>
            </p:cNvPr>
            <p:cNvSpPr>
              <a:spLocks noChangeShapeType="1"/>
            </p:cNvSpPr>
            <p:nvPr/>
          </p:nvSpPr>
          <p:spPr bwMode="auto">
            <a:xfrm flipH="1">
              <a:off x="489" y="1437"/>
              <a:ext cx="420"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25" name="Line 18">
              <a:extLst>
                <a:ext uri="{FF2B5EF4-FFF2-40B4-BE49-F238E27FC236}">
                  <a16:creationId xmlns:a16="http://schemas.microsoft.com/office/drawing/2014/main" id="{71C3EE44-3599-A8A2-B951-FB305E470DA2}"/>
                </a:ext>
              </a:extLst>
            </p:cNvPr>
            <p:cNvSpPr>
              <a:spLocks noChangeShapeType="1"/>
            </p:cNvSpPr>
            <p:nvPr/>
          </p:nvSpPr>
          <p:spPr bwMode="auto">
            <a:xfrm flipH="1">
              <a:off x="624" y="1436"/>
              <a:ext cx="0" cy="716"/>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26" name="AutoShape 19">
              <a:extLst>
                <a:ext uri="{FF2B5EF4-FFF2-40B4-BE49-F238E27FC236}">
                  <a16:creationId xmlns:a16="http://schemas.microsoft.com/office/drawing/2014/main" id="{B8D4FA28-C20D-633C-6C3B-7A25B4B99074}"/>
                </a:ext>
              </a:extLst>
            </p:cNvPr>
            <p:cNvSpPr>
              <a:spLocks noChangeArrowheads="1"/>
            </p:cNvSpPr>
            <p:nvPr/>
          </p:nvSpPr>
          <p:spPr bwMode="auto">
            <a:xfrm>
              <a:off x="823" y="1808"/>
              <a:ext cx="192" cy="148"/>
            </a:xfrm>
            <a:prstGeom prst="triangle">
              <a:avLst>
                <a:gd name="adj" fmla="val 50000"/>
              </a:avLst>
            </a:prstGeom>
            <a:noFill/>
            <a:ln w="38100">
              <a:solidFill>
                <a:srgbClr val="0033CC"/>
              </a:solidFill>
              <a:miter lim="800000"/>
              <a:headEnd/>
              <a:tailEnd/>
            </a:ln>
            <a:effectLst/>
            <a:extLst>
              <a:ext uri="{909E8E84-426E-40DD-AFC4-6F175D3DCCD1}">
                <a14:hiddenFill xmlns:a14="http://schemas.microsoft.com/office/drawing/2010/main">
                  <a:solidFill>
                    <a:schemeClr val="bg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7" name="Line 20">
              <a:extLst>
                <a:ext uri="{FF2B5EF4-FFF2-40B4-BE49-F238E27FC236}">
                  <a16:creationId xmlns:a16="http://schemas.microsoft.com/office/drawing/2014/main" id="{58B393C2-ED7C-B116-2FF3-3EBF1122CB77}"/>
                </a:ext>
              </a:extLst>
            </p:cNvPr>
            <p:cNvSpPr>
              <a:spLocks noChangeShapeType="1"/>
            </p:cNvSpPr>
            <p:nvPr/>
          </p:nvSpPr>
          <p:spPr bwMode="auto">
            <a:xfrm>
              <a:off x="804" y="1804"/>
              <a:ext cx="234" cy="1"/>
            </a:xfrm>
            <a:prstGeom prst="line">
              <a:avLst/>
            </a:prstGeom>
            <a:noFill/>
            <a:ln w="381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28" name="Line 21">
              <a:extLst>
                <a:ext uri="{FF2B5EF4-FFF2-40B4-BE49-F238E27FC236}">
                  <a16:creationId xmlns:a16="http://schemas.microsoft.com/office/drawing/2014/main" id="{FE06FAD9-C05A-582C-F414-F281F6F77F48}"/>
                </a:ext>
              </a:extLst>
            </p:cNvPr>
            <p:cNvSpPr>
              <a:spLocks noChangeShapeType="1"/>
            </p:cNvSpPr>
            <p:nvPr/>
          </p:nvSpPr>
          <p:spPr bwMode="auto">
            <a:xfrm>
              <a:off x="1807" y="1549"/>
              <a:ext cx="1" cy="637"/>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29" name="Line 22">
              <a:extLst>
                <a:ext uri="{FF2B5EF4-FFF2-40B4-BE49-F238E27FC236}">
                  <a16:creationId xmlns:a16="http://schemas.microsoft.com/office/drawing/2014/main" id="{E7FAD80B-83A0-66D8-B565-4143843FEED1}"/>
                </a:ext>
              </a:extLst>
            </p:cNvPr>
            <p:cNvSpPr>
              <a:spLocks noChangeShapeType="1"/>
            </p:cNvSpPr>
            <p:nvPr/>
          </p:nvSpPr>
          <p:spPr bwMode="auto">
            <a:xfrm>
              <a:off x="1807" y="2178"/>
              <a:ext cx="651"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30" name="Line 23">
              <a:extLst>
                <a:ext uri="{FF2B5EF4-FFF2-40B4-BE49-F238E27FC236}">
                  <a16:creationId xmlns:a16="http://schemas.microsoft.com/office/drawing/2014/main" id="{3870AFFA-681F-A76E-C83B-AC6480553B3E}"/>
                </a:ext>
              </a:extLst>
            </p:cNvPr>
            <p:cNvSpPr>
              <a:spLocks noChangeShapeType="1"/>
            </p:cNvSpPr>
            <p:nvPr/>
          </p:nvSpPr>
          <p:spPr bwMode="auto">
            <a:xfrm>
              <a:off x="2342" y="2303"/>
              <a:ext cx="192" cy="0"/>
            </a:xfrm>
            <a:prstGeom prst="line">
              <a:avLst/>
            </a:prstGeom>
            <a:noFill/>
            <a:ln w="5715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31" name="Line 24">
              <a:extLst>
                <a:ext uri="{FF2B5EF4-FFF2-40B4-BE49-F238E27FC236}">
                  <a16:creationId xmlns:a16="http://schemas.microsoft.com/office/drawing/2014/main" id="{A49586ED-21D3-5450-A9CF-3123441C131E}"/>
                </a:ext>
              </a:extLst>
            </p:cNvPr>
            <p:cNvSpPr>
              <a:spLocks noChangeShapeType="1"/>
            </p:cNvSpPr>
            <p:nvPr/>
          </p:nvSpPr>
          <p:spPr bwMode="auto">
            <a:xfrm flipH="1">
              <a:off x="1824" y="1691"/>
              <a:ext cx="437"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32" name="AutoShape 25">
              <a:extLst>
                <a:ext uri="{FF2B5EF4-FFF2-40B4-BE49-F238E27FC236}">
                  <a16:creationId xmlns:a16="http://schemas.microsoft.com/office/drawing/2014/main" id="{21F6B5CA-CAE5-0401-9B54-CD1C3A225685}"/>
                </a:ext>
              </a:extLst>
            </p:cNvPr>
            <p:cNvSpPr>
              <a:spLocks noChangeArrowheads="1"/>
            </p:cNvSpPr>
            <p:nvPr/>
          </p:nvSpPr>
          <p:spPr bwMode="auto">
            <a:xfrm>
              <a:off x="418" y="1400"/>
              <a:ext cx="66" cy="69"/>
            </a:xfrm>
            <a:prstGeom prst="flowChartConnector">
              <a:avLst/>
            </a:prstGeom>
            <a:noFill/>
            <a:ln w="28575">
              <a:solidFill>
                <a:srgbClr val="0033CC"/>
              </a:solidFill>
              <a:round/>
              <a:headEnd/>
              <a:tailEn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33" name="Line 26">
              <a:extLst>
                <a:ext uri="{FF2B5EF4-FFF2-40B4-BE49-F238E27FC236}">
                  <a16:creationId xmlns:a16="http://schemas.microsoft.com/office/drawing/2014/main" id="{61CA96A9-2A91-AF1E-BAA0-F56B86BE75FC}"/>
                </a:ext>
              </a:extLst>
            </p:cNvPr>
            <p:cNvSpPr>
              <a:spLocks noChangeShapeType="1"/>
            </p:cNvSpPr>
            <p:nvPr/>
          </p:nvSpPr>
          <p:spPr bwMode="auto">
            <a:xfrm>
              <a:off x="2435" y="1817"/>
              <a:ext cx="0" cy="478"/>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34" name="Rectangle 27">
              <a:extLst>
                <a:ext uri="{FF2B5EF4-FFF2-40B4-BE49-F238E27FC236}">
                  <a16:creationId xmlns:a16="http://schemas.microsoft.com/office/drawing/2014/main" id="{CCDAD502-7D42-63AA-43F9-CEFEA12FA153}"/>
                </a:ext>
              </a:extLst>
            </p:cNvPr>
            <p:cNvSpPr>
              <a:spLocks noChangeArrowheads="1"/>
            </p:cNvSpPr>
            <p:nvPr/>
          </p:nvSpPr>
          <p:spPr bwMode="auto">
            <a:xfrm>
              <a:off x="1750" y="867"/>
              <a:ext cx="96" cy="240"/>
            </a:xfrm>
            <a:prstGeom prst="rect">
              <a:avLst/>
            </a:prstGeom>
            <a:solidFill>
              <a:srgbClr val="CCFFFF"/>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35" name="Rectangle 28">
              <a:extLst>
                <a:ext uri="{FF2B5EF4-FFF2-40B4-BE49-F238E27FC236}">
                  <a16:creationId xmlns:a16="http://schemas.microsoft.com/office/drawing/2014/main" id="{68A92BBE-C24D-4617-AAD6-D02353657476}"/>
                </a:ext>
              </a:extLst>
            </p:cNvPr>
            <p:cNvSpPr>
              <a:spLocks noChangeArrowheads="1"/>
            </p:cNvSpPr>
            <p:nvPr/>
          </p:nvSpPr>
          <p:spPr bwMode="auto">
            <a:xfrm>
              <a:off x="1758" y="1828"/>
              <a:ext cx="96" cy="240"/>
            </a:xfrm>
            <a:prstGeom prst="rect">
              <a:avLst/>
            </a:prstGeom>
            <a:solidFill>
              <a:srgbClr val="CCFFFF"/>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36" name="Line 29">
              <a:extLst>
                <a:ext uri="{FF2B5EF4-FFF2-40B4-BE49-F238E27FC236}">
                  <a16:creationId xmlns:a16="http://schemas.microsoft.com/office/drawing/2014/main" id="{8A50BAF7-F67B-DB3A-854C-CAFA98E72BD3}"/>
                </a:ext>
              </a:extLst>
            </p:cNvPr>
            <p:cNvSpPr>
              <a:spLocks noChangeShapeType="1"/>
            </p:cNvSpPr>
            <p:nvPr/>
          </p:nvSpPr>
          <p:spPr bwMode="auto">
            <a:xfrm flipV="1">
              <a:off x="1302" y="1424"/>
              <a:ext cx="328" cy="0"/>
            </a:xfrm>
            <a:prstGeom prst="line">
              <a:avLst/>
            </a:prstGeom>
            <a:noFill/>
            <a:ln w="28575">
              <a:solidFill>
                <a:schemeClr val="accent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grpSp>
          <p:nvGrpSpPr>
            <p:cNvPr id="37" name="Group 30">
              <a:extLst>
                <a:ext uri="{FF2B5EF4-FFF2-40B4-BE49-F238E27FC236}">
                  <a16:creationId xmlns:a16="http://schemas.microsoft.com/office/drawing/2014/main" id="{DBBB5178-1F9C-36B9-0062-A3BA7EFA2F79}"/>
                </a:ext>
              </a:extLst>
            </p:cNvPr>
            <p:cNvGrpSpPr>
              <a:grpSpLocks/>
            </p:cNvGrpSpPr>
            <p:nvPr/>
          </p:nvGrpSpPr>
          <p:grpSpPr bwMode="auto">
            <a:xfrm>
              <a:off x="2261" y="1540"/>
              <a:ext cx="191" cy="291"/>
              <a:chOff x="3552" y="3168"/>
              <a:chExt cx="191" cy="291"/>
            </a:xfrm>
          </p:grpSpPr>
          <p:sp>
            <p:nvSpPr>
              <p:cNvPr id="68" name="Line 31">
                <a:extLst>
                  <a:ext uri="{FF2B5EF4-FFF2-40B4-BE49-F238E27FC236}">
                    <a16:creationId xmlns:a16="http://schemas.microsoft.com/office/drawing/2014/main" id="{666AA2BB-C3A9-7816-8FE5-904FE96CBAD1}"/>
                  </a:ext>
                </a:extLst>
              </p:cNvPr>
              <p:cNvSpPr>
                <a:spLocks noChangeShapeType="1"/>
              </p:cNvSpPr>
              <p:nvPr/>
            </p:nvSpPr>
            <p:spPr bwMode="auto">
              <a:xfrm>
                <a:off x="3552" y="3206"/>
                <a:ext cx="0" cy="227"/>
              </a:xfrm>
              <a:prstGeom prst="line">
                <a:avLst/>
              </a:prstGeom>
              <a:noFill/>
              <a:ln w="38100">
                <a:solidFill>
                  <a:srgbClr val="0033CC"/>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69" name="Line 32">
                <a:extLst>
                  <a:ext uri="{FF2B5EF4-FFF2-40B4-BE49-F238E27FC236}">
                    <a16:creationId xmlns:a16="http://schemas.microsoft.com/office/drawing/2014/main" id="{DD98838D-E4AC-C3E2-F76C-6225CFAAC33B}"/>
                  </a:ext>
                </a:extLst>
              </p:cNvPr>
              <p:cNvSpPr>
                <a:spLocks noChangeShapeType="1"/>
              </p:cNvSpPr>
              <p:nvPr/>
            </p:nvSpPr>
            <p:spPr bwMode="auto">
              <a:xfrm flipV="1">
                <a:off x="3552" y="3168"/>
                <a:ext cx="173" cy="114"/>
              </a:xfrm>
              <a:prstGeom prst="line">
                <a:avLst/>
              </a:prstGeom>
              <a:noFill/>
              <a:ln w="38100">
                <a:solidFill>
                  <a:srgbClr val="0033CC"/>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70" name="Line 33">
                <a:extLst>
                  <a:ext uri="{FF2B5EF4-FFF2-40B4-BE49-F238E27FC236}">
                    <a16:creationId xmlns:a16="http://schemas.microsoft.com/office/drawing/2014/main" id="{E72FE02A-9D88-9A7E-FBFE-28B9A49BBF4A}"/>
                  </a:ext>
                </a:extLst>
              </p:cNvPr>
              <p:cNvSpPr>
                <a:spLocks noChangeShapeType="1"/>
              </p:cNvSpPr>
              <p:nvPr/>
            </p:nvSpPr>
            <p:spPr bwMode="auto">
              <a:xfrm>
                <a:off x="3552" y="3357"/>
                <a:ext cx="191" cy="102"/>
              </a:xfrm>
              <a:prstGeom prst="line">
                <a:avLst/>
              </a:prstGeom>
              <a:noFill/>
              <a:ln w="38100">
                <a:solidFill>
                  <a:srgbClr val="0033CC"/>
                </a:solidFill>
                <a:round/>
                <a:headEnd/>
                <a:tailEnd type="stealth" w="med" len="lg"/>
              </a:ln>
              <a:extLst>
                <a:ext uri="{909E8E84-426E-40DD-AFC4-6F175D3DCCD1}">
                  <a14:hiddenFill xmlns:a14="http://schemas.microsoft.com/office/drawing/2010/main">
                    <a:noFill/>
                  </a14:hiddenFill>
                </a:ext>
              </a:extLst>
            </p:spPr>
            <p:txBody>
              <a:bodyPr wrap="none" anchor="ctr"/>
              <a:lstStyle/>
              <a:p>
                <a:endParaRPr lang="zh-CN" altLang="en-US"/>
              </a:p>
            </p:txBody>
          </p:sp>
        </p:grpSp>
        <p:sp>
          <p:nvSpPr>
            <p:cNvPr id="38" name="Line 34">
              <a:extLst>
                <a:ext uri="{FF2B5EF4-FFF2-40B4-BE49-F238E27FC236}">
                  <a16:creationId xmlns:a16="http://schemas.microsoft.com/office/drawing/2014/main" id="{A857D7A8-210C-B025-38FE-D74AAD787A72}"/>
                </a:ext>
              </a:extLst>
            </p:cNvPr>
            <p:cNvSpPr>
              <a:spLocks noChangeShapeType="1"/>
            </p:cNvSpPr>
            <p:nvPr/>
          </p:nvSpPr>
          <p:spPr bwMode="auto">
            <a:xfrm rot="5422507">
              <a:off x="1096" y="1083"/>
              <a:ext cx="3" cy="338"/>
            </a:xfrm>
            <a:prstGeom prst="line">
              <a:avLst/>
            </a:prstGeom>
            <a:noFill/>
            <a:ln w="38100">
              <a:solidFill>
                <a:srgbClr val="0033CC"/>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39" name="Line 35">
              <a:extLst>
                <a:ext uri="{FF2B5EF4-FFF2-40B4-BE49-F238E27FC236}">
                  <a16:creationId xmlns:a16="http://schemas.microsoft.com/office/drawing/2014/main" id="{AE71DA68-B996-416C-C013-2A60A3540E14}"/>
                </a:ext>
              </a:extLst>
            </p:cNvPr>
            <p:cNvSpPr>
              <a:spLocks noChangeShapeType="1"/>
            </p:cNvSpPr>
            <p:nvPr/>
          </p:nvSpPr>
          <p:spPr bwMode="auto">
            <a:xfrm rot="5422507" flipV="1">
              <a:off x="1164" y="1283"/>
              <a:ext cx="173" cy="114"/>
            </a:xfrm>
            <a:prstGeom prst="line">
              <a:avLst/>
            </a:prstGeom>
            <a:noFill/>
            <a:ln w="38100">
              <a:solidFill>
                <a:srgbClr val="0033CC"/>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40" name="Line 36">
              <a:extLst>
                <a:ext uri="{FF2B5EF4-FFF2-40B4-BE49-F238E27FC236}">
                  <a16:creationId xmlns:a16="http://schemas.microsoft.com/office/drawing/2014/main" id="{1CB4D944-205C-F4B3-F250-79E768F334D2}"/>
                </a:ext>
              </a:extLst>
            </p:cNvPr>
            <p:cNvSpPr>
              <a:spLocks noChangeShapeType="1"/>
            </p:cNvSpPr>
            <p:nvPr/>
          </p:nvSpPr>
          <p:spPr bwMode="auto">
            <a:xfrm rot="5422507">
              <a:off x="972" y="1297"/>
              <a:ext cx="191" cy="102"/>
            </a:xfrm>
            <a:prstGeom prst="line">
              <a:avLst/>
            </a:prstGeom>
            <a:noFill/>
            <a:ln w="38100">
              <a:solidFill>
                <a:srgbClr val="0033CC"/>
              </a:solidFill>
              <a:round/>
              <a:headEnd/>
              <a:tailEnd type="stealth" w="med" len="lg"/>
            </a:ln>
            <a:extLst>
              <a:ext uri="{909E8E84-426E-40DD-AFC4-6F175D3DCCD1}">
                <a14:hiddenFill xmlns:a14="http://schemas.microsoft.com/office/drawing/2010/main">
                  <a:noFill/>
                </a14:hiddenFill>
              </a:ext>
            </a:extLst>
          </p:spPr>
          <p:txBody>
            <a:bodyPr wrap="none" anchor="ctr"/>
            <a:lstStyle/>
            <a:p>
              <a:endParaRPr lang="zh-CN" altLang="en-US"/>
            </a:p>
          </p:txBody>
        </p:sp>
        <p:grpSp>
          <p:nvGrpSpPr>
            <p:cNvPr id="41" name="Group 37">
              <a:extLst>
                <a:ext uri="{FF2B5EF4-FFF2-40B4-BE49-F238E27FC236}">
                  <a16:creationId xmlns:a16="http://schemas.microsoft.com/office/drawing/2014/main" id="{BF9E5255-2D5D-5CDB-21D6-A14CE13FE14D}"/>
                </a:ext>
              </a:extLst>
            </p:cNvPr>
            <p:cNvGrpSpPr>
              <a:grpSpLocks/>
            </p:cNvGrpSpPr>
            <p:nvPr/>
          </p:nvGrpSpPr>
          <p:grpSpPr bwMode="auto">
            <a:xfrm>
              <a:off x="1632" y="1270"/>
              <a:ext cx="191" cy="291"/>
              <a:chOff x="3552" y="3168"/>
              <a:chExt cx="191" cy="291"/>
            </a:xfrm>
          </p:grpSpPr>
          <p:sp>
            <p:nvSpPr>
              <p:cNvPr id="65" name="Line 38">
                <a:extLst>
                  <a:ext uri="{FF2B5EF4-FFF2-40B4-BE49-F238E27FC236}">
                    <a16:creationId xmlns:a16="http://schemas.microsoft.com/office/drawing/2014/main" id="{F50A0F4E-C559-2D8E-A0F0-4A173D4A7562}"/>
                  </a:ext>
                </a:extLst>
              </p:cNvPr>
              <p:cNvSpPr>
                <a:spLocks noChangeShapeType="1"/>
              </p:cNvSpPr>
              <p:nvPr/>
            </p:nvSpPr>
            <p:spPr bwMode="auto">
              <a:xfrm>
                <a:off x="3552" y="3206"/>
                <a:ext cx="0" cy="227"/>
              </a:xfrm>
              <a:prstGeom prst="line">
                <a:avLst/>
              </a:prstGeom>
              <a:noFill/>
              <a:ln w="38100">
                <a:solidFill>
                  <a:srgbClr val="0033CC"/>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66" name="Line 39">
                <a:extLst>
                  <a:ext uri="{FF2B5EF4-FFF2-40B4-BE49-F238E27FC236}">
                    <a16:creationId xmlns:a16="http://schemas.microsoft.com/office/drawing/2014/main" id="{7E8A5230-A24F-7C8F-7054-18542827C97C}"/>
                  </a:ext>
                </a:extLst>
              </p:cNvPr>
              <p:cNvSpPr>
                <a:spLocks noChangeShapeType="1"/>
              </p:cNvSpPr>
              <p:nvPr/>
            </p:nvSpPr>
            <p:spPr bwMode="auto">
              <a:xfrm flipV="1">
                <a:off x="3552" y="3168"/>
                <a:ext cx="173" cy="114"/>
              </a:xfrm>
              <a:prstGeom prst="line">
                <a:avLst/>
              </a:prstGeom>
              <a:noFill/>
              <a:ln w="38100">
                <a:solidFill>
                  <a:srgbClr val="0033CC"/>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67" name="Line 40">
                <a:extLst>
                  <a:ext uri="{FF2B5EF4-FFF2-40B4-BE49-F238E27FC236}">
                    <a16:creationId xmlns:a16="http://schemas.microsoft.com/office/drawing/2014/main" id="{0C2EC8CE-1667-671A-BBF4-1F7CBC91CA8C}"/>
                  </a:ext>
                </a:extLst>
              </p:cNvPr>
              <p:cNvSpPr>
                <a:spLocks noChangeShapeType="1"/>
              </p:cNvSpPr>
              <p:nvPr/>
            </p:nvSpPr>
            <p:spPr bwMode="auto">
              <a:xfrm>
                <a:off x="3552" y="3357"/>
                <a:ext cx="191" cy="102"/>
              </a:xfrm>
              <a:prstGeom prst="line">
                <a:avLst/>
              </a:prstGeom>
              <a:noFill/>
              <a:ln w="38100">
                <a:solidFill>
                  <a:srgbClr val="0033CC"/>
                </a:solidFill>
                <a:round/>
                <a:headEnd/>
                <a:tailEnd type="stealth" w="med" len="lg"/>
              </a:ln>
              <a:extLst>
                <a:ext uri="{909E8E84-426E-40DD-AFC4-6F175D3DCCD1}">
                  <a14:hiddenFill xmlns:a14="http://schemas.microsoft.com/office/drawing/2010/main">
                    <a:noFill/>
                  </a14:hiddenFill>
                </a:ext>
              </a:extLst>
            </p:spPr>
            <p:txBody>
              <a:bodyPr wrap="none" anchor="ctr"/>
              <a:lstStyle/>
              <a:p>
                <a:endParaRPr lang="zh-CN" altLang="en-US"/>
              </a:p>
            </p:txBody>
          </p:sp>
        </p:grpSp>
        <p:sp>
          <p:nvSpPr>
            <p:cNvPr id="42" name="Line 41">
              <a:extLst>
                <a:ext uri="{FF2B5EF4-FFF2-40B4-BE49-F238E27FC236}">
                  <a16:creationId xmlns:a16="http://schemas.microsoft.com/office/drawing/2014/main" id="{4C0489C1-2654-3D26-5637-1425E95195BC}"/>
                </a:ext>
              </a:extLst>
            </p:cNvPr>
            <p:cNvSpPr>
              <a:spLocks noChangeShapeType="1"/>
            </p:cNvSpPr>
            <p:nvPr/>
          </p:nvSpPr>
          <p:spPr bwMode="auto">
            <a:xfrm>
              <a:off x="828" y="2303"/>
              <a:ext cx="192" cy="0"/>
            </a:xfrm>
            <a:prstGeom prst="line">
              <a:avLst/>
            </a:prstGeom>
            <a:noFill/>
            <a:ln w="5715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43" name="AutoShape 42">
              <a:extLst>
                <a:ext uri="{FF2B5EF4-FFF2-40B4-BE49-F238E27FC236}">
                  <a16:creationId xmlns:a16="http://schemas.microsoft.com/office/drawing/2014/main" id="{9F26B373-2066-8CE2-40C7-1A850C62F243}"/>
                </a:ext>
              </a:extLst>
            </p:cNvPr>
            <p:cNvSpPr>
              <a:spLocks noChangeArrowheads="1"/>
            </p:cNvSpPr>
            <p:nvPr/>
          </p:nvSpPr>
          <p:spPr bwMode="auto">
            <a:xfrm>
              <a:off x="588" y="1400"/>
              <a:ext cx="66" cy="69"/>
            </a:xfrm>
            <a:prstGeom prst="flowChartConnector">
              <a:avLst/>
            </a:prstGeom>
            <a:solidFill>
              <a:srgbClr val="0033CC"/>
            </a:solidFill>
            <a:ln w="2857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44" name="AutoShape 43">
              <a:extLst>
                <a:ext uri="{FF2B5EF4-FFF2-40B4-BE49-F238E27FC236}">
                  <a16:creationId xmlns:a16="http://schemas.microsoft.com/office/drawing/2014/main" id="{7A04D131-0895-9780-1814-588B9E6A4BC9}"/>
                </a:ext>
              </a:extLst>
            </p:cNvPr>
            <p:cNvSpPr>
              <a:spLocks noChangeArrowheads="1"/>
            </p:cNvSpPr>
            <p:nvPr/>
          </p:nvSpPr>
          <p:spPr bwMode="auto">
            <a:xfrm>
              <a:off x="2250" y="659"/>
              <a:ext cx="66" cy="69"/>
            </a:xfrm>
            <a:prstGeom prst="flowChartConnector">
              <a:avLst/>
            </a:prstGeom>
            <a:noFill/>
            <a:ln w="28575">
              <a:solidFill>
                <a:srgbClr val="0033CC"/>
              </a:solidFill>
              <a:round/>
              <a:headEnd/>
              <a:tailEn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45" name="AutoShape 44">
              <a:extLst>
                <a:ext uri="{FF2B5EF4-FFF2-40B4-BE49-F238E27FC236}">
                  <a16:creationId xmlns:a16="http://schemas.microsoft.com/office/drawing/2014/main" id="{5BA5C685-A25F-BF74-1CD1-C362D0524027}"/>
                </a:ext>
              </a:extLst>
            </p:cNvPr>
            <p:cNvSpPr>
              <a:spLocks noChangeArrowheads="1"/>
            </p:cNvSpPr>
            <p:nvPr/>
          </p:nvSpPr>
          <p:spPr bwMode="auto">
            <a:xfrm>
              <a:off x="2764" y="1371"/>
              <a:ext cx="66" cy="69"/>
            </a:xfrm>
            <a:prstGeom prst="flowChartConnector">
              <a:avLst/>
            </a:prstGeom>
            <a:noFill/>
            <a:ln w="28575">
              <a:solidFill>
                <a:srgbClr val="0033CC"/>
              </a:solidFill>
              <a:round/>
              <a:headEnd/>
              <a:tailEn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46" name="AutoShape 45">
              <a:extLst>
                <a:ext uri="{FF2B5EF4-FFF2-40B4-BE49-F238E27FC236}">
                  <a16:creationId xmlns:a16="http://schemas.microsoft.com/office/drawing/2014/main" id="{270E6CF9-DA28-7DA8-120A-6339D81066F5}"/>
                </a:ext>
              </a:extLst>
            </p:cNvPr>
            <p:cNvSpPr>
              <a:spLocks noChangeArrowheads="1"/>
            </p:cNvSpPr>
            <p:nvPr/>
          </p:nvSpPr>
          <p:spPr bwMode="auto">
            <a:xfrm>
              <a:off x="2402" y="2145"/>
              <a:ext cx="66" cy="69"/>
            </a:xfrm>
            <a:prstGeom prst="flowChartConnector">
              <a:avLst/>
            </a:prstGeom>
            <a:solidFill>
              <a:srgbClr val="0033CC"/>
            </a:solidFill>
            <a:ln w="2857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47" name="AutoShape 46">
              <a:extLst>
                <a:ext uri="{FF2B5EF4-FFF2-40B4-BE49-F238E27FC236}">
                  <a16:creationId xmlns:a16="http://schemas.microsoft.com/office/drawing/2014/main" id="{D8777452-3373-3DD3-5DCC-EE33B718AA9F}"/>
                </a:ext>
              </a:extLst>
            </p:cNvPr>
            <p:cNvSpPr>
              <a:spLocks noChangeArrowheads="1"/>
            </p:cNvSpPr>
            <p:nvPr/>
          </p:nvSpPr>
          <p:spPr bwMode="auto">
            <a:xfrm>
              <a:off x="1773" y="1657"/>
              <a:ext cx="66" cy="69"/>
            </a:xfrm>
            <a:prstGeom prst="flowChartConnector">
              <a:avLst/>
            </a:prstGeom>
            <a:solidFill>
              <a:srgbClr val="0033CC"/>
            </a:solidFill>
            <a:ln w="2857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48" name="AutoShape 47">
              <a:extLst>
                <a:ext uri="{FF2B5EF4-FFF2-40B4-BE49-F238E27FC236}">
                  <a16:creationId xmlns:a16="http://schemas.microsoft.com/office/drawing/2014/main" id="{A1812B44-314C-FE56-F449-73073814091C}"/>
                </a:ext>
              </a:extLst>
            </p:cNvPr>
            <p:cNvSpPr>
              <a:spLocks noChangeArrowheads="1"/>
            </p:cNvSpPr>
            <p:nvPr/>
          </p:nvSpPr>
          <p:spPr bwMode="auto">
            <a:xfrm>
              <a:off x="1771" y="662"/>
              <a:ext cx="66" cy="69"/>
            </a:xfrm>
            <a:prstGeom prst="flowChartConnector">
              <a:avLst/>
            </a:prstGeom>
            <a:solidFill>
              <a:srgbClr val="0033CC"/>
            </a:solidFill>
            <a:ln w="2857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49" name="Rectangle 48">
              <a:extLst>
                <a:ext uri="{FF2B5EF4-FFF2-40B4-BE49-F238E27FC236}">
                  <a16:creationId xmlns:a16="http://schemas.microsoft.com/office/drawing/2014/main" id="{C9DAA050-827C-188F-8497-102407140F6C}"/>
                </a:ext>
              </a:extLst>
            </p:cNvPr>
            <p:cNvSpPr>
              <a:spLocks noChangeArrowheads="1"/>
            </p:cNvSpPr>
            <p:nvPr/>
          </p:nvSpPr>
          <p:spPr bwMode="auto">
            <a:xfrm>
              <a:off x="1121" y="851"/>
              <a:ext cx="96" cy="240"/>
            </a:xfrm>
            <a:prstGeom prst="rect">
              <a:avLst/>
            </a:prstGeom>
            <a:solidFill>
              <a:srgbClr val="CCFFFF"/>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50" name="Text Box 49">
              <a:extLst>
                <a:ext uri="{FF2B5EF4-FFF2-40B4-BE49-F238E27FC236}">
                  <a16:creationId xmlns:a16="http://schemas.microsoft.com/office/drawing/2014/main" id="{EDB9991E-CCF6-5D44-2640-8BE533E1982C}"/>
                </a:ext>
              </a:extLst>
            </p:cNvPr>
            <p:cNvSpPr txBox="1">
              <a:spLocks noChangeArrowheads="1"/>
            </p:cNvSpPr>
            <p:nvPr/>
          </p:nvSpPr>
          <p:spPr bwMode="auto">
            <a:xfrm>
              <a:off x="261" y="1156"/>
              <a:ext cx="244"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400" i="1">
                  <a:solidFill>
                    <a:srgbClr val="FF0066"/>
                  </a:solidFill>
                </a:rPr>
                <a:t>A</a:t>
              </a:r>
            </a:p>
          </p:txBody>
        </p:sp>
        <p:sp>
          <p:nvSpPr>
            <p:cNvPr id="51" name="Text Box 50">
              <a:extLst>
                <a:ext uri="{FF2B5EF4-FFF2-40B4-BE49-F238E27FC236}">
                  <a16:creationId xmlns:a16="http://schemas.microsoft.com/office/drawing/2014/main" id="{F7AB7CFE-4C83-455A-9E53-D3C1CB5E2226}"/>
                </a:ext>
              </a:extLst>
            </p:cNvPr>
            <p:cNvSpPr txBox="1">
              <a:spLocks noChangeArrowheads="1"/>
            </p:cNvSpPr>
            <p:nvPr/>
          </p:nvSpPr>
          <p:spPr bwMode="auto">
            <a:xfrm>
              <a:off x="1040" y="1348"/>
              <a:ext cx="328" cy="2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r>
                <a:rPr kumimoji="0" lang="en-US" altLang="zh-CN" sz="2400">
                  <a:solidFill>
                    <a:srgbClr val="0033CC"/>
                  </a:solidFill>
                </a:rPr>
                <a:t>T</a:t>
              </a:r>
              <a:r>
                <a:rPr kumimoji="0" lang="en-US" altLang="zh-CN" sz="2400" baseline="-25000">
                  <a:solidFill>
                    <a:srgbClr val="0033CC"/>
                  </a:solidFill>
                </a:rPr>
                <a:t>1</a:t>
              </a:r>
            </a:p>
          </p:txBody>
        </p:sp>
        <p:sp>
          <p:nvSpPr>
            <p:cNvPr id="52" name="Text Box 51">
              <a:extLst>
                <a:ext uri="{FF2B5EF4-FFF2-40B4-BE49-F238E27FC236}">
                  <a16:creationId xmlns:a16="http://schemas.microsoft.com/office/drawing/2014/main" id="{DCB0C8F9-1330-0D42-880D-939BCF2AA82E}"/>
                </a:ext>
              </a:extLst>
            </p:cNvPr>
            <p:cNvSpPr txBox="1">
              <a:spLocks noChangeArrowheads="1"/>
            </p:cNvSpPr>
            <p:nvPr/>
          </p:nvSpPr>
          <p:spPr bwMode="auto">
            <a:xfrm>
              <a:off x="1759" y="1253"/>
              <a:ext cx="328" cy="2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r>
                <a:rPr kumimoji="0" lang="en-US" altLang="zh-CN" sz="2400">
                  <a:solidFill>
                    <a:srgbClr val="0033CC"/>
                  </a:solidFill>
                </a:rPr>
                <a:t>T</a:t>
              </a:r>
              <a:r>
                <a:rPr kumimoji="0" lang="en-US" altLang="zh-CN" sz="2400" baseline="-25000">
                  <a:solidFill>
                    <a:srgbClr val="0033CC"/>
                  </a:solidFill>
                </a:rPr>
                <a:t>2</a:t>
              </a:r>
            </a:p>
          </p:txBody>
        </p:sp>
        <p:sp>
          <p:nvSpPr>
            <p:cNvPr id="53" name="Text Box 52">
              <a:extLst>
                <a:ext uri="{FF2B5EF4-FFF2-40B4-BE49-F238E27FC236}">
                  <a16:creationId xmlns:a16="http://schemas.microsoft.com/office/drawing/2014/main" id="{F1611257-2CE5-52A7-A8C9-DCD22B074AF0}"/>
                </a:ext>
              </a:extLst>
            </p:cNvPr>
            <p:cNvSpPr txBox="1">
              <a:spLocks noChangeArrowheads="1"/>
            </p:cNvSpPr>
            <p:nvPr/>
          </p:nvSpPr>
          <p:spPr bwMode="auto">
            <a:xfrm>
              <a:off x="2389" y="1562"/>
              <a:ext cx="328" cy="2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r>
                <a:rPr kumimoji="0" lang="en-US" altLang="zh-CN" sz="2400">
                  <a:solidFill>
                    <a:srgbClr val="0033CC"/>
                  </a:solidFill>
                </a:rPr>
                <a:t>T</a:t>
              </a:r>
              <a:r>
                <a:rPr kumimoji="0" lang="en-US" altLang="zh-CN" sz="2400" baseline="-25000">
                  <a:solidFill>
                    <a:srgbClr val="0033CC"/>
                  </a:solidFill>
                </a:rPr>
                <a:t>4</a:t>
              </a:r>
            </a:p>
          </p:txBody>
        </p:sp>
        <p:sp>
          <p:nvSpPr>
            <p:cNvPr id="54" name="Text Box 53">
              <a:extLst>
                <a:ext uri="{FF2B5EF4-FFF2-40B4-BE49-F238E27FC236}">
                  <a16:creationId xmlns:a16="http://schemas.microsoft.com/office/drawing/2014/main" id="{84A13154-904D-027B-6E74-709DB81C1D8F}"/>
                </a:ext>
              </a:extLst>
            </p:cNvPr>
            <p:cNvSpPr txBox="1">
              <a:spLocks noChangeArrowheads="1"/>
            </p:cNvSpPr>
            <p:nvPr/>
          </p:nvSpPr>
          <p:spPr bwMode="auto">
            <a:xfrm>
              <a:off x="2357" y="1125"/>
              <a:ext cx="380"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400" i="1">
                  <a:solidFill>
                    <a:srgbClr val="FF0066"/>
                  </a:solidFill>
                </a:rPr>
                <a:t>Y</a:t>
              </a:r>
              <a:r>
                <a:rPr lang="en-US" altLang="zh-CN" sz="2400" baseline="-25000">
                  <a:solidFill>
                    <a:srgbClr val="FF0066"/>
                  </a:solidFill>
                </a:rPr>
                <a:t>1</a:t>
              </a:r>
              <a:endParaRPr lang="en-US" altLang="zh-CN" sz="2400">
                <a:solidFill>
                  <a:srgbClr val="FF0066"/>
                </a:solidFill>
              </a:endParaRPr>
            </a:p>
          </p:txBody>
        </p:sp>
        <p:sp>
          <p:nvSpPr>
            <p:cNvPr id="55" name="Line 54">
              <a:extLst>
                <a:ext uri="{FF2B5EF4-FFF2-40B4-BE49-F238E27FC236}">
                  <a16:creationId xmlns:a16="http://schemas.microsoft.com/office/drawing/2014/main" id="{514D581E-1FFB-67BB-844B-036F1A65C754}"/>
                </a:ext>
              </a:extLst>
            </p:cNvPr>
            <p:cNvSpPr>
              <a:spLocks noChangeShapeType="1"/>
            </p:cNvSpPr>
            <p:nvPr/>
          </p:nvSpPr>
          <p:spPr bwMode="auto">
            <a:xfrm rot="5422507">
              <a:off x="854" y="1296"/>
              <a:ext cx="191" cy="102"/>
            </a:xfrm>
            <a:prstGeom prst="line">
              <a:avLst/>
            </a:prstGeom>
            <a:noFill/>
            <a:ln w="38100">
              <a:solidFill>
                <a:srgbClr val="0033CC"/>
              </a:solidFill>
              <a:round/>
              <a:headEnd/>
              <a:tailEnd type="stealth" w="med" len="lg"/>
            </a:ln>
            <a:extLst>
              <a:ext uri="{909E8E84-426E-40DD-AFC4-6F175D3DCCD1}">
                <a14:hiddenFill xmlns:a14="http://schemas.microsoft.com/office/drawing/2010/main">
                  <a:noFill/>
                </a14:hiddenFill>
              </a:ext>
            </a:extLst>
          </p:spPr>
          <p:txBody>
            <a:bodyPr wrap="none" anchor="ctr"/>
            <a:lstStyle/>
            <a:p>
              <a:endParaRPr lang="zh-CN" altLang="en-US"/>
            </a:p>
          </p:txBody>
        </p:sp>
        <p:sp>
          <p:nvSpPr>
            <p:cNvPr id="56" name="Line 55">
              <a:extLst>
                <a:ext uri="{FF2B5EF4-FFF2-40B4-BE49-F238E27FC236}">
                  <a16:creationId xmlns:a16="http://schemas.microsoft.com/office/drawing/2014/main" id="{ADB753DC-7EB7-C315-6AB8-74469146C120}"/>
                </a:ext>
              </a:extLst>
            </p:cNvPr>
            <p:cNvSpPr>
              <a:spLocks noChangeShapeType="1"/>
            </p:cNvSpPr>
            <p:nvPr/>
          </p:nvSpPr>
          <p:spPr bwMode="auto">
            <a:xfrm>
              <a:off x="922" y="1575"/>
              <a:ext cx="0" cy="716"/>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57" name="Line 56">
              <a:extLst>
                <a:ext uri="{FF2B5EF4-FFF2-40B4-BE49-F238E27FC236}">
                  <a16:creationId xmlns:a16="http://schemas.microsoft.com/office/drawing/2014/main" id="{47C27B6E-AE28-3DE9-FB92-C11766A45235}"/>
                </a:ext>
              </a:extLst>
            </p:cNvPr>
            <p:cNvSpPr>
              <a:spLocks noChangeShapeType="1"/>
            </p:cNvSpPr>
            <p:nvPr/>
          </p:nvSpPr>
          <p:spPr bwMode="auto">
            <a:xfrm flipH="1">
              <a:off x="485" y="1576"/>
              <a:ext cx="541"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58" name="Line 57">
              <a:extLst>
                <a:ext uri="{FF2B5EF4-FFF2-40B4-BE49-F238E27FC236}">
                  <a16:creationId xmlns:a16="http://schemas.microsoft.com/office/drawing/2014/main" id="{FEB2CCFB-D19F-8DD9-F749-5C9A13031C04}"/>
                </a:ext>
              </a:extLst>
            </p:cNvPr>
            <p:cNvSpPr>
              <a:spLocks noChangeShapeType="1"/>
            </p:cNvSpPr>
            <p:nvPr/>
          </p:nvSpPr>
          <p:spPr bwMode="auto">
            <a:xfrm flipH="1">
              <a:off x="1023" y="1430"/>
              <a:ext cx="0" cy="152"/>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59" name="AutoShape 58">
              <a:extLst>
                <a:ext uri="{FF2B5EF4-FFF2-40B4-BE49-F238E27FC236}">
                  <a16:creationId xmlns:a16="http://schemas.microsoft.com/office/drawing/2014/main" id="{5EDC0BE0-2383-A0A6-08A8-9DE004E48E93}"/>
                </a:ext>
              </a:extLst>
            </p:cNvPr>
            <p:cNvSpPr>
              <a:spLocks noChangeArrowheads="1"/>
            </p:cNvSpPr>
            <p:nvPr/>
          </p:nvSpPr>
          <p:spPr bwMode="auto">
            <a:xfrm>
              <a:off x="889" y="1543"/>
              <a:ext cx="66" cy="69"/>
            </a:xfrm>
            <a:prstGeom prst="flowChartConnector">
              <a:avLst/>
            </a:prstGeom>
            <a:solidFill>
              <a:srgbClr val="0033CC"/>
            </a:solidFill>
            <a:ln w="2857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60" name="AutoShape 59">
              <a:extLst>
                <a:ext uri="{FF2B5EF4-FFF2-40B4-BE49-F238E27FC236}">
                  <a16:creationId xmlns:a16="http://schemas.microsoft.com/office/drawing/2014/main" id="{A561FE88-27D8-95B1-9B53-635CAF07CE88}"/>
                </a:ext>
              </a:extLst>
            </p:cNvPr>
            <p:cNvSpPr>
              <a:spLocks noChangeArrowheads="1"/>
            </p:cNvSpPr>
            <p:nvPr/>
          </p:nvSpPr>
          <p:spPr bwMode="auto">
            <a:xfrm>
              <a:off x="416" y="1544"/>
              <a:ext cx="66" cy="69"/>
            </a:xfrm>
            <a:prstGeom prst="flowChartConnector">
              <a:avLst/>
            </a:prstGeom>
            <a:noFill/>
            <a:ln w="28575">
              <a:solidFill>
                <a:srgbClr val="0033CC"/>
              </a:solidFill>
              <a:round/>
              <a:headEnd/>
              <a:tailEn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61" name="AutoShape 60">
              <a:extLst>
                <a:ext uri="{FF2B5EF4-FFF2-40B4-BE49-F238E27FC236}">
                  <a16:creationId xmlns:a16="http://schemas.microsoft.com/office/drawing/2014/main" id="{86D274C4-B38A-236D-0182-2E9E55A492B5}"/>
                </a:ext>
              </a:extLst>
            </p:cNvPr>
            <p:cNvSpPr>
              <a:spLocks noChangeArrowheads="1"/>
            </p:cNvSpPr>
            <p:nvPr/>
          </p:nvSpPr>
          <p:spPr bwMode="auto">
            <a:xfrm>
              <a:off x="526" y="1806"/>
              <a:ext cx="192" cy="150"/>
            </a:xfrm>
            <a:prstGeom prst="triangle">
              <a:avLst>
                <a:gd name="adj" fmla="val 50000"/>
              </a:avLst>
            </a:prstGeom>
            <a:noFill/>
            <a:ln w="38100">
              <a:solidFill>
                <a:srgbClr val="0033CC"/>
              </a:solidFill>
              <a:miter lim="800000"/>
              <a:headEnd/>
              <a:tailEnd/>
            </a:ln>
            <a:effectLst/>
            <a:extLst>
              <a:ext uri="{909E8E84-426E-40DD-AFC4-6F175D3DCCD1}">
                <a14:hiddenFill xmlns:a14="http://schemas.microsoft.com/office/drawing/2010/main">
                  <a:solidFill>
                    <a:schemeClr val="bg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62" name="Line 61">
              <a:extLst>
                <a:ext uri="{FF2B5EF4-FFF2-40B4-BE49-F238E27FC236}">
                  <a16:creationId xmlns:a16="http://schemas.microsoft.com/office/drawing/2014/main" id="{440B9F49-7691-DDA5-D04E-BD2DC1CFD382}"/>
                </a:ext>
              </a:extLst>
            </p:cNvPr>
            <p:cNvSpPr>
              <a:spLocks noChangeShapeType="1"/>
            </p:cNvSpPr>
            <p:nvPr/>
          </p:nvSpPr>
          <p:spPr bwMode="auto">
            <a:xfrm flipV="1">
              <a:off x="507" y="1801"/>
              <a:ext cx="235" cy="1"/>
            </a:xfrm>
            <a:prstGeom prst="line">
              <a:avLst/>
            </a:prstGeom>
            <a:noFill/>
            <a:ln w="381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63" name="Line 62">
              <a:extLst>
                <a:ext uri="{FF2B5EF4-FFF2-40B4-BE49-F238E27FC236}">
                  <a16:creationId xmlns:a16="http://schemas.microsoft.com/office/drawing/2014/main" id="{61D3D1AE-6AFA-FFF2-840F-AAAAD165B051}"/>
                </a:ext>
              </a:extLst>
            </p:cNvPr>
            <p:cNvSpPr>
              <a:spLocks noChangeShapeType="1"/>
            </p:cNvSpPr>
            <p:nvPr/>
          </p:nvSpPr>
          <p:spPr bwMode="auto">
            <a:xfrm>
              <a:off x="623" y="2145"/>
              <a:ext cx="293"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64" name="Text Box 63">
              <a:extLst>
                <a:ext uri="{FF2B5EF4-FFF2-40B4-BE49-F238E27FC236}">
                  <a16:creationId xmlns:a16="http://schemas.microsoft.com/office/drawing/2014/main" id="{C329D652-BBD0-C210-0D71-8FCA254C4723}"/>
                </a:ext>
              </a:extLst>
            </p:cNvPr>
            <p:cNvSpPr txBox="1">
              <a:spLocks noChangeArrowheads="1"/>
            </p:cNvSpPr>
            <p:nvPr/>
          </p:nvSpPr>
          <p:spPr bwMode="auto">
            <a:xfrm>
              <a:off x="261" y="1585"/>
              <a:ext cx="244"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400" i="1">
                  <a:solidFill>
                    <a:srgbClr val="FF0066"/>
                  </a:solidFill>
                </a:rPr>
                <a:t>B</a:t>
              </a:r>
            </a:p>
          </p:txBody>
        </p:sp>
      </p:grpSp>
      <p:grpSp>
        <p:nvGrpSpPr>
          <p:cNvPr id="71" name="Group 64">
            <a:extLst>
              <a:ext uri="{FF2B5EF4-FFF2-40B4-BE49-F238E27FC236}">
                <a16:creationId xmlns:a16="http://schemas.microsoft.com/office/drawing/2014/main" id="{58B8E76A-3664-7225-D657-F7B161E59616}"/>
              </a:ext>
            </a:extLst>
          </p:cNvPr>
          <p:cNvGrpSpPr>
            <a:grpSpLocks/>
          </p:cNvGrpSpPr>
          <p:nvPr/>
        </p:nvGrpSpPr>
        <p:grpSpPr bwMode="auto">
          <a:xfrm>
            <a:off x="2117645" y="4087561"/>
            <a:ext cx="4191000" cy="2609850"/>
            <a:chOff x="261" y="2419"/>
            <a:chExt cx="2640" cy="1644"/>
          </a:xfrm>
        </p:grpSpPr>
        <p:sp>
          <p:nvSpPr>
            <p:cNvPr id="72" name="AutoShape 65">
              <a:extLst>
                <a:ext uri="{FF2B5EF4-FFF2-40B4-BE49-F238E27FC236}">
                  <a16:creationId xmlns:a16="http://schemas.microsoft.com/office/drawing/2014/main" id="{DB98F75F-7057-BA5B-A0F6-A6BA5C70166E}"/>
                </a:ext>
              </a:extLst>
            </p:cNvPr>
            <p:cNvSpPr>
              <a:spLocks noChangeArrowheads="1"/>
            </p:cNvSpPr>
            <p:nvPr/>
          </p:nvSpPr>
          <p:spPr bwMode="auto">
            <a:xfrm>
              <a:off x="889" y="3866"/>
              <a:ext cx="66" cy="69"/>
            </a:xfrm>
            <a:prstGeom prst="flowChartConnector">
              <a:avLst/>
            </a:prstGeom>
            <a:solidFill>
              <a:srgbClr val="0033CC"/>
            </a:solidFill>
            <a:ln w="2857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73" name="Text Box 66">
              <a:extLst>
                <a:ext uri="{FF2B5EF4-FFF2-40B4-BE49-F238E27FC236}">
                  <a16:creationId xmlns:a16="http://schemas.microsoft.com/office/drawing/2014/main" id="{FAD1C8CE-910F-4D75-8EDB-7D9EFA393B83}"/>
                </a:ext>
              </a:extLst>
            </p:cNvPr>
            <p:cNvSpPr txBox="1">
              <a:spLocks noChangeArrowheads="1"/>
            </p:cNvSpPr>
            <p:nvPr/>
          </p:nvSpPr>
          <p:spPr bwMode="auto">
            <a:xfrm>
              <a:off x="1883" y="2458"/>
              <a:ext cx="589" cy="2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r>
                <a:rPr kumimoji="0" lang="en-US" altLang="zh-CN" sz="2400">
                  <a:solidFill>
                    <a:srgbClr val="FF0066"/>
                  </a:solidFill>
                </a:rPr>
                <a:t>+</a:t>
              </a:r>
              <a:r>
                <a:rPr kumimoji="0" lang="en-US" altLang="zh-CN" sz="2400" i="1">
                  <a:solidFill>
                    <a:srgbClr val="FF0066"/>
                  </a:solidFill>
                </a:rPr>
                <a:t>V</a:t>
              </a:r>
              <a:r>
                <a:rPr kumimoji="0" lang="en-US" altLang="zh-CN" sz="2400" baseline="-25000">
                  <a:solidFill>
                    <a:srgbClr val="FF0066"/>
                  </a:solidFill>
                </a:rPr>
                <a:t>CC</a:t>
              </a:r>
              <a:endParaRPr kumimoji="0" lang="en-US" altLang="zh-CN" sz="2400">
                <a:solidFill>
                  <a:srgbClr val="FF0066"/>
                </a:solidFill>
              </a:endParaRPr>
            </a:p>
          </p:txBody>
        </p:sp>
        <p:sp>
          <p:nvSpPr>
            <p:cNvPr id="74" name="Line 67">
              <a:extLst>
                <a:ext uri="{FF2B5EF4-FFF2-40B4-BE49-F238E27FC236}">
                  <a16:creationId xmlns:a16="http://schemas.microsoft.com/office/drawing/2014/main" id="{04CDBC33-62C0-51FB-090A-0DC4BF943864}"/>
                </a:ext>
              </a:extLst>
            </p:cNvPr>
            <p:cNvSpPr>
              <a:spLocks noChangeShapeType="1"/>
            </p:cNvSpPr>
            <p:nvPr/>
          </p:nvSpPr>
          <p:spPr bwMode="auto">
            <a:xfrm>
              <a:off x="1165" y="2457"/>
              <a:ext cx="1088"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75" name="Line 68">
              <a:extLst>
                <a:ext uri="{FF2B5EF4-FFF2-40B4-BE49-F238E27FC236}">
                  <a16:creationId xmlns:a16="http://schemas.microsoft.com/office/drawing/2014/main" id="{9CD9B8A7-2BC2-330B-E2BB-678B5EAAA00C}"/>
                </a:ext>
              </a:extLst>
            </p:cNvPr>
            <p:cNvSpPr>
              <a:spLocks noChangeShapeType="1"/>
            </p:cNvSpPr>
            <p:nvPr/>
          </p:nvSpPr>
          <p:spPr bwMode="auto">
            <a:xfrm flipH="1">
              <a:off x="1170" y="2452"/>
              <a:ext cx="0" cy="559"/>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76" name="Line 69">
              <a:extLst>
                <a:ext uri="{FF2B5EF4-FFF2-40B4-BE49-F238E27FC236}">
                  <a16:creationId xmlns:a16="http://schemas.microsoft.com/office/drawing/2014/main" id="{656D0654-01CB-F304-1174-E67E418284EE}"/>
                </a:ext>
              </a:extLst>
            </p:cNvPr>
            <p:cNvSpPr>
              <a:spLocks noChangeShapeType="1"/>
            </p:cNvSpPr>
            <p:nvPr/>
          </p:nvSpPr>
          <p:spPr bwMode="auto">
            <a:xfrm flipV="1">
              <a:off x="1804" y="2456"/>
              <a:ext cx="0" cy="586"/>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77" name="Line 70">
              <a:extLst>
                <a:ext uri="{FF2B5EF4-FFF2-40B4-BE49-F238E27FC236}">
                  <a16:creationId xmlns:a16="http://schemas.microsoft.com/office/drawing/2014/main" id="{0ACD2C9D-2B87-AB66-29EF-B904B1C600E9}"/>
                </a:ext>
              </a:extLst>
            </p:cNvPr>
            <p:cNvSpPr>
              <a:spLocks noChangeShapeType="1"/>
            </p:cNvSpPr>
            <p:nvPr/>
          </p:nvSpPr>
          <p:spPr bwMode="auto">
            <a:xfrm>
              <a:off x="2208" y="2681"/>
              <a:ext cx="0"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78" name="Line 71">
              <a:extLst>
                <a:ext uri="{FF2B5EF4-FFF2-40B4-BE49-F238E27FC236}">
                  <a16:creationId xmlns:a16="http://schemas.microsoft.com/office/drawing/2014/main" id="{44581124-7D8A-C946-7CD8-62AFDBCADEF0}"/>
                </a:ext>
              </a:extLst>
            </p:cNvPr>
            <p:cNvSpPr>
              <a:spLocks noChangeShapeType="1"/>
            </p:cNvSpPr>
            <p:nvPr/>
          </p:nvSpPr>
          <p:spPr bwMode="auto">
            <a:xfrm flipH="1">
              <a:off x="2433" y="3163"/>
              <a:ext cx="0" cy="147"/>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79" name="Line 72">
              <a:extLst>
                <a:ext uri="{FF2B5EF4-FFF2-40B4-BE49-F238E27FC236}">
                  <a16:creationId xmlns:a16="http://schemas.microsoft.com/office/drawing/2014/main" id="{E2B2D1B0-4515-2533-383F-558A3A9E8CD0}"/>
                </a:ext>
              </a:extLst>
            </p:cNvPr>
            <p:cNvSpPr>
              <a:spLocks noChangeShapeType="1"/>
            </p:cNvSpPr>
            <p:nvPr/>
          </p:nvSpPr>
          <p:spPr bwMode="auto">
            <a:xfrm>
              <a:off x="2428" y="3168"/>
              <a:ext cx="342"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80" name="Line 73">
              <a:extLst>
                <a:ext uri="{FF2B5EF4-FFF2-40B4-BE49-F238E27FC236}">
                  <a16:creationId xmlns:a16="http://schemas.microsoft.com/office/drawing/2014/main" id="{34C5FE4F-2897-2E3A-36DB-A340EEC72053}"/>
                </a:ext>
              </a:extLst>
            </p:cNvPr>
            <p:cNvSpPr>
              <a:spLocks noChangeShapeType="1"/>
            </p:cNvSpPr>
            <p:nvPr/>
          </p:nvSpPr>
          <p:spPr bwMode="auto">
            <a:xfrm flipH="1">
              <a:off x="489" y="3197"/>
              <a:ext cx="420"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81" name="Line 74">
              <a:extLst>
                <a:ext uri="{FF2B5EF4-FFF2-40B4-BE49-F238E27FC236}">
                  <a16:creationId xmlns:a16="http://schemas.microsoft.com/office/drawing/2014/main" id="{0123D054-B023-82B0-201E-2CAFCA0D77E8}"/>
                </a:ext>
              </a:extLst>
            </p:cNvPr>
            <p:cNvSpPr>
              <a:spLocks noChangeShapeType="1"/>
            </p:cNvSpPr>
            <p:nvPr/>
          </p:nvSpPr>
          <p:spPr bwMode="auto">
            <a:xfrm flipH="1">
              <a:off x="624" y="3196"/>
              <a:ext cx="0" cy="716"/>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82" name="AutoShape 75">
              <a:extLst>
                <a:ext uri="{FF2B5EF4-FFF2-40B4-BE49-F238E27FC236}">
                  <a16:creationId xmlns:a16="http://schemas.microsoft.com/office/drawing/2014/main" id="{0B99EE2C-2EC2-5789-21BA-9E495A1202B2}"/>
                </a:ext>
              </a:extLst>
            </p:cNvPr>
            <p:cNvSpPr>
              <a:spLocks noChangeArrowheads="1"/>
            </p:cNvSpPr>
            <p:nvPr/>
          </p:nvSpPr>
          <p:spPr bwMode="auto">
            <a:xfrm>
              <a:off x="823" y="3568"/>
              <a:ext cx="192" cy="148"/>
            </a:xfrm>
            <a:prstGeom prst="triangle">
              <a:avLst>
                <a:gd name="adj" fmla="val 50000"/>
              </a:avLst>
            </a:prstGeom>
            <a:noFill/>
            <a:ln w="38100">
              <a:solidFill>
                <a:srgbClr val="0033CC"/>
              </a:solidFill>
              <a:miter lim="800000"/>
              <a:headEnd/>
              <a:tailEnd/>
            </a:ln>
            <a:effectLst/>
            <a:extLst>
              <a:ext uri="{909E8E84-426E-40DD-AFC4-6F175D3DCCD1}">
                <a14:hiddenFill xmlns:a14="http://schemas.microsoft.com/office/drawing/2010/main">
                  <a:solidFill>
                    <a:schemeClr val="bg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83" name="Line 76">
              <a:extLst>
                <a:ext uri="{FF2B5EF4-FFF2-40B4-BE49-F238E27FC236}">
                  <a16:creationId xmlns:a16="http://schemas.microsoft.com/office/drawing/2014/main" id="{8876706F-2188-E69E-7458-91FC3FAE66BF}"/>
                </a:ext>
              </a:extLst>
            </p:cNvPr>
            <p:cNvSpPr>
              <a:spLocks noChangeShapeType="1"/>
            </p:cNvSpPr>
            <p:nvPr/>
          </p:nvSpPr>
          <p:spPr bwMode="auto">
            <a:xfrm>
              <a:off x="804" y="3564"/>
              <a:ext cx="234" cy="1"/>
            </a:xfrm>
            <a:prstGeom prst="line">
              <a:avLst/>
            </a:prstGeom>
            <a:noFill/>
            <a:ln w="381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84" name="Line 77">
              <a:extLst>
                <a:ext uri="{FF2B5EF4-FFF2-40B4-BE49-F238E27FC236}">
                  <a16:creationId xmlns:a16="http://schemas.microsoft.com/office/drawing/2014/main" id="{0E91F211-8DF2-7D47-8DF1-F59F014F3045}"/>
                </a:ext>
              </a:extLst>
            </p:cNvPr>
            <p:cNvSpPr>
              <a:spLocks noChangeShapeType="1"/>
            </p:cNvSpPr>
            <p:nvPr/>
          </p:nvSpPr>
          <p:spPr bwMode="auto">
            <a:xfrm>
              <a:off x="1807" y="3309"/>
              <a:ext cx="1" cy="637"/>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85" name="Line 78">
              <a:extLst>
                <a:ext uri="{FF2B5EF4-FFF2-40B4-BE49-F238E27FC236}">
                  <a16:creationId xmlns:a16="http://schemas.microsoft.com/office/drawing/2014/main" id="{0387C0DC-53D0-7430-05E5-F85B4B4CC29B}"/>
                </a:ext>
              </a:extLst>
            </p:cNvPr>
            <p:cNvSpPr>
              <a:spLocks noChangeShapeType="1"/>
            </p:cNvSpPr>
            <p:nvPr/>
          </p:nvSpPr>
          <p:spPr bwMode="auto">
            <a:xfrm>
              <a:off x="1807" y="3938"/>
              <a:ext cx="651"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86" name="Line 79">
              <a:extLst>
                <a:ext uri="{FF2B5EF4-FFF2-40B4-BE49-F238E27FC236}">
                  <a16:creationId xmlns:a16="http://schemas.microsoft.com/office/drawing/2014/main" id="{2344B8F2-75A4-42EE-911F-2210FA9CFA17}"/>
                </a:ext>
              </a:extLst>
            </p:cNvPr>
            <p:cNvSpPr>
              <a:spLocks noChangeShapeType="1"/>
            </p:cNvSpPr>
            <p:nvPr/>
          </p:nvSpPr>
          <p:spPr bwMode="auto">
            <a:xfrm>
              <a:off x="2342" y="4063"/>
              <a:ext cx="192" cy="0"/>
            </a:xfrm>
            <a:prstGeom prst="line">
              <a:avLst/>
            </a:prstGeom>
            <a:noFill/>
            <a:ln w="5715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87" name="Line 80">
              <a:extLst>
                <a:ext uri="{FF2B5EF4-FFF2-40B4-BE49-F238E27FC236}">
                  <a16:creationId xmlns:a16="http://schemas.microsoft.com/office/drawing/2014/main" id="{11F73FDF-8955-92B4-B899-2C23DE7C76F4}"/>
                </a:ext>
              </a:extLst>
            </p:cNvPr>
            <p:cNvSpPr>
              <a:spLocks noChangeShapeType="1"/>
            </p:cNvSpPr>
            <p:nvPr/>
          </p:nvSpPr>
          <p:spPr bwMode="auto">
            <a:xfrm flipH="1">
              <a:off x="1824" y="3451"/>
              <a:ext cx="437"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88" name="AutoShape 81">
              <a:extLst>
                <a:ext uri="{FF2B5EF4-FFF2-40B4-BE49-F238E27FC236}">
                  <a16:creationId xmlns:a16="http://schemas.microsoft.com/office/drawing/2014/main" id="{4A546A92-EA7C-A9F2-7BA4-CE6156CCC1B8}"/>
                </a:ext>
              </a:extLst>
            </p:cNvPr>
            <p:cNvSpPr>
              <a:spLocks noChangeArrowheads="1"/>
            </p:cNvSpPr>
            <p:nvPr/>
          </p:nvSpPr>
          <p:spPr bwMode="auto">
            <a:xfrm>
              <a:off x="418" y="3160"/>
              <a:ext cx="66" cy="69"/>
            </a:xfrm>
            <a:prstGeom prst="flowChartConnector">
              <a:avLst/>
            </a:prstGeom>
            <a:noFill/>
            <a:ln w="28575">
              <a:solidFill>
                <a:srgbClr val="0033CC"/>
              </a:solidFill>
              <a:round/>
              <a:headEnd/>
              <a:tailEn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89" name="Line 82">
              <a:extLst>
                <a:ext uri="{FF2B5EF4-FFF2-40B4-BE49-F238E27FC236}">
                  <a16:creationId xmlns:a16="http://schemas.microsoft.com/office/drawing/2014/main" id="{C49EA0D3-6123-C4BC-5420-0A69B1D837F6}"/>
                </a:ext>
              </a:extLst>
            </p:cNvPr>
            <p:cNvSpPr>
              <a:spLocks noChangeShapeType="1"/>
            </p:cNvSpPr>
            <p:nvPr/>
          </p:nvSpPr>
          <p:spPr bwMode="auto">
            <a:xfrm>
              <a:off x="2435" y="3577"/>
              <a:ext cx="0" cy="478"/>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90" name="Rectangle 83">
              <a:extLst>
                <a:ext uri="{FF2B5EF4-FFF2-40B4-BE49-F238E27FC236}">
                  <a16:creationId xmlns:a16="http://schemas.microsoft.com/office/drawing/2014/main" id="{9D928F0D-0863-54DF-B4A5-62F37AE64BDA}"/>
                </a:ext>
              </a:extLst>
            </p:cNvPr>
            <p:cNvSpPr>
              <a:spLocks noChangeArrowheads="1"/>
            </p:cNvSpPr>
            <p:nvPr/>
          </p:nvSpPr>
          <p:spPr bwMode="auto">
            <a:xfrm>
              <a:off x="1750" y="2627"/>
              <a:ext cx="96" cy="240"/>
            </a:xfrm>
            <a:prstGeom prst="rect">
              <a:avLst/>
            </a:prstGeom>
            <a:solidFill>
              <a:srgbClr val="CCFFFF"/>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91" name="Rectangle 84">
              <a:extLst>
                <a:ext uri="{FF2B5EF4-FFF2-40B4-BE49-F238E27FC236}">
                  <a16:creationId xmlns:a16="http://schemas.microsoft.com/office/drawing/2014/main" id="{F84FEFA3-F14B-4C83-D6B7-BEE0ECF7AAFA}"/>
                </a:ext>
              </a:extLst>
            </p:cNvPr>
            <p:cNvSpPr>
              <a:spLocks noChangeArrowheads="1"/>
            </p:cNvSpPr>
            <p:nvPr/>
          </p:nvSpPr>
          <p:spPr bwMode="auto">
            <a:xfrm>
              <a:off x="1758" y="3588"/>
              <a:ext cx="96" cy="240"/>
            </a:xfrm>
            <a:prstGeom prst="rect">
              <a:avLst/>
            </a:prstGeom>
            <a:solidFill>
              <a:srgbClr val="CCFFFF"/>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92" name="Line 85">
              <a:extLst>
                <a:ext uri="{FF2B5EF4-FFF2-40B4-BE49-F238E27FC236}">
                  <a16:creationId xmlns:a16="http://schemas.microsoft.com/office/drawing/2014/main" id="{D95CB7CE-1D50-6E3C-59C0-CDFC0069FA56}"/>
                </a:ext>
              </a:extLst>
            </p:cNvPr>
            <p:cNvSpPr>
              <a:spLocks noChangeShapeType="1"/>
            </p:cNvSpPr>
            <p:nvPr/>
          </p:nvSpPr>
          <p:spPr bwMode="auto">
            <a:xfrm flipV="1">
              <a:off x="1302" y="3184"/>
              <a:ext cx="328" cy="0"/>
            </a:xfrm>
            <a:prstGeom prst="line">
              <a:avLst/>
            </a:prstGeom>
            <a:noFill/>
            <a:ln w="28575">
              <a:solidFill>
                <a:schemeClr val="accent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grpSp>
          <p:nvGrpSpPr>
            <p:cNvPr id="93" name="Group 86">
              <a:extLst>
                <a:ext uri="{FF2B5EF4-FFF2-40B4-BE49-F238E27FC236}">
                  <a16:creationId xmlns:a16="http://schemas.microsoft.com/office/drawing/2014/main" id="{27A42EF7-48D8-955D-6F81-62DD0CD16094}"/>
                </a:ext>
              </a:extLst>
            </p:cNvPr>
            <p:cNvGrpSpPr>
              <a:grpSpLocks/>
            </p:cNvGrpSpPr>
            <p:nvPr/>
          </p:nvGrpSpPr>
          <p:grpSpPr bwMode="auto">
            <a:xfrm>
              <a:off x="2261" y="3300"/>
              <a:ext cx="191" cy="291"/>
              <a:chOff x="3552" y="3168"/>
              <a:chExt cx="191" cy="291"/>
            </a:xfrm>
          </p:grpSpPr>
          <p:sp>
            <p:nvSpPr>
              <p:cNvPr id="127" name="Line 87">
                <a:extLst>
                  <a:ext uri="{FF2B5EF4-FFF2-40B4-BE49-F238E27FC236}">
                    <a16:creationId xmlns:a16="http://schemas.microsoft.com/office/drawing/2014/main" id="{2C934793-E6C4-0B0C-7A7F-FB5864CBF143}"/>
                  </a:ext>
                </a:extLst>
              </p:cNvPr>
              <p:cNvSpPr>
                <a:spLocks noChangeShapeType="1"/>
              </p:cNvSpPr>
              <p:nvPr/>
            </p:nvSpPr>
            <p:spPr bwMode="auto">
              <a:xfrm>
                <a:off x="3552" y="3206"/>
                <a:ext cx="0" cy="227"/>
              </a:xfrm>
              <a:prstGeom prst="line">
                <a:avLst/>
              </a:prstGeom>
              <a:noFill/>
              <a:ln w="38100">
                <a:solidFill>
                  <a:srgbClr val="0033CC"/>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28" name="Line 88">
                <a:extLst>
                  <a:ext uri="{FF2B5EF4-FFF2-40B4-BE49-F238E27FC236}">
                    <a16:creationId xmlns:a16="http://schemas.microsoft.com/office/drawing/2014/main" id="{3AA42D8F-6653-4D29-1374-E116A0295E43}"/>
                  </a:ext>
                </a:extLst>
              </p:cNvPr>
              <p:cNvSpPr>
                <a:spLocks noChangeShapeType="1"/>
              </p:cNvSpPr>
              <p:nvPr/>
            </p:nvSpPr>
            <p:spPr bwMode="auto">
              <a:xfrm flipV="1">
                <a:off x="3552" y="3168"/>
                <a:ext cx="173" cy="114"/>
              </a:xfrm>
              <a:prstGeom prst="line">
                <a:avLst/>
              </a:prstGeom>
              <a:noFill/>
              <a:ln w="38100">
                <a:solidFill>
                  <a:srgbClr val="0033CC"/>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29" name="Line 89">
                <a:extLst>
                  <a:ext uri="{FF2B5EF4-FFF2-40B4-BE49-F238E27FC236}">
                    <a16:creationId xmlns:a16="http://schemas.microsoft.com/office/drawing/2014/main" id="{1E863473-D76A-7FBB-6F15-BFFE0DA61C80}"/>
                  </a:ext>
                </a:extLst>
              </p:cNvPr>
              <p:cNvSpPr>
                <a:spLocks noChangeShapeType="1"/>
              </p:cNvSpPr>
              <p:nvPr/>
            </p:nvSpPr>
            <p:spPr bwMode="auto">
              <a:xfrm>
                <a:off x="3552" y="3357"/>
                <a:ext cx="191" cy="102"/>
              </a:xfrm>
              <a:prstGeom prst="line">
                <a:avLst/>
              </a:prstGeom>
              <a:noFill/>
              <a:ln w="38100">
                <a:solidFill>
                  <a:srgbClr val="0033CC"/>
                </a:solidFill>
                <a:round/>
                <a:headEnd/>
                <a:tailEnd type="stealth" w="med" len="lg"/>
              </a:ln>
              <a:extLst>
                <a:ext uri="{909E8E84-426E-40DD-AFC4-6F175D3DCCD1}">
                  <a14:hiddenFill xmlns:a14="http://schemas.microsoft.com/office/drawing/2010/main">
                    <a:noFill/>
                  </a14:hiddenFill>
                </a:ext>
              </a:extLst>
            </p:spPr>
            <p:txBody>
              <a:bodyPr wrap="none" anchor="ctr"/>
              <a:lstStyle/>
              <a:p>
                <a:endParaRPr lang="zh-CN" altLang="en-US"/>
              </a:p>
            </p:txBody>
          </p:sp>
        </p:grpSp>
        <p:sp>
          <p:nvSpPr>
            <p:cNvPr id="94" name="Line 90">
              <a:extLst>
                <a:ext uri="{FF2B5EF4-FFF2-40B4-BE49-F238E27FC236}">
                  <a16:creationId xmlns:a16="http://schemas.microsoft.com/office/drawing/2014/main" id="{AC1836DD-34A9-9111-5434-AE488E6E7382}"/>
                </a:ext>
              </a:extLst>
            </p:cNvPr>
            <p:cNvSpPr>
              <a:spLocks noChangeShapeType="1"/>
            </p:cNvSpPr>
            <p:nvPr/>
          </p:nvSpPr>
          <p:spPr bwMode="auto">
            <a:xfrm rot="5422507">
              <a:off x="1096" y="2843"/>
              <a:ext cx="3" cy="338"/>
            </a:xfrm>
            <a:prstGeom prst="line">
              <a:avLst/>
            </a:prstGeom>
            <a:noFill/>
            <a:ln w="38100">
              <a:solidFill>
                <a:srgbClr val="0033CC"/>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95" name="Line 91">
              <a:extLst>
                <a:ext uri="{FF2B5EF4-FFF2-40B4-BE49-F238E27FC236}">
                  <a16:creationId xmlns:a16="http://schemas.microsoft.com/office/drawing/2014/main" id="{1B949BE9-61B1-C795-F25D-9CBA6788FA7E}"/>
                </a:ext>
              </a:extLst>
            </p:cNvPr>
            <p:cNvSpPr>
              <a:spLocks noChangeShapeType="1"/>
            </p:cNvSpPr>
            <p:nvPr/>
          </p:nvSpPr>
          <p:spPr bwMode="auto">
            <a:xfrm rot="5422507" flipV="1">
              <a:off x="1164" y="3043"/>
              <a:ext cx="173" cy="114"/>
            </a:xfrm>
            <a:prstGeom prst="line">
              <a:avLst/>
            </a:prstGeom>
            <a:noFill/>
            <a:ln w="38100">
              <a:solidFill>
                <a:srgbClr val="0033CC"/>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96" name="Line 92">
              <a:extLst>
                <a:ext uri="{FF2B5EF4-FFF2-40B4-BE49-F238E27FC236}">
                  <a16:creationId xmlns:a16="http://schemas.microsoft.com/office/drawing/2014/main" id="{B7BB2835-E3F6-CA8A-976D-5F7F8B818CC9}"/>
                </a:ext>
              </a:extLst>
            </p:cNvPr>
            <p:cNvSpPr>
              <a:spLocks noChangeShapeType="1"/>
            </p:cNvSpPr>
            <p:nvPr/>
          </p:nvSpPr>
          <p:spPr bwMode="auto">
            <a:xfrm rot="5422507">
              <a:off x="972" y="3057"/>
              <a:ext cx="191" cy="102"/>
            </a:xfrm>
            <a:prstGeom prst="line">
              <a:avLst/>
            </a:prstGeom>
            <a:noFill/>
            <a:ln w="38100">
              <a:solidFill>
                <a:srgbClr val="0033CC"/>
              </a:solidFill>
              <a:round/>
              <a:headEnd/>
              <a:tailEnd type="stealth" w="med" len="lg"/>
            </a:ln>
            <a:extLst>
              <a:ext uri="{909E8E84-426E-40DD-AFC4-6F175D3DCCD1}">
                <a14:hiddenFill xmlns:a14="http://schemas.microsoft.com/office/drawing/2010/main">
                  <a:noFill/>
                </a14:hiddenFill>
              </a:ext>
            </a:extLst>
          </p:spPr>
          <p:txBody>
            <a:bodyPr wrap="none" anchor="ctr"/>
            <a:lstStyle/>
            <a:p>
              <a:endParaRPr lang="zh-CN" altLang="en-US"/>
            </a:p>
          </p:txBody>
        </p:sp>
        <p:grpSp>
          <p:nvGrpSpPr>
            <p:cNvPr id="97" name="Group 93">
              <a:extLst>
                <a:ext uri="{FF2B5EF4-FFF2-40B4-BE49-F238E27FC236}">
                  <a16:creationId xmlns:a16="http://schemas.microsoft.com/office/drawing/2014/main" id="{E0B89A09-890C-B87C-EB23-BE49998A78A9}"/>
                </a:ext>
              </a:extLst>
            </p:cNvPr>
            <p:cNvGrpSpPr>
              <a:grpSpLocks/>
            </p:cNvGrpSpPr>
            <p:nvPr/>
          </p:nvGrpSpPr>
          <p:grpSpPr bwMode="auto">
            <a:xfrm>
              <a:off x="1632" y="3030"/>
              <a:ext cx="191" cy="291"/>
              <a:chOff x="3552" y="3168"/>
              <a:chExt cx="191" cy="291"/>
            </a:xfrm>
          </p:grpSpPr>
          <p:sp>
            <p:nvSpPr>
              <p:cNvPr id="124" name="Line 94">
                <a:extLst>
                  <a:ext uri="{FF2B5EF4-FFF2-40B4-BE49-F238E27FC236}">
                    <a16:creationId xmlns:a16="http://schemas.microsoft.com/office/drawing/2014/main" id="{B4EE5443-760B-8E57-E3FF-070F0F46ED08}"/>
                  </a:ext>
                </a:extLst>
              </p:cNvPr>
              <p:cNvSpPr>
                <a:spLocks noChangeShapeType="1"/>
              </p:cNvSpPr>
              <p:nvPr/>
            </p:nvSpPr>
            <p:spPr bwMode="auto">
              <a:xfrm>
                <a:off x="3552" y="3206"/>
                <a:ext cx="0" cy="227"/>
              </a:xfrm>
              <a:prstGeom prst="line">
                <a:avLst/>
              </a:prstGeom>
              <a:noFill/>
              <a:ln w="38100">
                <a:solidFill>
                  <a:srgbClr val="0033CC"/>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25" name="Line 95">
                <a:extLst>
                  <a:ext uri="{FF2B5EF4-FFF2-40B4-BE49-F238E27FC236}">
                    <a16:creationId xmlns:a16="http://schemas.microsoft.com/office/drawing/2014/main" id="{66BE78F5-7DFE-C508-8F16-38A34463A1D2}"/>
                  </a:ext>
                </a:extLst>
              </p:cNvPr>
              <p:cNvSpPr>
                <a:spLocks noChangeShapeType="1"/>
              </p:cNvSpPr>
              <p:nvPr/>
            </p:nvSpPr>
            <p:spPr bwMode="auto">
              <a:xfrm flipV="1">
                <a:off x="3552" y="3168"/>
                <a:ext cx="173" cy="114"/>
              </a:xfrm>
              <a:prstGeom prst="line">
                <a:avLst/>
              </a:prstGeom>
              <a:noFill/>
              <a:ln w="38100">
                <a:solidFill>
                  <a:srgbClr val="0033CC"/>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26" name="Line 96">
                <a:extLst>
                  <a:ext uri="{FF2B5EF4-FFF2-40B4-BE49-F238E27FC236}">
                    <a16:creationId xmlns:a16="http://schemas.microsoft.com/office/drawing/2014/main" id="{AB4A8649-0A46-A1B2-82CA-79384C2D12D0}"/>
                  </a:ext>
                </a:extLst>
              </p:cNvPr>
              <p:cNvSpPr>
                <a:spLocks noChangeShapeType="1"/>
              </p:cNvSpPr>
              <p:nvPr/>
            </p:nvSpPr>
            <p:spPr bwMode="auto">
              <a:xfrm>
                <a:off x="3552" y="3357"/>
                <a:ext cx="191" cy="102"/>
              </a:xfrm>
              <a:prstGeom prst="line">
                <a:avLst/>
              </a:prstGeom>
              <a:noFill/>
              <a:ln w="38100">
                <a:solidFill>
                  <a:srgbClr val="0033CC"/>
                </a:solidFill>
                <a:round/>
                <a:headEnd/>
                <a:tailEnd type="stealth" w="med" len="lg"/>
              </a:ln>
              <a:extLst>
                <a:ext uri="{909E8E84-426E-40DD-AFC4-6F175D3DCCD1}">
                  <a14:hiddenFill xmlns:a14="http://schemas.microsoft.com/office/drawing/2010/main">
                    <a:noFill/>
                  </a14:hiddenFill>
                </a:ext>
              </a:extLst>
            </p:spPr>
            <p:txBody>
              <a:bodyPr wrap="none" anchor="ctr"/>
              <a:lstStyle/>
              <a:p>
                <a:endParaRPr lang="zh-CN" altLang="en-US"/>
              </a:p>
            </p:txBody>
          </p:sp>
        </p:grpSp>
        <p:sp>
          <p:nvSpPr>
            <p:cNvPr id="98" name="Line 97">
              <a:extLst>
                <a:ext uri="{FF2B5EF4-FFF2-40B4-BE49-F238E27FC236}">
                  <a16:creationId xmlns:a16="http://schemas.microsoft.com/office/drawing/2014/main" id="{980C09D0-F31D-DEA3-CAA4-847080C65A53}"/>
                </a:ext>
              </a:extLst>
            </p:cNvPr>
            <p:cNvSpPr>
              <a:spLocks noChangeShapeType="1"/>
            </p:cNvSpPr>
            <p:nvPr/>
          </p:nvSpPr>
          <p:spPr bwMode="auto">
            <a:xfrm>
              <a:off x="828" y="4063"/>
              <a:ext cx="192" cy="0"/>
            </a:xfrm>
            <a:prstGeom prst="line">
              <a:avLst/>
            </a:prstGeom>
            <a:noFill/>
            <a:ln w="5715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99" name="AutoShape 98">
              <a:extLst>
                <a:ext uri="{FF2B5EF4-FFF2-40B4-BE49-F238E27FC236}">
                  <a16:creationId xmlns:a16="http://schemas.microsoft.com/office/drawing/2014/main" id="{8B92D9F4-E9C5-819B-D45C-B451914F582A}"/>
                </a:ext>
              </a:extLst>
            </p:cNvPr>
            <p:cNvSpPr>
              <a:spLocks noChangeArrowheads="1"/>
            </p:cNvSpPr>
            <p:nvPr/>
          </p:nvSpPr>
          <p:spPr bwMode="auto">
            <a:xfrm>
              <a:off x="588" y="3160"/>
              <a:ext cx="66" cy="69"/>
            </a:xfrm>
            <a:prstGeom prst="flowChartConnector">
              <a:avLst/>
            </a:prstGeom>
            <a:solidFill>
              <a:srgbClr val="0033CC"/>
            </a:solidFill>
            <a:ln w="2857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00" name="AutoShape 99">
              <a:extLst>
                <a:ext uri="{FF2B5EF4-FFF2-40B4-BE49-F238E27FC236}">
                  <a16:creationId xmlns:a16="http://schemas.microsoft.com/office/drawing/2014/main" id="{9C8574D1-8DE4-E8A1-2B39-4D35D19E4542}"/>
                </a:ext>
              </a:extLst>
            </p:cNvPr>
            <p:cNvSpPr>
              <a:spLocks noChangeArrowheads="1"/>
            </p:cNvSpPr>
            <p:nvPr/>
          </p:nvSpPr>
          <p:spPr bwMode="auto">
            <a:xfrm>
              <a:off x="2250" y="2419"/>
              <a:ext cx="66" cy="69"/>
            </a:xfrm>
            <a:prstGeom prst="flowChartConnector">
              <a:avLst/>
            </a:prstGeom>
            <a:noFill/>
            <a:ln w="28575">
              <a:solidFill>
                <a:srgbClr val="0033CC"/>
              </a:solidFill>
              <a:round/>
              <a:headEnd/>
              <a:tailEn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01" name="AutoShape 100">
              <a:extLst>
                <a:ext uri="{FF2B5EF4-FFF2-40B4-BE49-F238E27FC236}">
                  <a16:creationId xmlns:a16="http://schemas.microsoft.com/office/drawing/2014/main" id="{CEE2478E-685F-AA7D-42DC-77ECEB3639C7}"/>
                </a:ext>
              </a:extLst>
            </p:cNvPr>
            <p:cNvSpPr>
              <a:spLocks noChangeArrowheads="1"/>
            </p:cNvSpPr>
            <p:nvPr/>
          </p:nvSpPr>
          <p:spPr bwMode="auto">
            <a:xfrm>
              <a:off x="2764" y="3131"/>
              <a:ext cx="66" cy="69"/>
            </a:xfrm>
            <a:prstGeom prst="flowChartConnector">
              <a:avLst/>
            </a:prstGeom>
            <a:noFill/>
            <a:ln w="28575">
              <a:solidFill>
                <a:srgbClr val="0033CC"/>
              </a:solidFill>
              <a:round/>
              <a:headEnd/>
              <a:tailEn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02" name="AutoShape 101">
              <a:extLst>
                <a:ext uri="{FF2B5EF4-FFF2-40B4-BE49-F238E27FC236}">
                  <a16:creationId xmlns:a16="http://schemas.microsoft.com/office/drawing/2014/main" id="{240EE331-37FE-036E-8DEB-3E176BF304BA}"/>
                </a:ext>
              </a:extLst>
            </p:cNvPr>
            <p:cNvSpPr>
              <a:spLocks noChangeArrowheads="1"/>
            </p:cNvSpPr>
            <p:nvPr/>
          </p:nvSpPr>
          <p:spPr bwMode="auto">
            <a:xfrm>
              <a:off x="2402" y="3905"/>
              <a:ext cx="66" cy="69"/>
            </a:xfrm>
            <a:prstGeom prst="flowChartConnector">
              <a:avLst/>
            </a:prstGeom>
            <a:solidFill>
              <a:srgbClr val="0033CC"/>
            </a:solidFill>
            <a:ln w="2857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03" name="AutoShape 102">
              <a:extLst>
                <a:ext uri="{FF2B5EF4-FFF2-40B4-BE49-F238E27FC236}">
                  <a16:creationId xmlns:a16="http://schemas.microsoft.com/office/drawing/2014/main" id="{61E72543-2840-04CC-EC18-D23B9555BA8D}"/>
                </a:ext>
              </a:extLst>
            </p:cNvPr>
            <p:cNvSpPr>
              <a:spLocks noChangeArrowheads="1"/>
            </p:cNvSpPr>
            <p:nvPr/>
          </p:nvSpPr>
          <p:spPr bwMode="auto">
            <a:xfrm>
              <a:off x="1773" y="3417"/>
              <a:ext cx="66" cy="69"/>
            </a:xfrm>
            <a:prstGeom prst="flowChartConnector">
              <a:avLst/>
            </a:prstGeom>
            <a:solidFill>
              <a:srgbClr val="0033CC"/>
            </a:solidFill>
            <a:ln w="2857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07" name="AutoShape 103">
              <a:extLst>
                <a:ext uri="{FF2B5EF4-FFF2-40B4-BE49-F238E27FC236}">
                  <a16:creationId xmlns:a16="http://schemas.microsoft.com/office/drawing/2014/main" id="{C1F51AB5-BCD7-71CB-4373-80CA2D75D42E}"/>
                </a:ext>
              </a:extLst>
            </p:cNvPr>
            <p:cNvSpPr>
              <a:spLocks noChangeArrowheads="1"/>
            </p:cNvSpPr>
            <p:nvPr/>
          </p:nvSpPr>
          <p:spPr bwMode="auto">
            <a:xfrm>
              <a:off x="1771" y="2422"/>
              <a:ext cx="66" cy="69"/>
            </a:xfrm>
            <a:prstGeom prst="flowChartConnector">
              <a:avLst/>
            </a:prstGeom>
            <a:solidFill>
              <a:srgbClr val="0033CC"/>
            </a:solidFill>
            <a:ln w="2857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08" name="Rectangle 104">
              <a:extLst>
                <a:ext uri="{FF2B5EF4-FFF2-40B4-BE49-F238E27FC236}">
                  <a16:creationId xmlns:a16="http://schemas.microsoft.com/office/drawing/2014/main" id="{13797FF3-22DB-3665-0996-2492368506FB}"/>
                </a:ext>
              </a:extLst>
            </p:cNvPr>
            <p:cNvSpPr>
              <a:spLocks noChangeArrowheads="1"/>
            </p:cNvSpPr>
            <p:nvPr/>
          </p:nvSpPr>
          <p:spPr bwMode="auto">
            <a:xfrm>
              <a:off x="1121" y="2611"/>
              <a:ext cx="96" cy="240"/>
            </a:xfrm>
            <a:prstGeom prst="rect">
              <a:avLst/>
            </a:prstGeom>
            <a:solidFill>
              <a:srgbClr val="CCFFFF"/>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09" name="Text Box 105">
              <a:extLst>
                <a:ext uri="{FF2B5EF4-FFF2-40B4-BE49-F238E27FC236}">
                  <a16:creationId xmlns:a16="http://schemas.microsoft.com/office/drawing/2014/main" id="{1B5E5247-5DB6-A6E7-8201-A0A6F21F5741}"/>
                </a:ext>
              </a:extLst>
            </p:cNvPr>
            <p:cNvSpPr txBox="1">
              <a:spLocks noChangeArrowheads="1"/>
            </p:cNvSpPr>
            <p:nvPr/>
          </p:nvSpPr>
          <p:spPr bwMode="auto">
            <a:xfrm>
              <a:off x="261" y="2916"/>
              <a:ext cx="244"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400" i="1">
                  <a:solidFill>
                    <a:srgbClr val="FF0066"/>
                  </a:solidFill>
                </a:rPr>
                <a:t>C</a:t>
              </a:r>
            </a:p>
          </p:txBody>
        </p:sp>
        <p:sp>
          <p:nvSpPr>
            <p:cNvPr id="110" name="Text Box 106">
              <a:extLst>
                <a:ext uri="{FF2B5EF4-FFF2-40B4-BE49-F238E27FC236}">
                  <a16:creationId xmlns:a16="http://schemas.microsoft.com/office/drawing/2014/main" id="{B2579526-1FD0-CC8F-46A2-BE2F2B23E606}"/>
                </a:ext>
              </a:extLst>
            </p:cNvPr>
            <p:cNvSpPr txBox="1">
              <a:spLocks noChangeArrowheads="1"/>
            </p:cNvSpPr>
            <p:nvPr/>
          </p:nvSpPr>
          <p:spPr bwMode="auto">
            <a:xfrm>
              <a:off x="1040" y="3108"/>
              <a:ext cx="416" cy="2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r>
                <a:rPr kumimoji="0" lang="en-US" altLang="zh-CN" sz="2400">
                  <a:solidFill>
                    <a:srgbClr val="0033CC"/>
                  </a:solidFill>
                </a:rPr>
                <a:t>T</a:t>
              </a:r>
              <a:r>
                <a:rPr kumimoji="0" lang="en-US" altLang="zh-CN" sz="2400">
                  <a:solidFill>
                    <a:srgbClr val="0033CC"/>
                  </a:solidFill>
                  <a:sym typeface="Symbol" panose="05050102010706020507" pitchFamily="18" charset="2"/>
                </a:rPr>
                <a:t></a:t>
              </a:r>
              <a:r>
                <a:rPr kumimoji="0" lang="en-US" altLang="zh-CN" sz="2400" baseline="-25000">
                  <a:solidFill>
                    <a:srgbClr val="0033CC"/>
                  </a:solidFill>
                </a:rPr>
                <a:t>1</a:t>
              </a:r>
            </a:p>
          </p:txBody>
        </p:sp>
        <p:sp>
          <p:nvSpPr>
            <p:cNvPr id="111" name="Text Box 107">
              <a:extLst>
                <a:ext uri="{FF2B5EF4-FFF2-40B4-BE49-F238E27FC236}">
                  <a16:creationId xmlns:a16="http://schemas.microsoft.com/office/drawing/2014/main" id="{5019EFFE-CABA-24EF-E902-868331FC4D35}"/>
                </a:ext>
              </a:extLst>
            </p:cNvPr>
            <p:cNvSpPr txBox="1">
              <a:spLocks noChangeArrowheads="1"/>
            </p:cNvSpPr>
            <p:nvPr/>
          </p:nvSpPr>
          <p:spPr bwMode="auto">
            <a:xfrm>
              <a:off x="1759" y="3013"/>
              <a:ext cx="536" cy="2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kumimoji="0" lang="en-US" altLang="zh-CN" sz="2400">
                  <a:solidFill>
                    <a:srgbClr val="0033CC"/>
                  </a:solidFill>
                </a:rPr>
                <a:t>T</a:t>
              </a:r>
              <a:r>
                <a:rPr kumimoji="0" lang="en-US" altLang="zh-CN" sz="2400">
                  <a:solidFill>
                    <a:srgbClr val="0033CC"/>
                  </a:solidFill>
                  <a:sym typeface="Symbol" panose="05050102010706020507" pitchFamily="18" charset="2"/>
                </a:rPr>
                <a:t></a:t>
              </a:r>
              <a:r>
                <a:rPr kumimoji="0" lang="en-US" altLang="zh-CN" sz="2400" baseline="-25000">
                  <a:solidFill>
                    <a:srgbClr val="0033CC"/>
                  </a:solidFill>
                </a:rPr>
                <a:t>2</a:t>
              </a:r>
            </a:p>
          </p:txBody>
        </p:sp>
        <p:sp>
          <p:nvSpPr>
            <p:cNvPr id="112" name="Text Box 108">
              <a:extLst>
                <a:ext uri="{FF2B5EF4-FFF2-40B4-BE49-F238E27FC236}">
                  <a16:creationId xmlns:a16="http://schemas.microsoft.com/office/drawing/2014/main" id="{D93E351D-6A2F-AA49-BA63-6B58A5EF1350}"/>
                </a:ext>
              </a:extLst>
            </p:cNvPr>
            <p:cNvSpPr txBox="1">
              <a:spLocks noChangeArrowheads="1"/>
            </p:cNvSpPr>
            <p:nvPr/>
          </p:nvSpPr>
          <p:spPr bwMode="auto">
            <a:xfrm>
              <a:off x="2389" y="3322"/>
              <a:ext cx="512" cy="2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kumimoji="0" lang="en-US" altLang="zh-CN" sz="2400">
                  <a:solidFill>
                    <a:srgbClr val="0033CC"/>
                  </a:solidFill>
                </a:rPr>
                <a:t>T</a:t>
              </a:r>
              <a:r>
                <a:rPr kumimoji="0" lang="en-US" altLang="zh-CN" sz="2400">
                  <a:solidFill>
                    <a:srgbClr val="0033CC"/>
                  </a:solidFill>
                  <a:sym typeface="Symbol" panose="05050102010706020507" pitchFamily="18" charset="2"/>
                </a:rPr>
                <a:t></a:t>
              </a:r>
              <a:r>
                <a:rPr kumimoji="0" lang="en-US" altLang="zh-CN" sz="2400" baseline="-25000">
                  <a:solidFill>
                    <a:srgbClr val="0033CC"/>
                  </a:solidFill>
                </a:rPr>
                <a:t>4</a:t>
              </a:r>
            </a:p>
          </p:txBody>
        </p:sp>
        <p:sp>
          <p:nvSpPr>
            <p:cNvPr id="113" name="Text Box 109">
              <a:extLst>
                <a:ext uri="{FF2B5EF4-FFF2-40B4-BE49-F238E27FC236}">
                  <a16:creationId xmlns:a16="http://schemas.microsoft.com/office/drawing/2014/main" id="{AC066949-B603-A2B6-24AE-94D4F00E2BDD}"/>
                </a:ext>
              </a:extLst>
            </p:cNvPr>
            <p:cNvSpPr txBox="1">
              <a:spLocks noChangeArrowheads="1"/>
            </p:cNvSpPr>
            <p:nvPr/>
          </p:nvSpPr>
          <p:spPr bwMode="auto">
            <a:xfrm>
              <a:off x="2421" y="2869"/>
              <a:ext cx="380"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400" i="1">
                  <a:solidFill>
                    <a:srgbClr val="FF0066"/>
                  </a:solidFill>
                </a:rPr>
                <a:t>Y</a:t>
              </a:r>
              <a:r>
                <a:rPr lang="en-US" altLang="zh-CN" sz="2400" baseline="-25000">
                  <a:solidFill>
                    <a:srgbClr val="FF0066"/>
                  </a:solidFill>
                </a:rPr>
                <a:t>2</a:t>
              </a:r>
              <a:endParaRPr lang="en-US" altLang="zh-CN" sz="2400">
                <a:solidFill>
                  <a:srgbClr val="FF0066"/>
                </a:solidFill>
              </a:endParaRPr>
            </a:p>
          </p:txBody>
        </p:sp>
        <p:sp>
          <p:nvSpPr>
            <p:cNvPr id="114" name="Line 110">
              <a:extLst>
                <a:ext uri="{FF2B5EF4-FFF2-40B4-BE49-F238E27FC236}">
                  <a16:creationId xmlns:a16="http://schemas.microsoft.com/office/drawing/2014/main" id="{CCB52DEB-6BA4-C78C-350B-D791961DF913}"/>
                </a:ext>
              </a:extLst>
            </p:cNvPr>
            <p:cNvSpPr>
              <a:spLocks noChangeShapeType="1"/>
            </p:cNvSpPr>
            <p:nvPr/>
          </p:nvSpPr>
          <p:spPr bwMode="auto">
            <a:xfrm rot="5422507">
              <a:off x="854" y="3056"/>
              <a:ext cx="191" cy="102"/>
            </a:xfrm>
            <a:prstGeom prst="line">
              <a:avLst/>
            </a:prstGeom>
            <a:noFill/>
            <a:ln w="38100">
              <a:solidFill>
                <a:srgbClr val="0033CC"/>
              </a:solidFill>
              <a:round/>
              <a:headEnd/>
              <a:tailEnd type="stealth" w="med" len="lg"/>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15" name="Line 111">
              <a:extLst>
                <a:ext uri="{FF2B5EF4-FFF2-40B4-BE49-F238E27FC236}">
                  <a16:creationId xmlns:a16="http://schemas.microsoft.com/office/drawing/2014/main" id="{485EB09C-A291-C3CB-DE8E-8C71CC0A22A5}"/>
                </a:ext>
              </a:extLst>
            </p:cNvPr>
            <p:cNvSpPr>
              <a:spLocks noChangeShapeType="1"/>
            </p:cNvSpPr>
            <p:nvPr/>
          </p:nvSpPr>
          <p:spPr bwMode="auto">
            <a:xfrm>
              <a:off x="922" y="3335"/>
              <a:ext cx="0" cy="716"/>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116" name="Line 112">
              <a:extLst>
                <a:ext uri="{FF2B5EF4-FFF2-40B4-BE49-F238E27FC236}">
                  <a16:creationId xmlns:a16="http://schemas.microsoft.com/office/drawing/2014/main" id="{A32809B2-40EA-4F56-696A-EAC4017B7EBB}"/>
                </a:ext>
              </a:extLst>
            </p:cNvPr>
            <p:cNvSpPr>
              <a:spLocks noChangeShapeType="1"/>
            </p:cNvSpPr>
            <p:nvPr/>
          </p:nvSpPr>
          <p:spPr bwMode="auto">
            <a:xfrm flipH="1">
              <a:off x="485" y="3336"/>
              <a:ext cx="541"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117" name="Line 113">
              <a:extLst>
                <a:ext uri="{FF2B5EF4-FFF2-40B4-BE49-F238E27FC236}">
                  <a16:creationId xmlns:a16="http://schemas.microsoft.com/office/drawing/2014/main" id="{6BE30803-E50B-399A-74A2-FC3B755660FD}"/>
                </a:ext>
              </a:extLst>
            </p:cNvPr>
            <p:cNvSpPr>
              <a:spLocks noChangeShapeType="1"/>
            </p:cNvSpPr>
            <p:nvPr/>
          </p:nvSpPr>
          <p:spPr bwMode="auto">
            <a:xfrm flipH="1">
              <a:off x="1023" y="3190"/>
              <a:ext cx="0" cy="152"/>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118" name="AutoShape 114">
              <a:extLst>
                <a:ext uri="{FF2B5EF4-FFF2-40B4-BE49-F238E27FC236}">
                  <a16:creationId xmlns:a16="http://schemas.microsoft.com/office/drawing/2014/main" id="{FE6E3EB6-392E-4B09-56C7-04AFB6558AEF}"/>
                </a:ext>
              </a:extLst>
            </p:cNvPr>
            <p:cNvSpPr>
              <a:spLocks noChangeArrowheads="1"/>
            </p:cNvSpPr>
            <p:nvPr/>
          </p:nvSpPr>
          <p:spPr bwMode="auto">
            <a:xfrm>
              <a:off x="889" y="3303"/>
              <a:ext cx="66" cy="69"/>
            </a:xfrm>
            <a:prstGeom prst="flowChartConnector">
              <a:avLst/>
            </a:prstGeom>
            <a:solidFill>
              <a:srgbClr val="0033CC"/>
            </a:solidFill>
            <a:ln w="2857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19" name="AutoShape 115">
              <a:extLst>
                <a:ext uri="{FF2B5EF4-FFF2-40B4-BE49-F238E27FC236}">
                  <a16:creationId xmlns:a16="http://schemas.microsoft.com/office/drawing/2014/main" id="{F4197863-4ADF-2B2D-722F-A6C7FE514DF4}"/>
                </a:ext>
              </a:extLst>
            </p:cNvPr>
            <p:cNvSpPr>
              <a:spLocks noChangeArrowheads="1"/>
            </p:cNvSpPr>
            <p:nvPr/>
          </p:nvSpPr>
          <p:spPr bwMode="auto">
            <a:xfrm>
              <a:off x="416" y="3304"/>
              <a:ext cx="66" cy="69"/>
            </a:xfrm>
            <a:prstGeom prst="flowChartConnector">
              <a:avLst/>
            </a:prstGeom>
            <a:noFill/>
            <a:ln w="28575">
              <a:solidFill>
                <a:srgbClr val="0033CC"/>
              </a:solidFill>
              <a:round/>
              <a:headEnd/>
              <a:tailEn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20" name="AutoShape 116">
              <a:extLst>
                <a:ext uri="{FF2B5EF4-FFF2-40B4-BE49-F238E27FC236}">
                  <a16:creationId xmlns:a16="http://schemas.microsoft.com/office/drawing/2014/main" id="{4082535F-4A3B-462A-4AEE-FD52D360BB2D}"/>
                </a:ext>
              </a:extLst>
            </p:cNvPr>
            <p:cNvSpPr>
              <a:spLocks noChangeArrowheads="1"/>
            </p:cNvSpPr>
            <p:nvPr/>
          </p:nvSpPr>
          <p:spPr bwMode="auto">
            <a:xfrm>
              <a:off x="526" y="3566"/>
              <a:ext cx="192" cy="150"/>
            </a:xfrm>
            <a:prstGeom prst="triangle">
              <a:avLst>
                <a:gd name="adj" fmla="val 50000"/>
              </a:avLst>
            </a:prstGeom>
            <a:noFill/>
            <a:ln w="38100">
              <a:solidFill>
                <a:srgbClr val="0033CC"/>
              </a:solidFill>
              <a:miter lim="800000"/>
              <a:headEnd/>
              <a:tailEnd/>
            </a:ln>
            <a:effectLst/>
            <a:extLst>
              <a:ext uri="{909E8E84-426E-40DD-AFC4-6F175D3DCCD1}">
                <a14:hiddenFill xmlns:a14="http://schemas.microsoft.com/office/drawing/2010/main">
                  <a:solidFill>
                    <a:schemeClr val="bg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21" name="Line 117">
              <a:extLst>
                <a:ext uri="{FF2B5EF4-FFF2-40B4-BE49-F238E27FC236}">
                  <a16:creationId xmlns:a16="http://schemas.microsoft.com/office/drawing/2014/main" id="{90843F6C-6D9B-BBB6-3223-C54714CCE82B}"/>
                </a:ext>
              </a:extLst>
            </p:cNvPr>
            <p:cNvSpPr>
              <a:spLocks noChangeShapeType="1"/>
            </p:cNvSpPr>
            <p:nvPr/>
          </p:nvSpPr>
          <p:spPr bwMode="auto">
            <a:xfrm flipV="1">
              <a:off x="507" y="3561"/>
              <a:ext cx="235" cy="1"/>
            </a:xfrm>
            <a:prstGeom prst="line">
              <a:avLst/>
            </a:prstGeom>
            <a:noFill/>
            <a:ln w="381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122" name="Line 118">
              <a:extLst>
                <a:ext uri="{FF2B5EF4-FFF2-40B4-BE49-F238E27FC236}">
                  <a16:creationId xmlns:a16="http://schemas.microsoft.com/office/drawing/2014/main" id="{76D9CACB-74FE-32D5-AADC-038E2125BED6}"/>
                </a:ext>
              </a:extLst>
            </p:cNvPr>
            <p:cNvSpPr>
              <a:spLocks noChangeShapeType="1"/>
            </p:cNvSpPr>
            <p:nvPr/>
          </p:nvSpPr>
          <p:spPr bwMode="auto">
            <a:xfrm>
              <a:off x="623" y="3905"/>
              <a:ext cx="293"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123" name="Text Box 119">
              <a:extLst>
                <a:ext uri="{FF2B5EF4-FFF2-40B4-BE49-F238E27FC236}">
                  <a16:creationId xmlns:a16="http://schemas.microsoft.com/office/drawing/2014/main" id="{ABCFD6C5-3142-5275-6968-6AE2656E9F19}"/>
                </a:ext>
              </a:extLst>
            </p:cNvPr>
            <p:cNvSpPr txBox="1">
              <a:spLocks noChangeArrowheads="1"/>
            </p:cNvSpPr>
            <p:nvPr/>
          </p:nvSpPr>
          <p:spPr bwMode="auto">
            <a:xfrm>
              <a:off x="261" y="3345"/>
              <a:ext cx="255"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400" i="1">
                  <a:solidFill>
                    <a:srgbClr val="FF0066"/>
                  </a:solidFill>
                </a:rPr>
                <a:t>D</a:t>
              </a:r>
            </a:p>
          </p:txBody>
        </p:sp>
      </p:grpSp>
      <p:sp>
        <p:nvSpPr>
          <p:cNvPr id="130" name="Line 120">
            <a:extLst>
              <a:ext uri="{FF2B5EF4-FFF2-40B4-BE49-F238E27FC236}">
                <a16:creationId xmlns:a16="http://schemas.microsoft.com/office/drawing/2014/main" id="{F8E77FAE-A5C7-32A2-63FE-D512A98404D7}"/>
              </a:ext>
            </a:extLst>
          </p:cNvPr>
          <p:cNvSpPr>
            <a:spLocks noChangeShapeType="1"/>
          </p:cNvSpPr>
          <p:nvPr/>
        </p:nvSpPr>
        <p:spPr bwMode="auto">
          <a:xfrm flipV="1">
            <a:off x="6145133" y="1199898"/>
            <a:ext cx="0" cy="4025900"/>
          </a:xfrm>
          <a:prstGeom prst="line">
            <a:avLst/>
          </a:prstGeom>
          <a:noFill/>
          <a:ln w="381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31" name="Oval 121">
            <a:extLst>
              <a:ext uri="{FF2B5EF4-FFF2-40B4-BE49-F238E27FC236}">
                <a16:creationId xmlns:a16="http://schemas.microsoft.com/office/drawing/2014/main" id="{1CFC7023-3F58-D197-F824-25C0365E28CF}"/>
              </a:ext>
            </a:extLst>
          </p:cNvPr>
          <p:cNvSpPr>
            <a:spLocks noChangeArrowheads="1"/>
          </p:cNvSpPr>
          <p:nvPr/>
        </p:nvSpPr>
        <p:spPr bwMode="auto">
          <a:xfrm>
            <a:off x="6092745" y="1109411"/>
            <a:ext cx="104775" cy="109537"/>
          </a:xfrm>
          <a:prstGeom prst="ellipse">
            <a:avLst/>
          </a:prstGeom>
          <a:noFill/>
          <a:ln w="38100">
            <a:solidFill>
              <a:srgbClr val="0033CC"/>
            </a:solidFill>
            <a:round/>
            <a:headEnd/>
            <a:tailEnd/>
          </a:ln>
          <a:effectLst/>
          <a:extLst>
            <a:ext uri="{909E8E84-426E-40DD-AFC4-6F175D3DCCD1}">
              <a14:hiddenFill xmlns:a14="http://schemas.microsoft.com/office/drawing/2010/main">
                <a:solidFill>
                  <a:schemeClr val="tx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32" name="Text Box 122">
            <a:extLst>
              <a:ext uri="{FF2B5EF4-FFF2-40B4-BE49-F238E27FC236}">
                <a16:creationId xmlns:a16="http://schemas.microsoft.com/office/drawing/2014/main" id="{7970F303-6511-D8BE-ACF1-39EBF80B79EF}"/>
              </a:ext>
            </a:extLst>
          </p:cNvPr>
          <p:cNvSpPr txBox="1">
            <a:spLocks noChangeArrowheads="1"/>
          </p:cNvSpPr>
          <p:nvPr/>
        </p:nvSpPr>
        <p:spPr bwMode="auto">
          <a:xfrm>
            <a:off x="6261020" y="903036"/>
            <a:ext cx="147955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kumimoji="0" lang="en-US" altLang="zh-CN" sz="2400">
                <a:solidFill>
                  <a:srgbClr val="FF0066"/>
                </a:solidFill>
              </a:rPr>
              <a:t>+</a:t>
            </a:r>
            <a:r>
              <a:rPr kumimoji="0" lang="en-US" altLang="zh-CN" sz="2400" i="1">
                <a:solidFill>
                  <a:srgbClr val="FF0066"/>
                </a:solidFill>
              </a:rPr>
              <a:t>V </a:t>
            </a:r>
            <a:r>
              <a:rPr kumimoji="0" lang="en-US" altLang="zh-CN" sz="2400">
                <a:solidFill>
                  <a:srgbClr val="FF0066"/>
                </a:solidFill>
                <a:sym typeface="Symbol" panose="05050102010706020507" pitchFamily="18" charset="2"/>
              </a:rPr>
              <a:t></a:t>
            </a:r>
            <a:r>
              <a:rPr kumimoji="0" lang="en-US" altLang="zh-CN" sz="2400" baseline="-25000">
                <a:solidFill>
                  <a:srgbClr val="FF0066"/>
                </a:solidFill>
              </a:rPr>
              <a:t>CC</a:t>
            </a:r>
          </a:p>
        </p:txBody>
      </p:sp>
      <p:sp>
        <p:nvSpPr>
          <p:cNvPr id="133" name="Text Box 123">
            <a:extLst>
              <a:ext uri="{FF2B5EF4-FFF2-40B4-BE49-F238E27FC236}">
                <a16:creationId xmlns:a16="http://schemas.microsoft.com/office/drawing/2014/main" id="{5EDF8E43-D68F-1EB2-DDDC-2A6728FF6167}"/>
              </a:ext>
            </a:extLst>
          </p:cNvPr>
          <p:cNvSpPr txBox="1">
            <a:spLocks noChangeArrowheads="1"/>
          </p:cNvSpPr>
          <p:nvPr/>
        </p:nvSpPr>
        <p:spPr bwMode="auto">
          <a:xfrm>
            <a:off x="6261020" y="1568198"/>
            <a:ext cx="5334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400" i="1">
                <a:solidFill>
                  <a:srgbClr val="FF0066"/>
                </a:solidFill>
              </a:rPr>
              <a:t>R</a:t>
            </a:r>
            <a:r>
              <a:rPr lang="en-US" altLang="zh-CN" sz="2400" baseline="-25000">
                <a:solidFill>
                  <a:srgbClr val="FF0066"/>
                </a:solidFill>
              </a:rPr>
              <a:t>C</a:t>
            </a:r>
          </a:p>
        </p:txBody>
      </p:sp>
      <p:sp>
        <p:nvSpPr>
          <p:cNvPr id="134" name="Rectangle 124">
            <a:extLst>
              <a:ext uri="{FF2B5EF4-FFF2-40B4-BE49-F238E27FC236}">
                <a16:creationId xmlns:a16="http://schemas.microsoft.com/office/drawing/2014/main" id="{FE0C17A4-0E0C-5D6C-3769-93E4A057ECB8}"/>
              </a:ext>
            </a:extLst>
          </p:cNvPr>
          <p:cNvSpPr>
            <a:spLocks noChangeArrowheads="1"/>
          </p:cNvSpPr>
          <p:nvPr/>
        </p:nvSpPr>
        <p:spPr bwMode="auto">
          <a:xfrm>
            <a:off x="6072108" y="1615823"/>
            <a:ext cx="133350" cy="431800"/>
          </a:xfrm>
          <a:prstGeom prst="rect">
            <a:avLst/>
          </a:prstGeom>
          <a:solidFill>
            <a:srgbClr val="CCFFFF"/>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35" name="Oval 125">
            <a:extLst>
              <a:ext uri="{FF2B5EF4-FFF2-40B4-BE49-F238E27FC236}">
                <a16:creationId xmlns:a16="http://schemas.microsoft.com/office/drawing/2014/main" id="{D7ADC275-5DC2-5C98-2842-7D05C6613A1D}"/>
              </a:ext>
            </a:extLst>
          </p:cNvPr>
          <p:cNvSpPr>
            <a:spLocks noChangeArrowheads="1"/>
          </p:cNvSpPr>
          <p:nvPr/>
        </p:nvSpPr>
        <p:spPr bwMode="auto">
          <a:xfrm flipH="1">
            <a:off x="9577308" y="2257173"/>
            <a:ext cx="92075" cy="87313"/>
          </a:xfrm>
          <a:prstGeom prst="ellipse">
            <a:avLst/>
          </a:prstGeom>
          <a:solidFill>
            <a:srgbClr val="0033CC"/>
          </a:solidFill>
          <a:ln w="952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nvGrpSpPr>
          <p:cNvPr id="136" name="Group 126">
            <a:extLst>
              <a:ext uri="{FF2B5EF4-FFF2-40B4-BE49-F238E27FC236}">
                <a16:creationId xmlns:a16="http://schemas.microsoft.com/office/drawing/2014/main" id="{47616C3B-F365-2474-230C-F69ADE49147B}"/>
              </a:ext>
            </a:extLst>
          </p:cNvPr>
          <p:cNvGrpSpPr>
            <a:grpSpLocks/>
          </p:cNvGrpSpPr>
          <p:nvPr/>
        </p:nvGrpSpPr>
        <p:grpSpPr bwMode="auto">
          <a:xfrm>
            <a:off x="8585120" y="915736"/>
            <a:ext cx="1765300" cy="2919412"/>
            <a:chOff x="4335" y="421"/>
            <a:chExt cx="1112" cy="1839"/>
          </a:xfrm>
        </p:grpSpPr>
        <p:sp>
          <p:nvSpPr>
            <p:cNvPr id="137" name="Oval 127">
              <a:extLst>
                <a:ext uri="{FF2B5EF4-FFF2-40B4-BE49-F238E27FC236}">
                  <a16:creationId xmlns:a16="http://schemas.microsoft.com/office/drawing/2014/main" id="{E7179F24-CC93-EE0E-EBE1-D0885F2705A6}"/>
                </a:ext>
              </a:extLst>
            </p:cNvPr>
            <p:cNvSpPr>
              <a:spLocks noChangeArrowheads="1"/>
            </p:cNvSpPr>
            <p:nvPr/>
          </p:nvSpPr>
          <p:spPr bwMode="auto">
            <a:xfrm>
              <a:off x="4961" y="537"/>
              <a:ext cx="66" cy="69"/>
            </a:xfrm>
            <a:prstGeom prst="ellipse">
              <a:avLst/>
            </a:prstGeom>
            <a:noFill/>
            <a:ln w="38100">
              <a:solidFill>
                <a:srgbClr val="0033CC"/>
              </a:solidFill>
              <a:round/>
              <a:headEnd/>
              <a:tailEnd/>
            </a:ln>
            <a:effectLst/>
            <a:extLst>
              <a:ext uri="{909E8E84-426E-40DD-AFC4-6F175D3DCCD1}">
                <a14:hiddenFill xmlns:a14="http://schemas.microsoft.com/office/drawing/2010/main">
                  <a:solidFill>
                    <a:schemeClr val="tx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38" name="Text Box 128">
              <a:extLst>
                <a:ext uri="{FF2B5EF4-FFF2-40B4-BE49-F238E27FC236}">
                  <a16:creationId xmlns:a16="http://schemas.microsoft.com/office/drawing/2014/main" id="{274023A1-7E4C-6316-739D-0ADEE1170D93}"/>
                </a:ext>
              </a:extLst>
            </p:cNvPr>
            <p:cNvSpPr txBox="1">
              <a:spLocks noChangeArrowheads="1"/>
            </p:cNvSpPr>
            <p:nvPr/>
          </p:nvSpPr>
          <p:spPr bwMode="auto">
            <a:xfrm>
              <a:off x="4335" y="421"/>
              <a:ext cx="932"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kumimoji="0" lang="en-US" altLang="zh-CN" sz="2400">
                  <a:solidFill>
                    <a:srgbClr val="FF0066"/>
                  </a:solidFill>
                </a:rPr>
                <a:t>+</a:t>
              </a:r>
              <a:r>
                <a:rPr kumimoji="0" lang="en-US" altLang="zh-CN" sz="2400" i="1">
                  <a:solidFill>
                    <a:srgbClr val="FF0066"/>
                  </a:solidFill>
                </a:rPr>
                <a:t>V </a:t>
              </a:r>
              <a:r>
                <a:rPr kumimoji="0" lang="en-US" altLang="zh-CN" sz="2400">
                  <a:solidFill>
                    <a:srgbClr val="FF0066"/>
                  </a:solidFill>
                  <a:sym typeface="Symbol" panose="05050102010706020507" pitchFamily="18" charset="2"/>
                </a:rPr>
                <a:t></a:t>
              </a:r>
              <a:r>
                <a:rPr kumimoji="0" lang="en-US" altLang="zh-CN" sz="2400" baseline="-25000">
                  <a:solidFill>
                    <a:srgbClr val="FF0066"/>
                  </a:solidFill>
                </a:rPr>
                <a:t>CC</a:t>
              </a:r>
            </a:p>
          </p:txBody>
        </p:sp>
        <p:sp>
          <p:nvSpPr>
            <p:cNvPr id="139" name="Text Box 129">
              <a:extLst>
                <a:ext uri="{FF2B5EF4-FFF2-40B4-BE49-F238E27FC236}">
                  <a16:creationId xmlns:a16="http://schemas.microsoft.com/office/drawing/2014/main" id="{39129E41-80E6-5BF2-08A4-35016F693480}"/>
                </a:ext>
              </a:extLst>
            </p:cNvPr>
            <p:cNvSpPr txBox="1">
              <a:spLocks noChangeArrowheads="1"/>
            </p:cNvSpPr>
            <p:nvPr/>
          </p:nvSpPr>
          <p:spPr bwMode="auto">
            <a:xfrm>
              <a:off x="5111" y="776"/>
              <a:ext cx="336"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400" i="1">
                  <a:solidFill>
                    <a:srgbClr val="FF0066"/>
                  </a:solidFill>
                </a:rPr>
                <a:t>R</a:t>
              </a:r>
              <a:r>
                <a:rPr lang="en-US" altLang="zh-CN" sz="2400" baseline="-25000">
                  <a:solidFill>
                    <a:srgbClr val="FF0066"/>
                  </a:solidFill>
                </a:rPr>
                <a:t>C</a:t>
              </a:r>
            </a:p>
          </p:txBody>
        </p:sp>
        <p:sp>
          <p:nvSpPr>
            <p:cNvPr id="140" name="Line 130">
              <a:extLst>
                <a:ext uri="{FF2B5EF4-FFF2-40B4-BE49-F238E27FC236}">
                  <a16:creationId xmlns:a16="http://schemas.microsoft.com/office/drawing/2014/main" id="{372E4391-5882-BEDA-CD67-84032A336D9A}"/>
                </a:ext>
              </a:extLst>
            </p:cNvPr>
            <p:cNvSpPr>
              <a:spLocks noChangeShapeType="1"/>
            </p:cNvSpPr>
            <p:nvPr/>
          </p:nvSpPr>
          <p:spPr bwMode="auto">
            <a:xfrm flipH="1">
              <a:off x="4989" y="601"/>
              <a:ext cx="1" cy="1659"/>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41" name="Rectangle 131">
              <a:extLst>
                <a:ext uri="{FF2B5EF4-FFF2-40B4-BE49-F238E27FC236}">
                  <a16:creationId xmlns:a16="http://schemas.microsoft.com/office/drawing/2014/main" id="{6B5129EA-C384-A6FE-F9CB-25C29222B996}"/>
                </a:ext>
              </a:extLst>
            </p:cNvPr>
            <p:cNvSpPr>
              <a:spLocks noChangeArrowheads="1"/>
            </p:cNvSpPr>
            <p:nvPr/>
          </p:nvSpPr>
          <p:spPr bwMode="auto">
            <a:xfrm>
              <a:off x="4953" y="797"/>
              <a:ext cx="84" cy="272"/>
            </a:xfrm>
            <a:prstGeom prst="rect">
              <a:avLst/>
            </a:prstGeom>
            <a:solidFill>
              <a:srgbClr val="CCFFFF"/>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graphicFrame>
        <p:nvGraphicFramePr>
          <p:cNvPr id="142" name="Object 132">
            <a:extLst>
              <a:ext uri="{FF2B5EF4-FFF2-40B4-BE49-F238E27FC236}">
                <a16:creationId xmlns:a16="http://schemas.microsoft.com/office/drawing/2014/main" id="{3306181C-7F06-36A3-0563-0C750E95C911}"/>
              </a:ext>
            </a:extLst>
          </p:cNvPr>
          <p:cNvGraphicFramePr>
            <a:graphicFrameLocks noChangeAspect="1"/>
          </p:cNvGraphicFramePr>
          <p:nvPr>
            <p:extLst>
              <p:ext uri="{D42A27DB-BD31-4B8C-83A1-F6EECF244321}">
                <p14:modId xmlns:p14="http://schemas.microsoft.com/office/powerpoint/2010/main" val="1182112218"/>
              </p:ext>
            </p:extLst>
          </p:nvPr>
        </p:nvGraphicFramePr>
        <p:xfrm>
          <a:off x="9074070" y="2363536"/>
          <a:ext cx="587375" cy="444500"/>
        </p:xfrm>
        <a:graphic>
          <a:graphicData uri="http://schemas.openxmlformats.org/presentationml/2006/ole">
            <mc:AlternateContent xmlns:mc="http://schemas.openxmlformats.org/markup-compatibility/2006">
              <mc:Choice xmlns:v="urn:schemas-microsoft-com:vml" Requires="v">
                <p:oleObj name="Equation" r:id="rId8" imgW="219210" imgH="152439" progId="Equation.3">
                  <p:embed/>
                </p:oleObj>
              </mc:Choice>
              <mc:Fallback>
                <p:oleObj name="Equation" r:id="rId8" imgW="219210" imgH="152439" progId="Equation.3">
                  <p:embed/>
                  <p:pic>
                    <p:nvPicPr>
                      <p:cNvPr id="142" name="Object 132">
                        <a:extLst>
                          <a:ext uri="{FF2B5EF4-FFF2-40B4-BE49-F238E27FC236}">
                            <a16:creationId xmlns:a16="http://schemas.microsoft.com/office/drawing/2014/main" id="{3306181C-7F06-36A3-0563-0C750E95C911}"/>
                          </a:ext>
                        </a:extLst>
                      </p:cNvPr>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9074070" y="2363536"/>
                        <a:ext cx="587375" cy="4445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p:nvGrpSpPr>
          <p:cNvPr id="143" name="Group 133">
            <a:extLst>
              <a:ext uri="{FF2B5EF4-FFF2-40B4-BE49-F238E27FC236}">
                <a16:creationId xmlns:a16="http://schemas.microsoft.com/office/drawing/2014/main" id="{AC3AA117-1901-E70F-03A3-0F0509429A9B}"/>
              </a:ext>
            </a:extLst>
          </p:cNvPr>
          <p:cNvGrpSpPr>
            <a:grpSpLocks/>
          </p:cNvGrpSpPr>
          <p:nvPr/>
        </p:nvGrpSpPr>
        <p:grpSpPr bwMode="auto">
          <a:xfrm>
            <a:off x="7435770" y="1423736"/>
            <a:ext cx="2341563" cy="1320800"/>
            <a:chOff x="3611" y="741"/>
            <a:chExt cx="1475" cy="832"/>
          </a:xfrm>
        </p:grpSpPr>
        <p:grpSp>
          <p:nvGrpSpPr>
            <p:cNvPr id="144" name="Group 134">
              <a:extLst>
                <a:ext uri="{FF2B5EF4-FFF2-40B4-BE49-F238E27FC236}">
                  <a16:creationId xmlns:a16="http://schemas.microsoft.com/office/drawing/2014/main" id="{A93733EB-4726-2071-BB4F-36525A88B944}"/>
                </a:ext>
              </a:extLst>
            </p:cNvPr>
            <p:cNvGrpSpPr>
              <a:grpSpLocks/>
            </p:cNvGrpSpPr>
            <p:nvPr/>
          </p:nvGrpSpPr>
          <p:grpSpPr bwMode="auto">
            <a:xfrm>
              <a:off x="3611" y="1004"/>
              <a:ext cx="1475" cy="569"/>
              <a:chOff x="3611" y="1004"/>
              <a:chExt cx="1475" cy="569"/>
            </a:xfrm>
          </p:grpSpPr>
          <p:sp>
            <p:nvSpPr>
              <p:cNvPr id="146" name="Rectangle 135">
                <a:extLst>
                  <a:ext uri="{FF2B5EF4-FFF2-40B4-BE49-F238E27FC236}">
                    <a16:creationId xmlns:a16="http://schemas.microsoft.com/office/drawing/2014/main" id="{95E4E4CD-4B03-B404-8B5B-012B47B75B51}"/>
                  </a:ext>
                </a:extLst>
              </p:cNvPr>
              <p:cNvSpPr>
                <a:spLocks noChangeArrowheads="1"/>
              </p:cNvSpPr>
              <p:nvPr/>
            </p:nvSpPr>
            <p:spPr bwMode="auto">
              <a:xfrm>
                <a:off x="4233" y="1018"/>
                <a:ext cx="366" cy="555"/>
              </a:xfrm>
              <a:prstGeom prst="rect">
                <a:avLst/>
              </a:prstGeom>
              <a:solidFill>
                <a:srgbClr val="CCFFFF"/>
              </a:solidFill>
              <a:ln w="38100">
                <a:solidFill>
                  <a:schemeClr val="accent2"/>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47" name="Text Box 136">
                <a:extLst>
                  <a:ext uri="{FF2B5EF4-FFF2-40B4-BE49-F238E27FC236}">
                    <a16:creationId xmlns:a16="http://schemas.microsoft.com/office/drawing/2014/main" id="{A3B36385-21AA-92A8-C4CA-E54ED7E34E8A}"/>
                  </a:ext>
                </a:extLst>
              </p:cNvPr>
              <p:cNvSpPr txBox="1">
                <a:spLocks noChangeArrowheads="1"/>
              </p:cNvSpPr>
              <p:nvPr/>
            </p:nvSpPr>
            <p:spPr bwMode="auto">
              <a:xfrm>
                <a:off x="4654" y="1029"/>
                <a:ext cx="432"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50800">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fontAlgn="ctr">
                  <a:spcBef>
                    <a:spcPct val="50000"/>
                  </a:spcBef>
                </a:pPr>
                <a:r>
                  <a:rPr lang="en-US" altLang="zh-CN" sz="2400" i="1">
                    <a:solidFill>
                      <a:srgbClr val="FF0066"/>
                    </a:solidFill>
                  </a:rPr>
                  <a:t>Y</a:t>
                </a:r>
                <a:r>
                  <a:rPr lang="en-US" altLang="zh-CN" sz="2400" baseline="-25000">
                    <a:solidFill>
                      <a:srgbClr val="FF0066"/>
                    </a:solidFill>
                  </a:rPr>
                  <a:t>1</a:t>
                </a:r>
                <a:endParaRPr lang="en-US" altLang="zh-CN" sz="2400">
                  <a:solidFill>
                    <a:srgbClr val="FF0066"/>
                  </a:solidFill>
                </a:endParaRPr>
              </a:p>
            </p:txBody>
          </p:sp>
          <p:sp>
            <p:nvSpPr>
              <p:cNvPr id="148" name="Line 137">
                <a:extLst>
                  <a:ext uri="{FF2B5EF4-FFF2-40B4-BE49-F238E27FC236}">
                    <a16:creationId xmlns:a16="http://schemas.microsoft.com/office/drawing/2014/main" id="{617B98E6-B058-7558-0C3C-FF0329A308D3}"/>
                  </a:ext>
                </a:extLst>
              </p:cNvPr>
              <p:cNvSpPr>
                <a:spLocks noChangeShapeType="1"/>
              </p:cNvSpPr>
              <p:nvPr/>
            </p:nvSpPr>
            <p:spPr bwMode="auto">
              <a:xfrm>
                <a:off x="3931" y="1170"/>
                <a:ext cx="297" cy="0"/>
              </a:xfrm>
              <a:prstGeom prst="line">
                <a:avLst/>
              </a:prstGeom>
              <a:noFill/>
              <a:ln w="28575">
                <a:solidFill>
                  <a:schemeClr val="accent2"/>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49" name="Line 138">
                <a:extLst>
                  <a:ext uri="{FF2B5EF4-FFF2-40B4-BE49-F238E27FC236}">
                    <a16:creationId xmlns:a16="http://schemas.microsoft.com/office/drawing/2014/main" id="{ACA611AC-0E41-7DAE-9E3D-71735683314A}"/>
                  </a:ext>
                </a:extLst>
              </p:cNvPr>
              <p:cNvSpPr>
                <a:spLocks noChangeShapeType="1"/>
              </p:cNvSpPr>
              <p:nvPr/>
            </p:nvSpPr>
            <p:spPr bwMode="auto">
              <a:xfrm>
                <a:off x="3931" y="1437"/>
                <a:ext cx="297" cy="0"/>
              </a:xfrm>
              <a:prstGeom prst="line">
                <a:avLst/>
              </a:prstGeom>
              <a:noFill/>
              <a:ln w="28575">
                <a:solidFill>
                  <a:schemeClr val="accent2"/>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50" name="Line 139">
                <a:extLst>
                  <a:ext uri="{FF2B5EF4-FFF2-40B4-BE49-F238E27FC236}">
                    <a16:creationId xmlns:a16="http://schemas.microsoft.com/office/drawing/2014/main" id="{930E9045-200D-95BD-5B64-6CBCEDEDC1C5}"/>
                  </a:ext>
                </a:extLst>
              </p:cNvPr>
              <p:cNvSpPr>
                <a:spLocks noChangeShapeType="1"/>
              </p:cNvSpPr>
              <p:nvPr/>
            </p:nvSpPr>
            <p:spPr bwMode="auto">
              <a:xfrm>
                <a:off x="4683" y="1295"/>
                <a:ext cx="287" cy="0"/>
              </a:xfrm>
              <a:prstGeom prst="line">
                <a:avLst/>
              </a:prstGeom>
              <a:noFill/>
              <a:ln w="28575">
                <a:solidFill>
                  <a:schemeClr val="accent2"/>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51" name="Text Box 140">
                <a:extLst>
                  <a:ext uri="{FF2B5EF4-FFF2-40B4-BE49-F238E27FC236}">
                    <a16:creationId xmlns:a16="http://schemas.microsoft.com/office/drawing/2014/main" id="{4DE6B212-8DE9-11BA-7767-167E7950CA61}"/>
                  </a:ext>
                </a:extLst>
              </p:cNvPr>
              <p:cNvSpPr txBox="1">
                <a:spLocks noChangeArrowheads="1"/>
              </p:cNvSpPr>
              <p:nvPr/>
            </p:nvSpPr>
            <p:spPr bwMode="auto">
              <a:xfrm>
                <a:off x="3633" y="1022"/>
                <a:ext cx="244" cy="288"/>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400" i="1">
                    <a:solidFill>
                      <a:srgbClr val="FF0066"/>
                    </a:solidFill>
                    <a:ea typeface="楷体_GB2312" pitchFamily="49" charset="-122"/>
                  </a:rPr>
                  <a:t>A</a:t>
                </a:r>
              </a:p>
            </p:txBody>
          </p:sp>
          <p:sp>
            <p:nvSpPr>
              <p:cNvPr id="152" name="Text Box 141">
                <a:extLst>
                  <a:ext uri="{FF2B5EF4-FFF2-40B4-BE49-F238E27FC236}">
                    <a16:creationId xmlns:a16="http://schemas.microsoft.com/office/drawing/2014/main" id="{0858B196-958E-C7F9-9BFC-FA8A5572EF64}"/>
                  </a:ext>
                </a:extLst>
              </p:cNvPr>
              <p:cNvSpPr txBox="1">
                <a:spLocks noChangeArrowheads="1"/>
              </p:cNvSpPr>
              <p:nvPr/>
            </p:nvSpPr>
            <p:spPr bwMode="auto">
              <a:xfrm>
                <a:off x="3611" y="1283"/>
                <a:ext cx="235" cy="288"/>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400" i="1">
                    <a:solidFill>
                      <a:srgbClr val="FF0066"/>
                    </a:solidFill>
                    <a:ea typeface="楷体_GB2312" pitchFamily="49" charset="-122"/>
                  </a:rPr>
                  <a:t>B</a:t>
                </a:r>
              </a:p>
            </p:txBody>
          </p:sp>
          <p:sp>
            <p:nvSpPr>
              <p:cNvPr id="153" name="Rectangle 142">
                <a:extLst>
                  <a:ext uri="{FF2B5EF4-FFF2-40B4-BE49-F238E27FC236}">
                    <a16:creationId xmlns:a16="http://schemas.microsoft.com/office/drawing/2014/main" id="{66FBDB2C-29C1-108F-288D-1A958FB712A9}"/>
                  </a:ext>
                </a:extLst>
              </p:cNvPr>
              <p:cNvSpPr>
                <a:spLocks noChangeArrowheads="1"/>
              </p:cNvSpPr>
              <p:nvPr/>
            </p:nvSpPr>
            <p:spPr bwMode="auto">
              <a:xfrm>
                <a:off x="4224" y="1004"/>
                <a:ext cx="276" cy="288"/>
              </a:xfrm>
              <a:prstGeom prst="rect">
                <a:avLst/>
              </a:prstGeom>
              <a:noFill/>
              <a:ln>
                <a:noFill/>
              </a:ln>
              <a:effectLst/>
              <a:extLst>
                <a:ext uri="{909E8E84-426E-40DD-AFC4-6F175D3DCCD1}">
                  <a14:hiddenFill xmlns:a14="http://schemas.microsoft.com/office/drawing/2010/main">
                    <a:solidFill>
                      <a:schemeClr val="hlink"/>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r>
                  <a:rPr lang="en-US" altLang="zh-CN" sz="2400">
                    <a:solidFill>
                      <a:srgbClr val="0033CC"/>
                    </a:solidFill>
                    <a:ea typeface="楷体_GB2312" pitchFamily="49" charset="-122"/>
                  </a:rPr>
                  <a:t>&amp;</a:t>
                </a:r>
              </a:p>
            </p:txBody>
          </p:sp>
          <p:sp>
            <p:nvSpPr>
              <p:cNvPr id="154" name="Oval 143">
                <a:extLst>
                  <a:ext uri="{FF2B5EF4-FFF2-40B4-BE49-F238E27FC236}">
                    <a16:creationId xmlns:a16="http://schemas.microsoft.com/office/drawing/2014/main" id="{BD7C9BC7-4873-954A-611E-EDE36F547993}"/>
                  </a:ext>
                </a:extLst>
              </p:cNvPr>
              <p:cNvSpPr>
                <a:spLocks noChangeArrowheads="1"/>
              </p:cNvSpPr>
              <p:nvPr/>
            </p:nvSpPr>
            <p:spPr bwMode="auto">
              <a:xfrm>
                <a:off x="4604" y="1257"/>
                <a:ext cx="76" cy="79"/>
              </a:xfrm>
              <a:prstGeom prst="ellipse">
                <a:avLst/>
              </a:prstGeom>
              <a:noFill/>
              <a:ln w="38100">
                <a:solidFill>
                  <a:schemeClr val="accent2"/>
                </a:solidFill>
                <a:round/>
                <a:headEnd/>
                <a:tailEnd/>
              </a:ln>
              <a:effectLst/>
              <a:extLst>
                <a:ext uri="{909E8E84-426E-40DD-AFC4-6F175D3DCCD1}">
                  <a14:hiddenFill xmlns:a14="http://schemas.microsoft.com/office/drawing/2010/main">
                    <a:solidFill>
                      <a:schemeClr val="hlink"/>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55" name="AutoShape 144">
                <a:extLst>
                  <a:ext uri="{FF2B5EF4-FFF2-40B4-BE49-F238E27FC236}">
                    <a16:creationId xmlns:a16="http://schemas.microsoft.com/office/drawing/2014/main" id="{C989A4E7-C066-84A0-3C61-F5D13598E116}"/>
                  </a:ext>
                </a:extLst>
              </p:cNvPr>
              <p:cNvSpPr>
                <a:spLocks noChangeArrowheads="1"/>
              </p:cNvSpPr>
              <p:nvPr/>
            </p:nvSpPr>
            <p:spPr bwMode="auto">
              <a:xfrm>
                <a:off x="4459" y="1216"/>
                <a:ext cx="100" cy="165"/>
              </a:xfrm>
              <a:prstGeom prst="diamond">
                <a:avLst/>
              </a:prstGeom>
              <a:noFill/>
              <a:ln w="38100">
                <a:solidFill>
                  <a:srgbClr val="0033CC"/>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56" name="Line 145">
                <a:extLst>
                  <a:ext uri="{FF2B5EF4-FFF2-40B4-BE49-F238E27FC236}">
                    <a16:creationId xmlns:a16="http://schemas.microsoft.com/office/drawing/2014/main" id="{8256CE2A-894F-2351-8265-91630C9A7B46}"/>
                  </a:ext>
                </a:extLst>
              </p:cNvPr>
              <p:cNvSpPr>
                <a:spLocks noChangeShapeType="1"/>
              </p:cNvSpPr>
              <p:nvPr/>
            </p:nvSpPr>
            <p:spPr bwMode="auto">
              <a:xfrm>
                <a:off x="4464" y="1397"/>
                <a:ext cx="96"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58" name="Oval 146">
                <a:extLst>
                  <a:ext uri="{FF2B5EF4-FFF2-40B4-BE49-F238E27FC236}">
                    <a16:creationId xmlns:a16="http://schemas.microsoft.com/office/drawing/2014/main" id="{2E221A23-2CEE-521D-F67B-01F48EAB574E}"/>
                  </a:ext>
                </a:extLst>
              </p:cNvPr>
              <p:cNvSpPr>
                <a:spLocks noChangeArrowheads="1"/>
              </p:cNvSpPr>
              <p:nvPr/>
            </p:nvSpPr>
            <p:spPr bwMode="auto">
              <a:xfrm>
                <a:off x="3878" y="1139"/>
                <a:ext cx="56" cy="56"/>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59" name="Oval 147">
                <a:extLst>
                  <a:ext uri="{FF2B5EF4-FFF2-40B4-BE49-F238E27FC236}">
                    <a16:creationId xmlns:a16="http://schemas.microsoft.com/office/drawing/2014/main" id="{837D61ED-E64F-3B7F-6135-F24334FDC238}"/>
                  </a:ext>
                </a:extLst>
              </p:cNvPr>
              <p:cNvSpPr>
                <a:spLocks noChangeArrowheads="1"/>
              </p:cNvSpPr>
              <p:nvPr/>
            </p:nvSpPr>
            <p:spPr bwMode="auto">
              <a:xfrm>
                <a:off x="3880" y="1408"/>
                <a:ext cx="56" cy="56"/>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60" name="Oval 148">
                <a:extLst>
                  <a:ext uri="{FF2B5EF4-FFF2-40B4-BE49-F238E27FC236}">
                    <a16:creationId xmlns:a16="http://schemas.microsoft.com/office/drawing/2014/main" id="{478457F3-D285-2CB3-EBC2-8CF9BB399222}"/>
                  </a:ext>
                </a:extLst>
              </p:cNvPr>
              <p:cNvSpPr>
                <a:spLocks noChangeArrowheads="1"/>
              </p:cNvSpPr>
              <p:nvPr/>
            </p:nvSpPr>
            <p:spPr bwMode="auto">
              <a:xfrm>
                <a:off x="4960" y="1269"/>
                <a:ext cx="56" cy="56"/>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sp>
          <p:nvSpPr>
            <p:cNvPr id="145" name="Text Box 149">
              <a:extLst>
                <a:ext uri="{FF2B5EF4-FFF2-40B4-BE49-F238E27FC236}">
                  <a16:creationId xmlns:a16="http://schemas.microsoft.com/office/drawing/2014/main" id="{6125D15F-51D4-0D97-2609-2BD22348E8CC}"/>
                </a:ext>
              </a:extLst>
            </p:cNvPr>
            <p:cNvSpPr txBox="1">
              <a:spLocks noChangeArrowheads="1"/>
            </p:cNvSpPr>
            <p:nvPr/>
          </p:nvSpPr>
          <p:spPr bwMode="auto">
            <a:xfrm>
              <a:off x="4270" y="741"/>
              <a:ext cx="432"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50800">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fontAlgn="ctr">
                <a:spcBef>
                  <a:spcPct val="50000"/>
                </a:spcBef>
              </a:pPr>
              <a:r>
                <a:rPr lang="en-US" altLang="zh-CN" sz="2400">
                  <a:solidFill>
                    <a:srgbClr val="0033CC"/>
                  </a:solidFill>
                </a:rPr>
                <a:t>G</a:t>
              </a:r>
              <a:r>
                <a:rPr lang="en-US" altLang="zh-CN" sz="2400" baseline="-25000">
                  <a:solidFill>
                    <a:srgbClr val="0033CC"/>
                  </a:solidFill>
                </a:rPr>
                <a:t>1</a:t>
              </a:r>
              <a:endParaRPr lang="en-US" altLang="zh-CN" sz="2400">
                <a:solidFill>
                  <a:srgbClr val="0033CC"/>
                </a:solidFill>
              </a:endParaRPr>
            </a:p>
          </p:txBody>
        </p:sp>
      </p:grpSp>
      <p:grpSp>
        <p:nvGrpSpPr>
          <p:cNvPr id="161" name="Group 150">
            <a:extLst>
              <a:ext uri="{FF2B5EF4-FFF2-40B4-BE49-F238E27FC236}">
                <a16:creationId xmlns:a16="http://schemas.microsoft.com/office/drawing/2014/main" id="{C3352C54-6A9B-06CD-1E93-8196D8488F62}"/>
              </a:ext>
            </a:extLst>
          </p:cNvPr>
          <p:cNvGrpSpPr>
            <a:grpSpLocks/>
          </p:cNvGrpSpPr>
          <p:nvPr/>
        </p:nvGrpSpPr>
        <p:grpSpPr bwMode="auto">
          <a:xfrm>
            <a:off x="7435770" y="2935036"/>
            <a:ext cx="2405063" cy="1333500"/>
            <a:chOff x="3611" y="1693"/>
            <a:chExt cx="1515" cy="840"/>
          </a:xfrm>
        </p:grpSpPr>
        <p:sp>
          <p:nvSpPr>
            <p:cNvPr id="162" name="Rectangle 151">
              <a:extLst>
                <a:ext uri="{FF2B5EF4-FFF2-40B4-BE49-F238E27FC236}">
                  <a16:creationId xmlns:a16="http://schemas.microsoft.com/office/drawing/2014/main" id="{45870FE4-314B-306B-128A-736778F01BFF}"/>
                </a:ext>
              </a:extLst>
            </p:cNvPr>
            <p:cNvSpPr>
              <a:spLocks noChangeArrowheads="1"/>
            </p:cNvSpPr>
            <p:nvPr/>
          </p:nvSpPr>
          <p:spPr bwMode="auto">
            <a:xfrm>
              <a:off x="4233" y="1978"/>
              <a:ext cx="366" cy="555"/>
            </a:xfrm>
            <a:prstGeom prst="rect">
              <a:avLst/>
            </a:prstGeom>
            <a:solidFill>
              <a:srgbClr val="CCFFFF"/>
            </a:solidFill>
            <a:ln w="38100">
              <a:solidFill>
                <a:schemeClr val="accent2"/>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63" name="Text Box 152">
              <a:extLst>
                <a:ext uri="{FF2B5EF4-FFF2-40B4-BE49-F238E27FC236}">
                  <a16:creationId xmlns:a16="http://schemas.microsoft.com/office/drawing/2014/main" id="{C9AA2541-AC77-9945-9B3C-511438625301}"/>
                </a:ext>
              </a:extLst>
            </p:cNvPr>
            <p:cNvSpPr txBox="1">
              <a:spLocks noChangeArrowheads="1"/>
            </p:cNvSpPr>
            <p:nvPr/>
          </p:nvSpPr>
          <p:spPr bwMode="auto">
            <a:xfrm>
              <a:off x="4670" y="1997"/>
              <a:ext cx="456"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50800">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fontAlgn="ctr">
                <a:spcBef>
                  <a:spcPct val="50000"/>
                </a:spcBef>
              </a:pPr>
              <a:r>
                <a:rPr lang="en-US" altLang="zh-CN" sz="2400" i="1">
                  <a:solidFill>
                    <a:srgbClr val="FF0066"/>
                  </a:solidFill>
                </a:rPr>
                <a:t>Y</a:t>
              </a:r>
              <a:r>
                <a:rPr lang="en-US" altLang="zh-CN" sz="2400" baseline="-25000">
                  <a:solidFill>
                    <a:srgbClr val="FF0066"/>
                  </a:solidFill>
                </a:rPr>
                <a:t>2</a:t>
              </a:r>
              <a:endParaRPr lang="en-US" altLang="zh-CN" sz="2400">
                <a:solidFill>
                  <a:srgbClr val="FF0066"/>
                </a:solidFill>
              </a:endParaRPr>
            </a:p>
          </p:txBody>
        </p:sp>
        <p:sp>
          <p:nvSpPr>
            <p:cNvPr id="164" name="Line 153">
              <a:extLst>
                <a:ext uri="{FF2B5EF4-FFF2-40B4-BE49-F238E27FC236}">
                  <a16:creationId xmlns:a16="http://schemas.microsoft.com/office/drawing/2014/main" id="{0E4CD5C7-7699-6931-1DA3-3D650C79245C}"/>
                </a:ext>
              </a:extLst>
            </p:cNvPr>
            <p:cNvSpPr>
              <a:spLocks noChangeShapeType="1"/>
            </p:cNvSpPr>
            <p:nvPr/>
          </p:nvSpPr>
          <p:spPr bwMode="auto">
            <a:xfrm>
              <a:off x="3931" y="2130"/>
              <a:ext cx="297" cy="0"/>
            </a:xfrm>
            <a:prstGeom prst="line">
              <a:avLst/>
            </a:prstGeom>
            <a:noFill/>
            <a:ln w="28575">
              <a:solidFill>
                <a:schemeClr val="accent2"/>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65" name="Line 154">
              <a:extLst>
                <a:ext uri="{FF2B5EF4-FFF2-40B4-BE49-F238E27FC236}">
                  <a16:creationId xmlns:a16="http://schemas.microsoft.com/office/drawing/2014/main" id="{7C90D6F4-0AAF-6E3B-8A8A-3D3C7051C0CF}"/>
                </a:ext>
              </a:extLst>
            </p:cNvPr>
            <p:cNvSpPr>
              <a:spLocks noChangeShapeType="1"/>
            </p:cNvSpPr>
            <p:nvPr/>
          </p:nvSpPr>
          <p:spPr bwMode="auto">
            <a:xfrm>
              <a:off x="3931" y="2397"/>
              <a:ext cx="297" cy="0"/>
            </a:xfrm>
            <a:prstGeom prst="line">
              <a:avLst/>
            </a:prstGeom>
            <a:noFill/>
            <a:ln w="28575">
              <a:solidFill>
                <a:schemeClr val="accent2"/>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66" name="Line 155">
              <a:extLst>
                <a:ext uri="{FF2B5EF4-FFF2-40B4-BE49-F238E27FC236}">
                  <a16:creationId xmlns:a16="http://schemas.microsoft.com/office/drawing/2014/main" id="{A49E3709-0C33-5804-F128-B7230D3AF522}"/>
                </a:ext>
              </a:extLst>
            </p:cNvPr>
            <p:cNvSpPr>
              <a:spLocks noChangeShapeType="1"/>
            </p:cNvSpPr>
            <p:nvPr/>
          </p:nvSpPr>
          <p:spPr bwMode="auto">
            <a:xfrm>
              <a:off x="4683" y="2255"/>
              <a:ext cx="307" cy="0"/>
            </a:xfrm>
            <a:prstGeom prst="line">
              <a:avLst/>
            </a:prstGeom>
            <a:noFill/>
            <a:ln w="28575">
              <a:solidFill>
                <a:schemeClr val="accent2"/>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67" name="Text Box 156">
              <a:extLst>
                <a:ext uri="{FF2B5EF4-FFF2-40B4-BE49-F238E27FC236}">
                  <a16:creationId xmlns:a16="http://schemas.microsoft.com/office/drawing/2014/main" id="{34FDEAC3-7846-3FCB-E654-0A8D05F762C9}"/>
                </a:ext>
              </a:extLst>
            </p:cNvPr>
            <p:cNvSpPr txBox="1">
              <a:spLocks noChangeArrowheads="1"/>
            </p:cNvSpPr>
            <p:nvPr/>
          </p:nvSpPr>
          <p:spPr bwMode="auto">
            <a:xfrm>
              <a:off x="3633" y="1982"/>
              <a:ext cx="244" cy="288"/>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400" i="1">
                  <a:solidFill>
                    <a:srgbClr val="FF0066"/>
                  </a:solidFill>
                  <a:ea typeface="楷体_GB2312" pitchFamily="49" charset="-122"/>
                </a:rPr>
                <a:t>C</a:t>
              </a:r>
            </a:p>
          </p:txBody>
        </p:sp>
        <p:sp>
          <p:nvSpPr>
            <p:cNvPr id="168" name="Text Box 157">
              <a:extLst>
                <a:ext uri="{FF2B5EF4-FFF2-40B4-BE49-F238E27FC236}">
                  <a16:creationId xmlns:a16="http://schemas.microsoft.com/office/drawing/2014/main" id="{C0B0309C-32D3-FAD5-2A9B-3EFC2A792D4B}"/>
                </a:ext>
              </a:extLst>
            </p:cNvPr>
            <p:cNvSpPr txBox="1">
              <a:spLocks noChangeArrowheads="1"/>
            </p:cNvSpPr>
            <p:nvPr/>
          </p:nvSpPr>
          <p:spPr bwMode="auto">
            <a:xfrm>
              <a:off x="3611" y="2243"/>
              <a:ext cx="235" cy="288"/>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400" i="1">
                  <a:solidFill>
                    <a:srgbClr val="FF0066"/>
                  </a:solidFill>
                  <a:ea typeface="楷体_GB2312" pitchFamily="49" charset="-122"/>
                </a:rPr>
                <a:t>D</a:t>
              </a:r>
            </a:p>
          </p:txBody>
        </p:sp>
        <p:sp>
          <p:nvSpPr>
            <p:cNvPr id="169" name="Rectangle 158">
              <a:extLst>
                <a:ext uri="{FF2B5EF4-FFF2-40B4-BE49-F238E27FC236}">
                  <a16:creationId xmlns:a16="http://schemas.microsoft.com/office/drawing/2014/main" id="{C0859480-13A0-2A51-9861-76B6A97D3309}"/>
                </a:ext>
              </a:extLst>
            </p:cNvPr>
            <p:cNvSpPr>
              <a:spLocks noChangeArrowheads="1"/>
            </p:cNvSpPr>
            <p:nvPr/>
          </p:nvSpPr>
          <p:spPr bwMode="auto">
            <a:xfrm>
              <a:off x="4224" y="1964"/>
              <a:ext cx="276" cy="288"/>
            </a:xfrm>
            <a:prstGeom prst="rect">
              <a:avLst/>
            </a:prstGeom>
            <a:noFill/>
            <a:ln>
              <a:noFill/>
            </a:ln>
            <a:effectLst/>
            <a:extLst>
              <a:ext uri="{909E8E84-426E-40DD-AFC4-6F175D3DCCD1}">
                <a14:hiddenFill xmlns:a14="http://schemas.microsoft.com/office/drawing/2010/main">
                  <a:solidFill>
                    <a:schemeClr val="hlink"/>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r>
                <a:rPr lang="en-US" altLang="zh-CN" sz="2400">
                  <a:solidFill>
                    <a:srgbClr val="0033CC"/>
                  </a:solidFill>
                  <a:ea typeface="楷体_GB2312" pitchFamily="49" charset="-122"/>
                </a:rPr>
                <a:t>&amp;</a:t>
              </a:r>
            </a:p>
          </p:txBody>
        </p:sp>
        <p:sp>
          <p:nvSpPr>
            <p:cNvPr id="170" name="Oval 159">
              <a:extLst>
                <a:ext uri="{FF2B5EF4-FFF2-40B4-BE49-F238E27FC236}">
                  <a16:creationId xmlns:a16="http://schemas.microsoft.com/office/drawing/2014/main" id="{7581A1A7-7A37-2C01-021D-A7F8890C75D3}"/>
                </a:ext>
              </a:extLst>
            </p:cNvPr>
            <p:cNvSpPr>
              <a:spLocks noChangeArrowheads="1"/>
            </p:cNvSpPr>
            <p:nvPr/>
          </p:nvSpPr>
          <p:spPr bwMode="auto">
            <a:xfrm>
              <a:off x="4604" y="2217"/>
              <a:ext cx="76" cy="79"/>
            </a:xfrm>
            <a:prstGeom prst="ellipse">
              <a:avLst/>
            </a:prstGeom>
            <a:noFill/>
            <a:ln w="38100">
              <a:solidFill>
                <a:schemeClr val="accent2"/>
              </a:solidFill>
              <a:round/>
              <a:headEnd/>
              <a:tailEnd/>
            </a:ln>
            <a:effectLst/>
            <a:extLst>
              <a:ext uri="{909E8E84-426E-40DD-AFC4-6F175D3DCCD1}">
                <a14:hiddenFill xmlns:a14="http://schemas.microsoft.com/office/drawing/2010/main">
                  <a:solidFill>
                    <a:schemeClr val="hlink"/>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71" name="AutoShape 160">
              <a:extLst>
                <a:ext uri="{FF2B5EF4-FFF2-40B4-BE49-F238E27FC236}">
                  <a16:creationId xmlns:a16="http://schemas.microsoft.com/office/drawing/2014/main" id="{5773C277-AFB2-7386-3441-7BCB2429C1F9}"/>
                </a:ext>
              </a:extLst>
            </p:cNvPr>
            <p:cNvSpPr>
              <a:spLocks noChangeArrowheads="1"/>
            </p:cNvSpPr>
            <p:nvPr/>
          </p:nvSpPr>
          <p:spPr bwMode="auto">
            <a:xfrm>
              <a:off x="4459" y="2176"/>
              <a:ext cx="100" cy="165"/>
            </a:xfrm>
            <a:prstGeom prst="diamond">
              <a:avLst/>
            </a:prstGeom>
            <a:noFill/>
            <a:ln w="38100">
              <a:solidFill>
                <a:srgbClr val="0033CC"/>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72" name="Line 161">
              <a:extLst>
                <a:ext uri="{FF2B5EF4-FFF2-40B4-BE49-F238E27FC236}">
                  <a16:creationId xmlns:a16="http://schemas.microsoft.com/office/drawing/2014/main" id="{2DA28CD8-78C9-EEE6-204F-DB29368270C6}"/>
                </a:ext>
              </a:extLst>
            </p:cNvPr>
            <p:cNvSpPr>
              <a:spLocks noChangeShapeType="1"/>
            </p:cNvSpPr>
            <p:nvPr/>
          </p:nvSpPr>
          <p:spPr bwMode="auto">
            <a:xfrm>
              <a:off x="4464" y="2357"/>
              <a:ext cx="96"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73" name="Oval 162">
              <a:extLst>
                <a:ext uri="{FF2B5EF4-FFF2-40B4-BE49-F238E27FC236}">
                  <a16:creationId xmlns:a16="http://schemas.microsoft.com/office/drawing/2014/main" id="{D7205BD7-F1B3-4F8E-479F-DA102C5BF663}"/>
                </a:ext>
              </a:extLst>
            </p:cNvPr>
            <p:cNvSpPr>
              <a:spLocks noChangeArrowheads="1"/>
            </p:cNvSpPr>
            <p:nvPr/>
          </p:nvSpPr>
          <p:spPr bwMode="auto">
            <a:xfrm>
              <a:off x="3878" y="2099"/>
              <a:ext cx="56" cy="56"/>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74" name="Oval 163">
              <a:extLst>
                <a:ext uri="{FF2B5EF4-FFF2-40B4-BE49-F238E27FC236}">
                  <a16:creationId xmlns:a16="http://schemas.microsoft.com/office/drawing/2014/main" id="{73B8EBFF-7D9D-A6A3-D038-7D11FDDBE47D}"/>
                </a:ext>
              </a:extLst>
            </p:cNvPr>
            <p:cNvSpPr>
              <a:spLocks noChangeArrowheads="1"/>
            </p:cNvSpPr>
            <p:nvPr/>
          </p:nvSpPr>
          <p:spPr bwMode="auto">
            <a:xfrm>
              <a:off x="3880" y="2368"/>
              <a:ext cx="56" cy="56"/>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75" name="Text Box 164">
              <a:extLst>
                <a:ext uri="{FF2B5EF4-FFF2-40B4-BE49-F238E27FC236}">
                  <a16:creationId xmlns:a16="http://schemas.microsoft.com/office/drawing/2014/main" id="{B46FC290-A880-E744-D912-A7EA69BFA439}"/>
                </a:ext>
              </a:extLst>
            </p:cNvPr>
            <p:cNvSpPr txBox="1">
              <a:spLocks noChangeArrowheads="1"/>
            </p:cNvSpPr>
            <p:nvPr/>
          </p:nvSpPr>
          <p:spPr bwMode="auto">
            <a:xfrm>
              <a:off x="4246" y="1693"/>
              <a:ext cx="432"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50800">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fontAlgn="ctr">
                <a:spcBef>
                  <a:spcPct val="50000"/>
                </a:spcBef>
              </a:pPr>
              <a:r>
                <a:rPr lang="en-US" altLang="zh-CN" sz="2400">
                  <a:solidFill>
                    <a:srgbClr val="0033CC"/>
                  </a:solidFill>
                </a:rPr>
                <a:t>G</a:t>
              </a:r>
              <a:r>
                <a:rPr lang="en-US" altLang="zh-CN" sz="2400" baseline="-25000">
                  <a:solidFill>
                    <a:srgbClr val="0033CC"/>
                  </a:solidFill>
                </a:rPr>
                <a:t>2</a:t>
              </a:r>
              <a:endParaRPr lang="en-US" altLang="zh-CN" sz="2400">
                <a:solidFill>
                  <a:srgbClr val="0033CC"/>
                </a:solidFill>
              </a:endParaRPr>
            </a:p>
          </p:txBody>
        </p:sp>
      </p:grpSp>
      <p:sp>
        <p:nvSpPr>
          <p:cNvPr id="176" name="Oval 165">
            <a:extLst>
              <a:ext uri="{FF2B5EF4-FFF2-40B4-BE49-F238E27FC236}">
                <a16:creationId xmlns:a16="http://schemas.microsoft.com/office/drawing/2014/main" id="{DAC577A1-6CB3-A4C6-F65A-557D7822CD08}"/>
              </a:ext>
            </a:extLst>
          </p:cNvPr>
          <p:cNvSpPr>
            <a:spLocks noChangeArrowheads="1"/>
          </p:cNvSpPr>
          <p:nvPr/>
        </p:nvSpPr>
        <p:spPr bwMode="auto">
          <a:xfrm flipH="1">
            <a:off x="6099095" y="2436561"/>
            <a:ext cx="92075" cy="87312"/>
          </a:xfrm>
          <a:prstGeom prst="ellipse">
            <a:avLst/>
          </a:prstGeom>
          <a:solidFill>
            <a:srgbClr val="0033CC"/>
          </a:solidFill>
          <a:ln w="952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77" name="Rectangle 166">
            <a:extLst>
              <a:ext uri="{FF2B5EF4-FFF2-40B4-BE49-F238E27FC236}">
                <a16:creationId xmlns:a16="http://schemas.microsoft.com/office/drawing/2014/main" id="{FD5F1F8D-C09E-8A1D-F423-4CA558C8FA5D}"/>
              </a:ext>
            </a:extLst>
          </p:cNvPr>
          <p:cNvSpPr>
            <a:spLocks noChangeArrowheads="1"/>
          </p:cNvSpPr>
          <p:nvPr/>
        </p:nvSpPr>
        <p:spPr bwMode="auto">
          <a:xfrm>
            <a:off x="5932408" y="2253998"/>
            <a:ext cx="444500" cy="469900"/>
          </a:xfrm>
          <a:prstGeom prst="rect">
            <a:avLst/>
          </a:prstGeom>
          <a:noFill/>
          <a:ln w="38100">
            <a:solidFill>
              <a:srgbClr val="FF0066"/>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78" name="AutoShape 167">
            <a:extLst>
              <a:ext uri="{FF2B5EF4-FFF2-40B4-BE49-F238E27FC236}">
                <a16:creationId xmlns:a16="http://schemas.microsoft.com/office/drawing/2014/main" id="{15B908E1-AAF5-EC2B-65A8-0D6A2A66218E}"/>
              </a:ext>
            </a:extLst>
          </p:cNvPr>
          <p:cNvSpPr>
            <a:spLocks noChangeArrowheads="1"/>
          </p:cNvSpPr>
          <p:nvPr/>
        </p:nvSpPr>
        <p:spPr bwMode="auto">
          <a:xfrm>
            <a:off x="6732508" y="1403098"/>
            <a:ext cx="1054100" cy="508000"/>
          </a:xfrm>
          <a:prstGeom prst="wedgeRoundRectCallout">
            <a:avLst>
              <a:gd name="adj1" fmla="val -78616"/>
              <a:gd name="adj2" fmla="val 112500"/>
              <a:gd name="adj3" fmla="val 16667"/>
            </a:avLst>
          </a:prstGeom>
          <a:solidFill>
            <a:srgbClr val="CCFFFF"/>
          </a:solidFill>
          <a:ln w="12700">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r>
              <a:rPr lang="zh-CN" altLang="en-US">
                <a:solidFill>
                  <a:srgbClr val="0033CC"/>
                </a:solidFill>
              </a:rPr>
              <a:t>线与</a:t>
            </a:r>
          </a:p>
        </p:txBody>
      </p:sp>
      <p:sp>
        <p:nvSpPr>
          <p:cNvPr id="179" name="AutoShape 168">
            <a:extLst>
              <a:ext uri="{FF2B5EF4-FFF2-40B4-BE49-F238E27FC236}">
                <a16:creationId xmlns:a16="http://schemas.microsoft.com/office/drawing/2014/main" id="{C8B1D05B-C5A2-1C0F-77BF-F4C95870BF9D}"/>
              </a:ext>
            </a:extLst>
          </p:cNvPr>
          <p:cNvSpPr>
            <a:spLocks noChangeArrowheads="1"/>
          </p:cNvSpPr>
          <p:nvPr/>
        </p:nvSpPr>
        <p:spPr bwMode="auto">
          <a:xfrm>
            <a:off x="6648370" y="3066798"/>
            <a:ext cx="565150" cy="393699"/>
          </a:xfrm>
          <a:prstGeom prst="notchedRightArrow">
            <a:avLst>
              <a:gd name="adj1" fmla="val 50000"/>
              <a:gd name="adj2" fmla="val 87255"/>
            </a:avLst>
          </a:prstGeom>
          <a:solidFill>
            <a:srgbClr val="FF0066"/>
          </a:solidFill>
          <a:ln w="9525">
            <a:solidFill>
              <a:srgbClr val="FF0066"/>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80" name="Text Box 169">
            <a:extLst>
              <a:ext uri="{FF2B5EF4-FFF2-40B4-BE49-F238E27FC236}">
                <a16:creationId xmlns:a16="http://schemas.microsoft.com/office/drawing/2014/main" id="{1FE25E63-F794-2208-0E03-BECD74FB8768}"/>
              </a:ext>
            </a:extLst>
          </p:cNvPr>
          <p:cNvSpPr txBox="1">
            <a:spLocks noChangeArrowheads="1"/>
          </p:cNvSpPr>
          <p:nvPr/>
        </p:nvSpPr>
        <p:spPr bwMode="auto">
          <a:xfrm>
            <a:off x="9840833" y="2096836"/>
            <a:ext cx="508000" cy="457200"/>
          </a:xfrm>
          <a:prstGeom prst="rect">
            <a:avLst/>
          </a:prstGeom>
          <a:solidFill>
            <a:srgbClr val="FFFFCC"/>
          </a:solidFill>
          <a:ln>
            <a:noFill/>
          </a:ln>
          <a:effectLst/>
          <a:extLst>
            <a:ext uri="{91240B29-F687-4F45-9708-019B960494DF}">
              <a14:hiddenLine xmlns:a14="http://schemas.microsoft.com/office/drawing/2010/main" w="19050">
                <a:solidFill>
                  <a:srgbClr val="9966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fontAlgn="ctr">
              <a:spcBef>
                <a:spcPct val="50000"/>
              </a:spcBef>
            </a:pPr>
            <a:r>
              <a:rPr lang="en-US" altLang="zh-CN" sz="2400" i="1">
                <a:solidFill>
                  <a:srgbClr val="FF0066"/>
                </a:solidFill>
              </a:rPr>
              <a:t>Y</a:t>
            </a:r>
            <a:endParaRPr lang="en-US" altLang="zh-CN" sz="2400">
              <a:solidFill>
                <a:srgbClr val="FF0066"/>
              </a:solidFill>
            </a:endParaRPr>
          </a:p>
        </p:txBody>
      </p:sp>
      <p:graphicFrame>
        <p:nvGraphicFramePr>
          <p:cNvPr id="181" name="Object 170">
            <a:extLst>
              <a:ext uri="{FF2B5EF4-FFF2-40B4-BE49-F238E27FC236}">
                <a16:creationId xmlns:a16="http://schemas.microsoft.com/office/drawing/2014/main" id="{B399E644-537C-E5C3-81D3-4D9C62E2584A}"/>
              </a:ext>
            </a:extLst>
          </p:cNvPr>
          <p:cNvGraphicFramePr>
            <a:graphicFrameLocks noChangeAspect="1"/>
          </p:cNvGraphicFramePr>
          <p:nvPr>
            <p:extLst>
              <p:ext uri="{D42A27DB-BD31-4B8C-83A1-F6EECF244321}">
                <p14:modId xmlns:p14="http://schemas.microsoft.com/office/powerpoint/2010/main" val="2917579545"/>
              </p:ext>
            </p:extLst>
          </p:nvPr>
        </p:nvGraphicFramePr>
        <p:xfrm>
          <a:off x="9139158" y="3849436"/>
          <a:ext cx="558800" cy="471487"/>
        </p:xfrm>
        <a:graphic>
          <a:graphicData uri="http://schemas.openxmlformats.org/presentationml/2006/ole">
            <mc:AlternateContent xmlns:mc="http://schemas.openxmlformats.org/markup-compatibility/2006">
              <mc:Choice xmlns:v="urn:schemas-microsoft-com:vml" Requires="v">
                <p:oleObj name="Equation" r:id="rId10" imgW="209781" imgH="171317" progId="Equation.3">
                  <p:embed/>
                </p:oleObj>
              </mc:Choice>
              <mc:Fallback>
                <p:oleObj name="Equation" r:id="rId10" imgW="209781" imgH="171317" progId="Equation.3">
                  <p:embed/>
                  <p:pic>
                    <p:nvPicPr>
                      <p:cNvPr id="181" name="Object 170">
                        <a:extLst>
                          <a:ext uri="{FF2B5EF4-FFF2-40B4-BE49-F238E27FC236}">
                            <a16:creationId xmlns:a16="http://schemas.microsoft.com/office/drawing/2014/main" id="{B399E644-537C-E5C3-81D3-4D9C62E2584A}"/>
                          </a:ext>
                        </a:extLst>
                      </p:cNvPr>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9139158" y="3849436"/>
                        <a:ext cx="558800" cy="4714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182" name="Text Box 171">
            <a:extLst>
              <a:ext uri="{FF2B5EF4-FFF2-40B4-BE49-F238E27FC236}">
                <a16:creationId xmlns:a16="http://schemas.microsoft.com/office/drawing/2014/main" id="{71FEB8CB-29A5-DEA7-C426-9850B68F2325}"/>
              </a:ext>
            </a:extLst>
          </p:cNvPr>
          <p:cNvSpPr txBox="1">
            <a:spLocks noChangeArrowheads="1"/>
          </p:cNvSpPr>
          <p:nvPr/>
        </p:nvSpPr>
        <p:spPr bwMode="auto">
          <a:xfrm>
            <a:off x="6538833" y="2249236"/>
            <a:ext cx="508000" cy="457200"/>
          </a:xfrm>
          <a:prstGeom prst="rect">
            <a:avLst/>
          </a:prstGeom>
          <a:solidFill>
            <a:srgbClr val="FFFFCC"/>
          </a:solidFill>
          <a:ln>
            <a:noFill/>
          </a:ln>
          <a:effectLst/>
          <a:extLst>
            <a:ext uri="{91240B29-F687-4F45-9708-019B960494DF}">
              <a14:hiddenLine xmlns:a14="http://schemas.microsoft.com/office/drawing/2010/main" w="19050">
                <a:solidFill>
                  <a:srgbClr val="9966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fontAlgn="ctr">
              <a:spcBef>
                <a:spcPct val="50000"/>
              </a:spcBef>
            </a:pPr>
            <a:r>
              <a:rPr lang="en-US" altLang="zh-CN" sz="2400" i="1">
                <a:solidFill>
                  <a:srgbClr val="FF0066"/>
                </a:solidFill>
              </a:rPr>
              <a:t>Y</a:t>
            </a:r>
            <a:endParaRPr lang="en-US" altLang="zh-CN" sz="2400">
              <a:solidFill>
                <a:srgbClr val="FF0066"/>
              </a:solidFill>
            </a:endParaRPr>
          </a:p>
        </p:txBody>
      </p:sp>
      <p:sp>
        <p:nvSpPr>
          <p:cNvPr id="3" name="灯片编号占位符 2">
            <a:extLst>
              <a:ext uri="{FF2B5EF4-FFF2-40B4-BE49-F238E27FC236}">
                <a16:creationId xmlns:a16="http://schemas.microsoft.com/office/drawing/2014/main" id="{4CE773E5-84D1-90CF-8E0D-3A3C4C4BBFF1}"/>
              </a:ext>
            </a:extLst>
          </p:cNvPr>
          <p:cNvSpPr>
            <a:spLocks noGrp="1"/>
          </p:cNvSpPr>
          <p:nvPr>
            <p:ph type="sldNum" sz="quarter" idx="12"/>
          </p:nvPr>
        </p:nvSpPr>
        <p:spPr/>
        <p:txBody>
          <a:bodyPr/>
          <a:lstStyle/>
          <a:p>
            <a:fld id="{392CBAA0-59E6-204E-8F03-85E5040D48B8}" type="slidenum">
              <a:rPr kumimoji="1" lang="zh-CN" altLang="en-US" smtClean="0"/>
              <a:t>121</a:t>
            </a:fld>
            <a:r>
              <a:rPr kumimoji="1" lang="en-US" altLang="zh-CN"/>
              <a:t>/132</a:t>
            </a:r>
            <a:endParaRPr kumimoji="1" lang="zh-CN" altLang="en-US" dirty="0"/>
          </a:p>
        </p:txBody>
      </p:sp>
    </p:spTree>
    <p:extLst>
      <p:ext uri="{BB962C8B-B14F-4D97-AF65-F5344CB8AC3E}">
        <p14:creationId xmlns:p14="http://schemas.microsoft.com/office/powerpoint/2010/main" val="232664491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2" presetClass="entr" presetSubtype="8" fill="hold" nodeType="clickEffect">
                                  <p:stCondLst>
                                    <p:cond delay="0"/>
                                  </p:stCondLst>
                                  <p:childTnLst>
                                    <p:set>
                                      <p:cBhvr>
                                        <p:cTn id="6" dur="1" fill="hold">
                                          <p:stCondLst>
                                            <p:cond delay="0"/>
                                          </p:stCondLst>
                                        </p:cTn>
                                        <p:tgtEl>
                                          <p:spTgt spid="15"/>
                                        </p:tgtEl>
                                        <p:attrNameLst>
                                          <p:attrName>style.visibility</p:attrName>
                                        </p:attrNameLst>
                                      </p:cBhvr>
                                      <p:to>
                                        <p:strVal val="visible"/>
                                      </p:to>
                                    </p:set>
                                    <p:anim calcmode="lin" valueType="num">
                                      <p:cBhvr additive="base">
                                        <p:cTn id="7" dur="500"/>
                                        <p:tgtEl>
                                          <p:spTgt spid="15"/>
                                        </p:tgtEl>
                                        <p:attrNameLst>
                                          <p:attrName>ppt_x</p:attrName>
                                        </p:attrNameLst>
                                      </p:cBhvr>
                                      <p:tavLst>
                                        <p:tav tm="0">
                                          <p:val>
                                            <p:strVal val="#ppt_x-#ppt_w*1.125000"/>
                                          </p:val>
                                        </p:tav>
                                        <p:tav tm="100000">
                                          <p:val>
                                            <p:strVal val="#ppt_x"/>
                                          </p:val>
                                        </p:tav>
                                      </p:tavLst>
                                    </p:anim>
                                    <p:animEffect transition="in" filter="wipe(right)">
                                      <p:cBhvr>
                                        <p:cTn id="8" dur="500"/>
                                        <p:tgtEl>
                                          <p:spTgt spid="15"/>
                                        </p:tgtEl>
                                      </p:cBhvr>
                                    </p:animEffect>
                                  </p:childTnLst>
                                </p:cTn>
                              </p:par>
                            </p:childTnLst>
                          </p:cTn>
                        </p:par>
                        <p:par>
                          <p:cTn id="9" fill="hold">
                            <p:stCondLst>
                              <p:cond delay="500"/>
                            </p:stCondLst>
                            <p:childTnLst>
                              <p:par>
                                <p:cTn id="10" presetID="9" presetClass="entr" presetSubtype="0" fill="hold" nodeType="afterEffect">
                                  <p:stCondLst>
                                    <p:cond delay="1000"/>
                                  </p:stCondLst>
                                  <p:childTnLst>
                                    <p:set>
                                      <p:cBhvr>
                                        <p:cTn id="11" dur="1" fill="hold">
                                          <p:stCondLst>
                                            <p:cond delay="0"/>
                                          </p:stCondLst>
                                        </p:cTn>
                                        <p:tgtEl>
                                          <p:spTgt spid="10"/>
                                        </p:tgtEl>
                                        <p:attrNameLst>
                                          <p:attrName>style.visibility</p:attrName>
                                        </p:attrNameLst>
                                      </p:cBhvr>
                                      <p:to>
                                        <p:strVal val="visible"/>
                                      </p:to>
                                    </p:set>
                                    <p:animEffect transition="in" filter="dissolve">
                                      <p:cBhvr>
                                        <p:cTn id="12" dur="500"/>
                                        <p:tgtEl>
                                          <p:spTgt spid="10"/>
                                        </p:tgtEl>
                                      </p:cBhvr>
                                    </p:animEffect>
                                  </p:childTnLst>
                                </p:cTn>
                              </p:par>
                            </p:childTnLst>
                          </p:cTn>
                        </p:par>
                        <p:par>
                          <p:cTn id="13" fill="hold">
                            <p:stCondLst>
                              <p:cond delay="2000"/>
                            </p:stCondLst>
                            <p:childTnLst>
                              <p:par>
                                <p:cTn id="14" presetID="12" presetClass="entr" presetSubtype="8" fill="hold" nodeType="afterEffect">
                                  <p:stCondLst>
                                    <p:cond delay="1000"/>
                                  </p:stCondLst>
                                  <p:childTnLst>
                                    <p:set>
                                      <p:cBhvr>
                                        <p:cTn id="15" dur="1" fill="hold">
                                          <p:stCondLst>
                                            <p:cond delay="0"/>
                                          </p:stCondLst>
                                        </p:cTn>
                                        <p:tgtEl>
                                          <p:spTgt spid="71"/>
                                        </p:tgtEl>
                                        <p:attrNameLst>
                                          <p:attrName>style.visibility</p:attrName>
                                        </p:attrNameLst>
                                      </p:cBhvr>
                                      <p:to>
                                        <p:strVal val="visible"/>
                                      </p:to>
                                    </p:set>
                                    <p:anim calcmode="lin" valueType="num">
                                      <p:cBhvr additive="base">
                                        <p:cTn id="16" dur="500"/>
                                        <p:tgtEl>
                                          <p:spTgt spid="71"/>
                                        </p:tgtEl>
                                        <p:attrNameLst>
                                          <p:attrName>ppt_x</p:attrName>
                                        </p:attrNameLst>
                                      </p:cBhvr>
                                      <p:tavLst>
                                        <p:tav tm="0">
                                          <p:val>
                                            <p:strVal val="#ppt_x-#ppt_w*1.125000"/>
                                          </p:val>
                                        </p:tav>
                                        <p:tav tm="100000">
                                          <p:val>
                                            <p:strVal val="#ppt_x"/>
                                          </p:val>
                                        </p:tav>
                                      </p:tavLst>
                                    </p:anim>
                                    <p:animEffect transition="in" filter="wipe(right)">
                                      <p:cBhvr>
                                        <p:cTn id="17" dur="500"/>
                                        <p:tgtEl>
                                          <p:spTgt spid="71"/>
                                        </p:tgtEl>
                                      </p:cBhvr>
                                    </p:animEffect>
                                  </p:childTnLst>
                                </p:cTn>
                              </p:par>
                            </p:childTnLst>
                          </p:cTn>
                        </p:par>
                        <p:par>
                          <p:cTn id="18" fill="hold">
                            <p:stCondLst>
                              <p:cond delay="3500"/>
                            </p:stCondLst>
                            <p:childTnLst>
                              <p:par>
                                <p:cTn id="19" presetID="9" presetClass="entr" presetSubtype="0" fill="hold" nodeType="afterEffect">
                                  <p:stCondLst>
                                    <p:cond delay="1000"/>
                                  </p:stCondLst>
                                  <p:childTnLst>
                                    <p:set>
                                      <p:cBhvr>
                                        <p:cTn id="20" dur="1" fill="hold">
                                          <p:stCondLst>
                                            <p:cond delay="0"/>
                                          </p:stCondLst>
                                        </p:cTn>
                                        <p:tgtEl>
                                          <p:spTgt spid="8"/>
                                        </p:tgtEl>
                                        <p:attrNameLst>
                                          <p:attrName>style.visibility</p:attrName>
                                        </p:attrNameLst>
                                      </p:cBhvr>
                                      <p:to>
                                        <p:strVal val="visible"/>
                                      </p:to>
                                    </p:set>
                                    <p:animEffect transition="in" filter="dissolve">
                                      <p:cBhvr>
                                        <p:cTn id="21" dur="500"/>
                                        <p:tgtEl>
                                          <p:spTgt spid="8"/>
                                        </p:tgtEl>
                                      </p:cBhvr>
                                    </p:animEffect>
                                  </p:childTnLst>
                                </p:cTn>
                              </p:par>
                            </p:childTnLst>
                          </p:cTn>
                        </p:par>
                        <p:par>
                          <p:cTn id="22" fill="hold">
                            <p:stCondLst>
                              <p:cond delay="5000"/>
                            </p:stCondLst>
                            <p:childTnLst>
                              <p:par>
                                <p:cTn id="23" presetID="22" presetClass="entr" presetSubtype="4" fill="hold" grpId="0" nodeType="afterEffect">
                                  <p:stCondLst>
                                    <p:cond delay="1000"/>
                                  </p:stCondLst>
                                  <p:childTnLst>
                                    <p:set>
                                      <p:cBhvr>
                                        <p:cTn id="24" dur="1" fill="hold">
                                          <p:stCondLst>
                                            <p:cond delay="0"/>
                                          </p:stCondLst>
                                        </p:cTn>
                                        <p:tgtEl>
                                          <p:spTgt spid="130"/>
                                        </p:tgtEl>
                                        <p:attrNameLst>
                                          <p:attrName>style.visibility</p:attrName>
                                        </p:attrNameLst>
                                      </p:cBhvr>
                                      <p:to>
                                        <p:strVal val="visible"/>
                                      </p:to>
                                    </p:set>
                                    <p:animEffect transition="in" filter="wipe(down)">
                                      <p:cBhvr>
                                        <p:cTn id="25" dur="500"/>
                                        <p:tgtEl>
                                          <p:spTgt spid="130"/>
                                        </p:tgtEl>
                                      </p:cBhvr>
                                    </p:animEffect>
                                  </p:childTnLst>
                                </p:cTn>
                              </p:par>
                            </p:childTnLst>
                          </p:cTn>
                        </p:par>
                        <p:par>
                          <p:cTn id="26" fill="hold">
                            <p:stCondLst>
                              <p:cond delay="6500"/>
                            </p:stCondLst>
                            <p:childTnLst>
                              <p:par>
                                <p:cTn id="27" presetID="22" presetClass="entr" presetSubtype="4" fill="hold" nodeType="afterEffect">
                                  <p:stCondLst>
                                    <p:cond delay="1000"/>
                                  </p:stCondLst>
                                  <p:childTnLst>
                                    <p:set>
                                      <p:cBhvr>
                                        <p:cTn id="28" dur="1" fill="hold">
                                          <p:stCondLst>
                                            <p:cond delay="0"/>
                                          </p:stCondLst>
                                        </p:cTn>
                                        <p:tgtEl>
                                          <p:spTgt spid="134"/>
                                        </p:tgtEl>
                                        <p:attrNameLst>
                                          <p:attrName>style.visibility</p:attrName>
                                        </p:attrNameLst>
                                      </p:cBhvr>
                                      <p:to>
                                        <p:strVal val="visible"/>
                                      </p:to>
                                    </p:set>
                                    <p:animEffect transition="in" filter="wipe(down)">
                                      <p:cBhvr>
                                        <p:cTn id="29" dur="500"/>
                                        <p:tgtEl>
                                          <p:spTgt spid="134"/>
                                        </p:tgtEl>
                                      </p:cBhvr>
                                    </p:animEffect>
                                  </p:childTnLst>
                                </p:cTn>
                              </p:par>
                            </p:childTnLst>
                          </p:cTn>
                        </p:par>
                        <p:par>
                          <p:cTn id="30" fill="hold">
                            <p:stCondLst>
                              <p:cond delay="8000"/>
                            </p:stCondLst>
                            <p:childTnLst>
                              <p:par>
                                <p:cTn id="31" presetID="9" presetClass="entr" presetSubtype="0" fill="hold" grpId="0" nodeType="afterEffect">
                                  <p:stCondLst>
                                    <p:cond delay="1000"/>
                                  </p:stCondLst>
                                  <p:childTnLst>
                                    <p:set>
                                      <p:cBhvr>
                                        <p:cTn id="32" dur="1" fill="hold">
                                          <p:stCondLst>
                                            <p:cond delay="0"/>
                                          </p:stCondLst>
                                        </p:cTn>
                                        <p:tgtEl>
                                          <p:spTgt spid="133"/>
                                        </p:tgtEl>
                                        <p:attrNameLst>
                                          <p:attrName>style.visibility</p:attrName>
                                        </p:attrNameLst>
                                      </p:cBhvr>
                                      <p:to>
                                        <p:strVal val="visible"/>
                                      </p:to>
                                    </p:set>
                                    <p:animEffect transition="in" filter="dissolve">
                                      <p:cBhvr>
                                        <p:cTn id="33" dur="500"/>
                                        <p:tgtEl>
                                          <p:spTgt spid="133"/>
                                        </p:tgtEl>
                                      </p:cBhvr>
                                    </p:animEffect>
                                  </p:childTnLst>
                                </p:cTn>
                              </p:par>
                            </p:childTnLst>
                          </p:cTn>
                        </p:par>
                        <p:par>
                          <p:cTn id="34" fill="hold">
                            <p:stCondLst>
                              <p:cond delay="9500"/>
                            </p:stCondLst>
                            <p:childTnLst>
                              <p:par>
                                <p:cTn id="35" presetID="9" presetClass="entr" presetSubtype="0" fill="hold" nodeType="afterEffect">
                                  <p:stCondLst>
                                    <p:cond delay="1000"/>
                                  </p:stCondLst>
                                  <p:childTnLst>
                                    <p:set>
                                      <p:cBhvr>
                                        <p:cTn id="36" dur="1" fill="hold">
                                          <p:stCondLst>
                                            <p:cond delay="0"/>
                                          </p:stCondLst>
                                        </p:cTn>
                                        <p:tgtEl>
                                          <p:spTgt spid="131"/>
                                        </p:tgtEl>
                                        <p:attrNameLst>
                                          <p:attrName>style.visibility</p:attrName>
                                        </p:attrNameLst>
                                      </p:cBhvr>
                                      <p:to>
                                        <p:strVal val="visible"/>
                                      </p:to>
                                    </p:set>
                                    <p:animEffect transition="in" filter="dissolve">
                                      <p:cBhvr>
                                        <p:cTn id="37" dur="500"/>
                                        <p:tgtEl>
                                          <p:spTgt spid="131"/>
                                        </p:tgtEl>
                                      </p:cBhvr>
                                    </p:animEffect>
                                  </p:childTnLst>
                                </p:cTn>
                              </p:par>
                            </p:childTnLst>
                          </p:cTn>
                        </p:par>
                        <p:par>
                          <p:cTn id="38" fill="hold">
                            <p:stCondLst>
                              <p:cond delay="11000"/>
                            </p:stCondLst>
                            <p:childTnLst>
                              <p:par>
                                <p:cTn id="39" presetID="22" presetClass="entr" presetSubtype="8" fill="hold" grpId="0" nodeType="afterEffect">
                                  <p:stCondLst>
                                    <p:cond delay="1000"/>
                                  </p:stCondLst>
                                  <p:childTnLst>
                                    <p:set>
                                      <p:cBhvr>
                                        <p:cTn id="40" dur="1" fill="hold">
                                          <p:stCondLst>
                                            <p:cond delay="0"/>
                                          </p:stCondLst>
                                        </p:cTn>
                                        <p:tgtEl>
                                          <p:spTgt spid="132"/>
                                        </p:tgtEl>
                                        <p:attrNameLst>
                                          <p:attrName>style.visibility</p:attrName>
                                        </p:attrNameLst>
                                      </p:cBhvr>
                                      <p:to>
                                        <p:strVal val="visible"/>
                                      </p:to>
                                    </p:set>
                                    <p:animEffect transition="in" filter="wipe(left)">
                                      <p:cBhvr>
                                        <p:cTn id="41" dur="500"/>
                                        <p:tgtEl>
                                          <p:spTgt spid="132"/>
                                        </p:tgtEl>
                                      </p:cBhvr>
                                    </p:animEffect>
                                  </p:childTnLst>
                                </p:cTn>
                              </p:par>
                            </p:childTnLst>
                          </p:cTn>
                        </p:par>
                        <p:par>
                          <p:cTn id="42" fill="hold">
                            <p:stCondLst>
                              <p:cond delay="12500"/>
                            </p:stCondLst>
                            <p:childTnLst>
                              <p:par>
                                <p:cTn id="43" presetID="4" presetClass="entr" presetSubtype="32" fill="hold" nodeType="afterEffect">
                                  <p:stCondLst>
                                    <p:cond delay="1000"/>
                                  </p:stCondLst>
                                  <p:childTnLst>
                                    <p:set>
                                      <p:cBhvr>
                                        <p:cTn id="44" dur="1" fill="hold">
                                          <p:stCondLst>
                                            <p:cond delay="0"/>
                                          </p:stCondLst>
                                        </p:cTn>
                                        <p:tgtEl>
                                          <p:spTgt spid="177"/>
                                        </p:tgtEl>
                                        <p:attrNameLst>
                                          <p:attrName>style.visibility</p:attrName>
                                        </p:attrNameLst>
                                      </p:cBhvr>
                                      <p:to>
                                        <p:strVal val="visible"/>
                                      </p:to>
                                    </p:set>
                                    <p:animEffect transition="in" filter="box(out)">
                                      <p:cBhvr>
                                        <p:cTn id="45" dur="500"/>
                                        <p:tgtEl>
                                          <p:spTgt spid="177"/>
                                        </p:tgtEl>
                                      </p:cBhvr>
                                    </p:animEffect>
                                  </p:childTnLst>
                                </p:cTn>
                              </p:par>
                            </p:childTnLst>
                          </p:cTn>
                        </p:par>
                        <p:par>
                          <p:cTn id="46" fill="hold">
                            <p:stCondLst>
                              <p:cond delay="14000"/>
                            </p:stCondLst>
                            <p:childTnLst>
                              <p:par>
                                <p:cTn id="47" presetID="9" presetClass="entr" presetSubtype="0" fill="hold" nodeType="afterEffect">
                                  <p:stCondLst>
                                    <p:cond delay="1000"/>
                                  </p:stCondLst>
                                  <p:childTnLst>
                                    <p:set>
                                      <p:cBhvr>
                                        <p:cTn id="48" dur="1" fill="hold">
                                          <p:stCondLst>
                                            <p:cond delay="0"/>
                                          </p:stCondLst>
                                        </p:cTn>
                                        <p:tgtEl>
                                          <p:spTgt spid="176"/>
                                        </p:tgtEl>
                                        <p:attrNameLst>
                                          <p:attrName>style.visibility</p:attrName>
                                        </p:attrNameLst>
                                      </p:cBhvr>
                                      <p:to>
                                        <p:strVal val="visible"/>
                                      </p:to>
                                    </p:set>
                                    <p:animEffect transition="in" filter="dissolve">
                                      <p:cBhvr>
                                        <p:cTn id="49" dur="500"/>
                                        <p:tgtEl>
                                          <p:spTgt spid="176"/>
                                        </p:tgtEl>
                                      </p:cBhvr>
                                    </p:animEffect>
                                  </p:childTnLst>
                                </p:cTn>
                              </p:par>
                            </p:childTnLst>
                          </p:cTn>
                        </p:par>
                        <p:par>
                          <p:cTn id="50" fill="hold">
                            <p:stCondLst>
                              <p:cond delay="15500"/>
                            </p:stCondLst>
                            <p:childTnLst>
                              <p:par>
                                <p:cTn id="51" presetID="3" presetClass="entr" presetSubtype="10" fill="hold" grpId="0" nodeType="afterEffect">
                                  <p:stCondLst>
                                    <p:cond delay="1000"/>
                                  </p:stCondLst>
                                  <p:childTnLst>
                                    <p:set>
                                      <p:cBhvr>
                                        <p:cTn id="52" dur="1" fill="hold">
                                          <p:stCondLst>
                                            <p:cond delay="0"/>
                                          </p:stCondLst>
                                        </p:cTn>
                                        <p:tgtEl>
                                          <p:spTgt spid="178"/>
                                        </p:tgtEl>
                                        <p:attrNameLst>
                                          <p:attrName>style.visibility</p:attrName>
                                        </p:attrNameLst>
                                      </p:cBhvr>
                                      <p:to>
                                        <p:strVal val="visible"/>
                                      </p:to>
                                    </p:set>
                                    <p:animEffect transition="in" filter="blinds(horizontal)">
                                      <p:cBhvr>
                                        <p:cTn id="53" dur="500"/>
                                        <p:tgtEl>
                                          <p:spTgt spid="178"/>
                                        </p:tgtEl>
                                      </p:cBhvr>
                                    </p:animEffect>
                                  </p:childTnLst>
                                </p:cTn>
                              </p:par>
                            </p:childTnLst>
                          </p:cTn>
                        </p:par>
                        <p:par>
                          <p:cTn id="54" fill="hold">
                            <p:stCondLst>
                              <p:cond delay="17000"/>
                            </p:stCondLst>
                            <p:childTnLst>
                              <p:par>
                                <p:cTn id="55" presetID="4" presetClass="entr" presetSubtype="32" fill="hold" grpId="0" nodeType="afterEffect">
                                  <p:stCondLst>
                                    <p:cond delay="1000"/>
                                  </p:stCondLst>
                                  <p:childTnLst>
                                    <p:set>
                                      <p:cBhvr>
                                        <p:cTn id="56" dur="1" fill="hold">
                                          <p:stCondLst>
                                            <p:cond delay="0"/>
                                          </p:stCondLst>
                                        </p:cTn>
                                        <p:tgtEl>
                                          <p:spTgt spid="182"/>
                                        </p:tgtEl>
                                        <p:attrNameLst>
                                          <p:attrName>style.visibility</p:attrName>
                                        </p:attrNameLst>
                                      </p:cBhvr>
                                      <p:to>
                                        <p:strVal val="visible"/>
                                      </p:to>
                                    </p:set>
                                    <p:animEffect transition="in" filter="box(out)">
                                      <p:cBhvr>
                                        <p:cTn id="57" dur="500"/>
                                        <p:tgtEl>
                                          <p:spTgt spid="182"/>
                                        </p:tgtEl>
                                      </p:cBhvr>
                                    </p:animEffect>
                                  </p:childTnLst>
                                </p:cTn>
                              </p:par>
                            </p:childTnLst>
                          </p:cTn>
                        </p:par>
                      </p:childTnLst>
                    </p:cTn>
                  </p:par>
                  <p:par>
                    <p:cTn id="58" fill="hold">
                      <p:stCondLst>
                        <p:cond delay="indefinite"/>
                      </p:stCondLst>
                      <p:childTnLst>
                        <p:par>
                          <p:cTn id="59" fill="hold">
                            <p:stCondLst>
                              <p:cond delay="0"/>
                            </p:stCondLst>
                            <p:childTnLst>
                              <p:par>
                                <p:cTn id="60" presetID="22" presetClass="entr" presetSubtype="8" fill="hold" nodeType="clickEffect">
                                  <p:stCondLst>
                                    <p:cond delay="0"/>
                                  </p:stCondLst>
                                  <p:childTnLst>
                                    <p:set>
                                      <p:cBhvr>
                                        <p:cTn id="61" dur="1" fill="hold">
                                          <p:stCondLst>
                                            <p:cond delay="0"/>
                                          </p:stCondLst>
                                        </p:cTn>
                                        <p:tgtEl>
                                          <p:spTgt spid="179"/>
                                        </p:tgtEl>
                                        <p:attrNameLst>
                                          <p:attrName>style.visibility</p:attrName>
                                        </p:attrNameLst>
                                      </p:cBhvr>
                                      <p:to>
                                        <p:strVal val="visible"/>
                                      </p:to>
                                    </p:set>
                                    <p:animEffect transition="in" filter="wipe(left)">
                                      <p:cBhvr>
                                        <p:cTn id="62" dur="500"/>
                                        <p:tgtEl>
                                          <p:spTgt spid="179"/>
                                        </p:tgtEl>
                                      </p:cBhvr>
                                    </p:animEffect>
                                  </p:childTnLst>
                                </p:cTn>
                              </p:par>
                            </p:childTnLst>
                          </p:cTn>
                        </p:par>
                      </p:childTnLst>
                    </p:cTn>
                  </p:par>
                  <p:par>
                    <p:cTn id="63" fill="hold">
                      <p:stCondLst>
                        <p:cond delay="indefinite"/>
                      </p:stCondLst>
                      <p:childTnLst>
                        <p:par>
                          <p:cTn id="64" fill="hold">
                            <p:stCondLst>
                              <p:cond delay="0"/>
                            </p:stCondLst>
                            <p:childTnLst>
                              <p:par>
                                <p:cTn id="65" presetID="12" presetClass="entr" presetSubtype="8" fill="hold" nodeType="clickEffect">
                                  <p:stCondLst>
                                    <p:cond delay="0"/>
                                  </p:stCondLst>
                                  <p:childTnLst>
                                    <p:set>
                                      <p:cBhvr>
                                        <p:cTn id="66" dur="1" fill="hold">
                                          <p:stCondLst>
                                            <p:cond delay="0"/>
                                          </p:stCondLst>
                                        </p:cTn>
                                        <p:tgtEl>
                                          <p:spTgt spid="143"/>
                                        </p:tgtEl>
                                        <p:attrNameLst>
                                          <p:attrName>style.visibility</p:attrName>
                                        </p:attrNameLst>
                                      </p:cBhvr>
                                      <p:to>
                                        <p:strVal val="visible"/>
                                      </p:to>
                                    </p:set>
                                    <p:anim calcmode="lin" valueType="num">
                                      <p:cBhvr additive="base">
                                        <p:cTn id="67" dur="500"/>
                                        <p:tgtEl>
                                          <p:spTgt spid="143"/>
                                        </p:tgtEl>
                                        <p:attrNameLst>
                                          <p:attrName>ppt_x</p:attrName>
                                        </p:attrNameLst>
                                      </p:cBhvr>
                                      <p:tavLst>
                                        <p:tav tm="0">
                                          <p:val>
                                            <p:strVal val="#ppt_x-#ppt_w*1.125000"/>
                                          </p:val>
                                        </p:tav>
                                        <p:tav tm="100000">
                                          <p:val>
                                            <p:strVal val="#ppt_x"/>
                                          </p:val>
                                        </p:tav>
                                      </p:tavLst>
                                    </p:anim>
                                    <p:animEffect transition="in" filter="wipe(right)">
                                      <p:cBhvr>
                                        <p:cTn id="68" dur="500"/>
                                        <p:tgtEl>
                                          <p:spTgt spid="143"/>
                                        </p:tgtEl>
                                      </p:cBhvr>
                                    </p:animEffect>
                                  </p:childTnLst>
                                </p:cTn>
                              </p:par>
                            </p:childTnLst>
                          </p:cTn>
                        </p:par>
                        <p:par>
                          <p:cTn id="69" fill="hold">
                            <p:stCondLst>
                              <p:cond delay="500"/>
                            </p:stCondLst>
                            <p:childTnLst>
                              <p:par>
                                <p:cTn id="70" presetID="12" presetClass="entr" presetSubtype="8" fill="hold" nodeType="afterEffect">
                                  <p:stCondLst>
                                    <p:cond delay="1000"/>
                                  </p:stCondLst>
                                  <p:childTnLst>
                                    <p:set>
                                      <p:cBhvr>
                                        <p:cTn id="71" dur="1" fill="hold">
                                          <p:stCondLst>
                                            <p:cond delay="0"/>
                                          </p:stCondLst>
                                        </p:cTn>
                                        <p:tgtEl>
                                          <p:spTgt spid="161"/>
                                        </p:tgtEl>
                                        <p:attrNameLst>
                                          <p:attrName>style.visibility</p:attrName>
                                        </p:attrNameLst>
                                      </p:cBhvr>
                                      <p:to>
                                        <p:strVal val="visible"/>
                                      </p:to>
                                    </p:set>
                                    <p:anim calcmode="lin" valueType="num">
                                      <p:cBhvr additive="base">
                                        <p:cTn id="72" dur="500"/>
                                        <p:tgtEl>
                                          <p:spTgt spid="161"/>
                                        </p:tgtEl>
                                        <p:attrNameLst>
                                          <p:attrName>ppt_x</p:attrName>
                                        </p:attrNameLst>
                                      </p:cBhvr>
                                      <p:tavLst>
                                        <p:tav tm="0">
                                          <p:val>
                                            <p:strVal val="#ppt_x-#ppt_w*1.125000"/>
                                          </p:val>
                                        </p:tav>
                                        <p:tav tm="100000">
                                          <p:val>
                                            <p:strVal val="#ppt_x"/>
                                          </p:val>
                                        </p:tav>
                                      </p:tavLst>
                                    </p:anim>
                                    <p:animEffect transition="in" filter="wipe(right)">
                                      <p:cBhvr>
                                        <p:cTn id="73" dur="500"/>
                                        <p:tgtEl>
                                          <p:spTgt spid="161"/>
                                        </p:tgtEl>
                                      </p:cBhvr>
                                    </p:animEffect>
                                  </p:childTnLst>
                                </p:cTn>
                              </p:par>
                            </p:childTnLst>
                          </p:cTn>
                        </p:par>
                        <p:par>
                          <p:cTn id="74" fill="hold">
                            <p:stCondLst>
                              <p:cond delay="2000"/>
                            </p:stCondLst>
                            <p:childTnLst>
                              <p:par>
                                <p:cTn id="75" presetID="17" presetClass="entr" presetSubtype="1" fill="hold" nodeType="afterEffect">
                                  <p:stCondLst>
                                    <p:cond delay="1000"/>
                                  </p:stCondLst>
                                  <p:childTnLst>
                                    <p:set>
                                      <p:cBhvr>
                                        <p:cTn id="76" dur="1" fill="hold">
                                          <p:stCondLst>
                                            <p:cond delay="0"/>
                                          </p:stCondLst>
                                        </p:cTn>
                                        <p:tgtEl>
                                          <p:spTgt spid="136"/>
                                        </p:tgtEl>
                                        <p:attrNameLst>
                                          <p:attrName>style.visibility</p:attrName>
                                        </p:attrNameLst>
                                      </p:cBhvr>
                                      <p:to>
                                        <p:strVal val="visible"/>
                                      </p:to>
                                    </p:set>
                                    <p:anim calcmode="lin" valueType="num">
                                      <p:cBhvr>
                                        <p:cTn id="77" dur="500" fill="hold"/>
                                        <p:tgtEl>
                                          <p:spTgt spid="136"/>
                                        </p:tgtEl>
                                        <p:attrNameLst>
                                          <p:attrName>ppt_x</p:attrName>
                                        </p:attrNameLst>
                                      </p:cBhvr>
                                      <p:tavLst>
                                        <p:tav tm="0">
                                          <p:val>
                                            <p:strVal val="#ppt_x"/>
                                          </p:val>
                                        </p:tav>
                                        <p:tav tm="100000">
                                          <p:val>
                                            <p:strVal val="#ppt_x"/>
                                          </p:val>
                                        </p:tav>
                                      </p:tavLst>
                                    </p:anim>
                                    <p:anim calcmode="lin" valueType="num">
                                      <p:cBhvr>
                                        <p:cTn id="78" dur="500" fill="hold"/>
                                        <p:tgtEl>
                                          <p:spTgt spid="136"/>
                                        </p:tgtEl>
                                        <p:attrNameLst>
                                          <p:attrName>ppt_y</p:attrName>
                                        </p:attrNameLst>
                                      </p:cBhvr>
                                      <p:tavLst>
                                        <p:tav tm="0">
                                          <p:val>
                                            <p:strVal val="#ppt_y-#ppt_h/2"/>
                                          </p:val>
                                        </p:tav>
                                        <p:tav tm="100000">
                                          <p:val>
                                            <p:strVal val="#ppt_y"/>
                                          </p:val>
                                        </p:tav>
                                      </p:tavLst>
                                    </p:anim>
                                    <p:anim calcmode="lin" valueType="num">
                                      <p:cBhvr>
                                        <p:cTn id="79" dur="500" fill="hold"/>
                                        <p:tgtEl>
                                          <p:spTgt spid="136"/>
                                        </p:tgtEl>
                                        <p:attrNameLst>
                                          <p:attrName>ppt_w</p:attrName>
                                        </p:attrNameLst>
                                      </p:cBhvr>
                                      <p:tavLst>
                                        <p:tav tm="0">
                                          <p:val>
                                            <p:strVal val="#ppt_w"/>
                                          </p:val>
                                        </p:tav>
                                        <p:tav tm="100000">
                                          <p:val>
                                            <p:strVal val="#ppt_w"/>
                                          </p:val>
                                        </p:tav>
                                      </p:tavLst>
                                    </p:anim>
                                    <p:anim calcmode="lin" valueType="num">
                                      <p:cBhvr>
                                        <p:cTn id="80" dur="500" fill="hold"/>
                                        <p:tgtEl>
                                          <p:spTgt spid="136"/>
                                        </p:tgtEl>
                                        <p:attrNameLst>
                                          <p:attrName>ppt_h</p:attrName>
                                        </p:attrNameLst>
                                      </p:cBhvr>
                                      <p:tavLst>
                                        <p:tav tm="0">
                                          <p:val>
                                            <p:fltVal val="0"/>
                                          </p:val>
                                        </p:tav>
                                        <p:tav tm="100000">
                                          <p:val>
                                            <p:strVal val="#ppt_h"/>
                                          </p:val>
                                        </p:tav>
                                      </p:tavLst>
                                    </p:anim>
                                  </p:childTnLst>
                                </p:cTn>
                              </p:par>
                            </p:childTnLst>
                          </p:cTn>
                        </p:par>
                        <p:par>
                          <p:cTn id="81" fill="hold">
                            <p:stCondLst>
                              <p:cond delay="3500"/>
                            </p:stCondLst>
                            <p:childTnLst>
                              <p:par>
                                <p:cTn id="82" presetID="9" presetClass="entr" presetSubtype="0" fill="hold" nodeType="afterEffect">
                                  <p:stCondLst>
                                    <p:cond delay="1000"/>
                                  </p:stCondLst>
                                  <p:childTnLst>
                                    <p:set>
                                      <p:cBhvr>
                                        <p:cTn id="83" dur="1" fill="hold">
                                          <p:stCondLst>
                                            <p:cond delay="0"/>
                                          </p:stCondLst>
                                        </p:cTn>
                                        <p:tgtEl>
                                          <p:spTgt spid="135"/>
                                        </p:tgtEl>
                                        <p:attrNameLst>
                                          <p:attrName>style.visibility</p:attrName>
                                        </p:attrNameLst>
                                      </p:cBhvr>
                                      <p:to>
                                        <p:strVal val="visible"/>
                                      </p:to>
                                    </p:set>
                                    <p:animEffect transition="in" filter="dissolve">
                                      <p:cBhvr>
                                        <p:cTn id="84" dur="500"/>
                                        <p:tgtEl>
                                          <p:spTgt spid="135"/>
                                        </p:tgtEl>
                                      </p:cBhvr>
                                    </p:animEffect>
                                  </p:childTnLst>
                                </p:cTn>
                              </p:par>
                            </p:childTnLst>
                          </p:cTn>
                        </p:par>
                        <p:par>
                          <p:cTn id="85" fill="hold">
                            <p:stCondLst>
                              <p:cond delay="5000"/>
                            </p:stCondLst>
                            <p:childTnLst>
                              <p:par>
                                <p:cTn id="86" presetID="4" presetClass="entr" presetSubtype="32" fill="hold" grpId="0" nodeType="afterEffect">
                                  <p:stCondLst>
                                    <p:cond delay="1000"/>
                                  </p:stCondLst>
                                  <p:childTnLst>
                                    <p:set>
                                      <p:cBhvr>
                                        <p:cTn id="87" dur="1" fill="hold">
                                          <p:stCondLst>
                                            <p:cond delay="0"/>
                                          </p:stCondLst>
                                        </p:cTn>
                                        <p:tgtEl>
                                          <p:spTgt spid="180"/>
                                        </p:tgtEl>
                                        <p:attrNameLst>
                                          <p:attrName>style.visibility</p:attrName>
                                        </p:attrNameLst>
                                      </p:cBhvr>
                                      <p:to>
                                        <p:strVal val="visible"/>
                                      </p:to>
                                    </p:set>
                                    <p:animEffect transition="in" filter="box(out)">
                                      <p:cBhvr>
                                        <p:cTn id="88" dur="500"/>
                                        <p:tgtEl>
                                          <p:spTgt spid="180"/>
                                        </p:tgtEl>
                                      </p:cBhvr>
                                    </p:animEffect>
                                  </p:childTnLst>
                                </p:cTn>
                              </p:par>
                            </p:childTnLst>
                          </p:cTn>
                        </p:par>
                      </p:childTnLst>
                    </p:cTn>
                  </p:par>
                  <p:par>
                    <p:cTn id="89" fill="hold">
                      <p:stCondLst>
                        <p:cond delay="indefinite"/>
                      </p:stCondLst>
                      <p:childTnLst>
                        <p:par>
                          <p:cTn id="90" fill="hold">
                            <p:stCondLst>
                              <p:cond delay="0"/>
                            </p:stCondLst>
                            <p:childTnLst>
                              <p:par>
                                <p:cTn id="91" presetID="22" presetClass="entr" presetSubtype="8" fill="hold" nodeType="clickEffect">
                                  <p:stCondLst>
                                    <p:cond delay="0"/>
                                  </p:stCondLst>
                                  <p:childTnLst>
                                    <p:set>
                                      <p:cBhvr>
                                        <p:cTn id="92" dur="1" fill="hold">
                                          <p:stCondLst>
                                            <p:cond delay="0"/>
                                          </p:stCondLst>
                                        </p:cTn>
                                        <p:tgtEl>
                                          <p:spTgt spid="12"/>
                                        </p:tgtEl>
                                        <p:attrNameLst>
                                          <p:attrName>style.visibility</p:attrName>
                                        </p:attrNameLst>
                                      </p:cBhvr>
                                      <p:to>
                                        <p:strVal val="visible"/>
                                      </p:to>
                                    </p:set>
                                    <p:animEffect transition="in" filter="wipe(left)">
                                      <p:cBhvr>
                                        <p:cTn id="93" dur="500"/>
                                        <p:tgtEl>
                                          <p:spTgt spid="12"/>
                                        </p:tgtEl>
                                      </p:cBhvr>
                                    </p:animEffect>
                                  </p:childTnLst>
                                </p:cTn>
                              </p:par>
                            </p:childTnLst>
                          </p:cTn>
                        </p:par>
                        <p:par>
                          <p:cTn id="94" fill="hold">
                            <p:stCondLst>
                              <p:cond delay="500"/>
                            </p:stCondLst>
                            <p:childTnLst>
                              <p:par>
                                <p:cTn id="95" presetID="9" presetClass="entr" presetSubtype="0" fill="hold" nodeType="afterEffect">
                                  <p:stCondLst>
                                    <p:cond delay="1000"/>
                                  </p:stCondLst>
                                  <p:childTnLst>
                                    <p:set>
                                      <p:cBhvr>
                                        <p:cTn id="96" dur="1" fill="hold">
                                          <p:stCondLst>
                                            <p:cond delay="0"/>
                                          </p:stCondLst>
                                        </p:cTn>
                                        <p:tgtEl>
                                          <p:spTgt spid="142"/>
                                        </p:tgtEl>
                                        <p:attrNameLst>
                                          <p:attrName>style.visibility</p:attrName>
                                        </p:attrNameLst>
                                      </p:cBhvr>
                                      <p:to>
                                        <p:strVal val="visible"/>
                                      </p:to>
                                    </p:set>
                                    <p:animEffect transition="in" filter="dissolve">
                                      <p:cBhvr>
                                        <p:cTn id="97" dur="500"/>
                                        <p:tgtEl>
                                          <p:spTgt spid="142"/>
                                        </p:tgtEl>
                                      </p:cBhvr>
                                    </p:animEffect>
                                  </p:childTnLst>
                                </p:cTn>
                              </p:par>
                            </p:childTnLst>
                          </p:cTn>
                        </p:par>
                        <p:par>
                          <p:cTn id="98" fill="hold">
                            <p:stCondLst>
                              <p:cond delay="2000"/>
                            </p:stCondLst>
                            <p:childTnLst>
                              <p:par>
                                <p:cTn id="99" presetID="9" presetClass="entr" presetSubtype="0" fill="hold" nodeType="afterEffect">
                                  <p:stCondLst>
                                    <p:cond delay="1000"/>
                                  </p:stCondLst>
                                  <p:childTnLst>
                                    <p:set>
                                      <p:cBhvr>
                                        <p:cTn id="100" dur="1" fill="hold">
                                          <p:stCondLst>
                                            <p:cond delay="0"/>
                                          </p:stCondLst>
                                        </p:cTn>
                                        <p:tgtEl>
                                          <p:spTgt spid="181"/>
                                        </p:tgtEl>
                                        <p:attrNameLst>
                                          <p:attrName>style.visibility</p:attrName>
                                        </p:attrNameLst>
                                      </p:cBhvr>
                                      <p:to>
                                        <p:strVal val="visible"/>
                                      </p:to>
                                    </p:set>
                                    <p:animEffect transition="in" filter="dissolve">
                                      <p:cBhvr>
                                        <p:cTn id="101" dur="500"/>
                                        <p:tgtEl>
                                          <p:spTgt spid="181"/>
                                        </p:tgtEl>
                                      </p:cBhvr>
                                    </p:animEffect>
                                  </p:childTnLst>
                                </p:cTn>
                              </p:par>
                            </p:childTnLst>
                          </p:cTn>
                        </p:par>
                      </p:childTnLst>
                    </p:cTn>
                  </p:par>
                  <p:par>
                    <p:cTn id="102" fill="hold">
                      <p:stCondLst>
                        <p:cond delay="indefinite"/>
                      </p:stCondLst>
                      <p:childTnLst>
                        <p:par>
                          <p:cTn id="103" fill="hold">
                            <p:stCondLst>
                              <p:cond delay="0"/>
                            </p:stCondLst>
                            <p:childTnLst>
                              <p:par>
                                <p:cTn id="104" presetID="22" presetClass="entr" presetSubtype="8" fill="hold" nodeType="clickEffect">
                                  <p:stCondLst>
                                    <p:cond delay="0"/>
                                  </p:stCondLst>
                                  <p:childTnLst>
                                    <p:set>
                                      <p:cBhvr>
                                        <p:cTn id="105" dur="1" fill="hold">
                                          <p:stCondLst>
                                            <p:cond delay="0"/>
                                          </p:stCondLst>
                                        </p:cTn>
                                        <p:tgtEl>
                                          <p:spTgt spid="13"/>
                                        </p:tgtEl>
                                        <p:attrNameLst>
                                          <p:attrName>style.visibility</p:attrName>
                                        </p:attrNameLst>
                                      </p:cBhvr>
                                      <p:to>
                                        <p:strVal val="visible"/>
                                      </p:to>
                                    </p:set>
                                    <p:animEffect transition="in" filter="wipe(left)">
                                      <p:cBhvr>
                                        <p:cTn id="106" dur="500"/>
                                        <p:tgtEl>
                                          <p:spTgt spid="13"/>
                                        </p:tgtEl>
                                      </p:cBhvr>
                                    </p:animEffect>
                                  </p:childTnLst>
                                </p:cTn>
                              </p:par>
                            </p:childTnLst>
                          </p:cTn>
                        </p:par>
                      </p:childTnLst>
                    </p:cTn>
                  </p:par>
                  <p:par>
                    <p:cTn id="107" fill="hold">
                      <p:stCondLst>
                        <p:cond delay="indefinite"/>
                      </p:stCondLst>
                      <p:childTnLst>
                        <p:par>
                          <p:cTn id="108" fill="hold">
                            <p:stCondLst>
                              <p:cond delay="0"/>
                            </p:stCondLst>
                            <p:childTnLst>
                              <p:par>
                                <p:cTn id="109" presetID="22" presetClass="entr" presetSubtype="8" fill="hold" nodeType="clickEffect">
                                  <p:stCondLst>
                                    <p:cond delay="0"/>
                                  </p:stCondLst>
                                  <p:childTnLst>
                                    <p:set>
                                      <p:cBhvr>
                                        <p:cTn id="110" dur="1" fill="hold">
                                          <p:stCondLst>
                                            <p:cond delay="0"/>
                                          </p:stCondLst>
                                        </p:cTn>
                                        <p:tgtEl>
                                          <p:spTgt spid="14"/>
                                        </p:tgtEl>
                                        <p:attrNameLst>
                                          <p:attrName>style.visibility</p:attrName>
                                        </p:attrNameLst>
                                      </p:cBhvr>
                                      <p:to>
                                        <p:strVal val="visible"/>
                                      </p:to>
                                    </p:set>
                                    <p:animEffect transition="in" filter="wipe(left)">
                                      <p:cBhvr>
                                        <p:cTn id="111"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0" grpId="0" animBg="1"/>
      <p:bldP spid="132" grpId="0" autoUpdateAnimBg="0"/>
      <p:bldP spid="133" grpId="0" autoUpdateAnimBg="0"/>
      <p:bldP spid="178" grpId="0" animBg="1" autoUpdateAnimBg="0"/>
      <p:bldP spid="180" grpId="0" animBg="1" autoUpdateAnimBg="0"/>
      <p:bldP spid="182" grpId="0" animBg="1" autoUpdateAnimBg="0"/>
    </p:bldLst>
  </p:timing>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标题 3">
            <a:extLst>
              <a:ext uri="{FF2B5EF4-FFF2-40B4-BE49-F238E27FC236}">
                <a16:creationId xmlns:a16="http://schemas.microsoft.com/office/drawing/2014/main" id="{A3557054-D826-9F4E-A18F-AE9DEA5A0C65}"/>
              </a:ext>
            </a:extLst>
          </p:cNvPr>
          <p:cNvSpPr>
            <a:spLocks noGrp="1"/>
          </p:cNvSpPr>
          <p:nvPr>
            <p:ph type="title"/>
          </p:nvPr>
        </p:nvSpPr>
        <p:spPr/>
        <p:txBody>
          <a:bodyPr>
            <a:normAutofit/>
          </a:bodyPr>
          <a:lstStyle/>
          <a:p>
            <a:r>
              <a:rPr kumimoji="1" lang="en-US" altLang="zh-CN" dirty="0"/>
              <a:t>4.3</a:t>
            </a:r>
            <a:r>
              <a:rPr kumimoji="1" lang="zh-CN" altLang="en-US" dirty="0"/>
              <a:t> </a:t>
            </a:r>
            <a:r>
              <a:rPr kumimoji="1" lang="en-US" altLang="zh-CN" dirty="0"/>
              <a:t>TTL</a:t>
            </a:r>
            <a:r>
              <a:rPr kumimoji="1" lang="zh-CN" altLang="en-US" dirty="0"/>
              <a:t>集电极开路门和三态门</a:t>
            </a:r>
            <a:endParaRPr kumimoji="1" lang="zh-CN" altLang="en-US" dirty="0">
              <a:latin typeface="Myriad Pro" panose="020B0503030403020204" pitchFamily="34" charset="0"/>
            </a:endParaRPr>
          </a:p>
        </p:txBody>
      </p:sp>
      <p:sp>
        <p:nvSpPr>
          <p:cNvPr id="157" name="Text Box 5">
            <a:extLst>
              <a:ext uri="{FF2B5EF4-FFF2-40B4-BE49-F238E27FC236}">
                <a16:creationId xmlns:a16="http://schemas.microsoft.com/office/drawing/2014/main" id="{72E8E95D-D521-1892-46B2-C79EEE236CC8}"/>
              </a:ext>
            </a:extLst>
          </p:cNvPr>
          <p:cNvSpPr txBox="1">
            <a:spLocks noChangeArrowheads="1"/>
          </p:cNvSpPr>
          <p:nvPr/>
        </p:nvSpPr>
        <p:spPr bwMode="auto">
          <a:xfrm>
            <a:off x="-1" y="673822"/>
            <a:ext cx="10120393"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zh-CN" altLang="en-US" sz="2800" b="0" i="0" u="none" strike="noStrike" kern="1200" cap="none" spc="0" normalizeH="0" baseline="0" noProof="0" dirty="0">
                <a:ln>
                  <a:noFill/>
                </a:ln>
                <a:solidFill>
                  <a:srgbClr val="0033CC"/>
                </a:solidFill>
                <a:effectLst/>
                <a:uLnTx/>
                <a:uFillTx/>
                <a:latin typeface="Myriad Pro" panose="020B0503030403020204" pitchFamily="34" charset="0"/>
                <a:ea typeface="Songti SC" panose="02010600040101010101" pitchFamily="2" charset="-122"/>
              </a:rPr>
              <a:t>二、</a:t>
            </a:r>
            <a:r>
              <a:rPr kumimoji="1" lang="en-US" altLang="zh-CN" sz="2800" b="0" i="0" u="none" strike="noStrike" kern="1200" cap="none" spc="0" normalizeH="0" baseline="0" noProof="0" dirty="0">
                <a:ln>
                  <a:noFill/>
                </a:ln>
                <a:solidFill>
                  <a:srgbClr val="0033CC"/>
                </a:solidFill>
                <a:effectLst/>
                <a:uLnTx/>
                <a:uFillTx/>
                <a:latin typeface="Myriad Pro" panose="020B0503030403020204" pitchFamily="34" charset="0"/>
                <a:ea typeface="Songti SC" panose="02010600040101010101" pitchFamily="2" charset="-122"/>
              </a:rPr>
              <a:t>TTL</a:t>
            </a:r>
            <a:r>
              <a:rPr kumimoji="1" lang="zh-CN" altLang="en-US" sz="2800" b="0" i="0" u="none" strike="noStrike" kern="1200" cap="none" spc="0" normalizeH="0" baseline="0" noProof="0" dirty="0">
                <a:ln>
                  <a:noFill/>
                </a:ln>
                <a:solidFill>
                  <a:srgbClr val="0033CC"/>
                </a:solidFill>
                <a:effectLst/>
                <a:uLnTx/>
                <a:uFillTx/>
                <a:latin typeface="Myriad Pro" panose="020B0503030403020204" pitchFamily="34" charset="0"/>
                <a:ea typeface="Songti SC" panose="02010600040101010101" pitchFamily="2" charset="-122"/>
              </a:rPr>
              <a:t>输出三态门 </a:t>
            </a:r>
            <a:r>
              <a:rPr kumimoji="1" lang="en-US" altLang="zh-CN" sz="2800" b="0" i="0" u="none" strike="noStrike" kern="1200" cap="none" spc="0" normalizeH="0" baseline="0" noProof="0" dirty="0">
                <a:ln>
                  <a:noFill/>
                </a:ln>
                <a:solidFill>
                  <a:srgbClr val="0033CC"/>
                </a:solidFill>
                <a:effectLst/>
                <a:uLnTx/>
                <a:uFillTx/>
                <a:latin typeface="Myriad Pro" panose="020B0503030403020204" pitchFamily="34" charset="0"/>
                <a:ea typeface="Songti SC" panose="02010600040101010101" pitchFamily="2" charset="-122"/>
              </a:rPr>
              <a:t>–</a:t>
            </a:r>
            <a:r>
              <a:rPr kumimoji="1" lang="zh-CN" altLang="en-US" sz="2800" b="0" i="0" u="none" strike="noStrike" kern="1200" cap="none" spc="0" normalizeH="0" baseline="0" noProof="0" dirty="0">
                <a:ln>
                  <a:noFill/>
                </a:ln>
                <a:solidFill>
                  <a:srgbClr val="0033CC"/>
                </a:solidFill>
                <a:effectLst/>
                <a:uLnTx/>
                <a:uFillTx/>
                <a:latin typeface="Myriad Pro" panose="020B0503030403020204" pitchFamily="34" charset="0"/>
                <a:ea typeface="Songti SC" panose="02010600040101010101" pitchFamily="2" charset="-122"/>
              </a:rPr>
              <a:t> </a:t>
            </a:r>
            <a:r>
              <a:rPr kumimoji="1" lang="en-US" altLang="zh-CN" sz="2800" b="0" i="0" u="none" strike="noStrike" kern="1200" cap="none" spc="0" normalizeH="0" baseline="0" noProof="0" dirty="0">
                <a:ln>
                  <a:noFill/>
                </a:ln>
                <a:solidFill>
                  <a:srgbClr val="FF0000"/>
                </a:solidFill>
                <a:effectLst/>
                <a:uLnTx/>
                <a:uFillTx/>
                <a:latin typeface="Myriad Pro" panose="020B0503030403020204" pitchFamily="34" charset="0"/>
                <a:ea typeface="Songti SC" panose="02010600040101010101" pitchFamily="2" charset="-122"/>
              </a:rPr>
              <a:t>TSL</a:t>
            </a:r>
            <a:r>
              <a:rPr kumimoji="1" lang="zh-CN" altLang="en-US" sz="2800" b="0" i="0" u="none" strike="noStrike" kern="1200" cap="none" spc="0" normalizeH="0" baseline="0" noProof="0" dirty="0">
                <a:ln>
                  <a:noFill/>
                </a:ln>
                <a:solidFill>
                  <a:srgbClr val="0033CC"/>
                </a:solidFill>
                <a:effectLst/>
                <a:uLnTx/>
                <a:uFillTx/>
                <a:latin typeface="Myriad Pro" panose="020B0503030403020204" pitchFamily="34" charset="0"/>
                <a:ea typeface="Songti SC" panose="02010600040101010101" pitchFamily="2" charset="-122"/>
              </a:rPr>
              <a:t>门 </a:t>
            </a:r>
            <a:r>
              <a:rPr kumimoji="1" lang="en-US" altLang="zh-CN" sz="2800" b="0" i="0" u="none" strike="noStrike" kern="1200" cap="none" spc="0" normalizeH="0" baseline="0" noProof="0" dirty="0">
                <a:ln>
                  <a:noFill/>
                </a:ln>
                <a:solidFill>
                  <a:srgbClr val="0033CC"/>
                </a:solidFill>
                <a:effectLst/>
                <a:uLnTx/>
                <a:uFillTx/>
                <a:latin typeface="Myriad Pro" panose="020B0503030403020204" pitchFamily="34" charset="0"/>
                <a:ea typeface="Songti SC" panose="02010600040101010101" pitchFamily="2" charset="-122"/>
              </a:rPr>
              <a:t>(</a:t>
            </a:r>
            <a:r>
              <a:rPr kumimoji="1" lang="en-US" altLang="zh-CN" sz="2800" b="0" i="0" u="none" strike="noStrike" kern="1200" cap="none" spc="0" normalizeH="0" baseline="0" noProof="0" dirty="0">
                <a:ln>
                  <a:noFill/>
                </a:ln>
                <a:solidFill>
                  <a:srgbClr val="FF0000"/>
                </a:solidFill>
                <a:effectLst/>
                <a:uLnTx/>
                <a:uFillTx/>
                <a:latin typeface="Myriad Pro" panose="020B0503030403020204" pitchFamily="34" charset="0"/>
                <a:ea typeface="Songti SC" panose="02010600040101010101" pitchFamily="2" charset="-122"/>
              </a:rPr>
              <a:t>T</a:t>
            </a:r>
            <a:r>
              <a:rPr kumimoji="1" lang="en-US" altLang="zh-CN" sz="2800" b="0" i="0" u="none" strike="noStrike" kern="1200" cap="none" spc="0" normalizeH="0" baseline="0" noProof="0" dirty="0">
                <a:ln>
                  <a:noFill/>
                </a:ln>
                <a:solidFill>
                  <a:srgbClr val="0033CC"/>
                </a:solidFill>
                <a:effectLst/>
                <a:uLnTx/>
                <a:uFillTx/>
                <a:latin typeface="Myriad Pro" panose="020B0503030403020204" pitchFamily="34" charset="0"/>
                <a:ea typeface="Songti SC" panose="02010600040101010101" pitchFamily="2" charset="-122"/>
              </a:rPr>
              <a:t>hree-</a:t>
            </a:r>
            <a:r>
              <a:rPr kumimoji="1" lang="en-US" altLang="zh-CN" sz="2800" b="0" i="0" u="none" strike="noStrike" kern="1200" cap="none" spc="0" normalizeH="0" baseline="0" noProof="0" dirty="0">
                <a:ln>
                  <a:noFill/>
                </a:ln>
                <a:solidFill>
                  <a:srgbClr val="FF0000"/>
                </a:solidFill>
                <a:effectLst/>
                <a:uLnTx/>
                <a:uFillTx/>
                <a:latin typeface="Myriad Pro" panose="020B0503030403020204" pitchFamily="34" charset="0"/>
                <a:ea typeface="Songti SC" panose="02010600040101010101" pitchFamily="2" charset="-122"/>
              </a:rPr>
              <a:t>S</a:t>
            </a:r>
            <a:r>
              <a:rPr kumimoji="1" lang="en-US" altLang="zh-CN" sz="2800" b="0" i="0" u="none" strike="noStrike" kern="1200" cap="none" spc="0" normalizeH="0" baseline="0" noProof="0" dirty="0">
                <a:ln>
                  <a:noFill/>
                </a:ln>
                <a:solidFill>
                  <a:srgbClr val="0033CC"/>
                </a:solidFill>
                <a:effectLst/>
                <a:uLnTx/>
                <a:uFillTx/>
                <a:latin typeface="Myriad Pro" panose="020B0503030403020204" pitchFamily="34" charset="0"/>
                <a:ea typeface="Songti SC" panose="02010600040101010101" pitchFamily="2" charset="-122"/>
              </a:rPr>
              <a:t>tate  </a:t>
            </a:r>
            <a:r>
              <a:rPr kumimoji="1" lang="en-US" altLang="zh-CN" sz="2800" b="0" i="0" u="none" strike="noStrike" kern="1200" cap="none" spc="0" normalizeH="0" baseline="0" noProof="0" dirty="0">
                <a:ln>
                  <a:noFill/>
                </a:ln>
                <a:solidFill>
                  <a:srgbClr val="FF0000"/>
                </a:solidFill>
                <a:effectLst/>
                <a:uLnTx/>
                <a:uFillTx/>
                <a:latin typeface="Myriad Pro" panose="020B0503030403020204" pitchFamily="34" charset="0"/>
                <a:ea typeface="Songti SC" panose="02010600040101010101" pitchFamily="2" charset="-122"/>
              </a:rPr>
              <a:t>L</a:t>
            </a:r>
            <a:r>
              <a:rPr kumimoji="1" lang="en-US" altLang="zh-CN" sz="2800" b="0" i="0" u="none" strike="noStrike" kern="1200" cap="none" spc="0" normalizeH="0" baseline="0" noProof="0" dirty="0">
                <a:ln>
                  <a:noFill/>
                </a:ln>
                <a:solidFill>
                  <a:srgbClr val="0033CC"/>
                </a:solidFill>
                <a:effectLst/>
                <a:uLnTx/>
                <a:uFillTx/>
                <a:latin typeface="Myriad Pro" panose="020B0503030403020204" pitchFamily="34" charset="0"/>
                <a:ea typeface="Songti SC" panose="02010600040101010101" pitchFamily="2" charset="-122"/>
              </a:rPr>
              <a:t>ogic)</a:t>
            </a:r>
            <a:endParaRPr kumimoji="1" lang="zh-CN" altLang="en-US" sz="2800" b="0" i="0" u="none" strike="noStrike" kern="1200" cap="none" spc="0" normalizeH="0" baseline="0" noProof="0" dirty="0">
              <a:ln>
                <a:noFill/>
              </a:ln>
              <a:solidFill>
                <a:srgbClr val="FE0567"/>
              </a:solidFill>
              <a:effectLst/>
              <a:uLnTx/>
              <a:uFillTx/>
              <a:latin typeface="Myriad Pro" panose="020B0503030403020204" pitchFamily="34" charset="0"/>
              <a:ea typeface="Songti SC" panose="02010600040101010101" pitchFamily="2" charset="-122"/>
            </a:endParaRPr>
          </a:p>
        </p:txBody>
      </p:sp>
      <p:sp>
        <p:nvSpPr>
          <p:cNvPr id="8" name="Text Box 3">
            <a:extLst>
              <a:ext uri="{FF2B5EF4-FFF2-40B4-BE49-F238E27FC236}">
                <a16:creationId xmlns:a16="http://schemas.microsoft.com/office/drawing/2014/main" id="{0CEBDF17-667C-CB0C-6634-D4883898C44C}"/>
              </a:ext>
            </a:extLst>
          </p:cNvPr>
          <p:cNvSpPr txBox="1">
            <a:spLocks noChangeArrowheads="1"/>
          </p:cNvSpPr>
          <p:nvPr/>
        </p:nvSpPr>
        <p:spPr bwMode="auto">
          <a:xfrm>
            <a:off x="1786017" y="1793153"/>
            <a:ext cx="4392612"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a:solidFill>
                  <a:srgbClr val="0033CC"/>
                </a:solidFill>
              </a:rPr>
              <a:t>(1) </a:t>
            </a:r>
            <a:r>
              <a:rPr lang="zh-CN" altLang="en-US">
                <a:solidFill>
                  <a:srgbClr val="0033CC"/>
                </a:solidFill>
              </a:rPr>
              <a:t>电路组成</a:t>
            </a:r>
          </a:p>
        </p:txBody>
      </p:sp>
      <p:sp>
        <p:nvSpPr>
          <p:cNvPr id="10" name="Text Box 4">
            <a:extLst>
              <a:ext uri="{FF2B5EF4-FFF2-40B4-BE49-F238E27FC236}">
                <a16:creationId xmlns:a16="http://schemas.microsoft.com/office/drawing/2014/main" id="{BD907C25-C0AF-53CD-B32F-BA54F72C712E}"/>
              </a:ext>
            </a:extLst>
          </p:cNvPr>
          <p:cNvSpPr txBox="1">
            <a:spLocks noChangeArrowheads="1"/>
          </p:cNvSpPr>
          <p:nvPr/>
        </p:nvSpPr>
        <p:spPr bwMode="auto">
          <a:xfrm>
            <a:off x="1795542" y="1278803"/>
            <a:ext cx="4810125"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dirty="0">
                <a:solidFill>
                  <a:srgbClr val="FF0066"/>
                </a:solidFill>
              </a:rPr>
              <a:t>1.  </a:t>
            </a:r>
            <a:r>
              <a:rPr lang="zh-CN" altLang="en-US" dirty="0">
                <a:solidFill>
                  <a:srgbClr val="FF0066"/>
                </a:solidFill>
              </a:rPr>
              <a:t>电路组成及其工作原理</a:t>
            </a:r>
          </a:p>
        </p:txBody>
      </p:sp>
      <p:grpSp>
        <p:nvGrpSpPr>
          <p:cNvPr id="11" name="Group 146">
            <a:extLst>
              <a:ext uri="{FF2B5EF4-FFF2-40B4-BE49-F238E27FC236}">
                <a16:creationId xmlns:a16="http://schemas.microsoft.com/office/drawing/2014/main" id="{2484B6EB-F24A-9428-E280-3977EDB10E8D}"/>
              </a:ext>
            </a:extLst>
          </p:cNvPr>
          <p:cNvGrpSpPr>
            <a:grpSpLocks/>
          </p:cNvGrpSpPr>
          <p:nvPr/>
        </p:nvGrpSpPr>
        <p:grpSpPr bwMode="auto">
          <a:xfrm>
            <a:off x="6407228" y="1364528"/>
            <a:ext cx="4783138" cy="4819650"/>
            <a:chOff x="2606" y="719"/>
            <a:chExt cx="3013" cy="3036"/>
          </a:xfrm>
        </p:grpSpPr>
        <p:sp>
          <p:nvSpPr>
            <p:cNvPr id="12" name="Text Box 6">
              <a:extLst>
                <a:ext uri="{FF2B5EF4-FFF2-40B4-BE49-F238E27FC236}">
                  <a16:creationId xmlns:a16="http://schemas.microsoft.com/office/drawing/2014/main" id="{4514F876-8ACF-2CCA-2767-0E77A9B9DBDB}"/>
                </a:ext>
              </a:extLst>
            </p:cNvPr>
            <p:cNvSpPr txBox="1">
              <a:spLocks noChangeArrowheads="1"/>
            </p:cNvSpPr>
            <p:nvPr/>
          </p:nvSpPr>
          <p:spPr bwMode="auto">
            <a:xfrm>
              <a:off x="5059" y="719"/>
              <a:ext cx="537" cy="51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r>
                <a:rPr kumimoji="0" lang="en-US" altLang="zh-CN" sz="2400">
                  <a:solidFill>
                    <a:srgbClr val="FF0066"/>
                  </a:solidFill>
                </a:rPr>
                <a:t>+</a:t>
              </a:r>
              <a:r>
                <a:rPr kumimoji="0" lang="en-US" altLang="zh-CN" sz="2400" i="1">
                  <a:solidFill>
                    <a:srgbClr val="FF0066"/>
                  </a:solidFill>
                </a:rPr>
                <a:t>V</a:t>
              </a:r>
              <a:r>
                <a:rPr kumimoji="0" lang="en-US" altLang="zh-CN" sz="2400" baseline="-25000">
                  <a:solidFill>
                    <a:srgbClr val="FF0066"/>
                  </a:solidFill>
                </a:rPr>
                <a:t>CC</a:t>
              </a:r>
            </a:p>
            <a:p>
              <a:pPr algn="ctr" eaLnBrk="1" hangingPunct="1"/>
              <a:r>
                <a:rPr kumimoji="0" lang="en-US" altLang="zh-CN" sz="2400">
                  <a:solidFill>
                    <a:srgbClr val="0033CC"/>
                  </a:solidFill>
                </a:rPr>
                <a:t>+5V</a:t>
              </a:r>
            </a:p>
          </p:txBody>
        </p:sp>
        <p:sp>
          <p:nvSpPr>
            <p:cNvPr id="13" name="Line 7">
              <a:extLst>
                <a:ext uri="{FF2B5EF4-FFF2-40B4-BE49-F238E27FC236}">
                  <a16:creationId xmlns:a16="http://schemas.microsoft.com/office/drawing/2014/main" id="{1CAD8A01-6CC8-D6C1-CE8C-F5474471FFAD}"/>
                </a:ext>
              </a:extLst>
            </p:cNvPr>
            <p:cNvSpPr>
              <a:spLocks noChangeShapeType="1"/>
            </p:cNvSpPr>
            <p:nvPr/>
          </p:nvSpPr>
          <p:spPr bwMode="auto">
            <a:xfrm>
              <a:off x="3766" y="1148"/>
              <a:ext cx="1274"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4" name="Line 8">
              <a:extLst>
                <a:ext uri="{FF2B5EF4-FFF2-40B4-BE49-F238E27FC236}">
                  <a16:creationId xmlns:a16="http://schemas.microsoft.com/office/drawing/2014/main" id="{190573EB-C618-7921-70EB-13AA82023FFE}"/>
                </a:ext>
              </a:extLst>
            </p:cNvPr>
            <p:cNvSpPr>
              <a:spLocks noChangeShapeType="1"/>
            </p:cNvSpPr>
            <p:nvPr/>
          </p:nvSpPr>
          <p:spPr bwMode="auto">
            <a:xfrm flipH="1">
              <a:off x="3770" y="1151"/>
              <a:ext cx="1" cy="861"/>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5" name="Line 9">
              <a:extLst>
                <a:ext uri="{FF2B5EF4-FFF2-40B4-BE49-F238E27FC236}">
                  <a16:creationId xmlns:a16="http://schemas.microsoft.com/office/drawing/2014/main" id="{26737F4B-4FB8-ED50-24E9-74DA3E8B3693}"/>
                </a:ext>
              </a:extLst>
            </p:cNvPr>
            <p:cNvSpPr>
              <a:spLocks noChangeShapeType="1"/>
            </p:cNvSpPr>
            <p:nvPr/>
          </p:nvSpPr>
          <p:spPr bwMode="auto">
            <a:xfrm flipV="1">
              <a:off x="4413" y="1171"/>
              <a:ext cx="0" cy="866"/>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6" name="Line 10">
              <a:extLst>
                <a:ext uri="{FF2B5EF4-FFF2-40B4-BE49-F238E27FC236}">
                  <a16:creationId xmlns:a16="http://schemas.microsoft.com/office/drawing/2014/main" id="{400F0552-B3B5-F5D3-E34E-6A3DCAB42FDC}"/>
                </a:ext>
              </a:extLst>
            </p:cNvPr>
            <p:cNvSpPr>
              <a:spLocks noChangeShapeType="1"/>
            </p:cNvSpPr>
            <p:nvPr/>
          </p:nvSpPr>
          <p:spPr bwMode="auto">
            <a:xfrm>
              <a:off x="4817" y="1676"/>
              <a:ext cx="0"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7" name="Line 11">
              <a:extLst>
                <a:ext uri="{FF2B5EF4-FFF2-40B4-BE49-F238E27FC236}">
                  <a16:creationId xmlns:a16="http://schemas.microsoft.com/office/drawing/2014/main" id="{5E45F7B7-EE29-6590-5636-C57388545DA0}"/>
                </a:ext>
              </a:extLst>
            </p:cNvPr>
            <p:cNvSpPr>
              <a:spLocks noChangeShapeType="1"/>
            </p:cNvSpPr>
            <p:nvPr/>
          </p:nvSpPr>
          <p:spPr bwMode="auto">
            <a:xfrm flipH="1">
              <a:off x="5040" y="1008"/>
              <a:ext cx="0" cy="628"/>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18" name="Line 12">
              <a:extLst>
                <a:ext uri="{FF2B5EF4-FFF2-40B4-BE49-F238E27FC236}">
                  <a16:creationId xmlns:a16="http://schemas.microsoft.com/office/drawing/2014/main" id="{EA65A304-86C0-15E2-C4ED-2B799974F242}"/>
                </a:ext>
              </a:extLst>
            </p:cNvPr>
            <p:cNvSpPr>
              <a:spLocks noChangeShapeType="1"/>
            </p:cNvSpPr>
            <p:nvPr/>
          </p:nvSpPr>
          <p:spPr bwMode="auto">
            <a:xfrm flipH="1">
              <a:off x="4410" y="1772"/>
              <a:ext cx="455"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19" name="Line 13">
              <a:extLst>
                <a:ext uri="{FF2B5EF4-FFF2-40B4-BE49-F238E27FC236}">
                  <a16:creationId xmlns:a16="http://schemas.microsoft.com/office/drawing/2014/main" id="{BE8AD9CB-54D4-9EA7-E8E4-4914E8B31B1F}"/>
                </a:ext>
              </a:extLst>
            </p:cNvPr>
            <p:cNvSpPr>
              <a:spLocks noChangeShapeType="1"/>
            </p:cNvSpPr>
            <p:nvPr/>
          </p:nvSpPr>
          <p:spPr bwMode="auto">
            <a:xfrm flipH="1">
              <a:off x="5037" y="1908"/>
              <a:ext cx="0" cy="656"/>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20" name="Line 14">
              <a:extLst>
                <a:ext uri="{FF2B5EF4-FFF2-40B4-BE49-F238E27FC236}">
                  <a16:creationId xmlns:a16="http://schemas.microsoft.com/office/drawing/2014/main" id="{0647DA11-4741-8AE8-CD47-250BD3E192AE}"/>
                </a:ext>
              </a:extLst>
            </p:cNvPr>
            <p:cNvSpPr>
              <a:spLocks noChangeShapeType="1"/>
            </p:cNvSpPr>
            <p:nvPr/>
          </p:nvSpPr>
          <p:spPr bwMode="auto">
            <a:xfrm>
              <a:off x="5038" y="2432"/>
              <a:ext cx="336"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21" name="Line 15">
              <a:extLst>
                <a:ext uri="{FF2B5EF4-FFF2-40B4-BE49-F238E27FC236}">
                  <a16:creationId xmlns:a16="http://schemas.microsoft.com/office/drawing/2014/main" id="{06E866AB-0A7B-051B-6703-BFAB7FBE4D97}"/>
                </a:ext>
              </a:extLst>
            </p:cNvPr>
            <p:cNvSpPr>
              <a:spLocks noChangeShapeType="1"/>
            </p:cNvSpPr>
            <p:nvPr/>
          </p:nvSpPr>
          <p:spPr bwMode="auto">
            <a:xfrm flipH="1">
              <a:off x="3002" y="2172"/>
              <a:ext cx="420"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22" name="Line 16">
              <a:extLst>
                <a:ext uri="{FF2B5EF4-FFF2-40B4-BE49-F238E27FC236}">
                  <a16:creationId xmlns:a16="http://schemas.microsoft.com/office/drawing/2014/main" id="{4565F572-2697-3C93-9615-DAE8BDA7FD91}"/>
                </a:ext>
              </a:extLst>
            </p:cNvPr>
            <p:cNvSpPr>
              <a:spLocks noChangeShapeType="1"/>
            </p:cNvSpPr>
            <p:nvPr/>
          </p:nvSpPr>
          <p:spPr bwMode="auto">
            <a:xfrm flipH="1">
              <a:off x="3134" y="2171"/>
              <a:ext cx="0" cy="878"/>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23" name="AutoShape 17">
              <a:extLst>
                <a:ext uri="{FF2B5EF4-FFF2-40B4-BE49-F238E27FC236}">
                  <a16:creationId xmlns:a16="http://schemas.microsoft.com/office/drawing/2014/main" id="{EAF8481D-EE56-0AF7-1D5D-26CB54939AC1}"/>
                </a:ext>
              </a:extLst>
            </p:cNvPr>
            <p:cNvSpPr>
              <a:spLocks noChangeArrowheads="1"/>
            </p:cNvSpPr>
            <p:nvPr/>
          </p:nvSpPr>
          <p:spPr bwMode="auto">
            <a:xfrm>
              <a:off x="3336" y="2541"/>
              <a:ext cx="192" cy="150"/>
            </a:xfrm>
            <a:prstGeom prst="triangle">
              <a:avLst>
                <a:gd name="adj" fmla="val 50000"/>
              </a:avLst>
            </a:prstGeom>
            <a:noFill/>
            <a:ln w="38100">
              <a:solidFill>
                <a:srgbClr val="0033CC"/>
              </a:solidFill>
              <a:miter lim="800000"/>
              <a:headEnd/>
              <a:tailEnd/>
            </a:ln>
            <a:effectLst/>
            <a:extLst>
              <a:ext uri="{909E8E84-426E-40DD-AFC4-6F175D3DCCD1}">
                <a14:hiddenFill xmlns:a14="http://schemas.microsoft.com/office/drawing/2010/main">
                  <a:solidFill>
                    <a:schemeClr val="bg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4" name="Line 18">
              <a:extLst>
                <a:ext uri="{FF2B5EF4-FFF2-40B4-BE49-F238E27FC236}">
                  <a16:creationId xmlns:a16="http://schemas.microsoft.com/office/drawing/2014/main" id="{A32F5142-E1B8-36A7-4A06-6335CAFE9189}"/>
                </a:ext>
              </a:extLst>
            </p:cNvPr>
            <p:cNvSpPr>
              <a:spLocks noChangeShapeType="1"/>
            </p:cNvSpPr>
            <p:nvPr/>
          </p:nvSpPr>
          <p:spPr bwMode="auto">
            <a:xfrm>
              <a:off x="3317" y="2537"/>
              <a:ext cx="235" cy="1"/>
            </a:xfrm>
            <a:prstGeom prst="line">
              <a:avLst/>
            </a:prstGeom>
            <a:noFill/>
            <a:ln w="381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25" name="Line 19">
              <a:extLst>
                <a:ext uri="{FF2B5EF4-FFF2-40B4-BE49-F238E27FC236}">
                  <a16:creationId xmlns:a16="http://schemas.microsoft.com/office/drawing/2014/main" id="{880471B8-8AA5-B125-E7D7-82C38F1903D0}"/>
                </a:ext>
              </a:extLst>
            </p:cNvPr>
            <p:cNvSpPr>
              <a:spLocks noChangeShapeType="1"/>
            </p:cNvSpPr>
            <p:nvPr/>
          </p:nvSpPr>
          <p:spPr bwMode="auto">
            <a:xfrm>
              <a:off x="4416" y="2313"/>
              <a:ext cx="1" cy="882"/>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26" name="Line 20">
              <a:extLst>
                <a:ext uri="{FF2B5EF4-FFF2-40B4-BE49-F238E27FC236}">
                  <a16:creationId xmlns:a16="http://schemas.microsoft.com/office/drawing/2014/main" id="{8AC0BF40-FABE-1100-D97B-4AE158D0674E}"/>
                </a:ext>
              </a:extLst>
            </p:cNvPr>
            <p:cNvSpPr>
              <a:spLocks noChangeShapeType="1"/>
            </p:cNvSpPr>
            <p:nvPr/>
          </p:nvSpPr>
          <p:spPr bwMode="auto">
            <a:xfrm>
              <a:off x="4411" y="3192"/>
              <a:ext cx="651"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27" name="Line 21">
              <a:extLst>
                <a:ext uri="{FF2B5EF4-FFF2-40B4-BE49-F238E27FC236}">
                  <a16:creationId xmlns:a16="http://schemas.microsoft.com/office/drawing/2014/main" id="{DC9B5438-70E5-B280-0746-558B0125FA88}"/>
                </a:ext>
              </a:extLst>
            </p:cNvPr>
            <p:cNvSpPr>
              <a:spLocks noChangeShapeType="1"/>
            </p:cNvSpPr>
            <p:nvPr/>
          </p:nvSpPr>
          <p:spPr bwMode="auto">
            <a:xfrm flipH="1">
              <a:off x="4428" y="2705"/>
              <a:ext cx="437"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28" name="AutoShape 22">
              <a:extLst>
                <a:ext uri="{FF2B5EF4-FFF2-40B4-BE49-F238E27FC236}">
                  <a16:creationId xmlns:a16="http://schemas.microsoft.com/office/drawing/2014/main" id="{BB9E9D05-ACC3-39A9-9447-01E34ABC6D45}"/>
                </a:ext>
              </a:extLst>
            </p:cNvPr>
            <p:cNvSpPr>
              <a:spLocks noChangeArrowheads="1"/>
            </p:cNvSpPr>
            <p:nvPr/>
          </p:nvSpPr>
          <p:spPr bwMode="auto">
            <a:xfrm>
              <a:off x="2931" y="2135"/>
              <a:ext cx="66" cy="69"/>
            </a:xfrm>
            <a:prstGeom prst="flowChartConnector">
              <a:avLst/>
            </a:prstGeom>
            <a:noFill/>
            <a:ln w="28575">
              <a:solidFill>
                <a:srgbClr val="0033CC"/>
              </a:solidFill>
              <a:round/>
              <a:headEnd/>
              <a:tailEn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9" name="Line 23">
              <a:extLst>
                <a:ext uri="{FF2B5EF4-FFF2-40B4-BE49-F238E27FC236}">
                  <a16:creationId xmlns:a16="http://schemas.microsoft.com/office/drawing/2014/main" id="{BBE158F0-9E32-4A83-73EC-7681C8EB200F}"/>
                </a:ext>
              </a:extLst>
            </p:cNvPr>
            <p:cNvSpPr>
              <a:spLocks noChangeShapeType="1"/>
            </p:cNvSpPr>
            <p:nvPr/>
          </p:nvSpPr>
          <p:spPr bwMode="auto">
            <a:xfrm>
              <a:off x="5037" y="2843"/>
              <a:ext cx="0" cy="478"/>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30" name="Rectangle 24">
              <a:extLst>
                <a:ext uri="{FF2B5EF4-FFF2-40B4-BE49-F238E27FC236}">
                  <a16:creationId xmlns:a16="http://schemas.microsoft.com/office/drawing/2014/main" id="{C2123BCC-936F-BB3D-06DA-2CC31682756D}"/>
                </a:ext>
              </a:extLst>
            </p:cNvPr>
            <p:cNvSpPr>
              <a:spLocks noChangeArrowheads="1"/>
            </p:cNvSpPr>
            <p:nvPr/>
          </p:nvSpPr>
          <p:spPr bwMode="auto">
            <a:xfrm>
              <a:off x="4368" y="1324"/>
              <a:ext cx="96" cy="240"/>
            </a:xfrm>
            <a:prstGeom prst="rect">
              <a:avLst/>
            </a:prstGeom>
            <a:solidFill>
              <a:srgbClr val="CCFFFF"/>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31" name="Rectangle 25">
              <a:extLst>
                <a:ext uri="{FF2B5EF4-FFF2-40B4-BE49-F238E27FC236}">
                  <a16:creationId xmlns:a16="http://schemas.microsoft.com/office/drawing/2014/main" id="{1B1EC61B-3D10-A754-6085-7728D62B1F81}"/>
                </a:ext>
              </a:extLst>
            </p:cNvPr>
            <p:cNvSpPr>
              <a:spLocks noChangeArrowheads="1"/>
            </p:cNvSpPr>
            <p:nvPr/>
          </p:nvSpPr>
          <p:spPr bwMode="auto">
            <a:xfrm>
              <a:off x="4996" y="1290"/>
              <a:ext cx="96" cy="240"/>
            </a:xfrm>
            <a:prstGeom prst="rect">
              <a:avLst/>
            </a:prstGeom>
            <a:solidFill>
              <a:srgbClr val="CCFFFF"/>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32" name="Rectangle 26">
              <a:extLst>
                <a:ext uri="{FF2B5EF4-FFF2-40B4-BE49-F238E27FC236}">
                  <a16:creationId xmlns:a16="http://schemas.microsoft.com/office/drawing/2014/main" id="{6C059EA4-16DA-528E-01DC-91BC0FA4D1B9}"/>
                </a:ext>
              </a:extLst>
            </p:cNvPr>
            <p:cNvSpPr>
              <a:spLocks noChangeArrowheads="1"/>
            </p:cNvSpPr>
            <p:nvPr/>
          </p:nvSpPr>
          <p:spPr bwMode="auto">
            <a:xfrm>
              <a:off x="4362" y="2842"/>
              <a:ext cx="96" cy="240"/>
            </a:xfrm>
            <a:prstGeom prst="rect">
              <a:avLst/>
            </a:prstGeom>
            <a:solidFill>
              <a:srgbClr val="CCFFFF"/>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33" name="Line 27">
              <a:extLst>
                <a:ext uri="{FF2B5EF4-FFF2-40B4-BE49-F238E27FC236}">
                  <a16:creationId xmlns:a16="http://schemas.microsoft.com/office/drawing/2014/main" id="{E68309A7-0813-DC89-ED8F-ABDC5BD444A6}"/>
                </a:ext>
              </a:extLst>
            </p:cNvPr>
            <p:cNvSpPr>
              <a:spLocks noChangeShapeType="1"/>
            </p:cNvSpPr>
            <p:nvPr/>
          </p:nvSpPr>
          <p:spPr bwMode="auto">
            <a:xfrm flipV="1">
              <a:off x="3911" y="2179"/>
              <a:ext cx="328" cy="0"/>
            </a:xfrm>
            <a:prstGeom prst="line">
              <a:avLst/>
            </a:prstGeom>
            <a:noFill/>
            <a:ln w="28575">
              <a:solidFill>
                <a:schemeClr val="accent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grpSp>
          <p:nvGrpSpPr>
            <p:cNvPr id="34" name="Group 28">
              <a:extLst>
                <a:ext uri="{FF2B5EF4-FFF2-40B4-BE49-F238E27FC236}">
                  <a16:creationId xmlns:a16="http://schemas.microsoft.com/office/drawing/2014/main" id="{7DE241BB-383B-F020-AB29-FF1F31C50CA3}"/>
                </a:ext>
              </a:extLst>
            </p:cNvPr>
            <p:cNvGrpSpPr>
              <a:grpSpLocks/>
            </p:cNvGrpSpPr>
            <p:nvPr/>
          </p:nvGrpSpPr>
          <p:grpSpPr bwMode="auto">
            <a:xfrm>
              <a:off x="4865" y="2554"/>
              <a:ext cx="191" cy="291"/>
              <a:chOff x="3552" y="3168"/>
              <a:chExt cx="191" cy="291"/>
            </a:xfrm>
          </p:grpSpPr>
          <p:sp>
            <p:nvSpPr>
              <p:cNvPr id="99" name="Line 29">
                <a:extLst>
                  <a:ext uri="{FF2B5EF4-FFF2-40B4-BE49-F238E27FC236}">
                    <a16:creationId xmlns:a16="http://schemas.microsoft.com/office/drawing/2014/main" id="{8701F021-FBF6-E524-0AD4-12974A796B6B}"/>
                  </a:ext>
                </a:extLst>
              </p:cNvPr>
              <p:cNvSpPr>
                <a:spLocks noChangeShapeType="1"/>
              </p:cNvSpPr>
              <p:nvPr/>
            </p:nvSpPr>
            <p:spPr bwMode="auto">
              <a:xfrm>
                <a:off x="3552" y="3206"/>
                <a:ext cx="0" cy="227"/>
              </a:xfrm>
              <a:prstGeom prst="line">
                <a:avLst/>
              </a:prstGeom>
              <a:noFill/>
              <a:ln w="38100">
                <a:solidFill>
                  <a:srgbClr val="0033CC"/>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00" name="Line 30">
                <a:extLst>
                  <a:ext uri="{FF2B5EF4-FFF2-40B4-BE49-F238E27FC236}">
                    <a16:creationId xmlns:a16="http://schemas.microsoft.com/office/drawing/2014/main" id="{5091EDB5-D445-C978-C95B-39CEC8E7A017}"/>
                  </a:ext>
                </a:extLst>
              </p:cNvPr>
              <p:cNvSpPr>
                <a:spLocks noChangeShapeType="1"/>
              </p:cNvSpPr>
              <p:nvPr/>
            </p:nvSpPr>
            <p:spPr bwMode="auto">
              <a:xfrm flipV="1">
                <a:off x="3552" y="3168"/>
                <a:ext cx="173" cy="114"/>
              </a:xfrm>
              <a:prstGeom prst="line">
                <a:avLst/>
              </a:prstGeom>
              <a:noFill/>
              <a:ln w="38100">
                <a:solidFill>
                  <a:srgbClr val="0033CC"/>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01" name="Line 31">
                <a:extLst>
                  <a:ext uri="{FF2B5EF4-FFF2-40B4-BE49-F238E27FC236}">
                    <a16:creationId xmlns:a16="http://schemas.microsoft.com/office/drawing/2014/main" id="{940BEA42-D7EA-2006-58C8-75E36691DC21}"/>
                  </a:ext>
                </a:extLst>
              </p:cNvPr>
              <p:cNvSpPr>
                <a:spLocks noChangeShapeType="1"/>
              </p:cNvSpPr>
              <p:nvPr/>
            </p:nvSpPr>
            <p:spPr bwMode="auto">
              <a:xfrm>
                <a:off x="3552" y="3357"/>
                <a:ext cx="191" cy="102"/>
              </a:xfrm>
              <a:prstGeom prst="line">
                <a:avLst/>
              </a:prstGeom>
              <a:noFill/>
              <a:ln w="38100">
                <a:solidFill>
                  <a:srgbClr val="0033CC"/>
                </a:solidFill>
                <a:round/>
                <a:headEnd/>
                <a:tailEnd type="stealth" w="med" len="lg"/>
              </a:ln>
              <a:extLst>
                <a:ext uri="{909E8E84-426E-40DD-AFC4-6F175D3DCCD1}">
                  <a14:hiddenFill xmlns:a14="http://schemas.microsoft.com/office/drawing/2010/main">
                    <a:noFill/>
                  </a14:hiddenFill>
                </a:ext>
              </a:extLst>
            </p:spPr>
            <p:txBody>
              <a:bodyPr wrap="none" anchor="ctr"/>
              <a:lstStyle/>
              <a:p>
                <a:endParaRPr lang="zh-CN" altLang="en-US"/>
              </a:p>
            </p:txBody>
          </p:sp>
        </p:grpSp>
        <p:sp>
          <p:nvSpPr>
            <p:cNvPr id="35" name="Text Box 32">
              <a:extLst>
                <a:ext uri="{FF2B5EF4-FFF2-40B4-BE49-F238E27FC236}">
                  <a16:creationId xmlns:a16="http://schemas.microsoft.com/office/drawing/2014/main" id="{B0E910CD-1D1F-D246-A7A0-92C7D7D0AC1D}"/>
                </a:ext>
              </a:extLst>
            </p:cNvPr>
            <p:cNvSpPr txBox="1">
              <a:spLocks noChangeArrowheads="1"/>
            </p:cNvSpPr>
            <p:nvPr/>
          </p:nvSpPr>
          <p:spPr bwMode="auto">
            <a:xfrm>
              <a:off x="3841" y="1328"/>
              <a:ext cx="308" cy="2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r>
                <a:rPr kumimoji="0" lang="en-US" altLang="zh-CN" sz="2400" i="1">
                  <a:solidFill>
                    <a:srgbClr val="0033CC"/>
                  </a:solidFill>
                </a:rPr>
                <a:t>R</a:t>
              </a:r>
              <a:r>
                <a:rPr kumimoji="0" lang="en-US" altLang="zh-CN" sz="2400" baseline="-25000">
                  <a:solidFill>
                    <a:srgbClr val="0033CC"/>
                  </a:solidFill>
                </a:rPr>
                <a:t>1</a:t>
              </a:r>
            </a:p>
          </p:txBody>
        </p:sp>
        <p:grpSp>
          <p:nvGrpSpPr>
            <p:cNvPr id="36" name="Group 33">
              <a:extLst>
                <a:ext uri="{FF2B5EF4-FFF2-40B4-BE49-F238E27FC236}">
                  <a16:creationId xmlns:a16="http://schemas.microsoft.com/office/drawing/2014/main" id="{87C34E0E-24E3-98F0-3FD9-F50CC878DCDC}"/>
                </a:ext>
              </a:extLst>
            </p:cNvPr>
            <p:cNvGrpSpPr>
              <a:grpSpLocks/>
            </p:cNvGrpSpPr>
            <p:nvPr/>
          </p:nvGrpSpPr>
          <p:grpSpPr bwMode="auto">
            <a:xfrm>
              <a:off x="4865" y="1623"/>
              <a:ext cx="191" cy="291"/>
              <a:chOff x="3552" y="3168"/>
              <a:chExt cx="191" cy="291"/>
            </a:xfrm>
          </p:grpSpPr>
          <p:sp>
            <p:nvSpPr>
              <p:cNvPr id="96" name="Line 34">
                <a:extLst>
                  <a:ext uri="{FF2B5EF4-FFF2-40B4-BE49-F238E27FC236}">
                    <a16:creationId xmlns:a16="http://schemas.microsoft.com/office/drawing/2014/main" id="{EF3BF43A-455F-4D37-45AB-6C324639055C}"/>
                  </a:ext>
                </a:extLst>
              </p:cNvPr>
              <p:cNvSpPr>
                <a:spLocks noChangeShapeType="1"/>
              </p:cNvSpPr>
              <p:nvPr/>
            </p:nvSpPr>
            <p:spPr bwMode="auto">
              <a:xfrm>
                <a:off x="3552" y="3206"/>
                <a:ext cx="0" cy="227"/>
              </a:xfrm>
              <a:prstGeom prst="line">
                <a:avLst/>
              </a:prstGeom>
              <a:noFill/>
              <a:ln w="38100">
                <a:solidFill>
                  <a:srgbClr val="0033CC"/>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97" name="Line 35">
                <a:extLst>
                  <a:ext uri="{FF2B5EF4-FFF2-40B4-BE49-F238E27FC236}">
                    <a16:creationId xmlns:a16="http://schemas.microsoft.com/office/drawing/2014/main" id="{74C0901D-C140-2F51-5410-AEBA659CB754}"/>
                  </a:ext>
                </a:extLst>
              </p:cNvPr>
              <p:cNvSpPr>
                <a:spLocks noChangeShapeType="1"/>
              </p:cNvSpPr>
              <p:nvPr/>
            </p:nvSpPr>
            <p:spPr bwMode="auto">
              <a:xfrm flipV="1">
                <a:off x="3552" y="3168"/>
                <a:ext cx="173" cy="114"/>
              </a:xfrm>
              <a:prstGeom prst="line">
                <a:avLst/>
              </a:prstGeom>
              <a:noFill/>
              <a:ln w="38100">
                <a:solidFill>
                  <a:srgbClr val="0033CC"/>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98" name="Line 36">
                <a:extLst>
                  <a:ext uri="{FF2B5EF4-FFF2-40B4-BE49-F238E27FC236}">
                    <a16:creationId xmlns:a16="http://schemas.microsoft.com/office/drawing/2014/main" id="{37DD6A33-AC48-6B8A-7AA1-C3209A243CA3}"/>
                  </a:ext>
                </a:extLst>
              </p:cNvPr>
              <p:cNvSpPr>
                <a:spLocks noChangeShapeType="1"/>
              </p:cNvSpPr>
              <p:nvPr/>
            </p:nvSpPr>
            <p:spPr bwMode="auto">
              <a:xfrm>
                <a:off x="3552" y="3357"/>
                <a:ext cx="191" cy="102"/>
              </a:xfrm>
              <a:prstGeom prst="line">
                <a:avLst/>
              </a:prstGeom>
              <a:noFill/>
              <a:ln w="38100">
                <a:solidFill>
                  <a:srgbClr val="0033CC"/>
                </a:solidFill>
                <a:round/>
                <a:headEnd/>
                <a:tailEnd type="stealth" w="med" len="lg"/>
              </a:ln>
              <a:extLst>
                <a:ext uri="{909E8E84-426E-40DD-AFC4-6F175D3DCCD1}">
                  <a14:hiddenFill xmlns:a14="http://schemas.microsoft.com/office/drawing/2010/main">
                    <a:noFill/>
                  </a14:hiddenFill>
                </a:ext>
              </a:extLst>
            </p:spPr>
            <p:txBody>
              <a:bodyPr wrap="none" anchor="ctr"/>
              <a:lstStyle/>
              <a:p>
                <a:endParaRPr lang="zh-CN" altLang="en-US"/>
              </a:p>
            </p:txBody>
          </p:sp>
        </p:grpSp>
        <p:sp>
          <p:nvSpPr>
            <p:cNvPr id="37" name="Line 37">
              <a:extLst>
                <a:ext uri="{FF2B5EF4-FFF2-40B4-BE49-F238E27FC236}">
                  <a16:creationId xmlns:a16="http://schemas.microsoft.com/office/drawing/2014/main" id="{272EFE5C-4F0A-2474-0E74-0D9429ACF736}"/>
                </a:ext>
              </a:extLst>
            </p:cNvPr>
            <p:cNvSpPr>
              <a:spLocks noChangeShapeType="1"/>
            </p:cNvSpPr>
            <p:nvPr/>
          </p:nvSpPr>
          <p:spPr bwMode="auto">
            <a:xfrm rot="5422507" flipV="1">
              <a:off x="3773" y="2038"/>
              <a:ext cx="173" cy="114"/>
            </a:xfrm>
            <a:prstGeom prst="line">
              <a:avLst/>
            </a:prstGeom>
            <a:noFill/>
            <a:ln w="38100">
              <a:solidFill>
                <a:srgbClr val="0033CC"/>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38" name="Line 38">
              <a:extLst>
                <a:ext uri="{FF2B5EF4-FFF2-40B4-BE49-F238E27FC236}">
                  <a16:creationId xmlns:a16="http://schemas.microsoft.com/office/drawing/2014/main" id="{721C8222-CB74-2DCA-2C32-F60FDA4F921E}"/>
                </a:ext>
              </a:extLst>
            </p:cNvPr>
            <p:cNvSpPr>
              <a:spLocks noChangeShapeType="1"/>
            </p:cNvSpPr>
            <p:nvPr/>
          </p:nvSpPr>
          <p:spPr bwMode="auto">
            <a:xfrm rot="5422507">
              <a:off x="3581" y="2052"/>
              <a:ext cx="191" cy="102"/>
            </a:xfrm>
            <a:prstGeom prst="line">
              <a:avLst/>
            </a:prstGeom>
            <a:noFill/>
            <a:ln w="38100">
              <a:solidFill>
                <a:srgbClr val="FF0066"/>
              </a:solidFill>
              <a:round/>
              <a:headEnd/>
              <a:tailEnd type="stealth" w="med" len="lg"/>
            </a:ln>
            <a:extLst>
              <a:ext uri="{909E8E84-426E-40DD-AFC4-6F175D3DCCD1}">
                <a14:hiddenFill xmlns:a14="http://schemas.microsoft.com/office/drawing/2010/main">
                  <a:noFill/>
                </a14:hiddenFill>
              </a:ext>
            </a:extLst>
          </p:spPr>
          <p:txBody>
            <a:bodyPr wrap="none" anchor="ctr"/>
            <a:lstStyle/>
            <a:p>
              <a:endParaRPr lang="zh-CN" altLang="en-US"/>
            </a:p>
          </p:txBody>
        </p:sp>
        <p:grpSp>
          <p:nvGrpSpPr>
            <p:cNvPr id="39" name="Group 39">
              <a:extLst>
                <a:ext uri="{FF2B5EF4-FFF2-40B4-BE49-F238E27FC236}">
                  <a16:creationId xmlns:a16="http://schemas.microsoft.com/office/drawing/2014/main" id="{3D56BCDA-B308-858F-BBA5-AE8E9DCFFC2F}"/>
                </a:ext>
              </a:extLst>
            </p:cNvPr>
            <p:cNvGrpSpPr>
              <a:grpSpLocks/>
            </p:cNvGrpSpPr>
            <p:nvPr/>
          </p:nvGrpSpPr>
          <p:grpSpPr bwMode="auto">
            <a:xfrm>
              <a:off x="4241" y="2025"/>
              <a:ext cx="191" cy="291"/>
              <a:chOff x="3552" y="3168"/>
              <a:chExt cx="191" cy="291"/>
            </a:xfrm>
          </p:grpSpPr>
          <p:sp>
            <p:nvSpPr>
              <p:cNvPr id="93" name="Line 40">
                <a:extLst>
                  <a:ext uri="{FF2B5EF4-FFF2-40B4-BE49-F238E27FC236}">
                    <a16:creationId xmlns:a16="http://schemas.microsoft.com/office/drawing/2014/main" id="{B50BE06C-F1A4-1ED0-3701-AD20459D7FA8}"/>
                  </a:ext>
                </a:extLst>
              </p:cNvPr>
              <p:cNvSpPr>
                <a:spLocks noChangeShapeType="1"/>
              </p:cNvSpPr>
              <p:nvPr/>
            </p:nvSpPr>
            <p:spPr bwMode="auto">
              <a:xfrm>
                <a:off x="3552" y="3206"/>
                <a:ext cx="0" cy="227"/>
              </a:xfrm>
              <a:prstGeom prst="line">
                <a:avLst/>
              </a:prstGeom>
              <a:noFill/>
              <a:ln w="38100">
                <a:solidFill>
                  <a:srgbClr val="0033CC"/>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94" name="Line 41">
                <a:extLst>
                  <a:ext uri="{FF2B5EF4-FFF2-40B4-BE49-F238E27FC236}">
                    <a16:creationId xmlns:a16="http://schemas.microsoft.com/office/drawing/2014/main" id="{B3E92E67-0853-8D74-D360-0F3F5B817F92}"/>
                  </a:ext>
                </a:extLst>
              </p:cNvPr>
              <p:cNvSpPr>
                <a:spLocks noChangeShapeType="1"/>
              </p:cNvSpPr>
              <p:nvPr/>
            </p:nvSpPr>
            <p:spPr bwMode="auto">
              <a:xfrm flipV="1">
                <a:off x="3552" y="3168"/>
                <a:ext cx="173" cy="114"/>
              </a:xfrm>
              <a:prstGeom prst="line">
                <a:avLst/>
              </a:prstGeom>
              <a:noFill/>
              <a:ln w="38100">
                <a:solidFill>
                  <a:srgbClr val="0033CC"/>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95" name="Line 42">
                <a:extLst>
                  <a:ext uri="{FF2B5EF4-FFF2-40B4-BE49-F238E27FC236}">
                    <a16:creationId xmlns:a16="http://schemas.microsoft.com/office/drawing/2014/main" id="{C61F376D-86CE-1119-4D0F-D37330672035}"/>
                  </a:ext>
                </a:extLst>
              </p:cNvPr>
              <p:cNvSpPr>
                <a:spLocks noChangeShapeType="1"/>
              </p:cNvSpPr>
              <p:nvPr/>
            </p:nvSpPr>
            <p:spPr bwMode="auto">
              <a:xfrm>
                <a:off x="3552" y="3357"/>
                <a:ext cx="191" cy="102"/>
              </a:xfrm>
              <a:prstGeom prst="line">
                <a:avLst/>
              </a:prstGeom>
              <a:noFill/>
              <a:ln w="38100">
                <a:solidFill>
                  <a:srgbClr val="0033CC"/>
                </a:solidFill>
                <a:round/>
                <a:headEnd/>
                <a:tailEnd type="stealth" w="med" len="lg"/>
              </a:ln>
              <a:extLst>
                <a:ext uri="{909E8E84-426E-40DD-AFC4-6F175D3DCCD1}">
                  <a14:hiddenFill xmlns:a14="http://schemas.microsoft.com/office/drawing/2010/main">
                    <a:noFill/>
                  </a14:hiddenFill>
                </a:ext>
              </a:extLst>
            </p:spPr>
            <p:txBody>
              <a:bodyPr wrap="none" anchor="ctr"/>
              <a:lstStyle/>
              <a:p>
                <a:endParaRPr lang="zh-CN" altLang="en-US"/>
              </a:p>
            </p:txBody>
          </p:sp>
        </p:grpSp>
        <p:sp>
          <p:nvSpPr>
            <p:cNvPr id="40" name="Line 43">
              <a:extLst>
                <a:ext uri="{FF2B5EF4-FFF2-40B4-BE49-F238E27FC236}">
                  <a16:creationId xmlns:a16="http://schemas.microsoft.com/office/drawing/2014/main" id="{092E6C8B-6070-E2E1-E44C-6E9120C854AB}"/>
                </a:ext>
              </a:extLst>
            </p:cNvPr>
            <p:cNvSpPr>
              <a:spLocks noChangeShapeType="1"/>
            </p:cNvSpPr>
            <p:nvPr/>
          </p:nvSpPr>
          <p:spPr bwMode="auto">
            <a:xfrm>
              <a:off x="3341" y="3038"/>
              <a:ext cx="192" cy="0"/>
            </a:xfrm>
            <a:prstGeom prst="line">
              <a:avLst/>
            </a:prstGeom>
            <a:noFill/>
            <a:ln w="5715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41" name="AutoShape 44">
              <a:extLst>
                <a:ext uri="{FF2B5EF4-FFF2-40B4-BE49-F238E27FC236}">
                  <a16:creationId xmlns:a16="http://schemas.microsoft.com/office/drawing/2014/main" id="{64A3652A-0F74-DBA5-5AD3-6F1ED73EB9F0}"/>
                </a:ext>
              </a:extLst>
            </p:cNvPr>
            <p:cNvSpPr>
              <a:spLocks noChangeArrowheads="1"/>
            </p:cNvSpPr>
            <p:nvPr/>
          </p:nvSpPr>
          <p:spPr bwMode="auto">
            <a:xfrm>
              <a:off x="3096" y="2135"/>
              <a:ext cx="66" cy="69"/>
            </a:xfrm>
            <a:prstGeom prst="flowChartConnector">
              <a:avLst/>
            </a:prstGeom>
            <a:solidFill>
              <a:srgbClr val="0033CC"/>
            </a:solidFill>
            <a:ln w="2857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42" name="AutoShape 45">
              <a:extLst>
                <a:ext uri="{FF2B5EF4-FFF2-40B4-BE49-F238E27FC236}">
                  <a16:creationId xmlns:a16="http://schemas.microsoft.com/office/drawing/2014/main" id="{B98A95E8-A81D-AAA2-BEC2-B6AC4863FE16}"/>
                </a:ext>
              </a:extLst>
            </p:cNvPr>
            <p:cNvSpPr>
              <a:spLocks noChangeArrowheads="1"/>
            </p:cNvSpPr>
            <p:nvPr/>
          </p:nvSpPr>
          <p:spPr bwMode="auto">
            <a:xfrm>
              <a:off x="5006" y="943"/>
              <a:ext cx="66" cy="69"/>
            </a:xfrm>
            <a:prstGeom prst="flowChartConnector">
              <a:avLst/>
            </a:prstGeom>
            <a:noFill/>
            <a:ln w="28575">
              <a:solidFill>
                <a:srgbClr val="0033CC"/>
              </a:solidFill>
              <a:round/>
              <a:headEnd/>
              <a:tailEn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43" name="AutoShape 46">
              <a:extLst>
                <a:ext uri="{FF2B5EF4-FFF2-40B4-BE49-F238E27FC236}">
                  <a16:creationId xmlns:a16="http://schemas.microsoft.com/office/drawing/2014/main" id="{11CFBAFA-3ED5-6DF1-97C9-BF19B0206321}"/>
                </a:ext>
              </a:extLst>
            </p:cNvPr>
            <p:cNvSpPr>
              <a:spLocks noChangeArrowheads="1"/>
            </p:cNvSpPr>
            <p:nvPr/>
          </p:nvSpPr>
          <p:spPr bwMode="auto">
            <a:xfrm>
              <a:off x="5371" y="2399"/>
              <a:ext cx="66" cy="69"/>
            </a:xfrm>
            <a:prstGeom prst="flowChartConnector">
              <a:avLst/>
            </a:prstGeom>
            <a:noFill/>
            <a:ln w="28575">
              <a:solidFill>
                <a:srgbClr val="0033CC"/>
              </a:solidFill>
              <a:round/>
              <a:headEnd/>
              <a:tailEn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44" name="AutoShape 47">
              <a:extLst>
                <a:ext uri="{FF2B5EF4-FFF2-40B4-BE49-F238E27FC236}">
                  <a16:creationId xmlns:a16="http://schemas.microsoft.com/office/drawing/2014/main" id="{0B562786-9778-D8E4-69F7-28E4B6ABB346}"/>
                </a:ext>
              </a:extLst>
            </p:cNvPr>
            <p:cNvSpPr>
              <a:spLocks noChangeArrowheads="1"/>
            </p:cNvSpPr>
            <p:nvPr/>
          </p:nvSpPr>
          <p:spPr bwMode="auto">
            <a:xfrm rot="10800000">
              <a:off x="4941" y="2115"/>
              <a:ext cx="192" cy="150"/>
            </a:xfrm>
            <a:prstGeom prst="triangle">
              <a:avLst>
                <a:gd name="adj" fmla="val 50000"/>
              </a:avLst>
            </a:prstGeom>
            <a:noFill/>
            <a:ln w="38100">
              <a:solidFill>
                <a:srgbClr val="0033CC"/>
              </a:solidFill>
              <a:miter lim="800000"/>
              <a:headEnd/>
              <a:tailEnd/>
            </a:ln>
            <a:effectLst/>
            <a:extLst>
              <a:ext uri="{909E8E84-426E-40DD-AFC4-6F175D3DCCD1}">
                <a14:hiddenFill xmlns:a14="http://schemas.microsoft.com/office/drawing/2010/main">
                  <a:solidFill>
                    <a:schemeClr val="bg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45" name="Line 48">
              <a:extLst>
                <a:ext uri="{FF2B5EF4-FFF2-40B4-BE49-F238E27FC236}">
                  <a16:creationId xmlns:a16="http://schemas.microsoft.com/office/drawing/2014/main" id="{D687FA9D-9EFE-9AC1-38F5-B3E49CE36AD1}"/>
                </a:ext>
              </a:extLst>
            </p:cNvPr>
            <p:cNvSpPr>
              <a:spLocks noChangeShapeType="1"/>
            </p:cNvSpPr>
            <p:nvPr/>
          </p:nvSpPr>
          <p:spPr bwMode="auto">
            <a:xfrm rot="10800000" flipV="1">
              <a:off x="4916" y="2271"/>
              <a:ext cx="235" cy="0"/>
            </a:xfrm>
            <a:prstGeom prst="line">
              <a:avLst/>
            </a:prstGeom>
            <a:noFill/>
            <a:ln w="381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46" name="AutoShape 49">
              <a:extLst>
                <a:ext uri="{FF2B5EF4-FFF2-40B4-BE49-F238E27FC236}">
                  <a16:creationId xmlns:a16="http://schemas.microsoft.com/office/drawing/2014/main" id="{7FD8FE92-7017-12E9-9E2D-B918295A195F}"/>
                </a:ext>
              </a:extLst>
            </p:cNvPr>
            <p:cNvSpPr>
              <a:spLocks noChangeArrowheads="1"/>
            </p:cNvSpPr>
            <p:nvPr/>
          </p:nvSpPr>
          <p:spPr bwMode="auto">
            <a:xfrm>
              <a:off x="5006" y="2397"/>
              <a:ext cx="66" cy="69"/>
            </a:xfrm>
            <a:prstGeom prst="flowChartConnector">
              <a:avLst/>
            </a:prstGeom>
            <a:solidFill>
              <a:srgbClr val="0033CC"/>
            </a:solidFill>
            <a:ln w="2857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47" name="AutoShape 50">
              <a:extLst>
                <a:ext uri="{FF2B5EF4-FFF2-40B4-BE49-F238E27FC236}">
                  <a16:creationId xmlns:a16="http://schemas.microsoft.com/office/drawing/2014/main" id="{318B952F-A0FC-74AC-94C4-53F65F376058}"/>
                </a:ext>
              </a:extLst>
            </p:cNvPr>
            <p:cNvSpPr>
              <a:spLocks noChangeArrowheads="1"/>
            </p:cNvSpPr>
            <p:nvPr/>
          </p:nvSpPr>
          <p:spPr bwMode="auto">
            <a:xfrm>
              <a:off x="5003" y="3163"/>
              <a:ext cx="66" cy="69"/>
            </a:xfrm>
            <a:prstGeom prst="flowChartConnector">
              <a:avLst/>
            </a:prstGeom>
            <a:solidFill>
              <a:srgbClr val="0033CC"/>
            </a:solidFill>
            <a:ln w="2857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48" name="AutoShape 51">
              <a:extLst>
                <a:ext uri="{FF2B5EF4-FFF2-40B4-BE49-F238E27FC236}">
                  <a16:creationId xmlns:a16="http://schemas.microsoft.com/office/drawing/2014/main" id="{42D95861-B81B-D9F2-30F1-5008187FC556}"/>
                </a:ext>
              </a:extLst>
            </p:cNvPr>
            <p:cNvSpPr>
              <a:spLocks noChangeArrowheads="1"/>
            </p:cNvSpPr>
            <p:nvPr/>
          </p:nvSpPr>
          <p:spPr bwMode="auto">
            <a:xfrm>
              <a:off x="4383" y="2671"/>
              <a:ext cx="66" cy="69"/>
            </a:xfrm>
            <a:prstGeom prst="flowChartConnector">
              <a:avLst/>
            </a:prstGeom>
            <a:solidFill>
              <a:srgbClr val="0033CC"/>
            </a:solidFill>
            <a:ln w="2857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49" name="AutoShape 52">
              <a:extLst>
                <a:ext uri="{FF2B5EF4-FFF2-40B4-BE49-F238E27FC236}">
                  <a16:creationId xmlns:a16="http://schemas.microsoft.com/office/drawing/2014/main" id="{467D2260-0CD3-D7F5-AB6C-AFEC87FEE5A6}"/>
                </a:ext>
              </a:extLst>
            </p:cNvPr>
            <p:cNvSpPr>
              <a:spLocks noChangeArrowheads="1"/>
            </p:cNvSpPr>
            <p:nvPr/>
          </p:nvSpPr>
          <p:spPr bwMode="auto">
            <a:xfrm>
              <a:off x="5007" y="1115"/>
              <a:ext cx="66" cy="69"/>
            </a:xfrm>
            <a:prstGeom prst="flowChartConnector">
              <a:avLst/>
            </a:prstGeom>
            <a:solidFill>
              <a:srgbClr val="0033CC"/>
            </a:solidFill>
            <a:ln w="2857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50" name="AutoShape 53">
              <a:extLst>
                <a:ext uri="{FF2B5EF4-FFF2-40B4-BE49-F238E27FC236}">
                  <a16:creationId xmlns:a16="http://schemas.microsoft.com/office/drawing/2014/main" id="{611F3870-CA7A-7D27-E252-50D5608874A8}"/>
                </a:ext>
              </a:extLst>
            </p:cNvPr>
            <p:cNvSpPr>
              <a:spLocks noChangeArrowheads="1"/>
            </p:cNvSpPr>
            <p:nvPr/>
          </p:nvSpPr>
          <p:spPr bwMode="auto">
            <a:xfrm>
              <a:off x="4380" y="1112"/>
              <a:ext cx="66" cy="69"/>
            </a:xfrm>
            <a:prstGeom prst="flowChartConnector">
              <a:avLst/>
            </a:prstGeom>
            <a:solidFill>
              <a:srgbClr val="0033CC"/>
            </a:solidFill>
            <a:ln w="2857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51" name="Rectangle 54">
              <a:extLst>
                <a:ext uri="{FF2B5EF4-FFF2-40B4-BE49-F238E27FC236}">
                  <a16:creationId xmlns:a16="http://schemas.microsoft.com/office/drawing/2014/main" id="{1E801F76-CA3D-3D2C-DD67-51256815A1DA}"/>
                </a:ext>
              </a:extLst>
            </p:cNvPr>
            <p:cNvSpPr>
              <a:spLocks noChangeArrowheads="1"/>
            </p:cNvSpPr>
            <p:nvPr/>
          </p:nvSpPr>
          <p:spPr bwMode="auto">
            <a:xfrm>
              <a:off x="3719" y="1368"/>
              <a:ext cx="96" cy="240"/>
            </a:xfrm>
            <a:prstGeom prst="rect">
              <a:avLst/>
            </a:prstGeom>
            <a:solidFill>
              <a:srgbClr val="CCFFFF"/>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52" name="Text Box 55">
              <a:extLst>
                <a:ext uri="{FF2B5EF4-FFF2-40B4-BE49-F238E27FC236}">
                  <a16:creationId xmlns:a16="http://schemas.microsoft.com/office/drawing/2014/main" id="{E1A7FB2E-BFBA-BB85-6415-6984F3616BC5}"/>
                </a:ext>
              </a:extLst>
            </p:cNvPr>
            <p:cNvSpPr txBox="1">
              <a:spLocks noChangeArrowheads="1"/>
            </p:cNvSpPr>
            <p:nvPr/>
          </p:nvSpPr>
          <p:spPr bwMode="auto">
            <a:xfrm>
              <a:off x="2797" y="1847"/>
              <a:ext cx="244"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400" i="1">
                  <a:solidFill>
                    <a:srgbClr val="FF0066"/>
                  </a:solidFill>
                </a:rPr>
                <a:t>A</a:t>
              </a:r>
            </a:p>
          </p:txBody>
        </p:sp>
        <p:sp>
          <p:nvSpPr>
            <p:cNvPr id="53" name="Text Box 56">
              <a:extLst>
                <a:ext uri="{FF2B5EF4-FFF2-40B4-BE49-F238E27FC236}">
                  <a16:creationId xmlns:a16="http://schemas.microsoft.com/office/drawing/2014/main" id="{505F1558-689E-6DB1-13DB-AD0F85142F45}"/>
                </a:ext>
              </a:extLst>
            </p:cNvPr>
            <p:cNvSpPr txBox="1">
              <a:spLocks noChangeArrowheads="1"/>
            </p:cNvSpPr>
            <p:nvPr/>
          </p:nvSpPr>
          <p:spPr bwMode="auto">
            <a:xfrm>
              <a:off x="3620" y="2103"/>
              <a:ext cx="328" cy="2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r>
                <a:rPr kumimoji="0" lang="en-US" altLang="zh-CN" sz="2400">
                  <a:solidFill>
                    <a:srgbClr val="0033CC"/>
                  </a:solidFill>
                </a:rPr>
                <a:t>T</a:t>
              </a:r>
              <a:r>
                <a:rPr kumimoji="0" lang="en-US" altLang="zh-CN" sz="2400" baseline="-25000">
                  <a:solidFill>
                    <a:srgbClr val="0033CC"/>
                  </a:solidFill>
                </a:rPr>
                <a:t>1</a:t>
              </a:r>
            </a:p>
          </p:txBody>
        </p:sp>
        <p:sp>
          <p:nvSpPr>
            <p:cNvPr id="54" name="Text Box 57">
              <a:extLst>
                <a:ext uri="{FF2B5EF4-FFF2-40B4-BE49-F238E27FC236}">
                  <a16:creationId xmlns:a16="http://schemas.microsoft.com/office/drawing/2014/main" id="{747742B3-2FFE-2BCA-2D1D-5F538E519A3B}"/>
                </a:ext>
              </a:extLst>
            </p:cNvPr>
            <p:cNvSpPr txBox="1">
              <a:spLocks noChangeArrowheads="1"/>
            </p:cNvSpPr>
            <p:nvPr/>
          </p:nvSpPr>
          <p:spPr bwMode="auto">
            <a:xfrm>
              <a:off x="4368" y="2008"/>
              <a:ext cx="328" cy="2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r>
                <a:rPr kumimoji="0" lang="en-US" altLang="zh-CN" sz="2400">
                  <a:solidFill>
                    <a:srgbClr val="0033CC"/>
                  </a:solidFill>
                </a:rPr>
                <a:t>T</a:t>
              </a:r>
              <a:r>
                <a:rPr kumimoji="0" lang="en-US" altLang="zh-CN" sz="2400" baseline="-25000">
                  <a:solidFill>
                    <a:srgbClr val="0033CC"/>
                  </a:solidFill>
                </a:rPr>
                <a:t>2</a:t>
              </a:r>
            </a:p>
          </p:txBody>
        </p:sp>
        <p:sp>
          <p:nvSpPr>
            <p:cNvPr id="55" name="Text Box 58">
              <a:extLst>
                <a:ext uri="{FF2B5EF4-FFF2-40B4-BE49-F238E27FC236}">
                  <a16:creationId xmlns:a16="http://schemas.microsoft.com/office/drawing/2014/main" id="{8A9828C7-B13D-EC9D-B4E7-FDAA5F359179}"/>
                </a:ext>
              </a:extLst>
            </p:cNvPr>
            <p:cNvSpPr txBox="1">
              <a:spLocks noChangeArrowheads="1"/>
            </p:cNvSpPr>
            <p:nvPr/>
          </p:nvSpPr>
          <p:spPr bwMode="auto">
            <a:xfrm>
              <a:off x="5003" y="1635"/>
              <a:ext cx="328" cy="2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r>
                <a:rPr kumimoji="0" lang="en-US" altLang="zh-CN" sz="2400">
                  <a:solidFill>
                    <a:srgbClr val="0033CC"/>
                  </a:solidFill>
                </a:rPr>
                <a:t>T</a:t>
              </a:r>
              <a:r>
                <a:rPr kumimoji="0" lang="en-US" altLang="zh-CN" sz="2400" baseline="-25000">
                  <a:solidFill>
                    <a:srgbClr val="0033CC"/>
                  </a:solidFill>
                </a:rPr>
                <a:t>3</a:t>
              </a:r>
            </a:p>
          </p:txBody>
        </p:sp>
        <p:sp>
          <p:nvSpPr>
            <p:cNvPr id="56" name="Text Box 59">
              <a:extLst>
                <a:ext uri="{FF2B5EF4-FFF2-40B4-BE49-F238E27FC236}">
                  <a16:creationId xmlns:a16="http://schemas.microsoft.com/office/drawing/2014/main" id="{B10517D3-AA73-D69A-C032-668CBF750073}"/>
                </a:ext>
              </a:extLst>
            </p:cNvPr>
            <p:cNvSpPr txBox="1">
              <a:spLocks noChangeArrowheads="1"/>
            </p:cNvSpPr>
            <p:nvPr/>
          </p:nvSpPr>
          <p:spPr bwMode="auto">
            <a:xfrm>
              <a:off x="5003" y="2566"/>
              <a:ext cx="328" cy="2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r>
                <a:rPr kumimoji="0" lang="en-US" altLang="zh-CN" sz="2400">
                  <a:solidFill>
                    <a:srgbClr val="0033CC"/>
                  </a:solidFill>
                </a:rPr>
                <a:t>T</a:t>
              </a:r>
              <a:r>
                <a:rPr kumimoji="0" lang="en-US" altLang="zh-CN" sz="2400" baseline="-25000">
                  <a:solidFill>
                    <a:srgbClr val="0033CC"/>
                  </a:solidFill>
                </a:rPr>
                <a:t>4</a:t>
              </a:r>
            </a:p>
          </p:txBody>
        </p:sp>
        <p:sp>
          <p:nvSpPr>
            <p:cNvPr id="57" name="Text Box 60">
              <a:extLst>
                <a:ext uri="{FF2B5EF4-FFF2-40B4-BE49-F238E27FC236}">
                  <a16:creationId xmlns:a16="http://schemas.microsoft.com/office/drawing/2014/main" id="{77A2CFC6-5129-2F11-01BD-F97D027F70A3}"/>
                </a:ext>
              </a:extLst>
            </p:cNvPr>
            <p:cNvSpPr txBox="1">
              <a:spLocks noChangeArrowheads="1"/>
            </p:cNvSpPr>
            <p:nvPr/>
          </p:nvSpPr>
          <p:spPr bwMode="auto">
            <a:xfrm>
              <a:off x="5117" y="2039"/>
              <a:ext cx="319" cy="2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r>
                <a:rPr kumimoji="0" lang="en-US" altLang="zh-CN" sz="2400">
                  <a:solidFill>
                    <a:srgbClr val="0033CC"/>
                  </a:solidFill>
                </a:rPr>
                <a:t>D</a:t>
              </a:r>
              <a:endParaRPr kumimoji="0" lang="en-US" altLang="zh-CN" sz="2400" baseline="-25000">
                <a:solidFill>
                  <a:srgbClr val="0033CC"/>
                </a:solidFill>
              </a:endParaRPr>
            </a:p>
          </p:txBody>
        </p:sp>
        <p:sp>
          <p:nvSpPr>
            <p:cNvPr id="58" name="Text Box 61">
              <a:extLst>
                <a:ext uri="{FF2B5EF4-FFF2-40B4-BE49-F238E27FC236}">
                  <a16:creationId xmlns:a16="http://schemas.microsoft.com/office/drawing/2014/main" id="{E2CF09A3-8151-0C1F-594E-2930910BAB28}"/>
                </a:ext>
              </a:extLst>
            </p:cNvPr>
            <p:cNvSpPr txBox="1">
              <a:spLocks noChangeArrowheads="1"/>
            </p:cNvSpPr>
            <p:nvPr/>
          </p:nvSpPr>
          <p:spPr bwMode="auto">
            <a:xfrm>
              <a:off x="4489" y="1277"/>
              <a:ext cx="308" cy="2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r>
                <a:rPr kumimoji="0" lang="en-US" altLang="zh-CN" sz="2400" i="1">
                  <a:solidFill>
                    <a:srgbClr val="0033CC"/>
                  </a:solidFill>
                </a:rPr>
                <a:t>R</a:t>
              </a:r>
              <a:r>
                <a:rPr kumimoji="0" lang="en-US" altLang="zh-CN" sz="2400" baseline="-25000">
                  <a:solidFill>
                    <a:srgbClr val="0033CC"/>
                  </a:solidFill>
                </a:rPr>
                <a:t>2</a:t>
              </a:r>
            </a:p>
          </p:txBody>
        </p:sp>
        <p:sp>
          <p:nvSpPr>
            <p:cNvPr id="59" name="Text Box 62">
              <a:extLst>
                <a:ext uri="{FF2B5EF4-FFF2-40B4-BE49-F238E27FC236}">
                  <a16:creationId xmlns:a16="http://schemas.microsoft.com/office/drawing/2014/main" id="{81B1D16D-E76E-010C-543B-7BBBB92AA735}"/>
                </a:ext>
              </a:extLst>
            </p:cNvPr>
            <p:cNvSpPr txBox="1">
              <a:spLocks noChangeArrowheads="1"/>
            </p:cNvSpPr>
            <p:nvPr/>
          </p:nvSpPr>
          <p:spPr bwMode="auto">
            <a:xfrm>
              <a:off x="4467" y="2791"/>
              <a:ext cx="308" cy="2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r>
                <a:rPr kumimoji="0" lang="en-US" altLang="zh-CN" sz="2400" i="1">
                  <a:solidFill>
                    <a:srgbClr val="0033CC"/>
                  </a:solidFill>
                </a:rPr>
                <a:t>R</a:t>
              </a:r>
              <a:r>
                <a:rPr kumimoji="0" lang="en-US" altLang="zh-CN" sz="2400" baseline="-25000">
                  <a:solidFill>
                    <a:srgbClr val="0033CC"/>
                  </a:solidFill>
                </a:rPr>
                <a:t>3</a:t>
              </a:r>
            </a:p>
          </p:txBody>
        </p:sp>
        <p:sp>
          <p:nvSpPr>
            <p:cNvPr id="60" name="Text Box 63">
              <a:extLst>
                <a:ext uri="{FF2B5EF4-FFF2-40B4-BE49-F238E27FC236}">
                  <a16:creationId xmlns:a16="http://schemas.microsoft.com/office/drawing/2014/main" id="{D176B708-9D6F-88E0-BAC0-46B5E4C0EE46}"/>
                </a:ext>
              </a:extLst>
            </p:cNvPr>
            <p:cNvSpPr txBox="1">
              <a:spLocks noChangeArrowheads="1"/>
            </p:cNvSpPr>
            <p:nvPr/>
          </p:nvSpPr>
          <p:spPr bwMode="auto">
            <a:xfrm>
              <a:off x="5105" y="1251"/>
              <a:ext cx="308" cy="2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r>
                <a:rPr kumimoji="0" lang="en-US" altLang="zh-CN" sz="2400" i="1">
                  <a:solidFill>
                    <a:srgbClr val="0033CC"/>
                  </a:solidFill>
                </a:rPr>
                <a:t>R</a:t>
              </a:r>
              <a:r>
                <a:rPr kumimoji="0" lang="en-US" altLang="zh-CN" sz="2400" baseline="-25000">
                  <a:solidFill>
                    <a:srgbClr val="0033CC"/>
                  </a:solidFill>
                </a:rPr>
                <a:t>4</a:t>
              </a:r>
            </a:p>
          </p:txBody>
        </p:sp>
        <p:sp>
          <p:nvSpPr>
            <p:cNvPr id="61" name="Text Box 64">
              <a:extLst>
                <a:ext uri="{FF2B5EF4-FFF2-40B4-BE49-F238E27FC236}">
                  <a16:creationId xmlns:a16="http://schemas.microsoft.com/office/drawing/2014/main" id="{91F1887E-8B52-722C-3C9B-100E29ED58CA}"/>
                </a:ext>
              </a:extLst>
            </p:cNvPr>
            <p:cNvSpPr txBox="1">
              <a:spLocks noChangeArrowheads="1"/>
            </p:cNvSpPr>
            <p:nvPr/>
          </p:nvSpPr>
          <p:spPr bwMode="auto">
            <a:xfrm>
              <a:off x="5344" y="2120"/>
              <a:ext cx="275"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400" i="1">
                  <a:solidFill>
                    <a:srgbClr val="FF0066"/>
                  </a:solidFill>
                </a:rPr>
                <a:t>Y</a:t>
              </a:r>
            </a:p>
          </p:txBody>
        </p:sp>
        <p:sp>
          <p:nvSpPr>
            <p:cNvPr id="62" name="Line 65">
              <a:extLst>
                <a:ext uri="{FF2B5EF4-FFF2-40B4-BE49-F238E27FC236}">
                  <a16:creationId xmlns:a16="http://schemas.microsoft.com/office/drawing/2014/main" id="{1AE201A4-E220-60F5-4F66-66C72722A874}"/>
                </a:ext>
              </a:extLst>
            </p:cNvPr>
            <p:cNvSpPr>
              <a:spLocks noChangeShapeType="1"/>
            </p:cNvSpPr>
            <p:nvPr/>
          </p:nvSpPr>
          <p:spPr bwMode="auto">
            <a:xfrm rot="5422507">
              <a:off x="3463" y="2051"/>
              <a:ext cx="191" cy="102"/>
            </a:xfrm>
            <a:prstGeom prst="line">
              <a:avLst/>
            </a:prstGeom>
            <a:noFill/>
            <a:ln w="38100">
              <a:solidFill>
                <a:srgbClr val="0033CC"/>
              </a:solidFill>
              <a:round/>
              <a:headEnd/>
              <a:tailEnd type="stealth" w="med" len="lg"/>
            </a:ln>
            <a:extLst>
              <a:ext uri="{909E8E84-426E-40DD-AFC4-6F175D3DCCD1}">
                <a14:hiddenFill xmlns:a14="http://schemas.microsoft.com/office/drawing/2010/main">
                  <a:noFill/>
                </a14:hiddenFill>
              </a:ext>
            </a:extLst>
          </p:spPr>
          <p:txBody>
            <a:bodyPr wrap="none" anchor="ctr"/>
            <a:lstStyle/>
            <a:p>
              <a:endParaRPr lang="zh-CN" altLang="en-US"/>
            </a:p>
          </p:txBody>
        </p:sp>
        <p:sp>
          <p:nvSpPr>
            <p:cNvPr id="63" name="Line 66">
              <a:extLst>
                <a:ext uri="{FF2B5EF4-FFF2-40B4-BE49-F238E27FC236}">
                  <a16:creationId xmlns:a16="http://schemas.microsoft.com/office/drawing/2014/main" id="{7764B462-1DE7-46F6-E899-1317419105EC}"/>
                </a:ext>
              </a:extLst>
            </p:cNvPr>
            <p:cNvSpPr>
              <a:spLocks noChangeShapeType="1"/>
            </p:cNvSpPr>
            <p:nvPr/>
          </p:nvSpPr>
          <p:spPr bwMode="auto">
            <a:xfrm flipH="1">
              <a:off x="3432" y="2309"/>
              <a:ext cx="1" cy="717"/>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64" name="Line 67">
              <a:extLst>
                <a:ext uri="{FF2B5EF4-FFF2-40B4-BE49-F238E27FC236}">
                  <a16:creationId xmlns:a16="http://schemas.microsoft.com/office/drawing/2014/main" id="{BEA731BE-DFD2-14E8-BF0B-86DFA5899014}"/>
                </a:ext>
              </a:extLst>
            </p:cNvPr>
            <p:cNvSpPr>
              <a:spLocks noChangeShapeType="1"/>
            </p:cNvSpPr>
            <p:nvPr/>
          </p:nvSpPr>
          <p:spPr bwMode="auto">
            <a:xfrm flipH="1">
              <a:off x="2998" y="2311"/>
              <a:ext cx="541"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65" name="Line 68">
              <a:extLst>
                <a:ext uri="{FF2B5EF4-FFF2-40B4-BE49-F238E27FC236}">
                  <a16:creationId xmlns:a16="http://schemas.microsoft.com/office/drawing/2014/main" id="{C0038134-0C68-F300-423B-04A1DD6415EA}"/>
                </a:ext>
              </a:extLst>
            </p:cNvPr>
            <p:cNvSpPr>
              <a:spLocks noChangeShapeType="1"/>
            </p:cNvSpPr>
            <p:nvPr/>
          </p:nvSpPr>
          <p:spPr bwMode="auto">
            <a:xfrm flipH="1">
              <a:off x="3536" y="2165"/>
              <a:ext cx="0" cy="152"/>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66" name="AutoShape 69">
              <a:extLst>
                <a:ext uri="{FF2B5EF4-FFF2-40B4-BE49-F238E27FC236}">
                  <a16:creationId xmlns:a16="http://schemas.microsoft.com/office/drawing/2014/main" id="{327E6250-DEF8-9156-2267-F38E05AD1179}"/>
                </a:ext>
              </a:extLst>
            </p:cNvPr>
            <p:cNvSpPr>
              <a:spLocks noChangeArrowheads="1"/>
            </p:cNvSpPr>
            <p:nvPr/>
          </p:nvSpPr>
          <p:spPr bwMode="auto">
            <a:xfrm>
              <a:off x="3404" y="2279"/>
              <a:ext cx="66" cy="69"/>
            </a:xfrm>
            <a:prstGeom prst="flowChartConnector">
              <a:avLst/>
            </a:prstGeom>
            <a:solidFill>
              <a:srgbClr val="0033CC"/>
            </a:solidFill>
            <a:ln w="2857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67" name="AutoShape 70">
              <a:extLst>
                <a:ext uri="{FF2B5EF4-FFF2-40B4-BE49-F238E27FC236}">
                  <a16:creationId xmlns:a16="http://schemas.microsoft.com/office/drawing/2014/main" id="{4CE98551-34CA-A4F2-3F9D-7CD59960DDFF}"/>
                </a:ext>
              </a:extLst>
            </p:cNvPr>
            <p:cNvSpPr>
              <a:spLocks noChangeArrowheads="1"/>
            </p:cNvSpPr>
            <p:nvPr/>
          </p:nvSpPr>
          <p:spPr bwMode="auto">
            <a:xfrm>
              <a:off x="2929" y="2279"/>
              <a:ext cx="66" cy="69"/>
            </a:xfrm>
            <a:prstGeom prst="flowChartConnector">
              <a:avLst/>
            </a:prstGeom>
            <a:noFill/>
            <a:ln w="28575">
              <a:solidFill>
                <a:srgbClr val="0033CC"/>
              </a:solidFill>
              <a:round/>
              <a:headEnd/>
              <a:tailEn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68" name="AutoShape 71">
              <a:extLst>
                <a:ext uri="{FF2B5EF4-FFF2-40B4-BE49-F238E27FC236}">
                  <a16:creationId xmlns:a16="http://schemas.microsoft.com/office/drawing/2014/main" id="{45CB349C-93C8-92B3-8F5F-00FED8891521}"/>
                </a:ext>
              </a:extLst>
            </p:cNvPr>
            <p:cNvSpPr>
              <a:spLocks noChangeArrowheads="1"/>
            </p:cNvSpPr>
            <p:nvPr/>
          </p:nvSpPr>
          <p:spPr bwMode="auto">
            <a:xfrm>
              <a:off x="3039" y="2541"/>
              <a:ext cx="192" cy="150"/>
            </a:xfrm>
            <a:prstGeom prst="triangle">
              <a:avLst>
                <a:gd name="adj" fmla="val 50000"/>
              </a:avLst>
            </a:prstGeom>
            <a:noFill/>
            <a:ln w="38100">
              <a:solidFill>
                <a:srgbClr val="0033CC"/>
              </a:solidFill>
              <a:miter lim="800000"/>
              <a:headEnd/>
              <a:tailEnd/>
            </a:ln>
            <a:effectLst/>
            <a:extLst>
              <a:ext uri="{909E8E84-426E-40DD-AFC4-6F175D3DCCD1}">
                <a14:hiddenFill xmlns:a14="http://schemas.microsoft.com/office/drawing/2010/main">
                  <a:solidFill>
                    <a:schemeClr val="bg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69" name="Line 72">
              <a:extLst>
                <a:ext uri="{FF2B5EF4-FFF2-40B4-BE49-F238E27FC236}">
                  <a16:creationId xmlns:a16="http://schemas.microsoft.com/office/drawing/2014/main" id="{A2A27C98-B67A-59AF-6886-985A0F72E0DC}"/>
                </a:ext>
              </a:extLst>
            </p:cNvPr>
            <p:cNvSpPr>
              <a:spLocks noChangeShapeType="1"/>
            </p:cNvSpPr>
            <p:nvPr/>
          </p:nvSpPr>
          <p:spPr bwMode="auto">
            <a:xfrm flipV="1">
              <a:off x="3019" y="2538"/>
              <a:ext cx="235" cy="3"/>
            </a:xfrm>
            <a:prstGeom prst="line">
              <a:avLst/>
            </a:prstGeom>
            <a:noFill/>
            <a:ln w="381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70" name="Line 73">
              <a:extLst>
                <a:ext uri="{FF2B5EF4-FFF2-40B4-BE49-F238E27FC236}">
                  <a16:creationId xmlns:a16="http://schemas.microsoft.com/office/drawing/2014/main" id="{B41D3340-A3E4-2E28-70E1-68F7BA4048B7}"/>
                </a:ext>
              </a:extLst>
            </p:cNvPr>
            <p:cNvSpPr>
              <a:spLocks noChangeShapeType="1"/>
            </p:cNvSpPr>
            <p:nvPr/>
          </p:nvSpPr>
          <p:spPr bwMode="auto">
            <a:xfrm>
              <a:off x="3041" y="3044"/>
              <a:ext cx="192" cy="0"/>
            </a:xfrm>
            <a:prstGeom prst="line">
              <a:avLst/>
            </a:prstGeom>
            <a:noFill/>
            <a:ln w="5715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71" name="Text Box 74">
              <a:extLst>
                <a:ext uri="{FF2B5EF4-FFF2-40B4-BE49-F238E27FC236}">
                  <a16:creationId xmlns:a16="http://schemas.microsoft.com/office/drawing/2014/main" id="{1E880A38-C0B1-0490-08B9-6ED91EDF0FEB}"/>
                </a:ext>
              </a:extLst>
            </p:cNvPr>
            <p:cNvSpPr txBox="1">
              <a:spLocks noChangeArrowheads="1"/>
            </p:cNvSpPr>
            <p:nvPr/>
          </p:nvSpPr>
          <p:spPr bwMode="auto">
            <a:xfrm>
              <a:off x="2796" y="2320"/>
              <a:ext cx="244"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400" i="1">
                  <a:solidFill>
                    <a:srgbClr val="FF0066"/>
                  </a:solidFill>
                </a:rPr>
                <a:t>B</a:t>
              </a:r>
            </a:p>
          </p:txBody>
        </p:sp>
        <p:sp>
          <p:nvSpPr>
            <p:cNvPr id="72" name="Line 75">
              <a:extLst>
                <a:ext uri="{FF2B5EF4-FFF2-40B4-BE49-F238E27FC236}">
                  <a16:creationId xmlns:a16="http://schemas.microsoft.com/office/drawing/2014/main" id="{E7C5D684-ABF6-B8B1-38B6-C7CA1DA24B3D}"/>
                </a:ext>
              </a:extLst>
            </p:cNvPr>
            <p:cNvSpPr>
              <a:spLocks noChangeShapeType="1"/>
            </p:cNvSpPr>
            <p:nvPr/>
          </p:nvSpPr>
          <p:spPr bwMode="auto">
            <a:xfrm>
              <a:off x="4939" y="3332"/>
              <a:ext cx="192" cy="0"/>
            </a:xfrm>
            <a:prstGeom prst="line">
              <a:avLst/>
            </a:prstGeom>
            <a:noFill/>
            <a:ln w="5715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73" name="Line 76">
              <a:extLst>
                <a:ext uri="{FF2B5EF4-FFF2-40B4-BE49-F238E27FC236}">
                  <a16:creationId xmlns:a16="http://schemas.microsoft.com/office/drawing/2014/main" id="{7AF5A142-5405-9952-A63D-D4961FDE11E1}"/>
                </a:ext>
              </a:extLst>
            </p:cNvPr>
            <p:cNvSpPr>
              <a:spLocks noChangeShapeType="1"/>
            </p:cNvSpPr>
            <p:nvPr/>
          </p:nvSpPr>
          <p:spPr bwMode="auto">
            <a:xfrm rot="5422507">
              <a:off x="3331" y="2052"/>
              <a:ext cx="191" cy="102"/>
            </a:xfrm>
            <a:prstGeom prst="line">
              <a:avLst/>
            </a:prstGeom>
            <a:noFill/>
            <a:ln w="38100">
              <a:solidFill>
                <a:srgbClr val="0033CC"/>
              </a:solidFill>
              <a:round/>
              <a:headEnd/>
              <a:tailEnd type="stealth" w="med" len="lg"/>
            </a:ln>
            <a:extLst>
              <a:ext uri="{909E8E84-426E-40DD-AFC4-6F175D3DCCD1}">
                <a14:hiddenFill xmlns:a14="http://schemas.microsoft.com/office/drawing/2010/main">
                  <a:noFill/>
                </a14:hiddenFill>
              </a:ext>
            </a:extLst>
          </p:spPr>
          <p:txBody>
            <a:bodyPr wrap="none" anchor="ctr"/>
            <a:lstStyle/>
            <a:p>
              <a:endParaRPr lang="zh-CN" altLang="en-US"/>
            </a:p>
          </p:txBody>
        </p:sp>
        <p:sp>
          <p:nvSpPr>
            <p:cNvPr id="74" name="Line 77">
              <a:extLst>
                <a:ext uri="{FF2B5EF4-FFF2-40B4-BE49-F238E27FC236}">
                  <a16:creationId xmlns:a16="http://schemas.microsoft.com/office/drawing/2014/main" id="{CFF9F21E-A934-2EF5-9259-B2F1B56BB67B}"/>
                </a:ext>
              </a:extLst>
            </p:cNvPr>
            <p:cNvSpPr>
              <a:spLocks noChangeShapeType="1"/>
            </p:cNvSpPr>
            <p:nvPr/>
          </p:nvSpPr>
          <p:spPr bwMode="auto">
            <a:xfrm flipH="1">
              <a:off x="4019" y="1771"/>
              <a:ext cx="1" cy="1754"/>
            </a:xfrm>
            <a:prstGeom prst="line">
              <a:avLst/>
            </a:prstGeom>
            <a:noFill/>
            <a:ln w="28575">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nvGrpSpPr>
            <p:cNvPr id="75" name="Group 78">
              <a:extLst>
                <a:ext uri="{FF2B5EF4-FFF2-40B4-BE49-F238E27FC236}">
                  <a16:creationId xmlns:a16="http://schemas.microsoft.com/office/drawing/2014/main" id="{21947B13-C71E-F734-8E7D-F3743FCEC3F5}"/>
                </a:ext>
              </a:extLst>
            </p:cNvPr>
            <p:cNvGrpSpPr>
              <a:grpSpLocks/>
            </p:cNvGrpSpPr>
            <p:nvPr/>
          </p:nvGrpSpPr>
          <p:grpSpPr bwMode="auto">
            <a:xfrm>
              <a:off x="3897" y="2397"/>
              <a:ext cx="235" cy="156"/>
              <a:chOff x="4760" y="2098"/>
              <a:chExt cx="235" cy="156"/>
            </a:xfrm>
          </p:grpSpPr>
          <p:sp>
            <p:nvSpPr>
              <p:cNvPr id="91" name="AutoShape 79">
                <a:extLst>
                  <a:ext uri="{FF2B5EF4-FFF2-40B4-BE49-F238E27FC236}">
                    <a16:creationId xmlns:a16="http://schemas.microsoft.com/office/drawing/2014/main" id="{9E30913C-33A6-BB29-A96E-20DD4BF74DEF}"/>
                  </a:ext>
                </a:extLst>
              </p:cNvPr>
              <p:cNvSpPr>
                <a:spLocks noChangeArrowheads="1"/>
              </p:cNvSpPr>
              <p:nvPr/>
            </p:nvSpPr>
            <p:spPr bwMode="auto">
              <a:xfrm rot="10800000">
                <a:off x="4785" y="2098"/>
                <a:ext cx="192" cy="150"/>
              </a:xfrm>
              <a:prstGeom prst="triangle">
                <a:avLst>
                  <a:gd name="adj" fmla="val 50000"/>
                </a:avLst>
              </a:prstGeom>
              <a:noFill/>
              <a:ln w="38100">
                <a:solidFill>
                  <a:srgbClr val="FF0066"/>
                </a:solidFill>
                <a:miter lim="800000"/>
                <a:headEnd/>
                <a:tailEnd/>
              </a:ln>
              <a:effectLst/>
              <a:extLst>
                <a:ext uri="{909E8E84-426E-40DD-AFC4-6F175D3DCCD1}">
                  <a14:hiddenFill xmlns:a14="http://schemas.microsoft.com/office/drawing/2010/main">
                    <a:solidFill>
                      <a:schemeClr val="bg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92" name="Line 80">
                <a:extLst>
                  <a:ext uri="{FF2B5EF4-FFF2-40B4-BE49-F238E27FC236}">
                    <a16:creationId xmlns:a16="http://schemas.microsoft.com/office/drawing/2014/main" id="{180BCF8B-8FB8-7956-EC31-B03AE81E4862}"/>
                  </a:ext>
                </a:extLst>
              </p:cNvPr>
              <p:cNvSpPr>
                <a:spLocks noChangeShapeType="1"/>
              </p:cNvSpPr>
              <p:nvPr/>
            </p:nvSpPr>
            <p:spPr bwMode="auto">
              <a:xfrm rot="10800000" flipV="1">
                <a:off x="4760" y="2254"/>
                <a:ext cx="235" cy="0"/>
              </a:xfrm>
              <a:prstGeom prst="line">
                <a:avLst/>
              </a:prstGeom>
              <a:noFill/>
              <a:ln w="38100">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grpSp>
        <p:sp>
          <p:nvSpPr>
            <p:cNvPr id="76" name="Line 81">
              <a:extLst>
                <a:ext uri="{FF2B5EF4-FFF2-40B4-BE49-F238E27FC236}">
                  <a16:creationId xmlns:a16="http://schemas.microsoft.com/office/drawing/2014/main" id="{2320EBD0-4CE0-3361-7F77-78A91AD38516}"/>
                </a:ext>
              </a:extLst>
            </p:cNvPr>
            <p:cNvSpPr>
              <a:spLocks noChangeShapeType="1"/>
            </p:cNvSpPr>
            <p:nvPr/>
          </p:nvSpPr>
          <p:spPr bwMode="auto">
            <a:xfrm flipH="1">
              <a:off x="3642" y="2181"/>
              <a:ext cx="0" cy="532"/>
            </a:xfrm>
            <a:prstGeom prst="line">
              <a:avLst/>
            </a:prstGeom>
            <a:noFill/>
            <a:ln w="28575">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77" name="Line 82">
              <a:extLst>
                <a:ext uri="{FF2B5EF4-FFF2-40B4-BE49-F238E27FC236}">
                  <a16:creationId xmlns:a16="http://schemas.microsoft.com/office/drawing/2014/main" id="{AE46DB46-E341-D517-8EB0-FFD7962E8E98}"/>
                </a:ext>
              </a:extLst>
            </p:cNvPr>
            <p:cNvSpPr>
              <a:spLocks noChangeShapeType="1"/>
            </p:cNvSpPr>
            <p:nvPr/>
          </p:nvSpPr>
          <p:spPr bwMode="auto">
            <a:xfrm flipV="1">
              <a:off x="4012" y="1776"/>
              <a:ext cx="406" cy="0"/>
            </a:xfrm>
            <a:prstGeom prst="line">
              <a:avLst/>
            </a:prstGeom>
            <a:noFill/>
            <a:ln w="28575">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78" name="Line 83">
              <a:extLst>
                <a:ext uri="{FF2B5EF4-FFF2-40B4-BE49-F238E27FC236}">
                  <a16:creationId xmlns:a16="http://schemas.microsoft.com/office/drawing/2014/main" id="{B85B04D6-B778-0C26-6D13-7680D1E0D76D}"/>
                </a:ext>
              </a:extLst>
            </p:cNvPr>
            <p:cNvSpPr>
              <a:spLocks noChangeShapeType="1"/>
            </p:cNvSpPr>
            <p:nvPr/>
          </p:nvSpPr>
          <p:spPr bwMode="auto">
            <a:xfrm flipV="1">
              <a:off x="3637" y="2710"/>
              <a:ext cx="386" cy="0"/>
            </a:xfrm>
            <a:prstGeom prst="line">
              <a:avLst/>
            </a:prstGeom>
            <a:noFill/>
            <a:ln w="28575">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79" name="AutoShape 84">
              <a:extLst>
                <a:ext uri="{FF2B5EF4-FFF2-40B4-BE49-F238E27FC236}">
                  <a16:creationId xmlns:a16="http://schemas.microsoft.com/office/drawing/2014/main" id="{D1D23443-D019-19F9-9F3E-157AB82E918B}"/>
                </a:ext>
              </a:extLst>
            </p:cNvPr>
            <p:cNvSpPr>
              <a:spLocks noChangeArrowheads="1"/>
            </p:cNvSpPr>
            <p:nvPr/>
          </p:nvSpPr>
          <p:spPr bwMode="auto">
            <a:xfrm>
              <a:off x="3985" y="2671"/>
              <a:ext cx="66" cy="69"/>
            </a:xfrm>
            <a:prstGeom prst="flowChartConnector">
              <a:avLst/>
            </a:prstGeom>
            <a:solidFill>
              <a:srgbClr val="FF0066"/>
            </a:solidFill>
            <a:ln w="28575">
              <a:solidFill>
                <a:srgbClr val="FF006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nvGrpSpPr>
            <p:cNvPr id="80" name="Group 85">
              <a:extLst>
                <a:ext uri="{FF2B5EF4-FFF2-40B4-BE49-F238E27FC236}">
                  <a16:creationId xmlns:a16="http://schemas.microsoft.com/office/drawing/2014/main" id="{48882DD3-E697-BD8E-8774-221E94599ED7}"/>
                </a:ext>
              </a:extLst>
            </p:cNvPr>
            <p:cNvGrpSpPr>
              <a:grpSpLocks/>
            </p:cNvGrpSpPr>
            <p:nvPr/>
          </p:nvGrpSpPr>
          <p:grpSpPr bwMode="auto">
            <a:xfrm>
              <a:off x="3058" y="3286"/>
              <a:ext cx="958" cy="469"/>
              <a:chOff x="782" y="2486"/>
              <a:chExt cx="958" cy="469"/>
            </a:xfrm>
          </p:grpSpPr>
          <p:sp>
            <p:nvSpPr>
              <p:cNvPr id="85" name="Rectangle 86">
                <a:extLst>
                  <a:ext uri="{FF2B5EF4-FFF2-40B4-BE49-F238E27FC236}">
                    <a16:creationId xmlns:a16="http://schemas.microsoft.com/office/drawing/2014/main" id="{4A4CB8C9-91D8-4314-C9E6-BB1675A5224A}"/>
                  </a:ext>
                </a:extLst>
              </p:cNvPr>
              <p:cNvSpPr>
                <a:spLocks noChangeArrowheads="1"/>
              </p:cNvSpPr>
              <p:nvPr/>
            </p:nvSpPr>
            <p:spPr bwMode="auto">
              <a:xfrm>
                <a:off x="1148" y="2486"/>
                <a:ext cx="303" cy="469"/>
              </a:xfrm>
              <a:prstGeom prst="rect">
                <a:avLst/>
              </a:prstGeom>
              <a:solidFill>
                <a:srgbClr val="CCFFFF"/>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endParaRPr lang="zh-CN" altLang="zh-CN" sz="2400" b="0"/>
              </a:p>
            </p:txBody>
          </p:sp>
          <p:sp>
            <p:nvSpPr>
              <p:cNvPr id="86" name="AutoShape 87">
                <a:extLst>
                  <a:ext uri="{FF2B5EF4-FFF2-40B4-BE49-F238E27FC236}">
                    <a16:creationId xmlns:a16="http://schemas.microsoft.com/office/drawing/2014/main" id="{CCD2EB03-53A2-4F88-F0D5-5A6E7DDFD9C5}"/>
                  </a:ext>
                </a:extLst>
              </p:cNvPr>
              <p:cNvSpPr>
                <a:spLocks noChangeArrowheads="1"/>
              </p:cNvSpPr>
              <p:nvPr/>
            </p:nvSpPr>
            <p:spPr bwMode="auto">
              <a:xfrm>
                <a:off x="1452" y="2678"/>
                <a:ext cx="96" cy="96"/>
              </a:xfrm>
              <a:prstGeom prst="flowChartConnector">
                <a:avLst/>
              </a:prstGeom>
              <a:noFill/>
              <a:ln w="28575">
                <a:solidFill>
                  <a:srgbClr val="0033CC"/>
                </a:solidFill>
                <a:round/>
                <a:headEnd/>
                <a:tailEn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87" name="Line 88">
                <a:extLst>
                  <a:ext uri="{FF2B5EF4-FFF2-40B4-BE49-F238E27FC236}">
                    <a16:creationId xmlns:a16="http://schemas.microsoft.com/office/drawing/2014/main" id="{3906FB3E-999B-0204-893A-889144F75B2D}"/>
                  </a:ext>
                </a:extLst>
              </p:cNvPr>
              <p:cNvSpPr>
                <a:spLocks noChangeShapeType="1"/>
              </p:cNvSpPr>
              <p:nvPr/>
            </p:nvSpPr>
            <p:spPr bwMode="auto">
              <a:xfrm>
                <a:off x="1548" y="2721"/>
                <a:ext cx="192"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88" name="Line 89">
                <a:extLst>
                  <a:ext uri="{FF2B5EF4-FFF2-40B4-BE49-F238E27FC236}">
                    <a16:creationId xmlns:a16="http://schemas.microsoft.com/office/drawing/2014/main" id="{D924758E-31AF-1117-645B-DA935AFA4841}"/>
                  </a:ext>
                </a:extLst>
              </p:cNvPr>
              <p:cNvSpPr>
                <a:spLocks noChangeShapeType="1"/>
              </p:cNvSpPr>
              <p:nvPr/>
            </p:nvSpPr>
            <p:spPr bwMode="auto">
              <a:xfrm flipH="1">
                <a:off x="860" y="2720"/>
                <a:ext cx="285"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89" name="Text Box 90">
                <a:extLst>
                  <a:ext uri="{FF2B5EF4-FFF2-40B4-BE49-F238E27FC236}">
                    <a16:creationId xmlns:a16="http://schemas.microsoft.com/office/drawing/2014/main" id="{751906B1-56A8-12CD-D98C-6306F0A0F7B5}"/>
                  </a:ext>
                </a:extLst>
              </p:cNvPr>
              <p:cNvSpPr txBox="1">
                <a:spLocks noChangeArrowheads="1"/>
              </p:cNvSpPr>
              <p:nvPr/>
            </p:nvSpPr>
            <p:spPr bwMode="auto">
              <a:xfrm>
                <a:off x="1194" y="2487"/>
                <a:ext cx="212"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400">
                    <a:solidFill>
                      <a:srgbClr val="0033CC"/>
                    </a:solidFill>
                  </a:rPr>
                  <a:t>1</a:t>
                </a:r>
              </a:p>
            </p:txBody>
          </p:sp>
          <p:sp>
            <p:nvSpPr>
              <p:cNvPr id="90" name="AutoShape 91">
                <a:extLst>
                  <a:ext uri="{FF2B5EF4-FFF2-40B4-BE49-F238E27FC236}">
                    <a16:creationId xmlns:a16="http://schemas.microsoft.com/office/drawing/2014/main" id="{6FEB9386-30B9-8E45-71F0-28ADE8DAE496}"/>
                  </a:ext>
                </a:extLst>
              </p:cNvPr>
              <p:cNvSpPr>
                <a:spLocks noChangeArrowheads="1"/>
              </p:cNvSpPr>
              <p:nvPr/>
            </p:nvSpPr>
            <p:spPr bwMode="auto">
              <a:xfrm>
                <a:off x="782" y="2679"/>
                <a:ext cx="76" cy="79"/>
              </a:xfrm>
              <a:prstGeom prst="flowChartConnector">
                <a:avLst/>
              </a:prstGeom>
              <a:noFill/>
              <a:ln w="28575">
                <a:solidFill>
                  <a:srgbClr val="0033CC"/>
                </a:solidFill>
                <a:round/>
                <a:headEnd/>
                <a:tailEn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sp>
          <p:nvSpPr>
            <p:cNvPr id="81" name="Text Box 92">
              <a:extLst>
                <a:ext uri="{FF2B5EF4-FFF2-40B4-BE49-F238E27FC236}">
                  <a16:creationId xmlns:a16="http://schemas.microsoft.com/office/drawing/2014/main" id="{8007C8B7-531F-818E-B6F9-31A8DDDE434E}"/>
                </a:ext>
              </a:extLst>
            </p:cNvPr>
            <p:cNvSpPr txBox="1">
              <a:spLocks noChangeArrowheads="1"/>
            </p:cNvSpPr>
            <p:nvPr/>
          </p:nvSpPr>
          <p:spPr bwMode="auto">
            <a:xfrm>
              <a:off x="4103" y="2322"/>
              <a:ext cx="319" cy="2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r>
                <a:rPr kumimoji="0" lang="en-US" altLang="zh-CN" sz="2400">
                  <a:solidFill>
                    <a:srgbClr val="FF0066"/>
                  </a:solidFill>
                </a:rPr>
                <a:t>D</a:t>
              </a:r>
              <a:r>
                <a:rPr kumimoji="0" lang="en-US" altLang="zh-CN" sz="2400" baseline="-25000">
                  <a:solidFill>
                    <a:srgbClr val="FF0066"/>
                  </a:solidFill>
                </a:rPr>
                <a:t>3</a:t>
              </a:r>
            </a:p>
          </p:txBody>
        </p:sp>
        <p:sp>
          <p:nvSpPr>
            <p:cNvPr id="82" name="AutoShape 93">
              <a:extLst>
                <a:ext uri="{FF2B5EF4-FFF2-40B4-BE49-F238E27FC236}">
                  <a16:creationId xmlns:a16="http://schemas.microsoft.com/office/drawing/2014/main" id="{B5183FF4-A615-56FE-9AA8-90ED9B62E9EE}"/>
                </a:ext>
              </a:extLst>
            </p:cNvPr>
            <p:cNvSpPr>
              <a:spLocks noChangeArrowheads="1"/>
            </p:cNvSpPr>
            <p:nvPr/>
          </p:nvSpPr>
          <p:spPr bwMode="auto">
            <a:xfrm>
              <a:off x="4378" y="1737"/>
              <a:ext cx="66" cy="69"/>
            </a:xfrm>
            <a:prstGeom prst="flowChartConnector">
              <a:avLst/>
            </a:prstGeom>
            <a:solidFill>
              <a:srgbClr val="0033CC"/>
            </a:solidFill>
            <a:ln w="2857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83" name="Line 94">
              <a:extLst>
                <a:ext uri="{FF2B5EF4-FFF2-40B4-BE49-F238E27FC236}">
                  <a16:creationId xmlns:a16="http://schemas.microsoft.com/office/drawing/2014/main" id="{69E266A9-C626-7BE8-18D2-5F3AB8D362CA}"/>
                </a:ext>
              </a:extLst>
            </p:cNvPr>
            <p:cNvSpPr>
              <a:spLocks noChangeShapeType="1"/>
            </p:cNvSpPr>
            <p:nvPr/>
          </p:nvSpPr>
          <p:spPr bwMode="auto">
            <a:xfrm rot="5422507">
              <a:off x="3646" y="1779"/>
              <a:ext cx="3" cy="454"/>
            </a:xfrm>
            <a:prstGeom prst="line">
              <a:avLst/>
            </a:prstGeom>
            <a:noFill/>
            <a:ln w="38100">
              <a:solidFill>
                <a:srgbClr val="0033CC"/>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graphicFrame>
          <p:nvGraphicFramePr>
            <p:cNvPr id="84" name="Object 95">
              <a:extLst>
                <a:ext uri="{FF2B5EF4-FFF2-40B4-BE49-F238E27FC236}">
                  <a16:creationId xmlns:a16="http://schemas.microsoft.com/office/drawing/2014/main" id="{BA95EE4C-C607-1EF9-1152-76CB661F75F1}"/>
                </a:ext>
              </a:extLst>
            </p:cNvPr>
            <p:cNvGraphicFramePr>
              <a:graphicFrameLocks noChangeAspect="1"/>
            </p:cNvGraphicFramePr>
            <p:nvPr/>
          </p:nvGraphicFramePr>
          <p:xfrm>
            <a:off x="2606" y="3343"/>
            <a:ext cx="404" cy="303"/>
          </p:xfrm>
          <a:graphic>
            <a:graphicData uri="http://schemas.openxmlformats.org/presentationml/2006/ole">
              <mc:AlternateContent xmlns:mc="http://schemas.openxmlformats.org/markup-compatibility/2006">
                <mc:Choice xmlns:v="urn:schemas-microsoft-com:vml" Requires="v">
                  <p:oleObj name="Equation" r:id="rId2" imgW="228638" imgH="152439" progId="Equation.3">
                    <p:embed/>
                  </p:oleObj>
                </mc:Choice>
                <mc:Fallback>
                  <p:oleObj name="Equation" r:id="rId2" imgW="228638" imgH="152439" progId="Equation.3">
                    <p:embed/>
                    <p:pic>
                      <p:nvPicPr>
                        <p:cNvPr id="84" name="Object 95">
                          <a:extLst>
                            <a:ext uri="{FF2B5EF4-FFF2-40B4-BE49-F238E27FC236}">
                              <a16:creationId xmlns:a16="http://schemas.microsoft.com/office/drawing/2014/main" id="{BA95EE4C-C607-1EF9-1152-76CB661F75F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606" y="3343"/>
                          <a:ext cx="404" cy="30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p:sp>
        <p:nvSpPr>
          <p:cNvPr id="102" name="AutoShape 96">
            <a:extLst>
              <a:ext uri="{FF2B5EF4-FFF2-40B4-BE49-F238E27FC236}">
                <a16:creationId xmlns:a16="http://schemas.microsoft.com/office/drawing/2014/main" id="{995B58F5-5DFB-6F53-B51A-9707C3121DF2}"/>
              </a:ext>
            </a:extLst>
          </p:cNvPr>
          <p:cNvSpPr>
            <a:spLocks noChangeArrowheads="1"/>
          </p:cNvSpPr>
          <p:nvPr/>
        </p:nvSpPr>
        <p:spPr bwMode="auto">
          <a:xfrm>
            <a:off x="5533310" y="4776066"/>
            <a:ext cx="1479550" cy="487361"/>
          </a:xfrm>
          <a:prstGeom prst="wedgeRoundRectCallout">
            <a:avLst>
              <a:gd name="adj1" fmla="val 42649"/>
              <a:gd name="adj2" fmla="val 78797"/>
              <a:gd name="adj3" fmla="val 16667"/>
            </a:avLst>
          </a:prstGeom>
          <a:solidFill>
            <a:srgbClr val="FFFFCC"/>
          </a:solidFill>
          <a:ln w="9525">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r>
              <a:rPr lang="zh-CN" altLang="en-US" dirty="0">
                <a:solidFill>
                  <a:srgbClr val="996600"/>
                </a:solidFill>
              </a:rPr>
              <a:t>使能端</a:t>
            </a:r>
          </a:p>
        </p:txBody>
      </p:sp>
      <p:sp>
        <p:nvSpPr>
          <p:cNvPr id="103" name="Text Box 97">
            <a:extLst>
              <a:ext uri="{FF2B5EF4-FFF2-40B4-BE49-F238E27FC236}">
                <a16:creationId xmlns:a16="http://schemas.microsoft.com/office/drawing/2014/main" id="{D8359B61-7C28-636D-BA0F-156B0D515B00}"/>
              </a:ext>
            </a:extLst>
          </p:cNvPr>
          <p:cNvSpPr txBox="1">
            <a:spLocks noChangeArrowheads="1"/>
          </p:cNvSpPr>
          <p:nvPr/>
        </p:nvSpPr>
        <p:spPr bwMode="auto">
          <a:xfrm>
            <a:off x="1828879" y="4647478"/>
            <a:ext cx="4238625"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a:cs typeface="Times New Roman" panose="02020603050405020304" pitchFamily="18" charset="0"/>
              </a:rPr>
              <a:t>②</a:t>
            </a:r>
            <a:r>
              <a:rPr lang="en-US" altLang="zh-CN"/>
              <a:t> </a:t>
            </a:r>
            <a:r>
              <a:rPr lang="zh-CN" altLang="en-US"/>
              <a:t>使能端高电平有效</a:t>
            </a:r>
          </a:p>
        </p:txBody>
      </p:sp>
      <p:sp>
        <p:nvSpPr>
          <p:cNvPr id="107" name="Rectangle 98">
            <a:extLst>
              <a:ext uri="{FF2B5EF4-FFF2-40B4-BE49-F238E27FC236}">
                <a16:creationId xmlns:a16="http://schemas.microsoft.com/office/drawing/2014/main" id="{149CA875-C0CA-2914-2805-231947AFA5C6}"/>
              </a:ext>
            </a:extLst>
          </p:cNvPr>
          <p:cNvSpPr>
            <a:spLocks noChangeArrowheads="1"/>
          </p:cNvSpPr>
          <p:nvPr/>
        </p:nvSpPr>
        <p:spPr bwMode="auto">
          <a:xfrm>
            <a:off x="6207203" y="5444403"/>
            <a:ext cx="1317625" cy="727075"/>
          </a:xfrm>
          <a:prstGeom prst="rect">
            <a:avLst/>
          </a:prstGeom>
          <a:solidFill>
            <a:srgbClr val="A5CEAD"/>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nvGrpSpPr>
          <p:cNvPr id="108" name="Group 99">
            <a:extLst>
              <a:ext uri="{FF2B5EF4-FFF2-40B4-BE49-F238E27FC236}">
                <a16:creationId xmlns:a16="http://schemas.microsoft.com/office/drawing/2014/main" id="{0607C8F8-4483-308C-EA8F-5B24973A97E8}"/>
              </a:ext>
            </a:extLst>
          </p:cNvPr>
          <p:cNvGrpSpPr>
            <a:grpSpLocks/>
          </p:cNvGrpSpPr>
          <p:nvPr/>
        </p:nvGrpSpPr>
        <p:grpSpPr bwMode="auto">
          <a:xfrm>
            <a:off x="6135766" y="5441228"/>
            <a:ext cx="1520825" cy="744537"/>
            <a:chOff x="782" y="2486"/>
            <a:chExt cx="958" cy="469"/>
          </a:xfrm>
        </p:grpSpPr>
        <p:sp>
          <p:nvSpPr>
            <p:cNvPr id="109" name="Rectangle 100">
              <a:extLst>
                <a:ext uri="{FF2B5EF4-FFF2-40B4-BE49-F238E27FC236}">
                  <a16:creationId xmlns:a16="http://schemas.microsoft.com/office/drawing/2014/main" id="{BBACDC31-1013-03A7-BD5E-F6961239DAAF}"/>
                </a:ext>
              </a:extLst>
            </p:cNvPr>
            <p:cNvSpPr>
              <a:spLocks noChangeArrowheads="1"/>
            </p:cNvSpPr>
            <p:nvPr/>
          </p:nvSpPr>
          <p:spPr bwMode="auto">
            <a:xfrm>
              <a:off x="1148" y="2486"/>
              <a:ext cx="303" cy="469"/>
            </a:xfrm>
            <a:prstGeom prst="rect">
              <a:avLst/>
            </a:prstGeom>
            <a:solidFill>
              <a:srgbClr val="CCFFFF"/>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endParaRPr lang="zh-CN" altLang="zh-CN" sz="2400" b="0"/>
            </a:p>
          </p:txBody>
        </p:sp>
        <p:sp>
          <p:nvSpPr>
            <p:cNvPr id="110" name="AutoShape 101">
              <a:extLst>
                <a:ext uri="{FF2B5EF4-FFF2-40B4-BE49-F238E27FC236}">
                  <a16:creationId xmlns:a16="http://schemas.microsoft.com/office/drawing/2014/main" id="{4F11E3E4-2F05-002D-0377-753C186B464D}"/>
                </a:ext>
              </a:extLst>
            </p:cNvPr>
            <p:cNvSpPr>
              <a:spLocks noChangeArrowheads="1"/>
            </p:cNvSpPr>
            <p:nvPr/>
          </p:nvSpPr>
          <p:spPr bwMode="auto">
            <a:xfrm>
              <a:off x="1452" y="2678"/>
              <a:ext cx="96" cy="96"/>
            </a:xfrm>
            <a:prstGeom prst="flowChartConnector">
              <a:avLst/>
            </a:prstGeom>
            <a:noFill/>
            <a:ln w="28575">
              <a:solidFill>
                <a:srgbClr val="0033CC"/>
              </a:solidFill>
              <a:round/>
              <a:headEnd/>
              <a:tailEn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11" name="Line 102">
              <a:extLst>
                <a:ext uri="{FF2B5EF4-FFF2-40B4-BE49-F238E27FC236}">
                  <a16:creationId xmlns:a16="http://schemas.microsoft.com/office/drawing/2014/main" id="{47601943-42FB-A667-7732-5AE2E0105506}"/>
                </a:ext>
              </a:extLst>
            </p:cNvPr>
            <p:cNvSpPr>
              <a:spLocks noChangeShapeType="1"/>
            </p:cNvSpPr>
            <p:nvPr/>
          </p:nvSpPr>
          <p:spPr bwMode="auto">
            <a:xfrm>
              <a:off x="1548" y="2721"/>
              <a:ext cx="192"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112" name="Line 103">
              <a:extLst>
                <a:ext uri="{FF2B5EF4-FFF2-40B4-BE49-F238E27FC236}">
                  <a16:creationId xmlns:a16="http://schemas.microsoft.com/office/drawing/2014/main" id="{12D23AB7-CD5A-B562-0E7D-88668B63BD28}"/>
                </a:ext>
              </a:extLst>
            </p:cNvPr>
            <p:cNvSpPr>
              <a:spLocks noChangeShapeType="1"/>
            </p:cNvSpPr>
            <p:nvPr/>
          </p:nvSpPr>
          <p:spPr bwMode="auto">
            <a:xfrm flipH="1">
              <a:off x="860" y="2720"/>
              <a:ext cx="285"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113" name="Text Box 104">
              <a:extLst>
                <a:ext uri="{FF2B5EF4-FFF2-40B4-BE49-F238E27FC236}">
                  <a16:creationId xmlns:a16="http://schemas.microsoft.com/office/drawing/2014/main" id="{D4726FA9-C01F-1EDA-B505-BA09AD0812D8}"/>
                </a:ext>
              </a:extLst>
            </p:cNvPr>
            <p:cNvSpPr txBox="1">
              <a:spLocks noChangeArrowheads="1"/>
            </p:cNvSpPr>
            <p:nvPr/>
          </p:nvSpPr>
          <p:spPr bwMode="auto">
            <a:xfrm>
              <a:off x="1194" y="2487"/>
              <a:ext cx="212"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400">
                  <a:solidFill>
                    <a:srgbClr val="0033CC"/>
                  </a:solidFill>
                </a:rPr>
                <a:t>1</a:t>
              </a:r>
            </a:p>
          </p:txBody>
        </p:sp>
        <p:sp>
          <p:nvSpPr>
            <p:cNvPr id="114" name="AutoShape 105">
              <a:extLst>
                <a:ext uri="{FF2B5EF4-FFF2-40B4-BE49-F238E27FC236}">
                  <a16:creationId xmlns:a16="http://schemas.microsoft.com/office/drawing/2014/main" id="{026C11CA-1E42-59BB-7D75-E7EC59513C17}"/>
                </a:ext>
              </a:extLst>
            </p:cNvPr>
            <p:cNvSpPr>
              <a:spLocks noChangeArrowheads="1"/>
            </p:cNvSpPr>
            <p:nvPr/>
          </p:nvSpPr>
          <p:spPr bwMode="auto">
            <a:xfrm>
              <a:off x="782" y="2679"/>
              <a:ext cx="76" cy="79"/>
            </a:xfrm>
            <a:prstGeom prst="flowChartConnector">
              <a:avLst/>
            </a:prstGeom>
            <a:noFill/>
            <a:ln w="28575">
              <a:solidFill>
                <a:srgbClr val="0033CC"/>
              </a:solidFill>
              <a:round/>
              <a:headEnd/>
              <a:tailEn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sp>
        <p:nvSpPr>
          <p:cNvPr id="115" name="Text Box 106">
            <a:extLst>
              <a:ext uri="{FF2B5EF4-FFF2-40B4-BE49-F238E27FC236}">
                <a16:creationId xmlns:a16="http://schemas.microsoft.com/office/drawing/2014/main" id="{6816EED8-622B-88DF-9701-1F929BC3020F}"/>
              </a:ext>
            </a:extLst>
          </p:cNvPr>
          <p:cNvSpPr txBox="1">
            <a:spLocks noChangeArrowheads="1"/>
          </p:cNvSpPr>
          <p:nvPr/>
        </p:nvSpPr>
        <p:spPr bwMode="auto">
          <a:xfrm>
            <a:off x="6010353" y="5901603"/>
            <a:ext cx="762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spcBef>
                <a:spcPct val="50000"/>
              </a:spcBef>
            </a:pPr>
            <a:r>
              <a:rPr lang="en-US" altLang="zh-CN" sz="2400" i="1">
                <a:solidFill>
                  <a:srgbClr val="FF0066"/>
                </a:solidFill>
              </a:rPr>
              <a:t>EN</a:t>
            </a:r>
          </a:p>
        </p:txBody>
      </p:sp>
      <p:grpSp>
        <p:nvGrpSpPr>
          <p:cNvPr id="116" name="Group 107">
            <a:extLst>
              <a:ext uri="{FF2B5EF4-FFF2-40B4-BE49-F238E27FC236}">
                <a16:creationId xmlns:a16="http://schemas.microsoft.com/office/drawing/2014/main" id="{47A013BE-665B-588B-C523-B30085ABFE80}"/>
              </a:ext>
            </a:extLst>
          </p:cNvPr>
          <p:cNvGrpSpPr>
            <a:grpSpLocks/>
          </p:cNvGrpSpPr>
          <p:nvPr/>
        </p:nvGrpSpPr>
        <p:grpSpPr bwMode="auto">
          <a:xfrm>
            <a:off x="2495629" y="2939328"/>
            <a:ext cx="2289175" cy="1571625"/>
            <a:chOff x="564" y="1540"/>
            <a:chExt cx="1442" cy="990"/>
          </a:xfrm>
        </p:grpSpPr>
        <p:sp>
          <p:nvSpPr>
            <p:cNvPr id="117" name="Text Box 108">
              <a:extLst>
                <a:ext uri="{FF2B5EF4-FFF2-40B4-BE49-F238E27FC236}">
                  <a16:creationId xmlns:a16="http://schemas.microsoft.com/office/drawing/2014/main" id="{05505CDD-3631-6530-7111-0C8114F0B99B}"/>
                </a:ext>
              </a:extLst>
            </p:cNvPr>
            <p:cNvSpPr txBox="1">
              <a:spLocks noChangeArrowheads="1"/>
            </p:cNvSpPr>
            <p:nvPr/>
          </p:nvSpPr>
          <p:spPr bwMode="auto">
            <a:xfrm>
              <a:off x="1733" y="1570"/>
              <a:ext cx="273" cy="327"/>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i="1">
                  <a:solidFill>
                    <a:srgbClr val="FF0066"/>
                  </a:solidFill>
                  <a:ea typeface="楷体_GB2312" pitchFamily="49" charset="-122"/>
                </a:rPr>
                <a:t>Y</a:t>
              </a:r>
            </a:p>
          </p:txBody>
        </p:sp>
        <p:sp>
          <p:nvSpPr>
            <p:cNvPr id="118" name="Rectangle 109">
              <a:extLst>
                <a:ext uri="{FF2B5EF4-FFF2-40B4-BE49-F238E27FC236}">
                  <a16:creationId xmlns:a16="http://schemas.microsoft.com/office/drawing/2014/main" id="{ECE02BE0-5F02-4633-3516-E721F3DE855D}"/>
                </a:ext>
              </a:extLst>
            </p:cNvPr>
            <p:cNvSpPr>
              <a:spLocks noChangeArrowheads="1"/>
            </p:cNvSpPr>
            <p:nvPr/>
          </p:nvSpPr>
          <p:spPr bwMode="auto">
            <a:xfrm>
              <a:off x="1182" y="1595"/>
              <a:ext cx="392" cy="592"/>
            </a:xfrm>
            <a:prstGeom prst="rect">
              <a:avLst/>
            </a:prstGeom>
            <a:solidFill>
              <a:srgbClr val="CCFFFF"/>
            </a:solidFill>
            <a:ln w="38100">
              <a:solidFill>
                <a:schemeClr val="accent2"/>
              </a:solidFill>
              <a:miter lim="800000"/>
              <a:headEnd/>
              <a:tailEnd/>
            </a:ln>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endParaRPr lang="zh-CN" altLang="zh-CN">
                <a:ea typeface="楷体_GB2312" pitchFamily="49" charset="-122"/>
              </a:endParaRPr>
            </a:p>
          </p:txBody>
        </p:sp>
        <p:sp>
          <p:nvSpPr>
            <p:cNvPr id="119" name="Line 110">
              <a:extLst>
                <a:ext uri="{FF2B5EF4-FFF2-40B4-BE49-F238E27FC236}">
                  <a16:creationId xmlns:a16="http://schemas.microsoft.com/office/drawing/2014/main" id="{C906C1F4-3FCC-3542-07F8-CE313529FE16}"/>
                </a:ext>
              </a:extLst>
            </p:cNvPr>
            <p:cNvSpPr>
              <a:spLocks noChangeShapeType="1"/>
            </p:cNvSpPr>
            <p:nvPr/>
          </p:nvSpPr>
          <p:spPr bwMode="auto">
            <a:xfrm flipV="1">
              <a:off x="878" y="1773"/>
              <a:ext cx="303" cy="0"/>
            </a:xfrm>
            <a:prstGeom prst="line">
              <a:avLst/>
            </a:prstGeom>
            <a:noFill/>
            <a:ln w="28575">
              <a:solidFill>
                <a:schemeClr val="accent2"/>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20" name="Line 111">
              <a:extLst>
                <a:ext uri="{FF2B5EF4-FFF2-40B4-BE49-F238E27FC236}">
                  <a16:creationId xmlns:a16="http://schemas.microsoft.com/office/drawing/2014/main" id="{E6A1C3CB-6222-C8B8-DFC3-32EE670C29DD}"/>
                </a:ext>
              </a:extLst>
            </p:cNvPr>
            <p:cNvSpPr>
              <a:spLocks noChangeShapeType="1"/>
            </p:cNvSpPr>
            <p:nvPr/>
          </p:nvSpPr>
          <p:spPr bwMode="auto">
            <a:xfrm flipV="1">
              <a:off x="891" y="1971"/>
              <a:ext cx="285" cy="0"/>
            </a:xfrm>
            <a:prstGeom prst="line">
              <a:avLst/>
            </a:prstGeom>
            <a:noFill/>
            <a:ln w="28575">
              <a:solidFill>
                <a:schemeClr val="accent2"/>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21" name="Line 112">
              <a:extLst>
                <a:ext uri="{FF2B5EF4-FFF2-40B4-BE49-F238E27FC236}">
                  <a16:creationId xmlns:a16="http://schemas.microsoft.com/office/drawing/2014/main" id="{420EEC0D-83DD-84CF-BE0C-6F64BA900A35}"/>
                </a:ext>
              </a:extLst>
            </p:cNvPr>
            <p:cNvSpPr>
              <a:spLocks noChangeShapeType="1"/>
            </p:cNvSpPr>
            <p:nvPr/>
          </p:nvSpPr>
          <p:spPr bwMode="auto">
            <a:xfrm flipV="1">
              <a:off x="1648" y="1891"/>
              <a:ext cx="229" cy="0"/>
            </a:xfrm>
            <a:prstGeom prst="line">
              <a:avLst/>
            </a:prstGeom>
            <a:noFill/>
            <a:ln w="28575">
              <a:solidFill>
                <a:schemeClr val="accent2"/>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22" name="Text Box 113">
              <a:extLst>
                <a:ext uri="{FF2B5EF4-FFF2-40B4-BE49-F238E27FC236}">
                  <a16:creationId xmlns:a16="http://schemas.microsoft.com/office/drawing/2014/main" id="{96EDC6C6-5D1B-A509-5950-FD4F45F93930}"/>
                </a:ext>
              </a:extLst>
            </p:cNvPr>
            <p:cNvSpPr txBox="1">
              <a:spLocks noChangeArrowheads="1"/>
            </p:cNvSpPr>
            <p:nvPr/>
          </p:nvSpPr>
          <p:spPr bwMode="auto">
            <a:xfrm>
              <a:off x="564" y="1540"/>
              <a:ext cx="321" cy="327"/>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i="1">
                  <a:solidFill>
                    <a:srgbClr val="FF0066"/>
                  </a:solidFill>
                  <a:ea typeface="楷体_GB2312" pitchFamily="49" charset="-122"/>
                </a:rPr>
                <a:t>A </a:t>
              </a:r>
            </a:p>
          </p:txBody>
        </p:sp>
        <p:sp>
          <p:nvSpPr>
            <p:cNvPr id="123" name="Text Box 114">
              <a:extLst>
                <a:ext uri="{FF2B5EF4-FFF2-40B4-BE49-F238E27FC236}">
                  <a16:creationId xmlns:a16="http://schemas.microsoft.com/office/drawing/2014/main" id="{1A56B9F6-09D6-D29B-3FD2-9B1244DF64C2}"/>
                </a:ext>
              </a:extLst>
            </p:cNvPr>
            <p:cNvSpPr txBox="1">
              <a:spLocks noChangeArrowheads="1"/>
            </p:cNvSpPr>
            <p:nvPr/>
          </p:nvSpPr>
          <p:spPr bwMode="auto">
            <a:xfrm>
              <a:off x="1242" y="1563"/>
              <a:ext cx="296" cy="327"/>
            </a:xfrm>
            <a:prstGeom prst="rect">
              <a:avLst/>
            </a:prstGeom>
            <a:noFill/>
            <a:ln>
              <a:noFill/>
            </a:ln>
            <a:effectLst/>
            <a:extLst>
              <a:ext uri="{909E8E84-426E-40DD-AFC4-6F175D3DCCD1}">
                <a14:hiddenFill xmlns:a14="http://schemas.microsoft.com/office/drawing/2010/main">
                  <a:solidFill>
                    <a:schemeClr val="hlink"/>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r>
                <a:rPr lang="en-US" altLang="zh-CN">
                  <a:solidFill>
                    <a:srgbClr val="0033CC"/>
                  </a:solidFill>
                </a:rPr>
                <a:t>&amp;</a:t>
              </a:r>
            </a:p>
          </p:txBody>
        </p:sp>
        <p:sp>
          <p:nvSpPr>
            <p:cNvPr id="124" name="Oval 115">
              <a:extLst>
                <a:ext uri="{FF2B5EF4-FFF2-40B4-BE49-F238E27FC236}">
                  <a16:creationId xmlns:a16="http://schemas.microsoft.com/office/drawing/2014/main" id="{1F6AF0DA-3ED2-AEF5-70DB-05B4B21A4D49}"/>
                </a:ext>
              </a:extLst>
            </p:cNvPr>
            <p:cNvSpPr>
              <a:spLocks noChangeArrowheads="1"/>
            </p:cNvSpPr>
            <p:nvPr/>
          </p:nvSpPr>
          <p:spPr bwMode="auto">
            <a:xfrm>
              <a:off x="826" y="1740"/>
              <a:ext cx="56" cy="56"/>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25" name="Oval 116">
              <a:extLst>
                <a:ext uri="{FF2B5EF4-FFF2-40B4-BE49-F238E27FC236}">
                  <a16:creationId xmlns:a16="http://schemas.microsoft.com/office/drawing/2014/main" id="{87254B56-A386-C9EA-F760-67AC0A8D90CD}"/>
                </a:ext>
              </a:extLst>
            </p:cNvPr>
            <p:cNvSpPr>
              <a:spLocks noChangeArrowheads="1"/>
            </p:cNvSpPr>
            <p:nvPr/>
          </p:nvSpPr>
          <p:spPr bwMode="auto">
            <a:xfrm>
              <a:off x="836" y="1946"/>
              <a:ext cx="56" cy="56"/>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26" name="Oval 117">
              <a:extLst>
                <a:ext uri="{FF2B5EF4-FFF2-40B4-BE49-F238E27FC236}">
                  <a16:creationId xmlns:a16="http://schemas.microsoft.com/office/drawing/2014/main" id="{9DFD8987-E5AE-CB63-2324-6BB97FD5DF21}"/>
                </a:ext>
              </a:extLst>
            </p:cNvPr>
            <p:cNvSpPr>
              <a:spLocks noChangeArrowheads="1"/>
            </p:cNvSpPr>
            <p:nvPr/>
          </p:nvSpPr>
          <p:spPr bwMode="auto">
            <a:xfrm>
              <a:off x="1872" y="1862"/>
              <a:ext cx="56" cy="56"/>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aphicFrame>
          <p:nvGraphicFramePr>
            <p:cNvPr id="127" name="Object 118">
              <a:extLst>
                <a:ext uri="{FF2B5EF4-FFF2-40B4-BE49-F238E27FC236}">
                  <a16:creationId xmlns:a16="http://schemas.microsoft.com/office/drawing/2014/main" id="{41C1DC31-5241-079F-CB97-7A2694DEC235}"/>
                </a:ext>
              </a:extLst>
            </p:cNvPr>
            <p:cNvGraphicFramePr>
              <a:graphicFrameLocks noChangeAspect="1"/>
            </p:cNvGraphicFramePr>
            <p:nvPr/>
          </p:nvGraphicFramePr>
          <p:xfrm>
            <a:off x="997" y="2275"/>
            <a:ext cx="326" cy="255"/>
          </p:xfrm>
          <a:graphic>
            <a:graphicData uri="http://schemas.openxmlformats.org/presentationml/2006/ole">
              <mc:AlternateContent xmlns:mc="http://schemas.openxmlformats.org/markup-compatibility/2006">
                <mc:Choice xmlns:v="urn:schemas-microsoft-com:vml" Requires="v">
                  <p:oleObj name="Equation" r:id="rId4" imgW="228638" imgH="152439" progId="Equation.3">
                    <p:embed/>
                  </p:oleObj>
                </mc:Choice>
                <mc:Fallback>
                  <p:oleObj name="Equation" r:id="rId4" imgW="228638" imgH="152439" progId="Equation.3">
                    <p:embed/>
                    <p:pic>
                      <p:nvPicPr>
                        <p:cNvPr id="127" name="Object 118">
                          <a:extLst>
                            <a:ext uri="{FF2B5EF4-FFF2-40B4-BE49-F238E27FC236}">
                              <a16:creationId xmlns:a16="http://schemas.microsoft.com/office/drawing/2014/main" id="{41C1DC31-5241-079F-CB97-7A2694DEC235}"/>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997" y="2275"/>
                          <a:ext cx="326" cy="255"/>
                        </a:xfrm>
                        <a:prstGeom prst="rect">
                          <a:avLst/>
                        </a:prstGeom>
                        <a:noFill/>
                        <a:ln>
                          <a:noFill/>
                        </a:ln>
                        <a:effectLst/>
                        <a:extLst>
                          <a:ext uri="{909E8E84-426E-40DD-AFC4-6F175D3DCCD1}">
                            <a14:hiddenFill xmlns:a14="http://schemas.microsoft.com/office/drawing/2010/main">
                              <a:solidFill>
                                <a:srgbClr val="FFFFCC"/>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128" name="Oval 119">
              <a:extLst>
                <a:ext uri="{FF2B5EF4-FFF2-40B4-BE49-F238E27FC236}">
                  <a16:creationId xmlns:a16="http://schemas.microsoft.com/office/drawing/2014/main" id="{66DFF473-EAA2-243C-7D44-A351901BB2D0}"/>
                </a:ext>
              </a:extLst>
            </p:cNvPr>
            <p:cNvSpPr>
              <a:spLocks noChangeArrowheads="1"/>
            </p:cNvSpPr>
            <p:nvPr/>
          </p:nvSpPr>
          <p:spPr bwMode="auto">
            <a:xfrm>
              <a:off x="1093" y="2065"/>
              <a:ext cx="76" cy="72"/>
            </a:xfrm>
            <a:prstGeom prst="ellipse">
              <a:avLst/>
            </a:prstGeom>
            <a:solidFill>
              <a:schemeClr val="accent1"/>
            </a:solidFill>
            <a:ln w="38100">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29" name="Oval 120">
              <a:extLst>
                <a:ext uri="{FF2B5EF4-FFF2-40B4-BE49-F238E27FC236}">
                  <a16:creationId xmlns:a16="http://schemas.microsoft.com/office/drawing/2014/main" id="{0BE694DF-4618-9CDC-4983-23C3A403F1C0}"/>
                </a:ext>
              </a:extLst>
            </p:cNvPr>
            <p:cNvSpPr>
              <a:spLocks noChangeArrowheads="1"/>
            </p:cNvSpPr>
            <p:nvPr/>
          </p:nvSpPr>
          <p:spPr bwMode="auto">
            <a:xfrm>
              <a:off x="1576" y="1859"/>
              <a:ext cx="76" cy="72"/>
            </a:xfrm>
            <a:prstGeom prst="ellipse">
              <a:avLst/>
            </a:prstGeom>
            <a:noFill/>
            <a:ln w="38100">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30" name="AutoShape 121">
              <a:extLst>
                <a:ext uri="{FF2B5EF4-FFF2-40B4-BE49-F238E27FC236}">
                  <a16:creationId xmlns:a16="http://schemas.microsoft.com/office/drawing/2014/main" id="{2D5AA446-31D3-FAA0-C99A-ED0EF667E5DC}"/>
                </a:ext>
              </a:extLst>
            </p:cNvPr>
            <p:cNvSpPr>
              <a:spLocks noChangeArrowheads="1"/>
            </p:cNvSpPr>
            <p:nvPr/>
          </p:nvSpPr>
          <p:spPr bwMode="auto">
            <a:xfrm rot="10784539">
              <a:off x="1381" y="1880"/>
              <a:ext cx="145" cy="118"/>
            </a:xfrm>
            <a:prstGeom prst="triangle">
              <a:avLst>
                <a:gd name="adj" fmla="val 44718"/>
              </a:avLst>
            </a:prstGeom>
            <a:noFill/>
            <a:ln w="38100">
              <a:solidFill>
                <a:srgbClr val="0033CC"/>
              </a:solidFill>
              <a:miter lim="800000"/>
              <a:headEnd/>
              <a:tailEnd/>
            </a:ln>
            <a:effectLst/>
            <a:extLst>
              <a:ext uri="{909E8E84-426E-40DD-AFC4-6F175D3DCCD1}">
                <a14:hiddenFill xmlns:a14="http://schemas.microsoft.com/office/drawing/2010/main">
                  <a:solidFill>
                    <a:schemeClr val="bg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31" name="Line 122">
              <a:extLst>
                <a:ext uri="{FF2B5EF4-FFF2-40B4-BE49-F238E27FC236}">
                  <a16:creationId xmlns:a16="http://schemas.microsoft.com/office/drawing/2014/main" id="{4811D6CF-0950-9BFA-9E4F-95AEA8B98343}"/>
                </a:ext>
              </a:extLst>
            </p:cNvPr>
            <p:cNvSpPr>
              <a:spLocks noChangeShapeType="1"/>
            </p:cNvSpPr>
            <p:nvPr/>
          </p:nvSpPr>
          <p:spPr bwMode="auto">
            <a:xfrm>
              <a:off x="941" y="2100"/>
              <a:ext cx="155" cy="0"/>
            </a:xfrm>
            <a:prstGeom prst="line">
              <a:avLst/>
            </a:prstGeom>
            <a:noFill/>
            <a:ln w="28575">
              <a:solidFill>
                <a:schemeClr val="accent2"/>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32" name="Line 123">
              <a:extLst>
                <a:ext uri="{FF2B5EF4-FFF2-40B4-BE49-F238E27FC236}">
                  <a16:creationId xmlns:a16="http://schemas.microsoft.com/office/drawing/2014/main" id="{FE6BD02F-45BF-BEF6-7436-B7E725385DBF}"/>
                </a:ext>
              </a:extLst>
            </p:cNvPr>
            <p:cNvSpPr>
              <a:spLocks noChangeShapeType="1"/>
            </p:cNvSpPr>
            <p:nvPr/>
          </p:nvSpPr>
          <p:spPr bwMode="auto">
            <a:xfrm flipH="1">
              <a:off x="947" y="2095"/>
              <a:ext cx="0" cy="214"/>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33" name="Oval 124">
              <a:extLst>
                <a:ext uri="{FF2B5EF4-FFF2-40B4-BE49-F238E27FC236}">
                  <a16:creationId xmlns:a16="http://schemas.microsoft.com/office/drawing/2014/main" id="{292CDC86-9232-9EBB-3456-635491F62330}"/>
                </a:ext>
              </a:extLst>
            </p:cNvPr>
            <p:cNvSpPr>
              <a:spLocks noChangeArrowheads="1"/>
            </p:cNvSpPr>
            <p:nvPr/>
          </p:nvSpPr>
          <p:spPr bwMode="auto">
            <a:xfrm>
              <a:off x="917" y="2300"/>
              <a:ext cx="56" cy="56"/>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34" name="Text Box 125">
              <a:extLst>
                <a:ext uri="{FF2B5EF4-FFF2-40B4-BE49-F238E27FC236}">
                  <a16:creationId xmlns:a16="http://schemas.microsoft.com/office/drawing/2014/main" id="{211D5B44-FC8E-3261-EE14-515C5E1FF91B}"/>
                </a:ext>
              </a:extLst>
            </p:cNvPr>
            <p:cNvSpPr txBox="1">
              <a:spLocks noChangeArrowheads="1"/>
            </p:cNvSpPr>
            <p:nvPr/>
          </p:nvSpPr>
          <p:spPr bwMode="auto">
            <a:xfrm>
              <a:off x="564" y="1819"/>
              <a:ext cx="265" cy="327"/>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i="1">
                  <a:solidFill>
                    <a:srgbClr val="FF0066"/>
                  </a:solidFill>
                  <a:ea typeface="楷体_GB2312" pitchFamily="49" charset="-122"/>
                </a:rPr>
                <a:t>B</a:t>
              </a:r>
            </a:p>
          </p:txBody>
        </p:sp>
        <p:sp>
          <p:nvSpPr>
            <p:cNvPr id="135" name="Rectangle 126">
              <a:extLst>
                <a:ext uri="{FF2B5EF4-FFF2-40B4-BE49-F238E27FC236}">
                  <a16:creationId xmlns:a16="http://schemas.microsoft.com/office/drawing/2014/main" id="{5DBCA29E-E78B-436D-79D1-B78B27E2338F}"/>
                </a:ext>
              </a:extLst>
            </p:cNvPr>
            <p:cNvSpPr>
              <a:spLocks noChangeArrowheads="1"/>
            </p:cNvSpPr>
            <p:nvPr/>
          </p:nvSpPr>
          <p:spPr bwMode="auto">
            <a:xfrm>
              <a:off x="1161" y="1950"/>
              <a:ext cx="339"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000">
                  <a:solidFill>
                    <a:srgbClr val="0033CC"/>
                  </a:solidFill>
                </a:rPr>
                <a:t>EN</a:t>
              </a:r>
            </a:p>
          </p:txBody>
        </p:sp>
      </p:grpSp>
      <p:grpSp>
        <p:nvGrpSpPr>
          <p:cNvPr id="136" name="Group 127">
            <a:extLst>
              <a:ext uri="{FF2B5EF4-FFF2-40B4-BE49-F238E27FC236}">
                <a16:creationId xmlns:a16="http://schemas.microsoft.com/office/drawing/2014/main" id="{1E6829EC-E988-5DCC-B63C-F89054F8DDC4}"/>
              </a:ext>
            </a:extLst>
          </p:cNvPr>
          <p:cNvGrpSpPr>
            <a:grpSpLocks/>
          </p:cNvGrpSpPr>
          <p:nvPr/>
        </p:nvGrpSpPr>
        <p:grpSpPr bwMode="auto">
          <a:xfrm>
            <a:off x="2495629" y="5282478"/>
            <a:ext cx="2289175" cy="1644650"/>
            <a:chOff x="564" y="3016"/>
            <a:chExt cx="1442" cy="1036"/>
          </a:xfrm>
        </p:grpSpPr>
        <p:sp>
          <p:nvSpPr>
            <p:cNvPr id="137" name="Text Box 128">
              <a:extLst>
                <a:ext uri="{FF2B5EF4-FFF2-40B4-BE49-F238E27FC236}">
                  <a16:creationId xmlns:a16="http://schemas.microsoft.com/office/drawing/2014/main" id="{050E63B0-B4C8-1C84-F659-E7E17073DB7A}"/>
                </a:ext>
              </a:extLst>
            </p:cNvPr>
            <p:cNvSpPr txBox="1">
              <a:spLocks noChangeArrowheads="1"/>
            </p:cNvSpPr>
            <p:nvPr/>
          </p:nvSpPr>
          <p:spPr bwMode="auto">
            <a:xfrm>
              <a:off x="1733" y="3046"/>
              <a:ext cx="273" cy="327"/>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i="1">
                  <a:solidFill>
                    <a:srgbClr val="FF0066"/>
                  </a:solidFill>
                  <a:ea typeface="楷体_GB2312" pitchFamily="49" charset="-122"/>
                </a:rPr>
                <a:t>Y</a:t>
              </a:r>
            </a:p>
          </p:txBody>
        </p:sp>
        <p:sp>
          <p:nvSpPr>
            <p:cNvPr id="138" name="Rectangle 129">
              <a:extLst>
                <a:ext uri="{FF2B5EF4-FFF2-40B4-BE49-F238E27FC236}">
                  <a16:creationId xmlns:a16="http://schemas.microsoft.com/office/drawing/2014/main" id="{1869D17C-B246-8C88-DC44-F2EBDC6C8FA3}"/>
                </a:ext>
              </a:extLst>
            </p:cNvPr>
            <p:cNvSpPr>
              <a:spLocks noChangeArrowheads="1"/>
            </p:cNvSpPr>
            <p:nvPr/>
          </p:nvSpPr>
          <p:spPr bwMode="auto">
            <a:xfrm>
              <a:off x="1182" y="3071"/>
              <a:ext cx="392" cy="592"/>
            </a:xfrm>
            <a:prstGeom prst="rect">
              <a:avLst/>
            </a:prstGeom>
            <a:solidFill>
              <a:srgbClr val="CCFFFF"/>
            </a:solidFill>
            <a:ln w="38100">
              <a:solidFill>
                <a:schemeClr val="accent2"/>
              </a:solidFill>
              <a:miter lim="800000"/>
              <a:headEnd/>
              <a:tailEnd/>
            </a:ln>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endParaRPr lang="zh-CN" altLang="zh-CN">
                <a:ea typeface="楷体_GB2312" pitchFamily="49" charset="-122"/>
              </a:endParaRPr>
            </a:p>
          </p:txBody>
        </p:sp>
        <p:sp>
          <p:nvSpPr>
            <p:cNvPr id="139" name="Line 130">
              <a:extLst>
                <a:ext uri="{FF2B5EF4-FFF2-40B4-BE49-F238E27FC236}">
                  <a16:creationId xmlns:a16="http://schemas.microsoft.com/office/drawing/2014/main" id="{D47DDF5F-1388-C7EE-F665-8124C9E55F0D}"/>
                </a:ext>
              </a:extLst>
            </p:cNvPr>
            <p:cNvSpPr>
              <a:spLocks noChangeShapeType="1"/>
            </p:cNvSpPr>
            <p:nvPr/>
          </p:nvSpPr>
          <p:spPr bwMode="auto">
            <a:xfrm flipV="1">
              <a:off x="878" y="3249"/>
              <a:ext cx="303" cy="0"/>
            </a:xfrm>
            <a:prstGeom prst="line">
              <a:avLst/>
            </a:prstGeom>
            <a:noFill/>
            <a:ln w="28575">
              <a:solidFill>
                <a:schemeClr val="accent2"/>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40" name="Line 131">
              <a:extLst>
                <a:ext uri="{FF2B5EF4-FFF2-40B4-BE49-F238E27FC236}">
                  <a16:creationId xmlns:a16="http://schemas.microsoft.com/office/drawing/2014/main" id="{1FBB0734-A7B7-F33E-9971-92B0E25C35E3}"/>
                </a:ext>
              </a:extLst>
            </p:cNvPr>
            <p:cNvSpPr>
              <a:spLocks noChangeShapeType="1"/>
            </p:cNvSpPr>
            <p:nvPr/>
          </p:nvSpPr>
          <p:spPr bwMode="auto">
            <a:xfrm flipV="1">
              <a:off x="891" y="3447"/>
              <a:ext cx="285" cy="0"/>
            </a:xfrm>
            <a:prstGeom prst="line">
              <a:avLst/>
            </a:prstGeom>
            <a:noFill/>
            <a:ln w="28575">
              <a:solidFill>
                <a:schemeClr val="accent2"/>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41" name="Line 132">
              <a:extLst>
                <a:ext uri="{FF2B5EF4-FFF2-40B4-BE49-F238E27FC236}">
                  <a16:creationId xmlns:a16="http://schemas.microsoft.com/office/drawing/2014/main" id="{398ED586-273F-3B2A-E105-B1309886F0FD}"/>
                </a:ext>
              </a:extLst>
            </p:cNvPr>
            <p:cNvSpPr>
              <a:spLocks noChangeShapeType="1"/>
            </p:cNvSpPr>
            <p:nvPr/>
          </p:nvSpPr>
          <p:spPr bwMode="auto">
            <a:xfrm flipV="1">
              <a:off x="1648" y="3367"/>
              <a:ext cx="229" cy="0"/>
            </a:xfrm>
            <a:prstGeom prst="line">
              <a:avLst/>
            </a:prstGeom>
            <a:noFill/>
            <a:ln w="28575">
              <a:solidFill>
                <a:schemeClr val="accent2"/>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42" name="Text Box 133">
              <a:extLst>
                <a:ext uri="{FF2B5EF4-FFF2-40B4-BE49-F238E27FC236}">
                  <a16:creationId xmlns:a16="http://schemas.microsoft.com/office/drawing/2014/main" id="{F0C677D3-FA74-C91E-842B-FF035C45289B}"/>
                </a:ext>
              </a:extLst>
            </p:cNvPr>
            <p:cNvSpPr txBox="1">
              <a:spLocks noChangeArrowheads="1"/>
            </p:cNvSpPr>
            <p:nvPr/>
          </p:nvSpPr>
          <p:spPr bwMode="auto">
            <a:xfrm>
              <a:off x="564" y="3016"/>
              <a:ext cx="265" cy="327"/>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i="1">
                  <a:solidFill>
                    <a:srgbClr val="FF0066"/>
                  </a:solidFill>
                  <a:ea typeface="楷体_GB2312" pitchFamily="49" charset="-122"/>
                </a:rPr>
                <a:t>A</a:t>
              </a:r>
            </a:p>
          </p:txBody>
        </p:sp>
        <p:sp>
          <p:nvSpPr>
            <p:cNvPr id="143" name="Text Box 134">
              <a:extLst>
                <a:ext uri="{FF2B5EF4-FFF2-40B4-BE49-F238E27FC236}">
                  <a16:creationId xmlns:a16="http://schemas.microsoft.com/office/drawing/2014/main" id="{844179B6-0CCA-D91F-D6BD-994AAE899EA3}"/>
                </a:ext>
              </a:extLst>
            </p:cNvPr>
            <p:cNvSpPr txBox="1">
              <a:spLocks noChangeArrowheads="1"/>
            </p:cNvSpPr>
            <p:nvPr/>
          </p:nvSpPr>
          <p:spPr bwMode="auto">
            <a:xfrm>
              <a:off x="1242" y="3039"/>
              <a:ext cx="296" cy="327"/>
            </a:xfrm>
            <a:prstGeom prst="rect">
              <a:avLst/>
            </a:prstGeom>
            <a:noFill/>
            <a:ln>
              <a:noFill/>
            </a:ln>
            <a:effectLst/>
            <a:extLst>
              <a:ext uri="{909E8E84-426E-40DD-AFC4-6F175D3DCCD1}">
                <a14:hiddenFill xmlns:a14="http://schemas.microsoft.com/office/drawing/2010/main">
                  <a:solidFill>
                    <a:schemeClr val="hlink"/>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r>
                <a:rPr lang="en-US" altLang="zh-CN">
                  <a:solidFill>
                    <a:srgbClr val="0033CC"/>
                  </a:solidFill>
                </a:rPr>
                <a:t>&amp;</a:t>
              </a:r>
            </a:p>
          </p:txBody>
        </p:sp>
        <p:sp>
          <p:nvSpPr>
            <p:cNvPr id="144" name="Oval 135">
              <a:extLst>
                <a:ext uri="{FF2B5EF4-FFF2-40B4-BE49-F238E27FC236}">
                  <a16:creationId xmlns:a16="http://schemas.microsoft.com/office/drawing/2014/main" id="{16475DCC-A91A-CCA7-79BF-C0998664E800}"/>
                </a:ext>
              </a:extLst>
            </p:cNvPr>
            <p:cNvSpPr>
              <a:spLocks noChangeArrowheads="1"/>
            </p:cNvSpPr>
            <p:nvPr/>
          </p:nvSpPr>
          <p:spPr bwMode="auto">
            <a:xfrm>
              <a:off x="826" y="3216"/>
              <a:ext cx="56" cy="56"/>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45" name="Oval 136">
              <a:extLst>
                <a:ext uri="{FF2B5EF4-FFF2-40B4-BE49-F238E27FC236}">
                  <a16:creationId xmlns:a16="http://schemas.microsoft.com/office/drawing/2014/main" id="{B649DA56-64D8-2148-1618-D628C3A3D694}"/>
                </a:ext>
              </a:extLst>
            </p:cNvPr>
            <p:cNvSpPr>
              <a:spLocks noChangeArrowheads="1"/>
            </p:cNvSpPr>
            <p:nvPr/>
          </p:nvSpPr>
          <p:spPr bwMode="auto">
            <a:xfrm>
              <a:off x="836" y="3422"/>
              <a:ext cx="56" cy="56"/>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46" name="Oval 137">
              <a:extLst>
                <a:ext uri="{FF2B5EF4-FFF2-40B4-BE49-F238E27FC236}">
                  <a16:creationId xmlns:a16="http://schemas.microsoft.com/office/drawing/2014/main" id="{5FA9FACE-2858-067F-61F6-F8DA6CD9C34C}"/>
                </a:ext>
              </a:extLst>
            </p:cNvPr>
            <p:cNvSpPr>
              <a:spLocks noChangeArrowheads="1"/>
            </p:cNvSpPr>
            <p:nvPr/>
          </p:nvSpPr>
          <p:spPr bwMode="auto">
            <a:xfrm>
              <a:off x="1872" y="3338"/>
              <a:ext cx="56" cy="56"/>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47" name="Oval 138">
              <a:extLst>
                <a:ext uri="{FF2B5EF4-FFF2-40B4-BE49-F238E27FC236}">
                  <a16:creationId xmlns:a16="http://schemas.microsoft.com/office/drawing/2014/main" id="{754C1635-341F-FFE0-6F4C-29CEFD7E34BE}"/>
                </a:ext>
              </a:extLst>
            </p:cNvPr>
            <p:cNvSpPr>
              <a:spLocks noChangeArrowheads="1"/>
            </p:cNvSpPr>
            <p:nvPr/>
          </p:nvSpPr>
          <p:spPr bwMode="auto">
            <a:xfrm>
              <a:off x="1576" y="3335"/>
              <a:ext cx="76" cy="72"/>
            </a:xfrm>
            <a:prstGeom prst="ellipse">
              <a:avLst/>
            </a:prstGeom>
            <a:noFill/>
            <a:ln w="38100">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48" name="AutoShape 139">
              <a:extLst>
                <a:ext uri="{FF2B5EF4-FFF2-40B4-BE49-F238E27FC236}">
                  <a16:creationId xmlns:a16="http://schemas.microsoft.com/office/drawing/2014/main" id="{EE301715-668E-63C3-5A7F-70AA17117DBD}"/>
                </a:ext>
              </a:extLst>
            </p:cNvPr>
            <p:cNvSpPr>
              <a:spLocks noChangeArrowheads="1"/>
            </p:cNvSpPr>
            <p:nvPr/>
          </p:nvSpPr>
          <p:spPr bwMode="auto">
            <a:xfrm rot="10784539">
              <a:off x="1381" y="3356"/>
              <a:ext cx="145" cy="118"/>
            </a:xfrm>
            <a:prstGeom prst="triangle">
              <a:avLst>
                <a:gd name="adj" fmla="val 44718"/>
              </a:avLst>
            </a:prstGeom>
            <a:noFill/>
            <a:ln w="38100">
              <a:solidFill>
                <a:srgbClr val="0033CC"/>
              </a:solidFill>
              <a:miter lim="800000"/>
              <a:headEnd/>
              <a:tailEnd/>
            </a:ln>
            <a:effectLst/>
            <a:extLst>
              <a:ext uri="{909E8E84-426E-40DD-AFC4-6F175D3DCCD1}">
                <a14:hiddenFill xmlns:a14="http://schemas.microsoft.com/office/drawing/2010/main">
                  <a:solidFill>
                    <a:schemeClr val="bg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49" name="Line 140">
              <a:extLst>
                <a:ext uri="{FF2B5EF4-FFF2-40B4-BE49-F238E27FC236}">
                  <a16:creationId xmlns:a16="http://schemas.microsoft.com/office/drawing/2014/main" id="{8C231E84-193E-82E6-77D5-BC0082D7F874}"/>
                </a:ext>
              </a:extLst>
            </p:cNvPr>
            <p:cNvSpPr>
              <a:spLocks noChangeShapeType="1"/>
            </p:cNvSpPr>
            <p:nvPr/>
          </p:nvSpPr>
          <p:spPr bwMode="auto">
            <a:xfrm flipV="1">
              <a:off x="941" y="3576"/>
              <a:ext cx="240" cy="0"/>
            </a:xfrm>
            <a:prstGeom prst="line">
              <a:avLst/>
            </a:prstGeom>
            <a:noFill/>
            <a:ln w="28575">
              <a:solidFill>
                <a:schemeClr val="accent2"/>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50" name="Line 141">
              <a:extLst>
                <a:ext uri="{FF2B5EF4-FFF2-40B4-BE49-F238E27FC236}">
                  <a16:creationId xmlns:a16="http://schemas.microsoft.com/office/drawing/2014/main" id="{581E2C55-FF2E-45E0-3CB0-58C181107E00}"/>
                </a:ext>
              </a:extLst>
            </p:cNvPr>
            <p:cNvSpPr>
              <a:spLocks noChangeShapeType="1"/>
            </p:cNvSpPr>
            <p:nvPr/>
          </p:nvSpPr>
          <p:spPr bwMode="auto">
            <a:xfrm flipH="1">
              <a:off x="947" y="3571"/>
              <a:ext cx="0" cy="214"/>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51" name="Oval 142">
              <a:extLst>
                <a:ext uri="{FF2B5EF4-FFF2-40B4-BE49-F238E27FC236}">
                  <a16:creationId xmlns:a16="http://schemas.microsoft.com/office/drawing/2014/main" id="{A2C82785-D7AB-FBA9-BE98-6B3FB769558A}"/>
                </a:ext>
              </a:extLst>
            </p:cNvPr>
            <p:cNvSpPr>
              <a:spLocks noChangeArrowheads="1"/>
            </p:cNvSpPr>
            <p:nvPr/>
          </p:nvSpPr>
          <p:spPr bwMode="auto">
            <a:xfrm>
              <a:off x="917" y="3776"/>
              <a:ext cx="56" cy="56"/>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52" name="Text Box 143">
              <a:extLst>
                <a:ext uri="{FF2B5EF4-FFF2-40B4-BE49-F238E27FC236}">
                  <a16:creationId xmlns:a16="http://schemas.microsoft.com/office/drawing/2014/main" id="{B9EF7358-092F-AA2F-0414-AA733ED584CB}"/>
                </a:ext>
              </a:extLst>
            </p:cNvPr>
            <p:cNvSpPr txBox="1">
              <a:spLocks noChangeArrowheads="1"/>
            </p:cNvSpPr>
            <p:nvPr/>
          </p:nvSpPr>
          <p:spPr bwMode="auto">
            <a:xfrm>
              <a:off x="564" y="3295"/>
              <a:ext cx="265" cy="327"/>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i="1">
                  <a:solidFill>
                    <a:srgbClr val="FF0066"/>
                  </a:solidFill>
                  <a:ea typeface="楷体_GB2312" pitchFamily="49" charset="-122"/>
                </a:rPr>
                <a:t>B</a:t>
              </a:r>
            </a:p>
          </p:txBody>
        </p:sp>
        <p:sp>
          <p:nvSpPr>
            <p:cNvPr id="153" name="Text Box 144">
              <a:extLst>
                <a:ext uri="{FF2B5EF4-FFF2-40B4-BE49-F238E27FC236}">
                  <a16:creationId xmlns:a16="http://schemas.microsoft.com/office/drawing/2014/main" id="{EA688AB8-DF1B-A692-5B18-55887B884C1C}"/>
                </a:ext>
              </a:extLst>
            </p:cNvPr>
            <p:cNvSpPr txBox="1">
              <a:spLocks noChangeArrowheads="1"/>
            </p:cNvSpPr>
            <p:nvPr/>
          </p:nvSpPr>
          <p:spPr bwMode="auto">
            <a:xfrm>
              <a:off x="964" y="3764"/>
              <a:ext cx="480"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spcBef>
                  <a:spcPct val="50000"/>
                </a:spcBef>
              </a:pPr>
              <a:r>
                <a:rPr lang="en-US" altLang="zh-CN" sz="2400" i="1">
                  <a:solidFill>
                    <a:srgbClr val="FF0066"/>
                  </a:solidFill>
                </a:rPr>
                <a:t>EN</a:t>
              </a:r>
            </a:p>
          </p:txBody>
        </p:sp>
        <p:sp>
          <p:nvSpPr>
            <p:cNvPr id="154" name="Rectangle 145">
              <a:extLst>
                <a:ext uri="{FF2B5EF4-FFF2-40B4-BE49-F238E27FC236}">
                  <a16:creationId xmlns:a16="http://schemas.microsoft.com/office/drawing/2014/main" id="{8F203734-9309-836C-DBB1-A534FCEE8E03}"/>
                </a:ext>
              </a:extLst>
            </p:cNvPr>
            <p:cNvSpPr>
              <a:spLocks noChangeArrowheads="1"/>
            </p:cNvSpPr>
            <p:nvPr/>
          </p:nvSpPr>
          <p:spPr bwMode="auto">
            <a:xfrm>
              <a:off x="1169" y="3433"/>
              <a:ext cx="339"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000">
                  <a:solidFill>
                    <a:srgbClr val="0033CC"/>
                  </a:solidFill>
                </a:rPr>
                <a:t>EN</a:t>
              </a:r>
            </a:p>
          </p:txBody>
        </p:sp>
      </p:grpSp>
      <p:sp>
        <p:nvSpPr>
          <p:cNvPr id="155" name="Text Box 151">
            <a:extLst>
              <a:ext uri="{FF2B5EF4-FFF2-40B4-BE49-F238E27FC236}">
                <a16:creationId xmlns:a16="http://schemas.microsoft.com/office/drawing/2014/main" id="{F40DA5AC-9101-2253-691D-F65F87921654}"/>
              </a:ext>
            </a:extLst>
          </p:cNvPr>
          <p:cNvSpPr txBox="1">
            <a:spLocks noChangeArrowheads="1"/>
          </p:cNvSpPr>
          <p:nvPr/>
        </p:nvSpPr>
        <p:spPr bwMode="auto">
          <a:xfrm>
            <a:off x="1805067" y="2317028"/>
            <a:ext cx="4392612"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a:cs typeface="Times New Roman" panose="02020603050405020304" pitchFamily="18" charset="0"/>
              </a:rPr>
              <a:t>①</a:t>
            </a:r>
            <a:r>
              <a:rPr lang="en-US" altLang="zh-CN"/>
              <a:t> </a:t>
            </a:r>
            <a:r>
              <a:rPr lang="zh-CN" altLang="en-US"/>
              <a:t>使能端低电平有效</a:t>
            </a:r>
          </a:p>
        </p:txBody>
      </p:sp>
      <p:sp>
        <p:nvSpPr>
          <p:cNvPr id="156" name="AutoShape 84">
            <a:extLst>
              <a:ext uri="{FF2B5EF4-FFF2-40B4-BE49-F238E27FC236}">
                <a16:creationId xmlns:a16="http://schemas.microsoft.com/office/drawing/2014/main" id="{D7943AC2-5EE6-C733-B831-47D01296964F}"/>
              </a:ext>
            </a:extLst>
          </p:cNvPr>
          <p:cNvSpPr>
            <a:spLocks noChangeArrowheads="1"/>
          </p:cNvSpPr>
          <p:nvPr/>
        </p:nvSpPr>
        <p:spPr bwMode="auto">
          <a:xfrm>
            <a:off x="9215924" y="2975793"/>
            <a:ext cx="104775" cy="109538"/>
          </a:xfrm>
          <a:prstGeom prst="flowChartConnector">
            <a:avLst/>
          </a:prstGeom>
          <a:solidFill>
            <a:srgbClr val="FF0066"/>
          </a:solidFill>
          <a:ln w="28575">
            <a:solidFill>
              <a:srgbClr val="FF006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3" name="灯片编号占位符 2">
            <a:extLst>
              <a:ext uri="{FF2B5EF4-FFF2-40B4-BE49-F238E27FC236}">
                <a16:creationId xmlns:a16="http://schemas.microsoft.com/office/drawing/2014/main" id="{62154902-6D64-3430-A3C7-E3FFB1431504}"/>
              </a:ext>
            </a:extLst>
          </p:cNvPr>
          <p:cNvSpPr>
            <a:spLocks noGrp="1"/>
          </p:cNvSpPr>
          <p:nvPr>
            <p:ph type="sldNum" sz="quarter" idx="12"/>
          </p:nvPr>
        </p:nvSpPr>
        <p:spPr/>
        <p:txBody>
          <a:bodyPr/>
          <a:lstStyle/>
          <a:p>
            <a:fld id="{392CBAA0-59E6-204E-8F03-85E5040D48B8}" type="slidenum">
              <a:rPr kumimoji="1" lang="zh-CN" altLang="en-US" smtClean="0"/>
              <a:t>122</a:t>
            </a:fld>
            <a:r>
              <a:rPr kumimoji="1" lang="en-US" altLang="zh-CN"/>
              <a:t>/132</a:t>
            </a:r>
            <a:endParaRPr kumimoji="1" lang="zh-CN" altLang="en-US" dirty="0"/>
          </a:p>
        </p:txBody>
      </p:sp>
    </p:spTree>
    <p:extLst>
      <p:ext uri="{BB962C8B-B14F-4D97-AF65-F5344CB8AC3E}">
        <p14:creationId xmlns:p14="http://schemas.microsoft.com/office/powerpoint/2010/main" val="155522946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10">
                                            <p:txEl>
                                              <p:pRg st="0" end="0"/>
                                            </p:txEl>
                                          </p:spTgt>
                                        </p:tgtEl>
                                        <p:attrNameLst>
                                          <p:attrName>style.visibility</p:attrName>
                                        </p:attrNameLst>
                                      </p:cBhvr>
                                      <p:to>
                                        <p:strVal val="visible"/>
                                      </p:to>
                                    </p:set>
                                    <p:animEffect transition="in" filter="wipe(left)">
                                      <p:cBhvr>
                                        <p:cTn id="7" dur="500"/>
                                        <p:tgtEl>
                                          <p:spTgt spid="10">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8">
                                            <p:txEl>
                                              <p:pRg st="0" end="0"/>
                                            </p:txEl>
                                          </p:spTgt>
                                        </p:tgtEl>
                                        <p:attrNameLst>
                                          <p:attrName>style.visibility</p:attrName>
                                        </p:attrNameLst>
                                      </p:cBhvr>
                                      <p:to>
                                        <p:strVal val="visible"/>
                                      </p:to>
                                    </p:set>
                                    <p:animEffect transition="in" filter="wipe(left)">
                                      <p:cBhvr>
                                        <p:cTn id="12" dur="500"/>
                                        <p:tgtEl>
                                          <p:spTgt spid="8">
                                            <p:txEl>
                                              <p:pRg st="0" end="0"/>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grpId="0" nodeType="clickEffect">
                                  <p:stCondLst>
                                    <p:cond delay="0"/>
                                  </p:stCondLst>
                                  <p:childTnLst>
                                    <p:set>
                                      <p:cBhvr>
                                        <p:cTn id="16" dur="1" fill="hold">
                                          <p:stCondLst>
                                            <p:cond delay="0"/>
                                          </p:stCondLst>
                                        </p:cTn>
                                        <p:tgtEl>
                                          <p:spTgt spid="155">
                                            <p:txEl>
                                              <p:pRg st="0" end="0"/>
                                            </p:txEl>
                                          </p:spTgt>
                                        </p:tgtEl>
                                        <p:attrNameLst>
                                          <p:attrName>style.visibility</p:attrName>
                                        </p:attrNameLst>
                                      </p:cBhvr>
                                      <p:to>
                                        <p:strVal val="visible"/>
                                      </p:to>
                                    </p:set>
                                    <p:animEffect transition="in" filter="wipe(left)">
                                      <p:cBhvr>
                                        <p:cTn id="17" dur="500"/>
                                        <p:tgtEl>
                                          <p:spTgt spid="155">
                                            <p:txEl>
                                              <p:pRg st="0" end="0"/>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12" presetClass="entr" presetSubtype="2" fill="hold" nodeType="clickEffect">
                                  <p:stCondLst>
                                    <p:cond delay="0"/>
                                  </p:stCondLst>
                                  <p:childTnLst>
                                    <p:set>
                                      <p:cBhvr>
                                        <p:cTn id="21" dur="1" fill="hold">
                                          <p:stCondLst>
                                            <p:cond delay="0"/>
                                          </p:stCondLst>
                                        </p:cTn>
                                        <p:tgtEl>
                                          <p:spTgt spid="11"/>
                                        </p:tgtEl>
                                        <p:attrNameLst>
                                          <p:attrName>style.visibility</p:attrName>
                                        </p:attrNameLst>
                                      </p:cBhvr>
                                      <p:to>
                                        <p:strVal val="visible"/>
                                      </p:to>
                                    </p:set>
                                    <p:anim calcmode="lin" valueType="num">
                                      <p:cBhvr additive="base">
                                        <p:cTn id="22" dur="500"/>
                                        <p:tgtEl>
                                          <p:spTgt spid="11"/>
                                        </p:tgtEl>
                                        <p:attrNameLst>
                                          <p:attrName>ppt_x</p:attrName>
                                        </p:attrNameLst>
                                      </p:cBhvr>
                                      <p:tavLst>
                                        <p:tav tm="0">
                                          <p:val>
                                            <p:strVal val="#ppt_x+#ppt_w*1.125000"/>
                                          </p:val>
                                        </p:tav>
                                        <p:tav tm="100000">
                                          <p:val>
                                            <p:strVal val="#ppt_x"/>
                                          </p:val>
                                        </p:tav>
                                      </p:tavLst>
                                    </p:anim>
                                    <p:animEffect transition="in" filter="wipe(left)">
                                      <p:cBhvr>
                                        <p:cTn id="23" dur="500"/>
                                        <p:tgtEl>
                                          <p:spTgt spid="11"/>
                                        </p:tgtEl>
                                      </p:cBhvr>
                                    </p:animEffect>
                                  </p:childTnLst>
                                </p:cTn>
                              </p:par>
                            </p:childTnLst>
                          </p:cTn>
                        </p:par>
                        <p:par>
                          <p:cTn id="24" fill="hold">
                            <p:stCondLst>
                              <p:cond delay="500"/>
                            </p:stCondLst>
                            <p:childTnLst>
                              <p:par>
                                <p:cTn id="25" presetID="3" presetClass="entr" presetSubtype="10" fill="hold" grpId="0" nodeType="afterEffect">
                                  <p:stCondLst>
                                    <p:cond delay="1000"/>
                                  </p:stCondLst>
                                  <p:childTnLst>
                                    <p:set>
                                      <p:cBhvr>
                                        <p:cTn id="26" dur="1" fill="hold">
                                          <p:stCondLst>
                                            <p:cond delay="0"/>
                                          </p:stCondLst>
                                        </p:cTn>
                                        <p:tgtEl>
                                          <p:spTgt spid="102"/>
                                        </p:tgtEl>
                                        <p:attrNameLst>
                                          <p:attrName>style.visibility</p:attrName>
                                        </p:attrNameLst>
                                      </p:cBhvr>
                                      <p:to>
                                        <p:strVal val="visible"/>
                                      </p:to>
                                    </p:set>
                                    <p:animEffect transition="in" filter="blinds(horizontal)">
                                      <p:cBhvr>
                                        <p:cTn id="27" dur="500"/>
                                        <p:tgtEl>
                                          <p:spTgt spid="102"/>
                                        </p:tgtEl>
                                      </p:cBhvr>
                                    </p:animEffect>
                                  </p:childTnLst>
                                </p:cTn>
                              </p:par>
                            </p:childTnLst>
                          </p:cTn>
                        </p:par>
                      </p:childTnLst>
                    </p:cTn>
                  </p:par>
                  <p:par>
                    <p:cTn id="28" fill="hold">
                      <p:stCondLst>
                        <p:cond delay="indefinite"/>
                      </p:stCondLst>
                      <p:childTnLst>
                        <p:par>
                          <p:cTn id="29" fill="hold">
                            <p:stCondLst>
                              <p:cond delay="0"/>
                            </p:stCondLst>
                            <p:childTnLst>
                              <p:par>
                                <p:cTn id="30" presetID="12" presetClass="entr" presetSubtype="2" fill="hold" nodeType="clickEffect">
                                  <p:stCondLst>
                                    <p:cond delay="0"/>
                                  </p:stCondLst>
                                  <p:childTnLst>
                                    <p:set>
                                      <p:cBhvr>
                                        <p:cTn id="31" dur="1" fill="hold">
                                          <p:stCondLst>
                                            <p:cond delay="0"/>
                                          </p:stCondLst>
                                        </p:cTn>
                                        <p:tgtEl>
                                          <p:spTgt spid="116"/>
                                        </p:tgtEl>
                                        <p:attrNameLst>
                                          <p:attrName>style.visibility</p:attrName>
                                        </p:attrNameLst>
                                      </p:cBhvr>
                                      <p:to>
                                        <p:strVal val="visible"/>
                                      </p:to>
                                    </p:set>
                                    <p:anim calcmode="lin" valueType="num">
                                      <p:cBhvr additive="base">
                                        <p:cTn id="32" dur="500"/>
                                        <p:tgtEl>
                                          <p:spTgt spid="116"/>
                                        </p:tgtEl>
                                        <p:attrNameLst>
                                          <p:attrName>ppt_x</p:attrName>
                                        </p:attrNameLst>
                                      </p:cBhvr>
                                      <p:tavLst>
                                        <p:tav tm="0">
                                          <p:val>
                                            <p:strVal val="#ppt_x+#ppt_w*1.125000"/>
                                          </p:val>
                                        </p:tav>
                                        <p:tav tm="100000">
                                          <p:val>
                                            <p:strVal val="#ppt_x"/>
                                          </p:val>
                                        </p:tav>
                                      </p:tavLst>
                                    </p:anim>
                                    <p:animEffect transition="in" filter="wipe(left)">
                                      <p:cBhvr>
                                        <p:cTn id="33" dur="500"/>
                                        <p:tgtEl>
                                          <p:spTgt spid="116"/>
                                        </p:tgtEl>
                                      </p:cBhvr>
                                    </p:animEffect>
                                  </p:childTnLst>
                                </p:cTn>
                              </p:par>
                            </p:childTnLst>
                          </p:cTn>
                        </p:par>
                      </p:childTnLst>
                    </p:cTn>
                  </p:par>
                  <p:par>
                    <p:cTn id="34" fill="hold">
                      <p:stCondLst>
                        <p:cond delay="indefinite"/>
                      </p:stCondLst>
                      <p:childTnLst>
                        <p:par>
                          <p:cTn id="35" fill="hold">
                            <p:stCondLst>
                              <p:cond delay="0"/>
                            </p:stCondLst>
                            <p:childTnLst>
                              <p:par>
                                <p:cTn id="36" presetID="22" presetClass="entr" presetSubtype="8" fill="hold" grpId="0" nodeType="clickEffect">
                                  <p:stCondLst>
                                    <p:cond delay="0"/>
                                  </p:stCondLst>
                                  <p:childTnLst>
                                    <p:set>
                                      <p:cBhvr>
                                        <p:cTn id="37" dur="1" fill="hold">
                                          <p:stCondLst>
                                            <p:cond delay="0"/>
                                          </p:stCondLst>
                                        </p:cTn>
                                        <p:tgtEl>
                                          <p:spTgt spid="103">
                                            <p:txEl>
                                              <p:pRg st="0" end="0"/>
                                            </p:txEl>
                                          </p:spTgt>
                                        </p:tgtEl>
                                        <p:attrNameLst>
                                          <p:attrName>style.visibility</p:attrName>
                                        </p:attrNameLst>
                                      </p:cBhvr>
                                      <p:to>
                                        <p:strVal val="visible"/>
                                      </p:to>
                                    </p:set>
                                    <p:animEffect transition="in" filter="wipe(left)">
                                      <p:cBhvr>
                                        <p:cTn id="38" dur="500"/>
                                        <p:tgtEl>
                                          <p:spTgt spid="103">
                                            <p:txEl>
                                              <p:pRg st="0" end="0"/>
                                            </p:txEl>
                                          </p:spTgt>
                                        </p:tgtEl>
                                      </p:cBhvr>
                                    </p:animEffect>
                                  </p:childTnLst>
                                </p:cTn>
                              </p:par>
                            </p:childTnLst>
                          </p:cTn>
                        </p:par>
                      </p:childTnLst>
                    </p:cTn>
                  </p:par>
                  <p:par>
                    <p:cTn id="39" fill="hold">
                      <p:stCondLst>
                        <p:cond delay="indefinite"/>
                      </p:stCondLst>
                      <p:childTnLst>
                        <p:par>
                          <p:cTn id="40" fill="hold">
                            <p:stCondLst>
                              <p:cond delay="0"/>
                            </p:stCondLst>
                            <p:childTnLst>
                              <p:par>
                                <p:cTn id="41" presetID="22" presetClass="entr" presetSubtype="8" fill="hold" nodeType="clickEffect">
                                  <p:stCondLst>
                                    <p:cond delay="0"/>
                                  </p:stCondLst>
                                  <p:childTnLst>
                                    <p:set>
                                      <p:cBhvr>
                                        <p:cTn id="42" dur="1" fill="hold">
                                          <p:stCondLst>
                                            <p:cond delay="0"/>
                                          </p:stCondLst>
                                        </p:cTn>
                                        <p:tgtEl>
                                          <p:spTgt spid="107"/>
                                        </p:tgtEl>
                                        <p:attrNameLst>
                                          <p:attrName>style.visibility</p:attrName>
                                        </p:attrNameLst>
                                      </p:cBhvr>
                                      <p:to>
                                        <p:strVal val="visible"/>
                                      </p:to>
                                    </p:set>
                                    <p:animEffect transition="in" filter="wipe(left)">
                                      <p:cBhvr>
                                        <p:cTn id="43" dur="500"/>
                                        <p:tgtEl>
                                          <p:spTgt spid="107"/>
                                        </p:tgtEl>
                                      </p:cBhvr>
                                    </p:animEffect>
                                  </p:childTnLst>
                                </p:cTn>
                              </p:par>
                            </p:childTnLst>
                          </p:cTn>
                        </p:par>
                        <p:par>
                          <p:cTn id="44" fill="hold">
                            <p:stCondLst>
                              <p:cond delay="500"/>
                            </p:stCondLst>
                            <p:childTnLst>
                              <p:par>
                                <p:cTn id="45" presetID="12" presetClass="entr" presetSubtype="8" fill="hold" nodeType="afterEffect">
                                  <p:stCondLst>
                                    <p:cond delay="1000"/>
                                  </p:stCondLst>
                                  <p:childTnLst>
                                    <p:set>
                                      <p:cBhvr>
                                        <p:cTn id="46" dur="1" fill="hold">
                                          <p:stCondLst>
                                            <p:cond delay="0"/>
                                          </p:stCondLst>
                                        </p:cTn>
                                        <p:tgtEl>
                                          <p:spTgt spid="108"/>
                                        </p:tgtEl>
                                        <p:attrNameLst>
                                          <p:attrName>style.visibility</p:attrName>
                                        </p:attrNameLst>
                                      </p:cBhvr>
                                      <p:to>
                                        <p:strVal val="visible"/>
                                      </p:to>
                                    </p:set>
                                    <p:anim calcmode="lin" valueType="num">
                                      <p:cBhvr additive="base">
                                        <p:cTn id="47" dur="500"/>
                                        <p:tgtEl>
                                          <p:spTgt spid="108"/>
                                        </p:tgtEl>
                                        <p:attrNameLst>
                                          <p:attrName>ppt_x</p:attrName>
                                        </p:attrNameLst>
                                      </p:cBhvr>
                                      <p:tavLst>
                                        <p:tav tm="0">
                                          <p:val>
                                            <p:strVal val="#ppt_x-#ppt_w*1.125000"/>
                                          </p:val>
                                        </p:tav>
                                        <p:tav tm="100000">
                                          <p:val>
                                            <p:strVal val="#ppt_x"/>
                                          </p:val>
                                        </p:tav>
                                      </p:tavLst>
                                    </p:anim>
                                    <p:animEffect transition="in" filter="wipe(right)">
                                      <p:cBhvr>
                                        <p:cTn id="48" dur="500"/>
                                        <p:tgtEl>
                                          <p:spTgt spid="108"/>
                                        </p:tgtEl>
                                      </p:cBhvr>
                                    </p:animEffect>
                                  </p:childTnLst>
                                </p:cTn>
                              </p:par>
                            </p:childTnLst>
                          </p:cTn>
                        </p:par>
                        <p:par>
                          <p:cTn id="49" fill="hold">
                            <p:stCondLst>
                              <p:cond delay="2000"/>
                            </p:stCondLst>
                            <p:childTnLst>
                              <p:par>
                                <p:cTn id="50" presetID="23" presetClass="entr" presetSubtype="16" fill="hold" grpId="0" nodeType="afterEffect">
                                  <p:stCondLst>
                                    <p:cond delay="1000"/>
                                  </p:stCondLst>
                                  <p:childTnLst>
                                    <p:set>
                                      <p:cBhvr>
                                        <p:cTn id="51" dur="1" fill="hold">
                                          <p:stCondLst>
                                            <p:cond delay="0"/>
                                          </p:stCondLst>
                                        </p:cTn>
                                        <p:tgtEl>
                                          <p:spTgt spid="115"/>
                                        </p:tgtEl>
                                        <p:attrNameLst>
                                          <p:attrName>style.visibility</p:attrName>
                                        </p:attrNameLst>
                                      </p:cBhvr>
                                      <p:to>
                                        <p:strVal val="visible"/>
                                      </p:to>
                                    </p:set>
                                    <p:anim calcmode="lin" valueType="num">
                                      <p:cBhvr>
                                        <p:cTn id="52" dur="500" fill="hold"/>
                                        <p:tgtEl>
                                          <p:spTgt spid="115"/>
                                        </p:tgtEl>
                                        <p:attrNameLst>
                                          <p:attrName>ppt_w</p:attrName>
                                        </p:attrNameLst>
                                      </p:cBhvr>
                                      <p:tavLst>
                                        <p:tav tm="0">
                                          <p:val>
                                            <p:fltVal val="0"/>
                                          </p:val>
                                        </p:tav>
                                        <p:tav tm="100000">
                                          <p:val>
                                            <p:strVal val="#ppt_w"/>
                                          </p:val>
                                        </p:tav>
                                      </p:tavLst>
                                    </p:anim>
                                    <p:anim calcmode="lin" valueType="num">
                                      <p:cBhvr>
                                        <p:cTn id="53" dur="500" fill="hold"/>
                                        <p:tgtEl>
                                          <p:spTgt spid="115"/>
                                        </p:tgtEl>
                                        <p:attrNameLst>
                                          <p:attrName>ppt_h</p:attrName>
                                        </p:attrNameLst>
                                      </p:cBhvr>
                                      <p:tavLst>
                                        <p:tav tm="0">
                                          <p:val>
                                            <p:fltVal val="0"/>
                                          </p:val>
                                        </p:tav>
                                        <p:tav tm="100000">
                                          <p:val>
                                            <p:strVal val="#ppt_h"/>
                                          </p:val>
                                        </p:tav>
                                      </p:tavLst>
                                    </p:anim>
                                  </p:childTnLst>
                                </p:cTn>
                              </p:par>
                            </p:childTnLst>
                          </p:cTn>
                        </p:par>
                      </p:childTnLst>
                    </p:cTn>
                  </p:par>
                  <p:par>
                    <p:cTn id="54" fill="hold">
                      <p:stCondLst>
                        <p:cond delay="indefinite"/>
                      </p:stCondLst>
                      <p:childTnLst>
                        <p:par>
                          <p:cTn id="55" fill="hold">
                            <p:stCondLst>
                              <p:cond delay="0"/>
                            </p:stCondLst>
                            <p:childTnLst>
                              <p:par>
                                <p:cTn id="56" presetID="12" presetClass="entr" presetSubtype="2" fill="hold" nodeType="clickEffect">
                                  <p:stCondLst>
                                    <p:cond delay="0"/>
                                  </p:stCondLst>
                                  <p:childTnLst>
                                    <p:set>
                                      <p:cBhvr>
                                        <p:cTn id="57" dur="1" fill="hold">
                                          <p:stCondLst>
                                            <p:cond delay="0"/>
                                          </p:stCondLst>
                                        </p:cTn>
                                        <p:tgtEl>
                                          <p:spTgt spid="136"/>
                                        </p:tgtEl>
                                        <p:attrNameLst>
                                          <p:attrName>style.visibility</p:attrName>
                                        </p:attrNameLst>
                                      </p:cBhvr>
                                      <p:to>
                                        <p:strVal val="visible"/>
                                      </p:to>
                                    </p:set>
                                    <p:anim calcmode="lin" valueType="num">
                                      <p:cBhvr additive="base">
                                        <p:cTn id="58" dur="500"/>
                                        <p:tgtEl>
                                          <p:spTgt spid="136"/>
                                        </p:tgtEl>
                                        <p:attrNameLst>
                                          <p:attrName>ppt_x</p:attrName>
                                        </p:attrNameLst>
                                      </p:cBhvr>
                                      <p:tavLst>
                                        <p:tav tm="0">
                                          <p:val>
                                            <p:strVal val="#ppt_x+#ppt_w*1.125000"/>
                                          </p:val>
                                        </p:tav>
                                        <p:tav tm="100000">
                                          <p:val>
                                            <p:strVal val="#ppt_x"/>
                                          </p:val>
                                        </p:tav>
                                      </p:tavLst>
                                    </p:anim>
                                    <p:animEffect transition="in" filter="wipe(left)">
                                      <p:cBhvr>
                                        <p:cTn id="59" dur="500"/>
                                        <p:tgtEl>
                                          <p:spTgt spid="1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build="p" autoUpdateAnimBg="0"/>
      <p:bldP spid="10" grpId="0" build="p" autoUpdateAnimBg="0"/>
      <p:bldP spid="102" grpId="0" animBg="1" autoUpdateAnimBg="0"/>
      <p:bldP spid="103" grpId="0" build="p" autoUpdateAnimBg="0"/>
      <p:bldP spid="115" grpId="0" autoUpdateAnimBg="0"/>
      <p:bldP spid="155" grpId="0" build="p" autoUpdateAnimBg="0"/>
    </p:bldLst>
  </p:timing>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0" name="圆角矩形 149">
            <a:extLst>
              <a:ext uri="{FF2B5EF4-FFF2-40B4-BE49-F238E27FC236}">
                <a16:creationId xmlns:a16="http://schemas.microsoft.com/office/drawing/2014/main" id="{605DFC16-440B-CD71-C703-13F11CE80CC7}"/>
              </a:ext>
            </a:extLst>
          </p:cNvPr>
          <p:cNvSpPr/>
          <p:nvPr/>
        </p:nvSpPr>
        <p:spPr>
          <a:xfrm>
            <a:off x="6689938" y="1251431"/>
            <a:ext cx="5185905" cy="5149540"/>
          </a:xfrm>
          <a:prstGeom prst="roundRect">
            <a:avLst/>
          </a:prstGeom>
          <a:solidFill>
            <a:srgbClr val="A5CEAE"/>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zh-CN" altLang="en-US"/>
          </a:p>
        </p:txBody>
      </p:sp>
      <p:sp>
        <p:nvSpPr>
          <p:cNvPr id="4" name="标题 3">
            <a:extLst>
              <a:ext uri="{FF2B5EF4-FFF2-40B4-BE49-F238E27FC236}">
                <a16:creationId xmlns:a16="http://schemas.microsoft.com/office/drawing/2014/main" id="{A3557054-D826-9F4E-A18F-AE9DEA5A0C65}"/>
              </a:ext>
            </a:extLst>
          </p:cNvPr>
          <p:cNvSpPr>
            <a:spLocks noGrp="1"/>
          </p:cNvSpPr>
          <p:nvPr>
            <p:ph type="title"/>
          </p:nvPr>
        </p:nvSpPr>
        <p:spPr/>
        <p:txBody>
          <a:bodyPr>
            <a:normAutofit/>
          </a:bodyPr>
          <a:lstStyle/>
          <a:p>
            <a:r>
              <a:rPr kumimoji="1" lang="en-US" altLang="zh-CN" dirty="0"/>
              <a:t>4.3</a:t>
            </a:r>
            <a:r>
              <a:rPr kumimoji="1" lang="zh-CN" altLang="en-US" dirty="0"/>
              <a:t> </a:t>
            </a:r>
            <a:r>
              <a:rPr kumimoji="1" lang="en-US" altLang="zh-CN" dirty="0"/>
              <a:t>TTL</a:t>
            </a:r>
            <a:r>
              <a:rPr kumimoji="1" lang="zh-CN" altLang="en-US" dirty="0"/>
              <a:t>集电极开路门和三态门</a:t>
            </a:r>
            <a:endParaRPr kumimoji="1" lang="zh-CN" altLang="en-US" dirty="0">
              <a:latin typeface="Myriad Pro" panose="020B0503030403020204" pitchFamily="34" charset="0"/>
            </a:endParaRPr>
          </a:p>
        </p:txBody>
      </p:sp>
      <p:sp>
        <p:nvSpPr>
          <p:cNvPr id="8" name="Text Box 5">
            <a:extLst>
              <a:ext uri="{FF2B5EF4-FFF2-40B4-BE49-F238E27FC236}">
                <a16:creationId xmlns:a16="http://schemas.microsoft.com/office/drawing/2014/main" id="{C112A8BF-0541-C159-6E8B-31F0ACBCE3D3}"/>
              </a:ext>
            </a:extLst>
          </p:cNvPr>
          <p:cNvSpPr txBox="1">
            <a:spLocks noChangeArrowheads="1"/>
          </p:cNvSpPr>
          <p:nvPr/>
        </p:nvSpPr>
        <p:spPr bwMode="auto">
          <a:xfrm>
            <a:off x="-1" y="673822"/>
            <a:ext cx="10120393"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zh-CN" altLang="en-US" sz="2800" b="0" i="0" u="none" strike="noStrike" kern="1200" cap="none" spc="0" normalizeH="0" baseline="0" noProof="0" dirty="0">
                <a:ln>
                  <a:noFill/>
                </a:ln>
                <a:solidFill>
                  <a:srgbClr val="0033CC"/>
                </a:solidFill>
                <a:effectLst/>
                <a:uLnTx/>
                <a:uFillTx/>
                <a:latin typeface="Myriad Pro" panose="020B0503030403020204" pitchFamily="34" charset="0"/>
                <a:ea typeface="Songti SC" panose="02010600040101010101" pitchFamily="2" charset="-122"/>
              </a:rPr>
              <a:t>二、</a:t>
            </a:r>
            <a:r>
              <a:rPr kumimoji="1" lang="en-US" altLang="zh-CN" sz="2800" b="0" i="0" u="none" strike="noStrike" kern="1200" cap="none" spc="0" normalizeH="0" baseline="0" noProof="0" dirty="0">
                <a:ln>
                  <a:noFill/>
                </a:ln>
                <a:solidFill>
                  <a:srgbClr val="0033CC"/>
                </a:solidFill>
                <a:effectLst/>
                <a:uLnTx/>
                <a:uFillTx/>
                <a:latin typeface="Myriad Pro" panose="020B0503030403020204" pitchFamily="34" charset="0"/>
                <a:ea typeface="Songti SC" panose="02010600040101010101" pitchFamily="2" charset="-122"/>
              </a:rPr>
              <a:t>TTL</a:t>
            </a:r>
            <a:r>
              <a:rPr kumimoji="1" lang="zh-CN" altLang="en-US" sz="2800" b="0" i="0" u="none" strike="noStrike" kern="1200" cap="none" spc="0" normalizeH="0" baseline="0" noProof="0" dirty="0">
                <a:ln>
                  <a:noFill/>
                </a:ln>
                <a:solidFill>
                  <a:srgbClr val="0033CC"/>
                </a:solidFill>
                <a:effectLst/>
                <a:uLnTx/>
                <a:uFillTx/>
                <a:latin typeface="Myriad Pro" panose="020B0503030403020204" pitchFamily="34" charset="0"/>
                <a:ea typeface="Songti SC" panose="02010600040101010101" pitchFamily="2" charset="-122"/>
              </a:rPr>
              <a:t>输出三态门 </a:t>
            </a:r>
            <a:r>
              <a:rPr kumimoji="1" lang="en-US" altLang="zh-CN" sz="2800" b="0" i="0" u="none" strike="noStrike" kern="1200" cap="none" spc="0" normalizeH="0" baseline="0" noProof="0" dirty="0">
                <a:ln>
                  <a:noFill/>
                </a:ln>
                <a:solidFill>
                  <a:srgbClr val="0033CC"/>
                </a:solidFill>
                <a:effectLst/>
                <a:uLnTx/>
                <a:uFillTx/>
                <a:latin typeface="Myriad Pro" panose="020B0503030403020204" pitchFamily="34" charset="0"/>
                <a:ea typeface="Songti SC" panose="02010600040101010101" pitchFamily="2" charset="-122"/>
              </a:rPr>
              <a:t>–</a:t>
            </a:r>
            <a:r>
              <a:rPr kumimoji="1" lang="zh-CN" altLang="en-US" sz="2800" b="0" i="0" u="none" strike="noStrike" kern="1200" cap="none" spc="0" normalizeH="0" baseline="0" noProof="0" dirty="0">
                <a:ln>
                  <a:noFill/>
                </a:ln>
                <a:solidFill>
                  <a:srgbClr val="0033CC"/>
                </a:solidFill>
                <a:effectLst/>
                <a:uLnTx/>
                <a:uFillTx/>
                <a:latin typeface="Myriad Pro" panose="020B0503030403020204" pitchFamily="34" charset="0"/>
                <a:ea typeface="Songti SC" panose="02010600040101010101" pitchFamily="2" charset="-122"/>
              </a:rPr>
              <a:t> </a:t>
            </a:r>
            <a:r>
              <a:rPr kumimoji="1" lang="en-US" altLang="zh-CN" sz="2800" b="0" i="0" u="none" strike="noStrike" kern="1200" cap="none" spc="0" normalizeH="0" baseline="0" noProof="0" dirty="0">
                <a:ln>
                  <a:noFill/>
                </a:ln>
                <a:solidFill>
                  <a:srgbClr val="FF0000"/>
                </a:solidFill>
                <a:effectLst/>
                <a:uLnTx/>
                <a:uFillTx/>
                <a:latin typeface="Myriad Pro" panose="020B0503030403020204" pitchFamily="34" charset="0"/>
                <a:ea typeface="Songti SC" panose="02010600040101010101" pitchFamily="2" charset="-122"/>
              </a:rPr>
              <a:t>TSL</a:t>
            </a:r>
            <a:r>
              <a:rPr kumimoji="1" lang="zh-CN" altLang="en-US" sz="2800" b="0" i="0" u="none" strike="noStrike" kern="1200" cap="none" spc="0" normalizeH="0" baseline="0" noProof="0" dirty="0">
                <a:ln>
                  <a:noFill/>
                </a:ln>
                <a:solidFill>
                  <a:srgbClr val="0033CC"/>
                </a:solidFill>
                <a:effectLst/>
                <a:uLnTx/>
                <a:uFillTx/>
                <a:latin typeface="Myriad Pro" panose="020B0503030403020204" pitchFamily="34" charset="0"/>
                <a:ea typeface="Songti SC" panose="02010600040101010101" pitchFamily="2" charset="-122"/>
              </a:rPr>
              <a:t>门 </a:t>
            </a:r>
            <a:r>
              <a:rPr kumimoji="1" lang="en-US" altLang="zh-CN" sz="2800" b="0" i="0" u="none" strike="noStrike" kern="1200" cap="none" spc="0" normalizeH="0" baseline="0" noProof="0" dirty="0">
                <a:ln>
                  <a:noFill/>
                </a:ln>
                <a:solidFill>
                  <a:srgbClr val="0033CC"/>
                </a:solidFill>
                <a:effectLst/>
                <a:uLnTx/>
                <a:uFillTx/>
                <a:latin typeface="Myriad Pro" panose="020B0503030403020204" pitchFamily="34" charset="0"/>
                <a:ea typeface="Songti SC" panose="02010600040101010101" pitchFamily="2" charset="-122"/>
              </a:rPr>
              <a:t>(</a:t>
            </a:r>
            <a:r>
              <a:rPr kumimoji="1" lang="en-US" altLang="zh-CN" sz="2800" b="0" i="0" u="none" strike="noStrike" kern="1200" cap="none" spc="0" normalizeH="0" baseline="0" noProof="0" dirty="0">
                <a:ln>
                  <a:noFill/>
                </a:ln>
                <a:solidFill>
                  <a:srgbClr val="FF0000"/>
                </a:solidFill>
                <a:effectLst/>
                <a:uLnTx/>
                <a:uFillTx/>
                <a:latin typeface="Myriad Pro" panose="020B0503030403020204" pitchFamily="34" charset="0"/>
                <a:ea typeface="Songti SC" panose="02010600040101010101" pitchFamily="2" charset="-122"/>
              </a:rPr>
              <a:t>T</a:t>
            </a:r>
            <a:r>
              <a:rPr kumimoji="1" lang="en-US" altLang="zh-CN" sz="2800" b="0" i="0" u="none" strike="noStrike" kern="1200" cap="none" spc="0" normalizeH="0" baseline="0" noProof="0" dirty="0">
                <a:ln>
                  <a:noFill/>
                </a:ln>
                <a:solidFill>
                  <a:srgbClr val="0033CC"/>
                </a:solidFill>
                <a:effectLst/>
                <a:uLnTx/>
                <a:uFillTx/>
                <a:latin typeface="Myriad Pro" panose="020B0503030403020204" pitchFamily="34" charset="0"/>
                <a:ea typeface="Songti SC" panose="02010600040101010101" pitchFamily="2" charset="-122"/>
              </a:rPr>
              <a:t>hree-</a:t>
            </a:r>
            <a:r>
              <a:rPr kumimoji="1" lang="en-US" altLang="zh-CN" sz="2800" b="0" i="0" u="none" strike="noStrike" kern="1200" cap="none" spc="0" normalizeH="0" baseline="0" noProof="0" dirty="0">
                <a:ln>
                  <a:noFill/>
                </a:ln>
                <a:solidFill>
                  <a:srgbClr val="FF0000"/>
                </a:solidFill>
                <a:effectLst/>
                <a:uLnTx/>
                <a:uFillTx/>
                <a:latin typeface="Myriad Pro" panose="020B0503030403020204" pitchFamily="34" charset="0"/>
                <a:ea typeface="Songti SC" panose="02010600040101010101" pitchFamily="2" charset="-122"/>
              </a:rPr>
              <a:t>S</a:t>
            </a:r>
            <a:r>
              <a:rPr kumimoji="1" lang="en-US" altLang="zh-CN" sz="2800" b="0" i="0" u="none" strike="noStrike" kern="1200" cap="none" spc="0" normalizeH="0" baseline="0" noProof="0" dirty="0">
                <a:ln>
                  <a:noFill/>
                </a:ln>
                <a:solidFill>
                  <a:srgbClr val="0033CC"/>
                </a:solidFill>
                <a:effectLst/>
                <a:uLnTx/>
                <a:uFillTx/>
                <a:latin typeface="Myriad Pro" panose="020B0503030403020204" pitchFamily="34" charset="0"/>
                <a:ea typeface="Songti SC" panose="02010600040101010101" pitchFamily="2" charset="-122"/>
              </a:rPr>
              <a:t>tate  </a:t>
            </a:r>
            <a:r>
              <a:rPr kumimoji="1" lang="en-US" altLang="zh-CN" sz="2800" b="0" i="0" u="none" strike="noStrike" kern="1200" cap="none" spc="0" normalizeH="0" baseline="0" noProof="0" dirty="0">
                <a:ln>
                  <a:noFill/>
                </a:ln>
                <a:solidFill>
                  <a:srgbClr val="FF0000"/>
                </a:solidFill>
                <a:effectLst/>
                <a:uLnTx/>
                <a:uFillTx/>
                <a:latin typeface="Myriad Pro" panose="020B0503030403020204" pitchFamily="34" charset="0"/>
                <a:ea typeface="Songti SC" panose="02010600040101010101" pitchFamily="2" charset="-122"/>
              </a:rPr>
              <a:t>L</a:t>
            </a:r>
            <a:r>
              <a:rPr kumimoji="1" lang="en-US" altLang="zh-CN" sz="2800" b="0" i="0" u="none" strike="noStrike" kern="1200" cap="none" spc="0" normalizeH="0" baseline="0" noProof="0" dirty="0">
                <a:ln>
                  <a:noFill/>
                </a:ln>
                <a:solidFill>
                  <a:srgbClr val="0033CC"/>
                </a:solidFill>
                <a:effectLst/>
                <a:uLnTx/>
                <a:uFillTx/>
                <a:latin typeface="Myriad Pro" panose="020B0503030403020204" pitchFamily="34" charset="0"/>
                <a:ea typeface="Songti SC" panose="02010600040101010101" pitchFamily="2" charset="-122"/>
              </a:rPr>
              <a:t>ogic)</a:t>
            </a:r>
            <a:endParaRPr kumimoji="1" lang="zh-CN" altLang="en-US" sz="2800" b="0" i="0" u="none" strike="noStrike" kern="1200" cap="none" spc="0" normalizeH="0" baseline="0" noProof="0" dirty="0">
              <a:ln>
                <a:noFill/>
              </a:ln>
              <a:solidFill>
                <a:srgbClr val="FE0567"/>
              </a:solidFill>
              <a:effectLst/>
              <a:uLnTx/>
              <a:uFillTx/>
              <a:latin typeface="Myriad Pro" panose="020B0503030403020204" pitchFamily="34" charset="0"/>
              <a:ea typeface="Songti SC" panose="02010600040101010101" pitchFamily="2" charset="-122"/>
            </a:endParaRPr>
          </a:p>
        </p:txBody>
      </p:sp>
      <p:sp>
        <p:nvSpPr>
          <p:cNvPr id="10" name="Text Box 2">
            <a:extLst>
              <a:ext uri="{FF2B5EF4-FFF2-40B4-BE49-F238E27FC236}">
                <a16:creationId xmlns:a16="http://schemas.microsoft.com/office/drawing/2014/main" id="{AD700AC6-114D-B0FA-7B9B-333B21DD8A96}"/>
              </a:ext>
            </a:extLst>
          </p:cNvPr>
          <p:cNvSpPr txBox="1">
            <a:spLocks noChangeArrowheads="1"/>
          </p:cNvSpPr>
          <p:nvPr/>
        </p:nvSpPr>
        <p:spPr bwMode="auto">
          <a:xfrm>
            <a:off x="2398044" y="1278002"/>
            <a:ext cx="4827588"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zh-CN" altLang="en-US" dirty="0"/>
              <a:t>以使能端低电平有效为例：</a:t>
            </a:r>
          </a:p>
        </p:txBody>
      </p:sp>
      <p:sp>
        <p:nvSpPr>
          <p:cNvPr id="11" name="Text Box 3">
            <a:extLst>
              <a:ext uri="{FF2B5EF4-FFF2-40B4-BE49-F238E27FC236}">
                <a16:creationId xmlns:a16="http://schemas.microsoft.com/office/drawing/2014/main" id="{40AFCB3A-84BC-CD3C-C4CB-6A4ACE7CAE04}"/>
              </a:ext>
            </a:extLst>
          </p:cNvPr>
          <p:cNvSpPr txBox="1">
            <a:spLocks noChangeArrowheads="1"/>
          </p:cNvSpPr>
          <p:nvPr/>
        </p:nvSpPr>
        <p:spPr bwMode="auto">
          <a:xfrm>
            <a:off x="-95701" y="1278002"/>
            <a:ext cx="4062413"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zh-CN" altLang="en-US" dirty="0">
                <a:solidFill>
                  <a:srgbClr val="0033CC"/>
                </a:solidFill>
              </a:rPr>
              <a:t>（</a:t>
            </a:r>
            <a:r>
              <a:rPr lang="en-US" altLang="zh-CN" dirty="0">
                <a:solidFill>
                  <a:srgbClr val="0033CC"/>
                </a:solidFill>
              </a:rPr>
              <a:t>2</a:t>
            </a:r>
            <a:r>
              <a:rPr lang="zh-CN" altLang="en-US" dirty="0">
                <a:solidFill>
                  <a:srgbClr val="0033CC"/>
                </a:solidFill>
              </a:rPr>
              <a:t>）工作原理</a:t>
            </a:r>
          </a:p>
        </p:txBody>
      </p:sp>
      <p:sp>
        <p:nvSpPr>
          <p:cNvPr id="12" name="Text Box 4">
            <a:extLst>
              <a:ext uri="{FF2B5EF4-FFF2-40B4-BE49-F238E27FC236}">
                <a16:creationId xmlns:a16="http://schemas.microsoft.com/office/drawing/2014/main" id="{735D8FD0-BEED-ACBD-9F10-238E836EB66A}"/>
              </a:ext>
            </a:extLst>
          </p:cNvPr>
          <p:cNvSpPr txBox="1">
            <a:spLocks noChangeArrowheads="1"/>
          </p:cNvSpPr>
          <p:nvPr/>
        </p:nvSpPr>
        <p:spPr bwMode="auto">
          <a:xfrm>
            <a:off x="9309097" y="5435805"/>
            <a:ext cx="401638"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i="1" dirty="0">
                <a:solidFill>
                  <a:srgbClr val="FF0066"/>
                </a:solidFill>
              </a:rPr>
              <a:t>P</a:t>
            </a:r>
          </a:p>
        </p:txBody>
      </p:sp>
      <p:sp>
        <p:nvSpPr>
          <p:cNvPr id="13" name="Text Box 5">
            <a:extLst>
              <a:ext uri="{FF2B5EF4-FFF2-40B4-BE49-F238E27FC236}">
                <a16:creationId xmlns:a16="http://schemas.microsoft.com/office/drawing/2014/main" id="{A4EF4928-F327-F9CD-62F2-0A9402C14C03}"/>
              </a:ext>
            </a:extLst>
          </p:cNvPr>
          <p:cNvSpPr txBox="1">
            <a:spLocks noChangeArrowheads="1"/>
          </p:cNvSpPr>
          <p:nvPr/>
        </p:nvSpPr>
        <p:spPr bwMode="auto">
          <a:xfrm>
            <a:off x="9863135" y="2952955"/>
            <a:ext cx="441325"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i="1">
                <a:solidFill>
                  <a:srgbClr val="FF0066"/>
                </a:solidFill>
              </a:rPr>
              <a:t>Q</a:t>
            </a:r>
          </a:p>
        </p:txBody>
      </p:sp>
      <p:sp>
        <p:nvSpPr>
          <p:cNvPr id="15" name="Text Box 7">
            <a:extLst>
              <a:ext uri="{FF2B5EF4-FFF2-40B4-BE49-F238E27FC236}">
                <a16:creationId xmlns:a16="http://schemas.microsoft.com/office/drawing/2014/main" id="{1E413DD4-1DB9-313C-7673-CF5C70388EDB}"/>
              </a:ext>
            </a:extLst>
          </p:cNvPr>
          <p:cNvSpPr txBox="1">
            <a:spLocks noChangeArrowheads="1"/>
          </p:cNvSpPr>
          <p:nvPr/>
        </p:nvSpPr>
        <p:spPr bwMode="auto">
          <a:xfrm>
            <a:off x="2272719" y="2029029"/>
            <a:ext cx="2643769"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i="1" dirty="0">
                <a:solidFill>
                  <a:srgbClr val="0033CC"/>
                </a:solidFill>
              </a:rPr>
              <a:t>P</a:t>
            </a:r>
            <a:r>
              <a:rPr lang="en-US" altLang="zh-CN" dirty="0">
                <a:solidFill>
                  <a:srgbClr val="0033CC"/>
                </a:solidFill>
              </a:rPr>
              <a:t> = 1</a:t>
            </a:r>
            <a:r>
              <a:rPr lang="zh-CN" altLang="en-US" dirty="0">
                <a:solidFill>
                  <a:srgbClr val="0033CC"/>
                </a:solidFill>
              </a:rPr>
              <a:t>（高电平）</a:t>
            </a:r>
          </a:p>
        </p:txBody>
      </p:sp>
      <p:sp>
        <p:nvSpPr>
          <p:cNvPr id="16" name="Text Box 8">
            <a:extLst>
              <a:ext uri="{FF2B5EF4-FFF2-40B4-BE49-F238E27FC236}">
                <a16:creationId xmlns:a16="http://schemas.microsoft.com/office/drawing/2014/main" id="{19BED770-4708-85B8-5C80-C2A5C6C19190}"/>
              </a:ext>
            </a:extLst>
          </p:cNvPr>
          <p:cNvSpPr txBox="1">
            <a:spLocks noChangeArrowheads="1"/>
          </p:cNvSpPr>
          <p:nvPr/>
        </p:nvSpPr>
        <p:spPr bwMode="auto">
          <a:xfrm>
            <a:off x="332580" y="2658303"/>
            <a:ext cx="4813300"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zh-CN" altLang="en-US" dirty="0">
                <a:solidFill>
                  <a:srgbClr val="0033CC"/>
                </a:solidFill>
              </a:rPr>
              <a:t>电路处于正常工作状态：</a:t>
            </a:r>
          </a:p>
        </p:txBody>
      </p:sp>
      <p:sp>
        <p:nvSpPr>
          <p:cNvPr id="17" name="Rectangle 9">
            <a:extLst>
              <a:ext uri="{FF2B5EF4-FFF2-40B4-BE49-F238E27FC236}">
                <a16:creationId xmlns:a16="http://schemas.microsoft.com/office/drawing/2014/main" id="{863EB628-8388-EE85-47D6-66153F461A5E}"/>
              </a:ext>
            </a:extLst>
          </p:cNvPr>
          <p:cNvSpPr>
            <a:spLocks noChangeArrowheads="1"/>
          </p:cNvSpPr>
          <p:nvPr/>
        </p:nvSpPr>
        <p:spPr bwMode="auto">
          <a:xfrm>
            <a:off x="4892035" y="1991162"/>
            <a:ext cx="1465466"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i="1" dirty="0">
                <a:solidFill>
                  <a:srgbClr val="FF0000"/>
                </a:solidFill>
              </a:rPr>
              <a:t> D</a:t>
            </a:r>
            <a:r>
              <a:rPr lang="en-US" altLang="zh-CN" baseline="-25000" dirty="0">
                <a:solidFill>
                  <a:srgbClr val="FF0000"/>
                </a:solidFill>
              </a:rPr>
              <a:t>3</a:t>
            </a:r>
            <a:r>
              <a:rPr lang="en-US" altLang="zh-CN" dirty="0">
                <a:solidFill>
                  <a:srgbClr val="FF0000"/>
                </a:solidFill>
              </a:rPr>
              <a:t> </a:t>
            </a:r>
            <a:r>
              <a:rPr lang="zh-CN" altLang="en-US" dirty="0">
                <a:solidFill>
                  <a:srgbClr val="FF0000"/>
                </a:solidFill>
              </a:rPr>
              <a:t>截止</a:t>
            </a:r>
          </a:p>
        </p:txBody>
      </p:sp>
      <p:graphicFrame>
        <p:nvGraphicFramePr>
          <p:cNvPr id="19" name="Object 11">
            <a:extLst>
              <a:ext uri="{FF2B5EF4-FFF2-40B4-BE49-F238E27FC236}">
                <a16:creationId xmlns:a16="http://schemas.microsoft.com/office/drawing/2014/main" id="{7A044782-010F-B8EA-3787-D7A82845BBB2}"/>
              </a:ext>
            </a:extLst>
          </p:cNvPr>
          <p:cNvGraphicFramePr>
            <a:graphicFrameLocks noChangeAspect="1"/>
          </p:cNvGraphicFramePr>
          <p:nvPr>
            <p:extLst>
              <p:ext uri="{D42A27DB-BD31-4B8C-83A1-F6EECF244321}">
                <p14:modId xmlns:p14="http://schemas.microsoft.com/office/powerpoint/2010/main" val="1215614835"/>
              </p:ext>
            </p:extLst>
          </p:nvPr>
        </p:nvGraphicFramePr>
        <p:xfrm>
          <a:off x="523875" y="3240203"/>
          <a:ext cx="2924175" cy="468312"/>
        </p:xfrm>
        <a:graphic>
          <a:graphicData uri="http://schemas.openxmlformats.org/presentationml/2006/ole">
            <mc:AlternateContent xmlns:mc="http://schemas.openxmlformats.org/markup-compatibility/2006">
              <mc:Choice xmlns:v="urn:schemas-microsoft-com:vml" Requires="v">
                <p:oleObj name="Equation" r:id="rId2" imgW="1219088" imgH="152439" progId="Equation.3">
                  <p:embed/>
                </p:oleObj>
              </mc:Choice>
              <mc:Fallback>
                <p:oleObj name="Equation" r:id="rId2" imgW="1219088" imgH="152439" progId="Equation.3">
                  <p:embed/>
                  <p:pic>
                    <p:nvPicPr>
                      <p:cNvPr id="19" name="Object 11">
                        <a:extLst>
                          <a:ext uri="{FF2B5EF4-FFF2-40B4-BE49-F238E27FC236}">
                            <a16:creationId xmlns:a16="http://schemas.microsoft.com/office/drawing/2014/main" id="{7A044782-010F-B8EA-3787-D7A82845BBB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23875" y="3240203"/>
                        <a:ext cx="2924175" cy="46831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20" name="Rectangle 12">
            <a:extLst>
              <a:ext uri="{FF2B5EF4-FFF2-40B4-BE49-F238E27FC236}">
                <a16:creationId xmlns:a16="http://schemas.microsoft.com/office/drawing/2014/main" id="{E4E375DF-AC5C-3E78-501C-6A70DB270995}"/>
              </a:ext>
            </a:extLst>
          </p:cNvPr>
          <p:cNvSpPr>
            <a:spLocks noChangeArrowheads="1"/>
          </p:cNvSpPr>
          <p:nvPr/>
        </p:nvSpPr>
        <p:spPr bwMode="auto">
          <a:xfrm>
            <a:off x="3783012" y="3262653"/>
            <a:ext cx="238760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zh-CN" altLang="en-US" dirty="0">
                <a:solidFill>
                  <a:srgbClr val="0033CC"/>
                </a:solidFill>
              </a:rPr>
              <a:t>（</a:t>
            </a:r>
            <a:r>
              <a:rPr lang="en-US" altLang="zh-CN" i="1" dirty="0">
                <a:solidFill>
                  <a:srgbClr val="0033CC"/>
                </a:solidFill>
              </a:rPr>
              <a:t>Y</a:t>
            </a:r>
            <a:r>
              <a:rPr lang="en-US" altLang="zh-CN" dirty="0">
                <a:solidFill>
                  <a:srgbClr val="0033CC"/>
                </a:solidFill>
              </a:rPr>
              <a:t> = 0 </a:t>
            </a:r>
            <a:r>
              <a:rPr lang="zh-CN" altLang="en-US" dirty="0">
                <a:solidFill>
                  <a:srgbClr val="0033CC"/>
                </a:solidFill>
              </a:rPr>
              <a:t>或 </a:t>
            </a:r>
            <a:r>
              <a:rPr lang="en-US" altLang="zh-CN" dirty="0">
                <a:solidFill>
                  <a:srgbClr val="0033CC"/>
                </a:solidFill>
              </a:rPr>
              <a:t>1</a:t>
            </a:r>
            <a:r>
              <a:rPr lang="zh-CN" altLang="en-US" dirty="0">
                <a:solidFill>
                  <a:srgbClr val="0033CC"/>
                </a:solidFill>
              </a:rPr>
              <a:t>）</a:t>
            </a:r>
          </a:p>
        </p:txBody>
      </p:sp>
      <p:grpSp>
        <p:nvGrpSpPr>
          <p:cNvPr id="22" name="Group 139">
            <a:extLst>
              <a:ext uri="{FF2B5EF4-FFF2-40B4-BE49-F238E27FC236}">
                <a16:creationId xmlns:a16="http://schemas.microsoft.com/office/drawing/2014/main" id="{3EA1D096-CFD3-2DE4-C912-5914923921DE}"/>
              </a:ext>
            </a:extLst>
          </p:cNvPr>
          <p:cNvGrpSpPr>
            <a:grpSpLocks/>
          </p:cNvGrpSpPr>
          <p:nvPr/>
        </p:nvGrpSpPr>
        <p:grpSpPr bwMode="auto">
          <a:xfrm>
            <a:off x="6940548" y="1328942"/>
            <a:ext cx="4783139" cy="4833932"/>
            <a:chOff x="2624" y="597"/>
            <a:chExt cx="3013" cy="3045"/>
          </a:xfrm>
        </p:grpSpPr>
        <p:sp>
          <p:nvSpPr>
            <p:cNvPr id="23" name="Text Box 15">
              <a:extLst>
                <a:ext uri="{FF2B5EF4-FFF2-40B4-BE49-F238E27FC236}">
                  <a16:creationId xmlns:a16="http://schemas.microsoft.com/office/drawing/2014/main" id="{C57B032C-29F0-3568-9C4D-BE5D314CDA9D}"/>
                </a:ext>
              </a:extLst>
            </p:cNvPr>
            <p:cNvSpPr txBox="1">
              <a:spLocks noChangeArrowheads="1"/>
            </p:cNvSpPr>
            <p:nvPr/>
          </p:nvSpPr>
          <p:spPr bwMode="auto">
            <a:xfrm>
              <a:off x="5085" y="597"/>
              <a:ext cx="537" cy="51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r>
                <a:rPr kumimoji="0" lang="en-US" altLang="zh-CN" sz="2400">
                  <a:solidFill>
                    <a:srgbClr val="FF0066"/>
                  </a:solidFill>
                </a:rPr>
                <a:t>+</a:t>
              </a:r>
              <a:r>
                <a:rPr kumimoji="0" lang="en-US" altLang="zh-CN" sz="2400" i="1">
                  <a:solidFill>
                    <a:srgbClr val="FF0066"/>
                  </a:solidFill>
                </a:rPr>
                <a:t>V</a:t>
              </a:r>
              <a:r>
                <a:rPr kumimoji="0" lang="en-US" altLang="zh-CN" sz="2400" baseline="-25000">
                  <a:solidFill>
                    <a:srgbClr val="FF0066"/>
                  </a:solidFill>
                </a:rPr>
                <a:t>CC</a:t>
              </a:r>
            </a:p>
            <a:p>
              <a:pPr algn="ctr" eaLnBrk="1" hangingPunct="1"/>
              <a:r>
                <a:rPr kumimoji="0" lang="en-US" altLang="zh-CN" sz="2400">
                  <a:solidFill>
                    <a:srgbClr val="0033CC"/>
                  </a:solidFill>
                </a:rPr>
                <a:t>+5V</a:t>
              </a:r>
            </a:p>
          </p:txBody>
        </p:sp>
        <p:sp>
          <p:nvSpPr>
            <p:cNvPr id="24" name="Line 16">
              <a:extLst>
                <a:ext uri="{FF2B5EF4-FFF2-40B4-BE49-F238E27FC236}">
                  <a16:creationId xmlns:a16="http://schemas.microsoft.com/office/drawing/2014/main" id="{3345FB5E-553D-2796-6BBC-23E0286604EB}"/>
                </a:ext>
              </a:extLst>
            </p:cNvPr>
            <p:cNvSpPr>
              <a:spLocks noChangeShapeType="1"/>
            </p:cNvSpPr>
            <p:nvPr/>
          </p:nvSpPr>
          <p:spPr bwMode="auto">
            <a:xfrm>
              <a:off x="3784" y="1035"/>
              <a:ext cx="1276"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5" name="Line 17">
              <a:extLst>
                <a:ext uri="{FF2B5EF4-FFF2-40B4-BE49-F238E27FC236}">
                  <a16:creationId xmlns:a16="http://schemas.microsoft.com/office/drawing/2014/main" id="{35063555-3194-B786-71C5-76CD9840A6EA}"/>
                </a:ext>
              </a:extLst>
            </p:cNvPr>
            <p:cNvSpPr>
              <a:spLocks noChangeShapeType="1"/>
            </p:cNvSpPr>
            <p:nvPr/>
          </p:nvSpPr>
          <p:spPr bwMode="auto">
            <a:xfrm flipH="1">
              <a:off x="3788" y="1038"/>
              <a:ext cx="1" cy="861"/>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6" name="Line 18">
              <a:extLst>
                <a:ext uri="{FF2B5EF4-FFF2-40B4-BE49-F238E27FC236}">
                  <a16:creationId xmlns:a16="http://schemas.microsoft.com/office/drawing/2014/main" id="{FF30DB36-E32E-A389-F53E-3F33EA38395D}"/>
                </a:ext>
              </a:extLst>
            </p:cNvPr>
            <p:cNvSpPr>
              <a:spLocks noChangeShapeType="1"/>
            </p:cNvSpPr>
            <p:nvPr/>
          </p:nvSpPr>
          <p:spPr bwMode="auto">
            <a:xfrm flipV="1">
              <a:off x="4431" y="1058"/>
              <a:ext cx="0" cy="866"/>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7" name="Line 19">
              <a:extLst>
                <a:ext uri="{FF2B5EF4-FFF2-40B4-BE49-F238E27FC236}">
                  <a16:creationId xmlns:a16="http://schemas.microsoft.com/office/drawing/2014/main" id="{6E2ACCF0-5754-6486-6F5F-94170512A59F}"/>
                </a:ext>
              </a:extLst>
            </p:cNvPr>
            <p:cNvSpPr>
              <a:spLocks noChangeShapeType="1"/>
            </p:cNvSpPr>
            <p:nvPr/>
          </p:nvSpPr>
          <p:spPr bwMode="auto">
            <a:xfrm>
              <a:off x="4835" y="1563"/>
              <a:ext cx="0"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8" name="Line 20">
              <a:extLst>
                <a:ext uri="{FF2B5EF4-FFF2-40B4-BE49-F238E27FC236}">
                  <a16:creationId xmlns:a16="http://schemas.microsoft.com/office/drawing/2014/main" id="{F73199C6-6FC0-15CA-F2BD-994CB5426ECF}"/>
                </a:ext>
              </a:extLst>
            </p:cNvPr>
            <p:cNvSpPr>
              <a:spLocks noChangeShapeType="1"/>
            </p:cNvSpPr>
            <p:nvPr/>
          </p:nvSpPr>
          <p:spPr bwMode="auto">
            <a:xfrm flipH="1">
              <a:off x="5058" y="875"/>
              <a:ext cx="0" cy="648"/>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29" name="Line 21">
              <a:extLst>
                <a:ext uri="{FF2B5EF4-FFF2-40B4-BE49-F238E27FC236}">
                  <a16:creationId xmlns:a16="http://schemas.microsoft.com/office/drawing/2014/main" id="{D25C241B-6DE0-7D10-4098-FE3CE0266F9F}"/>
                </a:ext>
              </a:extLst>
            </p:cNvPr>
            <p:cNvSpPr>
              <a:spLocks noChangeShapeType="1"/>
            </p:cNvSpPr>
            <p:nvPr/>
          </p:nvSpPr>
          <p:spPr bwMode="auto">
            <a:xfrm flipH="1">
              <a:off x="4428" y="1659"/>
              <a:ext cx="455"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30" name="Line 22">
              <a:extLst>
                <a:ext uri="{FF2B5EF4-FFF2-40B4-BE49-F238E27FC236}">
                  <a16:creationId xmlns:a16="http://schemas.microsoft.com/office/drawing/2014/main" id="{9916F212-C337-496E-0E32-46A5F010452C}"/>
                </a:ext>
              </a:extLst>
            </p:cNvPr>
            <p:cNvSpPr>
              <a:spLocks noChangeShapeType="1"/>
            </p:cNvSpPr>
            <p:nvPr/>
          </p:nvSpPr>
          <p:spPr bwMode="auto">
            <a:xfrm flipH="1">
              <a:off x="5055" y="1795"/>
              <a:ext cx="0" cy="656"/>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31" name="Line 23">
              <a:extLst>
                <a:ext uri="{FF2B5EF4-FFF2-40B4-BE49-F238E27FC236}">
                  <a16:creationId xmlns:a16="http://schemas.microsoft.com/office/drawing/2014/main" id="{35F2C921-31D1-9450-D489-CD3E983CB693}"/>
                </a:ext>
              </a:extLst>
            </p:cNvPr>
            <p:cNvSpPr>
              <a:spLocks noChangeShapeType="1"/>
            </p:cNvSpPr>
            <p:nvPr/>
          </p:nvSpPr>
          <p:spPr bwMode="auto">
            <a:xfrm>
              <a:off x="5056" y="2319"/>
              <a:ext cx="336"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32" name="Line 24">
              <a:extLst>
                <a:ext uri="{FF2B5EF4-FFF2-40B4-BE49-F238E27FC236}">
                  <a16:creationId xmlns:a16="http://schemas.microsoft.com/office/drawing/2014/main" id="{A51D0B84-FB78-96AF-571E-0865069EEFFA}"/>
                </a:ext>
              </a:extLst>
            </p:cNvPr>
            <p:cNvSpPr>
              <a:spLocks noChangeShapeType="1"/>
            </p:cNvSpPr>
            <p:nvPr/>
          </p:nvSpPr>
          <p:spPr bwMode="auto">
            <a:xfrm flipH="1">
              <a:off x="3020" y="2048"/>
              <a:ext cx="372" cy="11"/>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33" name="Line 25">
              <a:extLst>
                <a:ext uri="{FF2B5EF4-FFF2-40B4-BE49-F238E27FC236}">
                  <a16:creationId xmlns:a16="http://schemas.microsoft.com/office/drawing/2014/main" id="{AE51F2D7-F57B-AEF9-39FC-2A1389EED048}"/>
                </a:ext>
              </a:extLst>
            </p:cNvPr>
            <p:cNvSpPr>
              <a:spLocks noChangeShapeType="1"/>
            </p:cNvSpPr>
            <p:nvPr/>
          </p:nvSpPr>
          <p:spPr bwMode="auto">
            <a:xfrm flipH="1">
              <a:off x="3152" y="2058"/>
              <a:ext cx="0" cy="878"/>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34" name="AutoShape 26">
              <a:extLst>
                <a:ext uri="{FF2B5EF4-FFF2-40B4-BE49-F238E27FC236}">
                  <a16:creationId xmlns:a16="http://schemas.microsoft.com/office/drawing/2014/main" id="{9D416A25-9F9D-8544-A0B5-4B005DC8660F}"/>
                </a:ext>
              </a:extLst>
            </p:cNvPr>
            <p:cNvSpPr>
              <a:spLocks noChangeArrowheads="1"/>
            </p:cNvSpPr>
            <p:nvPr/>
          </p:nvSpPr>
          <p:spPr bwMode="auto">
            <a:xfrm>
              <a:off x="3354" y="2428"/>
              <a:ext cx="192" cy="150"/>
            </a:xfrm>
            <a:prstGeom prst="triangle">
              <a:avLst>
                <a:gd name="adj" fmla="val 50000"/>
              </a:avLst>
            </a:prstGeom>
            <a:noFill/>
            <a:ln w="38100">
              <a:solidFill>
                <a:srgbClr val="0033CC"/>
              </a:solidFill>
              <a:miter lim="800000"/>
              <a:headEnd/>
              <a:tailEnd/>
            </a:ln>
            <a:effectLst/>
            <a:extLst>
              <a:ext uri="{909E8E84-426E-40DD-AFC4-6F175D3DCCD1}">
                <a14:hiddenFill xmlns:a14="http://schemas.microsoft.com/office/drawing/2010/main">
                  <a:solidFill>
                    <a:schemeClr val="bg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35" name="Line 27">
              <a:extLst>
                <a:ext uri="{FF2B5EF4-FFF2-40B4-BE49-F238E27FC236}">
                  <a16:creationId xmlns:a16="http://schemas.microsoft.com/office/drawing/2014/main" id="{5B68A5BA-A8F9-3673-0B93-CA57FCB67D90}"/>
                </a:ext>
              </a:extLst>
            </p:cNvPr>
            <p:cNvSpPr>
              <a:spLocks noChangeShapeType="1"/>
            </p:cNvSpPr>
            <p:nvPr/>
          </p:nvSpPr>
          <p:spPr bwMode="auto">
            <a:xfrm>
              <a:off x="3335" y="2424"/>
              <a:ext cx="235" cy="1"/>
            </a:xfrm>
            <a:prstGeom prst="line">
              <a:avLst/>
            </a:prstGeom>
            <a:noFill/>
            <a:ln w="381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36" name="Line 28">
              <a:extLst>
                <a:ext uri="{FF2B5EF4-FFF2-40B4-BE49-F238E27FC236}">
                  <a16:creationId xmlns:a16="http://schemas.microsoft.com/office/drawing/2014/main" id="{1CFCAA32-EB96-004C-FEF4-D88F229C39AF}"/>
                </a:ext>
              </a:extLst>
            </p:cNvPr>
            <p:cNvSpPr>
              <a:spLocks noChangeShapeType="1"/>
            </p:cNvSpPr>
            <p:nvPr/>
          </p:nvSpPr>
          <p:spPr bwMode="auto">
            <a:xfrm>
              <a:off x="4434" y="2200"/>
              <a:ext cx="1" cy="882"/>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37" name="Line 29">
              <a:extLst>
                <a:ext uri="{FF2B5EF4-FFF2-40B4-BE49-F238E27FC236}">
                  <a16:creationId xmlns:a16="http://schemas.microsoft.com/office/drawing/2014/main" id="{AB5586CC-B7C5-68C7-B4BA-BE35EA844549}"/>
                </a:ext>
              </a:extLst>
            </p:cNvPr>
            <p:cNvSpPr>
              <a:spLocks noChangeShapeType="1"/>
            </p:cNvSpPr>
            <p:nvPr/>
          </p:nvSpPr>
          <p:spPr bwMode="auto">
            <a:xfrm>
              <a:off x="4429" y="3079"/>
              <a:ext cx="651"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38" name="Line 30">
              <a:extLst>
                <a:ext uri="{FF2B5EF4-FFF2-40B4-BE49-F238E27FC236}">
                  <a16:creationId xmlns:a16="http://schemas.microsoft.com/office/drawing/2014/main" id="{5E790CE2-B661-49B8-C2E5-96F38366FDCF}"/>
                </a:ext>
              </a:extLst>
            </p:cNvPr>
            <p:cNvSpPr>
              <a:spLocks noChangeShapeType="1"/>
            </p:cNvSpPr>
            <p:nvPr/>
          </p:nvSpPr>
          <p:spPr bwMode="auto">
            <a:xfrm flipH="1">
              <a:off x="4446" y="2592"/>
              <a:ext cx="437"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39" name="AutoShape 31">
              <a:extLst>
                <a:ext uri="{FF2B5EF4-FFF2-40B4-BE49-F238E27FC236}">
                  <a16:creationId xmlns:a16="http://schemas.microsoft.com/office/drawing/2014/main" id="{4E590350-090A-053B-2D9A-E074C5D1945A}"/>
                </a:ext>
              </a:extLst>
            </p:cNvPr>
            <p:cNvSpPr>
              <a:spLocks noChangeArrowheads="1"/>
            </p:cNvSpPr>
            <p:nvPr/>
          </p:nvSpPr>
          <p:spPr bwMode="auto">
            <a:xfrm>
              <a:off x="2949" y="2022"/>
              <a:ext cx="66" cy="69"/>
            </a:xfrm>
            <a:prstGeom prst="flowChartConnector">
              <a:avLst/>
            </a:prstGeom>
            <a:noFill/>
            <a:ln w="28575">
              <a:solidFill>
                <a:srgbClr val="0033CC"/>
              </a:solidFill>
              <a:round/>
              <a:headEnd/>
              <a:tailEn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40" name="Line 32">
              <a:extLst>
                <a:ext uri="{FF2B5EF4-FFF2-40B4-BE49-F238E27FC236}">
                  <a16:creationId xmlns:a16="http://schemas.microsoft.com/office/drawing/2014/main" id="{3F9B7389-85AD-4962-BEC5-280E210E6560}"/>
                </a:ext>
              </a:extLst>
            </p:cNvPr>
            <p:cNvSpPr>
              <a:spLocks noChangeShapeType="1"/>
            </p:cNvSpPr>
            <p:nvPr/>
          </p:nvSpPr>
          <p:spPr bwMode="auto">
            <a:xfrm>
              <a:off x="5055" y="2730"/>
              <a:ext cx="0" cy="478"/>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41" name="Rectangle 33">
              <a:extLst>
                <a:ext uri="{FF2B5EF4-FFF2-40B4-BE49-F238E27FC236}">
                  <a16:creationId xmlns:a16="http://schemas.microsoft.com/office/drawing/2014/main" id="{D1DF2563-F15D-406D-E2DD-162D04FD6792}"/>
                </a:ext>
              </a:extLst>
            </p:cNvPr>
            <p:cNvSpPr>
              <a:spLocks noChangeArrowheads="1"/>
            </p:cNvSpPr>
            <p:nvPr/>
          </p:nvSpPr>
          <p:spPr bwMode="auto">
            <a:xfrm>
              <a:off x="4386" y="1211"/>
              <a:ext cx="96" cy="240"/>
            </a:xfrm>
            <a:prstGeom prst="rect">
              <a:avLst/>
            </a:prstGeom>
            <a:solidFill>
              <a:srgbClr val="CCFFFF"/>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42" name="Rectangle 34">
              <a:extLst>
                <a:ext uri="{FF2B5EF4-FFF2-40B4-BE49-F238E27FC236}">
                  <a16:creationId xmlns:a16="http://schemas.microsoft.com/office/drawing/2014/main" id="{7F002E3B-A3EF-C4EA-87E2-5DDA4669E273}"/>
                </a:ext>
              </a:extLst>
            </p:cNvPr>
            <p:cNvSpPr>
              <a:spLocks noChangeArrowheads="1"/>
            </p:cNvSpPr>
            <p:nvPr/>
          </p:nvSpPr>
          <p:spPr bwMode="auto">
            <a:xfrm>
              <a:off x="5014" y="1177"/>
              <a:ext cx="96" cy="240"/>
            </a:xfrm>
            <a:prstGeom prst="rect">
              <a:avLst/>
            </a:prstGeom>
            <a:solidFill>
              <a:srgbClr val="CCFFFF"/>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43" name="Rectangle 35">
              <a:extLst>
                <a:ext uri="{FF2B5EF4-FFF2-40B4-BE49-F238E27FC236}">
                  <a16:creationId xmlns:a16="http://schemas.microsoft.com/office/drawing/2014/main" id="{712D91F5-3CE6-63B7-BB24-1F8C78B14253}"/>
                </a:ext>
              </a:extLst>
            </p:cNvPr>
            <p:cNvSpPr>
              <a:spLocks noChangeArrowheads="1"/>
            </p:cNvSpPr>
            <p:nvPr/>
          </p:nvSpPr>
          <p:spPr bwMode="auto">
            <a:xfrm>
              <a:off x="4380" y="2729"/>
              <a:ext cx="96" cy="240"/>
            </a:xfrm>
            <a:prstGeom prst="rect">
              <a:avLst/>
            </a:prstGeom>
            <a:solidFill>
              <a:srgbClr val="CCFFFF"/>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44" name="Line 36">
              <a:extLst>
                <a:ext uri="{FF2B5EF4-FFF2-40B4-BE49-F238E27FC236}">
                  <a16:creationId xmlns:a16="http://schemas.microsoft.com/office/drawing/2014/main" id="{836DCA4E-4B11-B1D3-3FD7-C0E8A548E94B}"/>
                </a:ext>
              </a:extLst>
            </p:cNvPr>
            <p:cNvSpPr>
              <a:spLocks noChangeShapeType="1"/>
            </p:cNvSpPr>
            <p:nvPr/>
          </p:nvSpPr>
          <p:spPr bwMode="auto">
            <a:xfrm flipV="1">
              <a:off x="3929" y="2066"/>
              <a:ext cx="328" cy="0"/>
            </a:xfrm>
            <a:prstGeom prst="line">
              <a:avLst/>
            </a:prstGeom>
            <a:noFill/>
            <a:ln w="28575">
              <a:solidFill>
                <a:schemeClr val="accent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grpSp>
          <p:nvGrpSpPr>
            <p:cNvPr id="45" name="Group 37">
              <a:extLst>
                <a:ext uri="{FF2B5EF4-FFF2-40B4-BE49-F238E27FC236}">
                  <a16:creationId xmlns:a16="http://schemas.microsoft.com/office/drawing/2014/main" id="{FDE46289-0656-88F0-BD1F-ED560A6ADDCF}"/>
                </a:ext>
              </a:extLst>
            </p:cNvPr>
            <p:cNvGrpSpPr>
              <a:grpSpLocks/>
            </p:cNvGrpSpPr>
            <p:nvPr/>
          </p:nvGrpSpPr>
          <p:grpSpPr bwMode="auto">
            <a:xfrm>
              <a:off x="4883" y="2441"/>
              <a:ext cx="191" cy="291"/>
              <a:chOff x="3552" y="3168"/>
              <a:chExt cx="191" cy="291"/>
            </a:xfrm>
          </p:grpSpPr>
          <p:sp>
            <p:nvSpPr>
              <p:cNvPr id="113" name="Line 38">
                <a:extLst>
                  <a:ext uri="{FF2B5EF4-FFF2-40B4-BE49-F238E27FC236}">
                    <a16:creationId xmlns:a16="http://schemas.microsoft.com/office/drawing/2014/main" id="{B93C68D2-D50B-F6B6-5692-34AE22EABBBA}"/>
                  </a:ext>
                </a:extLst>
              </p:cNvPr>
              <p:cNvSpPr>
                <a:spLocks noChangeShapeType="1"/>
              </p:cNvSpPr>
              <p:nvPr/>
            </p:nvSpPr>
            <p:spPr bwMode="auto">
              <a:xfrm>
                <a:off x="3552" y="3206"/>
                <a:ext cx="0" cy="227"/>
              </a:xfrm>
              <a:prstGeom prst="line">
                <a:avLst/>
              </a:prstGeom>
              <a:noFill/>
              <a:ln w="38100">
                <a:solidFill>
                  <a:srgbClr val="0033CC"/>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14" name="Line 39">
                <a:extLst>
                  <a:ext uri="{FF2B5EF4-FFF2-40B4-BE49-F238E27FC236}">
                    <a16:creationId xmlns:a16="http://schemas.microsoft.com/office/drawing/2014/main" id="{ACBF7B66-5167-BD6C-9E79-CB884E455E91}"/>
                  </a:ext>
                </a:extLst>
              </p:cNvPr>
              <p:cNvSpPr>
                <a:spLocks noChangeShapeType="1"/>
              </p:cNvSpPr>
              <p:nvPr/>
            </p:nvSpPr>
            <p:spPr bwMode="auto">
              <a:xfrm flipV="1">
                <a:off x="3552" y="3168"/>
                <a:ext cx="173" cy="114"/>
              </a:xfrm>
              <a:prstGeom prst="line">
                <a:avLst/>
              </a:prstGeom>
              <a:noFill/>
              <a:ln w="38100">
                <a:solidFill>
                  <a:srgbClr val="0033CC"/>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15" name="Line 40">
                <a:extLst>
                  <a:ext uri="{FF2B5EF4-FFF2-40B4-BE49-F238E27FC236}">
                    <a16:creationId xmlns:a16="http://schemas.microsoft.com/office/drawing/2014/main" id="{9BBED982-02D4-688B-DA0C-AC868F2DBCA4}"/>
                  </a:ext>
                </a:extLst>
              </p:cNvPr>
              <p:cNvSpPr>
                <a:spLocks noChangeShapeType="1"/>
              </p:cNvSpPr>
              <p:nvPr/>
            </p:nvSpPr>
            <p:spPr bwMode="auto">
              <a:xfrm>
                <a:off x="3552" y="3357"/>
                <a:ext cx="191" cy="102"/>
              </a:xfrm>
              <a:prstGeom prst="line">
                <a:avLst/>
              </a:prstGeom>
              <a:noFill/>
              <a:ln w="38100">
                <a:solidFill>
                  <a:srgbClr val="0033CC"/>
                </a:solidFill>
                <a:round/>
                <a:headEnd/>
                <a:tailEnd type="stealth" w="med" len="lg"/>
              </a:ln>
              <a:extLst>
                <a:ext uri="{909E8E84-426E-40DD-AFC4-6F175D3DCCD1}">
                  <a14:hiddenFill xmlns:a14="http://schemas.microsoft.com/office/drawing/2010/main">
                    <a:noFill/>
                  </a14:hiddenFill>
                </a:ext>
              </a:extLst>
            </p:spPr>
            <p:txBody>
              <a:bodyPr wrap="none" anchor="ctr"/>
              <a:lstStyle/>
              <a:p>
                <a:endParaRPr lang="zh-CN" altLang="en-US"/>
              </a:p>
            </p:txBody>
          </p:sp>
        </p:grpSp>
        <p:sp>
          <p:nvSpPr>
            <p:cNvPr id="46" name="Text Box 41">
              <a:extLst>
                <a:ext uri="{FF2B5EF4-FFF2-40B4-BE49-F238E27FC236}">
                  <a16:creationId xmlns:a16="http://schemas.microsoft.com/office/drawing/2014/main" id="{2FD9EED5-3FE6-BCC7-7031-B59BFC476F54}"/>
                </a:ext>
              </a:extLst>
            </p:cNvPr>
            <p:cNvSpPr txBox="1">
              <a:spLocks noChangeArrowheads="1"/>
            </p:cNvSpPr>
            <p:nvPr/>
          </p:nvSpPr>
          <p:spPr bwMode="auto">
            <a:xfrm>
              <a:off x="3859" y="1215"/>
              <a:ext cx="308" cy="2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r>
                <a:rPr kumimoji="0" lang="en-US" altLang="zh-CN" sz="2400" i="1">
                  <a:solidFill>
                    <a:srgbClr val="0033CC"/>
                  </a:solidFill>
                </a:rPr>
                <a:t>R</a:t>
              </a:r>
              <a:r>
                <a:rPr kumimoji="0" lang="en-US" altLang="zh-CN" sz="2400" baseline="-25000">
                  <a:solidFill>
                    <a:srgbClr val="0033CC"/>
                  </a:solidFill>
                </a:rPr>
                <a:t>1</a:t>
              </a:r>
            </a:p>
          </p:txBody>
        </p:sp>
        <p:grpSp>
          <p:nvGrpSpPr>
            <p:cNvPr id="47" name="Group 42">
              <a:extLst>
                <a:ext uri="{FF2B5EF4-FFF2-40B4-BE49-F238E27FC236}">
                  <a16:creationId xmlns:a16="http://schemas.microsoft.com/office/drawing/2014/main" id="{CFA958E5-4753-9708-9772-EEC4C5C591B6}"/>
                </a:ext>
              </a:extLst>
            </p:cNvPr>
            <p:cNvGrpSpPr>
              <a:grpSpLocks/>
            </p:cNvGrpSpPr>
            <p:nvPr/>
          </p:nvGrpSpPr>
          <p:grpSpPr bwMode="auto">
            <a:xfrm>
              <a:off x="4883" y="1510"/>
              <a:ext cx="191" cy="291"/>
              <a:chOff x="3552" y="3168"/>
              <a:chExt cx="191" cy="291"/>
            </a:xfrm>
          </p:grpSpPr>
          <p:sp>
            <p:nvSpPr>
              <p:cNvPr id="110" name="Line 43">
                <a:extLst>
                  <a:ext uri="{FF2B5EF4-FFF2-40B4-BE49-F238E27FC236}">
                    <a16:creationId xmlns:a16="http://schemas.microsoft.com/office/drawing/2014/main" id="{7613BDBD-EC45-3E51-AA0C-01F468CD3E1D}"/>
                  </a:ext>
                </a:extLst>
              </p:cNvPr>
              <p:cNvSpPr>
                <a:spLocks noChangeShapeType="1"/>
              </p:cNvSpPr>
              <p:nvPr/>
            </p:nvSpPr>
            <p:spPr bwMode="auto">
              <a:xfrm>
                <a:off x="3552" y="3206"/>
                <a:ext cx="0" cy="227"/>
              </a:xfrm>
              <a:prstGeom prst="line">
                <a:avLst/>
              </a:prstGeom>
              <a:noFill/>
              <a:ln w="38100">
                <a:solidFill>
                  <a:srgbClr val="0033CC"/>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11" name="Line 44">
                <a:extLst>
                  <a:ext uri="{FF2B5EF4-FFF2-40B4-BE49-F238E27FC236}">
                    <a16:creationId xmlns:a16="http://schemas.microsoft.com/office/drawing/2014/main" id="{3F37F4A5-20A4-6429-8C74-DE72B48E5C9F}"/>
                  </a:ext>
                </a:extLst>
              </p:cNvPr>
              <p:cNvSpPr>
                <a:spLocks noChangeShapeType="1"/>
              </p:cNvSpPr>
              <p:nvPr/>
            </p:nvSpPr>
            <p:spPr bwMode="auto">
              <a:xfrm flipV="1">
                <a:off x="3552" y="3168"/>
                <a:ext cx="173" cy="114"/>
              </a:xfrm>
              <a:prstGeom prst="line">
                <a:avLst/>
              </a:prstGeom>
              <a:noFill/>
              <a:ln w="38100">
                <a:solidFill>
                  <a:srgbClr val="0033CC"/>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12" name="Line 45">
                <a:extLst>
                  <a:ext uri="{FF2B5EF4-FFF2-40B4-BE49-F238E27FC236}">
                    <a16:creationId xmlns:a16="http://schemas.microsoft.com/office/drawing/2014/main" id="{69BCEDE9-E54C-C5B2-07CB-81D98DC76317}"/>
                  </a:ext>
                </a:extLst>
              </p:cNvPr>
              <p:cNvSpPr>
                <a:spLocks noChangeShapeType="1"/>
              </p:cNvSpPr>
              <p:nvPr/>
            </p:nvSpPr>
            <p:spPr bwMode="auto">
              <a:xfrm>
                <a:off x="3552" y="3357"/>
                <a:ext cx="191" cy="102"/>
              </a:xfrm>
              <a:prstGeom prst="line">
                <a:avLst/>
              </a:prstGeom>
              <a:noFill/>
              <a:ln w="38100">
                <a:solidFill>
                  <a:srgbClr val="0033CC"/>
                </a:solidFill>
                <a:round/>
                <a:headEnd/>
                <a:tailEnd type="stealth" w="med" len="lg"/>
              </a:ln>
              <a:extLst>
                <a:ext uri="{909E8E84-426E-40DD-AFC4-6F175D3DCCD1}">
                  <a14:hiddenFill xmlns:a14="http://schemas.microsoft.com/office/drawing/2010/main">
                    <a:noFill/>
                  </a14:hiddenFill>
                </a:ext>
              </a:extLst>
            </p:spPr>
            <p:txBody>
              <a:bodyPr wrap="none" anchor="ctr"/>
              <a:lstStyle/>
              <a:p>
                <a:endParaRPr lang="zh-CN" altLang="en-US"/>
              </a:p>
            </p:txBody>
          </p:sp>
        </p:grpSp>
        <p:sp>
          <p:nvSpPr>
            <p:cNvPr id="48" name="Line 46">
              <a:extLst>
                <a:ext uri="{FF2B5EF4-FFF2-40B4-BE49-F238E27FC236}">
                  <a16:creationId xmlns:a16="http://schemas.microsoft.com/office/drawing/2014/main" id="{D0C0EDE0-05E2-429B-ED67-ADD90E7493C2}"/>
                </a:ext>
              </a:extLst>
            </p:cNvPr>
            <p:cNvSpPr>
              <a:spLocks noChangeShapeType="1"/>
            </p:cNvSpPr>
            <p:nvPr/>
          </p:nvSpPr>
          <p:spPr bwMode="auto">
            <a:xfrm rot="5422507" flipV="1">
              <a:off x="3791" y="1925"/>
              <a:ext cx="173" cy="114"/>
            </a:xfrm>
            <a:prstGeom prst="line">
              <a:avLst/>
            </a:prstGeom>
            <a:noFill/>
            <a:ln w="38100">
              <a:solidFill>
                <a:srgbClr val="0033CC"/>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49" name="Line 47">
              <a:extLst>
                <a:ext uri="{FF2B5EF4-FFF2-40B4-BE49-F238E27FC236}">
                  <a16:creationId xmlns:a16="http://schemas.microsoft.com/office/drawing/2014/main" id="{5367883E-1D23-E3B5-0E01-6495F1229964}"/>
                </a:ext>
              </a:extLst>
            </p:cNvPr>
            <p:cNvSpPr>
              <a:spLocks noChangeShapeType="1"/>
            </p:cNvSpPr>
            <p:nvPr/>
          </p:nvSpPr>
          <p:spPr bwMode="auto">
            <a:xfrm rot="5422507">
              <a:off x="3599" y="1939"/>
              <a:ext cx="191" cy="102"/>
            </a:xfrm>
            <a:prstGeom prst="line">
              <a:avLst/>
            </a:prstGeom>
            <a:noFill/>
            <a:ln w="38100">
              <a:solidFill>
                <a:srgbClr val="FF0066"/>
              </a:solidFill>
              <a:round/>
              <a:headEnd/>
              <a:tailEnd type="stealth" w="med" len="lg"/>
            </a:ln>
            <a:extLst>
              <a:ext uri="{909E8E84-426E-40DD-AFC4-6F175D3DCCD1}">
                <a14:hiddenFill xmlns:a14="http://schemas.microsoft.com/office/drawing/2010/main">
                  <a:noFill/>
                </a14:hiddenFill>
              </a:ext>
            </a:extLst>
          </p:spPr>
          <p:txBody>
            <a:bodyPr wrap="none" anchor="ctr"/>
            <a:lstStyle/>
            <a:p>
              <a:endParaRPr lang="zh-CN" altLang="en-US"/>
            </a:p>
          </p:txBody>
        </p:sp>
        <p:grpSp>
          <p:nvGrpSpPr>
            <p:cNvPr id="50" name="Group 48">
              <a:extLst>
                <a:ext uri="{FF2B5EF4-FFF2-40B4-BE49-F238E27FC236}">
                  <a16:creationId xmlns:a16="http://schemas.microsoft.com/office/drawing/2014/main" id="{0F191C2E-AD6F-D406-C6A1-E57EC241CABF}"/>
                </a:ext>
              </a:extLst>
            </p:cNvPr>
            <p:cNvGrpSpPr>
              <a:grpSpLocks/>
            </p:cNvGrpSpPr>
            <p:nvPr/>
          </p:nvGrpSpPr>
          <p:grpSpPr bwMode="auto">
            <a:xfrm>
              <a:off x="4259" y="1912"/>
              <a:ext cx="191" cy="291"/>
              <a:chOff x="3552" y="3168"/>
              <a:chExt cx="191" cy="291"/>
            </a:xfrm>
          </p:grpSpPr>
          <p:sp>
            <p:nvSpPr>
              <p:cNvPr id="107" name="Line 49">
                <a:extLst>
                  <a:ext uri="{FF2B5EF4-FFF2-40B4-BE49-F238E27FC236}">
                    <a16:creationId xmlns:a16="http://schemas.microsoft.com/office/drawing/2014/main" id="{83B95040-0DF1-23AC-64C4-E018DABD2D22}"/>
                  </a:ext>
                </a:extLst>
              </p:cNvPr>
              <p:cNvSpPr>
                <a:spLocks noChangeShapeType="1"/>
              </p:cNvSpPr>
              <p:nvPr/>
            </p:nvSpPr>
            <p:spPr bwMode="auto">
              <a:xfrm>
                <a:off x="3552" y="3206"/>
                <a:ext cx="0" cy="227"/>
              </a:xfrm>
              <a:prstGeom prst="line">
                <a:avLst/>
              </a:prstGeom>
              <a:noFill/>
              <a:ln w="38100">
                <a:solidFill>
                  <a:srgbClr val="0033CC"/>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08" name="Line 50">
                <a:extLst>
                  <a:ext uri="{FF2B5EF4-FFF2-40B4-BE49-F238E27FC236}">
                    <a16:creationId xmlns:a16="http://schemas.microsoft.com/office/drawing/2014/main" id="{EF3ACFB5-6818-E98B-AD65-64D49932707D}"/>
                  </a:ext>
                </a:extLst>
              </p:cNvPr>
              <p:cNvSpPr>
                <a:spLocks noChangeShapeType="1"/>
              </p:cNvSpPr>
              <p:nvPr/>
            </p:nvSpPr>
            <p:spPr bwMode="auto">
              <a:xfrm flipV="1">
                <a:off x="3552" y="3168"/>
                <a:ext cx="173" cy="114"/>
              </a:xfrm>
              <a:prstGeom prst="line">
                <a:avLst/>
              </a:prstGeom>
              <a:noFill/>
              <a:ln w="38100">
                <a:solidFill>
                  <a:srgbClr val="0033CC"/>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09" name="Line 51">
                <a:extLst>
                  <a:ext uri="{FF2B5EF4-FFF2-40B4-BE49-F238E27FC236}">
                    <a16:creationId xmlns:a16="http://schemas.microsoft.com/office/drawing/2014/main" id="{7E811B8D-1499-6262-4BB0-C8F8B342468C}"/>
                  </a:ext>
                </a:extLst>
              </p:cNvPr>
              <p:cNvSpPr>
                <a:spLocks noChangeShapeType="1"/>
              </p:cNvSpPr>
              <p:nvPr/>
            </p:nvSpPr>
            <p:spPr bwMode="auto">
              <a:xfrm>
                <a:off x="3552" y="3357"/>
                <a:ext cx="191" cy="102"/>
              </a:xfrm>
              <a:prstGeom prst="line">
                <a:avLst/>
              </a:prstGeom>
              <a:noFill/>
              <a:ln w="38100">
                <a:solidFill>
                  <a:srgbClr val="0033CC"/>
                </a:solidFill>
                <a:round/>
                <a:headEnd/>
                <a:tailEnd type="stealth" w="med" len="lg"/>
              </a:ln>
              <a:extLst>
                <a:ext uri="{909E8E84-426E-40DD-AFC4-6F175D3DCCD1}">
                  <a14:hiddenFill xmlns:a14="http://schemas.microsoft.com/office/drawing/2010/main">
                    <a:noFill/>
                  </a14:hiddenFill>
                </a:ext>
              </a:extLst>
            </p:spPr>
            <p:txBody>
              <a:bodyPr wrap="none" anchor="ctr"/>
              <a:lstStyle/>
              <a:p>
                <a:endParaRPr lang="zh-CN" altLang="en-US"/>
              </a:p>
            </p:txBody>
          </p:sp>
        </p:grpSp>
        <p:sp>
          <p:nvSpPr>
            <p:cNvPr id="51" name="Line 52">
              <a:extLst>
                <a:ext uri="{FF2B5EF4-FFF2-40B4-BE49-F238E27FC236}">
                  <a16:creationId xmlns:a16="http://schemas.microsoft.com/office/drawing/2014/main" id="{868CCC8F-FF8C-5ACD-1E23-4FE2F326A9D5}"/>
                </a:ext>
              </a:extLst>
            </p:cNvPr>
            <p:cNvSpPr>
              <a:spLocks noChangeShapeType="1"/>
            </p:cNvSpPr>
            <p:nvPr/>
          </p:nvSpPr>
          <p:spPr bwMode="auto">
            <a:xfrm>
              <a:off x="3359" y="2925"/>
              <a:ext cx="192" cy="0"/>
            </a:xfrm>
            <a:prstGeom prst="line">
              <a:avLst/>
            </a:prstGeom>
            <a:noFill/>
            <a:ln w="5715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52" name="AutoShape 53">
              <a:extLst>
                <a:ext uri="{FF2B5EF4-FFF2-40B4-BE49-F238E27FC236}">
                  <a16:creationId xmlns:a16="http://schemas.microsoft.com/office/drawing/2014/main" id="{CE0C65B2-E08E-1B2E-F310-55C805598A5E}"/>
                </a:ext>
              </a:extLst>
            </p:cNvPr>
            <p:cNvSpPr>
              <a:spLocks noChangeArrowheads="1"/>
            </p:cNvSpPr>
            <p:nvPr/>
          </p:nvSpPr>
          <p:spPr bwMode="auto">
            <a:xfrm>
              <a:off x="3114" y="2022"/>
              <a:ext cx="66" cy="69"/>
            </a:xfrm>
            <a:prstGeom prst="flowChartConnector">
              <a:avLst/>
            </a:prstGeom>
            <a:solidFill>
              <a:srgbClr val="0033CC"/>
            </a:solidFill>
            <a:ln w="2857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53" name="AutoShape 54">
              <a:extLst>
                <a:ext uri="{FF2B5EF4-FFF2-40B4-BE49-F238E27FC236}">
                  <a16:creationId xmlns:a16="http://schemas.microsoft.com/office/drawing/2014/main" id="{0FEC6424-3C49-70B9-D661-69603DDACD1F}"/>
                </a:ext>
              </a:extLst>
            </p:cNvPr>
            <p:cNvSpPr>
              <a:spLocks noChangeArrowheads="1"/>
            </p:cNvSpPr>
            <p:nvPr/>
          </p:nvSpPr>
          <p:spPr bwMode="auto">
            <a:xfrm>
              <a:off x="5023" y="815"/>
              <a:ext cx="66" cy="69"/>
            </a:xfrm>
            <a:prstGeom prst="flowChartConnector">
              <a:avLst/>
            </a:prstGeom>
            <a:noFill/>
            <a:ln w="28575">
              <a:solidFill>
                <a:srgbClr val="0033CC"/>
              </a:solidFill>
              <a:round/>
              <a:headEnd/>
              <a:tailEn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54" name="AutoShape 55">
              <a:extLst>
                <a:ext uri="{FF2B5EF4-FFF2-40B4-BE49-F238E27FC236}">
                  <a16:creationId xmlns:a16="http://schemas.microsoft.com/office/drawing/2014/main" id="{5C1AFC6A-A734-48CC-9BDF-3B6C57C2DB61}"/>
                </a:ext>
              </a:extLst>
            </p:cNvPr>
            <p:cNvSpPr>
              <a:spLocks noChangeArrowheads="1"/>
            </p:cNvSpPr>
            <p:nvPr/>
          </p:nvSpPr>
          <p:spPr bwMode="auto">
            <a:xfrm>
              <a:off x="5389" y="2286"/>
              <a:ext cx="66" cy="69"/>
            </a:xfrm>
            <a:prstGeom prst="flowChartConnector">
              <a:avLst/>
            </a:prstGeom>
            <a:noFill/>
            <a:ln w="28575">
              <a:solidFill>
                <a:srgbClr val="0033CC"/>
              </a:solidFill>
              <a:round/>
              <a:headEnd/>
              <a:tailEn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55" name="AutoShape 56">
              <a:extLst>
                <a:ext uri="{FF2B5EF4-FFF2-40B4-BE49-F238E27FC236}">
                  <a16:creationId xmlns:a16="http://schemas.microsoft.com/office/drawing/2014/main" id="{983ACD25-7F7A-A96D-F455-2BCC4485C58D}"/>
                </a:ext>
              </a:extLst>
            </p:cNvPr>
            <p:cNvSpPr>
              <a:spLocks noChangeArrowheads="1"/>
            </p:cNvSpPr>
            <p:nvPr/>
          </p:nvSpPr>
          <p:spPr bwMode="auto">
            <a:xfrm rot="10800000">
              <a:off x="4959" y="2002"/>
              <a:ext cx="192" cy="150"/>
            </a:xfrm>
            <a:prstGeom prst="triangle">
              <a:avLst>
                <a:gd name="adj" fmla="val 50000"/>
              </a:avLst>
            </a:prstGeom>
            <a:noFill/>
            <a:ln w="38100">
              <a:solidFill>
                <a:srgbClr val="0033CC"/>
              </a:solidFill>
              <a:miter lim="800000"/>
              <a:headEnd/>
              <a:tailEnd/>
            </a:ln>
            <a:effectLst/>
            <a:extLst>
              <a:ext uri="{909E8E84-426E-40DD-AFC4-6F175D3DCCD1}">
                <a14:hiddenFill xmlns:a14="http://schemas.microsoft.com/office/drawing/2010/main">
                  <a:solidFill>
                    <a:schemeClr val="bg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56" name="Line 57">
              <a:extLst>
                <a:ext uri="{FF2B5EF4-FFF2-40B4-BE49-F238E27FC236}">
                  <a16:creationId xmlns:a16="http://schemas.microsoft.com/office/drawing/2014/main" id="{D219FF81-E38C-1996-7A79-DA1AA9AC9F1F}"/>
                </a:ext>
              </a:extLst>
            </p:cNvPr>
            <p:cNvSpPr>
              <a:spLocks noChangeShapeType="1"/>
            </p:cNvSpPr>
            <p:nvPr/>
          </p:nvSpPr>
          <p:spPr bwMode="auto">
            <a:xfrm rot="10800000" flipV="1">
              <a:off x="4934" y="2158"/>
              <a:ext cx="235" cy="0"/>
            </a:xfrm>
            <a:prstGeom prst="line">
              <a:avLst/>
            </a:prstGeom>
            <a:noFill/>
            <a:ln w="381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57" name="AutoShape 58">
              <a:extLst>
                <a:ext uri="{FF2B5EF4-FFF2-40B4-BE49-F238E27FC236}">
                  <a16:creationId xmlns:a16="http://schemas.microsoft.com/office/drawing/2014/main" id="{259A5269-F810-8790-F3E8-59E4F4302A3D}"/>
                </a:ext>
              </a:extLst>
            </p:cNvPr>
            <p:cNvSpPr>
              <a:spLocks noChangeArrowheads="1"/>
            </p:cNvSpPr>
            <p:nvPr/>
          </p:nvSpPr>
          <p:spPr bwMode="auto">
            <a:xfrm>
              <a:off x="5024" y="2284"/>
              <a:ext cx="66" cy="69"/>
            </a:xfrm>
            <a:prstGeom prst="flowChartConnector">
              <a:avLst/>
            </a:prstGeom>
            <a:solidFill>
              <a:srgbClr val="0033CC"/>
            </a:solidFill>
            <a:ln w="2857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58" name="AutoShape 59">
              <a:extLst>
                <a:ext uri="{FF2B5EF4-FFF2-40B4-BE49-F238E27FC236}">
                  <a16:creationId xmlns:a16="http://schemas.microsoft.com/office/drawing/2014/main" id="{B452078C-CCF4-BAF0-F964-247B61827DC1}"/>
                </a:ext>
              </a:extLst>
            </p:cNvPr>
            <p:cNvSpPr>
              <a:spLocks noChangeArrowheads="1"/>
            </p:cNvSpPr>
            <p:nvPr/>
          </p:nvSpPr>
          <p:spPr bwMode="auto">
            <a:xfrm>
              <a:off x="5021" y="3050"/>
              <a:ext cx="66" cy="69"/>
            </a:xfrm>
            <a:prstGeom prst="flowChartConnector">
              <a:avLst/>
            </a:prstGeom>
            <a:solidFill>
              <a:srgbClr val="0033CC"/>
            </a:solidFill>
            <a:ln w="2857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59" name="AutoShape 60">
              <a:extLst>
                <a:ext uri="{FF2B5EF4-FFF2-40B4-BE49-F238E27FC236}">
                  <a16:creationId xmlns:a16="http://schemas.microsoft.com/office/drawing/2014/main" id="{E694AE56-B821-8B5D-FD89-11D1212152CA}"/>
                </a:ext>
              </a:extLst>
            </p:cNvPr>
            <p:cNvSpPr>
              <a:spLocks noChangeArrowheads="1"/>
            </p:cNvSpPr>
            <p:nvPr/>
          </p:nvSpPr>
          <p:spPr bwMode="auto">
            <a:xfrm>
              <a:off x="4401" y="2558"/>
              <a:ext cx="66" cy="69"/>
            </a:xfrm>
            <a:prstGeom prst="flowChartConnector">
              <a:avLst/>
            </a:prstGeom>
            <a:solidFill>
              <a:srgbClr val="0033CC"/>
            </a:solidFill>
            <a:ln w="2857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60" name="AutoShape 61">
              <a:extLst>
                <a:ext uri="{FF2B5EF4-FFF2-40B4-BE49-F238E27FC236}">
                  <a16:creationId xmlns:a16="http://schemas.microsoft.com/office/drawing/2014/main" id="{8C9B00E5-908A-2E5F-4C02-B8A37D3F5373}"/>
                </a:ext>
              </a:extLst>
            </p:cNvPr>
            <p:cNvSpPr>
              <a:spLocks noChangeArrowheads="1"/>
            </p:cNvSpPr>
            <p:nvPr/>
          </p:nvSpPr>
          <p:spPr bwMode="auto">
            <a:xfrm>
              <a:off x="5025" y="1002"/>
              <a:ext cx="66" cy="69"/>
            </a:xfrm>
            <a:prstGeom prst="flowChartConnector">
              <a:avLst/>
            </a:prstGeom>
            <a:solidFill>
              <a:srgbClr val="0033CC"/>
            </a:solidFill>
            <a:ln w="2857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61" name="AutoShape 62">
              <a:extLst>
                <a:ext uri="{FF2B5EF4-FFF2-40B4-BE49-F238E27FC236}">
                  <a16:creationId xmlns:a16="http://schemas.microsoft.com/office/drawing/2014/main" id="{15313987-1F2A-0CA4-00EA-AEB58267C78F}"/>
                </a:ext>
              </a:extLst>
            </p:cNvPr>
            <p:cNvSpPr>
              <a:spLocks noChangeArrowheads="1"/>
            </p:cNvSpPr>
            <p:nvPr/>
          </p:nvSpPr>
          <p:spPr bwMode="auto">
            <a:xfrm>
              <a:off x="4398" y="999"/>
              <a:ext cx="66" cy="69"/>
            </a:xfrm>
            <a:prstGeom prst="flowChartConnector">
              <a:avLst/>
            </a:prstGeom>
            <a:solidFill>
              <a:srgbClr val="0033CC"/>
            </a:solidFill>
            <a:ln w="2857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62" name="Rectangle 63">
              <a:extLst>
                <a:ext uri="{FF2B5EF4-FFF2-40B4-BE49-F238E27FC236}">
                  <a16:creationId xmlns:a16="http://schemas.microsoft.com/office/drawing/2014/main" id="{E5E0BDB2-21CF-8D87-F3D8-98999366A4EB}"/>
                </a:ext>
              </a:extLst>
            </p:cNvPr>
            <p:cNvSpPr>
              <a:spLocks noChangeArrowheads="1"/>
            </p:cNvSpPr>
            <p:nvPr/>
          </p:nvSpPr>
          <p:spPr bwMode="auto">
            <a:xfrm>
              <a:off x="3737" y="1255"/>
              <a:ext cx="96" cy="240"/>
            </a:xfrm>
            <a:prstGeom prst="rect">
              <a:avLst/>
            </a:prstGeom>
            <a:solidFill>
              <a:srgbClr val="CCFFFF"/>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63" name="Text Box 64">
              <a:extLst>
                <a:ext uri="{FF2B5EF4-FFF2-40B4-BE49-F238E27FC236}">
                  <a16:creationId xmlns:a16="http://schemas.microsoft.com/office/drawing/2014/main" id="{69A02E4F-84D3-61C3-720E-15C1F5012CC9}"/>
                </a:ext>
              </a:extLst>
            </p:cNvPr>
            <p:cNvSpPr txBox="1">
              <a:spLocks noChangeArrowheads="1"/>
            </p:cNvSpPr>
            <p:nvPr/>
          </p:nvSpPr>
          <p:spPr bwMode="auto">
            <a:xfrm>
              <a:off x="2815" y="1734"/>
              <a:ext cx="244"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400" i="1">
                  <a:solidFill>
                    <a:srgbClr val="FF0066"/>
                  </a:solidFill>
                </a:rPr>
                <a:t>A</a:t>
              </a:r>
            </a:p>
          </p:txBody>
        </p:sp>
        <p:sp>
          <p:nvSpPr>
            <p:cNvPr id="64" name="Text Box 65">
              <a:extLst>
                <a:ext uri="{FF2B5EF4-FFF2-40B4-BE49-F238E27FC236}">
                  <a16:creationId xmlns:a16="http://schemas.microsoft.com/office/drawing/2014/main" id="{B5E03D4C-A87C-CEF9-4831-1BF16F970A12}"/>
                </a:ext>
              </a:extLst>
            </p:cNvPr>
            <p:cNvSpPr txBox="1">
              <a:spLocks noChangeArrowheads="1"/>
            </p:cNvSpPr>
            <p:nvPr/>
          </p:nvSpPr>
          <p:spPr bwMode="auto">
            <a:xfrm>
              <a:off x="3638" y="1990"/>
              <a:ext cx="328" cy="2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r>
                <a:rPr kumimoji="0" lang="en-US" altLang="zh-CN" sz="2400">
                  <a:solidFill>
                    <a:srgbClr val="0033CC"/>
                  </a:solidFill>
                </a:rPr>
                <a:t>T</a:t>
              </a:r>
              <a:r>
                <a:rPr kumimoji="0" lang="en-US" altLang="zh-CN" sz="2400" baseline="-25000">
                  <a:solidFill>
                    <a:srgbClr val="0033CC"/>
                  </a:solidFill>
                </a:rPr>
                <a:t>1</a:t>
              </a:r>
            </a:p>
          </p:txBody>
        </p:sp>
        <p:sp>
          <p:nvSpPr>
            <p:cNvPr id="65" name="Text Box 66">
              <a:extLst>
                <a:ext uri="{FF2B5EF4-FFF2-40B4-BE49-F238E27FC236}">
                  <a16:creationId xmlns:a16="http://schemas.microsoft.com/office/drawing/2014/main" id="{DA9C87F0-E224-7B41-F9A3-889BCDAC7C96}"/>
                </a:ext>
              </a:extLst>
            </p:cNvPr>
            <p:cNvSpPr txBox="1">
              <a:spLocks noChangeArrowheads="1"/>
            </p:cNvSpPr>
            <p:nvPr/>
          </p:nvSpPr>
          <p:spPr bwMode="auto">
            <a:xfrm>
              <a:off x="4386" y="1895"/>
              <a:ext cx="328" cy="2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r>
                <a:rPr kumimoji="0" lang="en-US" altLang="zh-CN" sz="2400">
                  <a:solidFill>
                    <a:srgbClr val="0033CC"/>
                  </a:solidFill>
                </a:rPr>
                <a:t>T</a:t>
              </a:r>
              <a:r>
                <a:rPr kumimoji="0" lang="en-US" altLang="zh-CN" sz="2400" baseline="-25000">
                  <a:solidFill>
                    <a:srgbClr val="0033CC"/>
                  </a:solidFill>
                </a:rPr>
                <a:t>2</a:t>
              </a:r>
            </a:p>
          </p:txBody>
        </p:sp>
        <p:sp>
          <p:nvSpPr>
            <p:cNvPr id="66" name="Text Box 67">
              <a:extLst>
                <a:ext uri="{FF2B5EF4-FFF2-40B4-BE49-F238E27FC236}">
                  <a16:creationId xmlns:a16="http://schemas.microsoft.com/office/drawing/2014/main" id="{C2E04FCA-BA6D-6A8E-C61C-014312820545}"/>
                </a:ext>
              </a:extLst>
            </p:cNvPr>
            <p:cNvSpPr txBox="1">
              <a:spLocks noChangeArrowheads="1"/>
            </p:cNvSpPr>
            <p:nvPr/>
          </p:nvSpPr>
          <p:spPr bwMode="auto">
            <a:xfrm>
              <a:off x="5021" y="1522"/>
              <a:ext cx="328" cy="2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r>
                <a:rPr kumimoji="0" lang="en-US" altLang="zh-CN" sz="2400">
                  <a:solidFill>
                    <a:srgbClr val="0033CC"/>
                  </a:solidFill>
                </a:rPr>
                <a:t>T</a:t>
              </a:r>
              <a:r>
                <a:rPr kumimoji="0" lang="en-US" altLang="zh-CN" sz="2400" baseline="-25000">
                  <a:solidFill>
                    <a:srgbClr val="0033CC"/>
                  </a:solidFill>
                </a:rPr>
                <a:t>3</a:t>
              </a:r>
            </a:p>
          </p:txBody>
        </p:sp>
        <p:sp>
          <p:nvSpPr>
            <p:cNvPr id="67" name="Text Box 68">
              <a:extLst>
                <a:ext uri="{FF2B5EF4-FFF2-40B4-BE49-F238E27FC236}">
                  <a16:creationId xmlns:a16="http://schemas.microsoft.com/office/drawing/2014/main" id="{29FCFDE1-6132-2C6C-8542-622F212C6CB8}"/>
                </a:ext>
              </a:extLst>
            </p:cNvPr>
            <p:cNvSpPr txBox="1">
              <a:spLocks noChangeArrowheads="1"/>
            </p:cNvSpPr>
            <p:nvPr/>
          </p:nvSpPr>
          <p:spPr bwMode="auto">
            <a:xfrm>
              <a:off x="5021" y="2453"/>
              <a:ext cx="328" cy="2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r>
                <a:rPr kumimoji="0" lang="en-US" altLang="zh-CN" sz="2400">
                  <a:solidFill>
                    <a:srgbClr val="0033CC"/>
                  </a:solidFill>
                </a:rPr>
                <a:t>T</a:t>
              </a:r>
              <a:r>
                <a:rPr kumimoji="0" lang="en-US" altLang="zh-CN" sz="2400" baseline="-25000">
                  <a:solidFill>
                    <a:srgbClr val="0033CC"/>
                  </a:solidFill>
                </a:rPr>
                <a:t>4</a:t>
              </a:r>
            </a:p>
          </p:txBody>
        </p:sp>
        <p:sp>
          <p:nvSpPr>
            <p:cNvPr id="68" name="Text Box 69">
              <a:extLst>
                <a:ext uri="{FF2B5EF4-FFF2-40B4-BE49-F238E27FC236}">
                  <a16:creationId xmlns:a16="http://schemas.microsoft.com/office/drawing/2014/main" id="{3B45E633-629E-B48C-EC2B-F629B23AD625}"/>
                </a:ext>
              </a:extLst>
            </p:cNvPr>
            <p:cNvSpPr txBox="1">
              <a:spLocks noChangeArrowheads="1"/>
            </p:cNvSpPr>
            <p:nvPr/>
          </p:nvSpPr>
          <p:spPr bwMode="auto">
            <a:xfrm>
              <a:off x="5135" y="1926"/>
              <a:ext cx="319" cy="2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r>
                <a:rPr kumimoji="0" lang="en-US" altLang="zh-CN" sz="2400">
                  <a:solidFill>
                    <a:srgbClr val="0033CC"/>
                  </a:solidFill>
                </a:rPr>
                <a:t>D</a:t>
              </a:r>
              <a:endParaRPr kumimoji="0" lang="en-US" altLang="zh-CN" sz="2400" baseline="-25000">
                <a:solidFill>
                  <a:srgbClr val="0033CC"/>
                </a:solidFill>
              </a:endParaRPr>
            </a:p>
          </p:txBody>
        </p:sp>
        <p:sp>
          <p:nvSpPr>
            <p:cNvPr id="69" name="Text Box 70">
              <a:extLst>
                <a:ext uri="{FF2B5EF4-FFF2-40B4-BE49-F238E27FC236}">
                  <a16:creationId xmlns:a16="http://schemas.microsoft.com/office/drawing/2014/main" id="{49EBC91F-D35D-89BF-6478-E9C4E946AA64}"/>
                </a:ext>
              </a:extLst>
            </p:cNvPr>
            <p:cNvSpPr txBox="1">
              <a:spLocks noChangeArrowheads="1"/>
            </p:cNvSpPr>
            <p:nvPr/>
          </p:nvSpPr>
          <p:spPr bwMode="auto">
            <a:xfrm>
              <a:off x="4507" y="1164"/>
              <a:ext cx="308" cy="2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r>
                <a:rPr kumimoji="0" lang="en-US" altLang="zh-CN" sz="2400" i="1">
                  <a:solidFill>
                    <a:srgbClr val="0033CC"/>
                  </a:solidFill>
                </a:rPr>
                <a:t>R</a:t>
              </a:r>
              <a:r>
                <a:rPr kumimoji="0" lang="en-US" altLang="zh-CN" sz="2400" baseline="-25000">
                  <a:solidFill>
                    <a:srgbClr val="0033CC"/>
                  </a:solidFill>
                </a:rPr>
                <a:t>2</a:t>
              </a:r>
            </a:p>
          </p:txBody>
        </p:sp>
        <p:sp>
          <p:nvSpPr>
            <p:cNvPr id="70" name="Text Box 71">
              <a:extLst>
                <a:ext uri="{FF2B5EF4-FFF2-40B4-BE49-F238E27FC236}">
                  <a16:creationId xmlns:a16="http://schemas.microsoft.com/office/drawing/2014/main" id="{F5E5A941-0823-3787-8847-3D6B35AEA56F}"/>
                </a:ext>
              </a:extLst>
            </p:cNvPr>
            <p:cNvSpPr txBox="1">
              <a:spLocks noChangeArrowheads="1"/>
            </p:cNvSpPr>
            <p:nvPr/>
          </p:nvSpPr>
          <p:spPr bwMode="auto">
            <a:xfrm>
              <a:off x="4485" y="2678"/>
              <a:ext cx="308" cy="2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r>
                <a:rPr kumimoji="0" lang="en-US" altLang="zh-CN" sz="2400" i="1">
                  <a:solidFill>
                    <a:srgbClr val="0033CC"/>
                  </a:solidFill>
                </a:rPr>
                <a:t>R</a:t>
              </a:r>
              <a:r>
                <a:rPr kumimoji="0" lang="en-US" altLang="zh-CN" sz="2400" baseline="-25000">
                  <a:solidFill>
                    <a:srgbClr val="0033CC"/>
                  </a:solidFill>
                </a:rPr>
                <a:t>3</a:t>
              </a:r>
            </a:p>
          </p:txBody>
        </p:sp>
        <p:sp>
          <p:nvSpPr>
            <p:cNvPr id="71" name="Text Box 72">
              <a:extLst>
                <a:ext uri="{FF2B5EF4-FFF2-40B4-BE49-F238E27FC236}">
                  <a16:creationId xmlns:a16="http://schemas.microsoft.com/office/drawing/2014/main" id="{554A8291-E163-7AE8-34CB-EA2EC58419FE}"/>
                </a:ext>
              </a:extLst>
            </p:cNvPr>
            <p:cNvSpPr txBox="1">
              <a:spLocks noChangeArrowheads="1"/>
            </p:cNvSpPr>
            <p:nvPr/>
          </p:nvSpPr>
          <p:spPr bwMode="auto">
            <a:xfrm>
              <a:off x="5123" y="1138"/>
              <a:ext cx="308" cy="2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r>
                <a:rPr kumimoji="0" lang="en-US" altLang="zh-CN" sz="2400" i="1">
                  <a:solidFill>
                    <a:srgbClr val="0033CC"/>
                  </a:solidFill>
                </a:rPr>
                <a:t>R</a:t>
              </a:r>
              <a:r>
                <a:rPr kumimoji="0" lang="en-US" altLang="zh-CN" sz="2400" baseline="-25000">
                  <a:solidFill>
                    <a:srgbClr val="0033CC"/>
                  </a:solidFill>
                </a:rPr>
                <a:t>4</a:t>
              </a:r>
            </a:p>
          </p:txBody>
        </p:sp>
        <p:sp>
          <p:nvSpPr>
            <p:cNvPr id="72" name="Text Box 73">
              <a:extLst>
                <a:ext uri="{FF2B5EF4-FFF2-40B4-BE49-F238E27FC236}">
                  <a16:creationId xmlns:a16="http://schemas.microsoft.com/office/drawing/2014/main" id="{A79B65ED-38CD-7C68-AD2D-9C156D01C128}"/>
                </a:ext>
              </a:extLst>
            </p:cNvPr>
            <p:cNvSpPr txBox="1">
              <a:spLocks noChangeArrowheads="1"/>
            </p:cNvSpPr>
            <p:nvPr/>
          </p:nvSpPr>
          <p:spPr bwMode="auto">
            <a:xfrm>
              <a:off x="5362" y="2007"/>
              <a:ext cx="275"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400" i="1">
                  <a:solidFill>
                    <a:srgbClr val="FF0066"/>
                  </a:solidFill>
                </a:rPr>
                <a:t>Y</a:t>
              </a:r>
            </a:p>
          </p:txBody>
        </p:sp>
        <p:sp>
          <p:nvSpPr>
            <p:cNvPr id="73" name="Line 74">
              <a:extLst>
                <a:ext uri="{FF2B5EF4-FFF2-40B4-BE49-F238E27FC236}">
                  <a16:creationId xmlns:a16="http://schemas.microsoft.com/office/drawing/2014/main" id="{28D0E380-22A8-03A3-2D1A-EC2E6A403375}"/>
                </a:ext>
              </a:extLst>
            </p:cNvPr>
            <p:cNvSpPr>
              <a:spLocks noChangeShapeType="1"/>
            </p:cNvSpPr>
            <p:nvPr/>
          </p:nvSpPr>
          <p:spPr bwMode="auto">
            <a:xfrm rot="5422507">
              <a:off x="3481" y="1938"/>
              <a:ext cx="191" cy="102"/>
            </a:xfrm>
            <a:prstGeom prst="line">
              <a:avLst/>
            </a:prstGeom>
            <a:noFill/>
            <a:ln w="38100">
              <a:solidFill>
                <a:srgbClr val="0033CC"/>
              </a:solidFill>
              <a:round/>
              <a:headEnd/>
              <a:tailEnd type="stealth" w="med" len="lg"/>
            </a:ln>
            <a:extLst>
              <a:ext uri="{909E8E84-426E-40DD-AFC4-6F175D3DCCD1}">
                <a14:hiddenFill xmlns:a14="http://schemas.microsoft.com/office/drawing/2010/main">
                  <a:noFill/>
                </a14:hiddenFill>
              </a:ext>
            </a:extLst>
          </p:spPr>
          <p:txBody>
            <a:bodyPr wrap="none" anchor="ctr"/>
            <a:lstStyle/>
            <a:p>
              <a:endParaRPr lang="zh-CN" altLang="en-US"/>
            </a:p>
          </p:txBody>
        </p:sp>
        <p:sp>
          <p:nvSpPr>
            <p:cNvPr id="74" name="Line 75">
              <a:extLst>
                <a:ext uri="{FF2B5EF4-FFF2-40B4-BE49-F238E27FC236}">
                  <a16:creationId xmlns:a16="http://schemas.microsoft.com/office/drawing/2014/main" id="{7502D043-A71C-510A-16A6-FE26AB8ECEEB}"/>
                </a:ext>
              </a:extLst>
            </p:cNvPr>
            <p:cNvSpPr>
              <a:spLocks noChangeShapeType="1"/>
            </p:cNvSpPr>
            <p:nvPr/>
          </p:nvSpPr>
          <p:spPr bwMode="auto">
            <a:xfrm flipH="1">
              <a:off x="3450" y="2196"/>
              <a:ext cx="1" cy="717"/>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75" name="Line 76">
              <a:extLst>
                <a:ext uri="{FF2B5EF4-FFF2-40B4-BE49-F238E27FC236}">
                  <a16:creationId xmlns:a16="http://schemas.microsoft.com/office/drawing/2014/main" id="{E33100A2-4D81-360D-3E95-8F8C98978461}"/>
                </a:ext>
              </a:extLst>
            </p:cNvPr>
            <p:cNvSpPr>
              <a:spLocks noChangeShapeType="1"/>
            </p:cNvSpPr>
            <p:nvPr/>
          </p:nvSpPr>
          <p:spPr bwMode="auto">
            <a:xfrm flipH="1">
              <a:off x="3016" y="2198"/>
              <a:ext cx="541"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76" name="Line 77">
              <a:extLst>
                <a:ext uri="{FF2B5EF4-FFF2-40B4-BE49-F238E27FC236}">
                  <a16:creationId xmlns:a16="http://schemas.microsoft.com/office/drawing/2014/main" id="{40D66C37-0077-EC70-92CE-053CEC0FD006}"/>
                </a:ext>
              </a:extLst>
            </p:cNvPr>
            <p:cNvSpPr>
              <a:spLocks noChangeShapeType="1"/>
            </p:cNvSpPr>
            <p:nvPr/>
          </p:nvSpPr>
          <p:spPr bwMode="auto">
            <a:xfrm flipH="1">
              <a:off x="3536" y="2058"/>
              <a:ext cx="6" cy="137"/>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77" name="AutoShape 78">
              <a:extLst>
                <a:ext uri="{FF2B5EF4-FFF2-40B4-BE49-F238E27FC236}">
                  <a16:creationId xmlns:a16="http://schemas.microsoft.com/office/drawing/2014/main" id="{2DADEB68-830D-1613-C454-2EAEF57775D0}"/>
                </a:ext>
              </a:extLst>
            </p:cNvPr>
            <p:cNvSpPr>
              <a:spLocks noChangeArrowheads="1"/>
            </p:cNvSpPr>
            <p:nvPr/>
          </p:nvSpPr>
          <p:spPr bwMode="auto">
            <a:xfrm>
              <a:off x="3422" y="2166"/>
              <a:ext cx="66" cy="69"/>
            </a:xfrm>
            <a:prstGeom prst="flowChartConnector">
              <a:avLst/>
            </a:prstGeom>
            <a:solidFill>
              <a:srgbClr val="0033CC"/>
            </a:solidFill>
            <a:ln w="2857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78" name="AutoShape 79">
              <a:extLst>
                <a:ext uri="{FF2B5EF4-FFF2-40B4-BE49-F238E27FC236}">
                  <a16:creationId xmlns:a16="http://schemas.microsoft.com/office/drawing/2014/main" id="{1FA57DE4-E327-4C61-EFAE-480FEB5714AB}"/>
                </a:ext>
              </a:extLst>
            </p:cNvPr>
            <p:cNvSpPr>
              <a:spLocks noChangeArrowheads="1"/>
            </p:cNvSpPr>
            <p:nvPr/>
          </p:nvSpPr>
          <p:spPr bwMode="auto">
            <a:xfrm>
              <a:off x="2947" y="2166"/>
              <a:ext cx="66" cy="69"/>
            </a:xfrm>
            <a:prstGeom prst="flowChartConnector">
              <a:avLst/>
            </a:prstGeom>
            <a:noFill/>
            <a:ln w="28575">
              <a:solidFill>
                <a:srgbClr val="0033CC"/>
              </a:solidFill>
              <a:round/>
              <a:headEnd/>
              <a:tailEn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79" name="AutoShape 80">
              <a:extLst>
                <a:ext uri="{FF2B5EF4-FFF2-40B4-BE49-F238E27FC236}">
                  <a16:creationId xmlns:a16="http://schemas.microsoft.com/office/drawing/2014/main" id="{3E639957-F129-421D-4276-94456D6C19DB}"/>
                </a:ext>
              </a:extLst>
            </p:cNvPr>
            <p:cNvSpPr>
              <a:spLocks noChangeArrowheads="1"/>
            </p:cNvSpPr>
            <p:nvPr/>
          </p:nvSpPr>
          <p:spPr bwMode="auto">
            <a:xfrm>
              <a:off x="3057" y="2428"/>
              <a:ext cx="192" cy="150"/>
            </a:xfrm>
            <a:prstGeom prst="triangle">
              <a:avLst>
                <a:gd name="adj" fmla="val 50000"/>
              </a:avLst>
            </a:prstGeom>
            <a:noFill/>
            <a:ln w="38100">
              <a:solidFill>
                <a:srgbClr val="0033CC"/>
              </a:solidFill>
              <a:miter lim="800000"/>
              <a:headEnd/>
              <a:tailEnd/>
            </a:ln>
            <a:effectLst/>
            <a:extLst>
              <a:ext uri="{909E8E84-426E-40DD-AFC4-6F175D3DCCD1}">
                <a14:hiddenFill xmlns:a14="http://schemas.microsoft.com/office/drawing/2010/main">
                  <a:solidFill>
                    <a:schemeClr val="bg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80" name="Line 81">
              <a:extLst>
                <a:ext uri="{FF2B5EF4-FFF2-40B4-BE49-F238E27FC236}">
                  <a16:creationId xmlns:a16="http://schemas.microsoft.com/office/drawing/2014/main" id="{58C5378C-9175-CAA1-A696-058AAA8D2861}"/>
                </a:ext>
              </a:extLst>
            </p:cNvPr>
            <p:cNvSpPr>
              <a:spLocks noChangeShapeType="1"/>
            </p:cNvSpPr>
            <p:nvPr/>
          </p:nvSpPr>
          <p:spPr bwMode="auto">
            <a:xfrm flipV="1">
              <a:off x="3037" y="2425"/>
              <a:ext cx="235" cy="3"/>
            </a:xfrm>
            <a:prstGeom prst="line">
              <a:avLst/>
            </a:prstGeom>
            <a:noFill/>
            <a:ln w="381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81" name="Line 82">
              <a:extLst>
                <a:ext uri="{FF2B5EF4-FFF2-40B4-BE49-F238E27FC236}">
                  <a16:creationId xmlns:a16="http://schemas.microsoft.com/office/drawing/2014/main" id="{8C9C7FE7-1453-0739-7EF6-5C2950506CD6}"/>
                </a:ext>
              </a:extLst>
            </p:cNvPr>
            <p:cNvSpPr>
              <a:spLocks noChangeShapeType="1"/>
            </p:cNvSpPr>
            <p:nvPr/>
          </p:nvSpPr>
          <p:spPr bwMode="auto">
            <a:xfrm>
              <a:off x="3059" y="2931"/>
              <a:ext cx="192" cy="0"/>
            </a:xfrm>
            <a:prstGeom prst="line">
              <a:avLst/>
            </a:prstGeom>
            <a:noFill/>
            <a:ln w="5715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82" name="Text Box 83">
              <a:extLst>
                <a:ext uri="{FF2B5EF4-FFF2-40B4-BE49-F238E27FC236}">
                  <a16:creationId xmlns:a16="http://schemas.microsoft.com/office/drawing/2014/main" id="{6AE8E23B-DEA1-2F59-F2CA-CED9992A4400}"/>
                </a:ext>
              </a:extLst>
            </p:cNvPr>
            <p:cNvSpPr txBox="1">
              <a:spLocks noChangeArrowheads="1"/>
            </p:cNvSpPr>
            <p:nvPr/>
          </p:nvSpPr>
          <p:spPr bwMode="auto">
            <a:xfrm>
              <a:off x="2814" y="2207"/>
              <a:ext cx="244"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400" i="1">
                  <a:solidFill>
                    <a:srgbClr val="FF0066"/>
                  </a:solidFill>
                </a:rPr>
                <a:t>B</a:t>
              </a:r>
            </a:p>
          </p:txBody>
        </p:sp>
        <p:sp>
          <p:nvSpPr>
            <p:cNvPr id="83" name="Line 84">
              <a:extLst>
                <a:ext uri="{FF2B5EF4-FFF2-40B4-BE49-F238E27FC236}">
                  <a16:creationId xmlns:a16="http://schemas.microsoft.com/office/drawing/2014/main" id="{6DD83D59-6584-577F-870C-68B798039200}"/>
                </a:ext>
              </a:extLst>
            </p:cNvPr>
            <p:cNvSpPr>
              <a:spLocks noChangeShapeType="1"/>
            </p:cNvSpPr>
            <p:nvPr/>
          </p:nvSpPr>
          <p:spPr bwMode="auto">
            <a:xfrm>
              <a:off x="4957" y="3219"/>
              <a:ext cx="192" cy="0"/>
            </a:xfrm>
            <a:prstGeom prst="line">
              <a:avLst/>
            </a:prstGeom>
            <a:noFill/>
            <a:ln w="5715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84" name="Line 85">
              <a:extLst>
                <a:ext uri="{FF2B5EF4-FFF2-40B4-BE49-F238E27FC236}">
                  <a16:creationId xmlns:a16="http://schemas.microsoft.com/office/drawing/2014/main" id="{7820B67D-1CA4-D8F7-1EE7-22E8B9358816}"/>
                </a:ext>
              </a:extLst>
            </p:cNvPr>
            <p:cNvSpPr>
              <a:spLocks noChangeShapeType="1"/>
            </p:cNvSpPr>
            <p:nvPr/>
          </p:nvSpPr>
          <p:spPr bwMode="auto">
            <a:xfrm rot="5422507">
              <a:off x="3349" y="1939"/>
              <a:ext cx="191" cy="102"/>
            </a:xfrm>
            <a:prstGeom prst="line">
              <a:avLst/>
            </a:prstGeom>
            <a:noFill/>
            <a:ln w="38100">
              <a:solidFill>
                <a:srgbClr val="0033CC"/>
              </a:solidFill>
              <a:round/>
              <a:headEnd/>
              <a:tailEnd type="stealth" w="med" len="lg"/>
            </a:ln>
            <a:extLst>
              <a:ext uri="{909E8E84-426E-40DD-AFC4-6F175D3DCCD1}">
                <a14:hiddenFill xmlns:a14="http://schemas.microsoft.com/office/drawing/2010/main">
                  <a:noFill/>
                </a14:hiddenFill>
              </a:ext>
            </a:extLst>
          </p:spPr>
          <p:txBody>
            <a:bodyPr wrap="none" anchor="ctr"/>
            <a:lstStyle/>
            <a:p>
              <a:endParaRPr lang="zh-CN" altLang="en-US"/>
            </a:p>
          </p:txBody>
        </p:sp>
        <p:sp>
          <p:nvSpPr>
            <p:cNvPr id="85" name="Line 86">
              <a:extLst>
                <a:ext uri="{FF2B5EF4-FFF2-40B4-BE49-F238E27FC236}">
                  <a16:creationId xmlns:a16="http://schemas.microsoft.com/office/drawing/2014/main" id="{987CF9A3-FEA7-8800-A2CC-C0D9BED1FC31}"/>
                </a:ext>
              </a:extLst>
            </p:cNvPr>
            <p:cNvSpPr>
              <a:spLocks noChangeShapeType="1"/>
            </p:cNvSpPr>
            <p:nvPr/>
          </p:nvSpPr>
          <p:spPr bwMode="auto">
            <a:xfrm flipH="1">
              <a:off x="4037" y="1658"/>
              <a:ext cx="1" cy="1754"/>
            </a:xfrm>
            <a:prstGeom prst="line">
              <a:avLst/>
            </a:prstGeom>
            <a:noFill/>
            <a:ln w="28575">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nvGrpSpPr>
            <p:cNvPr id="86" name="Group 87">
              <a:extLst>
                <a:ext uri="{FF2B5EF4-FFF2-40B4-BE49-F238E27FC236}">
                  <a16:creationId xmlns:a16="http://schemas.microsoft.com/office/drawing/2014/main" id="{FBF4B3AA-24EE-E47F-55CA-8E0567EAE4D9}"/>
                </a:ext>
              </a:extLst>
            </p:cNvPr>
            <p:cNvGrpSpPr>
              <a:grpSpLocks/>
            </p:cNvGrpSpPr>
            <p:nvPr/>
          </p:nvGrpSpPr>
          <p:grpSpPr bwMode="auto">
            <a:xfrm>
              <a:off x="3915" y="2284"/>
              <a:ext cx="235" cy="156"/>
              <a:chOff x="4760" y="2098"/>
              <a:chExt cx="235" cy="156"/>
            </a:xfrm>
          </p:grpSpPr>
          <p:sp>
            <p:nvSpPr>
              <p:cNvPr id="102" name="AutoShape 88">
                <a:extLst>
                  <a:ext uri="{FF2B5EF4-FFF2-40B4-BE49-F238E27FC236}">
                    <a16:creationId xmlns:a16="http://schemas.microsoft.com/office/drawing/2014/main" id="{EF494FAB-97C3-6141-673E-479495F8D743}"/>
                  </a:ext>
                </a:extLst>
              </p:cNvPr>
              <p:cNvSpPr>
                <a:spLocks noChangeArrowheads="1"/>
              </p:cNvSpPr>
              <p:nvPr/>
            </p:nvSpPr>
            <p:spPr bwMode="auto">
              <a:xfrm rot="10800000">
                <a:off x="4785" y="2098"/>
                <a:ext cx="192" cy="150"/>
              </a:xfrm>
              <a:prstGeom prst="triangle">
                <a:avLst>
                  <a:gd name="adj" fmla="val 50000"/>
                </a:avLst>
              </a:prstGeom>
              <a:noFill/>
              <a:ln w="38100">
                <a:solidFill>
                  <a:srgbClr val="FF0066"/>
                </a:solidFill>
                <a:miter lim="800000"/>
                <a:headEnd/>
                <a:tailEnd/>
              </a:ln>
              <a:effectLst/>
              <a:extLst>
                <a:ext uri="{909E8E84-426E-40DD-AFC4-6F175D3DCCD1}">
                  <a14:hiddenFill xmlns:a14="http://schemas.microsoft.com/office/drawing/2010/main">
                    <a:solidFill>
                      <a:schemeClr val="bg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03" name="Line 89">
                <a:extLst>
                  <a:ext uri="{FF2B5EF4-FFF2-40B4-BE49-F238E27FC236}">
                    <a16:creationId xmlns:a16="http://schemas.microsoft.com/office/drawing/2014/main" id="{21953FA2-53D7-86DC-0AB3-771E52F747F6}"/>
                  </a:ext>
                </a:extLst>
              </p:cNvPr>
              <p:cNvSpPr>
                <a:spLocks noChangeShapeType="1"/>
              </p:cNvSpPr>
              <p:nvPr/>
            </p:nvSpPr>
            <p:spPr bwMode="auto">
              <a:xfrm rot="10800000" flipV="1">
                <a:off x="4760" y="2254"/>
                <a:ext cx="235" cy="0"/>
              </a:xfrm>
              <a:prstGeom prst="line">
                <a:avLst/>
              </a:prstGeom>
              <a:noFill/>
              <a:ln w="38100">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grpSp>
        <p:sp>
          <p:nvSpPr>
            <p:cNvPr id="87" name="Line 90">
              <a:extLst>
                <a:ext uri="{FF2B5EF4-FFF2-40B4-BE49-F238E27FC236}">
                  <a16:creationId xmlns:a16="http://schemas.microsoft.com/office/drawing/2014/main" id="{A2CC6B37-BDE9-4367-E312-D3291088B2FF}"/>
                </a:ext>
              </a:extLst>
            </p:cNvPr>
            <p:cNvSpPr>
              <a:spLocks noChangeShapeType="1"/>
            </p:cNvSpPr>
            <p:nvPr/>
          </p:nvSpPr>
          <p:spPr bwMode="auto">
            <a:xfrm flipH="1">
              <a:off x="3660" y="2068"/>
              <a:ext cx="0" cy="532"/>
            </a:xfrm>
            <a:prstGeom prst="line">
              <a:avLst/>
            </a:prstGeom>
            <a:noFill/>
            <a:ln w="28575">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88" name="Line 91">
              <a:extLst>
                <a:ext uri="{FF2B5EF4-FFF2-40B4-BE49-F238E27FC236}">
                  <a16:creationId xmlns:a16="http://schemas.microsoft.com/office/drawing/2014/main" id="{5DE42153-3753-A9DE-4691-58528EA6E5CD}"/>
                </a:ext>
              </a:extLst>
            </p:cNvPr>
            <p:cNvSpPr>
              <a:spLocks noChangeShapeType="1"/>
            </p:cNvSpPr>
            <p:nvPr/>
          </p:nvSpPr>
          <p:spPr bwMode="auto">
            <a:xfrm flipV="1">
              <a:off x="4030" y="1663"/>
              <a:ext cx="406" cy="0"/>
            </a:xfrm>
            <a:prstGeom prst="line">
              <a:avLst/>
            </a:prstGeom>
            <a:noFill/>
            <a:ln w="28575">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89" name="Line 92">
              <a:extLst>
                <a:ext uri="{FF2B5EF4-FFF2-40B4-BE49-F238E27FC236}">
                  <a16:creationId xmlns:a16="http://schemas.microsoft.com/office/drawing/2014/main" id="{D5C86A1E-7C84-9DBC-0D3D-AAF716E910A9}"/>
                </a:ext>
              </a:extLst>
            </p:cNvPr>
            <p:cNvSpPr>
              <a:spLocks noChangeShapeType="1"/>
            </p:cNvSpPr>
            <p:nvPr/>
          </p:nvSpPr>
          <p:spPr bwMode="auto">
            <a:xfrm flipV="1">
              <a:off x="3655" y="2597"/>
              <a:ext cx="386" cy="0"/>
            </a:xfrm>
            <a:prstGeom prst="line">
              <a:avLst/>
            </a:prstGeom>
            <a:noFill/>
            <a:ln w="28575">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90" name="AutoShape 93">
              <a:extLst>
                <a:ext uri="{FF2B5EF4-FFF2-40B4-BE49-F238E27FC236}">
                  <a16:creationId xmlns:a16="http://schemas.microsoft.com/office/drawing/2014/main" id="{FA1F3EF1-6E69-DE6F-8D3B-05D471B3C7CD}"/>
                </a:ext>
              </a:extLst>
            </p:cNvPr>
            <p:cNvSpPr>
              <a:spLocks noChangeArrowheads="1"/>
            </p:cNvSpPr>
            <p:nvPr/>
          </p:nvSpPr>
          <p:spPr bwMode="auto">
            <a:xfrm>
              <a:off x="4003" y="2558"/>
              <a:ext cx="66" cy="69"/>
            </a:xfrm>
            <a:prstGeom prst="flowChartConnector">
              <a:avLst/>
            </a:prstGeom>
            <a:solidFill>
              <a:srgbClr val="FF0066"/>
            </a:solidFill>
            <a:ln w="28575">
              <a:solidFill>
                <a:srgbClr val="FF006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nvGrpSpPr>
            <p:cNvPr id="91" name="Group 94">
              <a:extLst>
                <a:ext uri="{FF2B5EF4-FFF2-40B4-BE49-F238E27FC236}">
                  <a16:creationId xmlns:a16="http://schemas.microsoft.com/office/drawing/2014/main" id="{B9E63D5A-5EDF-43AB-CABE-5D17D8A3F86F}"/>
                </a:ext>
              </a:extLst>
            </p:cNvPr>
            <p:cNvGrpSpPr>
              <a:grpSpLocks/>
            </p:cNvGrpSpPr>
            <p:nvPr/>
          </p:nvGrpSpPr>
          <p:grpSpPr bwMode="auto">
            <a:xfrm>
              <a:off x="3076" y="3173"/>
              <a:ext cx="958" cy="469"/>
              <a:chOff x="782" y="2486"/>
              <a:chExt cx="958" cy="469"/>
            </a:xfrm>
          </p:grpSpPr>
          <p:sp>
            <p:nvSpPr>
              <p:cNvPr id="96" name="Rectangle 95">
                <a:extLst>
                  <a:ext uri="{FF2B5EF4-FFF2-40B4-BE49-F238E27FC236}">
                    <a16:creationId xmlns:a16="http://schemas.microsoft.com/office/drawing/2014/main" id="{B81A4FBA-8172-89B4-6D3F-E9199938725C}"/>
                  </a:ext>
                </a:extLst>
              </p:cNvPr>
              <p:cNvSpPr>
                <a:spLocks noChangeArrowheads="1"/>
              </p:cNvSpPr>
              <p:nvPr/>
            </p:nvSpPr>
            <p:spPr bwMode="auto">
              <a:xfrm>
                <a:off x="1148" y="2486"/>
                <a:ext cx="303" cy="469"/>
              </a:xfrm>
              <a:prstGeom prst="rect">
                <a:avLst/>
              </a:prstGeom>
              <a:solidFill>
                <a:srgbClr val="CCFFFF"/>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endParaRPr lang="zh-CN" altLang="zh-CN" sz="2400" b="0"/>
              </a:p>
            </p:txBody>
          </p:sp>
          <p:sp>
            <p:nvSpPr>
              <p:cNvPr id="97" name="AutoShape 96">
                <a:extLst>
                  <a:ext uri="{FF2B5EF4-FFF2-40B4-BE49-F238E27FC236}">
                    <a16:creationId xmlns:a16="http://schemas.microsoft.com/office/drawing/2014/main" id="{104143EE-6F78-BC01-432D-5347A9B8C3C9}"/>
                  </a:ext>
                </a:extLst>
              </p:cNvPr>
              <p:cNvSpPr>
                <a:spLocks noChangeArrowheads="1"/>
              </p:cNvSpPr>
              <p:nvPr/>
            </p:nvSpPr>
            <p:spPr bwMode="auto">
              <a:xfrm>
                <a:off x="1452" y="2678"/>
                <a:ext cx="96" cy="96"/>
              </a:xfrm>
              <a:prstGeom prst="flowChartConnector">
                <a:avLst/>
              </a:prstGeom>
              <a:noFill/>
              <a:ln w="28575">
                <a:solidFill>
                  <a:srgbClr val="0033CC"/>
                </a:solidFill>
                <a:round/>
                <a:headEnd/>
                <a:tailEn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98" name="Line 97">
                <a:extLst>
                  <a:ext uri="{FF2B5EF4-FFF2-40B4-BE49-F238E27FC236}">
                    <a16:creationId xmlns:a16="http://schemas.microsoft.com/office/drawing/2014/main" id="{EFAE94E2-28D6-D323-4CE7-B599C6B534A4}"/>
                  </a:ext>
                </a:extLst>
              </p:cNvPr>
              <p:cNvSpPr>
                <a:spLocks noChangeShapeType="1"/>
              </p:cNvSpPr>
              <p:nvPr/>
            </p:nvSpPr>
            <p:spPr bwMode="auto">
              <a:xfrm>
                <a:off x="1548" y="2721"/>
                <a:ext cx="192"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99" name="Line 98">
                <a:extLst>
                  <a:ext uri="{FF2B5EF4-FFF2-40B4-BE49-F238E27FC236}">
                    <a16:creationId xmlns:a16="http://schemas.microsoft.com/office/drawing/2014/main" id="{D7E73EFD-4C90-0F22-FDE3-B0394D82A683}"/>
                  </a:ext>
                </a:extLst>
              </p:cNvPr>
              <p:cNvSpPr>
                <a:spLocks noChangeShapeType="1"/>
              </p:cNvSpPr>
              <p:nvPr/>
            </p:nvSpPr>
            <p:spPr bwMode="auto">
              <a:xfrm flipH="1">
                <a:off x="860" y="2720"/>
                <a:ext cx="285"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100" name="Text Box 99">
                <a:extLst>
                  <a:ext uri="{FF2B5EF4-FFF2-40B4-BE49-F238E27FC236}">
                    <a16:creationId xmlns:a16="http://schemas.microsoft.com/office/drawing/2014/main" id="{3583724D-9555-DE97-4780-20D77B378CF9}"/>
                  </a:ext>
                </a:extLst>
              </p:cNvPr>
              <p:cNvSpPr txBox="1">
                <a:spLocks noChangeArrowheads="1"/>
              </p:cNvSpPr>
              <p:nvPr/>
            </p:nvSpPr>
            <p:spPr bwMode="auto">
              <a:xfrm>
                <a:off x="1194" y="2487"/>
                <a:ext cx="212"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400">
                    <a:solidFill>
                      <a:srgbClr val="0033CC"/>
                    </a:solidFill>
                  </a:rPr>
                  <a:t>1</a:t>
                </a:r>
              </a:p>
            </p:txBody>
          </p:sp>
          <p:sp>
            <p:nvSpPr>
              <p:cNvPr id="101" name="AutoShape 100">
                <a:extLst>
                  <a:ext uri="{FF2B5EF4-FFF2-40B4-BE49-F238E27FC236}">
                    <a16:creationId xmlns:a16="http://schemas.microsoft.com/office/drawing/2014/main" id="{E442B4BE-0F7C-6AB7-CD87-E62E28969EB0}"/>
                  </a:ext>
                </a:extLst>
              </p:cNvPr>
              <p:cNvSpPr>
                <a:spLocks noChangeArrowheads="1"/>
              </p:cNvSpPr>
              <p:nvPr/>
            </p:nvSpPr>
            <p:spPr bwMode="auto">
              <a:xfrm>
                <a:off x="782" y="2679"/>
                <a:ext cx="76" cy="79"/>
              </a:xfrm>
              <a:prstGeom prst="flowChartConnector">
                <a:avLst/>
              </a:prstGeom>
              <a:noFill/>
              <a:ln w="28575">
                <a:solidFill>
                  <a:srgbClr val="0033CC"/>
                </a:solidFill>
                <a:round/>
                <a:headEnd/>
                <a:tailEn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sp>
          <p:nvSpPr>
            <p:cNvPr id="92" name="Text Box 101">
              <a:extLst>
                <a:ext uri="{FF2B5EF4-FFF2-40B4-BE49-F238E27FC236}">
                  <a16:creationId xmlns:a16="http://schemas.microsoft.com/office/drawing/2014/main" id="{430CC23B-AE52-4A2D-DEAA-9B840858E1CB}"/>
                </a:ext>
              </a:extLst>
            </p:cNvPr>
            <p:cNvSpPr txBox="1">
              <a:spLocks noChangeArrowheads="1"/>
            </p:cNvSpPr>
            <p:nvPr/>
          </p:nvSpPr>
          <p:spPr bwMode="auto">
            <a:xfrm>
              <a:off x="4121" y="2209"/>
              <a:ext cx="319" cy="2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r>
                <a:rPr kumimoji="0" lang="en-US" altLang="zh-CN" sz="2400">
                  <a:solidFill>
                    <a:srgbClr val="FF0066"/>
                  </a:solidFill>
                </a:rPr>
                <a:t>D</a:t>
              </a:r>
              <a:r>
                <a:rPr kumimoji="0" lang="en-US" altLang="zh-CN" sz="2400" baseline="-25000">
                  <a:solidFill>
                    <a:srgbClr val="FF0066"/>
                  </a:solidFill>
                </a:rPr>
                <a:t>3</a:t>
              </a:r>
            </a:p>
          </p:txBody>
        </p:sp>
        <p:sp>
          <p:nvSpPr>
            <p:cNvPr id="93" name="AutoShape 102">
              <a:extLst>
                <a:ext uri="{FF2B5EF4-FFF2-40B4-BE49-F238E27FC236}">
                  <a16:creationId xmlns:a16="http://schemas.microsoft.com/office/drawing/2014/main" id="{7C1224E5-F1B9-5682-B377-F26E0CF7273D}"/>
                </a:ext>
              </a:extLst>
            </p:cNvPr>
            <p:cNvSpPr>
              <a:spLocks noChangeArrowheads="1"/>
            </p:cNvSpPr>
            <p:nvPr/>
          </p:nvSpPr>
          <p:spPr bwMode="auto">
            <a:xfrm>
              <a:off x="4396" y="1624"/>
              <a:ext cx="66" cy="69"/>
            </a:xfrm>
            <a:prstGeom prst="flowChartConnector">
              <a:avLst/>
            </a:prstGeom>
            <a:solidFill>
              <a:srgbClr val="0033CC"/>
            </a:solidFill>
            <a:ln w="2857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94" name="Line 103">
              <a:extLst>
                <a:ext uri="{FF2B5EF4-FFF2-40B4-BE49-F238E27FC236}">
                  <a16:creationId xmlns:a16="http://schemas.microsoft.com/office/drawing/2014/main" id="{F4112620-3BBB-0F33-2343-7DA8CE059EE2}"/>
                </a:ext>
              </a:extLst>
            </p:cNvPr>
            <p:cNvSpPr>
              <a:spLocks noChangeShapeType="1"/>
            </p:cNvSpPr>
            <p:nvPr/>
          </p:nvSpPr>
          <p:spPr bwMode="auto">
            <a:xfrm rot="5422507">
              <a:off x="3664" y="1666"/>
              <a:ext cx="3" cy="454"/>
            </a:xfrm>
            <a:prstGeom prst="line">
              <a:avLst/>
            </a:prstGeom>
            <a:noFill/>
            <a:ln w="38100">
              <a:solidFill>
                <a:srgbClr val="0033CC"/>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graphicFrame>
          <p:nvGraphicFramePr>
            <p:cNvPr id="95" name="Object 104">
              <a:extLst>
                <a:ext uri="{FF2B5EF4-FFF2-40B4-BE49-F238E27FC236}">
                  <a16:creationId xmlns:a16="http://schemas.microsoft.com/office/drawing/2014/main" id="{4391DCDA-F3CC-D86D-F874-EA77A6FCB9D5}"/>
                </a:ext>
              </a:extLst>
            </p:cNvPr>
            <p:cNvGraphicFramePr>
              <a:graphicFrameLocks noChangeAspect="1"/>
            </p:cNvGraphicFramePr>
            <p:nvPr/>
          </p:nvGraphicFramePr>
          <p:xfrm>
            <a:off x="2624" y="3230"/>
            <a:ext cx="404" cy="303"/>
          </p:xfrm>
          <a:graphic>
            <a:graphicData uri="http://schemas.openxmlformats.org/presentationml/2006/ole">
              <mc:AlternateContent xmlns:mc="http://schemas.openxmlformats.org/markup-compatibility/2006">
                <mc:Choice xmlns:v="urn:schemas-microsoft-com:vml" Requires="v">
                  <p:oleObj name="Equation" r:id="rId4" imgW="228638" imgH="152439" progId="Equation.3">
                    <p:embed/>
                  </p:oleObj>
                </mc:Choice>
                <mc:Fallback>
                  <p:oleObj name="Equation" r:id="rId4" imgW="228638" imgH="152439" progId="Equation.3">
                    <p:embed/>
                    <p:pic>
                      <p:nvPicPr>
                        <p:cNvPr id="95" name="Object 104">
                          <a:extLst>
                            <a:ext uri="{FF2B5EF4-FFF2-40B4-BE49-F238E27FC236}">
                              <a16:creationId xmlns:a16="http://schemas.microsoft.com/office/drawing/2014/main" id="{4391DCDA-F3CC-D86D-F874-EA77A6FCB9D5}"/>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624" y="3230"/>
                          <a:ext cx="404" cy="30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p:sp>
        <p:nvSpPr>
          <p:cNvPr id="116" name="Text Box 105">
            <a:extLst>
              <a:ext uri="{FF2B5EF4-FFF2-40B4-BE49-F238E27FC236}">
                <a16:creationId xmlns:a16="http://schemas.microsoft.com/office/drawing/2014/main" id="{65BF1228-3C51-CDC6-300A-19A3D4018DCE}"/>
              </a:ext>
            </a:extLst>
          </p:cNvPr>
          <p:cNvSpPr txBox="1">
            <a:spLocks noChangeArrowheads="1"/>
          </p:cNvSpPr>
          <p:nvPr/>
        </p:nvSpPr>
        <p:spPr bwMode="auto">
          <a:xfrm>
            <a:off x="3022194" y="4149372"/>
            <a:ext cx="3284537"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i="1" dirty="0">
                <a:solidFill>
                  <a:srgbClr val="0033CC"/>
                </a:solidFill>
              </a:rPr>
              <a:t>P</a:t>
            </a:r>
            <a:r>
              <a:rPr lang="en-US" altLang="zh-CN" dirty="0">
                <a:solidFill>
                  <a:srgbClr val="0033CC"/>
                </a:solidFill>
              </a:rPr>
              <a:t> = 0 </a:t>
            </a:r>
            <a:r>
              <a:rPr lang="en-US" altLang="zh-CN" dirty="0">
                <a:solidFill>
                  <a:srgbClr val="0033CC"/>
                </a:solidFill>
                <a:latin typeface="宋体" panose="02010600030101010101" pitchFamily="2" charset="-122"/>
              </a:rPr>
              <a:t>(</a:t>
            </a:r>
            <a:r>
              <a:rPr lang="zh-CN" altLang="en-US" dirty="0">
                <a:solidFill>
                  <a:srgbClr val="0033CC"/>
                </a:solidFill>
              </a:rPr>
              <a:t>低电平</a:t>
            </a:r>
            <a:r>
              <a:rPr lang="en-US" altLang="zh-CN" dirty="0">
                <a:solidFill>
                  <a:srgbClr val="0033CC"/>
                </a:solidFill>
                <a:latin typeface="宋体" panose="02010600030101010101" pitchFamily="2" charset="-122"/>
              </a:rPr>
              <a:t>)</a:t>
            </a:r>
          </a:p>
        </p:txBody>
      </p:sp>
      <p:sp>
        <p:nvSpPr>
          <p:cNvPr id="117" name="Rectangle 106">
            <a:extLst>
              <a:ext uri="{FF2B5EF4-FFF2-40B4-BE49-F238E27FC236}">
                <a16:creationId xmlns:a16="http://schemas.microsoft.com/office/drawing/2014/main" id="{65911965-D2DA-0F71-9A6B-22B1DBA1A558}"/>
              </a:ext>
            </a:extLst>
          </p:cNvPr>
          <p:cNvSpPr>
            <a:spLocks noChangeArrowheads="1"/>
          </p:cNvSpPr>
          <p:nvPr/>
        </p:nvSpPr>
        <p:spPr bwMode="auto">
          <a:xfrm>
            <a:off x="1362868" y="5312212"/>
            <a:ext cx="1376362" cy="523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dirty="0">
                <a:solidFill>
                  <a:srgbClr val="FF0000"/>
                </a:solidFill>
              </a:rPr>
              <a:t>D</a:t>
            </a:r>
            <a:r>
              <a:rPr lang="en-US" altLang="zh-CN" baseline="-25000" dirty="0">
                <a:solidFill>
                  <a:srgbClr val="FF0000"/>
                </a:solidFill>
              </a:rPr>
              <a:t>3</a:t>
            </a:r>
            <a:r>
              <a:rPr lang="en-US" altLang="zh-CN" dirty="0">
                <a:solidFill>
                  <a:srgbClr val="FF0000"/>
                </a:solidFill>
              </a:rPr>
              <a:t> </a:t>
            </a:r>
            <a:r>
              <a:rPr lang="zh-CN" altLang="en-US" dirty="0">
                <a:solidFill>
                  <a:srgbClr val="FF0000"/>
                </a:solidFill>
              </a:rPr>
              <a:t>导通</a:t>
            </a:r>
          </a:p>
        </p:txBody>
      </p:sp>
      <p:sp>
        <p:nvSpPr>
          <p:cNvPr id="119" name="AutoShape 108">
            <a:extLst>
              <a:ext uri="{FF2B5EF4-FFF2-40B4-BE49-F238E27FC236}">
                <a16:creationId xmlns:a16="http://schemas.microsoft.com/office/drawing/2014/main" id="{79FC0D3B-07CF-67E1-7AB4-E659ECB5B04B}"/>
              </a:ext>
            </a:extLst>
          </p:cNvPr>
          <p:cNvSpPr>
            <a:spLocks noChangeArrowheads="1"/>
          </p:cNvSpPr>
          <p:nvPr/>
        </p:nvSpPr>
        <p:spPr bwMode="auto">
          <a:xfrm>
            <a:off x="2412594" y="4365272"/>
            <a:ext cx="565150" cy="161925"/>
          </a:xfrm>
          <a:prstGeom prst="notchedRightArrow">
            <a:avLst>
              <a:gd name="adj1" fmla="val 50000"/>
              <a:gd name="adj2" fmla="val 87255"/>
            </a:avLst>
          </a:prstGeom>
          <a:solidFill>
            <a:srgbClr val="FF0066"/>
          </a:solidFill>
          <a:ln w="9525">
            <a:solidFill>
              <a:srgbClr val="FF0066"/>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20" name="Rectangle 109">
            <a:extLst>
              <a:ext uri="{FF2B5EF4-FFF2-40B4-BE49-F238E27FC236}">
                <a16:creationId xmlns:a16="http://schemas.microsoft.com/office/drawing/2014/main" id="{22F0B708-CA22-5BC9-FB74-7AD6E2D7514B}"/>
              </a:ext>
            </a:extLst>
          </p:cNvPr>
          <p:cNvSpPr>
            <a:spLocks noChangeArrowheads="1"/>
          </p:cNvSpPr>
          <p:nvPr/>
        </p:nvSpPr>
        <p:spPr bwMode="auto">
          <a:xfrm>
            <a:off x="428623" y="4843685"/>
            <a:ext cx="4427538" cy="4619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400" i="1" dirty="0"/>
              <a:t> </a:t>
            </a:r>
            <a:r>
              <a:rPr lang="en-US" altLang="zh-CN" sz="2400" dirty="0"/>
              <a:t>T</a:t>
            </a:r>
            <a:r>
              <a:rPr lang="en-US" altLang="zh-CN" sz="2400" baseline="-25000" dirty="0"/>
              <a:t>1</a:t>
            </a:r>
            <a:r>
              <a:rPr lang="zh-CN" altLang="en-US" sz="2400" dirty="0"/>
              <a:t>的发射结导通， </a:t>
            </a:r>
            <a:r>
              <a:rPr lang="en-US" altLang="zh-CN" sz="2400" dirty="0"/>
              <a:t>T</a:t>
            </a:r>
            <a:r>
              <a:rPr lang="en-US" altLang="zh-CN" sz="2400" baseline="-25000" dirty="0"/>
              <a:t>2</a:t>
            </a:r>
            <a:r>
              <a:rPr lang="en-US" altLang="zh-CN" sz="2400" dirty="0"/>
              <a:t> </a:t>
            </a:r>
            <a:r>
              <a:rPr lang="zh-CN" altLang="en-US" sz="2400" dirty="0"/>
              <a:t>、</a:t>
            </a:r>
            <a:r>
              <a:rPr lang="en-US" altLang="zh-CN" sz="2400" dirty="0"/>
              <a:t>T</a:t>
            </a:r>
            <a:r>
              <a:rPr lang="en-US" altLang="zh-CN" sz="2400" baseline="-25000" dirty="0"/>
              <a:t>4</a:t>
            </a:r>
            <a:r>
              <a:rPr lang="zh-CN" altLang="en-US" sz="2400" dirty="0"/>
              <a:t>截止</a:t>
            </a:r>
          </a:p>
        </p:txBody>
      </p:sp>
      <p:sp>
        <p:nvSpPr>
          <p:cNvPr id="121" name="AutoShape 110">
            <a:extLst>
              <a:ext uri="{FF2B5EF4-FFF2-40B4-BE49-F238E27FC236}">
                <a16:creationId xmlns:a16="http://schemas.microsoft.com/office/drawing/2014/main" id="{140E54B7-9761-6E50-0083-6A83B9397B32}"/>
              </a:ext>
            </a:extLst>
          </p:cNvPr>
          <p:cNvSpPr>
            <a:spLocks noChangeArrowheads="1"/>
          </p:cNvSpPr>
          <p:nvPr/>
        </p:nvSpPr>
        <p:spPr bwMode="auto">
          <a:xfrm>
            <a:off x="597692" y="5444979"/>
            <a:ext cx="565150" cy="320675"/>
          </a:xfrm>
          <a:prstGeom prst="notchedRightArrow">
            <a:avLst>
              <a:gd name="adj1" fmla="val 50000"/>
              <a:gd name="adj2" fmla="val 87074"/>
            </a:avLst>
          </a:prstGeom>
          <a:solidFill>
            <a:srgbClr val="FF0066"/>
          </a:solidFill>
          <a:ln w="9525">
            <a:solidFill>
              <a:srgbClr val="FF0066"/>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22" name="Text Box 111">
            <a:extLst>
              <a:ext uri="{FF2B5EF4-FFF2-40B4-BE49-F238E27FC236}">
                <a16:creationId xmlns:a16="http://schemas.microsoft.com/office/drawing/2014/main" id="{215E9964-9BDD-1855-B2C0-F18B01667320}"/>
              </a:ext>
            </a:extLst>
          </p:cNvPr>
          <p:cNvSpPr txBox="1">
            <a:spLocks noChangeArrowheads="1"/>
          </p:cNvSpPr>
          <p:nvPr/>
        </p:nvSpPr>
        <p:spPr bwMode="auto">
          <a:xfrm>
            <a:off x="2778892" y="5249384"/>
            <a:ext cx="1600200"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i="1" dirty="0" err="1">
                <a:solidFill>
                  <a:srgbClr val="0033CC"/>
                </a:solidFill>
              </a:rPr>
              <a:t>u</a:t>
            </a:r>
            <a:r>
              <a:rPr lang="en-US" altLang="zh-CN" baseline="-25000" dirty="0" err="1">
                <a:solidFill>
                  <a:srgbClr val="0033CC"/>
                </a:solidFill>
              </a:rPr>
              <a:t>Q</a:t>
            </a:r>
            <a:r>
              <a:rPr lang="en-US" altLang="zh-CN" baseline="-25000" dirty="0">
                <a:solidFill>
                  <a:srgbClr val="0033CC"/>
                </a:solidFill>
              </a:rPr>
              <a:t> </a:t>
            </a:r>
            <a:r>
              <a:rPr lang="en-US" altLang="zh-CN" sz="2400" dirty="0">
                <a:solidFill>
                  <a:srgbClr val="0033CC"/>
                </a:solidFill>
              </a:rPr>
              <a:t>≤</a:t>
            </a:r>
            <a:r>
              <a:rPr lang="en-US" altLang="zh-CN" dirty="0">
                <a:solidFill>
                  <a:srgbClr val="0033CC"/>
                </a:solidFill>
              </a:rPr>
              <a:t> 1 V</a:t>
            </a:r>
          </a:p>
        </p:txBody>
      </p:sp>
      <p:sp>
        <p:nvSpPr>
          <p:cNvPr id="123" name="Rectangle 112">
            <a:extLst>
              <a:ext uri="{FF2B5EF4-FFF2-40B4-BE49-F238E27FC236}">
                <a16:creationId xmlns:a16="http://schemas.microsoft.com/office/drawing/2014/main" id="{053EC6F7-4FD1-4E21-A6A5-E646E67AC87B}"/>
              </a:ext>
            </a:extLst>
          </p:cNvPr>
          <p:cNvSpPr>
            <a:spLocks noChangeArrowheads="1"/>
          </p:cNvSpPr>
          <p:nvPr/>
        </p:nvSpPr>
        <p:spPr bwMode="auto">
          <a:xfrm>
            <a:off x="4292357" y="5233699"/>
            <a:ext cx="1958975"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a:t>T</a:t>
            </a:r>
            <a:r>
              <a:rPr lang="en-US" altLang="zh-CN" baseline="-25000"/>
              <a:t>3</a:t>
            </a:r>
            <a:r>
              <a:rPr lang="zh-CN" altLang="en-US"/>
              <a:t>、</a:t>
            </a:r>
            <a:r>
              <a:rPr lang="en-US" altLang="zh-CN"/>
              <a:t>D </a:t>
            </a:r>
            <a:r>
              <a:rPr lang="zh-CN" altLang="en-US"/>
              <a:t>截止</a:t>
            </a:r>
          </a:p>
        </p:txBody>
      </p:sp>
      <p:sp>
        <p:nvSpPr>
          <p:cNvPr id="124" name="Text Box 113">
            <a:extLst>
              <a:ext uri="{FF2B5EF4-FFF2-40B4-BE49-F238E27FC236}">
                <a16:creationId xmlns:a16="http://schemas.microsoft.com/office/drawing/2014/main" id="{16ED2081-231C-7CE0-99CE-B60C9BFA4919}"/>
              </a:ext>
            </a:extLst>
          </p:cNvPr>
          <p:cNvSpPr txBox="1">
            <a:spLocks noChangeArrowheads="1"/>
          </p:cNvSpPr>
          <p:nvPr/>
        </p:nvSpPr>
        <p:spPr bwMode="auto">
          <a:xfrm>
            <a:off x="443706" y="5967851"/>
            <a:ext cx="4159292" cy="95410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zh-CN" altLang="en-US" dirty="0">
                <a:solidFill>
                  <a:srgbClr val="0033CC"/>
                </a:solidFill>
              </a:rPr>
              <a:t>输出端与上、下均断开</a:t>
            </a:r>
            <a:endParaRPr lang="en-US" altLang="zh-CN" dirty="0">
              <a:solidFill>
                <a:srgbClr val="0033CC"/>
              </a:solidFill>
            </a:endParaRPr>
          </a:p>
          <a:p>
            <a:pPr eaLnBrk="1" hangingPunct="1"/>
            <a:r>
              <a:rPr lang="zh-CN" altLang="en-US" dirty="0">
                <a:solidFill>
                  <a:srgbClr val="FF0066"/>
                </a:solidFill>
              </a:rPr>
              <a:t>高阻态</a:t>
            </a:r>
            <a:r>
              <a:rPr lang="zh-CN" altLang="en-US" dirty="0">
                <a:solidFill>
                  <a:srgbClr val="0033CC"/>
                </a:solidFill>
              </a:rPr>
              <a:t>，记做</a:t>
            </a:r>
            <a:r>
              <a:rPr lang="zh-CN" altLang="en-US" dirty="0">
                <a:solidFill>
                  <a:srgbClr val="FF0066"/>
                </a:solidFill>
              </a:rPr>
              <a:t> </a:t>
            </a:r>
            <a:r>
              <a:rPr lang="en-US" altLang="zh-CN" i="1" dirty="0">
                <a:solidFill>
                  <a:srgbClr val="FF0066"/>
                </a:solidFill>
              </a:rPr>
              <a:t>Y</a:t>
            </a:r>
            <a:r>
              <a:rPr lang="en-US" altLang="zh-CN" dirty="0">
                <a:solidFill>
                  <a:srgbClr val="FF0066"/>
                </a:solidFill>
              </a:rPr>
              <a:t> = </a:t>
            </a:r>
            <a:r>
              <a:rPr lang="en-US" altLang="zh-CN" i="1" dirty="0">
                <a:solidFill>
                  <a:srgbClr val="FF0066"/>
                </a:solidFill>
              </a:rPr>
              <a:t>Z</a:t>
            </a:r>
            <a:endParaRPr lang="en-US" altLang="zh-CN" dirty="0">
              <a:solidFill>
                <a:srgbClr val="FF0066"/>
              </a:solidFill>
            </a:endParaRPr>
          </a:p>
        </p:txBody>
      </p:sp>
      <p:sp>
        <p:nvSpPr>
          <p:cNvPr id="125" name="AutoShape 114">
            <a:extLst>
              <a:ext uri="{FF2B5EF4-FFF2-40B4-BE49-F238E27FC236}">
                <a16:creationId xmlns:a16="http://schemas.microsoft.com/office/drawing/2014/main" id="{748740AA-0C01-8FFF-FAD6-3B963CDC3A66}"/>
              </a:ext>
            </a:extLst>
          </p:cNvPr>
          <p:cNvSpPr>
            <a:spLocks noChangeArrowheads="1"/>
          </p:cNvSpPr>
          <p:nvPr/>
        </p:nvSpPr>
        <p:spPr bwMode="auto">
          <a:xfrm>
            <a:off x="6989253" y="6293384"/>
            <a:ext cx="1479550" cy="550862"/>
          </a:xfrm>
          <a:prstGeom prst="wedgeRoundRectCallout">
            <a:avLst>
              <a:gd name="adj1" fmla="val -27497"/>
              <a:gd name="adj2" fmla="val -101936"/>
              <a:gd name="adj3" fmla="val 16667"/>
            </a:avLst>
          </a:prstGeom>
          <a:solidFill>
            <a:srgbClr val="FFFFCC"/>
          </a:solidFill>
          <a:ln w="9525">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r>
              <a:rPr lang="zh-CN" altLang="en-US" dirty="0">
                <a:solidFill>
                  <a:srgbClr val="996600"/>
                </a:solidFill>
              </a:rPr>
              <a:t>使能端</a:t>
            </a:r>
          </a:p>
        </p:txBody>
      </p:sp>
      <p:grpSp>
        <p:nvGrpSpPr>
          <p:cNvPr id="126" name="Group 115">
            <a:extLst>
              <a:ext uri="{FF2B5EF4-FFF2-40B4-BE49-F238E27FC236}">
                <a16:creationId xmlns:a16="http://schemas.microsoft.com/office/drawing/2014/main" id="{B9C39B81-697D-F8E4-B916-B0FFADA6E995}"/>
              </a:ext>
            </a:extLst>
          </p:cNvPr>
          <p:cNvGrpSpPr>
            <a:grpSpLocks/>
          </p:cNvGrpSpPr>
          <p:nvPr/>
        </p:nvGrpSpPr>
        <p:grpSpPr bwMode="auto">
          <a:xfrm>
            <a:off x="9537697" y="3427618"/>
            <a:ext cx="303213" cy="461962"/>
            <a:chOff x="3552" y="3168"/>
            <a:chExt cx="191" cy="291"/>
          </a:xfrm>
        </p:grpSpPr>
        <p:sp>
          <p:nvSpPr>
            <p:cNvPr id="127" name="Line 116">
              <a:extLst>
                <a:ext uri="{FF2B5EF4-FFF2-40B4-BE49-F238E27FC236}">
                  <a16:creationId xmlns:a16="http://schemas.microsoft.com/office/drawing/2014/main" id="{91BE4BE5-714E-4657-D995-D4F04468E442}"/>
                </a:ext>
              </a:extLst>
            </p:cNvPr>
            <p:cNvSpPr>
              <a:spLocks noChangeShapeType="1"/>
            </p:cNvSpPr>
            <p:nvPr/>
          </p:nvSpPr>
          <p:spPr bwMode="auto">
            <a:xfrm>
              <a:off x="3552" y="3206"/>
              <a:ext cx="0" cy="227"/>
            </a:xfrm>
            <a:prstGeom prst="line">
              <a:avLst/>
            </a:prstGeom>
            <a:noFill/>
            <a:ln w="38100">
              <a:solidFill>
                <a:schemeClr val="bg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28" name="Line 117">
              <a:extLst>
                <a:ext uri="{FF2B5EF4-FFF2-40B4-BE49-F238E27FC236}">
                  <a16:creationId xmlns:a16="http://schemas.microsoft.com/office/drawing/2014/main" id="{527AFBC7-F37B-701A-6DDE-13E1DE38E76E}"/>
                </a:ext>
              </a:extLst>
            </p:cNvPr>
            <p:cNvSpPr>
              <a:spLocks noChangeShapeType="1"/>
            </p:cNvSpPr>
            <p:nvPr/>
          </p:nvSpPr>
          <p:spPr bwMode="auto">
            <a:xfrm flipV="1">
              <a:off x="3552" y="3168"/>
              <a:ext cx="173" cy="114"/>
            </a:xfrm>
            <a:prstGeom prst="line">
              <a:avLst/>
            </a:prstGeom>
            <a:noFill/>
            <a:ln w="38100">
              <a:solidFill>
                <a:schemeClr val="bg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29" name="Line 118">
              <a:extLst>
                <a:ext uri="{FF2B5EF4-FFF2-40B4-BE49-F238E27FC236}">
                  <a16:creationId xmlns:a16="http://schemas.microsoft.com/office/drawing/2014/main" id="{3BAF6B43-35D3-9906-E75F-C7F8C64BF0E9}"/>
                </a:ext>
              </a:extLst>
            </p:cNvPr>
            <p:cNvSpPr>
              <a:spLocks noChangeShapeType="1"/>
            </p:cNvSpPr>
            <p:nvPr/>
          </p:nvSpPr>
          <p:spPr bwMode="auto">
            <a:xfrm>
              <a:off x="3552" y="3357"/>
              <a:ext cx="191" cy="102"/>
            </a:xfrm>
            <a:prstGeom prst="line">
              <a:avLst/>
            </a:prstGeom>
            <a:noFill/>
            <a:ln w="38100">
              <a:solidFill>
                <a:schemeClr val="bg1"/>
              </a:solidFill>
              <a:round/>
              <a:headEnd/>
              <a:tailEnd type="stealth" w="med" len="lg"/>
            </a:ln>
            <a:extLst>
              <a:ext uri="{909E8E84-426E-40DD-AFC4-6F175D3DCCD1}">
                <a14:hiddenFill xmlns:a14="http://schemas.microsoft.com/office/drawing/2010/main">
                  <a:noFill/>
                </a14:hiddenFill>
              </a:ext>
            </a:extLst>
          </p:spPr>
          <p:txBody>
            <a:bodyPr wrap="none" anchor="ctr"/>
            <a:lstStyle/>
            <a:p>
              <a:endParaRPr lang="zh-CN" altLang="en-US"/>
            </a:p>
          </p:txBody>
        </p:sp>
      </p:grpSp>
      <p:grpSp>
        <p:nvGrpSpPr>
          <p:cNvPr id="130" name="Group 119">
            <a:extLst>
              <a:ext uri="{FF2B5EF4-FFF2-40B4-BE49-F238E27FC236}">
                <a16:creationId xmlns:a16="http://schemas.microsoft.com/office/drawing/2014/main" id="{AF03FD7C-743F-01AF-7E9C-6C08BE541DF3}"/>
              </a:ext>
            </a:extLst>
          </p:cNvPr>
          <p:cNvGrpSpPr>
            <a:grpSpLocks/>
          </p:cNvGrpSpPr>
          <p:nvPr/>
        </p:nvGrpSpPr>
        <p:grpSpPr bwMode="auto">
          <a:xfrm>
            <a:off x="10550522" y="4251530"/>
            <a:ext cx="303213" cy="461963"/>
            <a:chOff x="3552" y="3168"/>
            <a:chExt cx="191" cy="291"/>
          </a:xfrm>
        </p:grpSpPr>
        <p:sp>
          <p:nvSpPr>
            <p:cNvPr id="131" name="Line 120">
              <a:extLst>
                <a:ext uri="{FF2B5EF4-FFF2-40B4-BE49-F238E27FC236}">
                  <a16:creationId xmlns:a16="http://schemas.microsoft.com/office/drawing/2014/main" id="{F5B8D3BE-6A40-7CB6-B265-629614F5C1D8}"/>
                </a:ext>
              </a:extLst>
            </p:cNvPr>
            <p:cNvSpPr>
              <a:spLocks noChangeShapeType="1"/>
            </p:cNvSpPr>
            <p:nvPr/>
          </p:nvSpPr>
          <p:spPr bwMode="auto">
            <a:xfrm>
              <a:off x="3552" y="3206"/>
              <a:ext cx="0" cy="227"/>
            </a:xfrm>
            <a:prstGeom prst="line">
              <a:avLst/>
            </a:prstGeom>
            <a:noFill/>
            <a:ln w="38100">
              <a:solidFill>
                <a:schemeClr val="bg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32" name="Line 121">
              <a:extLst>
                <a:ext uri="{FF2B5EF4-FFF2-40B4-BE49-F238E27FC236}">
                  <a16:creationId xmlns:a16="http://schemas.microsoft.com/office/drawing/2014/main" id="{891C46A5-59F2-B2D5-CC0E-0E88B1197256}"/>
                </a:ext>
              </a:extLst>
            </p:cNvPr>
            <p:cNvSpPr>
              <a:spLocks noChangeShapeType="1"/>
            </p:cNvSpPr>
            <p:nvPr/>
          </p:nvSpPr>
          <p:spPr bwMode="auto">
            <a:xfrm flipV="1">
              <a:off x="3552" y="3168"/>
              <a:ext cx="173" cy="114"/>
            </a:xfrm>
            <a:prstGeom prst="line">
              <a:avLst/>
            </a:prstGeom>
            <a:noFill/>
            <a:ln w="38100">
              <a:solidFill>
                <a:schemeClr val="bg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33" name="Line 122">
              <a:extLst>
                <a:ext uri="{FF2B5EF4-FFF2-40B4-BE49-F238E27FC236}">
                  <a16:creationId xmlns:a16="http://schemas.microsoft.com/office/drawing/2014/main" id="{8C99D0FD-FDD6-CD54-1A6A-A5D0B3C8B0FA}"/>
                </a:ext>
              </a:extLst>
            </p:cNvPr>
            <p:cNvSpPr>
              <a:spLocks noChangeShapeType="1"/>
            </p:cNvSpPr>
            <p:nvPr/>
          </p:nvSpPr>
          <p:spPr bwMode="auto">
            <a:xfrm>
              <a:off x="3552" y="3357"/>
              <a:ext cx="191" cy="102"/>
            </a:xfrm>
            <a:prstGeom prst="line">
              <a:avLst/>
            </a:prstGeom>
            <a:noFill/>
            <a:ln w="38100">
              <a:solidFill>
                <a:schemeClr val="bg1"/>
              </a:solidFill>
              <a:round/>
              <a:headEnd/>
              <a:tailEnd type="stealth" w="med" len="lg"/>
            </a:ln>
            <a:extLst>
              <a:ext uri="{909E8E84-426E-40DD-AFC4-6F175D3DCCD1}">
                <a14:hiddenFill xmlns:a14="http://schemas.microsoft.com/office/drawing/2010/main">
                  <a:noFill/>
                </a14:hiddenFill>
              </a:ext>
            </a:extLst>
          </p:spPr>
          <p:txBody>
            <a:bodyPr wrap="none" anchor="ctr"/>
            <a:lstStyle/>
            <a:p>
              <a:endParaRPr lang="zh-CN" altLang="en-US"/>
            </a:p>
          </p:txBody>
        </p:sp>
      </p:grpSp>
      <p:grpSp>
        <p:nvGrpSpPr>
          <p:cNvPr id="134" name="Group 123">
            <a:extLst>
              <a:ext uri="{FF2B5EF4-FFF2-40B4-BE49-F238E27FC236}">
                <a16:creationId xmlns:a16="http://schemas.microsoft.com/office/drawing/2014/main" id="{0887B860-0EE4-FF70-2AAC-0654B850A364}"/>
              </a:ext>
            </a:extLst>
          </p:cNvPr>
          <p:cNvGrpSpPr>
            <a:grpSpLocks/>
          </p:cNvGrpSpPr>
          <p:nvPr/>
        </p:nvGrpSpPr>
        <p:grpSpPr bwMode="auto">
          <a:xfrm>
            <a:off x="10628310" y="3572080"/>
            <a:ext cx="373062" cy="247650"/>
            <a:chOff x="4762" y="1824"/>
            <a:chExt cx="235" cy="156"/>
          </a:xfrm>
        </p:grpSpPr>
        <p:sp>
          <p:nvSpPr>
            <p:cNvPr id="135" name="AutoShape 124">
              <a:extLst>
                <a:ext uri="{FF2B5EF4-FFF2-40B4-BE49-F238E27FC236}">
                  <a16:creationId xmlns:a16="http://schemas.microsoft.com/office/drawing/2014/main" id="{540EC1A6-197C-AB5C-7401-0BC94296CC40}"/>
                </a:ext>
              </a:extLst>
            </p:cNvPr>
            <p:cNvSpPr>
              <a:spLocks noChangeArrowheads="1"/>
            </p:cNvSpPr>
            <p:nvPr/>
          </p:nvSpPr>
          <p:spPr bwMode="auto">
            <a:xfrm rot="10800000">
              <a:off x="4787" y="1824"/>
              <a:ext cx="192" cy="150"/>
            </a:xfrm>
            <a:prstGeom prst="triangle">
              <a:avLst>
                <a:gd name="adj" fmla="val 50000"/>
              </a:avLst>
            </a:prstGeom>
            <a:solidFill>
              <a:schemeClr val="bg1"/>
            </a:solidFill>
            <a:ln w="38100">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36" name="Line 125">
              <a:extLst>
                <a:ext uri="{FF2B5EF4-FFF2-40B4-BE49-F238E27FC236}">
                  <a16:creationId xmlns:a16="http://schemas.microsoft.com/office/drawing/2014/main" id="{B578A113-2030-3C61-E956-C1AFCC6DC23C}"/>
                </a:ext>
              </a:extLst>
            </p:cNvPr>
            <p:cNvSpPr>
              <a:spLocks noChangeShapeType="1"/>
            </p:cNvSpPr>
            <p:nvPr/>
          </p:nvSpPr>
          <p:spPr bwMode="auto">
            <a:xfrm rot="10800000" flipV="1">
              <a:off x="4762" y="1980"/>
              <a:ext cx="235" cy="0"/>
            </a:xfrm>
            <a:prstGeom prst="line">
              <a:avLst/>
            </a:prstGeom>
            <a:noFill/>
            <a:ln w="38100">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grpSp>
      <p:grpSp>
        <p:nvGrpSpPr>
          <p:cNvPr id="137" name="Group 126">
            <a:extLst>
              <a:ext uri="{FF2B5EF4-FFF2-40B4-BE49-F238E27FC236}">
                <a16:creationId xmlns:a16="http://schemas.microsoft.com/office/drawing/2014/main" id="{8A40D02F-842B-FD67-F813-9276358BC4E6}"/>
              </a:ext>
            </a:extLst>
          </p:cNvPr>
          <p:cNvGrpSpPr>
            <a:grpSpLocks/>
          </p:cNvGrpSpPr>
          <p:nvPr/>
        </p:nvGrpSpPr>
        <p:grpSpPr bwMode="auto">
          <a:xfrm>
            <a:off x="10542585" y="2764043"/>
            <a:ext cx="303212" cy="461962"/>
            <a:chOff x="3552" y="3168"/>
            <a:chExt cx="191" cy="291"/>
          </a:xfrm>
        </p:grpSpPr>
        <p:sp>
          <p:nvSpPr>
            <p:cNvPr id="138" name="Line 127">
              <a:extLst>
                <a:ext uri="{FF2B5EF4-FFF2-40B4-BE49-F238E27FC236}">
                  <a16:creationId xmlns:a16="http://schemas.microsoft.com/office/drawing/2014/main" id="{0BF2761D-F299-CB1C-FBBD-8F9B5B397F99}"/>
                </a:ext>
              </a:extLst>
            </p:cNvPr>
            <p:cNvSpPr>
              <a:spLocks noChangeShapeType="1"/>
            </p:cNvSpPr>
            <p:nvPr/>
          </p:nvSpPr>
          <p:spPr bwMode="auto">
            <a:xfrm>
              <a:off x="3552" y="3206"/>
              <a:ext cx="0" cy="227"/>
            </a:xfrm>
            <a:prstGeom prst="line">
              <a:avLst/>
            </a:prstGeom>
            <a:noFill/>
            <a:ln w="38100">
              <a:solidFill>
                <a:schemeClr val="bg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39" name="Line 128">
              <a:extLst>
                <a:ext uri="{FF2B5EF4-FFF2-40B4-BE49-F238E27FC236}">
                  <a16:creationId xmlns:a16="http://schemas.microsoft.com/office/drawing/2014/main" id="{2F083125-2A39-B4E1-CFA2-A71A379C7E47}"/>
                </a:ext>
              </a:extLst>
            </p:cNvPr>
            <p:cNvSpPr>
              <a:spLocks noChangeShapeType="1"/>
            </p:cNvSpPr>
            <p:nvPr/>
          </p:nvSpPr>
          <p:spPr bwMode="auto">
            <a:xfrm flipV="1">
              <a:off x="3552" y="3168"/>
              <a:ext cx="173" cy="114"/>
            </a:xfrm>
            <a:prstGeom prst="line">
              <a:avLst/>
            </a:prstGeom>
            <a:noFill/>
            <a:ln w="38100">
              <a:solidFill>
                <a:schemeClr val="bg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40" name="Line 129">
              <a:extLst>
                <a:ext uri="{FF2B5EF4-FFF2-40B4-BE49-F238E27FC236}">
                  <a16:creationId xmlns:a16="http://schemas.microsoft.com/office/drawing/2014/main" id="{6B660E3B-6331-9C3F-6617-689A94FD8C8C}"/>
                </a:ext>
              </a:extLst>
            </p:cNvPr>
            <p:cNvSpPr>
              <a:spLocks noChangeShapeType="1"/>
            </p:cNvSpPr>
            <p:nvPr/>
          </p:nvSpPr>
          <p:spPr bwMode="auto">
            <a:xfrm>
              <a:off x="3552" y="3357"/>
              <a:ext cx="191" cy="102"/>
            </a:xfrm>
            <a:prstGeom prst="line">
              <a:avLst/>
            </a:prstGeom>
            <a:noFill/>
            <a:ln w="38100">
              <a:solidFill>
                <a:schemeClr val="bg1"/>
              </a:solidFill>
              <a:round/>
              <a:headEnd/>
              <a:tailEnd type="stealth" w="med" len="lg"/>
            </a:ln>
            <a:extLst>
              <a:ext uri="{909E8E84-426E-40DD-AFC4-6F175D3DCCD1}">
                <a14:hiddenFill xmlns:a14="http://schemas.microsoft.com/office/drawing/2010/main">
                  <a:noFill/>
                </a14:hiddenFill>
              </a:ext>
            </a:extLst>
          </p:spPr>
          <p:txBody>
            <a:bodyPr wrap="none" anchor="ctr"/>
            <a:lstStyle/>
            <a:p>
              <a:endParaRPr lang="zh-CN" altLang="en-US"/>
            </a:p>
          </p:txBody>
        </p:sp>
      </p:grpSp>
      <p:grpSp>
        <p:nvGrpSpPr>
          <p:cNvPr id="141" name="Group 130">
            <a:extLst>
              <a:ext uri="{FF2B5EF4-FFF2-40B4-BE49-F238E27FC236}">
                <a16:creationId xmlns:a16="http://schemas.microsoft.com/office/drawing/2014/main" id="{E08AD8DC-1C1C-E1E7-80B3-86870425AC50}"/>
              </a:ext>
            </a:extLst>
          </p:cNvPr>
          <p:cNvGrpSpPr>
            <a:grpSpLocks/>
          </p:cNvGrpSpPr>
          <p:nvPr/>
        </p:nvGrpSpPr>
        <p:grpSpPr bwMode="auto">
          <a:xfrm>
            <a:off x="8993185" y="3992768"/>
            <a:ext cx="373062" cy="247650"/>
            <a:chOff x="4762" y="1824"/>
            <a:chExt cx="235" cy="156"/>
          </a:xfrm>
        </p:grpSpPr>
        <p:sp>
          <p:nvSpPr>
            <p:cNvPr id="142" name="AutoShape 131">
              <a:extLst>
                <a:ext uri="{FF2B5EF4-FFF2-40B4-BE49-F238E27FC236}">
                  <a16:creationId xmlns:a16="http://schemas.microsoft.com/office/drawing/2014/main" id="{54EDB724-2B66-AA24-DFBC-2BFA388478C7}"/>
                </a:ext>
              </a:extLst>
            </p:cNvPr>
            <p:cNvSpPr>
              <a:spLocks noChangeArrowheads="1"/>
            </p:cNvSpPr>
            <p:nvPr/>
          </p:nvSpPr>
          <p:spPr bwMode="auto">
            <a:xfrm rot="10800000">
              <a:off x="4787" y="1824"/>
              <a:ext cx="192" cy="150"/>
            </a:xfrm>
            <a:prstGeom prst="triangle">
              <a:avLst>
                <a:gd name="adj" fmla="val 50000"/>
              </a:avLst>
            </a:prstGeom>
            <a:solidFill>
              <a:schemeClr val="bg1"/>
            </a:solidFill>
            <a:ln w="38100">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43" name="Line 132">
              <a:extLst>
                <a:ext uri="{FF2B5EF4-FFF2-40B4-BE49-F238E27FC236}">
                  <a16:creationId xmlns:a16="http://schemas.microsoft.com/office/drawing/2014/main" id="{A459A63D-6D97-64B0-41AA-F9F20EBD545D}"/>
                </a:ext>
              </a:extLst>
            </p:cNvPr>
            <p:cNvSpPr>
              <a:spLocks noChangeShapeType="1"/>
            </p:cNvSpPr>
            <p:nvPr/>
          </p:nvSpPr>
          <p:spPr bwMode="auto">
            <a:xfrm rot="10800000" flipV="1">
              <a:off x="4762" y="1980"/>
              <a:ext cx="235" cy="0"/>
            </a:xfrm>
            <a:prstGeom prst="line">
              <a:avLst/>
            </a:prstGeom>
            <a:noFill/>
            <a:ln w="38100">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grpSp>
      <p:grpSp>
        <p:nvGrpSpPr>
          <p:cNvPr id="144" name="Group 133">
            <a:extLst>
              <a:ext uri="{FF2B5EF4-FFF2-40B4-BE49-F238E27FC236}">
                <a16:creationId xmlns:a16="http://schemas.microsoft.com/office/drawing/2014/main" id="{1D4508AD-12F5-0AE7-7F53-BEC098FBB2F6}"/>
              </a:ext>
            </a:extLst>
          </p:cNvPr>
          <p:cNvGrpSpPr>
            <a:grpSpLocks/>
          </p:cNvGrpSpPr>
          <p:nvPr/>
        </p:nvGrpSpPr>
        <p:grpSpPr bwMode="auto">
          <a:xfrm>
            <a:off x="8983660" y="3983243"/>
            <a:ext cx="373062" cy="260350"/>
            <a:chOff x="4954" y="3371"/>
            <a:chExt cx="235" cy="164"/>
          </a:xfrm>
        </p:grpSpPr>
        <p:grpSp>
          <p:nvGrpSpPr>
            <p:cNvPr id="145" name="Group 134">
              <a:extLst>
                <a:ext uri="{FF2B5EF4-FFF2-40B4-BE49-F238E27FC236}">
                  <a16:creationId xmlns:a16="http://schemas.microsoft.com/office/drawing/2014/main" id="{3FC08FE7-46CE-A3B5-E854-C20145BA7A1A}"/>
                </a:ext>
              </a:extLst>
            </p:cNvPr>
            <p:cNvGrpSpPr>
              <a:grpSpLocks/>
            </p:cNvGrpSpPr>
            <p:nvPr/>
          </p:nvGrpSpPr>
          <p:grpSpPr bwMode="auto">
            <a:xfrm>
              <a:off x="4954" y="3379"/>
              <a:ext cx="235" cy="156"/>
              <a:chOff x="4762" y="1824"/>
              <a:chExt cx="235" cy="156"/>
            </a:xfrm>
          </p:grpSpPr>
          <p:sp>
            <p:nvSpPr>
              <p:cNvPr id="147" name="AutoShape 135">
                <a:extLst>
                  <a:ext uri="{FF2B5EF4-FFF2-40B4-BE49-F238E27FC236}">
                    <a16:creationId xmlns:a16="http://schemas.microsoft.com/office/drawing/2014/main" id="{EEEE6C7B-CB25-99BA-5D03-210B8BB48A33}"/>
                  </a:ext>
                </a:extLst>
              </p:cNvPr>
              <p:cNvSpPr>
                <a:spLocks noChangeArrowheads="1"/>
              </p:cNvSpPr>
              <p:nvPr/>
            </p:nvSpPr>
            <p:spPr bwMode="auto">
              <a:xfrm rot="10800000">
                <a:off x="4787" y="1824"/>
                <a:ext cx="192" cy="150"/>
              </a:xfrm>
              <a:prstGeom prst="triangle">
                <a:avLst>
                  <a:gd name="adj" fmla="val 50000"/>
                </a:avLst>
              </a:prstGeom>
              <a:solidFill>
                <a:schemeClr val="bg1"/>
              </a:solidFill>
              <a:ln w="38100">
                <a:solidFill>
                  <a:srgbClr val="FF0066"/>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48" name="Line 136">
                <a:extLst>
                  <a:ext uri="{FF2B5EF4-FFF2-40B4-BE49-F238E27FC236}">
                    <a16:creationId xmlns:a16="http://schemas.microsoft.com/office/drawing/2014/main" id="{B2D4EDA9-1DF5-2399-CD67-AF965C04B8CA}"/>
                  </a:ext>
                </a:extLst>
              </p:cNvPr>
              <p:cNvSpPr>
                <a:spLocks noChangeShapeType="1"/>
              </p:cNvSpPr>
              <p:nvPr/>
            </p:nvSpPr>
            <p:spPr bwMode="auto">
              <a:xfrm rot="10800000" flipV="1">
                <a:off x="4762" y="1980"/>
                <a:ext cx="235" cy="0"/>
              </a:xfrm>
              <a:prstGeom prst="line">
                <a:avLst/>
              </a:prstGeom>
              <a:noFill/>
              <a:ln w="38100">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grpSp>
        <p:sp>
          <p:nvSpPr>
            <p:cNvPr id="146" name="Line 137">
              <a:extLst>
                <a:ext uri="{FF2B5EF4-FFF2-40B4-BE49-F238E27FC236}">
                  <a16:creationId xmlns:a16="http://schemas.microsoft.com/office/drawing/2014/main" id="{6BE0FD45-2748-05C5-FA7F-C68536CEC28B}"/>
                </a:ext>
              </a:extLst>
            </p:cNvPr>
            <p:cNvSpPr>
              <a:spLocks noChangeShapeType="1"/>
            </p:cNvSpPr>
            <p:nvPr/>
          </p:nvSpPr>
          <p:spPr bwMode="auto">
            <a:xfrm>
              <a:off x="5074" y="3371"/>
              <a:ext cx="0" cy="161"/>
            </a:xfrm>
            <a:prstGeom prst="line">
              <a:avLst/>
            </a:prstGeom>
            <a:noFill/>
            <a:ln w="38100">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sp>
        <p:nvSpPr>
          <p:cNvPr id="149" name="AutoShape 138">
            <a:extLst>
              <a:ext uri="{FF2B5EF4-FFF2-40B4-BE49-F238E27FC236}">
                <a16:creationId xmlns:a16="http://schemas.microsoft.com/office/drawing/2014/main" id="{21C74BC0-2261-D33D-15C5-66929DFBDB01}"/>
              </a:ext>
            </a:extLst>
          </p:cNvPr>
          <p:cNvSpPr>
            <a:spLocks noChangeArrowheads="1"/>
          </p:cNvSpPr>
          <p:nvPr/>
        </p:nvSpPr>
        <p:spPr bwMode="auto">
          <a:xfrm>
            <a:off x="11217034" y="4418213"/>
            <a:ext cx="908046" cy="1763412"/>
          </a:xfrm>
          <a:prstGeom prst="wedgeRoundRectCallout">
            <a:avLst>
              <a:gd name="adj1" fmla="val -27254"/>
              <a:gd name="adj2" fmla="val -62128"/>
              <a:gd name="adj3" fmla="val 16667"/>
            </a:avLst>
          </a:prstGeom>
          <a:solidFill>
            <a:srgbClr val="FFFFCC"/>
          </a:solidFill>
          <a:ln w="9525">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r>
              <a:rPr lang="zh-CN" altLang="en-US" sz="1800">
                <a:solidFill>
                  <a:srgbClr val="996600"/>
                </a:solidFill>
              </a:rPr>
              <a:t>可能输出状态：</a:t>
            </a:r>
          </a:p>
          <a:p>
            <a:pPr algn="ctr" eaLnBrk="1" hangingPunct="1"/>
            <a:r>
              <a:rPr lang="en-US" altLang="zh-CN" sz="1800">
                <a:solidFill>
                  <a:srgbClr val="996600"/>
                </a:solidFill>
              </a:rPr>
              <a:t>0</a:t>
            </a:r>
            <a:r>
              <a:rPr lang="zh-CN" altLang="en-US" sz="1800">
                <a:solidFill>
                  <a:srgbClr val="996600"/>
                </a:solidFill>
              </a:rPr>
              <a:t>、</a:t>
            </a:r>
            <a:r>
              <a:rPr lang="en-US" altLang="zh-CN" sz="1800">
                <a:solidFill>
                  <a:srgbClr val="996600"/>
                </a:solidFill>
              </a:rPr>
              <a:t>1 </a:t>
            </a:r>
            <a:r>
              <a:rPr lang="zh-CN" altLang="en-US" sz="1800">
                <a:solidFill>
                  <a:srgbClr val="996600"/>
                </a:solidFill>
              </a:rPr>
              <a:t>或高阻态</a:t>
            </a:r>
          </a:p>
        </p:txBody>
      </p:sp>
      <p:sp>
        <p:nvSpPr>
          <p:cNvPr id="2" name="矩形 1">
            <a:extLst>
              <a:ext uri="{FF2B5EF4-FFF2-40B4-BE49-F238E27FC236}">
                <a16:creationId xmlns:a16="http://schemas.microsoft.com/office/drawing/2014/main" id="{5C49E12E-9B01-F0C3-8255-D8CF41131945}"/>
              </a:ext>
            </a:extLst>
          </p:cNvPr>
          <p:cNvSpPr/>
          <p:nvPr/>
        </p:nvSpPr>
        <p:spPr>
          <a:xfrm>
            <a:off x="316157" y="1878075"/>
            <a:ext cx="6117980" cy="1987690"/>
          </a:xfrm>
          <a:prstGeom prst="rect">
            <a:avLst/>
          </a:pr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zh-CN" altLang="en-US"/>
          </a:p>
        </p:txBody>
      </p:sp>
      <p:sp>
        <p:nvSpPr>
          <p:cNvPr id="151" name="矩形 150">
            <a:extLst>
              <a:ext uri="{FF2B5EF4-FFF2-40B4-BE49-F238E27FC236}">
                <a16:creationId xmlns:a16="http://schemas.microsoft.com/office/drawing/2014/main" id="{A6AC74B8-1175-F18B-7405-182CCB9279F3}"/>
              </a:ext>
            </a:extLst>
          </p:cNvPr>
          <p:cNvSpPr/>
          <p:nvPr/>
        </p:nvSpPr>
        <p:spPr>
          <a:xfrm>
            <a:off x="329856" y="4119762"/>
            <a:ext cx="6117980" cy="2738237"/>
          </a:xfrm>
          <a:prstGeom prst="rect">
            <a:avLst/>
          </a:pr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zh-CN" altLang="en-US"/>
          </a:p>
        </p:txBody>
      </p:sp>
      <p:sp>
        <p:nvSpPr>
          <p:cNvPr id="5" name="灯片编号占位符 4">
            <a:extLst>
              <a:ext uri="{FF2B5EF4-FFF2-40B4-BE49-F238E27FC236}">
                <a16:creationId xmlns:a16="http://schemas.microsoft.com/office/drawing/2014/main" id="{5043E826-AF03-4851-A646-E143AA818F43}"/>
              </a:ext>
            </a:extLst>
          </p:cNvPr>
          <p:cNvSpPr>
            <a:spLocks noGrp="1"/>
          </p:cNvSpPr>
          <p:nvPr>
            <p:ph type="sldNum" sz="quarter" idx="12"/>
          </p:nvPr>
        </p:nvSpPr>
        <p:spPr/>
        <p:txBody>
          <a:bodyPr/>
          <a:lstStyle/>
          <a:p>
            <a:fld id="{392CBAA0-59E6-204E-8F03-85E5040D48B8}" type="slidenum">
              <a:rPr kumimoji="1" lang="zh-CN" altLang="en-US" smtClean="0"/>
              <a:t>123</a:t>
            </a:fld>
            <a:r>
              <a:rPr kumimoji="1" lang="en-US" altLang="zh-CN"/>
              <a:t>/132</a:t>
            </a:r>
            <a:endParaRPr kumimoji="1" lang="zh-CN" altLang="en-US" dirty="0"/>
          </a:p>
        </p:txBody>
      </p:sp>
      <mc:AlternateContent xmlns:mc="http://schemas.openxmlformats.org/markup-compatibility/2006" xmlns:a14="http://schemas.microsoft.com/office/drawing/2010/main">
        <mc:Choice Requires="a14">
          <p:sp>
            <p:nvSpPr>
              <p:cNvPr id="3" name="文本框 2">
                <a:extLst>
                  <a:ext uri="{FF2B5EF4-FFF2-40B4-BE49-F238E27FC236}">
                    <a16:creationId xmlns:a16="http://schemas.microsoft.com/office/drawing/2014/main" id="{CF344698-389D-FA73-1F47-7593BB7A3BD7}"/>
                  </a:ext>
                </a:extLst>
              </p:cNvPr>
              <p:cNvSpPr txBox="1"/>
              <p:nvPr/>
            </p:nvSpPr>
            <p:spPr>
              <a:xfrm>
                <a:off x="599240" y="2112212"/>
                <a:ext cx="1480598" cy="369332"/>
              </a:xfrm>
              <a:prstGeom prst="rect">
                <a:avLst/>
              </a:prstGeom>
              <a:noFill/>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acc>
                        <m:accPr>
                          <m:chr m:val="̅"/>
                          <m:ctrlPr>
                            <a:rPr kumimoji="1" lang="en-US" altLang="zh-CN" sz="2400" b="1" i="1" smtClean="0">
                              <a:solidFill>
                                <a:srgbClr val="FF0000"/>
                              </a:solidFill>
                              <a:latin typeface="Cambria Math" panose="02040503050406030204" pitchFamily="18" charset="0"/>
                            </a:rPr>
                          </m:ctrlPr>
                        </m:accPr>
                        <m:e>
                          <m:r>
                            <a:rPr kumimoji="1" lang="en-US" altLang="zh-CN" sz="2400" b="1" i="1" smtClean="0">
                              <a:solidFill>
                                <a:srgbClr val="FF0000"/>
                              </a:solidFill>
                              <a:latin typeface="Cambria Math" panose="02040503050406030204" pitchFamily="18" charset="0"/>
                            </a:rPr>
                            <m:t>𝑬𝑵</m:t>
                          </m:r>
                        </m:e>
                      </m:acc>
                      <m:r>
                        <a:rPr kumimoji="1" lang="en-US" altLang="zh-CN" sz="2400" b="1" i="1" smtClean="0">
                          <a:solidFill>
                            <a:srgbClr val="FF0000"/>
                          </a:solidFill>
                          <a:latin typeface="Cambria Math" panose="02040503050406030204" pitchFamily="18" charset="0"/>
                        </a:rPr>
                        <m:t>=</m:t>
                      </m:r>
                      <m:r>
                        <a:rPr kumimoji="1" lang="en-US" altLang="zh-CN" sz="2400" b="1" i="1" smtClean="0">
                          <a:solidFill>
                            <a:srgbClr val="FF0000"/>
                          </a:solidFill>
                          <a:latin typeface="Cambria Math" panose="02040503050406030204" pitchFamily="18" charset="0"/>
                        </a:rPr>
                        <m:t>𝟎</m:t>
                      </m:r>
                      <m:r>
                        <a:rPr kumimoji="1" lang="zh-CN" altLang="en-US" sz="2400" b="1" i="1" smtClean="0">
                          <a:solidFill>
                            <a:srgbClr val="FF0000"/>
                          </a:solidFill>
                          <a:latin typeface="Cambria Math" panose="02040503050406030204" pitchFamily="18" charset="0"/>
                        </a:rPr>
                        <m:t> </m:t>
                      </m:r>
                      <m:r>
                        <a:rPr kumimoji="1" lang="zh-CN" altLang="en-US" sz="2400" b="1" i="1">
                          <a:solidFill>
                            <a:srgbClr val="FF0000"/>
                          </a:solidFill>
                          <a:latin typeface="Cambria Math" panose="02040503050406030204" pitchFamily="18" charset="0"/>
                        </a:rPr>
                        <m:t>时</m:t>
                      </m:r>
                    </m:oMath>
                  </m:oMathPara>
                </a14:m>
                <a:endParaRPr kumimoji="1" lang="zh-CN" altLang="en-US" sz="2400" b="1" dirty="0">
                  <a:solidFill>
                    <a:srgbClr val="FF0000"/>
                  </a:solidFill>
                </a:endParaRPr>
              </a:p>
            </p:txBody>
          </p:sp>
        </mc:Choice>
        <mc:Fallback xmlns="">
          <p:sp>
            <p:nvSpPr>
              <p:cNvPr id="3" name="文本框 2">
                <a:extLst>
                  <a:ext uri="{FF2B5EF4-FFF2-40B4-BE49-F238E27FC236}">
                    <a16:creationId xmlns:a16="http://schemas.microsoft.com/office/drawing/2014/main" id="{CF344698-389D-FA73-1F47-7593BB7A3BD7}"/>
                  </a:ext>
                </a:extLst>
              </p:cNvPr>
              <p:cNvSpPr txBox="1">
                <a:spLocks noRot="1" noChangeAspect="1" noMove="1" noResize="1" noEditPoints="1" noAdjustHandles="1" noChangeArrowheads="1" noChangeShapeType="1" noTextEdit="1"/>
              </p:cNvSpPr>
              <p:nvPr/>
            </p:nvSpPr>
            <p:spPr>
              <a:xfrm>
                <a:off x="599240" y="2112212"/>
                <a:ext cx="1480598" cy="369332"/>
              </a:xfrm>
              <a:prstGeom prst="rect">
                <a:avLst/>
              </a:prstGeom>
              <a:blipFill>
                <a:blip r:embed="rId6"/>
                <a:stretch>
                  <a:fillRect l="-4274" t="-6667" r="-5983" b="-36667"/>
                </a:stretch>
              </a:blipFill>
            </p:spPr>
            <p:txBody>
              <a:bodyPr/>
              <a:lstStyle/>
              <a:p>
                <a:r>
                  <a:rPr lang="zh-CN" altLang="en-US">
                    <a:noFill/>
                  </a:rPr>
                  <a:t> </a:t>
                </a:r>
              </a:p>
            </p:txBody>
          </p:sp>
        </mc:Fallback>
      </mc:AlternateContent>
      <mc:AlternateContent xmlns:mc="http://schemas.openxmlformats.org/markup-compatibility/2006" xmlns:a14="http://schemas.microsoft.com/office/drawing/2010/main">
        <mc:Choice Requires="a14">
          <p:sp>
            <p:nvSpPr>
              <p:cNvPr id="6" name="文本框 5">
                <a:extLst>
                  <a:ext uri="{FF2B5EF4-FFF2-40B4-BE49-F238E27FC236}">
                    <a16:creationId xmlns:a16="http://schemas.microsoft.com/office/drawing/2014/main" id="{707DB614-9C50-963A-2198-16FD9C54396D}"/>
                  </a:ext>
                </a:extLst>
              </p:cNvPr>
              <p:cNvSpPr txBox="1"/>
              <p:nvPr/>
            </p:nvSpPr>
            <p:spPr>
              <a:xfrm>
                <a:off x="535070" y="4291675"/>
                <a:ext cx="1480598" cy="369332"/>
              </a:xfrm>
              <a:prstGeom prst="rect">
                <a:avLst/>
              </a:prstGeom>
              <a:noFill/>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acc>
                        <m:accPr>
                          <m:chr m:val="̅"/>
                          <m:ctrlPr>
                            <a:rPr kumimoji="1" lang="en-US" altLang="zh-CN" sz="2400" b="1" i="1" smtClean="0">
                              <a:solidFill>
                                <a:srgbClr val="FF0000"/>
                              </a:solidFill>
                              <a:latin typeface="Cambria Math" panose="02040503050406030204" pitchFamily="18" charset="0"/>
                            </a:rPr>
                          </m:ctrlPr>
                        </m:accPr>
                        <m:e>
                          <m:r>
                            <a:rPr kumimoji="1" lang="en-US" altLang="zh-CN" sz="2400" b="1" i="1" smtClean="0">
                              <a:solidFill>
                                <a:srgbClr val="FF0000"/>
                              </a:solidFill>
                              <a:latin typeface="Cambria Math" panose="02040503050406030204" pitchFamily="18" charset="0"/>
                            </a:rPr>
                            <m:t>𝑬𝑵</m:t>
                          </m:r>
                        </m:e>
                      </m:acc>
                      <m:r>
                        <a:rPr kumimoji="1" lang="en-US" altLang="zh-CN" sz="2400" b="1" i="1" smtClean="0">
                          <a:solidFill>
                            <a:srgbClr val="FF0000"/>
                          </a:solidFill>
                          <a:latin typeface="Cambria Math" panose="02040503050406030204" pitchFamily="18" charset="0"/>
                        </a:rPr>
                        <m:t>=</m:t>
                      </m:r>
                      <m:r>
                        <a:rPr kumimoji="1" lang="en-US" altLang="zh-CN" sz="2400" b="1" i="1" smtClean="0">
                          <a:solidFill>
                            <a:srgbClr val="FF0000"/>
                          </a:solidFill>
                          <a:latin typeface="Cambria Math" panose="02040503050406030204" pitchFamily="18" charset="0"/>
                        </a:rPr>
                        <m:t>𝟏</m:t>
                      </m:r>
                      <m:r>
                        <a:rPr kumimoji="1" lang="zh-CN" altLang="en-US" sz="2400" b="1" i="1" smtClean="0">
                          <a:solidFill>
                            <a:srgbClr val="FF0000"/>
                          </a:solidFill>
                          <a:latin typeface="Cambria Math" panose="02040503050406030204" pitchFamily="18" charset="0"/>
                        </a:rPr>
                        <m:t> </m:t>
                      </m:r>
                      <m:r>
                        <a:rPr kumimoji="1" lang="zh-CN" altLang="en-US" sz="2400" b="1" i="1">
                          <a:solidFill>
                            <a:srgbClr val="FF0000"/>
                          </a:solidFill>
                          <a:latin typeface="Cambria Math" panose="02040503050406030204" pitchFamily="18" charset="0"/>
                        </a:rPr>
                        <m:t>时</m:t>
                      </m:r>
                    </m:oMath>
                  </m:oMathPara>
                </a14:m>
                <a:endParaRPr kumimoji="1" lang="zh-CN" altLang="en-US" sz="2400" b="1" dirty="0">
                  <a:solidFill>
                    <a:srgbClr val="FF0000"/>
                  </a:solidFill>
                </a:endParaRPr>
              </a:p>
            </p:txBody>
          </p:sp>
        </mc:Choice>
        <mc:Fallback xmlns="">
          <p:sp>
            <p:nvSpPr>
              <p:cNvPr id="6" name="文本框 5">
                <a:extLst>
                  <a:ext uri="{FF2B5EF4-FFF2-40B4-BE49-F238E27FC236}">
                    <a16:creationId xmlns:a16="http://schemas.microsoft.com/office/drawing/2014/main" id="{707DB614-9C50-963A-2198-16FD9C54396D}"/>
                  </a:ext>
                </a:extLst>
              </p:cNvPr>
              <p:cNvSpPr txBox="1">
                <a:spLocks noRot="1" noChangeAspect="1" noMove="1" noResize="1" noEditPoints="1" noAdjustHandles="1" noChangeArrowheads="1" noChangeShapeType="1" noTextEdit="1"/>
              </p:cNvSpPr>
              <p:nvPr/>
            </p:nvSpPr>
            <p:spPr>
              <a:xfrm>
                <a:off x="535070" y="4291675"/>
                <a:ext cx="1480598" cy="369332"/>
              </a:xfrm>
              <a:prstGeom prst="rect">
                <a:avLst/>
              </a:prstGeom>
              <a:blipFill>
                <a:blip r:embed="rId7"/>
                <a:stretch>
                  <a:fillRect l="-4274" t="-3226" r="-6838" b="-35484"/>
                </a:stretch>
              </a:blipFill>
            </p:spPr>
            <p:txBody>
              <a:bodyPr/>
              <a:lstStyle/>
              <a:p>
                <a:r>
                  <a:rPr lang="zh-CN" altLang="en-US">
                    <a:noFill/>
                  </a:rPr>
                  <a:t> </a:t>
                </a:r>
              </a:p>
            </p:txBody>
          </p:sp>
        </mc:Fallback>
      </mc:AlternateContent>
    </p:spTree>
    <p:extLst>
      <p:ext uri="{BB962C8B-B14F-4D97-AF65-F5344CB8AC3E}">
        <p14:creationId xmlns:p14="http://schemas.microsoft.com/office/powerpoint/2010/main" val="185631980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10">
                                            <p:txEl>
                                              <p:pRg st="0" end="0"/>
                                            </p:txEl>
                                          </p:spTgt>
                                        </p:tgtEl>
                                        <p:attrNameLst>
                                          <p:attrName>style.visibility</p:attrName>
                                        </p:attrNameLst>
                                      </p:cBhvr>
                                      <p:to>
                                        <p:strVal val="visible"/>
                                      </p:to>
                                    </p:set>
                                    <p:animEffect transition="in" filter="wipe(left)">
                                      <p:cBhvr>
                                        <p:cTn id="7" dur="500"/>
                                        <p:tgtEl>
                                          <p:spTgt spid="10">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2" presetClass="entr" presetSubtype="2" fill="hold" nodeType="clickEffect">
                                  <p:stCondLst>
                                    <p:cond delay="0"/>
                                  </p:stCondLst>
                                  <p:childTnLst>
                                    <p:set>
                                      <p:cBhvr>
                                        <p:cTn id="11" dur="1" fill="hold">
                                          <p:stCondLst>
                                            <p:cond delay="0"/>
                                          </p:stCondLst>
                                        </p:cTn>
                                        <p:tgtEl>
                                          <p:spTgt spid="22"/>
                                        </p:tgtEl>
                                        <p:attrNameLst>
                                          <p:attrName>style.visibility</p:attrName>
                                        </p:attrNameLst>
                                      </p:cBhvr>
                                      <p:to>
                                        <p:strVal val="visible"/>
                                      </p:to>
                                    </p:set>
                                    <p:anim calcmode="lin" valueType="num">
                                      <p:cBhvr additive="base">
                                        <p:cTn id="12" dur="500"/>
                                        <p:tgtEl>
                                          <p:spTgt spid="22"/>
                                        </p:tgtEl>
                                        <p:attrNameLst>
                                          <p:attrName>ppt_x</p:attrName>
                                        </p:attrNameLst>
                                      </p:cBhvr>
                                      <p:tavLst>
                                        <p:tav tm="0">
                                          <p:val>
                                            <p:strVal val="#ppt_x+#ppt_w*1.125000"/>
                                          </p:val>
                                        </p:tav>
                                        <p:tav tm="100000">
                                          <p:val>
                                            <p:strVal val="#ppt_x"/>
                                          </p:val>
                                        </p:tav>
                                      </p:tavLst>
                                    </p:anim>
                                    <p:animEffect transition="in" filter="wipe(left)">
                                      <p:cBhvr>
                                        <p:cTn id="13" dur="500"/>
                                        <p:tgtEl>
                                          <p:spTgt spid="22"/>
                                        </p:tgtEl>
                                      </p:cBhvr>
                                    </p:animEffect>
                                  </p:childTnLst>
                                </p:cTn>
                              </p:par>
                            </p:childTnLst>
                          </p:cTn>
                        </p:par>
                        <p:par>
                          <p:cTn id="14" fill="hold">
                            <p:stCondLst>
                              <p:cond delay="500"/>
                            </p:stCondLst>
                            <p:childTnLst>
                              <p:par>
                                <p:cTn id="15" presetID="3" presetClass="entr" presetSubtype="10" fill="hold" grpId="0" nodeType="afterEffect">
                                  <p:stCondLst>
                                    <p:cond delay="1000"/>
                                  </p:stCondLst>
                                  <p:childTnLst>
                                    <p:set>
                                      <p:cBhvr>
                                        <p:cTn id="16" dur="1" fill="hold">
                                          <p:stCondLst>
                                            <p:cond delay="0"/>
                                          </p:stCondLst>
                                        </p:cTn>
                                        <p:tgtEl>
                                          <p:spTgt spid="125"/>
                                        </p:tgtEl>
                                        <p:attrNameLst>
                                          <p:attrName>style.visibility</p:attrName>
                                        </p:attrNameLst>
                                      </p:cBhvr>
                                      <p:to>
                                        <p:strVal val="visible"/>
                                      </p:to>
                                    </p:set>
                                    <p:animEffect transition="in" filter="blinds(horizontal)">
                                      <p:cBhvr>
                                        <p:cTn id="17" dur="500"/>
                                        <p:tgtEl>
                                          <p:spTgt spid="125"/>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8" fill="hold" grpId="0" nodeType="clickEffect">
                                  <p:stCondLst>
                                    <p:cond delay="0"/>
                                  </p:stCondLst>
                                  <p:childTnLst>
                                    <p:set>
                                      <p:cBhvr>
                                        <p:cTn id="21" dur="1" fill="hold">
                                          <p:stCondLst>
                                            <p:cond delay="0"/>
                                          </p:stCondLst>
                                        </p:cTn>
                                        <p:tgtEl>
                                          <p:spTgt spid="2"/>
                                        </p:tgtEl>
                                        <p:attrNameLst>
                                          <p:attrName>style.visibility</p:attrName>
                                        </p:attrNameLst>
                                      </p:cBhvr>
                                      <p:to>
                                        <p:strVal val="visible"/>
                                      </p:to>
                                    </p:set>
                                    <p:animEffect transition="in" filter="wipe(left)">
                                      <p:cBhvr>
                                        <p:cTn id="22" dur="500"/>
                                        <p:tgtEl>
                                          <p:spTgt spid="2"/>
                                        </p:tgtEl>
                                      </p:cBhvr>
                                    </p:animEffect>
                                  </p:childTnLst>
                                </p:cTn>
                              </p:par>
                            </p:childTnLst>
                          </p:cTn>
                        </p:par>
                        <p:par>
                          <p:cTn id="23" fill="hold">
                            <p:stCondLst>
                              <p:cond delay="500"/>
                            </p:stCondLst>
                            <p:childTnLst>
                              <p:par>
                                <p:cTn id="24" presetID="22" presetClass="entr" presetSubtype="8" fill="hold" grpId="0" nodeType="afterEffect">
                                  <p:stCondLst>
                                    <p:cond delay="1000"/>
                                  </p:stCondLst>
                                  <p:childTnLst>
                                    <p:set>
                                      <p:cBhvr>
                                        <p:cTn id="25" dur="1" fill="hold">
                                          <p:stCondLst>
                                            <p:cond delay="0"/>
                                          </p:stCondLst>
                                        </p:cTn>
                                        <p:tgtEl>
                                          <p:spTgt spid="12">
                                            <p:txEl>
                                              <p:pRg st="0" end="0"/>
                                            </p:txEl>
                                          </p:spTgt>
                                        </p:tgtEl>
                                        <p:attrNameLst>
                                          <p:attrName>style.visibility</p:attrName>
                                        </p:attrNameLst>
                                      </p:cBhvr>
                                      <p:to>
                                        <p:strVal val="visible"/>
                                      </p:to>
                                    </p:set>
                                    <p:animEffect transition="in" filter="wipe(left)">
                                      <p:cBhvr>
                                        <p:cTn id="26" dur="500"/>
                                        <p:tgtEl>
                                          <p:spTgt spid="12">
                                            <p:txEl>
                                              <p:pRg st="0" end="0"/>
                                            </p:txEl>
                                          </p:spTgt>
                                        </p:tgtEl>
                                      </p:cBhvr>
                                    </p:animEffect>
                                  </p:childTnLst>
                                </p:cTn>
                              </p:par>
                            </p:childTnLst>
                          </p:cTn>
                        </p:par>
                        <p:par>
                          <p:cTn id="27" fill="hold">
                            <p:stCondLst>
                              <p:cond delay="2000"/>
                            </p:stCondLst>
                            <p:childTnLst>
                              <p:par>
                                <p:cTn id="28" presetID="22" presetClass="entr" presetSubtype="8" fill="hold" grpId="0" nodeType="afterEffect">
                                  <p:stCondLst>
                                    <p:cond delay="1000"/>
                                  </p:stCondLst>
                                  <p:childTnLst>
                                    <p:set>
                                      <p:cBhvr>
                                        <p:cTn id="29" dur="1" fill="hold">
                                          <p:stCondLst>
                                            <p:cond delay="0"/>
                                          </p:stCondLst>
                                        </p:cTn>
                                        <p:tgtEl>
                                          <p:spTgt spid="13">
                                            <p:txEl>
                                              <p:pRg st="0" end="0"/>
                                            </p:txEl>
                                          </p:spTgt>
                                        </p:tgtEl>
                                        <p:attrNameLst>
                                          <p:attrName>style.visibility</p:attrName>
                                        </p:attrNameLst>
                                      </p:cBhvr>
                                      <p:to>
                                        <p:strVal val="visible"/>
                                      </p:to>
                                    </p:set>
                                    <p:animEffect transition="in" filter="wipe(left)">
                                      <p:cBhvr>
                                        <p:cTn id="30" dur="500"/>
                                        <p:tgtEl>
                                          <p:spTgt spid="13">
                                            <p:txEl>
                                              <p:pRg st="0" end="0"/>
                                            </p:txEl>
                                          </p:spTgt>
                                        </p:tgtEl>
                                      </p:cBhvr>
                                    </p:animEffect>
                                  </p:childTnLst>
                                </p:cTn>
                              </p:par>
                            </p:childTnLst>
                          </p:cTn>
                        </p:par>
                        <p:par>
                          <p:cTn id="31" fill="hold">
                            <p:stCondLst>
                              <p:cond delay="3500"/>
                            </p:stCondLst>
                            <p:childTnLst>
                              <p:par>
                                <p:cTn id="32" presetID="22" presetClass="entr" presetSubtype="8" fill="hold" grpId="0" nodeType="afterEffect">
                                  <p:stCondLst>
                                    <p:cond delay="1000"/>
                                  </p:stCondLst>
                                  <p:childTnLst>
                                    <p:set>
                                      <p:cBhvr>
                                        <p:cTn id="33" dur="1" fill="hold">
                                          <p:stCondLst>
                                            <p:cond delay="0"/>
                                          </p:stCondLst>
                                        </p:cTn>
                                        <p:tgtEl>
                                          <p:spTgt spid="15">
                                            <p:txEl>
                                              <p:pRg st="0" end="0"/>
                                            </p:txEl>
                                          </p:spTgt>
                                        </p:tgtEl>
                                        <p:attrNameLst>
                                          <p:attrName>style.visibility</p:attrName>
                                        </p:attrNameLst>
                                      </p:cBhvr>
                                      <p:to>
                                        <p:strVal val="visible"/>
                                      </p:to>
                                    </p:set>
                                    <p:animEffect transition="in" filter="wipe(left)">
                                      <p:cBhvr>
                                        <p:cTn id="34" dur="500"/>
                                        <p:tgtEl>
                                          <p:spTgt spid="15">
                                            <p:txEl>
                                              <p:pRg st="0" end="0"/>
                                            </p:txEl>
                                          </p:spTgt>
                                        </p:tgtEl>
                                      </p:cBhvr>
                                    </p:animEffect>
                                  </p:childTnLst>
                                </p:cTn>
                              </p:par>
                              <p:par>
                                <p:cTn id="35" presetID="1" presetClass="entr" presetSubtype="0" fill="hold" grpId="0" nodeType="withEffect">
                                  <p:stCondLst>
                                    <p:cond delay="0"/>
                                  </p:stCondLst>
                                  <p:childTnLst>
                                    <p:set>
                                      <p:cBhvr>
                                        <p:cTn id="36" dur="1" fill="hold">
                                          <p:stCondLst>
                                            <p:cond delay="0"/>
                                          </p:stCondLst>
                                        </p:cTn>
                                        <p:tgtEl>
                                          <p:spTgt spid="3"/>
                                        </p:tgtEl>
                                        <p:attrNameLst>
                                          <p:attrName>style.visibility</p:attrName>
                                        </p:attrNameLst>
                                      </p:cBhvr>
                                      <p:to>
                                        <p:strVal val="visible"/>
                                      </p:to>
                                    </p:set>
                                  </p:childTnLst>
                                </p:cTn>
                              </p:par>
                            </p:childTnLst>
                          </p:cTn>
                        </p:par>
                      </p:childTnLst>
                    </p:cTn>
                  </p:par>
                  <p:par>
                    <p:cTn id="37" fill="hold">
                      <p:stCondLst>
                        <p:cond delay="indefinite"/>
                      </p:stCondLst>
                      <p:childTnLst>
                        <p:par>
                          <p:cTn id="38" fill="hold">
                            <p:stCondLst>
                              <p:cond delay="0"/>
                            </p:stCondLst>
                            <p:childTnLst>
                              <p:par>
                                <p:cTn id="39" presetID="22" presetClass="entr" presetSubtype="8" fill="hold" grpId="0" nodeType="clickEffect">
                                  <p:stCondLst>
                                    <p:cond delay="0"/>
                                  </p:stCondLst>
                                  <p:childTnLst>
                                    <p:set>
                                      <p:cBhvr>
                                        <p:cTn id="40" dur="1" fill="hold">
                                          <p:stCondLst>
                                            <p:cond delay="0"/>
                                          </p:stCondLst>
                                        </p:cTn>
                                        <p:tgtEl>
                                          <p:spTgt spid="17"/>
                                        </p:tgtEl>
                                        <p:attrNameLst>
                                          <p:attrName>style.visibility</p:attrName>
                                        </p:attrNameLst>
                                      </p:cBhvr>
                                      <p:to>
                                        <p:strVal val="visible"/>
                                      </p:to>
                                    </p:set>
                                    <p:animEffect transition="in" filter="wipe(left)">
                                      <p:cBhvr>
                                        <p:cTn id="41" dur="500"/>
                                        <p:tgtEl>
                                          <p:spTgt spid="17"/>
                                        </p:tgtEl>
                                      </p:cBhvr>
                                    </p:animEffect>
                                  </p:childTnLst>
                                </p:cTn>
                              </p:par>
                            </p:childTnLst>
                          </p:cTn>
                        </p:par>
                        <p:par>
                          <p:cTn id="42" fill="hold">
                            <p:stCondLst>
                              <p:cond delay="500"/>
                            </p:stCondLst>
                            <p:childTnLst>
                              <p:par>
                                <p:cTn id="43" presetID="9" presetClass="entr" presetSubtype="0" fill="hold" nodeType="afterEffect">
                                  <p:stCondLst>
                                    <p:cond delay="1000"/>
                                  </p:stCondLst>
                                  <p:childTnLst>
                                    <p:set>
                                      <p:cBhvr>
                                        <p:cTn id="44" dur="1" fill="hold">
                                          <p:stCondLst>
                                            <p:cond delay="0"/>
                                          </p:stCondLst>
                                        </p:cTn>
                                        <p:tgtEl>
                                          <p:spTgt spid="141"/>
                                        </p:tgtEl>
                                        <p:attrNameLst>
                                          <p:attrName>style.visibility</p:attrName>
                                        </p:attrNameLst>
                                      </p:cBhvr>
                                      <p:to>
                                        <p:strVal val="visible"/>
                                      </p:to>
                                    </p:set>
                                    <p:animEffect transition="in" filter="dissolve">
                                      <p:cBhvr>
                                        <p:cTn id="45" dur="500"/>
                                        <p:tgtEl>
                                          <p:spTgt spid="141"/>
                                        </p:tgtEl>
                                      </p:cBhvr>
                                    </p:animEffect>
                                  </p:childTnLst>
                                </p:cTn>
                              </p:par>
                            </p:childTnLst>
                          </p:cTn>
                        </p:par>
                      </p:childTnLst>
                    </p:cTn>
                  </p:par>
                  <p:par>
                    <p:cTn id="46" fill="hold">
                      <p:stCondLst>
                        <p:cond delay="indefinite"/>
                      </p:stCondLst>
                      <p:childTnLst>
                        <p:par>
                          <p:cTn id="47" fill="hold">
                            <p:stCondLst>
                              <p:cond delay="0"/>
                            </p:stCondLst>
                            <p:childTnLst>
                              <p:par>
                                <p:cTn id="48" presetID="22" presetClass="entr" presetSubtype="8" fill="hold" grpId="0" nodeType="clickEffect">
                                  <p:stCondLst>
                                    <p:cond delay="0"/>
                                  </p:stCondLst>
                                  <p:childTnLst>
                                    <p:set>
                                      <p:cBhvr>
                                        <p:cTn id="49" dur="1" fill="hold">
                                          <p:stCondLst>
                                            <p:cond delay="0"/>
                                          </p:stCondLst>
                                        </p:cTn>
                                        <p:tgtEl>
                                          <p:spTgt spid="16">
                                            <p:txEl>
                                              <p:pRg st="0" end="0"/>
                                            </p:txEl>
                                          </p:spTgt>
                                        </p:tgtEl>
                                        <p:attrNameLst>
                                          <p:attrName>style.visibility</p:attrName>
                                        </p:attrNameLst>
                                      </p:cBhvr>
                                      <p:to>
                                        <p:strVal val="visible"/>
                                      </p:to>
                                    </p:set>
                                    <p:animEffect transition="in" filter="wipe(left)">
                                      <p:cBhvr>
                                        <p:cTn id="50" dur="500"/>
                                        <p:tgtEl>
                                          <p:spTgt spid="16">
                                            <p:txEl>
                                              <p:pRg st="0" end="0"/>
                                            </p:txEl>
                                          </p:spTgt>
                                        </p:tgtEl>
                                      </p:cBhvr>
                                    </p:animEffect>
                                  </p:childTnLst>
                                </p:cTn>
                              </p:par>
                            </p:childTnLst>
                          </p:cTn>
                        </p:par>
                      </p:childTnLst>
                    </p:cTn>
                  </p:par>
                  <p:par>
                    <p:cTn id="51" fill="hold">
                      <p:stCondLst>
                        <p:cond delay="indefinite"/>
                      </p:stCondLst>
                      <p:childTnLst>
                        <p:par>
                          <p:cTn id="52" fill="hold">
                            <p:stCondLst>
                              <p:cond delay="0"/>
                            </p:stCondLst>
                            <p:childTnLst>
                              <p:par>
                                <p:cTn id="53" presetID="22" presetClass="entr" presetSubtype="8" fill="hold" nodeType="clickEffect">
                                  <p:stCondLst>
                                    <p:cond delay="0"/>
                                  </p:stCondLst>
                                  <p:childTnLst>
                                    <p:set>
                                      <p:cBhvr>
                                        <p:cTn id="54" dur="1" fill="hold">
                                          <p:stCondLst>
                                            <p:cond delay="0"/>
                                          </p:stCondLst>
                                        </p:cTn>
                                        <p:tgtEl>
                                          <p:spTgt spid="19"/>
                                        </p:tgtEl>
                                        <p:attrNameLst>
                                          <p:attrName>style.visibility</p:attrName>
                                        </p:attrNameLst>
                                      </p:cBhvr>
                                      <p:to>
                                        <p:strVal val="visible"/>
                                      </p:to>
                                    </p:set>
                                    <p:animEffect transition="in" filter="wipe(left)">
                                      <p:cBhvr>
                                        <p:cTn id="55" dur="500"/>
                                        <p:tgtEl>
                                          <p:spTgt spid="19"/>
                                        </p:tgtEl>
                                      </p:cBhvr>
                                    </p:animEffect>
                                  </p:childTnLst>
                                </p:cTn>
                              </p:par>
                            </p:childTnLst>
                          </p:cTn>
                        </p:par>
                      </p:childTnLst>
                    </p:cTn>
                  </p:par>
                  <p:par>
                    <p:cTn id="56" fill="hold">
                      <p:stCondLst>
                        <p:cond delay="indefinite"/>
                      </p:stCondLst>
                      <p:childTnLst>
                        <p:par>
                          <p:cTn id="57" fill="hold">
                            <p:stCondLst>
                              <p:cond delay="0"/>
                            </p:stCondLst>
                            <p:childTnLst>
                              <p:par>
                                <p:cTn id="58" presetID="22" presetClass="entr" presetSubtype="8" fill="hold" grpId="0" nodeType="clickEffect">
                                  <p:stCondLst>
                                    <p:cond delay="0"/>
                                  </p:stCondLst>
                                  <p:childTnLst>
                                    <p:set>
                                      <p:cBhvr>
                                        <p:cTn id="59" dur="1" fill="hold">
                                          <p:stCondLst>
                                            <p:cond delay="0"/>
                                          </p:stCondLst>
                                        </p:cTn>
                                        <p:tgtEl>
                                          <p:spTgt spid="20"/>
                                        </p:tgtEl>
                                        <p:attrNameLst>
                                          <p:attrName>style.visibility</p:attrName>
                                        </p:attrNameLst>
                                      </p:cBhvr>
                                      <p:to>
                                        <p:strVal val="visible"/>
                                      </p:to>
                                    </p:set>
                                    <p:animEffect transition="in" filter="wipe(left)">
                                      <p:cBhvr>
                                        <p:cTn id="60" dur="500"/>
                                        <p:tgtEl>
                                          <p:spTgt spid="20"/>
                                        </p:tgtEl>
                                      </p:cBhvr>
                                    </p:animEffect>
                                  </p:childTnLst>
                                </p:cTn>
                              </p:par>
                            </p:childTnLst>
                          </p:cTn>
                        </p:par>
                      </p:childTnLst>
                    </p:cTn>
                  </p:par>
                  <p:par>
                    <p:cTn id="61" fill="hold">
                      <p:stCondLst>
                        <p:cond delay="indefinite"/>
                      </p:stCondLst>
                      <p:childTnLst>
                        <p:par>
                          <p:cTn id="62" fill="hold">
                            <p:stCondLst>
                              <p:cond delay="0"/>
                            </p:stCondLst>
                            <p:childTnLst>
                              <p:par>
                                <p:cTn id="63" presetID="22" presetClass="entr" presetSubtype="8" fill="hold" grpId="0" nodeType="clickEffect">
                                  <p:stCondLst>
                                    <p:cond delay="0"/>
                                  </p:stCondLst>
                                  <p:childTnLst>
                                    <p:set>
                                      <p:cBhvr>
                                        <p:cTn id="64" dur="1" fill="hold">
                                          <p:stCondLst>
                                            <p:cond delay="0"/>
                                          </p:stCondLst>
                                        </p:cTn>
                                        <p:tgtEl>
                                          <p:spTgt spid="151"/>
                                        </p:tgtEl>
                                        <p:attrNameLst>
                                          <p:attrName>style.visibility</p:attrName>
                                        </p:attrNameLst>
                                      </p:cBhvr>
                                      <p:to>
                                        <p:strVal val="visible"/>
                                      </p:to>
                                    </p:set>
                                    <p:animEffect transition="in" filter="wipe(left)">
                                      <p:cBhvr>
                                        <p:cTn id="65" dur="500"/>
                                        <p:tgtEl>
                                          <p:spTgt spid="151"/>
                                        </p:tgtEl>
                                      </p:cBhvr>
                                    </p:animEffect>
                                  </p:childTnLst>
                                </p:cTn>
                              </p:par>
                              <p:par>
                                <p:cTn id="66" presetID="1" presetClass="entr" presetSubtype="0" fill="hold" grpId="0" nodeType="withEffect">
                                  <p:stCondLst>
                                    <p:cond delay="0"/>
                                  </p:stCondLst>
                                  <p:childTnLst>
                                    <p:set>
                                      <p:cBhvr>
                                        <p:cTn id="67" dur="1" fill="hold">
                                          <p:stCondLst>
                                            <p:cond delay="0"/>
                                          </p:stCondLst>
                                        </p:cTn>
                                        <p:tgtEl>
                                          <p:spTgt spid="6"/>
                                        </p:tgtEl>
                                        <p:attrNameLst>
                                          <p:attrName>style.visibility</p:attrName>
                                        </p:attrNameLst>
                                      </p:cBhvr>
                                      <p:to>
                                        <p:strVal val="visible"/>
                                      </p:to>
                                    </p:set>
                                  </p:childTnLst>
                                </p:cTn>
                              </p:par>
                            </p:childTnLst>
                          </p:cTn>
                        </p:par>
                      </p:childTnLst>
                    </p:cTn>
                  </p:par>
                  <p:par>
                    <p:cTn id="68" fill="hold">
                      <p:stCondLst>
                        <p:cond delay="indefinite"/>
                      </p:stCondLst>
                      <p:childTnLst>
                        <p:par>
                          <p:cTn id="69" fill="hold">
                            <p:stCondLst>
                              <p:cond delay="0"/>
                            </p:stCondLst>
                            <p:childTnLst>
                              <p:par>
                                <p:cTn id="70" presetID="22" presetClass="entr" presetSubtype="8" fill="hold" nodeType="clickEffect">
                                  <p:stCondLst>
                                    <p:cond delay="0"/>
                                  </p:stCondLst>
                                  <p:childTnLst>
                                    <p:set>
                                      <p:cBhvr>
                                        <p:cTn id="71" dur="1" fill="hold">
                                          <p:stCondLst>
                                            <p:cond delay="0"/>
                                          </p:stCondLst>
                                        </p:cTn>
                                        <p:tgtEl>
                                          <p:spTgt spid="119"/>
                                        </p:tgtEl>
                                        <p:attrNameLst>
                                          <p:attrName>style.visibility</p:attrName>
                                        </p:attrNameLst>
                                      </p:cBhvr>
                                      <p:to>
                                        <p:strVal val="visible"/>
                                      </p:to>
                                    </p:set>
                                    <p:animEffect transition="in" filter="wipe(left)">
                                      <p:cBhvr>
                                        <p:cTn id="72" dur="500"/>
                                        <p:tgtEl>
                                          <p:spTgt spid="119"/>
                                        </p:tgtEl>
                                      </p:cBhvr>
                                    </p:animEffect>
                                  </p:childTnLst>
                                </p:cTn>
                              </p:par>
                            </p:childTnLst>
                          </p:cTn>
                        </p:par>
                      </p:childTnLst>
                    </p:cTn>
                  </p:par>
                  <p:par>
                    <p:cTn id="73" fill="hold">
                      <p:stCondLst>
                        <p:cond delay="indefinite"/>
                      </p:stCondLst>
                      <p:childTnLst>
                        <p:par>
                          <p:cTn id="74" fill="hold">
                            <p:stCondLst>
                              <p:cond delay="0"/>
                            </p:stCondLst>
                            <p:childTnLst>
                              <p:par>
                                <p:cTn id="75" presetID="22" presetClass="entr" presetSubtype="8" fill="hold" grpId="0" nodeType="clickEffect">
                                  <p:stCondLst>
                                    <p:cond delay="0"/>
                                  </p:stCondLst>
                                  <p:childTnLst>
                                    <p:set>
                                      <p:cBhvr>
                                        <p:cTn id="76" dur="1" fill="hold">
                                          <p:stCondLst>
                                            <p:cond delay="0"/>
                                          </p:stCondLst>
                                        </p:cTn>
                                        <p:tgtEl>
                                          <p:spTgt spid="116">
                                            <p:txEl>
                                              <p:pRg st="0" end="0"/>
                                            </p:txEl>
                                          </p:spTgt>
                                        </p:tgtEl>
                                        <p:attrNameLst>
                                          <p:attrName>style.visibility</p:attrName>
                                        </p:attrNameLst>
                                      </p:cBhvr>
                                      <p:to>
                                        <p:strVal val="visible"/>
                                      </p:to>
                                    </p:set>
                                    <p:animEffect transition="in" filter="wipe(left)">
                                      <p:cBhvr>
                                        <p:cTn id="77" dur="500"/>
                                        <p:tgtEl>
                                          <p:spTgt spid="116">
                                            <p:txEl>
                                              <p:pRg st="0" end="0"/>
                                            </p:txEl>
                                          </p:spTgt>
                                        </p:tgtEl>
                                      </p:cBhvr>
                                    </p:animEffect>
                                  </p:childTnLst>
                                </p:cTn>
                              </p:par>
                            </p:childTnLst>
                          </p:cTn>
                        </p:par>
                      </p:childTnLst>
                    </p:cTn>
                  </p:par>
                  <p:par>
                    <p:cTn id="78" fill="hold">
                      <p:stCondLst>
                        <p:cond delay="indefinite"/>
                      </p:stCondLst>
                      <p:childTnLst>
                        <p:par>
                          <p:cTn id="79" fill="hold">
                            <p:stCondLst>
                              <p:cond delay="0"/>
                            </p:stCondLst>
                            <p:childTnLst>
                              <p:par>
                                <p:cTn id="80" presetID="22" presetClass="entr" presetSubtype="8" fill="hold" grpId="0" nodeType="clickEffect">
                                  <p:stCondLst>
                                    <p:cond delay="0"/>
                                  </p:stCondLst>
                                  <p:childTnLst>
                                    <p:set>
                                      <p:cBhvr>
                                        <p:cTn id="81" dur="1" fill="hold">
                                          <p:stCondLst>
                                            <p:cond delay="0"/>
                                          </p:stCondLst>
                                        </p:cTn>
                                        <p:tgtEl>
                                          <p:spTgt spid="120">
                                            <p:txEl>
                                              <p:pRg st="0" end="0"/>
                                            </p:txEl>
                                          </p:spTgt>
                                        </p:tgtEl>
                                        <p:attrNameLst>
                                          <p:attrName>style.visibility</p:attrName>
                                        </p:attrNameLst>
                                      </p:cBhvr>
                                      <p:to>
                                        <p:strVal val="visible"/>
                                      </p:to>
                                    </p:set>
                                    <p:animEffect transition="in" filter="wipe(left)">
                                      <p:cBhvr>
                                        <p:cTn id="82" dur="500"/>
                                        <p:tgtEl>
                                          <p:spTgt spid="120">
                                            <p:txEl>
                                              <p:pRg st="0" end="0"/>
                                            </p:txEl>
                                          </p:spTgt>
                                        </p:tgtEl>
                                      </p:cBhvr>
                                    </p:animEffect>
                                  </p:childTnLst>
                                </p:cTn>
                              </p:par>
                            </p:childTnLst>
                          </p:cTn>
                        </p:par>
                      </p:childTnLst>
                    </p:cTn>
                  </p:par>
                  <p:par>
                    <p:cTn id="83" fill="hold">
                      <p:stCondLst>
                        <p:cond delay="indefinite"/>
                      </p:stCondLst>
                      <p:childTnLst>
                        <p:par>
                          <p:cTn id="84" fill="hold">
                            <p:stCondLst>
                              <p:cond delay="0"/>
                            </p:stCondLst>
                            <p:childTnLst>
                              <p:par>
                                <p:cTn id="85" presetID="9" presetClass="entr" presetSubtype="0" fill="hold" nodeType="clickEffect">
                                  <p:stCondLst>
                                    <p:cond delay="0"/>
                                  </p:stCondLst>
                                  <p:childTnLst>
                                    <p:set>
                                      <p:cBhvr>
                                        <p:cTn id="86" dur="1" fill="hold">
                                          <p:stCondLst>
                                            <p:cond delay="0"/>
                                          </p:stCondLst>
                                        </p:cTn>
                                        <p:tgtEl>
                                          <p:spTgt spid="126"/>
                                        </p:tgtEl>
                                        <p:attrNameLst>
                                          <p:attrName>style.visibility</p:attrName>
                                        </p:attrNameLst>
                                      </p:cBhvr>
                                      <p:to>
                                        <p:strVal val="visible"/>
                                      </p:to>
                                    </p:set>
                                    <p:animEffect transition="in" filter="dissolve">
                                      <p:cBhvr>
                                        <p:cTn id="87" dur="500"/>
                                        <p:tgtEl>
                                          <p:spTgt spid="126"/>
                                        </p:tgtEl>
                                      </p:cBhvr>
                                    </p:animEffect>
                                  </p:childTnLst>
                                </p:cTn>
                              </p:par>
                            </p:childTnLst>
                          </p:cTn>
                        </p:par>
                        <p:par>
                          <p:cTn id="88" fill="hold">
                            <p:stCondLst>
                              <p:cond delay="500"/>
                            </p:stCondLst>
                            <p:childTnLst>
                              <p:par>
                                <p:cTn id="89" presetID="9" presetClass="entr" presetSubtype="0" fill="hold" nodeType="afterEffect">
                                  <p:stCondLst>
                                    <p:cond delay="1000"/>
                                  </p:stCondLst>
                                  <p:childTnLst>
                                    <p:set>
                                      <p:cBhvr>
                                        <p:cTn id="90" dur="1" fill="hold">
                                          <p:stCondLst>
                                            <p:cond delay="0"/>
                                          </p:stCondLst>
                                        </p:cTn>
                                        <p:tgtEl>
                                          <p:spTgt spid="130"/>
                                        </p:tgtEl>
                                        <p:attrNameLst>
                                          <p:attrName>style.visibility</p:attrName>
                                        </p:attrNameLst>
                                      </p:cBhvr>
                                      <p:to>
                                        <p:strVal val="visible"/>
                                      </p:to>
                                    </p:set>
                                    <p:animEffect transition="in" filter="dissolve">
                                      <p:cBhvr>
                                        <p:cTn id="91" dur="500"/>
                                        <p:tgtEl>
                                          <p:spTgt spid="130"/>
                                        </p:tgtEl>
                                      </p:cBhvr>
                                    </p:animEffect>
                                  </p:childTnLst>
                                </p:cTn>
                              </p:par>
                            </p:childTnLst>
                          </p:cTn>
                        </p:par>
                      </p:childTnLst>
                    </p:cTn>
                  </p:par>
                  <p:par>
                    <p:cTn id="92" fill="hold">
                      <p:stCondLst>
                        <p:cond delay="indefinite"/>
                      </p:stCondLst>
                      <p:childTnLst>
                        <p:par>
                          <p:cTn id="93" fill="hold">
                            <p:stCondLst>
                              <p:cond delay="0"/>
                            </p:stCondLst>
                            <p:childTnLst>
                              <p:par>
                                <p:cTn id="94" presetID="22" presetClass="entr" presetSubtype="8" fill="hold" nodeType="clickEffect">
                                  <p:stCondLst>
                                    <p:cond delay="0"/>
                                  </p:stCondLst>
                                  <p:childTnLst>
                                    <p:set>
                                      <p:cBhvr>
                                        <p:cTn id="95" dur="1" fill="hold">
                                          <p:stCondLst>
                                            <p:cond delay="0"/>
                                          </p:stCondLst>
                                        </p:cTn>
                                        <p:tgtEl>
                                          <p:spTgt spid="121"/>
                                        </p:tgtEl>
                                        <p:attrNameLst>
                                          <p:attrName>style.visibility</p:attrName>
                                        </p:attrNameLst>
                                      </p:cBhvr>
                                      <p:to>
                                        <p:strVal val="visible"/>
                                      </p:to>
                                    </p:set>
                                    <p:animEffect transition="in" filter="wipe(left)">
                                      <p:cBhvr>
                                        <p:cTn id="96" dur="500"/>
                                        <p:tgtEl>
                                          <p:spTgt spid="121"/>
                                        </p:tgtEl>
                                      </p:cBhvr>
                                    </p:animEffect>
                                  </p:childTnLst>
                                </p:cTn>
                              </p:par>
                            </p:childTnLst>
                          </p:cTn>
                        </p:par>
                      </p:childTnLst>
                    </p:cTn>
                  </p:par>
                  <p:par>
                    <p:cTn id="97" fill="hold">
                      <p:stCondLst>
                        <p:cond delay="indefinite"/>
                      </p:stCondLst>
                      <p:childTnLst>
                        <p:par>
                          <p:cTn id="98" fill="hold">
                            <p:stCondLst>
                              <p:cond delay="0"/>
                            </p:stCondLst>
                            <p:childTnLst>
                              <p:par>
                                <p:cTn id="99" presetID="22" presetClass="entr" presetSubtype="8" fill="hold" grpId="0" nodeType="clickEffect">
                                  <p:stCondLst>
                                    <p:cond delay="0"/>
                                  </p:stCondLst>
                                  <p:childTnLst>
                                    <p:set>
                                      <p:cBhvr>
                                        <p:cTn id="100" dur="1" fill="hold">
                                          <p:stCondLst>
                                            <p:cond delay="0"/>
                                          </p:stCondLst>
                                        </p:cTn>
                                        <p:tgtEl>
                                          <p:spTgt spid="117">
                                            <p:txEl>
                                              <p:pRg st="0" end="0"/>
                                            </p:txEl>
                                          </p:spTgt>
                                        </p:tgtEl>
                                        <p:attrNameLst>
                                          <p:attrName>style.visibility</p:attrName>
                                        </p:attrNameLst>
                                      </p:cBhvr>
                                      <p:to>
                                        <p:strVal val="visible"/>
                                      </p:to>
                                    </p:set>
                                    <p:animEffect transition="in" filter="wipe(left)">
                                      <p:cBhvr>
                                        <p:cTn id="101" dur="500"/>
                                        <p:tgtEl>
                                          <p:spTgt spid="117">
                                            <p:txEl>
                                              <p:pRg st="0" end="0"/>
                                            </p:txEl>
                                          </p:spTgt>
                                        </p:tgtEl>
                                      </p:cBhvr>
                                    </p:animEffect>
                                  </p:childTnLst>
                                </p:cTn>
                              </p:par>
                            </p:childTnLst>
                          </p:cTn>
                        </p:par>
                        <p:par>
                          <p:cTn id="102" fill="hold">
                            <p:stCondLst>
                              <p:cond delay="500"/>
                            </p:stCondLst>
                            <p:childTnLst>
                              <p:par>
                                <p:cTn id="103" presetID="12" presetClass="entr" presetSubtype="2" fill="hold" nodeType="afterEffect">
                                  <p:stCondLst>
                                    <p:cond delay="1000"/>
                                  </p:stCondLst>
                                  <p:childTnLst>
                                    <p:set>
                                      <p:cBhvr>
                                        <p:cTn id="104" dur="1" fill="hold">
                                          <p:stCondLst>
                                            <p:cond delay="0"/>
                                          </p:stCondLst>
                                        </p:cTn>
                                        <p:tgtEl>
                                          <p:spTgt spid="144"/>
                                        </p:tgtEl>
                                        <p:attrNameLst>
                                          <p:attrName>style.visibility</p:attrName>
                                        </p:attrNameLst>
                                      </p:cBhvr>
                                      <p:to>
                                        <p:strVal val="visible"/>
                                      </p:to>
                                    </p:set>
                                    <p:anim calcmode="lin" valueType="num">
                                      <p:cBhvr additive="base">
                                        <p:cTn id="105" dur="500"/>
                                        <p:tgtEl>
                                          <p:spTgt spid="144"/>
                                        </p:tgtEl>
                                        <p:attrNameLst>
                                          <p:attrName>ppt_x</p:attrName>
                                        </p:attrNameLst>
                                      </p:cBhvr>
                                      <p:tavLst>
                                        <p:tav tm="0">
                                          <p:val>
                                            <p:strVal val="#ppt_x+#ppt_w*1.125000"/>
                                          </p:val>
                                        </p:tav>
                                        <p:tav tm="100000">
                                          <p:val>
                                            <p:strVal val="#ppt_x"/>
                                          </p:val>
                                        </p:tav>
                                      </p:tavLst>
                                    </p:anim>
                                    <p:animEffect transition="in" filter="wipe(left)">
                                      <p:cBhvr>
                                        <p:cTn id="106" dur="500"/>
                                        <p:tgtEl>
                                          <p:spTgt spid="144"/>
                                        </p:tgtEl>
                                      </p:cBhvr>
                                    </p:animEffect>
                                  </p:childTnLst>
                                </p:cTn>
                              </p:par>
                            </p:childTnLst>
                          </p:cTn>
                        </p:par>
                      </p:childTnLst>
                    </p:cTn>
                  </p:par>
                  <p:par>
                    <p:cTn id="107" fill="hold">
                      <p:stCondLst>
                        <p:cond delay="indefinite"/>
                      </p:stCondLst>
                      <p:childTnLst>
                        <p:par>
                          <p:cTn id="108" fill="hold">
                            <p:stCondLst>
                              <p:cond delay="0"/>
                            </p:stCondLst>
                            <p:childTnLst>
                              <p:par>
                                <p:cTn id="109" presetID="22" presetClass="entr" presetSubtype="8" fill="hold" grpId="0" nodeType="clickEffect">
                                  <p:stCondLst>
                                    <p:cond delay="0"/>
                                  </p:stCondLst>
                                  <p:childTnLst>
                                    <p:set>
                                      <p:cBhvr>
                                        <p:cTn id="110" dur="1" fill="hold">
                                          <p:stCondLst>
                                            <p:cond delay="0"/>
                                          </p:stCondLst>
                                        </p:cTn>
                                        <p:tgtEl>
                                          <p:spTgt spid="122">
                                            <p:txEl>
                                              <p:pRg st="0" end="0"/>
                                            </p:txEl>
                                          </p:spTgt>
                                        </p:tgtEl>
                                        <p:attrNameLst>
                                          <p:attrName>style.visibility</p:attrName>
                                        </p:attrNameLst>
                                      </p:cBhvr>
                                      <p:to>
                                        <p:strVal val="visible"/>
                                      </p:to>
                                    </p:set>
                                    <p:animEffect transition="in" filter="wipe(left)">
                                      <p:cBhvr>
                                        <p:cTn id="111" dur="500"/>
                                        <p:tgtEl>
                                          <p:spTgt spid="122">
                                            <p:txEl>
                                              <p:pRg st="0" end="0"/>
                                            </p:txEl>
                                          </p:spTgt>
                                        </p:tgtEl>
                                      </p:cBhvr>
                                    </p:animEffect>
                                  </p:childTnLst>
                                </p:cTn>
                              </p:par>
                            </p:childTnLst>
                          </p:cTn>
                        </p:par>
                      </p:childTnLst>
                    </p:cTn>
                  </p:par>
                  <p:par>
                    <p:cTn id="112" fill="hold">
                      <p:stCondLst>
                        <p:cond delay="indefinite"/>
                      </p:stCondLst>
                      <p:childTnLst>
                        <p:par>
                          <p:cTn id="113" fill="hold">
                            <p:stCondLst>
                              <p:cond delay="0"/>
                            </p:stCondLst>
                            <p:childTnLst>
                              <p:par>
                                <p:cTn id="114" presetID="22" presetClass="entr" presetSubtype="8" fill="hold" grpId="0" nodeType="clickEffect">
                                  <p:stCondLst>
                                    <p:cond delay="0"/>
                                  </p:stCondLst>
                                  <p:childTnLst>
                                    <p:set>
                                      <p:cBhvr>
                                        <p:cTn id="115" dur="1" fill="hold">
                                          <p:stCondLst>
                                            <p:cond delay="0"/>
                                          </p:stCondLst>
                                        </p:cTn>
                                        <p:tgtEl>
                                          <p:spTgt spid="123">
                                            <p:txEl>
                                              <p:pRg st="0" end="0"/>
                                            </p:txEl>
                                          </p:spTgt>
                                        </p:tgtEl>
                                        <p:attrNameLst>
                                          <p:attrName>style.visibility</p:attrName>
                                        </p:attrNameLst>
                                      </p:cBhvr>
                                      <p:to>
                                        <p:strVal val="visible"/>
                                      </p:to>
                                    </p:set>
                                    <p:animEffect transition="in" filter="wipe(left)">
                                      <p:cBhvr>
                                        <p:cTn id="116" dur="500"/>
                                        <p:tgtEl>
                                          <p:spTgt spid="123">
                                            <p:txEl>
                                              <p:pRg st="0" end="0"/>
                                            </p:txEl>
                                          </p:spTgt>
                                        </p:tgtEl>
                                      </p:cBhvr>
                                    </p:animEffect>
                                  </p:childTnLst>
                                </p:cTn>
                              </p:par>
                            </p:childTnLst>
                          </p:cTn>
                        </p:par>
                        <p:par>
                          <p:cTn id="117" fill="hold">
                            <p:stCondLst>
                              <p:cond delay="500"/>
                            </p:stCondLst>
                            <p:childTnLst>
                              <p:par>
                                <p:cTn id="118" presetID="9" presetClass="entr" presetSubtype="0" fill="hold" nodeType="afterEffect">
                                  <p:stCondLst>
                                    <p:cond delay="1000"/>
                                  </p:stCondLst>
                                  <p:childTnLst>
                                    <p:set>
                                      <p:cBhvr>
                                        <p:cTn id="119" dur="1" fill="hold">
                                          <p:stCondLst>
                                            <p:cond delay="0"/>
                                          </p:stCondLst>
                                        </p:cTn>
                                        <p:tgtEl>
                                          <p:spTgt spid="137"/>
                                        </p:tgtEl>
                                        <p:attrNameLst>
                                          <p:attrName>style.visibility</p:attrName>
                                        </p:attrNameLst>
                                      </p:cBhvr>
                                      <p:to>
                                        <p:strVal val="visible"/>
                                      </p:to>
                                    </p:set>
                                    <p:animEffect transition="in" filter="dissolve">
                                      <p:cBhvr>
                                        <p:cTn id="120" dur="500"/>
                                        <p:tgtEl>
                                          <p:spTgt spid="137"/>
                                        </p:tgtEl>
                                      </p:cBhvr>
                                    </p:animEffect>
                                  </p:childTnLst>
                                </p:cTn>
                              </p:par>
                            </p:childTnLst>
                          </p:cTn>
                        </p:par>
                        <p:par>
                          <p:cTn id="121" fill="hold">
                            <p:stCondLst>
                              <p:cond delay="2000"/>
                            </p:stCondLst>
                            <p:childTnLst>
                              <p:par>
                                <p:cTn id="122" presetID="9" presetClass="entr" presetSubtype="0" fill="hold" nodeType="afterEffect">
                                  <p:stCondLst>
                                    <p:cond delay="1000"/>
                                  </p:stCondLst>
                                  <p:childTnLst>
                                    <p:set>
                                      <p:cBhvr>
                                        <p:cTn id="123" dur="1" fill="hold">
                                          <p:stCondLst>
                                            <p:cond delay="0"/>
                                          </p:stCondLst>
                                        </p:cTn>
                                        <p:tgtEl>
                                          <p:spTgt spid="134"/>
                                        </p:tgtEl>
                                        <p:attrNameLst>
                                          <p:attrName>style.visibility</p:attrName>
                                        </p:attrNameLst>
                                      </p:cBhvr>
                                      <p:to>
                                        <p:strVal val="visible"/>
                                      </p:to>
                                    </p:set>
                                    <p:animEffect transition="in" filter="dissolve">
                                      <p:cBhvr>
                                        <p:cTn id="124" dur="500"/>
                                        <p:tgtEl>
                                          <p:spTgt spid="134"/>
                                        </p:tgtEl>
                                      </p:cBhvr>
                                    </p:animEffect>
                                  </p:childTnLst>
                                </p:cTn>
                              </p:par>
                            </p:childTnLst>
                          </p:cTn>
                        </p:par>
                      </p:childTnLst>
                    </p:cTn>
                  </p:par>
                  <p:par>
                    <p:cTn id="125" fill="hold">
                      <p:stCondLst>
                        <p:cond delay="indefinite"/>
                      </p:stCondLst>
                      <p:childTnLst>
                        <p:par>
                          <p:cTn id="126" fill="hold">
                            <p:stCondLst>
                              <p:cond delay="0"/>
                            </p:stCondLst>
                            <p:childTnLst>
                              <p:par>
                                <p:cTn id="127" presetID="22" presetClass="entr" presetSubtype="8" fill="hold" grpId="0" nodeType="clickEffect">
                                  <p:stCondLst>
                                    <p:cond delay="0"/>
                                  </p:stCondLst>
                                  <p:childTnLst>
                                    <p:set>
                                      <p:cBhvr>
                                        <p:cTn id="128" dur="1" fill="hold">
                                          <p:stCondLst>
                                            <p:cond delay="0"/>
                                          </p:stCondLst>
                                        </p:cTn>
                                        <p:tgtEl>
                                          <p:spTgt spid="124">
                                            <p:txEl>
                                              <p:pRg st="0" end="0"/>
                                            </p:txEl>
                                          </p:spTgt>
                                        </p:tgtEl>
                                        <p:attrNameLst>
                                          <p:attrName>style.visibility</p:attrName>
                                        </p:attrNameLst>
                                      </p:cBhvr>
                                      <p:to>
                                        <p:strVal val="visible"/>
                                      </p:to>
                                    </p:set>
                                    <p:animEffect transition="in" filter="wipe(left)">
                                      <p:cBhvr>
                                        <p:cTn id="129" dur="500"/>
                                        <p:tgtEl>
                                          <p:spTgt spid="124">
                                            <p:txEl>
                                              <p:pRg st="0" end="0"/>
                                            </p:txEl>
                                          </p:spTgt>
                                        </p:tgtEl>
                                      </p:cBhvr>
                                    </p:animEffect>
                                  </p:childTnLst>
                                </p:cTn>
                              </p:par>
                            </p:childTnLst>
                          </p:cTn>
                        </p:par>
                      </p:childTnLst>
                    </p:cTn>
                  </p:par>
                  <p:par>
                    <p:cTn id="130" fill="hold">
                      <p:stCondLst>
                        <p:cond delay="indefinite"/>
                      </p:stCondLst>
                      <p:childTnLst>
                        <p:par>
                          <p:cTn id="131" fill="hold">
                            <p:stCondLst>
                              <p:cond delay="0"/>
                            </p:stCondLst>
                            <p:childTnLst>
                              <p:par>
                                <p:cTn id="132" presetID="22" presetClass="entr" presetSubtype="8" fill="hold" grpId="0" nodeType="clickEffect">
                                  <p:stCondLst>
                                    <p:cond delay="0"/>
                                  </p:stCondLst>
                                  <p:childTnLst>
                                    <p:set>
                                      <p:cBhvr>
                                        <p:cTn id="133" dur="1" fill="hold">
                                          <p:stCondLst>
                                            <p:cond delay="0"/>
                                          </p:stCondLst>
                                        </p:cTn>
                                        <p:tgtEl>
                                          <p:spTgt spid="124">
                                            <p:txEl>
                                              <p:pRg st="1" end="1"/>
                                            </p:txEl>
                                          </p:spTgt>
                                        </p:tgtEl>
                                        <p:attrNameLst>
                                          <p:attrName>style.visibility</p:attrName>
                                        </p:attrNameLst>
                                      </p:cBhvr>
                                      <p:to>
                                        <p:strVal val="visible"/>
                                      </p:to>
                                    </p:set>
                                    <p:animEffect transition="in" filter="wipe(left)">
                                      <p:cBhvr>
                                        <p:cTn id="134" dur="500"/>
                                        <p:tgtEl>
                                          <p:spTgt spid="124">
                                            <p:txEl>
                                              <p:pRg st="1" end="1"/>
                                            </p:txEl>
                                          </p:spTgt>
                                        </p:tgtEl>
                                      </p:cBhvr>
                                    </p:animEffect>
                                  </p:childTnLst>
                                </p:cTn>
                              </p:par>
                            </p:childTnLst>
                          </p:cTn>
                        </p:par>
                      </p:childTnLst>
                    </p:cTn>
                  </p:par>
                  <p:par>
                    <p:cTn id="135" fill="hold">
                      <p:stCondLst>
                        <p:cond delay="indefinite"/>
                      </p:stCondLst>
                      <p:childTnLst>
                        <p:par>
                          <p:cTn id="136" fill="hold">
                            <p:stCondLst>
                              <p:cond delay="0"/>
                            </p:stCondLst>
                            <p:childTnLst>
                              <p:par>
                                <p:cTn id="137" presetID="3" presetClass="entr" presetSubtype="10" fill="hold" grpId="0" nodeType="clickEffect">
                                  <p:stCondLst>
                                    <p:cond delay="0"/>
                                  </p:stCondLst>
                                  <p:childTnLst>
                                    <p:set>
                                      <p:cBhvr>
                                        <p:cTn id="138" dur="1" fill="hold">
                                          <p:stCondLst>
                                            <p:cond delay="0"/>
                                          </p:stCondLst>
                                        </p:cTn>
                                        <p:tgtEl>
                                          <p:spTgt spid="149"/>
                                        </p:tgtEl>
                                        <p:attrNameLst>
                                          <p:attrName>style.visibility</p:attrName>
                                        </p:attrNameLst>
                                      </p:cBhvr>
                                      <p:to>
                                        <p:strVal val="visible"/>
                                      </p:to>
                                    </p:set>
                                    <p:animEffect transition="in" filter="blinds(horizontal)">
                                      <p:cBhvr>
                                        <p:cTn id="139" dur="500"/>
                                        <p:tgtEl>
                                          <p:spTgt spid="14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build="p" autoUpdateAnimBg="0"/>
      <p:bldP spid="12" grpId="0" build="p" autoUpdateAnimBg="0" advAuto="1000"/>
      <p:bldP spid="13" grpId="0" build="p" autoUpdateAnimBg="0" advAuto="1000"/>
      <p:bldP spid="15" grpId="0" build="p" autoUpdateAnimBg="0" advAuto="1000"/>
      <p:bldP spid="16" grpId="0" build="p" autoUpdateAnimBg="0"/>
      <p:bldP spid="17" grpId="0" autoUpdateAnimBg="0"/>
      <p:bldP spid="20" grpId="0" autoUpdateAnimBg="0"/>
      <p:bldP spid="116" grpId="0" build="p" autoUpdateAnimBg="0"/>
      <p:bldP spid="117" grpId="0" build="p" autoUpdateAnimBg="0"/>
      <p:bldP spid="120" grpId="0" build="p" autoUpdateAnimBg="0"/>
      <p:bldP spid="122" grpId="0" build="p" autoUpdateAnimBg="0"/>
      <p:bldP spid="123" grpId="0" build="p" autoUpdateAnimBg="0"/>
      <p:bldP spid="124" grpId="0" build="p" autoUpdateAnimBg="0"/>
      <p:bldP spid="125" grpId="0" animBg="1" autoUpdateAnimBg="0"/>
      <p:bldP spid="149" grpId="0" animBg="1" autoUpdateAnimBg="0"/>
      <p:bldP spid="2" grpId="0" animBg="1"/>
      <p:bldP spid="151" grpId="0" animBg="1"/>
      <p:bldP spid="3" grpId="0"/>
      <p:bldP spid="6" grpId="0"/>
    </p:bldLst>
  </p:timing>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标题 3">
            <a:extLst>
              <a:ext uri="{FF2B5EF4-FFF2-40B4-BE49-F238E27FC236}">
                <a16:creationId xmlns:a16="http://schemas.microsoft.com/office/drawing/2014/main" id="{A3557054-D826-9F4E-A18F-AE9DEA5A0C65}"/>
              </a:ext>
            </a:extLst>
          </p:cNvPr>
          <p:cNvSpPr>
            <a:spLocks noGrp="1"/>
          </p:cNvSpPr>
          <p:nvPr>
            <p:ph type="title"/>
          </p:nvPr>
        </p:nvSpPr>
        <p:spPr/>
        <p:txBody>
          <a:bodyPr>
            <a:normAutofit/>
          </a:bodyPr>
          <a:lstStyle/>
          <a:p>
            <a:r>
              <a:rPr kumimoji="1" lang="en-US" altLang="zh-CN" dirty="0"/>
              <a:t>4.3</a:t>
            </a:r>
            <a:r>
              <a:rPr kumimoji="1" lang="zh-CN" altLang="en-US" dirty="0"/>
              <a:t> </a:t>
            </a:r>
            <a:r>
              <a:rPr kumimoji="1" lang="en-US" altLang="zh-CN" dirty="0"/>
              <a:t>TTL</a:t>
            </a:r>
            <a:r>
              <a:rPr kumimoji="1" lang="zh-CN" altLang="en-US" dirty="0"/>
              <a:t>集电极开路门和三态门</a:t>
            </a:r>
            <a:endParaRPr kumimoji="1" lang="zh-CN" altLang="en-US" dirty="0">
              <a:latin typeface="Myriad Pro" panose="020B0503030403020204" pitchFamily="34" charset="0"/>
            </a:endParaRPr>
          </a:p>
        </p:txBody>
      </p:sp>
      <p:sp>
        <p:nvSpPr>
          <p:cNvPr id="8" name="Text Box 5">
            <a:extLst>
              <a:ext uri="{FF2B5EF4-FFF2-40B4-BE49-F238E27FC236}">
                <a16:creationId xmlns:a16="http://schemas.microsoft.com/office/drawing/2014/main" id="{C112A8BF-0541-C159-6E8B-31F0ACBCE3D3}"/>
              </a:ext>
            </a:extLst>
          </p:cNvPr>
          <p:cNvSpPr txBox="1">
            <a:spLocks noChangeArrowheads="1"/>
          </p:cNvSpPr>
          <p:nvPr/>
        </p:nvSpPr>
        <p:spPr bwMode="auto">
          <a:xfrm>
            <a:off x="-1" y="673822"/>
            <a:ext cx="10120393"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zh-CN" altLang="en-US" sz="2800" b="0" i="0" u="none" strike="noStrike" kern="1200" cap="none" spc="0" normalizeH="0" baseline="0" noProof="0" dirty="0">
                <a:ln>
                  <a:noFill/>
                </a:ln>
                <a:solidFill>
                  <a:srgbClr val="0033CC"/>
                </a:solidFill>
                <a:effectLst/>
                <a:uLnTx/>
                <a:uFillTx/>
                <a:latin typeface="Myriad Pro" panose="020B0503030403020204" pitchFamily="34" charset="0"/>
                <a:ea typeface="Songti SC" panose="02010600040101010101" pitchFamily="2" charset="-122"/>
              </a:rPr>
              <a:t>二、</a:t>
            </a:r>
            <a:r>
              <a:rPr kumimoji="1" lang="en-US" altLang="zh-CN" sz="2800" b="0" i="0" u="none" strike="noStrike" kern="1200" cap="none" spc="0" normalizeH="0" baseline="0" noProof="0" dirty="0">
                <a:ln>
                  <a:noFill/>
                </a:ln>
                <a:solidFill>
                  <a:srgbClr val="0033CC"/>
                </a:solidFill>
                <a:effectLst/>
                <a:uLnTx/>
                <a:uFillTx/>
                <a:latin typeface="Myriad Pro" panose="020B0503030403020204" pitchFamily="34" charset="0"/>
                <a:ea typeface="Songti SC" panose="02010600040101010101" pitchFamily="2" charset="-122"/>
              </a:rPr>
              <a:t>TTL</a:t>
            </a:r>
            <a:r>
              <a:rPr kumimoji="1" lang="zh-CN" altLang="en-US" sz="2800" b="0" i="0" u="none" strike="noStrike" kern="1200" cap="none" spc="0" normalizeH="0" baseline="0" noProof="0" dirty="0">
                <a:ln>
                  <a:noFill/>
                </a:ln>
                <a:solidFill>
                  <a:srgbClr val="0033CC"/>
                </a:solidFill>
                <a:effectLst/>
                <a:uLnTx/>
                <a:uFillTx/>
                <a:latin typeface="Myriad Pro" panose="020B0503030403020204" pitchFamily="34" charset="0"/>
                <a:ea typeface="Songti SC" panose="02010600040101010101" pitchFamily="2" charset="-122"/>
              </a:rPr>
              <a:t>输出三态门 </a:t>
            </a:r>
            <a:r>
              <a:rPr kumimoji="1" lang="en-US" altLang="zh-CN" sz="2800" b="0" i="0" u="none" strike="noStrike" kern="1200" cap="none" spc="0" normalizeH="0" baseline="0" noProof="0" dirty="0">
                <a:ln>
                  <a:noFill/>
                </a:ln>
                <a:solidFill>
                  <a:srgbClr val="0033CC"/>
                </a:solidFill>
                <a:effectLst/>
                <a:uLnTx/>
                <a:uFillTx/>
                <a:latin typeface="Myriad Pro" panose="020B0503030403020204" pitchFamily="34" charset="0"/>
                <a:ea typeface="Songti SC" panose="02010600040101010101" pitchFamily="2" charset="-122"/>
              </a:rPr>
              <a:t>–</a:t>
            </a:r>
            <a:r>
              <a:rPr kumimoji="1" lang="zh-CN" altLang="en-US" sz="2800" b="0" i="0" u="none" strike="noStrike" kern="1200" cap="none" spc="0" normalizeH="0" baseline="0" noProof="0" dirty="0">
                <a:ln>
                  <a:noFill/>
                </a:ln>
                <a:solidFill>
                  <a:srgbClr val="0033CC"/>
                </a:solidFill>
                <a:effectLst/>
                <a:uLnTx/>
                <a:uFillTx/>
                <a:latin typeface="Myriad Pro" panose="020B0503030403020204" pitchFamily="34" charset="0"/>
                <a:ea typeface="Songti SC" panose="02010600040101010101" pitchFamily="2" charset="-122"/>
              </a:rPr>
              <a:t> </a:t>
            </a:r>
            <a:r>
              <a:rPr kumimoji="1" lang="en-US" altLang="zh-CN" sz="2800" b="0" i="0" u="none" strike="noStrike" kern="1200" cap="none" spc="0" normalizeH="0" baseline="0" noProof="0" dirty="0">
                <a:ln>
                  <a:noFill/>
                </a:ln>
                <a:solidFill>
                  <a:srgbClr val="FF0000"/>
                </a:solidFill>
                <a:effectLst/>
                <a:uLnTx/>
                <a:uFillTx/>
                <a:latin typeface="Myriad Pro" panose="020B0503030403020204" pitchFamily="34" charset="0"/>
                <a:ea typeface="Songti SC" panose="02010600040101010101" pitchFamily="2" charset="-122"/>
              </a:rPr>
              <a:t>TSL</a:t>
            </a:r>
            <a:r>
              <a:rPr kumimoji="1" lang="zh-CN" altLang="en-US" sz="2800" b="0" i="0" u="none" strike="noStrike" kern="1200" cap="none" spc="0" normalizeH="0" baseline="0" noProof="0" dirty="0">
                <a:ln>
                  <a:noFill/>
                </a:ln>
                <a:solidFill>
                  <a:srgbClr val="0033CC"/>
                </a:solidFill>
                <a:effectLst/>
                <a:uLnTx/>
                <a:uFillTx/>
                <a:latin typeface="Myriad Pro" panose="020B0503030403020204" pitchFamily="34" charset="0"/>
                <a:ea typeface="Songti SC" panose="02010600040101010101" pitchFamily="2" charset="-122"/>
              </a:rPr>
              <a:t>门 </a:t>
            </a:r>
            <a:r>
              <a:rPr kumimoji="1" lang="en-US" altLang="zh-CN" sz="2800" b="0" i="0" u="none" strike="noStrike" kern="1200" cap="none" spc="0" normalizeH="0" baseline="0" noProof="0" dirty="0">
                <a:ln>
                  <a:noFill/>
                </a:ln>
                <a:solidFill>
                  <a:srgbClr val="0033CC"/>
                </a:solidFill>
                <a:effectLst/>
                <a:uLnTx/>
                <a:uFillTx/>
                <a:latin typeface="Myriad Pro" panose="020B0503030403020204" pitchFamily="34" charset="0"/>
                <a:ea typeface="Songti SC" panose="02010600040101010101" pitchFamily="2" charset="-122"/>
              </a:rPr>
              <a:t>(</a:t>
            </a:r>
            <a:r>
              <a:rPr kumimoji="1" lang="en-US" altLang="zh-CN" sz="2800" b="0" i="0" u="none" strike="noStrike" kern="1200" cap="none" spc="0" normalizeH="0" baseline="0" noProof="0" dirty="0">
                <a:ln>
                  <a:noFill/>
                </a:ln>
                <a:solidFill>
                  <a:srgbClr val="FF0000"/>
                </a:solidFill>
                <a:effectLst/>
                <a:uLnTx/>
                <a:uFillTx/>
                <a:latin typeface="Myriad Pro" panose="020B0503030403020204" pitchFamily="34" charset="0"/>
                <a:ea typeface="Songti SC" panose="02010600040101010101" pitchFamily="2" charset="-122"/>
              </a:rPr>
              <a:t>T</a:t>
            </a:r>
            <a:r>
              <a:rPr kumimoji="1" lang="en-US" altLang="zh-CN" sz="2800" b="0" i="0" u="none" strike="noStrike" kern="1200" cap="none" spc="0" normalizeH="0" baseline="0" noProof="0" dirty="0">
                <a:ln>
                  <a:noFill/>
                </a:ln>
                <a:solidFill>
                  <a:srgbClr val="0033CC"/>
                </a:solidFill>
                <a:effectLst/>
                <a:uLnTx/>
                <a:uFillTx/>
                <a:latin typeface="Myriad Pro" panose="020B0503030403020204" pitchFamily="34" charset="0"/>
                <a:ea typeface="Songti SC" panose="02010600040101010101" pitchFamily="2" charset="-122"/>
              </a:rPr>
              <a:t>hree-</a:t>
            </a:r>
            <a:r>
              <a:rPr kumimoji="1" lang="en-US" altLang="zh-CN" sz="2800" b="0" i="0" u="none" strike="noStrike" kern="1200" cap="none" spc="0" normalizeH="0" baseline="0" noProof="0" dirty="0">
                <a:ln>
                  <a:noFill/>
                </a:ln>
                <a:solidFill>
                  <a:srgbClr val="FF0000"/>
                </a:solidFill>
                <a:effectLst/>
                <a:uLnTx/>
                <a:uFillTx/>
                <a:latin typeface="Myriad Pro" panose="020B0503030403020204" pitchFamily="34" charset="0"/>
                <a:ea typeface="Songti SC" panose="02010600040101010101" pitchFamily="2" charset="-122"/>
              </a:rPr>
              <a:t>S</a:t>
            </a:r>
            <a:r>
              <a:rPr kumimoji="1" lang="en-US" altLang="zh-CN" sz="2800" b="0" i="0" u="none" strike="noStrike" kern="1200" cap="none" spc="0" normalizeH="0" baseline="0" noProof="0" dirty="0">
                <a:ln>
                  <a:noFill/>
                </a:ln>
                <a:solidFill>
                  <a:srgbClr val="0033CC"/>
                </a:solidFill>
                <a:effectLst/>
                <a:uLnTx/>
                <a:uFillTx/>
                <a:latin typeface="Myriad Pro" panose="020B0503030403020204" pitchFamily="34" charset="0"/>
                <a:ea typeface="Songti SC" panose="02010600040101010101" pitchFamily="2" charset="-122"/>
              </a:rPr>
              <a:t>tate  </a:t>
            </a:r>
            <a:r>
              <a:rPr kumimoji="1" lang="en-US" altLang="zh-CN" sz="2800" b="0" i="0" u="none" strike="noStrike" kern="1200" cap="none" spc="0" normalizeH="0" baseline="0" noProof="0" dirty="0">
                <a:ln>
                  <a:noFill/>
                </a:ln>
                <a:solidFill>
                  <a:srgbClr val="FF0000"/>
                </a:solidFill>
                <a:effectLst/>
                <a:uLnTx/>
                <a:uFillTx/>
                <a:latin typeface="Myriad Pro" panose="020B0503030403020204" pitchFamily="34" charset="0"/>
                <a:ea typeface="Songti SC" panose="02010600040101010101" pitchFamily="2" charset="-122"/>
              </a:rPr>
              <a:t>L</a:t>
            </a:r>
            <a:r>
              <a:rPr kumimoji="1" lang="en-US" altLang="zh-CN" sz="2800" b="0" i="0" u="none" strike="noStrike" kern="1200" cap="none" spc="0" normalizeH="0" baseline="0" noProof="0" dirty="0">
                <a:ln>
                  <a:noFill/>
                </a:ln>
                <a:solidFill>
                  <a:srgbClr val="0033CC"/>
                </a:solidFill>
                <a:effectLst/>
                <a:uLnTx/>
                <a:uFillTx/>
                <a:latin typeface="Myriad Pro" panose="020B0503030403020204" pitchFamily="34" charset="0"/>
                <a:ea typeface="Songti SC" panose="02010600040101010101" pitchFamily="2" charset="-122"/>
              </a:rPr>
              <a:t>ogic)</a:t>
            </a:r>
            <a:endParaRPr kumimoji="1" lang="zh-CN" altLang="en-US" sz="2800" b="0" i="0" u="none" strike="noStrike" kern="1200" cap="none" spc="0" normalizeH="0" baseline="0" noProof="0" dirty="0">
              <a:ln>
                <a:noFill/>
              </a:ln>
              <a:solidFill>
                <a:srgbClr val="FE0567"/>
              </a:solidFill>
              <a:effectLst/>
              <a:uLnTx/>
              <a:uFillTx/>
              <a:latin typeface="Myriad Pro" panose="020B0503030403020204" pitchFamily="34" charset="0"/>
              <a:ea typeface="Songti SC" panose="02010600040101010101" pitchFamily="2" charset="-122"/>
            </a:endParaRPr>
          </a:p>
        </p:txBody>
      </p:sp>
      <p:sp>
        <p:nvSpPr>
          <p:cNvPr id="152" name="Text Box 2">
            <a:extLst>
              <a:ext uri="{FF2B5EF4-FFF2-40B4-BE49-F238E27FC236}">
                <a16:creationId xmlns:a16="http://schemas.microsoft.com/office/drawing/2014/main" id="{67BF8D6C-E85C-4387-44FC-9157329CC4A2}"/>
              </a:ext>
            </a:extLst>
          </p:cNvPr>
          <p:cNvSpPr txBox="1">
            <a:spLocks noChangeArrowheads="1"/>
          </p:cNvSpPr>
          <p:nvPr/>
        </p:nvSpPr>
        <p:spPr bwMode="auto">
          <a:xfrm>
            <a:off x="1227462" y="1287569"/>
            <a:ext cx="2676525"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dirty="0">
                <a:solidFill>
                  <a:srgbClr val="FF0066"/>
                </a:solidFill>
              </a:rPr>
              <a:t>2.  </a:t>
            </a:r>
            <a:r>
              <a:rPr lang="zh-CN" altLang="en-US" dirty="0">
                <a:solidFill>
                  <a:srgbClr val="FF0066"/>
                </a:solidFill>
              </a:rPr>
              <a:t>应用举例：</a:t>
            </a:r>
          </a:p>
        </p:txBody>
      </p:sp>
      <p:sp>
        <p:nvSpPr>
          <p:cNvPr id="153" name="Text Box 3">
            <a:extLst>
              <a:ext uri="{FF2B5EF4-FFF2-40B4-BE49-F238E27FC236}">
                <a16:creationId xmlns:a16="http://schemas.microsoft.com/office/drawing/2014/main" id="{8C833EF2-87F8-2AA7-BD42-CF0A3CA85AC9}"/>
              </a:ext>
            </a:extLst>
          </p:cNvPr>
          <p:cNvSpPr txBox="1">
            <a:spLocks noChangeArrowheads="1"/>
          </p:cNvSpPr>
          <p:nvPr/>
        </p:nvSpPr>
        <p:spPr bwMode="auto">
          <a:xfrm>
            <a:off x="1227462" y="2355689"/>
            <a:ext cx="2832100" cy="519112"/>
          </a:xfrm>
          <a:prstGeom prst="rect">
            <a:avLst/>
          </a:prstGeom>
          <a:noFill/>
          <a:ln>
            <a:noFill/>
          </a:ln>
          <a:effectLst/>
          <a:extLst>
            <a:ext uri="{909E8E84-426E-40DD-AFC4-6F175D3DCCD1}">
              <a14:hiddenFill xmlns:a14="http://schemas.microsoft.com/office/drawing/2010/main">
                <a:solidFill>
                  <a:srgbClr val="CCFFFF"/>
                </a:solidFill>
              </a14:hiddenFill>
            </a:ext>
            <a:ext uri="{91240B29-F687-4F45-9708-019B960494DF}">
              <a14:hiddenLine xmlns:a14="http://schemas.microsoft.com/office/drawing/2010/main" w="9525">
                <a:solidFill>
                  <a:schemeClr val="accent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a:solidFill>
                  <a:srgbClr val="0033CC"/>
                </a:solidFill>
              </a:rPr>
              <a:t>(1) </a:t>
            </a:r>
            <a:r>
              <a:rPr lang="zh-CN" altLang="en-US">
                <a:solidFill>
                  <a:srgbClr val="0033CC"/>
                </a:solidFill>
              </a:rPr>
              <a:t>用做多路开关</a:t>
            </a:r>
          </a:p>
        </p:txBody>
      </p:sp>
      <p:grpSp>
        <p:nvGrpSpPr>
          <p:cNvPr id="154" name="Group 4">
            <a:extLst>
              <a:ext uri="{FF2B5EF4-FFF2-40B4-BE49-F238E27FC236}">
                <a16:creationId xmlns:a16="http://schemas.microsoft.com/office/drawing/2014/main" id="{ECE8BF1F-9833-BE92-35DB-62FBF3AD65B8}"/>
              </a:ext>
            </a:extLst>
          </p:cNvPr>
          <p:cNvGrpSpPr>
            <a:grpSpLocks/>
          </p:cNvGrpSpPr>
          <p:nvPr/>
        </p:nvGrpSpPr>
        <p:grpSpPr bwMode="auto">
          <a:xfrm>
            <a:off x="6303746" y="1395412"/>
            <a:ext cx="3136900" cy="4067175"/>
            <a:chOff x="2857" y="1081"/>
            <a:chExt cx="1976" cy="2562"/>
          </a:xfrm>
        </p:grpSpPr>
        <p:sp>
          <p:nvSpPr>
            <p:cNvPr id="155" name="Line 5">
              <a:extLst>
                <a:ext uri="{FF2B5EF4-FFF2-40B4-BE49-F238E27FC236}">
                  <a16:creationId xmlns:a16="http://schemas.microsoft.com/office/drawing/2014/main" id="{EC3E2CEC-79E8-2CA8-1D51-E8C792DB24EF}"/>
                </a:ext>
              </a:extLst>
            </p:cNvPr>
            <p:cNvSpPr>
              <a:spLocks noChangeShapeType="1"/>
            </p:cNvSpPr>
            <p:nvPr/>
          </p:nvSpPr>
          <p:spPr bwMode="auto">
            <a:xfrm flipV="1">
              <a:off x="4488" y="1670"/>
              <a:ext cx="0" cy="892"/>
            </a:xfrm>
            <a:prstGeom prst="line">
              <a:avLst/>
            </a:prstGeom>
            <a:noFill/>
            <a:ln w="28575">
              <a:solidFill>
                <a:schemeClr val="accent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56" name="Text Box 6">
              <a:extLst>
                <a:ext uri="{FF2B5EF4-FFF2-40B4-BE49-F238E27FC236}">
                  <a16:creationId xmlns:a16="http://schemas.microsoft.com/office/drawing/2014/main" id="{F87226E3-47F7-88A6-CD23-2C7AB7B5CD3F}"/>
                </a:ext>
              </a:extLst>
            </p:cNvPr>
            <p:cNvSpPr txBox="1">
              <a:spLocks noChangeArrowheads="1"/>
            </p:cNvSpPr>
            <p:nvPr/>
          </p:nvSpPr>
          <p:spPr bwMode="auto">
            <a:xfrm>
              <a:off x="4560" y="1322"/>
              <a:ext cx="273" cy="327"/>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i="1">
                  <a:solidFill>
                    <a:srgbClr val="FF0066"/>
                  </a:solidFill>
                  <a:ea typeface="楷体_GB2312" pitchFamily="49" charset="-122"/>
                </a:rPr>
                <a:t>Y</a:t>
              </a:r>
            </a:p>
          </p:txBody>
        </p:sp>
        <p:sp>
          <p:nvSpPr>
            <p:cNvPr id="157" name="Line 7">
              <a:extLst>
                <a:ext uri="{FF2B5EF4-FFF2-40B4-BE49-F238E27FC236}">
                  <a16:creationId xmlns:a16="http://schemas.microsoft.com/office/drawing/2014/main" id="{C3F51044-2C61-9C44-8137-9F1C51A3EC43}"/>
                </a:ext>
              </a:extLst>
            </p:cNvPr>
            <p:cNvSpPr>
              <a:spLocks noChangeShapeType="1"/>
            </p:cNvSpPr>
            <p:nvPr/>
          </p:nvSpPr>
          <p:spPr bwMode="auto">
            <a:xfrm flipV="1">
              <a:off x="3240" y="1530"/>
              <a:ext cx="583" cy="0"/>
            </a:xfrm>
            <a:prstGeom prst="line">
              <a:avLst/>
            </a:prstGeom>
            <a:noFill/>
            <a:ln w="28575">
              <a:solidFill>
                <a:schemeClr val="accent2"/>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58" name="Line 8">
              <a:extLst>
                <a:ext uri="{FF2B5EF4-FFF2-40B4-BE49-F238E27FC236}">
                  <a16:creationId xmlns:a16="http://schemas.microsoft.com/office/drawing/2014/main" id="{2A256039-3C58-87ED-CBD6-2B076F86FF52}"/>
                </a:ext>
              </a:extLst>
            </p:cNvPr>
            <p:cNvSpPr>
              <a:spLocks noChangeShapeType="1"/>
            </p:cNvSpPr>
            <p:nvPr/>
          </p:nvSpPr>
          <p:spPr bwMode="auto">
            <a:xfrm flipV="1">
              <a:off x="3396" y="1777"/>
              <a:ext cx="336" cy="0"/>
            </a:xfrm>
            <a:prstGeom prst="line">
              <a:avLst/>
            </a:prstGeom>
            <a:noFill/>
            <a:ln w="28575">
              <a:solidFill>
                <a:schemeClr val="accent2"/>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59" name="Line 9">
              <a:extLst>
                <a:ext uri="{FF2B5EF4-FFF2-40B4-BE49-F238E27FC236}">
                  <a16:creationId xmlns:a16="http://schemas.microsoft.com/office/drawing/2014/main" id="{ED3D4DAE-97E4-A528-DAF5-1A7267ABFA7E}"/>
                </a:ext>
              </a:extLst>
            </p:cNvPr>
            <p:cNvSpPr>
              <a:spLocks noChangeShapeType="1"/>
            </p:cNvSpPr>
            <p:nvPr/>
          </p:nvSpPr>
          <p:spPr bwMode="auto">
            <a:xfrm flipV="1">
              <a:off x="4289" y="1677"/>
              <a:ext cx="432" cy="0"/>
            </a:xfrm>
            <a:prstGeom prst="line">
              <a:avLst/>
            </a:prstGeom>
            <a:noFill/>
            <a:ln w="28575">
              <a:solidFill>
                <a:schemeClr val="accent2"/>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60" name="Text Box 10">
              <a:extLst>
                <a:ext uri="{FF2B5EF4-FFF2-40B4-BE49-F238E27FC236}">
                  <a16:creationId xmlns:a16="http://schemas.microsoft.com/office/drawing/2014/main" id="{D319C6B9-3AAF-1991-2A17-059F9497A68D}"/>
                </a:ext>
              </a:extLst>
            </p:cNvPr>
            <p:cNvSpPr txBox="1">
              <a:spLocks noChangeArrowheads="1"/>
            </p:cNvSpPr>
            <p:nvPr/>
          </p:nvSpPr>
          <p:spPr bwMode="auto">
            <a:xfrm>
              <a:off x="2857" y="1326"/>
              <a:ext cx="341" cy="327"/>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i="1">
                  <a:solidFill>
                    <a:srgbClr val="FF0066"/>
                  </a:solidFill>
                  <a:ea typeface="楷体_GB2312" pitchFamily="49" charset="-122"/>
                </a:rPr>
                <a:t>A</a:t>
              </a:r>
              <a:r>
                <a:rPr lang="en-US" altLang="zh-CN" baseline="-25000">
                  <a:solidFill>
                    <a:srgbClr val="FF0066"/>
                  </a:solidFill>
                  <a:ea typeface="楷体_GB2312" pitchFamily="49" charset="-122"/>
                </a:rPr>
                <a:t>1</a:t>
              </a:r>
              <a:endParaRPr lang="en-US" altLang="zh-CN">
                <a:solidFill>
                  <a:srgbClr val="FF0066"/>
                </a:solidFill>
                <a:ea typeface="楷体_GB2312" pitchFamily="49" charset="-122"/>
              </a:endParaRPr>
            </a:p>
          </p:txBody>
        </p:sp>
        <p:sp>
          <p:nvSpPr>
            <p:cNvPr id="161" name="Oval 11">
              <a:extLst>
                <a:ext uri="{FF2B5EF4-FFF2-40B4-BE49-F238E27FC236}">
                  <a16:creationId xmlns:a16="http://schemas.microsoft.com/office/drawing/2014/main" id="{AE29CD90-4C36-6160-E53D-E94AD9BF3C24}"/>
                </a:ext>
              </a:extLst>
            </p:cNvPr>
            <p:cNvSpPr>
              <a:spLocks noChangeArrowheads="1"/>
            </p:cNvSpPr>
            <p:nvPr/>
          </p:nvSpPr>
          <p:spPr bwMode="auto">
            <a:xfrm>
              <a:off x="3191" y="1499"/>
              <a:ext cx="56" cy="56"/>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62" name="Oval 12">
              <a:extLst>
                <a:ext uri="{FF2B5EF4-FFF2-40B4-BE49-F238E27FC236}">
                  <a16:creationId xmlns:a16="http://schemas.microsoft.com/office/drawing/2014/main" id="{A893D5CB-352C-9CE5-83CD-5CD1D9640035}"/>
                </a:ext>
              </a:extLst>
            </p:cNvPr>
            <p:cNvSpPr>
              <a:spLocks noChangeArrowheads="1"/>
            </p:cNvSpPr>
            <p:nvPr/>
          </p:nvSpPr>
          <p:spPr bwMode="auto">
            <a:xfrm>
              <a:off x="4709" y="1645"/>
              <a:ext cx="56" cy="56"/>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aphicFrame>
          <p:nvGraphicFramePr>
            <p:cNvPr id="163" name="Object 13">
              <a:extLst>
                <a:ext uri="{FF2B5EF4-FFF2-40B4-BE49-F238E27FC236}">
                  <a16:creationId xmlns:a16="http://schemas.microsoft.com/office/drawing/2014/main" id="{2FDC91FF-00EA-D7EC-3EE9-3B19BFA8FBF4}"/>
                </a:ext>
              </a:extLst>
            </p:cNvPr>
            <p:cNvGraphicFramePr>
              <a:graphicFrameLocks noChangeAspect="1"/>
            </p:cNvGraphicFramePr>
            <p:nvPr/>
          </p:nvGraphicFramePr>
          <p:xfrm>
            <a:off x="2865" y="3260"/>
            <a:ext cx="326" cy="255"/>
          </p:xfrm>
          <a:graphic>
            <a:graphicData uri="http://schemas.openxmlformats.org/presentationml/2006/ole">
              <mc:AlternateContent xmlns:mc="http://schemas.openxmlformats.org/markup-compatibility/2006">
                <mc:Choice xmlns:v="urn:schemas-microsoft-com:vml" Requires="v">
                  <p:oleObj name="Equation" r:id="rId2" imgW="228638" imgH="152439" progId="Equation.3">
                    <p:embed/>
                  </p:oleObj>
                </mc:Choice>
                <mc:Fallback>
                  <p:oleObj name="Equation" r:id="rId2" imgW="228638" imgH="152439" progId="Equation.3">
                    <p:embed/>
                    <p:pic>
                      <p:nvPicPr>
                        <p:cNvPr id="163" name="Object 13">
                          <a:extLst>
                            <a:ext uri="{FF2B5EF4-FFF2-40B4-BE49-F238E27FC236}">
                              <a16:creationId xmlns:a16="http://schemas.microsoft.com/office/drawing/2014/main" id="{2FDC91FF-00EA-D7EC-3EE9-3B19BFA8FBF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865" y="3260"/>
                          <a:ext cx="326" cy="255"/>
                        </a:xfrm>
                        <a:prstGeom prst="rect">
                          <a:avLst/>
                        </a:prstGeom>
                        <a:noFill/>
                        <a:ln>
                          <a:noFill/>
                        </a:ln>
                        <a:effectLst/>
                        <a:extLst>
                          <a:ext uri="{909E8E84-426E-40DD-AFC4-6F175D3DCCD1}">
                            <a14:hiddenFill xmlns:a14="http://schemas.microsoft.com/office/drawing/2010/main">
                              <a:solidFill>
                                <a:srgbClr val="FFFFCC"/>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p:nvGrpSpPr>
            <p:cNvPr id="164" name="Group 14">
              <a:extLst>
                <a:ext uri="{FF2B5EF4-FFF2-40B4-BE49-F238E27FC236}">
                  <a16:creationId xmlns:a16="http://schemas.microsoft.com/office/drawing/2014/main" id="{357FA532-16FC-C14C-C3DD-FDABE24B65E6}"/>
                </a:ext>
              </a:extLst>
            </p:cNvPr>
            <p:cNvGrpSpPr>
              <a:grpSpLocks/>
            </p:cNvGrpSpPr>
            <p:nvPr/>
          </p:nvGrpSpPr>
          <p:grpSpPr bwMode="auto">
            <a:xfrm>
              <a:off x="3732" y="1349"/>
              <a:ext cx="561" cy="624"/>
              <a:chOff x="3673" y="1468"/>
              <a:chExt cx="561" cy="624"/>
            </a:xfrm>
          </p:grpSpPr>
          <p:sp>
            <p:nvSpPr>
              <p:cNvPr id="191" name="Rectangle 15">
                <a:extLst>
                  <a:ext uri="{FF2B5EF4-FFF2-40B4-BE49-F238E27FC236}">
                    <a16:creationId xmlns:a16="http://schemas.microsoft.com/office/drawing/2014/main" id="{5423FE57-3F85-0A2B-61B0-D121237DC74F}"/>
                  </a:ext>
                </a:extLst>
              </p:cNvPr>
              <p:cNvSpPr>
                <a:spLocks noChangeArrowheads="1"/>
              </p:cNvSpPr>
              <p:nvPr/>
            </p:nvSpPr>
            <p:spPr bwMode="auto">
              <a:xfrm>
                <a:off x="3764" y="1500"/>
                <a:ext cx="392" cy="592"/>
              </a:xfrm>
              <a:prstGeom prst="rect">
                <a:avLst/>
              </a:prstGeom>
              <a:solidFill>
                <a:srgbClr val="CCFFFF"/>
              </a:solidFill>
              <a:ln w="38100">
                <a:solidFill>
                  <a:schemeClr val="accent2"/>
                </a:solidFill>
                <a:miter lim="800000"/>
                <a:headEnd/>
                <a:tailEnd/>
              </a:ln>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endParaRPr lang="zh-CN" altLang="zh-CN">
                  <a:ea typeface="楷体_GB2312" pitchFamily="49" charset="-122"/>
                </a:endParaRPr>
              </a:p>
            </p:txBody>
          </p:sp>
          <p:sp>
            <p:nvSpPr>
              <p:cNvPr id="192" name="Text Box 16">
                <a:extLst>
                  <a:ext uri="{FF2B5EF4-FFF2-40B4-BE49-F238E27FC236}">
                    <a16:creationId xmlns:a16="http://schemas.microsoft.com/office/drawing/2014/main" id="{18499D6F-8D13-5F74-F2CA-CAC76D84D96D}"/>
                  </a:ext>
                </a:extLst>
              </p:cNvPr>
              <p:cNvSpPr txBox="1">
                <a:spLocks noChangeArrowheads="1"/>
              </p:cNvSpPr>
              <p:nvPr/>
            </p:nvSpPr>
            <p:spPr bwMode="auto">
              <a:xfrm>
                <a:off x="3765" y="1468"/>
                <a:ext cx="228" cy="327"/>
              </a:xfrm>
              <a:prstGeom prst="rect">
                <a:avLst/>
              </a:prstGeom>
              <a:noFill/>
              <a:ln>
                <a:noFill/>
              </a:ln>
              <a:effectLst/>
              <a:extLst>
                <a:ext uri="{909E8E84-426E-40DD-AFC4-6F175D3DCCD1}">
                  <a14:hiddenFill xmlns:a14="http://schemas.microsoft.com/office/drawing/2010/main">
                    <a:solidFill>
                      <a:schemeClr val="hlink"/>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r>
                  <a:rPr lang="en-US" altLang="zh-CN">
                    <a:solidFill>
                      <a:srgbClr val="0033CC"/>
                    </a:solidFill>
                  </a:rPr>
                  <a:t>1</a:t>
                </a:r>
              </a:p>
            </p:txBody>
          </p:sp>
          <p:sp>
            <p:nvSpPr>
              <p:cNvPr id="193" name="Oval 17">
                <a:extLst>
                  <a:ext uri="{FF2B5EF4-FFF2-40B4-BE49-F238E27FC236}">
                    <a16:creationId xmlns:a16="http://schemas.microsoft.com/office/drawing/2014/main" id="{56DA5FA8-8D0C-E741-4509-177DB0296730}"/>
                  </a:ext>
                </a:extLst>
              </p:cNvPr>
              <p:cNvSpPr>
                <a:spLocks noChangeArrowheads="1"/>
              </p:cNvSpPr>
              <p:nvPr/>
            </p:nvSpPr>
            <p:spPr bwMode="auto">
              <a:xfrm>
                <a:off x="3673" y="1863"/>
                <a:ext cx="76" cy="72"/>
              </a:xfrm>
              <a:prstGeom prst="ellipse">
                <a:avLst/>
              </a:prstGeom>
              <a:noFill/>
              <a:ln w="38100">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94" name="Oval 18">
                <a:extLst>
                  <a:ext uri="{FF2B5EF4-FFF2-40B4-BE49-F238E27FC236}">
                    <a16:creationId xmlns:a16="http://schemas.microsoft.com/office/drawing/2014/main" id="{60CCFABE-00D9-25AE-B74D-F9130C78A85F}"/>
                  </a:ext>
                </a:extLst>
              </p:cNvPr>
              <p:cNvSpPr>
                <a:spLocks noChangeArrowheads="1"/>
              </p:cNvSpPr>
              <p:nvPr/>
            </p:nvSpPr>
            <p:spPr bwMode="auto">
              <a:xfrm>
                <a:off x="4158" y="1764"/>
                <a:ext cx="76" cy="72"/>
              </a:xfrm>
              <a:prstGeom prst="ellipse">
                <a:avLst/>
              </a:prstGeom>
              <a:noFill/>
              <a:ln w="38100">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95" name="AutoShape 19">
                <a:extLst>
                  <a:ext uri="{FF2B5EF4-FFF2-40B4-BE49-F238E27FC236}">
                    <a16:creationId xmlns:a16="http://schemas.microsoft.com/office/drawing/2014/main" id="{536326CE-D9B3-8E78-FBCD-23019D2C5B44}"/>
                  </a:ext>
                </a:extLst>
              </p:cNvPr>
              <p:cNvSpPr>
                <a:spLocks noChangeArrowheads="1"/>
              </p:cNvSpPr>
              <p:nvPr/>
            </p:nvSpPr>
            <p:spPr bwMode="auto">
              <a:xfrm rot="10784539">
                <a:off x="3971" y="1752"/>
                <a:ext cx="145" cy="118"/>
              </a:xfrm>
              <a:prstGeom prst="triangle">
                <a:avLst>
                  <a:gd name="adj" fmla="val 44718"/>
                </a:avLst>
              </a:prstGeom>
              <a:noFill/>
              <a:ln w="38100">
                <a:solidFill>
                  <a:srgbClr val="0033CC"/>
                </a:solidFill>
                <a:miter lim="800000"/>
                <a:headEnd/>
                <a:tailEnd/>
              </a:ln>
              <a:effectLst/>
              <a:extLst>
                <a:ext uri="{909E8E84-426E-40DD-AFC4-6F175D3DCCD1}">
                  <a14:hiddenFill xmlns:a14="http://schemas.microsoft.com/office/drawing/2010/main">
                    <a:solidFill>
                      <a:schemeClr val="bg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96" name="Text Box 20">
                <a:extLst>
                  <a:ext uri="{FF2B5EF4-FFF2-40B4-BE49-F238E27FC236}">
                    <a16:creationId xmlns:a16="http://schemas.microsoft.com/office/drawing/2014/main" id="{E31445BA-AB77-1BC2-8D62-746B3525E0BB}"/>
                  </a:ext>
                </a:extLst>
              </p:cNvPr>
              <p:cNvSpPr txBox="1">
                <a:spLocks noChangeArrowheads="1"/>
              </p:cNvSpPr>
              <p:nvPr/>
            </p:nvSpPr>
            <p:spPr bwMode="auto">
              <a:xfrm>
                <a:off x="3747" y="1821"/>
                <a:ext cx="480"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spcBef>
                    <a:spcPct val="50000"/>
                  </a:spcBef>
                </a:pPr>
                <a:r>
                  <a:rPr lang="en-US" altLang="zh-CN" sz="2000">
                    <a:solidFill>
                      <a:srgbClr val="0033CC"/>
                    </a:solidFill>
                  </a:rPr>
                  <a:t>EN</a:t>
                </a:r>
              </a:p>
            </p:txBody>
          </p:sp>
        </p:grpSp>
        <p:grpSp>
          <p:nvGrpSpPr>
            <p:cNvPr id="165" name="Group 21">
              <a:extLst>
                <a:ext uri="{FF2B5EF4-FFF2-40B4-BE49-F238E27FC236}">
                  <a16:creationId xmlns:a16="http://schemas.microsoft.com/office/drawing/2014/main" id="{002A2219-22AE-4905-2196-FD90C73AA49E}"/>
                </a:ext>
              </a:extLst>
            </p:cNvPr>
            <p:cNvGrpSpPr>
              <a:grpSpLocks/>
            </p:cNvGrpSpPr>
            <p:nvPr/>
          </p:nvGrpSpPr>
          <p:grpSpPr bwMode="auto">
            <a:xfrm>
              <a:off x="3719" y="2224"/>
              <a:ext cx="561" cy="624"/>
              <a:chOff x="3673" y="1468"/>
              <a:chExt cx="561" cy="624"/>
            </a:xfrm>
          </p:grpSpPr>
          <p:sp>
            <p:nvSpPr>
              <p:cNvPr id="185" name="Rectangle 22">
                <a:extLst>
                  <a:ext uri="{FF2B5EF4-FFF2-40B4-BE49-F238E27FC236}">
                    <a16:creationId xmlns:a16="http://schemas.microsoft.com/office/drawing/2014/main" id="{A1812579-EDF4-DB62-5F4E-BF959AC761C6}"/>
                  </a:ext>
                </a:extLst>
              </p:cNvPr>
              <p:cNvSpPr>
                <a:spLocks noChangeArrowheads="1"/>
              </p:cNvSpPr>
              <p:nvPr/>
            </p:nvSpPr>
            <p:spPr bwMode="auto">
              <a:xfrm>
                <a:off x="3764" y="1500"/>
                <a:ext cx="392" cy="592"/>
              </a:xfrm>
              <a:prstGeom prst="rect">
                <a:avLst/>
              </a:prstGeom>
              <a:solidFill>
                <a:srgbClr val="CCFFFF"/>
              </a:solidFill>
              <a:ln w="38100">
                <a:solidFill>
                  <a:schemeClr val="accent2"/>
                </a:solidFill>
                <a:miter lim="800000"/>
                <a:headEnd/>
                <a:tailEnd/>
              </a:ln>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endParaRPr lang="zh-CN" altLang="zh-CN">
                  <a:ea typeface="楷体_GB2312" pitchFamily="49" charset="-122"/>
                </a:endParaRPr>
              </a:p>
            </p:txBody>
          </p:sp>
          <p:sp>
            <p:nvSpPr>
              <p:cNvPr id="186" name="Text Box 23">
                <a:extLst>
                  <a:ext uri="{FF2B5EF4-FFF2-40B4-BE49-F238E27FC236}">
                    <a16:creationId xmlns:a16="http://schemas.microsoft.com/office/drawing/2014/main" id="{CA60CE0E-481F-4BE3-46F3-05D543C1C40E}"/>
                  </a:ext>
                </a:extLst>
              </p:cNvPr>
              <p:cNvSpPr txBox="1">
                <a:spLocks noChangeArrowheads="1"/>
              </p:cNvSpPr>
              <p:nvPr/>
            </p:nvSpPr>
            <p:spPr bwMode="auto">
              <a:xfrm>
                <a:off x="3765" y="1468"/>
                <a:ext cx="228" cy="327"/>
              </a:xfrm>
              <a:prstGeom prst="rect">
                <a:avLst/>
              </a:prstGeom>
              <a:noFill/>
              <a:ln>
                <a:noFill/>
              </a:ln>
              <a:effectLst/>
              <a:extLst>
                <a:ext uri="{909E8E84-426E-40DD-AFC4-6F175D3DCCD1}">
                  <a14:hiddenFill xmlns:a14="http://schemas.microsoft.com/office/drawing/2010/main">
                    <a:solidFill>
                      <a:schemeClr val="hlink"/>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r>
                  <a:rPr lang="en-US" altLang="zh-CN">
                    <a:solidFill>
                      <a:srgbClr val="0033CC"/>
                    </a:solidFill>
                  </a:rPr>
                  <a:t>1</a:t>
                </a:r>
              </a:p>
            </p:txBody>
          </p:sp>
          <p:sp>
            <p:nvSpPr>
              <p:cNvPr id="187" name="Oval 24">
                <a:extLst>
                  <a:ext uri="{FF2B5EF4-FFF2-40B4-BE49-F238E27FC236}">
                    <a16:creationId xmlns:a16="http://schemas.microsoft.com/office/drawing/2014/main" id="{ECDAB3F7-CC6E-0F93-2AD9-8C24424AC892}"/>
                  </a:ext>
                </a:extLst>
              </p:cNvPr>
              <p:cNvSpPr>
                <a:spLocks noChangeArrowheads="1"/>
              </p:cNvSpPr>
              <p:nvPr/>
            </p:nvSpPr>
            <p:spPr bwMode="auto">
              <a:xfrm>
                <a:off x="3673" y="1863"/>
                <a:ext cx="76" cy="72"/>
              </a:xfrm>
              <a:prstGeom prst="ellipse">
                <a:avLst/>
              </a:prstGeom>
              <a:noFill/>
              <a:ln w="38100">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88" name="Oval 25">
                <a:extLst>
                  <a:ext uri="{FF2B5EF4-FFF2-40B4-BE49-F238E27FC236}">
                    <a16:creationId xmlns:a16="http://schemas.microsoft.com/office/drawing/2014/main" id="{F213A78D-0D23-E0BA-4D88-CA0D1D116DCC}"/>
                  </a:ext>
                </a:extLst>
              </p:cNvPr>
              <p:cNvSpPr>
                <a:spLocks noChangeArrowheads="1"/>
              </p:cNvSpPr>
              <p:nvPr/>
            </p:nvSpPr>
            <p:spPr bwMode="auto">
              <a:xfrm>
                <a:off x="4158" y="1764"/>
                <a:ext cx="76" cy="72"/>
              </a:xfrm>
              <a:prstGeom prst="ellipse">
                <a:avLst/>
              </a:prstGeom>
              <a:noFill/>
              <a:ln w="38100">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89" name="AutoShape 26">
                <a:extLst>
                  <a:ext uri="{FF2B5EF4-FFF2-40B4-BE49-F238E27FC236}">
                    <a16:creationId xmlns:a16="http://schemas.microsoft.com/office/drawing/2014/main" id="{8B0F62E7-6D95-F54A-7CC4-F923C0CC4EF6}"/>
                  </a:ext>
                </a:extLst>
              </p:cNvPr>
              <p:cNvSpPr>
                <a:spLocks noChangeArrowheads="1"/>
              </p:cNvSpPr>
              <p:nvPr/>
            </p:nvSpPr>
            <p:spPr bwMode="auto">
              <a:xfrm rot="10784539">
                <a:off x="3971" y="1752"/>
                <a:ext cx="145" cy="118"/>
              </a:xfrm>
              <a:prstGeom prst="triangle">
                <a:avLst>
                  <a:gd name="adj" fmla="val 44718"/>
                </a:avLst>
              </a:prstGeom>
              <a:noFill/>
              <a:ln w="38100">
                <a:solidFill>
                  <a:srgbClr val="0033CC"/>
                </a:solidFill>
                <a:miter lim="800000"/>
                <a:headEnd/>
                <a:tailEnd/>
              </a:ln>
              <a:effectLst/>
              <a:extLst>
                <a:ext uri="{909E8E84-426E-40DD-AFC4-6F175D3DCCD1}">
                  <a14:hiddenFill xmlns:a14="http://schemas.microsoft.com/office/drawing/2010/main">
                    <a:solidFill>
                      <a:schemeClr val="bg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90" name="Text Box 27">
                <a:extLst>
                  <a:ext uri="{FF2B5EF4-FFF2-40B4-BE49-F238E27FC236}">
                    <a16:creationId xmlns:a16="http://schemas.microsoft.com/office/drawing/2014/main" id="{9122DDE1-B4C2-9E03-D59B-4E0CB109033D}"/>
                  </a:ext>
                </a:extLst>
              </p:cNvPr>
              <p:cNvSpPr txBox="1">
                <a:spLocks noChangeArrowheads="1"/>
              </p:cNvSpPr>
              <p:nvPr/>
            </p:nvSpPr>
            <p:spPr bwMode="auto">
              <a:xfrm>
                <a:off x="3747" y="1821"/>
                <a:ext cx="480"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spcBef>
                    <a:spcPct val="50000"/>
                  </a:spcBef>
                </a:pPr>
                <a:r>
                  <a:rPr lang="en-US" altLang="zh-CN" sz="2000">
                    <a:solidFill>
                      <a:srgbClr val="0033CC"/>
                    </a:solidFill>
                  </a:rPr>
                  <a:t>EN</a:t>
                </a:r>
              </a:p>
            </p:txBody>
          </p:sp>
        </p:grpSp>
        <p:sp>
          <p:nvSpPr>
            <p:cNvPr id="166" name="Text Box 28">
              <a:extLst>
                <a:ext uri="{FF2B5EF4-FFF2-40B4-BE49-F238E27FC236}">
                  <a16:creationId xmlns:a16="http://schemas.microsoft.com/office/drawing/2014/main" id="{922CB243-00B5-8A50-CC96-2F0263D4217C}"/>
                </a:ext>
              </a:extLst>
            </p:cNvPr>
            <p:cNvSpPr txBox="1">
              <a:spLocks noChangeArrowheads="1"/>
            </p:cNvSpPr>
            <p:nvPr/>
          </p:nvSpPr>
          <p:spPr bwMode="auto">
            <a:xfrm>
              <a:off x="2858" y="2227"/>
              <a:ext cx="341" cy="327"/>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i="1">
                  <a:solidFill>
                    <a:srgbClr val="FF0066"/>
                  </a:solidFill>
                  <a:ea typeface="楷体_GB2312" pitchFamily="49" charset="-122"/>
                </a:rPr>
                <a:t>A</a:t>
              </a:r>
              <a:r>
                <a:rPr lang="en-US" altLang="zh-CN" baseline="-25000">
                  <a:solidFill>
                    <a:srgbClr val="FF0066"/>
                  </a:solidFill>
                  <a:ea typeface="楷体_GB2312" pitchFamily="49" charset="-122"/>
                </a:rPr>
                <a:t>2</a:t>
              </a:r>
              <a:endParaRPr lang="en-US" altLang="zh-CN">
                <a:solidFill>
                  <a:srgbClr val="FF0066"/>
                </a:solidFill>
                <a:ea typeface="楷体_GB2312" pitchFamily="49" charset="-122"/>
              </a:endParaRPr>
            </a:p>
          </p:txBody>
        </p:sp>
        <p:sp>
          <p:nvSpPr>
            <p:cNvPr id="167" name="Line 29">
              <a:extLst>
                <a:ext uri="{FF2B5EF4-FFF2-40B4-BE49-F238E27FC236}">
                  <a16:creationId xmlns:a16="http://schemas.microsoft.com/office/drawing/2014/main" id="{3089FDA5-439B-A735-1DFF-15764CB0279D}"/>
                </a:ext>
              </a:extLst>
            </p:cNvPr>
            <p:cNvSpPr>
              <a:spLocks noChangeShapeType="1"/>
            </p:cNvSpPr>
            <p:nvPr/>
          </p:nvSpPr>
          <p:spPr bwMode="auto">
            <a:xfrm flipV="1">
              <a:off x="3226" y="2397"/>
              <a:ext cx="583" cy="0"/>
            </a:xfrm>
            <a:prstGeom prst="line">
              <a:avLst/>
            </a:prstGeom>
            <a:noFill/>
            <a:ln w="28575">
              <a:solidFill>
                <a:schemeClr val="accent2"/>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68" name="Oval 30">
              <a:extLst>
                <a:ext uri="{FF2B5EF4-FFF2-40B4-BE49-F238E27FC236}">
                  <a16:creationId xmlns:a16="http://schemas.microsoft.com/office/drawing/2014/main" id="{F9898607-C4B9-DA98-E55D-6729D3B74E21}"/>
                </a:ext>
              </a:extLst>
            </p:cNvPr>
            <p:cNvSpPr>
              <a:spLocks noChangeArrowheads="1"/>
            </p:cNvSpPr>
            <p:nvPr/>
          </p:nvSpPr>
          <p:spPr bwMode="auto">
            <a:xfrm>
              <a:off x="3178" y="2366"/>
              <a:ext cx="56" cy="57"/>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69" name="Line 31">
              <a:extLst>
                <a:ext uri="{FF2B5EF4-FFF2-40B4-BE49-F238E27FC236}">
                  <a16:creationId xmlns:a16="http://schemas.microsoft.com/office/drawing/2014/main" id="{9F154A72-26F6-6353-E6F7-FE2317EC3FB7}"/>
                </a:ext>
              </a:extLst>
            </p:cNvPr>
            <p:cNvSpPr>
              <a:spLocks noChangeShapeType="1"/>
            </p:cNvSpPr>
            <p:nvPr/>
          </p:nvSpPr>
          <p:spPr bwMode="auto">
            <a:xfrm flipV="1">
              <a:off x="3553" y="2660"/>
              <a:ext cx="171" cy="0"/>
            </a:xfrm>
            <a:prstGeom prst="line">
              <a:avLst/>
            </a:prstGeom>
            <a:noFill/>
            <a:ln w="28575">
              <a:solidFill>
                <a:schemeClr val="accent2"/>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70" name="Oval 32">
              <a:extLst>
                <a:ext uri="{FF2B5EF4-FFF2-40B4-BE49-F238E27FC236}">
                  <a16:creationId xmlns:a16="http://schemas.microsoft.com/office/drawing/2014/main" id="{6CAC29A9-B268-216D-9CD9-16AAB990761A}"/>
                </a:ext>
              </a:extLst>
            </p:cNvPr>
            <p:cNvSpPr>
              <a:spLocks noChangeArrowheads="1"/>
            </p:cNvSpPr>
            <p:nvPr/>
          </p:nvSpPr>
          <p:spPr bwMode="auto">
            <a:xfrm>
              <a:off x="3205" y="3375"/>
              <a:ext cx="56" cy="56"/>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71" name="Rectangle 33">
              <a:extLst>
                <a:ext uri="{FF2B5EF4-FFF2-40B4-BE49-F238E27FC236}">
                  <a16:creationId xmlns:a16="http://schemas.microsoft.com/office/drawing/2014/main" id="{02E70132-A1F1-27CF-8F5C-E4EDAD416A41}"/>
                </a:ext>
              </a:extLst>
            </p:cNvPr>
            <p:cNvSpPr>
              <a:spLocks noChangeArrowheads="1"/>
            </p:cNvSpPr>
            <p:nvPr/>
          </p:nvSpPr>
          <p:spPr bwMode="auto">
            <a:xfrm>
              <a:off x="3870" y="3174"/>
              <a:ext cx="303" cy="469"/>
            </a:xfrm>
            <a:prstGeom prst="rect">
              <a:avLst/>
            </a:prstGeom>
            <a:solidFill>
              <a:srgbClr val="CCFFFF"/>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endParaRPr lang="zh-CN" altLang="zh-CN" sz="2400" b="0"/>
            </a:p>
          </p:txBody>
        </p:sp>
        <p:sp>
          <p:nvSpPr>
            <p:cNvPr id="172" name="AutoShape 34">
              <a:extLst>
                <a:ext uri="{FF2B5EF4-FFF2-40B4-BE49-F238E27FC236}">
                  <a16:creationId xmlns:a16="http://schemas.microsoft.com/office/drawing/2014/main" id="{FE09B553-E59C-5535-6720-798C32E1C2B3}"/>
                </a:ext>
              </a:extLst>
            </p:cNvPr>
            <p:cNvSpPr>
              <a:spLocks noChangeArrowheads="1"/>
            </p:cNvSpPr>
            <p:nvPr/>
          </p:nvSpPr>
          <p:spPr bwMode="auto">
            <a:xfrm>
              <a:off x="4174" y="3366"/>
              <a:ext cx="96" cy="96"/>
            </a:xfrm>
            <a:prstGeom prst="flowChartConnector">
              <a:avLst/>
            </a:prstGeom>
            <a:noFill/>
            <a:ln w="28575">
              <a:solidFill>
                <a:srgbClr val="0033CC"/>
              </a:solidFill>
              <a:round/>
              <a:headEnd/>
              <a:tailEn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73" name="Line 35">
              <a:extLst>
                <a:ext uri="{FF2B5EF4-FFF2-40B4-BE49-F238E27FC236}">
                  <a16:creationId xmlns:a16="http://schemas.microsoft.com/office/drawing/2014/main" id="{E543AE64-8335-0AA5-C1C7-74B810454171}"/>
                </a:ext>
              </a:extLst>
            </p:cNvPr>
            <p:cNvSpPr>
              <a:spLocks noChangeShapeType="1"/>
            </p:cNvSpPr>
            <p:nvPr/>
          </p:nvSpPr>
          <p:spPr bwMode="auto">
            <a:xfrm flipV="1">
              <a:off x="4270" y="3409"/>
              <a:ext cx="228"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174" name="Line 36">
              <a:extLst>
                <a:ext uri="{FF2B5EF4-FFF2-40B4-BE49-F238E27FC236}">
                  <a16:creationId xmlns:a16="http://schemas.microsoft.com/office/drawing/2014/main" id="{91B10594-97C7-1B09-5061-A5209D6ABC87}"/>
                </a:ext>
              </a:extLst>
            </p:cNvPr>
            <p:cNvSpPr>
              <a:spLocks noChangeShapeType="1"/>
            </p:cNvSpPr>
            <p:nvPr/>
          </p:nvSpPr>
          <p:spPr bwMode="auto">
            <a:xfrm flipH="1">
              <a:off x="3252" y="3405"/>
              <a:ext cx="615"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175" name="Text Box 37">
              <a:extLst>
                <a:ext uri="{FF2B5EF4-FFF2-40B4-BE49-F238E27FC236}">
                  <a16:creationId xmlns:a16="http://schemas.microsoft.com/office/drawing/2014/main" id="{EE0183FA-E1C4-71C0-45C2-7C70E237D167}"/>
                </a:ext>
              </a:extLst>
            </p:cNvPr>
            <p:cNvSpPr txBox="1">
              <a:spLocks noChangeArrowheads="1"/>
            </p:cNvSpPr>
            <p:nvPr/>
          </p:nvSpPr>
          <p:spPr bwMode="auto">
            <a:xfrm>
              <a:off x="3916" y="3175"/>
              <a:ext cx="212"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400">
                  <a:solidFill>
                    <a:srgbClr val="0033CC"/>
                  </a:solidFill>
                </a:rPr>
                <a:t>1</a:t>
              </a:r>
            </a:p>
          </p:txBody>
        </p:sp>
        <p:sp>
          <p:nvSpPr>
            <p:cNvPr id="176" name="Line 38">
              <a:extLst>
                <a:ext uri="{FF2B5EF4-FFF2-40B4-BE49-F238E27FC236}">
                  <a16:creationId xmlns:a16="http://schemas.microsoft.com/office/drawing/2014/main" id="{67EE645C-0A0D-5832-90C1-729DF3778695}"/>
                </a:ext>
              </a:extLst>
            </p:cNvPr>
            <p:cNvSpPr>
              <a:spLocks noChangeShapeType="1"/>
            </p:cNvSpPr>
            <p:nvPr/>
          </p:nvSpPr>
          <p:spPr bwMode="auto">
            <a:xfrm flipH="1">
              <a:off x="3402" y="1771"/>
              <a:ext cx="0" cy="1637"/>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77" name="Line 39">
              <a:extLst>
                <a:ext uri="{FF2B5EF4-FFF2-40B4-BE49-F238E27FC236}">
                  <a16:creationId xmlns:a16="http://schemas.microsoft.com/office/drawing/2014/main" id="{B8D6E950-E1B9-0C30-D53C-B787D927AF6C}"/>
                </a:ext>
              </a:extLst>
            </p:cNvPr>
            <p:cNvSpPr>
              <a:spLocks noChangeShapeType="1"/>
            </p:cNvSpPr>
            <p:nvPr/>
          </p:nvSpPr>
          <p:spPr bwMode="auto">
            <a:xfrm>
              <a:off x="3560" y="2658"/>
              <a:ext cx="0" cy="382"/>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78" name="Line 40">
              <a:extLst>
                <a:ext uri="{FF2B5EF4-FFF2-40B4-BE49-F238E27FC236}">
                  <a16:creationId xmlns:a16="http://schemas.microsoft.com/office/drawing/2014/main" id="{CBBED65D-7C92-4F01-F593-7A2E6A71CD1B}"/>
                </a:ext>
              </a:extLst>
            </p:cNvPr>
            <p:cNvSpPr>
              <a:spLocks noChangeShapeType="1"/>
            </p:cNvSpPr>
            <p:nvPr/>
          </p:nvSpPr>
          <p:spPr bwMode="auto">
            <a:xfrm>
              <a:off x="3555" y="3033"/>
              <a:ext cx="944" cy="0"/>
            </a:xfrm>
            <a:prstGeom prst="line">
              <a:avLst/>
            </a:prstGeom>
            <a:noFill/>
            <a:ln w="28575">
              <a:solidFill>
                <a:schemeClr val="accent2"/>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79" name="Oval 41">
              <a:extLst>
                <a:ext uri="{FF2B5EF4-FFF2-40B4-BE49-F238E27FC236}">
                  <a16:creationId xmlns:a16="http://schemas.microsoft.com/office/drawing/2014/main" id="{40465087-60F7-1487-9280-B36CEA700CC1}"/>
                </a:ext>
              </a:extLst>
            </p:cNvPr>
            <p:cNvSpPr>
              <a:spLocks noChangeArrowheads="1"/>
            </p:cNvSpPr>
            <p:nvPr/>
          </p:nvSpPr>
          <p:spPr bwMode="auto">
            <a:xfrm>
              <a:off x="3372" y="3372"/>
              <a:ext cx="56" cy="56"/>
            </a:xfrm>
            <a:prstGeom prst="ellipse">
              <a:avLst/>
            </a:prstGeom>
            <a:solidFill>
              <a:srgbClr val="0033CC"/>
            </a:solidFill>
            <a:ln w="2857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80" name="Line 42">
              <a:extLst>
                <a:ext uri="{FF2B5EF4-FFF2-40B4-BE49-F238E27FC236}">
                  <a16:creationId xmlns:a16="http://schemas.microsoft.com/office/drawing/2014/main" id="{B5E2399D-A230-EBFE-7DEB-4DAEC10AF367}"/>
                </a:ext>
              </a:extLst>
            </p:cNvPr>
            <p:cNvSpPr>
              <a:spLocks noChangeShapeType="1"/>
            </p:cNvSpPr>
            <p:nvPr/>
          </p:nvSpPr>
          <p:spPr bwMode="auto">
            <a:xfrm flipH="1">
              <a:off x="4492" y="3028"/>
              <a:ext cx="1" cy="387"/>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81" name="Text Box 43">
              <a:extLst>
                <a:ext uri="{FF2B5EF4-FFF2-40B4-BE49-F238E27FC236}">
                  <a16:creationId xmlns:a16="http://schemas.microsoft.com/office/drawing/2014/main" id="{0A084E04-BD44-4AD9-DE03-CAD9C941F3CF}"/>
                </a:ext>
              </a:extLst>
            </p:cNvPr>
            <p:cNvSpPr txBox="1">
              <a:spLocks noChangeArrowheads="1"/>
            </p:cNvSpPr>
            <p:nvPr/>
          </p:nvSpPr>
          <p:spPr bwMode="auto">
            <a:xfrm>
              <a:off x="3856" y="1081"/>
              <a:ext cx="329"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400">
                  <a:solidFill>
                    <a:srgbClr val="FF0066"/>
                  </a:solidFill>
                </a:rPr>
                <a:t>G</a:t>
              </a:r>
              <a:r>
                <a:rPr lang="en-US" altLang="zh-CN" sz="2400" baseline="-25000">
                  <a:solidFill>
                    <a:srgbClr val="FF0066"/>
                  </a:solidFill>
                </a:rPr>
                <a:t>1</a:t>
              </a:r>
            </a:p>
          </p:txBody>
        </p:sp>
        <p:sp>
          <p:nvSpPr>
            <p:cNvPr id="182" name="Text Box 44">
              <a:extLst>
                <a:ext uri="{FF2B5EF4-FFF2-40B4-BE49-F238E27FC236}">
                  <a16:creationId xmlns:a16="http://schemas.microsoft.com/office/drawing/2014/main" id="{6413375B-40B0-6F5C-1D71-0450E2C0997B}"/>
                </a:ext>
              </a:extLst>
            </p:cNvPr>
            <p:cNvSpPr txBox="1">
              <a:spLocks noChangeArrowheads="1"/>
            </p:cNvSpPr>
            <p:nvPr/>
          </p:nvSpPr>
          <p:spPr bwMode="auto">
            <a:xfrm>
              <a:off x="3857" y="1957"/>
              <a:ext cx="329"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400">
                  <a:solidFill>
                    <a:srgbClr val="FF0066"/>
                  </a:solidFill>
                </a:rPr>
                <a:t>G</a:t>
              </a:r>
              <a:r>
                <a:rPr lang="en-US" altLang="zh-CN" sz="2400" baseline="-25000">
                  <a:solidFill>
                    <a:srgbClr val="FF0066"/>
                  </a:solidFill>
                </a:rPr>
                <a:t>2</a:t>
              </a:r>
            </a:p>
          </p:txBody>
        </p:sp>
        <p:sp>
          <p:nvSpPr>
            <p:cNvPr id="183" name="Line 45">
              <a:extLst>
                <a:ext uri="{FF2B5EF4-FFF2-40B4-BE49-F238E27FC236}">
                  <a16:creationId xmlns:a16="http://schemas.microsoft.com/office/drawing/2014/main" id="{52126FE3-6D42-77A7-8557-3B9BE43979C0}"/>
                </a:ext>
              </a:extLst>
            </p:cNvPr>
            <p:cNvSpPr>
              <a:spLocks noChangeShapeType="1"/>
            </p:cNvSpPr>
            <p:nvPr/>
          </p:nvSpPr>
          <p:spPr bwMode="auto">
            <a:xfrm>
              <a:off x="4277" y="2556"/>
              <a:ext cx="217"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184" name="Oval 46">
              <a:extLst>
                <a:ext uri="{FF2B5EF4-FFF2-40B4-BE49-F238E27FC236}">
                  <a16:creationId xmlns:a16="http://schemas.microsoft.com/office/drawing/2014/main" id="{D3A628BA-17FA-619F-7CB7-CB21D09E8850}"/>
                </a:ext>
              </a:extLst>
            </p:cNvPr>
            <p:cNvSpPr>
              <a:spLocks noChangeArrowheads="1"/>
            </p:cNvSpPr>
            <p:nvPr/>
          </p:nvSpPr>
          <p:spPr bwMode="auto">
            <a:xfrm>
              <a:off x="4460" y="1649"/>
              <a:ext cx="56" cy="56"/>
            </a:xfrm>
            <a:prstGeom prst="ellipse">
              <a:avLst/>
            </a:prstGeom>
            <a:solidFill>
              <a:srgbClr val="0033CC"/>
            </a:solidFill>
            <a:ln w="2857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grpSp>
        <p:nvGrpSpPr>
          <p:cNvPr id="197" name="Group 47">
            <a:extLst>
              <a:ext uri="{FF2B5EF4-FFF2-40B4-BE49-F238E27FC236}">
                <a16:creationId xmlns:a16="http://schemas.microsoft.com/office/drawing/2014/main" id="{CE9F1CC7-2129-8F70-65DA-BC7EF7674693}"/>
              </a:ext>
            </a:extLst>
          </p:cNvPr>
          <p:cNvGrpSpPr>
            <a:grpSpLocks/>
          </p:cNvGrpSpPr>
          <p:nvPr/>
        </p:nvGrpSpPr>
        <p:grpSpPr bwMode="auto">
          <a:xfrm>
            <a:off x="5978309" y="5367337"/>
            <a:ext cx="1241425" cy="473075"/>
            <a:chOff x="2956" y="3575"/>
            <a:chExt cx="782" cy="298"/>
          </a:xfrm>
        </p:grpSpPr>
        <p:sp>
          <p:nvSpPr>
            <p:cNvPr id="198" name="AutoShape 48">
              <a:extLst>
                <a:ext uri="{FF2B5EF4-FFF2-40B4-BE49-F238E27FC236}">
                  <a16:creationId xmlns:a16="http://schemas.microsoft.com/office/drawing/2014/main" id="{A33E7B89-7BD5-649E-3429-2F793BA8EA99}"/>
                </a:ext>
              </a:extLst>
            </p:cNvPr>
            <p:cNvSpPr>
              <a:spLocks noChangeArrowheads="1"/>
            </p:cNvSpPr>
            <p:nvPr/>
          </p:nvSpPr>
          <p:spPr bwMode="auto">
            <a:xfrm>
              <a:off x="2956" y="3575"/>
              <a:ext cx="762" cy="297"/>
            </a:xfrm>
            <a:prstGeom prst="roundRect">
              <a:avLst>
                <a:gd name="adj" fmla="val 16667"/>
              </a:avLst>
            </a:prstGeom>
            <a:solidFill>
              <a:srgbClr val="FFFFCC"/>
            </a:solidFill>
            <a:ln w="9525">
              <a:solidFill>
                <a:srgbClr val="9966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99" name="Text Box 49">
              <a:extLst>
                <a:ext uri="{FF2B5EF4-FFF2-40B4-BE49-F238E27FC236}">
                  <a16:creationId xmlns:a16="http://schemas.microsoft.com/office/drawing/2014/main" id="{9578DB81-FC06-606B-828C-5869F5DAF9CD}"/>
                </a:ext>
              </a:extLst>
            </p:cNvPr>
            <p:cNvSpPr txBox="1">
              <a:spLocks noChangeArrowheads="1"/>
            </p:cNvSpPr>
            <p:nvPr/>
          </p:nvSpPr>
          <p:spPr bwMode="auto">
            <a:xfrm>
              <a:off x="2984" y="3585"/>
              <a:ext cx="754"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zh-CN" altLang="en-US" sz="2400">
                  <a:solidFill>
                    <a:srgbClr val="FF0066"/>
                  </a:solidFill>
                </a:rPr>
                <a:t>使能端</a:t>
              </a:r>
            </a:p>
          </p:txBody>
        </p:sp>
      </p:grpSp>
      <p:grpSp>
        <p:nvGrpSpPr>
          <p:cNvPr id="200" name="Group 50">
            <a:extLst>
              <a:ext uri="{FF2B5EF4-FFF2-40B4-BE49-F238E27FC236}">
                <a16:creationId xmlns:a16="http://schemas.microsoft.com/office/drawing/2014/main" id="{06050C17-0F95-77E7-D6DC-ACC14C8F2B92}"/>
              </a:ext>
            </a:extLst>
          </p:cNvPr>
          <p:cNvGrpSpPr>
            <a:grpSpLocks/>
          </p:cNvGrpSpPr>
          <p:nvPr/>
        </p:nvGrpSpPr>
        <p:grpSpPr bwMode="auto">
          <a:xfrm>
            <a:off x="6313271" y="2600324"/>
            <a:ext cx="698500" cy="1887538"/>
            <a:chOff x="3151" y="1823"/>
            <a:chExt cx="440" cy="1189"/>
          </a:xfrm>
        </p:grpSpPr>
        <p:sp>
          <p:nvSpPr>
            <p:cNvPr id="201" name="AutoShape 51">
              <a:extLst>
                <a:ext uri="{FF2B5EF4-FFF2-40B4-BE49-F238E27FC236}">
                  <a16:creationId xmlns:a16="http://schemas.microsoft.com/office/drawing/2014/main" id="{1BEB704F-BCA9-0C68-7913-2392EC827FD1}"/>
                </a:ext>
              </a:extLst>
            </p:cNvPr>
            <p:cNvSpPr>
              <a:spLocks noChangeArrowheads="1"/>
            </p:cNvSpPr>
            <p:nvPr/>
          </p:nvSpPr>
          <p:spPr bwMode="auto">
            <a:xfrm>
              <a:off x="3151" y="2734"/>
              <a:ext cx="440" cy="278"/>
            </a:xfrm>
            <a:prstGeom prst="wedgeRoundRectCallout">
              <a:avLst>
                <a:gd name="adj1" fmla="val 100907"/>
                <a:gd name="adj2" fmla="val -50361"/>
                <a:gd name="adj3" fmla="val 16667"/>
              </a:avLst>
            </a:prstGeom>
            <a:solidFill>
              <a:srgbClr val="FFFFCC"/>
            </a:solidFill>
            <a:ln w="9525">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r>
                <a:rPr lang="en-US" altLang="zh-CN" sz="2400">
                  <a:solidFill>
                    <a:srgbClr val="0033CC"/>
                  </a:solidFill>
                </a:rPr>
                <a:t>1</a:t>
              </a:r>
            </a:p>
          </p:txBody>
        </p:sp>
        <p:sp>
          <p:nvSpPr>
            <p:cNvPr id="202" name="AutoShape 52">
              <a:extLst>
                <a:ext uri="{FF2B5EF4-FFF2-40B4-BE49-F238E27FC236}">
                  <a16:creationId xmlns:a16="http://schemas.microsoft.com/office/drawing/2014/main" id="{13297E16-6C13-5EDF-32FE-A664996C0415}"/>
                </a:ext>
              </a:extLst>
            </p:cNvPr>
            <p:cNvSpPr>
              <a:spLocks noChangeArrowheads="1"/>
            </p:cNvSpPr>
            <p:nvPr/>
          </p:nvSpPr>
          <p:spPr bwMode="auto">
            <a:xfrm>
              <a:off x="3151" y="1823"/>
              <a:ext cx="440" cy="287"/>
            </a:xfrm>
            <a:prstGeom prst="wedgeRoundRectCallout">
              <a:avLst>
                <a:gd name="adj1" fmla="val 100681"/>
                <a:gd name="adj2" fmla="val -59060"/>
                <a:gd name="adj3" fmla="val 16667"/>
              </a:avLst>
            </a:prstGeom>
            <a:solidFill>
              <a:srgbClr val="FFFFCC"/>
            </a:solidFill>
            <a:ln w="9525">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r>
                <a:rPr lang="en-US" altLang="zh-CN" sz="2400">
                  <a:solidFill>
                    <a:srgbClr val="FF0066"/>
                  </a:solidFill>
                </a:rPr>
                <a:t>0</a:t>
              </a:r>
            </a:p>
          </p:txBody>
        </p:sp>
      </p:grpSp>
      <p:grpSp>
        <p:nvGrpSpPr>
          <p:cNvPr id="203" name="Group 53">
            <a:extLst>
              <a:ext uri="{FF2B5EF4-FFF2-40B4-BE49-F238E27FC236}">
                <a16:creationId xmlns:a16="http://schemas.microsoft.com/office/drawing/2014/main" id="{C7977C6E-A70D-4AC7-578B-B68CC63A8654}"/>
              </a:ext>
            </a:extLst>
          </p:cNvPr>
          <p:cNvGrpSpPr>
            <a:grpSpLocks/>
          </p:cNvGrpSpPr>
          <p:nvPr/>
        </p:nvGrpSpPr>
        <p:grpSpPr bwMode="auto">
          <a:xfrm>
            <a:off x="9162834" y="2676524"/>
            <a:ext cx="909637" cy="1784350"/>
            <a:chOff x="4946" y="1871"/>
            <a:chExt cx="573" cy="1124"/>
          </a:xfrm>
        </p:grpSpPr>
        <p:sp>
          <p:nvSpPr>
            <p:cNvPr id="204" name="AutoShape 54">
              <a:extLst>
                <a:ext uri="{FF2B5EF4-FFF2-40B4-BE49-F238E27FC236}">
                  <a16:creationId xmlns:a16="http://schemas.microsoft.com/office/drawing/2014/main" id="{0A06AC18-E4D1-FAE8-9ACF-7FE96118AE48}"/>
                </a:ext>
              </a:extLst>
            </p:cNvPr>
            <p:cNvSpPr>
              <a:spLocks noChangeArrowheads="1"/>
            </p:cNvSpPr>
            <p:nvPr/>
          </p:nvSpPr>
          <p:spPr bwMode="auto">
            <a:xfrm>
              <a:off x="4952" y="2707"/>
              <a:ext cx="567" cy="288"/>
            </a:xfrm>
            <a:prstGeom prst="wedgeRoundRectCallout">
              <a:avLst>
                <a:gd name="adj1" fmla="val -98852"/>
                <a:gd name="adj2" fmla="val -64931"/>
                <a:gd name="adj3" fmla="val 16667"/>
              </a:avLst>
            </a:prstGeom>
            <a:solidFill>
              <a:srgbClr val="FFFFCC"/>
            </a:solidFill>
            <a:ln w="9525">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r>
                <a:rPr lang="zh-CN" altLang="en-US" sz="2400">
                  <a:solidFill>
                    <a:srgbClr val="0033CC"/>
                  </a:solidFill>
                </a:rPr>
                <a:t>禁止</a:t>
              </a:r>
            </a:p>
          </p:txBody>
        </p:sp>
        <p:sp>
          <p:nvSpPr>
            <p:cNvPr id="205" name="AutoShape 55">
              <a:extLst>
                <a:ext uri="{FF2B5EF4-FFF2-40B4-BE49-F238E27FC236}">
                  <a16:creationId xmlns:a16="http://schemas.microsoft.com/office/drawing/2014/main" id="{B0ECA07C-5A0B-031B-6697-0BBD8186D2C3}"/>
                </a:ext>
              </a:extLst>
            </p:cNvPr>
            <p:cNvSpPr>
              <a:spLocks noChangeArrowheads="1"/>
            </p:cNvSpPr>
            <p:nvPr/>
          </p:nvSpPr>
          <p:spPr bwMode="auto">
            <a:xfrm>
              <a:off x="4946" y="1871"/>
              <a:ext cx="567" cy="288"/>
            </a:xfrm>
            <a:prstGeom prst="wedgeRoundRectCallout">
              <a:avLst>
                <a:gd name="adj1" fmla="val -98852"/>
                <a:gd name="adj2" fmla="val -64931"/>
                <a:gd name="adj3" fmla="val 16667"/>
              </a:avLst>
            </a:prstGeom>
            <a:solidFill>
              <a:srgbClr val="FFFFCC"/>
            </a:solidFill>
            <a:ln w="9525">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r>
                <a:rPr lang="zh-CN" altLang="en-US" sz="2400">
                  <a:solidFill>
                    <a:srgbClr val="FF0066"/>
                  </a:solidFill>
                </a:rPr>
                <a:t>使能</a:t>
              </a:r>
            </a:p>
          </p:txBody>
        </p:sp>
      </p:grpSp>
      <p:grpSp>
        <p:nvGrpSpPr>
          <p:cNvPr id="206" name="Group 56">
            <a:extLst>
              <a:ext uri="{FF2B5EF4-FFF2-40B4-BE49-F238E27FC236}">
                <a16:creationId xmlns:a16="http://schemas.microsoft.com/office/drawing/2014/main" id="{A5326CD8-8552-E55A-2776-5295A5BA78E8}"/>
              </a:ext>
            </a:extLst>
          </p:cNvPr>
          <p:cNvGrpSpPr>
            <a:grpSpLocks/>
          </p:cNvGrpSpPr>
          <p:nvPr/>
        </p:nvGrpSpPr>
        <p:grpSpPr bwMode="auto">
          <a:xfrm>
            <a:off x="8734209" y="3568699"/>
            <a:ext cx="304800" cy="304800"/>
            <a:chOff x="1810" y="2251"/>
            <a:chExt cx="192" cy="192"/>
          </a:xfrm>
        </p:grpSpPr>
        <p:sp>
          <p:nvSpPr>
            <p:cNvPr id="207" name="Line 57">
              <a:extLst>
                <a:ext uri="{FF2B5EF4-FFF2-40B4-BE49-F238E27FC236}">
                  <a16:creationId xmlns:a16="http://schemas.microsoft.com/office/drawing/2014/main" id="{2C10AEE7-9074-B5D1-3DC6-990B63FCEF28}"/>
                </a:ext>
              </a:extLst>
            </p:cNvPr>
            <p:cNvSpPr>
              <a:spLocks noChangeShapeType="1"/>
            </p:cNvSpPr>
            <p:nvPr/>
          </p:nvSpPr>
          <p:spPr bwMode="auto">
            <a:xfrm>
              <a:off x="1810" y="2253"/>
              <a:ext cx="192" cy="188"/>
            </a:xfrm>
            <a:prstGeom prst="line">
              <a:avLst/>
            </a:prstGeom>
            <a:noFill/>
            <a:ln w="38100">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08" name="Line 58">
              <a:extLst>
                <a:ext uri="{FF2B5EF4-FFF2-40B4-BE49-F238E27FC236}">
                  <a16:creationId xmlns:a16="http://schemas.microsoft.com/office/drawing/2014/main" id="{3F3D5350-7966-CE9D-DF3A-A0F12FE8E173}"/>
                </a:ext>
              </a:extLst>
            </p:cNvPr>
            <p:cNvSpPr>
              <a:spLocks noChangeShapeType="1"/>
            </p:cNvSpPr>
            <p:nvPr/>
          </p:nvSpPr>
          <p:spPr bwMode="auto">
            <a:xfrm rot="-5380713">
              <a:off x="1810" y="2253"/>
              <a:ext cx="192" cy="188"/>
            </a:xfrm>
            <a:prstGeom prst="line">
              <a:avLst/>
            </a:prstGeom>
            <a:noFill/>
            <a:ln w="38100">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grpSp>
        <p:nvGrpSpPr>
          <p:cNvPr id="209" name="Group 59">
            <a:extLst>
              <a:ext uri="{FF2B5EF4-FFF2-40B4-BE49-F238E27FC236}">
                <a16:creationId xmlns:a16="http://schemas.microsoft.com/office/drawing/2014/main" id="{B8519FFA-734A-C014-1EBC-595EC0CF793A}"/>
              </a:ext>
            </a:extLst>
          </p:cNvPr>
          <p:cNvGrpSpPr>
            <a:grpSpLocks/>
          </p:cNvGrpSpPr>
          <p:nvPr/>
        </p:nvGrpSpPr>
        <p:grpSpPr bwMode="auto">
          <a:xfrm>
            <a:off x="8740559" y="3568699"/>
            <a:ext cx="304800" cy="304800"/>
            <a:chOff x="1810" y="2251"/>
            <a:chExt cx="192" cy="192"/>
          </a:xfrm>
        </p:grpSpPr>
        <p:sp>
          <p:nvSpPr>
            <p:cNvPr id="210" name="Line 60">
              <a:extLst>
                <a:ext uri="{FF2B5EF4-FFF2-40B4-BE49-F238E27FC236}">
                  <a16:creationId xmlns:a16="http://schemas.microsoft.com/office/drawing/2014/main" id="{A570F919-D8FA-E274-594F-E09F26B51E9A}"/>
                </a:ext>
              </a:extLst>
            </p:cNvPr>
            <p:cNvSpPr>
              <a:spLocks noChangeShapeType="1"/>
            </p:cNvSpPr>
            <p:nvPr/>
          </p:nvSpPr>
          <p:spPr bwMode="auto">
            <a:xfrm>
              <a:off x="1810" y="2253"/>
              <a:ext cx="192" cy="188"/>
            </a:xfrm>
            <a:prstGeom prst="line">
              <a:avLst/>
            </a:prstGeom>
            <a:noFill/>
            <a:ln w="38100">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11" name="Line 61">
              <a:extLst>
                <a:ext uri="{FF2B5EF4-FFF2-40B4-BE49-F238E27FC236}">
                  <a16:creationId xmlns:a16="http://schemas.microsoft.com/office/drawing/2014/main" id="{56E68A21-58FB-A6B8-B318-74F45659163A}"/>
                </a:ext>
              </a:extLst>
            </p:cNvPr>
            <p:cNvSpPr>
              <a:spLocks noChangeShapeType="1"/>
            </p:cNvSpPr>
            <p:nvPr/>
          </p:nvSpPr>
          <p:spPr bwMode="auto">
            <a:xfrm rot="-5380713">
              <a:off x="1810" y="2253"/>
              <a:ext cx="192" cy="188"/>
            </a:xfrm>
            <a:prstGeom prst="line">
              <a:avLst/>
            </a:prstGeom>
            <a:noFill/>
            <a:ln w="38100">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grpSp>
        <p:nvGrpSpPr>
          <p:cNvPr id="212" name="Group 62">
            <a:extLst>
              <a:ext uri="{FF2B5EF4-FFF2-40B4-BE49-F238E27FC236}">
                <a16:creationId xmlns:a16="http://schemas.microsoft.com/office/drawing/2014/main" id="{FE39EA34-EC1B-4691-C020-EF99EC6EA139}"/>
              </a:ext>
            </a:extLst>
          </p:cNvPr>
          <p:cNvGrpSpPr>
            <a:grpSpLocks/>
          </p:cNvGrpSpPr>
          <p:nvPr/>
        </p:nvGrpSpPr>
        <p:grpSpPr bwMode="auto">
          <a:xfrm>
            <a:off x="8740559" y="3560762"/>
            <a:ext cx="304800" cy="304800"/>
            <a:chOff x="1810" y="2251"/>
            <a:chExt cx="192" cy="192"/>
          </a:xfrm>
        </p:grpSpPr>
        <p:sp>
          <p:nvSpPr>
            <p:cNvPr id="213" name="Line 63">
              <a:extLst>
                <a:ext uri="{FF2B5EF4-FFF2-40B4-BE49-F238E27FC236}">
                  <a16:creationId xmlns:a16="http://schemas.microsoft.com/office/drawing/2014/main" id="{19444C83-1252-23C5-5813-023E96F9A434}"/>
                </a:ext>
              </a:extLst>
            </p:cNvPr>
            <p:cNvSpPr>
              <a:spLocks noChangeShapeType="1"/>
            </p:cNvSpPr>
            <p:nvPr/>
          </p:nvSpPr>
          <p:spPr bwMode="auto">
            <a:xfrm>
              <a:off x="1810" y="2253"/>
              <a:ext cx="192" cy="188"/>
            </a:xfrm>
            <a:prstGeom prst="line">
              <a:avLst/>
            </a:prstGeom>
            <a:noFill/>
            <a:ln w="38100">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14" name="Line 64">
              <a:extLst>
                <a:ext uri="{FF2B5EF4-FFF2-40B4-BE49-F238E27FC236}">
                  <a16:creationId xmlns:a16="http://schemas.microsoft.com/office/drawing/2014/main" id="{06C3005B-9895-229A-EF3C-74896BC8F5D5}"/>
                </a:ext>
              </a:extLst>
            </p:cNvPr>
            <p:cNvSpPr>
              <a:spLocks noChangeShapeType="1"/>
            </p:cNvSpPr>
            <p:nvPr/>
          </p:nvSpPr>
          <p:spPr bwMode="auto">
            <a:xfrm rot="-5380713">
              <a:off x="1810" y="2253"/>
              <a:ext cx="192" cy="188"/>
            </a:xfrm>
            <a:prstGeom prst="line">
              <a:avLst/>
            </a:prstGeom>
            <a:noFill/>
            <a:ln w="38100">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graphicFrame>
        <p:nvGraphicFramePr>
          <p:cNvPr id="215" name="Object 65">
            <a:extLst>
              <a:ext uri="{FF2B5EF4-FFF2-40B4-BE49-F238E27FC236}">
                <a16:creationId xmlns:a16="http://schemas.microsoft.com/office/drawing/2014/main" id="{54B41BD3-5144-9CBD-9F18-FF04B85C34E6}"/>
              </a:ext>
            </a:extLst>
          </p:cNvPr>
          <p:cNvGraphicFramePr>
            <a:graphicFrameLocks noChangeAspect="1"/>
          </p:cNvGraphicFramePr>
          <p:nvPr>
            <p:extLst>
              <p:ext uri="{D42A27DB-BD31-4B8C-83A1-F6EECF244321}">
                <p14:modId xmlns:p14="http://schemas.microsoft.com/office/powerpoint/2010/main" val="486032408"/>
              </p:ext>
            </p:extLst>
          </p:nvPr>
        </p:nvGraphicFramePr>
        <p:xfrm>
          <a:off x="9378734" y="1781174"/>
          <a:ext cx="727075" cy="476250"/>
        </p:xfrm>
        <a:graphic>
          <a:graphicData uri="http://schemas.openxmlformats.org/presentationml/2006/ole">
            <mc:AlternateContent xmlns:mc="http://schemas.openxmlformats.org/markup-compatibility/2006">
              <mc:Choice xmlns:v="urn:schemas-microsoft-com:vml" Requires="v">
                <p:oleObj name="Equation" r:id="rId4" imgW="285680" imgH="171317" progId="Equation.3">
                  <p:embed/>
                </p:oleObj>
              </mc:Choice>
              <mc:Fallback>
                <p:oleObj name="Equation" r:id="rId4" imgW="285680" imgH="171317" progId="Equation.3">
                  <p:embed/>
                  <p:pic>
                    <p:nvPicPr>
                      <p:cNvPr id="215" name="Object 65">
                        <a:extLst>
                          <a:ext uri="{FF2B5EF4-FFF2-40B4-BE49-F238E27FC236}">
                            <a16:creationId xmlns:a16="http://schemas.microsoft.com/office/drawing/2014/main" id="{54B41BD3-5144-9CBD-9F18-FF04B85C34E6}"/>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9378734" y="1781174"/>
                        <a:ext cx="727075" cy="4762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p:nvGrpSpPr>
          <p:cNvPr id="216" name="Group 66">
            <a:extLst>
              <a:ext uri="{FF2B5EF4-FFF2-40B4-BE49-F238E27FC236}">
                <a16:creationId xmlns:a16="http://schemas.microsoft.com/office/drawing/2014/main" id="{E015A12B-699E-FD0E-6C2E-D3C6C2381533}"/>
              </a:ext>
            </a:extLst>
          </p:cNvPr>
          <p:cNvGrpSpPr>
            <a:grpSpLocks/>
          </p:cNvGrpSpPr>
          <p:nvPr/>
        </p:nvGrpSpPr>
        <p:grpSpPr bwMode="auto">
          <a:xfrm>
            <a:off x="6313271" y="2600324"/>
            <a:ext cx="698500" cy="1887538"/>
            <a:chOff x="3151" y="1823"/>
            <a:chExt cx="440" cy="1189"/>
          </a:xfrm>
        </p:grpSpPr>
        <p:sp>
          <p:nvSpPr>
            <p:cNvPr id="217" name="AutoShape 67">
              <a:extLst>
                <a:ext uri="{FF2B5EF4-FFF2-40B4-BE49-F238E27FC236}">
                  <a16:creationId xmlns:a16="http://schemas.microsoft.com/office/drawing/2014/main" id="{95259A6D-A5E1-06ED-C8BB-57133F48321B}"/>
                </a:ext>
              </a:extLst>
            </p:cNvPr>
            <p:cNvSpPr>
              <a:spLocks noChangeArrowheads="1"/>
            </p:cNvSpPr>
            <p:nvPr/>
          </p:nvSpPr>
          <p:spPr bwMode="auto">
            <a:xfrm>
              <a:off x="3151" y="2734"/>
              <a:ext cx="440" cy="278"/>
            </a:xfrm>
            <a:prstGeom prst="wedgeRoundRectCallout">
              <a:avLst>
                <a:gd name="adj1" fmla="val 100907"/>
                <a:gd name="adj2" fmla="val -50361"/>
                <a:gd name="adj3" fmla="val 16667"/>
              </a:avLst>
            </a:prstGeom>
            <a:solidFill>
              <a:srgbClr val="FFFFCC"/>
            </a:solidFill>
            <a:ln w="9525">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r>
                <a:rPr lang="en-US" altLang="zh-CN" sz="2400">
                  <a:solidFill>
                    <a:srgbClr val="FF0066"/>
                  </a:solidFill>
                </a:rPr>
                <a:t>0</a:t>
              </a:r>
            </a:p>
          </p:txBody>
        </p:sp>
        <p:sp>
          <p:nvSpPr>
            <p:cNvPr id="218" name="AutoShape 68">
              <a:extLst>
                <a:ext uri="{FF2B5EF4-FFF2-40B4-BE49-F238E27FC236}">
                  <a16:creationId xmlns:a16="http://schemas.microsoft.com/office/drawing/2014/main" id="{5107779D-2375-3493-C86D-CD94E6AAA901}"/>
                </a:ext>
              </a:extLst>
            </p:cNvPr>
            <p:cNvSpPr>
              <a:spLocks noChangeArrowheads="1"/>
            </p:cNvSpPr>
            <p:nvPr/>
          </p:nvSpPr>
          <p:spPr bwMode="auto">
            <a:xfrm>
              <a:off x="3151" y="1823"/>
              <a:ext cx="440" cy="287"/>
            </a:xfrm>
            <a:prstGeom prst="wedgeRoundRectCallout">
              <a:avLst>
                <a:gd name="adj1" fmla="val 100681"/>
                <a:gd name="adj2" fmla="val -59060"/>
                <a:gd name="adj3" fmla="val 16667"/>
              </a:avLst>
            </a:prstGeom>
            <a:solidFill>
              <a:srgbClr val="FFFFCC"/>
            </a:solidFill>
            <a:ln w="9525">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r>
                <a:rPr lang="en-US" altLang="zh-CN" sz="2400">
                  <a:solidFill>
                    <a:srgbClr val="0033CC"/>
                  </a:solidFill>
                </a:rPr>
                <a:t>1</a:t>
              </a:r>
            </a:p>
          </p:txBody>
        </p:sp>
      </p:grpSp>
      <p:grpSp>
        <p:nvGrpSpPr>
          <p:cNvPr id="219" name="Group 69">
            <a:extLst>
              <a:ext uri="{FF2B5EF4-FFF2-40B4-BE49-F238E27FC236}">
                <a16:creationId xmlns:a16="http://schemas.microsoft.com/office/drawing/2014/main" id="{3691179B-F050-8801-C9F0-F761B33B6F5B}"/>
              </a:ext>
            </a:extLst>
          </p:cNvPr>
          <p:cNvGrpSpPr>
            <a:grpSpLocks/>
          </p:cNvGrpSpPr>
          <p:nvPr/>
        </p:nvGrpSpPr>
        <p:grpSpPr bwMode="auto">
          <a:xfrm>
            <a:off x="9162834" y="2676524"/>
            <a:ext cx="909637" cy="1784350"/>
            <a:chOff x="4946" y="1871"/>
            <a:chExt cx="573" cy="1124"/>
          </a:xfrm>
        </p:grpSpPr>
        <p:sp>
          <p:nvSpPr>
            <p:cNvPr id="220" name="AutoShape 70">
              <a:extLst>
                <a:ext uri="{FF2B5EF4-FFF2-40B4-BE49-F238E27FC236}">
                  <a16:creationId xmlns:a16="http://schemas.microsoft.com/office/drawing/2014/main" id="{2790F899-C4BF-7A31-0D0B-1AFD35372E1D}"/>
                </a:ext>
              </a:extLst>
            </p:cNvPr>
            <p:cNvSpPr>
              <a:spLocks noChangeArrowheads="1"/>
            </p:cNvSpPr>
            <p:nvPr/>
          </p:nvSpPr>
          <p:spPr bwMode="auto">
            <a:xfrm>
              <a:off x="4952" y="2707"/>
              <a:ext cx="567" cy="288"/>
            </a:xfrm>
            <a:prstGeom prst="wedgeRoundRectCallout">
              <a:avLst>
                <a:gd name="adj1" fmla="val -98852"/>
                <a:gd name="adj2" fmla="val -64931"/>
                <a:gd name="adj3" fmla="val 16667"/>
              </a:avLst>
            </a:prstGeom>
            <a:solidFill>
              <a:srgbClr val="FFFFCC"/>
            </a:solidFill>
            <a:ln w="9525">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r>
                <a:rPr lang="zh-CN" altLang="en-US" sz="2400">
                  <a:solidFill>
                    <a:srgbClr val="FF0066"/>
                  </a:solidFill>
                </a:rPr>
                <a:t>使能</a:t>
              </a:r>
            </a:p>
          </p:txBody>
        </p:sp>
        <p:sp>
          <p:nvSpPr>
            <p:cNvPr id="221" name="AutoShape 71">
              <a:extLst>
                <a:ext uri="{FF2B5EF4-FFF2-40B4-BE49-F238E27FC236}">
                  <a16:creationId xmlns:a16="http://schemas.microsoft.com/office/drawing/2014/main" id="{F3082337-1104-CC6A-47B2-4C75FD94BEF3}"/>
                </a:ext>
              </a:extLst>
            </p:cNvPr>
            <p:cNvSpPr>
              <a:spLocks noChangeArrowheads="1"/>
            </p:cNvSpPr>
            <p:nvPr/>
          </p:nvSpPr>
          <p:spPr bwMode="auto">
            <a:xfrm>
              <a:off x="4946" y="1871"/>
              <a:ext cx="567" cy="288"/>
            </a:xfrm>
            <a:prstGeom prst="wedgeRoundRectCallout">
              <a:avLst>
                <a:gd name="adj1" fmla="val -98852"/>
                <a:gd name="adj2" fmla="val -64931"/>
                <a:gd name="adj3" fmla="val 16667"/>
              </a:avLst>
            </a:prstGeom>
            <a:solidFill>
              <a:srgbClr val="FFFFCC"/>
            </a:solidFill>
            <a:ln w="9525">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r>
                <a:rPr lang="zh-CN" altLang="en-US" sz="2400">
                  <a:solidFill>
                    <a:srgbClr val="0033CC"/>
                  </a:solidFill>
                </a:rPr>
                <a:t>禁止</a:t>
              </a:r>
            </a:p>
          </p:txBody>
        </p:sp>
      </p:grpSp>
      <p:graphicFrame>
        <p:nvGraphicFramePr>
          <p:cNvPr id="222" name="Object 72">
            <a:extLst>
              <a:ext uri="{FF2B5EF4-FFF2-40B4-BE49-F238E27FC236}">
                <a16:creationId xmlns:a16="http://schemas.microsoft.com/office/drawing/2014/main" id="{5CD8A4AE-A583-A2D7-F549-0125AE004B77}"/>
              </a:ext>
            </a:extLst>
          </p:cNvPr>
          <p:cNvGraphicFramePr>
            <a:graphicFrameLocks noChangeAspect="1"/>
          </p:cNvGraphicFramePr>
          <p:nvPr>
            <p:extLst>
              <p:ext uri="{D42A27DB-BD31-4B8C-83A1-F6EECF244321}">
                <p14:modId xmlns:p14="http://schemas.microsoft.com/office/powerpoint/2010/main" val="2582647189"/>
              </p:ext>
            </p:extLst>
          </p:nvPr>
        </p:nvGraphicFramePr>
        <p:xfrm>
          <a:off x="9362859" y="1766887"/>
          <a:ext cx="727075" cy="476250"/>
        </p:xfrm>
        <a:graphic>
          <a:graphicData uri="http://schemas.openxmlformats.org/presentationml/2006/ole">
            <mc:AlternateContent xmlns:mc="http://schemas.openxmlformats.org/markup-compatibility/2006">
              <mc:Choice xmlns:v="urn:schemas-microsoft-com:vml" Requires="v">
                <p:oleObj name="Equation" r:id="rId6" imgW="285680" imgH="171317" progId="Equation.3">
                  <p:embed/>
                </p:oleObj>
              </mc:Choice>
              <mc:Fallback>
                <p:oleObj name="Equation" r:id="rId6" imgW="285680" imgH="171317" progId="Equation.3">
                  <p:embed/>
                  <p:pic>
                    <p:nvPicPr>
                      <p:cNvPr id="222" name="Object 72">
                        <a:extLst>
                          <a:ext uri="{FF2B5EF4-FFF2-40B4-BE49-F238E27FC236}">
                            <a16:creationId xmlns:a16="http://schemas.microsoft.com/office/drawing/2014/main" id="{5CD8A4AE-A583-A2D7-F549-0125AE004B77}"/>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9362859" y="1766887"/>
                        <a:ext cx="727075" cy="476250"/>
                      </a:xfrm>
                      <a:prstGeom prst="rect">
                        <a:avLst/>
                      </a:prstGeom>
                      <a:solidFill>
                        <a:srgbClr val="A5CEAD"/>
                      </a:soli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p:nvGrpSpPr>
          <p:cNvPr id="223" name="Group 73">
            <a:extLst>
              <a:ext uri="{FF2B5EF4-FFF2-40B4-BE49-F238E27FC236}">
                <a16:creationId xmlns:a16="http://schemas.microsoft.com/office/drawing/2014/main" id="{8BC85CAC-A9C9-A7F5-FB0D-E917B7FFC9CD}"/>
              </a:ext>
            </a:extLst>
          </p:cNvPr>
          <p:cNvGrpSpPr>
            <a:grpSpLocks/>
          </p:cNvGrpSpPr>
          <p:nvPr/>
        </p:nvGrpSpPr>
        <p:grpSpPr bwMode="auto">
          <a:xfrm>
            <a:off x="8551646" y="2206624"/>
            <a:ext cx="304800" cy="304800"/>
            <a:chOff x="1810" y="2251"/>
            <a:chExt cx="192" cy="192"/>
          </a:xfrm>
        </p:grpSpPr>
        <p:sp>
          <p:nvSpPr>
            <p:cNvPr id="224" name="Line 74">
              <a:extLst>
                <a:ext uri="{FF2B5EF4-FFF2-40B4-BE49-F238E27FC236}">
                  <a16:creationId xmlns:a16="http://schemas.microsoft.com/office/drawing/2014/main" id="{8D339A82-4131-066E-8781-ADF6E47F5E63}"/>
                </a:ext>
              </a:extLst>
            </p:cNvPr>
            <p:cNvSpPr>
              <a:spLocks noChangeShapeType="1"/>
            </p:cNvSpPr>
            <p:nvPr/>
          </p:nvSpPr>
          <p:spPr bwMode="auto">
            <a:xfrm>
              <a:off x="1810" y="2253"/>
              <a:ext cx="192" cy="188"/>
            </a:xfrm>
            <a:prstGeom prst="line">
              <a:avLst/>
            </a:prstGeom>
            <a:noFill/>
            <a:ln w="38100">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25" name="Line 75">
              <a:extLst>
                <a:ext uri="{FF2B5EF4-FFF2-40B4-BE49-F238E27FC236}">
                  <a16:creationId xmlns:a16="http://schemas.microsoft.com/office/drawing/2014/main" id="{6BF35ED5-EDF5-0CE3-D288-C965D0C5CA94}"/>
                </a:ext>
              </a:extLst>
            </p:cNvPr>
            <p:cNvSpPr>
              <a:spLocks noChangeShapeType="1"/>
            </p:cNvSpPr>
            <p:nvPr/>
          </p:nvSpPr>
          <p:spPr bwMode="auto">
            <a:xfrm rot="-5380713">
              <a:off x="1810" y="2253"/>
              <a:ext cx="192" cy="188"/>
            </a:xfrm>
            <a:prstGeom prst="line">
              <a:avLst/>
            </a:prstGeom>
            <a:noFill/>
            <a:ln w="38100">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grpSp>
        <p:nvGrpSpPr>
          <p:cNvPr id="226" name="Group 76">
            <a:extLst>
              <a:ext uri="{FF2B5EF4-FFF2-40B4-BE49-F238E27FC236}">
                <a16:creationId xmlns:a16="http://schemas.microsoft.com/office/drawing/2014/main" id="{ACA5B242-0D49-00CA-2A80-1062DF42EBA3}"/>
              </a:ext>
            </a:extLst>
          </p:cNvPr>
          <p:cNvGrpSpPr>
            <a:grpSpLocks/>
          </p:cNvGrpSpPr>
          <p:nvPr/>
        </p:nvGrpSpPr>
        <p:grpSpPr bwMode="auto">
          <a:xfrm>
            <a:off x="8557996" y="2206624"/>
            <a:ext cx="304800" cy="304800"/>
            <a:chOff x="1810" y="2251"/>
            <a:chExt cx="192" cy="192"/>
          </a:xfrm>
        </p:grpSpPr>
        <p:sp>
          <p:nvSpPr>
            <p:cNvPr id="227" name="Line 77">
              <a:extLst>
                <a:ext uri="{FF2B5EF4-FFF2-40B4-BE49-F238E27FC236}">
                  <a16:creationId xmlns:a16="http://schemas.microsoft.com/office/drawing/2014/main" id="{9246D484-2AF3-016A-DC4E-7FE0CA928F4A}"/>
                </a:ext>
              </a:extLst>
            </p:cNvPr>
            <p:cNvSpPr>
              <a:spLocks noChangeShapeType="1"/>
            </p:cNvSpPr>
            <p:nvPr/>
          </p:nvSpPr>
          <p:spPr bwMode="auto">
            <a:xfrm>
              <a:off x="1810" y="2253"/>
              <a:ext cx="192" cy="188"/>
            </a:xfrm>
            <a:prstGeom prst="line">
              <a:avLst/>
            </a:prstGeom>
            <a:noFill/>
            <a:ln w="38100">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28" name="Line 78">
              <a:extLst>
                <a:ext uri="{FF2B5EF4-FFF2-40B4-BE49-F238E27FC236}">
                  <a16:creationId xmlns:a16="http://schemas.microsoft.com/office/drawing/2014/main" id="{2008C670-DE95-5D8C-BD9E-BAE6C014B5AC}"/>
                </a:ext>
              </a:extLst>
            </p:cNvPr>
            <p:cNvSpPr>
              <a:spLocks noChangeShapeType="1"/>
            </p:cNvSpPr>
            <p:nvPr/>
          </p:nvSpPr>
          <p:spPr bwMode="auto">
            <a:xfrm rot="-5380713">
              <a:off x="1810" y="2253"/>
              <a:ext cx="192" cy="188"/>
            </a:xfrm>
            <a:prstGeom prst="line">
              <a:avLst/>
            </a:prstGeom>
            <a:noFill/>
            <a:ln w="38100">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grpSp>
        <p:nvGrpSpPr>
          <p:cNvPr id="229" name="Group 79">
            <a:extLst>
              <a:ext uri="{FF2B5EF4-FFF2-40B4-BE49-F238E27FC236}">
                <a16:creationId xmlns:a16="http://schemas.microsoft.com/office/drawing/2014/main" id="{4ED6E61C-F63B-33E9-227D-9BA3F70C8685}"/>
              </a:ext>
            </a:extLst>
          </p:cNvPr>
          <p:cNvGrpSpPr>
            <a:grpSpLocks/>
          </p:cNvGrpSpPr>
          <p:nvPr/>
        </p:nvGrpSpPr>
        <p:grpSpPr bwMode="auto">
          <a:xfrm>
            <a:off x="8557996" y="2198687"/>
            <a:ext cx="304800" cy="304800"/>
            <a:chOff x="1810" y="2251"/>
            <a:chExt cx="192" cy="192"/>
          </a:xfrm>
        </p:grpSpPr>
        <p:sp>
          <p:nvSpPr>
            <p:cNvPr id="230" name="Line 80">
              <a:extLst>
                <a:ext uri="{FF2B5EF4-FFF2-40B4-BE49-F238E27FC236}">
                  <a16:creationId xmlns:a16="http://schemas.microsoft.com/office/drawing/2014/main" id="{95A6656C-6DDA-3B4C-7110-71144BC4B060}"/>
                </a:ext>
              </a:extLst>
            </p:cNvPr>
            <p:cNvSpPr>
              <a:spLocks noChangeShapeType="1"/>
            </p:cNvSpPr>
            <p:nvPr/>
          </p:nvSpPr>
          <p:spPr bwMode="auto">
            <a:xfrm>
              <a:off x="1810" y="2253"/>
              <a:ext cx="192" cy="188"/>
            </a:xfrm>
            <a:prstGeom prst="line">
              <a:avLst/>
            </a:prstGeom>
            <a:noFill/>
            <a:ln w="38100">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31" name="Line 81">
              <a:extLst>
                <a:ext uri="{FF2B5EF4-FFF2-40B4-BE49-F238E27FC236}">
                  <a16:creationId xmlns:a16="http://schemas.microsoft.com/office/drawing/2014/main" id="{0C813B0F-02BE-FAFA-699A-8885986BAACE}"/>
                </a:ext>
              </a:extLst>
            </p:cNvPr>
            <p:cNvSpPr>
              <a:spLocks noChangeShapeType="1"/>
            </p:cNvSpPr>
            <p:nvPr/>
          </p:nvSpPr>
          <p:spPr bwMode="auto">
            <a:xfrm rot="-5380713">
              <a:off x="1810" y="2253"/>
              <a:ext cx="192" cy="188"/>
            </a:xfrm>
            <a:prstGeom prst="line">
              <a:avLst/>
            </a:prstGeom>
            <a:noFill/>
            <a:ln w="38100">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sp>
        <p:nvSpPr>
          <p:cNvPr id="232" name="Line 82">
            <a:extLst>
              <a:ext uri="{FF2B5EF4-FFF2-40B4-BE49-F238E27FC236}">
                <a16:creationId xmlns:a16="http://schemas.microsoft.com/office/drawing/2014/main" id="{ABFCF1EB-0C66-4F8E-6FD5-A70EAAA06CE2}"/>
              </a:ext>
            </a:extLst>
          </p:cNvPr>
          <p:cNvSpPr>
            <a:spLocks noChangeShapeType="1"/>
          </p:cNvSpPr>
          <p:nvPr/>
        </p:nvSpPr>
        <p:spPr bwMode="auto">
          <a:xfrm rot="10800000" flipH="1">
            <a:off x="7281646" y="2162174"/>
            <a:ext cx="1535113" cy="1588"/>
          </a:xfrm>
          <a:prstGeom prst="line">
            <a:avLst/>
          </a:prstGeom>
          <a:noFill/>
          <a:ln w="50800">
            <a:solidFill>
              <a:srgbClr val="FF0066"/>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33" name="Line 83">
            <a:extLst>
              <a:ext uri="{FF2B5EF4-FFF2-40B4-BE49-F238E27FC236}">
                <a16:creationId xmlns:a16="http://schemas.microsoft.com/office/drawing/2014/main" id="{E692BD93-119E-B12A-EF94-AAEFB950A5BB}"/>
              </a:ext>
            </a:extLst>
          </p:cNvPr>
          <p:cNvSpPr>
            <a:spLocks noChangeShapeType="1"/>
          </p:cNvSpPr>
          <p:nvPr/>
        </p:nvSpPr>
        <p:spPr bwMode="auto">
          <a:xfrm rot="10800000" flipH="1">
            <a:off x="7257834" y="3376612"/>
            <a:ext cx="1535112" cy="0"/>
          </a:xfrm>
          <a:prstGeom prst="line">
            <a:avLst/>
          </a:prstGeom>
          <a:noFill/>
          <a:ln w="50800">
            <a:solidFill>
              <a:srgbClr val="FF0066"/>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 name="灯片编号占位符 2">
            <a:extLst>
              <a:ext uri="{FF2B5EF4-FFF2-40B4-BE49-F238E27FC236}">
                <a16:creationId xmlns:a16="http://schemas.microsoft.com/office/drawing/2014/main" id="{9F7594CA-4E24-D230-09AE-A91CAD3CFB23}"/>
              </a:ext>
            </a:extLst>
          </p:cNvPr>
          <p:cNvSpPr>
            <a:spLocks noGrp="1"/>
          </p:cNvSpPr>
          <p:nvPr>
            <p:ph type="sldNum" sz="quarter" idx="12"/>
          </p:nvPr>
        </p:nvSpPr>
        <p:spPr/>
        <p:txBody>
          <a:bodyPr/>
          <a:lstStyle/>
          <a:p>
            <a:fld id="{392CBAA0-59E6-204E-8F03-85E5040D48B8}" type="slidenum">
              <a:rPr kumimoji="1" lang="zh-CN" altLang="en-US" smtClean="0"/>
              <a:t>124</a:t>
            </a:fld>
            <a:r>
              <a:rPr kumimoji="1" lang="en-US" altLang="zh-CN"/>
              <a:t>/132</a:t>
            </a:r>
            <a:endParaRPr kumimoji="1" lang="zh-CN" altLang="en-US" dirty="0"/>
          </a:p>
        </p:txBody>
      </p:sp>
      <mc:AlternateContent xmlns:mc="http://schemas.openxmlformats.org/markup-compatibility/2006" xmlns:a14="http://schemas.microsoft.com/office/drawing/2010/main">
        <mc:Choice Requires="a14">
          <p:sp>
            <p:nvSpPr>
              <p:cNvPr id="2" name="文本框 1">
                <a:extLst>
                  <a:ext uri="{FF2B5EF4-FFF2-40B4-BE49-F238E27FC236}">
                    <a16:creationId xmlns:a16="http://schemas.microsoft.com/office/drawing/2014/main" id="{91AD9840-9011-BF0C-DE82-17B8C163EA88}"/>
                  </a:ext>
                </a:extLst>
              </p:cNvPr>
              <p:cNvSpPr txBox="1"/>
              <p:nvPr/>
            </p:nvSpPr>
            <p:spPr>
              <a:xfrm>
                <a:off x="1711125" y="3214687"/>
                <a:ext cx="1480598" cy="369332"/>
              </a:xfrm>
              <a:prstGeom prst="rect">
                <a:avLst/>
              </a:prstGeom>
              <a:noFill/>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acc>
                        <m:accPr>
                          <m:chr m:val="̅"/>
                          <m:ctrlPr>
                            <a:rPr kumimoji="1" lang="en-US" altLang="zh-CN" sz="2400" b="1" i="1" smtClean="0">
                              <a:solidFill>
                                <a:srgbClr val="FF0000"/>
                              </a:solidFill>
                              <a:latin typeface="Cambria Math" panose="02040503050406030204" pitchFamily="18" charset="0"/>
                            </a:rPr>
                          </m:ctrlPr>
                        </m:accPr>
                        <m:e>
                          <m:r>
                            <a:rPr kumimoji="1" lang="en-US" altLang="zh-CN" sz="2400" b="1" i="1" smtClean="0">
                              <a:solidFill>
                                <a:srgbClr val="FF0000"/>
                              </a:solidFill>
                              <a:latin typeface="Cambria Math" panose="02040503050406030204" pitchFamily="18" charset="0"/>
                            </a:rPr>
                            <m:t>𝑬𝑵</m:t>
                          </m:r>
                        </m:e>
                      </m:acc>
                      <m:r>
                        <a:rPr kumimoji="1" lang="en-US" altLang="zh-CN" sz="2400" b="1" i="1" smtClean="0">
                          <a:solidFill>
                            <a:srgbClr val="FF0000"/>
                          </a:solidFill>
                          <a:latin typeface="Cambria Math" panose="02040503050406030204" pitchFamily="18" charset="0"/>
                        </a:rPr>
                        <m:t>=</m:t>
                      </m:r>
                      <m:r>
                        <a:rPr kumimoji="1" lang="en-US" altLang="zh-CN" sz="2400" b="1" i="1" smtClean="0">
                          <a:solidFill>
                            <a:srgbClr val="FF0000"/>
                          </a:solidFill>
                          <a:latin typeface="Cambria Math" panose="02040503050406030204" pitchFamily="18" charset="0"/>
                        </a:rPr>
                        <m:t>𝟎</m:t>
                      </m:r>
                      <m:r>
                        <a:rPr kumimoji="1" lang="zh-CN" altLang="en-US" sz="2400" b="1" i="1" smtClean="0">
                          <a:solidFill>
                            <a:srgbClr val="FF0000"/>
                          </a:solidFill>
                          <a:latin typeface="Cambria Math" panose="02040503050406030204" pitchFamily="18" charset="0"/>
                        </a:rPr>
                        <m:t> </m:t>
                      </m:r>
                      <m:r>
                        <a:rPr kumimoji="1" lang="zh-CN" altLang="en-US" sz="2400" b="1" i="1">
                          <a:solidFill>
                            <a:srgbClr val="FF0000"/>
                          </a:solidFill>
                          <a:latin typeface="Cambria Math" panose="02040503050406030204" pitchFamily="18" charset="0"/>
                        </a:rPr>
                        <m:t>时</m:t>
                      </m:r>
                    </m:oMath>
                  </m:oMathPara>
                </a14:m>
                <a:endParaRPr kumimoji="1" lang="zh-CN" altLang="en-US" sz="2400" b="1" dirty="0">
                  <a:solidFill>
                    <a:srgbClr val="FF0000"/>
                  </a:solidFill>
                </a:endParaRPr>
              </a:p>
            </p:txBody>
          </p:sp>
        </mc:Choice>
        <mc:Fallback xmlns="">
          <p:sp>
            <p:nvSpPr>
              <p:cNvPr id="2" name="文本框 1">
                <a:extLst>
                  <a:ext uri="{FF2B5EF4-FFF2-40B4-BE49-F238E27FC236}">
                    <a16:creationId xmlns:a16="http://schemas.microsoft.com/office/drawing/2014/main" id="{91AD9840-9011-BF0C-DE82-17B8C163EA88}"/>
                  </a:ext>
                </a:extLst>
              </p:cNvPr>
              <p:cNvSpPr txBox="1">
                <a:spLocks noRot="1" noChangeAspect="1" noMove="1" noResize="1" noEditPoints="1" noAdjustHandles="1" noChangeArrowheads="1" noChangeShapeType="1" noTextEdit="1"/>
              </p:cNvSpPr>
              <p:nvPr/>
            </p:nvSpPr>
            <p:spPr>
              <a:xfrm>
                <a:off x="1711125" y="3214687"/>
                <a:ext cx="1480598" cy="369332"/>
              </a:xfrm>
              <a:prstGeom prst="rect">
                <a:avLst/>
              </a:prstGeom>
              <a:blipFill>
                <a:blip r:embed="rId8"/>
                <a:stretch>
                  <a:fillRect l="-3390" t="-3226" r="-5932" b="-35484"/>
                </a:stretch>
              </a:blipFill>
            </p:spPr>
            <p:txBody>
              <a:bodyPr/>
              <a:lstStyle/>
              <a:p>
                <a:r>
                  <a:rPr lang="zh-CN" altLang="en-US">
                    <a:noFill/>
                  </a:rPr>
                  <a:t> </a:t>
                </a:r>
              </a:p>
            </p:txBody>
          </p:sp>
        </mc:Fallback>
      </mc:AlternateContent>
      <mc:AlternateContent xmlns:mc="http://schemas.openxmlformats.org/markup-compatibility/2006" xmlns:a14="http://schemas.microsoft.com/office/drawing/2010/main">
        <mc:Choice Requires="a14">
          <p:sp>
            <p:nvSpPr>
              <p:cNvPr id="5" name="文本框 4">
                <a:extLst>
                  <a:ext uri="{FF2B5EF4-FFF2-40B4-BE49-F238E27FC236}">
                    <a16:creationId xmlns:a16="http://schemas.microsoft.com/office/drawing/2014/main" id="{3B1C5688-6B7A-2237-6B3E-607616FF64BD}"/>
                  </a:ext>
                </a:extLst>
              </p:cNvPr>
              <p:cNvSpPr txBox="1"/>
              <p:nvPr/>
            </p:nvSpPr>
            <p:spPr>
              <a:xfrm>
                <a:off x="1711125" y="4003674"/>
                <a:ext cx="1480598" cy="369332"/>
              </a:xfrm>
              <a:prstGeom prst="rect">
                <a:avLst/>
              </a:prstGeom>
              <a:noFill/>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acc>
                        <m:accPr>
                          <m:chr m:val="̅"/>
                          <m:ctrlPr>
                            <a:rPr kumimoji="1" lang="en-US" altLang="zh-CN" sz="2400" b="1" i="1" smtClean="0">
                              <a:solidFill>
                                <a:srgbClr val="FF0000"/>
                              </a:solidFill>
                              <a:latin typeface="Cambria Math" panose="02040503050406030204" pitchFamily="18" charset="0"/>
                            </a:rPr>
                          </m:ctrlPr>
                        </m:accPr>
                        <m:e>
                          <m:r>
                            <a:rPr kumimoji="1" lang="en-US" altLang="zh-CN" sz="2400" b="1" i="1" smtClean="0">
                              <a:solidFill>
                                <a:srgbClr val="FF0000"/>
                              </a:solidFill>
                              <a:latin typeface="Cambria Math" panose="02040503050406030204" pitchFamily="18" charset="0"/>
                            </a:rPr>
                            <m:t>𝑬𝑵</m:t>
                          </m:r>
                        </m:e>
                      </m:acc>
                      <m:r>
                        <a:rPr kumimoji="1" lang="en-US" altLang="zh-CN" sz="2400" b="1" i="1" smtClean="0">
                          <a:solidFill>
                            <a:srgbClr val="FF0000"/>
                          </a:solidFill>
                          <a:latin typeface="Cambria Math" panose="02040503050406030204" pitchFamily="18" charset="0"/>
                        </a:rPr>
                        <m:t>=</m:t>
                      </m:r>
                      <m:r>
                        <a:rPr kumimoji="1" lang="en-US" altLang="zh-CN" sz="2400" b="1" i="1" smtClean="0">
                          <a:solidFill>
                            <a:srgbClr val="FF0000"/>
                          </a:solidFill>
                          <a:latin typeface="Cambria Math" panose="02040503050406030204" pitchFamily="18" charset="0"/>
                        </a:rPr>
                        <m:t>𝟏</m:t>
                      </m:r>
                      <m:r>
                        <a:rPr kumimoji="1" lang="zh-CN" altLang="en-US" sz="2400" b="1" i="1" smtClean="0">
                          <a:solidFill>
                            <a:srgbClr val="FF0000"/>
                          </a:solidFill>
                          <a:latin typeface="Cambria Math" panose="02040503050406030204" pitchFamily="18" charset="0"/>
                        </a:rPr>
                        <m:t> </m:t>
                      </m:r>
                      <m:r>
                        <a:rPr kumimoji="1" lang="zh-CN" altLang="en-US" sz="2400" b="1" i="1">
                          <a:solidFill>
                            <a:srgbClr val="FF0000"/>
                          </a:solidFill>
                          <a:latin typeface="Cambria Math" panose="02040503050406030204" pitchFamily="18" charset="0"/>
                        </a:rPr>
                        <m:t>时</m:t>
                      </m:r>
                    </m:oMath>
                  </m:oMathPara>
                </a14:m>
                <a:endParaRPr kumimoji="1" lang="zh-CN" altLang="en-US" sz="2400" b="1" dirty="0">
                  <a:solidFill>
                    <a:srgbClr val="FF0000"/>
                  </a:solidFill>
                </a:endParaRPr>
              </a:p>
            </p:txBody>
          </p:sp>
        </mc:Choice>
        <mc:Fallback xmlns="">
          <p:sp>
            <p:nvSpPr>
              <p:cNvPr id="5" name="文本框 4">
                <a:extLst>
                  <a:ext uri="{FF2B5EF4-FFF2-40B4-BE49-F238E27FC236}">
                    <a16:creationId xmlns:a16="http://schemas.microsoft.com/office/drawing/2014/main" id="{3B1C5688-6B7A-2237-6B3E-607616FF64BD}"/>
                  </a:ext>
                </a:extLst>
              </p:cNvPr>
              <p:cNvSpPr txBox="1">
                <a:spLocks noRot="1" noChangeAspect="1" noMove="1" noResize="1" noEditPoints="1" noAdjustHandles="1" noChangeArrowheads="1" noChangeShapeType="1" noTextEdit="1"/>
              </p:cNvSpPr>
              <p:nvPr/>
            </p:nvSpPr>
            <p:spPr>
              <a:xfrm>
                <a:off x="1711125" y="4003674"/>
                <a:ext cx="1480598" cy="369332"/>
              </a:xfrm>
              <a:prstGeom prst="rect">
                <a:avLst/>
              </a:prstGeom>
              <a:blipFill>
                <a:blip r:embed="rId9"/>
                <a:stretch>
                  <a:fillRect l="-3390" t="-6667" r="-5932" b="-36667"/>
                </a:stretch>
              </a:blipFill>
            </p:spPr>
            <p:txBody>
              <a:bodyPr/>
              <a:lstStyle/>
              <a:p>
                <a:r>
                  <a:rPr lang="zh-CN" altLang="en-US">
                    <a:noFill/>
                  </a:rPr>
                  <a:t> </a:t>
                </a:r>
              </a:p>
            </p:txBody>
          </p:sp>
        </mc:Fallback>
      </mc:AlternateContent>
    </p:spTree>
    <p:extLst>
      <p:ext uri="{BB962C8B-B14F-4D97-AF65-F5344CB8AC3E}">
        <p14:creationId xmlns:p14="http://schemas.microsoft.com/office/powerpoint/2010/main" val="309588902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153"/>
                                        </p:tgtEl>
                                        <p:attrNameLst>
                                          <p:attrName>style.visibility</p:attrName>
                                        </p:attrNameLst>
                                      </p:cBhvr>
                                      <p:to>
                                        <p:strVal val="visible"/>
                                      </p:to>
                                    </p:set>
                                    <p:animEffect transition="in" filter="wipe(left)">
                                      <p:cBhvr>
                                        <p:cTn id="7" dur="500"/>
                                        <p:tgtEl>
                                          <p:spTgt spid="153"/>
                                        </p:tgtEl>
                                      </p:cBhvr>
                                    </p:animEffect>
                                  </p:childTnLst>
                                </p:cTn>
                              </p:par>
                            </p:childTnLst>
                          </p:cTn>
                        </p:par>
                      </p:childTnLst>
                    </p:cTn>
                  </p:par>
                  <p:par>
                    <p:cTn id="8" fill="hold">
                      <p:stCondLst>
                        <p:cond delay="indefinite"/>
                      </p:stCondLst>
                      <p:childTnLst>
                        <p:par>
                          <p:cTn id="9" fill="hold">
                            <p:stCondLst>
                              <p:cond delay="0"/>
                            </p:stCondLst>
                            <p:childTnLst>
                              <p:par>
                                <p:cTn id="10" presetID="12" presetClass="entr" presetSubtype="2" fill="hold" nodeType="clickEffect">
                                  <p:stCondLst>
                                    <p:cond delay="0"/>
                                  </p:stCondLst>
                                  <p:childTnLst>
                                    <p:set>
                                      <p:cBhvr>
                                        <p:cTn id="11" dur="1" fill="hold">
                                          <p:stCondLst>
                                            <p:cond delay="0"/>
                                          </p:stCondLst>
                                        </p:cTn>
                                        <p:tgtEl>
                                          <p:spTgt spid="154"/>
                                        </p:tgtEl>
                                        <p:attrNameLst>
                                          <p:attrName>style.visibility</p:attrName>
                                        </p:attrNameLst>
                                      </p:cBhvr>
                                      <p:to>
                                        <p:strVal val="visible"/>
                                      </p:to>
                                    </p:set>
                                    <p:anim calcmode="lin" valueType="num">
                                      <p:cBhvr additive="base">
                                        <p:cTn id="12" dur="500"/>
                                        <p:tgtEl>
                                          <p:spTgt spid="154"/>
                                        </p:tgtEl>
                                        <p:attrNameLst>
                                          <p:attrName>ppt_x</p:attrName>
                                        </p:attrNameLst>
                                      </p:cBhvr>
                                      <p:tavLst>
                                        <p:tav tm="0">
                                          <p:val>
                                            <p:strVal val="#ppt_x+#ppt_w*1.125000"/>
                                          </p:val>
                                        </p:tav>
                                        <p:tav tm="100000">
                                          <p:val>
                                            <p:strVal val="#ppt_x"/>
                                          </p:val>
                                        </p:tav>
                                      </p:tavLst>
                                    </p:anim>
                                    <p:animEffect transition="in" filter="wipe(left)">
                                      <p:cBhvr>
                                        <p:cTn id="13" dur="500"/>
                                        <p:tgtEl>
                                          <p:spTgt spid="154"/>
                                        </p:tgtEl>
                                      </p:cBhvr>
                                    </p:animEffect>
                                  </p:childTnLst>
                                </p:cTn>
                              </p:par>
                            </p:childTnLst>
                          </p:cTn>
                        </p:par>
                        <p:par>
                          <p:cTn id="14" fill="hold">
                            <p:stCondLst>
                              <p:cond delay="500"/>
                            </p:stCondLst>
                            <p:childTnLst>
                              <p:par>
                                <p:cTn id="15" presetID="23" presetClass="entr" presetSubtype="16" fill="hold" nodeType="afterEffect">
                                  <p:stCondLst>
                                    <p:cond delay="1000"/>
                                  </p:stCondLst>
                                  <p:childTnLst>
                                    <p:set>
                                      <p:cBhvr>
                                        <p:cTn id="16" dur="1" fill="hold">
                                          <p:stCondLst>
                                            <p:cond delay="0"/>
                                          </p:stCondLst>
                                        </p:cTn>
                                        <p:tgtEl>
                                          <p:spTgt spid="197"/>
                                        </p:tgtEl>
                                        <p:attrNameLst>
                                          <p:attrName>style.visibility</p:attrName>
                                        </p:attrNameLst>
                                      </p:cBhvr>
                                      <p:to>
                                        <p:strVal val="visible"/>
                                      </p:to>
                                    </p:set>
                                    <p:anim calcmode="lin" valueType="num">
                                      <p:cBhvr>
                                        <p:cTn id="17" dur="500" fill="hold"/>
                                        <p:tgtEl>
                                          <p:spTgt spid="197"/>
                                        </p:tgtEl>
                                        <p:attrNameLst>
                                          <p:attrName>ppt_w</p:attrName>
                                        </p:attrNameLst>
                                      </p:cBhvr>
                                      <p:tavLst>
                                        <p:tav tm="0">
                                          <p:val>
                                            <p:fltVal val="0"/>
                                          </p:val>
                                        </p:tav>
                                        <p:tav tm="100000">
                                          <p:val>
                                            <p:strVal val="#ppt_w"/>
                                          </p:val>
                                        </p:tav>
                                      </p:tavLst>
                                    </p:anim>
                                    <p:anim calcmode="lin" valueType="num">
                                      <p:cBhvr>
                                        <p:cTn id="18" dur="500" fill="hold"/>
                                        <p:tgtEl>
                                          <p:spTgt spid="197"/>
                                        </p:tgtEl>
                                        <p:attrNameLst>
                                          <p:attrName>ppt_h</p:attrName>
                                        </p:attrNameLst>
                                      </p:cBhvr>
                                      <p:tavLst>
                                        <p:tav tm="0">
                                          <p:val>
                                            <p:fltVal val="0"/>
                                          </p:val>
                                        </p:tav>
                                        <p:tav tm="100000">
                                          <p:val>
                                            <p:strVal val="#ppt_h"/>
                                          </p:val>
                                        </p:tav>
                                      </p:tavLst>
                                    </p:anim>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2"/>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2" presetClass="entr" presetSubtype="4" fill="hold" nodeType="clickEffect">
                                  <p:stCondLst>
                                    <p:cond delay="0"/>
                                  </p:stCondLst>
                                  <p:childTnLst>
                                    <p:set>
                                      <p:cBhvr>
                                        <p:cTn id="26" dur="1" fill="hold">
                                          <p:stCondLst>
                                            <p:cond delay="0"/>
                                          </p:stCondLst>
                                        </p:cTn>
                                        <p:tgtEl>
                                          <p:spTgt spid="200"/>
                                        </p:tgtEl>
                                        <p:attrNameLst>
                                          <p:attrName>style.visibility</p:attrName>
                                        </p:attrNameLst>
                                      </p:cBhvr>
                                      <p:to>
                                        <p:strVal val="visible"/>
                                      </p:to>
                                    </p:set>
                                    <p:anim calcmode="lin" valueType="num">
                                      <p:cBhvr additive="base">
                                        <p:cTn id="27" dur="500"/>
                                        <p:tgtEl>
                                          <p:spTgt spid="200"/>
                                        </p:tgtEl>
                                        <p:attrNameLst>
                                          <p:attrName>ppt_y</p:attrName>
                                        </p:attrNameLst>
                                      </p:cBhvr>
                                      <p:tavLst>
                                        <p:tav tm="0">
                                          <p:val>
                                            <p:strVal val="#ppt_y+#ppt_h*1.125000"/>
                                          </p:val>
                                        </p:tav>
                                        <p:tav tm="100000">
                                          <p:val>
                                            <p:strVal val="#ppt_y"/>
                                          </p:val>
                                        </p:tav>
                                      </p:tavLst>
                                    </p:anim>
                                    <p:animEffect transition="in" filter="wipe(up)">
                                      <p:cBhvr>
                                        <p:cTn id="28" dur="500"/>
                                        <p:tgtEl>
                                          <p:spTgt spid="200"/>
                                        </p:tgtEl>
                                      </p:cBhvr>
                                    </p:animEffect>
                                  </p:childTnLst>
                                </p:cTn>
                              </p:par>
                            </p:childTnLst>
                          </p:cTn>
                        </p:par>
                      </p:childTnLst>
                    </p:cTn>
                  </p:par>
                  <p:par>
                    <p:cTn id="29" fill="hold">
                      <p:stCondLst>
                        <p:cond delay="indefinite"/>
                      </p:stCondLst>
                      <p:childTnLst>
                        <p:par>
                          <p:cTn id="30" fill="hold">
                            <p:stCondLst>
                              <p:cond delay="0"/>
                            </p:stCondLst>
                            <p:childTnLst>
                              <p:par>
                                <p:cTn id="31" presetID="12" presetClass="entr" presetSubtype="4" fill="hold" nodeType="clickEffect">
                                  <p:stCondLst>
                                    <p:cond delay="0"/>
                                  </p:stCondLst>
                                  <p:childTnLst>
                                    <p:set>
                                      <p:cBhvr>
                                        <p:cTn id="32" dur="1" fill="hold">
                                          <p:stCondLst>
                                            <p:cond delay="0"/>
                                          </p:stCondLst>
                                        </p:cTn>
                                        <p:tgtEl>
                                          <p:spTgt spid="203"/>
                                        </p:tgtEl>
                                        <p:attrNameLst>
                                          <p:attrName>style.visibility</p:attrName>
                                        </p:attrNameLst>
                                      </p:cBhvr>
                                      <p:to>
                                        <p:strVal val="visible"/>
                                      </p:to>
                                    </p:set>
                                    <p:anim calcmode="lin" valueType="num">
                                      <p:cBhvr additive="base">
                                        <p:cTn id="33" dur="500"/>
                                        <p:tgtEl>
                                          <p:spTgt spid="203"/>
                                        </p:tgtEl>
                                        <p:attrNameLst>
                                          <p:attrName>ppt_y</p:attrName>
                                        </p:attrNameLst>
                                      </p:cBhvr>
                                      <p:tavLst>
                                        <p:tav tm="0">
                                          <p:val>
                                            <p:strVal val="#ppt_y+#ppt_h*1.125000"/>
                                          </p:val>
                                        </p:tav>
                                        <p:tav tm="100000">
                                          <p:val>
                                            <p:strVal val="#ppt_y"/>
                                          </p:val>
                                        </p:tav>
                                      </p:tavLst>
                                    </p:anim>
                                    <p:animEffect transition="in" filter="wipe(up)">
                                      <p:cBhvr>
                                        <p:cTn id="34" dur="500"/>
                                        <p:tgtEl>
                                          <p:spTgt spid="203"/>
                                        </p:tgtEl>
                                      </p:cBhvr>
                                    </p:animEffect>
                                  </p:childTnLst>
                                </p:cTn>
                              </p:par>
                            </p:childTnLst>
                          </p:cTn>
                        </p:par>
                      </p:childTnLst>
                    </p:cTn>
                  </p:par>
                  <p:par>
                    <p:cTn id="35" fill="hold">
                      <p:stCondLst>
                        <p:cond delay="indefinite"/>
                      </p:stCondLst>
                      <p:childTnLst>
                        <p:par>
                          <p:cTn id="36" fill="hold">
                            <p:stCondLst>
                              <p:cond delay="0"/>
                            </p:stCondLst>
                            <p:childTnLst>
                              <p:par>
                                <p:cTn id="37" presetID="11" presetClass="entr" presetSubtype="0" fill="hold" nodeType="clickEffect">
                                  <p:stCondLst>
                                    <p:cond delay="0"/>
                                  </p:stCondLst>
                                  <p:childTnLst>
                                    <p:set>
                                      <p:cBhvr>
                                        <p:cTn id="38" dur="500">
                                          <p:stCondLst>
                                            <p:cond delay="0"/>
                                          </p:stCondLst>
                                        </p:cTn>
                                        <p:tgtEl>
                                          <p:spTgt spid="206"/>
                                        </p:tgtEl>
                                        <p:attrNameLst>
                                          <p:attrName>style.visibility</p:attrName>
                                        </p:attrNameLst>
                                      </p:cBhvr>
                                      <p:to>
                                        <p:strVal val="visible"/>
                                      </p:to>
                                    </p:set>
                                  </p:childTnLst>
                                </p:cTn>
                              </p:par>
                            </p:childTnLst>
                          </p:cTn>
                        </p:par>
                        <p:par>
                          <p:cTn id="39" fill="hold">
                            <p:stCondLst>
                              <p:cond delay="500"/>
                            </p:stCondLst>
                            <p:childTnLst>
                              <p:par>
                                <p:cTn id="40" presetID="11" presetClass="entr" presetSubtype="0" fill="hold" nodeType="afterEffect">
                                  <p:stCondLst>
                                    <p:cond delay="1000"/>
                                  </p:stCondLst>
                                  <p:childTnLst>
                                    <p:set>
                                      <p:cBhvr>
                                        <p:cTn id="41" dur="500">
                                          <p:stCondLst>
                                            <p:cond delay="0"/>
                                          </p:stCondLst>
                                        </p:cTn>
                                        <p:tgtEl>
                                          <p:spTgt spid="209"/>
                                        </p:tgtEl>
                                        <p:attrNameLst>
                                          <p:attrName>style.visibility</p:attrName>
                                        </p:attrNameLst>
                                      </p:cBhvr>
                                      <p:to>
                                        <p:strVal val="visible"/>
                                      </p:to>
                                    </p:set>
                                  </p:childTnLst>
                                </p:cTn>
                              </p:par>
                            </p:childTnLst>
                          </p:cTn>
                        </p:par>
                        <p:par>
                          <p:cTn id="42" fill="hold">
                            <p:stCondLst>
                              <p:cond delay="2000"/>
                            </p:stCondLst>
                            <p:childTnLst>
                              <p:par>
                                <p:cTn id="43" presetID="11" presetClass="entr" presetSubtype="0" fill="hold" nodeType="afterEffect">
                                  <p:stCondLst>
                                    <p:cond delay="1000"/>
                                  </p:stCondLst>
                                  <p:childTnLst>
                                    <p:set>
                                      <p:cBhvr>
                                        <p:cTn id="44" dur="500">
                                          <p:stCondLst>
                                            <p:cond delay="0"/>
                                          </p:stCondLst>
                                        </p:cTn>
                                        <p:tgtEl>
                                          <p:spTgt spid="212"/>
                                        </p:tgtEl>
                                        <p:attrNameLst>
                                          <p:attrName>style.visibility</p:attrName>
                                        </p:attrNameLst>
                                      </p:cBhvr>
                                      <p:to>
                                        <p:strVal val="visible"/>
                                      </p:to>
                                    </p:set>
                                  </p:childTnLst>
                                  <p:subTnLst>
                                    <p:set>
                                      <p:cBhvr override="childStyle">
                                        <p:cTn dur="1" fill="hold" display="0" masterRel="nextClick" afterEffect="1"/>
                                        <p:tgtEl>
                                          <p:spTgt spid="212"/>
                                        </p:tgtEl>
                                        <p:attrNameLst>
                                          <p:attrName>style.visibility</p:attrName>
                                        </p:attrNameLst>
                                      </p:cBhvr>
                                      <p:to>
                                        <p:strVal val="hidden"/>
                                      </p:to>
                                    </p:set>
                                  </p:subTnLst>
                                </p:cTn>
                              </p:par>
                            </p:childTnLst>
                          </p:cTn>
                        </p:par>
                        <p:par>
                          <p:cTn id="45" fill="hold">
                            <p:stCondLst>
                              <p:cond delay="3500"/>
                            </p:stCondLst>
                            <p:childTnLst>
                              <p:par>
                                <p:cTn id="46" presetID="22" presetClass="entr" presetSubtype="8" fill="hold" grpId="0" nodeType="afterEffect">
                                  <p:stCondLst>
                                    <p:cond delay="1000"/>
                                  </p:stCondLst>
                                  <p:childTnLst>
                                    <p:set>
                                      <p:cBhvr>
                                        <p:cTn id="47" dur="1" fill="hold">
                                          <p:stCondLst>
                                            <p:cond delay="0"/>
                                          </p:stCondLst>
                                        </p:cTn>
                                        <p:tgtEl>
                                          <p:spTgt spid="232"/>
                                        </p:tgtEl>
                                        <p:attrNameLst>
                                          <p:attrName>style.visibility</p:attrName>
                                        </p:attrNameLst>
                                      </p:cBhvr>
                                      <p:to>
                                        <p:strVal val="visible"/>
                                      </p:to>
                                    </p:set>
                                    <p:animEffect transition="in" filter="wipe(left)">
                                      <p:cBhvr>
                                        <p:cTn id="48" dur="500"/>
                                        <p:tgtEl>
                                          <p:spTgt spid="232"/>
                                        </p:tgtEl>
                                      </p:cBhvr>
                                    </p:animEffect>
                                  </p:childTnLst>
                                  <p:subTnLst>
                                    <p:set>
                                      <p:cBhvr override="childStyle">
                                        <p:cTn dur="1" fill="hold" display="0" masterRel="nextClick" afterEffect="1"/>
                                        <p:tgtEl>
                                          <p:spTgt spid="232"/>
                                        </p:tgtEl>
                                        <p:attrNameLst>
                                          <p:attrName>style.visibility</p:attrName>
                                        </p:attrNameLst>
                                      </p:cBhvr>
                                      <p:to>
                                        <p:strVal val="hidden"/>
                                      </p:to>
                                    </p:set>
                                  </p:subTnLst>
                                </p:cTn>
                              </p:par>
                            </p:childTnLst>
                          </p:cTn>
                        </p:par>
                      </p:childTnLst>
                    </p:cTn>
                  </p:par>
                  <p:par>
                    <p:cTn id="49" fill="hold">
                      <p:stCondLst>
                        <p:cond delay="indefinite"/>
                      </p:stCondLst>
                      <p:childTnLst>
                        <p:par>
                          <p:cTn id="50" fill="hold">
                            <p:stCondLst>
                              <p:cond delay="0"/>
                            </p:stCondLst>
                            <p:childTnLst>
                              <p:par>
                                <p:cTn id="51" presetID="12" presetClass="entr" presetSubtype="8" fill="hold" nodeType="clickEffect">
                                  <p:stCondLst>
                                    <p:cond delay="0"/>
                                  </p:stCondLst>
                                  <p:childTnLst>
                                    <p:set>
                                      <p:cBhvr>
                                        <p:cTn id="52" dur="1" fill="hold">
                                          <p:stCondLst>
                                            <p:cond delay="0"/>
                                          </p:stCondLst>
                                        </p:cTn>
                                        <p:tgtEl>
                                          <p:spTgt spid="215"/>
                                        </p:tgtEl>
                                        <p:attrNameLst>
                                          <p:attrName>style.visibility</p:attrName>
                                        </p:attrNameLst>
                                      </p:cBhvr>
                                      <p:to>
                                        <p:strVal val="visible"/>
                                      </p:to>
                                    </p:set>
                                    <p:anim calcmode="lin" valueType="num">
                                      <p:cBhvr additive="base">
                                        <p:cTn id="53" dur="500"/>
                                        <p:tgtEl>
                                          <p:spTgt spid="215"/>
                                        </p:tgtEl>
                                        <p:attrNameLst>
                                          <p:attrName>ppt_x</p:attrName>
                                        </p:attrNameLst>
                                      </p:cBhvr>
                                      <p:tavLst>
                                        <p:tav tm="0">
                                          <p:val>
                                            <p:strVal val="#ppt_x-#ppt_w*1.125000"/>
                                          </p:val>
                                        </p:tav>
                                        <p:tav tm="100000">
                                          <p:val>
                                            <p:strVal val="#ppt_x"/>
                                          </p:val>
                                        </p:tav>
                                      </p:tavLst>
                                    </p:anim>
                                    <p:animEffect transition="in" filter="wipe(right)">
                                      <p:cBhvr>
                                        <p:cTn id="54" dur="500"/>
                                        <p:tgtEl>
                                          <p:spTgt spid="215"/>
                                        </p:tgtEl>
                                      </p:cBhvr>
                                    </p:animEffect>
                                  </p:childTnLst>
                                </p:cTn>
                              </p:par>
                            </p:childTnLst>
                          </p:cTn>
                        </p:par>
                      </p:childTnLst>
                    </p:cTn>
                  </p:par>
                  <p:par>
                    <p:cTn id="55" fill="hold">
                      <p:stCondLst>
                        <p:cond delay="indefinite"/>
                      </p:stCondLst>
                      <p:childTnLst>
                        <p:par>
                          <p:cTn id="56" fill="hold">
                            <p:stCondLst>
                              <p:cond delay="0"/>
                            </p:stCondLst>
                            <p:childTnLst>
                              <p:par>
                                <p:cTn id="57" presetID="1" presetClass="entr" presetSubtype="0" fill="hold" grpId="0" nodeType="clickEffect">
                                  <p:stCondLst>
                                    <p:cond delay="0"/>
                                  </p:stCondLst>
                                  <p:childTnLst>
                                    <p:set>
                                      <p:cBhvr>
                                        <p:cTn id="58" dur="1" fill="hold">
                                          <p:stCondLst>
                                            <p:cond delay="0"/>
                                          </p:stCondLst>
                                        </p:cTn>
                                        <p:tgtEl>
                                          <p:spTgt spid="5"/>
                                        </p:tgtEl>
                                        <p:attrNameLst>
                                          <p:attrName>style.visibility</p:attrName>
                                        </p:attrNameLst>
                                      </p:cBhvr>
                                      <p:to>
                                        <p:strVal val="visible"/>
                                      </p:to>
                                    </p:set>
                                  </p:childTnLst>
                                </p:cTn>
                              </p:par>
                            </p:childTnLst>
                          </p:cTn>
                        </p:par>
                      </p:childTnLst>
                    </p:cTn>
                  </p:par>
                  <p:par>
                    <p:cTn id="59" fill="hold">
                      <p:stCondLst>
                        <p:cond delay="indefinite"/>
                      </p:stCondLst>
                      <p:childTnLst>
                        <p:par>
                          <p:cTn id="60" fill="hold">
                            <p:stCondLst>
                              <p:cond delay="0"/>
                            </p:stCondLst>
                            <p:childTnLst>
                              <p:par>
                                <p:cTn id="61" presetID="12" presetClass="entr" presetSubtype="4" fill="hold" nodeType="clickEffect">
                                  <p:stCondLst>
                                    <p:cond delay="0"/>
                                  </p:stCondLst>
                                  <p:childTnLst>
                                    <p:set>
                                      <p:cBhvr>
                                        <p:cTn id="62" dur="1" fill="hold">
                                          <p:stCondLst>
                                            <p:cond delay="0"/>
                                          </p:stCondLst>
                                        </p:cTn>
                                        <p:tgtEl>
                                          <p:spTgt spid="216"/>
                                        </p:tgtEl>
                                        <p:attrNameLst>
                                          <p:attrName>style.visibility</p:attrName>
                                        </p:attrNameLst>
                                      </p:cBhvr>
                                      <p:to>
                                        <p:strVal val="visible"/>
                                      </p:to>
                                    </p:set>
                                    <p:anim calcmode="lin" valueType="num">
                                      <p:cBhvr additive="base">
                                        <p:cTn id="63" dur="500"/>
                                        <p:tgtEl>
                                          <p:spTgt spid="216"/>
                                        </p:tgtEl>
                                        <p:attrNameLst>
                                          <p:attrName>ppt_y</p:attrName>
                                        </p:attrNameLst>
                                      </p:cBhvr>
                                      <p:tavLst>
                                        <p:tav tm="0">
                                          <p:val>
                                            <p:strVal val="#ppt_y+#ppt_h*1.125000"/>
                                          </p:val>
                                        </p:tav>
                                        <p:tav tm="100000">
                                          <p:val>
                                            <p:strVal val="#ppt_y"/>
                                          </p:val>
                                        </p:tav>
                                      </p:tavLst>
                                    </p:anim>
                                    <p:animEffect transition="in" filter="wipe(up)">
                                      <p:cBhvr>
                                        <p:cTn id="64" dur="500"/>
                                        <p:tgtEl>
                                          <p:spTgt spid="216"/>
                                        </p:tgtEl>
                                      </p:cBhvr>
                                    </p:animEffect>
                                  </p:childTnLst>
                                </p:cTn>
                              </p:par>
                            </p:childTnLst>
                          </p:cTn>
                        </p:par>
                      </p:childTnLst>
                    </p:cTn>
                  </p:par>
                  <p:par>
                    <p:cTn id="65" fill="hold">
                      <p:stCondLst>
                        <p:cond delay="indefinite"/>
                      </p:stCondLst>
                      <p:childTnLst>
                        <p:par>
                          <p:cTn id="66" fill="hold">
                            <p:stCondLst>
                              <p:cond delay="0"/>
                            </p:stCondLst>
                            <p:childTnLst>
                              <p:par>
                                <p:cTn id="67" presetID="12" presetClass="entr" presetSubtype="4" fill="hold" nodeType="clickEffect">
                                  <p:stCondLst>
                                    <p:cond delay="0"/>
                                  </p:stCondLst>
                                  <p:childTnLst>
                                    <p:set>
                                      <p:cBhvr>
                                        <p:cTn id="68" dur="1" fill="hold">
                                          <p:stCondLst>
                                            <p:cond delay="0"/>
                                          </p:stCondLst>
                                        </p:cTn>
                                        <p:tgtEl>
                                          <p:spTgt spid="219"/>
                                        </p:tgtEl>
                                        <p:attrNameLst>
                                          <p:attrName>style.visibility</p:attrName>
                                        </p:attrNameLst>
                                      </p:cBhvr>
                                      <p:to>
                                        <p:strVal val="visible"/>
                                      </p:to>
                                    </p:set>
                                    <p:anim calcmode="lin" valueType="num">
                                      <p:cBhvr additive="base">
                                        <p:cTn id="69" dur="500"/>
                                        <p:tgtEl>
                                          <p:spTgt spid="219"/>
                                        </p:tgtEl>
                                        <p:attrNameLst>
                                          <p:attrName>ppt_y</p:attrName>
                                        </p:attrNameLst>
                                      </p:cBhvr>
                                      <p:tavLst>
                                        <p:tav tm="0">
                                          <p:val>
                                            <p:strVal val="#ppt_y+#ppt_h*1.125000"/>
                                          </p:val>
                                        </p:tav>
                                        <p:tav tm="100000">
                                          <p:val>
                                            <p:strVal val="#ppt_y"/>
                                          </p:val>
                                        </p:tav>
                                      </p:tavLst>
                                    </p:anim>
                                    <p:animEffect transition="in" filter="wipe(up)">
                                      <p:cBhvr>
                                        <p:cTn id="70" dur="500"/>
                                        <p:tgtEl>
                                          <p:spTgt spid="219"/>
                                        </p:tgtEl>
                                      </p:cBhvr>
                                    </p:animEffect>
                                  </p:childTnLst>
                                </p:cTn>
                              </p:par>
                            </p:childTnLst>
                          </p:cTn>
                        </p:par>
                      </p:childTnLst>
                    </p:cTn>
                  </p:par>
                  <p:par>
                    <p:cTn id="71" fill="hold">
                      <p:stCondLst>
                        <p:cond delay="indefinite"/>
                      </p:stCondLst>
                      <p:childTnLst>
                        <p:par>
                          <p:cTn id="72" fill="hold">
                            <p:stCondLst>
                              <p:cond delay="0"/>
                            </p:stCondLst>
                            <p:childTnLst>
                              <p:par>
                                <p:cTn id="73" presetID="11" presetClass="entr" presetSubtype="0" fill="hold" nodeType="clickEffect">
                                  <p:stCondLst>
                                    <p:cond delay="0"/>
                                  </p:stCondLst>
                                  <p:childTnLst>
                                    <p:set>
                                      <p:cBhvr>
                                        <p:cTn id="74" dur="500">
                                          <p:stCondLst>
                                            <p:cond delay="0"/>
                                          </p:stCondLst>
                                        </p:cTn>
                                        <p:tgtEl>
                                          <p:spTgt spid="223"/>
                                        </p:tgtEl>
                                        <p:attrNameLst>
                                          <p:attrName>style.visibility</p:attrName>
                                        </p:attrNameLst>
                                      </p:cBhvr>
                                      <p:to>
                                        <p:strVal val="visible"/>
                                      </p:to>
                                    </p:set>
                                  </p:childTnLst>
                                </p:cTn>
                              </p:par>
                            </p:childTnLst>
                          </p:cTn>
                        </p:par>
                        <p:par>
                          <p:cTn id="75" fill="hold">
                            <p:stCondLst>
                              <p:cond delay="500"/>
                            </p:stCondLst>
                            <p:childTnLst>
                              <p:par>
                                <p:cTn id="76" presetID="11" presetClass="entr" presetSubtype="0" fill="hold" nodeType="afterEffect">
                                  <p:stCondLst>
                                    <p:cond delay="1000"/>
                                  </p:stCondLst>
                                  <p:childTnLst>
                                    <p:set>
                                      <p:cBhvr>
                                        <p:cTn id="77" dur="500">
                                          <p:stCondLst>
                                            <p:cond delay="0"/>
                                          </p:stCondLst>
                                        </p:cTn>
                                        <p:tgtEl>
                                          <p:spTgt spid="226"/>
                                        </p:tgtEl>
                                        <p:attrNameLst>
                                          <p:attrName>style.visibility</p:attrName>
                                        </p:attrNameLst>
                                      </p:cBhvr>
                                      <p:to>
                                        <p:strVal val="visible"/>
                                      </p:to>
                                    </p:set>
                                  </p:childTnLst>
                                </p:cTn>
                              </p:par>
                            </p:childTnLst>
                          </p:cTn>
                        </p:par>
                        <p:par>
                          <p:cTn id="78" fill="hold">
                            <p:stCondLst>
                              <p:cond delay="2000"/>
                            </p:stCondLst>
                            <p:childTnLst>
                              <p:par>
                                <p:cTn id="79" presetID="11" presetClass="entr" presetSubtype="0" fill="hold" nodeType="afterEffect">
                                  <p:stCondLst>
                                    <p:cond delay="1000"/>
                                  </p:stCondLst>
                                  <p:childTnLst>
                                    <p:set>
                                      <p:cBhvr>
                                        <p:cTn id="80" dur="500">
                                          <p:stCondLst>
                                            <p:cond delay="0"/>
                                          </p:stCondLst>
                                        </p:cTn>
                                        <p:tgtEl>
                                          <p:spTgt spid="229"/>
                                        </p:tgtEl>
                                        <p:attrNameLst>
                                          <p:attrName>style.visibility</p:attrName>
                                        </p:attrNameLst>
                                      </p:cBhvr>
                                      <p:to>
                                        <p:strVal val="visible"/>
                                      </p:to>
                                    </p:set>
                                  </p:childTnLst>
                                  <p:subTnLst>
                                    <p:set>
                                      <p:cBhvr override="childStyle">
                                        <p:cTn dur="1" fill="hold" display="0" masterRel="nextClick" afterEffect="1"/>
                                        <p:tgtEl>
                                          <p:spTgt spid="229"/>
                                        </p:tgtEl>
                                        <p:attrNameLst>
                                          <p:attrName>style.visibility</p:attrName>
                                        </p:attrNameLst>
                                      </p:cBhvr>
                                      <p:to>
                                        <p:strVal val="hidden"/>
                                      </p:to>
                                    </p:set>
                                  </p:subTnLst>
                                </p:cTn>
                              </p:par>
                            </p:childTnLst>
                          </p:cTn>
                        </p:par>
                        <p:par>
                          <p:cTn id="81" fill="hold">
                            <p:stCondLst>
                              <p:cond delay="3500"/>
                            </p:stCondLst>
                            <p:childTnLst>
                              <p:par>
                                <p:cTn id="82" presetID="22" presetClass="entr" presetSubtype="8" fill="hold" grpId="0" nodeType="afterEffect">
                                  <p:stCondLst>
                                    <p:cond delay="1000"/>
                                  </p:stCondLst>
                                  <p:childTnLst>
                                    <p:set>
                                      <p:cBhvr>
                                        <p:cTn id="83" dur="1" fill="hold">
                                          <p:stCondLst>
                                            <p:cond delay="0"/>
                                          </p:stCondLst>
                                        </p:cTn>
                                        <p:tgtEl>
                                          <p:spTgt spid="233"/>
                                        </p:tgtEl>
                                        <p:attrNameLst>
                                          <p:attrName>style.visibility</p:attrName>
                                        </p:attrNameLst>
                                      </p:cBhvr>
                                      <p:to>
                                        <p:strVal val="visible"/>
                                      </p:to>
                                    </p:set>
                                    <p:animEffect transition="in" filter="wipe(left)">
                                      <p:cBhvr>
                                        <p:cTn id="84" dur="500"/>
                                        <p:tgtEl>
                                          <p:spTgt spid="233"/>
                                        </p:tgtEl>
                                      </p:cBhvr>
                                    </p:animEffect>
                                  </p:childTnLst>
                                  <p:subTnLst>
                                    <p:set>
                                      <p:cBhvr override="childStyle">
                                        <p:cTn dur="1" fill="hold" display="0" masterRel="nextClick" afterEffect="1"/>
                                        <p:tgtEl>
                                          <p:spTgt spid="233"/>
                                        </p:tgtEl>
                                        <p:attrNameLst>
                                          <p:attrName>style.visibility</p:attrName>
                                        </p:attrNameLst>
                                      </p:cBhvr>
                                      <p:to>
                                        <p:strVal val="hidden"/>
                                      </p:to>
                                    </p:set>
                                  </p:subTnLst>
                                </p:cTn>
                              </p:par>
                            </p:childTnLst>
                          </p:cTn>
                        </p:par>
                      </p:childTnLst>
                    </p:cTn>
                  </p:par>
                  <p:par>
                    <p:cTn id="85" fill="hold">
                      <p:stCondLst>
                        <p:cond delay="indefinite"/>
                      </p:stCondLst>
                      <p:childTnLst>
                        <p:par>
                          <p:cTn id="86" fill="hold">
                            <p:stCondLst>
                              <p:cond delay="0"/>
                            </p:stCondLst>
                            <p:childTnLst>
                              <p:par>
                                <p:cTn id="87" presetID="12" presetClass="entr" presetSubtype="8" fill="hold" nodeType="clickEffect">
                                  <p:stCondLst>
                                    <p:cond delay="0"/>
                                  </p:stCondLst>
                                  <p:childTnLst>
                                    <p:set>
                                      <p:cBhvr>
                                        <p:cTn id="88" dur="1" fill="hold">
                                          <p:stCondLst>
                                            <p:cond delay="0"/>
                                          </p:stCondLst>
                                        </p:cTn>
                                        <p:tgtEl>
                                          <p:spTgt spid="222"/>
                                        </p:tgtEl>
                                        <p:attrNameLst>
                                          <p:attrName>style.visibility</p:attrName>
                                        </p:attrNameLst>
                                      </p:cBhvr>
                                      <p:to>
                                        <p:strVal val="visible"/>
                                      </p:to>
                                    </p:set>
                                    <p:anim calcmode="lin" valueType="num">
                                      <p:cBhvr additive="base">
                                        <p:cTn id="89" dur="500"/>
                                        <p:tgtEl>
                                          <p:spTgt spid="222"/>
                                        </p:tgtEl>
                                        <p:attrNameLst>
                                          <p:attrName>ppt_x</p:attrName>
                                        </p:attrNameLst>
                                      </p:cBhvr>
                                      <p:tavLst>
                                        <p:tav tm="0">
                                          <p:val>
                                            <p:strVal val="#ppt_x-#ppt_w*1.125000"/>
                                          </p:val>
                                        </p:tav>
                                        <p:tav tm="100000">
                                          <p:val>
                                            <p:strVal val="#ppt_x"/>
                                          </p:val>
                                        </p:tav>
                                      </p:tavLst>
                                    </p:anim>
                                    <p:animEffect transition="in" filter="wipe(right)">
                                      <p:cBhvr>
                                        <p:cTn id="90" dur="500"/>
                                        <p:tgtEl>
                                          <p:spTgt spid="2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3" grpId="0" autoUpdateAnimBg="0"/>
      <p:bldP spid="232" grpId="0" animBg="1"/>
      <p:bldP spid="233" grpId="0" animBg="1"/>
      <p:bldP spid="2" grpId="0"/>
      <p:bldP spid="5" grpId="0"/>
    </p:bldLst>
  </p:timing>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标题 3">
            <a:extLst>
              <a:ext uri="{FF2B5EF4-FFF2-40B4-BE49-F238E27FC236}">
                <a16:creationId xmlns:a16="http://schemas.microsoft.com/office/drawing/2014/main" id="{A3557054-D826-9F4E-A18F-AE9DEA5A0C65}"/>
              </a:ext>
            </a:extLst>
          </p:cNvPr>
          <p:cNvSpPr>
            <a:spLocks noGrp="1"/>
          </p:cNvSpPr>
          <p:nvPr>
            <p:ph type="title"/>
          </p:nvPr>
        </p:nvSpPr>
        <p:spPr/>
        <p:txBody>
          <a:bodyPr>
            <a:normAutofit/>
          </a:bodyPr>
          <a:lstStyle/>
          <a:p>
            <a:r>
              <a:rPr kumimoji="1" lang="en-US" altLang="zh-CN" dirty="0"/>
              <a:t>4.3</a:t>
            </a:r>
            <a:r>
              <a:rPr kumimoji="1" lang="zh-CN" altLang="en-US" dirty="0"/>
              <a:t> </a:t>
            </a:r>
            <a:r>
              <a:rPr kumimoji="1" lang="en-US" altLang="zh-CN" dirty="0"/>
              <a:t>TTL</a:t>
            </a:r>
            <a:r>
              <a:rPr kumimoji="1" lang="zh-CN" altLang="en-US" dirty="0"/>
              <a:t>集电极开路门和三态门</a:t>
            </a:r>
            <a:endParaRPr kumimoji="1" lang="zh-CN" altLang="en-US" dirty="0">
              <a:latin typeface="Myriad Pro" panose="020B0503030403020204" pitchFamily="34" charset="0"/>
            </a:endParaRPr>
          </a:p>
        </p:txBody>
      </p:sp>
      <p:sp>
        <p:nvSpPr>
          <p:cNvPr id="8" name="Text Box 5">
            <a:extLst>
              <a:ext uri="{FF2B5EF4-FFF2-40B4-BE49-F238E27FC236}">
                <a16:creationId xmlns:a16="http://schemas.microsoft.com/office/drawing/2014/main" id="{C112A8BF-0541-C159-6E8B-31F0ACBCE3D3}"/>
              </a:ext>
            </a:extLst>
          </p:cNvPr>
          <p:cNvSpPr txBox="1">
            <a:spLocks noChangeArrowheads="1"/>
          </p:cNvSpPr>
          <p:nvPr/>
        </p:nvSpPr>
        <p:spPr bwMode="auto">
          <a:xfrm>
            <a:off x="-1" y="673822"/>
            <a:ext cx="10120393"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zh-CN" altLang="en-US" sz="2800" b="0" i="0" u="none" strike="noStrike" kern="1200" cap="none" spc="0" normalizeH="0" baseline="0" noProof="0" dirty="0">
                <a:ln>
                  <a:noFill/>
                </a:ln>
                <a:solidFill>
                  <a:srgbClr val="0033CC"/>
                </a:solidFill>
                <a:effectLst/>
                <a:uLnTx/>
                <a:uFillTx/>
                <a:latin typeface="Myriad Pro" panose="020B0503030403020204" pitchFamily="34" charset="0"/>
                <a:ea typeface="Songti SC" panose="02010600040101010101" pitchFamily="2" charset="-122"/>
              </a:rPr>
              <a:t>二、</a:t>
            </a:r>
            <a:r>
              <a:rPr kumimoji="1" lang="en-US" altLang="zh-CN" sz="2800" b="0" i="0" u="none" strike="noStrike" kern="1200" cap="none" spc="0" normalizeH="0" baseline="0" noProof="0" dirty="0">
                <a:ln>
                  <a:noFill/>
                </a:ln>
                <a:solidFill>
                  <a:srgbClr val="0033CC"/>
                </a:solidFill>
                <a:effectLst/>
                <a:uLnTx/>
                <a:uFillTx/>
                <a:latin typeface="Myriad Pro" panose="020B0503030403020204" pitchFamily="34" charset="0"/>
                <a:ea typeface="Songti SC" panose="02010600040101010101" pitchFamily="2" charset="-122"/>
              </a:rPr>
              <a:t>TTL</a:t>
            </a:r>
            <a:r>
              <a:rPr kumimoji="1" lang="zh-CN" altLang="en-US" sz="2800" b="0" i="0" u="none" strike="noStrike" kern="1200" cap="none" spc="0" normalizeH="0" baseline="0" noProof="0" dirty="0">
                <a:ln>
                  <a:noFill/>
                </a:ln>
                <a:solidFill>
                  <a:srgbClr val="0033CC"/>
                </a:solidFill>
                <a:effectLst/>
                <a:uLnTx/>
                <a:uFillTx/>
                <a:latin typeface="Myriad Pro" panose="020B0503030403020204" pitchFamily="34" charset="0"/>
                <a:ea typeface="Songti SC" panose="02010600040101010101" pitchFamily="2" charset="-122"/>
              </a:rPr>
              <a:t>输出三态门 </a:t>
            </a:r>
            <a:r>
              <a:rPr kumimoji="1" lang="en-US" altLang="zh-CN" sz="2800" b="0" i="0" u="none" strike="noStrike" kern="1200" cap="none" spc="0" normalizeH="0" baseline="0" noProof="0" dirty="0">
                <a:ln>
                  <a:noFill/>
                </a:ln>
                <a:solidFill>
                  <a:srgbClr val="0033CC"/>
                </a:solidFill>
                <a:effectLst/>
                <a:uLnTx/>
                <a:uFillTx/>
                <a:latin typeface="Myriad Pro" panose="020B0503030403020204" pitchFamily="34" charset="0"/>
                <a:ea typeface="Songti SC" panose="02010600040101010101" pitchFamily="2" charset="-122"/>
              </a:rPr>
              <a:t>–</a:t>
            </a:r>
            <a:r>
              <a:rPr kumimoji="1" lang="zh-CN" altLang="en-US" sz="2800" b="0" i="0" u="none" strike="noStrike" kern="1200" cap="none" spc="0" normalizeH="0" baseline="0" noProof="0" dirty="0">
                <a:ln>
                  <a:noFill/>
                </a:ln>
                <a:solidFill>
                  <a:srgbClr val="0033CC"/>
                </a:solidFill>
                <a:effectLst/>
                <a:uLnTx/>
                <a:uFillTx/>
                <a:latin typeface="Myriad Pro" panose="020B0503030403020204" pitchFamily="34" charset="0"/>
                <a:ea typeface="Songti SC" panose="02010600040101010101" pitchFamily="2" charset="-122"/>
              </a:rPr>
              <a:t> </a:t>
            </a:r>
            <a:r>
              <a:rPr kumimoji="1" lang="en-US" altLang="zh-CN" sz="2800" b="0" i="0" u="none" strike="noStrike" kern="1200" cap="none" spc="0" normalizeH="0" baseline="0" noProof="0" dirty="0">
                <a:ln>
                  <a:noFill/>
                </a:ln>
                <a:solidFill>
                  <a:srgbClr val="FF0000"/>
                </a:solidFill>
                <a:effectLst/>
                <a:uLnTx/>
                <a:uFillTx/>
                <a:latin typeface="Myriad Pro" panose="020B0503030403020204" pitchFamily="34" charset="0"/>
                <a:ea typeface="Songti SC" panose="02010600040101010101" pitchFamily="2" charset="-122"/>
              </a:rPr>
              <a:t>TSL</a:t>
            </a:r>
            <a:r>
              <a:rPr kumimoji="1" lang="zh-CN" altLang="en-US" sz="2800" b="0" i="0" u="none" strike="noStrike" kern="1200" cap="none" spc="0" normalizeH="0" baseline="0" noProof="0" dirty="0">
                <a:ln>
                  <a:noFill/>
                </a:ln>
                <a:solidFill>
                  <a:srgbClr val="0033CC"/>
                </a:solidFill>
                <a:effectLst/>
                <a:uLnTx/>
                <a:uFillTx/>
                <a:latin typeface="Myriad Pro" panose="020B0503030403020204" pitchFamily="34" charset="0"/>
                <a:ea typeface="Songti SC" panose="02010600040101010101" pitchFamily="2" charset="-122"/>
              </a:rPr>
              <a:t>门 </a:t>
            </a:r>
            <a:r>
              <a:rPr kumimoji="1" lang="en-US" altLang="zh-CN" sz="2800" b="0" i="0" u="none" strike="noStrike" kern="1200" cap="none" spc="0" normalizeH="0" baseline="0" noProof="0" dirty="0">
                <a:ln>
                  <a:noFill/>
                </a:ln>
                <a:solidFill>
                  <a:srgbClr val="0033CC"/>
                </a:solidFill>
                <a:effectLst/>
                <a:uLnTx/>
                <a:uFillTx/>
                <a:latin typeface="Myriad Pro" panose="020B0503030403020204" pitchFamily="34" charset="0"/>
                <a:ea typeface="Songti SC" panose="02010600040101010101" pitchFamily="2" charset="-122"/>
              </a:rPr>
              <a:t>(</a:t>
            </a:r>
            <a:r>
              <a:rPr kumimoji="1" lang="en-US" altLang="zh-CN" sz="2800" b="0" i="0" u="none" strike="noStrike" kern="1200" cap="none" spc="0" normalizeH="0" baseline="0" noProof="0" dirty="0">
                <a:ln>
                  <a:noFill/>
                </a:ln>
                <a:solidFill>
                  <a:srgbClr val="FF0000"/>
                </a:solidFill>
                <a:effectLst/>
                <a:uLnTx/>
                <a:uFillTx/>
                <a:latin typeface="Myriad Pro" panose="020B0503030403020204" pitchFamily="34" charset="0"/>
                <a:ea typeface="Songti SC" panose="02010600040101010101" pitchFamily="2" charset="-122"/>
              </a:rPr>
              <a:t>T</a:t>
            </a:r>
            <a:r>
              <a:rPr kumimoji="1" lang="en-US" altLang="zh-CN" sz="2800" b="0" i="0" u="none" strike="noStrike" kern="1200" cap="none" spc="0" normalizeH="0" baseline="0" noProof="0" dirty="0">
                <a:ln>
                  <a:noFill/>
                </a:ln>
                <a:solidFill>
                  <a:srgbClr val="0033CC"/>
                </a:solidFill>
                <a:effectLst/>
                <a:uLnTx/>
                <a:uFillTx/>
                <a:latin typeface="Myriad Pro" panose="020B0503030403020204" pitchFamily="34" charset="0"/>
                <a:ea typeface="Songti SC" panose="02010600040101010101" pitchFamily="2" charset="-122"/>
              </a:rPr>
              <a:t>hree-</a:t>
            </a:r>
            <a:r>
              <a:rPr kumimoji="1" lang="en-US" altLang="zh-CN" sz="2800" b="0" i="0" u="none" strike="noStrike" kern="1200" cap="none" spc="0" normalizeH="0" baseline="0" noProof="0" dirty="0">
                <a:ln>
                  <a:noFill/>
                </a:ln>
                <a:solidFill>
                  <a:srgbClr val="FF0000"/>
                </a:solidFill>
                <a:effectLst/>
                <a:uLnTx/>
                <a:uFillTx/>
                <a:latin typeface="Myriad Pro" panose="020B0503030403020204" pitchFamily="34" charset="0"/>
                <a:ea typeface="Songti SC" panose="02010600040101010101" pitchFamily="2" charset="-122"/>
              </a:rPr>
              <a:t>S</a:t>
            </a:r>
            <a:r>
              <a:rPr kumimoji="1" lang="en-US" altLang="zh-CN" sz="2800" b="0" i="0" u="none" strike="noStrike" kern="1200" cap="none" spc="0" normalizeH="0" baseline="0" noProof="0" dirty="0">
                <a:ln>
                  <a:noFill/>
                </a:ln>
                <a:solidFill>
                  <a:srgbClr val="0033CC"/>
                </a:solidFill>
                <a:effectLst/>
                <a:uLnTx/>
                <a:uFillTx/>
                <a:latin typeface="Myriad Pro" panose="020B0503030403020204" pitchFamily="34" charset="0"/>
                <a:ea typeface="Songti SC" panose="02010600040101010101" pitchFamily="2" charset="-122"/>
              </a:rPr>
              <a:t>tate  </a:t>
            </a:r>
            <a:r>
              <a:rPr kumimoji="1" lang="en-US" altLang="zh-CN" sz="2800" b="0" i="0" u="none" strike="noStrike" kern="1200" cap="none" spc="0" normalizeH="0" baseline="0" noProof="0" dirty="0">
                <a:ln>
                  <a:noFill/>
                </a:ln>
                <a:solidFill>
                  <a:srgbClr val="FF0000"/>
                </a:solidFill>
                <a:effectLst/>
                <a:uLnTx/>
                <a:uFillTx/>
                <a:latin typeface="Myriad Pro" panose="020B0503030403020204" pitchFamily="34" charset="0"/>
                <a:ea typeface="Songti SC" panose="02010600040101010101" pitchFamily="2" charset="-122"/>
              </a:rPr>
              <a:t>L</a:t>
            </a:r>
            <a:r>
              <a:rPr kumimoji="1" lang="en-US" altLang="zh-CN" sz="2800" b="0" i="0" u="none" strike="noStrike" kern="1200" cap="none" spc="0" normalizeH="0" baseline="0" noProof="0" dirty="0">
                <a:ln>
                  <a:noFill/>
                </a:ln>
                <a:solidFill>
                  <a:srgbClr val="0033CC"/>
                </a:solidFill>
                <a:effectLst/>
                <a:uLnTx/>
                <a:uFillTx/>
                <a:latin typeface="Myriad Pro" panose="020B0503030403020204" pitchFamily="34" charset="0"/>
                <a:ea typeface="Songti SC" panose="02010600040101010101" pitchFamily="2" charset="-122"/>
              </a:rPr>
              <a:t>ogic)</a:t>
            </a:r>
            <a:endParaRPr kumimoji="1" lang="zh-CN" altLang="en-US" sz="2800" b="0" i="0" u="none" strike="noStrike" kern="1200" cap="none" spc="0" normalizeH="0" baseline="0" noProof="0" dirty="0">
              <a:ln>
                <a:noFill/>
              </a:ln>
              <a:solidFill>
                <a:srgbClr val="FE0567"/>
              </a:solidFill>
              <a:effectLst/>
              <a:uLnTx/>
              <a:uFillTx/>
              <a:latin typeface="Myriad Pro" panose="020B0503030403020204" pitchFamily="34" charset="0"/>
              <a:ea typeface="Songti SC" panose="02010600040101010101" pitchFamily="2" charset="-122"/>
            </a:endParaRPr>
          </a:p>
        </p:txBody>
      </p:sp>
      <p:grpSp>
        <p:nvGrpSpPr>
          <p:cNvPr id="89" name="Group 65">
            <a:extLst>
              <a:ext uri="{FF2B5EF4-FFF2-40B4-BE49-F238E27FC236}">
                <a16:creationId xmlns:a16="http://schemas.microsoft.com/office/drawing/2014/main" id="{366499F4-1AE5-4E7F-5ACC-BC1A70A3CB57}"/>
              </a:ext>
            </a:extLst>
          </p:cNvPr>
          <p:cNvGrpSpPr>
            <a:grpSpLocks/>
          </p:cNvGrpSpPr>
          <p:nvPr/>
        </p:nvGrpSpPr>
        <p:grpSpPr bwMode="auto">
          <a:xfrm>
            <a:off x="6640916" y="3010788"/>
            <a:ext cx="3778250" cy="1863725"/>
            <a:chOff x="3033" y="1813"/>
            <a:chExt cx="2380" cy="1174"/>
          </a:xfrm>
        </p:grpSpPr>
        <p:sp>
          <p:nvSpPr>
            <p:cNvPr id="90" name="AutoShape 66">
              <a:extLst>
                <a:ext uri="{FF2B5EF4-FFF2-40B4-BE49-F238E27FC236}">
                  <a16:creationId xmlns:a16="http://schemas.microsoft.com/office/drawing/2014/main" id="{30DE9459-2D7E-545B-C9DF-5088E672172A}"/>
                </a:ext>
              </a:extLst>
            </p:cNvPr>
            <p:cNvSpPr>
              <a:spLocks noChangeArrowheads="1"/>
            </p:cNvSpPr>
            <p:nvPr/>
          </p:nvSpPr>
          <p:spPr bwMode="auto">
            <a:xfrm>
              <a:off x="3033" y="2692"/>
              <a:ext cx="627" cy="295"/>
            </a:xfrm>
            <a:prstGeom prst="wedgeRoundRectCallout">
              <a:avLst>
                <a:gd name="adj1" fmla="val 96412"/>
                <a:gd name="adj2" fmla="val -73389"/>
                <a:gd name="adj3" fmla="val 16667"/>
              </a:avLst>
            </a:prstGeom>
            <a:solidFill>
              <a:srgbClr val="FFFFCC"/>
            </a:solidFill>
            <a:ln w="9525">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r>
                <a:rPr lang="zh-CN" altLang="en-US" sz="2400">
                  <a:solidFill>
                    <a:srgbClr val="0033CC"/>
                  </a:solidFill>
                </a:rPr>
                <a:t>禁止</a:t>
              </a:r>
            </a:p>
          </p:txBody>
        </p:sp>
        <p:sp>
          <p:nvSpPr>
            <p:cNvPr id="91" name="AutoShape 67">
              <a:extLst>
                <a:ext uri="{FF2B5EF4-FFF2-40B4-BE49-F238E27FC236}">
                  <a16:creationId xmlns:a16="http://schemas.microsoft.com/office/drawing/2014/main" id="{0F769B31-A64D-11C1-5BF0-7BF10485EFC1}"/>
                </a:ext>
              </a:extLst>
            </p:cNvPr>
            <p:cNvSpPr>
              <a:spLocks noChangeArrowheads="1"/>
            </p:cNvSpPr>
            <p:nvPr/>
          </p:nvSpPr>
          <p:spPr bwMode="auto">
            <a:xfrm>
              <a:off x="4846" y="1813"/>
              <a:ext cx="567" cy="288"/>
            </a:xfrm>
            <a:prstGeom prst="wedgeRoundRectCallout">
              <a:avLst>
                <a:gd name="adj1" fmla="val -98852"/>
                <a:gd name="adj2" fmla="val -64931"/>
                <a:gd name="adj3" fmla="val 16667"/>
              </a:avLst>
            </a:prstGeom>
            <a:solidFill>
              <a:srgbClr val="FFFFCC"/>
            </a:solidFill>
            <a:ln w="9525">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r>
                <a:rPr lang="zh-CN" altLang="en-US" sz="2400">
                  <a:solidFill>
                    <a:srgbClr val="FF0066"/>
                  </a:solidFill>
                </a:rPr>
                <a:t>使能</a:t>
              </a:r>
            </a:p>
          </p:txBody>
        </p:sp>
      </p:grpSp>
      <p:grpSp>
        <p:nvGrpSpPr>
          <p:cNvPr id="92" name="Group 3">
            <a:extLst>
              <a:ext uri="{FF2B5EF4-FFF2-40B4-BE49-F238E27FC236}">
                <a16:creationId xmlns:a16="http://schemas.microsoft.com/office/drawing/2014/main" id="{8F9E1671-ACC2-4A28-ED95-6930C8FA8DC0}"/>
              </a:ext>
            </a:extLst>
          </p:cNvPr>
          <p:cNvGrpSpPr>
            <a:grpSpLocks/>
          </p:cNvGrpSpPr>
          <p:nvPr/>
        </p:nvGrpSpPr>
        <p:grpSpPr bwMode="auto">
          <a:xfrm>
            <a:off x="6758391" y="1886838"/>
            <a:ext cx="3032125" cy="4067175"/>
            <a:chOff x="899" y="836"/>
            <a:chExt cx="1910" cy="2562"/>
          </a:xfrm>
        </p:grpSpPr>
        <p:sp>
          <p:nvSpPr>
            <p:cNvPr id="93" name="Line 4">
              <a:extLst>
                <a:ext uri="{FF2B5EF4-FFF2-40B4-BE49-F238E27FC236}">
                  <a16:creationId xmlns:a16="http://schemas.microsoft.com/office/drawing/2014/main" id="{C6E92CF7-15B5-140A-0717-D0E16D04873A}"/>
                </a:ext>
              </a:extLst>
            </p:cNvPr>
            <p:cNvSpPr>
              <a:spLocks noChangeShapeType="1"/>
            </p:cNvSpPr>
            <p:nvPr/>
          </p:nvSpPr>
          <p:spPr bwMode="auto">
            <a:xfrm flipV="1">
              <a:off x="2531" y="1459"/>
              <a:ext cx="0" cy="703"/>
            </a:xfrm>
            <a:prstGeom prst="line">
              <a:avLst/>
            </a:prstGeom>
            <a:noFill/>
            <a:ln w="28575">
              <a:solidFill>
                <a:schemeClr val="accent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94" name="Line 5">
              <a:extLst>
                <a:ext uri="{FF2B5EF4-FFF2-40B4-BE49-F238E27FC236}">
                  <a16:creationId xmlns:a16="http://schemas.microsoft.com/office/drawing/2014/main" id="{CE8A3407-F10F-ABF6-0C8C-E936B4169EAA}"/>
                </a:ext>
              </a:extLst>
            </p:cNvPr>
            <p:cNvSpPr>
              <a:spLocks noChangeShapeType="1"/>
            </p:cNvSpPr>
            <p:nvPr/>
          </p:nvSpPr>
          <p:spPr bwMode="auto">
            <a:xfrm flipV="1">
              <a:off x="1274" y="1285"/>
              <a:ext cx="583" cy="0"/>
            </a:xfrm>
            <a:prstGeom prst="line">
              <a:avLst/>
            </a:prstGeom>
            <a:noFill/>
            <a:ln w="28575">
              <a:solidFill>
                <a:schemeClr val="accent2"/>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95" name="Line 6">
              <a:extLst>
                <a:ext uri="{FF2B5EF4-FFF2-40B4-BE49-F238E27FC236}">
                  <a16:creationId xmlns:a16="http://schemas.microsoft.com/office/drawing/2014/main" id="{4B1EBD18-3806-6C78-33E8-B7FB23752B78}"/>
                </a:ext>
              </a:extLst>
            </p:cNvPr>
            <p:cNvSpPr>
              <a:spLocks noChangeShapeType="1"/>
            </p:cNvSpPr>
            <p:nvPr/>
          </p:nvSpPr>
          <p:spPr bwMode="auto">
            <a:xfrm>
              <a:off x="1604" y="1532"/>
              <a:ext cx="162" cy="0"/>
            </a:xfrm>
            <a:prstGeom prst="line">
              <a:avLst/>
            </a:prstGeom>
            <a:noFill/>
            <a:ln w="28575">
              <a:solidFill>
                <a:schemeClr val="accent2"/>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96" name="Line 7">
              <a:extLst>
                <a:ext uri="{FF2B5EF4-FFF2-40B4-BE49-F238E27FC236}">
                  <a16:creationId xmlns:a16="http://schemas.microsoft.com/office/drawing/2014/main" id="{529D121A-8880-F8C1-4CC1-2B001791908C}"/>
                </a:ext>
              </a:extLst>
            </p:cNvPr>
            <p:cNvSpPr>
              <a:spLocks noChangeShapeType="1"/>
            </p:cNvSpPr>
            <p:nvPr/>
          </p:nvSpPr>
          <p:spPr bwMode="auto">
            <a:xfrm flipV="1">
              <a:off x="2323" y="1432"/>
              <a:ext cx="432" cy="0"/>
            </a:xfrm>
            <a:prstGeom prst="line">
              <a:avLst/>
            </a:prstGeom>
            <a:noFill/>
            <a:ln w="28575">
              <a:solidFill>
                <a:schemeClr val="accent2"/>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97" name="Text Box 8">
              <a:extLst>
                <a:ext uri="{FF2B5EF4-FFF2-40B4-BE49-F238E27FC236}">
                  <a16:creationId xmlns:a16="http://schemas.microsoft.com/office/drawing/2014/main" id="{04013F04-CA70-A3A0-49B1-FB8AFD5E482B}"/>
                </a:ext>
              </a:extLst>
            </p:cNvPr>
            <p:cNvSpPr txBox="1">
              <a:spLocks noChangeArrowheads="1"/>
            </p:cNvSpPr>
            <p:nvPr/>
          </p:nvSpPr>
          <p:spPr bwMode="auto">
            <a:xfrm>
              <a:off x="959" y="903"/>
              <a:ext cx="341" cy="327"/>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i="1">
                  <a:solidFill>
                    <a:srgbClr val="FF0066"/>
                  </a:solidFill>
                  <a:ea typeface="楷体_GB2312" pitchFamily="49" charset="-122"/>
                </a:rPr>
                <a:t>A</a:t>
              </a:r>
              <a:r>
                <a:rPr lang="en-US" altLang="zh-CN" baseline="-25000">
                  <a:solidFill>
                    <a:srgbClr val="FF0066"/>
                  </a:solidFill>
                  <a:ea typeface="楷体_GB2312" pitchFamily="49" charset="-122"/>
                </a:rPr>
                <a:t>1</a:t>
              </a:r>
              <a:endParaRPr lang="en-US" altLang="zh-CN">
                <a:solidFill>
                  <a:srgbClr val="FF0066"/>
                </a:solidFill>
                <a:ea typeface="楷体_GB2312" pitchFamily="49" charset="-122"/>
              </a:endParaRPr>
            </a:p>
          </p:txBody>
        </p:sp>
        <p:sp>
          <p:nvSpPr>
            <p:cNvPr id="98" name="Oval 9">
              <a:extLst>
                <a:ext uri="{FF2B5EF4-FFF2-40B4-BE49-F238E27FC236}">
                  <a16:creationId xmlns:a16="http://schemas.microsoft.com/office/drawing/2014/main" id="{DC5CBEC6-53DD-F672-CF6F-DFC136A0093A}"/>
                </a:ext>
              </a:extLst>
            </p:cNvPr>
            <p:cNvSpPr>
              <a:spLocks noChangeArrowheads="1"/>
            </p:cNvSpPr>
            <p:nvPr/>
          </p:nvSpPr>
          <p:spPr bwMode="auto">
            <a:xfrm>
              <a:off x="1225" y="1254"/>
              <a:ext cx="56" cy="56"/>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99" name="Oval 10">
              <a:extLst>
                <a:ext uri="{FF2B5EF4-FFF2-40B4-BE49-F238E27FC236}">
                  <a16:creationId xmlns:a16="http://schemas.microsoft.com/office/drawing/2014/main" id="{84EC5423-B985-0131-1BF0-82D31CC7C071}"/>
                </a:ext>
              </a:extLst>
            </p:cNvPr>
            <p:cNvSpPr>
              <a:spLocks noChangeArrowheads="1"/>
            </p:cNvSpPr>
            <p:nvPr/>
          </p:nvSpPr>
          <p:spPr bwMode="auto">
            <a:xfrm>
              <a:off x="2743" y="1400"/>
              <a:ext cx="56" cy="56"/>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aphicFrame>
          <p:nvGraphicFramePr>
            <p:cNvPr id="100" name="Object 11">
              <a:extLst>
                <a:ext uri="{FF2B5EF4-FFF2-40B4-BE49-F238E27FC236}">
                  <a16:creationId xmlns:a16="http://schemas.microsoft.com/office/drawing/2014/main" id="{A566D4E7-F397-15AD-3373-1B588D359F1F}"/>
                </a:ext>
              </a:extLst>
            </p:cNvPr>
            <p:cNvGraphicFramePr>
              <a:graphicFrameLocks noChangeAspect="1"/>
            </p:cNvGraphicFramePr>
            <p:nvPr/>
          </p:nvGraphicFramePr>
          <p:xfrm>
            <a:off x="899" y="3015"/>
            <a:ext cx="326" cy="255"/>
          </p:xfrm>
          <a:graphic>
            <a:graphicData uri="http://schemas.openxmlformats.org/presentationml/2006/ole">
              <mc:AlternateContent xmlns:mc="http://schemas.openxmlformats.org/markup-compatibility/2006">
                <mc:Choice xmlns:v="urn:schemas-microsoft-com:vml" Requires="v">
                  <p:oleObj name="Equation" r:id="rId2" imgW="228638" imgH="152439" progId="Equation.3">
                    <p:embed/>
                  </p:oleObj>
                </mc:Choice>
                <mc:Fallback>
                  <p:oleObj name="Equation" r:id="rId2" imgW="228638" imgH="152439" progId="Equation.3">
                    <p:embed/>
                    <p:pic>
                      <p:nvPicPr>
                        <p:cNvPr id="100" name="Object 11">
                          <a:extLst>
                            <a:ext uri="{FF2B5EF4-FFF2-40B4-BE49-F238E27FC236}">
                              <a16:creationId xmlns:a16="http://schemas.microsoft.com/office/drawing/2014/main" id="{A566D4E7-F397-15AD-3373-1B588D359F1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99" y="3015"/>
                          <a:ext cx="326" cy="255"/>
                        </a:xfrm>
                        <a:prstGeom prst="rect">
                          <a:avLst/>
                        </a:prstGeom>
                        <a:noFill/>
                        <a:ln>
                          <a:noFill/>
                        </a:ln>
                        <a:effectLst/>
                        <a:extLst>
                          <a:ext uri="{909E8E84-426E-40DD-AFC4-6F175D3DCCD1}">
                            <a14:hiddenFill xmlns:a14="http://schemas.microsoft.com/office/drawing/2010/main">
                              <a:solidFill>
                                <a:srgbClr val="FFFFCC"/>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p:nvGrpSpPr>
            <p:cNvPr id="101" name="Group 12">
              <a:extLst>
                <a:ext uri="{FF2B5EF4-FFF2-40B4-BE49-F238E27FC236}">
                  <a16:creationId xmlns:a16="http://schemas.microsoft.com/office/drawing/2014/main" id="{EB239357-A314-9BBE-3DED-756F5172196F}"/>
                </a:ext>
              </a:extLst>
            </p:cNvPr>
            <p:cNvGrpSpPr>
              <a:grpSpLocks/>
            </p:cNvGrpSpPr>
            <p:nvPr/>
          </p:nvGrpSpPr>
          <p:grpSpPr bwMode="auto">
            <a:xfrm>
              <a:off x="1766" y="1104"/>
              <a:ext cx="561" cy="624"/>
              <a:chOff x="3673" y="1468"/>
              <a:chExt cx="561" cy="624"/>
            </a:xfrm>
          </p:grpSpPr>
          <p:sp>
            <p:nvSpPr>
              <p:cNvPr id="126" name="Rectangle 13">
                <a:extLst>
                  <a:ext uri="{FF2B5EF4-FFF2-40B4-BE49-F238E27FC236}">
                    <a16:creationId xmlns:a16="http://schemas.microsoft.com/office/drawing/2014/main" id="{91443B9C-428F-DA58-BC9A-7187A7697C9C}"/>
                  </a:ext>
                </a:extLst>
              </p:cNvPr>
              <p:cNvSpPr>
                <a:spLocks noChangeArrowheads="1"/>
              </p:cNvSpPr>
              <p:nvPr/>
            </p:nvSpPr>
            <p:spPr bwMode="auto">
              <a:xfrm>
                <a:off x="3764" y="1500"/>
                <a:ext cx="392" cy="592"/>
              </a:xfrm>
              <a:prstGeom prst="rect">
                <a:avLst/>
              </a:prstGeom>
              <a:solidFill>
                <a:srgbClr val="CCFFFF"/>
              </a:solidFill>
              <a:ln w="38100">
                <a:solidFill>
                  <a:schemeClr val="accent2"/>
                </a:solidFill>
                <a:miter lim="800000"/>
                <a:headEnd/>
                <a:tailEnd/>
              </a:ln>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endParaRPr lang="zh-CN" altLang="zh-CN">
                  <a:ea typeface="楷体_GB2312" pitchFamily="49" charset="-122"/>
                </a:endParaRPr>
              </a:p>
            </p:txBody>
          </p:sp>
          <p:sp>
            <p:nvSpPr>
              <p:cNvPr id="127" name="Text Box 14">
                <a:extLst>
                  <a:ext uri="{FF2B5EF4-FFF2-40B4-BE49-F238E27FC236}">
                    <a16:creationId xmlns:a16="http://schemas.microsoft.com/office/drawing/2014/main" id="{D6E35318-0A20-1155-BDF5-32BF87DA268D}"/>
                  </a:ext>
                </a:extLst>
              </p:cNvPr>
              <p:cNvSpPr txBox="1">
                <a:spLocks noChangeArrowheads="1"/>
              </p:cNvSpPr>
              <p:nvPr/>
            </p:nvSpPr>
            <p:spPr bwMode="auto">
              <a:xfrm>
                <a:off x="3765" y="1468"/>
                <a:ext cx="228" cy="327"/>
              </a:xfrm>
              <a:prstGeom prst="rect">
                <a:avLst/>
              </a:prstGeom>
              <a:noFill/>
              <a:ln>
                <a:noFill/>
              </a:ln>
              <a:effectLst/>
              <a:extLst>
                <a:ext uri="{909E8E84-426E-40DD-AFC4-6F175D3DCCD1}">
                  <a14:hiddenFill xmlns:a14="http://schemas.microsoft.com/office/drawing/2010/main">
                    <a:solidFill>
                      <a:schemeClr val="hlink"/>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r>
                  <a:rPr lang="en-US" altLang="zh-CN">
                    <a:solidFill>
                      <a:srgbClr val="0033CC"/>
                    </a:solidFill>
                  </a:rPr>
                  <a:t>1</a:t>
                </a:r>
              </a:p>
            </p:txBody>
          </p:sp>
          <p:sp>
            <p:nvSpPr>
              <p:cNvPr id="128" name="Oval 15">
                <a:extLst>
                  <a:ext uri="{FF2B5EF4-FFF2-40B4-BE49-F238E27FC236}">
                    <a16:creationId xmlns:a16="http://schemas.microsoft.com/office/drawing/2014/main" id="{4CC393A3-78B2-F513-9CB5-AE3AB7CC02DC}"/>
                  </a:ext>
                </a:extLst>
              </p:cNvPr>
              <p:cNvSpPr>
                <a:spLocks noChangeArrowheads="1"/>
              </p:cNvSpPr>
              <p:nvPr/>
            </p:nvSpPr>
            <p:spPr bwMode="auto">
              <a:xfrm>
                <a:off x="3673" y="1863"/>
                <a:ext cx="76" cy="72"/>
              </a:xfrm>
              <a:prstGeom prst="ellipse">
                <a:avLst/>
              </a:prstGeom>
              <a:noFill/>
              <a:ln w="38100">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29" name="Oval 16">
                <a:extLst>
                  <a:ext uri="{FF2B5EF4-FFF2-40B4-BE49-F238E27FC236}">
                    <a16:creationId xmlns:a16="http://schemas.microsoft.com/office/drawing/2014/main" id="{1DD36685-A3F1-A954-96A6-12BAEEC4851A}"/>
                  </a:ext>
                </a:extLst>
              </p:cNvPr>
              <p:cNvSpPr>
                <a:spLocks noChangeArrowheads="1"/>
              </p:cNvSpPr>
              <p:nvPr/>
            </p:nvSpPr>
            <p:spPr bwMode="auto">
              <a:xfrm>
                <a:off x="4158" y="1764"/>
                <a:ext cx="76" cy="72"/>
              </a:xfrm>
              <a:prstGeom prst="ellipse">
                <a:avLst/>
              </a:prstGeom>
              <a:noFill/>
              <a:ln w="38100">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30" name="AutoShape 17">
                <a:extLst>
                  <a:ext uri="{FF2B5EF4-FFF2-40B4-BE49-F238E27FC236}">
                    <a16:creationId xmlns:a16="http://schemas.microsoft.com/office/drawing/2014/main" id="{8131FC52-916C-6DBA-ABB3-833B0464F6B9}"/>
                  </a:ext>
                </a:extLst>
              </p:cNvPr>
              <p:cNvSpPr>
                <a:spLocks noChangeArrowheads="1"/>
              </p:cNvSpPr>
              <p:nvPr/>
            </p:nvSpPr>
            <p:spPr bwMode="auto">
              <a:xfrm rot="10784539">
                <a:off x="3971" y="1752"/>
                <a:ext cx="145" cy="118"/>
              </a:xfrm>
              <a:prstGeom prst="triangle">
                <a:avLst>
                  <a:gd name="adj" fmla="val 44718"/>
                </a:avLst>
              </a:prstGeom>
              <a:noFill/>
              <a:ln w="38100">
                <a:solidFill>
                  <a:srgbClr val="0033CC"/>
                </a:solidFill>
                <a:miter lim="800000"/>
                <a:headEnd/>
                <a:tailEnd/>
              </a:ln>
              <a:effectLst/>
              <a:extLst>
                <a:ext uri="{909E8E84-426E-40DD-AFC4-6F175D3DCCD1}">
                  <a14:hiddenFill xmlns:a14="http://schemas.microsoft.com/office/drawing/2010/main">
                    <a:solidFill>
                      <a:schemeClr val="bg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31" name="Text Box 18">
                <a:extLst>
                  <a:ext uri="{FF2B5EF4-FFF2-40B4-BE49-F238E27FC236}">
                    <a16:creationId xmlns:a16="http://schemas.microsoft.com/office/drawing/2014/main" id="{DFAB5933-D9E1-4334-4DF3-16C435C667A1}"/>
                  </a:ext>
                </a:extLst>
              </p:cNvPr>
              <p:cNvSpPr txBox="1">
                <a:spLocks noChangeArrowheads="1"/>
              </p:cNvSpPr>
              <p:nvPr/>
            </p:nvSpPr>
            <p:spPr bwMode="auto">
              <a:xfrm>
                <a:off x="3747" y="1821"/>
                <a:ext cx="480"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spcBef>
                    <a:spcPct val="50000"/>
                  </a:spcBef>
                </a:pPr>
                <a:r>
                  <a:rPr lang="en-US" altLang="zh-CN" sz="2000">
                    <a:solidFill>
                      <a:srgbClr val="0033CC"/>
                    </a:solidFill>
                  </a:rPr>
                  <a:t>EN</a:t>
                </a:r>
              </a:p>
            </p:txBody>
          </p:sp>
        </p:grpSp>
        <p:sp>
          <p:nvSpPr>
            <p:cNvPr id="102" name="Rectangle 19">
              <a:extLst>
                <a:ext uri="{FF2B5EF4-FFF2-40B4-BE49-F238E27FC236}">
                  <a16:creationId xmlns:a16="http://schemas.microsoft.com/office/drawing/2014/main" id="{EBE98F50-9B2C-B0E3-CE37-CC06E526D577}"/>
                </a:ext>
              </a:extLst>
            </p:cNvPr>
            <p:cNvSpPr>
              <a:spLocks noChangeArrowheads="1"/>
            </p:cNvSpPr>
            <p:nvPr/>
          </p:nvSpPr>
          <p:spPr bwMode="auto">
            <a:xfrm>
              <a:off x="1835" y="2011"/>
              <a:ext cx="392" cy="592"/>
            </a:xfrm>
            <a:prstGeom prst="rect">
              <a:avLst/>
            </a:prstGeom>
            <a:solidFill>
              <a:srgbClr val="CCFFFF"/>
            </a:solidFill>
            <a:ln w="38100">
              <a:solidFill>
                <a:schemeClr val="accent2"/>
              </a:solidFill>
              <a:miter lim="800000"/>
              <a:headEnd/>
              <a:tailEnd/>
            </a:ln>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endParaRPr lang="zh-CN" altLang="zh-CN">
                <a:ea typeface="楷体_GB2312" pitchFamily="49" charset="-122"/>
              </a:endParaRPr>
            </a:p>
          </p:txBody>
        </p:sp>
        <p:sp>
          <p:nvSpPr>
            <p:cNvPr id="103" name="Text Box 20">
              <a:extLst>
                <a:ext uri="{FF2B5EF4-FFF2-40B4-BE49-F238E27FC236}">
                  <a16:creationId xmlns:a16="http://schemas.microsoft.com/office/drawing/2014/main" id="{975BA824-8209-BAD6-30AD-243E96BEA8F4}"/>
                </a:ext>
              </a:extLst>
            </p:cNvPr>
            <p:cNvSpPr txBox="1">
              <a:spLocks noChangeArrowheads="1"/>
            </p:cNvSpPr>
            <p:nvPr/>
          </p:nvSpPr>
          <p:spPr bwMode="auto">
            <a:xfrm>
              <a:off x="2002" y="1977"/>
              <a:ext cx="228" cy="327"/>
            </a:xfrm>
            <a:prstGeom prst="rect">
              <a:avLst/>
            </a:prstGeom>
            <a:noFill/>
            <a:ln>
              <a:noFill/>
            </a:ln>
            <a:effectLst/>
            <a:extLst>
              <a:ext uri="{909E8E84-426E-40DD-AFC4-6F175D3DCCD1}">
                <a14:hiddenFill xmlns:a14="http://schemas.microsoft.com/office/drawing/2010/main">
                  <a:solidFill>
                    <a:schemeClr val="hlink"/>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r>
                <a:rPr lang="en-US" altLang="zh-CN">
                  <a:solidFill>
                    <a:srgbClr val="0033CC"/>
                  </a:solidFill>
                </a:rPr>
                <a:t>1</a:t>
              </a:r>
            </a:p>
          </p:txBody>
        </p:sp>
        <p:sp>
          <p:nvSpPr>
            <p:cNvPr id="104" name="Oval 21">
              <a:extLst>
                <a:ext uri="{FF2B5EF4-FFF2-40B4-BE49-F238E27FC236}">
                  <a16:creationId xmlns:a16="http://schemas.microsoft.com/office/drawing/2014/main" id="{514693AF-CF21-0A1C-9255-B43D4749F281}"/>
                </a:ext>
              </a:extLst>
            </p:cNvPr>
            <p:cNvSpPr>
              <a:spLocks noChangeArrowheads="1"/>
            </p:cNvSpPr>
            <p:nvPr/>
          </p:nvSpPr>
          <p:spPr bwMode="auto">
            <a:xfrm>
              <a:off x="2227" y="2399"/>
              <a:ext cx="76" cy="72"/>
            </a:xfrm>
            <a:prstGeom prst="ellipse">
              <a:avLst/>
            </a:prstGeom>
            <a:noFill/>
            <a:ln w="38100">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05" name="Oval 22">
              <a:extLst>
                <a:ext uri="{FF2B5EF4-FFF2-40B4-BE49-F238E27FC236}">
                  <a16:creationId xmlns:a16="http://schemas.microsoft.com/office/drawing/2014/main" id="{709AEE15-5B6A-7EA2-5FF3-5F81043C6285}"/>
                </a:ext>
              </a:extLst>
            </p:cNvPr>
            <p:cNvSpPr>
              <a:spLocks noChangeArrowheads="1"/>
            </p:cNvSpPr>
            <p:nvPr/>
          </p:nvSpPr>
          <p:spPr bwMode="auto">
            <a:xfrm>
              <a:off x="1753" y="2262"/>
              <a:ext cx="76" cy="72"/>
            </a:xfrm>
            <a:prstGeom prst="ellipse">
              <a:avLst/>
            </a:prstGeom>
            <a:noFill/>
            <a:ln w="38100">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06" name="AutoShape 23">
              <a:extLst>
                <a:ext uri="{FF2B5EF4-FFF2-40B4-BE49-F238E27FC236}">
                  <a16:creationId xmlns:a16="http://schemas.microsoft.com/office/drawing/2014/main" id="{B24986AF-D9CB-A12B-947C-6DE3C9822662}"/>
                </a:ext>
              </a:extLst>
            </p:cNvPr>
            <p:cNvSpPr>
              <a:spLocks noChangeArrowheads="1"/>
            </p:cNvSpPr>
            <p:nvPr/>
          </p:nvSpPr>
          <p:spPr bwMode="auto">
            <a:xfrm rot="10784539">
              <a:off x="1854" y="2250"/>
              <a:ext cx="145" cy="118"/>
            </a:xfrm>
            <a:prstGeom prst="triangle">
              <a:avLst>
                <a:gd name="adj" fmla="val 44718"/>
              </a:avLst>
            </a:prstGeom>
            <a:noFill/>
            <a:ln w="38100">
              <a:solidFill>
                <a:srgbClr val="0033CC"/>
              </a:solidFill>
              <a:miter lim="800000"/>
              <a:headEnd/>
              <a:tailEnd/>
            </a:ln>
            <a:effectLst/>
            <a:extLst>
              <a:ext uri="{909E8E84-426E-40DD-AFC4-6F175D3DCCD1}">
                <a14:hiddenFill xmlns:a14="http://schemas.microsoft.com/office/drawing/2010/main">
                  <a:solidFill>
                    <a:schemeClr val="bg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07" name="Text Box 24">
              <a:extLst>
                <a:ext uri="{FF2B5EF4-FFF2-40B4-BE49-F238E27FC236}">
                  <a16:creationId xmlns:a16="http://schemas.microsoft.com/office/drawing/2014/main" id="{CAB7DC43-CB0B-D3A7-2F42-D787089BEE1A}"/>
                </a:ext>
              </a:extLst>
            </p:cNvPr>
            <p:cNvSpPr txBox="1">
              <a:spLocks noChangeArrowheads="1"/>
            </p:cNvSpPr>
            <p:nvPr/>
          </p:nvSpPr>
          <p:spPr bwMode="auto">
            <a:xfrm>
              <a:off x="1922" y="2333"/>
              <a:ext cx="480"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spcBef>
                  <a:spcPct val="50000"/>
                </a:spcBef>
              </a:pPr>
              <a:r>
                <a:rPr lang="en-US" altLang="zh-CN" sz="2000">
                  <a:solidFill>
                    <a:srgbClr val="0033CC"/>
                  </a:solidFill>
                </a:rPr>
                <a:t>EN</a:t>
              </a:r>
            </a:p>
          </p:txBody>
        </p:sp>
        <p:sp>
          <p:nvSpPr>
            <p:cNvPr id="108" name="Text Box 25">
              <a:extLst>
                <a:ext uri="{FF2B5EF4-FFF2-40B4-BE49-F238E27FC236}">
                  <a16:creationId xmlns:a16="http://schemas.microsoft.com/office/drawing/2014/main" id="{79718753-B5FD-AE6D-C36A-CCCCE29D5915}"/>
                </a:ext>
              </a:extLst>
            </p:cNvPr>
            <p:cNvSpPr txBox="1">
              <a:spLocks noChangeArrowheads="1"/>
            </p:cNvSpPr>
            <p:nvPr/>
          </p:nvSpPr>
          <p:spPr bwMode="auto">
            <a:xfrm>
              <a:off x="2468" y="1050"/>
              <a:ext cx="341" cy="327"/>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i="1">
                  <a:solidFill>
                    <a:srgbClr val="FF0066"/>
                  </a:solidFill>
                  <a:ea typeface="楷体_GB2312" pitchFamily="49" charset="-122"/>
                </a:rPr>
                <a:t>A</a:t>
              </a:r>
              <a:r>
                <a:rPr lang="en-US" altLang="zh-CN" baseline="-25000">
                  <a:solidFill>
                    <a:srgbClr val="FF0066"/>
                  </a:solidFill>
                  <a:ea typeface="楷体_GB2312" pitchFamily="49" charset="-122"/>
                </a:rPr>
                <a:t>2</a:t>
              </a:r>
              <a:endParaRPr lang="en-US" altLang="zh-CN">
                <a:solidFill>
                  <a:srgbClr val="FF0066"/>
                </a:solidFill>
                <a:ea typeface="楷体_GB2312" pitchFamily="49" charset="-122"/>
              </a:endParaRPr>
            </a:p>
          </p:txBody>
        </p:sp>
        <p:sp>
          <p:nvSpPr>
            <p:cNvPr id="109" name="Line 26">
              <a:extLst>
                <a:ext uri="{FF2B5EF4-FFF2-40B4-BE49-F238E27FC236}">
                  <a16:creationId xmlns:a16="http://schemas.microsoft.com/office/drawing/2014/main" id="{7858ADFE-F62C-37CB-0974-6769D07C4CDE}"/>
                </a:ext>
              </a:extLst>
            </p:cNvPr>
            <p:cNvSpPr>
              <a:spLocks noChangeShapeType="1"/>
            </p:cNvSpPr>
            <p:nvPr/>
          </p:nvSpPr>
          <p:spPr bwMode="auto">
            <a:xfrm>
              <a:off x="1378" y="2301"/>
              <a:ext cx="378" cy="0"/>
            </a:xfrm>
            <a:prstGeom prst="line">
              <a:avLst/>
            </a:prstGeom>
            <a:noFill/>
            <a:ln w="28575">
              <a:solidFill>
                <a:schemeClr val="accent2"/>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10" name="Oval 27">
              <a:extLst>
                <a:ext uri="{FF2B5EF4-FFF2-40B4-BE49-F238E27FC236}">
                  <a16:creationId xmlns:a16="http://schemas.microsoft.com/office/drawing/2014/main" id="{E80666D6-8BE2-FFFF-8668-D48909080EAE}"/>
                </a:ext>
              </a:extLst>
            </p:cNvPr>
            <p:cNvSpPr>
              <a:spLocks noChangeArrowheads="1"/>
            </p:cNvSpPr>
            <p:nvPr/>
          </p:nvSpPr>
          <p:spPr bwMode="auto">
            <a:xfrm>
              <a:off x="1354" y="1254"/>
              <a:ext cx="56" cy="57"/>
            </a:xfrm>
            <a:prstGeom prst="ellipse">
              <a:avLst/>
            </a:prstGeom>
            <a:solidFill>
              <a:srgbClr val="0033CC"/>
            </a:solidFill>
            <a:ln w="2857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11" name="Line 28">
              <a:extLst>
                <a:ext uri="{FF2B5EF4-FFF2-40B4-BE49-F238E27FC236}">
                  <a16:creationId xmlns:a16="http://schemas.microsoft.com/office/drawing/2014/main" id="{A40CD63A-6390-8F54-9080-F5620B6BE224}"/>
                </a:ext>
              </a:extLst>
            </p:cNvPr>
            <p:cNvSpPr>
              <a:spLocks noChangeShapeType="1"/>
            </p:cNvSpPr>
            <p:nvPr/>
          </p:nvSpPr>
          <p:spPr bwMode="auto">
            <a:xfrm flipV="1">
              <a:off x="2299" y="2439"/>
              <a:ext cx="233" cy="0"/>
            </a:xfrm>
            <a:prstGeom prst="line">
              <a:avLst/>
            </a:prstGeom>
            <a:noFill/>
            <a:ln w="28575">
              <a:solidFill>
                <a:schemeClr val="accent2"/>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12" name="Oval 29">
              <a:extLst>
                <a:ext uri="{FF2B5EF4-FFF2-40B4-BE49-F238E27FC236}">
                  <a16:creationId xmlns:a16="http://schemas.microsoft.com/office/drawing/2014/main" id="{CA3CE5D1-ED5C-7447-74B5-6A68C7A48C85}"/>
                </a:ext>
              </a:extLst>
            </p:cNvPr>
            <p:cNvSpPr>
              <a:spLocks noChangeArrowheads="1"/>
            </p:cNvSpPr>
            <p:nvPr/>
          </p:nvSpPr>
          <p:spPr bwMode="auto">
            <a:xfrm>
              <a:off x="1225" y="3130"/>
              <a:ext cx="56" cy="56"/>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13" name="Rectangle 30">
              <a:extLst>
                <a:ext uri="{FF2B5EF4-FFF2-40B4-BE49-F238E27FC236}">
                  <a16:creationId xmlns:a16="http://schemas.microsoft.com/office/drawing/2014/main" id="{0D6FF3D0-C0F0-B8FC-91E1-CA71B469D659}"/>
                </a:ext>
              </a:extLst>
            </p:cNvPr>
            <p:cNvSpPr>
              <a:spLocks noChangeArrowheads="1"/>
            </p:cNvSpPr>
            <p:nvPr/>
          </p:nvSpPr>
          <p:spPr bwMode="auto">
            <a:xfrm>
              <a:off x="1904" y="2929"/>
              <a:ext cx="303" cy="469"/>
            </a:xfrm>
            <a:prstGeom prst="rect">
              <a:avLst/>
            </a:prstGeom>
            <a:solidFill>
              <a:srgbClr val="CCFFFF"/>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endParaRPr lang="zh-CN" altLang="zh-CN" sz="2400" b="0"/>
            </a:p>
          </p:txBody>
        </p:sp>
        <p:sp>
          <p:nvSpPr>
            <p:cNvPr id="114" name="AutoShape 31">
              <a:extLst>
                <a:ext uri="{FF2B5EF4-FFF2-40B4-BE49-F238E27FC236}">
                  <a16:creationId xmlns:a16="http://schemas.microsoft.com/office/drawing/2014/main" id="{5D06D7CD-7381-E517-F046-B51CB4B7C6F6}"/>
                </a:ext>
              </a:extLst>
            </p:cNvPr>
            <p:cNvSpPr>
              <a:spLocks noChangeArrowheads="1"/>
            </p:cNvSpPr>
            <p:nvPr/>
          </p:nvSpPr>
          <p:spPr bwMode="auto">
            <a:xfrm>
              <a:off x="2208" y="3121"/>
              <a:ext cx="96" cy="96"/>
            </a:xfrm>
            <a:prstGeom prst="flowChartConnector">
              <a:avLst/>
            </a:prstGeom>
            <a:noFill/>
            <a:ln w="28575">
              <a:solidFill>
                <a:srgbClr val="0033CC"/>
              </a:solidFill>
              <a:round/>
              <a:headEnd/>
              <a:tailEn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15" name="Line 32">
              <a:extLst>
                <a:ext uri="{FF2B5EF4-FFF2-40B4-BE49-F238E27FC236}">
                  <a16:creationId xmlns:a16="http://schemas.microsoft.com/office/drawing/2014/main" id="{74C9B5BC-85D9-E69D-EF53-0C8E1A4AEE19}"/>
                </a:ext>
              </a:extLst>
            </p:cNvPr>
            <p:cNvSpPr>
              <a:spLocks noChangeShapeType="1"/>
            </p:cNvSpPr>
            <p:nvPr/>
          </p:nvSpPr>
          <p:spPr bwMode="auto">
            <a:xfrm flipV="1">
              <a:off x="2304" y="3164"/>
              <a:ext cx="228"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116" name="Line 33">
              <a:extLst>
                <a:ext uri="{FF2B5EF4-FFF2-40B4-BE49-F238E27FC236}">
                  <a16:creationId xmlns:a16="http://schemas.microsoft.com/office/drawing/2014/main" id="{CDE51B6C-FE5B-64F3-6C30-4E96234FFEF9}"/>
                </a:ext>
              </a:extLst>
            </p:cNvPr>
            <p:cNvSpPr>
              <a:spLocks noChangeShapeType="1"/>
            </p:cNvSpPr>
            <p:nvPr/>
          </p:nvSpPr>
          <p:spPr bwMode="auto">
            <a:xfrm flipH="1">
              <a:off x="1286" y="3160"/>
              <a:ext cx="615"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117" name="Text Box 34">
              <a:extLst>
                <a:ext uri="{FF2B5EF4-FFF2-40B4-BE49-F238E27FC236}">
                  <a16:creationId xmlns:a16="http://schemas.microsoft.com/office/drawing/2014/main" id="{707F967C-7E03-925A-826B-D7B45521D692}"/>
                </a:ext>
              </a:extLst>
            </p:cNvPr>
            <p:cNvSpPr txBox="1">
              <a:spLocks noChangeArrowheads="1"/>
            </p:cNvSpPr>
            <p:nvPr/>
          </p:nvSpPr>
          <p:spPr bwMode="auto">
            <a:xfrm>
              <a:off x="1950" y="2930"/>
              <a:ext cx="212"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400">
                  <a:solidFill>
                    <a:srgbClr val="0033CC"/>
                  </a:solidFill>
                </a:rPr>
                <a:t>1</a:t>
              </a:r>
            </a:p>
          </p:txBody>
        </p:sp>
        <p:sp>
          <p:nvSpPr>
            <p:cNvPr id="118" name="Line 35">
              <a:extLst>
                <a:ext uri="{FF2B5EF4-FFF2-40B4-BE49-F238E27FC236}">
                  <a16:creationId xmlns:a16="http://schemas.microsoft.com/office/drawing/2014/main" id="{8F1DB2B8-00BF-9B5D-764A-3285A7D9128E}"/>
                </a:ext>
              </a:extLst>
            </p:cNvPr>
            <p:cNvSpPr>
              <a:spLocks noChangeShapeType="1"/>
            </p:cNvSpPr>
            <p:nvPr/>
          </p:nvSpPr>
          <p:spPr bwMode="auto">
            <a:xfrm flipH="1">
              <a:off x="1612" y="1528"/>
              <a:ext cx="1" cy="1629"/>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19" name="Line 36">
              <a:extLst>
                <a:ext uri="{FF2B5EF4-FFF2-40B4-BE49-F238E27FC236}">
                  <a16:creationId xmlns:a16="http://schemas.microsoft.com/office/drawing/2014/main" id="{9B2CA8F2-30B1-82B3-EABB-E8618E99A2EC}"/>
                </a:ext>
              </a:extLst>
            </p:cNvPr>
            <p:cNvSpPr>
              <a:spLocks noChangeShapeType="1"/>
            </p:cNvSpPr>
            <p:nvPr/>
          </p:nvSpPr>
          <p:spPr bwMode="auto">
            <a:xfrm flipH="1">
              <a:off x="1382" y="1283"/>
              <a:ext cx="1" cy="1017"/>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20" name="Oval 37">
              <a:extLst>
                <a:ext uri="{FF2B5EF4-FFF2-40B4-BE49-F238E27FC236}">
                  <a16:creationId xmlns:a16="http://schemas.microsoft.com/office/drawing/2014/main" id="{0B2ACFD0-FCCB-9385-DE30-5E19B58EC3D7}"/>
                </a:ext>
              </a:extLst>
            </p:cNvPr>
            <p:cNvSpPr>
              <a:spLocks noChangeArrowheads="1"/>
            </p:cNvSpPr>
            <p:nvPr/>
          </p:nvSpPr>
          <p:spPr bwMode="auto">
            <a:xfrm>
              <a:off x="1584" y="3127"/>
              <a:ext cx="56" cy="56"/>
            </a:xfrm>
            <a:prstGeom prst="ellipse">
              <a:avLst/>
            </a:prstGeom>
            <a:solidFill>
              <a:srgbClr val="0033CC"/>
            </a:solidFill>
            <a:ln w="2857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21" name="Line 38">
              <a:extLst>
                <a:ext uri="{FF2B5EF4-FFF2-40B4-BE49-F238E27FC236}">
                  <a16:creationId xmlns:a16="http://schemas.microsoft.com/office/drawing/2014/main" id="{83CFC562-A8C8-E4BF-DD23-DCBF9B51FD72}"/>
                </a:ext>
              </a:extLst>
            </p:cNvPr>
            <p:cNvSpPr>
              <a:spLocks noChangeShapeType="1"/>
            </p:cNvSpPr>
            <p:nvPr/>
          </p:nvSpPr>
          <p:spPr bwMode="auto">
            <a:xfrm>
              <a:off x="2526" y="2437"/>
              <a:ext cx="0" cy="733"/>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22" name="Text Box 39">
              <a:extLst>
                <a:ext uri="{FF2B5EF4-FFF2-40B4-BE49-F238E27FC236}">
                  <a16:creationId xmlns:a16="http://schemas.microsoft.com/office/drawing/2014/main" id="{4AE548CA-C14A-7CB1-83D2-E91AB5BE6675}"/>
                </a:ext>
              </a:extLst>
            </p:cNvPr>
            <p:cNvSpPr txBox="1">
              <a:spLocks noChangeArrowheads="1"/>
            </p:cNvSpPr>
            <p:nvPr/>
          </p:nvSpPr>
          <p:spPr bwMode="auto">
            <a:xfrm>
              <a:off x="1890" y="836"/>
              <a:ext cx="329"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400">
                  <a:solidFill>
                    <a:srgbClr val="FF0066"/>
                  </a:solidFill>
                </a:rPr>
                <a:t>G</a:t>
              </a:r>
              <a:r>
                <a:rPr lang="en-US" altLang="zh-CN" sz="2400" baseline="-25000">
                  <a:solidFill>
                    <a:srgbClr val="FF0066"/>
                  </a:solidFill>
                </a:rPr>
                <a:t>1</a:t>
              </a:r>
            </a:p>
          </p:txBody>
        </p:sp>
        <p:sp>
          <p:nvSpPr>
            <p:cNvPr id="123" name="Text Box 40">
              <a:extLst>
                <a:ext uri="{FF2B5EF4-FFF2-40B4-BE49-F238E27FC236}">
                  <a16:creationId xmlns:a16="http://schemas.microsoft.com/office/drawing/2014/main" id="{D0AB67F8-C115-525F-C0E1-4CBA25210DA1}"/>
                </a:ext>
              </a:extLst>
            </p:cNvPr>
            <p:cNvSpPr txBox="1">
              <a:spLocks noChangeArrowheads="1"/>
            </p:cNvSpPr>
            <p:nvPr/>
          </p:nvSpPr>
          <p:spPr bwMode="auto">
            <a:xfrm>
              <a:off x="1891" y="1712"/>
              <a:ext cx="329"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400">
                  <a:solidFill>
                    <a:srgbClr val="FF0066"/>
                  </a:solidFill>
                </a:rPr>
                <a:t>G</a:t>
              </a:r>
              <a:r>
                <a:rPr lang="en-US" altLang="zh-CN" sz="2400" baseline="-25000">
                  <a:solidFill>
                    <a:srgbClr val="FF0066"/>
                  </a:solidFill>
                </a:rPr>
                <a:t>2</a:t>
              </a:r>
            </a:p>
          </p:txBody>
        </p:sp>
        <p:sp>
          <p:nvSpPr>
            <p:cNvPr id="124" name="Line 41">
              <a:extLst>
                <a:ext uri="{FF2B5EF4-FFF2-40B4-BE49-F238E27FC236}">
                  <a16:creationId xmlns:a16="http://schemas.microsoft.com/office/drawing/2014/main" id="{107378F5-3D33-E9FE-1A16-02BC6E877E8B}"/>
                </a:ext>
              </a:extLst>
            </p:cNvPr>
            <p:cNvSpPr>
              <a:spLocks noChangeShapeType="1"/>
            </p:cNvSpPr>
            <p:nvPr/>
          </p:nvSpPr>
          <p:spPr bwMode="auto">
            <a:xfrm>
              <a:off x="2235" y="2158"/>
              <a:ext cx="302"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125" name="Oval 42">
              <a:extLst>
                <a:ext uri="{FF2B5EF4-FFF2-40B4-BE49-F238E27FC236}">
                  <a16:creationId xmlns:a16="http://schemas.microsoft.com/office/drawing/2014/main" id="{20584591-5431-AD02-15A7-4127AE65C7E4}"/>
                </a:ext>
              </a:extLst>
            </p:cNvPr>
            <p:cNvSpPr>
              <a:spLocks noChangeArrowheads="1"/>
            </p:cNvSpPr>
            <p:nvPr/>
          </p:nvSpPr>
          <p:spPr bwMode="auto">
            <a:xfrm>
              <a:off x="2494" y="1404"/>
              <a:ext cx="56" cy="56"/>
            </a:xfrm>
            <a:prstGeom prst="ellipse">
              <a:avLst/>
            </a:prstGeom>
            <a:solidFill>
              <a:srgbClr val="0033CC"/>
            </a:solidFill>
            <a:ln w="2857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grpSp>
        <p:nvGrpSpPr>
          <p:cNvPr id="132" name="Group 62">
            <a:extLst>
              <a:ext uri="{FF2B5EF4-FFF2-40B4-BE49-F238E27FC236}">
                <a16:creationId xmlns:a16="http://schemas.microsoft.com/office/drawing/2014/main" id="{4A088870-24E7-1373-BB44-083A73F8FCA5}"/>
              </a:ext>
            </a:extLst>
          </p:cNvPr>
          <p:cNvGrpSpPr>
            <a:grpSpLocks/>
          </p:cNvGrpSpPr>
          <p:nvPr/>
        </p:nvGrpSpPr>
        <p:grpSpPr bwMode="auto">
          <a:xfrm>
            <a:off x="6948891" y="3106038"/>
            <a:ext cx="3316288" cy="1916113"/>
            <a:chOff x="593" y="1485"/>
            <a:chExt cx="2089" cy="1207"/>
          </a:xfrm>
        </p:grpSpPr>
        <p:sp>
          <p:nvSpPr>
            <p:cNvPr id="133" name="AutoShape 63">
              <a:extLst>
                <a:ext uri="{FF2B5EF4-FFF2-40B4-BE49-F238E27FC236}">
                  <a16:creationId xmlns:a16="http://schemas.microsoft.com/office/drawing/2014/main" id="{18C3C731-8E54-9A72-4017-4DEF9BA3E223}"/>
                </a:ext>
              </a:extLst>
            </p:cNvPr>
            <p:cNvSpPr>
              <a:spLocks noChangeArrowheads="1"/>
            </p:cNvSpPr>
            <p:nvPr/>
          </p:nvSpPr>
          <p:spPr bwMode="auto">
            <a:xfrm>
              <a:off x="593" y="1485"/>
              <a:ext cx="440" cy="287"/>
            </a:xfrm>
            <a:prstGeom prst="wedgeRoundRectCallout">
              <a:avLst>
                <a:gd name="adj1" fmla="val 100681"/>
                <a:gd name="adj2" fmla="val -59060"/>
                <a:gd name="adj3" fmla="val 16667"/>
              </a:avLst>
            </a:prstGeom>
            <a:solidFill>
              <a:srgbClr val="FFFFCC"/>
            </a:solidFill>
            <a:ln w="9525">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r>
                <a:rPr lang="en-US" altLang="zh-CN" sz="2400">
                  <a:solidFill>
                    <a:srgbClr val="FF0066"/>
                  </a:solidFill>
                </a:rPr>
                <a:t>0</a:t>
              </a:r>
            </a:p>
          </p:txBody>
        </p:sp>
        <p:sp>
          <p:nvSpPr>
            <p:cNvPr id="134" name="AutoShape 64">
              <a:extLst>
                <a:ext uri="{FF2B5EF4-FFF2-40B4-BE49-F238E27FC236}">
                  <a16:creationId xmlns:a16="http://schemas.microsoft.com/office/drawing/2014/main" id="{70591CAD-05ED-F32B-8960-6689D51EA0E9}"/>
                </a:ext>
              </a:extLst>
            </p:cNvPr>
            <p:cNvSpPr>
              <a:spLocks noChangeArrowheads="1"/>
            </p:cNvSpPr>
            <p:nvPr/>
          </p:nvSpPr>
          <p:spPr bwMode="auto">
            <a:xfrm>
              <a:off x="2216" y="2404"/>
              <a:ext cx="466" cy="288"/>
            </a:xfrm>
            <a:prstGeom prst="wedgeRoundRectCallout">
              <a:avLst>
                <a:gd name="adj1" fmla="val -109440"/>
                <a:gd name="adj2" fmla="val -64931"/>
                <a:gd name="adj3" fmla="val 16667"/>
              </a:avLst>
            </a:prstGeom>
            <a:solidFill>
              <a:srgbClr val="FFFFCC"/>
            </a:solidFill>
            <a:ln w="9525">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r>
                <a:rPr lang="en-US" altLang="zh-CN" sz="2400">
                  <a:solidFill>
                    <a:srgbClr val="0033CC"/>
                  </a:solidFill>
                </a:rPr>
                <a:t>1</a:t>
              </a:r>
            </a:p>
          </p:txBody>
        </p:sp>
      </p:grpSp>
      <p:sp>
        <p:nvSpPr>
          <p:cNvPr id="135" name="Text Box 2" descr="C:\Documents and Settings\Administrator\桌面\未命名.bmp">
            <a:extLst>
              <a:ext uri="{FF2B5EF4-FFF2-40B4-BE49-F238E27FC236}">
                <a16:creationId xmlns:a16="http://schemas.microsoft.com/office/drawing/2014/main" id="{DDD3CF1A-3F27-A757-BFEE-0510061B8AF3}"/>
              </a:ext>
            </a:extLst>
          </p:cNvPr>
          <p:cNvSpPr txBox="1">
            <a:spLocks noChangeArrowheads="1"/>
          </p:cNvSpPr>
          <p:nvPr/>
        </p:nvSpPr>
        <p:spPr bwMode="auto">
          <a:xfrm>
            <a:off x="1144991" y="2290857"/>
            <a:ext cx="3546475" cy="519112"/>
          </a:xfrm>
          <a:prstGeom prst="rect">
            <a:avLst/>
          </a:prstGeom>
          <a:noFill/>
          <a:ln>
            <a:noFill/>
          </a:ln>
          <a:effectLst/>
          <a:extLst>
            <a:ext uri="{909E8E84-426E-40DD-AFC4-6F175D3DCCD1}">
              <a14:hiddenFill xmlns:a14="http://schemas.microsoft.com/office/drawing/2010/main">
                <a:blipFill dpi="0" rotWithShape="0">
                  <a:blip r:embed="rId4"/>
                  <a:srcRect/>
                  <a:stretch>
                    <a:fillRect/>
                  </a:stretch>
                </a:blipFill>
              </a14:hiddenFill>
            </a:ext>
            <a:ext uri="{91240B29-F687-4F45-9708-019B960494DF}">
              <a14:hiddenLine xmlns:a14="http://schemas.microsoft.com/office/drawing/2010/main" w="9525">
                <a:solidFill>
                  <a:schemeClr val="accent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a:solidFill>
                  <a:srgbClr val="0033CC"/>
                </a:solidFill>
              </a:rPr>
              <a:t>(2) </a:t>
            </a:r>
            <a:r>
              <a:rPr lang="zh-CN" altLang="en-US">
                <a:solidFill>
                  <a:srgbClr val="0033CC"/>
                </a:solidFill>
              </a:rPr>
              <a:t>用于信号双向传输</a:t>
            </a:r>
          </a:p>
        </p:txBody>
      </p:sp>
      <p:graphicFrame>
        <p:nvGraphicFramePr>
          <p:cNvPr id="137" name="Object 44">
            <a:extLst>
              <a:ext uri="{FF2B5EF4-FFF2-40B4-BE49-F238E27FC236}">
                <a16:creationId xmlns:a16="http://schemas.microsoft.com/office/drawing/2014/main" id="{BE4B81A4-3B56-0BFD-263E-674998786525}"/>
              </a:ext>
            </a:extLst>
          </p:cNvPr>
          <p:cNvGraphicFramePr>
            <a:graphicFrameLocks noChangeAspect="1"/>
          </p:cNvGraphicFramePr>
          <p:nvPr>
            <p:extLst>
              <p:ext uri="{D42A27DB-BD31-4B8C-83A1-F6EECF244321}">
                <p14:modId xmlns:p14="http://schemas.microsoft.com/office/powerpoint/2010/main" val="1227704175"/>
              </p:ext>
            </p:extLst>
          </p:nvPr>
        </p:nvGraphicFramePr>
        <p:xfrm>
          <a:off x="7310841" y="1991613"/>
          <a:ext cx="727075" cy="476250"/>
        </p:xfrm>
        <a:graphic>
          <a:graphicData uri="http://schemas.openxmlformats.org/presentationml/2006/ole">
            <mc:AlternateContent xmlns:mc="http://schemas.openxmlformats.org/markup-compatibility/2006">
              <mc:Choice xmlns:v="urn:schemas-microsoft-com:vml" Requires="v">
                <p:oleObj name="Equation" r:id="rId5" imgW="285680" imgH="171317" progId="Equation.3">
                  <p:embed/>
                </p:oleObj>
              </mc:Choice>
              <mc:Fallback>
                <p:oleObj name="Equation" r:id="rId5" imgW="285680" imgH="171317" progId="Equation.3">
                  <p:embed/>
                  <p:pic>
                    <p:nvPicPr>
                      <p:cNvPr id="137" name="Object 44">
                        <a:extLst>
                          <a:ext uri="{FF2B5EF4-FFF2-40B4-BE49-F238E27FC236}">
                            <a16:creationId xmlns:a16="http://schemas.microsoft.com/office/drawing/2014/main" id="{BE4B81A4-3B56-0BFD-263E-674998786525}"/>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7310841" y="1991613"/>
                        <a:ext cx="727075" cy="476250"/>
                      </a:xfrm>
                      <a:prstGeom prst="rect">
                        <a:avLst/>
                      </a:prstGeom>
                      <a:solidFill>
                        <a:srgbClr val="A5CEAD"/>
                      </a:soli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138" name="Object 45">
            <a:extLst>
              <a:ext uri="{FF2B5EF4-FFF2-40B4-BE49-F238E27FC236}">
                <a16:creationId xmlns:a16="http://schemas.microsoft.com/office/drawing/2014/main" id="{05484F0A-2336-53EA-587E-39AEF93B71FA}"/>
              </a:ext>
            </a:extLst>
          </p:cNvPr>
          <p:cNvGraphicFramePr>
            <a:graphicFrameLocks noChangeAspect="1"/>
          </p:cNvGraphicFramePr>
          <p:nvPr>
            <p:extLst>
              <p:ext uri="{D42A27DB-BD31-4B8C-83A1-F6EECF244321}">
                <p14:modId xmlns:p14="http://schemas.microsoft.com/office/powerpoint/2010/main" val="3874926929"/>
              </p:ext>
            </p:extLst>
          </p:nvPr>
        </p:nvGraphicFramePr>
        <p:xfrm>
          <a:off x="9706379" y="2247201"/>
          <a:ext cx="725487" cy="476250"/>
        </p:xfrm>
        <a:graphic>
          <a:graphicData uri="http://schemas.openxmlformats.org/presentationml/2006/ole">
            <mc:AlternateContent xmlns:mc="http://schemas.openxmlformats.org/markup-compatibility/2006">
              <mc:Choice xmlns:v="urn:schemas-microsoft-com:vml" Requires="v">
                <p:oleObj name="Equation" r:id="rId7" imgW="285680" imgH="171317" progId="Equation.3">
                  <p:embed/>
                </p:oleObj>
              </mc:Choice>
              <mc:Fallback>
                <p:oleObj name="Equation" r:id="rId7" imgW="285680" imgH="171317" progId="Equation.3">
                  <p:embed/>
                  <p:pic>
                    <p:nvPicPr>
                      <p:cNvPr id="138" name="Object 45">
                        <a:extLst>
                          <a:ext uri="{FF2B5EF4-FFF2-40B4-BE49-F238E27FC236}">
                            <a16:creationId xmlns:a16="http://schemas.microsoft.com/office/drawing/2014/main" id="{05484F0A-2336-53EA-587E-39AEF93B71FA}"/>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9706379" y="2247201"/>
                        <a:ext cx="725487" cy="476250"/>
                      </a:xfrm>
                      <a:prstGeom prst="rect">
                        <a:avLst/>
                      </a:prstGeom>
                      <a:solidFill>
                        <a:srgbClr val="A5CEAD"/>
                      </a:soli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139" name="Line 46">
            <a:extLst>
              <a:ext uri="{FF2B5EF4-FFF2-40B4-BE49-F238E27FC236}">
                <a16:creationId xmlns:a16="http://schemas.microsoft.com/office/drawing/2014/main" id="{41552C63-2DC4-3386-7327-04B3BB1E6762}"/>
              </a:ext>
            </a:extLst>
          </p:cNvPr>
          <p:cNvSpPr>
            <a:spLocks noChangeShapeType="1"/>
          </p:cNvSpPr>
          <p:nvPr/>
        </p:nvSpPr>
        <p:spPr bwMode="auto">
          <a:xfrm rot="10711602" flipH="1">
            <a:off x="7652154" y="2617088"/>
            <a:ext cx="39687" cy="1457325"/>
          </a:xfrm>
          <a:prstGeom prst="line">
            <a:avLst/>
          </a:prstGeom>
          <a:noFill/>
          <a:ln w="50800">
            <a:solidFill>
              <a:srgbClr val="FF0066"/>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40" name="Line 47">
            <a:extLst>
              <a:ext uri="{FF2B5EF4-FFF2-40B4-BE49-F238E27FC236}">
                <a16:creationId xmlns:a16="http://schemas.microsoft.com/office/drawing/2014/main" id="{3AB7C466-0C20-4E88-054C-BA5870332214}"/>
              </a:ext>
            </a:extLst>
          </p:cNvPr>
          <p:cNvSpPr>
            <a:spLocks noChangeShapeType="1"/>
          </p:cNvSpPr>
          <p:nvPr/>
        </p:nvSpPr>
        <p:spPr bwMode="auto">
          <a:xfrm flipH="1">
            <a:off x="9190441" y="2898076"/>
            <a:ext cx="1588" cy="1254125"/>
          </a:xfrm>
          <a:prstGeom prst="line">
            <a:avLst/>
          </a:prstGeom>
          <a:noFill/>
          <a:ln w="50800">
            <a:solidFill>
              <a:srgbClr val="FF0066"/>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41" name="Line 48">
            <a:extLst>
              <a:ext uri="{FF2B5EF4-FFF2-40B4-BE49-F238E27FC236}">
                <a16:creationId xmlns:a16="http://schemas.microsoft.com/office/drawing/2014/main" id="{7FCE80DD-DD0D-2B79-1DC7-D86DF8FBBFD4}"/>
              </a:ext>
            </a:extLst>
          </p:cNvPr>
          <p:cNvSpPr>
            <a:spLocks noChangeShapeType="1"/>
          </p:cNvSpPr>
          <p:nvPr/>
        </p:nvSpPr>
        <p:spPr bwMode="auto">
          <a:xfrm flipH="1">
            <a:off x="7658504" y="4102988"/>
            <a:ext cx="1535112" cy="0"/>
          </a:xfrm>
          <a:prstGeom prst="line">
            <a:avLst/>
          </a:prstGeom>
          <a:noFill/>
          <a:ln w="50800">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42" name="Line 49">
            <a:extLst>
              <a:ext uri="{FF2B5EF4-FFF2-40B4-BE49-F238E27FC236}">
                <a16:creationId xmlns:a16="http://schemas.microsoft.com/office/drawing/2014/main" id="{A1C4E7C8-18DC-8454-C81A-160C8E2D7111}"/>
              </a:ext>
            </a:extLst>
          </p:cNvPr>
          <p:cNvSpPr>
            <a:spLocks noChangeShapeType="1"/>
          </p:cNvSpPr>
          <p:nvPr/>
        </p:nvSpPr>
        <p:spPr bwMode="auto">
          <a:xfrm rot="5400000" flipH="1" flipV="1">
            <a:off x="8326048" y="1506631"/>
            <a:ext cx="6350" cy="1966913"/>
          </a:xfrm>
          <a:prstGeom prst="line">
            <a:avLst/>
          </a:prstGeom>
          <a:noFill/>
          <a:ln w="50800">
            <a:solidFill>
              <a:srgbClr val="008000"/>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nvGrpSpPr>
          <p:cNvPr id="143" name="Group 50">
            <a:extLst>
              <a:ext uri="{FF2B5EF4-FFF2-40B4-BE49-F238E27FC236}">
                <a16:creationId xmlns:a16="http://schemas.microsoft.com/office/drawing/2014/main" id="{E1D45AD6-C40B-2953-C3AA-6D37ECE0C7F1}"/>
              </a:ext>
            </a:extLst>
          </p:cNvPr>
          <p:cNvGrpSpPr>
            <a:grpSpLocks/>
          </p:cNvGrpSpPr>
          <p:nvPr/>
        </p:nvGrpSpPr>
        <p:grpSpPr bwMode="auto">
          <a:xfrm>
            <a:off x="6933016" y="3106038"/>
            <a:ext cx="3344863" cy="1916113"/>
            <a:chOff x="2931" y="1892"/>
            <a:chExt cx="2107" cy="1207"/>
          </a:xfrm>
        </p:grpSpPr>
        <p:sp>
          <p:nvSpPr>
            <p:cNvPr id="144" name="AutoShape 51">
              <a:extLst>
                <a:ext uri="{FF2B5EF4-FFF2-40B4-BE49-F238E27FC236}">
                  <a16:creationId xmlns:a16="http://schemas.microsoft.com/office/drawing/2014/main" id="{6DF56A30-59B4-FBC1-D52D-2BB1416A4D0D}"/>
                </a:ext>
              </a:extLst>
            </p:cNvPr>
            <p:cNvSpPr>
              <a:spLocks noChangeArrowheads="1"/>
            </p:cNvSpPr>
            <p:nvPr/>
          </p:nvSpPr>
          <p:spPr bwMode="auto">
            <a:xfrm>
              <a:off x="2931" y="1892"/>
              <a:ext cx="449" cy="287"/>
            </a:xfrm>
            <a:prstGeom prst="wedgeRoundRectCallout">
              <a:avLst>
                <a:gd name="adj1" fmla="val 119773"/>
                <a:gd name="adj2" fmla="val -70907"/>
                <a:gd name="adj3" fmla="val 16667"/>
              </a:avLst>
            </a:prstGeom>
            <a:solidFill>
              <a:srgbClr val="FFFFCC"/>
            </a:solidFill>
            <a:ln w="9525">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r>
                <a:rPr lang="en-US" altLang="zh-CN" sz="2400">
                  <a:solidFill>
                    <a:srgbClr val="0033CC"/>
                  </a:solidFill>
                </a:rPr>
                <a:t>1</a:t>
              </a:r>
            </a:p>
          </p:txBody>
        </p:sp>
        <p:sp>
          <p:nvSpPr>
            <p:cNvPr id="145" name="AutoShape 52">
              <a:extLst>
                <a:ext uri="{FF2B5EF4-FFF2-40B4-BE49-F238E27FC236}">
                  <a16:creationId xmlns:a16="http://schemas.microsoft.com/office/drawing/2014/main" id="{402F1002-981A-E652-F5D2-68C44F7511BA}"/>
                </a:ext>
              </a:extLst>
            </p:cNvPr>
            <p:cNvSpPr>
              <a:spLocks noChangeArrowheads="1"/>
            </p:cNvSpPr>
            <p:nvPr/>
          </p:nvSpPr>
          <p:spPr bwMode="auto">
            <a:xfrm>
              <a:off x="4572" y="2811"/>
              <a:ext cx="466" cy="288"/>
            </a:xfrm>
            <a:prstGeom prst="wedgeRoundRectCallout">
              <a:avLst>
                <a:gd name="adj1" fmla="val -110731"/>
                <a:gd name="adj2" fmla="val -64931"/>
                <a:gd name="adj3" fmla="val 16667"/>
              </a:avLst>
            </a:prstGeom>
            <a:solidFill>
              <a:srgbClr val="FFFFCC"/>
            </a:solidFill>
            <a:ln w="9525">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r>
                <a:rPr lang="en-US" altLang="zh-CN" sz="2400">
                  <a:solidFill>
                    <a:srgbClr val="FF0066"/>
                  </a:solidFill>
                </a:rPr>
                <a:t>0</a:t>
              </a:r>
            </a:p>
          </p:txBody>
        </p:sp>
      </p:grpSp>
      <p:grpSp>
        <p:nvGrpSpPr>
          <p:cNvPr id="146" name="Group 53">
            <a:extLst>
              <a:ext uri="{FF2B5EF4-FFF2-40B4-BE49-F238E27FC236}">
                <a16:creationId xmlns:a16="http://schemas.microsoft.com/office/drawing/2014/main" id="{0B99F3B4-6FDD-92ED-A1BF-32C32BF5A176}"/>
              </a:ext>
            </a:extLst>
          </p:cNvPr>
          <p:cNvGrpSpPr>
            <a:grpSpLocks/>
          </p:cNvGrpSpPr>
          <p:nvPr/>
        </p:nvGrpSpPr>
        <p:grpSpPr bwMode="auto">
          <a:xfrm>
            <a:off x="6642504" y="3012376"/>
            <a:ext cx="3778250" cy="1863725"/>
            <a:chOff x="3033" y="1813"/>
            <a:chExt cx="2380" cy="1174"/>
          </a:xfrm>
        </p:grpSpPr>
        <p:sp>
          <p:nvSpPr>
            <p:cNvPr id="147" name="AutoShape 54">
              <a:extLst>
                <a:ext uri="{FF2B5EF4-FFF2-40B4-BE49-F238E27FC236}">
                  <a16:creationId xmlns:a16="http://schemas.microsoft.com/office/drawing/2014/main" id="{568A3441-FB86-12D5-6B8E-38162A9AAB4B}"/>
                </a:ext>
              </a:extLst>
            </p:cNvPr>
            <p:cNvSpPr>
              <a:spLocks noChangeArrowheads="1"/>
            </p:cNvSpPr>
            <p:nvPr/>
          </p:nvSpPr>
          <p:spPr bwMode="auto">
            <a:xfrm>
              <a:off x="3033" y="2692"/>
              <a:ext cx="627" cy="295"/>
            </a:xfrm>
            <a:prstGeom prst="wedgeRoundRectCallout">
              <a:avLst>
                <a:gd name="adj1" fmla="val 96412"/>
                <a:gd name="adj2" fmla="val -73389"/>
                <a:gd name="adj3" fmla="val 16667"/>
              </a:avLst>
            </a:prstGeom>
            <a:solidFill>
              <a:srgbClr val="FFFFCC"/>
            </a:solidFill>
            <a:ln w="9525">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r>
                <a:rPr lang="zh-CN" altLang="en-US" sz="2400">
                  <a:solidFill>
                    <a:srgbClr val="FF0066"/>
                  </a:solidFill>
                </a:rPr>
                <a:t>使能</a:t>
              </a:r>
            </a:p>
          </p:txBody>
        </p:sp>
        <p:sp>
          <p:nvSpPr>
            <p:cNvPr id="148" name="AutoShape 55">
              <a:extLst>
                <a:ext uri="{FF2B5EF4-FFF2-40B4-BE49-F238E27FC236}">
                  <a16:creationId xmlns:a16="http://schemas.microsoft.com/office/drawing/2014/main" id="{EC98A841-6517-8CB8-E475-D94F2C8314BE}"/>
                </a:ext>
              </a:extLst>
            </p:cNvPr>
            <p:cNvSpPr>
              <a:spLocks noChangeArrowheads="1"/>
            </p:cNvSpPr>
            <p:nvPr/>
          </p:nvSpPr>
          <p:spPr bwMode="auto">
            <a:xfrm>
              <a:off x="4846" y="1813"/>
              <a:ext cx="567" cy="288"/>
            </a:xfrm>
            <a:prstGeom prst="wedgeRoundRectCallout">
              <a:avLst>
                <a:gd name="adj1" fmla="val -98852"/>
                <a:gd name="adj2" fmla="val -64931"/>
                <a:gd name="adj3" fmla="val 16667"/>
              </a:avLst>
            </a:prstGeom>
            <a:solidFill>
              <a:srgbClr val="FFFFCC"/>
            </a:solidFill>
            <a:ln w="9525">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r>
                <a:rPr lang="zh-CN" altLang="en-US" sz="2400">
                  <a:solidFill>
                    <a:srgbClr val="0033CC"/>
                  </a:solidFill>
                </a:rPr>
                <a:t>禁止</a:t>
              </a:r>
            </a:p>
          </p:txBody>
        </p:sp>
      </p:grpSp>
      <p:sp>
        <p:nvSpPr>
          <p:cNvPr id="149" name="Text Box 56">
            <a:extLst>
              <a:ext uri="{FF2B5EF4-FFF2-40B4-BE49-F238E27FC236}">
                <a16:creationId xmlns:a16="http://schemas.microsoft.com/office/drawing/2014/main" id="{05302D5C-0248-3822-C38B-DB5817A4890A}"/>
              </a:ext>
            </a:extLst>
          </p:cNvPr>
          <p:cNvSpPr txBox="1">
            <a:spLocks noChangeArrowheads="1"/>
          </p:cNvSpPr>
          <p:nvPr/>
        </p:nvSpPr>
        <p:spPr bwMode="auto">
          <a:xfrm>
            <a:off x="1254515" y="1282383"/>
            <a:ext cx="2676525"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dirty="0">
                <a:solidFill>
                  <a:srgbClr val="FF0066"/>
                </a:solidFill>
              </a:rPr>
              <a:t>2.  </a:t>
            </a:r>
            <a:r>
              <a:rPr lang="zh-CN" altLang="en-US" dirty="0">
                <a:solidFill>
                  <a:srgbClr val="FF0066"/>
                </a:solidFill>
              </a:rPr>
              <a:t>应用举例：</a:t>
            </a:r>
          </a:p>
        </p:txBody>
      </p:sp>
      <p:sp>
        <p:nvSpPr>
          <p:cNvPr id="3" name="灯片编号占位符 2">
            <a:extLst>
              <a:ext uri="{FF2B5EF4-FFF2-40B4-BE49-F238E27FC236}">
                <a16:creationId xmlns:a16="http://schemas.microsoft.com/office/drawing/2014/main" id="{12B58E8A-B9EC-4B9E-21E6-9709099CC3F8}"/>
              </a:ext>
            </a:extLst>
          </p:cNvPr>
          <p:cNvSpPr>
            <a:spLocks noGrp="1"/>
          </p:cNvSpPr>
          <p:nvPr>
            <p:ph type="sldNum" sz="quarter" idx="12"/>
          </p:nvPr>
        </p:nvSpPr>
        <p:spPr/>
        <p:txBody>
          <a:bodyPr/>
          <a:lstStyle/>
          <a:p>
            <a:fld id="{392CBAA0-59E6-204E-8F03-85E5040D48B8}" type="slidenum">
              <a:rPr kumimoji="1" lang="zh-CN" altLang="en-US" smtClean="0"/>
              <a:t>125</a:t>
            </a:fld>
            <a:r>
              <a:rPr kumimoji="1" lang="en-US" altLang="zh-CN"/>
              <a:t>/132</a:t>
            </a:r>
            <a:endParaRPr kumimoji="1" lang="zh-CN" altLang="en-US" dirty="0"/>
          </a:p>
        </p:txBody>
      </p:sp>
      <mc:AlternateContent xmlns:mc="http://schemas.openxmlformats.org/markup-compatibility/2006" xmlns:a14="http://schemas.microsoft.com/office/drawing/2010/main">
        <mc:Choice Requires="a14">
          <p:sp>
            <p:nvSpPr>
              <p:cNvPr id="2" name="文本框 1">
                <a:extLst>
                  <a:ext uri="{FF2B5EF4-FFF2-40B4-BE49-F238E27FC236}">
                    <a16:creationId xmlns:a16="http://schemas.microsoft.com/office/drawing/2014/main" id="{6B78C023-5E43-FD00-91CC-9F7301E4BCBE}"/>
                  </a:ext>
                </a:extLst>
              </p:cNvPr>
              <p:cNvSpPr txBox="1"/>
              <p:nvPr/>
            </p:nvSpPr>
            <p:spPr>
              <a:xfrm>
                <a:off x="1437630" y="2991896"/>
                <a:ext cx="1480598" cy="369332"/>
              </a:xfrm>
              <a:prstGeom prst="rect">
                <a:avLst/>
              </a:prstGeom>
              <a:noFill/>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acc>
                        <m:accPr>
                          <m:chr m:val="̅"/>
                          <m:ctrlPr>
                            <a:rPr kumimoji="1" lang="en-US" altLang="zh-CN" sz="2400" b="1" i="1" smtClean="0">
                              <a:solidFill>
                                <a:srgbClr val="FF0000"/>
                              </a:solidFill>
                              <a:latin typeface="Cambria Math" panose="02040503050406030204" pitchFamily="18" charset="0"/>
                            </a:rPr>
                          </m:ctrlPr>
                        </m:accPr>
                        <m:e>
                          <m:r>
                            <a:rPr kumimoji="1" lang="en-US" altLang="zh-CN" sz="2400" b="1" i="1" smtClean="0">
                              <a:solidFill>
                                <a:srgbClr val="FF0000"/>
                              </a:solidFill>
                              <a:latin typeface="Cambria Math" panose="02040503050406030204" pitchFamily="18" charset="0"/>
                            </a:rPr>
                            <m:t>𝑬𝑵</m:t>
                          </m:r>
                        </m:e>
                      </m:acc>
                      <m:r>
                        <a:rPr kumimoji="1" lang="en-US" altLang="zh-CN" sz="2400" b="1" i="1" smtClean="0">
                          <a:solidFill>
                            <a:srgbClr val="FF0000"/>
                          </a:solidFill>
                          <a:latin typeface="Cambria Math" panose="02040503050406030204" pitchFamily="18" charset="0"/>
                        </a:rPr>
                        <m:t>=</m:t>
                      </m:r>
                      <m:r>
                        <a:rPr kumimoji="1" lang="en-US" altLang="zh-CN" sz="2400" b="1" i="1" smtClean="0">
                          <a:solidFill>
                            <a:srgbClr val="FF0000"/>
                          </a:solidFill>
                          <a:latin typeface="Cambria Math" panose="02040503050406030204" pitchFamily="18" charset="0"/>
                        </a:rPr>
                        <m:t>𝟎</m:t>
                      </m:r>
                      <m:r>
                        <a:rPr kumimoji="1" lang="zh-CN" altLang="en-US" sz="2400" b="1" i="1" smtClean="0">
                          <a:solidFill>
                            <a:srgbClr val="FF0000"/>
                          </a:solidFill>
                          <a:latin typeface="Cambria Math" panose="02040503050406030204" pitchFamily="18" charset="0"/>
                        </a:rPr>
                        <m:t> </m:t>
                      </m:r>
                      <m:r>
                        <a:rPr kumimoji="1" lang="zh-CN" altLang="en-US" sz="2400" b="1" i="1">
                          <a:solidFill>
                            <a:srgbClr val="FF0000"/>
                          </a:solidFill>
                          <a:latin typeface="Cambria Math" panose="02040503050406030204" pitchFamily="18" charset="0"/>
                        </a:rPr>
                        <m:t>时</m:t>
                      </m:r>
                    </m:oMath>
                  </m:oMathPara>
                </a14:m>
                <a:endParaRPr kumimoji="1" lang="zh-CN" altLang="en-US" sz="2400" b="1" dirty="0">
                  <a:solidFill>
                    <a:srgbClr val="FF0000"/>
                  </a:solidFill>
                </a:endParaRPr>
              </a:p>
            </p:txBody>
          </p:sp>
        </mc:Choice>
        <mc:Fallback xmlns="">
          <p:sp>
            <p:nvSpPr>
              <p:cNvPr id="2" name="文本框 1">
                <a:extLst>
                  <a:ext uri="{FF2B5EF4-FFF2-40B4-BE49-F238E27FC236}">
                    <a16:creationId xmlns:a16="http://schemas.microsoft.com/office/drawing/2014/main" id="{6B78C023-5E43-FD00-91CC-9F7301E4BCBE}"/>
                  </a:ext>
                </a:extLst>
              </p:cNvPr>
              <p:cNvSpPr txBox="1">
                <a:spLocks noRot="1" noChangeAspect="1" noMove="1" noResize="1" noEditPoints="1" noAdjustHandles="1" noChangeArrowheads="1" noChangeShapeType="1" noTextEdit="1"/>
              </p:cNvSpPr>
              <p:nvPr/>
            </p:nvSpPr>
            <p:spPr>
              <a:xfrm>
                <a:off x="1437630" y="2991896"/>
                <a:ext cx="1480598" cy="369332"/>
              </a:xfrm>
              <a:prstGeom prst="rect">
                <a:avLst/>
              </a:prstGeom>
              <a:blipFill>
                <a:blip r:embed="rId9"/>
                <a:stretch>
                  <a:fillRect l="-4274" t="-6667" r="-6838" b="-36667"/>
                </a:stretch>
              </a:blipFill>
            </p:spPr>
            <p:txBody>
              <a:bodyPr/>
              <a:lstStyle/>
              <a:p>
                <a:r>
                  <a:rPr lang="zh-CN" altLang="en-US">
                    <a:noFill/>
                  </a:rPr>
                  <a:t> </a:t>
                </a:r>
              </a:p>
            </p:txBody>
          </p:sp>
        </mc:Fallback>
      </mc:AlternateContent>
      <mc:AlternateContent xmlns:mc="http://schemas.openxmlformats.org/markup-compatibility/2006" xmlns:a14="http://schemas.microsoft.com/office/drawing/2010/main">
        <mc:Choice Requires="a14">
          <p:sp>
            <p:nvSpPr>
              <p:cNvPr id="5" name="文本框 4">
                <a:extLst>
                  <a:ext uri="{FF2B5EF4-FFF2-40B4-BE49-F238E27FC236}">
                    <a16:creationId xmlns:a16="http://schemas.microsoft.com/office/drawing/2014/main" id="{206D37D3-68B6-5E07-56D2-A3D20157920F}"/>
                  </a:ext>
                </a:extLst>
              </p:cNvPr>
              <p:cNvSpPr txBox="1"/>
              <p:nvPr/>
            </p:nvSpPr>
            <p:spPr>
              <a:xfrm>
                <a:off x="1362210" y="3847957"/>
                <a:ext cx="1480598" cy="369332"/>
              </a:xfrm>
              <a:prstGeom prst="rect">
                <a:avLst/>
              </a:prstGeom>
              <a:noFill/>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acc>
                        <m:accPr>
                          <m:chr m:val="̅"/>
                          <m:ctrlPr>
                            <a:rPr kumimoji="1" lang="en-US" altLang="zh-CN" sz="2400" b="1" i="1" smtClean="0">
                              <a:solidFill>
                                <a:srgbClr val="FF0000"/>
                              </a:solidFill>
                              <a:latin typeface="Cambria Math" panose="02040503050406030204" pitchFamily="18" charset="0"/>
                            </a:rPr>
                          </m:ctrlPr>
                        </m:accPr>
                        <m:e>
                          <m:r>
                            <a:rPr kumimoji="1" lang="en-US" altLang="zh-CN" sz="2400" b="1" i="1" smtClean="0">
                              <a:solidFill>
                                <a:srgbClr val="FF0000"/>
                              </a:solidFill>
                              <a:latin typeface="Cambria Math" panose="02040503050406030204" pitchFamily="18" charset="0"/>
                            </a:rPr>
                            <m:t>𝑬𝑵</m:t>
                          </m:r>
                        </m:e>
                      </m:acc>
                      <m:r>
                        <a:rPr kumimoji="1" lang="en-US" altLang="zh-CN" sz="2400" b="1" i="1" smtClean="0">
                          <a:solidFill>
                            <a:srgbClr val="FF0000"/>
                          </a:solidFill>
                          <a:latin typeface="Cambria Math" panose="02040503050406030204" pitchFamily="18" charset="0"/>
                        </a:rPr>
                        <m:t>=</m:t>
                      </m:r>
                      <m:r>
                        <a:rPr kumimoji="1" lang="en-US" altLang="zh-CN" sz="2400" b="1" i="1" smtClean="0">
                          <a:solidFill>
                            <a:srgbClr val="FF0000"/>
                          </a:solidFill>
                          <a:latin typeface="Cambria Math" panose="02040503050406030204" pitchFamily="18" charset="0"/>
                        </a:rPr>
                        <m:t>𝟏</m:t>
                      </m:r>
                      <m:r>
                        <a:rPr kumimoji="1" lang="zh-CN" altLang="en-US" sz="2400" b="1" i="1" smtClean="0">
                          <a:solidFill>
                            <a:srgbClr val="FF0000"/>
                          </a:solidFill>
                          <a:latin typeface="Cambria Math" panose="02040503050406030204" pitchFamily="18" charset="0"/>
                        </a:rPr>
                        <m:t> </m:t>
                      </m:r>
                      <m:r>
                        <a:rPr kumimoji="1" lang="zh-CN" altLang="en-US" sz="2400" b="1" i="1">
                          <a:solidFill>
                            <a:srgbClr val="FF0000"/>
                          </a:solidFill>
                          <a:latin typeface="Cambria Math" panose="02040503050406030204" pitchFamily="18" charset="0"/>
                        </a:rPr>
                        <m:t>时</m:t>
                      </m:r>
                    </m:oMath>
                  </m:oMathPara>
                </a14:m>
                <a:endParaRPr kumimoji="1" lang="zh-CN" altLang="en-US" sz="2400" b="1" dirty="0">
                  <a:solidFill>
                    <a:srgbClr val="FF0000"/>
                  </a:solidFill>
                </a:endParaRPr>
              </a:p>
            </p:txBody>
          </p:sp>
        </mc:Choice>
        <mc:Fallback xmlns="">
          <p:sp>
            <p:nvSpPr>
              <p:cNvPr id="5" name="文本框 4">
                <a:extLst>
                  <a:ext uri="{FF2B5EF4-FFF2-40B4-BE49-F238E27FC236}">
                    <a16:creationId xmlns:a16="http://schemas.microsoft.com/office/drawing/2014/main" id="{206D37D3-68B6-5E07-56D2-A3D20157920F}"/>
                  </a:ext>
                </a:extLst>
              </p:cNvPr>
              <p:cNvSpPr txBox="1">
                <a:spLocks noRot="1" noChangeAspect="1" noMove="1" noResize="1" noEditPoints="1" noAdjustHandles="1" noChangeArrowheads="1" noChangeShapeType="1" noTextEdit="1"/>
              </p:cNvSpPr>
              <p:nvPr/>
            </p:nvSpPr>
            <p:spPr>
              <a:xfrm>
                <a:off x="1362210" y="3847957"/>
                <a:ext cx="1480598" cy="369332"/>
              </a:xfrm>
              <a:prstGeom prst="rect">
                <a:avLst/>
              </a:prstGeom>
              <a:blipFill>
                <a:blip r:embed="rId10"/>
                <a:stretch>
                  <a:fillRect l="-4274" t="-6452" r="-6838" b="-35484"/>
                </a:stretch>
              </a:blipFill>
            </p:spPr>
            <p:txBody>
              <a:bodyPr/>
              <a:lstStyle/>
              <a:p>
                <a:r>
                  <a:rPr lang="zh-CN" altLang="en-US">
                    <a:noFill/>
                  </a:rPr>
                  <a:t> </a:t>
                </a:r>
              </a:p>
            </p:txBody>
          </p:sp>
        </mc:Fallback>
      </mc:AlternateContent>
    </p:spTree>
    <p:extLst>
      <p:ext uri="{BB962C8B-B14F-4D97-AF65-F5344CB8AC3E}">
        <p14:creationId xmlns:p14="http://schemas.microsoft.com/office/powerpoint/2010/main" val="11477954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8" fill="hold" grpId="0" nodeType="afterEffect">
                                  <p:stCondLst>
                                    <p:cond delay="0"/>
                                  </p:stCondLst>
                                  <p:childTnLst>
                                    <p:set>
                                      <p:cBhvr>
                                        <p:cTn id="6" dur="1" fill="hold">
                                          <p:stCondLst>
                                            <p:cond delay="0"/>
                                          </p:stCondLst>
                                        </p:cTn>
                                        <p:tgtEl>
                                          <p:spTgt spid="135"/>
                                        </p:tgtEl>
                                        <p:attrNameLst>
                                          <p:attrName>style.visibility</p:attrName>
                                        </p:attrNameLst>
                                      </p:cBhvr>
                                      <p:to>
                                        <p:strVal val="visible"/>
                                      </p:to>
                                    </p:set>
                                    <p:anim calcmode="lin" valueType="num">
                                      <p:cBhvr additive="base">
                                        <p:cTn id="7" dur="500"/>
                                        <p:tgtEl>
                                          <p:spTgt spid="135"/>
                                        </p:tgtEl>
                                        <p:attrNameLst>
                                          <p:attrName>ppt_x</p:attrName>
                                        </p:attrNameLst>
                                      </p:cBhvr>
                                      <p:tavLst>
                                        <p:tav tm="0">
                                          <p:val>
                                            <p:strVal val="#ppt_x-#ppt_w*1.125000"/>
                                          </p:val>
                                        </p:tav>
                                        <p:tav tm="100000">
                                          <p:val>
                                            <p:strVal val="#ppt_x"/>
                                          </p:val>
                                        </p:tav>
                                      </p:tavLst>
                                    </p:anim>
                                    <p:animEffect transition="in" filter="wipe(right)">
                                      <p:cBhvr>
                                        <p:cTn id="8" dur="500"/>
                                        <p:tgtEl>
                                          <p:spTgt spid="135"/>
                                        </p:tgtEl>
                                      </p:cBhvr>
                                    </p:animEffect>
                                  </p:childTnLst>
                                </p:cTn>
                              </p:par>
                            </p:childTnLst>
                          </p:cTn>
                        </p:par>
                      </p:childTnLst>
                    </p:cTn>
                  </p:par>
                  <p:par>
                    <p:cTn id="9" fill="hold">
                      <p:stCondLst>
                        <p:cond delay="indefinite"/>
                      </p:stCondLst>
                      <p:childTnLst>
                        <p:par>
                          <p:cTn id="10" fill="hold">
                            <p:stCondLst>
                              <p:cond delay="0"/>
                            </p:stCondLst>
                            <p:childTnLst>
                              <p:par>
                                <p:cTn id="11" presetID="12" presetClass="entr" presetSubtype="2" fill="hold" nodeType="clickEffect">
                                  <p:stCondLst>
                                    <p:cond delay="0"/>
                                  </p:stCondLst>
                                  <p:childTnLst>
                                    <p:set>
                                      <p:cBhvr>
                                        <p:cTn id="12" dur="1" fill="hold">
                                          <p:stCondLst>
                                            <p:cond delay="0"/>
                                          </p:stCondLst>
                                        </p:cTn>
                                        <p:tgtEl>
                                          <p:spTgt spid="92"/>
                                        </p:tgtEl>
                                        <p:attrNameLst>
                                          <p:attrName>style.visibility</p:attrName>
                                        </p:attrNameLst>
                                      </p:cBhvr>
                                      <p:to>
                                        <p:strVal val="visible"/>
                                      </p:to>
                                    </p:set>
                                    <p:anim calcmode="lin" valueType="num">
                                      <p:cBhvr additive="base">
                                        <p:cTn id="13" dur="500"/>
                                        <p:tgtEl>
                                          <p:spTgt spid="92"/>
                                        </p:tgtEl>
                                        <p:attrNameLst>
                                          <p:attrName>ppt_x</p:attrName>
                                        </p:attrNameLst>
                                      </p:cBhvr>
                                      <p:tavLst>
                                        <p:tav tm="0">
                                          <p:val>
                                            <p:strVal val="#ppt_x+#ppt_w*1.125000"/>
                                          </p:val>
                                        </p:tav>
                                        <p:tav tm="100000">
                                          <p:val>
                                            <p:strVal val="#ppt_x"/>
                                          </p:val>
                                        </p:tav>
                                      </p:tavLst>
                                    </p:anim>
                                    <p:animEffect transition="in" filter="wipe(left)">
                                      <p:cBhvr>
                                        <p:cTn id="14" dur="500"/>
                                        <p:tgtEl>
                                          <p:spTgt spid="92"/>
                                        </p:tgtEl>
                                      </p:cBhvr>
                                    </p:animEffec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2"/>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2" presetClass="entr" presetSubtype="4" fill="hold" nodeType="clickEffect">
                                  <p:stCondLst>
                                    <p:cond delay="0"/>
                                  </p:stCondLst>
                                  <p:childTnLst>
                                    <p:set>
                                      <p:cBhvr>
                                        <p:cTn id="22" dur="1" fill="hold">
                                          <p:stCondLst>
                                            <p:cond delay="0"/>
                                          </p:stCondLst>
                                        </p:cTn>
                                        <p:tgtEl>
                                          <p:spTgt spid="132"/>
                                        </p:tgtEl>
                                        <p:attrNameLst>
                                          <p:attrName>style.visibility</p:attrName>
                                        </p:attrNameLst>
                                      </p:cBhvr>
                                      <p:to>
                                        <p:strVal val="visible"/>
                                      </p:to>
                                    </p:set>
                                    <p:anim calcmode="lin" valueType="num">
                                      <p:cBhvr additive="base">
                                        <p:cTn id="23" dur="500"/>
                                        <p:tgtEl>
                                          <p:spTgt spid="132"/>
                                        </p:tgtEl>
                                        <p:attrNameLst>
                                          <p:attrName>ppt_y</p:attrName>
                                        </p:attrNameLst>
                                      </p:cBhvr>
                                      <p:tavLst>
                                        <p:tav tm="0">
                                          <p:val>
                                            <p:strVal val="#ppt_y+#ppt_h*1.125000"/>
                                          </p:val>
                                        </p:tav>
                                        <p:tav tm="100000">
                                          <p:val>
                                            <p:strVal val="#ppt_y"/>
                                          </p:val>
                                        </p:tav>
                                      </p:tavLst>
                                    </p:anim>
                                    <p:animEffect transition="in" filter="wipe(up)">
                                      <p:cBhvr>
                                        <p:cTn id="24" dur="500"/>
                                        <p:tgtEl>
                                          <p:spTgt spid="132"/>
                                        </p:tgtEl>
                                      </p:cBhvr>
                                    </p:animEffect>
                                  </p:childTnLst>
                                </p:cTn>
                              </p:par>
                            </p:childTnLst>
                          </p:cTn>
                        </p:par>
                      </p:childTnLst>
                    </p:cTn>
                  </p:par>
                  <p:par>
                    <p:cTn id="25" fill="hold">
                      <p:stCondLst>
                        <p:cond delay="indefinite"/>
                      </p:stCondLst>
                      <p:childTnLst>
                        <p:par>
                          <p:cTn id="26" fill="hold">
                            <p:stCondLst>
                              <p:cond delay="0"/>
                            </p:stCondLst>
                            <p:childTnLst>
                              <p:par>
                                <p:cTn id="27" presetID="12" presetClass="entr" presetSubtype="4" fill="hold" nodeType="clickEffect">
                                  <p:stCondLst>
                                    <p:cond delay="0"/>
                                  </p:stCondLst>
                                  <p:childTnLst>
                                    <p:set>
                                      <p:cBhvr>
                                        <p:cTn id="28" dur="1" fill="hold">
                                          <p:stCondLst>
                                            <p:cond delay="0"/>
                                          </p:stCondLst>
                                        </p:cTn>
                                        <p:tgtEl>
                                          <p:spTgt spid="89"/>
                                        </p:tgtEl>
                                        <p:attrNameLst>
                                          <p:attrName>style.visibility</p:attrName>
                                        </p:attrNameLst>
                                      </p:cBhvr>
                                      <p:to>
                                        <p:strVal val="visible"/>
                                      </p:to>
                                    </p:set>
                                    <p:anim calcmode="lin" valueType="num">
                                      <p:cBhvr additive="base">
                                        <p:cTn id="29" dur="500"/>
                                        <p:tgtEl>
                                          <p:spTgt spid="89"/>
                                        </p:tgtEl>
                                        <p:attrNameLst>
                                          <p:attrName>ppt_y</p:attrName>
                                        </p:attrNameLst>
                                      </p:cBhvr>
                                      <p:tavLst>
                                        <p:tav tm="0">
                                          <p:val>
                                            <p:strVal val="#ppt_y+#ppt_h*1.125000"/>
                                          </p:val>
                                        </p:tav>
                                        <p:tav tm="100000">
                                          <p:val>
                                            <p:strVal val="#ppt_y"/>
                                          </p:val>
                                        </p:tav>
                                      </p:tavLst>
                                    </p:anim>
                                    <p:animEffect transition="in" filter="wipe(up)">
                                      <p:cBhvr>
                                        <p:cTn id="30" dur="500"/>
                                        <p:tgtEl>
                                          <p:spTgt spid="89"/>
                                        </p:tgtEl>
                                      </p:cBhvr>
                                    </p:animEffect>
                                  </p:childTnLst>
                                </p:cTn>
                              </p:par>
                            </p:childTnLst>
                          </p:cTn>
                        </p:par>
                      </p:childTnLst>
                    </p:cTn>
                  </p:par>
                  <p:par>
                    <p:cTn id="31" fill="hold">
                      <p:stCondLst>
                        <p:cond delay="indefinite"/>
                      </p:stCondLst>
                      <p:childTnLst>
                        <p:par>
                          <p:cTn id="32" fill="hold">
                            <p:stCondLst>
                              <p:cond delay="0"/>
                            </p:stCondLst>
                            <p:childTnLst>
                              <p:par>
                                <p:cTn id="33" presetID="22" presetClass="entr" presetSubtype="8" fill="hold" grpId="0" nodeType="clickEffect">
                                  <p:stCondLst>
                                    <p:cond delay="0"/>
                                  </p:stCondLst>
                                  <p:childTnLst>
                                    <p:set>
                                      <p:cBhvr>
                                        <p:cTn id="34" dur="1" fill="hold">
                                          <p:stCondLst>
                                            <p:cond delay="0"/>
                                          </p:stCondLst>
                                        </p:cTn>
                                        <p:tgtEl>
                                          <p:spTgt spid="142"/>
                                        </p:tgtEl>
                                        <p:attrNameLst>
                                          <p:attrName>style.visibility</p:attrName>
                                        </p:attrNameLst>
                                      </p:cBhvr>
                                      <p:to>
                                        <p:strVal val="visible"/>
                                      </p:to>
                                    </p:set>
                                    <p:animEffect transition="in" filter="wipe(left)">
                                      <p:cBhvr>
                                        <p:cTn id="35" dur="500"/>
                                        <p:tgtEl>
                                          <p:spTgt spid="142"/>
                                        </p:tgtEl>
                                      </p:cBhvr>
                                    </p:animEffect>
                                  </p:childTnLst>
                                </p:cTn>
                              </p:par>
                            </p:childTnLst>
                          </p:cTn>
                        </p:par>
                      </p:childTnLst>
                    </p:cTn>
                  </p:par>
                  <p:par>
                    <p:cTn id="36" fill="hold">
                      <p:stCondLst>
                        <p:cond delay="indefinite"/>
                      </p:stCondLst>
                      <p:childTnLst>
                        <p:par>
                          <p:cTn id="37" fill="hold">
                            <p:stCondLst>
                              <p:cond delay="0"/>
                            </p:stCondLst>
                            <p:childTnLst>
                              <p:par>
                                <p:cTn id="38" presetID="12" presetClass="entr" presetSubtype="8" fill="hold" nodeType="clickEffect">
                                  <p:stCondLst>
                                    <p:cond delay="0"/>
                                  </p:stCondLst>
                                  <p:childTnLst>
                                    <p:set>
                                      <p:cBhvr>
                                        <p:cTn id="39" dur="1" fill="hold">
                                          <p:stCondLst>
                                            <p:cond delay="0"/>
                                          </p:stCondLst>
                                        </p:cTn>
                                        <p:tgtEl>
                                          <p:spTgt spid="138"/>
                                        </p:tgtEl>
                                        <p:attrNameLst>
                                          <p:attrName>style.visibility</p:attrName>
                                        </p:attrNameLst>
                                      </p:cBhvr>
                                      <p:to>
                                        <p:strVal val="visible"/>
                                      </p:to>
                                    </p:set>
                                    <p:anim calcmode="lin" valueType="num">
                                      <p:cBhvr additive="base">
                                        <p:cTn id="40" dur="500"/>
                                        <p:tgtEl>
                                          <p:spTgt spid="138"/>
                                        </p:tgtEl>
                                        <p:attrNameLst>
                                          <p:attrName>ppt_x</p:attrName>
                                        </p:attrNameLst>
                                      </p:cBhvr>
                                      <p:tavLst>
                                        <p:tav tm="0">
                                          <p:val>
                                            <p:strVal val="#ppt_x-#ppt_w*1.125000"/>
                                          </p:val>
                                        </p:tav>
                                        <p:tav tm="100000">
                                          <p:val>
                                            <p:strVal val="#ppt_x"/>
                                          </p:val>
                                        </p:tav>
                                      </p:tavLst>
                                    </p:anim>
                                    <p:animEffect transition="in" filter="wipe(right)">
                                      <p:cBhvr>
                                        <p:cTn id="41" dur="500"/>
                                        <p:tgtEl>
                                          <p:spTgt spid="138"/>
                                        </p:tgtEl>
                                      </p:cBhvr>
                                    </p:animEffect>
                                  </p:childTnLst>
                                </p:cTn>
                              </p:par>
                            </p:childTnLst>
                          </p:cTn>
                        </p:par>
                      </p:childTnLst>
                    </p:cTn>
                  </p:par>
                  <p:par>
                    <p:cTn id="42" fill="hold">
                      <p:stCondLst>
                        <p:cond delay="indefinite"/>
                      </p:stCondLst>
                      <p:childTnLst>
                        <p:par>
                          <p:cTn id="43" fill="hold">
                            <p:stCondLst>
                              <p:cond delay="0"/>
                            </p:stCondLst>
                            <p:childTnLst>
                              <p:par>
                                <p:cTn id="44" presetID="1" presetClass="entr" presetSubtype="0" fill="hold" grpId="0" nodeType="clickEffect">
                                  <p:stCondLst>
                                    <p:cond delay="0"/>
                                  </p:stCondLst>
                                  <p:childTnLst>
                                    <p:set>
                                      <p:cBhvr>
                                        <p:cTn id="45" dur="1" fill="hold">
                                          <p:stCondLst>
                                            <p:cond delay="0"/>
                                          </p:stCondLst>
                                        </p:cTn>
                                        <p:tgtEl>
                                          <p:spTgt spid="5"/>
                                        </p:tgtEl>
                                        <p:attrNameLst>
                                          <p:attrName>style.visibility</p:attrName>
                                        </p:attrNameLst>
                                      </p:cBhvr>
                                      <p:to>
                                        <p:strVal val="visible"/>
                                      </p:to>
                                    </p:set>
                                  </p:childTnLst>
                                </p:cTn>
                              </p:par>
                            </p:childTnLst>
                          </p:cTn>
                        </p:par>
                      </p:childTnLst>
                    </p:cTn>
                  </p:par>
                  <p:par>
                    <p:cTn id="46" fill="hold">
                      <p:stCondLst>
                        <p:cond delay="indefinite"/>
                      </p:stCondLst>
                      <p:childTnLst>
                        <p:par>
                          <p:cTn id="47" fill="hold">
                            <p:stCondLst>
                              <p:cond delay="0"/>
                            </p:stCondLst>
                            <p:childTnLst>
                              <p:par>
                                <p:cTn id="48" presetID="12" presetClass="entr" presetSubtype="4" fill="hold" nodeType="clickEffect">
                                  <p:stCondLst>
                                    <p:cond delay="0"/>
                                  </p:stCondLst>
                                  <p:childTnLst>
                                    <p:set>
                                      <p:cBhvr>
                                        <p:cTn id="49" dur="1" fill="hold">
                                          <p:stCondLst>
                                            <p:cond delay="0"/>
                                          </p:stCondLst>
                                        </p:cTn>
                                        <p:tgtEl>
                                          <p:spTgt spid="143"/>
                                        </p:tgtEl>
                                        <p:attrNameLst>
                                          <p:attrName>style.visibility</p:attrName>
                                        </p:attrNameLst>
                                      </p:cBhvr>
                                      <p:to>
                                        <p:strVal val="visible"/>
                                      </p:to>
                                    </p:set>
                                    <p:anim calcmode="lin" valueType="num">
                                      <p:cBhvr additive="base">
                                        <p:cTn id="50" dur="500"/>
                                        <p:tgtEl>
                                          <p:spTgt spid="143"/>
                                        </p:tgtEl>
                                        <p:attrNameLst>
                                          <p:attrName>ppt_y</p:attrName>
                                        </p:attrNameLst>
                                      </p:cBhvr>
                                      <p:tavLst>
                                        <p:tav tm="0">
                                          <p:val>
                                            <p:strVal val="#ppt_y+#ppt_h*1.125000"/>
                                          </p:val>
                                        </p:tav>
                                        <p:tav tm="100000">
                                          <p:val>
                                            <p:strVal val="#ppt_y"/>
                                          </p:val>
                                        </p:tav>
                                      </p:tavLst>
                                    </p:anim>
                                    <p:animEffect transition="in" filter="wipe(up)">
                                      <p:cBhvr>
                                        <p:cTn id="51" dur="500"/>
                                        <p:tgtEl>
                                          <p:spTgt spid="143"/>
                                        </p:tgtEl>
                                      </p:cBhvr>
                                    </p:animEffect>
                                  </p:childTnLst>
                                </p:cTn>
                              </p:par>
                            </p:childTnLst>
                          </p:cTn>
                        </p:par>
                      </p:childTnLst>
                    </p:cTn>
                  </p:par>
                  <p:par>
                    <p:cTn id="52" fill="hold">
                      <p:stCondLst>
                        <p:cond delay="indefinite"/>
                      </p:stCondLst>
                      <p:childTnLst>
                        <p:par>
                          <p:cTn id="53" fill="hold">
                            <p:stCondLst>
                              <p:cond delay="0"/>
                            </p:stCondLst>
                            <p:childTnLst>
                              <p:par>
                                <p:cTn id="54" presetID="12" presetClass="entr" presetSubtype="4" fill="hold" nodeType="clickEffect">
                                  <p:stCondLst>
                                    <p:cond delay="0"/>
                                  </p:stCondLst>
                                  <p:childTnLst>
                                    <p:set>
                                      <p:cBhvr>
                                        <p:cTn id="55" dur="1" fill="hold">
                                          <p:stCondLst>
                                            <p:cond delay="0"/>
                                          </p:stCondLst>
                                        </p:cTn>
                                        <p:tgtEl>
                                          <p:spTgt spid="146"/>
                                        </p:tgtEl>
                                        <p:attrNameLst>
                                          <p:attrName>style.visibility</p:attrName>
                                        </p:attrNameLst>
                                      </p:cBhvr>
                                      <p:to>
                                        <p:strVal val="visible"/>
                                      </p:to>
                                    </p:set>
                                    <p:anim calcmode="lin" valueType="num">
                                      <p:cBhvr additive="base">
                                        <p:cTn id="56" dur="500"/>
                                        <p:tgtEl>
                                          <p:spTgt spid="146"/>
                                        </p:tgtEl>
                                        <p:attrNameLst>
                                          <p:attrName>ppt_y</p:attrName>
                                        </p:attrNameLst>
                                      </p:cBhvr>
                                      <p:tavLst>
                                        <p:tav tm="0">
                                          <p:val>
                                            <p:strVal val="#ppt_y+#ppt_h*1.125000"/>
                                          </p:val>
                                        </p:tav>
                                        <p:tav tm="100000">
                                          <p:val>
                                            <p:strVal val="#ppt_y"/>
                                          </p:val>
                                        </p:tav>
                                      </p:tavLst>
                                    </p:anim>
                                    <p:animEffect transition="in" filter="wipe(up)">
                                      <p:cBhvr>
                                        <p:cTn id="57" dur="500"/>
                                        <p:tgtEl>
                                          <p:spTgt spid="146"/>
                                        </p:tgtEl>
                                      </p:cBhvr>
                                    </p:animEffect>
                                  </p:childTnLst>
                                </p:cTn>
                              </p:par>
                            </p:childTnLst>
                          </p:cTn>
                        </p:par>
                      </p:childTnLst>
                    </p:cTn>
                  </p:par>
                  <p:par>
                    <p:cTn id="58" fill="hold">
                      <p:stCondLst>
                        <p:cond delay="indefinite"/>
                      </p:stCondLst>
                      <p:childTnLst>
                        <p:par>
                          <p:cTn id="59" fill="hold">
                            <p:stCondLst>
                              <p:cond delay="0"/>
                            </p:stCondLst>
                            <p:childTnLst>
                              <p:par>
                                <p:cTn id="60" presetID="22" presetClass="entr" presetSubtype="1" fill="hold" grpId="0" nodeType="clickEffect">
                                  <p:stCondLst>
                                    <p:cond delay="0"/>
                                  </p:stCondLst>
                                  <p:childTnLst>
                                    <p:set>
                                      <p:cBhvr>
                                        <p:cTn id="61" dur="1" fill="hold">
                                          <p:stCondLst>
                                            <p:cond delay="0"/>
                                          </p:stCondLst>
                                        </p:cTn>
                                        <p:tgtEl>
                                          <p:spTgt spid="140"/>
                                        </p:tgtEl>
                                        <p:attrNameLst>
                                          <p:attrName>style.visibility</p:attrName>
                                        </p:attrNameLst>
                                      </p:cBhvr>
                                      <p:to>
                                        <p:strVal val="visible"/>
                                      </p:to>
                                    </p:set>
                                    <p:animEffect transition="in" filter="wipe(up)">
                                      <p:cBhvr>
                                        <p:cTn id="62" dur="500"/>
                                        <p:tgtEl>
                                          <p:spTgt spid="140"/>
                                        </p:tgtEl>
                                      </p:cBhvr>
                                    </p:animEffect>
                                  </p:childTnLst>
                                </p:cTn>
                              </p:par>
                            </p:childTnLst>
                          </p:cTn>
                        </p:par>
                        <p:par>
                          <p:cTn id="63" fill="hold">
                            <p:stCondLst>
                              <p:cond delay="500"/>
                            </p:stCondLst>
                            <p:childTnLst>
                              <p:par>
                                <p:cTn id="64" presetID="22" presetClass="entr" presetSubtype="2" fill="hold" grpId="0" nodeType="afterEffect">
                                  <p:stCondLst>
                                    <p:cond delay="0"/>
                                  </p:stCondLst>
                                  <p:childTnLst>
                                    <p:set>
                                      <p:cBhvr>
                                        <p:cTn id="65" dur="1" fill="hold">
                                          <p:stCondLst>
                                            <p:cond delay="0"/>
                                          </p:stCondLst>
                                        </p:cTn>
                                        <p:tgtEl>
                                          <p:spTgt spid="141"/>
                                        </p:tgtEl>
                                        <p:attrNameLst>
                                          <p:attrName>style.visibility</p:attrName>
                                        </p:attrNameLst>
                                      </p:cBhvr>
                                      <p:to>
                                        <p:strVal val="visible"/>
                                      </p:to>
                                    </p:set>
                                    <p:animEffect transition="in" filter="wipe(right)">
                                      <p:cBhvr>
                                        <p:cTn id="66" dur="500"/>
                                        <p:tgtEl>
                                          <p:spTgt spid="141"/>
                                        </p:tgtEl>
                                      </p:cBhvr>
                                    </p:animEffect>
                                  </p:childTnLst>
                                </p:cTn>
                              </p:par>
                            </p:childTnLst>
                          </p:cTn>
                        </p:par>
                        <p:par>
                          <p:cTn id="67" fill="hold">
                            <p:stCondLst>
                              <p:cond delay="1000"/>
                            </p:stCondLst>
                            <p:childTnLst>
                              <p:par>
                                <p:cTn id="68" presetID="22" presetClass="entr" presetSubtype="4" fill="hold" grpId="0" nodeType="afterEffect">
                                  <p:stCondLst>
                                    <p:cond delay="0"/>
                                  </p:stCondLst>
                                  <p:childTnLst>
                                    <p:set>
                                      <p:cBhvr>
                                        <p:cTn id="69" dur="1" fill="hold">
                                          <p:stCondLst>
                                            <p:cond delay="0"/>
                                          </p:stCondLst>
                                        </p:cTn>
                                        <p:tgtEl>
                                          <p:spTgt spid="139"/>
                                        </p:tgtEl>
                                        <p:attrNameLst>
                                          <p:attrName>style.visibility</p:attrName>
                                        </p:attrNameLst>
                                      </p:cBhvr>
                                      <p:to>
                                        <p:strVal val="visible"/>
                                      </p:to>
                                    </p:set>
                                    <p:animEffect transition="in" filter="wipe(down)">
                                      <p:cBhvr>
                                        <p:cTn id="70" dur="500"/>
                                        <p:tgtEl>
                                          <p:spTgt spid="139"/>
                                        </p:tgtEl>
                                      </p:cBhvr>
                                    </p:animEffect>
                                  </p:childTnLst>
                                </p:cTn>
                              </p:par>
                            </p:childTnLst>
                          </p:cTn>
                        </p:par>
                        <p:par>
                          <p:cTn id="71" fill="hold">
                            <p:stCondLst>
                              <p:cond delay="1500"/>
                            </p:stCondLst>
                            <p:childTnLst>
                              <p:par>
                                <p:cTn id="72" presetID="12" presetClass="entr" presetSubtype="8" fill="hold" nodeType="afterEffect">
                                  <p:stCondLst>
                                    <p:cond delay="1000"/>
                                  </p:stCondLst>
                                  <p:childTnLst>
                                    <p:set>
                                      <p:cBhvr>
                                        <p:cTn id="73" dur="1" fill="hold">
                                          <p:stCondLst>
                                            <p:cond delay="0"/>
                                          </p:stCondLst>
                                        </p:cTn>
                                        <p:tgtEl>
                                          <p:spTgt spid="137"/>
                                        </p:tgtEl>
                                        <p:attrNameLst>
                                          <p:attrName>style.visibility</p:attrName>
                                        </p:attrNameLst>
                                      </p:cBhvr>
                                      <p:to>
                                        <p:strVal val="visible"/>
                                      </p:to>
                                    </p:set>
                                    <p:anim calcmode="lin" valueType="num">
                                      <p:cBhvr additive="base">
                                        <p:cTn id="74" dur="500"/>
                                        <p:tgtEl>
                                          <p:spTgt spid="137"/>
                                        </p:tgtEl>
                                        <p:attrNameLst>
                                          <p:attrName>ppt_x</p:attrName>
                                        </p:attrNameLst>
                                      </p:cBhvr>
                                      <p:tavLst>
                                        <p:tav tm="0">
                                          <p:val>
                                            <p:strVal val="#ppt_x-#ppt_w*1.125000"/>
                                          </p:val>
                                        </p:tav>
                                        <p:tav tm="100000">
                                          <p:val>
                                            <p:strVal val="#ppt_x"/>
                                          </p:val>
                                        </p:tav>
                                      </p:tavLst>
                                    </p:anim>
                                    <p:animEffect transition="in" filter="wipe(right)">
                                      <p:cBhvr>
                                        <p:cTn id="75" dur="500"/>
                                        <p:tgtEl>
                                          <p:spTgt spid="13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5" grpId="0" autoUpdateAnimBg="0"/>
      <p:bldP spid="139" grpId="0" animBg="1"/>
      <p:bldP spid="140" grpId="0" animBg="1"/>
      <p:bldP spid="141" grpId="0" animBg="1"/>
      <p:bldP spid="142" grpId="0" animBg="1"/>
      <p:bldP spid="2" grpId="0"/>
      <p:bldP spid="5" grpId="0"/>
    </p:bldLst>
  </p:timing>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标题 3">
            <a:extLst>
              <a:ext uri="{FF2B5EF4-FFF2-40B4-BE49-F238E27FC236}">
                <a16:creationId xmlns:a16="http://schemas.microsoft.com/office/drawing/2014/main" id="{A3557054-D826-9F4E-A18F-AE9DEA5A0C65}"/>
              </a:ext>
            </a:extLst>
          </p:cNvPr>
          <p:cNvSpPr>
            <a:spLocks noGrp="1"/>
          </p:cNvSpPr>
          <p:nvPr>
            <p:ph type="title"/>
          </p:nvPr>
        </p:nvSpPr>
        <p:spPr/>
        <p:txBody>
          <a:bodyPr>
            <a:normAutofit/>
          </a:bodyPr>
          <a:lstStyle/>
          <a:p>
            <a:r>
              <a:rPr kumimoji="1" lang="en-US" altLang="zh-CN" dirty="0"/>
              <a:t>4.3</a:t>
            </a:r>
            <a:r>
              <a:rPr kumimoji="1" lang="zh-CN" altLang="en-US" dirty="0"/>
              <a:t> </a:t>
            </a:r>
            <a:r>
              <a:rPr kumimoji="1" lang="en-US" altLang="zh-CN" dirty="0"/>
              <a:t>TTL</a:t>
            </a:r>
            <a:r>
              <a:rPr kumimoji="1" lang="zh-CN" altLang="en-US" dirty="0"/>
              <a:t>集电极开路门和三态门</a:t>
            </a:r>
            <a:endParaRPr kumimoji="1" lang="zh-CN" altLang="en-US" dirty="0">
              <a:latin typeface="Myriad Pro" panose="020B0503030403020204" pitchFamily="34" charset="0"/>
            </a:endParaRPr>
          </a:p>
        </p:txBody>
      </p:sp>
      <p:sp>
        <p:nvSpPr>
          <p:cNvPr id="8" name="Text Box 5">
            <a:extLst>
              <a:ext uri="{FF2B5EF4-FFF2-40B4-BE49-F238E27FC236}">
                <a16:creationId xmlns:a16="http://schemas.microsoft.com/office/drawing/2014/main" id="{C112A8BF-0541-C159-6E8B-31F0ACBCE3D3}"/>
              </a:ext>
            </a:extLst>
          </p:cNvPr>
          <p:cNvSpPr txBox="1">
            <a:spLocks noChangeArrowheads="1"/>
          </p:cNvSpPr>
          <p:nvPr/>
        </p:nvSpPr>
        <p:spPr bwMode="auto">
          <a:xfrm>
            <a:off x="-1" y="673822"/>
            <a:ext cx="10120393"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zh-CN" altLang="en-US" sz="2800" b="0" i="0" u="none" strike="noStrike" kern="1200" cap="none" spc="0" normalizeH="0" baseline="0" noProof="0" dirty="0">
                <a:ln>
                  <a:noFill/>
                </a:ln>
                <a:solidFill>
                  <a:srgbClr val="0033CC"/>
                </a:solidFill>
                <a:effectLst/>
                <a:uLnTx/>
                <a:uFillTx/>
                <a:latin typeface="Myriad Pro" panose="020B0503030403020204" pitchFamily="34" charset="0"/>
                <a:ea typeface="Songti SC" panose="02010600040101010101" pitchFamily="2" charset="-122"/>
              </a:rPr>
              <a:t>二、</a:t>
            </a:r>
            <a:r>
              <a:rPr kumimoji="1" lang="en-US" altLang="zh-CN" sz="2800" b="0" i="0" u="none" strike="noStrike" kern="1200" cap="none" spc="0" normalizeH="0" baseline="0" noProof="0" dirty="0">
                <a:ln>
                  <a:noFill/>
                </a:ln>
                <a:solidFill>
                  <a:srgbClr val="0033CC"/>
                </a:solidFill>
                <a:effectLst/>
                <a:uLnTx/>
                <a:uFillTx/>
                <a:latin typeface="Myriad Pro" panose="020B0503030403020204" pitchFamily="34" charset="0"/>
                <a:ea typeface="Songti SC" panose="02010600040101010101" pitchFamily="2" charset="-122"/>
              </a:rPr>
              <a:t>TTL</a:t>
            </a:r>
            <a:r>
              <a:rPr kumimoji="1" lang="zh-CN" altLang="en-US" sz="2800" b="0" i="0" u="none" strike="noStrike" kern="1200" cap="none" spc="0" normalizeH="0" baseline="0" noProof="0" dirty="0">
                <a:ln>
                  <a:noFill/>
                </a:ln>
                <a:solidFill>
                  <a:srgbClr val="0033CC"/>
                </a:solidFill>
                <a:effectLst/>
                <a:uLnTx/>
                <a:uFillTx/>
                <a:latin typeface="Myriad Pro" panose="020B0503030403020204" pitchFamily="34" charset="0"/>
                <a:ea typeface="Songti SC" panose="02010600040101010101" pitchFamily="2" charset="-122"/>
              </a:rPr>
              <a:t>输出三态门 </a:t>
            </a:r>
            <a:r>
              <a:rPr kumimoji="1" lang="en-US" altLang="zh-CN" sz="2800" b="0" i="0" u="none" strike="noStrike" kern="1200" cap="none" spc="0" normalizeH="0" baseline="0" noProof="0" dirty="0">
                <a:ln>
                  <a:noFill/>
                </a:ln>
                <a:solidFill>
                  <a:srgbClr val="0033CC"/>
                </a:solidFill>
                <a:effectLst/>
                <a:uLnTx/>
                <a:uFillTx/>
                <a:latin typeface="Myriad Pro" panose="020B0503030403020204" pitchFamily="34" charset="0"/>
                <a:ea typeface="Songti SC" panose="02010600040101010101" pitchFamily="2" charset="-122"/>
              </a:rPr>
              <a:t>–</a:t>
            </a:r>
            <a:r>
              <a:rPr kumimoji="1" lang="zh-CN" altLang="en-US" sz="2800" b="0" i="0" u="none" strike="noStrike" kern="1200" cap="none" spc="0" normalizeH="0" baseline="0" noProof="0" dirty="0">
                <a:ln>
                  <a:noFill/>
                </a:ln>
                <a:solidFill>
                  <a:srgbClr val="0033CC"/>
                </a:solidFill>
                <a:effectLst/>
                <a:uLnTx/>
                <a:uFillTx/>
                <a:latin typeface="Myriad Pro" panose="020B0503030403020204" pitchFamily="34" charset="0"/>
                <a:ea typeface="Songti SC" panose="02010600040101010101" pitchFamily="2" charset="-122"/>
              </a:rPr>
              <a:t> </a:t>
            </a:r>
            <a:r>
              <a:rPr kumimoji="1" lang="en-US" altLang="zh-CN" sz="2800" b="0" i="0" u="none" strike="noStrike" kern="1200" cap="none" spc="0" normalizeH="0" baseline="0" noProof="0" dirty="0">
                <a:ln>
                  <a:noFill/>
                </a:ln>
                <a:solidFill>
                  <a:srgbClr val="FF0000"/>
                </a:solidFill>
                <a:effectLst/>
                <a:uLnTx/>
                <a:uFillTx/>
                <a:latin typeface="Myriad Pro" panose="020B0503030403020204" pitchFamily="34" charset="0"/>
                <a:ea typeface="Songti SC" panose="02010600040101010101" pitchFamily="2" charset="-122"/>
              </a:rPr>
              <a:t>TSL</a:t>
            </a:r>
            <a:r>
              <a:rPr kumimoji="1" lang="zh-CN" altLang="en-US" sz="2800" b="0" i="0" u="none" strike="noStrike" kern="1200" cap="none" spc="0" normalizeH="0" baseline="0" noProof="0" dirty="0">
                <a:ln>
                  <a:noFill/>
                </a:ln>
                <a:solidFill>
                  <a:srgbClr val="0033CC"/>
                </a:solidFill>
                <a:effectLst/>
                <a:uLnTx/>
                <a:uFillTx/>
                <a:latin typeface="Myriad Pro" panose="020B0503030403020204" pitchFamily="34" charset="0"/>
                <a:ea typeface="Songti SC" panose="02010600040101010101" pitchFamily="2" charset="-122"/>
              </a:rPr>
              <a:t>门 </a:t>
            </a:r>
            <a:r>
              <a:rPr kumimoji="1" lang="en-US" altLang="zh-CN" sz="2800" b="0" i="0" u="none" strike="noStrike" kern="1200" cap="none" spc="0" normalizeH="0" baseline="0" noProof="0" dirty="0">
                <a:ln>
                  <a:noFill/>
                </a:ln>
                <a:solidFill>
                  <a:srgbClr val="0033CC"/>
                </a:solidFill>
                <a:effectLst/>
                <a:uLnTx/>
                <a:uFillTx/>
                <a:latin typeface="Myriad Pro" panose="020B0503030403020204" pitchFamily="34" charset="0"/>
                <a:ea typeface="Songti SC" panose="02010600040101010101" pitchFamily="2" charset="-122"/>
              </a:rPr>
              <a:t>(</a:t>
            </a:r>
            <a:r>
              <a:rPr kumimoji="1" lang="en-US" altLang="zh-CN" sz="2800" b="0" i="0" u="none" strike="noStrike" kern="1200" cap="none" spc="0" normalizeH="0" baseline="0" noProof="0" dirty="0">
                <a:ln>
                  <a:noFill/>
                </a:ln>
                <a:solidFill>
                  <a:srgbClr val="FF0000"/>
                </a:solidFill>
                <a:effectLst/>
                <a:uLnTx/>
                <a:uFillTx/>
                <a:latin typeface="Myriad Pro" panose="020B0503030403020204" pitchFamily="34" charset="0"/>
                <a:ea typeface="Songti SC" panose="02010600040101010101" pitchFamily="2" charset="-122"/>
              </a:rPr>
              <a:t>T</a:t>
            </a:r>
            <a:r>
              <a:rPr kumimoji="1" lang="en-US" altLang="zh-CN" sz="2800" b="0" i="0" u="none" strike="noStrike" kern="1200" cap="none" spc="0" normalizeH="0" baseline="0" noProof="0" dirty="0">
                <a:ln>
                  <a:noFill/>
                </a:ln>
                <a:solidFill>
                  <a:srgbClr val="0033CC"/>
                </a:solidFill>
                <a:effectLst/>
                <a:uLnTx/>
                <a:uFillTx/>
                <a:latin typeface="Myriad Pro" panose="020B0503030403020204" pitchFamily="34" charset="0"/>
                <a:ea typeface="Songti SC" panose="02010600040101010101" pitchFamily="2" charset="-122"/>
              </a:rPr>
              <a:t>hree-</a:t>
            </a:r>
            <a:r>
              <a:rPr kumimoji="1" lang="en-US" altLang="zh-CN" sz="2800" b="0" i="0" u="none" strike="noStrike" kern="1200" cap="none" spc="0" normalizeH="0" baseline="0" noProof="0" dirty="0">
                <a:ln>
                  <a:noFill/>
                </a:ln>
                <a:solidFill>
                  <a:srgbClr val="FF0000"/>
                </a:solidFill>
                <a:effectLst/>
                <a:uLnTx/>
                <a:uFillTx/>
                <a:latin typeface="Myriad Pro" panose="020B0503030403020204" pitchFamily="34" charset="0"/>
                <a:ea typeface="Songti SC" panose="02010600040101010101" pitchFamily="2" charset="-122"/>
              </a:rPr>
              <a:t>S</a:t>
            </a:r>
            <a:r>
              <a:rPr kumimoji="1" lang="en-US" altLang="zh-CN" sz="2800" b="0" i="0" u="none" strike="noStrike" kern="1200" cap="none" spc="0" normalizeH="0" baseline="0" noProof="0" dirty="0">
                <a:ln>
                  <a:noFill/>
                </a:ln>
                <a:solidFill>
                  <a:srgbClr val="0033CC"/>
                </a:solidFill>
                <a:effectLst/>
                <a:uLnTx/>
                <a:uFillTx/>
                <a:latin typeface="Myriad Pro" panose="020B0503030403020204" pitchFamily="34" charset="0"/>
                <a:ea typeface="Songti SC" panose="02010600040101010101" pitchFamily="2" charset="-122"/>
              </a:rPr>
              <a:t>tate  </a:t>
            </a:r>
            <a:r>
              <a:rPr kumimoji="1" lang="en-US" altLang="zh-CN" sz="2800" b="0" i="0" u="none" strike="noStrike" kern="1200" cap="none" spc="0" normalizeH="0" baseline="0" noProof="0" dirty="0">
                <a:ln>
                  <a:noFill/>
                </a:ln>
                <a:solidFill>
                  <a:srgbClr val="FF0000"/>
                </a:solidFill>
                <a:effectLst/>
                <a:uLnTx/>
                <a:uFillTx/>
                <a:latin typeface="Myriad Pro" panose="020B0503030403020204" pitchFamily="34" charset="0"/>
                <a:ea typeface="Songti SC" panose="02010600040101010101" pitchFamily="2" charset="-122"/>
              </a:rPr>
              <a:t>L</a:t>
            </a:r>
            <a:r>
              <a:rPr kumimoji="1" lang="en-US" altLang="zh-CN" sz="2800" b="0" i="0" u="none" strike="noStrike" kern="1200" cap="none" spc="0" normalizeH="0" baseline="0" noProof="0" dirty="0">
                <a:ln>
                  <a:noFill/>
                </a:ln>
                <a:solidFill>
                  <a:srgbClr val="0033CC"/>
                </a:solidFill>
                <a:effectLst/>
                <a:uLnTx/>
                <a:uFillTx/>
                <a:latin typeface="Myriad Pro" panose="020B0503030403020204" pitchFamily="34" charset="0"/>
                <a:ea typeface="Songti SC" panose="02010600040101010101" pitchFamily="2" charset="-122"/>
              </a:rPr>
              <a:t>ogic)</a:t>
            </a:r>
            <a:endParaRPr kumimoji="1" lang="zh-CN" altLang="en-US" sz="2800" b="0" i="0" u="none" strike="noStrike" kern="1200" cap="none" spc="0" normalizeH="0" baseline="0" noProof="0" dirty="0">
              <a:ln>
                <a:noFill/>
              </a:ln>
              <a:solidFill>
                <a:srgbClr val="FE0567"/>
              </a:solidFill>
              <a:effectLst/>
              <a:uLnTx/>
              <a:uFillTx/>
              <a:latin typeface="Myriad Pro" panose="020B0503030403020204" pitchFamily="34" charset="0"/>
              <a:ea typeface="Songti SC" panose="02010600040101010101" pitchFamily="2" charset="-122"/>
            </a:endParaRPr>
          </a:p>
        </p:txBody>
      </p:sp>
      <p:sp>
        <p:nvSpPr>
          <p:cNvPr id="149" name="Text Box 56">
            <a:extLst>
              <a:ext uri="{FF2B5EF4-FFF2-40B4-BE49-F238E27FC236}">
                <a16:creationId xmlns:a16="http://schemas.microsoft.com/office/drawing/2014/main" id="{05302D5C-0248-3822-C38B-DB5817A4890A}"/>
              </a:ext>
            </a:extLst>
          </p:cNvPr>
          <p:cNvSpPr txBox="1">
            <a:spLocks noChangeArrowheads="1"/>
          </p:cNvSpPr>
          <p:nvPr/>
        </p:nvSpPr>
        <p:spPr bwMode="auto">
          <a:xfrm>
            <a:off x="518547" y="1297054"/>
            <a:ext cx="2676525"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dirty="0">
                <a:solidFill>
                  <a:srgbClr val="FF0066"/>
                </a:solidFill>
              </a:rPr>
              <a:t>2.  </a:t>
            </a:r>
            <a:r>
              <a:rPr lang="zh-CN" altLang="en-US" dirty="0">
                <a:solidFill>
                  <a:srgbClr val="FF0066"/>
                </a:solidFill>
              </a:rPr>
              <a:t>应用举例：</a:t>
            </a:r>
          </a:p>
        </p:txBody>
      </p:sp>
      <p:sp>
        <p:nvSpPr>
          <p:cNvPr id="67" name="Text Box 3" descr="C:\Documents and Settings\Administrator\桌面\未命名.bmp">
            <a:extLst>
              <a:ext uri="{FF2B5EF4-FFF2-40B4-BE49-F238E27FC236}">
                <a16:creationId xmlns:a16="http://schemas.microsoft.com/office/drawing/2014/main" id="{00C167F5-A719-76B0-C8BD-0E54A14C4772}"/>
              </a:ext>
            </a:extLst>
          </p:cNvPr>
          <p:cNvSpPr txBox="1">
            <a:spLocks noChangeArrowheads="1"/>
          </p:cNvSpPr>
          <p:nvPr/>
        </p:nvSpPr>
        <p:spPr bwMode="auto">
          <a:xfrm>
            <a:off x="3195072" y="1503455"/>
            <a:ext cx="4094163" cy="519113"/>
          </a:xfrm>
          <a:prstGeom prst="rect">
            <a:avLst/>
          </a:prstGeom>
          <a:noFill/>
          <a:ln>
            <a:noFill/>
          </a:ln>
          <a:effectLst/>
          <a:extLst>
            <a:ext uri="{909E8E84-426E-40DD-AFC4-6F175D3DCCD1}">
              <a14:hiddenFill xmlns:a14="http://schemas.microsoft.com/office/drawing/2010/main">
                <a:blipFill dpi="0" rotWithShape="0">
                  <a:blip r:embed="rId2"/>
                  <a:srcRect/>
                  <a:stretch>
                    <a:fillRect/>
                  </a:stretch>
                </a:blipFill>
              </a14:hiddenFill>
            </a:ext>
            <a:ext uri="{91240B29-F687-4F45-9708-019B960494DF}">
              <a14:hiddenLine xmlns:a14="http://schemas.microsoft.com/office/drawing/2010/main" w="9525">
                <a:solidFill>
                  <a:schemeClr val="accent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a:solidFill>
                  <a:srgbClr val="0033CC"/>
                </a:solidFill>
              </a:rPr>
              <a:t>(3) </a:t>
            </a:r>
            <a:r>
              <a:rPr lang="zh-CN" altLang="en-US">
                <a:solidFill>
                  <a:srgbClr val="0033CC"/>
                </a:solidFill>
              </a:rPr>
              <a:t>构成数据总线</a:t>
            </a:r>
          </a:p>
        </p:txBody>
      </p:sp>
      <p:grpSp>
        <p:nvGrpSpPr>
          <p:cNvPr id="68" name="Group 6">
            <a:extLst>
              <a:ext uri="{FF2B5EF4-FFF2-40B4-BE49-F238E27FC236}">
                <a16:creationId xmlns:a16="http://schemas.microsoft.com/office/drawing/2014/main" id="{879A1384-4B40-2A74-CB4C-CF5DF6E583A7}"/>
              </a:ext>
            </a:extLst>
          </p:cNvPr>
          <p:cNvGrpSpPr>
            <a:grpSpLocks/>
          </p:cNvGrpSpPr>
          <p:nvPr/>
        </p:nvGrpSpPr>
        <p:grpSpPr bwMode="auto">
          <a:xfrm>
            <a:off x="3907860" y="2300380"/>
            <a:ext cx="6130925" cy="2770188"/>
            <a:chOff x="737" y="1680"/>
            <a:chExt cx="3862" cy="1745"/>
          </a:xfrm>
        </p:grpSpPr>
        <p:sp>
          <p:nvSpPr>
            <p:cNvPr id="69" name="Oval 7">
              <a:extLst>
                <a:ext uri="{FF2B5EF4-FFF2-40B4-BE49-F238E27FC236}">
                  <a16:creationId xmlns:a16="http://schemas.microsoft.com/office/drawing/2014/main" id="{85F2AC58-468E-6B81-7F63-23CFF1F74CB6}"/>
                </a:ext>
              </a:extLst>
            </p:cNvPr>
            <p:cNvSpPr>
              <a:spLocks noChangeArrowheads="1"/>
            </p:cNvSpPr>
            <p:nvPr/>
          </p:nvSpPr>
          <p:spPr bwMode="auto">
            <a:xfrm rot="-5347839">
              <a:off x="1265" y="2658"/>
              <a:ext cx="76" cy="72"/>
            </a:xfrm>
            <a:prstGeom prst="ellipse">
              <a:avLst/>
            </a:prstGeom>
            <a:noFill/>
            <a:ln w="38100">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70" name="Oval 8">
              <a:extLst>
                <a:ext uri="{FF2B5EF4-FFF2-40B4-BE49-F238E27FC236}">
                  <a16:creationId xmlns:a16="http://schemas.microsoft.com/office/drawing/2014/main" id="{C86540C3-B08E-FB7E-D025-C53F9DC6987A}"/>
                </a:ext>
              </a:extLst>
            </p:cNvPr>
            <p:cNvSpPr>
              <a:spLocks noChangeArrowheads="1"/>
            </p:cNvSpPr>
            <p:nvPr/>
          </p:nvSpPr>
          <p:spPr bwMode="auto">
            <a:xfrm rot="-5347839">
              <a:off x="1385" y="2183"/>
              <a:ext cx="76" cy="72"/>
            </a:xfrm>
            <a:prstGeom prst="ellipse">
              <a:avLst/>
            </a:prstGeom>
            <a:noFill/>
            <a:ln w="38100">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71" name="Rectangle 9">
              <a:extLst>
                <a:ext uri="{FF2B5EF4-FFF2-40B4-BE49-F238E27FC236}">
                  <a16:creationId xmlns:a16="http://schemas.microsoft.com/office/drawing/2014/main" id="{4B72D85A-67AB-89AE-7E94-0B3BF6E34A26}"/>
                </a:ext>
              </a:extLst>
            </p:cNvPr>
            <p:cNvSpPr>
              <a:spLocks noChangeArrowheads="1"/>
            </p:cNvSpPr>
            <p:nvPr/>
          </p:nvSpPr>
          <p:spPr bwMode="auto">
            <a:xfrm>
              <a:off x="1130" y="2242"/>
              <a:ext cx="600" cy="394"/>
            </a:xfrm>
            <a:prstGeom prst="rect">
              <a:avLst/>
            </a:prstGeom>
            <a:solidFill>
              <a:srgbClr val="CCFFFF"/>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72" name="AutoShape 10">
              <a:extLst>
                <a:ext uri="{FF2B5EF4-FFF2-40B4-BE49-F238E27FC236}">
                  <a16:creationId xmlns:a16="http://schemas.microsoft.com/office/drawing/2014/main" id="{AA234003-5A1A-94C0-BDDA-3DC59CC94DF6}"/>
                </a:ext>
              </a:extLst>
            </p:cNvPr>
            <p:cNvSpPr>
              <a:spLocks noChangeArrowheads="1"/>
            </p:cNvSpPr>
            <p:nvPr/>
          </p:nvSpPr>
          <p:spPr bwMode="auto">
            <a:xfrm rot="-10786813">
              <a:off x="1343" y="2297"/>
              <a:ext cx="145" cy="118"/>
            </a:xfrm>
            <a:prstGeom prst="triangle">
              <a:avLst>
                <a:gd name="adj" fmla="val 44718"/>
              </a:avLst>
            </a:prstGeom>
            <a:noFill/>
            <a:ln w="38100">
              <a:solidFill>
                <a:srgbClr val="0033CC"/>
              </a:solidFill>
              <a:miter lim="800000"/>
              <a:headEnd/>
              <a:tailEnd/>
            </a:ln>
            <a:effectLst/>
            <a:extLst>
              <a:ext uri="{909E8E84-426E-40DD-AFC4-6F175D3DCCD1}">
                <a14:hiddenFill xmlns:a14="http://schemas.microsoft.com/office/drawing/2010/main">
                  <a:solidFill>
                    <a:schemeClr val="bg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73" name="Text Box 11">
              <a:extLst>
                <a:ext uri="{FF2B5EF4-FFF2-40B4-BE49-F238E27FC236}">
                  <a16:creationId xmlns:a16="http://schemas.microsoft.com/office/drawing/2014/main" id="{E6580EDD-1F3D-C1ED-245F-3331672DFAE8}"/>
                </a:ext>
              </a:extLst>
            </p:cNvPr>
            <p:cNvSpPr txBox="1">
              <a:spLocks noChangeArrowheads="1"/>
            </p:cNvSpPr>
            <p:nvPr/>
          </p:nvSpPr>
          <p:spPr bwMode="auto">
            <a:xfrm>
              <a:off x="1128" y="2422"/>
              <a:ext cx="339"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000">
                  <a:solidFill>
                    <a:srgbClr val="0033CC"/>
                  </a:solidFill>
                </a:rPr>
                <a:t>EN</a:t>
              </a:r>
            </a:p>
          </p:txBody>
        </p:sp>
        <p:sp>
          <p:nvSpPr>
            <p:cNvPr id="74" name="Text Box 12">
              <a:extLst>
                <a:ext uri="{FF2B5EF4-FFF2-40B4-BE49-F238E27FC236}">
                  <a16:creationId xmlns:a16="http://schemas.microsoft.com/office/drawing/2014/main" id="{9A1461AC-238D-3148-1472-4F30C5A51E37}"/>
                </a:ext>
              </a:extLst>
            </p:cNvPr>
            <p:cNvSpPr txBox="1">
              <a:spLocks noChangeArrowheads="1"/>
            </p:cNvSpPr>
            <p:nvPr/>
          </p:nvSpPr>
          <p:spPr bwMode="auto">
            <a:xfrm>
              <a:off x="1500" y="2340"/>
              <a:ext cx="212"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400">
                  <a:solidFill>
                    <a:srgbClr val="0033CC"/>
                  </a:solidFill>
                </a:rPr>
                <a:t>1</a:t>
              </a:r>
            </a:p>
          </p:txBody>
        </p:sp>
        <p:sp>
          <p:nvSpPr>
            <p:cNvPr id="75" name="Line 13">
              <a:extLst>
                <a:ext uri="{FF2B5EF4-FFF2-40B4-BE49-F238E27FC236}">
                  <a16:creationId xmlns:a16="http://schemas.microsoft.com/office/drawing/2014/main" id="{F06BED5D-56EE-10E8-C623-319AEC16E0A0}"/>
                </a:ext>
              </a:extLst>
            </p:cNvPr>
            <p:cNvSpPr>
              <a:spLocks noChangeShapeType="1"/>
            </p:cNvSpPr>
            <p:nvPr/>
          </p:nvSpPr>
          <p:spPr bwMode="auto">
            <a:xfrm flipV="1">
              <a:off x="992" y="2944"/>
              <a:ext cx="314" cy="0"/>
            </a:xfrm>
            <a:prstGeom prst="line">
              <a:avLst/>
            </a:prstGeom>
            <a:noFill/>
            <a:ln w="381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nvGrpSpPr>
            <p:cNvPr id="76" name="Group 14">
              <a:extLst>
                <a:ext uri="{FF2B5EF4-FFF2-40B4-BE49-F238E27FC236}">
                  <a16:creationId xmlns:a16="http://schemas.microsoft.com/office/drawing/2014/main" id="{2000C9E5-D367-AA42-F5BF-EA9F709C6048}"/>
                </a:ext>
              </a:extLst>
            </p:cNvPr>
            <p:cNvGrpSpPr>
              <a:grpSpLocks/>
            </p:cNvGrpSpPr>
            <p:nvPr/>
          </p:nvGrpSpPr>
          <p:grpSpPr bwMode="auto">
            <a:xfrm>
              <a:off x="2232" y="2168"/>
              <a:ext cx="602" cy="543"/>
              <a:chOff x="1035" y="2125"/>
              <a:chExt cx="602" cy="543"/>
            </a:xfrm>
          </p:grpSpPr>
          <p:sp>
            <p:nvSpPr>
              <p:cNvPr id="175" name="Oval 15">
                <a:extLst>
                  <a:ext uri="{FF2B5EF4-FFF2-40B4-BE49-F238E27FC236}">
                    <a16:creationId xmlns:a16="http://schemas.microsoft.com/office/drawing/2014/main" id="{5395A746-3C83-1E06-5669-2FAFAB3D38E9}"/>
                  </a:ext>
                </a:extLst>
              </p:cNvPr>
              <p:cNvSpPr>
                <a:spLocks noChangeArrowheads="1"/>
              </p:cNvSpPr>
              <p:nvPr/>
            </p:nvSpPr>
            <p:spPr bwMode="auto">
              <a:xfrm rot="-5347839">
                <a:off x="1172" y="2594"/>
                <a:ext cx="76" cy="72"/>
              </a:xfrm>
              <a:prstGeom prst="ellipse">
                <a:avLst/>
              </a:prstGeom>
              <a:noFill/>
              <a:ln w="38100">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76" name="Oval 16">
                <a:extLst>
                  <a:ext uri="{FF2B5EF4-FFF2-40B4-BE49-F238E27FC236}">
                    <a16:creationId xmlns:a16="http://schemas.microsoft.com/office/drawing/2014/main" id="{A9125793-0367-103D-2A51-2D4BDD14D64A}"/>
                  </a:ext>
                </a:extLst>
              </p:cNvPr>
              <p:cNvSpPr>
                <a:spLocks noChangeArrowheads="1"/>
              </p:cNvSpPr>
              <p:nvPr/>
            </p:nvSpPr>
            <p:spPr bwMode="auto">
              <a:xfrm rot="-5347839">
                <a:off x="1286" y="2127"/>
                <a:ext cx="76" cy="72"/>
              </a:xfrm>
              <a:prstGeom prst="ellipse">
                <a:avLst/>
              </a:prstGeom>
              <a:noFill/>
              <a:ln w="38100">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77" name="Rectangle 17">
                <a:extLst>
                  <a:ext uri="{FF2B5EF4-FFF2-40B4-BE49-F238E27FC236}">
                    <a16:creationId xmlns:a16="http://schemas.microsoft.com/office/drawing/2014/main" id="{DB746B57-0D2C-94BD-A31F-D597E5199D2A}"/>
                  </a:ext>
                </a:extLst>
              </p:cNvPr>
              <p:cNvSpPr>
                <a:spLocks noChangeArrowheads="1"/>
              </p:cNvSpPr>
              <p:nvPr/>
            </p:nvSpPr>
            <p:spPr bwMode="auto">
              <a:xfrm>
                <a:off x="1037" y="2200"/>
                <a:ext cx="600" cy="394"/>
              </a:xfrm>
              <a:prstGeom prst="rect">
                <a:avLst/>
              </a:prstGeom>
              <a:solidFill>
                <a:srgbClr val="CCFFFF"/>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78" name="AutoShape 18">
                <a:extLst>
                  <a:ext uri="{FF2B5EF4-FFF2-40B4-BE49-F238E27FC236}">
                    <a16:creationId xmlns:a16="http://schemas.microsoft.com/office/drawing/2014/main" id="{ADA5B5B6-5766-037E-5A72-CE958DB4F829}"/>
                  </a:ext>
                </a:extLst>
              </p:cNvPr>
              <p:cNvSpPr>
                <a:spLocks noChangeArrowheads="1"/>
              </p:cNvSpPr>
              <p:nvPr/>
            </p:nvSpPr>
            <p:spPr bwMode="auto">
              <a:xfrm rot="-10786813">
                <a:off x="1250" y="2233"/>
                <a:ext cx="145" cy="118"/>
              </a:xfrm>
              <a:prstGeom prst="triangle">
                <a:avLst>
                  <a:gd name="adj" fmla="val 44718"/>
                </a:avLst>
              </a:prstGeom>
              <a:noFill/>
              <a:ln w="38100">
                <a:solidFill>
                  <a:srgbClr val="0033CC"/>
                </a:solidFill>
                <a:miter lim="800000"/>
                <a:headEnd/>
                <a:tailEnd/>
              </a:ln>
              <a:effectLst/>
              <a:extLst>
                <a:ext uri="{909E8E84-426E-40DD-AFC4-6F175D3DCCD1}">
                  <a14:hiddenFill xmlns:a14="http://schemas.microsoft.com/office/drawing/2010/main">
                    <a:solidFill>
                      <a:schemeClr val="bg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79" name="Text Box 19">
                <a:extLst>
                  <a:ext uri="{FF2B5EF4-FFF2-40B4-BE49-F238E27FC236}">
                    <a16:creationId xmlns:a16="http://schemas.microsoft.com/office/drawing/2014/main" id="{9C3D830A-48EF-A99A-6026-CCF4C6F6FD4C}"/>
                  </a:ext>
                </a:extLst>
              </p:cNvPr>
              <p:cNvSpPr txBox="1">
                <a:spLocks noChangeArrowheads="1"/>
              </p:cNvSpPr>
              <p:nvPr/>
            </p:nvSpPr>
            <p:spPr bwMode="auto">
              <a:xfrm>
                <a:off x="1035" y="2358"/>
                <a:ext cx="339"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000">
                    <a:solidFill>
                      <a:srgbClr val="0033CC"/>
                    </a:solidFill>
                  </a:rPr>
                  <a:t>EN</a:t>
                </a:r>
              </a:p>
            </p:txBody>
          </p:sp>
          <p:sp>
            <p:nvSpPr>
              <p:cNvPr id="180" name="Text Box 20">
                <a:extLst>
                  <a:ext uri="{FF2B5EF4-FFF2-40B4-BE49-F238E27FC236}">
                    <a16:creationId xmlns:a16="http://schemas.microsoft.com/office/drawing/2014/main" id="{6FBFEA14-3EFC-4B3E-3EB9-05EEEC5BDA4C}"/>
                  </a:ext>
                </a:extLst>
              </p:cNvPr>
              <p:cNvSpPr txBox="1">
                <a:spLocks noChangeArrowheads="1"/>
              </p:cNvSpPr>
              <p:nvPr/>
            </p:nvSpPr>
            <p:spPr bwMode="auto">
              <a:xfrm>
                <a:off x="1407" y="2276"/>
                <a:ext cx="212"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400">
                    <a:solidFill>
                      <a:srgbClr val="0033CC"/>
                    </a:solidFill>
                  </a:rPr>
                  <a:t>1</a:t>
                </a:r>
              </a:p>
            </p:txBody>
          </p:sp>
        </p:grpSp>
        <p:grpSp>
          <p:nvGrpSpPr>
            <p:cNvPr id="77" name="Group 21">
              <a:extLst>
                <a:ext uri="{FF2B5EF4-FFF2-40B4-BE49-F238E27FC236}">
                  <a16:creationId xmlns:a16="http://schemas.microsoft.com/office/drawing/2014/main" id="{02AC9167-B8DF-AAFF-3DA7-B7BFF0149C93}"/>
                </a:ext>
              </a:extLst>
            </p:cNvPr>
            <p:cNvGrpSpPr>
              <a:grpSpLocks/>
            </p:cNvGrpSpPr>
            <p:nvPr/>
          </p:nvGrpSpPr>
          <p:grpSpPr bwMode="auto">
            <a:xfrm>
              <a:off x="3878" y="2167"/>
              <a:ext cx="602" cy="543"/>
              <a:chOff x="1035" y="2125"/>
              <a:chExt cx="602" cy="543"/>
            </a:xfrm>
          </p:grpSpPr>
          <p:sp>
            <p:nvSpPr>
              <p:cNvPr id="169" name="Oval 22">
                <a:extLst>
                  <a:ext uri="{FF2B5EF4-FFF2-40B4-BE49-F238E27FC236}">
                    <a16:creationId xmlns:a16="http://schemas.microsoft.com/office/drawing/2014/main" id="{FB587077-EAC2-A0D1-2048-7C947539F692}"/>
                  </a:ext>
                </a:extLst>
              </p:cNvPr>
              <p:cNvSpPr>
                <a:spLocks noChangeArrowheads="1"/>
              </p:cNvSpPr>
              <p:nvPr/>
            </p:nvSpPr>
            <p:spPr bwMode="auto">
              <a:xfrm rot="-5347839">
                <a:off x="1172" y="2594"/>
                <a:ext cx="76" cy="72"/>
              </a:xfrm>
              <a:prstGeom prst="ellipse">
                <a:avLst/>
              </a:prstGeom>
              <a:noFill/>
              <a:ln w="38100">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70" name="Oval 23">
                <a:extLst>
                  <a:ext uri="{FF2B5EF4-FFF2-40B4-BE49-F238E27FC236}">
                    <a16:creationId xmlns:a16="http://schemas.microsoft.com/office/drawing/2014/main" id="{4332FA94-4F1A-9A50-B1DA-8DB1D5D9B4C2}"/>
                  </a:ext>
                </a:extLst>
              </p:cNvPr>
              <p:cNvSpPr>
                <a:spLocks noChangeArrowheads="1"/>
              </p:cNvSpPr>
              <p:nvPr/>
            </p:nvSpPr>
            <p:spPr bwMode="auto">
              <a:xfrm rot="-5347839">
                <a:off x="1286" y="2127"/>
                <a:ext cx="76" cy="72"/>
              </a:xfrm>
              <a:prstGeom prst="ellipse">
                <a:avLst/>
              </a:prstGeom>
              <a:noFill/>
              <a:ln w="38100">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71" name="Rectangle 24">
                <a:extLst>
                  <a:ext uri="{FF2B5EF4-FFF2-40B4-BE49-F238E27FC236}">
                    <a16:creationId xmlns:a16="http://schemas.microsoft.com/office/drawing/2014/main" id="{51B68CE9-05BC-E297-1AA1-E07DEFCE0929}"/>
                  </a:ext>
                </a:extLst>
              </p:cNvPr>
              <p:cNvSpPr>
                <a:spLocks noChangeArrowheads="1"/>
              </p:cNvSpPr>
              <p:nvPr/>
            </p:nvSpPr>
            <p:spPr bwMode="auto">
              <a:xfrm>
                <a:off x="1037" y="2200"/>
                <a:ext cx="600" cy="394"/>
              </a:xfrm>
              <a:prstGeom prst="rect">
                <a:avLst/>
              </a:prstGeom>
              <a:solidFill>
                <a:srgbClr val="CCFFFF"/>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72" name="AutoShape 25">
                <a:extLst>
                  <a:ext uri="{FF2B5EF4-FFF2-40B4-BE49-F238E27FC236}">
                    <a16:creationId xmlns:a16="http://schemas.microsoft.com/office/drawing/2014/main" id="{C04CE9B6-2FAA-F19F-6672-AFC19E35CE9D}"/>
                  </a:ext>
                </a:extLst>
              </p:cNvPr>
              <p:cNvSpPr>
                <a:spLocks noChangeArrowheads="1"/>
              </p:cNvSpPr>
              <p:nvPr/>
            </p:nvSpPr>
            <p:spPr bwMode="auto">
              <a:xfrm rot="-10786813">
                <a:off x="1250" y="2233"/>
                <a:ext cx="145" cy="118"/>
              </a:xfrm>
              <a:prstGeom prst="triangle">
                <a:avLst>
                  <a:gd name="adj" fmla="val 44718"/>
                </a:avLst>
              </a:prstGeom>
              <a:noFill/>
              <a:ln w="38100">
                <a:solidFill>
                  <a:srgbClr val="0033CC"/>
                </a:solidFill>
                <a:miter lim="800000"/>
                <a:headEnd/>
                <a:tailEnd/>
              </a:ln>
              <a:effectLst/>
              <a:extLst>
                <a:ext uri="{909E8E84-426E-40DD-AFC4-6F175D3DCCD1}">
                  <a14:hiddenFill xmlns:a14="http://schemas.microsoft.com/office/drawing/2010/main">
                    <a:solidFill>
                      <a:schemeClr val="bg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73" name="Text Box 26">
                <a:extLst>
                  <a:ext uri="{FF2B5EF4-FFF2-40B4-BE49-F238E27FC236}">
                    <a16:creationId xmlns:a16="http://schemas.microsoft.com/office/drawing/2014/main" id="{93C5192E-5856-55D6-4BBC-7A886E57EC3D}"/>
                  </a:ext>
                </a:extLst>
              </p:cNvPr>
              <p:cNvSpPr txBox="1">
                <a:spLocks noChangeArrowheads="1"/>
              </p:cNvSpPr>
              <p:nvPr/>
            </p:nvSpPr>
            <p:spPr bwMode="auto">
              <a:xfrm>
                <a:off x="1035" y="2358"/>
                <a:ext cx="339"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000">
                    <a:solidFill>
                      <a:srgbClr val="0033CC"/>
                    </a:solidFill>
                  </a:rPr>
                  <a:t>EN</a:t>
                </a:r>
              </a:p>
            </p:txBody>
          </p:sp>
          <p:sp>
            <p:nvSpPr>
              <p:cNvPr id="174" name="Text Box 27">
                <a:extLst>
                  <a:ext uri="{FF2B5EF4-FFF2-40B4-BE49-F238E27FC236}">
                    <a16:creationId xmlns:a16="http://schemas.microsoft.com/office/drawing/2014/main" id="{67DF443C-0A2A-B8A3-AC70-31F3A360B70E}"/>
                  </a:ext>
                </a:extLst>
              </p:cNvPr>
              <p:cNvSpPr txBox="1">
                <a:spLocks noChangeArrowheads="1"/>
              </p:cNvSpPr>
              <p:nvPr/>
            </p:nvSpPr>
            <p:spPr bwMode="auto">
              <a:xfrm>
                <a:off x="1407" y="2276"/>
                <a:ext cx="212"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400">
                    <a:solidFill>
                      <a:srgbClr val="0033CC"/>
                    </a:solidFill>
                  </a:rPr>
                  <a:t>1</a:t>
                </a:r>
              </a:p>
            </p:txBody>
          </p:sp>
        </p:grpSp>
        <p:sp>
          <p:nvSpPr>
            <p:cNvPr id="78" name="Text Box 28">
              <a:extLst>
                <a:ext uri="{FF2B5EF4-FFF2-40B4-BE49-F238E27FC236}">
                  <a16:creationId xmlns:a16="http://schemas.microsoft.com/office/drawing/2014/main" id="{D4F26E1C-9400-DE7C-F8A5-1BC7980A95F7}"/>
                </a:ext>
              </a:extLst>
            </p:cNvPr>
            <p:cNvSpPr txBox="1">
              <a:spLocks noChangeArrowheads="1"/>
            </p:cNvSpPr>
            <p:nvPr/>
          </p:nvSpPr>
          <p:spPr bwMode="auto">
            <a:xfrm>
              <a:off x="3152" y="2165"/>
              <a:ext cx="404" cy="40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solidFill>
                    <a:srgbClr val="0033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3600">
                  <a:solidFill>
                    <a:srgbClr val="0033CC"/>
                  </a:solidFill>
                </a:rPr>
                <a:t>…</a:t>
              </a:r>
            </a:p>
          </p:txBody>
        </p:sp>
        <p:sp>
          <p:nvSpPr>
            <p:cNvPr id="79" name="Line 29">
              <a:extLst>
                <a:ext uri="{FF2B5EF4-FFF2-40B4-BE49-F238E27FC236}">
                  <a16:creationId xmlns:a16="http://schemas.microsoft.com/office/drawing/2014/main" id="{C79A0808-21D3-3713-A485-CF03C399D7A5}"/>
                </a:ext>
              </a:extLst>
            </p:cNvPr>
            <p:cNvSpPr>
              <a:spLocks noChangeShapeType="1"/>
            </p:cNvSpPr>
            <p:nvPr/>
          </p:nvSpPr>
          <p:spPr bwMode="auto">
            <a:xfrm>
              <a:off x="1424" y="1688"/>
              <a:ext cx="0" cy="506"/>
            </a:xfrm>
            <a:prstGeom prst="line">
              <a:avLst/>
            </a:prstGeom>
            <a:noFill/>
            <a:ln w="381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80" name="Line 30">
              <a:extLst>
                <a:ext uri="{FF2B5EF4-FFF2-40B4-BE49-F238E27FC236}">
                  <a16:creationId xmlns:a16="http://schemas.microsoft.com/office/drawing/2014/main" id="{12383975-A5BB-991F-851D-EF7873EF0D05}"/>
                </a:ext>
              </a:extLst>
            </p:cNvPr>
            <p:cNvSpPr>
              <a:spLocks noChangeShapeType="1"/>
            </p:cNvSpPr>
            <p:nvPr/>
          </p:nvSpPr>
          <p:spPr bwMode="auto">
            <a:xfrm>
              <a:off x="2520" y="1680"/>
              <a:ext cx="0" cy="500"/>
            </a:xfrm>
            <a:prstGeom prst="line">
              <a:avLst/>
            </a:prstGeom>
            <a:noFill/>
            <a:ln w="381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81" name="Line 31">
              <a:extLst>
                <a:ext uri="{FF2B5EF4-FFF2-40B4-BE49-F238E27FC236}">
                  <a16:creationId xmlns:a16="http://schemas.microsoft.com/office/drawing/2014/main" id="{24888BB6-8AC1-D43F-01A0-63D741A9C690}"/>
                </a:ext>
              </a:extLst>
            </p:cNvPr>
            <p:cNvSpPr>
              <a:spLocks noChangeShapeType="1"/>
            </p:cNvSpPr>
            <p:nvPr/>
          </p:nvSpPr>
          <p:spPr bwMode="auto">
            <a:xfrm>
              <a:off x="4170" y="1685"/>
              <a:ext cx="0" cy="483"/>
            </a:xfrm>
            <a:prstGeom prst="line">
              <a:avLst/>
            </a:prstGeom>
            <a:noFill/>
            <a:ln w="381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82" name="Line 32">
              <a:extLst>
                <a:ext uri="{FF2B5EF4-FFF2-40B4-BE49-F238E27FC236}">
                  <a16:creationId xmlns:a16="http://schemas.microsoft.com/office/drawing/2014/main" id="{5E1AFB2D-E14D-B933-0D67-73810EF02F95}"/>
                </a:ext>
              </a:extLst>
            </p:cNvPr>
            <p:cNvSpPr>
              <a:spLocks noChangeShapeType="1"/>
            </p:cNvSpPr>
            <p:nvPr/>
          </p:nvSpPr>
          <p:spPr bwMode="auto">
            <a:xfrm>
              <a:off x="1303" y="2736"/>
              <a:ext cx="0" cy="219"/>
            </a:xfrm>
            <a:prstGeom prst="line">
              <a:avLst/>
            </a:prstGeom>
            <a:noFill/>
            <a:ln w="381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83" name="Line 33">
              <a:extLst>
                <a:ext uri="{FF2B5EF4-FFF2-40B4-BE49-F238E27FC236}">
                  <a16:creationId xmlns:a16="http://schemas.microsoft.com/office/drawing/2014/main" id="{BA6DCDE0-5237-2240-43B5-D98A051B348C}"/>
                </a:ext>
              </a:extLst>
            </p:cNvPr>
            <p:cNvSpPr>
              <a:spLocks noChangeShapeType="1"/>
            </p:cNvSpPr>
            <p:nvPr/>
          </p:nvSpPr>
          <p:spPr bwMode="auto">
            <a:xfrm>
              <a:off x="2407" y="2715"/>
              <a:ext cx="0" cy="238"/>
            </a:xfrm>
            <a:prstGeom prst="line">
              <a:avLst/>
            </a:prstGeom>
            <a:noFill/>
            <a:ln w="381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84" name="Line 34">
              <a:extLst>
                <a:ext uri="{FF2B5EF4-FFF2-40B4-BE49-F238E27FC236}">
                  <a16:creationId xmlns:a16="http://schemas.microsoft.com/office/drawing/2014/main" id="{A927B108-B051-1D55-2C8C-3718B21F87D5}"/>
                </a:ext>
              </a:extLst>
            </p:cNvPr>
            <p:cNvSpPr>
              <a:spLocks noChangeShapeType="1"/>
            </p:cNvSpPr>
            <p:nvPr/>
          </p:nvSpPr>
          <p:spPr bwMode="auto">
            <a:xfrm flipH="1">
              <a:off x="4049" y="2699"/>
              <a:ext cx="4" cy="249"/>
            </a:xfrm>
            <a:prstGeom prst="line">
              <a:avLst/>
            </a:prstGeom>
            <a:noFill/>
            <a:ln w="381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85" name="Line 35">
              <a:extLst>
                <a:ext uri="{FF2B5EF4-FFF2-40B4-BE49-F238E27FC236}">
                  <a16:creationId xmlns:a16="http://schemas.microsoft.com/office/drawing/2014/main" id="{8F976B1B-08BD-ED72-C2A4-B086A6AC5AF2}"/>
                </a:ext>
              </a:extLst>
            </p:cNvPr>
            <p:cNvSpPr>
              <a:spLocks noChangeShapeType="1"/>
            </p:cNvSpPr>
            <p:nvPr/>
          </p:nvSpPr>
          <p:spPr bwMode="auto">
            <a:xfrm flipV="1">
              <a:off x="2104" y="2944"/>
              <a:ext cx="314" cy="0"/>
            </a:xfrm>
            <a:prstGeom prst="line">
              <a:avLst/>
            </a:prstGeom>
            <a:noFill/>
            <a:ln w="381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86" name="Line 36">
              <a:extLst>
                <a:ext uri="{FF2B5EF4-FFF2-40B4-BE49-F238E27FC236}">
                  <a16:creationId xmlns:a16="http://schemas.microsoft.com/office/drawing/2014/main" id="{F9737C93-CBBB-EA60-AB47-9D81883E5318}"/>
                </a:ext>
              </a:extLst>
            </p:cNvPr>
            <p:cNvSpPr>
              <a:spLocks noChangeShapeType="1"/>
            </p:cNvSpPr>
            <p:nvPr/>
          </p:nvSpPr>
          <p:spPr bwMode="auto">
            <a:xfrm flipV="1">
              <a:off x="3749" y="2943"/>
              <a:ext cx="314" cy="0"/>
            </a:xfrm>
            <a:prstGeom prst="line">
              <a:avLst/>
            </a:prstGeom>
            <a:noFill/>
            <a:ln w="381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nvGrpSpPr>
            <p:cNvPr id="87" name="Group 37">
              <a:extLst>
                <a:ext uri="{FF2B5EF4-FFF2-40B4-BE49-F238E27FC236}">
                  <a16:creationId xmlns:a16="http://schemas.microsoft.com/office/drawing/2014/main" id="{EE3F04BA-5F5A-FAA9-A435-7142B70DEEDB}"/>
                </a:ext>
              </a:extLst>
            </p:cNvPr>
            <p:cNvGrpSpPr>
              <a:grpSpLocks/>
            </p:cNvGrpSpPr>
            <p:nvPr/>
          </p:nvGrpSpPr>
          <p:grpSpPr bwMode="auto">
            <a:xfrm>
              <a:off x="1512" y="2639"/>
              <a:ext cx="72" cy="442"/>
              <a:chOff x="1512" y="2663"/>
              <a:chExt cx="72" cy="442"/>
            </a:xfrm>
          </p:grpSpPr>
          <p:sp>
            <p:nvSpPr>
              <p:cNvPr id="167" name="Line 38">
                <a:extLst>
                  <a:ext uri="{FF2B5EF4-FFF2-40B4-BE49-F238E27FC236}">
                    <a16:creationId xmlns:a16="http://schemas.microsoft.com/office/drawing/2014/main" id="{7C7007AD-BA8E-80E3-670A-EEAA77D54BCE}"/>
                  </a:ext>
                </a:extLst>
              </p:cNvPr>
              <p:cNvSpPr>
                <a:spLocks noChangeShapeType="1"/>
              </p:cNvSpPr>
              <p:nvPr/>
            </p:nvSpPr>
            <p:spPr bwMode="auto">
              <a:xfrm>
                <a:off x="1551" y="2663"/>
                <a:ext cx="0" cy="377"/>
              </a:xfrm>
              <a:prstGeom prst="line">
                <a:avLst/>
              </a:prstGeom>
              <a:noFill/>
              <a:ln w="381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68" name="Oval 39">
                <a:extLst>
                  <a:ext uri="{FF2B5EF4-FFF2-40B4-BE49-F238E27FC236}">
                    <a16:creationId xmlns:a16="http://schemas.microsoft.com/office/drawing/2014/main" id="{DCAB692E-1F11-CE0E-00B1-329EB0D31CFC}"/>
                  </a:ext>
                </a:extLst>
              </p:cNvPr>
              <p:cNvSpPr>
                <a:spLocks noChangeArrowheads="1"/>
              </p:cNvSpPr>
              <p:nvPr/>
            </p:nvSpPr>
            <p:spPr bwMode="auto">
              <a:xfrm rot="-5347839">
                <a:off x="1510" y="3031"/>
                <a:ext cx="76" cy="72"/>
              </a:xfrm>
              <a:prstGeom prst="ellipse">
                <a:avLst/>
              </a:prstGeom>
              <a:noFill/>
              <a:ln w="38100">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sp>
          <p:nvSpPr>
            <p:cNvPr id="88" name="Oval 40">
              <a:extLst>
                <a:ext uri="{FF2B5EF4-FFF2-40B4-BE49-F238E27FC236}">
                  <a16:creationId xmlns:a16="http://schemas.microsoft.com/office/drawing/2014/main" id="{FA83EDA0-1AC8-D595-C496-FD7BF7856E57}"/>
                </a:ext>
              </a:extLst>
            </p:cNvPr>
            <p:cNvSpPr>
              <a:spLocks noChangeArrowheads="1"/>
            </p:cNvSpPr>
            <p:nvPr/>
          </p:nvSpPr>
          <p:spPr bwMode="auto">
            <a:xfrm rot="-5347839">
              <a:off x="2036" y="2913"/>
              <a:ext cx="75" cy="73"/>
            </a:xfrm>
            <a:prstGeom prst="ellipse">
              <a:avLst/>
            </a:prstGeom>
            <a:noFill/>
            <a:ln w="38100">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51" name="Oval 41">
              <a:extLst>
                <a:ext uri="{FF2B5EF4-FFF2-40B4-BE49-F238E27FC236}">
                  <a16:creationId xmlns:a16="http://schemas.microsoft.com/office/drawing/2014/main" id="{2AF4FD51-5BD9-658C-34CA-19AFA7511C1E}"/>
                </a:ext>
              </a:extLst>
            </p:cNvPr>
            <p:cNvSpPr>
              <a:spLocks noChangeArrowheads="1"/>
            </p:cNvSpPr>
            <p:nvPr/>
          </p:nvSpPr>
          <p:spPr bwMode="auto">
            <a:xfrm rot="-5347839">
              <a:off x="3673" y="2904"/>
              <a:ext cx="76" cy="72"/>
            </a:xfrm>
            <a:prstGeom prst="ellipse">
              <a:avLst/>
            </a:prstGeom>
            <a:noFill/>
            <a:ln w="38100">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52" name="Line 42">
              <a:extLst>
                <a:ext uri="{FF2B5EF4-FFF2-40B4-BE49-F238E27FC236}">
                  <a16:creationId xmlns:a16="http://schemas.microsoft.com/office/drawing/2014/main" id="{D8BACFD6-307B-C5F3-7CC1-0CB11653EB2A}"/>
                </a:ext>
              </a:extLst>
            </p:cNvPr>
            <p:cNvSpPr>
              <a:spLocks noChangeShapeType="1"/>
            </p:cNvSpPr>
            <p:nvPr/>
          </p:nvSpPr>
          <p:spPr bwMode="auto">
            <a:xfrm>
              <a:off x="2672" y="2637"/>
              <a:ext cx="0" cy="377"/>
            </a:xfrm>
            <a:prstGeom prst="line">
              <a:avLst/>
            </a:prstGeom>
            <a:noFill/>
            <a:ln w="381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53" name="Oval 43">
              <a:extLst>
                <a:ext uri="{FF2B5EF4-FFF2-40B4-BE49-F238E27FC236}">
                  <a16:creationId xmlns:a16="http://schemas.microsoft.com/office/drawing/2014/main" id="{94E31EB3-1F39-6932-B2C7-B8BB366EA767}"/>
                </a:ext>
              </a:extLst>
            </p:cNvPr>
            <p:cNvSpPr>
              <a:spLocks noChangeArrowheads="1"/>
            </p:cNvSpPr>
            <p:nvPr/>
          </p:nvSpPr>
          <p:spPr bwMode="auto">
            <a:xfrm rot="-5347839">
              <a:off x="2633" y="3008"/>
              <a:ext cx="75" cy="72"/>
            </a:xfrm>
            <a:prstGeom prst="ellipse">
              <a:avLst/>
            </a:prstGeom>
            <a:noFill/>
            <a:ln w="38100">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nvGrpSpPr>
            <p:cNvPr id="154" name="Group 44">
              <a:extLst>
                <a:ext uri="{FF2B5EF4-FFF2-40B4-BE49-F238E27FC236}">
                  <a16:creationId xmlns:a16="http://schemas.microsoft.com/office/drawing/2014/main" id="{D24B728E-615D-553B-21EC-7348E5F0A6A5}"/>
                </a:ext>
              </a:extLst>
            </p:cNvPr>
            <p:cNvGrpSpPr>
              <a:grpSpLocks/>
            </p:cNvGrpSpPr>
            <p:nvPr/>
          </p:nvGrpSpPr>
          <p:grpSpPr bwMode="auto">
            <a:xfrm>
              <a:off x="4262" y="2626"/>
              <a:ext cx="72" cy="442"/>
              <a:chOff x="1512" y="2663"/>
              <a:chExt cx="72" cy="442"/>
            </a:xfrm>
          </p:grpSpPr>
          <p:sp>
            <p:nvSpPr>
              <p:cNvPr id="165" name="Line 45">
                <a:extLst>
                  <a:ext uri="{FF2B5EF4-FFF2-40B4-BE49-F238E27FC236}">
                    <a16:creationId xmlns:a16="http://schemas.microsoft.com/office/drawing/2014/main" id="{102E060F-FADE-3D20-89FE-FB4CB708F307}"/>
                  </a:ext>
                </a:extLst>
              </p:cNvPr>
              <p:cNvSpPr>
                <a:spLocks noChangeShapeType="1"/>
              </p:cNvSpPr>
              <p:nvPr/>
            </p:nvSpPr>
            <p:spPr bwMode="auto">
              <a:xfrm>
                <a:off x="1551" y="2663"/>
                <a:ext cx="0" cy="377"/>
              </a:xfrm>
              <a:prstGeom prst="line">
                <a:avLst/>
              </a:prstGeom>
              <a:noFill/>
              <a:ln w="381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66" name="Oval 46">
                <a:extLst>
                  <a:ext uri="{FF2B5EF4-FFF2-40B4-BE49-F238E27FC236}">
                    <a16:creationId xmlns:a16="http://schemas.microsoft.com/office/drawing/2014/main" id="{2D14A904-355D-A097-08F2-29A7F51BD2DE}"/>
                  </a:ext>
                </a:extLst>
              </p:cNvPr>
              <p:cNvSpPr>
                <a:spLocks noChangeArrowheads="1"/>
              </p:cNvSpPr>
              <p:nvPr/>
            </p:nvSpPr>
            <p:spPr bwMode="auto">
              <a:xfrm rot="-5347839">
                <a:off x="1510" y="3031"/>
                <a:ext cx="76" cy="72"/>
              </a:xfrm>
              <a:prstGeom prst="ellipse">
                <a:avLst/>
              </a:prstGeom>
              <a:noFill/>
              <a:ln w="38100">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sp>
          <p:nvSpPr>
            <p:cNvPr id="155" name="Oval 47">
              <a:extLst>
                <a:ext uri="{FF2B5EF4-FFF2-40B4-BE49-F238E27FC236}">
                  <a16:creationId xmlns:a16="http://schemas.microsoft.com/office/drawing/2014/main" id="{F8E6EB40-6FCE-4542-9CD0-273014EA200E}"/>
                </a:ext>
              </a:extLst>
            </p:cNvPr>
            <p:cNvSpPr>
              <a:spLocks noChangeArrowheads="1"/>
            </p:cNvSpPr>
            <p:nvPr/>
          </p:nvSpPr>
          <p:spPr bwMode="auto">
            <a:xfrm rot="-5347839">
              <a:off x="927" y="2909"/>
              <a:ext cx="76" cy="72"/>
            </a:xfrm>
            <a:prstGeom prst="ellipse">
              <a:avLst/>
            </a:prstGeom>
            <a:noFill/>
            <a:ln w="38100">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56" name="Text Box 48">
              <a:extLst>
                <a:ext uri="{FF2B5EF4-FFF2-40B4-BE49-F238E27FC236}">
                  <a16:creationId xmlns:a16="http://schemas.microsoft.com/office/drawing/2014/main" id="{6C3A255F-FBBC-1DF4-CAE2-7D184F0AB152}"/>
                </a:ext>
              </a:extLst>
            </p:cNvPr>
            <p:cNvSpPr txBox="1">
              <a:spLocks noChangeArrowheads="1"/>
            </p:cNvSpPr>
            <p:nvPr/>
          </p:nvSpPr>
          <p:spPr bwMode="auto">
            <a:xfrm>
              <a:off x="1050" y="1938"/>
              <a:ext cx="329"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38100">
                  <a:solidFill>
                    <a:srgbClr val="0033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400">
                  <a:solidFill>
                    <a:srgbClr val="FF0066"/>
                  </a:solidFill>
                </a:rPr>
                <a:t>G</a:t>
              </a:r>
              <a:r>
                <a:rPr lang="en-US" altLang="zh-CN" sz="2400" baseline="-25000">
                  <a:solidFill>
                    <a:srgbClr val="FF0066"/>
                  </a:solidFill>
                </a:rPr>
                <a:t>1</a:t>
              </a:r>
            </a:p>
          </p:txBody>
        </p:sp>
        <p:sp>
          <p:nvSpPr>
            <p:cNvPr id="157" name="Text Box 49">
              <a:extLst>
                <a:ext uri="{FF2B5EF4-FFF2-40B4-BE49-F238E27FC236}">
                  <a16:creationId xmlns:a16="http://schemas.microsoft.com/office/drawing/2014/main" id="{2947D371-AD73-ED1F-FC0A-CCC43B869AF8}"/>
                </a:ext>
              </a:extLst>
            </p:cNvPr>
            <p:cNvSpPr txBox="1">
              <a:spLocks noChangeArrowheads="1"/>
            </p:cNvSpPr>
            <p:nvPr/>
          </p:nvSpPr>
          <p:spPr bwMode="auto">
            <a:xfrm>
              <a:off x="2145" y="1938"/>
              <a:ext cx="329"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38100">
                  <a:solidFill>
                    <a:srgbClr val="0033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400">
                  <a:solidFill>
                    <a:srgbClr val="FF0066"/>
                  </a:solidFill>
                </a:rPr>
                <a:t>G</a:t>
              </a:r>
              <a:r>
                <a:rPr lang="en-US" altLang="zh-CN" sz="2400" baseline="-25000">
                  <a:solidFill>
                    <a:srgbClr val="FF0066"/>
                  </a:solidFill>
                </a:rPr>
                <a:t>2</a:t>
              </a:r>
            </a:p>
          </p:txBody>
        </p:sp>
        <p:sp>
          <p:nvSpPr>
            <p:cNvPr id="158" name="Text Box 50">
              <a:extLst>
                <a:ext uri="{FF2B5EF4-FFF2-40B4-BE49-F238E27FC236}">
                  <a16:creationId xmlns:a16="http://schemas.microsoft.com/office/drawing/2014/main" id="{7AE66FBD-74A6-D752-62ED-B71874E85AB9}"/>
                </a:ext>
              </a:extLst>
            </p:cNvPr>
            <p:cNvSpPr txBox="1">
              <a:spLocks noChangeArrowheads="1"/>
            </p:cNvSpPr>
            <p:nvPr/>
          </p:nvSpPr>
          <p:spPr bwMode="auto">
            <a:xfrm>
              <a:off x="3767" y="1937"/>
              <a:ext cx="336"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38100">
                  <a:solidFill>
                    <a:srgbClr val="0033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400">
                  <a:solidFill>
                    <a:srgbClr val="FF0066"/>
                  </a:solidFill>
                </a:rPr>
                <a:t>G</a:t>
              </a:r>
              <a:r>
                <a:rPr lang="en-US" altLang="zh-CN" sz="2400" i="1" baseline="-25000">
                  <a:solidFill>
                    <a:srgbClr val="FF0066"/>
                  </a:solidFill>
                </a:rPr>
                <a:t>n</a:t>
              </a:r>
            </a:p>
          </p:txBody>
        </p:sp>
        <p:graphicFrame>
          <p:nvGraphicFramePr>
            <p:cNvPr id="159" name="Object 51">
              <a:extLst>
                <a:ext uri="{FF2B5EF4-FFF2-40B4-BE49-F238E27FC236}">
                  <a16:creationId xmlns:a16="http://schemas.microsoft.com/office/drawing/2014/main" id="{C55FF282-A13F-AD7F-ADC2-2C11B6E53CAF}"/>
                </a:ext>
              </a:extLst>
            </p:cNvPr>
            <p:cNvGraphicFramePr>
              <a:graphicFrameLocks noChangeAspect="1"/>
            </p:cNvGraphicFramePr>
            <p:nvPr/>
          </p:nvGraphicFramePr>
          <p:xfrm>
            <a:off x="737" y="3028"/>
            <a:ext cx="412" cy="270"/>
          </p:xfrm>
          <a:graphic>
            <a:graphicData uri="http://schemas.openxmlformats.org/presentationml/2006/ole">
              <mc:AlternateContent xmlns:mc="http://schemas.openxmlformats.org/markup-compatibility/2006">
                <mc:Choice xmlns:v="urn:schemas-microsoft-com:vml" Requires="v">
                  <p:oleObj name="Equation" r:id="rId3" imgW="285680" imgH="171317" progId="Equation.3">
                    <p:embed/>
                  </p:oleObj>
                </mc:Choice>
                <mc:Fallback>
                  <p:oleObj name="Equation" r:id="rId3" imgW="285680" imgH="171317" progId="Equation.3">
                    <p:embed/>
                    <p:pic>
                      <p:nvPicPr>
                        <p:cNvPr id="159" name="Object 51">
                          <a:extLst>
                            <a:ext uri="{FF2B5EF4-FFF2-40B4-BE49-F238E27FC236}">
                              <a16:creationId xmlns:a16="http://schemas.microsoft.com/office/drawing/2014/main" id="{C55FF282-A13F-AD7F-ADC2-2C11B6E53CAF}"/>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737" y="3028"/>
                          <a:ext cx="412" cy="27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160" name="Object 52">
              <a:extLst>
                <a:ext uri="{FF2B5EF4-FFF2-40B4-BE49-F238E27FC236}">
                  <a16:creationId xmlns:a16="http://schemas.microsoft.com/office/drawing/2014/main" id="{1CF7BF5F-00F2-E10F-94CF-906FD55F519F}"/>
                </a:ext>
              </a:extLst>
            </p:cNvPr>
            <p:cNvGraphicFramePr>
              <a:graphicFrameLocks noChangeAspect="1"/>
            </p:cNvGraphicFramePr>
            <p:nvPr/>
          </p:nvGraphicFramePr>
          <p:xfrm>
            <a:off x="1901" y="3028"/>
            <a:ext cx="412" cy="270"/>
          </p:xfrm>
          <a:graphic>
            <a:graphicData uri="http://schemas.openxmlformats.org/presentationml/2006/ole">
              <mc:AlternateContent xmlns:mc="http://schemas.openxmlformats.org/markup-compatibility/2006">
                <mc:Choice xmlns:v="urn:schemas-microsoft-com:vml" Requires="v">
                  <p:oleObj name="Equation" r:id="rId5" imgW="285680" imgH="171317" progId="Equation.3">
                    <p:embed/>
                  </p:oleObj>
                </mc:Choice>
                <mc:Fallback>
                  <p:oleObj name="Equation" r:id="rId5" imgW="285680" imgH="171317" progId="Equation.3">
                    <p:embed/>
                    <p:pic>
                      <p:nvPicPr>
                        <p:cNvPr id="160" name="Object 52">
                          <a:extLst>
                            <a:ext uri="{FF2B5EF4-FFF2-40B4-BE49-F238E27FC236}">
                              <a16:creationId xmlns:a16="http://schemas.microsoft.com/office/drawing/2014/main" id="{1CF7BF5F-00F2-E10F-94CF-906FD55F519F}"/>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1901" y="3028"/>
                          <a:ext cx="412" cy="27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161" name="Object 53">
              <a:extLst>
                <a:ext uri="{FF2B5EF4-FFF2-40B4-BE49-F238E27FC236}">
                  <a16:creationId xmlns:a16="http://schemas.microsoft.com/office/drawing/2014/main" id="{E42953E9-EF84-261A-327D-BE2427AF47E3}"/>
                </a:ext>
              </a:extLst>
            </p:cNvPr>
            <p:cNvGraphicFramePr>
              <a:graphicFrameLocks noChangeAspect="1"/>
            </p:cNvGraphicFramePr>
            <p:nvPr/>
          </p:nvGraphicFramePr>
          <p:xfrm>
            <a:off x="3497" y="3028"/>
            <a:ext cx="428" cy="270"/>
          </p:xfrm>
          <a:graphic>
            <a:graphicData uri="http://schemas.openxmlformats.org/presentationml/2006/ole">
              <mc:AlternateContent xmlns:mc="http://schemas.openxmlformats.org/markup-compatibility/2006">
                <mc:Choice xmlns:v="urn:schemas-microsoft-com:vml" Requires="v">
                  <p:oleObj name="Equation" r:id="rId7" imgW="295108" imgH="171317" progId="Equation.3">
                    <p:embed/>
                  </p:oleObj>
                </mc:Choice>
                <mc:Fallback>
                  <p:oleObj name="Equation" r:id="rId7" imgW="295108" imgH="171317" progId="Equation.3">
                    <p:embed/>
                    <p:pic>
                      <p:nvPicPr>
                        <p:cNvPr id="161" name="Object 53">
                          <a:extLst>
                            <a:ext uri="{FF2B5EF4-FFF2-40B4-BE49-F238E27FC236}">
                              <a16:creationId xmlns:a16="http://schemas.microsoft.com/office/drawing/2014/main" id="{E42953E9-EF84-261A-327D-BE2427AF47E3}"/>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3497" y="3028"/>
                          <a:ext cx="428" cy="27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162" name="Text Box 54">
              <a:extLst>
                <a:ext uri="{FF2B5EF4-FFF2-40B4-BE49-F238E27FC236}">
                  <a16:creationId xmlns:a16="http://schemas.microsoft.com/office/drawing/2014/main" id="{8640182B-BF74-9DCE-D614-AF759FAECC19}"/>
                </a:ext>
              </a:extLst>
            </p:cNvPr>
            <p:cNvSpPr txBox="1">
              <a:spLocks noChangeArrowheads="1"/>
            </p:cNvSpPr>
            <p:nvPr/>
          </p:nvSpPr>
          <p:spPr bwMode="auto">
            <a:xfrm>
              <a:off x="1381" y="3098"/>
              <a:ext cx="384"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38100">
                  <a:solidFill>
                    <a:srgbClr val="0033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i="1">
                  <a:solidFill>
                    <a:srgbClr val="0033CC"/>
                  </a:solidFill>
                </a:rPr>
                <a:t>A</a:t>
              </a:r>
              <a:r>
                <a:rPr lang="en-US" altLang="zh-CN" baseline="-25000">
                  <a:solidFill>
                    <a:srgbClr val="0033CC"/>
                  </a:solidFill>
                </a:rPr>
                <a:t>1</a:t>
              </a:r>
            </a:p>
          </p:txBody>
        </p:sp>
        <p:sp>
          <p:nvSpPr>
            <p:cNvPr id="163" name="Text Box 55">
              <a:extLst>
                <a:ext uri="{FF2B5EF4-FFF2-40B4-BE49-F238E27FC236}">
                  <a16:creationId xmlns:a16="http://schemas.microsoft.com/office/drawing/2014/main" id="{24AD990D-9A30-E816-574A-373E482D42B1}"/>
                </a:ext>
              </a:extLst>
            </p:cNvPr>
            <p:cNvSpPr txBox="1">
              <a:spLocks noChangeArrowheads="1"/>
            </p:cNvSpPr>
            <p:nvPr/>
          </p:nvSpPr>
          <p:spPr bwMode="auto">
            <a:xfrm>
              <a:off x="2511" y="3098"/>
              <a:ext cx="384"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38100">
                  <a:solidFill>
                    <a:srgbClr val="0033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i="1">
                  <a:solidFill>
                    <a:srgbClr val="0033CC"/>
                  </a:solidFill>
                </a:rPr>
                <a:t>A</a:t>
              </a:r>
              <a:r>
                <a:rPr lang="en-US" altLang="zh-CN" baseline="-25000">
                  <a:solidFill>
                    <a:srgbClr val="0033CC"/>
                  </a:solidFill>
                </a:rPr>
                <a:t>2</a:t>
              </a:r>
            </a:p>
          </p:txBody>
        </p:sp>
        <p:sp>
          <p:nvSpPr>
            <p:cNvPr id="164" name="Text Box 56">
              <a:extLst>
                <a:ext uri="{FF2B5EF4-FFF2-40B4-BE49-F238E27FC236}">
                  <a16:creationId xmlns:a16="http://schemas.microsoft.com/office/drawing/2014/main" id="{AF706550-4376-CD98-F3A8-24D6F1466D40}"/>
                </a:ext>
              </a:extLst>
            </p:cNvPr>
            <p:cNvSpPr txBox="1">
              <a:spLocks noChangeArrowheads="1"/>
            </p:cNvSpPr>
            <p:nvPr/>
          </p:nvSpPr>
          <p:spPr bwMode="auto">
            <a:xfrm>
              <a:off x="4198" y="3098"/>
              <a:ext cx="401"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38100">
                  <a:solidFill>
                    <a:srgbClr val="0033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i="1">
                  <a:solidFill>
                    <a:srgbClr val="0033CC"/>
                  </a:solidFill>
                </a:rPr>
                <a:t>A</a:t>
              </a:r>
              <a:r>
                <a:rPr lang="en-US" altLang="zh-CN" i="1" baseline="-25000">
                  <a:solidFill>
                    <a:srgbClr val="0033CC"/>
                  </a:solidFill>
                </a:rPr>
                <a:t>n</a:t>
              </a:r>
            </a:p>
          </p:txBody>
        </p:sp>
      </p:grpSp>
      <p:grpSp>
        <p:nvGrpSpPr>
          <p:cNvPr id="181" name="Group 57">
            <a:extLst>
              <a:ext uri="{FF2B5EF4-FFF2-40B4-BE49-F238E27FC236}">
                <a16:creationId xmlns:a16="http://schemas.microsoft.com/office/drawing/2014/main" id="{07588EE5-5260-3BBD-7D1D-FE36C81297BE}"/>
              </a:ext>
            </a:extLst>
          </p:cNvPr>
          <p:cNvGrpSpPr>
            <a:grpSpLocks/>
          </p:cNvGrpSpPr>
          <p:nvPr/>
        </p:nvGrpSpPr>
        <p:grpSpPr bwMode="auto">
          <a:xfrm>
            <a:off x="4147572" y="2309905"/>
            <a:ext cx="6353175" cy="0"/>
            <a:chOff x="888" y="1686"/>
            <a:chExt cx="4002" cy="0"/>
          </a:xfrm>
        </p:grpSpPr>
        <p:sp>
          <p:nvSpPr>
            <p:cNvPr id="182" name="Line 58">
              <a:extLst>
                <a:ext uri="{FF2B5EF4-FFF2-40B4-BE49-F238E27FC236}">
                  <a16:creationId xmlns:a16="http://schemas.microsoft.com/office/drawing/2014/main" id="{44D28833-70B1-ACD2-4BFC-D3697F41BE97}"/>
                </a:ext>
              </a:extLst>
            </p:cNvPr>
            <p:cNvSpPr>
              <a:spLocks noChangeShapeType="1"/>
            </p:cNvSpPr>
            <p:nvPr/>
          </p:nvSpPr>
          <p:spPr bwMode="auto">
            <a:xfrm>
              <a:off x="2916" y="1686"/>
              <a:ext cx="1974" cy="0"/>
            </a:xfrm>
            <a:prstGeom prst="line">
              <a:avLst/>
            </a:prstGeom>
            <a:noFill/>
            <a:ln w="76200">
              <a:solidFill>
                <a:srgbClr val="FF0066"/>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83" name="Line 59">
              <a:extLst>
                <a:ext uri="{FF2B5EF4-FFF2-40B4-BE49-F238E27FC236}">
                  <a16:creationId xmlns:a16="http://schemas.microsoft.com/office/drawing/2014/main" id="{ED80803A-16E6-FFC5-391B-E6E2F37C3BF3}"/>
                </a:ext>
              </a:extLst>
            </p:cNvPr>
            <p:cNvSpPr>
              <a:spLocks noChangeShapeType="1"/>
            </p:cNvSpPr>
            <p:nvPr/>
          </p:nvSpPr>
          <p:spPr bwMode="auto">
            <a:xfrm flipH="1">
              <a:off x="888" y="1686"/>
              <a:ext cx="2034" cy="0"/>
            </a:xfrm>
            <a:prstGeom prst="line">
              <a:avLst/>
            </a:prstGeom>
            <a:noFill/>
            <a:ln w="76200">
              <a:solidFill>
                <a:srgbClr val="FF0066"/>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sp>
        <p:nvSpPr>
          <p:cNvPr id="184" name="Text Box 60">
            <a:extLst>
              <a:ext uri="{FF2B5EF4-FFF2-40B4-BE49-F238E27FC236}">
                <a16:creationId xmlns:a16="http://schemas.microsoft.com/office/drawing/2014/main" id="{765BDD0D-7B24-A84F-0F9C-1370ED36C557}"/>
              </a:ext>
            </a:extLst>
          </p:cNvPr>
          <p:cNvSpPr txBox="1">
            <a:spLocks noChangeArrowheads="1"/>
          </p:cNvSpPr>
          <p:nvPr/>
        </p:nvSpPr>
        <p:spPr bwMode="auto">
          <a:xfrm>
            <a:off x="6503422" y="1627280"/>
            <a:ext cx="1973263"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solidFill>
                  <a:srgbClr val="0033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zh-CN" altLang="en-US">
                <a:solidFill>
                  <a:srgbClr val="FF0066"/>
                </a:solidFill>
              </a:rPr>
              <a:t>数据总线</a:t>
            </a:r>
          </a:p>
        </p:txBody>
      </p:sp>
      <p:sp>
        <p:nvSpPr>
          <p:cNvPr id="185" name="AutoShape 66">
            <a:extLst>
              <a:ext uri="{FF2B5EF4-FFF2-40B4-BE49-F238E27FC236}">
                <a16:creationId xmlns:a16="http://schemas.microsoft.com/office/drawing/2014/main" id="{FFD9B59E-5509-FA57-A936-64EB11B381C9}"/>
              </a:ext>
            </a:extLst>
          </p:cNvPr>
          <p:cNvSpPr>
            <a:spLocks noChangeArrowheads="1"/>
          </p:cNvSpPr>
          <p:nvPr/>
        </p:nvSpPr>
        <p:spPr bwMode="auto">
          <a:xfrm>
            <a:off x="3122047" y="5689693"/>
            <a:ext cx="1814513" cy="833437"/>
          </a:xfrm>
          <a:prstGeom prst="irregularSeal2">
            <a:avLst/>
          </a:prstGeom>
          <a:solidFill>
            <a:srgbClr val="CCFFFF"/>
          </a:solidFill>
          <a:ln w="9525">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r>
              <a:rPr lang="en-US" altLang="zh-CN" sz="2400">
                <a:solidFill>
                  <a:srgbClr val="0033CC"/>
                </a:solidFill>
              </a:rPr>
              <a:t> </a:t>
            </a:r>
            <a:r>
              <a:rPr lang="zh-CN" altLang="en-US" sz="2400">
                <a:solidFill>
                  <a:srgbClr val="0033CC"/>
                </a:solidFill>
              </a:rPr>
              <a:t>注意：</a:t>
            </a:r>
          </a:p>
        </p:txBody>
      </p:sp>
      <p:sp>
        <p:nvSpPr>
          <p:cNvPr id="186" name="Text Box 67">
            <a:extLst>
              <a:ext uri="{FF2B5EF4-FFF2-40B4-BE49-F238E27FC236}">
                <a16:creationId xmlns:a16="http://schemas.microsoft.com/office/drawing/2014/main" id="{A224FDCC-5AD3-7495-B031-4AE832F22D65}"/>
              </a:ext>
            </a:extLst>
          </p:cNvPr>
          <p:cNvSpPr txBox="1">
            <a:spLocks noChangeArrowheads="1"/>
          </p:cNvSpPr>
          <p:nvPr/>
        </p:nvSpPr>
        <p:spPr bwMode="auto">
          <a:xfrm>
            <a:off x="5147697" y="5645243"/>
            <a:ext cx="5095875" cy="977900"/>
          </a:xfrm>
          <a:prstGeom prst="rect">
            <a:avLst/>
          </a:prstGeom>
          <a:solidFill>
            <a:srgbClr val="FFFFCC"/>
          </a:solidFill>
          <a:ln w="9525">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lnSpc>
                <a:spcPct val="120000"/>
              </a:lnSpc>
            </a:pPr>
            <a:r>
              <a:rPr lang="zh-CN" altLang="en-US" sz="2400">
                <a:solidFill>
                  <a:srgbClr val="0033CC"/>
                </a:solidFill>
              </a:rPr>
              <a:t>任何时刻，只允许一个三态门使能，</a:t>
            </a:r>
          </a:p>
          <a:p>
            <a:pPr eaLnBrk="1" hangingPunct="1">
              <a:lnSpc>
                <a:spcPct val="120000"/>
              </a:lnSpc>
            </a:pPr>
            <a:r>
              <a:rPr lang="zh-CN" altLang="en-US" sz="2400">
                <a:solidFill>
                  <a:srgbClr val="0033CC"/>
                </a:solidFill>
              </a:rPr>
              <a:t>其余为高阻态。</a:t>
            </a:r>
          </a:p>
        </p:txBody>
      </p:sp>
      <p:sp>
        <p:nvSpPr>
          <p:cNvPr id="187" name="Line 68">
            <a:extLst>
              <a:ext uri="{FF2B5EF4-FFF2-40B4-BE49-F238E27FC236}">
                <a16:creationId xmlns:a16="http://schemas.microsoft.com/office/drawing/2014/main" id="{4216EA18-5506-A916-744B-EAC5D465D3A2}"/>
              </a:ext>
            </a:extLst>
          </p:cNvPr>
          <p:cNvSpPr>
            <a:spLocks noChangeShapeType="1"/>
          </p:cNvSpPr>
          <p:nvPr/>
        </p:nvSpPr>
        <p:spPr bwMode="auto">
          <a:xfrm flipV="1">
            <a:off x="5279460" y="2295618"/>
            <a:ext cx="0" cy="2017712"/>
          </a:xfrm>
          <a:prstGeom prst="line">
            <a:avLst/>
          </a:prstGeom>
          <a:noFill/>
          <a:ln w="38100">
            <a:solidFill>
              <a:srgbClr val="FF0066"/>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88" name="Line 69">
            <a:extLst>
              <a:ext uri="{FF2B5EF4-FFF2-40B4-BE49-F238E27FC236}">
                <a16:creationId xmlns:a16="http://schemas.microsoft.com/office/drawing/2014/main" id="{E5D5FDCD-1742-1C72-2565-FCA4BC0F543C}"/>
              </a:ext>
            </a:extLst>
          </p:cNvPr>
          <p:cNvSpPr>
            <a:spLocks noChangeShapeType="1"/>
          </p:cNvSpPr>
          <p:nvPr/>
        </p:nvSpPr>
        <p:spPr bwMode="auto">
          <a:xfrm flipV="1">
            <a:off x="7059047" y="2313080"/>
            <a:ext cx="0" cy="2017713"/>
          </a:xfrm>
          <a:prstGeom prst="line">
            <a:avLst/>
          </a:prstGeom>
          <a:noFill/>
          <a:ln w="38100">
            <a:solidFill>
              <a:srgbClr val="FF0066"/>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89" name="Line 70">
            <a:extLst>
              <a:ext uri="{FF2B5EF4-FFF2-40B4-BE49-F238E27FC236}">
                <a16:creationId xmlns:a16="http://schemas.microsoft.com/office/drawing/2014/main" id="{F5A811FA-3237-1482-CA05-09EF7B0D76AE}"/>
              </a:ext>
            </a:extLst>
          </p:cNvPr>
          <p:cNvSpPr>
            <a:spLocks noChangeShapeType="1"/>
          </p:cNvSpPr>
          <p:nvPr/>
        </p:nvSpPr>
        <p:spPr bwMode="auto">
          <a:xfrm flipV="1">
            <a:off x="9699060" y="2290855"/>
            <a:ext cx="0" cy="2017713"/>
          </a:xfrm>
          <a:prstGeom prst="line">
            <a:avLst/>
          </a:prstGeom>
          <a:noFill/>
          <a:ln w="38100">
            <a:solidFill>
              <a:srgbClr val="FF0066"/>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nvGrpSpPr>
          <p:cNvPr id="190" name="Group 71">
            <a:extLst>
              <a:ext uri="{FF2B5EF4-FFF2-40B4-BE49-F238E27FC236}">
                <a16:creationId xmlns:a16="http://schemas.microsoft.com/office/drawing/2014/main" id="{B2C943A5-5624-ED6F-9AAD-1E9BC5063F43}"/>
              </a:ext>
            </a:extLst>
          </p:cNvPr>
          <p:cNvGrpSpPr>
            <a:grpSpLocks/>
          </p:cNvGrpSpPr>
          <p:nvPr/>
        </p:nvGrpSpPr>
        <p:grpSpPr bwMode="auto">
          <a:xfrm>
            <a:off x="4033272" y="4827680"/>
            <a:ext cx="4746625" cy="641350"/>
            <a:chOff x="790" y="3416"/>
            <a:chExt cx="2990" cy="404"/>
          </a:xfrm>
        </p:grpSpPr>
        <p:sp>
          <p:nvSpPr>
            <p:cNvPr id="191" name="Text Box 72">
              <a:extLst>
                <a:ext uri="{FF2B5EF4-FFF2-40B4-BE49-F238E27FC236}">
                  <a16:creationId xmlns:a16="http://schemas.microsoft.com/office/drawing/2014/main" id="{E7A4666F-A617-ECC1-3E2E-2E49E0898282}"/>
                </a:ext>
              </a:extLst>
            </p:cNvPr>
            <p:cNvSpPr txBox="1">
              <a:spLocks noChangeArrowheads="1"/>
            </p:cNvSpPr>
            <p:nvPr/>
          </p:nvSpPr>
          <p:spPr bwMode="auto">
            <a:xfrm>
              <a:off x="790" y="3481"/>
              <a:ext cx="240" cy="339"/>
            </a:xfrm>
            <a:prstGeom prst="rect">
              <a:avLst/>
            </a:prstGeom>
            <a:solidFill>
              <a:srgbClr val="FFFFCC"/>
            </a:solidFill>
            <a:ln w="19050">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a:solidFill>
                    <a:srgbClr val="FF0066"/>
                  </a:solidFill>
                </a:rPr>
                <a:t>0</a:t>
              </a:r>
            </a:p>
          </p:txBody>
        </p:sp>
        <p:sp>
          <p:nvSpPr>
            <p:cNvPr id="192" name="Text Box 73">
              <a:extLst>
                <a:ext uri="{FF2B5EF4-FFF2-40B4-BE49-F238E27FC236}">
                  <a16:creationId xmlns:a16="http://schemas.microsoft.com/office/drawing/2014/main" id="{C28CEAFF-7545-6E44-DAF4-606882F3CB92}"/>
                </a:ext>
              </a:extLst>
            </p:cNvPr>
            <p:cNvSpPr txBox="1">
              <a:spLocks noChangeArrowheads="1"/>
            </p:cNvSpPr>
            <p:nvPr/>
          </p:nvSpPr>
          <p:spPr bwMode="auto">
            <a:xfrm>
              <a:off x="1919" y="3481"/>
              <a:ext cx="240" cy="339"/>
            </a:xfrm>
            <a:prstGeom prst="rect">
              <a:avLst/>
            </a:prstGeom>
            <a:solidFill>
              <a:srgbClr val="FFFFCC"/>
            </a:solidFill>
            <a:ln w="19050">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a:solidFill>
                    <a:srgbClr val="0033CC"/>
                  </a:solidFill>
                </a:rPr>
                <a:t>1</a:t>
              </a:r>
            </a:p>
          </p:txBody>
        </p:sp>
        <p:sp>
          <p:nvSpPr>
            <p:cNvPr id="193" name="Text Box 74">
              <a:extLst>
                <a:ext uri="{FF2B5EF4-FFF2-40B4-BE49-F238E27FC236}">
                  <a16:creationId xmlns:a16="http://schemas.microsoft.com/office/drawing/2014/main" id="{55CB71FD-79D0-003A-AB2B-8AF57A6EDB7F}"/>
                </a:ext>
              </a:extLst>
            </p:cNvPr>
            <p:cNvSpPr txBox="1">
              <a:spLocks noChangeArrowheads="1"/>
            </p:cNvSpPr>
            <p:nvPr/>
          </p:nvSpPr>
          <p:spPr bwMode="auto">
            <a:xfrm>
              <a:off x="3540" y="3481"/>
              <a:ext cx="240" cy="339"/>
            </a:xfrm>
            <a:prstGeom prst="rect">
              <a:avLst/>
            </a:prstGeom>
            <a:solidFill>
              <a:srgbClr val="FFFFCC"/>
            </a:solidFill>
            <a:ln w="19050">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a:solidFill>
                    <a:srgbClr val="0033CC"/>
                  </a:solidFill>
                </a:rPr>
                <a:t>1</a:t>
              </a:r>
            </a:p>
          </p:txBody>
        </p:sp>
        <p:sp>
          <p:nvSpPr>
            <p:cNvPr id="194" name="Text Box 75">
              <a:extLst>
                <a:ext uri="{FF2B5EF4-FFF2-40B4-BE49-F238E27FC236}">
                  <a16:creationId xmlns:a16="http://schemas.microsoft.com/office/drawing/2014/main" id="{2E129521-9758-AA65-4FF3-5FD0DCC16AB7}"/>
                </a:ext>
              </a:extLst>
            </p:cNvPr>
            <p:cNvSpPr txBox="1">
              <a:spLocks noChangeArrowheads="1"/>
            </p:cNvSpPr>
            <p:nvPr/>
          </p:nvSpPr>
          <p:spPr bwMode="auto">
            <a:xfrm>
              <a:off x="2721" y="3416"/>
              <a:ext cx="404" cy="40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solidFill>
                    <a:srgbClr val="0033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3600">
                  <a:solidFill>
                    <a:srgbClr val="0033CC"/>
                  </a:solidFill>
                </a:rPr>
                <a:t>…</a:t>
              </a:r>
            </a:p>
          </p:txBody>
        </p:sp>
      </p:grpSp>
      <p:grpSp>
        <p:nvGrpSpPr>
          <p:cNvPr id="195" name="Group 76">
            <a:extLst>
              <a:ext uri="{FF2B5EF4-FFF2-40B4-BE49-F238E27FC236}">
                <a16:creationId xmlns:a16="http://schemas.microsoft.com/office/drawing/2014/main" id="{4FE17008-03C3-A8D2-9236-64FCCD77771D}"/>
              </a:ext>
            </a:extLst>
          </p:cNvPr>
          <p:cNvGrpSpPr>
            <a:grpSpLocks/>
          </p:cNvGrpSpPr>
          <p:nvPr/>
        </p:nvGrpSpPr>
        <p:grpSpPr bwMode="auto">
          <a:xfrm>
            <a:off x="4039622" y="4832443"/>
            <a:ext cx="4746625" cy="641350"/>
            <a:chOff x="790" y="3416"/>
            <a:chExt cx="2990" cy="404"/>
          </a:xfrm>
        </p:grpSpPr>
        <p:sp>
          <p:nvSpPr>
            <p:cNvPr id="196" name="Text Box 77">
              <a:extLst>
                <a:ext uri="{FF2B5EF4-FFF2-40B4-BE49-F238E27FC236}">
                  <a16:creationId xmlns:a16="http://schemas.microsoft.com/office/drawing/2014/main" id="{A76CA444-A827-3F26-3A0B-883BADFD8689}"/>
                </a:ext>
              </a:extLst>
            </p:cNvPr>
            <p:cNvSpPr txBox="1">
              <a:spLocks noChangeArrowheads="1"/>
            </p:cNvSpPr>
            <p:nvPr/>
          </p:nvSpPr>
          <p:spPr bwMode="auto">
            <a:xfrm>
              <a:off x="790" y="3481"/>
              <a:ext cx="240" cy="339"/>
            </a:xfrm>
            <a:prstGeom prst="rect">
              <a:avLst/>
            </a:prstGeom>
            <a:solidFill>
              <a:srgbClr val="FFFFCC"/>
            </a:solidFill>
            <a:ln w="19050">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a:solidFill>
                    <a:srgbClr val="0033CC"/>
                  </a:solidFill>
                </a:rPr>
                <a:t>1</a:t>
              </a:r>
            </a:p>
          </p:txBody>
        </p:sp>
        <p:sp>
          <p:nvSpPr>
            <p:cNvPr id="197" name="Text Box 78">
              <a:extLst>
                <a:ext uri="{FF2B5EF4-FFF2-40B4-BE49-F238E27FC236}">
                  <a16:creationId xmlns:a16="http://schemas.microsoft.com/office/drawing/2014/main" id="{A6499FEA-4E35-B347-32DB-C693F2C1E158}"/>
                </a:ext>
              </a:extLst>
            </p:cNvPr>
            <p:cNvSpPr txBox="1">
              <a:spLocks noChangeArrowheads="1"/>
            </p:cNvSpPr>
            <p:nvPr/>
          </p:nvSpPr>
          <p:spPr bwMode="auto">
            <a:xfrm>
              <a:off x="1919" y="3481"/>
              <a:ext cx="240" cy="339"/>
            </a:xfrm>
            <a:prstGeom prst="rect">
              <a:avLst/>
            </a:prstGeom>
            <a:solidFill>
              <a:srgbClr val="FFFFCC"/>
            </a:solidFill>
            <a:ln w="19050">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a:solidFill>
                    <a:srgbClr val="FF0066"/>
                  </a:solidFill>
                </a:rPr>
                <a:t>0</a:t>
              </a:r>
            </a:p>
          </p:txBody>
        </p:sp>
        <p:sp>
          <p:nvSpPr>
            <p:cNvPr id="198" name="Text Box 79">
              <a:extLst>
                <a:ext uri="{FF2B5EF4-FFF2-40B4-BE49-F238E27FC236}">
                  <a16:creationId xmlns:a16="http://schemas.microsoft.com/office/drawing/2014/main" id="{9F19D112-DBBA-014A-A6DC-5F2D887695C9}"/>
                </a:ext>
              </a:extLst>
            </p:cNvPr>
            <p:cNvSpPr txBox="1">
              <a:spLocks noChangeArrowheads="1"/>
            </p:cNvSpPr>
            <p:nvPr/>
          </p:nvSpPr>
          <p:spPr bwMode="auto">
            <a:xfrm>
              <a:off x="3540" y="3481"/>
              <a:ext cx="240" cy="339"/>
            </a:xfrm>
            <a:prstGeom prst="rect">
              <a:avLst/>
            </a:prstGeom>
            <a:solidFill>
              <a:srgbClr val="FFFFCC"/>
            </a:solidFill>
            <a:ln w="19050">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a:solidFill>
                    <a:srgbClr val="0033CC"/>
                  </a:solidFill>
                </a:rPr>
                <a:t>1</a:t>
              </a:r>
            </a:p>
          </p:txBody>
        </p:sp>
        <p:sp>
          <p:nvSpPr>
            <p:cNvPr id="199" name="Text Box 80">
              <a:extLst>
                <a:ext uri="{FF2B5EF4-FFF2-40B4-BE49-F238E27FC236}">
                  <a16:creationId xmlns:a16="http://schemas.microsoft.com/office/drawing/2014/main" id="{D24B7E56-A5B2-98A7-BA1A-FCF0BD50131A}"/>
                </a:ext>
              </a:extLst>
            </p:cNvPr>
            <p:cNvSpPr txBox="1">
              <a:spLocks noChangeArrowheads="1"/>
            </p:cNvSpPr>
            <p:nvPr/>
          </p:nvSpPr>
          <p:spPr bwMode="auto">
            <a:xfrm>
              <a:off x="2721" y="3416"/>
              <a:ext cx="404" cy="40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solidFill>
                    <a:srgbClr val="0033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3600">
                  <a:solidFill>
                    <a:srgbClr val="0033CC"/>
                  </a:solidFill>
                </a:rPr>
                <a:t>…</a:t>
              </a:r>
            </a:p>
          </p:txBody>
        </p:sp>
      </p:grpSp>
      <p:grpSp>
        <p:nvGrpSpPr>
          <p:cNvPr id="200" name="Group 81">
            <a:extLst>
              <a:ext uri="{FF2B5EF4-FFF2-40B4-BE49-F238E27FC236}">
                <a16:creationId xmlns:a16="http://schemas.microsoft.com/office/drawing/2014/main" id="{FF1A0521-EE37-D6D2-167A-12166A47CC21}"/>
              </a:ext>
            </a:extLst>
          </p:cNvPr>
          <p:cNvGrpSpPr>
            <a:grpSpLocks/>
          </p:cNvGrpSpPr>
          <p:nvPr/>
        </p:nvGrpSpPr>
        <p:grpSpPr bwMode="auto">
          <a:xfrm>
            <a:off x="4031685" y="4824505"/>
            <a:ext cx="4746625" cy="641350"/>
            <a:chOff x="790" y="3416"/>
            <a:chExt cx="2990" cy="404"/>
          </a:xfrm>
        </p:grpSpPr>
        <p:sp>
          <p:nvSpPr>
            <p:cNvPr id="201" name="Text Box 82">
              <a:extLst>
                <a:ext uri="{FF2B5EF4-FFF2-40B4-BE49-F238E27FC236}">
                  <a16:creationId xmlns:a16="http://schemas.microsoft.com/office/drawing/2014/main" id="{052C5CEE-D761-E7F9-A830-ECD1ADC30D33}"/>
                </a:ext>
              </a:extLst>
            </p:cNvPr>
            <p:cNvSpPr txBox="1">
              <a:spLocks noChangeArrowheads="1"/>
            </p:cNvSpPr>
            <p:nvPr/>
          </p:nvSpPr>
          <p:spPr bwMode="auto">
            <a:xfrm>
              <a:off x="790" y="3481"/>
              <a:ext cx="240" cy="339"/>
            </a:xfrm>
            <a:prstGeom prst="rect">
              <a:avLst/>
            </a:prstGeom>
            <a:solidFill>
              <a:srgbClr val="FFFFCC"/>
            </a:solidFill>
            <a:ln w="19050">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a:solidFill>
                    <a:srgbClr val="0033CC"/>
                  </a:solidFill>
                </a:rPr>
                <a:t>1</a:t>
              </a:r>
            </a:p>
          </p:txBody>
        </p:sp>
        <p:sp>
          <p:nvSpPr>
            <p:cNvPr id="202" name="Text Box 83">
              <a:extLst>
                <a:ext uri="{FF2B5EF4-FFF2-40B4-BE49-F238E27FC236}">
                  <a16:creationId xmlns:a16="http://schemas.microsoft.com/office/drawing/2014/main" id="{7D30D660-F125-96A5-11A3-1560EDA2AECA}"/>
                </a:ext>
              </a:extLst>
            </p:cNvPr>
            <p:cNvSpPr txBox="1">
              <a:spLocks noChangeArrowheads="1"/>
            </p:cNvSpPr>
            <p:nvPr/>
          </p:nvSpPr>
          <p:spPr bwMode="auto">
            <a:xfrm>
              <a:off x="1919" y="3481"/>
              <a:ext cx="240" cy="339"/>
            </a:xfrm>
            <a:prstGeom prst="rect">
              <a:avLst/>
            </a:prstGeom>
            <a:solidFill>
              <a:srgbClr val="FFFFCC"/>
            </a:solidFill>
            <a:ln w="19050">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a:solidFill>
                    <a:srgbClr val="0033CC"/>
                  </a:solidFill>
                </a:rPr>
                <a:t>1</a:t>
              </a:r>
            </a:p>
          </p:txBody>
        </p:sp>
        <p:sp>
          <p:nvSpPr>
            <p:cNvPr id="203" name="Text Box 84">
              <a:extLst>
                <a:ext uri="{FF2B5EF4-FFF2-40B4-BE49-F238E27FC236}">
                  <a16:creationId xmlns:a16="http://schemas.microsoft.com/office/drawing/2014/main" id="{1E4C937B-7B4F-A6C8-67A2-EF784A9CF773}"/>
                </a:ext>
              </a:extLst>
            </p:cNvPr>
            <p:cNvSpPr txBox="1">
              <a:spLocks noChangeArrowheads="1"/>
            </p:cNvSpPr>
            <p:nvPr/>
          </p:nvSpPr>
          <p:spPr bwMode="auto">
            <a:xfrm>
              <a:off x="3540" y="3481"/>
              <a:ext cx="240" cy="339"/>
            </a:xfrm>
            <a:prstGeom prst="rect">
              <a:avLst/>
            </a:prstGeom>
            <a:solidFill>
              <a:srgbClr val="FFFFCC"/>
            </a:solidFill>
            <a:ln w="19050">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a:solidFill>
                    <a:srgbClr val="FF0066"/>
                  </a:solidFill>
                </a:rPr>
                <a:t>0</a:t>
              </a:r>
            </a:p>
          </p:txBody>
        </p:sp>
        <p:sp>
          <p:nvSpPr>
            <p:cNvPr id="204" name="Text Box 85">
              <a:extLst>
                <a:ext uri="{FF2B5EF4-FFF2-40B4-BE49-F238E27FC236}">
                  <a16:creationId xmlns:a16="http://schemas.microsoft.com/office/drawing/2014/main" id="{2B494D81-CFA7-BB61-EBC6-3C587E578C55}"/>
                </a:ext>
              </a:extLst>
            </p:cNvPr>
            <p:cNvSpPr txBox="1">
              <a:spLocks noChangeArrowheads="1"/>
            </p:cNvSpPr>
            <p:nvPr/>
          </p:nvSpPr>
          <p:spPr bwMode="auto">
            <a:xfrm>
              <a:off x="2721" y="3416"/>
              <a:ext cx="404" cy="40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solidFill>
                    <a:srgbClr val="0033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3600">
                  <a:solidFill>
                    <a:srgbClr val="0033CC"/>
                  </a:solidFill>
                </a:rPr>
                <a:t>…</a:t>
              </a:r>
            </a:p>
          </p:txBody>
        </p:sp>
      </p:grpSp>
      <p:sp>
        <p:nvSpPr>
          <p:cNvPr id="3" name="灯片编号占位符 2">
            <a:extLst>
              <a:ext uri="{FF2B5EF4-FFF2-40B4-BE49-F238E27FC236}">
                <a16:creationId xmlns:a16="http://schemas.microsoft.com/office/drawing/2014/main" id="{195E9984-94F8-4C18-A5D6-ACFC922C8055}"/>
              </a:ext>
            </a:extLst>
          </p:cNvPr>
          <p:cNvSpPr>
            <a:spLocks noGrp="1"/>
          </p:cNvSpPr>
          <p:nvPr>
            <p:ph type="sldNum" sz="quarter" idx="12"/>
          </p:nvPr>
        </p:nvSpPr>
        <p:spPr/>
        <p:txBody>
          <a:bodyPr/>
          <a:lstStyle/>
          <a:p>
            <a:fld id="{392CBAA0-59E6-204E-8F03-85E5040D48B8}" type="slidenum">
              <a:rPr kumimoji="1" lang="zh-CN" altLang="en-US" smtClean="0"/>
              <a:t>126</a:t>
            </a:fld>
            <a:r>
              <a:rPr kumimoji="1" lang="en-US" altLang="zh-CN"/>
              <a:t>/132</a:t>
            </a:r>
            <a:endParaRPr kumimoji="1" lang="zh-CN" altLang="en-US" dirty="0"/>
          </a:p>
        </p:txBody>
      </p:sp>
    </p:spTree>
    <p:extLst>
      <p:ext uri="{BB962C8B-B14F-4D97-AF65-F5344CB8AC3E}">
        <p14:creationId xmlns:p14="http://schemas.microsoft.com/office/powerpoint/2010/main" val="429422174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2" presetClass="entr" presetSubtype="4" fill="hold" nodeType="clickEffect">
                                  <p:stCondLst>
                                    <p:cond delay="0"/>
                                  </p:stCondLst>
                                  <p:childTnLst>
                                    <p:set>
                                      <p:cBhvr>
                                        <p:cTn id="6" dur="1" fill="hold">
                                          <p:stCondLst>
                                            <p:cond delay="0"/>
                                          </p:stCondLst>
                                        </p:cTn>
                                        <p:tgtEl>
                                          <p:spTgt spid="68"/>
                                        </p:tgtEl>
                                        <p:attrNameLst>
                                          <p:attrName>style.visibility</p:attrName>
                                        </p:attrNameLst>
                                      </p:cBhvr>
                                      <p:to>
                                        <p:strVal val="visible"/>
                                      </p:to>
                                    </p:set>
                                    <p:anim calcmode="lin" valueType="num">
                                      <p:cBhvr additive="base">
                                        <p:cTn id="7" dur="500"/>
                                        <p:tgtEl>
                                          <p:spTgt spid="68"/>
                                        </p:tgtEl>
                                        <p:attrNameLst>
                                          <p:attrName>ppt_y</p:attrName>
                                        </p:attrNameLst>
                                      </p:cBhvr>
                                      <p:tavLst>
                                        <p:tav tm="0">
                                          <p:val>
                                            <p:strVal val="#ppt_y+#ppt_h*1.125000"/>
                                          </p:val>
                                        </p:tav>
                                        <p:tav tm="100000">
                                          <p:val>
                                            <p:strVal val="#ppt_y"/>
                                          </p:val>
                                        </p:tav>
                                      </p:tavLst>
                                    </p:anim>
                                    <p:animEffect transition="in" filter="wipe(up)">
                                      <p:cBhvr>
                                        <p:cTn id="8" dur="500"/>
                                        <p:tgtEl>
                                          <p:spTgt spid="68"/>
                                        </p:tgtEl>
                                      </p:cBhvr>
                                    </p:animEffect>
                                  </p:childTnLst>
                                </p:cTn>
                              </p:par>
                            </p:childTnLst>
                          </p:cTn>
                        </p:par>
                        <p:par>
                          <p:cTn id="9" fill="hold">
                            <p:stCondLst>
                              <p:cond delay="500"/>
                            </p:stCondLst>
                            <p:childTnLst>
                              <p:par>
                                <p:cTn id="10" presetID="17" presetClass="entr" presetSubtype="10" fill="hold" nodeType="afterEffect">
                                  <p:stCondLst>
                                    <p:cond delay="1000"/>
                                  </p:stCondLst>
                                  <p:childTnLst>
                                    <p:set>
                                      <p:cBhvr>
                                        <p:cTn id="11" dur="1" fill="hold">
                                          <p:stCondLst>
                                            <p:cond delay="0"/>
                                          </p:stCondLst>
                                        </p:cTn>
                                        <p:tgtEl>
                                          <p:spTgt spid="181"/>
                                        </p:tgtEl>
                                        <p:attrNameLst>
                                          <p:attrName>style.visibility</p:attrName>
                                        </p:attrNameLst>
                                      </p:cBhvr>
                                      <p:to>
                                        <p:strVal val="visible"/>
                                      </p:to>
                                    </p:set>
                                    <p:anim calcmode="lin" valueType="num">
                                      <p:cBhvr>
                                        <p:cTn id="12" dur="500" fill="hold"/>
                                        <p:tgtEl>
                                          <p:spTgt spid="181"/>
                                        </p:tgtEl>
                                        <p:attrNameLst>
                                          <p:attrName>ppt_w</p:attrName>
                                        </p:attrNameLst>
                                      </p:cBhvr>
                                      <p:tavLst>
                                        <p:tav tm="0">
                                          <p:val>
                                            <p:fltVal val="0"/>
                                          </p:val>
                                        </p:tav>
                                        <p:tav tm="100000">
                                          <p:val>
                                            <p:strVal val="#ppt_w"/>
                                          </p:val>
                                        </p:tav>
                                      </p:tavLst>
                                    </p:anim>
                                    <p:anim calcmode="lin" valueType="num">
                                      <p:cBhvr>
                                        <p:cTn id="13" dur="500" fill="hold"/>
                                        <p:tgtEl>
                                          <p:spTgt spid="181"/>
                                        </p:tgtEl>
                                        <p:attrNameLst>
                                          <p:attrName>ppt_h</p:attrName>
                                        </p:attrNameLst>
                                      </p:cBhvr>
                                      <p:tavLst>
                                        <p:tav tm="0">
                                          <p:val>
                                            <p:strVal val="#ppt_h"/>
                                          </p:val>
                                        </p:tav>
                                        <p:tav tm="100000">
                                          <p:val>
                                            <p:strVal val="#ppt_h"/>
                                          </p:val>
                                        </p:tav>
                                      </p:tavLst>
                                    </p:anim>
                                  </p:childTnLst>
                                </p:cTn>
                              </p:par>
                            </p:childTnLst>
                          </p:cTn>
                        </p:par>
                        <p:par>
                          <p:cTn id="14" fill="hold">
                            <p:stCondLst>
                              <p:cond delay="2000"/>
                            </p:stCondLst>
                            <p:childTnLst>
                              <p:par>
                                <p:cTn id="15" presetID="17" presetClass="entr" presetSubtype="10" fill="hold" grpId="0" nodeType="afterEffect">
                                  <p:stCondLst>
                                    <p:cond delay="0"/>
                                  </p:stCondLst>
                                  <p:childTnLst>
                                    <p:set>
                                      <p:cBhvr>
                                        <p:cTn id="16" dur="1" fill="hold">
                                          <p:stCondLst>
                                            <p:cond delay="0"/>
                                          </p:stCondLst>
                                        </p:cTn>
                                        <p:tgtEl>
                                          <p:spTgt spid="184"/>
                                        </p:tgtEl>
                                        <p:attrNameLst>
                                          <p:attrName>style.visibility</p:attrName>
                                        </p:attrNameLst>
                                      </p:cBhvr>
                                      <p:to>
                                        <p:strVal val="visible"/>
                                      </p:to>
                                    </p:set>
                                    <p:anim calcmode="lin" valueType="num">
                                      <p:cBhvr>
                                        <p:cTn id="17" dur="500" fill="hold"/>
                                        <p:tgtEl>
                                          <p:spTgt spid="184"/>
                                        </p:tgtEl>
                                        <p:attrNameLst>
                                          <p:attrName>ppt_w</p:attrName>
                                        </p:attrNameLst>
                                      </p:cBhvr>
                                      <p:tavLst>
                                        <p:tav tm="0">
                                          <p:val>
                                            <p:fltVal val="0"/>
                                          </p:val>
                                        </p:tav>
                                        <p:tav tm="100000">
                                          <p:val>
                                            <p:strVal val="#ppt_w"/>
                                          </p:val>
                                        </p:tav>
                                      </p:tavLst>
                                    </p:anim>
                                    <p:anim calcmode="lin" valueType="num">
                                      <p:cBhvr>
                                        <p:cTn id="18" dur="500" fill="hold"/>
                                        <p:tgtEl>
                                          <p:spTgt spid="184"/>
                                        </p:tgtEl>
                                        <p:attrNameLst>
                                          <p:attrName>ppt_h</p:attrName>
                                        </p:attrNameLst>
                                      </p:cBhvr>
                                      <p:tavLst>
                                        <p:tav tm="0">
                                          <p:val>
                                            <p:strVal val="#ppt_h"/>
                                          </p:val>
                                        </p:tav>
                                        <p:tav tm="100000">
                                          <p:val>
                                            <p:strVal val="#ppt_h"/>
                                          </p:val>
                                        </p:tav>
                                      </p:tavLst>
                                    </p:anim>
                                  </p:childTnLst>
                                </p:cTn>
                              </p:par>
                            </p:childTnLst>
                          </p:cTn>
                        </p:par>
                      </p:childTnLst>
                    </p:cTn>
                  </p:par>
                  <p:par>
                    <p:cTn id="19" fill="hold">
                      <p:stCondLst>
                        <p:cond delay="indefinite"/>
                      </p:stCondLst>
                      <p:childTnLst>
                        <p:par>
                          <p:cTn id="20" fill="hold">
                            <p:stCondLst>
                              <p:cond delay="0"/>
                            </p:stCondLst>
                            <p:childTnLst>
                              <p:par>
                                <p:cTn id="21" presetID="12" presetClass="entr" presetSubtype="4" fill="hold" nodeType="clickEffect">
                                  <p:stCondLst>
                                    <p:cond delay="0"/>
                                  </p:stCondLst>
                                  <p:childTnLst>
                                    <p:set>
                                      <p:cBhvr>
                                        <p:cTn id="22" dur="1" fill="hold">
                                          <p:stCondLst>
                                            <p:cond delay="0"/>
                                          </p:stCondLst>
                                        </p:cTn>
                                        <p:tgtEl>
                                          <p:spTgt spid="190"/>
                                        </p:tgtEl>
                                        <p:attrNameLst>
                                          <p:attrName>style.visibility</p:attrName>
                                        </p:attrNameLst>
                                      </p:cBhvr>
                                      <p:to>
                                        <p:strVal val="visible"/>
                                      </p:to>
                                    </p:set>
                                    <p:anim calcmode="lin" valueType="num">
                                      <p:cBhvr additive="base">
                                        <p:cTn id="23" dur="500"/>
                                        <p:tgtEl>
                                          <p:spTgt spid="190"/>
                                        </p:tgtEl>
                                        <p:attrNameLst>
                                          <p:attrName>ppt_y</p:attrName>
                                        </p:attrNameLst>
                                      </p:cBhvr>
                                      <p:tavLst>
                                        <p:tav tm="0">
                                          <p:val>
                                            <p:strVal val="#ppt_y+#ppt_h*1.125000"/>
                                          </p:val>
                                        </p:tav>
                                        <p:tav tm="100000">
                                          <p:val>
                                            <p:strVal val="#ppt_y"/>
                                          </p:val>
                                        </p:tav>
                                      </p:tavLst>
                                    </p:anim>
                                    <p:animEffect transition="in" filter="wipe(up)">
                                      <p:cBhvr>
                                        <p:cTn id="24" dur="500"/>
                                        <p:tgtEl>
                                          <p:spTgt spid="190"/>
                                        </p:tgtEl>
                                      </p:cBhvr>
                                    </p:animEffect>
                                  </p:childTnLst>
                                </p:cTn>
                              </p:par>
                            </p:childTnLst>
                          </p:cTn>
                        </p:par>
                      </p:childTnLst>
                    </p:cTn>
                  </p:par>
                  <p:par>
                    <p:cTn id="25" fill="hold">
                      <p:stCondLst>
                        <p:cond delay="indefinite"/>
                      </p:stCondLst>
                      <p:childTnLst>
                        <p:par>
                          <p:cTn id="26" fill="hold">
                            <p:stCondLst>
                              <p:cond delay="0"/>
                            </p:stCondLst>
                            <p:childTnLst>
                              <p:par>
                                <p:cTn id="27" presetID="22" presetClass="entr" presetSubtype="4" fill="hold" grpId="0" nodeType="clickEffect">
                                  <p:stCondLst>
                                    <p:cond delay="0"/>
                                  </p:stCondLst>
                                  <p:childTnLst>
                                    <p:set>
                                      <p:cBhvr>
                                        <p:cTn id="28" dur="1" fill="hold">
                                          <p:stCondLst>
                                            <p:cond delay="0"/>
                                          </p:stCondLst>
                                        </p:cTn>
                                        <p:tgtEl>
                                          <p:spTgt spid="187"/>
                                        </p:tgtEl>
                                        <p:attrNameLst>
                                          <p:attrName>style.visibility</p:attrName>
                                        </p:attrNameLst>
                                      </p:cBhvr>
                                      <p:to>
                                        <p:strVal val="visible"/>
                                      </p:to>
                                    </p:set>
                                    <p:animEffect transition="in" filter="wipe(down)">
                                      <p:cBhvr>
                                        <p:cTn id="29" dur="500"/>
                                        <p:tgtEl>
                                          <p:spTgt spid="187"/>
                                        </p:tgtEl>
                                      </p:cBhvr>
                                    </p:animEffect>
                                  </p:childTnLst>
                                  <p:subTnLst>
                                    <p:set>
                                      <p:cBhvr override="childStyle">
                                        <p:cTn dur="1" fill="hold" display="0" masterRel="nextClick" afterEffect="1"/>
                                        <p:tgtEl>
                                          <p:spTgt spid="187"/>
                                        </p:tgtEl>
                                        <p:attrNameLst>
                                          <p:attrName>style.visibility</p:attrName>
                                        </p:attrNameLst>
                                      </p:cBhvr>
                                      <p:to>
                                        <p:strVal val="hidden"/>
                                      </p:to>
                                    </p:set>
                                  </p:subTnLst>
                                </p:cTn>
                              </p:par>
                            </p:childTnLst>
                          </p:cTn>
                        </p:par>
                      </p:childTnLst>
                    </p:cTn>
                  </p:par>
                  <p:par>
                    <p:cTn id="30" fill="hold">
                      <p:stCondLst>
                        <p:cond delay="indefinite"/>
                      </p:stCondLst>
                      <p:childTnLst>
                        <p:par>
                          <p:cTn id="31" fill="hold">
                            <p:stCondLst>
                              <p:cond delay="0"/>
                            </p:stCondLst>
                            <p:childTnLst>
                              <p:par>
                                <p:cTn id="32" presetID="12" presetClass="entr" presetSubtype="4" fill="hold" nodeType="clickEffect">
                                  <p:stCondLst>
                                    <p:cond delay="0"/>
                                  </p:stCondLst>
                                  <p:childTnLst>
                                    <p:set>
                                      <p:cBhvr>
                                        <p:cTn id="33" dur="1" fill="hold">
                                          <p:stCondLst>
                                            <p:cond delay="0"/>
                                          </p:stCondLst>
                                        </p:cTn>
                                        <p:tgtEl>
                                          <p:spTgt spid="195"/>
                                        </p:tgtEl>
                                        <p:attrNameLst>
                                          <p:attrName>style.visibility</p:attrName>
                                        </p:attrNameLst>
                                      </p:cBhvr>
                                      <p:to>
                                        <p:strVal val="visible"/>
                                      </p:to>
                                    </p:set>
                                    <p:anim calcmode="lin" valueType="num">
                                      <p:cBhvr additive="base">
                                        <p:cTn id="34" dur="500"/>
                                        <p:tgtEl>
                                          <p:spTgt spid="195"/>
                                        </p:tgtEl>
                                        <p:attrNameLst>
                                          <p:attrName>ppt_y</p:attrName>
                                        </p:attrNameLst>
                                      </p:cBhvr>
                                      <p:tavLst>
                                        <p:tav tm="0">
                                          <p:val>
                                            <p:strVal val="#ppt_y+#ppt_h*1.125000"/>
                                          </p:val>
                                        </p:tav>
                                        <p:tav tm="100000">
                                          <p:val>
                                            <p:strVal val="#ppt_y"/>
                                          </p:val>
                                        </p:tav>
                                      </p:tavLst>
                                    </p:anim>
                                    <p:animEffect transition="in" filter="wipe(up)">
                                      <p:cBhvr>
                                        <p:cTn id="35" dur="500"/>
                                        <p:tgtEl>
                                          <p:spTgt spid="195"/>
                                        </p:tgtEl>
                                      </p:cBhvr>
                                    </p:animEffect>
                                  </p:childTnLst>
                                </p:cTn>
                              </p:par>
                            </p:childTnLst>
                          </p:cTn>
                        </p:par>
                      </p:childTnLst>
                    </p:cTn>
                  </p:par>
                  <p:par>
                    <p:cTn id="36" fill="hold">
                      <p:stCondLst>
                        <p:cond delay="indefinite"/>
                      </p:stCondLst>
                      <p:childTnLst>
                        <p:par>
                          <p:cTn id="37" fill="hold">
                            <p:stCondLst>
                              <p:cond delay="0"/>
                            </p:stCondLst>
                            <p:childTnLst>
                              <p:par>
                                <p:cTn id="38" presetID="22" presetClass="entr" presetSubtype="4" fill="hold" grpId="0" nodeType="clickEffect">
                                  <p:stCondLst>
                                    <p:cond delay="0"/>
                                  </p:stCondLst>
                                  <p:childTnLst>
                                    <p:set>
                                      <p:cBhvr>
                                        <p:cTn id="39" dur="1" fill="hold">
                                          <p:stCondLst>
                                            <p:cond delay="0"/>
                                          </p:stCondLst>
                                        </p:cTn>
                                        <p:tgtEl>
                                          <p:spTgt spid="188"/>
                                        </p:tgtEl>
                                        <p:attrNameLst>
                                          <p:attrName>style.visibility</p:attrName>
                                        </p:attrNameLst>
                                      </p:cBhvr>
                                      <p:to>
                                        <p:strVal val="visible"/>
                                      </p:to>
                                    </p:set>
                                    <p:animEffect transition="in" filter="wipe(down)">
                                      <p:cBhvr>
                                        <p:cTn id="40" dur="500"/>
                                        <p:tgtEl>
                                          <p:spTgt spid="188"/>
                                        </p:tgtEl>
                                      </p:cBhvr>
                                    </p:animEffect>
                                  </p:childTnLst>
                                  <p:subTnLst>
                                    <p:set>
                                      <p:cBhvr override="childStyle">
                                        <p:cTn dur="1" fill="hold" display="0" masterRel="nextClick" afterEffect="1"/>
                                        <p:tgtEl>
                                          <p:spTgt spid="188"/>
                                        </p:tgtEl>
                                        <p:attrNameLst>
                                          <p:attrName>style.visibility</p:attrName>
                                        </p:attrNameLst>
                                      </p:cBhvr>
                                      <p:to>
                                        <p:strVal val="hidden"/>
                                      </p:to>
                                    </p:set>
                                  </p:subTnLst>
                                </p:cTn>
                              </p:par>
                            </p:childTnLst>
                          </p:cTn>
                        </p:par>
                      </p:childTnLst>
                    </p:cTn>
                  </p:par>
                  <p:par>
                    <p:cTn id="41" fill="hold">
                      <p:stCondLst>
                        <p:cond delay="indefinite"/>
                      </p:stCondLst>
                      <p:childTnLst>
                        <p:par>
                          <p:cTn id="42" fill="hold">
                            <p:stCondLst>
                              <p:cond delay="0"/>
                            </p:stCondLst>
                            <p:childTnLst>
                              <p:par>
                                <p:cTn id="43" presetID="12" presetClass="entr" presetSubtype="4" fill="hold" nodeType="clickEffect">
                                  <p:stCondLst>
                                    <p:cond delay="0"/>
                                  </p:stCondLst>
                                  <p:childTnLst>
                                    <p:set>
                                      <p:cBhvr>
                                        <p:cTn id="44" dur="1" fill="hold">
                                          <p:stCondLst>
                                            <p:cond delay="0"/>
                                          </p:stCondLst>
                                        </p:cTn>
                                        <p:tgtEl>
                                          <p:spTgt spid="200"/>
                                        </p:tgtEl>
                                        <p:attrNameLst>
                                          <p:attrName>style.visibility</p:attrName>
                                        </p:attrNameLst>
                                      </p:cBhvr>
                                      <p:to>
                                        <p:strVal val="visible"/>
                                      </p:to>
                                    </p:set>
                                    <p:anim calcmode="lin" valueType="num">
                                      <p:cBhvr additive="base">
                                        <p:cTn id="45" dur="500"/>
                                        <p:tgtEl>
                                          <p:spTgt spid="200"/>
                                        </p:tgtEl>
                                        <p:attrNameLst>
                                          <p:attrName>ppt_y</p:attrName>
                                        </p:attrNameLst>
                                      </p:cBhvr>
                                      <p:tavLst>
                                        <p:tav tm="0">
                                          <p:val>
                                            <p:strVal val="#ppt_y+#ppt_h*1.125000"/>
                                          </p:val>
                                        </p:tav>
                                        <p:tav tm="100000">
                                          <p:val>
                                            <p:strVal val="#ppt_y"/>
                                          </p:val>
                                        </p:tav>
                                      </p:tavLst>
                                    </p:anim>
                                    <p:animEffect transition="in" filter="wipe(up)">
                                      <p:cBhvr>
                                        <p:cTn id="46" dur="500"/>
                                        <p:tgtEl>
                                          <p:spTgt spid="200"/>
                                        </p:tgtEl>
                                      </p:cBhvr>
                                    </p:animEffect>
                                  </p:childTnLst>
                                </p:cTn>
                              </p:par>
                            </p:childTnLst>
                          </p:cTn>
                        </p:par>
                      </p:childTnLst>
                    </p:cTn>
                  </p:par>
                  <p:par>
                    <p:cTn id="47" fill="hold">
                      <p:stCondLst>
                        <p:cond delay="indefinite"/>
                      </p:stCondLst>
                      <p:childTnLst>
                        <p:par>
                          <p:cTn id="48" fill="hold">
                            <p:stCondLst>
                              <p:cond delay="0"/>
                            </p:stCondLst>
                            <p:childTnLst>
                              <p:par>
                                <p:cTn id="49" presetID="22" presetClass="entr" presetSubtype="4" fill="hold" grpId="0" nodeType="clickEffect">
                                  <p:stCondLst>
                                    <p:cond delay="0"/>
                                  </p:stCondLst>
                                  <p:childTnLst>
                                    <p:set>
                                      <p:cBhvr>
                                        <p:cTn id="50" dur="1" fill="hold">
                                          <p:stCondLst>
                                            <p:cond delay="0"/>
                                          </p:stCondLst>
                                        </p:cTn>
                                        <p:tgtEl>
                                          <p:spTgt spid="189"/>
                                        </p:tgtEl>
                                        <p:attrNameLst>
                                          <p:attrName>style.visibility</p:attrName>
                                        </p:attrNameLst>
                                      </p:cBhvr>
                                      <p:to>
                                        <p:strVal val="visible"/>
                                      </p:to>
                                    </p:set>
                                    <p:animEffect transition="in" filter="wipe(down)">
                                      <p:cBhvr>
                                        <p:cTn id="51" dur="500"/>
                                        <p:tgtEl>
                                          <p:spTgt spid="189"/>
                                        </p:tgtEl>
                                      </p:cBhvr>
                                    </p:animEffect>
                                  </p:childTnLst>
                                  <p:subTnLst>
                                    <p:set>
                                      <p:cBhvr override="childStyle">
                                        <p:cTn dur="1" fill="hold" display="0" masterRel="nextClick" afterEffect="1"/>
                                        <p:tgtEl>
                                          <p:spTgt spid="189"/>
                                        </p:tgtEl>
                                        <p:attrNameLst>
                                          <p:attrName>style.visibility</p:attrName>
                                        </p:attrNameLst>
                                      </p:cBhvr>
                                      <p:to>
                                        <p:strVal val="hidden"/>
                                      </p:to>
                                    </p:set>
                                  </p:subTnLst>
                                </p:cTn>
                              </p:par>
                            </p:childTnLst>
                          </p:cTn>
                        </p:par>
                      </p:childTnLst>
                    </p:cTn>
                  </p:par>
                  <p:par>
                    <p:cTn id="52" fill="hold">
                      <p:stCondLst>
                        <p:cond delay="indefinite"/>
                      </p:stCondLst>
                      <p:childTnLst>
                        <p:par>
                          <p:cTn id="53" fill="hold">
                            <p:stCondLst>
                              <p:cond delay="0"/>
                            </p:stCondLst>
                            <p:childTnLst>
                              <p:par>
                                <p:cTn id="54" presetID="23" presetClass="entr" presetSubtype="16" fill="hold" grpId="0" nodeType="clickEffect">
                                  <p:stCondLst>
                                    <p:cond delay="0"/>
                                  </p:stCondLst>
                                  <p:childTnLst>
                                    <p:set>
                                      <p:cBhvr>
                                        <p:cTn id="55" dur="1" fill="hold">
                                          <p:stCondLst>
                                            <p:cond delay="0"/>
                                          </p:stCondLst>
                                        </p:cTn>
                                        <p:tgtEl>
                                          <p:spTgt spid="185"/>
                                        </p:tgtEl>
                                        <p:attrNameLst>
                                          <p:attrName>style.visibility</p:attrName>
                                        </p:attrNameLst>
                                      </p:cBhvr>
                                      <p:to>
                                        <p:strVal val="visible"/>
                                      </p:to>
                                    </p:set>
                                    <p:anim calcmode="lin" valueType="num">
                                      <p:cBhvr>
                                        <p:cTn id="56" dur="500" fill="hold"/>
                                        <p:tgtEl>
                                          <p:spTgt spid="185"/>
                                        </p:tgtEl>
                                        <p:attrNameLst>
                                          <p:attrName>ppt_w</p:attrName>
                                        </p:attrNameLst>
                                      </p:cBhvr>
                                      <p:tavLst>
                                        <p:tav tm="0">
                                          <p:val>
                                            <p:fltVal val="0"/>
                                          </p:val>
                                        </p:tav>
                                        <p:tav tm="100000">
                                          <p:val>
                                            <p:strVal val="#ppt_w"/>
                                          </p:val>
                                        </p:tav>
                                      </p:tavLst>
                                    </p:anim>
                                    <p:anim calcmode="lin" valueType="num">
                                      <p:cBhvr>
                                        <p:cTn id="57" dur="500" fill="hold"/>
                                        <p:tgtEl>
                                          <p:spTgt spid="185"/>
                                        </p:tgtEl>
                                        <p:attrNameLst>
                                          <p:attrName>ppt_h</p:attrName>
                                        </p:attrNameLst>
                                      </p:cBhvr>
                                      <p:tavLst>
                                        <p:tav tm="0">
                                          <p:val>
                                            <p:fltVal val="0"/>
                                          </p:val>
                                        </p:tav>
                                        <p:tav tm="100000">
                                          <p:val>
                                            <p:strVal val="#ppt_h"/>
                                          </p:val>
                                        </p:tav>
                                      </p:tavLst>
                                    </p:anim>
                                  </p:childTnLst>
                                </p:cTn>
                              </p:par>
                            </p:childTnLst>
                          </p:cTn>
                        </p:par>
                        <p:par>
                          <p:cTn id="58" fill="hold">
                            <p:stCondLst>
                              <p:cond delay="500"/>
                            </p:stCondLst>
                            <p:childTnLst>
                              <p:par>
                                <p:cTn id="59" presetID="4" presetClass="entr" presetSubtype="32" fill="hold" grpId="0" nodeType="afterEffect">
                                  <p:stCondLst>
                                    <p:cond delay="1000"/>
                                  </p:stCondLst>
                                  <p:childTnLst>
                                    <p:set>
                                      <p:cBhvr>
                                        <p:cTn id="60" dur="1" fill="hold">
                                          <p:stCondLst>
                                            <p:cond delay="0"/>
                                          </p:stCondLst>
                                        </p:cTn>
                                        <p:tgtEl>
                                          <p:spTgt spid="186"/>
                                        </p:tgtEl>
                                        <p:attrNameLst>
                                          <p:attrName>style.visibility</p:attrName>
                                        </p:attrNameLst>
                                      </p:cBhvr>
                                      <p:to>
                                        <p:strVal val="visible"/>
                                      </p:to>
                                    </p:set>
                                    <p:animEffect transition="in" filter="box(out)">
                                      <p:cBhvr>
                                        <p:cTn id="61" dur="500"/>
                                        <p:tgtEl>
                                          <p:spTgt spid="18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4" grpId="0" autoUpdateAnimBg="0"/>
      <p:bldP spid="185" grpId="0" animBg="1" autoUpdateAnimBg="0"/>
      <p:bldP spid="186" grpId="0" animBg="1" autoUpdateAnimBg="0"/>
      <p:bldP spid="187" grpId="0" animBg="1"/>
      <p:bldP spid="188" grpId="0" animBg="1"/>
      <p:bldP spid="189" grpId="0" animBg="1"/>
    </p:bldLst>
  </p:timing>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标题 2">
            <a:extLst>
              <a:ext uri="{FF2B5EF4-FFF2-40B4-BE49-F238E27FC236}">
                <a16:creationId xmlns:a16="http://schemas.microsoft.com/office/drawing/2014/main" id="{90A9080D-2068-4D4E-9BE9-B44BC0799522}"/>
              </a:ext>
            </a:extLst>
          </p:cNvPr>
          <p:cNvSpPr>
            <a:spLocks noGrp="1"/>
          </p:cNvSpPr>
          <p:nvPr>
            <p:ph type="title"/>
          </p:nvPr>
        </p:nvSpPr>
        <p:spPr/>
        <p:txBody>
          <a:bodyPr/>
          <a:lstStyle/>
          <a:p>
            <a:r>
              <a:rPr kumimoji="1" lang="zh-CN" altLang="en-US" dirty="0"/>
              <a:t>第三章 小结</a:t>
            </a:r>
          </a:p>
        </p:txBody>
      </p:sp>
      <p:sp>
        <p:nvSpPr>
          <p:cNvPr id="5" name="Text Box 3">
            <a:extLst>
              <a:ext uri="{FF2B5EF4-FFF2-40B4-BE49-F238E27FC236}">
                <a16:creationId xmlns:a16="http://schemas.microsoft.com/office/drawing/2014/main" id="{EB4DAFD9-2DC4-B141-D00A-54068D8F6181}"/>
              </a:ext>
            </a:extLst>
          </p:cNvPr>
          <p:cNvSpPr txBox="1">
            <a:spLocks noChangeArrowheads="1"/>
          </p:cNvSpPr>
          <p:nvPr/>
        </p:nvSpPr>
        <p:spPr bwMode="auto">
          <a:xfrm>
            <a:off x="1245622" y="750637"/>
            <a:ext cx="7250113" cy="519112"/>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p>
            <a:pPr eaLnBrk="1" hangingPunct="1">
              <a:defRPr/>
            </a:pPr>
            <a:r>
              <a:rPr lang="zh-CN" altLang="en-US" sz="2800" b="1" dirty="0">
                <a:solidFill>
                  <a:srgbClr val="0033CC"/>
                </a:solidFill>
                <a:effectLst>
                  <a:outerShdw blurRad="38100" dist="38100" dir="2700000" algn="tl">
                    <a:srgbClr val="C0C0C0"/>
                  </a:outerShdw>
                </a:effectLst>
              </a:rPr>
              <a:t>一、半导体二极管、三极管和 </a:t>
            </a:r>
            <a:r>
              <a:rPr lang="en-US" altLang="zh-CN" sz="2800" b="1" dirty="0">
                <a:solidFill>
                  <a:srgbClr val="0033CC"/>
                </a:solidFill>
                <a:effectLst>
                  <a:outerShdw blurRad="38100" dist="38100" dir="2700000" algn="tl">
                    <a:srgbClr val="C0C0C0"/>
                  </a:outerShdw>
                </a:effectLst>
              </a:rPr>
              <a:t>MOS </a:t>
            </a:r>
            <a:r>
              <a:rPr lang="zh-CN" altLang="en-US" sz="2800" b="1" dirty="0">
                <a:solidFill>
                  <a:srgbClr val="0033CC"/>
                </a:solidFill>
                <a:effectLst>
                  <a:outerShdw blurRad="38100" dist="38100" dir="2700000" algn="tl">
                    <a:srgbClr val="C0C0C0"/>
                  </a:outerShdw>
                </a:effectLst>
              </a:rPr>
              <a:t>管</a:t>
            </a:r>
          </a:p>
        </p:txBody>
      </p:sp>
      <p:sp>
        <p:nvSpPr>
          <p:cNvPr id="6" name="Text Box 4">
            <a:extLst>
              <a:ext uri="{FF2B5EF4-FFF2-40B4-BE49-F238E27FC236}">
                <a16:creationId xmlns:a16="http://schemas.microsoft.com/office/drawing/2014/main" id="{E3AFFBEF-46FE-FBA1-D9BA-7B8D65F5D3BA}"/>
              </a:ext>
            </a:extLst>
          </p:cNvPr>
          <p:cNvSpPr txBox="1">
            <a:spLocks noChangeArrowheads="1"/>
          </p:cNvSpPr>
          <p:nvPr/>
        </p:nvSpPr>
        <p:spPr bwMode="auto">
          <a:xfrm>
            <a:off x="1277372" y="1618742"/>
            <a:ext cx="8948120"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zh-CN" altLang="en-US" sz="2800" b="1" dirty="0"/>
              <a:t>是数字电路中的基本开关元件，一般都工作在开关状态</a:t>
            </a:r>
          </a:p>
        </p:txBody>
      </p:sp>
      <p:sp>
        <p:nvSpPr>
          <p:cNvPr id="7" name="Text Box 5">
            <a:extLst>
              <a:ext uri="{FF2B5EF4-FFF2-40B4-BE49-F238E27FC236}">
                <a16:creationId xmlns:a16="http://schemas.microsoft.com/office/drawing/2014/main" id="{62CC48FD-EE53-4376-E95A-C54DD90F93CA}"/>
              </a:ext>
            </a:extLst>
          </p:cNvPr>
          <p:cNvSpPr txBox="1">
            <a:spLocks noChangeArrowheads="1"/>
          </p:cNvSpPr>
          <p:nvPr/>
        </p:nvSpPr>
        <p:spPr bwMode="auto">
          <a:xfrm>
            <a:off x="1245622" y="2514348"/>
            <a:ext cx="408940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eaLnBrk="1" hangingPunct="1">
              <a:defRPr/>
            </a:pPr>
            <a:r>
              <a:rPr lang="en-US" altLang="zh-CN" sz="2800" b="1">
                <a:solidFill>
                  <a:srgbClr val="FF0066"/>
                </a:solidFill>
              </a:rPr>
              <a:t>1. </a:t>
            </a:r>
            <a:r>
              <a:rPr lang="zh-CN" altLang="en-US" sz="2800" b="1">
                <a:solidFill>
                  <a:srgbClr val="FF0066"/>
                </a:solidFill>
                <a:effectLst>
                  <a:outerShdw blurRad="38100" dist="38100" dir="2700000" algn="tl">
                    <a:srgbClr val="C0C0C0"/>
                  </a:outerShdw>
                </a:effectLst>
              </a:rPr>
              <a:t>半导体二极管</a:t>
            </a:r>
            <a:r>
              <a:rPr lang="zh-CN" altLang="en-US" sz="2800" b="1">
                <a:solidFill>
                  <a:srgbClr val="FF0066"/>
                </a:solidFill>
              </a:rPr>
              <a:t>：</a:t>
            </a:r>
          </a:p>
        </p:txBody>
      </p:sp>
      <p:sp>
        <p:nvSpPr>
          <p:cNvPr id="8" name="Text Box 6">
            <a:extLst>
              <a:ext uri="{FF2B5EF4-FFF2-40B4-BE49-F238E27FC236}">
                <a16:creationId xmlns:a16="http://schemas.microsoft.com/office/drawing/2014/main" id="{95C36BF7-F90D-11A9-DA09-31EDF59C2AA9}"/>
              </a:ext>
            </a:extLst>
          </p:cNvPr>
          <p:cNvSpPr txBox="1">
            <a:spLocks noChangeArrowheads="1"/>
          </p:cNvSpPr>
          <p:nvPr/>
        </p:nvSpPr>
        <p:spPr bwMode="auto">
          <a:xfrm>
            <a:off x="4350772" y="2528636"/>
            <a:ext cx="6110584" cy="83099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zh-CN" altLang="en-US" b="1" dirty="0"/>
              <a:t>是不可控的，利用其开关特性可构成二极管</a:t>
            </a:r>
            <a:r>
              <a:rPr lang="zh-CN" altLang="en-US" b="1" dirty="0">
                <a:solidFill>
                  <a:srgbClr val="0033CC"/>
                </a:solidFill>
              </a:rPr>
              <a:t>与门</a:t>
            </a:r>
            <a:r>
              <a:rPr lang="zh-CN" altLang="en-US" b="1" dirty="0"/>
              <a:t>和</a:t>
            </a:r>
            <a:r>
              <a:rPr lang="zh-CN" altLang="en-US" b="1" dirty="0">
                <a:solidFill>
                  <a:srgbClr val="0033CC"/>
                </a:solidFill>
              </a:rPr>
              <a:t>或门</a:t>
            </a:r>
            <a:r>
              <a:rPr lang="zh-CN" altLang="en-US" b="1" dirty="0"/>
              <a:t>。</a:t>
            </a:r>
          </a:p>
        </p:txBody>
      </p:sp>
      <p:sp>
        <p:nvSpPr>
          <p:cNvPr id="9" name="Text Box 7">
            <a:extLst>
              <a:ext uri="{FF2B5EF4-FFF2-40B4-BE49-F238E27FC236}">
                <a16:creationId xmlns:a16="http://schemas.microsoft.com/office/drawing/2014/main" id="{5B5B8595-6F63-A710-089F-A3425DC857C4}"/>
              </a:ext>
            </a:extLst>
          </p:cNvPr>
          <p:cNvSpPr txBox="1">
            <a:spLocks noChangeArrowheads="1"/>
          </p:cNvSpPr>
          <p:nvPr/>
        </p:nvSpPr>
        <p:spPr bwMode="auto">
          <a:xfrm>
            <a:off x="1277372" y="3613333"/>
            <a:ext cx="4089400"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eaLnBrk="1" hangingPunct="1">
              <a:defRPr/>
            </a:pPr>
            <a:r>
              <a:rPr lang="en-US" altLang="zh-CN" sz="2800" b="1">
                <a:solidFill>
                  <a:srgbClr val="FF0066"/>
                </a:solidFill>
              </a:rPr>
              <a:t>2. </a:t>
            </a:r>
            <a:r>
              <a:rPr lang="zh-CN" altLang="en-US" sz="2800" b="1">
                <a:solidFill>
                  <a:srgbClr val="FF0066"/>
                </a:solidFill>
                <a:effectLst>
                  <a:outerShdw blurRad="38100" dist="38100" dir="2700000" algn="tl">
                    <a:srgbClr val="C0C0C0"/>
                  </a:outerShdw>
                </a:effectLst>
              </a:rPr>
              <a:t>半导体三极管</a:t>
            </a:r>
            <a:r>
              <a:rPr lang="zh-CN" altLang="en-US" sz="2800" b="1">
                <a:solidFill>
                  <a:srgbClr val="FF0066"/>
                </a:solidFill>
              </a:rPr>
              <a:t>：</a:t>
            </a:r>
          </a:p>
        </p:txBody>
      </p:sp>
      <p:sp>
        <p:nvSpPr>
          <p:cNvPr id="10" name="Text Box 8">
            <a:extLst>
              <a:ext uri="{FF2B5EF4-FFF2-40B4-BE49-F238E27FC236}">
                <a16:creationId xmlns:a16="http://schemas.microsoft.com/office/drawing/2014/main" id="{B3458B59-31F1-0B94-5C42-433B6EE2DCB6}"/>
              </a:ext>
            </a:extLst>
          </p:cNvPr>
          <p:cNvSpPr txBox="1">
            <a:spLocks noChangeArrowheads="1"/>
          </p:cNvSpPr>
          <p:nvPr/>
        </p:nvSpPr>
        <p:spPr bwMode="auto">
          <a:xfrm>
            <a:off x="4039621" y="3645083"/>
            <a:ext cx="6638711" cy="120032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zh-CN" altLang="en-US" b="1" dirty="0"/>
              <a:t>是一种用电流控制且具有放大特性的开关元件， 利用三极管的饱和导通与截止特性可构成 </a:t>
            </a:r>
            <a:r>
              <a:rPr lang="zh-CN" altLang="en-US" b="1" dirty="0">
                <a:solidFill>
                  <a:srgbClr val="0033CC"/>
                </a:solidFill>
              </a:rPr>
              <a:t>非门</a:t>
            </a:r>
            <a:r>
              <a:rPr lang="zh-CN" altLang="en-US" b="1" dirty="0"/>
              <a:t> 和其它 </a:t>
            </a:r>
            <a:r>
              <a:rPr lang="en-US" altLang="zh-CN" b="1" dirty="0">
                <a:solidFill>
                  <a:srgbClr val="0033CC"/>
                </a:solidFill>
              </a:rPr>
              <a:t>TTL</a:t>
            </a:r>
            <a:r>
              <a:rPr lang="en-US" altLang="zh-CN" b="1" dirty="0"/>
              <a:t> </a:t>
            </a:r>
            <a:r>
              <a:rPr lang="zh-CN" altLang="en-US" b="1" dirty="0">
                <a:solidFill>
                  <a:srgbClr val="0033CC"/>
                </a:solidFill>
              </a:rPr>
              <a:t>集成门电路</a:t>
            </a:r>
          </a:p>
        </p:txBody>
      </p:sp>
      <p:sp>
        <p:nvSpPr>
          <p:cNvPr id="11" name="Text Box 9">
            <a:extLst>
              <a:ext uri="{FF2B5EF4-FFF2-40B4-BE49-F238E27FC236}">
                <a16:creationId xmlns:a16="http://schemas.microsoft.com/office/drawing/2014/main" id="{723E789E-1FA6-2AFA-0658-A3E9DBB2C4A9}"/>
              </a:ext>
            </a:extLst>
          </p:cNvPr>
          <p:cNvSpPr txBox="1">
            <a:spLocks noChangeArrowheads="1"/>
          </p:cNvSpPr>
          <p:nvPr/>
        </p:nvSpPr>
        <p:spPr bwMode="auto">
          <a:xfrm>
            <a:off x="1277372" y="5111498"/>
            <a:ext cx="408940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eaLnBrk="1" hangingPunct="1">
              <a:defRPr/>
            </a:pPr>
            <a:r>
              <a:rPr lang="en-US" altLang="zh-CN" sz="2800" b="1">
                <a:solidFill>
                  <a:srgbClr val="FF0066"/>
                </a:solidFill>
              </a:rPr>
              <a:t>3. </a:t>
            </a:r>
            <a:r>
              <a:rPr lang="en-US" altLang="zh-CN" sz="2800" b="1">
                <a:solidFill>
                  <a:srgbClr val="FF0066"/>
                </a:solidFill>
                <a:effectLst>
                  <a:outerShdw blurRad="38100" dist="38100" dir="2700000" algn="tl">
                    <a:srgbClr val="C0C0C0"/>
                  </a:outerShdw>
                </a:effectLst>
              </a:rPr>
              <a:t>MOS</a:t>
            </a:r>
            <a:r>
              <a:rPr lang="zh-CN" altLang="en-US" sz="2800" b="1">
                <a:solidFill>
                  <a:srgbClr val="FF0066"/>
                </a:solidFill>
                <a:effectLst>
                  <a:outerShdw blurRad="38100" dist="38100" dir="2700000" algn="tl">
                    <a:srgbClr val="C0C0C0"/>
                  </a:outerShdw>
                </a:effectLst>
              </a:rPr>
              <a:t>管</a:t>
            </a:r>
            <a:r>
              <a:rPr lang="zh-CN" altLang="en-US" sz="2800" b="1">
                <a:solidFill>
                  <a:srgbClr val="FF0066"/>
                </a:solidFill>
              </a:rPr>
              <a:t>：</a:t>
            </a:r>
          </a:p>
        </p:txBody>
      </p:sp>
      <p:sp>
        <p:nvSpPr>
          <p:cNvPr id="12" name="Text Box 10">
            <a:extLst>
              <a:ext uri="{FF2B5EF4-FFF2-40B4-BE49-F238E27FC236}">
                <a16:creationId xmlns:a16="http://schemas.microsoft.com/office/drawing/2014/main" id="{DA8F65E5-BCF6-DEAF-DB85-B2A0528E5F55}"/>
              </a:ext>
            </a:extLst>
          </p:cNvPr>
          <p:cNvSpPr txBox="1">
            <a:spLocks noChangeArrowheads="1"/>
          </p:cNvSpPr>
          <p:nvPr/>
        </p:nvSpPr>
        <p:spPr bwMode="auto">
          <a:xfrm>
            <a:off x="3290322" y="5144836"/>
            <a:ext cx="7171034" cy="120032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zh-CN" altLang="en-US" b="1" dirty="0"/>
              <a:t>是一种具有放大特性的由电压控制的开关元件，利用 </a:t>
            </a:r>
            <a:r>
              <a:rPr lang="en-US" altLang="zh-CN" b="1" dirty="0"/>
              <a:t>N </a:t>
            </a:r>
            <a:r>
              <a:rPr lang="zh-CN" altLang="en-US" b="1" dirty="0"/>
              <a:t>沟道 </a:t>
            </a:r>
            <a:r>
              <a:rPr lang="en-US" altLang="zh-CN" b="1" dirty="0"/>
              <a:t>MOS </a:t>
            </a:r>
            <a:r>
              <a:rPr lang="zh-CN" altLang="en-US" b="1" dirty="0"/>
              <a:t>管和 </a:t>
            </a:r>
            <a:r>
              <a:rPr lang="en-US" altLang="zh-CN" b="1" dirty="0"/>
              <a:t>P </a:t>
            </a:r>
            <a:r>
              <a:rPr lang="zh-CN" altLang="en-US" b="1" dirty="0"/>
              <a:t>沟道 </a:t>
            </a:r>
            <a:r>
              <a:rPr lang="en-US" altLang="zh-CN" b="1" dirty="0"/>
              <a:t>MOS </a:t>
            </a:r>
            <a:r>
              <a:rPr lang="zh-CN" altLang="en-US" b="1" dirty="0"/>
              <a:t>管可构成</a:t>
            </a:r>
            <a:r>
              <a:rPr lang="en-US" altLang="zh-CN" b="1" dirty="0">
                <a:solidFill>
                  <a:srgbClr val="0033CC"/>
                </a:solidFill>
              </a:rPr>
              <a:t>CMOS</a:t>
            </a:r>
            <a:r>
              <a:rPr lang="en-US" altLang="zh-CN" b="1" dirty="0"/>
              <a:t> </a:t>
            </a:r>
            <a:r>
              <a:rPr lang="zh-CN" altLang="en-US" b="1" dirty="0">
                <a:solidFill>
                  <a:srgbClr val="0033CC"/>
                </a:solidFill>
              </a:rPr>
              <a:t>反相器</a:t>
            </a:r>
            <a:r>
              <a:rPr lang="zh-CN" altLang="en-US" b="1" dirty="0"/>
              <a:t>和其它</a:t>
            </a:r>
            <a:r>
              <a:rPr lang="zh-CN" altLang="en-US" b="1" dirty="0">
                <a:solidFill>
                  <a:srgbClr val="0033CC"/>
                </a:solidFill>
              </a:rPr>
              <a:t> </a:t>
            </a:r>
            <a:r>
              <a:rPr lang="en-US" altLang="zh-CN" b="1" dirty="0">
                <a:solidFill>
                  <a:srgbClr val="0033CC"/>
                </a:solidFill>
              </a:rPr>
              <a:t>CMOS </a:t>
            </a:r>
            <a:r>
              <a:rPr lang="zh-CN" altLang="en-US" b="1" dirty="0">
                <a:solidFill>
                  <a:srgbClr val="0033CC"/>
                </a:solidFill>
              </a:rPr>
              <a:t>集成门电路</a:t>
            </a:r>
            <a:endParaRPr lang="zh-CN" altLang="en-US" b="1" dirty="0"/>
          </a:p>
        </p:txBody>
      </p:sp>
      <p:sp>
        <p:nvSpPr>
          <p:cNvPr id="13" name="灯片编号占位符 12">
            <a:extLst>
              <a:ext uri="{FF2B5EF4-FFF2-40B4-BE49-F238E27FC236}">
                <a16:creationId xmlns:a16="http://schemas.microsoft.com/office/drawing/2014/main" id="{134D13E0-F03C-10E0-2464-5D47BF394D00}"/>
              </a:ext>
            </a:extLst>
          </p:cNvPr>
          <p:cNvSpPr>
            <a:spLocks noGrp="1"/>
          </p:cNvSpPr>
          <p:nvPr>
            <p:ph type="sldNum" sz="quarter" idx="12"/>
          </p:nvPr>
        </p:nvSpPr>
        <p:spPr/>
        <p:txBody>
          <a:bodyPr/>
          <a:lstStyle/>
          <a:p>
            <a:fld id="{392CBAA0-59E6-204E-8F03-85E5040D48B8}" type="slidenum">
              <a:rPr kumimoji="1" lang="zh-CN" altLang="en-US" smtClean="0"/>
              <a:t>127</a:t>
            </a:fld>
            <a:r>
              <a:rPr kumimoji="1" lang="en-US" altLang="zh-CN"/>
              <a:t>/132</a:t>
            </a:r>
            <a:endParaRPr kumimoji="1" lang="zh-CN" altLang="en-US" dirty="0"/>
          </a:p>
        </p:txBody>
      </p:sp>
    </p:spTree>
    <p:extLst>
      <p:ext uri="{BB962C8B-B14F-4D97-AF65-F5344CB8AC3E}">
        <p14:creationId xmlns:p14="http://schemas.microsoft.com/office/powerpoint/2010/main" val="250535250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iterate type="lt">
                                    <p:tmPct val="100000"/>
                                  </p:iterate>
                                  <p:childTnLst>
                                    <p:set>
                                      <p:cBhvr>
                                        <p:cTn id="6" dur="1" fill="hold">
                                          <p:stCondLst>
                                            <p:cond delay="0"/>
                                          </p:stCondLst>
                                        </p:cTn>
                                        <p:tgtEl>
                                          <p:spTgt spid="5"/>
                                        </p:tgtEl>
                                        <p:attrNameLst>
                                          <p:attrName>style.visibility</p:attrName>
                                        </p:attrNameLst>
                                      </p:cBhvr>
                                      <p:to>
                                        <p:strVal val="visible"/>
                                      </p:to>
                                    </p:set>
                                    <p:animEffect transition="in" filter="wipe(left)">
                                      <p:cBhvr>
                                        <p:cTn id="7" dur="75"/>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grpId="0" nodeType="clickEffect">
                                  <p:stCondLst>
                                    <p:cond delay="0"/>
                                  </p:stCondLst>
                                  <p:iterate type="lt">
                                    <p:tmPct val="100000"/>
                                  </p:iterate>
                                  <p:childTnLst>
                                    <p:set>
                                      <p:cBhvr>
                                        <p:cTn id="11" dur="1" fill="hold">
                                          <p:stCondLst>
                                            <p:cond delay="0"/>
                                          </p:stCondLst>
                                        </p:cTn>
                                        <p:tgtEl>
                                          <p:spTgt spid="6"/>
                                        </p:tgtEl>
                                        <p:attrNameLst>
                                          <p:attrName>style.visibility</p:attrName>
                                        </p:attrNameLst>
                                      </p:cBhvr>
                                      <p:to>
                                        <p:strVal val="visible"/>
                                      </p:to>
                                    </p:set>
                                    <p:animEffect transition="in" filter="wipe(left)">
                                      <p:cBhvr>
                                        <p:cTn id="12" dur="75"/>
                                        <p:tgtEl>
                                          <p:spTgt spid="6"/>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grpId="0" nodeType="clickEffect">
                                  <p:stCondLst>
                                    <p:cond delay="0"/>
                                  </p:stCondLst>
                                  <p:iterate type="lt">
                                    <p:tmPct val="100000"/>
                                  </p:iterate>
                                  <p:childTnLst>
                                    <p:set>
                                      <p:cBhvr>
                                        <p:cTn id="16" dur="1" fill="hold">
                                          <p:stCondLst>
                                            <p:cond delay="0"/>
                                          </p:stCondLst>
                                        </p:cTn>
                                        <p:tgtEl>
                                          <p:spTgt spid="7"/>
                                        </p:tgtEl>
                                        <p:attrNameLst>
                                          <p:attrName>style.visibility</p:attrName>
                                        </p:attrNameLst>
                                      </p:cBhvr>
                                      <p:to>
                                        <p:strVal val="visible"/>
                                      </p:to>
                                    </p:set>
                                    <p:animEffect transition="in" filter="wipe(left)">
                                      <p:cBhvr>
                                        <p:cTn id="17" dur="75"/>
                                        <p:tgtEl>
                                          <p:spTgt spid="7"/>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8" fill="hold" grpId="0" nodeType="clickEffect">
                                  <p:stCondLst>
                                    <p:cond delay="0"/>
                                  </p:stCondLst>
                                  <p:iterate type="lt">
                                    <p:tmPct val="100000"/>
                                  </p:iterate>
                                  <p:childTnLst>
                                    <p:set>
                                      <p:cBhvr>
                                        <p:cTn id="21" dur="1" fill="hold">
                                          <p:stCondLst>
                                            <p:cond delay="0"/>
                                          </p:stCondLst>
                                        </p:cTn>
                                        <p:tgtEl>
                                          <p:spTgt spid="8"/>
                                        </p:tgtEl>
                                        <p:attrNameLst>
                                          <p:attrName>style.visibility</p:attrName>
                                        </p:attrNameLst>
                                      </p:cBhvr>
                                      <p:to>
                                        <p:strVal val="visible"/>
                                      </p:to>
                                    </p:set>
                                    <p:animEffect transition="in" filter="wipe(left)">
                                      <p:cBhvr>
                                        <p:cTn id="22" dur="75"/>
                                        <p:tgtEl>
                                          <p:spTgt spid="8"/>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8" fill="hold" grpId="0" nodeType="clickEffect">
                                  <p:stCondLst>
                                    <p:cond delay="0"/>
                                  </p:stCondLst>
                                  <p:iterate type="lt">
                                    <p:tmPct val="100000"/>
                                  </p:iterate>
                                  <p:childTnLst>
                                    <p:set>
                                      <p:cBhvr>
                                        <p:cTn id="26" dur="1" fill="hold">
                                          <p:stCondLst>
                                            <p:cond delay="0"/>
                                          </p:stCondLst>
                                        </p:cTn>
                                        <p:tgtEl>
                                          <p:spTgt spid="9"/>
                                        </p:tgtEl>
                                        <p:attrNameLst>
                                          <p:attrName>style.visibility</p:attrName>
                                        </p:attrNameLst>
                                      </p:cBhvr>
                                      <p:to>
                                        <p:strVal val="visible"/>
                                      </p:to>
                                    </p:set>
                                    <p:animEffect transition="in" filter="wipe(left)">
                                      <p:cBhvr>
                                        <p:cTn id="27" dur="75"/>
                                        <p:tgtEl>
                                          <p:spTgt spid="9"/>
                                        </p:tgtEl>
                                      </p:cBhvr>
                                    </p:animEffect>
                                  </p:childTnLst>
                                </p:cTn>
                              </p:par>
                            </p:childTnLst>
                          </p:cTn>
                        </p:par>
                      </p:childTnLst>
                    </p:cTn>
                  </p:par>
                  <p:par>
                    <p:cTn id="28" fill="hold">
                      <p:stCondLst>
                        <p:cond delay="indefinite"/>
                      </p:stCondLst>
                      <p:childTnLst>
                        <p:par>
                          <p:cTn id="29" fill="hold">
                            <p:stCondLst>
                              <p:cond delay="0"/>
                            </p:stCondLst>
                            <p:childTnLst>
                              <p:par>
                                <p:cTn id="30" presetID="22" presetClass="entr" presetSubtype="8" fill="hold" grpId="0" nodeType="clickEffect">
                                  <p:stCondLst>
                                    <p:cond delay="0"/>
                                  </p:stCondLst>
                                  <p:iterate type="lt">
                                    <p:tmPct val="100000"/>
                                  </p:iterate>
                                  <p:childTnLst>
                                    <p:set>
                                      <p:cBhvr>
                                        <p:cTn id="31" dur="1" fill="hold">
                                          <p:stCondLst>
                                            <p:cond delay="0"/>
                                          </p:stCondLst>
                                        </p:cTn>
                                        <p:tgtEl>
                                          <p:spTgt spid="10"/>
                                        </p:tgtEl>
                                        <p:attrNameLst>
                                          <p:attrName>style.visibility</p:attrName>
                                        </p:attrNameLst>
                                      </p:cBhvr>
                                      <p:to>
                                        <p:strVal val="visible"/>
                                      </p:to>
                                    </p:set>
                                    <p:animEffect transition="in" filter="wipe(left)">
                                      <p:cBhvr>
                                        <p:cTn id="32" dur="75"/>
                                        <p:tgtEl>
                                          <p:spTgt spid="10"/>
                                        </p:tgtEl>
                                      </p:cBhvr>
                                    </p:animEffect>
                                  </p:childTnLst>
                                </p:cTn>
                              </p:par>
                            </p:childTnLst>
                          </p:cTn>
                        </p:par>
                      </p:childTnLst>
                    </p:cTn>
                  </p:par>
                  <p:par>
                    <p:cTn id="33" fill="hold">
                      <p:stCondLst>
                        <p:cond delay="indefinite"/>
                      </p:stCondLst>
                      <p:childTnLst>
                        <p:par>
                          <p:cTn id="34" fill="hold">
                            <p:stCondLst>
                              <p:cond delay="0"/>
                            </p:stCondLst>
                            <p:childTnLst>
                              <p:par>
                                <p:cTn id="35" presetID="22" presetClass="entr" presetSubtype="8" fill="hold" grpId="0" nodeType="clickEffect">
                                  <p:stCondLst>
                                    <p:cond delay="0"/>
                                  </p:stCondLst>
                                  <p:iterate type="lt">
                                    <p:tmPct val="100000"/>
                                  </p:iterate>
                                  <p:childTnLst>
                                    <p:set>
                                      <p:cBhvr>
                                        <p:cTn id="36" dur="1" fill="hold">
                                          <p:stCondLst>
                                            <p:cond delay="0"/>
                                          </p:stCondLst>
                                        </p:cTn>
                                        <p:tgtEl>
                                          <p:spTgt spid="11"/>
                                        </p:tgtEl>
                                        <p:attrNameLst>
                                          <p:attrName>style.visibility</p:attrName>
                                        </p:attrNameLst>
                                      </p:cBhvr>
                                      <p:to>
                                        <p:strVal val="visible"/>
                                      </p:to>
                                    </p:set>
                                    <p:animEffect transition="in" filter="wipe(left)">
                                      <p:cBhvr>
                                        <p:cTn id="37" dur="75"/>
                                        <p:tgtEl>
                                          <p:spTgt spid="11"/>
                                        </p:tgtEl>
                                      </p:cBhvr>
                                    </p:animEffect>
                                  </p:childTnLst>
                                </p:cTn>
                              </p:par>
                            </p:childTnLst>
                          </p:cTn>
                        </p:par>
                      </p:childTnLst>
                    </p:cTn>
                  </p:par>
                  <p:par>
                    <p:cTn id="38" fill="hold">
                      <p:stCondLst>
                        <p:cond delay="indefinite"/>
                      </p:stCondLst>
                      <p:childTnLst>
                        <p:par>
                          <p:cTn id="39" fill="hold">
                            <p:stCondLst>
                              <p:cond delay="0"/>
                            </p:stCondLst>
                            <p:childTnLst>
                              <p:par>
                                <p:cTn id="40" presetID="22" presetClass="entr" presetSubtype="8" fill="hold" grpId="0" nodeType="clickEffect">
                                  <p:stCondLst>
                                    <p:cond delay="0"/>
                                  </p:stCondLst>
                                  <p:iterate type="lt">
                                    <p:tmPct val="100000"/>
                                  </p:iterate>
                                  <p:childTnLst>
                                    <p:set>
                                      <p:cBhvr>
                                        <p:cTn id="41" dur="1" fill="hold">
                                          <p:stCondLst>
                                            <p:cond delay="0"/>
                                          </p:stCondLst>
                                        </p:cTn>
                                        <p:tgtEl>
                                          <p:spTgt spid="12"/>
                                        </p:tgtEl>
                                        <p:attrNameLst>
                                          <p:attrName>style.visibility</p:attrName>
                                        </p:attrNameLst>
                                      </p:cBhvr>
                                      <p:to>
                                        <p:strVal val="visible"/>
                                      </p:to>
                                    </p:set>
                                    <p:animEffect transition="in" filter="wipe(left)">
                                      <p:cBhvr>
                                        <p:cTn id="42" dur="75"/>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utoUpdateAnimBg="0"/>
      <p:bldP spid="6" grpId="0" autoUpdateAnimBg="0"/>
      <p:bldP spid="7" grpId="0" autoUpdateAnimBg="0"/>
      <p:bldP spid="8" grpId="0" autoUpdateAnimBg="0"/>
      <p:bldP spid="9" grpId="0" autoUpdateAnimBg="0"/>
      <p:bldP spid="10" grpId="0" autoUpdateAnimBg="0"/>
      <p:bldP spid="11" grpId="0" autoUpdateAnimBg="0"/>
      <p:bldP spid="12" grpId="0" autoUpdateAnimBg="0"/>
    </p:bldLst>
  </p:timing>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标题 2">
            <a:extLst>
              <a:ext uri="{FF2B5EF4-FFF2-40B4-BE49-F238E27FC236}">
                <a16:creationId xmlns:a16="http://schemas.microsoft.com/office/drawing/2014/main" id="{90A9080D-2068-4D4E-9BE9-B44BC0799522}"/>
              </a:ext>
            </a:extLst>
          </p:cNvPr>
          <p:cNvSpPr>
            <a:spLocks noGrp="1"/>
          </p:cNvSpPr>
          <p:nvPr>
            <p:ph type="title"/>
          </p:nvPr>
        </p:nvSpPr>
        <p:spPr/>
        <p:txBody>
          <a:bodyPr/>
          <a:lstStyle/>
          <a:p>
            <a:r>
              <a:rPr kumimoji="1" lang="zh-CN" altLang="en-US" dirty="0"/>
              <a:t>第三章 小结</a:t>
            </a:r>
          </a:p>
        </p:txBody>
      </p:sp>
      <p:sp>
        <p:nvSpPr>
          <p:cNvPr id="16" name="Text Box 2">
            <a:extLst>
              <a:ext uri="{FF2B5EF4-FFF2-40B4-BE49-F238E27FC236}">
                <a16:creationId xmlns:a16="http://schemas.microsoft.com/office/drawing/2014/main" id="{6F7DB654-F32C-84ED-D36D-F2A68B8D422E}"/>
              </a:ext>
            </a:extLst>
          </p:cNvPr>
          <p:cNvSpPr txBox="1">
            <a:spLocks noChangeArrowheads="1"/>
          </p:cNvSpPr>
          <p:nvPr/>
        </p:nvSpPr>
        <p:spPr bwMode="auto">
          <a:xfrm>
            <a:off x="2697512" y="1556181"/>
            <a:ext cx="7086600" cy="519113"/>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p>
            <a:pPr eaLnBrk="1" hangingPunct="1">
              <a:defRPr/>
            </a:pPr>
            <a:r>
              <a:rPr lang="zh-CN" altLang="en-US" sz="2800" b="1">
                <a:solidFill>
                  <a:srgbClr val="0033CC"/>
                </a:solidFill>
                <a:effectLst>
                  <a:outerShdw blurRad="38100" dist="38100" dir="2700000" algn="tl">
                    <a:srgbClr val="C0C0C0"/>
                  </a:outerShdw>
                </a:effectLst>
              </a:rPr>
              <a:t>二、分立元件门电路</a:t>
            </a:r>
          </a:p>
        </p:txBody>
      </p:sp>
      <p:sp>
        <p:nvSpPr>
          <p:cNvPr id="17" name="Text Box 3">
            <a:extLst>
              <a:ext uri="{FF2B5EF4-FFF2-40B4-BE49-F238E27FC236}">
                <a16:creationId xmlns:a16="http://schemas.microsoft.com/office/drawing/2014/main" id="{A5852174-9C75-6559-88A4-AD69C465C51C}"/>
              </a:ext>
            </a:extLst>
          </p:cNvPr>
          <p:cNvSpPr txBox="1">
            <a:spLocks noChangeArrowheads="1"/>
          </p:cNvSpPr>
          <p:nvPr/>
        </p:nvSpPr>
        <p:spPr bwMode="auto">
          <a:xfrm>
            <a:off x="1991075" y="2183244"/>
            <a:ext cx="8001000" cy="9461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eaLnBrk="1" hangingPunct="1">
              <a:defRPr/>
            </a:pPr>
            <a:r>
              <a:rPr lang="en-US" altLang="zh-CN" sz="2800" b="1"/>
              <a:t>        </a:t>
            </a:r>
            <a:r>
              <a:rPr lang="zh-CN" altLang="en-US" sz="2800" b="1"/>
              <a:t>主要介绍了由</a:t>
            </a:r>
            <a:r>
              <a:rPr lang="zh-CN" altLang="en-US" sz="2800" b="1">
                <a:effectLst>
                  <a:outerShdw blurRad="38100" dist="38100" dir="2700000" algn="tl">
                    <a:srgbClr val="C0C0C0"/>
                  </a:outerShdw>
                </a:effectLst>
              </a:rPr>
              <a:t>半导体二极管、三极管和 </a:t>
            </a:r>
            <a:r>
              <a:rPr lang="en-US" altLang="zh-CN" sz="2800" b="1">
                <a:effectLst>
                  <a:outerShdw blurRad="38100" dist="38100" dir="2700000" algn="tl">
                    <a:srgbClr val="C0C0C0"/>
                  </a:outerShdw>
                </a:effectLst>
              </a:rPr>
              <a:t>MOS </a:t>
            </a:r>
            <a:r>
              <a:rPr lang="zh-CN" altLang="en-US" sz="2800" b="1">
                <a:effectLst>
                  <a:outerShdw blurRad="38100" dist="38100" dir="2700000" algn="tl">
                    <a:srgbClr val="C0C0C0"/>
                  </a:outerShdw>
                </a:effectLst>
              </a:rPr>
              <a:t>管</a:t>
            </a:r>
            <a:r>
              <a:rPr lang="zh-CN" altLang="en-US" sz="2800" b="1"/>
              <a:t>构成的与门、或门和非门。</a:t>
            </a:r>
            <a:endParaRPr lang="zh-CN" altLang="en-US" sz="2800" b="1">
              <a:solidFill>
                <a:srgbClr val="0033CC"/>
              </a:solidFill>
              <a:effectLst>
                <a:outerShdw blurRad="38100" dist="38100" dir="2700000" algn="tl">
                  <a:srgbClr val="C0C0C0"/>
                </a:outerShdw>
              </a:effectLst>
            </a:endParaRPr>
          </a:p>
        </p:txBody>
      </p:sp>
      <p:sp>
        <p:nvSpPr>
          <p:cNvPr id="18" name="Rectangle 4">
            <a:extLst>
              <a:ext uri="{FF2B5EF4-FFF2-40B4-BE49-F238E27FC236}">
                <a16:creationId xmlns:a16="http://schemas.microsoft.com/office/drawing/2014/main" id="{889A01F1-AEB9-B550-DB85-D174296139C4}"/>
              </a:ext>
            </a:extLst>
          </p:cNvPr>
          <p:cNvSpPr>
            <a:spLocks noChangeArrowheads="1"/>
          </p:cNvSpPr>
          <p:nvPr/>
        </p:nvSpPr>
        <p:spPr bwMode="auto">
          <a:xfrm>
            <a:off x="1992662" y="3370694"/>
            <a:ext cx="8305800" cy="180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eaLnBrk="1" hangingPunct="1">
              <a:defRPr/>
            </a:pPr>
            <a:r>
              <a:rPr lang="en-US" altLang="zh-CN" sz="2800" b="1">
                <a:effectLst>
                  <a:outerShdw blurRad="38100" dist="38100" dir="2700000" algn="tl">
                    <a:srgbClr val="C0C0C0"/>
                  </a:outerShdw>
                </a:effectLst>
              </a:rPr>
              <a:t>        </a:t>
            </a:r>
            <a:r>
              <a:rPr lang="zh-CN" altLang="en-US" sz="2800" b="1"/>
              <a:t>虽然，</a:t>
            </a:r>
            <a:r>
              <a:rPr lang="zh-CN" altLang="en-US" sz="2800" b="1">
                <a:solidFill>
                  <a:srgbClr val="FF0066"/>
                </a:solidFill>
              </a:rPr>
              <a:t>分立元件门电路</a:t>
            </a:r>
            <a:r>
              <a:rPr lang="zh-CN" altLang="en-US" sz="2800" b="1"/>
              <a:t>不是本章的重点，但是通过对这些电路的分析，可以体会到</a:t>
            </a:r>
            <a:r>
              <a:rPr lang="zh-CN" altLang="en-US" sz="2800" b="1">
                <a:solidFill>
                  <a:srgbClr val="FF0066"/>
                </a:solidFill>
              </a:rPr>
              <a:t>与</a:t>
            </a:r>
            <a:r>
              <a:rPr lang="zh-CN" altLang="en-US" sz="2800" b="1"/>
              <a:t>、</a:t>
            </a:r>
            <a:r>
              <a:rPr lang="zh-CN" altLang="en-US" sz="2800" b="1">
                <a:solidFill>
                  <a:srgbClr val="FF0066"/>
                </a:solidFill>
              </a:rPr>
              <a:t>或</a:t>
            </a:r>
            <a:r>
              <a:rPr lang="zh-CN" altLang="en-US" sz="2800" b="1"/>
              <a:t>、</a:t>
            </a:r>
            <a:r>
              <a:rPr lang="zh-CN" altLang="en-US" sz="2800" b="1">
                <a:solidFill>
                  <a:srgbClr val="FF0066"/>
                </a:solidFill>
              </a:rPr>
              <a:t>非</a:t>
            </a:r>
            <a:r>
              <a:rPr lang="zh-CN" altLang="en-US" sz="2800" b="1"/>
              <a:t>三种最基本的逻辑运算，是如何用半导体电子电路实现的，这将有助于后面</a:t>
            </a:r>
            <a:r>
              <a:rPr lang="zh-CN" altLang="en-US" sz="2800" b="1">
                <a:solidFill>
                  <a:srgbClr val="FF0066"/>
                </a:solidFill>
              </a:rPr>
              <a:t>集成门电路</a:t>
            </a:r>
            <a:r>
              <a:rPr lang="zh-CN" altLang="en-US" sz="2800" b="1"/>
              <a:t>的学习。</a:t>
            </a:r>
          </a:p>
        </p:txBody>
      </p:sp>
      <p:sp>
        <p:nvSpPr>
          <p:cNvPr id="5" name="灯片编号占位符 4">
            <a:extLst>
              <a:ext uri="{FF2B5EF4-FFF2-40B4-BE49-F238E27FC236}">
                <a16:creationId xmlns:a16="http://schemas.microsoft.com/office/drawing/2014/main" id="{5B436F79-14BF-EA55-53B6-A0AC164E4C8D}"/>
              </a:ext>
            </a:extLst>
          </p:cNvPr>
          <p:cNvSpPr>
            <a:spLocks noGrp="1"/>
          </p:cNvSpPr>
          <p:nvPr>
            <p:ph type="sldNum" sz="quarter" idx="12"/>
          </p:nvPr>
        </p:nvSpPr>
        <p:spPr/>
        <p:txBody>
          <a:bodyPr/>
          <a:lstStyle/>
          <a:p>
            <a:fld id="{392CBAA0-59E6-204E-8F03-85E5040D48B8}" type="slidenum">
              <a:rPr kumimoji="1" lang="zh-CN" altLang="en-US" smtClean="0"/>
              <a:t>128</a:t>
            </a:fld>
            <a:r>
              <a:rPr kumimoji="1" lang="en-US" altLang="zh-CN"/>
              <a:t>/132</a:t>
            </a:r>
            <a:endParaRPr kumimoji="1" lang="zh-CN" altLang="en-US" dirty="0"/>
          </a:p>
        </p:txBody>
      </p:sp>
    </p:spTree>
    <p:extLst>
      <p:ext uri="{BB962C8B-B14F-4D97-AF65-F5344CB8AC3E}">
        <p14:creationId xmlns:p14="http://schemas.microsoft.com/office/powerpoint/2010/main" val="293577971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iterate type="lt">
                                    <p:tmPct val="100000"/>
                                  </p:iterate>
                                  <p:childTnLst>
                                    <p:set>
                                      <p:cBhvr>
                                        <p:cTn id="6" dur="1" fill="hold">
                                          <p:stCondLst>
                                            <p:cond delay="0"/>
                                          </p:stCondLst>
                                        </p:cTn>
                                        <p:tgtEl>
                                          <p:spTgt spid="16"/>
                                        </p:tgtEl>
                                        <p:attrNameLst>
                                          <p:attrName>style.visibility</p:attrName>
                                        </p:attrNameLst>
                                      </p:cBhvr>
                                      <p:to>
                                        <p:strVal val="visible"/>
                                      </p:to>
                                    </p:set>
                                    <p:animEffect transition="in" filter="wipe(left)">
                                      <p:cBhvr>
                                        <p:cTn id="7" dur="75"/>
                                        <p:tgtEl>
                                          <p:spTgt spid="16"/>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grpId="0" nodeType="clickEffect">
                                  <p:stCondLst>
                                    <p:cond delay="0"/>
                                  </p:stCondLst>
                                  <p:iterate type="lt">
                                    <p:tmPct val="100000"/>
                                  </p:iterate>
                                  <p:childTnLst>
                                    <p:set>
                                      <p:cBhvr>
                                        <p:cTn id="11" dur="1" fill="hold">
                                          <p:stCondLst>
                                            <p:cond delay="0"/>
                                          </p:stCondLst>
                                        </p:cTn>
                                        <p:tgtEl>
                                          <p:spTgt spid="17"/>
                                        </p:tgtEl>
                                        <p:attrNameLst>
                                          <p:attrName>style.visibility</p:attrName>
                                        </p:attrNameLst>
                                      </p:cBhvr>
                                      <p:to>
                                        <p:strVal val="visible"/>
                                      </p:to>
                                    </p:set>
                                    <p:animEffect transition="in" filter="wipe(left)">
                                      <p:cBhvr>
                                        <p:cTn id="12" dur="75"/>
                                        <p:tgtEl>
                                          <p:spTgt spid="17"/>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grpId="0" nodeType="clickEffect">
                                  <p:stCondLst>
                                    <p:cond delay="0"/>
                                  </p:stCondLst>
                                  <p:iterate type="lt">
                                    <p:tmPct val="100000"/>
                                  </p:iterate>
                                  <p:childTnLst>
                                    <p:set>
                                      <p:cBhvr>
                                        <p:cTn id="16" dur="1" fill="hold">
                                          <p:stCondLst>
                                            <p:cond delay="0"/>
                                          </p:stCondLst>
                                        </p:cTn>
                                        <p:tgtEl>
                                          <p:spTgt spid="18"/>
                                        </p:tgtEl>
                                        <p:attrNameLst>
                                          <p:attrName>style.visibility</p:attrName>
                                        </p:attrNameLst>
                                      </p:cBhvr>
                                      <p:to>
                                        <p:strVal val="visible"/>
                                      </p:to>
                                    </p:set>
                                    <p:animEffect transition="in" filter="wipe(left)">
                                      <p:cBhvr>
                                        <p:cTn id="17" dur="75"/>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utoUpdateAnimBg="0"/>
      <p:bldP spid="17" grpId="0" autoUpdateAnimBg="0"/>
      <p:bldP spid="18" grpId="0" autoUpdateAnimBg="0"/>
    </p:bldLst>
  </p:timing>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标题 2">
            <a:extLst>
              <a:ext uri="{FF2B5EF4-FFF2-40B4-BE49-F238E27FC236}">
                <a16:creationId xmlns:a16="http://schemas.microsoft.com/office/drawing/2014/main" id="{90A9080D-2068-4D4E-9BE9-B44BC0799522}"/>
              </a:ext>
            </a:extLst>
          </p:cNvPr>
          <p:cNvSpPr>
            <a:spLocks noGrp="1"/>
          </p:cNvSpPr>
          <p:nvPr>
            <p:ph type="title"/>
          </p:nvPr>
        </p:nvSpPr>
        <p:spPr/>
        <p:txBody>
          <a:bodyPr/>
          <a:lstStyle/>
          <a:p>
            <a:r>
              <a:rPr kumimoji="1" lang="zh-CN" altLang="en-US" dirty="0"/>
              <a:t>第三章 小结</a:t>
            </a:r>
          </a:p>
        </p:txBody>
      </p:sp>
      <p:sp>
        <p:nvSpPr>
          <p:cNvPr id="5" name="Text Box 2">
            <a:extLst>
              <a:ext uri="{FF2B5EF4-FFF2-40B4-BE49-F238E27FC236}">
                <a16:creationId xmlns:a16="http://schemas.microsoft.com/office/drawing/2014/main" id="{FA07E49F-9611-B100-9DF1-F587F00C0433}"/>
              </a:ext>
            </a:extLst>
          </p:cNvPr>
          <p:cNvSpPr txBox="1">
            <a:spLocks noChangeArrowheads="1"/>
          </p:cNvSpPr>
          <p:nvPr/>
        </p:nvSpPr>
        <p:spPr bwMode="auto">
          <a:xfrm>
            <a:off x="2162497" y="899009"/>
            <a:ext cx="7086600" cy="519113"/>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p>
            <a:pPr eaLnBrk="1" hangingPunct="1">
              <a:defRPr/>
            </a:pPr>
            <a:r>
              <a:rPr lang="zh-CN" altLang="en-US" sz="2800" b="1">
                <a:solidFill>
                  <a:srgbClr val="0033CC"/>
                </a:solidFill>
                <a:effectLst>
                  <a:outerShdw blurRad="38100" dist="38100" dir="2700000" algn="tl">
                    <a:srgbClr val="C0C0C0"/>
                  </a:outerShdw>
                </a:effectLst>
              </a:rPr>
              <a:t>三、集成门电路 </a:t>
            </a:r>
            <a:r>
              <a:rPr lang="en-US" altLang="zh-CN" sz="2800" b="1">
                <a:solidFill>
                  <a:srgbClr val="FF0066"/>
                </a:solidFill>
                <a:effectLst>
                  <a:outerShdw blurRad="38100" dist="38100" dir="2700000" algn="tl">
                    <a:srgbClr val="C0C0C0"/>
                  </a:outerShdw>
                </a:effectLst>
              </a:rPr>
              <a:t>— </a:t>
            </a:r>
            <a:r>
              <a:rPr lang="zh-CN" altLang="en-US" sz="2800" b="1">
                <a:solidFill>
                  <a:srgbClr val="FF0066"/>
                </a:solidFill>
                <a:effectLst>
                  <a:outerShdw blurRad="38100" dist="38100" dir="2700000" algn="tl">
                    <a:srgbClr val="C0C0C0"/>
                  </a:outerShdw>
                </a:effectLst>
              </a:rPr>
              <a:t>本章重点</a:t>
            </a:r>
            <a:endParaRPr lang="zh-CN" altLang="en-US" sz="2800" b="1">
              <a:solidFill>
                <a:srgbClr val="0033CC"/>
              </a:solidFill>
              <a:effectLst>
                <a:outerShdw blurRad="38100" dist="38100" dir="2700000" algn="tl">
                  <a:srgbClr val="C0C0C0"/>
                </a:outerShdw>
              </a:effectLst>
            </a:endParaRPr>
          </a:p>
        </p:txBody>
      </p:sp>
      <p:sp>
        <p:nvSpPr>
          <p:cNvPr id="6" name="Text Box 3">
            <a:extLst>
              <a:ext uri="{FF2B5EF4-FFF2-40B4-BE49-F238E27FC236}">
                <a16:creationId xmlns:a16="http://schemas.microsoft.com/office/drawing/2014/main" id="{703E295B-58B3-F394-7F25-3BDF6F809487}"/>
              </a:ext>
            </a:extLst>
          </p:cNvPr>
          <p:cNvSpPr txBox="1">
            <a:spLocks noChangeArrowheads="1"/>
          </p:cNvSpPr>
          <p:nvPr/>
        </p:nvSpPr>
        <p:spPr bwMode="auto">
          <a:xfrm>
            <a:off x="1363985" y="1511784"/>
            <a:ext cx="9345344" cy="95410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dirty="0"/>
              <a:t>        </a:t>
            </a:r>
            <a:r>
              <a:rPr lang="zh-CN" altLang="en-US" sz="2800" b="1" dirty="0"/>
              <a:t>主要介绍了 </a:t>
            </a:r>
            <a:r>
              <a:rPr lang="en-US" altLang="zh-CN" sz="2800" b="1" dirty="0">
                <a:solidFill>
                  <a:srgbClr val="FF0066"/>
                </a:solidFill>
              </a:rPr>
              <a:t>CMOS</a:t>
            </a:r>
            <a:r>
              <a:rPr lang="en-US" altLang="zh-CN" sz="2800" b="1" dirty="0"/>
              <a:t> </a:t>
            </a:r>
            <a:r>
              <a:rPr lang="zh-CN" altLang="en-US" sz="2800" b="1" dirty="0"/>
              <a:t>和</a:t>
            </a:r>
            <a:r>
              <a:rPr lang="zh-CN" altLang="en-US" sz="2800" b="1" dirty="0">
                <a:solidFill>
                  <a:srgbClr val="FF0066"/>
                </a:solidFill>
              </a:rPr>
              <a:t> </a:t>
            </a:r>
            <a:r>
              <a:rPr lang="en-US" altLang="zh-CN" sz="2800" b="1" dirty="0">
                <a:solidFill>
                  <a:srgbClr val="FF0066"/>
                </a:solidFill>
              </a:rPr>
              <a:t>TTL</a:t>
            </a:r>
            <a:r>
              <a:rPr lang="en-US" altLang="zh-CN" sz="2800" b="1" dirty="0"/>
              <a:t> </a:t>
            </a:r>
            <a:r>
              <a:rPr lang="zh-CN" altLang="en-US" sz="2800" b="1" dirty="0"/>
              <a:t>集成门电路，重点应放在它们的输出与输入之间的逻辑特性和外部电气特性上。</a:t>
            </a:r>
            <a:endParaRPr lang="zh-CN" altLang="en-US" sz="2800" b="1" dirty="0">
              <a:solidFill>
                <a:srgbClr val="0033CC"/>
              </a:solidFill>
            </a:endParaRPr>
          </a:p>
        </p:txBody>
      </p:sp>
      <p:sp>
        <p:nvSpPr>
          <p:cNvPr id="7" name="Text Box 4">
            <a:extLst>
              <a:ext uri="{FF2B5EF4-FFF2-40B4-BE49-F238E27FC236}">
                <a16:creationId xmlns:a16="http://schemas.microsoft.com/office/drawing/2014/main" id="{7129CC78-B238-9559-8D58-21AA5F9F1C00}"/>
              </a:ext>
            </a:extLst>
          </p:cNvPr>
          <p:cNvSpPr txBox="1">
            <a:spLocks noChangeArrowheads="1"/>
          </p:cNvSpPr>
          <p:nvPr/>
        </p:nvSpPr>
        <p:spPr bwMode="auto">
          <a:xfrm>
            <a:off x="2133922" y="2915134"/>
            <a:ext cx="5202238"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eaLnBrk="1" hangingPunct="1">
              <a:defRPr/>
            </a:pPr>
            <a:r>
              <a:rPr lang="en-US" altLang="zh-CN" sz="2800" b="1">
                <a:solidFill>
                  <a:srgbClr val="FF0066"/>
                </a:solidFill>
              </a:rPr>
              <a:t>1. </a:t>
            </a:r>
            <a:r>
              <a:rPr lang="zh-CN" altLang="en-US" sz="2800" b="1">
                <a:solidFill>
                  <a:srgbClr val="FF0066"/>
                </a:solidFill>
                <a:effectLst>
                  <a:outerShdw blurRad="38100" dist="38100" dir="2700000" algn="tl">
                    <a:srgbClr val="C0C0C0"/>
                  </a:outerShdw>
                </a:effectLst>
              </a:rPr>
              <a:t>逻辑特性（逻辑功能）</a:t>
            </a:r>
            <a:r>
              <a:rPr lang="zh-CN" altLang="en-US" sz="2800" b="1">
                <a:solidFill>
                  <a:srgbClr val="FF0066"/>
                </a:solidFill>
              </a:rPr>
              <a:t>：</a:t>
            </a:r>
          </a:p>
        </p:txBody>
      </p:sp>
      <p:sp>
        <p:nvSpPr>
          <p:cNvPr id="8" name="Text Box 5">
            <a:extLst>
              <a:ext uri="{FF2B5EF4-FFF2-40B4-BE49-F238E27FC236}">
                <a16:creationId xmlns:a16="http://schemas.microsoft.com/office/drawing/2014/main" id="{D17B2064-DE92-92A4-8878-B9E476FC29FD}"/>
              </a:ext>
            </a:extLst>
          </p:cNvPr>
          <p:cNvSpPr txBox="1">
            <a:spLocks noChangeArrowheads="1"/>
          </p:cNvSpPr>
          <p:nvPr/>
        </p:nvSpPr>
        <p:spPr bwMode="auto">
          <a:xfrm>
            <a:off x="2097410" y="3485047"/>
            <a:ext cx="8188325" cy="8223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zh-CN" altLang="en-US" b="1">
                <a:solidFill>
                  <a:srgbClr val="0033CC"/>
                </a:solidFill>
              </a:rPr>
              <a:t>普通功能 </a:t>
            </a:r>
            <a:r>
              <a:rPr lang="en-US" altLang="zh-CN" b="1"/>
              <a:t>— </a:t>
            </a:r>
            <a:r>
              <a:rPr lang="zh-CN" altLang="en-US" b="1"/>
              <a:t>与门、或门、非门、与非门、或非门、与或非</a:t>
            </a:r>
          </a:p>
          <a:p>
            <a:pPr eaLnBrk="1" hangingPunct="1"/>
            <a:r>
              <a:rPr lang="zh-CN" altLang="en-US" b="1"/>
              <a:t>                      门和异或门。</a:t>
            </a:r>
          </a:p>
        </p:txBody>
      </p:sp>
      <p:sp>
        <p:nvSpPr>
          <p:cNvPr id="9" name="Text Box 6">
            <a:extLst>
              <a:ext uri="{FF2B5EF4-FFF2-40B4-BE49-F238E27FC236}">
                <a16:creationId xmlns:a16="http://schemas.microsoft.com/office/drawing/2014/main" id="{E74C7CB9-F7C7-7E6B-83E3-DC7EE6582412}"/>
              </a:ext>
            </a:extLst>
          </p:cNvPr>
          <p:cNvSpPr txBox="1">
            <a:spLocks noChangeArrowheads="1"/>
          </p:cNvSpPr>
          <p:nvPr/>
        </p:nvSpPr>
        <p:spPr bwMode="auto">
          <a:xfrm>
            <a:off x="2160910" y="4329597"/>
            <a:ext cx="767715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zh-CN" altLang="en-US" b="1">
                <a:solidFill>
                  <a:srgbClr val="0033CC"/>
                </a:solidFill>
              </a:rPr>
              <a:t>特殊功能</a:t>
            </a:r>
            <a:r>
              <a:rPr lang="zh-CN" altLang="en-US" b="1"/>
              <a:t> </a:t>
            </a:r>
            <a:r>
              <a:rPr lang="en-US" altLang="zh-CN" b="1"/>
              <a:t>— </a:t>
            </a:r>
            <a:r>
              <a:rPr lang="zh-CN" altLang="en-US" b="1">
                <a:solidFill>
                  <a:srgbClr val="CC0000"/>
                </a:solidFill>
              </a:rPr>
              <a:t>三态门、</a:t>
            </a:r>
            <a:r>
              <a:rPr lang="en-US" altLang="zh-CN" b="1">
                <a:solidFill>
                  <a:srgbClr val="CC0000"/>
                </a:solidFill>
              </a:rPr>
              <a:t>OC</a:t>
            </a:r>
            <a:r>
              <a:rPr lang="zh-CN" altLang="en-US" b="1">
                <a:solidFill>
                  <a:srgbClr val="CC0000"/>
                </a:solidFill>
              </a:rPr>
              <a:t>门、</a:t>
            </a:r>
            <a:r>
              <a:rPr lang="en-US" altLang="zh-CN" b="1">
                <a:solidFill>
                  <a:srgbClr val="CC0000"/>
                </a:solidFill>
              </a:rPr>
              <a:t>OD</a:t>
            </a:r>
            <a:r>
              <a:rPr lang="zh-CN" altLang="en-US" b="1">
                <a:solidFill>
                  <a:srgbClr val="CC0000"/>
                </a:solidFill>
              </a:rPr>
              <a:t>门和传输门</a:t>
            </a:r>
            <a:r>
              <a:rPr lang="zh-CN" altLang="en-US" b="1"/>
              <a:t>。</a:t>
            </a:r>
          </a:p>
        </p:txBody>
      </p:sp>
      <p:sp>
        <p:nvSpPr>
          <p:cNvPr id="10" name="Text Box 7">
            <a:extLst>
              <a:ext uri="{FF2B5EF4-FFF2-40B4-BE49-F238E27FC236}">
                <a16:creationId xmlns:a16="http://schemas.microsoft.com/office/drawing/2014/main" id="{9D4489C8-3FEF-8D36-E6B9-41C44F1CB5C4}"/>
              </a:ext>
            </a:extLst>
          </p:cNvPr>
          <p:cNvSpPr txBox="1">
            <a:spLocks noChangeArrowheads="1"/>
          </p:cNvSpPr>
          <p:nvPr/>
        </p:nvSpPr>
        <p:spPr bwMode="auto">
          <a:xfrm>
            <a:off x="2116460" y="4999522"/>
            <a:ext cx="5202237"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eaLnBrk="1" hangingPunct="1">
              <a:defRPr/>
            </a:pPr>
            <a:r>
              <a:rPr lang="en-US" altLang="zh-CN" sz="2800" b="1">
                <a:solidFill>
                  <a:srgbClr val="FF0066"/>
                </a:solidFill>
              </a:rPr>
              <a:t>2. </a:t>
            </a:r>
            <a:r>
              <a:rPr lang="zh-CN" altLang="en-US" sz="2800" b="1">
                <a:solidFill>
                  <a:srgbClr val="FF0066"/>
                </a:solidFill>
                <a:effectLst>
                  <a:outerShdw blurRad="38100" dist="38100" dir="2700000" algn="tl">
                    <a:srgbClr val="C0C0C0"/>
                  </a:outerShdw>
                </a:effectLst>
              </a:rPr>
              <a:t>电气特性</a:t>
            </a:r>
            <a:r>
              <a:rPr lang="zh-CN" altLang="en-US" sz="2800" b="1">
                <a:solidFill>
                  <a:srgbClr val="FF0066"/>
                </a:solidFill>
              </a:rPr>
              <a:t>：</a:t>
            </a:r>
          </a:p>
        </p:txBody>
      </p:sp>
      <p:sp>
        <p:nvSpPr>
          <p:cNvPr id="11" name="Text Box 8">
            <a:extLst>
              <a:ext uri="{FF2B5EF4-FFF2-40B4-BE49-F238E27FC236}">
                <a16:creationId xmlns:a16="http://schemas.microsoft.com/office/drawing/2014/main" id="{B99A0E35-2CA6-7857-6012-3BB4F71F31A9}"/>
              </a:ext>
            </a:extLst>
          </p:cNvPr>
          <p:cNvSpPr txBox="1">
            <a:spLocks noChangeArrowheads="1"/>
          </p:cNvSpPr>
          <p:nvPr/>
        </p:nvSpPr>
        <p:spPr bwMode="auto">
          <a:xfrm>
            <a:off x="2127572" y="5636109"/>
            <a:ext cx="8188325"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zh-CN" altLang="en-US" b="1">
                <a:solidFill>
                  <a:srgbClr val="0033CC"/>
                </a:solidFill>
              </a:rPr>
              <a:t>静态特性 </a:t>
            </a:r>
            <a:r>
              <a:rPr lang="en-US" altLang="zh-CN" b="1"/>
              <a:t>— </a:t>
            </a:r>
            <a:r>
              <a:rPr lang="zh-CN" altLang="en-US" b="1"/>
              <a:t>主要是输入特性、输出特性和传输特性。</a:t>
            </a:r>
          </a:p>
        </p:txBody>
      </p:sp>
      <p:sp>
        <p:nvSpPr>
          <p:cNvPr id="12" name="Text Box 9">
            <a:extLst>
              <a:ext uri="{FF2B5EF4-FFF2-40B4-BE49-F238E27FC236}">
                <a16:creationId xmlns:a16="http://schemas.microsoft.com/office/drawing/2014/main" id="{2425B8BE-800F-1119-E612-1C7726AE80B7}"/>
              </a:ext>
            </a:extLst>
          </p:cNvPr>
          <p:cNvSpPr txBox="1">
            <a:spLocks noChangeArrowheads="1"/>
          </p:cNvSpPr>
          <p:nvPr/>
        </p:nvSpPr>
        <p:spPr bwMode="auto">
          <a:xfrm>
            <a:off x="2127572" y="6156809"/>
            <a:ext cx="8188325"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zh-CN" altLang="en-US" b="1">
                <a:solidFill>
                  <a:srgbClr val="0033CC"/>
                </a:solidFill>
              </a:rPr>
              <a:t>动态特性 </a:t>
            </a:r>
            <a:r>
              <a:rPr lang="en-US" altLang="zh-CN" b="1"/>
              <a:t>— </a:t>
            </a:r>
            <a:r>
              <a:rPr lang="zh-CN" altLang="en-US" b="1"/>
              <a:t>主要是传输延迟时间的概念。</a:t>
            </a:r>
          </a:p>
        </p:txBody>
      </p:sp>
      <p:sp>
        <p:nvSpPr>
          <p:cNvPr id="13" name="灯片编号占位符 12">
            <a:extLst>
              <a:ext uri="{FF2B5EF4-FFF2-40B4-BE49-F238E27FC236}">
                <a16:creationId xmlns:a16="http://schemas.microsoft.com/office/drawing/2014/main" id="{21D98372-3DDE-88A7-FE69-37FEC135E376}"/>
              </a:ext>
            </a:extLst>
          </p:cNvPr>
          <p:cNvSpPr>
            <a:spLocks noGrp="1"/>
          </p:cNvSpPr>
          <p:nvPr>
            <p:ph type="sldNum" sz="quarter" idx="12"/>
          </p:nvPr>
        </p:nvSpPr>
        <p:spPr/>
        <p:txBody>
          <a:bodyPr/>
          <a:lstStyle/>
          <a:p>
            <a:fld id="{392CBAA0-59E6-204E-8F03-85E5040D48B8}" type="slidenum">
              <a:rPr kumimoji="1" lang="zh-CN" altLang="en-US" smtClean="0"/>
              <a:t>129</a:t>
            </a:fld>
            <a:r>
              <a:rPr kumimoji="1" lang="en-US" altLang="zh-CN"/>
              <a:t>/132</a:t>
            </a:r>
            <a:endParaRPr kumimoji="1" lang="zh-CN" altLang="en-US" dirty="0"/>
          </a:p>
        </p:txBody>
      </p:sp>
    </p:spTree>
    <p:extLst>
      <p:ext uri="{BB962C8B-B14F-4D97-AF65-F5344CB8AC3E}">
        <p14:creationId xmlns:p14="http://schemas.microsoft.com/office/powerpoint/2010/main" val="27168551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iterate type="lt">
                                    <p:tmPct val="100000"/>
                                  </p:iterate>
                                  <p:childTnLst>
                                    <p:set>
                                      <p:cBhvr>
                                        <p:cTn id="6" dur="1" fill="hold">
                                          <p:stCondLst>
                                            <p:cond delay="0"/>
                                          </p:stCondLst>
                                        </p:cTn>
                                        <p:tgtEl>
                                          <p:spTgt spid="5"/>
                                        </p:tgtEl>
                                        <p:attrNameLst>
                                          <p:attrName>style.visibility</p:attrName>
                                        </p:attrNameLst>
                                      </p:cBhvr>
                                      <p:to>
                                        <p:strVal val="visible"/>
                                      </p:to>
                                    </p:set>
                                    <p:animEffect transition="in" filter="wipe(left)">
                                      <p:cBhvr>
                                        <p:cTn id="7" dur="75"/>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grpId="0" nodeType="clickEffect">
                                  <p:stCondLst>
                                    <p:cond delay="0"/>
                                  </p:stCondLst>
                                  <p:iterate type="lt">
                                    <p:tmPct val="100000"/>
                                  </p:iterate>
                                  <p:childTnLst>
                                    <p:set>
                                      <p:cBhvr>
                                        <p:cTn id="11" dur="1" fill="hold">
                                          <p:stCondLst>
                                            <p:cond delay="0"/>
                                          </p:stCondLst>
                                        </p:cTn>
                                        <p:tgtEl>
                                          <p:spTgt spid="6"/>
                                        </p:tgtEl>
                                        <p:attrNameLst>
                                          <p:attrName>style.visibility</p:attrName>
                                        </p:attrNameLst>
                                      </p:cBhvr>
                                      <p:to>
                                        <p:strVal val="visible"/>
                                      </p:to>
                                    </p:set>
                                    <p:animEffect transition="in" filter="wipe(left)">
                                      <p:cBhvr>
                                        <p:cTn id="12" dur="75"/>
                                        <p:tgtEl>
                                          <p:spTgt spid="6"/>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grpId="0" nodeType="clickEffect">
                                  <p:stCondLst>
                                    <p:cond delay="0"/>
                                  </p:stCondLst>
                                  <p:iterate type="lt">
                                    <p:tmPct val="100000"/>
                                  </p:iterate>
                                  <p:childTnLst>
                                    <p:set>
                                      <p:cBhvr>
                                        <p:cTn id="16" dur="1" fill="hold">
                                          <p:stCondLst>
                                            <p:cond delay="0"/>
                                          </p:stCondLst>
                                        </p:cTn>
                                        <p:tgtEl>
                                          <p:spTgt spid="7"/>
                                        </p:tgtEl>
                                        <p:attrNameLst>
                                          <p:attrName>style.visibility</p:attrName>
                                        </p:attrNameLst>
                                      </p:cBhvr>
                                      <p:to>
                                        <p:strVal val="visible"/>
                                      </p:to>
                                    </p:set>
                                    <p:animEffect transition="in" filter="wipe(left)">
                                      <p:cBhvr>
                                        <p:cTn id="17" dur="75"/>
                                        <p:tgtEl>
                                          <p:spTgt spid="7"/>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8" fill="hold" grpId="0" nodeType="clickEffect">
                                  <p:stCondLst>
                                    <p:cond delay="0"/>
                                  </p:stCondLst>
                                  <p:iterate type="lt">
                                    <p:tmPct val="100000"/>
                                  </p:iterate>
                                  <p:childTnLst>
                                    <p:set>
                                      <p:cBhvr>
                                        <p:cTn id="21" dur="1" fill="hold">
                                          <p:stCondLst>
                                            <p:cond delay="0"/>
                                          </p:stCondLst>
                                        </p:cTn>
                                        <p:tgtEl>
                                          <p:spTgt spid="8"/>
                                        </p:tgtEl>
                                        <p:attrNameLst>
                                          <p:attrName>style.visibility</p:attrName>
                                        </p:attrNameLst>
                                      </p:cBhvr>
                                      <p:to>
                                        <p:strVal val="visible"/>
                                      </p:to>
                                    </p:set>
                                    <p:animEffect transition="in" filter="wipe(left)">
                                      <p:cBhvr>
                                        <p:cTn id="22" dur="75"/>
                                        <p:tgtEl>
                                          <p:spTgt spid="8"/>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8" fill="hold" grpId="0" nodeType="clickEffect">
                                  <p:stCondLst>
                                    <p:cond delay="0"/>
                                  </p:stCondLst>
                                  <p:iterate type="lt">
                                    <p:tmPct val="100000"/>
                                  </p:iterate>
                                  <p:childTnLst>
                                    <p:set>
                                      <p:cBhvr>
                                        <p:cTn id="26" dur="1" fill="hold">
                                          <p:stCondLst>
                                            <p:cond delay="0"/>
                                          </p:stCondLst>
                                        </p:cTn>
                                        <p:tgtEl>
                                          <p:spTgt spid="9"/>
                                        </p:tgtEl>
                                        <p:attrNameLst>
                                          <p:attrName>style.visibility</p:attrName>
                                        </p:attrNameLst>
                                      </p:cBhvr>
                                      <p:to>
                                        <p:strVal val="visible"/>
                                      </p:to>
                                    </p:set>
                                    <p:animEffect transition="in" filter="wipe(left)">
                                      <p:cBhvr>
                                        <p:cTn id="27" dur="75"/>
                                        <p:tgtEl>
                                          <p:spTgt spid="9"/>
                                        </p:tgtEl>
                                      </p:cBhvr>
                                    </p:animEffect>
                                  </p:childTnLst>
                                </p:cTn>
                              </p:par>
                            </p:childTnLst>
                          </p:cTn>
                        </p:par>
                      </p:childTnLst>
                    </p:cTn>
                  </p:par>
                  <p:par>
                    <p:cTn id="28" fill="hold">
                      <p:stCondLst>
                        <p:cond delay="indefinite"/>
                      </p:stCondLst>
                      <p:childTnLst>
                        <p:par>
                          <p:cTn id="29" fill="hold">
                            <p:stCondLst>
                              <p:cond delay="0"/>
                            </p:stCondLst>
                            <p:childTnLst>
                              <p:par>
                                <p:cTn id="30" presetID="22" presetClass="entr" presetSubtype="8" fill="hold" grpId="0" nodeType="clickEffect">
                                  <p:stCondLst>
                                    <p:cond delay="0"/>
                                  </p:stCondLst>
                                  <p:iterate type="lt">
                                    <p:tmPct val="100000"/>
                                  </p:iterate>
                                  <p:childTnLst>
                                    <p:set>
                                      <p:cBhvr>
                                        <p:cTn id="31" dur="1" fill="hold">
                                          <p:stCondLst>
                                            <p:cond delay="0"/>
                                          </p:stCondLst>
                                        </p:cTn>
                                        <p:tgtEl>
                                          <p:spTgt spid="10"/>
                                        </p:tgtEl>
                                        <p:attrNameLst>
                                          <p:attrName>style.visibility</p:attrName>
                                        </p:attrNameLst>
                                      </p:cBhvr>
                                      <p:to>
                                        <p:strVal val="visible"/>
                                      </p:to>
                                    </p:set>
                                    <p:animEffect transition="in" filter="wipe(left)">
                                      <p:cBhvr>
                                        <p:cTn id="32" dur="75"/>
                                        <p:tgtEl>
                                          <p:spTgt spid="10"/>
                                        </p:tgtEl>
                                      </p:cBhvr>
                                    </p:animEffect>
                                  </p:childTnLst>
                                </p:cTn>
                              </p:par>
                            </p:childTnLst>
                          </p:cTn>
                        </p:par>
                      </p:childTnLst>
                    </p:cTn>
                  </p:par>
                  <p:par>
                    <p:cTn id="33" fill="hold">
                      <p:stCondLst>
                        <p:cond delay="indefinite"/>
                      </p:stCondLst>
                      <p:childTnLst>
                        <p:par>
                          <p:cTn id="34" fill="hold">
                            <p:stCondLst>
                              <p:cond delay="0"/>
                            </p:stCondLst>
                            <p:childTnLst>
                              <p:par>
                                <p:cTn id="35" presetID="22" presetClass="entr" presetSubtype="8" fill="hold" grpId="0" nodeType="clickEffect">
                                  <p:stCondLst>
                                    <p:cond delay="0"/>
                                  </p:stCondLst>
                                  <p:iterate type="lt">
                                    <p:tmPct val="100000"/>
                                  </p:iterate>
                                  <p:childTnLst>
                                    <p:set>
                                      <p:cBhvr>
                                        <p:cTn id="36" dur="1" fill="hold">
                                          <p:stCondLst>
                                            <p:cond delay="0"/>
                                          </p:stCondLst>
                                        </p:cTn>
                                        <p:tgtEl>
                                          <p:spTgt spid="11"/>
                                        </p:tgtEl>
                                        <p:attrNameLst>
                                          <p:attrName>style.visibility</p:attrName>
                                        </p:attrNameLst>
                                      </p:cBhvr>
                                      <p:to>
                                        <p:strVal val="visible"/>
                                      </p:to>
                                    </p:set>
                                    <p:animEffect transition="in" filter="wipe(left)">
                                      <p:cBhvr>
                                        <p:cTn id="37" dur="75"/>
                                        <p:tgtEl>
                                          <p:spTgt spid="11"/>
                                        </p:tgtEl>
                                      </p:cBhvr>
                                    </p:animEffect>
                                  </p:childTnLst>
                                </p:cTn>
                              </p:par>
                            </p:childTnLst>
                          </p:cTn>
                        </p:par>
                      </p:childTnLst>
                    </p:cTn>
                  </p:par>
                  <p:par>
                    <p:cTn id="38" fill="hold">
                      <p:stCondLst>
                        <p:cond delay="indefinite"/>
                      </p:stCondLst>
                      <p:childTnLst>
                        <p:par>
                          <p:cTn id="39" fill="hold">
                            <p:stCondLst>
                              <p:cond delay="0"/>
                            </p:stCondLst>
                            <p:childTnLst>
                              <p:par>
                                <p:cTn id="40" presetID="22" presetClass="entr" presetSubtype="8" fill="hold" grpId="0" nodeType="clickEffect">
                                  <p:stCondLst>
                                    <p:cond delay="0"/>
                                  </p:stCondLst>
                                  <p:iterate type="lt">
                                    <p:tmPct val="100000"/>
                                  </p:iterate>
                                  <p:childTnLst>
                                    <p:set>
                                      <p:cBhvr>
                                        <p:cTn id="41" dur="1" fill="hold">
                                          <p:stCondLst>
                                            <p:cond delay="0"/>
                                          </p:stCondLst>
                                        </p:cTn>
                                        <p:tgtEl>
                                          <p:spTgt spid="12"/>
                                        </p:tgtEl>
                                        <p:attrNameLst>
                                          <p:attrName>style.visibility</p:attrName>
                                        </p:attrNameLst>
                                      </p:cBhvr>
                                      <p:to>
                                        <p:strVal val="visible"/>
                                      </p:to>
                                    </p:set>
                                    <p:animEffect transition="in" filter="wipe(left)">
                                      <p:cBhvr>
                                        <p:cTn id="42" dur="75"/>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utoUpdateAnimBg="0"/>
      <p:bldP spid="6" grpId="0" autoUpdateAnimBg="0"/>
      <p:bldP spid="7" grpId="0" autoUpdateAnimBg="0"/>
      <p:bldP spid="8" grpId="0" autoUpdateAnimBg="0"/>
      <p:bldP spid="9" grpId="0" autoUpdateAnimBg="0"/>
      <p:bldP spid="10" grpId="0" autoUpdateAnimBg="0"/>
      <p:bldP spid="11" grpId="0" autoUpdateAnimBg="0"/>
      <p:bldP spid="12" grpId="0" autoUpdateAnimBg="0"/>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标题 3">
            <a:extLst>
              <a:ext uri="{FF2B5EF4-FFF2-40B4-BE49-F238E27FC236}">
                <a16:creationId xmlns:a16="http://schemas.microsoft.com/office/drawing/2014/main" id="{A3557054-D826-9F4E-A18F-AE9DEA5A0C65}"/>
              </a:ext>
            </a:extLst>
          </p:cNvPr>
          <p:cNvSpPr>
            <a:spLocks noGrp="1"/>
          </p:cNvSpPr>
          <p:nvPr>
            <p:ph type="title"/>
          </p:nvPr>
        </p:nvSpPr>
        <p:spPr/>
        <p:txBody>
          <a:bodyPr>
            <a:normAutofit/>
          </a:bodyPr>
          <a:lstStyle/>
          <a:p>
            <a:r>
              <a:rPr kumimoji="1" lang="en-US" altLang="zh-CN" dirty="0"/>
              <a:t>1.</a:t>
            </a:r>
            <a:r>
              <a:rPr kumimoji="1" lang="zh-CN" altLang="en-US" dirty="0"/>
              <a:t> 理想开关的开关特性</a:t>
            </a:r>
          </a:p>
        </p:txBody>
      </p:sp>
      <p:grpSp>
        <p:nvGrpSpPr>
          <p:cNvPr id="30" name="Group 52">
            <a:extLst>
              <a:ext uri="{FF2B5EF4-FFF2-40B4-BE49-F238E27FC236}">
                <a16:creationId xmlns:a16="http://schemas.microsoft.com/office/drawing/2014/main" id="{6D4516BB-E8A6-A5E2-5FD5-D9DCB45021DE}"/>
              </a:ext>
            </a:extLst>
          </p:cNvPr>
          <p:cNvGrpSpPr>
            <a:grpSpLocks/>
          </p:cNvGrpSpPr>
          <p:nvPr/>
        </p:nvGrpSpPr>
        <p:grpSpPr bwMode="auto">
          <a:xfrm>
            <a:off x="6388100" y="881030"/>
            <a:ext cx="3097213" cy="1079500"/>
            <a:chOff x="2463" y="1824"/>
            <a:chExt cx="1951" cy="680"/>
          </a:xfrm>
        </p:grpSpPr>
        <p:sp>
          <p:nvSpPr>
            <p:cNvPr id="31" name="Text Box 53">
              <a:extLst>
                <a:ext uri="{FF2B5EF4-FFF2-40B4-BE49-F238E27FC236}">
                  <a16:creationId xmlns:a16="http://schemas.microsoft.com/office/drawing/2014/main" id="{0E348844-EF87-D5F1-FCA8-3695BB48F219}"/>
                </a:ext>
              </a:extLst>
            </p:cNvPr>
            <p:cNvSpPr txBox="1">
              <a:spLocks noChangeArrowheads="1"/>
            </p:cNvSpPr>
            <p:nvPr/>
          </p:nvSpPr>
          <p:spPr bwMode="auto">
            <a:xfrm>
              <a:off x="4213" y="2130"/>
              <a:ext cx="116"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spcBef>
                  <a:spcPct val="50000"/>
                </a:spcBef>
              </a:pPr>
              <a:endParaRPr kumimoji="0" lang="zh-CN" altLang="zh-CN" sz="1800" b="0">
                <a:latin typeface="Arial" panose="020B0604020202020204" pitchFamily="34" charset="0"/>
              </a:endParaRPr>
            </a:p>
          </p:txBody>
        </p:sp>
        <p:cxnSp>
          <p:nvCxnSpPr>
            <p:cNvPr id="32" name="AutoShape 54">
              <a:extLst>
                <a:ext uri="{FF2B5EF4-FFF2-40B4-BE49-F238E27FC236}">
                  <a16:creationId xmlns:a16="http://schemas.microsoft.com/office/drawing/2014/main" id="{19CFC569-2D58-4D79-3679-4AD19651E909}"/>
                </a:ext>
              </a:extLst>
            </p:cNvPr>
            <p:cNvCxnSpPr>
              <a:cxnSpLocks noChangeShapeType="1"/>
            </p:cNvCxnSpPr>
            <p:nvPr/>
          </p:nvCxnSpPr>
          <p:spPr bwMode="auto">
            <a:xfrm flipH="1">
              <a:off x="2716" y="2253"/>
              <a:ext cx="499" cy="1"/>
            </a:xfrm>
            <a:prstGeom prst="straightConnector1">
              <a:avLst/>
            </a:prstGeom>
            <a:noFill/>
            <a:ln w="381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33" name="Line 55">
              <a:extLst>
                <a:ext uri="{FF2B5EF4-FFF2-40B4-BE49-F238E27FC236}">
                  <a16:creationId xmlns:a16="http://schemas.microsoft.com/office/drawing/2014/main" id="{0BE09B3A-C44F-0D43-C970-787085074CC5}"/>
                </a:ext>
              </a:extLst>
            </p:cNvPr>
            <p:cNvSpPr>
              <a:spLocks noChangeShapeType="1"/>
            </p:cNvSpPr>
            <p:nvPr/>
          </p:nvSpPr>
          <p:spPr bwMode="auto">
            <a:xfrm>
              <a:off x="3623" y="2243"/>
              <a:ext cx="499" cy="0"/>
            </a:xfrm>
            <a:prstGeom prst="line">
              <a:avLst/>
            </a:prstGeom>
            <a:noFill/>
            <a:ln w="381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4" name="Line 56">
              <a:extLst>
                <a:ext uri="{FF2B5EF4-FFF2-40B4-BE49-F238E27FC236}">
                  <a16:creationId xmlns:a16="http://schemas.microsoft.com/office/drawing/2014/main" id="{EAFE8922-E8A6-B2A7-D8B1-D3843295C31A}"/>
                </a:ext>
              </a:extLst>
            </p:cNvPr>
            <p:cNvSpPr>
              <a:spLocks noChangeShapeType="1"/>
            </p:cNvSpPr>
            <p:nvPr/>
          </p:nvSpPr>
          <p:spPr bwMode="auto">
            <a:xfrm flipV="1">
              <a:off x="3263" y="2151"/>
              <a:ext cx="363" cy="91"/>
            </a:xfrm>
            <a:prstGeom prst="line">
              <a:avLst/>
            </a:prstGeom>
            <a:noFill/>
            <a:ln w="381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5" name="Rectangle 57">
              <a:extLst>
                <a:ext uri="{FF2B5EF4-FFF2-40B4-BE49-F238E27FC236}">
                  <a16:creationId xmlns:a16="http://schemas.microsoft.com/office/drawing/2014/main" id="{02075EC6-EA54-3080-C03A-AD18CFB13624}"/>
                </a:ext>
              </a:extLst>
            </p:cNvPr>
            <p:cNvSpPr>
              <a:spLocks noChangeArrowheads="1"/>
            </p:cNvSpPr>
            <p:nvPr/>
          </p:nvSpPr>
          <p:spPr bwMode="auto">
            <a:xfrm>
              <a:off x="2463" y="1824"/>
              <a:ext cx="1951" cy="680"/>
            </a:xfrm>
            <a:prstGeom prst="rect">
              <a:avLst/>
            </a:prstGeom>
            <a:noFill/>
            <a:ln w="38100">
              <a:pattFill prst="sphere">
                <a:fgClr>
                  <a:srgbClr val="996600"/>
                </a:fgClr>
                <a:bgClr>
                  <a:srgbClr val="FFFFFF"/>
                </a:bgClr>
              </a:patt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endParaRPr lang="zh-CN" altLang="zh-CN">
                <a:solidFill>
                  <a:srgbClr val="33CC33"/>
                </a:solidFill>
              </a:endParaRPr>
            </a:p>
          </p:txBody>
        </p:sp>
        <p:sp>
          <p:nvSpPr>
            <p:cNvPr id="36" name="Text Box 58">
              <a:extLst>
                <a:ext uri="{FF2B5EF4-FFF2-40B4-BE49-F238E27FC236}">
                  <a16:creationId xmlns:a16="http://schemas.microsoft.com/office/drawing/2014/main" id="{2A491DAB-286E-BFF3-9B31-70C96B0B6199}"/>
                </a:ext>
              </a:extLst>
            </p:cNvPr>
            <p:cNvSpPr txBox="1">
              <a:spLocks noChangeArrowheads="1"/>
            </p:cNvSpPr>
            <p:nvPr/>
          </p:nvSpPr>
          <p:spPr bwMode="auto">
            <a:xfrm>
              <a:off x="3325" y="1855"/>
              <a:ext cx="223"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kumimoji="0" lang="en-US" altLang="zh-CN" sz="2400">
                  <a:solidFill>
                    <a:srgbClr val="FF0066"/>
                  </a:solidFill>
                </a:rPr>
                <a:t>S</a:t>
              </a:r>
            </a:p>
          </p:txBody>
        </p:sp>
        <p:sp>
          <p:nvSpPr>
            <p:cNvPr id="37" name="Text Box 59">
              <a:extLst>
                <a:ext uri="{FF2B5EF4-FFF2-40B4-BE49-F238E27FC236}">
                  <a16:creationId xmlns:a16="http://schemas.microsoft.com/office/drawing/2014/main" id="{04292359-BDAB-D362-A2F0-F2E069C355F6}"/>
                </a:ext>
              </a:extLst>
            </p:cNvPr>
            <p:cNvSpPr txBox="1">
              <a:spLocks noChangeArrowheads="1"/>
            </p:cNvSpPr>
            <p:nvPr/>
          </p:nvSpPr>
          <p:spPr bwMode="auto">
            <a:xfrm>
              <a:off x="2516" y="1949"/>
              <a:ext cx="255"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kumimoji="0" lang="en-US" altLang="zh-CN" sz="2400">
                  <a:solidFill>
                    <a:srgbClr val="0033CC"/>
                  </a:solidFill>
                </a:rPr>
                <a:t>A</a:t>
              </a:r>
            </a:p>
          </p:txBody>
        </p:sp>
        <p:sp>
          <p:nvSpPr>
            <p:cNvPr id="38" name="Oval 60">
              <a:extLst>
                <a:ext uri="{FF2B5EF4-FFF2-40B4-BE49-F238E27FC236}">
                  <a16:creationId xmlns:a16="http://schemas.microsoft.com/office/drawing/2014/main" id="{C1B40798-E768-0EA9-DB91-0590E8CC2ADD}"/>
                </a:ext>
              </a:extLst>
            </p:cNvPr>
            <p:cNvSpPr>
              <a:spLocks noChangeArrowheads="1"/>
            </p:cNvSpPr>
            <p:nvPr/>
          </p:nvSpPr>
          <p:spPr bwMode="auto">
            <a:xfrm>
              <a:off x="2645" y="2220"/>
              <a:ext cx="69" cy="70"/>
            </a:xfrm>
            <a:prstGeom prst="ellipse">
              <a:avLst/>
            </a:prstGeom>
            <a:noFill/>
            <a:ln w="2857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39" name="Oval 61">
              <a:extLst>
                <a:ext uri="{FF2B5EF4-FFF2-40B4-BE49-F238E27FC236}">
                  <a16:creationId xmlns:a16="http://schemas.microsoft.com/office/drawing/2014/main" id="{6A25C1C1-030B-483B-E8D2-2A0A6F44E3B2}"/>
                </a:ext>
              </a:extLst>
            </p:cNvPr>
            <p:cNvSpPr>
              <a:spLocks noChangeArrowheads="1"/>
            </p:cNvSpPr>
            <p:nvPr/>
          </p:nvSpPr>
          <p:spPr bwMode="auto">
            <a:xfrm>
              <a:off x="4105" y="2210"/>
              <a:ext cx="69" cy="70"/>
            </a:xfrm>
            <a:prstGeom prst="ellipse">
              <a:avLst/>
            </a:prstGeom>
            <a:noFill/>
            <a:ln w="2857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40" name="Oval 62">
              <a:extLst>
                <a:ext uri="{FF2B5EF4-FFF2-40B4-BE49-F238E27FC236}">
                  <a16:creationId xmlns:a16="http://schemas.microsoft.com/office/drawing/2014/main" id="{E13CEB47-3E89-D695-1F13-36588F92C91C}"/>
                </a:ext>
              </a:extLst>
            </p:cNvPr>
            <p:cNvSpPr>
              <a:spLocks noChangeArrowheads="1"/>
            </p:cNvSpPr>
            <p:nvPr/>
          </p:nvSpPr>
          <p:spPr bwMode="auto">
            <a:xfrm>
              <a:off x="3555" y="2208"/>
              <a:ext cx="69" cy="70"/>
            </a:xfrm>
            <a:prstGeom prst="ellipse">
              <a:avLst/>
            </a:prstGeom>
            <a:noFill/>
            <a:ln w="2857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41" name="Oval 63">
              <a:extLst>
                <a:ext uri="{FF2B5EF4-FFF2-40B4-BE49-F238E27FC236}">
                  <a16:creationId xmlns:a16="http://schemas.microsoft.com/office/drawing/2014/main" id="{91CCF589-7EEF-CE5D-222B-722EBC8A0328}"/>
                </a:ext>
              </a:extLst>
            </p:cNvPr>
            <p:cNvSpPr>
              <a:spLocks noChangeArrowheads="1"/>
            </p:cNvSpPr>
            <p:nvPr/>
          </p:nvSpPr>
          <p:spPr bwMode="auto">
            <a:xfrm>
              <a:off x="3199" y="2215"/>
              <a:ext cx="69" cy="70"/>
            </a:xfrm>
            <a:prstGeom prst="ellipse">
              <a:avLst/>
            </a:prstGeom>
            <a:noFill/>
            <a:ln w="2857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42" name="Text Box 64">
              <a:extLst>
                <a:ext uri="{FF2B5EF4-FFF2-40B4-BE49-F238E27FC236}">
                  <a16:creationId xmlns:a16="http://schemas.microsoft.com/office/drawing/2014/main" id="{1F2514CE-1567-0482-DBF8-F20B749AF7BB}"/>
                </a:ext>
              </a:extLst>
            </p:cNvPr>
            <p:cNvSpPr txBox="1">
              <a:spLocks noChangeArrowheads="1"/>
            </p:cNvSpPr>
            <p:nvPr/>
          </p:nvSpPr>
          <p:spPr bwMode="auto">
            <a:xfrm>
              <a:off x="4004" y="1955"/>
              <a:ext cx="265"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kumimoji="0" lang="en-US" altLang="zh-CN" sz="2400">
                  <a:solidFill>
                    <a:srgbClr val="0033CC"/>
                  </a:solidFill>
                </a:rPr>
                <a:t>K</a:t>
              </a:r>
            </a:p>
          </p:txBody>
        </p:sp>
      </p:grpSp>
      <p:sp>
        <p:nvSpPr>
          <p:cNvPr id="51" name="Text Box 67">
            <a:extLst>
              <a:ext uri="{FF2B5EF4-FFF2-40B4-BE49-F238E27FC236}">
                <a16:creationId xmlns:a16="http://schemas.microsoft.com/office/drawing/2014/main" id="{37317353-497B-263A-21A8-1E750555E570}"/>
              </a:ext>
            </a:extLst>
          </p:cNvPr>
          <p:cNvSpPr txBox="1">
            <a:spLocks noChangeArrowheads="1"/>
          </p:cNvSpPr>
          <p:nvPr/>
        </p:nvSpPr>
        <p:spPr bwMode="auto">
          <a:xfrm>
            <a:off x="1902069" y="1045950"/>
            <a:ext cx="3567113"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zh-CN" altLang="en-US" dirty="0">
                <a:solidFill>
                  <a:srgbClr val="0033CC"/>
                </a:solidFill>
              </a:rPr>
              <a:t>二、动态特性</a:t>
            </a:r>
          </a:p>
        </p:txBody>
      </p:sp>
      <p:sp>
        <p:nvSpPr>
          <p:cNvPr id="52" name="Text Box 69">
            <a:extLst>
              <a:ext uri="{FF2B5EF4-FFF2-40B4-BE49-F238E27FC236}">
                <a16:creationId xmlns:a16="http://schemas.microsoft.com/office/drawing/2014/main" id="{1CA94CBF-EB86-2762-6F79-2687A0E0B71A}"/>
              </a:ext>
            </a:extLst>
          </p:cNvPr>
          <p:cNvSpPr txBox="1">
            <a:spLocks noChangeArrowheads="1"/>
          </p:cNvSpPr>
          <p:nvPr/>
        </p:nvSpPr>
        <p:spPr bwMode="auto">
          <a:xfrm>
            <a:off x="1900238" y="2274976"/>
            <a:ext cx="3429000"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dirty="0">
                <a:solidFill>
                  <a:srgbClr val="FF0066"/>
                </a:solidFill>
                <a:cs typeface="Times New Roman" panose="02020603050405020304" pitchFamily="18" charset="0"/>
              </a:rPr>
              <a:t>① </a:t>
            </a:r>
            <a:r>
              <a:rPr lang="zh-CN" altLang="en-US" dirty="0">
                <a:solidFill>
                  <a:srgbClr val="FF0066"/>
                </a:solidFill>
              </a:rPr>
              <a:t>开通时间：</a:t>
            </a:r>
          </a:p>
        </p:txBody>
      </p:sp>
      <p:graphicFrame>
        <p:nvGraphicFramePr>
          <p:cNvPr id="53" name="Object 70">
            <a:extLst>
              <a:ext uri="{FF2B5EF4-FFF2-40B4-BE49-F238E27FC236}">
                <a16:creationId xmlns:a16="http://schemas.microsoft.com/office/drawing/2014/main" id="{1CECBC03-B951-53D1-802E-9CD4D0BA8228}"/>
              </a:ext>
            </a:extLst>
          </p:cNvPr>
          <p:cNvGraphicFramePr>
            <a:graphicFrameLocks noChangeAspect="1"/>
          </p:cNvGraphicFramePr>
          <p:nvPr>
            <p:extLst>
              <p:ext uri="{D42A27DB-BD31-4B8C-83A1-F6EECF244321}">
                <p14:modId xmlns:p14="http://schemas.microsoft.com/office/powerpoint/2010/main" val="2894277390"/>
              </p:ext>
            </p:extLst>
          </p:nvPr>
        </p:nvGraphicFramePr>
        <p:xfrm>
          <a:off x="7013575" y="2303551"/>
          <a:ext cx="1039813" cy="519112"/>
        </p:xfrm>
        <a:graphic>
          <a:graphicData uri="http://schemas.openxmlformats.org/presentationml/2006/ole">
            <mc:AlternateContent xmlns:mc="http://schemas.openxmlformats.org/markup-compatibility/2006">
              <mc:Choice xmlns:v="urn:schemas-microsoft-com:vml" Requires="v">
                <p:oleObj name="Equation" r:id="rId2" imgW="352318" imgH="142795" progId="Equation.3">
                  <p:embed/>
                </p:oleObj>
              </mc:Choice>
              <mc:Fallback>
                <p:oleObj name="Equation" r:id="rId2" imgW="352318" imgH="142795" progId="Equation.3">
                  <p:embed/>
                  <p:pic>
                    <p:nvPicPr>
                      <p:cNvPr id="53" name="Object 70">
                        <a:extLst>
                          <a:ext uri="{FF2B5EF4-FFF2-40B4-BE49-F238E27FC236}">
                            <a16:creationId xmlns:a16="http://schemas.microsoft.com/office/drawing/2014/main" id="{1CECBC03-B951-53D1-802E-9CD4D0BA822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013575" y="2303551"/>
                        <a:ext cx="1039813" cy="519112"/>
                      </a:xfrm>
                      <a:prstGeom prst="rect">
                        <a:avLst/>
                      </a:prstGeom>
                      <a:noFill/>
                      <a:ln>
                        <a:noFill/>
                      </a:ln>
                      <a:effectLst/>
                      <a:extLst>
                        <a:ext uri="{909E8E84-426E-40DD-AFC4-6F175D3DCCD1}">
                          <a14:hiddenFill xmlns:a14="http://schemas.microsoft.com/office/drawing/2010/main">
                            <a:solidFill>
                              <a:srgbClr val="CCFFFF"/>
                            </a:solidFill>
                          </a14:hiddenFill>
                        </a:ext>
                        <a:ext uri="{91240B29-F687-4F45-9708-019B960494DF}">
                          <a14:hiddenLine xmlns:a14="http://schemas.microsoft.com/office/drawing/2010/main" w="9525">
                            <a:solidFill>
                              <a:srgbClr val="0033CC"/>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54" name="Text Box 71">
            <a:extLst>
              <a:ext uri="{FF2B5EF4-FFF2-40B4-BE49-F238E27FC236}">
                <a16:creationId xmlns:a16="http://schemas.microsoft.com/office/drawing/2014/main" id="{E1947E00-8815-7913-13DD-891D0FC130DF}"/>
              </a:ext>
            </a:extLst>
          </p:cNvPr>
          <p:cNvSpPr txBox="1">
            <a:spLocks noChangeArrowheads="1"/>
          </p:cNvSpPr>
          <p:nvPr/>
        </p:nvSpPr>
        <p:spPr bwMode="auto">
          <a:xfrm>
            <a:off x="1914525" y="2956013"/>
            <a:ext cx="3286125"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a:solidFill>
                  <a:srgbClr val="FF0066"/>
                </a:solidFill>
                <a:cs typeface="Times New Roman" panose="02020603050405020304" pitchFamily="18" charset="0"/>
              </a:rPr>
              <a:t>② </a:t>
            </a:r>
            <a:r>
              <a:rPr lang="zh-CN" altLang="en-US">
                <a:solidFill>
                  <a:srgbClr val="FF0066"/>
                </a:solidFill>
              </a:rPr>
              <a:t>关断时间：</a:t>
            </a:r>
          </a:p>
        </p:txBody>
      </p:sp>
      <p:graphicFrame>
        <p:nvGraphicFramePr>
          <p:cNvPr id="55" name="Object 72">
            <a:extLst>
              <a:ext uri="{FF2B5EF4-FFF2-40B4-BE49-F238E27FC236}">
                <a16:creationId xmlns:a16="http://schemas.microsoft.com/office/drawing/2014/main" id="{BFCA0AA3-1996-40FB-A67D-8FF2A261516C}"/>
              </a:ext>
            </a:extLst>
          </p:cNvPr>
          <p:cNvGraphicFramePr>
            <a:graphicFrameLocks noChangeAspect="1"/>
          </p:cNvGraphicFramePr>
          <p:nvPr>
            <p:extLst>
              <p:ext uri="{D42A27DB-BD31-4B8C-83A1-F6EECF244321}">
                <p14:modId xmlns:p14="http://schemas.microsoft.com/office/powerpoint/2010/main" val="475344857"/>
              </p:ext>
            </p:extLst>
          </p:nvPr>
        </p:nvGraphicFramePr>
        <p:xfrm>
          <a:off x="6970713" y="3014751"/>
          <a:ext cx="1101725" cy="517525"/>
        </p:xfrm>
        <a:graphic>
          <a:graphicData uri="http://schemas.openxmlformats.org/presentationml/2006/ole">
            <mc:AlternateContent xmlns:mc="http://schemas.openxmlformats.org/markup-compatibility/2006">
              <mc:Choice xmlns:v="urn:schemas-microsoft-com:vml" Requires="v">
                <p:oleObj name="Equation" r:id="rId4" imgW="371501" imgH="142795" progId="Equation.3">
                  <p:embed/>
                </p:oleObj>
              </mc:Choice>
              <mc:Fallback>
                <p:oleObj name="Equation" r:id="rId4" imgW="371501" imgH="142795" progId="Equation.3">
                  <p:embed/>
                  <p:pic>
                    <p:nvPicPr>
                      <p:cNvPr id="55" name="Object 72">
                        <a:extLst>
                          <a:ext uri="{FF2B5EF4-FFF2-40B4-BE49-F238E27FC236}">
                            <a16:creationId xmlns:a16="http://schemas.microsoft.com/office/drawing/2014/main" id="{BFCA0AA3-1996-40FB-A67D-8FF2A261516C}"/>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6970713" y="3014751"/>
                        <a:ext cx="1101725" cy="517525"/>
                      </a:xfrm>
                      <a:prstGeom prst="rect">
                        <a:avLst/>
                      </a:prstGeom>
                      <a:noFill/>
                      <a:ln>
                        <a:noFill/>
                      </a:ln>
                      <a:effectLst/>
                      <a:extLst>
                        <a:ext uri="{909E8E84-426E-40DD-AFC4-6F175D3DCCD1}">
                          <a14:hiddenFill xmlns:a14="http://schemas.microsoft.com/office/drawing/2010/main">
                            <a:solidFill>
                              <a:srgbClr val="CCFFFF"/>
                            </a:solidFill>
                          </a14:hiddenFill>
                        </a:ext>
                        <a:ext uri="{91240B29-F687-4F45-9708-019B960494DF}">
                          <a14:hiddenLine xmlns:a14="http://schemas.microsoft.com/office/drawing/2010/main" w="9525">
                            <a:solidFill>
                              <a:srgbClr val="0033CC"/>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p:nvGrpSpPr>
          <p:cNvPr id="56" name="Group 73">
            <a:extLst>
              <a:ext uri="{FF2B5EF4-FFF2-40B4-BE49-F238E27FC236}">
                <a16:creationId xmlns:a16="http://schemas.microsoft.com/office/drawing/2014/main" id="{0BFBEB1D-AE89-F32A-629C-7F37E54913BB}"/>
              </a:ext>
            </a:extLst>
          </p:cNvPr>
          <p:cNvGrpSpPr>
            <a:grpSpLocks/>
          </p:cNvGrpSpPr>
          <p:nvPr/>
        </p:nvGrpSpPr>
        <p:grpSpPr bwMode="auto">
          <a:xfrm>
            <a:off x="4021138" y="2273388"/>
            <a:ext cx="4692650" cy="520700"/>
            <a:chOff x="1544" y="2426"/>
            <a:chExt cx="2956" cy="328"/>
          </a:xfrm>
        </p:grpSpPr>
        <p:sp>
          <p:nvSpPr>
            <p:cNvPr id="57" name="Text Box 74">
              <a:extLst>
                <a:ext uri="{FF2B5EF4-FFF2-40B4-BE49-F238E27FC236}">
                  <a16:creationId xmlns:a16="http://schemas.microsoft.com/office/drawing/2014/main" id="{6F89199A-E224-49BB-9A96-7E202CC3F822}"/>
                </a:ext>
              </a:extLst>
            </p:cNvPr>
            <p:cNvSpPr txBox="1">
              <a:spLocks noChangeArrowheads="1"/>
            </p:cNvSpPr>
            <p:nvPr/>
          </p:nvSpPr>
          <p:spPr bwMode="auto">
            <a:xfrm>
              <a:off x="2629" y="2426"/>
              <a:ext cx="1871"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zh-CN" altLang="en-US"/>
                <a:t>闭合）</a:t>
              </a:r>
            </a:p>
          </p:txBody>
        </p:sp>
        <p:sp>
          <p:nvSpPr>
            <p:cNvPr id="58" name="AutoShape 75">
              <a:extLst>
                <a:ext uri="{FF2B5EF4-FFF2-40B4-BE49-F238E27FC236}">
                  <a16:creationId xmlns:a16="http://schemas.microsoft.com/office/drawing/2014/main" id="{D183F80C-7EE5-012D-D5B1-4699C1746FDD}"/>
                </a:ext>
              </a:extLst>
            </p:cNvPr>
            <p:cNvSpPr>
              <a:spLocks noChangeArrowheads="1"/>
            </p:cNvSpPr>
            <p:nvPr/>
          </p:nvSpPr>
          <p:spPr bwMode="auto">
            <a:xfrm>
              <a:off x="2349" y="2559"/>
              <a:ext cx="279" cy="63"/>
            </a:xfrm>
            <a:prstGeom prst="notchedRightArrow">
              <a:avLst>
                <a:gd name="adj1" fmla="val 50000"/>
                <a:gd name="adj2" fmla="val 110714"/>
              </a:avLst>
            </a:prstGeom>
            <a:solidFill>
              <a:srgbClr val="FF0066"/>
            </a:solidFill>
            <a:ln w="9525">
              <a:solidFill>
                <a:srgbClr val="FF0066"/>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endParaRPr lang="zh-CN" altLang="zh-CN" sz="2400" b="0">
                <a:solidFill>
                  <a:srgbClr val="FF0066"/>
                </a:solidFill>
              </a:endParaRPr>
            </a:p>
          </p:txBody>
        </p:sp>
        <p:sp>
          <p:nvSpPr>
            <p:cNvPr id="59" name="Text Box 76">
              <a:extLst>
                <a:ext uri="{FF2B5EF4-FFF2-40B4-BE49-F238E27FC236}">
                  <a16:creationId xmlns:a16="http://schemas.microsoft.com/office/drawing/2014/main" id="{1131F365-5842-2045-031E-C5F807CCA54F}"/>
                </a:ext>
              </a:extLst>
            </p:cNvPr>
            <p:cNvSpPr txBox="1">
              <a:spLocks noChangeArrowheads="1"/>
            </p:cNvSpPr>
            <p:nvPr/>
          </p:nvSpPr>
          <p:spPr bwMode="auto">
            <a:xfrm>
              <a:off x="1544" y="2427"/>
              <a:ext cx="1655"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zh-CN" altLang="en-US"/>
                <a:t>（断开</a:t>
              </a:r>
            </a:p>
          </p:txBody>
        </p:sp>
      </p:grpSp>
      <p:grpSp>
        <p:nvGrpSpPr>
          <p:cNvPr id="60" name="Group 77">
            <a:extLst>
              <a:ext uri="{FF2B5EF4-FFF2-40B4-BE49-F238E27FC236}">
                <a16:creationId xmlns:a16="http://schemas.microsoft.com/office/drawing/2014/main" id="{EF6E7161-77D5-A9D0-5A0C-E13565BA9303}"/>
              </a:ext>
            </a:extLst>
          </p:cNvPr>
          <p:cNvGrpSpPr>
            <a:grpSpLocks/>
          </p:cNvGrpSpPr>
          <p:nvPr/>
        </p:nvGrpSpPr>
        <p:grpSpPr bwMode="auto">
          <a:xfrm>
            <a:off x="4006850" y="2956013"/>
            <a:ext cx="4535488" cy="520700"/>
            <a:chOff x="1535" y="2856"/>
            <a:chExt cx="2857" cy="328"/>
          </a:xfrm>
        </p:grpSpPr>
        <p:sp>
          <p:nvSpPr>
            <p:cNvPr id="61" name="Text Box 78">
              <a:extLst>
                <a:ext uri="{FF2B5EF4-FFF2-40B4-BE49-F238E27FC236}">
                  <a16:creationId xmlns:a16="http://schemas.microsoft.com/office/drawing/2014/main" id="{9B491AB8-68B2-51EE-20B3-EB1D699CB2F4}"/>
                </a:ext>
              </a:extLst>
            </p:cNvPr>
            <p:cNvSpPr txBox="1">
              <a:spLocks noChangeArrowheads="1"/>
            </p:cNvSpPr>
            <p:nvPr/>
          </p:nvSpPr>
          <p:spPr bwMode="auto">
            <a:xfrm>
              <a:off x="2647" y="2856"/>
              <a:ext cx="1745"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zh-CN" altLang="en-US"/>
                <a:t>断开）</a:t>
              </a:r>
            </a:p>
          </p:txBody>
        </p:sp>
        <p:sp>
          <p:nvSpPr>
            <p:cNvPr id="62" name="AutoShape 79">
              <a:extLst>
                <a:ext uri="{FF2B5EF4-FFF2-40B4-BE49-F238E27FC236}">
                  <a16:creationId xmlns:a16="http://schemas.microsoft.com/office/drawing/2014/main" id="{30DA8BBC-863F-1E43-B368-55AC0FA61A61}"/>
                </a:ext>
              </a:extLst>
            </p:cNvPr>
            <p:cNvSpPr>
              <a:spLocks noChangeArrowheads="1"/>
            </p:cNvSpPr>
            <p:nvPr/>
          </p:nvSpPr>
          <p:spPr bwMode="auto">
            <a:xfrm>
              <a:off x="2337" y="2989"/>
              <a:ext cx="279" cy="63"/>
            </a:xfrm>
            <a:prstGeom prst="notchedRightArrow">
              <a:avLst>
                <a:gd name="adj1" fmla="val 50000"/>
                <a:gd name="adj2" fmla="val 110714"/>
              </a:avLst>
            </a:prstGeom>
            <a:solidFill>
              <a:srgbClr val="FF0066"/>
            </a:solidFill>
            <a:ln w="9525">
              <a:solidFill>
                <a:srgbClr val="FF0066"/>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endParaRPr lang="zh-CN" altLang="zh-CN" sz="2400" b="0">
                <a:solidFill>
                  <a:srgbClr val="FF0066"/>
                </a:solidFill>
              </a:endParaRPr>
            </a:p>
          </p:txBody>
        </p:sp>
        <p:sp>
          <p:nvSpPr>
            <p:cNvPr id="63" name="Text Box 80">
              <a:extLst>
                <a:ext uri="{FF2B5EF4-FFF2-40B4-BE49-F238E27FC236}">
                  <a16:creationId xmlns:a16="http://schemas.microsoft.com/office/drawing/2014/main" id="{BC4EBD3A-4698-7F85-AF54-35F1C6E0B5F9}"/>
                </a:ext>
              </a:extLst>
            </p:cNvPr>
            <p:cNvSpPr txBox="1">
              <a:spLocks noChangeArrowheads="1"/>
            </p:cNvSpPr>
            <p:nvPr/>
          </p:nvSpPr>
          <p:spPr bwMode="auto">
            <a:xfrm>
              <a:off x="1535" y="2857"/>
              <a:ext cx="1601"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zh-CN" altLang="en-US"/>
                <a:t>（闭合</a:t>
              </a:r>
            </a:p>
          </p:txBody>
        </p:sp>
      </p:grpSp>
      <p:sp>
        <p:nvSpPr>
          <p:cNvPr id="64" name="Text Box 81">
            <a:extLst>
              <a:ext uri="{FF2B5EF4-FFF2-40B4-BE49-F238E27FC236}">
                <a16:creationId xmlns:a16="http://schemas.microsoft.com/office/drawing/2014/main" id="{07995B56-821F-F0AB-5FE0-B4A898982756}"/>
              </a:ext>
            </a:extLst>
          </p:cNvPr>
          <p:cNvSpPr txBox="1">
            <a:spLocks noChangeArrowheads="1"/>
          </p:cNvSpPr>
          <p:nvPr/>
        </p:nvSpPr>
        <p:spPr bwMode="auto">
          <a:xfrm>
            <a:off x="583651" y="3775207"/>
            <a:ext cx="11299539" cy="1415772"/>
          </a:xfrm>
          <a:prstGeom prst="rect">
            <a:avLst/>
          </a:prstGeom>
          <a:noFill/>
          <a:ln>
            <a:noFill/>
          </a:ln>
          <a:effectLst/>
          <a:extLst>
            <a:ext uri="{909E8E84-426E-40DD-AFC4-6F175D3DCCD1}">
              <a14:hiddenFill xmlns:a14="http://schemas.microsoft.com/office/drawing/2010/main">
                <a:solidFill>
                  <a:srgbClr val="CCFFFF"/>
                </a:solidFill>
              </a14:hiddenFill>
            </a:ext>
            <a:ext uri="{91240B29-F687-4F45-9708-019B960494DF}">
              <a14:hiddenLine xmlns:a14="http://schemas.microsoft.com/office/drawing/2010/main" w="9525">
                <a:solidFill>
                  <a:srgbClr val="00FFFF"/>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zh-CN" altLang="en-US" dirty="0">
                <a:solidFill>
                  <a:srgbClr val="0033CC"/>
                </a:solidFill>
              </a:rPr>
              <a:t>普通开关：</a:t>
            </a:r>
            <a:r>
              <a:rPr lang="zh-CN" altLang="en-US" dirty="0">
                <a:solidFill>
                  <a:srgbClr val="FF0000"/>
                </a:solidFill>
              </a:rPr>
              <a:t>静态</a:t>
            </a:r>
            <a:r>
              <a:rPr lang="zh-CN" altLang="en-US" dirty="0"/>
              <a:t>特性好，</a:t>
            </a:r>
            <a:r>
              <a:rPr lang="zh-CN" altLang="en-US" dirty="0">
                <a:solidFill>
                  <a:srgbClr val="FF0000"/>
                </a:solidFill>
              </a:rPr>
              <a:t>动态</a:t>
            </a:r>
            <a:r>
              <a:rPr lang="zh-CN" altLang="en-US" dirty="0"/>
              <a:t>特性差</a:t>
            </a:r>
            <a:endParaRPr lang="en-US" altLang="zh-CN" dirty="0"/>
          </a:p>
          <a:p>
            <a:pPr marL="457200" indent="-457200">
              <a:spcBef>
                <a:spcPts val="600"/>
              </a:spcBef>
              <a:buFont typeface="Arial" panose="020B0604020202020204" pitchFamily="34" charset="0"/>
              <a:buChar char="•"/>
            </a:pPr>
            <a:r>
              <a:rPr lang="zh-CN" altLang="en-US" sz="2400" b="0" dirty="0">
                <a:latin typeface="KaiTi" panose="02010609060101010101" pitchFamily="49" charset="-122"/>
                <a:ea typeface="KaiTi" panose="02010609060101010101" pitchFamily="49" charset="-122"/>
              </a:rPr>
              <a:t>日常生活中使用的乒乓开关、继电器、接触器等，静态特性十分接近理想开关</a:t>
            </a:r>
            <a:endParaRPr lang="en-US" altLang="zh-CN" sz="2400" b="0" dirty="0">
              <a:latin typeface="KaiTi" panose="02010609060101010101" pitchFamily="49" charset="-122"/>
              <a:ea typeface="KaiTi" panose="02010609060101010101" pitchFamily="49" charset="-122"/>
            </a:endParaRPr>
          </a:p>
          <a:p>
            <a:pPr marL="457200" indent="-457200">
              <a:spcBef>
                <a:spcPts val="600"/>
              </a:spcBef>
              <a:buFont typeface="Arial" panose="020B0604020202020204" pitchFamily="34" charset="0"/>
              <a:buChar char="•"/>
            </a:pPr>
            <a:r>
              <a:rPr lang="zh-CN" altLang="en-US" sz="2400" b="0" dirty="0">
                <a:latin typeface="KaiTi" panose="02010609060101010101" pitchFamily="49" charset="-122"/>
                <a:ea typeface="KaiTi" panose="02010609060101010101" pitchFamily="49" charset="-122"/>
              </a:rPr>
              <a:t>动态上，根本不可能满足数字电路一秒钟开关几百万次乃至数千万次的需要</a:t>
            </a:r>
          </a:p>
        </p:txBody>
      </p:sp>
      <p:sp>
        <p:nvSpPr>
          <p:cNvPr id="65" name="Text Box 82">
            <a:extLst>
              <a:ext uri="{FF2B5EF4-FFF2-40B4-BE49-F238E27FC236}">
                <a16:creationId xmlns:a16="http://schemas.microsoft.com/office/drawing/2014/main" id="{6E933956-A7EE-6F0C-4242-6A476C7E2B75}"/>
              </a:ext>
            </a:extLst>
          </p:cNvPr>
          <p:cNvSpPr txBox="1">
            <a:spLocks noChangeArrowheads="1"/>
          </p:cNvSpPr>
          <p:nvPr/>
        </p:nvSpPr>
        <p:spPr bwMode="auto">
          <a:xfrm>
            <a:off x="1564482" y="5570602"/>
            <a:ext cx="7242175" cy="519112"/>
          </a:xfrm>
          <a:prstGeom prst="rect">
            <a:avLst/>
          </a:prstGeom>
          <a:noFill/>
          <a:ln>
            <a:noFill/>
          </a:ln>
          <a:effectLst/>
          <a:extLst>
            <a:ext uri="{909E8E84-426E-40DD-AFC4-6F175D3DCCD1}">
              <a14:hiddenFill xmlns:a14="http://schemas.microsoft.com/office/drawing/2010/main">
                <a:solidFill>
                  <a:srgbClr val="CCFFFF"/>
                </a:solidFill>
              </a14:hiddenFill>
            </a:ext>
            <a:ext uri="{91240B29-F687-4F45-9708-019B960494DF}">
              <a14:hiddenLine xmlns:a14="http://schemas.microsoft.com/office/drawing/2010/main" w="9525">
                <a:solidFill>
                  <a:srgbClr val="00FFFF"/>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zh-CN" altLang="en-US" dirty="0">
                <a:solidFill>
                  <a:srgbClr val="0033CC"/>
                </a:solidFill>
              </a:rPr>
              <a:t>半导体开关：</a:t>
            </a:r>
            <a:r>
              <a:rPr lang="zh-CN" altLang="en-US" dirty="0"/>
              <a:t>静态特性较差，动态特性好</a:t>
            </a:r>
            <a:endParaRPr lang="zh-CN" altLang="en-US" dirty="0">
              <a:ea typeface="楷体_GB2312" pitchFamily="49" charset="-122"/>
            </a:endParaRPr>
          </a:p>
        </p:txBody>
      </p:sp>
      <p:sp>
        <p:nvSpPr>
          <p:cNvPr id="66" name="Rectangle 83">
            <a:extLst>
              <a:ext uri="{FF2B5EF4-FFF2-40B4-BE49-F238E27FC236}">
                <a16:creationId xmlns:a16="http://schemas.microsoft.com/office/drawing/2014/main" id="{11875A78-4F6D-53BC-65FB-F1BF8D6B596A}"/>
              </a:ext>
            </a:extLst>
          </p:cNvPr>
          <p:cNvSpPr>
            <a:spLocks noChangeArrowheads="1"/>
          </p:cNvSpPr>
          <p:nvPr/>
        </p:nvSpPr>
        <p:spPr bwMode="auto">
          <a:xfrm>
            <a:off x="8260557" y="5451539"/>
            <a:ext cx="1989137"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zh-CN" altLang="en-US" sz="2400" dirty="0">
                <a:solidFill>
                  <a:srgbClr val="0033CC"/>
                </a:solidFill>
                <a:latin typeface="宋体" panose="02010600030101010101" pitchFamily="2" charset="-122"/>
              </a:rPr>
              <a:t>几百万</a:t>
            </a:r>
            <a:r>
              <a:rPr lang="en-US" altLang="zh-CN" sz="2400" dirty="0">
                <a:solidFill>
                  <a:srgbClr val="0033CC"/>
                </a:solidFill>
                <a:latin typeface="宋体" panose="02010600030101010101" pitchFamily="2" charset="-122"/>
              </a:rPr>
              <a:t>/</a:t>
            </a:r>
            <a:r>
              <a:rPr lang="zh-CN" altLang="en-US" sz="2400" dirty="0">
                <a:solidFill>
                  <a:srgbClr val="0033CC"/>
                </a:solidFill>
                <a:latin typeface="宋体" panose="02010600030101010101" pitchFamily="2" charset="-122"/>
              </a:rPr>
              <a:t>秒</a:t>
            </a:r>
          </a:p>
        </p:txBody>
      </p:sp>
      <p:sp>
        <p:nvSpPr>
          <p:cNvPr id="67" name="AutoShape 84">
            <a:extLst>
              <a:ext uri="{FF2B5EF4-FFF2-40B4-BE49-F238E27FC236}">
                <a16:creationId xmlns:a16="http://schemas.microsoft.com/office/drawing/2014/main" id="{8ABC9744-2FDF-EC36-D2BF-ACEC9F9D034B}"/>
              </a:ext>
            </a:extLst>
          </p:cNvPr>
          <p:cNvSpPr>
            <a:spLocks/>
          </p:cNvSpPr>
          <p:nvPr/>
        </p:nvSpPr>
        <p:spPr bwMode="auto">
          <a:xfrm>
            <a:off x="8155782" y="5437252"/>
            <a:ext cx="190500" cy="914400"/>
          </a:xfrm>
          <a:prstGeom prst="leftBrace">
            <a:avLst>
              <a:gd name="adj1" fmla="val 40000"/>
              <a:gd name="adj2" fmla="val 50000"/>
            </a:avLst>
          </a:prstGeom>
          <a:noFill/>
          <a:ln w="19050">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68" name="Rectangle 85">
            <a:extLst>
              <a:ext uri="{FF2B5EF4-FFF2-40B4-BE49-F238E27FC236}">
                <a16:creationId xmlns:a16="http://schemas.microsoft.com/office/drawing/2014/main" id="{C3CF5433-7E0B-37E8-3CEC-278A7E034798}"/>
              </a:ext>
            </a:extLst>
          </p:cNvPr>
          <p:cNvSpPr>
            <a:spLocks noChangeArrowheads="1"/>
          </p:cNvSpPr>
          <p:nvPr/>
        </p:nvSpPr>
        <p:spPr bwMode="auto">
          <a:xfrm>
            <a:off x="8274844" y="5889689"/>
            <a:ext cx="197485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zh-CN" altLang="en-US" sz="2400" dirty="0">
                <a:solidFill>
                  <a:srgbClr val="0033CC"/>
                </a:solidFill>
                <a:latin typeface="宋体" panose="02010600030101010101" pitchFamily="2" charset="-122"/>
              </a:rPr>
              <a:t>几千万</a:t>
            </a:r>
            <a:r>
              <a:rPr lang="en-US" altLang="zh-CN" sz="2400" dirty="0">
                <a:solidFill>
                  <a:srgbClr val="0033CC"/>
                </a:solidFill>
                <a:latin typeface="宋体" panose="02010600030101010101" pitchFamily="2" charset="-122"/>
              </a:rPr>
              <a:t>/</a:t>
            </a:r>
            <a:r>
              <a:rPr lang="zh-CN" altLang="en-US" sz="2400" dirty="0">
                <a:solidFill>
                  <a:srgbClr val="0033CC"/>
                </a:solidFill>
                <a:latin typeface="宋体" panose="02010600030101010101" pitchFamily="2" charset="-122"/>
              </a:rPr>
              <a:t>秒</a:t>
            </a:r>
          </a:p>
        </p:txBody>
      </p:sp>
      <p:sp>
        <p:nvSpPr>
          <p:cNvPr id="5" name="灯片编号占位符 4">
            <a:extLst>
              <a:ext uri="{FF2B5EF4-FFF2-40B4-BE49-F238E27FC236}">
                <a16:creationId xmlns:a16="http://schemas.microsoft.com/office/drawing/2014/main" id="{E3EE1937-056C-3000-F574-FB931EF733AE}"/>
              </a:ext>
            </a:extLst>
          </p:cNvPr>
          <p:cNvSpPr>
            <a:spLocks noGrp="1"/>
          </p:cNvSpPr>
          <p:nvPr>
            <p:ph type="sldNum" sz="quarter" idx="12"/>
          </p:nvPr>
        </p:nvSpPr>
        <p:spPr/>
        <p:txBody>
          <a:bodyPr/>
          <a:lstStyle/>
          <a:p>
            <a:fld id="{392CBAA0-59E6-204E-8F03-85E5040D48B8}" type="slidenum">
              <a:rPr kumimoji="1" lang="zh-CN" altLang="en-US" smtClean="0"/>
              <a:t>13</a:t>
            </a:fld>
            <a:r>
              <a:rPr kumimoji="1" lang="en-US" altLang="zh-CN"/>
              <a:t>/132</a:t>
            </a:r>
            <a:endParaRPr kumimoji="1" lang="zh-CN" altLang="en-US" dirty="0"/>
          </a:p>
        </p:txBody>
      </p:sp>
    </p:spTree>
    <p:extLst>
      <p:ext uri="{BB962C8B-B14F-4D97-AF65-F5344CB8AC3E}">
        <p14:creationId xmlns:p14="http://schemas.microsoft.com/office/powerpoint/2010/main" val="10514147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iterate type="lt">
                                    <p:tmPct val="100000"/>
                                  </p:iterate>
                                  <p:childTnLst>
                                    <p:set>
                                      <p:cBhvr>
                                        <p:cTn id="6" dur="1" fill="hold">
                                          <p:stCondLst>
                                            <p:cond delay="0"/>
                                          </p:stCondLst>
                                        </p:cTn>
                                        <p:tgtEl>
                                          <p:spTgt spid="51"/>
                                        </p:tgtEl>
                                        <p:attrNameLst>
                                          <p:attrName>style.visibility</p:attrName>
                                        </p:attrNameLst>
                                      </p:cBhvr>
                                      <p:to>
                                        <p:strVal val="visible"/>
                                      </p:to>
                                    </p:set>
                                    <p:animEffect transition="in" filter="wipe(left)">
                                      <p:cBhvr>
                                        <p:cTn id="7" dur="75"/>
                                        <p:tgtEl>
                                          <p:spTgt spid="51"/>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grpId="0" nodeType="clickEffect">
                                  <p:stCondLst>
                                    <p:cond delay="0"/>
                                  </p:stCondLst>
                                  <p:iterate type="lt">
                                    <p:tmPct val="100000"/>
                                  </p:iterate>
                                  <p:childTnLst>
                                    <p:set>
                                      <p:cBhvr>
                                        <p:cTn id="11" dur="1" fill="hold">
                                          <p:stCondLst>
                                            <p:cond delay="0"/>
                                          </p:stCondLst>
                                        </p:cTn>
                                        <p:tgtEl>
                                          <p:spTgt spid="52"/>
                                        </p:tgtEl>
                                        <p:attrNameLst>
                                          <p:attrName>style.visibility</p:attrName>
                                        </p:attrNameLst>
                                      </p:cBhvr>
                                      <p:to>
                                        <p:strVal val="visible"/>
                                      </p:to>
                                    </p:set>
                                    <p:animEffect transition="in" filter="wipe(left)">
                                      <p:cBhvr>
                                        <p:cTn id="12" dur="75"/>
                                        <p:tgtEl>
                                          <p:spTgt spid="52"/>
                                        </p:tgtEl>
                                      </p:cBhvr>
                                    </p:animEffect>
                                  </p:childTnLst>
                                </p:cTn>
                              </p:par>
                            </p:childTnLst>
                          </p:cTn>
                        </p:par>
                        <p:par>
                          <p:cTn id="13" fill="hold">
                            <p:stCondLst>
                              <p:cond delay="450"/>
                            </p:stCondLst>
                            <p:childTnLst>
                              <p:par>
                                <p:cTn id="14" presetID="22" presetClass="entr" presetSubtype="8" fill="hold" nodeType="afterEffect">
                                  <p:stCondLst>
                                    <p:cond delay="1000"/>
                                  </p:stCondLst>
                                  <p:childTnLst>
                                    <p:set>
                                      <p:cBhvr>
                                        <p:cTn id="15" dur="1" fill="hold">
                                          <p:stCondLst>
                                            <p:cond delay="0"/>
                                          </p:stCondLst>
                                        </p:cTn>
                                        <p:tgtEl>
                                          <p:spTgt spid="56"/>
                                        </p:tgtEl>
                                        <p:attrNameLst>
                                          <p:attrName>style.visibility</p:attrName>
                                        </p:attrNameLst>
                                      </p:cBhvr>
                                      <p:to>
                                        <p:strVal val="visible"/>
                                      </p:to>
                                    </p:set>
                                    <p:animEffect transition="in" filter="wipe(left)">
                                      <p:cBhvr>
                                        <p:cTn id="16" dur="500"/>
                                        <p:tgtEl>
                                          <p:spTgt spid="56"/>
                                        </p:tgtEl>
                                      </p:cBhvr>
                                    </p:animEffect>
                                  </p:childTnLst>
                                </p:cTn>
                              </p:par>
                            </p:childTnLst>
                          </p:cTn>
                        </p:par>
                        <p:par>
                          <p:cTn id="17" fill="hold">
                            <p:stCondLst>
                              <p:cond delay="1950"/>
                            </p:stCondLst>
                            <p:childTnLst>
                              <p:par>
                                <p:cTn id="18" presetID="22" presetClass="entr" presetSubtype="8" fill="hold" nodeType="afterEffect">
                                  <p:stCondLst>
                                    <p:cond delay="1000"/>
                                  </p:stCondLst>
                                  <p:childTnLst>
                                    <p:set>
                                      <p:cBhvr>
                                        <p:cTn id="19" dur="1" fill="hold">
                                          <p:stCondLst>
                                            <p:cond delay="0"/>
                                          </p:stCondLst>
                                        </p:cTn>
                                        <p:tgtEl>
                                          <p:spTgt spid="53"/>
                                        </p:tgtEl>
                                        <p:attrNameLst>
                                          <p:attrName>style.visibility</p:attrName>
                                        </p:attrNameLst>
                                      </p:cBhvr>
                                      <p:to>
                                        <p:strVal val="visible"/>
                                      </p:to>
                                    </p:set>
                                    <p:animEffect transition="in" filter="wipe(left)">
                                      <p:cBhvr>
                                        <p:cTn id="20" dur="500"/>
                                        <p:tgtEl>
                                          <p:spTgt spid="53"/>
                                        </p:tgtEl>
                                      </p:cBhvr>
                                    </p:animEffect>
                                  </p:childTnLst>
                                </p:cTn>
                              </p:par>
                            </p:childTnLst>
                          </p:cTn>
                        </p:par>
                      </p:childTnLst>
                    </p:cTn>
                  </p:par>
                  <p:par>
                    <p:cTn id="21" fill="hold">
                      <p:stCondLst>
                        <p:cond delay="indefinite"/>
                      </p:stCondLst>
                      <p:childTnLst>
                        <p:par>
                          <p:cTn id="22" fill="hold">
                            <p:stCondLst>
                              <p:cond delay="0"/>
                            </p:stCondLst>
                            <p:childTnLst>
                              <p:par>
                                <p:cTn id="23" presetID="22" presetClass="entr" presetSubtype="8" fill="hold" grpId="0" nodeType="clickEffect">
                                  <p:stCondLst>
                                    <p:cond delay="0"/>
                                  </p:stCondLst>
                                  <p:iterate type="lt">
                                    <p:tmPct val="100000"/>
                                  </p:iterate>
                                  <p:childTnLst>
                                    <p:set>
                                      <p:cBhvr>
                                        <p:cTn id="24" dur="1" fill="hold">
                                          <p:stCondLst>
                                            <p:cond delay="0"/>
                                          </p:stCondLst>
                                        </p:cTn>
                                        <p:tgtEl>
                                          <p:spTgt spid="54"/>
                                        </p:tgtEl>
                                        <p:attrNameLst>
                                          <p:attrName>style.visibility</p:attrName>
                                        </p:attrNameLst>
                                      </p:cBhvr>
                                      <p:to>
                                        <p:strVal val="visible"/>
                                      </p:to>
                                    </p:set>
                                    <p:animEffect transition="in" filter="wipe(left)">
                                      <p:cBhvr>
                                        <p:cTn id="25" dur="75"/>
                                        <p:tgtEl>
                                          <p:spTgt spid="54"/>
                                        </p:tgtEl>
                                      </p:cBhvr>
                                    </p:animEffect>
                                  </p:childTnLst>
                                </p:cTn>
                              </p:par>
                            </p:childTnLst>
                          </p:cTn>
                        </p:par>
                        <p:par>
                          <p:cTn id="26" fill="hold">
                            <p:stCondLst>
                              <p:cond delay="450"/>
                            </p:stCondLst>
                            <p:childTnLst>
                              <p:par>
                                <p:cTn id="27" presetID="22" presetClass="entr" presetSubtype="8" fill="hold" nodeType="afterEffect">
                                  <p:stCondLst>
                                    <p:cond delay="1000"/>
                                  </p:stCondLst>
                                  <p:childTnLst>
                                    <p:set>
                                      <p:cBhvr>
                                        <p:cTn id="28" dur="1" fill="hold">
                                          <p:stCondLst>
                                            <p:cond delay="0"/>
                                          </p:stCondLst>
                                        </p:cTn>
                                        <p:tgtEl>
                                          <p:spTgt spid="60"/>
                                        </p:tgtEl>
                                        <p:attrNameLst>
                                          <p:attrName>style.visibility</p:attrName>
                                        </p:attrNameLst>
                                      </p:cBhvr>
                                      <p:to>
                                        <p:strVal val="visible"/>
                                      </p:to>
                                    </p:set>
                                    <p:animEffect transition="in" filter="wipe(left)">
                                      <p:cBhvr>
                                        <p:cTn id="29" dur="500"/>
                                        <p:tgtEl>
                                          <p:spTgt spid="60"/>
                                        </p:tgtEl>
                                      </p:cBhvr>
                                    </p:animEffect>
                                  </p:childTnLst>
                                </p:cTn>
                              </p:par>
                            </p:childTnLst>
                          </p:cTn>
                        </p:par>
                        <p:par>
                          <p:cTn id="30" fill="hold">
                            <p:stCondLst>
                              <p:cond delay="1950"/>
                            </p:stCondLst>
                            <p:childTnLst>
                              <p:par>
                                <p:cTn id="31" presetID="22" presetClass="entr" presetSubtype="8" fill="hold" nodeType="afterEffect">
                                  <p:stCondLst>
                                    <p:cond delay="1000"/>
                                  </p:stCondLst>
                                  <p:childTnLst>
                                    <p:set>
                                      <p:cBhvr>
                                        <p:cTn id="32" dur="1" fill="hold">
                                          <p:stCondLst>
                                            <p:cond delay="0"/>
                                          </p:stCondLst>
                                        </p:cTn>
                                        <p:tgtEl>
                                          <p:spTgt spid="55"/>
                                        </p:tgtEl>
                                        <p:attrNameLst>
                                          <p:attrName>style.visibility</p:attrName>
                                        </p:attrNameLst>
                                      </p:cBhvr>
                                      <p:to>
                                        <p:strVal val="visible"/>
                                      </p:to>
                                    </p:set>
                                    <p:animEffect transition="in" filter="wipe(left)">
                                      <p:cBhvr>
                                        <p:cTn id="33" dur="500"/>
                                        <p:tgtEl>
                                          <p:spTgt spid="55"/>
                                        </p:tgtEl>
                                      </p:cBhvr>
                                    </p:animEffect>
                                  </p:childTnLst>
                                </p:cTn>
                              </p:par>
                            </p:childTnLst>
                          </p:cTn>
                        </p:par>
                      </p:childTnLst>
                    </p:cTn>
                  </p:par>
                  <p:par>
                    <p:cTn id="34" fill="hold">
                      <p:stCondLst>
                        <p:cond delay="indefinite"/>
                      </p:stCondLst>
                      <p:childTnLst>
                        <p:par>
                          <p:cTn id="35" fill="hold">
                            <p:stCondLst>
                              <p:cond delay="0"/>
                            </p:stCondLst>
                            <p:childTnLst>
                              <p:par>
                                <p:cTn id="36" presetID="22" presetClass="entr" presetSubtype="8" fill="hold" grpId="0" nodeType="clickEffect">
                                  <p:stCondLst>
                                    <p:cond delay="0"/>
                                  </p:stCondLst>
                                  <p:childTnLst>
                                    <p:set>
                                      <p:cBhvr>
                                        <p:cTn id="37" dur="1" fill="hold">
                                          <p:stCondLst>
                                            <p:cond delay="0"/>
                                          </p:stCondLst>
                                        </p:cTn>
                                        <p:tgtEl>
                                          <p:spTgt spid="64"/>
                                        </p:tgtEl>
                                        <p:attrNameLst>
                                          <p:attrName>style.visibility</p:attrName>
                                        </p:attrNameLst>
                                      </p:cBhvr>
                                      <p:to>
                                        <p:strVal val="visible"/>
                                      </p:to>
                                    </p:set>
                                    <p:animEffect transition="in" filter="wipe(left)">
                                      <p:cBhvr>
                                        <p:cTn id="38" dur="500"/>
                                        <p:tgtEl>
                                          <p:spTgt spid="64"/>
                                        </p:tgtEl>
                                      </p:cBhvr>
                                    </p:animEffect>
                                  </p:childTnLst>
                                </p:cTn>
                              </p:par>
                            </p:childTnLst>
                          </p:cTn>
                        </p:par>
                      </p:childTnLst>
                    </p:cTn>
                  </p:par>
                  <p:par>
                    <p:cTn id="39" fill="hold">
                      <p:stCondLst>
                        <p:cond delay="indefinite"/>
                      </p:stCondLst>
                      <p:childTnLst>
                        <p:par>
                          <p:cTn id="40" fill="hold">
                            <p:stCondLst>
                              <p:cond delay="0"/>
                            </p:stCondLst>
                            <p:childTnLst>
                              <p:par>
                                <p:cTn id="41" presetID="22" presetClass="entr" presetSubtype="8" fill="hold" grpId="0" nodeType="clickEffect">
                                  <p:stCondLst>
                                    <p:cond delay="0"/>
                                  </p:stCondLst>
                                  <p:childTnLst>
                                    <p:set>
                                      <p:cBhvr>
                                        <p:cTn id="42" dur="1" fill="hold">
                                          <p:stCondLst>
                                            <p:cond delay="0"/>
                                          </p:stCondLst>
                                        </p:cTn>
                                        <p:tgtEl>
                                          <p:spTgt spid="65"/>
                                        </p:tgtEl>
                                        <p:attrNameLst>
                                          <p:attrName>style.visibility</p:attrName>
                                        </p:attrNameLst>
                                      </p:cBhvr>
                                      <p:to>
                                        <p:strVal val="visible"/>
                                      </p:to>
                                    </p:set>
                                    <p:animEffect transition="in" filter="wipe(left)">
                                      <p:cBhvr>
                                        <p:cTn id="43" dur="500"/>
                                        <p:tgtEl>
                                          <p:spTgt spid="65"/>
                                        </p:tgtEl>
                                      </p:cBhvr>
                                    </p:animEffect>
                                  </p:childTnLst>
                                </p:cTn>
                              </p:par>
                            </p:childTnLst>
                          </p:cTn>
                        </p:par>
                        <p:par>
                          <p:cTn id="44" fill="hold">
                            <p:stCondLst>
                              <p:cond delay="500"/>
                            </p:stCondLst>
                            <p:childTnLst>
                              <p:par>
                                <p:cTn id="45" presetID="9" presetClass="entr" presetSubtype="0" fill="hold" nodeType="afterEffect">
                                  <p:stCondLst>
                                    <p:cond delay="1000"/>
                                  </p:stCondLst>
                                  <p:childTnLst>
                                    <p:set>
                                      <p:cBhvr>
                                        <p:cTn id="46" dur="1" fill="hold">
                                          <p:stCondLst>
                                            <p:cond delay="0"/>
                                          </p:stCondLst>
                                        </p:cTn>
                                        <p:tgtEl>
                                          <p:spTgt spid="67"/>
                                        </p:tgtEl>
                                        <p:attrNameLst>
                                          <p:attrName>style.visibility</p:attrName>
                                        </p:attrNameLst>
                                      </p:cBhvr>
                                      <p:to>
                                        <p:strVal val="visible"/>
                                      </p:to>
                                    </p:set>
                                    <p:animEffect transition="in" filter="dissolve">
                                      <p:cBhvr>
                                        <p:cTn id="47" dur="500"/>
                                        <p:tgtEl>
                                          <p:spTgt spid="67"/>
                                        </p:tgtEl>
                                      </p:cBhvr>
                                    </p:animEffect>
                                  </p:childTnLst>
                                </p:cTn>
                              </p:par>
                            </p:childTnLst>
                          </p:cTn>
                        </p:par>
                        <p:par>
                          <p:cTn id="48" fill="hold">
                            <p:stCondLst>
                              <p:cond delay="2000"/>
                            </p:stCondLst>
                            <p:childTnLst>
                              <p:par>
                                <p:cTn id="49" presetID="22" presetClass="entr" presetSubtype="1" fill="hold" grpId="0" nodeType="afterEffect">
                                  <p:stCondLst>
                                    <p:cond delay="1000"/>
                                  </p:stCondLst>
                                  <p:iterate type="lt">
                                    <p:tmPct val="100000"/>
                                  </p:iterate>
                                  <p:childTnLst>
                                    <p:set>
                                      <p:cBhvr>
                                        <p:cTn id="50" dur="1" fill="hold">
                                          <p:stCondLst>
                                            <p:cond delay="0"/>
                                          </p:stCondLst>
                                        </p:cTn>
                                        <p:tgtEl>
                                          <p:spTgt spid="66">
                                            <p:txEl>
                                              <p:pRg st="0" end="0"/>
                                            </p:txEl>
                                          </p:spTgt>
                                        </p:tgtEl>
                                        <p:attrNameLst>
                                          <p:attrName>style.visibility</p:attrName>
                                        </p:attrNameLst>
                                      </p:cBhvr>
                                      <p:to>
                                        <p:strVal val="visible"/>
                                      </p:to>
                                    </p:set>
                                    <p:animEffect transition="in" filter="wipe(up)">
                                      <p:cBhvr>
                                        <p:cTn id="51" dur="75"/>
                                        <p:tgtEl>
                                          <p:spTgt spid="66">
                                            <p:txEl>
                                              <p:pRg st="0" end="0"/>
                                            </p:txEl>
                                          </p:spTgt>
                                        </p:tgtEl>
                                      </p:cBhvr>
                                    </p:animEffect>
                                  </p:childTnLst>
                                </p:cTn>
                              </p:par>
                            </p:childTnLst>
                          </p:cTn>
                        </p:par>
                        <p:par>
                          <p:cTn id="52" fill="hold">
                            <p:stCondLst>
                              <p:cond delay="3375"/>
                            </p:stCondLst>
                            <p:childTnLst>
                              <p:par>
                                <p:cTn id="53" presetID="22" presetClass="entr" presetSubtype="1" fill="hold" grpId="0" nodeType="afterEffect">
                                  <p:stCondLst>
                                    <p:cond delay="1000"/>
                                  </p:stCondLst>
                                  <p:iterate type="lt">
                                    <p:tmPct val="100000"/>
                                  </p:iterate>
                                  <p:childTnLst>
                                    <p:set>
                                      <p:cBhvr>
                                        <p:cTn id="54" dur="1" fill="hold">
                                          <p:stCondLst>
                                            <p:cond delay="0"/>
                                          </p:stCondLst>
                                        </p:cTn>
                                        <p:tgtEl>
                                          <p:spTgt spid="68">
                                            <p:txEl>
                                              <p:pRg st="0" end="0"/>
                                            </p:txEl>
                                          </p:spTgt>
                                        </p:tgtEl>
                                        <p:attrNameLst>
                                          <p:attrName>style.visibility</p:attrName>
                                        </p:attrNameLst>
                                      </p:cBhvr>
                                      <p:to>
                                        <p:strVal val="visible"/>
                                      </p:to>
                                    </p:set>
                                    <p:animEffect transition="in" filter="wipe(up)">
                                      <p:cBhvr>
                                        <p:cTn id="55" dur="75"/>
                                        <p:tgtEl>
                                          <p:spTgt spid="68">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 grpId="0" autoUpdateAnimBg="0"/>
      <p:bldP spid="52" grpId="0" autoUpdateAnimBg="0"/>
      <p:bldP spid="54" grpId="0" autoUpdateAnimBg="0"/>
      <p:bldP spid="64" grpId="0" autoUpdateAnimBg="0"/>
      <p:bldP spid="65" grpId="0" autoUpdateAnimBg="0"/>
      <p:bldP spid="66" grpId="0" build="p" autoUpdateAnimBg="0" advAuto="1000"/>
      <p:bldP spid="68" grpId="0" build="p" autoUpdateAnimBg="0" advAuto="1000"/>
    </p:bldLst>
  </p:timing>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标题 2">
            <a:extLst>
              <a:ext uri="{FF2B5EF4-FFF2-40B4-BE49-F238E27FC236}">
                <a16:creationId xmlns:a16="http://schemas.microsoft.com/office/drawing/2014/main" id="{90A9080D-2068-4D4E-9BE9-B44BC0799522}"/>
              </a:ext>
            </a:extLst>
          </p:cNvPr>
          <p:cNvSpPr>
            <a:spLocks noGrp="1"/>
          </p:cNvSpPr>
          <p:nvPr>
            <p:ph type="title"/>
          </p:nvPr>
        </p:nvSpPr>
        <p:spPr/>
        <p:txBody>
          <a:bodyPr/>
          <a:lstStyle/>
          <a:p>
            <a:r>
              <a:rPr kumimoji="1" lang="zh-CN" altLang="en-US" dirty="0"/>
              <a:t>第三章 小结</a:t>
            </a:r>
          </a:p>
        </p:txBody>
      </p:sp>
      <p:grpSp>
        <p:nvGrpSpPr>
          <p:cNvPr id="5" name="Group 84">
            <a:extLst>
              <a:ext uri="{FF2B5EF4-FFF2-40B4-BE49-F238E27FC236}">
                <a16:creationId xmlns:a16="http://schemas.microsoft.com/office/drawing/2014/main" id="{A7E032EC-1999-C040-49A8-666495FE8185}"/>
              </a:ext>
            </a:extLst>
          </p:cNvPr>
          <p:cNvGrpSpPr>
            <a:grpSpLocks/>
          </p:cNvGrpSpPr>
          <p:nvPr/>
        </p:nvGrpSpPr>
        <p:grpSpPr bwMode="auto">
          <a:xfrm>
            <a:off x="1735325" y="1423934"/>
            <a:ext cx="8293100" cy="5103812"/>
            <a:chOff x="312" y="885"/>
            <a:chExt cx="5224" cy="3215"/>
          </a:xfrm>
        </p:grpSpPr>
        <p:sp>
          <p:nvSpPr>
            <p:cNvPr id="6" name="Rectangle 44">
              <a:extLst>
                <a:ext uri="{FF2B5EF4-FFF2-40B4-BE49-F238E27FC236}">
                  <a16:creationId xmlns:a16="http://schemas.microsoft.com/office/drawing/2014/main" id="{9A06CAEC-8518-656E-08E5-01818FD60C0E}"/>
                </a:ext>
              </a:extLst>
            </p:cNvPr>
            <p:cNvSpPr>
              <a:spLocks noChangeArrowheads="1"/>
            </p:cNvSpPr>
            <p:nvPr/>
          </p:nvSpPr>
          <p:spPr bwMode="auto">
            <a:xfrm>
              <a:off x="322" y="889"/>
              <a:ext cx="5201" cy="3211"/>
            </a:xfrm>
            <a:prstGeom prst="rect">
              <a:avLst/>
            </a:prstGeom>
            <a:solidFill>
              <a:srgbClr val="CCFFFF"/>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ctr" eaLnBrk="1" hangingPunct="1"/>
              <a:endParaRPr lang="zh-CN" altLang="zh-CN"/>
            </a:p>
          </p:txBody>
        </p:sp>
        <p:sp>
          <p:nvSpPr>
            <p:cNvPr id="7" name="Line 45">
              <a:extLst>
                <a:ext uri="{FF2B5EF4-FFF2-40B4-BE49-F238E27FC236}">
                  <a16:creationId xmlns:a16="http://schemas.microsoft.com/office/drawing/2014/main" id="{46440FD3-CA8C-4C27-00ED-288459BFC9E7}"/>
                </a:ext>
              </a:extLst>
            </p:cNvPr>
            <p:cNvSpPr>
              <a:spLocks noChangeShapeType="1"/>
            </p:cNvSpPr>
            <p:nvPr/>
          </p:nvSpPr>
          <p:spPr bwMode="auto">
            <a:xfrm>
              <a:off x="322" y="1255"/>
              <a:ext cx="5200"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8" name="Line 46">
              <a:extLst>
                <a:ext uri="{FF2B5EF4-FFF2-40B4-BE49-F238E27FC236}">
                  <a16:creationId xmlns:a16="http://schemas.microsoft.com/office/drawing/2014/main" id="{0AA1C7E8-A8FF-E588-6EB4-2B263FF32990}"/>
                </a:ext>
              </a:extLst>
            </p:cNvPr>
            <p:cNvSpPr>
              <a:spLocks noChangeShapeType="1"/>
            </p:cNvSpPr>
            <p:nvPr/>
          </p:nvSpPr>
          <p:spPr bwMode="auto">
            <a:xfrm>
              <a:off x="317" y="1617"/>
              <a:ext cx="5201" cy="0"/>
            </a:xfrm>
            <a:prstGeom prst="line">
              <a:avLst/>
            </a:prstGeom>
            <a:noFill/>
            <a:ln w="254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9" name="Line 47">
              <a:extLst>
                <a:ext uri="{FF2B5EF4-FFF2-40B4-BE49-F238E27FC236}">
                  <a16:creationId xmlns:a16="http://schemas.microsoft.com/office/drawing/2014/main" id="{CE6BBC7F-3C53-3385-C793-C91E527B49AE}"/>
                </a:ext>
              </a:extLst>
            </p:cNvPr>
            <p:cNvSpPr>
              <a:spLocks noChangeShapeType="1"/>
            </p:cNvSpPr>
            <p:nvPr/>
          </p:nvSpPr>
          <p:spPr bwMode="auto">
            <a:xfrm>
              <a:off x="335" y="2013"/>
              <a:ext cx="5201" cy="0"/>
            </a:xfrm>
            <a:prstGeom prst="line">
              <a:avLst/>
            </a:prstGeom>
            <a:noFill/>
            <a:ln w="254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0" name="Line 48">
              <a:extLst>
                <a:ext uri="{FF2B5EF4-FFF2-40B4-BE49-F238E27FC236}">
                  <a16:creationId xmlns:a16="http://schemas.microsoft.com/office/drawing/2014/main" id="{3062A4DD-EE16-45B0-1A88-61557ABBB39F}"/>
                </a:ext>
              </a:extLst>
            </p:cNvPr>
            <p:cNvSpPr>
              <a:spLocks noChangeShapeType="1"/>
            </p:cNvSpPr>
            <p:nvPr/>
          </p:nvSpPr>
          <p:spPr bwMode="auto">
            <a:xfrm flipH="1">
              <a:off x="1356" y="889"/>
              <a:ext cx="0" cy="3211"/>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1" name="Line 49">
              <a:extLst>
                <a:ext uri="{FF2B5EF4-FFF2-40B4-BE49-F238E27FC236}">
                  <a16:creationId xmlns:a16="http://schemas.microsoft.com/office/drawing/2014/main" id="{95727429-642D-DF02-C125-844569F02459}"/>
                </a:ext>
              </a:extLst>
            </p:cNvPr>
            <p:cNvSpPr>
              <a:spLocks noChangeShapeType="1"/>
            </p:cNvSpPr>
            <p:nvPr/>
          </p:nvSpPr>
          <p:spPr bwMode="auto">
            <a:xfrm>
              <a:off x="3520" y="885"/>
              <a:ext cx="0" cy="2644"/>
            </a:xfrm>
            <a:prstGeom prst="line">
              <a:avLst/>
            </a:prstGeom>
            <a:noFill/>
            <a:ln w="254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2" name="Line 64">
              <a:extLst>
                <a:ext uri="{FF2B5EF4-FFF2-40B4-BE49-F238E27FC236}">
                  <a16:creationId xmlns:a16="http://schemas.microsoft.com/office/drawing/2014/main" id="{1622BCA7-B459-8862-E928-A6F7E1BD9E25}"/>
                </a:ext>
              </a:extLst>
            </p:cNvPr>
            <p:cNvSpPr>
              <a:spLocks noChangeShapeType="1"/>
            </p:cNvSpPr>
            <p:nvPr/>
          </p:nvSpPr>
          <p:spPr bwMode="auto">
            <a:xfrm>
              <a:off x="320" y="2387"/>
              <a:ext cx="5201" cy="0"/>
            </a:xfrm>
            <a:prstGeom prst="line">
              <a:avLst/>
            </a:prstGeom>
            <a:noFill/>
            <a:ln w="254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3" name="Line 68">
              <a:extLst>
                <a:ext uri="{FF2B5EF4-FFF2-40B4-BE49-F238E27FC236}">
                  <a16:creationId xmlns:a16="http://schemas.microsoft.com/office/drawing/2014/main" id="{EB9E812A-D548-A053-16C5-15E0EFCFBB2D}"/>
                </a:ext>
              </a:extLst>
            </p:cNvPr>
            <p:cNvSpPr>
              <a:spLocks noChangeShapeType="1"/>
            </p:cNvSpPr>
            <p:nvPr/>
          </p:nvSpPr>
          <p:spPr bwMode="auto">
            <a:xfrm>
              <a:off x="327" y="2960"/>
              <a:ext cx="5201" cy="0"/>
            </a:xfrm>
            <a:prstGeom prst="line">
              <a:avLst/>
            </a:prstGeom>
            <a:noFill/>
            <a:ln w="254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4" name="Line 74">
              <a:extLst>
                <a:ext uri="{FF2B5EF4-FFF2-40B4-BE49-F238E27FC236}">
                  <a16:creationId xmlns:a16="http://schemas.microsoft.com/office/drawing/2014/main" id="{83D89410-4CC9-46B5-8B09-B4FC017B53E3}"/>
                </a:ext>
              </a:extLst>
            </p:cNvPr>
            <p:cNvSpPr>
              <a:spLocks noChangeShapeType="1"/>
            </p:cNvSpPr>
            <p:nvPr/>
          </p:nvSpPr>
          <p:spPr bwMode="auto">
            <a:xfrm>
              <a:off x="312" y="3523"/>
              <a:ext cx="5201" cy="0"/>
            </a:xfrm>
            <a:prstGeom prst="line">
              <a:avLst/>
            </a:prstGeom>
            <a:noFill/>
            <a:ln w="254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grpSp>
      <p:sp>
        <p:nvSpPr>
          <p:cNvPr id="15" name="Text Box 2">
            <a:extLst>
              <a:ext uri="{FF2B5EF4-FFF2-40B4-BE49-F238E27FC236}">
                <a16:creationId xmlns:a16="http://schemas.microsoft.com/office/drawing/2014/main" id="{A5385575-E9A5-2450-B907-28AD79254840}"/>
              </a:ext>
            </a:extLst>
          </p:cNvPr>
          <p:cNvSpPr txBox="1">
            <a:spLocks noChangeArrowheads="1"/>
          </p:cNvSpPr>
          <p:nvPr/>
        </p:nvSpPr>
        <p:spPr bwMode="auto">
          <a:xfrm>
            <a:off x="2079813" y="815921"/>
            <a:ext cx="8532812" cy="579438"/>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p>
            <a:pPr eaLnBrk="1" hangingPunct="1">
              <a:defRPr/>
            </a:pPr>
            <a:r>
              <a:rPr lang="zh-CN" altLang="en-US" sz="2800" b="1">
                <a:solidFill>
                  <a:srgbClr val="0033CC"/>
                </a:solidFill>
                <a:effectLst>
                  <a:outerShdw blurRad="38100" dist="38100" dir="2700000" algn="tl">
                    <a:srgbClr val="C0C0C0"/>
                  </a:outerShdw>
                </a:effectLst>
              </a:rPr>
              <a:t>四、集成门电路使用中应注意的几个</a:t>
            </a:r>
            <a:r>
              <a:rPr lang="zh-CN" altLang="en-US" sz="3200" b="1">
                <a:solidFill>
                  <a:srgbClr val="0033CC"/>
                </a:solidFill>
                <a:effectLst>
                  <a:outerShdw blurRad="38100" dist="38100" dir="2700000" algn="tl">
                    <a:srgbClr val="C0C0C0"/>
                  </a:outerShdw>
                </a:effectLst>
              </a:rPr>
              <a:t>问题</a:t>
            </a:r>
            <a:r>
              <a:rPr lang="zh-CN" altLang="en-US" sz="2800" b="1">
                <a:solidFill>
                  <a:srgbClr val="0033CC"/>
                </a:solidFill>
                <a:effectLst>
                  <a:outerShdw blurRad="38100" dist="38100" dir="2700000" algn="tl">
                    <a:srgbClr val="C0C0C0"/>
                  </a:outerShdw>
                </a:effectLst>
              </a:rPr>
              <a:t> </a:t>
            </a:r>
            <a:endParaRPr lang="zh-CN" altLang="en-US" b="1">
              <a:solidFill>
                <a:srgbClr val="0033CC"/>
              </a:solidFill>
              <a:effectLst>
                <a:outerShdw blurRad="38100" dist="38100" dir="2700000" algn="tl">
                  <a:srgbClr val="C0C0C0"/>
                </a:outerShdw>
              </a:effectLst>
            </a:endParaRPr>
          </a:p>
        </p:txBody>
      </p:sp>
      <p:grpSp>
        <p:nvGrpSpPr>
          <p:cNvPr id="16" name="Group 61">
            <a:extLst>
              <a:ext uri="{FF2B5EF4-FFF2-40B4-BE49-F238E27FC236}">
                <a16:creationId xmlns:a16="http://schemas.microsoft.com/office/drawing/2014/main" id="{BE6F5C24-A912-4D32-D1BC-A70D5F00CB10}"/>
              </a:ext>
            </a:extLst>
          </p:cNvPr>
          <p:cNvGrpSpPr>
            <a:grpSpLocks/>
          </p:cNvGrpSpPr>
          <p:nvPr/>
        </p:nvGrpSpPr>
        <p:grpSpPr bwMode="auto">
          <a:xfrm>
            <a:off x="2157600" y="1430284"/>
            <a:ext cx="6956425" cy="520700"/>
            <a:chOff x="578" y="889"/>
            <a:chExt cx="4382" cy="328"/>
          </a:xfrm>
        </p:grpSpPr>
        <p:sp>
          <p:nvSpPr>
            <p:cNvPr id="17" name="Text Box 51">
              <a:extLst>
                <a:ext uri="{FF2B5EF4-FFF2-40B4-BE49-F238E27FC236}">
                  <a16:creationId xmlns:a16="http://schemas.microsoft.com/office/drawing/2014/main" id="{057CF328-6FF9-5D4A-AE1E-0C23911DA51F}"/>
                </a:ext>
              </a:extLst>
            </p:cNvPr>
            <p:cNvSpPr txBox="1">
              <a:spLocks noChangeArrowheads="1"/>
            </p:cNvSpPr>
            <p:nvPr/>
          </p:nvSpPr>
          <p:spPr bwMode="auto">
            <a:xfrm>
              <a:off x="2219" y="890"/>
              <a:ext cx="563"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a:solidFill>
                    <a:srgbClr val="0033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solidFill>
                    <a:srgbClr val="FF0066"/>
                  </a:solidFill>
                </a:rPr>
                <a:t>TTL</a:t>
              </a:r>
            </a:p>
          </p:txBody>
        </p:sp>
        <p:sp>
          <p:nvSpPr>
            <p:cNvPr id="18" name="Text Box 52">
              <a:extLst>
                <a:ext uri="{FF2B5EF4-FFF2-40B4-BE49-F238E27FC236}">
                  <a16:creationId xmlns:a16="http://schemas.microsoft.com/office/drawing/2014/main" id="{E31C77D6-9CEB-D398-3172-5FD6412E32CC}"/>
                </a:ext>
              </a:extLst>
            </p:cNvPr>
            <p:cNvSpPr txBox="1">
              <a:spLocks noChangeArrowheads="1"/>
            </p:cNvSpPr>
            <p:nvPr/>
          </p:nvSpPr>
          <p:spPr bwMode="auto">
            <a:xfrm>
              <a:off x="4172" y="889"/>
              <a:ext cx="788"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a:solidFill>
                    <a:srgbClr val="0033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solidFill>
                    <a:srgbClr val="FF0066"/>
                  </a:solidFill>
                </a:rPr>
                <a:t>CMOS</a:t>
              </a:r>
            </a:p>
          </p:txBody>
        </p:sp>
        <p:sp>
          <p:nvSpPr>
            <p:cNvPr id="19" name="Text Box 53">
              <a:extLst>
                <a:ext uri="{FF2B5EF4-FFF2-40B4-BE49-F238E27FC236}">
                  <a16:creationId xmlns:a16="http://schemas.microsoft.com/office/drawing/2014/main" id="{EC4BC9B5-7B50-1C7D-8FEE-14C3C2409D1A}"/>
                </a:ext>
              </a:extLst>
            </p:cNvPr>
            <p:cNvSpPr txBox="1">
              <a:spLocks noChangeArrowheads="1"/>
            </p:cNvSpPr>
            <p:nvPr/>
          </p:nvSpPr>
          <p:spPr bwMode="auto">
            <a:xfrm>
              <a:off x="578" y="890"/>
              <a:ext cx="566"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a:solidFill>
                    <a:srgbClr val="0033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zh-CN" altLang="en-US" sz="2800" b="1">
                  <a:solidFill>
                    <a:srgbClr val="FF0066"/>
                  </a:solidFill>
                </a:rPr>
                <a:t>分类</a:t>
              </a:r>
            </a:p>
          </p:txBody>
        </p:sp>
      </p:grpSp>
      <p:sp>
        <p:nvSpPr>
          <p:cNvPr id="20" name="Text Box 54">
            <a:extLst>
              <a:ext uri="{FF2B5EF4-FFF2-40B4-BE49-F238E27FC236}">
                <a16:creationId xmlns:a16="http://schemas.microsoft.com/office/drawing/2014/main" id="{413466FE-ED92-AA71-937B-9478D3DD3153}"/>
              </a:ext>
            </a:extLst>
          </p:cNvPr>
          <p:cNvSpPr txBox="1">
            <a:spLocks noChangeArrowheads="1"/>
          </p:cNvSpPr>
          <p:nvPr/>
        </p:nvSpPr>
        <p:spPr bwMode="auto">
          <a:xfrm>
            <a:off x="1767075" y="2085921"/>
            <a:ext cx="14097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a:solidFill>
                  <a:srgbClr val="0033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zh-CN" altLang="en-US" b="1"/>
              <a:t>工作电源</a:t>
            </a:r>
            <a:endParaRPr lang="zh-CN" altLang="en-US" sz="2800" b="1">
              <a:solidFill>
                <a:srgbClr val="0033CC"/>
              </a:solidFill>
            </a:endParaRPr>
          </a:p>
        </p:txBody>
      </p:sp>
      <p:sp>
        <p:nvSpPr>
          <p:cNvPr id="21" name="Text Box 55">
            <a:extLst>
              <a:ext uri="{FF2B5EF4-FFF2-40B4-BE49-F238E27FC236}">
                <a16:creationId xmlns:a16="http://schemas.microsoft.com/office/drawing/2014/main" id="{4BFF4953-2F5B-11E0-00DB-B0AF15797F36}"/>
              </a:ext>
            </a:extLst>
          </p:cNvPr>
          <p:cNvSpPr txBox="1">
            <a:spLocks noChangeArrowheads="1"/>
          </p:cNvSpPr>
          <p:nvPr/>
        </p:nvSpPr>
        <p:spPr bwMode="auto">
          <a:xfrm>
            <a:off x="4237225" y="2033534"/>
            <a:ext cx="2189163"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a:solidFill>
                  <a:srgbClr val="0033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0033CC"/>
                </a:solidFill>
              </a:rPr>
              <a:t>V</a:t>
            </a:r>
            <a:r>
              <a:rPr lang="en-US" altLang="zh-CN" b="1" baseline="-25000">
                <a:solidFill>
                  <a:srgbClr val="0033CC"/>
                </a:solidFill>
              </a:rPr>
              <a:t>CC</a:t>
            </a:r>
            <a:r>
              <a:rPr lang="en-US" altLang="zh-CN" b="1">
                <a:solidFill>
                  <a:srgbClr val="0033CC"/>
                </a:solidFill>
              </a:rPr>
              <a:t> = 5 V</a:t>
            </a:r>
            <a:endParaRPr lang="en-US" altLang="zh-CN" sz="2800" b="1">
              <a:solidFill>
                <a:srgbClr val="0033CC"/>
              </a:solidFill>
            </a:endParaRPr>
          </a:p>
        </p:txBody>
      </p:sp>
      <p:sp>
        <p:nvSpPr>
          <p:cNvPr id="22" name="Text Box 56">
            <a:extLst>
              <a:ext uri="{FF2B5EF4-FFF2-40B4-BE49-F238E27FC236}">
                <a16:creationId xmlns:a16="http://schemas.microsoft.com/office/drawing/2014/main" id="{3111FB56-1DA2-5F0D-89EB-0F3F8C263130}"/>
              </a:ext>
            </a:extLst>
          </p:cNvPr>
          <p:cNvSpPr txBox="1">
            <a:spLocks noChangeArrowheads="1"/>
          </p:cNvSpPr>
          <p:nvPr/>
        </p:nvSpPr>
        <p:spPr bwMode="auto">
          <a:xfrm>
            <a:off x="7280463" y="2084334"/>
            <a:ext cx="2079625"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a:solidFill>
                  <a:srgbClr val="0033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0033CC"/>
                </a:solidFill>
              </a:rPr>
              <a:t>V</a:t>
            </a:r>
            <a:r>
              <a:rPr lang="en-US" altLang="zh-CN" b="1" baseline="-25000">
                <a:solidFill>
                  <a:srgbClr val="0033CC"/>
                </a:solidFill>
              </a:rPr>
              <a:t>DD</a:t>
            </a:r>
            <a:r>
              <a:rPr lang="en-US" altLang="zh-CN" b="1">
                <a:solidFill>
                  <a:srgbClr val="0033CC"/>
                </a:solidFill>
              </a:rPr>
              <a:t> = 3 </a:t>
            </a:r>
            <a:r>
              <a:rPr lang="en-US" altLang="zh-CN" b="1">
                <a:solidFill>
                  <a:srgbClr val="0033CC"/>
                </a:solidFill>
                <a:sym typeface="Symbol" panose="05050102010706020507" pitchFamily="18" charset="2"/>
              </a:rPr>
              <a:t></a:t>
            </a:r>
            <a:r>
              <a:rPr lang="en-US" altLang="zh-CN" b="1">
                <a:solidFill>
                  <a:srgbClr val="0033CC"/>
                </a:solidFill>
              </a:rPr>
              <a:t> 18 V</a:t>
            </a:r>
            <a:endParaRPr lang="en-US" altLang="zh-CN" sz="2800" b="1">
              <a:solidFill>
                <a:srgbClr val="0033CC"/>
              </a:solidFill>
            </a:endParaRPr>
          </a:p>
        </p:txBody>
      </p:sp>
      <p:sp>
        <p:nvSpPr>
          <p:cNvPr id="23" name="Text Box 57">
            <a:extLst>
              <a:ext uri="{FF2B5EF4-FFF2-40B4-BE49-F238E27FC236}">
                <a16:creationId xmlns:a16="http://schemas.microsoft.com/office/drawing/2014/main" id="{E24D45A3-CA38-D283-897E-0566C282D013}"/>
              </a:ext>
            </a:extLst>
          </p:cNvPr>
          <p:cNvSpPr txBox="1">
            <a:spLocks noChangeArrowheads="1"/>
          </p:cNvSpPr>
          <p:nvPr/>
        </p:nvSpPr>
        <p:spPr bwMode="auto">
          <a:xfrm>
            <a:off x="1802000" y="2708221"/>
            <a:ext cx="14097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a:solidFill>
                  <a:srgbClr val="0033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zh-CN" altLang="en-US" b="1"/>
              <a:t>输出电平</a:t>
            </a:r>
            <a:endParaRPr lang="zh-CN" altLang="en-US" b="1">
              <a:solidFill>
                <a:srgbClr val="0033CC"/>
              </a:solidFill>
            </a:endParaRPr>
          </a:p>
        </p:txBody>
      </p:sp>
      <p:sp>
        <p:nvSpPr>
          <p:cNvPr id="24" name="Text Box 58">
            <a:extLst>
              <a:ext uri="{FF2B5EF4-FFF2-40B4-BE49-F238E27FC236}">
                <a16:creationId xmlns:a16="http://schemas.microsoft.com/office/drawing/2014/main" id="{A3FD79CB-0F42-6BEB-50B8-90B9CABE9FF4}"/>
              </a:ext>
            </a:extLst>
          </p:cNvPr>
          <p:cNvSpPr txBox="1">
            <a:spLocks noChangeArrowheads="1"/>
          </p:cNvSpPr>
          <p:nvPr/>
        </p:nvSpPr>
        <p:spPr bwMode="auto">
          <a:xfrm>
            <a:off x="3467288" y="2685996"/>
            <a:ext cx="3446462"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a:solidFill>
                  <a:srgbClr val="0033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0033CC"/>
                </a:solidFill>
              </a:rPr>
              <a:t>U</a:t>
            </a:r>
            <a:r>
              <a:rPr lang="en-US" altLang="zh-CN" b="1" baseline="-25000">
                <a:solidFill>
                  <a:srgbClr val="0033CC"/>
                </a:solidFill>
              </a:rPr>
              <a:t>OL</a:t>
            </a:r>
            <a:r>
              <a:rPr lang="en-US" altLang="zh-CN" b="1">
                <a:solidFill>
                  <a:srgbClr val="0033CC"/>
                </a:solidFill>
              </a:rPr>
              <a:t>= 0.3 V   </a:t>
            </a:r>
            <a:r>
              <a:rPr lang="en-US" altLang="zh-CN" b="1" i="1">
                <a:solidFill>
                  <a:srgbClr val="0033CC"/>
                </a:solidFill>
              </a:rPr>
              <a:t>U</a:t>
            </a:r>
            <a:r>
              <a:rPr lang="en-US" altLang="zh-CN" b="1" baseline="-25000">
                <a:solidFill>
                  <a:srgbClr val="0033CC"/>
                </a:solidFill>
              </a:rPr>
              <a:t>OH </a:t>
            </a:r>
            <a:r>
              <a:rPr lang="en-US" altLang="zh-CN" b="1">
                <a:solidFill>
                  <a:srgbClr val="0033CC"/>
                </a:solidFill>
              </a:rPr>
              <a:t>= 3.6 V </a:t>
            </a:r>
          </a:p>
        </p:txBody>
      </p:sp>
      <p:sp>
        <p:nvSpPr>
          <p:cNvPr id="25" name="Text Box 59">
            <a:extLst>
              <a:ext uri="{FF2B5EF4-FFF2-40B4-BE49-F238E27FC236}">
                <a16:creationId xmlns:a16="http://schemas.microsoft.com/office/drawing/2014/main" id="{CC760CC5-DCB5-E1F7-A285-B12AC928951D}"/>
              </a:ext>
            </a:extLst>
          </p:cNvPr>
          <p:cNvSpPr txBox="1">
            <a:spLocks noChangeArrowheads="1"/>
          </p:cNvSpPr>
          <p:nvPr/>
        </p:nvSpPr>
        <p:spPr bwMode="auto">
          <a:xfrm>
            <a:off x="6896288" y="2685996"/>
            <a:ext cx="31242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a:solidFill>
                  <a:srgbClr val="0033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0033CC"/>
                </a:solidFill>
              </a:rPr>
              <a:t> U</a:t>
            </a:r>
            <a:r>
              <a:rPr lang="en-US" altLang="zh-CN" b="1" baseline="-25000">
                <a:solidFill>
                  <a:srgbClr val="0033CC"/>
                </a:solidFill>
              </a:rPr>
              <a:t>OL </a:t>
            </a:r>
            <a:r>
              <a:rPr lang="en-US" altLang="zh-CN" b="1">
                <a:solidFill>
                  <a:srgbClr val="0033CC"/>
                </a:solidFill>
                <a:sym typeface="Symbol" panose="05050102010706020507" pitchFamily="18" charset="2"/>
              </a:rPr>
              <a:t></a:t>
            </a:r>
            <a:r>
              <a:rPr lang="en-US" altLang="zh-CN" b="1">
                <a:solidFill>
                  <a:srgbClr val="0033CC"/>
                </a:solidFill>
              </a:rPr>
              <a:t> 0 V  </a:t>
            </a:r>
            <a:r>
              <a:rPr lang="en-US" altLang="zh-CN" b="1" i="1">
                <a:solidFill>
                  <a:srgbClr val="0033CC"/>
                </a:solidFill>
              </a:rPr>
              <a:t>U</a:t>
            </a:r>
            <a:r>
              <a:rPr lang="en-US" altLang="zh-CN" b="1" baseline="-25000">
                <a:solidFill>
                  <a:srgbClr val="0033CC"/>
                </a:solidFill>
              </a:rPr>
              <a:t>OH  </a:t>
            </a:r>
            <a:r>
              <a:rPr lang="en-US" altLang="zh-CN" b="1">
                <a:solidFill>
                  <a:srgbClr val="0033CC"/>
                </a:solidFill>
                <a:sym typeface="Symbol" panose="05050102010706020507" pitchFamily="18" charset="2"/>
              </a:rPr>
              <a:t></a:t>
            </a:r>
            <a:r>
              <a:rPr lang="en-US" altLang="zh-CN" b="1">
                <a:solidFill>
                  <a:srgbClr val="0033CC"/>
                </a:solidFill>
              </a:rPr>
              <a:t> </a:t>
            </a:r>
            <a:r>
              <a:rPr lang="en-US" altLang="zh-CN" b="1" i="1">
                <a:solidFill>
                  <a:srgbClr val="0033CC"/>
                </a:solidFill>
              </a:rPr>
              <a:t>V</a:t>
            </a:r>
            <a:r>
              <a:rPr lang="en-US" altLang="zh-CN" b="1" baseline="-25000">
                <a:solidFill>
                  <a:srgbClr val="0033CC"/>
                </a:solidFill>
              </a:rPr>
              <a:t>DD</a:t>
            </a:r>
            <a:r>
              <a:rPr lang="en-US" altLang="zh-CN" b="1">
                <a:solidFill>
                  <a:srgbClr val="0033CC"/>
                </a:solidFill>
              </a:rPr>
              <a:t> </a:t>
            </a:r>
          </a:p>
        </p:txBody>
      </p:sp>
      <p:sp>
        <p:nvSpPr>
          <p:cNvPr id="26" name="Text Box 60">
            <a:extLst>
              <a:ext uri="{FF2B5EF4-FFF2-40B4-BE49-F238E27FC236}">
                <a16:creationId xmlns:a16="http://schemas.microsoft.com/office/drawing/2014/main" id="{010D2577-9B29-9CB0-D6F3-DE90C9938DC1}"/>
              </a:ext>
            </a:extLst>
          </p:cNvPr>
          <p:cNvSpPr txBox="1">
            <a:spLocks noChangeArrowheads="1"/>
          </p:cNvSpPr>
          <p:nvPr/>
        </p:nvSpPr>
        <p:spPr bwMode="auto">
          <a:xfrm>
            <a:off x="7315388" y="3247971"/>
            <a:ext cx="2039937"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a:solidFill>
                  <a:srgbClr val="0033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0033CC"/>
                </a:solidFill>
              </a:rPr>
              <a:t>U</a:t>
            </a:r>
            <a:r>
              <a:rPr lang="en-US" altLang="zh-CN" b="1" baseline="-25000">
                <a:solidFill>
                  <a:srgbClr val="0033CC"/>
                </a:solidFill>
              </a:rPr>
              <a:t>TH </a:t>
            </a:r>
            <a:r>
              <a:rPr lang="en-US" altLang="zh-CN" b="1">
                <a:solidFill>
                  <a:srgbClr val="0033CC"/>
                </a:solidFill>
              </a:rPr>
              <a:t>= 0.5 </a:t>
            </a:r>
            <a:r>
              <a:rPr lang="en-US" altLang="zh-CN" b="1" i="1">
                <a:solidFill>
                  <a:srgbClr val="0033CC"/>
                </a:solidFill>
              </a:rPr>
              <a:t>V</a:t>
            </a:r>
            <a:r>
              <a:rPr lang="en-US" altLang="zh-CN" b="1" baseline="-25000">
                <a:solidFill>
                  <a:srgbClr val="0033CC"/>
                </a:solidFill>
              </a:rPr>
              <a:t>DD</a:t>
            </a:r>
            <a:r>
              <a:rPr lang="en-US" altLang="zh-CN" sz="2800" b="1">
                <a:solidFill>
                  <a:srgbClr val="0033CC"/>
                </a:solidFill>
              </a:rPr>
              <a:t> </a:t>
            </a:r>
          </a:p>
        </p:txBody>
      </p:sp>
      <p:sp>
        <p:nvSpPr>
          <p:cNvPr id="27" name="Text Box 65">
            <a:extLst>
              <a:ext uri="{FF2B5EF4-FFF2-40B4-BE49-F238E27FC236}">
                <a16:creationId xmlns:a16="http://schemas.microsoft.com/office/drawing/2014/main" id="{10DAE3D1-61BA-321B-7C44-D8B27860C3EB}"/>
              </a:ext>
            </a:extLst>
          </p:cNvPr>
          <p:cNvSpPr txBox="1">
            <a:spLocks noChangeArrowheads="1"/>
          </p:cNvSpPr>
          <p:nvPr/>
        </p:nvSpPr>
        <p:spPr bwMode="auto">
          <a:xfrm>
            <a:off x="4132450" y="3246384"/>
            <a:ext cx="1854200"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a:solidFill>
                  <a:srgbClr val="0033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0033CC"/>
                </a:solidFill>
              </a:rPr>
              <a:t>U</a:t>
            </a:r>
            <a:r>
              <a:rPr lang="en-US" altLang="zh-CN" b="1" baseline="-25000">
                <a:solidFill>
                  <a:srgbClr val="0033CC"/>
                </a:solidFill>
              </a:rPr>
              <a:t>TH </a:t>
            </a:r>
            <a:r>
              <a:rPr lang="en-US" altLang="zh-CN" b="1">
                <a:solidFill>
                  <a:srgbClr val="0033CC"/>
                </a:solidFill>
              </a:rPr>
              <a:t>= 1.4 V</a:t>
            </a:r>
            <a:r>
              <a:rPr lang="en-US" altLang="zh-CN" sz="2800" b="1">
                <a:solidFill>
                  <a:srgbClr val="0033CC"/>
                </a:solidFill>
              </a:rPr>
              <a:t>  </a:t>
            </a:r>
          </a:p>
        </p:txBody>
      </p:sp>
      <p:sp>
        <p:nvSpPr>
          <p:cNvPr id="28" name="Rectangle 66">
            <a:extLst>
              <a:ext uri="{FF2B5EF4-FFF2-40B4-BE49-F238E27FC236}">
                <a16:creationId xmlns:a16="http://schemas.microsoft.com/office/drawing/2014/main" id="{887BF866-B349-05DB-3367-20BC0956F014}"/>
              </a:ext>
            </a:extLst>
          </p:cNvPr>
          <p:cNvSpPr>
            <a:spLocks noChangeArrowheads="1"/>
          </p:cNvSpPr>
          <p:nvPr/>
        </p:nvSpPr>
        <p:spPr bwMode="auto">
          <a:xfrm>
            <a:off x="1757550" y="3300359"/>
            <a:ext cx="14097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a:solidFill>
                  <a:srgbClr val="0033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zh-CN" altLang="en-US" b="1"/>
              <a:t>阈值电压</a:t>
            </a:r>
            <a:endParaRPr lang="zh-CN" altLang="en-US" sz="2800" b="1"/>
          </a:p>
        </p:txBody>
      </p:sp>
      <p:sp>
        <p:nvSpPr>
          <p:cNvPr id="29" name="Rectangle 70">
            <a:extLst>
              <a:ext uri="{FF2B5EF4-FFF2-40B4-BE49-F238E27FC236}">
                <a16:creationId xmlns:a16="http://schemas.microsoft.com/office/drawing/2014/main" id="{336A8EF5-90A6-40DB-265C-37D19EEA73CF}"/>
              </a:ext>
            </a:extLst>
          </p:cNvPr>
          <p:cNvSpPr>
            <a:spLocks noChangeArrowheads="1"/>
          </p:cNvSpPr>
          <p:nvPr/>
        </p:nvSpPr>
        <p:spPr bwMode="auto">
          <a:xfrm>
            <a:off x="1759138" y="3868684"/>
            <a:ext cx="1409700" cy="8223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a:solidFill>
                  <a:srgbClr val="0033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zh-CN" altLang="en-US" b="1"/>
              <a:t>输入端串</a:t>
            </a:r>
          </a:p>
          <a:p>
            <a:pPr eaLnBrk="1" hangingPunct="1"/>
            <a:r>
              <a:rPr lang="zh-CN" altLang="en-US" b="1"/>
              <a:t>接电阻</a:t>
            </a:r>
            <a:r>
              <a:rPr lang="en-US" altLang="zh-CN" b="1" i="1"/>
              <a:t>R</a:t>
            </a:r>
            <a:r>
              <a:rPr lang="en-US" altLang="zh-CN" b="1" baseline="-25000"/>
              <a:t>i</a:t>
            </a:r>
            <a:endParaRPr lang="en-US" altLang="zh-CN" b="1"/>
          </a:p>
        </p:txBody>
      </p:sp>
      <p:sp>
        <p:nvSpPr>
          <p:cNvPr id="30" name="Rectangle 71">
            <a:extLst>
              <a:ext uri="{FF2B5EF4-FFF2-40B4-BE49-F238E27FC236}">
                <a16:creationId xmlns:a16="http://schemas.microsoft.com/office/drawing/2014/main" id="{19169FE6-17E9-4712-FA5A-9EFE7C7C755F}"/>
              </a:ext>
            </a:extLst>
          </p:cNvPr>
          <p:cNvSpPr>
            <a:spLocks noChangeArrowheads="1"/>
          </p:cNvSpPr>
          <p:nvPr/>
        </p:nvSpPr>
        <p:spPr bwMode="auto">
          <a:xfrm>
            <a:off x="3556188" y="3841696"/>
            <a:ext cx="3248025"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a:solidFill>
                  <a:srgbClr val="0033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zh-CN" altLang="en-US" b="1">
                <a:solidFill>
                  <a:srgbClr val="0033CC"/>
                </a:solidFill>
              </a:rPr>
              <a:t>当  </a:t>
            </a:r>
            <a:r>
              <a:rPr lang="en-US" altLang="zh-CN" b="1" i="1">
                <a:solidFill>
                  <a:srgbClr val="0033CC"/>
                </a:solidFill>
              </a:rPr>
              <a:t>R</a:t>
            </a:r>
            <a:r>
              <a:rPr lang="en-US" altLang="zh-CN" b="1" baseline="-25000">
                <a:solidFill>
                  <a:srgbClr val="0033CC"/>
                </a:solidFill>
              </a:rPr>
              <a:t>i </a:t>
            </a:r>
            <a:r>
              <a:rPr lang="en-US" altLang="zh-CN" b="1">
                <a:solidFill>
                  <a:srgbClr val="0033CC"/>
                </a:solidFill>
              </a:rPr>
              <a:t>&gt; </a:t>
            </a:r>
            <a:r>
              <a:rPr lang="en-US" altLang="zh-CN" b="1" i="1">
                <a:solidFill>
                  <a:srgbClr val="0033CC"/>
                </a:solidFill>
              </a:rPr>
              <a:t>R</a:t>
            </a:r>
            <a:r>
              <a:rPr lang="en-US" altLang="zh-CN" b="1" baseline="-25000">
                <a:solidFill>
                  <a:srgbClr val="0033CC"/>
                </a:solidFill>
              </a:rPr>
              <a:t>on</a:t>
            </a:r>
            <a:r>
              <a:rPr lang="zh-CN" altLang="en-US" b="1">
                <a:solidFill>
                  <a:srgbClr val="0033CC"/>
                </a:solidFill>
              </a:rPr>
              <a:t>（</a:t>
            </a:r>
            <a:r>
              <a:rPr lang="en-US" altLang="zh-CN" b="1">
                <a:solidFill>
                  <a:srgbClr val="0033CC"/>
                </a:solidFill>
              </a:rPr>
              <a:t>2.5  </a:t>
            </a:r>
            <a:r>
              <a:rPr lang="en-US" altLang="en-US" b="1">
                <a:solidFill>
                  <a:srgbClr val="0033CC"/>
                </a:solidFill>
              </a:rPr>
              <a:t>k</a:t>
            </a:r>
            <a:r>
              <a:rPr lang="en-US" altLang="en-US" b="1">
                <a:solidFill>
                  <a:srgbClr val="0033CC"/>
                </a:solidFill>
                <a:sym typeface="Symbol" panose="05050102010706020507" pitchFamily="18" charset="2"/>
              </a:rPr>
              <a:t> </a:t>
            </a:r>
            <a:r>
              <a:rPr lang="zh-CN" altLang="en-US" b="1">
                <a:solidFill>
                  <a:srgbClr val="0033CC"/>
                </a:solidFill>
                <a:sym typeface="Symbol" panose="05050102010706020507" pitchFamily="18" charset="2"/>
              </a:rPr>
              <a:t>）</a:t>
            </a:r>
            <a:endParaRPr lang="zh-CN" altLang="en-US" b="1" baseline="-25000">
              <a:solidFill>
                <a:srgbClr val="0033CC"/>
              </a:solidFill>
            </a:endParaRPr>
          </a:p>
        </p:txBody>
      </p:sp>
      <p:sp>
        <p:nvSpPr>
          <p:cNvPr id="31" name="Rectangle 72">
            <a:extLst>
              <a:ext uri="{FF2B5EF4-FFF2-40B4-BE49-F238E27FC236}">
                <a16:creationId xmlns:a16="http://schemas.microsoft.com/office/drawing/2014/main" id="{45639151-06EF-91A7-1911-50C3CA4FD054}"/>
              </a:ext>
            </a:extLst>
          </p:cNvPr>
          <p:cNvSpPr>
            <a:spLocks noChangeArrowheads="1"/>
          </p:cNvSpPr>
          <p:nvPr/>
        </p:nvSpPr>
        <p:spPr bwMode="auto">
          <a:xfrm>
            <a:off x="3986400" y="4283021"/>
            <a:ext cx="20193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a:solidFill>
                  <a:srgbClr val="0033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zh-CN" altLang="en-US" b="1">
                <a:solidFill>
                  <a:srgbClr val="0033CC"/>
                </a:solidFill>
              </a:rPr>
              <a:t>输入由  </a:t>
            </a:r>
            <a:r>
              <a:rPr lang="en-US" altLang="zh-CN" b="1">
                <a:solidFill>
                  <a:srgbClr val="FF0066"/>
                </a:solidFill>
              </a:rPr>
              <a:t>0 → 1</a:t>
            </a:r>
            <a:endParaRPr lang="en-US" altLang="zh-CN" sz="2800" b="1" baseline="-25000">
              <a:solidFill>
                <a:srgbClr val="0033CC"/>
              </a:solidFill>
            </a:endParaRPr>
          </a:p>
        </p:txBody>
      </p:sp>
      <p:sp>
        <p:nvSpPr>
          <p:cNvPr id="32" name="Rectangle 73">
            <a:extLst>
              <a:ext uri="{FF2B5EF4-FFF2-40B4-BE49-F238E27FC236}">
                <a16:creationId xmlns:a16="http://schemas.microsoft.com/office/drawing/2014/main" id="{201A4CAE-53E6-EE6D-ED4E-36335CB2DF73}"/>
              </a:ext>
            </a:extLst>
          </p:cNvPr>
          <p:cNvSpPr>
            <a:spLocks noChangeArrowheads="1"/>
          </p:cNvSpPr>
          <p:nvPr/>
        </p:nvSpPr>
        <p:spPr bwMode="auto">
          <a:xfrm>
            <a:off x="6764525" y="3889321"/>
            <a:ext cx="3201988" cy="8223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a:solidFill>
                  <a:srgbClr val="0033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zh-CN" altLang="en-US" b="1">
                <a:solidFill>
                  <a:srgbClr val="0033CC"/>
                </a:solidFill>
              </a:rPr>
              <a:t>在一定范围内，</a:t>
            </a:r>
            <a:r>
              <a:rPr lang="en-US" altLang="zh-CN" b="1" i="1">
                <a:solidFill>
                  <a:srgbClr val="0033CC"/>
                </a:solidFill>
              </a:rPr>
              <a:t>R</a:t>
            </a:r>
            <a:r>
              <a:rPr lang="en-US" altLang="zh-CN" b="1" baseline="-25000">
                <a:solidFill>
                  <a:srgbClr val="0033CC"/>
                </a:solidFill>
              </a:rPr>
              <a:t>i</a:t>
            </a:r>
            <a:r>
              <a:rPr lang="zh-CN" altLang="en-US" b="1">
                <a:solidFill>
                  <a:srgbClr val="0033CC"/>
                </a:solidFill>
              </a:rPr>
              <a:t>的改</a:t>
            </a:r>
          </a:p>
          <a:p>
            <a:pPr eaLnBrk="1" hangingPunct="1"/>
            <a:r>
              <a:rPr lang="zh-CN" altLang="en-US" b="1">
                <a:solidFill>
                  <a:srgbClr val="0033CC"/>
                </a:solidFill>
              </a:rPr>
              <a:t>变不会影响输入电平</a:t>
            </a:r>
            <a:endParaRPr lang="zh-CN" altLang="en-US" b="1" baseline="-25000">
              <a:solidFill>
                <a:srgbClr val="0033CC"/>
              </a:solidFill>
            </a:endParaRPr>
          </a:p>
        </p:txBody>
      </p:sp>
      <p:sp>
        <p:nvSpPr>
          <p:cNvPr id="33" name="Rectangle 75">
            <a:extLst>
              <a:ext uri="{FF2B5EF4-FFF2-40B4-BE49-F238E27FC236}">
                <a16:creationId xmlns:a16="http://schemas.microsoft.com/office/drawing/2014/main" id="{515C5074-445C-D8F6-CB9E-8D282587D7E8}"/>
              </a:ext>
            </a:extLst>
          </p:cNvPr>
          <p:cNvSpPr>
            <a:spLocks noChangeArrowheads="1"/>
          </p:cNvSpPr>
          <p:nvPr/>
        </p:nvSpPr>
        <p:spPr bwMode="auto">
          <a:xfrm>
            <a:off x="1981388" y="4787846"/>
            <a:ext cx="1101725" cy="8223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a:solidFill>
                  <a:srgbClr val="0033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zh-CN" altLang="en-US" b="1"/>
              <a:t>输入端</a:t>
            </a:r>
          </a:p>
          <a:p>
            <a:pPr eaLnBrk="1" hangingPunct="1"/>
            <a:r>
              <a:rPr lang="zh-CN" altLang="en-US" b="1"/>
              <a:t>  悬空</a:t>
            </a:r>
          </a:p>
        </p:txBody>
      </p:sp>
      <p:sp>
        <p:nvSpPr>
          <p:cNvPr id="34" name="Rectangle 76">
            <a:extLst>
              <a:ext uri="{FF2B5EF4-FFF2-40B4-BE49-F238E27FC236}">
                <a16:creationId xmlns:a16="http://schemas.microsoft.com/office/drawing/2014/main" id="{3EA78216-4F08-603D-3461-169F5B1E18F6}"/>
              </a:ext>
            </a:extLst>
          </p:cNvPr>
          <p:cNvSpPr>
            <a:spLocks noChangeArrowheads="1"/>
          </p:cNvSpPr>
          <p:nvPr/>
        </p:nvSpPr>
        <p:spPr bwMode="auto">
          <a:xfrm>
            <a:off x="4202300" y="4737046"/>
            <a:ext cx="1901825"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a:solidFill>
                  <a:srgbClr val="0033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zh-CN" altLang="en-US" b="1">
                <a:solidFill>
                  <a:srgbClr val="0033CC"/>
                </a:solidFill>
              </a:rPr>
              <a:t>即  </a:t>
            </a:r>
            <a:r>
              <a:rPr lang="en-US" altLang="zh-CN" b="1" i="1">
                <a:solidFill>
                  <a:srgbClr val="0033CC"/>
                </a:solidFill>
              </a:rPr>
              <a:t>R</a:t>
            </a:r>
            <a:r>
              <a:rPr lang="en-US" altLang="zh-CN" b="1" baseline="-25000">
                <a:solidFill>
                  <a:srgbClr val="0033CC"/>
                </a:solidFill>
              </a:rPr>
              <a:t>i </a:t>
            </a:r>
            <a:r>
              <a:rPr lang="en-US" altLang="zh-CN" b="1">
                <a:solidFill>
                  <a:srgbClr val="0033CC"/>
                </a:solidFill>
              </a:rPr>
              <a:t>= </a:t>
            </a:r>
            <a:r>
              <a:rPr lang="en-US" altLang="zh-CN" b="1">
                <a:solidFill>
                  <a:srgbClr val="0033CC"/>
                </a:solidFill>
                <a:sym typeface="Symbol" panose="05050102010706020507" pitchFamily="18" charset="2"/>
              </a:rPr>
              <a:t></a:t>
            </a:r>
            <a:endParaRPr lang="en-US" altLang="zh-CN" b="1" baseline="-25000">
              <a:solidFill>
                <a:srgbClr val="0033CC"/>
              </a:solidFill>
            </a:endParaRPr>
          </a:p>
        </p:txBody>
      </p:sp>
      <p:sp>
        <p:nvSpPr>
          <p:cNvPr id="35" name="Rectangle 77">
            <a:extLst>
              <a:ext uri="{FF2B5EF4-FFF2-40B4-BE49-F238E27FC236}">
                <a16:creationId xmlns:a16="http://schemas.microsoft.com/office/drawing/2014/main" id="{64161E90-87CC-D422-9769-C23E0D700FE7}"/>
              </a:ext>
            </a:extLst>
          </p:cNvPr>
          <p:cNvSpPr>
            <a:spLocks noChangeArrowheads="1"/>
          </p:cNvSpPr>
          <p:nvPr/>
        </p:nvSpPr>
        <p:spPr bwMode="auto">
          <a:xfrm>
            <a:off x="4041963" y="5192659"/>
            <a:ext cx="1890712"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a:solidFill>
                  <a:srgbClr val="0033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0033CC"/>
                </a:solidFill>
              </a:rPr>
              <a:t>  </a:t>
            </a:r>
            <a:r>
              <a:rPr lang="zh-CN" altLang="en-US" b="1">
                <a:solidFill>
                  <a:srgbClr val="0033CC"/>
                </a:solidFill>
              </a:rPr>
              <a:t>输入为  </a:t>
            </a:r>
            <a:r>
              <a:rPr lang="zh-CN" altLang="en-US" b="1">
                <a:solidFill>
                  <a:srgbClr val="FF0066"/>
                </a:solidFill>
              </a:rPr>
              <a:t>“</a:t>
            </a:r>
            <a:r>
              <a:rPr lang="en-US" altLang="zh-CN" b="1">
                <a:solidFill>
                  <a:srgbClr val="FF0066"/>
                </a:solidFill>
              </a:rPr>
              <a:t>1”</a:t>
            </a:r>
            <a:endParaRPr lang="en-US" altLang="zh-CN" sz="2800" b="1" baseline="-25000">
              <a:solidFill>
                <a:srgbClr val="0033CC"/>
              </a:solidFill>
            </a:endParaRPr>
          </a:p>
        </p:txBody>
      </p:sp>
      <p:grpSp>
        <p:nvGrpSpPr>
          <p:cNvPr id="36" name="Group 80">
            <a:extLst>
              <a:ext uri="{FF2B5EF4-FFF2-40B4-BE49-F238E27FC236}">
                <a16:creationId xmlns:a16="http://schemas.microsoft.com/office/drawing/2014/main" id="{A32B9DB4-C6A8-9ECE-DB25-144CAB6AA1E9}"/>
              </a:ext>
            </a:extLst>
          </p:cNvPr>
          <p:cNvGrpSpPr>
            <a:grpSpLocks/>
          </p:cNvGrpSpPr>
          <p:nvPr/>
        </p:nvGrpSpPr>
        <p:grpSpPr bwMode="auto">
          <a:xfrm>
            <a:off x="7450325" y="4781496"/>
            <a:ext cx="1852613" cy="758825"/>
            <a:chOff x="3912" y="3000"/>
            <a:chExt cx="1167" cy="478"/>
          </a:xfrm>
        </p:grpSpPr>
        <p:sp>
          <p:nvSpPr>
            <p:cNvPr id="37" name="AutoShape 79">
              <a:extLst>
                <a:ext uri="{FF2B5EF4-FFF2-40B4-BE49-F238E27FC236}">
                  <a16:creationId xmlns:a16="http://schemas.microsoft.com/office/drawing/2014/main" id="{D3D81CFC-3EBF-D7BC-F934-0C9689BFEE1D}"/>
                </a:ext>
              </a:extLst>
            </p:cNvPr>
            <p:cNvSpPr>
              <a:spLocks noChangeArrowheads="1"/>
            </p:cNvSpPr>
            <p:nvPr/>
          </p:nvSpPr>
          <p:spPr bwMode="auto">
            <a:xfrm>
              <a:off x="3912" y="3000"/>
              <a:ext cx="1167" cy="478"/>
            </a:xfrm>
            <a:prstGeom prst="irregularSeal1">
              <a:avLst/>
            </a:prstGeom>
            <a:solidFill>
              <a:srgbClr val="FFFFCC"/>
            </a:solidFill>
            <a:ln w="25400">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38" name="Rectangle 78">
              <a:extLst>
                <a:ext uri="{FF2B5EF4-FFF2-40B4-BE49-F238E27FC236}">
                  <a16:creationId xmlns:a16="http://schemas.microsoft.com/office/drawing/2014/main" id="{675157CF-D878-7837-1773-B84F4325A718}"/>
                </a:ext>
              </a:extLst>
            </p:cNvPr>
            <p:cNvSpPr>
              <a:spLocks noChangeArrowheads="1"/>
            </p:cNvSpPr>
            <p:nvPr/>
          </p:nvSpPr>
          <p:spPr bwMode="auto">
            <a:xfrm>
              <a:off x="4102" y="3111"/>
              <a:ext cx="743"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a:solidFill>
                    <a:srgbClr val="0033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0033CC"/>
                  </a:solidFill>
                </a:rPr>
                <a:t> </a:t>
              </a:r>
              <a:r>
                <a:rPr lang="zh-CN" altLang="en-US" b="1">
                  <a:solidFill>
                    <a:srgbClr val="FF0066"/>
                  </a:solidFill>
                </a:rPr>
                <a:t>不允许</a:t>
              </a:r>
              <a:endParaRPr lang="zh-CN" altLang="en-US" sz="2800" b="1" baseline="-25000">
                <a:solidFill>
                  <a:srgbClr val="0033CC"/>
                </a:solidFill>
              </a:endParaRPr>
            </a:p>
          </p:txBody>
        </p:sp>
      </p:grpSp>
      <p:sp>
        <p:nvSpPr>
          <p:cNvPr id="39" name="Rectangle 81">
            <a:extLst>
              <a:ext uri="{FF2B5EF4-FFF2-40B4-BE49-F238E27FC236}">
                <a16:creationId xmlns:a16="http://schemas.microsoft.com/office/drawing/2014/main" id="{EACF9103-31DB-A837-0986-F84186E929C9}"/>
              </a:ext>
            </a:extLst>
          </p:cNvPr>
          <p:cNvSpPr>
            <a:spLocks noChangeArrowheads="1"/>
          </p:cNvSpPr>
          <p:nvPr/>
        </p:nvSpPr>
        <p:spPr bwMode="auto">
          <a:xfrm>
            <a:off x="1833750" y="5645096"/>
            <a:ext cx="1409700" cy="8223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a:solidFill>
                  <a:srgbClr val="0033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zh-CN" altLang="en-US" b="1"/>
              <a:t>多余输入</a:t>
            </a:r>
          </a:p>
          <a:p>
            <a:pPr eaLnBrk="1" hangingPunct="1"/>
            <a:r>
              <a:rPr lang="zh-CN" altLang="en-US" b="1"/>
              <a:t>端的处理</a:t>
            </a:r>
          </a:p>
        </p:txBody>
      </p:sp>
      <p:sp>
        <p:nvSpPr>
          <p:cNvPr id="40" name="Text Box 82">
            <a:extLst>
              <a:ext uri="{FF2B5EF4-FFF2-40B4-BE49-F238E27FC236}">
                <a16:creationId xmlns:a16="http://schemas.microsoft.com/office/drawing/2014/main" id="{39E8E703-2CCE-5223-E309-3C599ED23C4B}"/>
              </a:ext>
            </a:extLst>
          </p:cNvPr>
          <p:cNvSpPr txBox="1">
            <a:spLocks noChangeArrowheads="1"/>
          </p:cNvSpPr>
          <p:nvPr/>
        </p:nvSpPr>
        <p:spPr bwMode="auto">
          <a:xfrm>
            <a:off x="3494275" y="5641921"/>
            <a:ext cx="6386513"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a:solidFill>
                  <a:srgbClr val="0033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0033CC"/>
                </a:solidFill>
              </a:rPr>
              <a:t>1.  </a:t>
            </a:r>
            <a:r>
              <a:rPr lang="zh-CN" altLang="en-US" b="1">
                <a:solidFill>
                  <a:srgbClr val="0033CC"/>
                </a:solidFill>
              </a:rPr>
              <a:t>与门、与非门接电源；或门、或非门接地。</a:t>
            </a:r>
          </a:p>
        </p:txBody>
      </p:sp>
      <p:sp>
        <p:nvSpPr>
          <p:cNvPr id="41" name="Text Box 83">
            <a:extLst>
              <a:ext uri="{FF2B5EF4-FFF2-40B4-BE49-F238E27FC236}">
                <a16:creationId xmlns:a16="http://schemas.microsoft.com/office/drawing/2014/main" id="{F0106657-EE85-568E-13FD-10945327F658}"/>
              </a:ext>
            </a:extLst>
          </p:cNvPr>
          <p:cNvSpPr txBox="1">
            <a:spLocks noChangeArrowheads="1"/>
          </p:cNvSpPr>
          <p:nvPr/>
        </p:nvSpPr>
        <p:spPr bwMode="auto">
          <a:xfrm>
            <a:off x="3470463" y="6076896"/>
            <a:ext cx="3322637"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a:solidFill>
                  <a:srgbClr val="0033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0033CC"/>
                </a:solidFill>
              </a:rPr>
              <a:t>2.  </a:t>
            </a:r>
            <a:r>
              <a:rPr lang="zh-CN" altLang="en-US" b="1">
                <a:solidFill>
                  <a:srgbClr val="0033CC"/>
                </a:solidFill>
              </a:rPr>
              <a:t>与其它输入端并联。</a:t>
            </a:r>
          </a:p>
        </p:txBody>
      </p:sp>
      <p:sp>
        <p:nvSpPr>
          <p:cNvPr id="42" name="灯片编号占位符 41">
            <a:extLst>
              <a:ext uri="{FF2B5EF4-FFF2-40B4-BE49-F238E27FC236}">
                <a16:creationId xmlns:a16="http://schemas.microsoft.com/office/drawing/2014/main" id="{AC186C93-37BC-11CA-B8A5-DA1F4E29926B}"/>
              </a:ext>
            </a:extLst>
          </p:cNvPr>
          <p:cNvSpPr>
            <a:spLocks noGrp="1"/>
          </p:cNvSpPr>
          <p:nvPr>
            <p:ph type="sldNum" sz="quarter" idx="12"/>
          </p:nvPr>
        </p:nvSpPr>
        <p:spPr/>
        <p:txBody>
          <a:bodyPr/>
          <a:lstStyle/>
          <a:p>
            <a:fld id="{392CBAA0-59E6-204E-8F03-85E5040D48B8}" type="slidenum">
              <a:rPr kumimoji="1" lang="zh-CN" altLang="en-US" smtClean="0"/>
              <a:t>130</a:t>
            </a:fld>
            <a:r>
              <a:rPr kumimoji="1" lang="en-US" altLang="zh-CN"/>
              <a:t>/132</a:t>
            </a:r>
            <a:endParaRPr kumimoji="1" lang="zh-CN" altLang="en-US" dirty="0"/>
          </a:p>
        </p:txBody>
      </p:sp>
    </p:spTree>
    <p:extLst>
      <p:ext uri="{BB962C8B-B14F-4D97-AF65-F5344CB8AC3E}">
        <p14:creationId xmlns:p14="http://schemas.microsoft.com/office/powerpoint/2010/main" val="216190403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iterate type="lt">
                                    <p:tmPct val="100000"/>
                                  </p:iterate>
                                  <p:childTnLst>
                                    <p:set>
                                      <p:cBhvr>
                                        <p:cTn id="6" dur="1" fill="hold">
                                          <p:stCondLst>
                                            <p:cond delay="0"/>
                                          </p:stCondLst>
                                        </p:cTn>
                                        <p:tgtEl>
                                          <p:spTgt spid="15">
                                            <p:txEl>
                                              <p:pRg st="0" end="0"/>
                                            </p:txEl>
                                          </p:spTgt>
                                        </p:tgtEl>
                                        <p:attrNameLst>
                                          <p:attrName>style.visibility</p:attrName>
                                        </p:attrNameLst>
                                      </p:cBhvr>
                                      <p:to>
                                        <p:strVal val="visible"/>
                                      </p:to>
                                    </p:set>
                                    <p:animEffect transition="in" filter="wipe(left)">
                                      <p:cBhvr>
                                        <p:cTn id="7" dur="75"/>
                                        <p:tgtEl>
                                          <p:spTgt spid="15">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37" fill="hold"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barn(outVertical)">
                                      <p:cBhvr>
                                        <p:cTn id="12" dur="500"/>
                                        <p:tgtEl>
                                          <p:spTgt spid="5"/>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nodeType="clickEffect">
                                  <p:stCondLst>
                                    <p:cond delay="0"/>
                                  </p:stCondLst>
                                  <p:childTnLst>
                                    <p:set>
                                      <p:cBhvr>
                                        <p:cTn id="16" dur="1" fill="hold">
                                          <p:stCondLst>
                                            <p:cond delay="0"/>
                                          </p:stCondLst>
                                        </p:cTn>
                                        <p:tgtEl>
                                          <p:spTgt spid="16"/>
                                        </p:tgtEl>
                                        <p:attrNameLst>
                                          <p:attrName>style.visibility</p:attrName>
                                        </p:attrNameLst>
                                      </p:cBhvr>
                                      <p:to>
                                        <p:strVal val="visible"/>
                                      </p:to>
                                    </p:set>
                                    <p:animEffect transition="in" filter="wipe(left)">
                                      <p:cBhvr>
                                        <p:cTn id="17" dur="500"/>
                                        <p:tgtEl>
                                          <p:spTgt spid="16"/>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8" fill="hold" grpId="0" nodeType="clickEffect">
                                  <p:stCondLst>
                                    <p:cond delay="0"/>
                                  </p:stCondLst>
                                  <p:iterate type="lt">
                                    <p:tmPct val="100000"/>
                                  </p:iterate>
                                  <p:childTnLst>
                                    <p:set>
                                      <p:cBhvr>
                                        <p:cTn id="21" dur="1" fill="hold">
                                          <p:stCondLst>
                                            <p:cond delay="0"/>
                                          </p:stCondLst>
                                        </p:cTn>
                                        <p:tgtEl>
                                          <p:spTgt spid="20"/>
                                        </p:tgtEl>
                                        <p:attrNameLst>
                                          <p:attrName>style.visibility</p:attrName>
                                        </p:attrNameLst>
                                      </p:cBhvr>
                                      <p:to>
                                        <p:strVal val="visible"/>
                                      </p:to>
                                    </p:set>
                                    <p:animEffect transition="in" filter="wipe(left)">
                                      <p:cBhvr>
                                        <p:cTn id="22" dur="75"/>
                                        <p:tgtEl>
                                          <p:spTgt spid="20"/>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8" fill="hold" grpId="0" nodeType="clickEffect">
                                  <p:stCondLst>
                                    <p:cond delay="0"/>
                                  </p:stCondLst>
                                  <p:iterate type="lt">
                                    <p:tmPct val="100000"/>
                                  </p:iterate>
                                  <p:childTnLst>
                                    <p:set>
                                      <p:cBhvr>
                                        <p:cTn id="26" dur="1" fill="hold">
                                          <p:stCondLst>
                                            <p:cond delay="0"/>
                                          </p:stCondLst>
                                        </p:cTn>
                                        <p:tgtEl>
                                          <p:spTgt spid="21"/>
                                        </p:tgtEl>
                                        <p:attrNameLst>
                                          <p:attrName>style.visibility</p:attrName>
                                        </p:attrNameLst>
                                      </p:cBhvr>
                                      <p:to>
                                        <p:strVal val="visible"/>
                                      </p:to>
                                    </p:set>
                                    <p:animEffect transition="in" filter="wipe(left)">
                                      <p:cBhvr>
                                        <p:cTn id="27" dur="75"/>
                                        <p:tgtEl>
                                          <p:spTgt spid="21"/>
                                        </p:tgtEl>
                                      </p:cBhvr>
                                    </p:animEffect>
                                  </p:childTnLst>
                                </p:cTn>
                              </p:par>
                            </p:childTnLst>
                          </p:cTn>
                        </p:par>
                      </p:childTnLst>
                    </p:cTn>
                  </p:par>
                  <p:par>
                    <p:cTn id="28" fill="hold">
                      <p:stCondLst>
                        <p:cond delay="indefinite"/>
                      </p:stCondLst>
                      <p:childTnLst>
                        <p:par>
                          <p:cTn id="29" fill="hold">
                            <p:stCondLst>
                              <p:cond delay="0"/>
                            </p:stCondLst>
                            <p:childTnLst>
                              <p:par>
                                <p:cTn id="30" presetID="22" presetClass="entr" presetSubtype="8" fill="hold" grpId="0" nodeType="clickEffect">
                                  <p:stCondLst>
                                    <p:cond delay="0"/>
                                  </p:stCondLst>
                                  <p:iterate type="lt">
                                    <p:tmPct val="100000"/>
                                  </p:iterate>
                                  <p:childTnLst>
                                    <p:set>
                                      <p:cBhvr>
                                        <p:cTn id="31" dur="1" fill="hold">
                                          <p:stCondLst>
                                            <p:cond delay="0"/>
                                          </p:stCondLst>
                                        </p:cTn>
                                        <p:tgtEl>
                                          <p:spTgt spid="22"/>
                                        </p:tgtEl>
                                        <p:attrNameLst>
                                          <p:attrName>style.visibility</p:attrName>
                                        </p:attrNameLst>
                                      </p:cBhvr>
                                      <p:to>
                                        <p:strVal val="visible"/>
                                      </p:to>
                                    </p:set>
                                    <p:animEffect transition="in" filter="wipe(left)">
                                      <p:cBhvr>
                                        <p:cTn id="32" dur="75"/>
                                        <p:tgtEl>
                                          <p:spTgt spid="22"/>
                                        </p:tgtEl>
                                      </p:cBhvr>
                                    </p:animEffect>
                                  </p:childTnLst>
                                </p:cTn>
                              </p:par>
                            </p:childTnLst>
                          </p:cTn>
                        </p:par>
                      </p:childTnLst>
                    </p:cTn>
                  </p:par>
                  <p:par>
                    <p:cTn id="33" fill="hold">
                      <p:stCondLst>
                        <p:cond delay="indefinite"/>
                      </p:stCondLst>
                      <p:childTnLst>
                        <p:par>
                          <p:cTn id="34" fill="hold">
                            <p:stCondLst>
                              <p:cond delay="0"/>
                            </p:stCondLst>
                            <p:childTnLst>
                              <p:par>
                                <p:cTn id="35" presetID="22" presetClass="entr" presetSubtype="8" fill="hold" grpId="0" nodeType="clickEffect">
                                  <p:stCondLst>
                                    <p:cond delay="0"/>
                                  </p:stCondLst>
                                  <p:iterate type="lt">
                                    <p:tmPct val="100000"/>
                                  </p:iterate>
                                  <p:childTnLst>
                                    <p:set>
                                      <p:cBhvr>
                                        <p:cTn id="36" dur="1" fill="hold">
                                          <p:stCondLst>
                                            <p:cond delay="0"/>
                                          </p:stCondLst>
                                        </p:cTn>
                                        <p:tgtEl>
                                          <p:spTgt spid="23"/>
                                        </p:tgtEl>
                                        <p:attrNameLst>
                                          <p:attrName>style.visibility</p:attrName>
                                        </p:attrNameLst>
                                      </p:cBhvr>
                                      <p:to>
                                        <p:strVal val="visible"/>
                                      </p:to>
                                    </p:set>
                                    <p:animEffect transition="in" filter="wipe(left)">
                                      <p:cBhvr>
                                        <p:cTn id="37" dur="75"/>
                                        <p:tgtEl>
                                          <p:spTgt spid="23"/>
                                        </p:tgtEl>
                                      </p:cBhvr>
                                    </p:animEffect>
                                  </p:childTnLst>
                                </p:cTn>
                              </p:par>
                            </p:childTnLst>
                          </p:cTn>
                        </p:par>
                      </p:childTnLst>
                    </p:cTn>
                  </p:par>
                  <p:par>
                    <p:cTn id="38" fill="hold">
                      <p:stCondLst>
                        <p:cond delay="indefinite"/>
                      </p:stCondLst>
                      <p:childTnLst>
                        <p:par>
                          <p:cTn id="39" fill="hold">
                            <p:stCondLst>
                              <p:cond delay="0"/>
                            </p:stCondLst>
                            <p:childTnLst>
                              <p:par>
                                <p:cTn id="40" presetID="22" presetClass="entr" presetSubtype="8" fill="hold" grpId="0" nodeType="clickEffect">
                                  <p:stCondLst>
                                    <p:cond delay="0"/>
                                  </p:stCondLst>
                                  <p:iterate type="lt">
                                    <p:tmPct val="100000"/>
                                  </p:iterate>
                                  <p:childTnLst>
                                    <p:set>
                                      <p:cBhvr>
                                        <p:cTn id="41" dur="1" fill="hold">
                                          <p:stCondLst>
                                            <p:cond delay="0"/>
                                          </p:stCondLst>
                                        </p:cTn>
                                        <p:tgtEl>
                                          <p:spTgt spid="24"/>
                                        </p:tgtEl>
                                        <p:attrNameLst>
                                          <p:attrName>style.visibility</p:attrName>
                                        </p:attrNameLst>
                                      </p:cBhvr>
                                      <p:to>
                                        <p:strVal val="visible"/>
                                      </p:to>
                                    </p:set>
                                    <p:animEffect transition="in" filter="wipe(left)">
                                      <p:cBhvr>
                                        <p:cTn id="42" dur="75"/>
                                        <p:tgtEl>
                                          <p:spTgt spid="24"/>
                                        </p:tgtEl>
                                      </p:cBhvr>
                                    </p:animEffect>
                                  </p:childTnLst>
                                </p:cTn>
                              </p:par>
                            </p:childTnLst>
                          </p:cTn>
                        </p:par>
                      </p:childTnLst>
                    </p:cTn>
                  </p:par>
                  <p:par>
                    <p:cTn id="43" fill="hold">
                      <p:stCondLst>
                        <p:cond delay="indefinite"/>
                      </p:stCondLst>
                      <p:childTnLst>
                        <p:par>
                          <p:cTn id="44" fill="hold">
                            <p:stCondLst>
                              <p:cond delay="0"/>
                            </p:stCondLst>
                            <p:childTnLst>
                              <p:par>
                                <p:cTn id="45" presetID="22" presetClass="entr" presetSubtype="8" fill="hold" grpId="0" nodeType="clickEffect">
                                  <p:stCondLst>
                                    <p:cond delay="0"/>
                                  </p:stCondLst>
                                  <p:iterate type="lt">
                                    <p:tmPct val="100000"/>
                                  </p:iterate>
                                  <p:childTnLst>
                                    <p:set>
                                      <p:cBhvr>
                                        <p:cTn id="46" dur="1" fill="hold">
                                          <p:stCondLst>
                                            <p:cond delay="0"/>
                                          </p:stCondLst>
                                        </p:cTn>
                                        <p:tgtEl>
                                          <p:spTgt spid="25"/>
                                        </p:tgtEl>
                                        <p:attrNameLst>
                                          <p:attrName>style.visibility</p:attrName>
                                        </p:attrNameLst>
                                      </p:cBhvr>
                                      <p:to>
                                        <p:strVal val="visible"/>
                                      </p:to>
                                    </p:set>
                                    <p:animEffect transition="in" filter="wipe(left)">
                                      <p:cBhvr>
                                        <p:cTn id="47" dur="75"/>
                                        <p:tgtEl>
                                          <p:spTgt spid="25"/>
                                        </p:tgtEl>
                                      </p:cBhvr>
                                    </p:animEffect>
                                  </p:childTnLst>
                                </p:cTn>
                              </p:par>
                            </p:childTnLst>
                          </p:cTn>
                        </p:par>
                      </p:childTnLst>
                    </p:cTn>
                  </p:par>
                  <p:par>
                    <p:cTn id="48" fill="hold">
                      <p:stCondLst>
                        <p:cond delay="indefinite"/>
                      </p:stCondLst>
                      <p:childTnLst>
                        <p:par>
                          <p:cTn id="49" fill="hold">
                            <p:stCondLst>
                              <p:cond delay="0"/>
                            </p:stCondLst>
                            <p:childTnLst>
                              <p:par>
                                <p:cTn id="50" presetID="22" presetClass="entr" presetSubtype="8" fill="hold" grpId="0" nodeType="clickEffect">
                                  <p:stCondLst>
                                    <p:cond delay="0"/>
                                  </p:stCondLst>
                                  <p:iterate type="lt">
                                    <p:tmPct val="100000"/>
                                  </p:iterate>
                                  <p:childTnLst>
                                    <p:set>
                                      <p:cBhvr>
                                        <p:cTn id="51" dur="1" fill="hold">
                                          <p:stCondLst>
                                            <p:cond delay="0"/>
                                          </p:stCondLst>
                                        </p:cTn>
                                        <p:tgtEl>
                                          <p:spTgt spid="28"/>
                                        </p:tgtEl>
                                        <p:attrNameLst>
                                          <p:attrName>style.visibility</p:attrName>
                                        </p:attrNameLst>
                                      </p:cBhvr>
                                      <p:to>
                                        <p:strVal val="visible"/>
                                      </p:to>
                                    </p:set>
                                    <p:animEffect transition="in" filter="wipe(left)">
                                      <p:cBhvr>
                                        <p:cTn id="52" dur="75"/>
                                        <p:tgtEl>
                                          <p:spTgt spid="28"/>
                                        </p:tgtEl>
                                      </p:cBhvr>
                                    </p:animEffect>
                                  </p:childTnLst>
                                </p:cTn>
                              </p:par>
                            </p:childTnLst>
                          </p:cTn>
                        </p:par>
                      </p:childTnLst>
                    </p:cTn>
                  </p:par>
                  <p:par>
                    <p:cTn id="53" fill="hold">
                      <p:stCondLst>
                        <p:cond delay="indefinite"/>
                      </p:stCondLst>
                      <p:childTnLst>
                        <p:par>
                          <p:cTn id="54" fill="hold">
                            <p:stCondLst>
                              <p:cond delay="0"/>
                            </p:stCondLst>
                            <p:childTnLst>
                              <p:par>
                                <p:cTn id="55" presetID="22" presetClass="entr" presetSubtype="8" fill="hold" grpId="0" nodeType="clickEffect">
                                  <p:stCondLst>
                                    <p:cond delay="0"/>
                                  </p:stCondLst>
                                  <p:iterate type="lt">
                                    <p:tmPct val="100000"/>
                                  </p:iterate>
                                  <p:childTnLst>
                                    <p:set>
                                      <p:cBhvr>
                                        <p:cTn id="56" dur="1" fill="hold">
                                          <p:stCondLst>
                                            <p:cond delay="0"/>
                                          </p:stCondLst>
                                        </p:cTn>
                                        <p:tgtEl>
                                          <p:spTgt spid="27"/>
                                        </p:tgtEl>
                                        <p:attrNameLst>
                                          <p:attrName>style.visibility</p:attrName>
                                        </p:attrNameLst>
                                      </p:cBhvr>
                                      <p:to>
                                        <p:strVal val="visible"/>
                                      </p:to>
                                    </p:set>
                                    <p:animEffect transition="in" filter="wipe(left)">
                                      <p:cBhvr>
                                        <p:cTn id="57" dur="75"/>
                                        <p:tgtEl>
                                          <p:spTgt spid="27"/>
                                        </p:tgtEl>
                                      </p:cBhvr>
                                    </p:animEffect>
                                  </p:childTnLst>
                                </p:cTn>
                              </p:par>
                            </p:childTnLst>
                          </p:cTn>
                        </p:par>
                      </p:childTnLst>
                    </p:cTn>
                  </p:par>
                  <p:par>
                    <p:cTn id="58" fill="hold">
                      <p:stCondLst>
                        <p:cond delay="indefinite"/>
                      </p:stCondLst>
                      <p:childTnLst>
                        <p:par>
                          <p:cTn id="59" fill="hold">
                            <p:stCondLst>
                              <p:cond delay="0"/>
                            </p:stCondLst>
                            <p:childTnLst>
                              <p:par>
                                <p:cTn id="60" presetID="22" presetClass="entr" presetSubtype="8" fill="hold" grpId="0" nodeType="clickEffect">
                                  <p:stCondLst>
                                    <p:cond delay="0"/>
                                  </p:stCondLst>
                                  <p:iterate type="lt">
                                    <p:tmPct val="100000"/>
                                  </p:iterate>
                                  <p:childTnLst>
                                    <p:set>
                                      <p:cBhvr>
                                        <p:cTn id="61" dur="1" fill="hold">
                                          <p:stCondLst>
                                            <p:cond delay="0"/>
                                          </p:stCondLst>
                                        </p:cTn>
                                        <p:tgtEl>
                                          <p:spTgt spid="26"/>
                                        </p:tgtEl>
                                        <p:attrNameLst>
                                          <p:attrName>style.visibility</p:attrName>
                                        </p:attrNameLst>
                                      </p:cBhvr>
                                      <p:to>
                                        <p:strVal val="visible"/>
                                      </p:to>
                                    </p:set>
                                    <p:animEffect transition="in" filter="wipe(left)">
                                      <p:cBhvr>
                                        <p:cTn id="62" dur="75"/>
                                        <p:tgtEl>
                                          <p:spTgt spid="26"/>
                                        </p:tgtEl>
                                      </p:cBhvr>
                                    </p:animEffect>
                                  </p:childTnLst>
                                </p:cTn>
                              </p:par>
                            </p:childTnLst>
                          </p:cTn>
                        </p:par>
                      </p:childTnLst>
                    </p:cTn>
                  </p:par>
                  <p:par>
                    <p:cTn id="63" fill="hold">
                      <p:stCondLst>
                        <p:cond delay="indefinite"/>
                      </p:stCondLst>
                      <p:childTnLst>
                        <p:par>
                          <p:cTn id="64" fill="hold">
                            <p:stCondLst>
                              <p:cond delay="0"/>
                            </p:stCondLst>
                            <p:childTnLst>
                              <p:par>
                                <p:cTn id="65" presetID="22" presetClass="entr" presetSubtype="8" fill="hold" grpId="0" nodeType="clickEffect">
                                  <p:stCondLst>
                                    <p:cond delay="0"/>
                                  </p:stCondLst>
                                  <p:iterate type="lt">
                                    <p:tmPct val="100000"/>
                                  </p:iterate>
                                  <p:childTnLst>
                                    <p:set>
                                      <p:cBhvr>
                                        <p:cTn id="66" dur="1" fill="hold">
                                          <p:stCondLst>
                                            <p:cond delay="0"/>
                                          </p:stCondLst>
                                        </p:cTn>
                                        <p:tgtEl>
                                          <p:spTgt spid="29"/>
                                        </p:tgtEl>
                                        <p:attrNameLst>
                                          <p:attrName>style.visibility</p:attrName>
                                        </p:attrNameLst>
                                      </p:cBhvr>
                                      <p:to>
                                        <p:strVal val="visible"/>
                                      </p:to>
                                    </p:set>
                                    <p:animEffect transition="in" filter="wipe(left)">
                                      <p:cBhvr>
                                        <p:cTn id="67" dur="75"/>
                                        <p:tgtEl>
                                          <p:spTgt spid="29"/>
                                        </p:tgtEl>
                                      </p:cBhvr>
                                    </p:animEffect>
                                  </p:childTnLst>
                                </p:cTn>
                              </p:par>
                            </p:childTnLst>
                          </p:cTn>
                        </p:par>
                      </p:childTnLst>
                    </p:cTn>
                  </p:par>
                  <p:par>
                    <p:cTn id="68" fill="hold">
                      <p:stCondLst>
                        <p:cond delay="indefinite"/>
                      </p:stCondLst>
                      <p:childTnLst>
                        <p:par>
                          <p:cTn id="69" fill="hold">
                            <p:stCondLst>
                              <p:cond delay="0"/>
                            </p:stCondLst>
                            <p:childTnLst>
                              <p:par>
                                <p:cTn id="70" presetID="22" presetClass="entr" presetSubtype="8" fill="hold" grpId="0" nodeType="clickEffect">
                                  <p:stCondLst>
                                    <p:cond delay="0"/>
                                  </p:stCondLst>
                                  <p:iterate type="lt">
                                    <p:tmPct val="100000"/>
                                  </p:iterate>
                                  <p:childTnLst>
                                    <p:set>
                                      <p:cBhvr>
                                        <p:cTn id="71" dur="1" fill="hold">
                                          <p:stCondLst>
                                            <p:cond delay="0"/>
                                          </p:stCondLst>
                                        </p:cTn>
                                        <p:tgtEl>
                                          <p:spTgt spid="30"/>
                                        </p:tgtEl>
                                        <p:attrNameLst>
                                          <p:attrName>style.visibility</p:attrName>
                                        </p:attrNameLst>
                                      </p:cBhvr>
                                      <p:to>
                                        <p:strVal val="visible"/>
                                      </p:to>
                                    </p:set>
                                    <p:animEffect transition="in" filter="wipe(left)">
                                      <p:cBhvr>
                                        <p:cTn id="72" dur="75"/>
                                        <p:tgtEl>
                                          <p:spTgt spid="30"/>
                                        </p:tgtEl>
                                      </p:cBhvr>
                                    </p:animEffect>
                                  </p:childTnLst>
                                </p:cTn>
                              </p:par>
                            </p:childTnLst>
                          </p:cTn>
                        </p:par>
                      </p:childTnLst>
                    </p:cTn>
                  </p:par>
                  <p:par>
                    <p:cTn id="73" fill="hold">
                      <p:stCondLst>
                        <p:cond delay="indefinite"/>
                      </p:stCondLst>
                      <p:childTnLst>
                        <p:par>
                          <p:cTn id="74" fill="hold">
                            <p:stCondLst>
                              <p:cond delay="0"/>
                            </p:stCondLst>
                            <p:childTnLst>
                              <p:par>
                                <p:cTn id="75" presetID="22" presetClass="entr" presetSubtype="8" fill="hold" grpId="0" nodeType="clickEffect">
                                  <p:stCondLst>
                                    <p:cond delay="0"/>
                                  </p:stCondLst>
                                  <p:iterate type="lt">
                                    <p:tmPct val="100000"/>
                                  </p:iterate>
                                  <p:childTnLst>
                                    <p:set>
                                      <p:cBhvr>
                                        <p:cTn id="76" dur="1" fill="hold">
                                          <p:stCondLst>
                                            <p:cond delay="0"/>
                                          </p:stCondLst>
                                        </p:cTn>
                                        <p:tgtEl>
                                          <p:spTgt spid="31"/>
                                        </p:tgtEl>
                                        <p:attrNameLst>
                                          <p:attrName>style.visibility</p:attrName>
                                        </p:attrNameLst>
                                      </p:cBhvr>
                                      <p:to>
                                        <p:strVal val="visible"/>
                                      </p:to>
                                    </p:set>
                                    <p:animEffect transition="in" filter="wipe(left)">
                                      <p:cBhvr>
                                        <p:cTn id="77" dur="75"/>
                                        <p:tgtEl>
                                          <p:spTgt spid="31"/>
                                        </p:tgtEl>
                                      </p:cBhvr>
                                    </p:animEffect>
                                  </p:childTnLst>
                                </p:cTn>
                              </p:par>
                            </p:childTnLst>
                          </p:cTn>
                        </p:par>
                      </p:childTnLst>
                    </p:cTn>
                  </p:par>
                  <p:par>
                    <p:cTn id="78" fill="hold">
                      <p:stCondLst>
                        <p:cond delay="indefinite"/>
                      </p:stCondLst>
                      <p:childTnLst>
                        <p:par>
                          <p:cTn id="79" fill="hold">
                            <p:stCondLst>
                              <p:cond delay="0"/>
                            </p:stCondLst>
                            <p:childTnLst>
                              <p:par>
                                <p:cTn id="80" presetID="22" presetClass="entr" presetSubtype="8" fill="hold" grpId="0" nodeType="clickEffect">
                                  <p:stCondLst>
                                    <p:cond delay="0"/>
                                  </p:stCondLst>
                                  <p:iterate type="lt">
                                    <p:tmPct val="100000"/>
                                  </p:iterate>
                                  <p:childTnLst>
                                    <p:set>
                                      <p:cBhvr>
                                        <p:cTn id="81" dur="1" fill="hold">
                                          <p:stCondLst>
                                            <p:cond delay="0"/>
                                          </p:stCondLst>
                                        </p:cTn>
                                        <p:tgtEl>
                                          <p:spTgt spid="32"/>
                                        </p:tgtEl>
                                        <p:attrNameLst>
                                          <p:attrName>style.visibility</p:attrName>
                                        </p:attrNameLst>
                                      </p:cBhvr>
                                      <p:to>
                                        <p:strVal val="visible"/>
                                      </p:to>
                                    </p:set>
                                    <p:animEffect transition="in" filter="wipe(left)">
                                      <p:cBhvr>
                                        <p:cTn id="82" dur="75"/>
                                        <p:tgtEl>
                                          <p:spTgt spid="32"/>
                                        </p:tgtEl>
                                      </p:cBhvr>
                                    </p:animEffect>
                                  </p:childTnLst>
                                </p:cTn>
                              </p:par>
                            </p:childTnLst>
                          </p:cTn>
                        </p:par>
                      </p:childTnLst>
                    </p:cTn>
                  </p:par>
                  <p:par>
                    <p:cTn id="83" fill="hold">
                      <p:stCondLst>
                        <p:cond delay="indefinite"/>
                      </p:stCondLst>
                      <p:childTnLst>
                        <p:par>
                          <p:cTn id="84" fill="hold">
                            <p:stCondLst>
                              <p:cond delay="0"/>
                            </p:stCondLst>
                            <p:childTnLst>
                              <p:par>
                                <p:cTn id="85" presetID="22" presetClass="entr" presetSubtype="8" fill="hold" grpId="0" nodeType="clickEffect">
                                  <p:stCondLst>
                                    <p:cond delay="0"/>
                                  </p:stCondLst>
                                  <p:iterate type="lt">
                                    <p:tmPct val="100000"/>
                                  </p:iterate>
                                  <p:childTnLst>
                                    <p:set>
                                      <p:cBhvr>
                                        <p:cTn id="86" dur="1" fill="hold">
                                          <p:stCondLst>
                                            <p:cond delay="0"/>
                                          </p:stCondLst>
                                        </p:cTn>
                                        <p:tgtEl>
                                          <p:spTgt spid="33"/>
                                        </p:tgtEl>
                                        <p:attrNameLst>
                                          <p:attrName>style.visibility</p:attrName>
                                        </p:attrNameLst>
                                      </p:cBhvr>
                                      <p:to>
                                        <p:strVal val="visible"/>
                                      </p:to>
                                    </p:set>
                                    <p:animEffect transition="in" filter="wipe(left)">
                                      <p:cBhvr>
                                        <p:cTn id="87" dur="75"/>
                                        <p:tgtEl>
                                          <p:spTgt spid="33"/>
                                        </p:tgtEl>
                                      </p:cBhvr>
                                    </p:animEffect>
                                  </p:childTnLst>
                                </p:cTn>
                              </p:par>
                            </p:childTnLst>
                          </p:cTn>
                        </p:par>
                      </p:childTnLst>
                    </p:cTn>
                  </p:par>
                  <p:par>
                    <p:cTn id="88" fill="hold">
                      <p:stCondLst>
                        <p:cond delay="indefinite"/>
                      </p:stCondLst>
                      <p:childTnLst>
                        <p:par>
                          <p:cTn id="89" fill="hold">
                            <p:stCondLst>
                              <p:cond delay="0"/>
                            </p:stCondLst>
                            <p:childTnLst>
                              <p:par>
                                <p:cTn id="90" presetID="22" presetClass="entr" presetSubtype="8" fill="hold" grpId="0" nodeType="clickEffect">
                                  <p:stCondLst>
                                    <p:cond delay="0"/>
                                  </p:stCondLst>
                                  <p:iterate type="lt">
                                    <p:tmPct val="100000"/>
                                  </p:iterate>
                                  <p:childTnLst>
                                    <p:set>
                                      <p:cBhvr>
                                        <p:cTn id="91" dur="1" fill="hold">
                                          <p:stCondLst>
                                            <p:cond delay="0"/>
                                          </p:stCondLst>
                                        </p:cTn>
                                        <p:tgtEl>
                                          <p:spTgt spid="34"/>
                                        </p:tgtEl>
                                        <p:attrNameLst>
                                          <p:attrName>style.visibility</p:attrName>
                                        </p:attrNameLst>
                                      </p:cBhvr>
                                      <p:to>
                                        <p:strVal val="visible"/>
                                      </p:to>
                                    </p:set>
                                    <p:animEffect transition="in" filter="wipe(left)">
                                      <p:cBhvr>
                                        <p:cTn id="92" dur="75"/>
                                        <p:tgtEl>
                                          <p:spTgt spid="34"/>
                                        </p:tgtEl>
                                      </p:cBhvr>
                                    </p:animEffect>
                                  </p:childTnLst>
                                </p:cTn>
                              </p:par>
                            </p:childTnLst>
                          </p:cTn>
                        </p:par>
                      </p:childTnLst>
                    </p:cTn>
                  </p:par>
                  <p:par>
                    <p:cTn id="93" fill="hold">
                      <p:stCondLst>
                        <p:cond delay="indefinite"/>
                      </p:stCondLst>
                      <p:childTnLst>
                        <p:par>
                          <p:cTn id="94" fill="hold">
                            <p:stCondLst>
                              <p:cond delay="0"/>
                            </p:stCondLst>
                            <p:childTnLst>
                              <p:par>
                                <p:cTn id="95" presetID="22" presetClass="entr" presetSubtype="8" fill="hold" grpId="0" nodeType="clickEffect">
                                  <p:stCondLst>
                                    <p:cond delay="0"/>
                                  </p:stCondLst>
                                  <p:iterate type="lt">
                                    <p:tmPct val="100000"/>
                                  </p:iterate>
                                  <p:childTnLst>
                                    <p:set>
                                      <p:cBhvr>
                                        <p:cTn id="96" dur="1" fill="hold">
                                          <p:stCondLst>
                                            <p:cond delay="0"/>
                                          </p:stCondLst>
                                        </p:cTn>
                                        <p:tgtEl>
                                          <p:spTgt spid="35"/>
                                        </p:tgtEl>
                                        <p:attrNameLst>
                                          <p:attrName>style.visibility</p:attrName>
                                        </p:attrNameLst>
                                      </p:cBhvr>
                                      <p:to>
                                        <p:strVal val="visible"/>
                                      </p:to>
                                    </p:set>
                                    <p:animEffect transition="in" filter="wipe(left)">
                                      <p:cBhvr>
                                        <p:cTn id="97" dur="75"/>
                                        <p:tgtEl>
                                          <p:spTgt spid="35"/>
                                        </p:tgtEl>
                                      </p:cBhvr>
                                    </p:animEffect>
                                  </p:childTnLst>
                                </p:cTn>
                              </p:par>
                            </p:childTnLst>
                          </p:cTn>
                        </p:par>
                      </p:childTnLst>
                    </p:cTn>
                  </p:par>
                  <p:par>
                    <p:cTn id="98" fill="hold">
                      <p:stCondLst>
                        <p:cond delay="indefinite"/>
                      </p:stCondLst>
                      <p:childTnLst>
                        <p:par>
                          <p:cTn id="99" fill="hold">
                            <p:stCondLst>
                              <p:cond delay="0"/>
                            </p:stCondLst>
                            <p:childTnLst>
                              <p:par>
                                <p:cTn id="100" presetID="23" presetClass="entr" presetSubtype="16" fill="hold" nodeType="clickEffect">
                                  <p:stCondLst>
                                    <p:cond delay="0"/>
                                  </p:stCondLst>
                                  <p:childTnLst>
                                    <p:set>
                                      <p:cBhvr>
                                        <p:cTn id="101" dur="1" fill="hold">
                                          <p:stCondLst>
                                            <p:cond delay="0"/>
                                          </p:stCondLst>
                                        </p:cTn>
                                        <p:tgtEl>
                                          <p:spTgt spid="36"/>
                                        </p:tgtEl>
                                        <p:attrNameLst>
                                          <p:attrName>style.visibility</p:attrName>
                                        </p:attrNameLst>
                                      </p:cBhvr>
                                      <p:to>
                                        <p:strVal val="visible"/>
                                      </p:to>
                                    </p:set>
                                    <p:anim calcmode="lin" valueType="num">
                                      <p:cBhvr>
                                        <p:cTn id="102" dur="500" fill="hold"/>
                                        <p:tgtEl>
                                          <p:spTgt spid="36"/>
                                        </p:tgtEl>
                                        <p:attrNameLst>
                                          <p:attrName>ppt_w</p:attrName>
                                        </p:attrNameLst>
                                      </p:cBhvr>
                                      <p:tavLst>
                                        <p:tav tm="0">
                                          <p:val>
                                            <p:fltVal val="0"/>
                                          </p:val>
                                        </p:tav>
                                        <p:tav tm="100000">
                                          <p:val>
                                            <p:strVal val="#ppt_w"/>
                                          </p:val>
                                        </p:tav>
                                      </p:tavLst>
                                    </p:anim>
                                    <p:anim calcmode="lin" valueType="num">
                                      <p:cBhvr>
                                        <p:cTn id="103" dur="500" fill="hold"/>
                                        <p:tgtEl>
                                          <p:spTgt spid="36"/>
                                        </p:tgtEl>
                                        <p:attrNameLst>
                                          <p:attrName>ppt_h</p:attrName>
                                        </p:attrNameLst>
                                      </p:cBhvr>
                                      <p:tavLst>
                                        <p:tav tm="0">
                                          <p:val>
                                            <p:fltVal val="0"/>
                                          </p:val>
                                        </p:tav>
                                        <p:tav tm="100000">
                                          <p:val>
                                            <p:strVal val="#ppt_h"/>
                                          </p:val>
                                        </p:tav>
                                      </p:tavLst>
                                    </p:anim>
                                  </p:childTnLst>
                                </p:cTn>
                              </p:par>
                            </p:childTnLst>
                          </p:cTn>
                        </p:par>
                      </p:childTnLst>
                    </p:cTn>
                  </p:par>
                  <p:par>
                    <p:cTn id="104" fill="hold">
                      <p:stCondLst>
                        <p:cond delay="indefinite"/>
                      </p:stCondLst>
                      <p:childTnLst>
                        <p:par>
                          <p:cTn id="105" fill="hold">
                            <p:stCondLst>
                              <p:cond delay="0"/>
                            </p:stCondLst>
                            <p:childTnLst>
                              <p:par>
                                <p:cTn id="106" presetID="22" presetClass="entr" presetSubtype="8" fill="hold" grpId="0" nodeType="clickEffect">
                                  <p:stCondLst>
                                    <p:cond delay="0"/>
                                  </p:stCondLst>
                                  <p:iterate type="lt">
                                    <p:tmPct val="100000"/>
                                  </p:iterate>
                                  <p:childTnLst>
                                    <p:set>
                                      <p:cBhvr>
                                        <p:cTn id="107" dur="1" fill="hold">
                                          <p:stCondLst>
                                            <p:cond delay="0"/>
                                          </p:stCondLst>
                                        </p:cTn>
                                        <p:tgtEl>
                                          <p:spTgt spid="39"/>
                                        </p:tgtEl>
                                        <p:attrNameLst>
                                          <p:attrName>style.visibility</p:attrName>
                                        </p:attrNameLst>
                                      </p:cBhvr>
                                      <p:to>
                                        <p:strVal val="visible"/>
                                      </p:to>
                                    </p:set>
                                    <p:animEffect transition="in" filter="wipe(left)">
                                      <p:cBhvr>
                                        <p:cTn id="108" dur="75"/>
                                        <p:tgtEl>
                                          <p:spTgt spid="39"/>
                                        </p:tgtEl>
                                      </p:cBhvr>
                                    </p:animEffect>
                                  </p:childTnLst>
                                </p:cTn>
                              </p:par>
                            </p:childTnLst>
                          </p:cTn>
                        </p:par>
                      </p:childTnLst>
                    </p:cTn>
                  </p:par>
                  <p:par>
                    <p:cTn id="109" fill="hold">
                      <p:stCondLst>
                        <p:cond delay="indefinite"/>
                      </p:stCondLst>
                      <p:childTnLst>
                        <p:par>
                          <p:cTn id="110" fill="hold">
                            <p:stCondLst>
                              <p:cond delay="0"/>
                            </p:stCondLst>
                            <p:childTnLst>
                              <p:par>
                                <p:cTn id="111" presetID="22" presetClass="entr" presetSubtype="8" fill="hold" grpId="0" nodeType="clickEffect">
                                  <p:stCondLst>
                                    <p:cond delay="0"/>
                                  </p:stCondLst>
                                  <p:iterate type="lt">
                                    <p:tmPct val="100000"/>
                                  </p:iterate>
                                  <p:childTnLst>
                                    <p:set>
                                      <p:cBhvr>
                                        <p:cTn id="112" dur="1" fill="hold">
                                          <p:stCondLst>
                                            <p:cond delay="0"/>
                                          </p:stCondLst>
                                        </p:cTn>
                                        <p:tgtEl>
                                          <p:spTgt spid="40"/>
                                        </p:tgtEl>
                                        <p:attrNameLst>
                                          <p:attrName>style.visibility</p:attrName>
                                        </p:attrNameLst>
                                      </p:cBhvr>
                                      <p:to>
                                        <p:strVal val="visible"/>
                                      </p:to>
                                    </p:set>
                                    <p:animEffect transition="in" filter="wipe(left)">
                                      <p:cBhvr>
                                        <p:cTn id="113" dur="75"/>
                                        <p:tgtEl>
                                          <p:spTgt spid="40"/>
                                        </p:tgtEl>
                                      </p:cBhvr>
                                    </p:animEffect>
                                  </p:childTnLst>
                                </p:cTn>
                              </p:par>
                            </p:childTnLst>
                          </p:cTn>
                        </p:par>
                      </p:childTnLst>
                    </p:cTn>
                  </p:par>
                  <p:par>
                    <p:cTn id="114" fill="hold">
                      <p:stCondLst>
                        <p:cond delay="indefinite"/>
                      </p:stCondLst>
                      <p:childTnLst>
                        <p:par>
                          <p:cTn id="115" fill="hold">
                            <p:stCondLst>
                              <p:cond delay="0"/>
                            </p:stCondLst>
                            <p:childTnLst>
                              <p:par>
                                <p:cTn id="116" presetID="22" presetClass="entr" presetSubtype="8" fill="hold" grpId="0" nodeType="clickEffect">
                                  <p:stCondLst>
                                    <p:cond delay="0"/>
                                  </p:stCondLst>
                                  <p:iterate type="lt">
                                    <p:tmPct val="100000"/>
                                  </p:iterate>
                                  <p:childTnLst>
                                    <p:set>
                                      <p:cBhvr>
                                        <p:cTn id="117" dur="1" fill="hold">
                                          <p:stCondLst>
                                            <p:cond delay="0"/>
                                          </p:stCondLst>
                                        </p:cTn>
                                        <p:tgtEl>
                                          <p:spTgt spid="41"/>
                                        </p:tgtEl>
                                        <p:attrNameLst>
                                          <p:attrName>style.visibility</p:attrName>
                                        </p:attrNameLst>
                                      </p:cBhvr>
                                      <p:to>
                                        <p:strVal val="visible"/>
                                      </p:to>
                                    </p:set>
                                    <p:animEffect transition="in" filter="wipe(left)">
                                      <p:cBhvr>
                                        <p:cTn id="118" dur="75"/>
                                        <p:tgtEl>
                                          <p:spTgt spid="4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build="p" autoUpdateAnimBg="0"/>
      <p:bldP spid="20" grpId="0" autoUpdateAnimBg="0"/>
      <p:bldP spid="21" grpId="0" autoUpdateAnimBg="0"/>
      <p:bldP spid="22" grpId="0" autoUpdateAnimBg="0"/>
      <p:bldP spid="23" grpId="0" autoUpdateAnimBg="0"/>
      <p:bldP spid="24" grpId="0" autoUpdateAnimBg="0"/>
      <p:bldP spid="25" grpId="0" autoUpdateAnimBg="0"/>
      <p:bldP spid="26" grpId="0" autoUpdateAnimBg="0"/>
      <p:bldP spid="27" grpId="0" autoUpdateAnimBg="0"/>
      <p:bldP spid="28" grpId="0" autoUpdateAnimBg="0"/>
      <p:bldP spid="29" grpId="0" autoUpdateAnimBg="0"/>
      <p:bldP spid="30" grpId="0" autoUpdateAnimBg="0"/>
      <p:bldP spid="31" grpId="0" autoUpdateAnimBg="0"/>
      <p:bldP spid="32" grpId="0" autoUpdateAnimBg="0"/>
      <p:bldP spid="33" grpId="0" autoUpdateAnimBg="0"/>
      <p:bldP spid="34" grpId="0" autoUpdateAnimBg="0"/>
      <p:bldP spid="35" grpId="0" autoUpdateAnimBg="0"/>
      <p:bldP spid="39" grpId="0" autoUpdateAnimBg="0"/>
      <p:bldP spid="40" grpId="0" autoUpdateAnimBg="0"/>
      <p:bldP spid="41" grpId="0" autoUpdateAnimBg="0"/>
    </p:bldLst>
  </p:timing>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标题 2">
            <a:extLst>
              <a:ext uri="{FF2B5EF4-FFF2-40B4-BE49-F238E27FC236}">
                <a16:creationId xmlns:a16="http://schemas.microsoft.com/office/drawing/2014/main" id="{90A9080D-2068-4D4E-9BE9-B44BC0799522}"/>
              </a:ext>
            </a:extLst>
          </p:cNvPr>
          <p:cNvSpPr>
            <a:spLocks noGrp="1"/>
          </p:cNvSpPr>
          <p:nvPr>
            <p:ph type="title"/>
          </p:nvPr>
        </p:nvSpPr>
        <p:spPr/>
        <p:txBody>
          <a:bodyPr/>
          <a:lstStyle/>
          <a:p>
            <a:r>
              <a:rPr kumimoji="1" lang="zh-CN" altLang="en-US" dirty="0"/>
              <a:t>第三章 作业</a:t>
            </a:r>
          </a:p>
        </p:txBody>
      </p:sp>
      <p:sp>
        <p:nvSpPr>
          <p:cNvPr id="7" name="文本框 6">
            <a:extLst>
              <a:ext uri="{FF2B5EF4-FFF2-40B4-BE49-F238E27FC236}">
                <a16:creationId xmlns:a16="http://schemas.microsoft.com/office/drawing/2014/main" id="{14D8CE12-449F-CD07-8E6E-1B9F05EA0702}"/>
              </a:ext>
            </a:extLst>
          </p:cNvPr>
          <p:cNvSpPr txBox="1"/>
          <p:nvPr/>
        </p:nvSpPr>
        <p:spPr>
          <a:xfrm>
            <a:off x="1766953" y="1458805"/>
            <a:ext cx="8421494" cy="565411"/>
          </a:xfrm>
          <a:prstGeom prst="rect">
            <a:avLst/>
          </a:prstGeom>
          <a:noFill/>
        </p:spPr>
        <p:txBody>
          <a:bodyPr wrap="square">
            <a:spAutoFit/>
          </a:bodyPr>
          <a:lstStyle/>
          <a:p>
            <a:pPr lvl="1">
              <a:lnSpc>
                <a:spcPct val="114000"/>
              </a:lnSpc>
              <a:spcBef>
                <a:spcPts val="600"/>
              </a:spcBef>
            </a:pPr>
            <a:r>
              <a:rPr kumimoji="1" lang="zh-CN" altLang="en-US" sz="2800" dirty="0">
                <a:latin typeface="Songti SC" panose="02010600040101010101" pitchFamily="2" charset="-122"/>
                <a:ea typeface="Songti SC" panose="02010600040101010101" pitchFamily="2" charset="-122"/>
              </a:rPr>
              <a:t>教材：</a:t>
            </a:r>
            <a:r>
              <a:rPr kumimoji="1" lang="en-US" altLang="zh-CN" sz="2800" dirty="0">
                <a:latin typeface="Songti SC" panose="02010600040101010101" pitchFamily="2" charset="-122"/>
                <a:ea typeface="Songti SC" panose="02010600040101010101" pitchFamily="2" charset="-122"/>
              </a:rPr>
              <a:t>《</a:t>
            </a:r>
            <a:r>
              <a:rPr kumimoji="1" lang="zh-CN" altLang="en-US" sz="2800" dirty="0">
                <a:latin typeface="Songti SC" panose="02010600040101010101" pitchFamily="2" charset="-122"/>
                <a:ea typeface="Songti SC" panose="02010600040101010101" pitchFamily="2" charset="-122"/>
              </a:rPr>
              <a:t>数字电子技术基础简明教程（第四版）</a:t>
            </a:r>
            <a:r>
              <a:rPr kumimoji="1" lang="en-US" altLang="zh-CN" sz="2800" dirty="0">
                <a:latin typeface="Songti SC" panose="02010600040101010101" pitchFamily="2" charset="-122"/>
                <a:ea typeface="Songti SC" panose="02010600040101010101" pitchFamily="2" charset="-122"/>
              </a:rPr>
              <a:t>》</a:t>
            </a:r>
          </a:p>
        </p:txBody>
      </p:sp>
      <p:sp>
        <p:nvSpPr>
          <p:cNvPr id="8" name="Text Box 4">
            <a:extLst>
              <a:ext uri="{FF2B5EF4-FFF2-40B4-BE49-F238E27FC236}">
                <a16:creationId xmlns:a16="http://schemas.microsoft.com/office/drawing/2014/main" id="{29AB28D2-CDA8-2033-3D77-E020792BB5E7}"/>
              </a:ext>
            </a:extLst>
          </p:cNvPr>
          <p:cNvSpPr txBox="1">
            <a:spLocks noChangeArrowheads="1"/>
          </p:cNvSpPr>
          <p:nvPr/>
        </p:nvSpPr>
        <p:spPr bwMode="auto">
          <a:xfrm>
            <a:off x="2307620" y="3429000"/>
            <a:ext cx="8249932" cy="59869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defRPr kumimoji="1" sz="2800" b="1">
                <a:solidFill>
                  <a:schemeClr val="tx1"/>
                </a:solidFill>
                <a:latin typeface="Times New Roman" pitchFamily="18" charset="0"/>
                <a:ea typeface="宋体" pitchFamily="2" charset="-122"/>
              </a:defRPr>
            </a:lvl1pPr>
            <a:lvl2pPr marL="742950" indent="-285750">
              <a:defRPr kumimoji="1" sz="2800" b="1">
                <a:solidFill>
                  <a:schemeClr val="tx1"/>
                </a:solidFill>
                <a:latin typeface="Times New Roman" pitchFamily="18" charset="0"/>
                <a:ea typeface="宋体" pitchFamily="2" charset="-122"/>
              </a:defRPr>
            </a:lvl2pPr>
            <a:lvl3pPr marL="1143000" indent="-228600">
              <a:defRPr kumimoji="1" sz="2800" b="1">
                <a:solidFill>
                  <a:schemeClr val="tx1"/>
                </a:solidFill>
                <a:latin typeface="Times New Roman" pitchFamily="18" charset="0"/>
                <a:ea typeface="宋体" pitchFamily="2" charset="-122"/>
              </a:defRPr>
            </a:lvl3pPr>
            <a:lvl4pPr marL="1600200" indent="-228600">
              <a:defRPr kumimoji="1" sz="2800" b="1">
                <a:solidFill>
                  <a:schemeClr val="tx1"/>
                </a:solidFill>
                <a:latin typeface="Times New Roman" pitchFamily="18" charset="0"/>
                <a:ea typeface="宋体" pitchFamily="2" charset="-122"/>
              </a:defRPr>
            </a:lvl4pPr>
            <a:lvl5pPr marL="2057400" indent="-228600">
              <a:defRPr kumimoji="1" sz="2800" b="1">
                <a:solidFill>
                  <a:schemeClr val="tx1"/>
                </a:solidFill>
                <a:latin typeface="Times New Roman" pitchFamily="18" charset="0"/>
                <a:ea typeface="宋体" pitchFamily="2" charset="-122"/>
              </a:defRPr>
            </a:lvl5pPr>
            <a:lvl6pPr marL="2514600" indent="-228600" eaLnBrk="0" fontAlgn="base" hangingPunct="0">
              <a:spcBef>
                <a:spcPct val="0"/>
              </a:spcBef>
              <a:spcAft>
                <a:spcPct val="0"/>
              </a:spcAft>
              <a:defRPr kumimoji="1" sz="2800" b="1">
                <a:solidFill>
                  <a:schemeClr val="tx1"/>
                </a:solidFill>
                <a:latin typeface="Times New Roman" pitchFamily="18" charset="0"/>
                <a:ea typeface="宋体" pitchFamily="2" charset="-122"/>
              </a:defRPr>
            </a:lvl6pPr>
            <a:lvl7pPr marL="2971800" indent="-228600" eaLnBrk="0" fontAlgn="base" hangingPunct="0">
              <a:spcBef>
                <a:spcPct val="0"/>
              </a:spcBef>
              <a:spcAft>
                <a:spcPct val="0"/>
              </a:spcAft>
              <a:defRPr kumimoji="1" sz="2800" b="1">
                <a:solidFill>
                  <a:schemeClr val="tx1"/>
                </a:solidFill>
                <a:latin typeface="Times New Roman" pitchFamily="18" charset="0"/>
                <a:ea typeface="宋体" pitchFamily="2" charset="-122"/>
              </a:defRPr>
            </a:lvl7pPr>
            <a:lvl8pPr marL="3429000" indent="-228600" eaLnBrk="0" fontAlgn="base" hangingPunct="0">
              <a:spcBef>
                <a:spcPct val="0"/>
              </a:spcBef>
              <a:spcAft>
                <a:spcPct val="0"/>
              </a:spcAft>
              <a:defRPr kumimoji="1" sz="2800" b="1">
                <a:solidFill>
                  <a:schemeClr val="tx1"/>
                </a:solidFill>
                <a:latin typeface="Times New Roman" pitchFamily="18" charset="0"/>
                <a:ea typeface="宋体" pitchFamily="2" charset="-122"/>
              </a:defRPr>
            </a:lvl8pPr>
            <a:lvl9pPr marL="3886200" indent="-228600" eaLnBrk="0" fontAlgn="base" hangingPunct="0">
              <a:spcBef>
                <a:spcPct val="0"/>
              </a:spcBef>
              <a:spcAft>
                <a:spcPct val="0"/>
              </a:spcAft>
              <a:defRPr kumimoji="1" sz="2800" b="1">
                <a:solidFill>
                  <a:schemeClr val="tx1"/>
                </a:solidFill>
                <a:latin typeface="Times New Roman" pitchFamily="18" charset="0"/>
                <a:ea typeface="宋体" pitchFamily="2" charset="-122"/>
              </a:defRPr>
            </a:lvl9pPr>
          </a:lstStyle>
          <a:p>
            <a:pPr marL="457200" indent="-457200" eaLnBrk="1" hangingPunct="1">
              <a:lnSpc>
                <a:spcPct val="125000"/>
              </a:lnSpc>
              <a:spcBef>
                <a:spcPts val="1200"/>
              </a:spcBef>
              <a:buFont typeface="標楷體" panose="02010601000101010101" pitchFamily="2" charset="-120"/>
              <a:buChar char="•"/>
            </a:pPr>
            <a:r>
              <a:rPr lang="zh-CN" altLang="en-US" b="0" dirty="0">
                <a:latin typeface="Myriad Pro" panose="020B0503030403020204" pitchFamily="34" charset="0"/>
                <a:ea typeface="Songti SC" panose="02010600040101010101" pitchFamily="2" charset="-122"/>
              </a:rPr>
              <a:t>习题：</a:t>
            </a:r>
            <a:r>
              <a:rPr lang="en-US" altLang="zh-CN" b="0" dirty="0">
                <a:latin typeface="Myriad Pro" panose="020B0503030403020204" pitchFamily="34" charset="0"/>
                <a:ea typeface="Songti SC" panose="02010600040101010101" pitchFamily="2" charset="-122"/>
              </a:rPr>
              <a:t>2.4</a:t>
            </a:r>
            <a:r>
              <a:rPr lang="zh-CN" altLang="en-US" b="0" dirty="0">
                <a:latin typeface="Myriad Pro" panose="020B0503030403020204" pitchFamily="34" charset="0"/>
                <a:ea typeface="Songti SC" panose="02010600040101010101" pitchFamily="2" charset="-122"/>
              </a:rPr>
              <a:t>，</a:t>
            </a:r>
            <a:r>
              <a:rPr lang="en-US" altLang="zh-CN" b="0" dirty="0">
                <a:latin typeface="Myriad Pro" panose="020B0503030403020204" pitchFamily="34" charset="0"/>
                <a:ea typeface="Songti SC" panose="02010600040101010101" pitchFamily="2" charset="-122"/>
              </a:rPr>
              <a:t>2.7</a:t>
            </a:r>
            <a:r>
              <a:rPr lang="zh-CN" altLang="en-US" b="0" dirty="0">
                <a:latin typeface="Myriad Pro" panose="020B0503030403020204" pitchFamily="34" charset="0"/>
                <a:ea typeface="Songti SC" panose="02010600040101010101" pitchFamily="2" charset="-122"/>
              </a:rPr>
              <a:t>，</a:t>
            </a:r>
            <a:r>
              <a:rPr lang="en-US" altLang="zh-CN" b="0" dirty="0">
                <a:latin typeface="Myriad Pro" panose="020B0503030403020204" pitchFamily="34" charset="0"/>
                <a:ea typeface="Songti SC" panose="02010600040101010101" pitchFamily="2" charset="-122"/>
              </a:rPr>
              <a:t>2.8</a:t>
            </a:r>
            <a:r>
              <a:rPr lang="zh-CN" altLang="en-US" b="0" dirty="0">
                <a:latin typeface="Myriad Pro" panose="020B0503030403020204" pitchFamily="34" charset="0"/>
                <a:ea typeface="Songti SC" panose="02010600040101010101" pitchFamily="2" charset="-122"/>
              </a:rPr>
              <a:t>，</a:t>
            </a:r>
            <a:r>
              <a:rPr lang="en-US" altLang="zh-CN" b="0" dirty="0">
                <a:latin typeface="Myriad Pro" panose="020B0503030403020204" pitchFamily="34" charset="0"/>
                <a:ea typeface="Songti SC" panose="02010600040101010101" pitchFamily="2" charset="-122"/>
              </a:rPr>
              <a:t>2.12</a:t>
            </a:r>
            <a:r>
              <a:rPr lang="zh-CN" altLang="en-US" b="0" dirty="0">
                <a:latin typeface="Myriad Pro" panose="020B0503030403020204" pitchFamily="34" charset="0"/>
                <a:ea typeface="Songti SC" panose="02010600040101010101" pitchFamily="2" charset="-122"/>
              </a:rPr>
              <a:t>，</a:t>
            </a:r>
            <a:r>
              <a:rPr lang="en-US" altLang="zh-CN" b="0" dirty="0">
                <a:latin typeface="Myriad Pro" panose="020B0503030403020204" pitchFamily="34" charset="0"/>
                <a:ea typeface="Songti SC" panose="02010600040101010101" pitchFamily="2" charset="-122"/>
              </a:rPr>
              <a:t>2.13</a:t>
            </a:r>
            <a:r>
              <a:rPr lang="zh-CN" altLang="en-US" b="0" dirty="0">
                <a:latin typeface="Myriad Pro" panose="020B0503030403020204" pitchFamily="34" charset="0"/>
                <a:ea typeface="Songti SC" panose="02010600040101010101" pitchFamily="2" charset="-122"/>
              </a:rPr>
              <a:t>，</a:t>
            </a:r>
            <a:r>
              <a:rPr lang="en-US" altLang="zh-CN" b="0" dirty="0">
                <a:latin typeface="Myriad Pro" panose="020B0503030403020204" pitchFamily="34" charset="0"/>
                <a:ea typeface="Songti SC" panose="02010600040101010101" pitchFamily="2" charset="-122"/>
              </a:rPr>
              <a:t>2.15</a:t>
            </a:r>
          </a:p>
        </p:txBody>
      </p:sp>
      <p:sp>
        <p:nvSpPr>
          <p:cNvPr id="5" name="灯片编号占位符 4">
            <a:extLst>
              <a:ext uri="{FF2B5EF4-FFF2-40B4-BE49-F238E27FC236}">
                <a16:creationId xmlns:a16="http://schemas.microsoft.com/office/drawing/2014/main" id="{D95F49E4-C449-75CB-53CA-E6BFD4A59ADC}"/>
              </a:ext>
            </a:extLst>
          </p:cNvPr>
          <p:cNvSpPr>
            <a:spLocks noGrp="1"/>
          </p:cNvSpPr>
          <p:nvPr>
            <p:ph type="sldNum" sz="quarter" idx="12"/>
          </p:nvPr>
        </p:nvSpPr>
        <p:spPr/>
        <p:txBody>
          <a:bodyPr/>
          <a:lstStyle/>
          <a:p>
            <a:fld id="{392CBAA0-59E6-204E-8F03-85E5040D48B8}" type="slidenum">
              <a:rPr kumimoji="1" lang="zh-CN" altLang="en-US" smtClean="0"/>
              <a:t>131</a:t>
            </a:fld>
            <a:r>
              <a:rPr kumimoji="1" lang="en-US" altLang="zh-CN"/>
              <a:t>/132</a:t>
            </a:r>
            <a:endParaRPr kumimoji="1" lang="zh-CN" altLang="en-US" dirty="0"/>
          </a:p>
        </p:txBody>
      </p:sp>
    </p:spTree>
    <p:extLst>
      <p:ext uri="{BB962C8B-B14F-4D97-AF65-F5344CB8AC3E}">
        <p14:creationId xmlns:p14="http://schemas.microsoft.com/office/powerpoint/2010/main" val="2700256617"/>
      </p:ext>
    </p:extLst>
  </p:cSld>
  <p:clrMapOvr>
    <a:masterClrMapping/>
  </p:clrMapOvr>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矩形 6">
            <a:extLst>
              <a:ext uri="{FF2B5EF4-FFF2-40B4-BE49-F238E27FC236}">
                <a16:creationId xmlns:a16="http://schemas.microsoft.com/office/drawing/2014/main" id="{E4F09176-ECB7-EE40-853F-E8B63B55E6B1}"/>
              </a:ext>
            </a:extLst>
          </p:cNvPr>
          <p:cNvSpPr/>
          <p:nvPr/>
        </p:nvSpPr>
        <p:spPr>
          <a:xfrm>
            <a:off x="0" y="2921168"/>
            <a:ext cx="12192000" cy="1015663"/>
          </a:xfrm>
          <a:prstGeom prst="rect">
            <a:avLst/>
          </a:prstGeom>
        </p:spPr>
        <p:txBody>
          <a:bodyPr wrap="square">
            <a:spAutoFit/>
          </a:bodyPr>
          <a:lstStyle/>
          <a:p>
            <a:pPr algn="ctr">
              <a:spcBef>
                <a:spcPts val="1800"/>
              </a:spcBef>
            </a:pPr>
            <a:r>
              <a:rPr lang="en-US" altLang="zh-CN" sz="6000" dirty="0">
                <a:latin typeface="Myriad Pro" panose="020B0503030403020204" pitchFamily="34" charset="0"/>
                <a:ea typeface="SimSun" panose="02010600030101010101" pitchFamily="2" charset="-122"/>
              </a:rPr>
              <a:t>THE</a:t>
            </a:r>
            <a:r>
              <a:rPr lang="zh-CN" altLang="en-US" sz="6000" dirty="0">
                <a:latin typeface="Myriad Pro" panose="020B0503030403020204" pitchFamily="34" charset="0"/>
                <a:ea typeface="SimSun" panose="02010600030101010101" pitchFamily="2" charset="-122"/>
              </a:rPr>
              <a:t> </a:t>
            </a:r>
            <a:r>
              <a:rPr lang="en-US" altLang="zh-CN" sz="6000" dirty="0">
                <a:latin typeface="Myriad Pro" panose="020B0503030403020204" pitchFamily="34" charset="0"/>
                <a:ea typeface="SimSun" panose="02010600030101010101" pitchFamily="2" charset="-122"/>
              </a:rPr>
              <a:t>END</a:t>
            </a:r>
          </a:p>
        </p:txBody>
      </p:sp>
      <p:sp>
        <p:nvSpPr>
          <p:cNvPr id="4" name="灯片编号占位符 3">
            <a:extLst>
              <a:ext uri="{FF2B5EF4-FFF2-40B4-BE49-F238E27FC236}">
                <a16:creationId xmlns:a16="http://schemas.microsoft.com/office/drawing/2014/main" id="{A730A357-1994-555A-F3F4-C59168DCCD38}"/>
              </a:ext>
            </a:extLst>
          </p:cNvPr>
          <p:cNvSpPr>
            <a:spLocks noGrp="1"/>
          </p:cNvSpPr>
          <p:nvPr>
            <p:ph type="sldNum" sz="quarter" idx="12"/>
          </p:nvPr>
        </p:nvSpPr>
        <p:spPr/>
        <p:txBody>
          <a:bodyPr/>
          <a:lstStyle/>
          <a:p>
            <a:fld id="{392CBAA0-59E6-204E-8F03-85E5040D48B8}" type="slidenum">
              <a:rPr kumimoji="1" lang="zh-CN" altLang="en-US" smtClean="0"/>
              <a:t>132</a:t>
            </a:fld>
            <a:r>
              <a:rPr kumimoji="1" lang="en-US" altLang="zh-CN"/>
              <a:t>/132</a:t>
            </a:r>
            <a:endParaRPr kumimoji="1" lang="zh-CN" altLang="en-US" dirty="0"/>
          </a:p>
        </p:txBody>
      </p:sp>
    </p:spTree>
    <p:extLst>
      <p:ext uri="{BB962C8B-B14F-4D97-AF65-F5344CB8AC3E}">
        <p14:creationId xmlns:p14="http://schemas.microsoft.com/office/powerpoint/2010/main" val="4234557494"/>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标题 3">
            <a:extLst>
              <a:ext uri="{FF2B5EF4-FFF2-40B4-BE49-F238E27FC236}">
                <a16:creationId xmlns:a16="http://schemas.microsoft.com/office/drawing/2014/main" id="{A3557054-D826-9F4E-A18F-AE9DEA5A0C65}"/>
              </a:ext>
            </a:extLst>
          </p:cNvPr>
          <p:cNvSpPr>
            <a:spLocks noGrp="1"/>
          </p:cNvSpPr>
          <p:nvPr>
            <p:ph type="title"/>
          </p:nvPr>
        </p:nvSpPr>
        <p:spPr/>
        <p:txBody>
          <a:bodyPr>
            <a:normAutofit/>
          </a:bodyPr>
          <a:lstStyle/>
          <a:p>
            <a:r>
              <a:rPr kumimoji="1" lang="en-US" altLang="zh-CN" dirty="0"/>
              <a:t>1.1</a:t>
            </a:r>
            <a:r>
              <a:rPr kumimoji="1" lang="zh-CN" altLang="en-US" dirty="0"/>
              <a:t> 半导体二极管的开关特性</a:t>
            </a:r>
          </a:p>
        </p:txBody>
      </p:sp>
      <p:sp>
        <p:nvSpPr>
          <p:cNvPr id="30" name="Text Box 3">
            <a:extLst>
              <a:ext uri="{FF2B5EF4-FFF2-40B4-BE49-F238E27FC236}">
                <a16:creationId xmlns:a16="http://schemas.microsoft.com/office/drawing/2014/main" id="{66035E2B-2067-AF83-022C-DC63865AF652}"/>
              </a:ext>
            </a:extLst>
          </p:cNvPr>
          <p:cNvSpPr txBox="1">
            <a:spLocks noChangeArrowheads="1"/>
          </p:cNvSpPr>
          <p:nvPr/>
        </p:nvSpPr>
        <p:spPr bwMode="auto">
          <a:xfrm>
            <a:off x="1035197" y="1489950"/>
            <a:ext cx="10321629"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zh-CN" altLang="en-US" dirty="0">
                <a:solidFill>
                  <a:srgbClr val="0033CC"/>
                </a:solidFill>
              </a:rPr>
              <a:t>一、静态特性</a:t>
            </a:r>
            <a:r>
              <a:rPr lang="en-US" altLang="zh-CN" dirty="0">
                <a:solidFill>
                  <a:srgbClr val="0033CC"/>
                </a:solidFill>
              </a:rPr>
              <a:t>	1.</a:t>
            </a:r>
            <a:r>
              <a:rPr lang="zh-CN" altLang="en-US" dirty="0">
                <a:solidFill>
                  <a:srgbClr val="0033CC"/>
                </a:solidFill>
              </a:rPr>
              <a:t> 结构示意图、符号和伏安特性</a:t>
            </a:r>
          </a:p>
        </p:txBody>
      </p:sp>
      <p:grpSp>
        <p:nvGrpSpPr>
          <p:cNvPr id="8" name="组合 7">
            <a:extLst>
              <a:ext uri="{FF2B5EF4-FFF2-40B4-BE49-F238E27FC236}">
                <a16:creationId xmlns:a16="http://schemas.microsoft.com/office/drawing/2014/main" id="{05901673-1435-52B5-13D5-B7FC6ECEE1C4}"/>
              </a:ext>
            </a:extLst>
          </p:cNvPr>
          <p:cNvGrpSpPr/>
          <p:nvPr/>
        </p:nvGrpSpPr>
        <p:grpSpPr>
          <a:xfrm>
            <a:off x="7397145" y="3036582"/>
            <a:ext cx="2486025" cy="1406525"/>
            <a:chOff x="7397145" y="3036582"/>
            <a:chExt cx="2486025" cy="1406525"/>
          </a:xfrm>
        </p:grpSpPr>
        <p:sp>
          <p:nvSpPr>
            <p:cNvPr id="52" name="Line 45">
              <a:extLst>
                <a:ext uri="{FF2B5EF4-FFF2-40B4-BE49-F238E27FC236}">
                  <a16:creationId xmlns:a16="http://schemas.microsoft.com/office/drawing/2014/main" id="{E42F48EB-DFE9-E05F-7A5C-52914C9BC128}"/>
                </a:ext>
              </a:extLst>
            </p:cNvPr>
            <p:cNvSpPr>
              <a:spLocks noChangeShapeType="1"/>
            </p:cNvSpPr>
            <p:nvPr/>
          </p:nvSpPr>
          <p:spPr bwMode="auto">
            <a:xfrm>
              <a:off x="8175020" y="3998607"/>
              <a:ext cx="876300" cy="0"/>
            </a:xfrm>
            <a:prstGeom prst="line">
              <a:avLst/>
            </a:prstGeom>
            <a:noFill/>
            <a:ln w="38100">
              <a:solidFill>
                <a:srgbClr val="FF0066"/>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nvGrpSpPr>
            <p:cNvPr id="53" name="Group 89">
              <a:extLst>
                <a:ext uri="{FF2B5EF4-FFF2-40B4-BE49-F238E27FC236}">
                  <a16:creationId xmlns:a16="http://schemas.microsoft.com/office/drawing/2014/main" id="{E7A34A0B-5C3C-DB30-E92A-0DF8292171EB}"/>
                </a:ext>
              </a:extLst>
            </p:cNvPr>
            <p:cNvGrpSpPr>
              <a:grpSpLocks/>
            </p:cNvGrpSpPr>
            <p:nvPr/>
          </p:nvGrpSpPr>
          <p:grpSpPr bwMode="auto">
            <a:xfrm>
              <a:off x="7397145" y="3036582"/>
              <a:ext cx="2486025" cy="849312"/>
              <a:chOff x="684" y="2003"/>
              <a:chExt cx="1566" cy="535"/>
            </a:xfrm>
          </p:grpSpPr>
          <p:sp>
            <p:nvSpPr>
              <p:cNvPr id="54" name="Oval 37">
                <a:extLst>
                  <a:ext uri="{FF2B5EF4-FFF2-40B4-BE49-F238E27FC236}">
                    <a16:creationId xmlns:a16="http://schemas.microsoft.com/office/drawing/2014/main" id="{5AB50069-F603-BEA9-2222-4EE137FB4177}"/>
                  </a:ext>
                </a:extLst>
              </p:cNvPr>
              <p:cNvSpPr>
                <a:spLocks noChangeArrowheads="1"/>
              </p:cNvSpPr>
              <p:nvPr/>
            </p:nvSpPr>
            <p:spPr bwMode="auto">
              <a:xfrm>
                <a:off x="988" y="2365"/>
                <a:ext cx="56" cy="54"/>
              </a:xfrm>
              <a:prstGeom prst="ellipse">
                <a:avLst/>
              </a:prstGeom>
              <a:noFill/>
              <a:ln w="2857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55" name="Oval 38">
                <a:extLst>
                  <a:ext uri="{FF2B5EF4-FFF2-40B4-BE49-F238E27FC236}">
                    <a16:creationId xmlns:a16="http://schemas.microsoft.com/office/drawing/2014/main" id="{E22FF0E7-64A3-C53E-F949-D2C43B7D6B7C}"/>
                  </a:ext>
                </a:extLst>
              </p:cNvPr>
              <p:cNvSpPr>
                <a:spLocks noChangeArrowheads="1"/>
              </p:cNvSpPr>
              <p:nvPr/>
            </p:nvSpPr>
            <p:spPr bwMode="auto">
              <a:xfrm>
                <a:off x="1904" y="2365"/>
                <a:ext cx="56" cy="54"/>
              </a:xfrm>
              <a:prstGeom prst="ellipse">
                <a:avLst/>
              </a:prstGeom>
              <a:noFill/>
              <a:ln w="2857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56" name="Line 39">
                <a:extLst>
                  <a:ext uri="{FF2B5EF4-FFF2-40B4-BE49-F238E27FC236}">
                    <a16:creationId xmlns:a16="http://schemas.microsoft.com/office/drawing/2014/main" id="{6E10E096-983B-33B5-ED26-7E0E58FA745D}"/>
                  </a:ext>
                </a:extLst>
              </p:cNvPr>
              <p:cNvSpPr>
                <a:spLocks noChangeShapeType="1"/>
              </p:cNvSpPr>
              <p:nvPr/>
            </p:nvSpPr>
            <p:spPr bwMode="auto">
              <a:xfrm>
                <a:off x="1054" y="2392"/>
                <a:ext cx="846"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57" name="AutoShape 40">
                <a:extLst>
                  <a:ext uri="{FF2B5EF4-FFF2-40B4-BE49-F238E27FC236}">
                    <a16:creationId xmlns:a16="http://schemas.microsoft.com/office/drawing/2014/main" id="{F268519B-215B-ED5B-0E7A-4686D92EF2B7}"/>
                  </a:ext>
                </a:extLst>
              </p:cNvPr>
              <p:cNvSpPr>
                <a:spLocks noChangeArrowheads="1"/>
              </p:cNvSpPr>
              <p:nvPr/>
            </p:nvSpPr>
            <p:spPr bwMode="auto">
              <a:xfrm rot="-5400000" flipH="1" flipV="1">
                <a:off x="1348" y="2317"/>
                <a:ext cx="174" cy="150"/>
              </a:xfrm>
              <a:prstGeom prst="triangle">
                <a:avLst>
                  <a:gd name="adj" fmla="val 50000"/>
                </a:avLst>
              </a:prstGeom>
              <a:noFill/>
              <a:ln w="3810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58" name="Line 41">
                <a:extLst>
                  <a:ext uri="{FF2B5EF4-FFF2-40B4-BE49-F238E27FC236}">
                    <a16:creationId xmlns:a16="http://schemas.microsoft.com/office/drawing/2014/main" id="{9E2AE5A9-7AF6-E503-3157-57BE34DB0C15}"/>
                  </a:ext>
                </a:extLst>
              </p:cNvPr>
              <p:cNvSpPr>
                <a:spLocks noChangeShapeType="1"/>
              </p:cNvSpPr>
              <p:nvPr/>
            </p:nvSpPr>
            <p:spPr bwMode="auto">
              <a:xfrm>
                <a:off x="1516" y="2263"/>
                <a:ext cx="2" cy="275"/>
              </a:xfrm>
              <a:prstGeom prst="line">
                <a:avLst/>
              </a:prstGeom>
              <a:noFill/>
              <a:ln w="571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59" name="Text Box 42">
                <a:extLst>
                  <a:ext uri="{FF2B5EF4-FFF2-40B4-BE49-F238E27FC236}">
                    <a16:creationId xmlns:a16="http://schemas.microsoft.com/office/drawing/2014/main" id="{17B543D1-8D82-83E1-0E0E-7D8855B00139}"/>
                  </a:ext>
                </a:extLst>
              </p:cNvPr>
              <p:cNvSpPr txBox="1">
                <a:spLocks noChangeArrowheads="1"/>
              </p:cNvSpPr>
              <p:nvPr/>
            </p:nvSpPr>
            <p:spPr bwMode="auto">
              <a:xfrm>
                <a:off x="1606" y="2008"/>
                <a:ext cx="228"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FF0066"/>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kumimoji="0" lang="en-US" altLang="zh-CN">
                    <a:solidFill>
                      <a:srgbClr val="FF0066"/>
                    </a:solidFill>
                    <a:latin typeface="宋体" panose="02010600030101010101" pitchFamily="2" charset="-122"/>
                  </a:rPr>
                  <a:t>-</a:t>
                </a:r>
              </a:p>
            </p:txBody>
          </p:sp>
          <p:sp>
            <p:nvSpPr>
              <p:cNvPr id="60" name="Text Box 43">
                <a:extLst>
                  <a:ext uri="{FF2B5EF4-FFF2-40B4-BE49-F238E27FC236}">
                    <a16:creationId xmlns:a16="http://schemas.microsoft.com/office/drawing/2014/main" id="{C4B11A76-9905-3DBD-15E3-6AE9337AC62A}"/>
                  </a:ext>
                </a:extLst>
              </p:cNvPr>
              <p:cNvSpPr txBox="1">
                <a:spLocks noChangeArrowheads="1"/>
              </p:cNvSpPr>
              <p:nvPr/>
            </p:nvSpPr>
            <p:spPr bwMode="auto">
              <a:xfrm>
                <a:off x="684" y="2217"/>
                <a:ext cx="255"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kumimoji="0" lang="en-US" altLang="zh-CN" sz="2400">
                    <a:solidFill>
                      <a:srgbClr val="FF0066"/>
                    </a:solidFill>
                    <a:ea typeface="楷体_GB2312" pitchFamily="49" charset="-122"/>
                  </a:rPr>
                  <a:t>A</a:t>
                </a:r>
              </a:p>
            </p:txBody>
          </p:sp>
          <p:sp>
            <p:nvSpPr>
              <p:cNvPr id="61" name="Text Box 44">
                <a:extLst>
                  <a:ext uri="{FF2B5EF4-FFF2-40B4-BE49-F238E27FC236}">
                    <a16:creationId xmlns:a16="http://schemas.microsoft.com/office/drawing/2014/main" id="{9DC9A9A6-A238-0EDD-AB13-DFD8144AC762}"/>
                  </a:ext>
                </a:extLst>
              </p:cNvPr>
              <p:cNvSpPr txBox="1">
                <a:spLocks noChangeArrowheads="1"/>
              </p:cNvSpPr>
              <p:nvPr/>
            </p:nvSpPr>
            <p:spPr bwMode="auto">
              <a:xfrm>
                <a:off x="1985" y="2228"/>
                <a:ext cx="265"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kumimoji="0" lang="en-US" altLang="zh-CN" sz="2400">
                    <a:solidFill>
                      <a:srgbClr val="0033CC"/>
                    </a:solidFill>
                    <a:ea typeface="楷体_GB2312" pitchFamily="49" charset="-122"/>
                  </a:rPr>
                  <a:t>K</a:t>
                </a:r>
              </a:p>
            </p:txBody>
          </p:sp>
          <p:sp>
            <p:nvSpPr>
              <p:cNvPr id="62" name="Text Box 47">
                <a:extLst>
                  <a:ext uri="{FF2B5EF4-FFF2-40B4-BE49-F238E27FC236}">
                    <a16:creationId xmlns:a16="http://schemas.microsoft.com/office/drawing/2014/main" id="{2DE39CF4-E54B-0B71-F458-E60EAC4F85B4}"/>
                  </a:ext>
                </a:extLst>
              </p:cNvPr>
              <p:cNvSpPr txBox="1">
                <a:spLocks noChangeArrowheads="1"/>
              </p:cNvSpPr>
              <p:nvPr/>
            </p:nvSpPr>
            <p:spPr bwMode="auto">
              <a:xfrm>
                <a:off x="1092" y="2003"/>
                <a:ext cx="228"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kumimoji="0" lang="en-US" altLang="zh-CN">
                    <a:solidFill>
                      <a:srgbClr val="FF0066"/>
                    </a:solidFill>
                    <a:latin typeface="宋体" panose="02010600030101010101" pitchFamily="2" charset="-122"/>
                  </a:rPr>
                  <a:t>+</a:t>
                </a:r>
              </a:p>
            </p:txBody>
          </p:sp>
          <p:graphicFrame>
            <p:nvGraphicFramePr>
              <p:cNvPr id="63" name="Object 83">
                <a:extLst>
                  <a:ext uri="{FF2B5EF4-FFF2-40B4-BE49-F238E27FC236}">
                    <a16:creationId xmlns:a16="http://schemas.microsoft.com/office/drawing/2014/main" id="{1D18420F-B9AF-A068-8330-8A79DA320108}"/>
                  </a:ext>
                </a:extLst>
              </p:cNvPr>
              <p:cNvGraphicFramePr>
                <a:graphicFrameLocks noChangeAspect="1"/>
              </p:cNvGraphicFramePr>
              <p:nvPr/>
            </p:nvGraphicFramePr>
            <p:xfrm>
              <a:off x="1339" y="2022"/>
              <a:ext cx="247" cy="232"/>
            </p:xfrm>
            <a:graphic>
              <a:graphicData uri="http://schemas.openxmlformats.org/presentationml/2006/ole">
                <mc:AlternateContent xmlns:mc="http://schemas.openxmlformats.org/markup-compatibility/2006">
                  <mc:Choice xmlns:v="urn:schemas-microsoft-com:vml" Requires="v">
                    <p:oleObj name="公式" r:id="rId2" imgW="333406" imgH="314203" progId="Equation.3">
                      <p:embed/>
                    </p:oleObj>
                  </mc:Choice>
                  <mc:Fallback>
                    <p:oleObj name="公式" r:id="rId2" imgW="333406" imgH="314203" progId="Equation.3">
                      <p:embed/>
                      <p:pic>
                        <p:nvPicPr>
                          <p:cNvPr id="63" name="Object 83">
                            <a:extLst>
                              <a:ext uri="{FF2B5EF4-FFF2-40B4-BE49-F238E27FC236}">
                                <a16:creationId xmlns:a16="http://schemas.microsoft.com/office/drawing/2014/main" id="{1D18420F-B9AF-A068-8330-8A79DA32010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339" y="2022"/>
                            <a:ext cx="247" cy="23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p:graphicFrame>
          <p:nvGraphicFramePr>
            <p:cNvPr id="64" name="Object 84">
              <a:extLst>
                <a:ext uri="{FF2B5EF4-FFF2-40B4-BE49-F238E27FC236}">
                  <a16:creationId xmlns:a16="http://schemas.microsoft.com/office/drawing/2014/main" id="{AD025742-2670-F1F1-5F1C-B1B5D7075212}"/>
                </a:ext>
              </a:extLst>
            </p:cNvPr>
            <p:cNvGraphicFramePr>
              <a:graphicFrameLocks noChangeAspect="1"/>
            </p:cNvGraphicFramePr>
            <p:nvPr>
              <p:extLst>
                <p:ext uri="{D42A27DB-BD31-4B8C-83A1-F6EECF244321}">
                  <p14:modId xmlns:p14="http://schemas.microsoft.com/office/powerpoint/2010/main" val="378054082"/>
                </p:ext>
              </p:extLst>
            </p:nvPr>
          </p:nvGraphicFramePr>
          <p:xfrm>
            <a:off x="8465532" y="4074807"/>
            <a:ext cx="330200" cy="368300"/>
          </p:xfrm>
          <a:graphic>
            <a:graphicData uri="http://schemas.openxmlformats.org/presentationml/2006/ole">
              <mc:AlternateContent xmlns:mc="http://schemas.openxmlformats.org/markup-compatibility/2006">
                <mc:Choice xmlns:v="urn:schemas-microsoft-com:vml" Requires="v">
                  <p:oleObj name="公式" r:id="rId4" imgW="276127" imgH="314203" progId="Equation.3">
                    <p:embed/>
                  </p:oleObj>
                </mc:Choice>
                <mc:Fallback>
                  <p:oleObj name="公式" r:id="rId4" imgW="276127" imgH="314203" progId="Equation.3">
                    <p:embed/>
                    <p:pic>
                      <p:nvPicPr>
                        <p:cNvPr id="64" name="Object 84">
                          <a:extLst>
                            <a:ext uri="{FF2B5EF4-FFF2-40B4-BE49-F238E27FC236}">
                              <a16:creationId xmlns:a16="http://schemas.microsoft.com/office/drawing/2014/main" id="{AD025742-2670-F1F1-5F1C-B1B5D7075212}"/>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8465532" y="4074807"/>
                          <a:ext cx="330200" cy="3683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p:grpSp>
        <p:nvGrpSpPr>
          <p:cNvPr id="7" name="组合 6">
            <a:extLst>
              <a:ext uri="{FF2B5EF4-FFF2-40B4-BE49-F238E27FC236}">
                <a16:creationId xmlns:a16="http://schemas.microsoft.com/office/drawing/2014/main" id="{71C71FB8-8B06-23E2-9BAC-7851E54A5AC4}"/>
              </a:ext>
            </a:extLst>
          </p:cNvPr>
          <p:cNvGrpSpPr/>
          <p:nvPr/>
        </p:nvGrpSpPr>
        <p:grpSpPr>
          <a:xfrm>
            <a:off x="1085850" y="2897493"/>
            <a:ext cx="5110162" cy="1463675"/>
            <a:chOff x="1085850" y="2897493"/>
            <a:chExt cx="5110162" cy="1463675"/>
          </a:xfrm>
        </p:grpSpPr>
        <p:sp>
          <p:nvSpPr>
            <p:cNvPr id="39" name="Text Box 32">
              <a:extLst>
                <a:ext uri="{FF2B5EF4-FFF2-40B4-BE49-F238E27FC236}">
                  <a16:creationId xmlns:a16="http://schemas.microsoft.com/office/drawing/2014/main" id="{58ACC375-BF44-A656-26AD-71E4AD81FF18}"/>
                </a:ext>
              </a:extLst>
            </p:cNvPr>
            <p:cNvSpPr txBox="1">
              <a:spLocks noChangeArrowheads="1"/>
            </p:cNvSpPr>
            <p:nvPr/>
          </p:nvSpPr>
          <p:spPr bwMode="auto">
            <a:xfrm>
              <a:off x="4335462" y="3629330"/>
              <a:ext cx="186055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spcBef>
                  <a:spcPct val="50000"/>
                </a:spcBef>
              </a:pPr>
              <a:r>
                <a:rPr kumimoji="0" lang="zh-CN" altLang="en-US" dirty="0">
                  <a:solidFill>
                    <a:srgbClr val="0033CC"/>
                  </a:solidFill>
                  <a:latin typeface="Arial" panose="020B0604020202020204" pitchFamily="34" charset="0"/>
                </a:rPr>
                <a:t>阴极</a:t>
              </a:r>
            </a:p>
          </p:txBody>
        </p:sp>
        <p:sp>
          <p:nvSpPr>
            <p:cNvPr id="40" name="Text Box 33">
              <a:extLst>
                <a:ext uri="{FF2B5EF4-FFF2-40B4-BE49-F238E27FC236}">
                  <a16:creationId xmlns:a16="http://schemas.microsoft.com/office/drawing/2014/main" id="{265841A5-0598-DAFC-E71A-18AD802BFB58}"/>
                </a:ext>
              </a:extLst>
            </p:cNvPr>
            <p:cNvSpPr txBox="1">
              <a:spLocks noChangeArrowheads="1"/>
            </p:cNvSpPr>
            <p:nvPr/>
          </p:nvSpPr>
          <p:spPr bwMode="auto">
            <a:xfrm>
              <a:off x="1108075" y="3178480"/>
              <a:ext cx="41910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spcBef>
                  <a:spcPct val="50000"/>
                </a:spcBef>
              </a:pPr>
              <a:r>
                <a:rPr kumimoji="0" lang="en-US" altLang="zh-CN">
                  <a:solidFill>
                    <a:srgbClr val="FF0066"/>
                  </a:solidFill>
                </a:rPr>
                <a:t>A</a:t>
              </a:r>
            </a:p>
          </p:txBody>
        </p:sp>
        <p:sp>
          <p:nvSpPr>
            <p:cNvPr id="41" name="Text Box 34">
              <a:extLst>
                <a:ext uri="{FF2B5EF4-FFF2-40B4-BE49-F238E27FC236}">
                  <a16:creationId xmlns:a16="http://schemas.microsoft.com/office/drawing/2014/main" id="{CA0806EC-C6EB-D419-927E-0F2EF6D868F2}"/>
                </a:ext>
              </a:extLst>
            </p:cNvPr>
            <p:cNvSpPr txBox="1">
              <a:spLocks noChangeArrowheads="1"/>
            </p:cNvSpPr>
            <p:nvPr/>
          </p:nvSpPr>
          <p:spPr bwMode="auto">
            <a:xfrm>
              <a:off x="1085850" y="3629330"/>
              <a:ext cx="236855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spcBef>
                  <a:spcPct val="50000"/>
                </a:spcBef>
              </a:pPr>
              <a:r>
                <a:rPr kumimoji="0" lang="zh-CN" altLang="en-US">
                  <a:solidFill>
                    <a:srgbClr val="FF0066"/>
                  </a:solidFill>
                  <a:latin typeface="Arial" panose="020B0604020202020204" pitchFamily="34" charset="0"/>
                </a:rPr>
                <a:t>阳极</a:t>
              </a:r>
            </a:p>
          </p:txBody>
        </p:sp>
        <p:sp>
          <p:nvSpPr>
            <p:cNvPr id="42" name="Text Box 35">
              <a:extLst>
                <a:ext uri="{FF2B5EF4-FFF2-40B4-BE49-F238E27FC236}">
                  <a16:creationId xmlns:a16="http://schemas.microsoft.com/office/drawing/2014/main" id="{04F5F539-9123-37B4-C69C-CF1EAA5FB0D8}"/>
                </a:ext>
              </a:extLst>
            </p:cNvPr>
            <p:cNvSpPr txBox="1">
              <a:spLocks noChangeArrowheads="1"/>
            </p:cNvSpPr>
            <p:nvPr/>
          </p:nvSpPr>
          <p:spPr bwMode="auto">
            <a:xfrm>
              <a:off x="4683125" y="3180068"/>
              <a:ext cx="381000"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spcBef>
                  <a:spcPct val="50000"/>
                </a:spcBef>
              </a:pPr>
              <a:r>
                <a:rPr kumimoji="0" lang="en-US" altLang="zh-CN">
                  <a:solidFill>
                    <a:srgbClr val="0033CC"/>
                  </a:solidFill>
                  <a:ea typeface="楷体_GB2312" pitchFamily="49" charset="-122"/>
                </a:rPr>
                <a:t>K</a:t>
              </a:r>
              <a:endParaRPr kumimoji="0" lang="en-US" altLang="zh-CN">
                <a:solidFill>
                  <a:srgbClr val="0033CC"/>
                </a:solidFill>
                <a:latin typeface="Arial" panose="020B0604020202020204" pitchFamily="34" charset="0"/>
                <a:ea typeface="楷体_GB2312" pitchFamily="49" charset="-122"/>
              </a:endParaRPr>
            </a:p>
          </p:txBody>
        </p:sp>
        <p:sp>
          <p:nvSpPr>
            <p:cNvPr id="51" name="Text Box 36">
              <a:extLst>
                <a:ext uri="{FF2B5EF4-FFF2-40B4-BE49-F238E27FC236}">
                  <a16:creationId xmlns:a16="http://schemas.microsoft.com/office/drawing/2014/main" id="{7614EBE0-2CE5-FA89-3CCA-1B42A41643D3}"/>
                </a:ext>
              </a:extLst>
            </p:cNvPr>
            <p:cNvSpPr txBox="1">
              <a:spLocks noChangeArrowheads="1"/>
            </p:cNvSpPr>
            <p:nvPr/>
          </p:nvSpPr>
          <p:spPr bwMode="auto">
            <a:xfrm>
              <a:off x="2714625" y="3903968"/>
              <a:ext cx="919162"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spcBef>
                  <a:spcPct val="50000"/>
                </a:spcBef>
              </a:pPr>
              <a:r>
                <a:rPr kumimoji="0" lang="en-US" altLang="zh-CN" sz="2400">
                  <a:ea typeface="楷体_GB2312" pitchFamily="49" charset="-122"/>
                </a:rPr>
                <a:t>PN</a:t>
              </a:r>
              <a:r>
                <a:rPr kumimoji="0" lang="zh-CN" altLang="en-US" sz="2400">
                  <a:latin typeface="Arial" panose="020B0604020202020204" pitchFamily="34" charset="0"/>
                </a:rPr>
                <a:t>结</a:t>
              </a:r>
            </a:p>
          </p:txBody>
        </p:sp>
        <p:grpSp>
          <p:nvGrpSpPr>
            <p:cNvPr id="65" name="Group 91">
              <a:extLst>
                <a:ext uri="{FF2B5EF4-FFF2-40B4-BE49-F238E27FC236}">
                  <a16:creationId xmlns:a16="http://schemas.microsoft.com/office/drawing/2014/main" id="{6944E770-7FCE-A881-D111-59DE67D21F99}"/>
                </a:ext>
              </a:extLst>
            </p:cNvPr>
            <p:cNvGrpSpPr>
              <a:grpSpLocks/>
            </p:cNvGrpSpPr>
            <p:nvPr/>
          </p:nvGrpSpPr>
          <p:grpSpPr bwMode="auto">
            <a:xfrm>
              <a:off x="1581150" y="2897493"/>
              <a:ext cx="2986087" cy="1144587"/>
              <a:chOff x="470" y="1038"/>
              <a:chExt cx="1938" cy="790"/>
            </a:xfrm>
          </p:grpSpPr>
          <p:sp>
            <p:nvSpPr>
              <p:cNvPr id="66" name="Rectangle 48">
                <a:extLst>
                  <a:ext uri="{FF2B5EF4-FFF2-40B4-BE49-F238E27FC236}">
                    <a16:creationId xmlns:a16="http://schemas.microsoft.com/office/drawing/2014/main" id="{56AC13B9-3DD1-29E2-8808-6E1664A01079}"/>
                  </a:ext>
                </a:extLst>
              </p:cNvPr>
              <p:cNvSpPr>
                <a:spLocks noChangeArrowheads="1"/>
              </p:cNvSpPr>
              <p:nvPr/>
            </p:nvSpPr>
            <p:spPr bwMode="auto">
              <a:xfrm>
                <a:off x="762" y="1120"/>
                <a:ext cx="1361" cy="635"/>
              </a:xfrm>
              <a:prstGeom prst="rect">
                <a:avLst/>
              </a:prstGeom>
              <a:solidFill>
                <a:srgbClr val="FFFFCC"/>
              </a:solidFill>
              <a:ln w="3810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67" name="Line 49">
                <a:extLst>
                  <a:ext uri="{FF2B5EF4-FFF2-40B4-BE49-F238E27FC236}">
                    <a16:creationId xmlns:a16="http://schemas.microsoft.com/office/drawing/2014/main" id="{137AAAC4-5909-4B7D-042A-6C8E04BFCE35}"/>
                  </a:ext>
                </a:extLst>
              </p:cNvPr>
              <p:cNvSpPr>
                <a:spLocks noChangeShapeType="1"/>
              </p:cNvSpPr>
              <p:nvPr/>
            </p:nvSpPr>
            <p:spPr bwMode="auto">
              <a:xfrm>
                <a:off x="1431" y="1126"/>
                <a:ext cx="0" cy="635"/>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68" name="Line 50">
                <a:extLst>
                  <a:ext uri="{FF2B5EF4-FFF2-40B4-BE49-F238E27FC236}">
                    <a16:creationId xmlns:a16="http://schemas.microsoft.com/office/drawing/2014/main" id="{970B160C-A1E2-2677-48D8-9D82213D054D}"/>
                  </a:ext>
                </a:extLst>
              </p:cNvPr>
              <p:cNvSpPr>
                <a:spLocks noChangeShapeType="1"/>
              </p:cNvSpPr>
              <p:nvPr/>
            </p:nvSpPr>
            <p:spPr bwMode="auto">
              <a:xfrm>
                <a:off x="1735" y="1126"/>
                <a:ext cx="0" cy="635"/>
              </a:xfrm>
              <a:prstGeom prst="line">
                <a:avLst/>
              </a:prstGeom>
              <a:noFill/>
              <a:ln w="28575">
                <a:solidFill>
                  <a:schemeClr val="tx1"/>
                </a:solidFill>
                <a:prstDash val="sys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69" name="Text Box 51">
                <a:extLst>
                  <a:ext uri="{FF2B5EF4-FFF2-40B4-BE49-F238E27FC236}">
                    <a16:creationId xmlns:a16="http://schemas.microsoft.com/office/drawing/2014/main" id="{DBEDE81A-46EF-4D3E-E555-EE1CFF9E978D}"/>
                  </a:ext>
                </a:extLst>
              </p:cNvPr>
              <p:cNvSpPr txBox="1">
                <a:spLocks noChangeArrowheads="1"/>
              </p:cNvSpPr>
              <p:nvPr/>
            </p:nvSpPr>
            <p:spPr bwMode="auto">
              <a:xfrm>
                <a:off x="751" y="1311"/>
                <a:ext cx="460" cy="31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spcBef>
                    <a:spcPct val="50000"/>
                  </a:spcBef>
                </a:pPr>
                <a:r>
                  <a:rPr kumimoji="0" lang="en-US" altLang="zh-CN" sz="2400">
                    <a:solidFill>
                      <a:srgbClr val="800000"/>
                    </a:solidFill>
                  </a:rPr>
                  <a:t>P</a:t>
                </a:r>
                <a:r>
                  <a:rPr kumimoji="0" lang="zh-CN" altLang="en-US" sz="2400">
                    <a:solidFill>
                      <a:srgbClr val="800000"/>
                    </a:solidFill>
                    <a:latin typeface="Arial" panose="020B0604020202020204" pitchFamily="34" charset="0"/>
                  </a:rPr>
                  <a:t>区</a:t>
                </a:r>
              </a:p>
            </p:txBody>
          </p:sp>
          <p:sp>
            <p:nvSpPr>
              <p:cNvPr id="70" name="Text Box 52">
                <a:extLst>
                  <a:ext uri="{FF2B5EF4-FFF2-40B4-BE49-F238E27FC236}">
                    <a16:creationId xmlns:a16="http://schemas.microsoft.com/office/drawing/2014/main" id="{34415186-546F-1577-5189-1C185460E839}"/>
                  </a:ext>
                </a:extLst>
              </p:cNvPr>
              <p:cNvSpPr txBox="1">
                <a:spLocks noChangeArrowheads="1"/>
              </p:cNvSpPr>
              <p:nvPr/>
            </p:nvSpPr>
            <p:spPr bwMode="auto">
              <a:xfrm>
                <a:off x="1708" y="1315"/>
                <a:ext cx="524" cy="31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spcBef>
                    <a:spcPct val="50000"/>
                  </a:spcBef>
                </a:pPr>
                <a:r>
                  <a:rPr kumimoji="0" lang="en-US" altLang="zh-CN" sz="2400">
                    <a:solidFill>
                      <a:srgbClr val="800000"/>
                    </a:solidFill>
                  </a:rPr>
                  <a:t>N</a:t>
                </a:r>
                <a:r>
                  <a:rPr kumimoji="0" lang="zh-CN" altLang="en-US" sz="2400">
                    <a:solidFill>
                      <a:srgbClr val="800000"/>
                    </a:solidFill>
                    <a:latin typeface="Arial" panose="020B0604020202020204" pitchFamily="34" charset="0"/>
                  </a:rPr>
                  <a:t>区</a:t>
                </a:r>
              </a:p>
            </p:txBody>
          </p:sp>
          <p:sp>
            <p:nvSpPr>
              <p:cNvPr id="71" name="Line 53">
                <a:extLst>
                  <a:ext uri="{FF2B5EF4-FFF2-40B4-BE49-F238E27FC236}">
                    <a16:creationId xmlns:a16="http://schemas.microsoft.com/office/drawing/2014/main" id="{93DCF9F3-6DE6-15FC-E379-3AA07F1B5D36}"/>
                  </a:ext>
                </a:extLst>
              </p:cNvPr>
              <p:cNvSpPr>
                <a:spLocks noChangeShapeType="1"/>
              </p:cNvSpPr>
              <p:nvPr/>
            </p:nvSpPr>
            <p:spPr bwMode="auto">
              <a:xfrm>
                <a:off x="2122" y="1438"/>
                <a:ext cx="227"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72" name="Line 54">
                <a:extLst>
                  <a:ext uri="{FF2B5EF4-FFF2-40B4-BE49-F238E27FC236}">
                    <a16:creationId xmlns:a16="http://schemas.microsoft.com/office/drawing/2014/main" id="{1DBF256F-43F9-DBAD-1A66-0D675A3579AF}"/>
                  </a:ext>
                </a:extLst>
              </p:cNvPr>
              <p:cNvSpPr>
                <a:spLocks noChangeShapeType="1"/>
              </p:cNvSpPr>
              <p:nvPr/>
            </p:nvSpPr>
            <p:spPr bwMode="auto">
              <a:xfrm flipH="1">
                <a:off x="535" y="1438"/>
                <a:ext cx="227"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73" name="Oval 55">
                <a:extLst>
                  <a:ext uri="{FF2B5EF4-FFF2-40B4-BE49-F238E27FC236}">
                    <a16:creationId xmlns:a16="http://schemas.microsoft.com/office/drawing/2014/main" id="{51ACE322-899C-848E-2A35-87B160CA2009}"/>
                  </a:ext>
                </a:extLst>
              </p:cNvPr>
              <p:cNvSpPr>
                <a:spLocks noChangeArrowheads="1"/>
              </p:cNvSpPr>
              <p:nvPr/>
            </p:nvSpPr>
            <p:spPr bwMode="auto">
              <a:xfrm>
                <a:off x="2352" y="1408"/>
                <a:ext cx="56" cy="56"/>
              </a:xfrm>
              <a:prstGeom prst="ellipse">
                <a:avLst/>
              </a:prstGeom>
              <a:solidFill>
                <a:schemeClr val="bg1"/>
              </a:solidFill>
              <a:ln w="285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nvGrpSpPr>
              <p:cNvPr id="74" name="Group 56">
                <a:extLst>
                  <a:ext uri="{FF2B5EF4-FFF2-40B4-BE49-F238E27FC236}">
                    <a16:creationId xmlns:a16="http://schemas.microsoft.com/office/drawing/2014/main" id="{E9B081B1-492E-B09C-CB86-6A5000A28157}"/>
                  </a:ext>
                </a:extLst>
              </p:cNvPr>
              <p:cNvGrpSpPr>
                <a:grpSpLocks/>
              </p:cNvGrpSpPr>
              <p:nvPr/>
            </p:nvGrpSpPr>
            <p:grpSpPr bwMode="auto">
              <a:xfrm>
                <a:off x="1411" y="1110"/>
                <a:ext cx="340" cy="710"/>
                <a:chOff x="5196" y="120"/>
                <a:chExt cx="340" cy="710"/>
              </a:xfrm>
            </p:grpSpPr>
            <p:grpSp>
              <p:nvGrpSpPr>
                <p:cNvPr id="90" name="Group 57">
                  <a:extLst>
                    <a:ext uri="{FF2B5EF4-FFF2-40B4-BE49-F238E27FC236}">
                      <a16:creationId xmlns:a16="http://schemas.microsoft.com/office/drawing/2014/main" id="{85F8D0D5-7FD9-93C3-3566-90FBC5332EA9}"/>
                    </a:ext>
                  </a:extLst>
                </p:cNvPr>
                <p:cNvGrpSpPr>
                  <a:grpSpLocks/>
                </p:cNvGrpSpPr>
                <p:nvPr/>
              </p:nvGrpSpPr>
              <p:grpSpPr bwMode="auto">
                <a:xfrm>
                  <a:off x="5196" y="120"/>
                  <a:ext cx="338" cy="279"/>
                  <a:chOff x="213" y="1920"/>
                  <a:chExt cx="338" cy="279"/>
                </a:xfrm>
              </p:grpSpPr>
              <p:sp>
                <p:nvSpPr>
                  <p:cNvPr id="100" name="Text Box 58">
                    <a:extLst>
                      <a:ext uri="{FF2B5EF4-FFF2-40B4-BE49-F238E27FC236}">
                        <a16:creationId xmlns:a16="http://schemas.microsoft.com/office/drawing/2014/main" id="{AAD21D6A-4D32-04ED-5FF1-482310CBFFA5}"/>
                      </a:ext>
                    </a:extLst>
                  </p:cNvPr>
                  <p:cNvSpPr txBox="1">
                    <a:spLocks noChangeArrowheads="1"/>
                  </p:cNvSpPr>
                  <p:nvPr/>
                </p:nvSpPr>
                <p:spPr bwMode="auto">
                  <a:xfrm>
                    <a:off x="213" y="1925"/>
                    <a:ext cx="215" cy="2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kumimoji="0" lang="en-US" altLang="zh-CN" sz="2000">
                        <a:solidFill>
                          <a:srgbClr val="FF0066"/>
                        </a:solidFill>
                        <a:latin typeface="Arial" panose="020B0604020202020204" pitchFamily="34" charset="0"/>
                        <a:ea typeface="楷体_GB2312" pitchFamily="49" charset="-122"/>
                      </a:rPr>
                      <a:t>+</a:t>
                    </a:r>
                  </a:p>
                </p:txBody>
              </p:sp>
              <p:sp>
                <p:nvSpPr>
                  <p:cNvPr id="101" name="Text Box 59">
                    <a:extLst>
                      <a:ext uri="{FF2B5EF4-FFF2-40B4-BE49-F238E27FC236}">
                        <a16:creationId xmlns:a16="http://schemas.microsoft.com/office/drawing/2014/main" id="{E339F287-6CBC-B330-11F9-09023F4A2EAA}"/>
                      </a:ext>
                    </a:extLst>
                  </p:cNvPr>
                  <p:cNvSpPr txBox="1">
                    <a:spLocks noChangeArrowheads="1"/>
                  </p:cNvSpPr>
                  <p:nvPr/>
                </p:nvSpPr>
                <p:spPr bwMode="auto">
                  <a:xfrm>
                    <a:off x="335" y="1920"/>
                    <a:ext cx="216" cy="2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kumimoji="0" lang="en-US" altLang="zh-CN" sz="2000">
                        <a:solidFill>
                          <a:srgbClr val="FF0066"/>
                        </a:solidFill>
                        <a:latin typeface="Arial" panose="020B0604020202020204" pitchFamily="34" charset="0"/>
                        <a:ea typeface="楷体_GB2312" pitchFamily="49" charset="-122"/>
                      </a:rPr>
                      <a:t>+</a:t>
                    </a:r>
                  </a:p>
                </p:txBody>
              </p:sp>
            </p:grpSp>
            <p:grpSp>
              <p:nvGrpSpPr>
                <p:cNvPr id="91" name="Group 60">
                  <a:extLst>
                    <a:ext uri="{FF2B5EF4-FFF2-40B4-BE49-F238E27FC236}">
                      <a16:creationId xmlns:a16="http://schemas.microsoft.com/office/drawing/2014/main" id="{DF0D4534-DE99-00E8-B727-6D0F4E369007}"/>
                    </a:ext>
                  </a:extLst>
                </p:cNvPr>
                <p:cNvGrpSpPr>
                  <a:grpSpLocks/>
                </p:cNvGrpSpPr>
                <p:nvPr/>
              </p:nvGrpSpPr>
              <p:grpSpPr bwMode="auto">
                <a:xfrm>
                  <a:off x="5196" y="264"/>
                  <a:ext cx="338" cy="278"/>
                  <a:chOff x="213" y="1920"/>
                  <a:chExt cx="338" cy="278"/>
                </a:xfrm>
              </p:grpSpPr>
              <p:sp>
                <p:nvSpPr>
                  <p:cNvPr id="98" name="Text Box 61">
                    <a:extLst>
                      <a:ext uri="{FF2B5EF4-FFF2-40B4-BE49-F238E27FC236}">
                        <a16:creationId xmlns:a16="http://schemas.microsoft.com/office/drawing/2014/main" id="{A16D4080-A6D2-3CDA-C74A-E46EB83A8203}"/>
                      </a:ext>
                    </a:extLst>
                  </p:cNvPr>
                  <p:cNvSpPr txBox="1">
                    <a:spLocks noChangeArrowheads="1"/>
                  </p:cNvSpPr>
                  <p:nvPr/>
                </p:nvSpPr>
                <p:spPr bwMode="auto">
                  <a:xfrm>
                    <a:off x="213" y="1924"/>
                    <a:ext cx="215" cy="2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kumimoji="0" lang="en-US" altLang="zh-CN" sz="2000">
                        <a:solidFill>
                          <a:srgbClr val="FF0066"/>
                        </a:solidFill>
                        <a:latin typeface="Arial" panose="020B0604020202020204" pitchFamily="34" charset="0"/>
                        <a:ea typeface="楷体_GB2312" pitchFamily="49" charset="-122"/>
                      </a:rPr>
                      <a:t>+</a:t>
                    </a:r>
                  </a:p>
                </p:txBody>
              </p:sp>
              <p:sp>
                <p:nvSpPr>
                  <p:cNvPr id="99" name="Text Box 62">
                    <a:extLst>
                      <a:ext uri="{FF2B5EF4-FFF2-40B4-BE49-F238E27FC236}">
                        <a16:creationId xmlns:a16="http://schemas.microsoft.com/office/drawing/2014/main" id="{5B07DBA2-2E03-C674-9627-8EC46E213DF2}"/>
                      </a:ext>
                    </a:extLst>
                  </p:cNvPr>
                  <p:cNvSpPr txBox="1">
                    <a:spLocks noChangeArrowheads="1"/>
                  </p:cNvSpPr>
                  <p:nvPr/>
                </p:nvSpPr>
                <p:spPr bwMode="auto">
                  <a:xfrm>
                    <a:off x="335" y="1920"/>
                    <a:ext cx="216" cy="2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kumimoji="0" lang="en-US" altLang="zh-CN" sz="2000">
                        <a:solidFill>
                          <a:srgbClr val="FF0066"/>
                        </a:solidFill>
                        <a:latin typeface="Arial" panose="020B0604020202020204" pitchFamily="34" charset="0"/>
                        <a:ea typeface="楷体_GB2312" pitchFamily="49" charset="-122"/>
                      </a:rPr>
                      <a:t>+</a:t>
                    </a:r>
                  </a:p>
                </p:txBody>
              </p:sp>
            </p:grpSp>
            <p:grpSp>
              <p:nvGrpSpPr>
                <p:cNvPr id="92" name="Group 63">
                  <a:extLst>
                    <a:ext uri="{FF2B5EF4-FFF2-40B4-BE49-F238E27FC236}">
                      <a16:creationId xmlns:a16="http://schemas.microsoft.com/office/drawing/2014/main" id="{00400060-2BF4-8284-3DE0-C1A17615CFF9}"/>
                    </a:ext>
                  </a:extLst>
                </p:cNvPr>
                <p:cNvGrpSpPr>
                  <a:grpSpLocks/>
                </p:cNvGrpSpPr>
                <p:nvPr/>
              </p:nvGrpSpPr>
              <p:grpSpPr bwMode="auto">
                <a:xfrm>
                  <a:off x="5196" y="408"/>
                  <a:ext cx="340" cy="279"/>
                  <a:chOff x="213" y="1920"/>
                  <a:chExt cx="336" cy="279"/>
                </a:xfrm>
              </p:grpSpPr>
              <p:sp>
                <p:nvSpPr>
                  <p:cNvPr id="96" name="Text Box 64">
                    <a:extLst>
                      <a:ext uri="{FF2B5EF4-FFF2-40B4-BE49-F238E27FC236}">
                        <a16:creationId xmlns:a16="http://schemas.microsoft.com/office/drawing/2014/main" id="{A8134436-E689-0FEC-4D68-D42890B239E5}"/>
                      </a:ext>
                    </a:extLst>
                  </p:cNvPr>
                  <p:cNvSpPr txBox="1">
                    <a:spLocks noChangeArrowheads="1"/>
                  </p:cNvSpPr>
                  <p:nvPr/>
                </p:nvSpPr>
                <p:spPr bwMode="auto">
                  <a:xfrm>
                    <a:off x="213" y="1925"/>
                    <a:ext cx="212" cy="2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kumimoji="0" lang="en-US" altLang="zh-CN" sz="2000">
                        <a:solidFill>
                          <a:srgbClr val="FF0066"/>
                        </a:solidFill>
                        <a:latin typeface="Arial" panose="020B0604020202020204" pitchFamily="34" charset="0"/>
                        <a:ea typeface="楷体_GB2312" pitchFamily="49" charset="-122"/>
                      </a:rPr>
                      <a:t>+</a:t>
                    </a:r>
                  </a:p>
                </p:txBody>
              </p:sp>
              <p:sp>
                <p:nvSpPr>
                  <p:cNvPr id="97" name="Text Box 65">
                    <a:extLst>
                      <a:ext uri="{FF2B5EF4-FFF2-40B4-BE49-F238E27FC236}">
                        <a16:creationId xmlns:a16="http://schemas.microsoft.com/office/drawing/2014/main" id="{3D9BB7A9-F9BA-4242-C990-21433A03212A}"/>
                      </a:ext>
                    </a:extLst>
                  </p:cNvPr>
                  <p:cNvSpPr txBox="1">
                    <a:spLocks noChangeArrowheads="1"/>
                  </p:cNvSpPr>
                  <p:nvPr/>
                </p:nvSpPr>
                <p:spPr bwMode="auto">
                  <a:xfrm>
                    <a:off x="336" y="1920"/>
                    <a:ext cx="213" cy="2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kumimoji="0" lang="en-US" altLang="zh-CN" sz="2000">
                        <a:solidFill>
                          <a:srgbClr val="FF0066"/>
                        </a:solidFill>
                        <a:latin typeface="Arial" panose="020B0604020202020204" pitchFamily="34" charset="0"/>
                        <a:ea typeface="楷体_GB2312" pitchFamily="49" charset="-122"/>
                      </a:rPr>
                      <a:t>+</a:t>
                    </a:r>
                  </a:p>
                </p:txBody>
              </p:sp>
            </p:grpSp>
            <p:grpSp>
              <p:nvGrpSpPr>
                <p:cNvPr id="93" name="Group 66">
                  <a:extLst>
                    <a:ext uri="{FF2B5EF4-FFF2-40B4-BE49-F238E27FC236}">
                      <a16:creationId xmlns:a16="http://schemas.microsoft.com/office/drawing/2014/main" id="{79E2F667-F94A-169D-664A-647F7FD19EF3}"/>
                    </a:ext>
                  </a:extLst>
                </p:cNvPr>
                <p:cNvGrpSpPr>
                  <a:grpSpLocks/>
                </p:cNvGrpSpPr>
                <p:nvPr/>
              </p:nvGrpSpPr>
              <p:grpSpPr bwMode="auto">
                <a:xfrm>
                  <a:off x="5196" y="552"/>
                  <a:ext cx="339" cy="278"/>
                  <a:chOff x="213" y="1920"/>
                  <a:chExt cx="339" cy="278"/>
                </a:xfrm>
              </p:grpSpPr>
              <p:sp>
                <p:nvSpPr>
                  <p:cNvPr id="94" name="Text Box 67">
                    <a:extLst>
                      <a:ext uri="{FF2B5EF4-FFF2-40B4-BE49-F238E27FC236}">
                        <a16:creationId xmlns:a16="http://schemas.microsoft.com/office/drawing/2014/main" id="{856F1D9D-6209-536E-7B4F-FC77F823D079}"/>
                      </a:ext>
                    </a:extLst>
                  </p:cNvPr>
                  <p:cNvSpPr txBox="1">
                    <a:spLocks noChangeArrowheads="1"/>
                  </p:cNvSpPr>
                  <p:nvPr/>
                </p:nvSpPr>
                <p:spPr bwMode="auto">
                  <a:xfrm>
                    <a:off x="213" y="1924"/>
                    <a:ext cx="215" cy="2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kumimoji="0" lang="en-US" altLang="zh-CN" sz="2000">
                        <a:solidFill>
                          <a:srgbClr val="FF0066"/>
                        </a:solidFill>
                        <a:latin typeface="Arial" panose="020B0604020202020204" pitchFamily="34" charset="0"/>
                        <a:ea typeface="楷体_GB2312" pitchFamily="49" charset="-122"/>
                      </a:rPr>
                      <a:t>+</a:t>
                    </a:r>
                  </a:p>
                </p:txBody>
              </p:sp>
              <p:sp>
                <p:nvSpPr>
                  <p:cNvPr id="95" name="Text Box 68">
                    <a:extLst>
                      <a:ext uri="{FF2B5EF4-FFF2-40B4-BE49-F238E27FC236}">
                        <a16:creationId xmlns:a16="http://schemas.microsoft.com/office/drawing/2014/main" id="{C5070965-E089-DECD-3C15-322C9FAFEA50}"/>
                      </a:ext>
                    </a:extLst>
                  </p:cNvPr>
                  <p:cNvSpPr txBox="1">
                    <a:spLocks noChangeArrowheads="1"/>
                  </p:cNvSpPr>
                  <p:nvPr/>
                </p:nvSpPr>
                <p:spPr bwMode="auto">
                  <a:xfrm>
                    <a:off x="336" y="1920"/>
                    <a:ext cx="216" cy="2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kumimoji="0" lang="en-US" altLang="zh-CN" sz="2000">
                        <a:solidFill>
                          <a:srgbClr val="FF0066"/>
                        </a:solidFill>
                        <a:latin typeface="Arial" panose="020B0604020202020204" pitchFamily="34" charset="0"/>
                        <a:ea typeface="楷体_GB2312" pitchFamily="49" charset="-122"/>
                      </a:rPr>
                      <a:t>+</a:t>
                    </a:r>
                  </a:p>
                </p:txBody>
              </p:sp>
            </p:grpSp>
          </p:grpSp>
          <p:grpSp>
            <p:nvGrpSpPr>
              <p:cNvPr id="75" name="Group 69">
                <a:extLst>
                  <a:ext uri="{FF2B5EF4-FFF2-40B4-BE49-F238E27FC236}">
                    <a16:creationId xmlns:a16="http://schemas.microsoft.com/office/drawing/2014/main" id="{F23BE425-CDFB-062A-E0DB-BF7BF4D78EB9}"/>
                  </a:ext>
                </a:extLst>
              </p:cNvPr>
              <p:cNvGrpSpPr>
                <a:grpSpLocks/>
              </p:cNvGrpSpPr>
              <p:nvPr/>
            </p:nvGrpSpPr>
            <p:grpSpPr bwMode="auto">
              <a:xfrm>
                <a:off x="1103" y="1038"/>
                <a:ext cx="341" cy="790"/>
                <a:chOff x="4848" y="142"/>
                <a:chExt cx="341" cy="790"/>
              </a:xfrm>
            </p:grpSpPr>
            <p:grpSp>
              <p:nvGrpSpPr>
                <p:cNvPr id="78" name="Group 70">
                  <a:extLst>
                    <a:ext uri="{FF2B5EF4-FFF2-40B4-BE49-F238E27FC236}">
                      <a16:creationId xmlns:a16="http://schemas.microsoft.com/office/drawing/2014/main" id="{E3775B78-546D-2D4A-25F7-926602E413AC}"/>
                    </a:ext>
                  </a:extLst>
                </p:cNvPr>
                <p:cNvGrpSpPr>
                  <a:grpSpLocks/>
                </p:cNvGrpSpPr>
                <p:nvPr/>
              </p:nvGrpSpPr>
              <p:grpSpPr bwMode="auto">
                <a:xfrm>
                  <a:off x="4848" y="142"/>
                  <a:ext cx="341" cy="358"/>
                  <a:chOff x="240" y="1776"/>
                  <a:chExt cx="341" cy="358"/>
                </a:xfrm>
              </p:grpSpPr>
              <p:sp>
                <p:nvSpPr>
                  <p:cNvPr id="88" name="Text Box 71">
                    <a:extLst>
                      <a:ext uri="{FF2B5EF4-FFF2-40B4-BE49-F238E27FC236}">
                        <a16:creationId xmlns:a16="http://schemas.microsoft.com/office/drawing/2014/main" id="{34AC06DD-53F7-3B8F-10C8-8D350747618B}"/>
                      </a:ext>
                    </a:extLst>
                  </p:cNvPr>
                  <p:cNvSpPr txBox="1">
                    <a:spLocks noChangeArrowheads="1"/>
                  </p:cNvSpPr>
                  <p:nvPr/>
                </p:nvSpPr>
                <p:spPr bwMode="auto">
                  <a:xfrm>
                    <a:off x="240" y="1776"/>
                    <a:ext cx="196" cy="35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FF0066"/>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kumimoji="0" lang="en-US" altLang="zh-CN">
                        <a:solidFill>
                          <a:srgbClr val="0033CC"/>
                        </a:solidFill>
                        <a:latin typeface="Arial" panose="020B0604020202020204" pitchFamily="34" charset="0"/>
                      </a:rPr>
                      <a:t>-</a:t>
                    </a:r>
                  </a:p>
                </p:txBody>
              </p:sp>
              <p:sp>
                <p:nvSpPr>
                  <p:cNvPr id="89" name="Text Box 72">
                    <a:extLst>
                      <a:ext uri="{FF2B5EF4-FFF2-40B4-BE49-F238E27FC236}">
                        <a16:creationId xmlns:a16="http://schemas.microsoft.com/office/drawing/2014/main" id="{0668CC6F-5D51-74B0-6A7F-57DD41FFAB80}"/>
                      </a:ext>
                    </a:extLst>
                  </p:cNvPr>
                  <p:cNvSpPr txBox="1">
                    <a:spLocks noChangeArrowheads="1"/>
                  </p:cNvSpPr>
                  <p:nvPr/>
                </p:nvSpPr>
                <p:spPr bwMode="auto">
                  <a:xfrm>
                    <a:off x="384" y="1776"/>
                    <a:ext cx="197" cy="35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FF0066"/>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kumimoji="0" lang="en-US" altLang="zh-CN">
                        <a:solidFill>
                          <a:srgbClr val="0033CC"/>
                        </a:solidFill>
                        <a:latin typeface="Arial" panose="020B0604020202020204" pitchFamily="34" charset="0"/>
                      </a:rPr>
                      <a:t>-</a:t>
                    </a:r>
                  </a:p>
                </p:txBody>
              </p:sp>
            </p:grpSp>
            <p:grpSp>
              <p:nvGrpSpPr>
                <p:cNvPr id="79" name="Group 73">
                  <a:extLst>
                    <a:ext uri="{FF2B5EF4-FFF2-40B4-BE49-F238E27FC236}">
                      <a16:creationId xmlns:a16="http://schemas.microsoft.com/office/drawing/2014/main" id="{961029B6-1EFB-FBD6-5703-F92AF3578F00}"/>
                    </a:ext>
                  </a:extLst>
                </p:cNvPr>
                <p:cNvGrpSpPr>
                  <a:grpSpLocks/>
                </p:cNvGrpSpPr>
                <p:nvPr/>
              </p:nvGrpSpPr>
              <p:grpSpPr bwMode="auto">
                <a:xfrm>
                  <a:off x="4848" y="286"/>
                  <a:ext cx="341" cy="358"/>
                  <a:chOff x="240" y="1776"/>
                  <a:chExt cx="341" cy="358"/>
                </a:xfrm>
              </p:grpSpPr>
              <p:sp>
                <p:nvSpPr>
                  <p:cNvPr id="86" name="Text Box 74">
                    <a:extLst>
                      <a:ext uri="{FF2B5EF4-FFF2-40B4-BE49-F238E27FC236}">
                        <a16:creationId xmlns:a16="http://schemas.microsoft.com/office/drawing/2014/main" id="{3C959886-64B3-3A24-8FF1-A5A3E1BBD55E}"/>
                      </a:ext>
                    </a:extLst>
                  </p:cNvPr>
                  <p:cNvSpPr txBox="1">
                    <a:spLocks noChangeArrowheads="1"/>
                  </p:cNvSpPr>
                  <p:nvPr/>
                </p:nvSpPr>
                <p:spPr bwMode="auto">
                  <a:xfrm>
                    <a:off x="240" y="1776"/>
                    <a:ext cx="196" cy="35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FF0066"/>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kumimoji="0" lang="en-US" altLang="zh-CN">
                        <a:solidFill>
                          <a:srgbClr val="0033CC"/>
                        </a:solidFill>
                        <a:latin typeface="Arial" panose="020B0604020202020204" pitchFamily="34" charset="0"/>
                      </a:rPr>
                      <a:t>-</a:t>
                    </a:r>
                  </a:p>
                </p:txBody>
              </p:sp>
              <p:sp>
                <p:nvSpPr>
                  <p:cNvPr id="87" name="Text Box 75">
                    <a:extLst>
                      <a:ext uri="{FF2B5EF4-FFF2-40B4-BE49-F238E27FC236}">
                        <a16:creationId xmlns:a16="http://schemas.microsoft.com/office/drawing/2014/main" id="{E8DAC28E-809A-52F5-9B82-8C204BB40125}"/>
                      </a:ext>
                    </a:extLst>
                  </p:cNvPr>
                  <p:cNvSpPr txBox="1">
                    <a:spLocks noChangeArrowheads="1"/>
                  </p:cNvSpPr>
                  <p:nvPr/>
                </p:nvSpPr>
                <p:spPr bwMode="auto">
                  <a:xfrm>
                    <a:off x="384" y="1776"/>
                    <a:ext cx="197" cy="35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FF0066"/>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kumimoji="0" lang="en-US" altLang="zh-CN">
                        <a:solidFill>
                          <a:srgbClr val="0033CC"/>
                        </a:solidFill>
                        <a:latin typeface="Arial" panose="020B0604020202020204" pitchFamily="34" charset="0"/>
                      </a:rPr>
                      <a:t>-</a:t>
                    </a:r>
                  </a:p>
                </p:txBody>
              </p:sp>
            </p:grpSp>
            <p:grpSp>
              <p:nvGrpSpPr>
                <p:cNvPr id="80" name="Group 76">
                  <a:extLst>
                    <a:ext uri="{FF2B5EF4-FFF2-40B4-BE49-F238E27FC236}">
                      <a16:creationId xmlns:a16="http://schemas.microsoft.com/office/drawing/2014/main" id="{87AF5379-C5D6-F7F0-7828-B84D9180B1AE}"/>
                    </a:ext>
                  </a:extLst>
                </p:cNvPr>
                <p:cNvGrpSpPr>
                  <a:grpSpLocks/>
                </p:cNvGrpSpPr>
                <p:nvPr/>
              </p:nvGrpSpPr>
              <p:grpSpPr bwMode="auto">
                <a:xfrm>
                  <a:off x="4848" y="430"/>
                  <a:ext cx="341" cy="358"/>
                  <a:chOff x="240" y="1776"/>
                  <a:chExt cx="341" cy="370"/>
                </a:xfrm>
              </p:grpSpPr>
              <p:sp>
                <p:nvSpPr>
                  <p:cNvPr id="84" name="Text Box 77">
                    <a:extLst>
                      <a:ext uri="{FF2B5EF4-FFF2-40B4-BE49-F238E27FC236}">
                        <a16:creationId xmlns:a16="http://schemas.microsoft.com/office/drawing/2014/main" id="{15DE9425-6BF8-3FED-E14A-90604B4C49D8}"/>
                      </a:ext>
                    </a:extLst>
                  </p:cNvPr>
                  <p:cNvSpPr txBox="1">
                    <a:spLocks noChangeArrowheads="1"/>
                  </p:cNvSpPr>
                  <p:nvPr/>
                </p:nvSpPr>
                <p:spPr bwMode="auto">
                  <a:xfrm>
                    <a:off x="240" y="1776"/>
                    <a:ext cx="196" cy="37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FF0066"/>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kumimoji="0" lang="en-US" altLang="zh-CN">
                        <a:solidFill>
                          <a:srgbClr val="0033CC"/>
                        </a:solidFill>
                        <a:latin typeface="Arial" panose="020B0604020202020204" pitchFamily="34" charset="0"/>
                      </a:rPr>
                      <a:t>-</a:t>
                    </a:r>
                  </a:p>
                </p:txBody>
              </p:sp>
              <p:sp>
                <p:nvSpPr>
                  <p:cNvPr id="85" name="Text Box 78">
                    <a:extLst>
                      <a:ext uri="{FF2B5EF4-FFF2-40B4-BE49-F238E27FC236}">
                        <a16:creationId xmlns:a16="http://schemas.microsoft.com/office/drawing/2014/main" id="{7E138D0F-0832-8D00-3030-4473C3B7E85F}"/>
                      </a:ext>
                    </a:extLst>
                  </p:cNvPr>
                  <p:cNvSpPr txBox="1">
                    <a:spLocks noChangeArrowheads="1"/>
                  </p:cNvSpPr>
                  <p:nvPr/>
                </p:nvSpPr>
                <p:spPr bwMode="auto">
                  <a:xfrm>
                    <a:off x="384" y="1776"/>
                    <a:ext cx="197" cy="37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FF0066"/>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kumimoji="0" lang="en-US" altLang="zh-CN">
                        <a:solidFill>
                          <a:srgbClr val="0033CC"/>
                        </a:solidFill>
                        <a:latin typeface="Arial" panose="020B0604020202020204" pitchFamily="34" charset="0"/>
                      </a:rPr>
                      <a:t>-</a:t>
                    </a:r>
                  </a:p>
                </p:txBody>
              </p:sp>
            </p:grpSp>
            <p:grpSp>
              <p:nvGrpSpPr>
                <p:cNvPr id="81" name="Group 79">
                  <a:extLst>
                    <a:ext uri="{FF2B5EF4-FFF2-40B4-BE49-F238E27FC236}">
                      <a16:creationId xmlns:a16="http://schemas.microsoft.com/office/drawing/2014/main" id="{6C6F1B4C-8F51-B67B-A222-B387108C30B1}"/>
                    </a:ext>
                  </a:extLst>
                </p:cNvPr>
                <p:cNvGrpSpPr>
                  <a:grpSpLocks/>
                </p:cNvGrpSpPr>
                <p:nvPr/>
              </p:nvGrpSpPr>
              <p:grpSpPr bwMode="auto">
                <a:xfrm>
                  <a:off x="4848" y="574"/>
                  <a:ext cx="341" cy="358"/>
                  <a:chOff x="240" y="1776"/>
                  <a:chExt cx="341" cy="358"/>
                </a:xfrm>
              </p:grpSpPr>
              <p:sp>
                <p:nvSpPr>
                  <p:cNvPr id="82" name="Text Box 80">
                    <a:extLst>
                      <a:ext uri="{FF2B5EF4-FFF2-40B4-BE49-F238E27FC236}">
                        <a16:creationId xmlns:a16="http://schemas.microsoft.com/office/drawing/2014/main" id="{6227B435-A206-C155-14D8-367B77A5D300}"/>
                      </a:ext>
                    </a:extLst>
                  </p:cNvPr>
                  <p:cNvSpPr txBox="1">
                    <a:spLocks noChangeArrowheads="1"/>
                  </p:cNvSpPr>
                  <p:nvPr/>
                </p:nvSpPr>
                <p:spPr bwMode="auto">
                  <a:xfrm>
                    <a:off x="240" y="1776"/>
                    <a:ext cx="196" cy="35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FF0066"/>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kumimoji="0" lang="en-US" altLang="zh-CN">
                        <a:solidFill>
                          <a:srgbClr val="0033CC"/>
                        </a:solidFill>
                        <a:latin typeface="Arial" panose="020B0604020202020204" pitchFamily="34" charset="0"/>
                      </a:rPr>
                      <a:t>-</a:t>
                    </a:r>
                  </a:p>
                </p:txBody>
              </p:sp>
              <p:sp>
                <p:nvSpPr>
                  <p:cNvPr id="83" name="Text Box 81">
                    <a:extLst>
                      <a:ext uri="{FF2B5EF4-FFF2-40B4-BE49-F238E27FC236}">
                        <a16:creationId xmlns:a16="http://schemas.microsoft.com/office/drawing/2014/main" id="{930362D3-99BC-5883-1DB0-716B85A65A7B}"/>
                      </a:ext>
                    </a:extLst>
                  </p:cNvPr>
                  <p:cNvSpPr txBox="1">
                    <a:spLocks noChangeArrowheads="1"/>
                  </p:cNvSpPr>
                  <p:nvPr/>
                </p:nvSpPr>
                <p:spPr bwMode="auto">
                  <a:xfrm>
                    <a:off x="384" y="1776"/>
                    <a:ext cx="197" cy="35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FF0066"/>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kumimoji="0" lang="en-US" altLang="zh-CN">
                        <a:solidFill>
                          <a:srgbClr val="0033CC"/>
                        </a:solidFill>
                        <a:latin typeface="Arial" panose="020B0604020202020204" pitchFamily="34" charset="0"/>
                      </a:rPr>
                      <a:t>-</a:t>
                    </a:r>
                  </a:p>
                </p:txBody>
              </p:sp>
            </p:grpSp>
          </p:grpSp>
          <p:sp>
            <p:nvSpPr>
              <p:cNvPr id="76" name="Line 82">
                <a:extLst>
                  <a:ext uri="{FF2B5EF4-FFF2-40B4-BE49-F238E27FC236}">
                    <a16:creationId xmlns:a16="http://schemas.microsoft.com/office/drawing/2014/main" id="{4B82AB08-A29E-8493-7A76-8C0E65686462}"/>
                  </a:ext>
                </a:extLst>
              </p:cNvPr>
              <p:cNvSpPr>
                <a:spLocks noChangeShapeType="1"/>
              </p:cNvSpPr>
              <p:nvPr/>
            </p:nvSpPr>
            <p:spPr bwMode="auto">
              <a:xfrm>
                <a:off x="1127" y="1134"/>
                <a:ext cx="0" cy="635"/>
              </a:xfrm>
              <a:prstGeom prst="line">
                <a:avLst/>
              </a:prstGeom>
              <a:noFill/>
              <a:ln w="28575">
                <a:solidFill>
                  <a:schemeClr val="tx1"/>
                </a:solidFill>
                <a:prstDash val="sys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77" name="Oval 85">
                <a:extLst>
                  <a:ext uri="{FF2B5EF4-FFF2-40B4-BE49-F238E27FC236}">
                    <a16:creationId xmlns:a16="http://schemas.microsoft.com/office/drawing/2014/main" id="{603E9316-A5F3-76E7-87C1-08105EF57FF7}"/>
                  </a:ext>
                </a:extLst>
              </p:cNvPr>
              <p:cNvSpPr>
                <a:spLocks noChangeArrowheads="1"/>
              </p:cNvSpPr>
              <p:nvPr/>
            </p:nvSpPr>
            <p:spPr bwMode="auto">
              <a:xfrm>
                <a:off x="470" y="1409"/>
                <a:ext cx="56" cy="56"/>
              </a:xfrm>
              <a:prstGeom prst="ellipse">
                <a:avLst/>
              </a:prstGeom>
              <a:solidFill>
                <a:schemeClr val="bg1"/>
              </a:solidFill>
              <a:ln w="285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grpSp>
      <p:sp>
        <p:nvSpPr>
          <p:cNvPr id="120" name="Text Box 96">
            <a:extLst>
              <a:ext uri="{FF2B5EF4-FFF2-40B4-BE49-F238E27FC236}">
                <a16:creationId xmlns:a16="http://schemas.microsoft.com/office/drawing/2014/main" id="{07F80B00-0D4D-032C-3B24-853DCEED6A0D}"/>
              </a:ext>
            </a:extLst>
          </p:cNvPr>
          <p:cNvSpPr txBox="1">
            <a:spLocks noChangeArrowheads="1"/>
          </p:cNvSpPr>
          <p:nvPr/>
        </p:nvSpPr>
        <p:spPr bwMode="auto">
          <a:xfrm>
            <a:off x="1410867" y="2305092"/>
            <a:ext cx="3240368"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r>
              <a:rPr lang="zh-CN" altLang="en-US" dirty="0">
                <a:solidFill>
                  <a:srgbClr val="FF0066"/>
                </a:solidFill>
              </a:rPr>
              <a:t>结构示意图</a:t>
            </a:r>
          </a:p>
        </p:txBody>
      </p:sp>
      <p:sp>
        <p:nvSpPr>
          <p:cNvPr id="3" name="文本框 2">
            <a:extLst>
              <a:ext uri="{FF2B5EF4-FFF2-40B4-BE49-F238E27FC236}">
                <a16:creationId xmlns:a16="http://schemas.microsoft.com/office/drawing/2014/main" id="{A47435F3-9125-ADCA-CDB9-267C095E0005}"/>
              </a:ext>
            </a:extLst>
          </p:cNvPr>
          <p:cNvSpPr txBox="1"/>
          <p:nvPr/>
        </p:nvSpPr>
        <p:spPr>
          <a:xfrm>
            <a:off x="2214562" y="797641"/>
            <a:ext cx="8639175" cy="523220"/>
          </a:xfrm>
          <a:prstGeom prst="rect">
            <a:avLst/>
          </a:prstGeom>
          <a:noFill/>
        </p:spPr>
        <p:txBody>
          <a:bodyPr wrap="square" rtlCol="0">
            <a:spAutoFit/>
          </a:bodyPr>
          <a:lstStyle/>
          <a:p>
            <a:pPr algn="ctr"/>
            <a:r>
              <a:rPr kumimoji="1" lang="zh-CN" altLang="en-US" sz="2800" dirty="0">
                <a:latin typeface="Songti SC" panose="02010600040101010101" pitchFamily="2" charset="-122"/>
                <a:ea typeface="Songti SC" panose="02010600040101010101" pitchFamily="2" charset="-122"/>
              </a:rPr>
              <a:t>半导体二极管最显著的特点是具有单向导电特性</a:t>
            </a:r>
          </a:p>
        </p:txBody>
      </p:sp>
      <p:sp>
        <p:nvSpPr>
          <p:cNvPr id="125" name="Text Box 96">
            <a:extLst>
              <a:ext uri="{FF2B5EF4-FFF2-40B4-BE49-F238E27FC236}">
                <a16:creationId xmlns:a16="http://schemas.microsoft.com/office/drawing/2014/main" id="{BABF6475-B592-8892-D2BD-453B5BF22E24}"/>
              </a:ext>
            </a:extLst>
          </p:cNvPr>
          <p:cNvSpPr txBox="1">
            <a:spLocks noChangeArrowheads="1"/>
          </p:cNvSpPr>
          <p:nvPr/>
        </p:nvSpPr>
        <p:spPr bwMode="auto">
          <a:xfrm>
            <a:off x="7088236" y="2305092"/>
            <a:ext cx="3240368"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r>
              <a:rPr lang="zh-CN" altLang="en-US" dirty="0">
                <a:solidFill>
                  <a:srgbClr val="FF0066"/>
                </a:solidFill>
              </a:rPr>
              <a:t>符号</a:t>
            </a:r>
          </a:p>
        </p:txBody>
      </p:sp>
      <mc:AlternateContent xmlns:mc="http://schemas.openxmlformats.org/markup-compatibility/2006" xmlns:a14="http://schemas.microsoft.com/office/drawing/2010/main">
        <mc:Choice Requires="a14">
          <p:sp>
            <p:nvSpPr>
              <p:cNvPr id="5" name="文本框 4">
                <a:extLst>
                  <a:ext uri="{FF2B5EF4-FFF2-40B4-BE49-F238E27FC236}">
                    <a16:creationId xmlns:a16="http://schemas.microsoft.com/office/drawing/2014/main" id="{856B99BF-C298-2743-B1FD-C4BCDD6C7D1A}"/>
                  </a:ext>
                </a:extLst>
              </p:cNvPr>
              <p:cNvSpPr txBox="1"/>
              <p:nvPr/>
            </p:nvSpPr>
            <p:spPr>
              <a:xfrm>
                <a:off x="2195815" y="4767650"/>
                <a:ext cx="7800370" cy="1862048"/>
              </a:xfrm>
              <a:prstGeom prst="rect">
                <a:avLst/>
              </a:prstGeom>
              <a:noFill/>
            </p:spPr>
            <p:txBody>
              <a:bodyPr wrap="square" rtlCol="0">
                <a:spAutoFit/>
              </a:bodyPr>
              <a:lstStyle/>
              <a:p>
                <a:pPr marL="457200" indent="-457200">
                  <a:spcBef>
                    <a:spcPts val="600"/>
                  </a:spcBef>
                  <a:buFont typeface="Lucida Grande" panose="020B0600040502020204" pitchFamily="34" charset="0"/>
                  <a:buChar char="▪"/>
                </a:pPr>
                <a:r>
                  <a:rPr kumimoji="1" lang="zh-CN" altLang="en-US" sz="2800" dirty="0">
                    <a:latin typeface="Songti SC" panose="02010600040101010101" pitchFamily="2" charset="-122"/>
                    <a:ea typeface="Songti SC" panose="02010600040101010101" pitchFamily="2" charset="-122"/>
                  </a:rPr>
                  <a:t>两层、一结、两端器件</a:t>
                </a:r>
                <a:endParaRPr kumimoji="1" lang="en-US" altLang="zh-CN" sz="2800" dirty="0">
                  <a:latin typeface="Songti SC" panose="02010600040101010101" pitchFamily="2" charset="-122"/>
                  <a:ea typeface="Songti SC" panose="02010600040101010101" pitchFamily="2" charset="-122"/>
                </a:endParaRPr>
              </a:p>
              <a:p>
                <a:pPr marL="800100" lvl="1" indent="-342900">
                  <a:spcBef>
                    <a:spcPts val="600"/>
                  </a:spcBef>
                  <a:buFont typeface="Arial" panose="020B0604020202020204" pitchFamily="34" charset="0"/>
                  <a:buChar char="•"/>
                </a:pPr>
                <a:r>
                  <a:rPr kumimoji="1" lang="zh-CN" altLang="en-US" sz="2400" dirty="0">
                    <a:latin typeface="KaiTi" panose="02010609060101010101" pitchFamily="49" charset="-122"/>
                    <a:ea typeface="KaiTi" panose="02010609060101010101" pitchFamily="49" charset="-122"/>
                  </a:rPr>
                  <a:t>两层就是</a:t>
                </a:r>
                <a14:m>
                  <m:oMath xmlns:m="http://schemas.openxmlformats.org/officeDocument/2006/math">
                    <m:r>
                      <a:rPr kumimoji="1" lang="zh-CN" altLang="en-US" sz="2400" b="0" i="0" dirty="0" smtClean="0">
                        <a:latin typeface="Cambria Math" panose="02040503050406030204" pitchFamily="18" charset="0"/>
                        <a:ea typeface="KaiTi" panose="02010609060101010101" pitchFamily="49" charset="-122"/>
                      </a:rPr>
                      <m:t> </m:t>
                    </m:r>
                    <m:r>
                      <a:rPr kumimoji="1" lang="en-US" altLang="zh-CN" sz="2400" i="1" dirty="0" smtClean="0">
                        <a:latin typeface="Cambria Math" panose="02040503050406030204" pitchFamily="18" charset="0"/>
                        <a:ea typeface="KaiTi" panose="02010609060101010101" pitchFamily="49" charset="-122"/>
                      </a:rPr>
                      <m:t>𝑃</m:t>
                    </m:r>
                    <m:r>
                      <a:rPr kumimoji="1" lang="zh-CN" altLang="en-US" sz="2400" b="0" i="1" dirty="0" smtClean="0">
                        <a:latin typeface="Cambria Math" panose="02040503050406030204" pitchFamily="18" charset="0"/>
                        <a:ea typeface="KaiTi" panose="02010609060101010101" pitchFamily="49" charset="-122"/>
                      </a:rPr>
                      <m:t> </m:t>
                    </m:r>
                  </m:oMath>
                </a14:m>
                <a:r>
                  <a:rPr kumimoji="1" lang="zh-CN" altLang="en-US" sz="2400" dirty="0">
                    <a:latin typeface="KaiTi" panose="02010609060101010101" pitchFamily="49" charset="-122"/>
                    <a:ea typeface="KaiTi" panose="02010609060101010101" pitchFamily="49" charset="-122"/>
                  </a:rPr>
                  <a:t>型层和</a:t>
                </a:r>
                <a14:m>
                  <m:oMath xmlns:m="http://schemas.openxmlformats.org/officeDocument/2006/math">
                    <m:r>
                      <a:rPr kumimoji="1" lang="zh-CN" altLang="en-US" sz="2400" b="0" i="0" dirty="0" smtClean="0">
                        <a:latin typeface="Cambria Math" panose="02040503050406030204" pitchFamily="18" charset="0"/>
                        <a:ea typeface="KaiTi" panose="02010609060101010101" pitchFamily="49" charset="-122"/>
                      </a:rPr>
                      <m:t> </m:t>
                    </m:r>
                    <m:r>
                      <a:rPr kumimoji="1" lang="en-US" altLang="zh-CN" sz="2400" i="1" dirty="0" smtClean="0">
                        <a:latin typeface="Cambria Math" panose="02040503050406030204" pitchFamily="18" charset="0"/>
                        <a:ea typeface="KaiTi" panose="02010609060101010101" pitchFamily="49" charset="-122"/>
                      </a:rPr>
                      <m:t>𝑁</m:t>
                    </m:r>
                    <m:r>
                      <a:rPr kumimoji="1" lang="zh-CN" altLang="en-US" sz="2400" b="0" i="1" dirty="0" smtClean="0">
                        <a:latin typeface="Cambria Math" panose="02040503050406030204" pitchFamily="18" charset="0"/>
                        <a:ea typeface="KaiTi" panose="02010609060101010101" pitchFamily="49" charset="-122"/>
                      </a:rPr>
                      <m:t> </m:t>
                    </m:r>
                  </m:oMath>
                </a14:m>
                <a:r>
                  <a:rPr kumimoji="1" lang="zh-CN" altLang="en-US" sz="2400" dirty="0">
                    <a:latin typeface="KaiTi" panose="02010609060101010101" pitchFamily="49" charset="-122"/>
                    <a:ea typeface="KaiTi" panose="02010609060101010101" pitchFamily="49" charset="-122"/>
                  </a:rPr>
                  <a:t>型层</a:t>
                </a:r>
                <a:endParaRPr kumimoji="1" lang="en-US" altLang="zh-CN" sz="2400" dirty="0">
                  <a:latin typeface="KaiTi" panose="02010609060101010101" pitchFamily="49" charset="-122"/>
                  <a:ea typeface="KaiTi" panose="02010609060101010101" pitchFamily="49" charset="-122"/>
                </a:endParaRPr>
              </a:p>
              <a:p>
                <a:pPr marL="800100" lvl="1" indent="-342900">
                  <a:spcBef>
                    <a:spcPts val="600"/>
                  </a:spcBef>
                  <a:buFont typeface="Arial" panose="020B0604020202020204" pitchFamily="34" charset="0"/>
                  <a:buChar char="•"/>
                </a:pPr>
                <a:r>
                  <a:rPr kumimoji="1" lang="zh-CN" altLang="en-US" sz="2400" dirty="0">
                    <a:latin typeface="KaiTi" panose="02010609060101010101" pitchFamily="49" charset="-122"/>
                    <a:ea typeface="KaiTi" panose="02010609060101010101" pitchFamily="49" charset="-122"/>
                  </a:rPr>
                  <a:t>一结就是内部只有一个</a:t>
                </a:r>
                <a14:m>
                  <m:oMath xmlns:m="http://schemas.openxmlformats.org/officeDocument/2006/math">
                    <m:r>
                      <a:rPr kumimoji="1" lang="zh-CN" altLang="en-US" sz="2400" b="0" i="0" dirty="0" smtClean="0">
                        <a:latin typeface="Cambria Math" panose="02040503050406030204" pitchFamily="18" charset="0"/>
                        <a:ea typeface="KaiTi" panose="02010609060101010101" pitchFamily="49" charset="-122"/>
                      </a:rPr>
                      <m:t> </m:t>
                    </m:r>
                    <m:r>
                      <a:rPr kumimoji="1" lang="en-US" altLang="zh-CN" sz="2400" i="1" dirty="0" smtClean="0">
                        <a:latin typeface="Cambria Math" panose="02040503050406030204" pitchFamily="18" charset="0"/>
                        <a:ea typeface="KaiTi" panose="02010609060101010101" pitchFamily="49" charset="-122"/>
                      </a:rPr>
                      <m:t>𝑃𝑁</m:t>
                    </m:r>
                    <m:r>
                      <a:rPr kumimoji="1" lang="zh-CN" altLang="en-US" sz="2400" b="0" i="1" dirty="0" smtClean="0">
                        <a:latin typeface="Cambria Math" panose="02040503050406030204" pitchFamily="18" charset="0"/>
                        <a:ea typeface="KaiTi" panose="02010609060101010101" pitchFamily="49" charset="-122"/>
                      </a:rPr>
                      <m:t> </m:t>
                    </m:r>
                  </m:oMath>
                </a14:m>
                <a:r>
                  <a:rPr kumimoji="1" lang="zh-CN" altLang="en-US" sz="2400" dirty="0">
                    <a:latin typeface="KaiTi" panose="02010609060101010101" pitchFamily="49" charset="-122"/>
                    <a:ea typeface="KaiTi" panose="02010609060101010101" pitchFamily="49" charset="-122"/>
                  </a:rPr>
                  <a:t>结</a:t>
                </a:r>
                <a:endParaRPr kumimoji="1" lang="en-US" altLang="zh-CN" sz="2400" dirty="0">
                  <a:latin typeface="KaiTi" panose="02010609060101010101" pitchFamily="49" charset="-122"/>
                  <a:ea typeface="KaiTi" panose="02010609060101010101" pitchFamily="49" charset="-122"/>
                </a:endParaRPr>
              </a:p>
              <a:p>
                <a:pPr marL="800100" lvl="1" indent="-342900">
                  <a:spcBef>
                    <a:spcPts val="600"/>
                  </a:spcBef>
                  <a:buFont typeface="Arial" panose="020B0604020202020204" pitchFamily="34" charset="0"/>
                  <a:buChar char="•"/>
                </a:pPr>
                <a:r>
                  <a:rPr kumimoji="1" lang="zh-CN" altLang="en-US" sz="2400" dirty="0">
                    <a:latin typeface="KaiTi" panose="02010609060101010101" pitchFamily="49" charset="-122"/>
                    <a:ea typeface="KaiTi" panose="02010609060101010101" pitchFamily="49" charset="-122"/>
                  </a:rPr>
                  <a:t>两段就是两个引出端：阳极</a:t>
                </a:r>
                <a14:m>
                  <m:oMath xmlns:m="http://schemas.openxmlformats.org/officeDocument/2006/math">
                    <m:r>
                      <a:rPr kumimoji="1" lang="zh-CN" altLang="en-US" sz="2400" b="0" i="0" dirty="0" smtClean="0">
                        <a:latin typeface="Cambria Math" panose="02040503050406030204" pitchFamily="18" charset="0"/>
                        <a:ea typeface="KaiTi" panose="02010609060101010101" pitchFamily="49" charset="-122"/>
                      </a:rPr>
                      <m:t> </m:t>
                    </m:r>
                    <m:r>
                      <a:rPr kumimoji="1" lang="en-US" altLang="zh-CN" sz="2400" i="1" dirty="0" smtClean="0">
                        <a:latin typeface="Cambria Math" panose="02040503050406030204" pitchFamily="18" charset="0"/>
                        <a:ea typeface="KaiTi" panose="02010609060101010101" pitchFamily="49" charset="-122"/>
                      </a:rPr>
                      <m:t>𝐴</m:t>
                    </m:r>
                    <m:r>
                      <a:rPr kumimoji="1" lang="zh-CN" altLang="en-US" sz="2400" b="0" i="1" dirty="0" smtClean="0">
                        <a:latin typeface="Cambria Math" panose="02040503050406030204" pitchFamily="18" charset="0"/>
                        <a:ea typeface="KaiTi" panose="02010609060101010101" pitchFamily="49" charset="-122"/>
                      </a:rPr>
                      <m:t> </m:t>
                    </m:r>
                  </m:oMath>
                </a14:m>
                <a:r>
                  <a:rPr kumimoji="1" lang="zh-CN" altLang="en-US" sz="2400" dirty="0">
                    <a:latin typeface="KaiTi" panose="02010609060101010101" pitchFamily="49" charset="-122"/>
                    <a:ea typeface="KaiTi" panose="02010609060101010101" pitchFamily="49" charset="-122"/>
                  </a:rPr>
                  <a:t>和阴极</a:t>
                </a:r>
                <a14:m>
                  <m:oMath xmlns:m="http://schemas.openxmlformats.org/officeDocument/2006/math">
                    <m:r>
                      <a:rPr kumimoji="1" lang="zh-CN" altLang="en-US" sz="2400" b="0" i="0" dirty="0" smtClean="0">
                        <a:latin typeface="Cambria Math" panose="02040503050406030204" pitchFamily="18" charset="0"/>
                        <a:ea typeface="KaiTi" panose="02010609060101010101" pitchFamily="49" charset="-122"/>
                      </a:rPr>
                      <m:t> </m:t>
                    </m:r>
                    <m:r>
                      <a:rPr kumimoji="1" lang="en-US" altLang="zh-CN" sz="2400" i="1" dirty="0" smtClean="0">
                        <a:latin typeface="Cambria Math" panose="02040503050406030204" pitchFamily="18" charset="0"/>
                        <a:ea typeface="KaiTi" panose="02010609060101010101" pitchFamily="49" charset="-122"/>
                      </a:rPr>
                      <m:t>𝐾</m:t>
                    </m:r>
                  </m:oMath>
                </a14:m>
                <a:endParaRPr kumimoji="1" lang="zh-CN" altLang="en-US" sz="2400" dirty="0">
                  <a:latin typeface="KaiTi" panose="02010609060101010101" pitchFamily="49" charset="-122"/>
                  <a:ea typeface="KaiTi" panose="02010609060101010101" pitchFamily="49" charset="-122"/>
                </a:endParaRPr>
              </a:p>
            </p:txBody>
          </p:sp>
        </mc:Choice>
        <mc:Fallback xmlns="">
          <p:sp>
            <p:nvSpPr>
              <p:cNvPr id="5" name="文本框 4">
                <a:extLst>
                  <a:ext uri="{FF2B5EF4-FFF2-40B4-BE49-F238E27FC236}">
                    <a16:creationId xmlns:a16="http://schemas.microsoft.com/office/drawing/2014/main" id="{856B99BF-C298-2743-B1FD-C4BCDD6C7D1A}"/>
                  </a:ext>
                </a:extLst>
              </p:cNvPr>
              <p:cNvSpPr txBox="1">
                <a:spLocks noRot="1" noChangeAspect="1" noMove="1" noResize="1" noEditPoints="1" noAdjustHandles="1" noChangeArrowheads="1" noChangeShapeType="1" noTextEdit="1"/>
              </p:cNvSpPr>
              <p:nvPr/>
            </p:nvSpPr>
            <p:spPr>
              <a:xfrm>
                <a:off x="2195815" y="4767650"/>
                <a:ext cx="7800370" cy="1862048"/>
              </a:xfrm>
              <a:prstGeom prst="rect">
                <a:avLst/>
              </a:prstGeom>
              <a:blipFill>
                <a:blip r:embed="rId6"/>
                <a:stretch>
                  <a:fillRect l="-1461" t="-4730" b="-5405"/>
                </a:stretch>
              </a:blipFill>
            </p:spPr>
            <p:txBody>
              <a:bodyPr/>
              <a:lstStyle/>
              <a:p>
                <a:r>
                  <a:rPr lang="zh-CN" altLang="en-US">
                    <a:noFill/>
                  </a:rPr>
                  <a:t> </a:t>
                </a:r>
              </a:p>
            </p:txBody>
          </p:sp>
        </mc:Fallback>
      </mc:AlternateContent>
      <p:sp>
        <p:nvSpPr>
          <p:cNvPr id="9" name="灯片编号占位符 8">
            <a:extLst>
              <a:ext uri="{FF2B5EF4-FFF2-40B4-BE49-F238E27FC236}">
                <a16:creationId xmlns:a16="http://schemas.microsoft.com/office/drawing/2014/main" id="{FBE903F3-DD6D-383E-ADA0-6B4CB4096AE8}"/>
              </a:ext>
            </a:extLst>
          </p:cNvPr>
          <p:cNvSpPr>
            <a:spLocks noGrp="1"/>
          </p:cNvSpPr>
          <p:nvPr>
            <p:ph type="sldNum" sz="quarter" idx="12"/>
          </p:nvPr>
        </p:nvSpPr>
        <p:spPr/>
        <p:txBody>
          <a:bodyPr/>
          <a:lstStyle/>
          <a:p>
            <a:fld id="{392CBAA0-59E6-204E-8F03-85E5040D48B8}" type="slidenum">
              <a:rPr kumimoji="1" lang="zh-CN" altLang="en-US" smtClean="0"/>
              <a:t>14</a:t>
            </a:fld>
            <a:r>
              <a:rPr kumimoji="1" lang="en-US" altLang="zh-CN"/>
              <a:t>/132</a:t>
            </a:r>
            <a:endParaRPr kumimoji="1" lang="zh-CN" altLang="en-US" dirty="0"/>
          </a:p>
        </p:txBody>
      </p:sp>
    </p:spTree>
    <p:extLst>
      <p:ext uri="{BB962C8B-B14F-4D97-AF65-F5344CB8AC3E}">
        <p14:creationId xmlns:p14="http://schemas.microsoft.com/office/powerpoint/2010/main" val="106797899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120"/>
                                        </p:tgtEl>
                                        <p:attrNameLst>
                                          <p:attrName>style.visibility</p:attrName>
                                        </p:attrNameLst>
                                      </p:cBhvr>
                                      <p:to>
                                        <p:strVal val="visible"/>
                                      </p:to>
                                    </p:set>
                                    <p:animEffect transition="in" filter="wipe(left)">
                                      <p:cBhvr>
                                        <p:cTn id="7" dur="500"/>
                                        <p:tgtEl>
                                          <p:spTgt spid="120"/>
                                        </p:tgtEl>
                                      </p:cBhvr>
                                    </p:animEffect>
                                  </p:childTnLst>
                                </p:cTn>
                              </p:par>
                            </p:childTnLst>
                          </p:cTn>
                        </p:par>
                        <p:par>
                          <p:cTn id="8" fill="hold">
                            <p:stCondLst>
                              <p:cond delay="500"/>
                            </p:stCondLst>
                            <p:childTnLst>
                              <p:par>
                                <p:cTn id="9" presetID="22" presetClass="entr" presetSubtype="8" fill="hold" nodeType="afterEffect">
                                  <p:stCondLst>
                                    <p:cond delay="0"/>
                                  </p:stCondLst>
                                  <p:childTnLst>
                                    <p:set>
                                      <p:cBhvr>
                                        <p:cTn id="10" dur="1" fill="hold">
                                          <p:stCondLst>
                                            <p:cond delay="0"/>
                                          </p:stCondLst>
                                        </p:cTn>
                                        <p:tgtEl>
                                          <p:spTgt spid="7"/>
                                        </p:tgtEl>
                                        <p:attrNameLst>
                                          <p:attrName>style.visibility</p:attrName>
                                        </p:attrNameLst>
                                      </p:cBhvr>
                                      <p:to>
                                        <p:strVal val="visible"/>
                                      </p:to>
                                    </p:set>
                                    <p:animEffect transition="in" filter="wipe(left)">
                                      <p:cBhvr>
                                        <p:cTn id="11" dur="500"/>
                                        <p:tgtEl>
                                          <p:spTgt spid="7"/>
                                        </p:tgtEl>
                                      </p:cBhvr>
                                    </p:animEffect>
                                  </p:childTnLst>
                                </p:cTn>
                              </p:par>
                            </p:childTnLst>
                          </p:cTn>
                        </p:par>
                      </p:childTnLst>
                    </p:cTn>
                  </p:par>
                  <p:par>
                    <p:cTn id="12" fill="hold">
                      <p:stCondLst>
                        <p:cond delay="indefinite"/>
                      </p:stCondLst>
                      <p:childTnLst>
                        <p:par>
                          <p:cTn id="13" fill="hold">
                            <p:stCondLst>
                              <p:cond delay="0"/>
                            </p:stCondLst>
                            <p:childTnLst>
                              <p:par>
                                <p:cTn id="14" presetID="22" presetClass="entr" presetSubtype="8" fill="hold" grpId="0" nodeType="clickEffect">
                                  <p:stCondLst>
                                    <p:cond delay="0"/>
                                  </p:stCondLst>
                                  <p:childTnLst>
                                    <p:set>
                                      <p:cBhvr>
                                        <p:cTn id="15" dur="1" fill="hold">
                                          <p:stCondLst>
                                            <p:cond delay="0"/>
                                          </p:stCondLst>
                                        </p:cTn>
                                        <p:tgtEl>
                                          <p:spTgt spid="125"/>
                                        </p:tgtEl>
                                        <p:attrNameLst>
                                          <p:attrName>style.visibility</p:attrName>
                                        </p:attrNameLst>
                                      </p:cBhvr>
                                      <p:to>
                                        <p:strVal val="visible"/>
                                      </p:to>
                                    </p:set>
                                    <p:animEffect transition="in" filter="wipe(left)">
                                      <p:cBhvr>
                                        <p:cTn id="16" dur="500"/>
                                        <p:tgtEl>
                                          <p:spTgt spid="125"/>
                                        </p:tgtEl>
                                      </p:cBhvr>
                                    </p:animEffect>
                                  </p:childTnLst>
                                </p:cTn>
                              </p:par>
                            </p:childTnLst>
                          </p:cTn>
                        </p:par>
                        <p:par>
                          <p:cTn id="17" fill="hold">
                            <p:stCondLst>
                              <p:cond delay="500"/>
                            </p:stCondLst>
                            <p:childTnLst>
                              <p:par>
                                <p:cTn id="18" presetID="22" presetClass="entr" presetSubtype="8" fill="hold" nodeType="afterEffect">
                                  <p:stCondLst>
                                    <p:cond delay="0"/>
                                  </p:stCondLst>
                                  <p:childTnLst>
                                    <p:set>
                                      <p:cBhvr>
                                        <p:cTn id="19" dur="1" fill="hold">
                                          <p:stCondLst>
                                            <p:cond delay="0"/>
                                          </p:stCondLst>
                                        </p:cTn>
                                        <p:tgtEl>
                                          <p:spTgt spid="8"/>
                                        </p:tgtEl>
                                        <p:attrNameLst>
                                          <p:attrName>style.visibility</p:attrName>
                                        </p:attrNameLst>
                                      </p:cBhvr>
                                      <p:to>
                                        <p:strVal val="visible"/>
                                      </p:to>
                                    </p:set>
                                    <p:animEffect transition="in" filter="wipe(left)">
                                      <p:cBhvr>
                                        <p:cTn id="20" dur="500"/>
                                        <p:tgtEl>
                                          <p:spTgt spid="8"/>
                                        </p:tgtEl>
                                      </p:cBhvr>
                                    </p:animEffect>
                                  </p:childTnLst>
                                </p:cTn>
                              </p:par>
                            </p:childTnLst>
                          </p:cTn>
                        </p:par>
                      </p:childTnLst>
                    </p:cTn>
                  </p:par>
                  <p:par>
                    <p:cTn id="21" fill="hold">
                      <p:stCondLst>
                        <p:cond delay="indefinite"/>
                      </p:stCondLst>
                      <p:childTnLst>
                        <p:par>
                          <p:cTn id="22" fill="hold">
                            <p:stCondLst>
                              <p:cond delay="0"/>
                            </p:stCondLst>
                            <p:childTnLst>
                              <p:par>
                                <p:cTn id="23" presetID="22" presetClass="entr" presetSubtype="8" fill="hold" nodeType="clickEffect">
                                  <p:stCondLst>
                                    <p:cond delay="0"/>
                                  </p:stCondLst>
                                  <p:childTnLst>
                                    <p:set>
                                      <p:cBhvr>
                                        <p:cTn id="24" dur="1" fill="hold">
                                          <p:stCondLst>
                                            <p:cond delay="0"/>
                                          </p:stCondLst>
                                        </p:cTn>
                                        <p:tgtEl>
                                          <p:spTgt spid="5">
                                            <p:txEl>
                                              <p:pRg st="0" end="0"/>
                                            </p:txEl>
                                          </p:spTgt>
                                        </p:tgtEl>
                                        <p:attrNameLst>
                                          <p:attrName>style.visibility</p:attrName>
                                        </p:attrNameLst>
                                      </p:cBhvr>
                                      <p:to>
                                        <p:strVal val="visible"/>
                                      </p:to>
                                    </p:set>
                                    <p:animEffect transition="in" filter="wipe(left)">
                                      <p:cBhvr>
                                        <p:cTn id="25" dur="500"/>
                                        <p:tgtEl>
                                          <p:spTgt spid="5">
                                            <p:txEl>
                                              <p:pRg st="0" end="0"/>
                                            </p:txEl>
                                          </p:spTgt>
                                        </p:tgtEl>
                                      </p:cBhvr>
                                    </p:animEffect>
                                  </p:childTnLst>
                                </p:cTn>
                              </p:par>
                            </p:childTnLst>
                          </p:cTn>
                        </p:par>
                      </p:childTnLst>
                    </p:cTn>
                  </p:par>
                  <p:par>
                    <p:cTn id="26" fill="hold">
                      <p:stCondLst>
                        <p:cond delay="indefinite"/>
                      </p:stCondLst>
                      <p:childTnLst>
                        <p:par>
                          <p:cTn id="27" fill="hold">
                            <p:stCondLst>
                              <p:cond delay="0"/>
                            </p:stCondLst>
                            <p:childTnLst>
                              <p:par>
                                <p:cTn id="28" presetID="22" presetClass="entr" presetSubtype="8" fill="hold" nodeType="clickEffect">
                                  <p:stCondLst>
                                    <p:cond delay="0"/>
                                  </p:stCondLst>
                                  <p:childTnLst>
                                    <p:set>
                                      <p:cBhvr>
                                        <p:cTn id="29" dur="1" fill="hold">
                                          <p:stCondLst>
                                            <p:cond delay="0"/>
                                          </p:stCondLst>
                                        </p:cTn>
                                        <p:tgtEl>
                                          <p:spTgt spid="5">
                                            <p:txEl>
                                              <p:pRg st="1" end="1"/>
                                            </p:txEl>
                                          </p:spTgt>
                                        </p:tgtEl>
                                        <p:attrNameLst>
                                          <p:attrName>style.visibility</p:attrName>
                                        </p:attrNameLst>
                                      </p:cBhvr>
                                      <p:to>
                                        <p:strVal val="visible"/>
                                      </p:to>
                                    </p:set>
                                    <p:animEffect transition="in" filter="wipe(left)">
                                      <p:cBhvr>
                                        <p:cTn id="30" dur="500"/>
                                        <p:tgtEl>
                                          <p:spTgt spid="5">
                                            <p:txEl>
                                              <p:pRg st="1" end="1"/>
                                            </p:txEl>
                                          </p:spTgt>
                                        </p:tgtEl>
                                      </p:cBhvr>
                                    </p:animEffect>
                                  </p:childTnLst>
                                </p:cTn>
                              </p:par>
                            </p:childTnLst>
                          </p:cTn>
                        </p:par>
                      </p:childTnLst>
                    </p:cTn>
                  </p:par>
                  <p:par>
                    <p:cTn id="31" fill="hold">
                      <p:stCondLst>
                        <p:cond delay="indefinite"/>
                      </p:stCondLst>
                      <p:childTnLst>
                        <p:par>
                          <p:cTn id="32" fill="hold">
                            <p:stCondLst>
                              <p:cond delay="0"/>
                            </p:stCondLst>
                            <p:childTnLst>
                              <p:par>
                                <p:cTn id="33" presetID="22" presetClass="entr" presetSubtype="8" fill="hold" nodeType="clickEffect">
                                  <p:stCondLst>
                                    <p:cond delay="0"/>
                                  </p:stCondLst>
                                  <p:childTnLst>
                                    <p:set>
                                      <p:cBhvr>
                                        <p:cTn id="34" dur="1" fill="hold">
                                          <p:stCondLst>
                                            <p:cond delay="0"/>
                                          </p:stCondLst>
                                        </p:cTn>
                                        <p:tgtEl>
                                          <p:spTgt spid="5">
                                            <p:txEl>
                                              <p:pRg st="2" end="2"/>
                                            </p:txEl>
                                          </p:spTgt>
                                        </p:tgtEl>
                                        <p:attrNameLst>
                                          <p:attrName>style.visibility</p:attrName>
                                        </p:attrNameLst>
                                      </p:cBhvr>
                                      <p:to>
                                        <p:strVal val="visible"/>
                                      </p:to>
                                    </p:set>
                                    <p:animEffect transition="in" filter="wipe(left)">
                                      <p:cBhvr>
                                        <p:cTn id="35" dur="500"/>
                                        <p:tgtEl>
                                          <p:spTgt spid="5">
                                            <p:txEl>
                                              <p:pRg st="2" end="2"/>
                                            </p:txEl>
                                          </p:spTgt>
                                        </p:tgtEl>
                                      </p:cBhvr>
                                    </p:animEffect>
                                  </p:childTnLst>
                                </p:cTn>
                              </p:par>
                            </p:childTnLst>
                          </p:cTn>
                        </p:par>
                      </p:childTnLst>
                    </p:cTn>
                  </p:par>
                  <p:par>
                    <p:cTn id="36" fill="hold">
                      <p:stCondLst>
                        <p:cond delay="indefinite"/>
                      </p:stCondLst>
                      <p:childTnLst>
                        <p:par>
                          <p:cTn id="37" fill="hold">
                            <p:stCondLst>
                              <p:cond delay="0"/>
                            </p:stCondLst>
                            <p:childTnLst>
                              <p:par>
                                <p:cTn id="38" presetID="22" presetClass="entr" presetSubtype="8" fill="hold" nodeType="clickEffect">
                                  <p:stCondLst>
                                    <p:cond delay="0"/>
                                  </p:stCondLst>
                                  <p:childTnLst>
                                    <p:set>
                                      <p:cBhvr>
                                        <p:cTn id="39" dur="1" fill="hold">
                                          <p:stCondLst>
                                            <p:cond delay="0"/>
                                          </p:stCondLst>
                                        </p:cTn>
                                        <p:tgtEl>
                                          <p:spTgt spid="5">
                                            <p:txEl>
                                              <p:pRg st="3" end="3"/>
                                            </p:txEl>
                                          </p:spTgt>
                                        </p:tgtEl>
                                        <p:attrNameLst>
                                          <p:attrName>style.visibility</p:attrName>
                                        </p:attrNameLst>
                                      </p:cBhvr>
                                      <p:to>
                                        <p:strVal val="visible"/>
                                      </p:to>
                                    </p:set>
                                    <p:animEffect transition="in" filter="wipe(left)">
                                      <p:cBhvr>
                                        <p:cTn id="40" dur="500"/>
                                        <p:tgtEl>
                                          <p:spTgt spid="5">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0" grpId="0"/>
      <p:bldP spid="125" grpId="0"/>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标题 3">
            <a:extLst>
              <a:ext uri="{FF2B5EF4-FFF2-40B4-BE49-F238E27FC236}">
                <a16:creationId xmlns:a16="http://schemas.microsoft.com/office/drawing/2014/main" id="{A3557054-D826-9F4E-A18F-AE9DEA5A0C65}"/>
              </a:ext>
            </a:extLst>
          </p:cNvPr>
          <p:cNvSpPr>
            <a:spLocks noGrp="1"/>
          </p:cNvSpPr>
          <p:nvPr>
            <p:ph type="title"/>
          </p:nvPr>
        </p:nvSpPr>
        <p:spPr/>
        <p:txBody>
          <a:bodyPr>
            <a:normAutofit/>
          </a:bodyPr>
          <a:lstStyle/>
          <a:p>
            <a:r>
              <a:rPr kumimoji="1" lang="en-US" altLang="zh-CN" dirty="0"/>
              <a:t>1.1</a:t>
            </a:r>
            <a:r>
              <a:rPr kumimoji="1" lang="zh-CN" altLang="en-US" dirty="0"/>
              <a:t> 半导体二极管的开关特性</a:t>
            </a:r>
          </a:p>
        </p:txBody>
      </p:sp>
      <p:sp>
        <p:nvSpPr>
          <p:cNvPr id="30" name="Text Box 3">
            <a:extLst>
              <a:ext uri="{FF2B5EF4-FFF2-40B4-BE49-F238E27FC236}">
                <a16:creationId xmlns:a16="http://schemas.microsoft.com/office/drawing/2014/main" id="{66035E2B-2067-AF83-022C-DC63865AF652}"/>
              </a:ext>
            </a:extLst>
          </p:cNvPr>
          <p:cNvSpPr txBox="1">
            <a:spLocks noChangeArrowheads="1"/>
          </p:cNvSpPr>
          <p:nvPr/>
        </p:nvSpPr>
        <p:spPr bwMode="auto">
          <a:xfrm>
            <a:off x="983498" y="807320"/>
            <a:ext cx="10899692"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r>
              <a:rPr lang="zh-CN" altLang="en-US" dirty="0">
                <a:solidFill>
                  <a:srgbClr val="0033CC"/>
                </a:solidFill>
              </a:rPr>
              <a:t>一、静态特性</a:t>
            </a:r>
            <a:r>
              <a:rPr lang="en-US" altLang="zh-CN" dirty="0">
                <a:solidFill>
                  <a:srgbClr val="0033CC"/>
                </a:solidFill>
              </a:rPr>
              <a:t>	 1.</a:t>
            </a:r>
            <a:r>
              <a:rPr lang="zh-CN" altLang="en-US" dirty="0">
                <a:solidFill>
                  <a:srgbClr val="0033CC"/>
                </a:solidFill>
              </a:rPr>
              <a:t> 结构示意图、符号和伏安特性</a:t>
            </a:r>
          </a:p>
        </p:txBody>
      </p:sp>
      <mc:AlternateContent xmlns:mc="http://schemas.openxmlformats.org/markup-compatibility/2006" xmlns:a14="http://schemas.microsoft.com/office/drawing/2010/main">
        <mc:Choice Requires="a14">
          <p:sp>
            <p:nvSpPr>
              <p:cNvPr id="31" name="Text Box 4">
                <a:extLst>
                  <a:ext uri="{FF2B5EF4-FFF2-40B4-BE49-F238E27FC236}">
                    <a16:creationId xmlns:a16="http://schemas.microsoft.com/office/drawing/2014/main" id="{0ED0B83A-278E-B8AD-3270-EF8780D593E0}"/>
                  </a:ext>
                </a:extLst>
              </p:cNvPr>
              <p:cNvSpPr txBox="1">
                <a:spLocks noChangeArrowheads="1"/>
              </p:cNvSpPr>
              <p:nvPr/>
            </p:nvSpPr>
            <p:spPr bwMode="auto">
              <a:xfrm>
                <a:off x="4664910" y="1744675"/>
                <a:ext cx="7582124" cy="1862048"/>
              </a:xfrm>
              <a:prstGeom prst="rect">
                <a:avLst/>
              </a:prstGeom>
              <a:noFill/>
              <a:ln>
                <a:noFill/>
              </a:ln>
              <a:effectLst/>
              <a:extLst>
                <a:ext uri="{909E8E84-426E-40DD-AFC4-6F175D3DCCD1}">
                  <a14:hiddenFill>
                    <a:solidFill>
                      <a:schemeClr val="accent1"/>
                    </a:solidFill>
                  </a14:hiddenFill>
                </a:ext>
                <a:ext uri="{91240B29-F687-4F45-9708-019B960494DF}">
                  <a14:hiddenLine w="9525">
                    <a:solidFill>
                      <a:schemeClr val="tx1"/>
                    </a:solidFill>
                    <a:miter lim="800000"/>
                    <a:headEnd/>
                    <a:tailEnd/>
                  </a14:hiddenLine>
                </a:ext>
                <a:ext uri="{AF507438-7753-43E0-B8FC-AC1667EBCBE1}">
                  <a14:hiddenEffects>
                    <a:effectLst>
                      <a:outerShdw dist="35921" dir="2700000" algn="ctr" rotWithShape="0">
                        <a:schemeClr val="bg2"/>
                      </a:outerShdw>
                    </a:effectLst>
                  </a14:hiddenEffects>
                </a:ext>
              </a:extLst>
            </p:spPr>
            <p:txBody>
              <a:bodyPr wrap="squar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dirty="0">
                    <a:solidFill>
                      <a:srgbClr val="0033CC"/>
                    </a:solidFill>
                    <a:cs typeface="Times New Roman" panose="02020603050405020304" pitchFamily="18" charset="0"/>
                  </a:rPr>
                  <a:t>① </a:t>
                </a:r>
                <a:r>
                  <a:rPr lang="zh-CN" altLang="en-US" dirty="0">
                    <a:solidFill>
                      <a:srgbClr val="0033CC"/>
                    </a:solidFill>
                  </a:rPr>
                  <a:t>外加正向电压</a:t>
                </a:r>
                <a:r>
                  <a:rPr lang="en-US" altLang="zh-CN" dirty="0">
                    <a:solidFill>
                      <a:srgbClr val="0033CC"/>
                    </a:solidFill>
                    <a:latin typeface="宋体" panose="02010600030101010101" pitchFamily="2" charset="-122"/>
                  </a:rPr>
                  <a:t>(</a:t>
                </a:r>
                <a:r>
                  <a:rPr lang="zh-CN" altLang="en-US" dirty="0">
                    <a:solidFill>
                      <a:srgbClr val="0033CC"/>
                    </a:solidFill>
                  </a:rPr>
                  <a:t>正偏</a:t>
                </a:r>
                <a:r>
                  <a:rPr lang="en-US" altLang="zh-CN" dirty="0">
                    <a:solidFill>
                      <a:srgbClr val="0033CC"/>
                    </a:solidFill>
                    <a:latin typeface="宋体" panose="02010600030101010101" pitchFamily="2" charset="-122"/>
                  </a:rPr>
                  <a:t>)</a:t>
                </a:r>
              </a:p>
              <a:p>
                <a:pPr marL="457200" indent="-457200">
                  <a:spcBef>
                    <a:spcPts val="600"/>
                  </a:spcBef>
                  <a:buFont typeface="Arial" panose="020B0604020202020204" pitchFamily="34" charset="0"/>
                  <a:buChar char="•"/>
                </a:pPr>
                <a14:m>
                  <m:oMath xmlns:m="http://schemas.openxmlformats.org/officeDocument/2006/math">
                    <m:sSub>
                      <m:sSubPr>
                        <m:ctrlPr>
                          <a:rPr lang="en-US" altLang="zh-CN" sz="2400" b="0" i="1">
                            <a:solidFill>
                              <a:srgbClr val="FE0567"/>
                            </a:solidFill>
                            <a:latin typeface="Cambria Math" panose="02040503050406030204" pitchFamily="18" charset="0"/>
                            <a:ea typeface="KaiTi" panose="02010609060101010101" pitchFamily="49" charset="-122"/>
                          </a:rPr>
                        </m:ctrlPr>
                      </m:sSubPr>
                      <m:e>
                        <m:r>
                          <a:rPr lang="en-US" altLang="zh-CN" sz="2400" b="0" i="1">
                            <a:solidFill>
                              <a:srgbClr val="FE0567"/>
                            </a:solidFill>
                            <a:latin typeface="Cambria Math" panose="02040503050406030204" pitchFamily="18" charset="0"/>
                            <a:ea typeface="KaiTi" panose="02010609060101010101" pitchFamily="49" charset="-122"/>
                          </a:rPr>
                          <m:t>𝑈</m:t>
                        </m:r>
                      </m:e>
                      <m:sub>
                        <m:r>
                          <a:rPr lang="en-US" altLang="zh-CN" sz="2400" b="0" i="1">
                            <a:solidFill>
                              <a:srgbClr val="FE0567"/>
                            </a:solidFill>
                            <a:latin typeface="Cambria Math" panose="02040503050406030204" pitchFamily="18" charset="0"/>
                            <a:ea typeface="KaiTi" panose="02010609060101010101" pitchFamily="49" charset="-122"/>
                          </a:rPr>
                          <m:t>𝐷</m:t>
                        </m:r>
                      </m:sub>
                    </m:sSub>
                    <m:r>
                      <a:rPr lang="en-US" altLang="zh-CN" sz="2400" b="0" i="1" smtClean="0">
                        <a:solidFill>
                          <a:srgbClr val="FE0567"/>
                        </a:solidFill>
                        <a:latin typeface="Cambria Math" panose="02040503050406030204" pitchFamily="18" charset="0"/>
                        <a:ea typeface="KaiTi" panose="02010609060101010101" pitchFamily="49" charset="-122"/>
                      </a:rPr>
                      <m:t>&lt;</m:t>
                    </m:r>
                    <m:r>
                      <a:rPr lang="en-US" altLang="zh-CN" sz="2400" b="0" i="1">
                        <a:solidFill>
                          <a:srgbClr val="FE0567"/>
                        </a:solidFill>
                        <a:latin typeface="Cambria Math" panose="02040503050406030204" pitchFamily="18" charset="0"/>
                        <a:ea typeface="KaiTi" panose="02010609060101010101" pitchFamily="49" charset="-122"/>
                      </a:rPr>
                      <m:t>0.</m:t>
                    </m:r>
                    <m:r>
                      <a:rPr lang="en-US" altLang="zh-CN" sz="2400" b="0" i="1" smtClean="0">
                        <a:solidFill>
                          <a:srgbClr val="FE0567"/>
                        </a:solidFill>
                        <a:latin typeface="Cambria Math" panose="02040503050406030204" pitchFamily="18" charset="0"/>
                        <a:ea typeface="KaiTi" panose="02010609060101010101" pitchFamily="49" charset="-122"/>
                      </a:rPr>
                      <m:t>5</m:t>
                    </m:r>
                    <m:r>
                      <a:rPr lang="zh-CN" altLang="en-US" sz="2400" b="0" i="1">
                        <a:solidFill>
                          <a:srgbClr val="FE0567"/>
                        </a:solidFill>
                        <a:latin typeface="Cambria Math" panose="02040503050406030204" pitchFamily="18" charset="0"/>
                        <a:ea typeface="KaiTi" panose="02010609060101010101" pitchFamily="49" charset="-122"/>
                      </a:rPr>
                      <m:t> </m:t>
                    </m:r>
                    <m:r>
                      <a:rPr lang="en-US" altLang="zh-CN" sz="2400" b="0" i="1">
                        <a:solidFill>
                          <a:srgbClr val="FE0567"/>
                        </a:solidFill>
                        <a:latin typeface="Cambria Math" panose="02040503050406030204" pitchFamily="18" charset="0"/>
                        <a:ea typeface="KaiTi" panose="02010609060101010101" pitchFamily="49" charset="-122"/>
                      </a:rPr>
                      <m:t>𝑉</m:t>
                    </m:r>
                  </m:oMath>
                </a14:m>
                <a:r>
                  <a:rPr lang="zh-CN" altLang="en-US" sz="2400" b="0" dirty="0">
                    <a:latin typeface="KaiTi" panose="02010609060101010101" pitchFamily="49" charset="-122"/>
                    <a:ea typeface="KaiTi" panose="02010609060101010101" pitchFamily="49" charset="-122"/>
                  </a:rPr>
                  <a:t>时，工作在死区，仍处于截止状态</a:t>
                </a:r>
                <a:endParaRPr lang="en-US" altLang="zh-CN" sz="2400" b="0" dirty="0">
                  <a:latin typeface="KaiTi" panose="02010609060101010101" pitchFamily="49" charset="-122"/>
                  <a:ea typeface="KaiTi" panose="02010609060101010101" pitchFamily="49" charset="-122"/>
                </a:endParaRPr>
              </a:p>
              <a:p>
                <a:pPr marL="457200" indent="-457200">
                  <a:spcBef>
                    <a:spcPts val="600"/>
                  </a:spcBef>
                  <a:buFont typeface="Arial" panose="020B0604020202020204" pitchFamily="34" charset="0"/>
                  <a:buChar char="•"/>
                </a:pPr>
                <a14:m>
                  <m:oMath xmlns:m="http://schemas.openxmlformats.org/officeDocument/2006/math">
                    <m:sSub>
                      <m:sSubPr>
                        <m:ctrlPr>
                          <a:rPr lang="en-US" altLang="zh-CN" sz="2400" b="0" i="1">
                            <a:solidFill>
                              <a:srgbClr val="FE0567"/>
                            </a:solidFill>
                            <a:latin typeface="Cambria Math" panose="02040503050406030204" pitchFamily="18" charset="0"/>
                            <a:ea typeface="KaiTi" panose="02010609060101010101" pitchFamily="49" charset="-122"/>
                          </a:rPr>
                        </m:ctrlPr>
                      </m:sSubPr>
                      <m:e>
                        <m:r>
                          <a:rPr lang="en-US" altLang="zh-CN" sz="2400" b="0" i="1">
                            <a:solidFill>
                              <a:srgbClr val="FE0567"/>
                            </a:solidFill>
                            <a:latin typeface="Cambria Math" panose="02040503050406030204" pitchFamily="18" charset="0"/>
                            <a:ea typeface="KaiTi" panose="02010609060101010101" pitchFamily="49" charset="-122"/>
                          </a:rPr>
                          <m:t>𝑈</m:t>
                        </m:r>
                      </m:e>
                      <m:sub>
                        <m:r>
                          <a:rPr lang="en-US" altLang="zh-CN" sz="2400" b="0" i="1">
                            <a:solidFill>
                              <a:srgbClr val="FE0567"/>
                            </a:solidFill>
                            <a:latin typeface="Cambria Math" panose="02040503050406030204" pitchFamily="18" charset="0"/>
                            <a:ea typeface="KaiTi" panose="02010609060101010101" pitchFamily="49" charset="-122"/>
                          </a:rPr>
                          <m:t>𝐷</m:t>
                        </m:r>
                      </m:sub>
                    </m:sSub>
                    <m:r>
                      <a:rPr lang="en-US" altLang="zh-CN" sz="2400" b="0" i="1">
                        <a:solidFill>
                          <a:srgbClr val="FE0567"/>
                        </a:solidFill>
                        <a:latin typeface="Cambria Math" panose="02040503050406030204" pitchFamily="18" charset="0"/>
                        <a:ea typeface="KaiTi" panose="02010609060101010101" pitchFamily="49" charset="-122"/>
                      </a:rPr>
                      <m:t>≈0.7</m:t>
                    </m:r>
                    <m:r>
                      <a:rPr lang="zh-CN" altLang="en-US" sz="2400" b="0" i="1">
                        <a:solidFill>
                          <a:srgbClr val="FE0567"/>
                        </a:solidFill>
                        <a:latin typeface="Cambria Math" panose="02040503050406030204" pitchFamily="18" charset="0"/>
                        <a:ea typeface="KaiTi" panose="02010609060101010101" pitchFamily="49" charset="-122"/>
                      </a:rPr>
                      <m:t> </m:t>
                    </m:r>
                    <m:r>
                      <a:rPr lang="en-US" altLang="zh-CN" sz="2400" b="0" i="1">
                        <a:solidFill>
                          <a:srgbClr val="FE0567"/>
                        </a:solidFill>
                        <a:latin typeface="Cambria Math" panose="02040503050406030204" pitchFamily="18" charset="0"/>
                        <a:ea typeface="KaiTi" panose="02010609060101010101" pitchFamily="49" charset="-122"/>
                      </a:rPr>
                      <m:t>𝑉</m:t>
                    </m:r>
                  </m:oMath>
                </a14:m>
                <a:r>
                  <a:rPr lang="zh-CN" altLang="en-US" sz="2400" b="0" dirty="0">
                    <a:latin typeface="KaiTi" panose="02010609060101010101" pitchFamily="49" charset="-122"/>
                    <a:ea typeface="KaiTi" panose="02010609060101010101" pitchFamily="49" charset="-122"/>
                  </a:rPr>
                  <a:t>，二极管导通</a:t>
                </a:r>
                <a:r>
                  <a:rPr lang="en-US" altLang="zh-CN" sz="2400" b="0" dirty="0">
                    <a:latin typeface="KaiTi" panose="02010609060101010101" pitchFamily="49" charset="-122"/>
                    <a:ea typeface="KaiTi" panose="02010609060101010101" pitchFamily="49" charset="-122"/>
                  </a:rPr>
                  <a:t>(</a:t>
                </a:r>
                <a:r>
                  <a:rPr lang="zh-CN" altLang="en-US" sz="2400" b="0" dirty="0">
                    <a:latin typeface="KaiTi" panose="02010609060101010101" pitchFamily="49" charset="-122"/>
                    <a:ea typeface="KaiTi" panose="02010609060101010101" pitchFamily="49" charset="-122"/>
                  </a:rPr>
                  <a:t>相当于开关闭合</a:t>
                </a:r>
                <a:r>
                  <a:rPr lang="en-US" altLang="zh-CN" sz="2400" b="0" dirty="0">
                    <a:latin typeface="KaiTi" panose="02010609060101010101" pitchFamily="49" charset="-122"/>
                    <a:ea typeface="KaiTi" panose="02010609060101010101" pitchFamily="49" charset="-122"/>
                  </a:rPr>
                  <a:t>)</a:t>
                </a:r>
              </a:p>
              <a:p>
                <a:pPr marL="457200" indent="-457200">
                  <a:spcBef>
                    <a:spcPts val="600"/>
                  </a:spcBef>
                  <a:buFont typeface="Arial" panose="020B0604020202020204" pitchFamily="34" charset="0"/>
                  <a:buChar char="•"/>
                </a:pPr>
                <a:r>
                  <a:rPr lang="zh-CN" altLang="en-US" sz="2400" b="0" dirty="0">
                    <a:latin typeface="KaiTi" panose="02010609060101010101" pitchFamily="49" charset="-122"/>
                    <a:ea typeface="KaiTi" panose="02010609060101010101" pitchFamily="49" charset="-122"/>
                  </a:rPr>
                  <a:t>导通后，即使</a:t>
                </a:r>
                <a14:m>
                  <m:oMath xmlns:m="http://schemas.openxmlformats.org/officeDocument/2006/math">
                    <m:sSub>
                      <m:sSubPr>
                        <m:ctrlPr>
                          <a:rPr lang="en-US" altLang="zh-CN" sz="2400" b="0" i="1" dirty="0" smtClean="0">
                            <a:latin typeface="Cambria Math" panose="02040503050406030204" pitchFamily="18" charset="0"/>
                            <a:ea typeface="KaiTi" panose="02010609060101010101" pitchFamily="49" charset="-122"/>
                          </a:rPr>
                        </m:ctrlPr>
                      </m:sSubPr>
                      <m:e>
                        <m:r>
                          <a:rPr lang="en-US" altLang="zh-CN" sz="2400" b="0" i="1" dirty="0" smtClean="0">
                            <a:latin typeface="Cambria Math" panose="02040503050406030204" pitchFamily="18" charset="0"/>
                            <a:ea typeface="KaiTi" panose="02010609060101010101" pitchFamily="49" charset="-122"/>
                          </a:rPr>
                          <m:t>𝐼</m:t>
                        </m:r>
                      </m:e>
                      <m:sub>
                        <m:r>
                          <a:rPr lang="en-US" altLang="zh-CN" sz="2400" b="0" i="1" dirty="0" smtClean="0">
                            <a:latin typeface="Cambria Math" panose="02040503050406030204" pitchFamily="18" charset="0"/>
                            <a:ea typeface="KaiTi" panose="02010609060101010101" pitchFamily="49" charset="-122"/>
                          </a:rPr>
                          <m:t>𝐷</m:t>
                        </m:r>
                      </m:sub>
                    </m:sSub>
                  </m:oMath>
                </a14:m>
                <a:r>
                  <a:rPr lang="zh-CN" altLang="en-US" sz="2400" b="0" dirty="0">
                    <a:latin typeface="KaiTi" panose="02010609060101010101" pitchFamily="49" charset="-122"/>
                    <a:ea typeface="KaiTi" panose="02010609060101010101" pitchFamily="49" charset="-122"/>
                  </a:rPr>
                  <a:t>在很大范围内变化，</a:t>
                </a:r>
                <a14:m>
                  <m:oMath xmlns:m="http://schemas.openxmlformats.org/officeDocument/2006/math">
                    <m:sSub>
                      <m:sSubPr>
                        <m:ctrlPr>
                          <a:rPr lang="en-US" altLang="zh-CN" sz="2400" b="0" i="1" dirty="0" smtClean="0">
                            <a:latin typeface="Cambria Math" panose="02040503050406030204" pitchFamily="18" charset="0"/>
                            <a:ea typeface="KaiTi" panose="02010609060101010101" pitchFamily="49" charset="-122"/>
                          </a:rPr>
                        </m:ctrlPr>
                      </m:sSubPr>
                      <m:e>
                        <m:r>
                          <a:rPr lang="en-US" altLang="zh-CN" sz="2400" b="0" i="1" dirty="0" smtClean="0">
                            <a:latin typeface="Cambria Math" panose="02040503050406030204" pitchFamily="18" charset="0"/>
                            <a:ea typeface="KaiTi" panose="02010609060101010101" pitchFamily="49" charset="-122"/>
                          </a:rPr>
                          <m:t>𝑈</m:t>
                        </m:r>
                      </m:e>
                      <m:sub>
                        <m:r>
                          <a:rPr lang="en-US" altLang="zh-CN" sz="2400" b="0" i="1" dirty="0" smtClean="0">
                            <a:latin typeface="Cambria Math" panose="02040503050406030204" pitchFamily="18" charset="0"/>
                            <a:ea typeface="KaiTi" panose="02010609060101010101" pitchFamily="49" charset="-122"/>
                          </a:rPr>
                          <m:t>𝐷</m:t>
                        </m:r>
                      </m:sub>
                    </m:sSub>
                  </m:oMath>
                </a14:m>
                <a:r>
                  <a:rPr lang="zh-CN" altLang="en-US" sz="2400" b="0" dirty="0">
                    <a:latin typeface="KaiTi" panose="02010609060101010101" pitchFamily="49" charset="-122"/>
                    <a:ea typeface="KaiTi" panose="02010609060101010101" pitchFamily="49" charset="-122"/>
                  </a:rPr>
                  <a:t>基本不变</a:t>
                </a:r>
                <a:endParaRPr lang="en-US" altLang="zh-CN" sz="2400" b="0" dirty="0">
                  <a:latin typeface="KaiTi" panose="02010609060101010101" pitchFamily="49" charset="-122"/>
                  <a:ea typeface="KaiTi" panose="02010609060101010101" pitchFamily="49" charset="-122"/>
                </a:endParaRPr>
              </a:p>
            </p:txBody>
          </p:sp>
        </mc:Choice>
        <mc:Fallback xmlns="">
          <p:sp>
            <p:nvSpPr>
              <p:cNvPr id="31" name="Text Box 4">
                <a:extLst>
                  <a:ext uri="{FF2B5EF4-FFF2-40B4-BE49-F238E27FC236}">
                    <a16:creationId xmlns:a16="http://schemas.microsoft.com/office/drawing/2014/main" id="{0ED0B83A-278E-B8AD-3270-EF8780D593E0}"/>
                  </a:ext>
                </a:extLst>
              </p:cNvPr>
              <p:cNvSpPr txBox="1">
                <a:spLocks noRot="1" noChangeAspect="1" noMove="1" noResize="1" noEditPoints="1" noAdjustHandles="1" noChangeArrowheads="1" noChangeShapeType="1" noTextEdit="1"/>
              </p:cNvSpPr>
              <p:nvPr/>
            </p:nvSpPr>
            <p:spPr bwMode="auto">
              <a:xfrm>
                <a:off x="4664910" y="1744675"/>
                <a:ext cx="7582124" cy="1862048"/>
              </a:xfrm>
              <a:prstGeom prst="rect">
                <a:avLst/>
              </a:prstGeom>
              <a:blipFill>
                <a:blip r:embed="rId2"/>
                <a:stretch>
                  <a:fillRect l="-1672" t="-4730" b="-5405"/>
                </a:stretch>
              </a:blip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r>
                  <a:rPr lang="zh-CN" altLang="en-US">
                    <a:noFill/>
                  </a:rPr>
                  <a:t> </a:t>
                </a:r>
              </a:p>
            </p:txBody>
          </p:sp>
        </mc:Fallback>
      </mc:AlternateContent>
      <mc:AlternateContent xmlns:mc="http://schemas.openxmlformats.org/markup-compatibility/2006" xmlns:a14="http://schemas.microsoft.com/office/drawing/2010/main">
        <mc:Choice Requires="a14">
          <p:sp>
            <p:nvSpPr>
              <p:cNvPr id="34" name="Text Box 7">
                <a:extLst>
                  <a:ext uri="{FF2B5EF4-FFF2-40B4-BE49-F238E27FC236}">
                    <a16:creationId xmlns:a16="http://schemas.microsoft.com/office/drawing/2014/main" id="{E3CAD284-8DB1-8193-1B06-9DFAE17AC68A}"/>
                  </a:ext>
                </a:extLst>
              </p:cNvPr>
              <p:cNvSpPr txBox="1">
                <a:spLocks noChangeArrowheads="1"/>
              </p:cNvSpPr>
              <p:nvPr/>
            </p:nvSpPr>
            <p:spPr bwMode="auto">
              <a:xfrm>
                <a:off x="4664909" y="3920193"/>
                <a:ext cx="7582115" cy="2256195"/>
              </a:xfrm>
              <a:prstGeom prst="rect">
                <a:avLst/>
              </a:prstGeom>
              <a:noFill/>
              <a:ln>
                <a:noFill/>
              </a:ln>
              <a:effectLst/>
              <a:extLst>
                <a:ext uri="{909E8E84-426E-40DD-AFC4-6F175D3DCCD1}">
                  <a14:hiddenFill>
                    <a:solidFill>
                      <a:schemeClr val="accent1"/>
                    </a:solidFill>
                  </a14:hiddenFill>
                </a:ext>
                <a:ext uri="{91240B29-F687-4F45-9708-019B960494DF}">
                  <a14:hiddenLine w="9525">
                    <a:solidFill>
                      <a:schemeClr val="tx1"/>
                    </a:solidFill>
                    <a:miter lim="800000"/>
                    <a:headEnd/>
                    <a:tailEnd/>
                  </a14:hiddenLine>
                </a:ext>
                <a:ext uri="{AF507438-7753-43E0-B8FC-AC1667EBCBE1}">
                  <a14:hiddenEffects>
                    <a:effectLst>
                      <a:outerShdw dist="35921" dir="2700000" algn="ctr" rotWithShape="0">
                        <a:schemeClr val="bg2"/>
                      </a:outerShdw>
                    </a:effectLst>
                  </a14:hiddenEffects>
                </a:ext>
              </a:extLst>
            </p:spPr>
            <p:txBody>
              <a:bodyPr wrap="squar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dirty="0">
                    <a:solidFill>
                      <a:srgbClr val="0033CC"/>
                    </a:solidFill>
                    <a:cs typeface="Times New Roman" panose="02020603050405020304" pitchFamily="18" charset="0"/>
                  </a:rPr>
                  <a:t>② </a:t>
                </a:r>
                <a:r>
                  <a:rPr lang="zh-CN" altLang="en-US" dirty="0">
                    <a:solidFill>
                      <a:srgbClr val="0033CC"/>
                    </a:solidFill>
                  </a:rPr>
                  <a:t>外加反向电压</a:t>
                </a:r>
                <a:r>
                  <a:rPr lang="en-US" altLang="zh-CN" dirty="0">
                    <a:solidFill>
                      <a:srgbClr val="0033CC"/>
                    </a:solidFill>
                    <a:latin typeface="宋体" panose="02010600030101010101" pitchFamily="2" charset="-122"/>
                  </a:rPr>
                  <a:t>(</a:t>
                </a:r>
                <a:r>
                  <a:rPr lang="zh-CN" altLang="en-US" dirty="0">
                    <a:solidFill>
                      <a:srgbClr val="0033CC"/>
                    </a:solidFill>
                  </a:rPr>
                  <a:t>反偏</a:t>
                </a:r>
                <a:r>
                  <a:rPr lang="en-US" altLang="zh-CN" dirty="0">
                    <a:solidFill>
                      <a:srgbClr val="0033CC"/>
                    </a:solidFill>
                    <a:latin typeface="宋体" panose="02010600030101010101" pitchFamily="2" charset="-122"/>
                  </a:rPr>
                  <a:t>)</a:t>
                </a:r>
              </a:p>
              <a:p>
                <a:pPr marL="457200" indent="-457200">
                  <a:spcBef>
                    <a:spcPts val="600"/>
                  </a:spcBef>
                  <a:buFont typeface="Arial" panose="020B0604020202020204" pitchFamily="34" charset="0"/>
                  <a:buChar char="•"/>
                </a:pPr>
                <a14:m>
                  <m:oMath xmlns:m="http://schemas.openxmlformats.org/officeDocument/2006/math">
                    <m:sSub>
                      <m:sSubPr>
                        <m:ctrlPr>
                          <a:rPr lang="en-US" altLang="zh-CN" sz="2400" b="0" i="1">
                            <a:solidFill>
                              <a:srgbClr val="FE0567"/>
                            </a:solidFill>
                            <a:latin typeface="Cambria Math" panose="02040503050406030204" pitchFamily="18" charset="0"/>
                            <a:ea typeface="KaiTi" panose="02010609060101010101" pitchFamily="49" charset="-122"/>
                          </a:rPr>
                        </m:ctrlPr>
                      </m:sSubPr>
                      <m:e>
                        <m:r>
                          <a:rPr lang="en-US" altLang="zh-CN" sz="2400" b="0" i="1">
                            <a:solidFill>
                              <a:srgbClr val="FE0567"/>
                            </a:solidFill>
                            <a:latin typeface="Cambria Math" panose="02040503050406030204" pitchFamily="18" charset="0"/>
                            <a:ea typeface="KaiTi" panose="02010609060101010101" pitchFamily="49" charset="-122"/>
                          </a:rPr>
                          <m:t>𝐼</m:t>
                        </m:r>
                      </m:e>
                      <m:sub>
                        <m:r>
                          <a:rPr lang="en-US" altLang="zh-CN" sz="2400" b="0" i="1">
                            <a:solidFill>
                              <a:srgbClr val="FE0567"/>
                            </a:solidFill>
                            <a:latin typeface="Cambria Math" panose="02040503050406030204" pitchFamily="18" charset="0"/>
                            <a:ea typeface="KaiTi" panose="02010609060101010101" pitchFamily="49" charset="-122"/>
                          </a:rPr>
                          <m:t>𝐷</m:t>
                        </m:r>
                      </m:sub>
                    </m:sSub>
                    <m:r>
                      <a:rPr lang="en-US" altLang="zh-CN" sz="2400" b="0" i="1">
                        <a:solidFill>
                          <a:srgbClr val="FE0567"/>
                        </a:solidFill>
                        <a:latin typeface="Cambria Math" panose="02040503050406030204" pitchFamily="18" charset="0"/>
                        <a:ea typeface="KaiTi" panose="02010609060101010101" pitchFamily="49" charset="-122"/>
                      </a:rPr>
                      <m:t>≈0</m:t>
                    </m:r>
                  </m:oMath>
                </a14:m>
                <a:r>
                  <a:rPr lang="zh-CN" altLang="en-US" sz="2400" b="0" dirty="0">
                    <a:latin typeface="KaiTi" panose="02010609060101010101" pitchFamily="49" charset="-122"/>
                    <a:ea typeface="KaiTi" panose="02010609060101010101" pitchFamily="49" charset="-122"/>
                  </a:rPr>
                  <a:t>，二极管截止</a:t>
                </a:r>
                <a:r>
                  <a:rPr lang="en-US" altLang="zh-CN" sz="2400" b="0" dirty="0">
                    <a:latin typeface="KaiTi" panose="02010609060101010101" pitchFamily="49" charset="-122"/>
                    <a:ea typeface="KaiTi" panose="02010609060101010101" pitchFamily="49" charset="-122"/>
                  </a:rPr>
                  <a:t>(</a:t>
                </a:r>
                <a:r>
                  <a:rPr lang="zh-CN" altLang="en-US" sz="2400" b="0" dirty="0">
                    <a:latin typeface="KaiTi" panose="02010609060101010101" pitchFamily="49" charset="-122"/>
                    <a:ea typeface="KaiTi" panose="02010609060101010101" pitchFamily="49" charset="-122"/>
                  </a:rPr>
                  <a:t>相当于开关断开</a:t>
                </a:r>
                <a:r>
                  <a:rPr lang="en-US" altLang="zh-CN" sz="2400" b="0" dirty="0">
                    <a:latin typeface="KaiTi" panose="02010609060101010101" pitchFamily="49" charset="-122"/>
                    <a:ea typeface="KaiTi" panose="02010609060101010101" pitchFamily="49" charset="-122"/>
                  </a:rPr>
                  <a:t>)</a:t>
                </a:r>
                <a:r>
                  <a:rPr lang="zh-CN" altLang="en-US" sz="2400" b="0" dirty="0">
                    <a:latin typeface="KaiTi" panose="02010609060101010101" pitchFamily="49" charset="-122"/>
                    <a:ea typeface="KaiTi" panose="02010609060101010101" pitchFamily="49" charset="-122"/>
                  </a:rPr>
                  <a:t>，反向截止区</a:t>
                </a:r>
                <a:endParaRPr lang="en-US" altLang="zh-CN" sz="2400" b="0" dirty="0">
                  <a:latin typeface="KaiTi" panose="02010609060101010101" pitchFamily="49" charset="-122"/>
                  <a:ea typeface="KaiTi" panose="02010609060101010101" pitchFamily="49" charset="-122"/>
                </a:endParaRPr>
              </a:p>
              <a:p>
                <a:pPr marL="457200" indent="-457200">
                  <a:lnSpc>
                    <a:spcPct val="114000"/>
                  </a:lnSpc>
                  <a:spcBef>
                    <a:spcPts val="600"/>
                  </a:spcBef>
                  <a:buFont typeface="Arial" panose="020B0604020202020204" pitchFamily="34" charset="0"/>
                  <a:buChar char="•"/>
                </a:pPr>
                <a:r>
                  <a:rPr lang="zh-CN" altLang="en-US" sz="2400" b="0" dirty="0">
                    <a:latin typeface="KaiTi" panose="02010609060101010101" pitchFamily="49" charset="-122"/>
                    <a:ea typeface="KaiTi" panose="02010609060101010101" pitchFamily="49" charset="-122"/>
                  </a:rPr>
                  <a:t>当</a:t>
                </a:r>
                <a:r>
                  <a:rPr lang="en-US" altLang="zh-CN" sz="2400" b="0" dirty="0">
                    <a:latin typeface="KaiTi" panose="02010609060101010101" pitchFamily="49" charset="-122"/>
                    <a:ea typeface="KaiTi" panose="02010609060101010101" pitchFamily="49" charset="-122"/>
                  </a:rPr>
                  <a:t>U</a:t>
                </a:r>
                <a:r>
                  <a:rPr lang="zh-CN" altLang="en-US" sz="2400" b="0" dirty="0">
                    <a:latin typeface="KaiTi" panose="02010609060101010101" pitchFamily="49" charset="-122"/>
                    <a:ea typeface="KaiTi" panose="02010609060101010101" pitchFamily="49" charset="-122"/>
                  </a:rPr>
                  <a:t>到达</a:t>
                </a:r>
                <a:r>
                  <a:rPr lang="en-US" altLang="zh-CN" sz="2400" b="0" dirty="0">
                    <a:latin typeface="KaiTi" panose="02010609060101010101" pitchFamily="49" charset="-122"/>
                    <a:ea typeface="KaiTi" panose="02010609060101010101" pitchFamily="49" charset="-122"/>
                  </a:rPr>
                  <a:t>U</a:t>
                </a:r>
                <a:r>
                  <a:rPr lang="zh-CN" altLang="en-US" sz="2400" b="0" dirty="0">
                    <a:latin typeface="KaiTi" panose="02010609060101010101" pitchFamily="49" charset="-122"/>
                    <a:ea typeface="KaiTi" panose="02010609060101010101" pitchFamily="49" charset="-122"/>
                  </a:rPr>
                  <a:t>反向击穿电压时，二极管便进入反向击穿区，反向电流会急剧增加，若不限制电流数值，二极管就会因过热而损坏</a:t>
                </a:r>
                <a:endParaRPr lang="en-US" altLang="zh-CN" sz="2400" b="0" dirty="0">
                  <a:latin typeface="KaiTi" panose="02010609060101010101" pitchFamily="49" charset="-122"/>
                  <a:ea typeface="KaiTi" panose="02010609060101010101" pitchFamily="49" charset="-122"/>
                </a:endParaRPr>
              </a:p>
            </p:txBody>
          </p:sp>
        </mc:Choice>
        <mc:Fallback xmlns="">
          <p:sp>
            <p:nvSpPr>
              <p:cNvPr id="34" name="Text Box 7">
                <a:extLst>
                  <a:ext uri="{FF2B5EF4-FFF2-40B4-BE49-F238E27FC236}">
                    <a16:creationId xmlns:a16="http://schemas.microsoft.com/office/drawing/2014/main" id="{E3CAD284-8DB1-8193-1B06-9DFAE17AC68A}"/>
                  </a:ext>
                </a:extLst>
              </p:cNvPr>
              <p:cNvSpPr txBox="1">
                <a:spLocks noRot="1" noChangeAspect="1" noMove="1" noResize="1" noEditPoints="1" noAdjustHandles="1" noChangeArrowheads="1" noChangeShapeType="1" noTextEdit="1"/>
              </p:cNvSpPr>
              <p:nvPr/>
            </p:nvSpPr>
            <p:spPr bwMode="auto">
              <a:xfrm>
                <a:off x="4664909" y="3920193"/>
                <a:ext cx="7582115" cy="2256195"/>
              </a:xfrm>
              <a:prstGeom prst="rect">
                <a:avLst/>
              </a:prstGeom>
              <a:blipFill>
                <a:blip r:embed="rId3"/>
                <a:stretch>
                  <a:fillRect l="-1672" t="-3911" r="-1171" b="-5028"/>
                </a:stretch>
              </a:blip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r>
                  <a:rPr lang="zh-CN" altLang="en-US">
                    <a:noFill/>
                  </a:rPr>
                  <a:t> </a:t>
                </a:r>
              </a:p>
            </p:txBody>
          </p:sp>
        </mc:Fallback>
      </mc:AlternateContent>
      <p:sp>
        <p:nvSpPr>
          <p:cNvPr id="120" name="Text Box 96">
            <a:extLst>
              <a:ext uri="{FF2B5EF4-FFF2-40B4-BE49-F238E27FC236}">
                <a16:creationId xmlns:a16="http://schemas.microsoft.com/office/drawing/2014/main" id="{07F80B00-0D4D-032C-3B24-853DCEED6A0D}"/>
              </a:ext>
            </a:extLst>
          </p:cNvPr>
          <p:cNvSpPr txBox="1">
            <a:spLocks noChangeArrowheads="1"/>
          </p:cNvSpPr>
          <p:nvPr/>
        </p:nvSpPr>
        <p:spPr bwMode="auto">
          <a:xfrm>
            <a:off x="1088550" y="1778715"/>
            <a:ext cx="2909247"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zh-CN" altLang="en-US" dirty="0">
                <a:solidFill>
                  <a:srgbClr val="FF0066"/>
                </a:solidFill>
              </a:rPr>
              <a:t>伏安特性</a:t>
            </a:r>
          </a:p>
        </p:txBody>
      </p:sp>
      <p:grpSp>
        <p:nvGrpSpPr>
          <p:cNvPr id="5" name="组合 4">
            <a:extLst>
              <a:ext uri="{FF2B5EF4-FFF2-40B4-BE49-F238E27FC236}">
                <a16:creationId xmlns:a16="http://schemas.microsoft.com/office/drawing/2014/main" id="{32C631D5-D241-1C99-085E-077D891939F0}"/>
              </a:ext>
            </a:extLst>
          </p:cNvPr>
          <p:cNvGrpSpPr/>
          <p:nvPr/>
        </p:nvGrpSpPr>
        <p:grpSpPr>
          <a:xfrm>
            <a:off x="321327" y="2440832"/>
            <a:ext cx="4010025" cy="3698456"/>
            <a:chOff x="363401" y="2477932"/>
            <a:chExt cx="4010025" cy="3698456"/>
          </a:xfrm>
        </p:grpSpPr>
        <p:sp>
          <p:nvSpPr>
            <p:cNvPr id="38" name="Text Box 12">
              <a:extLst>
                <a:ext uri="{FF2B5EF4-FFF2-40B4-BE49-F238E27FC236}">
                  <a16:creationId xmlns:a16="http://schemas.microsoft.com/office/drawing/2014/main" id="{D9ED3853-550C-7A27-B325-0ADB75AC79AB}"/>
                </a:ext>
              </a:extLst>
            </p:cNvPr>
            <p:cNvSpPr txBox="1">
              <a:spLocks noChangeArrowheads="1"/>
            </p:cNvSpPr>
            <p:nvPr/>
          </p:nvSpPr>
          <p:spPr bwMode="auto">
            <a:xfrm>
              <a:off x="841239" y="5714723"/>
              <a:ext cx="2687638" cy="4616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zh-CN" altLang="en-US" sz="2400" dirty="0"/>
                <a:t>硅二极管伏安曲线</a:t>
              </a:r>
            </a:p>
          </p:txBody>
        </p:sp>
        <p:grpSp>
          <p:nvGrpSpPr>
            <p:cNvPr id="102" name="Group 97">
              <a:extLst>
                <a:ext uri="{FF2B5EF4-FFF2-40B4-BE49-F238E27FC236}">
                  <a16:creationId xmlns:a16="http://schemas.microsoft.com/office/drawing/2014/main" id="{31F78C19-B58E-8B72-E563-3E59D0A82EAE}"/>
                </a:ext>
              </a:extLst>
            </p:cNvPr>
            <p:cNvGrpSpPr>
              <a:grpSpLocks/>
            </p:cNvGrpSpPr>
            <p:nvPr/>
          </p:nvGrpSpPr>
          <p:grpSpPr bwMode="auto">
            <a:xfrm>
              <a:off x="363401" y="2477932"/>
              <a:ext cx="4010025" cy="2997200"/>
              <a:chOff x="2955" y="770"/>
              <a:chExt cx="2526" cy="1888"/>
            </a:xfrm>
          </p:grpSpPr>
          <p:sp>
            <p:nvSpPr>
              <p:cNvPr id="103" name="Text Box 13">
                <a:extLst>
                  <a:ext uri="{FF2B5EF4-FFF2-40B4-BE49-F238E27FC236}">
                    <a16:creationId xmlns:a16="http://schemas.microsoft.com/office/drawing/2014/main" id="{8DFC3722-943A-FC2A-DFC4-8E806372E845}"/>
                  </a:ext>
                </a:extLst>
              </p:cNvPr>
              <p:cNvSpPr txBox="1">
                <a:spLocks noChangeArrowheads="1"/>
              </p:cNvSpPr>
              <p:nvPr/>
            </p:nvSpPr>
            <p:spPr bwMode="auto">
              <a:xfrm>
                <a:off x="4604" y="971"/>
                <a:ext cx="865" cy="518"/>
              </a:xfrm>
              <a:prstGeom prst="rect">
                <a:avLst/>
              </a:prstGeom>
              <a:noFill/>
              <a:ln>
                <a:noFill/>
              </a:ln>
              <a:effectLst/>
              <a:extLst>
                <a:ext uri="{909E8E84-426E-40DD-AFC4-6F175D3DCCD1}">
                  <a14:hiddenFill xmlns:a14="http://schemas.microsoft.com/office/drawing/2010/main">
                    <a:solidFill>
                      <a:srgbClr val="FFFF00"/>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zh-CN" altLang="zh-CN" sz="2400" dirty="0">
                    <a:solidFill>
                      <a:srgbClr val="FF0066"/>
                    </a:solidFill>
                  </a:rPr>
                  <a:t>正向</a:t>
                </a:r>
              </a:p>
              <a:p>
                <a:pPr eaLnBrk="1" hangingPunct="1"/>
                <a:r>
                  <a:rPr lang="zh-CN" altLang="zh-CN" sz="2400" dirty="0">
                    <a:solidFill>
                      <a:srgbClr val="FF0066"/>
                    </a:solidFill>
                  </a:rPr>
                  <a:t>导通区</a:t>
                </a:r>
                <a:endParaRPr lang="zh-CN" altLang="en-US" sz="2400" dirty="0">
                  <a:solidFill>
                    <a:srgbClr val="FF0066"/>
                  </a:solidFill>
                </a:endParaRPr>
              </a:p>
            </p:txBody>
          </p:sp>
          <p:sp>
            <p:nvSpPr>
              <p:cNvPr id="104" name="Text Box 14">
                <a:extLst>
                  <a:ext uri="{FF2B5EF4-FFF2-40B4-BE49-F238E27FC236}">
                    <a16:creationId xmlns:a16="http://schemas.microsoft.com/office/drawing/2014/main" id="{204782B9-0002-4B60-F197-403C8575AC43}"/>
                  </a:ext>
                </a:extLst>
              </p:cNvPr>
              <p:cNvSpPr txBox="1">
                <a:spLocks noChangeArrowheads="1"/>
              </p:cNvSpPr>
              <p:nvPr/>
            </p:nvSpPr>
            <p:spPr bwMode="auto">
              <a:xfrm>
                <a:off x="3380" y="1250"/>
                <a:ext cx="839" cy="518"/>
              </a:xfrm>
              <a:prstGeom prst="rect">
                <a:avLst/>
              </a:prstGeom>
              <a:noFill/>
              <a:ln>
                <a:noFill/>
              </a:ln>
              <a:effectLst/>
              <a:extLst>
                <a:ext uri="{909E8E84-426E-40DD-AFC4-6F175D3DCCD1}">
                  <a14:hiddenFill xmlns:a14="http://schemas.microsoft.com/office/drawing/2010/main">
                    <a:solidFill>
                      <a:srgbClr val="FFFF00"/>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zh-CN" altLang="zh-CN" sz="2400" dirty="0">
                    <a:solidFill>
                      <a:schemeClr val="accent2"/>
                    </a:solidFill>
                  </a:rPr>
                  <a:t>反向</a:t>
                </a:r>
              </a:p>
              <a:p>
                <a:pPr eaLnBrk="1" hangingPunct="1"/>
                <a:r>
                  <a:rPr lang="zh-CN" altLang="zh-CN" sz="2400" dirty="0">
                    <a:solidFill>
                      <a:schemeClr val="accent2"/>
                    </a:solidFill>
                  </a:rPr>
                  <a:t>截止区</a:t>
                </a:r>
                <a:endParaRPr lang="zh-CN" altLang="en-US" sz="2400" dirty="0">
                  <a:solidFill>
                    <a:schemeClr val="accent2"/>
                  </a:solidFill>
                </a:endParaRPr>
              </a:p>
            </p:txBody>
          </p:sp>
          <p:sp>
            <p:nvSpPr>
              <p:cNvPr id="105" name="Text Box 15">
                <a:extLst>
                  <a:ext uri="{FF2B5EF4-FFF2-40B4-BE49-F238E27FC236}">
                    <a16:creationId xmlns:a16="http://schemas.microsoft.com/office/drawing/2014/main" id="{621FB31E-87D4-0740-91D4-5972861A770C}"/>
                  </a:ext>
                </a:extLst>
              </p:cNvPr>
              <p:cNvSpPr txBox="1">
                <a:spLocks noChangeArrowheads="1"/>
              </p:cNvSpPr>
              <p:nvPr/>
            </p:nvSpPr>
            <p:spPr bwMode="auto">
              <a:xfrm>
                <a:off x="3146" y="2108"/>
                <a:ext cx="849" cy="518"/>
              </a:xfrm>
              <a:prstGeom prst="rect">
                <a:avLst/>
              </a:prstGeom>
              <a:noFill/>
              <a:ln>
                <a:noFill/>
              </a:ln>
              <a:effectLst/>
              <a:extLst>
                <a:ext uri="{909E8E84-426E-40DD-AFC4-6F175D3DCCD1}">
                  <a14:hiddenFill xmlns:a14="http://schemas.microsoft.com/office/drawing/2010/main">
                    <a:solidFill>
                      <a:srgbClr val="FFFF00"/>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zh-CN" altLang="zh-CN" sz="2400" dirty="0">
                    <a:solidFill>
                      <a:srgbClr val="996600"/>
                    </a:solidFill>
                  </a:rPr>
                  <a:t>反向</a:t>
                </a:r>
              </a:p>
              <a:p>
                <a:pPr eaLnBrk="1" hangingPunct="1"/>
                <a:r>
                  <a:rPr lang="zh-CN" altLang="zh-CN" sz="2400" dirty="0">
                    <a:solidFill>
                      <a:srgbClr val="996600"/>
                    </a:solidFill>
                  </a:rPr>
                  <a:t>击穿区</a:t>
                </a:r>
                <a:endParaRPr lang="zh-CN" altLang="en-US" sz="2400" dirty="0">
                  <a:solidFill>
                    <a:srgbClr val="996600"/>
                  </a:solidFill>
                </a:endParaRPr>
              </a:p>
            </p:txBody>
          </p:sp>
          <p:sp>
            <p:nvSpPr>
              <p:cNvPr id="106" name="Line 16">
                <a:extLst>
                  <a:ext uri="{FF2B5EF4-FFF2-40B4-BE49-F238E27FC236}">
                    <a16:creationId xmlns:a16="http://schemas.microsoft.com/office/drawing/2014/main" id="{BB182ECB-7C0F-A658-265A-0281D8FD65D6}"/>
                  </a:ext>
                </a:extLst>
              </p:cNvPr>
              <p:cNvSpPr>
                <a:spLocks noChangeShapeType="1"/>
              </p:cNvSpPr>
              <p:nvPr/>
            </p:nvSpPr>
            <p:spPr bwMode="auto">
              <a:xfrm flipV="1">
                <a:off x="3056" y="1840"/>
                <a:ext cx="2214" cy="0"/>
              </a:xfrm>
              <a:prstGeom prst="line">
                <a:avLst/>
              </a:prstGeom>
              <a:noFill/>
              <a:ln w="38100">
                <a:solidFill>
                  <a:schemeClr val="tx1"/>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07" name="Line 17">
                <a:extLst>
                  <a:ext uri="{FF2B5EF4-FFF2-40B4-BE49-F238E27FC236}">
                    <a16:creationId xmlns:a16="http://schemas.microsoft.com/office/drawing/2014/main" id="{8E9A8EDD-BA44-618F-34D5-998FB53C3BB1}"/>
                  </a:ext>
                </a:extLst>
              </p:cNvPr>
              <p:cNvSpPr>
                <a:spLocks noChangeShapeType="1"/>
              </p:cNvSpPr>
              <p:nvPr/>
            </p:nvSpPr>
            <p:spPr bwMode="auto">
              <a:xfrm flipV="1">
                <a:off x="4130" y="844"/>
                <a:ext cx="0" cy="1794"/>
              </a:xfrm>
              <a:prstGeom prst="line">
                <a:avLst/>
              </a:prstGeom>
              <a:noFill/>
              <a:ln w="38100">
                <a:solidFill>
                  <a:schemeClr val="tx1"/>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08" name="Line 18">
                <a:extLst>
                  <a:ext uri="{FF2B5EF4-FFF2-40B4-BE49-F238E27FC236}">
                    <a16:creationId xmlns:a16="http://schemas.microsoft.com/office/drawing/2014/main" id="{76FE6C32-E2DA-BD35-7BA1-7C7A82623117}"/>
                  </a:ext>
                </a:extLst>
              </p:cNvPr>
              <p:cNvSpPr>
                <a:spLocks noChangeShapeType="1"/>
              </p:cNvSpPr>
              <p:nvPr/>
            </p:nvSpPr>
            <p:spPr bwMode="auto">
              <a:xfrm flipV="1">
                <a:off x="4430" y="1792"/>
                <a:ext cx="0" cy="36"/>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09" name="Line 19">
                <a:extLst>
                  <a:ext uri="{FF2B5EF4-FFF2-40B4-BE49-F238E27FC236}">
                    <a16:creationId xmlns:a16="http://schemas.microsoft.com/office/drawing/2014/main" id="{A8968E9F-6B48-8CD6-96B3-97B6EC3333DF}"/>
                  </a:ext>
                </a:extLst>
              </p:cNvPr>
              <p:cNvSpPr>
                <a:spLocks noChangeShapeType="1"/>
              </p:cNvSpPr>
              <p:nvPr/>
            </p:nvSpPr>
            <p:spPr bwMode="auto">
              <a:xfrm flipV="1">
                <a:off x="4564" y="1794"/>
                <a:ext cx="0" cy="42"/>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10" name="Freeform 20">
                <a:extLst>
                  <a:ext uri="{FF2B5EF4-FFF2-40B4-BE49-F238E27FC236}">
                    <a16:creationId xmlns:a16="http://schemas.microsoft.com/office/drawing/2014/main" id="{8EF7EB3F-6FAA-6A96-5D67-1AFDF1E1F8C7}"/>
                  </a:ext>
                </a:extLst>
              </p:cNvPr>
              <p:cNvSpPr>
                <a:spLocks/>
              </p:cNvSpPr>
              <p:nvPr/>
            </p:nvSpPr>
            <p:spPr bwMode="auto">
              <a:xfrm>
                <a:off x="4133" y="841"/>
                <a:ext cx="475" cy="1013"/>
              </a:xfrm>
              <a:custGeom>
                <a:avLst/>
                <a:gdLst>
                  <a:gd name="T0" fmla="*/ 0 w 475"/>
                  <a:gd name="T1" fmla="*/ 994 h 1013"/>
                  <a:gd name="T2" fmla="*/ 344 w 475"/>
                  <a:gd name="T3" fmla="*/ 915 h 1013"/>
                  <a:gd name="T4" fmla="*/ 446 w 475"/>
                  <a:gd name="T5" fmla="*/ 406 h 1013"/>
                  <a:gd name="T6" fmla="*/ 465 w 475"/>
                  <a:gd name="T7" fmla="*/ 144 h 1013"/>
                  <a:gd name="T8" fmla="*/ 475 w 475"/>
                  <a:gd name="T9" fmla="*/ 0 h 101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75" h="1013">
                    <a:moveTo>
                      <a:pt x="0" y="994"/>
                    </a:moveTo>
                    <a:cubicBezTo>
                      <a:pt x="57" y="981"/>
                      <a:pt x="270" y="1013"/>
                      <a:pt x="344" y="915"/>
                    </a:cubicBezTo>
                    <a:cubicBezTo>
                      <a:pt x="418" y="817"/>
                      <a:pt x="426" y="534"/>
                      <a:pt x="446" y="406"/>
                    </a:cubicBezTo>
                    <a:cubicBezTo>
                      <a:pt x="466" y="278"/>
                      <a:pt x="460" y="212"/>
                      <a:pt x="465" y="144"/>
                    </a:cubicBezTo>
                    <a:cubicBezTo>
                      <a:pt x="470" y="76"/>
                      <a:pt x="473" y="30"/>
                      <a:pt x="475" y="0"/>
                    </a:cubicBezTo>
                  </a:path>
                </a:pathLst>
              </a:custGeom>
              <a:noFill/>
              <a:ln w="28575" cmpd="sng">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11" name="Freeform 21">
                <a:extLst>
                  <a:ext uri="{FF2B5EF4-FFF2-40B4-BE49-F238E27FC236}">
                    <a16:creationId xmlns:a16="http://schemas.microsoft.com/office/drawing/2014/main" id="{DA1D9D44-338C-EC92-36BA-1F96DCC7B89A}"/>
                  </a:ext>
                </a:extLst>
              </p:cNvPr>
              <p:cNvSpPr>
                <a:spLocks/>
              </p:cNvSpPr>
              <p:nvPr/>
            </p:nvSpPr>
            <p:spPr bwMode="auto">
              <a:xfrm>
                <a:off x="3128" y="1834"/>
                <a:ext cx="1000" cy="824"/>
              </a:xfrm>
              <a:custGeom>
                <a:avLst/>
                <a:gdLst>
                  <a:gd name="T0" fmla="*/ 1000 w 1000"/>
                  <a:gd name="T1" fmla="*/ 0 h 824"/>
                  <a:gd name="T2" fmla="*/ 181 w 1000"/>
                  <a:gd name="T3" fmla="*/ 53 h 824"/>
                  <a:gd name="T4" fmla="*/ 40 w 1000"/>
                  <a:gd name="T5" fmla="*/ 219 h 824"/>
                  <a:gd name="T6" fmla="*/ 0 w 1000"/>
                  <a:gd name="T7" fmla="*/ 824 h 82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000" h="824">
                    <a:moveTo>
                      <a:pt x="1000" y="0"/>
                    </a:moveTo>
                    <a:cubicBezTo>
                      <a:pt x="864" y="6"/>
                      <a:pt x="341" y="16"/>
                      <a:pt x="181" y="53"/>
                    </a:cubicBezTo>
                    <a:cubicBezTo>
                      <a:pt x="21" y="90"/>
                      <a:pt x="70" y="91"/>
                      <a:pt x="40" y="219"/>
                    </a:cubicBezTo>
                    <a:cubicBezTo>
                      <a:pt x="10" y="347"/>
                      <a:pt x="8" y="698"/>
                      <a:pt x="0" y="824"/>
                    </a:cubicBezTo>
                  </a:path>
                </a:pathLst>
              </a:custGeom>
              <a:noFill/>
              <a:ln w="28575" cmpd="sng">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12" name="Text Box 23">
                <a:extLst>
                  <a:ext uri="{FF2B5EF4-FFF2-40B4-BE49-F238E27FC236}">
                    <a16:creationId xmlns:a16="http://schemas.microsoft.com/office/drawing/2014/main" id="{3093BBA7-B484-B31A-DDD3-44668805EEA5}"/>
                  </a:ext>
                </a:extLst>
              </p:cNvPr>
              <p:cNvSpPr txBox="1">
                <a:spLocks noChangeArrowheads="1"/>
              </p:cNvSpPr>
              <p:nvPr/>
            </p:nvSpPr>
            <p:spPr bwMode="auto">
              <a:xfrm>
                <a:off x="4204" y="1827"/>
                <a:ext cx="316"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kumimoji="0" lang="en-US" altLang="zh-CN" sz="2000">
                    <a:solidFill>
                      <a:srgbClr val="0033CC"/>
                    </a:solidFill>
                    <a:ea typeface="楷体_GB2312" pitchFamily="49" charset="-122"/>
                  </a:rPr>
                  <a:t>0.5</a:t>
                </a:r>
              </a:p>
            </p:txBody>
          </p:sp>
          <p:sp>
            <p:nvSpPr>
              <p:cNvPr id="113" name="Text Box 24">
                <a:extLst>
                  <a:ext uri="{FF2B5EF4-FFF2-40B4-BE49-F238E27FC236}">
                    <a16:creationId xmlns:a16="http://schemas.microsoft.com/office/drawing/2014/main" id="{1B45C9AC-DA47-80CE-B364-4B688FA2FBF6}"/>
                  </a:ext>
                </a:extLst>
              </p:cNvPr>
              <p:cNvSpPr txBox="1">
                <a:spLocks noChangeArrowheads="1"/>
              </p:cNvSpPr>
              <p:nvPr/>
            </p:nvSpPr>
            <p:spPr bwMode="auto">
              <a:xfrm>
                <a:off x="4496" y="1825"/>
                <a:ext cx="316"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kumimoji="0" lang="en-US" altLang="zh-CN" sz="2000">
                    <a:solidFill>
                      <a:srgbClr val="FF0066"/>
                    </a:solidFill>
                    <a:ea typeface="楷体_GB2312" pitchFamily="49" charset="-122"/>
                  </a:rPr>
                  <a:t>0.7</a:t>
                </a:r>
              </a:p>
            </p:txBody>
          </p:sp>
          <p:sp>
            <p:nvSpPr>
              <p:cNvPr id="114" name="Text Box 25">
                <a:extLst>
                  <a:ext uri="{FF2B5EF4-FFF2-40B4-BE49-F238E27FC236}">
                    <a16:creationId xmlns:a16="http://schemas.microsoft.com/office/drawing/2014/main" id="{A5C58F1D-97A5-370F-B5BF-B0F321276B7F}"/>
                  </a:ext>
                </a:extLst>
              </p:cNvPr>
              <p:cNvSpPr txBox="1">
                <a:spLocks noChangeArrowheads="1"/>
              </p:cNvSpPr>
              <p:nvPr/>
            </p:nvSpPr>
            <p:spPr bwMode="auto">
              <a:xfrm>
                <a:off x="3688" y="781"/>
                <a:ext cx="446"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kumimoji="0" lang="en-US" altLang="zh-CN" sz="2000">
                    <a:solidFill>
                      <a:srgbClr val="FF0066"/>
                    </a:solidFill>
                    <a:latin typeface="宋体" panose="02010600030101010101" pitchFamily="2" charset="-122"/>
                  </a:rPr>
                  <a:t>/</a:t>
                </a:r>
                <a:r>
                  <a:rPr kumimoji="0" lang="en-US" altLang="zh-CN" sz="2000">
                    <a:solidFill>
                      <a:srgbClr val="FF0066"/>
                    </a:solidFill>
                    <a:ea typeface="楷体_GB2312" pitchFamily="49" charset="-122"/>
                  </a:rPr>
                  <a:t>mA</a:t>
                </a:r>
                <a:endParaRPr kumimoji="0" lang="en-US" altLang="zh-CN" sz="2000" b="0">
                  <a:solidFill>
                    <a:srgbClr val="FF0066"/>
                  </a:solidFill>
                  <a:latin typeface="Arial" panose="020B0604020202020204" pitchFamily="34" charset="0"/>
                  <a:ea typeface="楷体_GB2312" pitchFamily="49" charset="-122"/>
                </a:endParaRPr>
              </a:p>
            </p:txBody>
          </p:sp>
          <p:graphicFrame>
            <p:nvGraphicFramePr>
              <p:cNvPr id="115" name="Object 27">
                <a:extLst>
                  <a:ext uri="{FF2B5EF4-FFF2-40B4-BE49-F238E27FC236}">
                    <a16:creationId xmlns:a16="http://schemas.microsoft.com/office/drawing/2014/main" id="{41DF7C6E-ADAE-1953-4B4D-28BD16F22322}"/>
                  </a:ext>
                </a:extLst>
              </p:cNvPr>
              <p:cNvGraphicFramePr>
                <a:graphicFrameLocks noChangeAspect="1"/>
              </p:cNvGraphicFramePr>
              <p:nvPr/>
            </p:nvGraphicFramePr>
            <p:xfrm>
              <a:off x="3526" y="770"/>
              <a:ext cx="208" cy="232"/>
            </p:xfrm>
            <a:graphic>
              <a:graphicData uri="http://schemas.openxmlformats.org/presentationml/2006/ole">
                <mc:AlternateContent xmlns:mc="http://schemas.openxmlformats.org/markup-compatibility/2006">
                  <mc:Choice xmlns:v="urn:schemas-microsoft-com:vml" Requires="v">
                    <p:oleObj name="公式" r:id="rId4" imgW="276127" imgH="314203" progId="Equation.3">
                      <p:embed/>
                    </p:oleObj>
                  </mc:Choice>
                  <mc:Fallback>
                    <p:oleObj name="公式" r:id="rId4" imgW="276127" imgH="314203" progId="Equation.3">
                      <p:embed/>
                      <p:pic>
                        <p:nvPicPr>
                          <p:cNvPr id="115" name="Object 27">
                            <a:extLst>
                              <a:ext uri="{FF2B5EF4-FFF2-40B4-BE49-F238E27FC236}">
                                <a16:creationId xmlns:a16="http://schemas.microsoft.com/office/drawing/2014/main" id="{41DF7C6E-ADAE-1953-4B4D-28BD16F22322}"/>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526" y="770"/>
                            <a:ext cx="208" cy="23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116" name="Object 28">
                <a:extLst>
                  <a:ext uri="{FF2B5EF4-FFF2-40B4-BE49-F238E27FC236}">
                    <a16:creationId xmlns:a16="http://schemas.microsoft.com/office/drawing/2014/main" id="{44C7CF10-C8AA-20A1-BC1E-FF8AB9B4E997}"/>
                  </a:ext>
                </a:extLst>
              </p:cNvPr>
              <p:cNvGraphicFramePr>
                <a:graphicFrameLocks noChangeAspect="1"/>
              </p:cNvGraphicFramePr>
              <p:nvPr/>
            </p:nvGraphicFramePr>
            <p:xfrm>
              <a:off x="4949" y="1913"/>
              <a:ext cx="247" cy="232"/>
            </p:xfrm>
            <a:graphic>
              <a:graphicData uri="http://schemas.openxmlformats.org/presentationml/2006/ole">
                <mc:AlternateContent xmlns:mc="http://schemas.openxmlformats.org/markup-compatibility/2006">
                  <mc:Choice xmlns:v="urn:schemas-microsoft-com:vml" Requires="v">
                    <p:oleObj name="公式" r:id="rId6" imgW="333406" imgH="314203" progId="Equation.3">
                      <p:embed/>
                    </p:oleObj>
                  </mc:Choice>
                  <mc:Fallback>
                    <p:oleObj name="公式" r:id="rId6" imgW="333406" imgH="314203" progId="Equation.3">
                      <p:embed/>
                      <p:pic>
                        <p:nvPicPr>
                          <p:cNvPr id="116" name="Object 28">
                            <a:extLst>
                              <a:ext uri="{FF2B5EF4-FFF2-40B4-BE49-F238E27FC236}">
                                <a16:creationId xmlns:a16="http://schemas.microsoft.com/office/drawing/2014/main" id="{44C7CF10-C8AA-20A1-BC1E-FF8AB9B4E997}"/>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4949" y="1913"/>
                            <a:ext cx="247" cy="23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117" name="Text Box 29">
                <a:extLst>
                  <a:ext uri="{FF2B5EF4-FFF2-40B4-BE49-F238E27FC236}">
                    <a16:creationId xmlns:a16="http://schemas.microsoft.com/office/drawing/2014/main" id="{8124ED8C-1214-457D-6905-F54F35633911}"/>
                  </a:ext>
                </a:extLst>
              </p:cNvPr>
              <p:cNvSpPr txBox="1">
                <a:spLocks noChangeArrowheads="1"/>
              </p:cNvSpPr>
              <p:nvPr/>
            </p:nvSpPr>
            <p:spPr bwMode="auto">
              <a:xfrm>
                <a:off x="5168" y="1907"/>
                <a:ext cx="313"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kumimoji="0" lang="en-US" altLang="zh-CN" sz="2000">
                    <a:solidFill>
                      <a:srgbClr val="FF0066"/>
                    </a:solidFill>
                    <a:latin typeface="宋体" panose="02010600030101010101" pitchFamily="2" charset="-122"/>
                  </a:rPr>
                  <a:t>/</a:t>
                </a:r>
                <a:r>
                  <a:rPr kumimoji="0" lang="en-US" altLang="zh-CN" sz="2000">
                    <a:solidFill>
                      <a:srgbClr val="FF0066"/>
                    </a:solidFill>
                    <a:ea typeface="楷体_GB2312" pitchFamily="49" charset="-122"/>
                  </a:rPr>
                  <a:t>V</a:t>
                </a:r>
                <a:endParaRPr kumimoji="0" lang="en-US" altLang="zh-CN" sz="2000">
                  <a:solidFill>
                    <a:srgbClr val="FF0066"/>
                  </a:solidFill>
                  <a:latin typeface="Arial" panose="020B0604020202020204" pitchFamily="34" charset="0"/>
                  <a:ea typeface="楷体_GB2312" pitchFamily="49" charset="-122"/>
                </a:endParaRPr>
              </a:p>
            </p:txBody>
          </p:sp>
          <p:sp>
            <p:nvSpPr>
              <p:cNvPr id="118" name="Text Box 30">
                <a:extLst>
                  <a:ext uri="{FF2B5EF4-FFF2-40B4-BE49-F238E27FC236}">
                    <a16:creationId xmlns:a16="http://schemas.microsoft.com/office/drawing/2014/main" id="{368FD33F-47A9-7959-F652-131FD518F7ED}"/>
                  </a:ext>
                </a:extLst>
              </p:cNvPr>
              <p:cNvSpPr txBox="1">
                <a:spLocks noChangeArrowheads="1"/>
              </p:cNvSpPr>
              <p:nvPr/>
            </p:nvSpPr>
            <p:spPr bwMode="auto">
              <a:xfrm>
                <a:off x="3948" y="1827"/>
                <a:ext cx="196"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kumimoji="0" lang="en-US" altLang="zh-CN" sz="2000">
                    <a:ea typeface="楷体_GB2312" pitchFamily="49" charset="-122"/>
                  </a:rPr>
                  <a:t>0</a:t>
                </a:r>
              </a:p>
            </p:txBody>
          </p:sp>
          <p:graphicFrame>
            <p:nvGraphicFramePr>
              <p:cNvPr id="119" name="Object 86">
                <a:extLst>
                  <a:ext uri="{FF2B5EF4-FFF2-40B4-BE49-F238E27FC236}">
                    <a16:creationId xmlns:a16="http://schemas.microsoft.com/office/drawing/2014/main" id="{FF0BB28C-8522-D882-E033-1C5099223966}"/>
                  </a:ext>
                </a:extLst>
              </p:cNvPr>
              <p:cNvGraphicFramePr>
                <a:graphicFrameLocks noChangeAspect="1"/>
              </p:cNvGraphicFramePr>
              <p:nvPr/>
            </p:nvGraphicFramePr>
            <p:xfrm>
              <a:off x="2955" y="1536"/>
              <a:ext cx="431" cy="305"/>
            </p:xfrm>
            <a:graphic>
              <a:graphicData uri="http://schemas.openxmlformats.org/presentationml/2006/ole">
                <mc:AlternateContent xmlns:mc="http://schemas.openxmlformats.org/markup-compatibility/2006">
                  <mc:Choice xmlns:v="urn:schemas-microsoft-com:vml" Requires="v">
                    <p:oleObj name="Equation" r:id="rId8" imgW="285853" imgH="180855" progId="Equation.3">
                      <p:embed/>
                    </p:oleObj>
                  </mc:Choice>
                  <mc:Fallback>
                    <p:oleObj name="Equation" r:id="rId8" imgW="285853" imgH="180855" progId="Equation.3">
                      <p:embed/>
                      <p:pic>
                        <p:nvPicPr>
                          <p:cNvPr id="119" name="Object 86">
                            <a:extLst>
                              <a:ext uri="{FF2B5EF4-FFF2-40B4-BE49-F238E27FC236}">
                                <a16:creationId xmlns:a16="http://schemas.microsoft.com/office/drawing/2014/main" id="{FF0BB28C-8522-D882-E033-1C5099223966}"/>
                              </a:ext>
                            </a:extLst>
                          </p:cNvPr>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2955" y="1536"/>
                            <a:ext cx="431" cy="30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p:sp>
          <p:nvSpPr>
            <p:cNvPr id="121" name="圆角矩形标注 1">
              <a:extLst>
                <a:ext uri="{FF2B5EF4-FFF2-40B4-BE49-F238E27FC236}">
                  <a16:creationId xmlns:a16="http://schemas.microsoft.com/office/drawing/2014/main" id="{57AFE951-70E5-67E9-C211-AF4E00EDAB91}"/>
                </a:ext>
              </a:extLst>
            </p:cNvPr>
            <p:cNvSpPr>
              <a:spLocks noChangeArrowheads="1"/>
            </p:cNvSpPr>
            <p:nvPr/>
          </p:nvSpPr>
          <p:spPr bwMode="auto">
            <a:xfrm>
              <a:off x="2809738" y="4781395"/>
              <a:ext cx="1066800" cy="511175"/>
            </a:xfrm>
            <a:prstGeom prst="wedgeRoundRectCallout">
              <a:avLst>
                <a:gd name="adj1" fmla="val -55898"/>
                <a:gd name="adj2" fmla="val -97407"/>
                <a:gd name="adj3" fmla="val 16667"/>
              </a:avLst>
            </a:prstGeom>
            <a:solidFill>
              <a:srgbClr val="FFC000"/>
            </a:solidFill>
            <a:ln w="9525" algn="ctr">
              <a:solidFill>
                <a:schemeClr val="tx1"/>
              </a:solidFill>
              <a:round/>
              <a:headEnd/>
              <a:tailEnd/>
            </a:ln>
            <a:effectLst/>
          </p:spPr>
          <p:txBody>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zh-CN" altLang="en-US" sz="1600" dirty="0">
                  <a:solidFill>
                    <a:srgbClr val="FF0000"/>
                  </a:solidFill>
                </a:rPr>
                <a:t>死区电压</a:t>
              </a:r>
            </a:p>
          </p:txBody>
        </p:sp>
        <p:cxnSp>
          <p:nvCxnSpPr>
            <p:cNvPr id="122" name="直接连接符 2">
              <a:extLst>
                <a:ext uri="{FF2B5EF4-FFF2-40B4-BE49-F238E27FC236}">
                  <a16:creationId xmlns:a16="http://schemas.microsoft.com/office/drawing/2014/main" id="{68DBABCD-7F8D-BF8A-0918-E064A6CD2655}"/>
                </a:ext>
              </a:extLst>
            </p:cNvPr>
            <p:cNvCxnSpPr/>
            <p:nvPr/>
          </p:nvCxnSpPr>
          <p:spPr bwMode="auto">
            <a:xfrm>
              <a:off x="1525588" y="4194020"/>
              <a:ext cx="12427" cy="699845"/>
            </a:xfrm>
            <a:prstGeom prst="line">
              <a:avLst/>
            </a:prstGeom>
            <a:solidFill>
              <a:schemeClr val="accent1"/>
            </a:solidFill>
            <a:ln w="19050" cap="flat" cmpd="sng" algn="ctr">
              <a:solidFill>
                <a:srgbClr val="FF0000"/>
              </a:solidFill>
              <a:prstDash val="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23" name="直接连接符 95">
              <a:extLst>
                <a:ext uri="{FF2B5EF4-FFF2-40B4-BE49-F238E27FC236}">
                  <a16:creationId xmlns:a16="http://schemas.microsoft.com/office/drawing/2014/main" id="{4AA00EC1-DED4-6C98-0A32-A2F75856319C}"/>
                </a:ext>
              </a:extLst>
            </p:cNvPr>
            <p:cNvCxnSpPr/>
            <p:nvPr/>
          </p:nvCxnSpPr>
          <p:spPr bwMode="auto">
            <a:xfrm>
              <a:off x="2543174" y="3425382"/>
              <a:ext cx="12427" cy="699845"/>
            </a:xfrm>
            <a:prstGeom prst="line">
              <a:avLst/>
            </a:prstGeom>
            <a:solidFill>
              <a:schemeClr val="accent1"/>
            </a:solidFill>
            <a:ln w="19050" cap="flat" cmpd="sng" algn="ctr">
              <a:solidFill>
                <a:srgbClr val="FF0000"/>
              </a:solidFill>
              <a:prstDash val="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grpSp>
      <p:sp>
        <p:nvSpPr>
          <p:cNvPr id="6" name="灯片编号占位符 5">
            <a:extLst>
              <a:ext uri="{FF2B5EF4-FFF2-40B4-BE49-F238E27FC236}">
                <a16:creationId xmlns:a16="http://schemas.microsoft.com/office/drawing/2014/main" id="{47DE0F2E-4D08-9D34-E41E-E9CA7F006AB0}"/>
              </a:ext>
            </a:extLst>
          </p:cNvPr>
          <p:cNvSpPr>
            <a:spLocks noGrp="1"/>
          </p:cNvSpPr>
          <p:nvPr>
            <p:ph type="sldNum" sz="quarter" idx="12"/>
          </p:nvPr>
        </p:nvSpPr>
        <p:spPr/>
        <p:txBody>
          <a:bodyPr/>
          <a:lstStyle/>
          <a:p>
            <a:fld id="{392CBAA0-59E6-204E-8F03-85E5040D48B8}" type="slidenum">
              <a:rPr kumimoji="1" lang="zh-CN" altLang="en-US" smtClean="0"/>
              <a:t>15</a:t>
            </a:fld>
            <a:r>
              <a:rPr kumimoji="1" lang="en-US" altLang="zh-CN"/>
              <a:t>/132</a:t>
            </a:r>
            <a:endParaRPr kumimoji="1" lang="zh-CN" altLang="en-US" dirty="0"/>
          </a:p>
        </p:txBody>
      </p:sp>
    </p:spTree>
    <p:extLst>
      <p:ext uri="{BB962C8B-B14F-4D97-AF65-F5344CB8AC3E}">
        <p14:creationId xmlns:p14="http://schemas.microsoft.com/office/powerpoint/2010/main" val="202937980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120"/>
                                        </p:tgtEl>
                                        <p:attrNameLst>
                                          <p:attrName>style.visibility</p:attrName>
                                        </p:attrNameLst>
                                      </p:cBhvr>
                                      <p:to>
                                        <p:strVal val="visible"/>
                                      </p:to>
                                    </p:set>
                                    <p:animEffect transition="in" filter="wipe(left)">
                                      <p:cBhvr>
                                        <p:cTn id="7" dur="500"/>
                                        <p:tgtEl>
                                          <p:spTgt spid="120"/>
                                        </p:tgtEl>
                                      </p:cBhvr>
                                    </p:animEffect>
                                  </p:childTnLst>
                                </p:cTn>
                              </p:par>
                            </p:childTnLst>
                          </p:cTn>
                        </p:par>
                        <p:par>
                          <p:cTn id="8" fill="hold">
                            <p:stCondLst>
                              <p:cond delay="500"/>
                            </p:stCondLst>
                            <p:childTnLst>
                              <p:par>
                                <p:cTn id="9" presetID="22" presetClass="entr" presetSubtype="8" fill="hold" nodeType="afterEffect">
                                  <p:stCondLst>
                                    <p:cond delay="0"/>
                                  </p:stCondLst>
                                  <p:childTnLst>
                                    <p:set>
                                      <p:cBhvr>
                                        <p:cTn id="10" dur="1" fill="hold">
                                          <p:stCondLst>
                                            <p:cond delay="0"/>
                                          </p:stCondLst>
                                        </p:cTn>
                                        <p:tgtEl>
                                          <p:spTgt spid="5"/>
                                        </p:tgtEl>
                                        <p:attrNameLst>
                                          <p:attrName>style.visibility</p:attrName>
                                        </p:attrNameLst>
                                      </p:cBhvr>
                                      <p:to>
                                        <p:strVal val="visible"/>
                                      </p:to>
                                    </p:set>
                                    <p:animEffect transition="in" filter="wipe(left)">
                                      <p:cBhvr>
                                        <p:cTn id="11" dur="500"/>
                                        <p:tgtEl>
                                          <p:spTgt spid="5"/>
                                        </p:tgtEl>
                                      </p:cBhvr>
                                    </p:animEffect>
                                  </p:childTnLst>
                                </p:cTn>
                              </p:par>
                            </p:childTnLst>
                          </p:cTn>
                        </p:par>
                      </p:childTnLst>
                    </p:cTn>
                  </p:par>
                  <p:par>
                    <p:cTn id="12" fill="hold">
                      <p:stCondLst>
                        <p:cond delay="indefinite"/>
                      </p:stCondLst>
                      <p:childTnLst>
                        <p:par>
                          <p:cTn id="13" fill="hold">
                            <p:stCondLst>
                              <p:cond delay="0"/>
                            </p:stCondLst>
                            <p:childTnLst>
                              <p:par>
                                <p:cTn id="14" presetID="22" presetClass="entr" presetSubtype="8" fill="hold" nodeType="clickEffect">
                                  <p:stCondLst>
                                    <p:cond delay="0"/>
                                  </p:stCondLst>
                                  <p:childTnLst>
                                    <p:set>
                                      <p:cBhvr>
                                        <p:cTn id="15" dur="1" fill="hold">
                                          <p:stCondLst>
                                            <p:cond delay="0"/>
                                          </p:stCondLst>
                                        </p:cTn>
                                        <p:tgtEl>
                                          <p:spTgt spid="31">
                                            <p:txEl>
                                              <p:pRg st="0" end="0"/>
                                            </p:txEl>
                                          </p:spTgt>
                                        </p:tgtEl>
                                        <p:attrNameLst>
                                          <p:attrName>style.visibility</p:attrName>
                                        </p:attrNameLst>
                                      </p:cBhvr>
                                      <p:to>
                                        <p:strVal val="visible"/>
                                      </p:to>
                                    </p:set>
                                    <p:animEffect transition="in" filter="wipe(left)">
                                      <p:cBhvr>
                                        <p:cTn id="16" dur="500"/>
                                        <p:tgtEl>
                                          <p:spTgt spid="31">
                                            <p:txEl>
                                              <p:pRg st="0" end="0"/>
                                            </p:txEl>
                                          </p:spTgt>
                                        </p:tgtEl>
                                      </p:cBhvr>
                                    </p:animEffect>
                                  </p:childTnLst>
                                </p:cTn>
                              </p:par>
                            </p:childTnLst>
                          </p:cTn>
                        </p:par>
                        <p:par>
                          <p:cTn id="17" fill="hold">
                            <p:stCondLst>
                              <p:cond delay="500"/>
                            </p:stCondLst>
                            <p:childTnLst>
                              <p:par>
                                <p:cTn id="18" presetID="22" presetClass="entr" presetSubtype="8" fill="hold" nodeType="afterEffect">
                                  <p:stCondLst>
                                    <p:cond delay="0"/>
                                  </p:stCondLst>
                                  <p:childTnLst>
                                    <p:set>
                                      <p:cBhvr>
                                        <p:cTn id="19" dur="1" fill="hold">
                                          <p:stCondLst>
                                            <p:cond delay="0"/>
                                          </p:stCondLst>
                                        </p:cTn>
                                        <p:tgtEl>
                                          <p:spTgt spid="34">
                                            <p:txEl>
                                              <p:pRg st="0" end="0"/>
                                            </p:txEl>
                                          </p:spTgt>
                                        </p:tgtEl>
                                        <p:attrNameLst>
                                          <p:attrName>style.visibility</p:attrName>
                                        </p:attrNameLst>
                                      </p:cBhvr>
                                      <p:to>
                                        <p:strVal val="visible"/>
                                      </p:to>
                                    </p:set>
                                    <p:animEffect transition="in" filter="wipe(left)">
                                      <p:cBhvr>
                                        <p:cTn id="20" dur="500"/>
                                        <p:tgtEl>
                                          <p:spTgt spid="34">
                                            <p:txEl>
                                              <p:pRg st="0" end="0"/>
                                            </p:txEl>
                                          </p:spTgt>
                                        </p:tgtEl>
                                      </p:cBhvr>
                                    </p:animEffect>
                                  </p:childTnLst>
                                </p:cTn>
                              </p:par>
                            </p:childTnLst>
                          </p:cTn>
                        </p:par>
                      </p:childTnLst>
                    </p:cTn>
                  </p:par>
                  <p:par>
                    <p:cTn id="21" fill="hold">
                      <p:stCondLst>
                        <p:cond delay="indefinite"/>
                      </p:stCondLst>
                      <p:childTnLst>
                        <p:par>
                          <p:cTn id="22" fill="hold">
                            <p:stCondLst>
                              <p:cond delay="0"/>
                            </p:stCondLst>
                            <p:childTnLst>
                              <p:par>
                                <p:cTn id="23" presetID="22" presetClass="entr" presetSubtype="8" fill="hold" nodeType="clickEffect">
                                  <p:stCondLst>
                                    <p:cond delay="0"/>
                                  </p:stCondLst>
                                  <p:childTnLst>
                                    <p:set>
                                      <p:cBhvr>
                                        <p:cTn id="24" dur="1" fill="hold">
                                          <p:stCondLst>
                                            <p:cond delay="0"/>
                                          </p:stCondLst>
                                        </p:cTn>
                                        <p:tgtEl>
                                          <p:spTgt spid="31">
                                            <p:txEl>
                                              <p:pRg st="1" end="1"/>
                                            </p:txEl>
                                          </p:spTgt>
                                        </p:tgtEl>
                                        <p:attrNameLst>
                                          <p:attrName>style.visibility</p:attrName>
                                        </p:attrNameLst>
                                      </p:cBhvr>
                                      <p:to>
                                        <p:strVal val="visible"/>
                                      </p:to>
                                    </p:set>
                                    <p:animEffect transition="in" filter="wipe(left)">
                                      <p:cBhvr>
                                        <p:cTn id="25" dur="500"/>
                                        <p:tgtEl>
                                          <p:spTgt spid="31">
                                            <p:txEl>
                                              <p:pRg st="1" end="1"/>
                                            </p:txEl>
                                          </p:spTgt>
                                        </p:tgtEl>
                                      </p:cBhvr>
                                    </p:animEffect>
                                  </p:childTnLst>
                                </p:cTn>
                              </p:par>
                            </p:childTnLst>
                          </p:cTn>
                        </p:par>
                      </p:childTnLst>
                    </p:cTn>
                  </p:par>
                  <p:par>
                    <p:cTn id="26" fill="hold">
                      <p:stCondLst>
                        <p:cond delay="indefinite"/>
                      </p:stCondLst>
                      <p:childTnLst>
                        <p:par>
                          <p:cTn id="27" fill="hold">
                            <p:stCondLst>
                              <p:cond delay="0"/>
                            </p:stCondLst>
                            <p:childTnLst>
                              <p:par>
                                <p:cTn id="28" presetID="22" presetClass="entr" presetSubtype="8" fill="hold" nodeType="clickEffect">
                                  <p:stCondLst>
                                    <p:cond delay="0"/>
                                  </p:stCondLst>
                                  <p:childTnLst>
                                    <p:set>
                                      <p:cBhvr>
                                        <p:cTn id="29" dur="1" fill="hold">
                                          <p:stCondLst>
                                            <p:cond delay="0"/>
                                          </p:stCondLst>
                                        </p:cTn>
                                        <p:tgtEl>
                                          <p:spTgt spid="31">
                                            <p:txEl>
                                              <p:pRg st="2" end="2"/>
                                            </p:txEl>
                                          </p:spTgt>
                                        </p:tgtEl>
                                        <p:attrNameLst>
                                          <p:attrName>style.visibility</p:attrName>
                                        </p:attrNameLst>
                                      </p:cBhvr>
                                      <p:to>
                                        <p:strVal val="visible"/>
                                      </p:to>
                                    </p:set>
                                    <p:animEffect transition="in" filter="wipe(left)">
                                      <p:cBhvr>
                                        <p:cTn id="30" dur="500"/>
                                        <p:tgtEl>
                                          <p:spTgt spid="31">
                                            <p:txEl>
                                              <p:pRg st="2" end="2"/>
                                            </p:txEl>
                                          </p:spTgt>
                                        </p:tgtEl>
                                      </p:cBhvr>
                                    </p:animEffect>
                                  </p:childTnLst>
                                </p:cTn>
                              </p:par>
                            </p:childTnLst>
                          </p:cTn>
                        </p:par>
                      </p:childTnLst>
                    </p:cTn>
                  </p:par>
                  <p:par>
                    <p:cTn id="31" fill="hold">
                      <p:stCondLst>
                        <p:cond delay="indefinite"/>
                      </p:stCondLst>
                      <p:childTnLst>
                        <p:par>
                          <p:cTn id="32" fill="hold">
                            <p:stCondLst>
                              <p:cond delay="0"/>
                            </p:stCondLst>
                            <p:childTnLst>
                              <p:par>
                                <p:cTn id="33" presetID="22" presetClass="entr" presetSubtype="8" fill="hold" nodeType="clickEffect">
                                  <p:stCondLst>
                                    <p:cond delay="0"/>
                                  </p:stCondLst>
                                  <p:childTnLst>
                                    <p:set>
                                      <p:cBhvr>
                                        <p:cTn id="34" dur="1" fill="hold">
                                          <p:stCondLst>
                                            <p:cond delay="0"/>
                                          </p:stCondLst>
                                        </p:cTn>
                                        <p:tgtEl>
                                          <p:spTgt spid="31">
                                            <p:txEl>
                                              <p:pRg st="3" end="3"/>
                                            </p:txEl>
                                          </p:spTgt>
                                        </p:tgtEl>
                                        <p:attrNameLst>
                                          <p:attrName>style.visibility</p:attrName>
                                        </p:attrNameLst>
                                      </p:cBhvr>
                                      <p:to>
                                        <p:strVal val="visible"/>
                                      </p:to>
                                    </p:set>
                                    <p:animEffect transition="in" filter="wipe(left)">
                                      <p:cBhvr>
                                        <p:cTn id="35" dur="500"/>
                                        <p:tgtEl>
                                          <p:spTgt spid="31">
                                            <p:txEl>
                                              <p:pRg st="3" end="3"/>
                                            </p:txEl>
                                          </p:spTgt>
                                        </p:tgtEl>
                                      </p:cBhvr>
                                    </p:animEffect>
                                  </p:childTnLst>
                                </p:cTn>
                              </p:par>
                            </p:childTnLst>
                          </p:cTn>
                        </p:par>
                      </p:childTnLst>
                    </p:cTn>
                  </p:par>
                  <p:par>
                    <p:cTn id="36" fill="hold">
                      <p:stCondLst>
                        <p:cond delay="indefinite"/>
                      </p:stCondLst>
                      <p:childTnLst>
                        <p:par>
                          <p:cTn id="37" fill="hold">
                            <p:stCondLst>
                              <p:cond delay="0"/>
                            </p:stCondLst>
                            <p:childTnLst>
                              <p:par>
                                <p:cTn id="38" presetID="22" presetClass="entr" presetSubtype="8" fill="hold" nodeType="clickEffect">
                                  <p:stCondLst>
                                    <p:cond delay="0"/>
                                  </p:stCondLst>
                                  <p:childTnLst>
                                    <p:set>
                                      <p:cBhvr>
                                        <p:cTn id="39" dur="1" fill="hold">
                                          <p:stCondLst>
                                            <p:cond delay="0"/>
                                          </p:stCondLst>
                                        </p:cTn>
                                        <p:tgtEl>
                                          <p:spTgt spid="34">
                                            <p:txEl>
                                              <p:pRg st="1" end="1"/>
                                            </p:txEl>
                                          </p:spTgt>
                                        </p:tgtEl>
                                        <p:attrNameLst>
                                          <p:attrName>style.visibility</p:attrName>
                                        </p:attrNameLst>
                                      </p:cBhvr>
                                      <p:to>
                                        <p:strVal val="visible"/>
                                      </p:to>
                                    </p:set>
                                    <p:animEffect transition="in" filter="wipe(left)">
                                      <p:cBhvr>
                                        <p:cTn id="40" dur="500"/>
                                        <p:tgtEl>
                                          <p:spTgt spid="34">
                                            <p:txEl>
                                              <p:pRg st="1" end="1"/>
                                            </p:txEl>
                                          </p:spTgt>
                                        </p:tgtEl>
                                      </p:cBhvr>
                                    </p:animEffect>
                                  </p:childTnLst>
                                </p:cTn>
                              </p:par>
                            </p:childTnLst>
                          </p:cTn>
                        </p:par>
                      </p:childTnLst>
                    </p:cTn>
                  </p:par>
                  <p:par>
                    <p:cTn id="41" fill="hold">
                      <p:stCondLst>
                        <p:cond delay="indefinite"/>
                      </p:stCondLst>
                      <p:childTnLst>
                        <p:par>
                          <p:cTn id="42" fill="hold">
                            <p:stCondLst>
                              <p:cond delay="0"/>
                            </p:stCondLst>
                            <p:childTnLst>
                              <p:par>
                                <p:cTn id="43" presetID="22" presetClass="entr" presetSubtype="8" fill="hold" nodeType="clickEffect">
                                  <p:stCondLst>
                                    <p:cond delay="0"/>
                                  </p:stCondLst>
                                  <p:childTnLst>
                                    <p:set>
                                      <p:cBhvr>
                                        <p:cTn id="44" dur="1" fill="hold">
                                          <p:stCondLst>
                                            <p:cond delay="0"/>
                                          </p:stCondLst>
                                        </p:cTn>
                                        <p:tgtEl>
                                          <p:spTgt spid="34">
                                            <p:txEl>
                                              <p:pRg st="2" end="2"/>
                                            </p:txEl>
                                          </p:spTgt>
                                        </p:tgtEl>
                                        <p:attrNameLst>
                                          <p:attrName>style.visibility</p:attrName>
                                        </p:attrNameLst>
                                      </p:cBhvr>
                                      <p:to>
                                        <p:strVal val="visible"/>
                                      </p:to>
                                    </p:set>
                                    <p:animEffect transition="in" filter="wipe(left)">
                                      <p:cBhvr>
                                        <p:cTn id="45" dur="500"/>
                                        <p:tgtEl>
                                          <p:spTgt spid="34">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0" grpId="0"/>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标题 3">
            <a:extLst>
              <a:ext uri="{FF2B5EF4-FFF2-40B4-BE49-F238E27FC236}">
                <a16:creationId xmlns:a16="http://schemas.microsoft.com/office/drawing/2014/main" id="{A3557054-D826-9F4E-A18F-AE9DEA5A0C65}"/>
              </a:ext>
            </a:extLst>
          </p:cNvPr>
          <p:cNvSpPr>
            <a:spLocks noGrp="1"/>
          </p:cNvSpPr>
          <p:nvPr>
            <p:ph type="title"/>
          </p:nvPr>
        </p:nvSpPr>
        <p:spPr/>
        <p:txBody>
          <a:bodyPr>
            <a:normAutofit/>
          </a:bodyPr>
          <a:lstStyle/>
          <a:p>
            <a:r>
              <a:rPr kumimoji="1" lang="en-US" altLang="zh-CN" dirty="0"/>
              <a:t>1.1</a:t>
            </a:r>
            <a:r>
              <a:rPr kumimoji="1" lang="zh-CN" altLang="en-US" dirty="0"/>
              <a:t> 半导体二极管的开关特性</a:t>
            </a:r>
          </a:p>
        </p:txBody>
      </p:sp>
      <p:sp>
        <p:nvSpPr>
          <p:cNvPr id="30" name="Text Box 3">
            <a:extLst>
              <a:ext uri="{FF2B5EF4-FFF2-40B4-BE49-F238E27FC236}">
                <a16:creationId xmlns:a16="http://schemas.microsoft.com/office/drawing/2014/main" id="{66035E2B-2067-AF83-022C-DC63865AF652}"/>
              </a:ext>
            </a:extLst>
          </p:cNvPr>
          <p:cNvSpPr txBox="1">
            <a:spLocks noChangeArrowheads="1"/>
          </p:cNvSpPr>
          <p:nvPr/>
        </p:nvSpPr>
        <p:spPr bwMode="auto">
          <a:xfrm>
            <a:off x="0" y="831424"/>
            <a:ext cx="1219200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zh-CN" altLang="en-US" dirty="0">
                <a:solidFill>
                  <a:srgbClr val="0033CC"/>
                </a:solidFill>
              </a:rPr>
              <a:t>一、静态特性</a:t>
            </a:r>
            <a:r>
              <a:rPr lang="en-US" altLang="zh-CN" dirty="0">
                <a:solidFill>
                  <a:srgbClr val="0033CC"/>
                </a:solidFill>
              </a:rPr>
              <a:t>	2.</a:t>
            </a:r>
            <a:r>
              <a:rPr lang="zh-CN" altLang="en-US" dirty="0">
                <a:solidFill>
                  <a:srgbClr val="0033CC"/>
                </a:solidFill>
              </a:rPr>
              <a:t> 半导体二极管的开关作用</a:t>
            </a:r>
          </a:p>
        </p:txBody>
      </p:sp>
      <p:grpSp>
        <p:nvGrpSpPr>
          <p:cNvPr id="32" name="Group 79">
            <a:extLst>
              <a:ext uri="{FF2B5EF4-FFF2-40B4-BE49-F238E27FC236}">
                <a16:creationId xmlns:a16="http://schemas.microsoft.com/office/drawing/2014/main" id="{D617DA8D-E5D5-5189-024F-FB43C209F97D}"/>
              </a:ext>
            </a:extLst>
          </p:cNvPr>
          <p:cNvGrpSpPr>
            <a:grpSpLocks/>
          </p:cNvGrpSpPr>
          <p:nvPr/>
        </p:nvGrpSpPr>
        <p:grpSpPr bwMode="auto">
          <a:xfrm>
            <a:off x="6372960" y="1828564"/>
            <a:ext cx="3940175" cy="2265363"/>
            <a:chOff x="2818" y="1235"/>
            <a:chExt cx="2482" cy="1427"/>
          </a:xfrm>
        </p:grpSpPr>
        <p:sp>
          <p:nvSpPr>
            <p:cNvPr id="33" name="Oval 80">
              <a:extLst>
                <a:ext uri="{FF2B5EF4-FFF2-40B4-BE49-F238E27FC236}">
                  <a16:creationId xmlns:a16="http://schemas.microsoft.com/office/drawing/2014/main" id="{6CE2A355-B260-F209-A267-C3A3ECD7E4E9}"/>
                </a:ext>
              </a:extLst>
            </p:cNvPr>
            <p:cNvSpPr>
              <a:spLocks noChangeArrowheads="1"/>
            </p:cNvSpPr>
            <p:nvPr/>
          </p:nvSpPr>
          <p:spPr bwMode="auto">
            <a:xfrm>
              <a:off x="2972" y="2039"/>
              <a:ext cx="226" cy="226"/>
            </a:xfrm>
            <a:prstGeom prst="ellipse">
              <a:avLst/>
            </a:prstGeom>
            <a:solidFill>
              <a:srgbClr val="CCFFFF"/>
            </a:solidFill>
            <a:ln w="381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35" name="Line 81">
              <a:extLst>
                <a:ext uri="{FF2B5EF4-FFF2-40B4-BE49-F238E27FC236}">
                  <a16:creationId xmlns:a16="http://schemas.microsoft.com/office/drawing/2014/main" id="{25C595A1-CF27-3780-DEB6-EF86026B84F6}"/>
                </a:ext>
              </a:extLst>
            </p:cNvPr>
            <p:cNvSpPr>
              <a:spLocks noChangeShapeType="1"/>
            </p:cNvSpPr>
            <p:nvPr/>
          </p:nvSpPr>
          <p:spPr bwMode="auto">
            <a:xfrm>
              <a:off x="3088" y="1675"/>
              <a:ext cx="1754"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6" name="AutoShape 82">
              <a:extLst>
                <a:ext uri="{FF2B5EF4-FFF2-40B4-BE49-F238E27FC236}">
                  <a16:creationId xmlns:a16="http://schemas.microsoft.com/office/drawing/2014/main" id="{0185BAC1-076D-A737-FF0C-F1AE4161DE4E}"/>
                </a:ext>
              </a:extLst>
            </p:cNvPr>
            <p:cNvSpPr>
              <a:spLocks noChangeArrowheads="1"/>
            </p:cNvSpPr>
            <p:nvPr/>
          </p:nvSpPr>
          <p:spPr bwMode="auto">
            <a:xfrm rot="5400000">
              <a:off x="3696" y="1556"/>
              <a:ext cx="226" cy="227"/>
            </a:xfrm>
            <a:prstGeom prst="triangle">
              <a:avLst>
                <a:gd name="adj" fmla="val 50000"/>
              </a:avLst>
            </a:prstGeom>
            <a:noFill/>
            <a:ln w="3810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37" name="Line 83">
              <a:extLst>
                <a:ext uri="{FF2B5EF4-FFF2-40B4-BE49-F238E27FC236}">
                  <a16:creationId xmlns:a16="http://schemas.microsoft.com/office/drawing/2014/main" id="{A5F3075D-E61A-3A14-7584-42C195D7AAB1}"/>
                </a:ext>
              </a:extLst>
            </p:cNvPr>
            <p:cNvSpPr>
              <a:spLocks noChangeShapeType="1"/>
            </p:cNvSpPr>
            <p:nvPr/>
          </p:nvSpPr>
          <p:spPr bwMode="auto">
            <a:xfrm>
              <a:off x="3929" y="1573"/>
              <a:ext cx="0" cy="227"/>
            </a:xfrm>
            <a:prstGeom prst="line">
              <a:avLst/>
            </a:prstGeom>
            <a:noFill/>
            <a:ln w="571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9" name="Line 84">
              <a:extLst>
                <a:ext uri="{FF2B5EF4-FFF2-40B4-BE49-F238E27FC236}">
                  <a16:creationId xmlns:a16="http://schemas.microsoft.com/office/drawing/2014/main" id="{2B52FEEF-9DB9-1F07-9A17-35CADE172EE2}"/>
                </a:ext>
              </a:extLst>
            </p:cNvPr>
            <p:cNvSpPr>
              <a:spLocks noChangeShapeType="1"/>
            </p:cNvSpPr>
            <p:nvPr/>
          </p:nvSpPr>
          <p:spPr bwMode="auto">
            <a:xfrm>
              <a:off x="3090" y="1664"/>
              <a:ext cx="0" cy="998"/>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40" name="Rectangle 85">
              <a:extLst>
                <a:ext uri="{FF2B5EF4-FFF2-40B4-BE49-F238E27FC236}">
                  <a16:creationId xmlns:a16="http://schemas.microsoft.com/office/drawing/2014/main" id="{7D043C32-07A2-05C0-7084-D599A8158F10}"/>
                </a:ext>
              </a:extLst>
            </p:cNvPr>
            <p:cNvSpPr>
              <a:spLocks noChangeArrowheads="1"/>
            </p:cNvSpPr>
            <p:nvPr/>
          </p:nvSpPr>
          <p:spPr bwMode="auto">
            <a:xfrm>
              <a:off x="4769" y="1999"/>
              <a:ext cx="136" cy="363"/>
            </a:xfrm>
            <a:prstGeom prst="rect">
              <a:avLst/>
            </a:prstGeom>
            <a:solidFill>
              <a:srgbClr val="CCFFFF"/>
            </a:solidFill>
            <a:ln w="3810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41" name="Line 86">
              <a:extLst>
                <a:ext uri="{FF2B5EF4-FFF2-40B4-BE49-F238E27FC236}">
                  <a16:creationId xmlns:a16="http://schemas.microsoft.com/office/drawing/2014/main" id="{899DABCD-7A5F-0A0D-64C9-21F4162F1B90}"/>
                </a:ext>
              </a:extLst>
            </p:cNvPr>
            <p:cNvSpPr>
              <a:spLocks noChangeShapeType="1"/>
            </p:cNvSpPr>
            <p:nvPr/>
          </p:nvSpPr>
          <p:spPr bwMode="auto">
            <a:xfrm>
              <a:off x="3092" y="2654"/>
              <a:ext cx="1758"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42" name="Text Box 87">
              <a:extLst>
                <a:ext uri="{FF2B5EF4-FFF2-40B4-BE49-F238E27FC236}">
                  <a16:creationId xmlns:a16="http://schemas.microsoft.com/office/drawing/2014/main" id="{BA312C78-BFB7-FA86-6803-743FEF1BA08C}"/>
                </a:ext>
              </a:extLst>
            </p:cNvPr>
            <p:cNvSpPr txBox="1">
              <a:spLocks noChangeArrowheads="1"/>
            </p:cNvSpPr>
            <p:nvPr/>
          </p:nvSpPr>
          <p:spPr bwMode="auto">
            <a:xfrm>
              <a:off x="3686" y="1235"/>
              <a:ext cx="278"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kumimoji="0" lang="en-US" altLang="zh-CN">
                  <a:solidFill>
                    <a:srgbClr val="FF0066"/>
                  </a:solidFill>
                </a:rPr>
                <a:t>D</a:t>
              </a:r>
            </a:p>
          </p:txBody>
        </p:sp>
        <p:sp>
          <p:nvSpPr>
            <p:cNvPr id="43" name="Text Box 88">
              <a:extLst>
                <a:ext uri="{FF2B5EF4-FFF2-40B4-BE49-F238E27FC236}">
                  <a16:creationId xmlns:a16="http://schemas.microsoft.com/office/drawing/2014/main" id="{B4A18D4B-56A0-5047-31E5-BE4BE4BAE725}"/>
                </a:ext>
              </a:extLst>
            </p:cNvPr>
            <p:cNvSpPr txBox="1">
              <a:spLocks noChangeArrowheads="1"/>
            </p:cNvSpPr>
            <p:nvPr/>
          </p:nvSpPr>
          <p:spPr bwMode="auto">
            <a:xfrm>
              <a:off x="3249" y="2027"/>
              <a:ext cx="116"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kumimoji="0" lang="zh-CN" altLang="zh-CN" sz="1800" b="0">
                <a:latin typeface="Arial" panose="020B0604020202020204" pitchFamily="34" charset="0"/>
              </a:endParaRPr>
            </a:p>
          </p:txBody>
        </p:sp>
        <p:sp>
          <p:nvSpPr>
            <p:cNvPr id="44" name="Text Box 89">
              <a:extLst>
                <a:ext uri="{FF2B5EF4-FFF2-40B4-BE49-F238E27FC236}">
                  <a16:creationId xmlns:a16="http://schemas.microsoft.com/office/drawing/2014/main" id="{2870B4A5-0A1F-8CA9-167E-547C05C64D3F}"/>
                </a:ext>
              </a:extLst>
            </p:cNvPr>
            <p:cNvSpPr txBox="1">
              <a:spLocks noChangeArrowheads="1"/>
            </p:cNvSpPr>
            <p:nvPr/>
          </p:nvSpPr>
          <p:spPr bwMode="auto">
            <a:xfrm>
              <a:off x="2818" y="1705"/>
              <a:ext cx="228"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kumimoji="0" lang="en-US" altLang="zh-CN">
                  <a:solidFill>
                    <a:srgbClr val="FF0066"/>
                  </a:solidFill>
                  <a:latin typeface="宋体" panose="02010600030101010101" pitchFamily="2" charset="-122"/>
                </a:rPr>
                <a:t>+</a:t>
              </a:r>
            </a:p>
          </p:txBody>
        </p:sp>
        <p:sp>
          <p:nvSpPr>
            <p:cNvPr id="45" name="Text Box 90">
              <a:extLst>
                <a:ext uri="{FF2B5EF4-FFF2-40B4-BE49-F238E27FC236}">
                  <a16:creationId xmlns:a16="http://schemas.microsoft.com/office/drawing/2014/main" id="{4030C299-4F91-77FE-E180-7E3AACFCEA14}"/>
                </a:ext>
              </a:extLst>
            </p:cNvPr>
            <p:cNvSpPr txBox="1">
              <a:spLocks noChangeArrowheads="1"/>
            </p:cNvSpPr>
            <p:nvPr/>
          </p:nvSpPr>
          <p:spPr bwMode="auto">
            <a:xfrm>
              <a:off x="2829" y="2232"/>
              <a:ext cx="228"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kumimoji="0" lang="en-US" altLang="zh-CN">
                  <a:solidFill>
                    <a:srgbClr val="FF0066"/>
                  </a:solidFill>
                  <a:latin typeface="宋体" panose="02010600030101010101" pitchFamily="2" charset="-122"/>
                </a:rPr>
                <a:t>-</a:t>
              </a:r>
            </a:p>
          </p:txBody>
        </p:sp>
        <p:graphicFrame>
          <p:nvGraphicFramePr>
            <p:cNvPr id="46" name="Object 91">
              <a:extLst>
                <a:ext uri="{FF2B5EF4-FFF2-40B4-BE49-F238E27FC236}">
                  <a16:creationId xmlns:a16="http://schemas.microsoft.com/office/drawing/2014/main" id="{F8BC371A-80DD-7A95-41CF-1F3D157CB02A}"/>
                </a:ext>
              </a:extLst>
            </p:cNvPr>
            <p:cNvGraphicFramePr>
              <a:graphicFrameLocks noChangeAspect="1"/>
            </p:cNvGraphicFramePr>
            <p:nvPr/>
          </p:nvGraphicFramePr>
          <p:xfrm>
            <a:off x="3238" y="1964"/>
            <a:ext cx="292" cy="366"/>
          </p:xfrm>
          <a:graphic>
            <a:graphicData uri="http://schemas.openxmlformats.org/presentationml/2006/ole">
              <mc:AlternateContent xmlns:mc="http://schemas.openxmlformats.org/markup-compatibility/2006">
                <mc:Choice xmlns:v="urn:schemas-microsoft-com:vml" Requires="v">
                  <p:oleObj name="公式" r:id="rId2" imgW="133470" imgH="180855" progId="Equation.3">
                    <p:embed/>
                  </p:oleObj>
                </mc:Choice>
                <mc:Fallback>
                  <p:oleObj name="公式" r:id="rId2" imgW="133470" imgH="180855" progId="Equation.3">
                    <p:embed/>
                    <p:pic>
                      <p:nvPicPr>
                        <p:cNvPr id="46" name="Object 91">
                          <a:extLst>
                            <a:ext uri="{FF2B5EF4-FFF2-40B4-BE49-F238E27FC236}">
                              <a16:creationId xmlns:a16="http://schemas.microsoft.com/office/drawing/2014/main" id="{F8BC371A-80DD-7A95-41CF-1F3D157CB02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238" y="1964"/>
                          <a:ext cx="292" cy="36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47" name="Line 92">
              <a:extLst>
                <a:ext uri="{FF2B5EF4-FFF2-40B4-BE49-F238E27FC236}">
                  <a16:creationId xmlns:a16="http://schemas.microsoft.com/office/drawing/2014/main" id="{C2C1C259-882E-4060-7579-478D12BCCB92}"/>
                </a:ext>
              </a:extLst>
            </p:cNvPr>
            <p:cNvSpPr>
              <a:spLocks noChangeShapeType="1"/>
            </p:cNvSpPr>
            <p:nvPr/>
          </p:nvSpPr>
          <p:spPr bwMode="auto">
            <a:xfrm flipV="1">
              <a:off x="4833" y="1666"/>
              <a:ext cx="0" cy="334"/>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48" name="Line 93">
              <a:extLst>
                <a:ext uri="{FF2B5EF4-FFF2-40B4-BE49-F238E27FC236}">
                  <a16:creationId xmlns:a16="http://schemas.microsoft.com/office/drawing/2014/main" id="{8F327DB7-AEFF-E514-2AFB-202448E920B4}"/>
                </a:ext>
              </a:extLst>
            </p:cNvPr>
            <p:cNvSpPr>
              <a:spLocks noChangeShapeType="1"/>
            </p:cNvSpPr>
            <p:nvPr/>
          </p:nvSpPr>
          <p:spPr bwMode="auto">
            <a:xfrm flipV="1">
              <a:off x="4841" y="2359"/>
              <a:ext cx="0" cy="301"/>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49" name="Text Box 94">
              <a:extLst>
                <a:ext uri="{FF2B5EF4-FFF2-40B4-BE49-F238E27FC236}">
                  <a16:creationId xmlns:a16="http://schemas.microsoft.com/office/drawing/2014/main" id="{33235FE5-3684-EA5D-EE1B-E82D9644FECC}"/>
                </a:ext>
              </a:extLst>
            </p:cNvPr>
            <p:cNvSpPr txBox="1">
              <a:spLocks noChangeArrowheads="1"/>
            </p:cNvSpPr>
            <p:nvPr/>
          </p:nvSpPr>
          <p:spPr bwMode="auto">
            <a:xfrm>
              <a:off x="4932" y="1705"/>
              <a:ext cx="224"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kumimoji="0" lang="en-US" altLang="zh-CN">
                  <a:solidFill>
                    <a:srgbClr val="FF0066"/>
                  </a:solidFill>
                  <a:latin typeface="宋体" panose="02010600030101010101" pitchFamily="2" charset="-122"/>
                </a:rPr>
                <a:t>+</a:t>
              </a:r>
            </a:p>
          </p:txBody>
        </p:sp>
        <p:sp>
          <p:nvSpPr>
            <p:cNvPr id="50" name="Text Box 95">
              <a:extLst>
                <a:ext uri="{FF2B5EF4-FFF2-40B4-BE49-F238E27FC236}">
                  <a16:creationId xmlns:a16="http://schemas.microsoft.com/office/drawing/2014/main" id="{6A0830A3-4975-B8BB-B082-C574F5FB7693}"/>
                </a:ext>
              </a:extLst>
            </p:cNvPr>
            <p:cNvSpPr txBox="1">
              <a:spLocks noChangeArrowheads="1"/>
            </p:cNvSpPr>
            <p:nvPr/>
          </p:nvSpPr>
          <p:spPr bwMode="auto">
            <a:xfrm>
              <a:off x="4973" y="2233"/>
              <a:ext cx="228"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kumimoji="0" lang="en-US" altLang="zh-CN">
                  <a:solidFill>
                    <a:srgbClr val="FF0066"/>
                  </a:solidFill>
                  <a:latin typeface="宋体" panose="02010600030101010101" pitchFamily="2" charset="-122"/>
                </a:rPr>
                <a:t>-</a:t>
              </a:r>
            </a:p>
          </p:txBody>
        </p:sp>
        <p:graphicFrame>
          <p:nvGraphicFramePr>
            <p:cNvPr id="51" name="Object 96">
              <a:extLst>
                <a:ext uri="{FF2B5EF4-FFF2-40B4-BE49-F238E27FC236}">
                  <a16:creationId xmlns:a16="http://schemas.microsoft.com/office/drawing/2014/main" id="{560DF5F0-41E6-DFFD-213F-23D591A2BDA1}"/>
                </a:ext>
              </a:extLst>
            </p:cNvPr>
            <p:cNvGraphicFramePr>
              <a:graphicFrameLocks noChangeAspect="1"/>
            </p:cNvGraphicFramePr>
            <p:nvPr/>
          </p:nvGraphicFramePr>
          <p:xfrm>
            <a:off x="4949" y="1978"/>
            <a:ext cx="351" cy="366"/>
          </p:xfrm>
          <a:graphic>
            <a:graphicData uri="http://schemas.openxmlformats.org/presentationml/2006/ole">
              <mc:AlternateContent xmlns:mc="http://schemas.openxmlformats.org/markup-compatibility/2006">
                <mc:Choice xmlns:v="urn:schemas-microsoft-com:vml" Requires="v">
                  <p:oleObj name="公式" r:id="rId4" imgW="171566" imgH="180855" progId="Equation.3">
                    <p:embed/>
                  </p:oleObj>
                </mc:Choice>
                <mc:Fallback>
                  <p:oleObj name="公式" r:id="rId4" imgW="171566" imgH="180855" progId="Equation.3">
                    <p:embed/>
                    <p:pic>
                      <p:nvPicPr>
                        <p:cNvPr id="51" name="Object 96">
                          <a:extLst>
                            <a:ext uri="{FF2B5EF4-FFF2-40B4-BE49-F238E27FC236}">
                              <a16:creationId xmlns:a16="http://schemas.microsoft.com/office/drawing/2014/main" id="{560DF5F0-41E6-DFFD-213F-23D591A2BDA1}"/>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949" y="1978"/>
                          <a:ext cx="351" cy="36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p:sp>
        <p:nvSpPr>
          <p:cNvPr id="52" name="Text Box 3">
            <a:extLst>
              <a:ext uri="{FF2B5EF4-FFF2-40B4-BE49-F238E27FC236}">
                <a16:creationId xmlns:a16="http://schemas.microsoft.com/office/drawing/2014/main" id="{2E9FE9F4-E35E-DF86-AA00-C59606279C71}"/>
              </a:ext>
            </a:extLst>
          </p:cNvPr>
          <p:cNvSpPr txBox="1">
            <a:spLocks noChangeArrowheads="1"/>
          </p:cNvSpPr>
          <p:nvPr/>
        </p:nvSpPr>
        <p:spPr bwMode="auto">
          <a:xfrm>
            <a:off x="981810" y="2073040"/>
            <a:ext cx="900112"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a:solidFill>
                  <a:srgbClr val="FF0066"/>
                </a:solidFill>
                <a:latin typeface="宋体" panose="02010600030101010101" pitchFamily="2" charset="-122"/>
              </a:rPr>
              <a:t>[</a:t>
            </a:r>
            <a:r>
              <a:rPr lang="zh-CN" altLang="en-US">
                <a:solidFill>
                  <a:srgbClr val="FF0066"/>
                </a:solidFill>
              </a:rPr>
              <a:t>例</a:t>
            </a:r>
            <a:r>
              <a:rPr lang="en-US" altLang="zh-CN">
                <a:solidFill>
                  <a:srgbClr val="FF0066"/>
                </a:solidFill>
                <a:latin typeface="宋体" panose="02010600030101010101" pitchFamily="2" charset="-122"/>
              </a:rPr>
              <a:t>]</a:t>
            </a:r>
          </a:p>
        </p:txBody>
      </p:sp>
      <p:graphicFrame>
        <p:nvGraphicFramePr>
          <p:cNvPr id="53" name="Object 4">
            <a:extLst>
              <a:ext uri="{FF2B5EF4-FFF2-40B4-BE49-F238E27FC236}">
                <a16:creationId xmlns:a16="http://schemas.microsoft.com/office/drawing/2014/main" id="{CB31A4F0-605E-EA27-536E-9C335E0B5075}"/>
              </a:ext>
            </a:extLst>
          </p:cNvPr>
          <p:cNvGraphicFramePr>
            <a:graphicFrameLocks noChangeAspect="1"/>
          </p:cNvGraphicFramePr>
          <p:nvPr>
            <p:extLst>
              <p:ext uri="{D42A27DB-BD31-4B8C-83A1-F6EECF244321}">
                <p14:modId xmlns:p14="http://schemas.microsoft.com/office/powerpoint/2010/main" val="2759546859"/>
              </p:ext>
            </p:extLst>
          </p:nvPr>
        </p:nvGraphicFramePr>
        <p:xfrm>
          <a:off x="3036035" y="4818604"/>
          <a:ext cx="2844800" cy="593725"/>
        </p:xfrm>
        <a:graphic>
          <a:graphicData uri="http://schemas.openxmlformats.org/presentationml/2006/ole">
            <mc:AlternateContent xmlns:mc="http://schemas.openxmlformats.org/markup-compatibility/2006">
              <mc:Choice xmlns:v="urn:schemas-microsoft-com:vml" Requires="v">
                <p:oleObj name="Equation" r:id="rId6" imgW="904842" imgH="142795" progId="Equation.3">
                  <p:embed/>
                </p:oleObj>
              </mc:Choice>
              <mc:Fallback>
                <p:oleObj name="Equation" r:id="rId6" imgW="904842" imgH="142795" progId="Equation.3">
                  <p:embed/>
                  <p:pic>
                    <p:nvPicPr>
                      <p:cNvPr id="53" name="Object 4">
                        <a:extLst>
                          <a:ext uri="{FF2B5EF4-FFF2-40B4-BE49-F238E27FC236}">
                            <a16:creationId xmlns:a16="http://schemas.microsoft.com/office/drawing/2014/main" id="{CB31A4F0-605E-EA27-536E-9C335E0B5075}"/>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3036035" y="4818604"/>
                        <a:ext cx="2844800" cy="593725"/>
                      </a:xfrm>
                      <a:prstGeom prst="rect">
                        <a:avLst/>
                      </a:prstGeom>
                      <a:noFill/>
                      <a:ln>
                        <a:noFill/>
                      </a:ln>
                      <a:effectLst/>
                      <a:extLst>
                        <a:ext uri="{909E8E84-426E-40DD-AFC4-6F175D3DCCD1}">
                          <a14:hiddenFill xmlns:a14="http://schemas.microsoft.com/office/drawing/2010/main">
                            <a:solidFill>
                              <a:srgbClr val="FFFF99"/>
                            </a:solidFill>
                          </a14:hiddenFill>
                        </a:ext>
                        <a:ext uri="{91240B29-F687-4F45-9708-019B960494DF}">
                          <a14:hiddenLine xmlns:a14="http://schemas.microsoft.com/office/drawing/2010/main" w="9525">
                            <a:solidFill>
                              <a:srgbClr val="8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54" name="Text Box 5">
            <a:extLst>
              <a:ext uri="{FF2B5EF4-FFF2-40B4-BE49-F238E27FC236}">
                <a16:creationId xmlns:a16="http://schemas.microsoft.com/office/drawing/2014/main" id="{2BA72CA3-6A00-B06F-1294-8D8FE2C77BF3}"/>
              </a:ext>
            </a:extLst>
          </p:cNvPr>
          <p:cNvSpPr txBox="1">
            <a:spLocks noChangeArrowheads="1"/>
          </p:cNvSpPr>
          <p:nvPr/>
        </p:nvSpPr>
        <p:spPr bwMode="auto">
          <a:xfrm>
            <a:off x="8174773" y="4755104"/>
            <a:ext cx="1900237" cy="579437"/>
          </a:xfrm>
          <a:prstGeom prst="rect">
            <a:avLst/>
          </a:prstGeom>
          <a:noFill/>
          <a:ln>
            <a:noFill/>
          </a:ln>
          <a:effectLst/>
          <a:extLst>
            <a:ext uri="{909E8E84-426E-40DD-AFC4-6F175D3DCCD1}">
              <a14:hiddenFill xmlns:a14="http://schemas.microsoft.com/office/drawing/2010/main">
                <a:solidFill>
                  <a:srgbClr val="CCFFCC"/>
                </a:solidFill>
              </a14:hiddenFill>
            </a:ext>
            <a:ext uri="{91240B29-F687-4F45-9708-019B960494DF}">
              <a14:hiddenLine xmlns:a14="http://schemas.microsoft.com/office/drawing/2010/main" w="9525">
                <a:solidFill>
                  <a:schemeClr val="accent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3200" i="1">
                <a:solidFill>
                  <a:srgbClr val="0033CC"/>
                </a:solidFill>
                <a:ea typeface="楷体_GB2312" pitchFamily="49" charset="-122"/>
              </a:rPr>
              <a:t>u</a:t>
            </a:r>
            <a:r>
              <a:rPr lang="en-US" altLang="zh-CN" sz="3200" baseline="-25000">
                <a:solidFill>
                  <a:srgbClr val="0033CC"/>
                </a:solidFill>
                <a:ea typeface="楷体_GB2312" pitchFamily="49" charset="-122"/>
              </a:rPr>
              <a:t>O </a:t>
            </a:r>
            <a:r>
              <a:rPr lang="en-US" altLang="zh-CN" sz="3200">
                <a:solidFill>
                  <a:srgbClr val="0033CC"/>
                </a:solidFill>
                <a:ea typeface="楷体_GB2312" pitchFamily="49" charset="-122"/>
              </a:rPr>
              <a:t>= 0 V</a:t>
            </a:r>
            <a:endParaRPr lang="en-US" altLang="zh-CN">
              <a:solidFill>
                <a:srgbClr val="0033CC"/>
              </a:solidFill>
              <a:ea typeface="楷体_GB2312" pitchFamily="49" charset="-122"/>
            </a:endParaRPr>
          </a:p>
        </p:txBody>
      </p:sp>
      <p:graphicFrame>
        <p:nvGraphicFramePr>
          <p:cNvPr id="55" name="Object 6">
            <a:extLst>
              <a:ext uri="{FF2B5EF4-FFF2-40B4-BE49-F238E27FC236}">
                <a16:creationId xmlns:a16="http://schemas.microsoft.com/office/drawing/2014/main" id="{B241B915-0348-4FAE-CE26-F5693FA1ACA6}"/>
              </a:ext>
            </a:extLst>
          </p:cNvPr>
          <p:cNvGraphicFramePr>
            <a:graphicFrameLocks noChangeAspect="1"/>
          </p:cNvGraphicFramePr>
          <p:nvPr>
            <p:extLst>
              <p:ext uri="{D42A27DB-BD31-4B8C-83A1-F6EECF244321}">
                <p14:modId xmlns:p14="http://schemas.microsoft.com/office/powerpoint/2010/main" val="3088157562"/>
              </p:ext>
            </p:extLst>
          </p:nvPr>
        </p:nvGraphicFramePr>
        <p:xfrm>
          <a:off x="3185260" y="5723479"/>
          <a:ext cx="2606675" cy="598487"/>
        </p:xfrm>
        <a:graphic>
          <a:graphicData uri="http://schemas.openxmlformats.org/presentationml/2006/ole">
            <mc:AlternateContent xmlns:mc="http://schemas.openxmlformats.org/markup-compatibility/2006">
              <mc:Choice xmlns:v="urn:schemas-microsoft-com:vml" Requires="v">
                <p:oleObj name="Equation" r:id="rId8" imgW="819194" imgH="142795" progId="Equation.3">
                  <p:embed/>
                </p:oleObj>
              </mc:Choice>
              <mc:Fallback>
                <p:oleObj name="Equation" r:id="rId8" imgW="819194" imgH="142795" progId="Equation.3">
                  <p:embed/>
                  <p:pic>
                    <p:nvPicPr>
                      <p:cNvPr id="55" name="Object 6">
                        <a:extLst>
                          <a:ext uri="{FF2B5EF4-FFF2-40B4-BE49-F238E27FC236}">
                            <a16:creationId xmlns:a16="http://schemas.microsoft.com/office/drawing/2014/main" id="{B241B915-0348-4FAE-CE26-F5693FA1ACA6}"/>
                          </a:ext>
                        </a:extLst>
                      </p:cNvPr>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3185260" y="5723479"/>
                        <a:ext cx="2606675" cy="598487"/>
                      </a:xfrm>
                      <a:prstGeom prst="rect">
                        <a:avLst/>
                      </a:prstGeom>
                      <a:noFill/>
                      <a:ln>
                        <a:noFill/>
                      </a:ln>
                      <a:effectLst/>
                      <a:extLst>
                        <a:ext uri="{909E8E84-426E-40DD-AFC4-6F175D3DCCD1}">
                          <a14:hiddenFill xmlns:a14="http://schemas.microsoft.com/office/drawing/2010/main">
                            <a:solidFill>
                              <a:srgbClr val="FFFF99"/>
                            </a:solidFill>
                          </a14:hiddenFill>
                        </a:ext>
                        <a:ext uri="{91240B29-F687-4F45-9708-019B960494DF}">
                          <a14:hiddenLine xmlns:a14="http://schemas.microsoft.com/office/drawing/2010/main" w="9525">
                            <a:solidFill>
                              <a:srgbClr val="8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56" name="Text Box 7">
            <a:extLst>
              <a:ext uri="{FF2B5EF4-FFF2-40B4-BE49-F238E27FC236}">
                <a16:creationId xmlns:a16="http://schemas.microsoft.com/office/drawing/2014/main" id="{1E449D73-1DA7-EAAA-F870-F03A2773A4F6}"/>
              </a:ext>
            </a:extLst>
          </p:cNvPr>
          <p:cNvSpPr txBox="1">
            <a:spLocks noChangeArrowheads="1"/>
          </p:cNvSpPr>
          <p:nvPr/>
        </p:nvSpPr>
        <p:spPr bwMode="auto">
          <a:xfrm>
            <a:off x="8214460" y="5667916"/>
            <a:ext cx="2112963" cy="579438"/>
          </a:xfrm>
          <a:prstGeom prst="rect">
            <a:avLst/>
          </a:prstGeom>
          <a:noFill/>
          <a:ln>
            <a:noFill/>
          </a:ln>
          <a:effectLst/>
          <a:extLst>
            <a:ext uri="{909E8E84-426E-40DD-AFC4-6F175D3DCCD1}">
              <a14:hiddenFill xmlns:a14="http://schemas.microsoft.com/office/drawing/2010/main">
                <a:solidFill>
                  <a:srgbClr val="CCFFCC"/>
                </a:solidFill>
              </a14:hiddenFill>
            </a:ext>
            <a:ext uri="{91240B29-F687-4F45-9708-019B960494DF}">
              <a14:hiddenLine xmlns:a14="http://schemas.microsoft.com/office/drawing/2010/main" w="9525">
                <a:solidFill>
                  <a:schemeClr val="accent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3200" i="1">
                <a:solidFill>
                  <a:srgbClr val="FF0066"/>
                </a:solidFill>
                <a:ea typeface="楷体_GB2312" pitchFamily="49" charset="-122"/>
              </a:rPr>
              <a:t>u</a:t>
            </a:r>
            <a:r>
              <a:rPr lang="en-US" altLang="zh-CN" sz="3200" baseline="-25000">
                <a:solidFill>
                  <a:srgbClr val="FF0066"/>
                </a:solidFill>
                <a:ea typeface="楷体_GB2312" pitchFamily="49" charset="-122"/>
              </a:rPr>
              <a:t>O </a:t>
            </a:r>
            <a:r>
              <a:rPr lang="en-US" altLang="zh-CN" sz="3200">
                <a:solidFill>
                  <a:srgbClr val="FF0066"/>
                </a:solidFill>
                <a:ea typeface="楷体_GB2312" pitchFamily="49" charset="-122"/>
              </a:rPr>
              <a:t>= 2.3 V</a:t>
            </a:r>
            <a:endParaRPr lang="en-US" altLang="zh-CN">
              <a:solidFill>
                <a:srgbClr val="FF0066"/>
              </a:solidFill>
              <a:ea typeface="楷体_GB2312" pitchFamily="49" charset="-122"/>
            </a:endParaRPr>
          </a:p>
        </p:txBody>
      </p:sp>
      <p:sp>
        <p:nvSpPr>
          <p:cNvPr id="57" name="Text Box 8">
            <a:extLst>
              <a:ext uri="{FF2B5EF4-FFF2-40B4-BE49-F238E27FC236}">
                <a16:creationId xmlns:a16="http://schemas.microsoft.com/office/drawing/2014/main" id="{BA674159-FB5F-6A1B-F98F-87AEBFC24EC9}"/>
              </a:ext>
            </a:extLst>
          </p:cNvPr>
          <p:cNvSpPr txBox="1">
            <a:spLocks noChangeArrowheads="1"/>
          </p:cNvSpPr>
          <p:nvPr/>
        </p:nvSpPr>
        <p:spPr bwMode="auto">
          <a:xfrm>
            <a:off x="1859697" y="2079390"/>
            <a:ext cx="2684463"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zh-CN" altLang="en-US" dirty="0"/>
              <a:t>电路如图所示，</a:t>
            </a:r>
          </a:p>
        </p:txBody>
      </p:sp>
      <p:sp>
        <p:nvSpPr>
          <p:cNvPr id="59" name="Text Box 10">
            <a:extLst>
              <a:ext uri="{FF2B5EF4-FFF2-40B4-BE49-F238E27FC236}">
                <a16:creationId xmlns:a16="http://schemas.microsoft.com/office/drawing/2014/main" id="{C0EAB4E2-19B3-A735-6F7C-A77871F40A67}"/>
              </a:ext>
            </a:extLst>
          </p:cNvPr>
          <p:cNvSpPr txBox="1">
            <a:spLocks noChangeArrowheads="1"/>
          </p:cNvSpPr>
          <p:nvPr/>
        </p:nvSpPr>
        <p:spPr bwMode="auto">
          <a:xfrm>
            <a:off x="1859697" y="3265252"/>
            <a:ext cx="3430747" cy="95410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zh-CN" altLang="en-US" dirty="0"/>
              <a:t>试判别二极管的工作</a:t>
            </a:r>
          </a:p>
          <a:p>
            <a:pPr eaLnBrk="1" hangingPunct="1"/>
            <a:r>
              <a:rPr lang="zh-CN" altLang="en-US" dirty="0"/>
              <a:t>状态及输出电压。</a:t>
            </a:r>
          </a:p>
        </p:txBody>
      </p:sp>
      <p:sp>
        <p:nvSpPr>
          <p:cNvPr id="60" name="Text Box 11">
            <a:extLst>
              <a:ext uri="{FF2B5EF4-FFF2-40B4-BE49-F238E27FC236}">
                <a16:creationId xmlns:a16="http://schemas.microsoft.com/office/drawing/2014/main" id="{9BC5AF33-1BC3-38D1-5053-899D20EDEDBD}"/>
              </a:ext>
            </a:extLst>
          </p:cNvPr>
          <p:cNvSpPr txBox="1">
            <a:spLocks noChangeArrowheads="1"/>
          </p:cNvSpPr>
          <p:nvPr/>
        </p:nvSpPr>
        <p:spPr bwMode="auto">
          <a:xfrm>
            <a:off x="5953860" y="4796379"/>
            <a:ext cx="2897188"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zh-CN" altLang="en-US"/>
              <a:t>二极管截止</a:t>
            </a:r>
          </a:p>
        </p:txBody>
      </p:sp>
      <p:sp>
        <p:nvSpPr>
          <p:cNvPr id="61" name="Text Box 12">
            <a:extLst>
              <a:ext uri="{FF2B5EF4-FFF2-40B4-BE49-F238E27FC236}">
                <a16:creationId xmlns:a16="http://schemas.microsoft.com/office/drawing/2014/main" id="{09196D8F-39E1-EDC4-5871-405688AFCDA3}"/>
              </a:ext>
            </a:extLst>
          </p:cNvPr>
          <p:cNvSpPr txBox="1">
            <a:spLocks noChangeArrowheads="1"/>
          </p:cNvSpPr>
          <p:nvPr/>
        </p:nvSpPr>
        <p:spPr bwMode="auto">
          <a:xfrm>
            <a:off x="5953860" y="5699666"/>
            <a:ext cx="2365375"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zh-CN" altLang="en-US"/>
              <a:t>二极管导通</a:t>
            </a:r>
          </a:p>
        </p:txBody>
      </p:sp>
      <p:sp>
        <p:nvSpPr>
          <p:cNvPr id="62" name="Text Box 34">
            <a:extLst>
              <a:ext uri="{FF2B5EF4-FFF2-40B4-BE49-F238E27FC236}">
                <a16:creationId xmlns:a16="http://schemas.microsoft.com/office/drawing/2014/main" id="{00199370-A378-FF54-B3C1-EFE610F3873E}"/>
              </a:ext>
            </a:extLst>
          </p:cNvPr>
          <p:cNvSpPr txBox="1">
            <a:spLocks noChangeArrowheads="1"/>
          </p:cNvSpPr>
          <p:nvPr/>
        </p:nvSpPr>
        <p:spPr bwMode="auto">
          <a:xfrm>
            <a:off x="1891448" y="4809079"/>
            <a:ext cx="900112"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a:solidFill>
                  <a:srgbClr val="FF0066"/>
                </a:solidFill>
                <a:latin typeface="宋体" panose="02010600030101010101" pitchFamily="2" charset="-122"/>
              </a:rPr>
              <a:t>[</a:t>
            </a:r>
            <a:r>
              <a:rPr lang="zh-CN" altLang="en-US">
                <a:solidFill>
                  <a:srgbClr val="FF0066"/>
                </a:solidFill>
              </a:rPr>
              <a:t>解</a:t>
            </a:r>
            <a:r>
              <a:rPr lang="en-US" altLang="zh-CN">
                <a:solidFill>
                  <a:srgbClr val="FF0066"/>
                </a:solidFill>
                <a:latin typeface="宋体" panose="02010600030101010101" pitchFamily="2" charset="-122"/>
              </a:rPr>
              <a:t>]</a:t>
            </a:r>
          </a:p>
        </p:txBody>
      </p:sp>
      <p:grpSp>
        <p:nvGrpSpPr>
          <p:cNvPr id="63" name="Group 78">
            <a:extLst>
              <a:ext uri="{FF2B5EF4-FFF2-40B4-BE49-F238E27FC236}">
                <a16:creationId xmlns:a16="http://schemas.microsoft.com/office/drawing/2014/main" id="{BFE71F2C-C5A1-0526-CCDC-B5728D424E9E}"/>
              </a:ext>
            </a:extLst>
          </p:cNvPr>
          <p:cNvGrpSpPr>
            <a:grpSpLocks/>
          </p:cNvGrpSpPr>
          <p:nvPr/>
        </p:nvGrpSpPr>
        <p:grpSpPr bwMode="auto">
          <a:xfrm>
            <a:off x="7179410" y="1804752"/>
            <a:ext cx="1606550" cy="1000125"/>
            <a:chOff x="3389" y="554"/>
            <a:chExt cx="1012" cy="630"/>
          </a:xfrm>
        </p:grpSpPr>
        <p:sp>
          <p:nvSpPr>
            <p:cNvPr id="64" name="Rectangle 50">
              <a:extLst>
                <a:ext uri="{FF2B5EF4-FFF2-40B4-BE49-F238E27FC236}">
                  <a16:creationId xmlns:a16="http://schemas.microsoft.com/office/drawing/2014/main" id="{44C58E36-E155-79B0-F8A7-9B2C64819045}"/>
                </a:ext>
              </a:extLst>
            </p:cNvPr>
            <p:cNvSpPr>
              <a:spLocks noChangeArrowheads="1"/>
            </p:cNvSpPr>
            <p:nvPr/>
          </p:nvSpPr>
          <p:spPr bwMode="auto">
            <a:xfrm>
              <a:off x="3393" y="554"/>
              <a:ext cx="999" cy="630"/>
            </a:xfrm>
            <a:prstGeom prst="rect">
              <a:avLst/>
            </a:prstGeom>
            <a:solidFill>
              <a:srgbClr val="A5CEAD"/>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nvGrpSpPr>
            <p:cNvPr id="65" name="Group 77">
              <a:extLst>
                <a:ext uri="{FF2B5EF4-FFF2-40B4-BE49-F238E27FC236}">
                  <a16:creationId xmlns:a16="http://schemas.microsoft.com/office/drawing/2014/main" id="{69FC37A0-012C-4E11-C30D-317916E06BDC}"/>
                </a:ext>
              </a:extLst>
            </p:cNvPr>
            <p:cNvGrpSpPr>
              <a:grpSpLocks/>
            </p:cNvGrpSpPr>
            <p:nvPr/>
          </p:nvGrpSpPr>
          <p:grpSpPr bwMode="auto">
            <a:xfrm>
              <a:off x="3389" y="611"/>
              <a:ext cx="1012" cy="430"/>
              <a:chOff x="3389" y="611"/>
              <a:chExt cx="1012" cy="430"/>
            </a:xfrm>
          </p:grpSpPr>
          <p:sp>
            <p:nvSpPr>
              <p:cNvPr id="66" name="Line 38">
                <a:extLst>
                  <a:ext uri="{FF2B5EF4-FFF2-40B4-BE49-F238E27FC236}">
                    <a16:creationId xmlns:a16="http://schemas.microsoft.com/office/drawing/2014/main" id="{037413AD-6850-BC88-3F4D-545F79430EFE}"/>
                  </a:ext>
                </a:extLst>
              </p:cNvPr>
              <p:cNvSpPr>
                <a:spLocks noChangeShapeType="1"/>
              </p:cNvSpPr>
              <p:nvPr/>
            </p:nvSpPr>
            <p:spPr bwMode="auto">
              <a:xfrm>
                <a:off x="4084" y="1009"/>
                <a:ext cx="317"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67" name="Line 39">
                <a:extLst>
                  <a:ext uri="{FF2B5EF4-FFF2-40B4-BE49-F238E27FC236}">
                    <a16:creationId xmlns:a16="http://schemas.microsoft.com/office/drawing/2014/main" id="{31F195A2-5BA3-E2B0-E718-4889C8CACDC2}"/>
                  </a:ext>
                </a:extLst>
              </p:cNvPr>
              <p:cNvSpPr>
                <a:spLocks noChangeShapeType="1"/>
              </p:cNvSpPr>
              <p:nvPr/>
            </p:nvSpPr>
            <p:spPr bwMode="auto">
              <a:xfrm rot="20684656" flipV="1">
                <a:off x="3713" y="862"/>
                <a:ext cx="363" cy="91"/>
              </a:xfrm>
              <a:prstGeom prst="line">
                <a:avLst/>
              </a:prstGeom>
              <a:noFill/>
              <a:ln w="381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68" name="Text Box 41">
                <a:extLst>
                  <a:ext uri="{FF2B5EF4-FFF2-40B4-BE49-F238E27FC236}">
                    <a16:creationId xmlns:a16="http://schemas.microsoft.com/office/drawing/2014/main" id="{3610F49C-A2A4-5A34-DCAC-214DCDAC2DD0}"/>
                  </a:ext>
                </a:extLst>
              </p:cNvPr>
              <p:cNvSpPr txBox="1">
                <a:spLocks noChangeArrowheads="1"/>
              </p:cNvSpPr>
              <p:nvPr/>
            </p:nvSpPr>
            <p:spPr bwMode="auto">
              <a:xfrm>
                <a:off x="3786" y="611"/>
                <a:ext cx="255" cy="288"/>
              </a:xfrm>
              <a:prstGeom prst="rect">
                <a:avLst/>
              </a:prstGeom>
              <a:solidFill>
                <a:srgbClr val="A5CEAD"/>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kumimoji="0" lang="en-US" altLang="zh-CN" sz="2400">
                    <a:solidFill>
                      <a:srgbClr val="FF0066"/>
                    </a:solidFill>
                  </a:rPr>
                  <a:t>D</a:t>
                </a:r>
              </a:p>
            </p:txBody>
          </p:sp>
          <p:sp>
            <p:nvSpPr>
              <p:cNvPr id="69" name="Oval 45">
                <a:extLst>
                  <a:ext uri="{FF2B5EF4-FFF2-40B4-BE49-F238E27FC236}">
                    <a16:creationId xmlns:a16="http://schemas.microsoft.com/office/drawing/2014/main" id="{39538736-9AA2-5635-F3D9-F668D4F8E285}"/>
                  </a:ext>
                </a:extLst>
              </p:cNvPr>
              <p:cNvSpPr>
                <a:spLocks noChangeArrowheads="1"/>
              </p:cNvSpPr>
              <p:nvPr/>
            </p:nvSpPr>
            <p:spPr bwMode="auto">
              <a:xfrm>
                <a:off x="4016" y="964"/>
                <a:ext cx="69" cy="70"/>
              </a:xfrm>
              <a:prstGeom prst="ellipse">
                <a:avLst/>
              </a:prstGeom>
              <a:solidFill>
                <a:srgbClr val="A5CEAD"/>
              </a:solidFill>
              <a:ln w="285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70" name="Oval 46">
                <a:extLst>
                  <a:ext uri="{FF2B5EF4-FFF2-40B4-BE49-F238E27FC236}">
                    <a16:creationId xmlns:a16="http://schemas.microsoft.com/office/drawing/2014/main" id="{843C0DA1-797C-AD60-21BF-D8D3133039E1}"/>
                  </a:ext>
                </a:extLst>
              </p:cNvPr>
              <p:cNvSpPr>
                <a:spLocks noChangeArrowheads="1"/>
              </p:cNvSpPr>
              <p:nvPr/>
            </p:nvSpPr>
            <p:spPr bwMode="auto">
              <a:xfrm>
                <a:off x="3660" y="971"/>
                <a:ext cx="69" cy="70"/>
              </a:xfrm>
              <a:prstGeom prst="ellipse">
                <a:avLst/>
              </a:prstGeom>
              <a:solidFill>
                <a:srgbClr val="A5CEAD"/>
              </a:solidFill>
              <a:ln w="285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71" name="Line 56">
                <a:extLst>
                  <a:ext uri="{FF2B5EF4-FFF2-40B4-BE49-F238E27FC236}">
                    <a16:creationId xmlns:a16="http://schemas.microsoft.com/office/drawing/2014/main" id="{D8A53DA3-789E-46C8-ED04-CB21DD4C196D}"/>
                  </a:ext>
                </a:extLst>
              </p:cNvPr>
              <p:cNvSpPr>
                <a:spLocks noChangeShapeType="1"/>
              </p:cNvSpPr>
              <p:nvPr/>
            </p:nvSpPr>
            <p:spPr bwMode="auto">
              <a:xfrm>
                <a:off x="3389" y="1009"/>
                <a:ext cx="264"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grpSp>
      <p:grpSp>
        <p:nvGrpSpPr>
          <p:cNvPr id="72" name="Group 75">
            <a:extLst>
              <a:ext uri="{FF2B5EF4-FFF2-40B4-BE49-F238E27FC236}">
                <a16:creationId xmlns:a16="http://schemas.microsoft.com/office/drawing/2014/main" id="{857B4FB2-E05A-ADC9-B67F-A1250E08FA1D}"/>
              </a:ext>
            </a:extLst>
          </p:cNvPr>
          <p:cNvGrpSpPr>
            <a:grpSpLocks/>
          </p:cNvGrpSpPr>
          <p:nvPr/>
        </p:nvGrpSpPr>
        <p:grpSpPr bwMode="auto">
          <a:xfrm>
            <a:off x="7187347" y="1844439"/>
            <a:ext cx="1585913" cy="1000125"/>
            <a:chOff x="3150" y="3575"/>
            <a:chExt cx="999" cy="630"/>
          </a:xfrm>
        </p:grpSpPr>
        <p:sp>
          <p:nvSpPr>
            <p:cNvPr id="73" name="Rectangle 63">
              <a:extLst>
                <a:ext uri="{FF2B5EF4-FFF2-40B4-BE49-F238E27FC236}">
                  <a16:creationId xmlns:a16="http://schemas.microsoft.com/office/drawing/2014/main" id="{6C58DB46-F314-1663-9F2C-746ABBFF7157}"/>
                </a:ext>
              </a:extLst>
            </p:cNvPr>
            <p:cNvSpPr>
              <a:spLocks noChangeArrowheads="1"/>
            </p:cNvSpPr>
            <p:nvPr/>
          </p:nvSpPr>
          <p:spPr bwMode="auto">
            <a:xfrm>
              <a:off x="3165" y="3575"/>
              <a:ext cx="963" cy="630"/>
            </a:xfrm>
            <a:prstGeom prst="rect">
              <a:avLst/>
            </a:prstGeom>
            <a:solidFill>
              <a:srgbClr val="A5CEAD"/>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nvGrpSpPr>
            <p:cNvPr id="74" name="Group 74">
              <a:extLst>
                <a:ext uri="{FF2B5EF4-FFF2-40B4-BE49-F238E27FC236}">
                  <a16:creationId xmlns:a16="http://schemas.microsoft.com/office/drawing/2014/main" id="{E494343D-78F2-C5FA-6FA6-4662E7355653}"/>
                </a:ext>
              </a:extLst>
            </p:cNvPr>
            <p:cNvGrpSpPr>
              <a:grpSpLocks/>
            </p:cNvGrpSpPr>
            <p:nvPr/>
          </p:nvGrpSpPr>
          <p:grpSpPr bwMode="auto">
            <a:xfrm>
              <a:off x="3150" y="3575"/>
              <a:ext cx="999" cy="532"/>
              <a:chOff x="3150" y="3575"/>
              <a:chExt cx="999" cy="532"/>
            </a:xfrm>
          </p:grpSpPr>
          <p:sp>
            <p:nvSpPr>
              <p:cNvPr id="75" name="Oval 59">
                <a:extLst>
                  <a:ext uri="{FF2B5EF4-FFF2-40B4-BE49-F238E27FC236}">
                    <a16:creationId xmlns:a16="http://schemas.microsoft.com/office/drawing/2014/main" id="{953206ED-DC13-50CD-277D-CE70AEC3DA81}"/>
                  </a:ext>
                </a:extLst>
              </p:cNvPr>
              <p:cNvSpPr>
                <a:spLocks noChangeArrowheads="1"/>
              </p:cNvSpPr>
              <p:nvPr/>
            </p:nvSpPr>
            <p:spPr bwMode="auto">
              <a:xfrm>
                <a:off x="3520" y="3881"/>
                <a:ext cx="226" cy="226"/>
              </a:xfrm>
              <a:prstGeom prst="ellipse">
                <a:avLst/>
              </a:prstGeom>
              <a:solidFill>
                <a:srgbClr val="A5CEAD"/>
              </a:solidFill>
              <a:ln w="381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76" name="Line 61">
                <a:extLst>
                  <a:ext uri="{FF2B5EF4-FFF2-40B4-BE49-F238E27FC236}">
                    <a16:creationId xmlns:a16="http://schemas.microsoft.com/office/drawing/2014/main" id="{A57778A6-E16B-2E6F-9A40-B75D4ED9312F}"/>
                  </a:ext>
                </a:extLst>
              </p:cNvPr>
              <p:cNvSpPr>
                <a:spLocks noChangeShapeType="1"/>
              </p:cNvSpPr>
              <p:nvPr/>
            </p:nvSpPr>
            <p:spPr bwMode="auto">
              <a:xfrm>
                <a:off x="3150" y="4005"/>
                <a:ext cx="999"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77" name="Text Box 71">
                <a:extLst>
                  <a:ext uri="{FF2B5EF4-FFF2-40B4-BE49-F238E27FC236}">
                    <a16:creationId xmlns:a16="http://schemas.microsoft.com/office/drawing/2014/main" id="{AA0D4637-BC1D-058E-F52F-B2971DB8630D}"/>
                  </a:ext>
                </a:extLst>
              </p:cNvPr>
              <p:cNvSpPr txBox="1">
                <a:spLocks noChangeArrowheads="1"/>
              </p:cNvSpPr>
              <p:nvPr/>
            </p:nvSpPr>
            <p:spPr bwMode="auto">
              <a:xfrm>
                <a:off x="3407" y="3575"/>
                <a:ext cx="543" cy="288"/>
              </a:xfrm>
              <a:prstGeom prst="rect">
                <a:avLst/>
              </a:prstGeom>
              <a:solidFill>
                <a:srgbClr val="A5CEAD"/>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400" dirty="0">
                    <a:solidFill>
                      <a:srgbClr val="FF0066"/>
                    </a:solidFill>
                  </a:rPr>
                  <a:t>0.7 V</a:t>
                </a:r>
              </a:p>
            </p:txBody>
          </p:sp>
          <p:sp>
            <p:nvSpPr>
              <p:cNvPr id="78" name="Text Box 72">
                <a:extLst>
                  <a:ext uri="{FF2B5EF4-FFF2-40B4-BE49-F238E27FC236}">
                    <a16:creationId xmlns:a16="http://schemas.microsoft.com/office/drawing/2014/main" id="{85B54E0E-4F8A-95C9-C069-C1369DB23A2D}"/>
                  </a:ext>
                </a:extLst>
              </p:cNvPr>
              <p:cNvSpPr txBox="1">
                <a:spLocks noChangeArrowheads="1"/>
              </p:cNvSpPr>
              <p:nvPr/>
            </p:nvSpPr>
            <p:spPr bwMode="auto">
              <a:xfrm>
                <a:off x="3218" y="3704"/>
                <a:ext cx="213" cy="288"/>
              </a:xfrm>
              <a:prstGeom prst="rect">
                <a:avLst/>
              </a:prstGeom>
              <a:solidFill>
                <a:srgbClr val="A5CEAD"/>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400">
                    <a:solidFill>
                      <a:srgbClr val="FF0066"/>
                    </a:solidFill>
                    <a:latin typeface="黑体" panose="02010609060101010101" pitchFamily="49" charset="-122"/>
                    <a:ea typeface="黑体" panose="02010609060101010101" pitchFamily="49" charset="-122"/>
                  </a:rPr>
                  <a:t>+</a:t>
                </a:r>
              </a:p>
            </p:txBody>
          </p:sp>
          <p:sp>
            <p:nvSpPr>
              <p:cNvPr id="79" name="Text Box 73">
                <a:extLst>
                  <a:ext uri="{FF2B5EF4-FFF2-40B4-BE49-F238E27FC236}">
                    <a16:creationId xmlns:a16="http://schemas.microsoft.com/office/drawing/2014/main" id="{CD588509-D1EB-E522-47A0-E4422E67ADAF}"/>
                  </a:ext>
                </a:extLst>
              </p:cNvPr>
              <p:cNvSpPr txBox="1">
                <a:spLocks noChangeArrowheads="1"/>
              </p:cNvSpPr>
              <p:nvPr/>
            </p:nvSpPr>
            <p:spPr bwMode="auto">
              <a:xfrm>
                <a:off x="3863" y="3705"/>
                <a:ext cx="213" cy="288"/>
              </a:xfrm>
              <a:prstGeom prst="rect">
                <a:avLst/>
              </a:prstGeom>
              <a:solidFill>
                <a:srgbClr val="A5CEAD"/>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400">
                    <a:solidFill>
                      <a:srgbClr val="FF0066"/>
                    </a:solidFill>
                    <a:latin typeface="黑体" panose="02010609060101010101" pitchFamily="49" charset="-122"/>
                    <a:ea typeface="黑体" panose="02010609060101010101" pitchFamily="49" charset="-122"/>
                  </a:rPr>
                  <a:t>-</a:t>
                </a:r>
              </a:p>
            </p:txBody>
          </p:sp>
        </p:grpSp>
      </p:grpSp>
      <p:sp>
        <p:nvSpPr>
          <p:cNvPr id="5" name="灯片编号占位符 4">
            <a:extLst>
              <a:ext uri="{FF2B5EF4-FFF2-40B4-BE49-F238E27FC236}">
                <a16:creationId xmlns:a16="http://schemas.microsoft.com/office/drawing/2014/main" id="{1237566C-76D8-5010-92FA-FC254AB3801E}"/>
              </a:ext>
            </a:extLst>
          </p:cNvPr>
          <p:cNvSpPr>
            <a:spLocks noGrp="1"/>
          </p:cNvSpPr>
          <p:nvPr>
            <p:ph type="sldNum" sz="quarter" idx="12"/>
          </p:nvPr>
        </p:nvSpPr>
        <p:spPr/>
        <p:txBody>
          <a:bodyPr/>
          <a:lstStyle/>
          <a:p>
            <a:fld id="{392CBAA0-59E6-204E-8F03-85E5040D48B8}" type="slidenum">
              <a:rPr kumimoji="1" lang="zh-CN" altLang="en-US" smtClean="0"/>
              <a:t>16</a:t>
            </a:fld>
            <a:r>
              <a:rPr kumimoji="1" lang="en-US" altLang="zh-CN"/>
              <a:t>/132</a:t>
            </a:r>
            <a:endParaRPr kumimoji="1" lang="zh-CN" altLang="en-US" dirty="0"/>
          </a:p>
        </p:txBody>
      </p:sp>
      <mc:AlternateContent xmlns:mc="http://schemas.openxmlformats.org/markup-compatibility/2006" xmlns:a14="http://schemas.microsoft.com/office/drawing/2010/main">
        <mc:Choice Requires="a14">
          <p:sp>
            <p:nvSpPr>
              <p:cNvPr id="2" name="文本框 1">
                <a:extLst>
                  <a:ext uri="{FF2B5EF4-FFF2-40B4-BE49-F238E27FC236}">
                    <a16:creationId xmlns:a16="http://schemas.microsoft.com/office/drawing/2014/main" id="{AF666BD8-B5C9-3A6D-E3AB-A7277A25E10E}"/>
                  </a:ext>
                </a:extLst>
              </p:cNvPr>
              <p:cNvSpPr txBox="1"/>
              <p:nvPr/>
            </p:nvSpPr>
            <p:spPr>
              <a:xfrm>
                <a:off x="2233425" y="2716532"/>
                <a:ext cx="2492990" cy="369332"/>
              </a:xfrm>
              <a:prstGeom prst="rect">
                <a:avLst/>
              </a:prstGeom>
              <a:noFill/>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sSub>
                        <m:sSubPr>
                          <m:ctrlPr>
                            <a:rPr kumimoji="1" lang="en-US" altLang="zh-CN" sz="2400" b="0" i="1" smtClean="0">
                              <a:latin typeface="Cambria Math" panose="02040503050406030204" pitchFamily="18" charset="0"/>
                            </a:rPr>
                          </m:ctrlPr>
                        </m:sSubPr>
                        <m:e>
                          <m:r>
                            <a:rPr kumimoji="1" lang="en-US" altLang="zh-CN" sz="2400" b="0" i="1" smtClean="0">
                              <a:latin typeface="Cambria Math" panose="02040503050406030204" pitchFamily="18" charset="0"/>
                            </a:rPr>
                            <m:t>𝑢</m:t>
                          </m:r>
                        </m:e>
                        <m:sub>
                          <m:r>
                            <a:rPr kumimoji="1" lang="en-US" altLang="zh-CN" sz="2400" b="0" i="1" smtClean="0">
                              <a:latin typeface="Cambria Math" panose="02040503050406030204" pitchFamily="18" charset="0"/>
                            </a:rPr>
                            <m:t>𝐼</m:t>
                          </m:r>
                        </m:sub>
                      </m:sSub>
                      <m:r>
                        <a:rPr kumimoji="1" lang="en-US" altLang="zh-CN" sz="2400" b="0" i="1" smtClean="0">
                          <a:latin typeface="Cambria Math" panose="02040503050406030204" pitchFamily="18" charset="0"/>
                        </a:rPr>
                        <m:t>=−2</m:t>
                      </m:r>
                      <m:r>
                        <a:rPr kumimoji="1" lang="en-US" altLang="zh-CN" sz="2400" b="0" i="1" smtClean="0">
                          <a:latin typeface="Cambria Math" panose="02040503050406030204" pitchFamily="18" charset="0"/>
                        </a:rPr>
                        <m:t>𝑉</m:t>
                      </m:r>
                      <m:r>
                        <a:rPr kumimoji="1" lang="zh-CN" altLang="en-US" sz="2400" b="0" i="1" smtClean="0">
                          <a:latin typeface="Cambria Math" panose="02040503050406030204" pitchFamily="18" charset="0"/>
                        </a:rPr>
                        <m:t> </m:t>
                      </m:r>
                      <m:r>
                        <a:rPr kumimoji="1" lang="zh-CN" altLang="en-US" sz="2400" i="1">
                          <a:latin typeface="Cambria Math" panose="02040503050406030204" pitchFamily="18" charset="0"/>
                        </a:rPr>
                        <m:t>或者</m:t>
                      </m:r>
                      <m:r>
                        <a:rPr kumimoji="1" lang="zh-CN" altLang="en-US" sz="2400" b="0" i="1" smtClean="0">
                          <a:latin typeface="Cambria Math" panose="02040503050406030204" pitchFamily="18" charset="0"/>
                        </a:rPr>
                        <m:t> </m:t>
                      </m:r>
                      <m:r>
                        <a:rPr kumimoji="1" lang="en-US" altLang="zh-CN" sz="2400" b="0" i="1" smtClean="0">
                          <a:latin typeface="Cambria Math" panose="02040503050406030204" pitchFamily="18" charset="0"/>
                        </a:rPr>
                        <m:t>3</m:t>
                      </m:r>
                      <m:r>
                        <a:rPr kumimoji="1" lang="en-US" altLang="zh-CN" sz="2400" b="0" i="1" smtClean="0">
                          <a:latin typeface="Cambria Math" panose="02040503050406030204" pitchFamily="18" charset="0"/>
                        </a:rPr>
                        <m:t>𝑉</m:t>
                      </m:r>
                    </m:oMath>
                  </m:oMathPara>
                </a14:m>
                <a:endParaRPr kumimoji="1" lang="zh-CN" altLang="en-US" sz="2400" dirty="0"/>
              </a:p>
            </p:txBody>
          </p:sp>
        </mc:Choice>
        <mc:Fallback xmlns="">
          <p:sp>
            <p:nvSpPr>
              <p:cNvPr id="2" name="文本框 1">
                <a:extLst>
                  <a:ext uri="{FF2B5EF4-FFF2-40B4-BE49-F238E27FC236}">
                    <a16:creationId xmlns:a16="http://schemas.microsoft.com/office/drawing/2014/main" id="{AF666BD8-B5C9-3A6D-E3AB-A7277A25E10E}"/>
                  </a:ext>
                </a:extLst>
              </p:cNvPr>
              <p:cNvSpPr txBox="1">
                <a:spLocks noRot="1" noChangeAspect="1" noMove="1" noResize="1" noEditPoints="1" noAdjustHandles="1" noChangeArrowheads="1" noChangeShapeType="1" noTextEdit="1"/>
              </p:cNvSpPr>
              <p:nvPr/>
            </p:nvSpPr>
            <p:spPr>
              <a:xfrm>
                <a:off x="2233425" y="2716532"/>
                <a:ext cx="2492990" cy="369332"/>
              </a:xfrm>
              <a:prstGeom prst="rect">
                <a:avLst/>
              </a:prstGeom>
              <a:blipFill>
                <a:blip r:embed="rId10"/>
                <a:stretch>
                  <a:fillRect l="-508" t="-13793" r="-2030" b="-37931"/>
                </a:stretch>
              </a:blipFill>
            </p:spPr>
            <p:txBody>
              <a:bodyPr/>
              <a:lstStyle/>
              <a:p>
                <a:r>
                  <a:rPr lang="zh-CN" altLang="en-US">
                    <a:noFill/>
                  </a:rPr>
                  <a:t> </a:t>
                </a:r>
              </a:p>
            </p:txBody>
          </p:sp>
        </mc:Fallback>
      </mc:AlternateContent>
    </p:spTree>
    <p:extLst>
      <p:ext uri="{BB962C8B-B14F-4D97-AF65-F5344CB8AC3E}">
        <p14:creationId xmlns:p14="http://schemas.microsoft.com/office/powerpoint/2010/main" val="153289230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52"/>
                                        </p:tgtEl>
                                        <p:attrNameLst>
                                          <p:attrName>style.visibility</p:attrName>
                                        </p:attrNameLst>
                                      </p:cBhvr>
                                      <p:to>
                                        <p:strVal val="visible"/>
                                      </p:to>
                                    </p:set>
                                    <p:animEffect transition="in" filter="wipe(left)">
                                      <p:cBhvr>
                                        <p:cTn id="7" dur="500"/>
                                        <p:tgtEl>
                                          <p:spTgt spid="52"/>
                                        </p:tgtEl>
                                      </p:cBhvr>
                                    </p:animEffect>
                                  </p:childTnLst>
                                </p:cTn>
                              </p:par>
                            </p:childTnLst>
                          </p:cTn>
                        </p:par>
                        <p:par>
                          <p:cTn id="8" fill="hold">
                            <p:stCondLst>
                              <p:cond delay="500"/>
                            </p:stCondLst>
                            <p:childTnLst>
                              <p:par>
                                <p:cTn id="9" presetID="22" presetClass="entr" presetSubtype="8" fill="hold" grpId="0" nodeType="afterEffect">
                                  <p:stCondLst>
                                    <p:cond delay="0"/>
                                  </p:stCondLst>
                                  <p:iterate type="lt">
                                    <p:tmPct val="100000"/>
                                  </p:iterate>
                                  <p:childTnLst>
                                    <p:set>
                                      <p:cBhvr>
                                        <p:cTn id="10" dur="1" fill="hold">
                                          <p:stCondLst>
                                            <p:cond delay="0"/>
                                          </p:stCondLst>
                                        </p:cTn>
                                        <p:tgtEl>
                                          <p:spTgt spid="57"/>
                                        </p:tgtEl>
                                        <p:attrNameLst>
                                          <p:attrName>style.visibility</p:attrName>
                                        </p:attrNameLst>
                                      </p:cBhvr>
                                      <p:to>
                                        <p:strVal val="visible"/>
                                      </p:to>
                                    </p:set>
                                    <p:animEffect transition="in" filter="wipe(left)">
                                      <p:cBhvr>
                                        <p:cTn id="11" dur="75"/>
                                        <p:tgtEl>
                                          <p:spTgt spid="57"/>
                                        </p:tgtEl>
                                      </p:cBhvr>
                                    </p:animEffect>
                                  </p:childTnLst>
                                </p:cTn>
                              </p:par>
                            </p:childTnLst>
                          </p:cTn>
                        </p:par>
                        <p:par>
                          <p:cTn id="12" fill="hold">
                            <p:stCondLst>
                              <p:cond delay="1025"/>
                            </p:stCondLst>
                            <p:childTnLst>
                              <p:par>
                                <p:cTn id="13" presetID="22" presetClass="entr" presetSubtype="8" fill="hold" nodeType="afterEffect">
                                  <p:stCondLst>
                                    <p:cond delay="1000"/>
                                  </p:stCondLst>
                                  <p:childTnLst>
                                    <p:set>
                                      <p:cBhvr>
                                        <p:cTn id="14" dur="1" fill="hold">
                                          <p:stCondLst>
                                            <p:cond delay="0"/>
                                          </p:stCondLst>
                                        </p:cTn>
                                        <p:tgtEl>
                                          <p:spTgt spid="32"/>
                                        </p:tgtEl>
                                        <p:attrNameLst>
                                          <p:attrName>style.visibility</p:attrName>
                                        </p:attrNameLst>
                                      </p:cBhvr>
                                      <p:to>
                                        <p:strVal val="visible"/>
                                      </p:to>
                                    </p:set>
                                    <p:animEffect transition="in" filter="wipe(left)">
                                      <p:cBhvr>
                                        <p:cTn id="15" dur="500"/>
                                        <p:tgtEl>
                                          <p:spTgt spid="32"/>
                                        </p:tgtEl>
                                      </p:cBhvr>
                                    </p:animEffect>
                                  </p:childTnLst>
                                </p:cTn>
                              </p:par>
                            </p:childTnLst>
                          </p:cTn>
                        </p:par>
                      </p:childTnLst>
                    </p:cTn>
                  </p:par>
                  <p:par>
                    <p:cTn id="16" fill="hold">
                      <p:stCondLst>
                        <p:cond delay="indefinite"/>
                      </p:stCondLst>
                      <p:childTnLst>
                        <p:par>
                          <p:cTn id="17" fill="hold">
                            <p:stCondLst>
                              <p:cond delay="0"/>
                            </p:stCondLst>
                            <p:childTnLst>
                              <p:par>
                                <p:cTn id="18" presetID="22" presetClass="entr" presetSubtype="8" fill="hold" grpId="0" nodeType="clickEffect">
                                  <p:stCondLst>
                                    <p:cond delay="0"/>
                                  </p:stCondLst>
                                  <p:iterate type="lt">
                                    <p:tmPct val="100000"/>
                                  </p:iterate>
                                  <p:childTnLst>
                                    <p:set>
                                      <p:cBhvr>
                                        <p:cTn id="19" dur="1" fill="hold">
                                          <p:stCondLst>
                                            <p:cond delay="0"/>
                                          </p:stCondLst>
                                        </p:cTn>
                                        <p:tgtEl>
                                          <p:spTgt spid="59"/>
                                        </p:tgtEl>
                                        <p:attrNameLst>
                                          <p:attrName>style.visibility</p:attrName>
                                        </p:attrNameLst>
                                      </p:cBhvr>
                                      <p:to>
                                        <p:strVal val="visible"/>
                                      </p:to>
                                    </p:set>
                                    <p:animEffect transition="in" filter="wipe(left)">
                                      <p:cBhvr>
                                        <p:cTn id="20" dur="75"/>
                                        <p:tgtEl>
                                          <p:spTgt spid="59"/>
                                        </p:tgtEl>
                                      </p:cBhvr>
                                    </p:animEffect>
                                  </p:childTnLst>
                                </p:cTn>
                              </p:par>
                            </p:childTnLst>
                          </p:cTn>
                        </p:par>
                      </p:childTnLst>
                    </p:cTn>
                  </p:par>
                  <p:par>
                    <p:cTn id="21" fill="hold">
                      <p:stCondLst>
                        <p:cond delay="indefinite"/>
                      </p:stCondLst>
                      <p:childTnLst>
                        <p:par>
                          <p:cTn id="22" fill="hold">
                            <p:stCondLst>
                              <p:cond delay="0"/>
                            </p:stCondLst>
                            <p:childTnLst>
                              <p:par>
                                <p:cTn id="23" presetID="22" presetClass="entr" presetSubtype="8" fill="hold" grpId="0" nodeType="clickEffect">
                                  <p:stCondLst>
                                    <p:cond delay="0"/>
                                  </p:stCondLst>
                                  <p:childTnLst>
                                    <p:set>
                                      <p:cBhvr>
                                        <p:cTn id="24" dur="1" fill="hold">
                                          <p:stCondLst>
                                            <p:cond delay="0"/>
                                          </p:stCondLst>
                                        </p:cTn>
                                        <p:tgtEl>
                                          <p:spTgt spid="62"/>
                                        </p:tgtEl>
                                        <p:attrNameLst>
                                          <p:attrName>style.visibility</p:attrName>
                                        </p:attrNameLst>
                                      </p:cBhvr>
                                      <p:to>
                                        <p:strVal val="visible"/>
                                      </p:to>
                                    </p:set>
                                    <p:animEffect transition="in" filter="wipe(left)">
                                      <p:cBhvr>
                                        <p:cTn id="25" dur="500"/>
                                        <p:tgtEl>
                                          <p:spTgt spid="62"/>
                                        </p:tgtEl>
                                      </p:cBhvr>
                                    </p:animEffect>
                                  </p:childTnLst>
                                </p:cTn>
                              </p:par>
                            </p:childTnLst>
                          </p:cTn>
                        </p:par>
                        <p:par>
                          <p:cTn id="26" fill="hold">
                            <p:stCondLst>
                              <p:cond delay="500"/>
                            </p:stCondLst>
                            <p:childTnLst>
                              <p:par>
                                <p:cTn id="27" presetID="22" presetClass="entr" presetSubtype="8" fill="hold" nodeType="afterEffect">
                                  <p:stCondLst>
                                    <p:cond delay="1000"/>
                                  </p:stCondLst>
                                  <p:childTnLst>
                                    <p:set>
                                      <p:cBhvr>
                                        <p:cTn id="28" dur="1" fill="hold">
                                          <p:stCondLst>
                                            <p:cond delay="0"/>
                                          </p:stCondLst>
                                        </p:cTn>
                                        <p:tgtEl>
                                          <p:spTgt spid="53"/>
                                        </p:tgtEl>
                                        <p:attrNameLst>
                                          <p:attrName>style.visibility</p:attrName>
                                        </p:attrNameLst>
                                      </p:cBhvr>
                                      <p:to>
                                        <p:strVal val="visible"/>
                                      </p:to>
                                    </p:set>
                                    <p:animEffect transition="in" filter="wipe(left)">
                                      <p:cBhvr>
                                        <p:cTn id="29" dur="500"/>
                                        <p:tgtEl>
                                          <p:spTgt spid="53"/>
                                        </p:tgtEl>
                                      </p:cBhvr>
                                    </p:animEffect>
                                  </p:childTnLst>
                                </p:cTn>
                              </p:par>
                            </p:childTnLst>
                          </p:cTn>
                        </p:par>
                      </p:childTnLst>
                    </p:cTn>
                  </p:par>
                  <p:par>
                    <p:cTn id="30" fill="hold">
                      <p:stCondLst>
                        <p:cond delay="indefinite"/>
                      </p:stCondLst>
                      <p:childTnLst>
                        <p:par>
                          <p:cTn id="31" fill="hold">
                            <p:stCondLst>
                              <p:cond delay="0"/>
                            </p:stCondLst>
                            <p:childTnLst>
                              <p:par>
                                <p:cTn id="32" presetID="22" presetClass="entr" presetSubtype="8" fill="hold" grpId="0" nodeType="clickEffect">
                                  <p:stCondLst>
                                    <p:cond delay="0"/>
                                  </p:stCondLst>
                                  <p:iterate type="lt">
                                    <p:tmPct val="100000"/>
                                  </p:iterate>
                                  <p:childTnLst>
                                    <p:set>
                                      <p:cBhvr>
                                        <p:cTn id="33" dur="1" fill="hold">
                                          <p:stCondLst>
                                            <p:cond delay="0"/>
                                          </p:stCondLst>
                                        </p:cTn>
                                        <p:tgtEl>
                                          <p:spTgt spid="60"/>
                                        </p:tgtEl>
                                        <p:attrNameLst>
                                          <p:attrName>style.visibility</p:attrName>
                                        </p:attrNameLst>
                                      </p:cBhvr>
                                      <p:to>
                                        <p:strVal val="visible"/>
                                      </p:to>
                                    </p:set>
                                    <p:animEffect transition="in" filter="wipe(left)">
                                      <p:cBhvr>
                                        <p:cTn id="34" dur="75"/>
                                        <p:tgtEl>
                                          <p:spTgt spid="60"/>
                                        </p:tgtEl>
                                      </p:cBhvr>
                                    </p:animEffect>
                                  </p:childTnLst>
                                </p:cTn>
                              </p:par>
                            </p:childTnLst>
                          </p:cTn>
                        </p:par>
                      </p:childTnLst>
                    </p:cTn>
                  </p:par>
                  <p:par>
                    <p:cTn id="35" fill="hold">
                      <p:stCondLst>
                        <p:cond delay="indefinite"/>
                      </p:stCondLst>
                      <p:childTnLst>
                        <p:par>
                          <p:cTn id="36" fill="hold">
                            <p:stCondLst>
                              <p:cond delay="0"/>
                            </p:stCondLst>
                            <p:childTnLst>
                              <p:par>
                                <p:cTn id="37" presetID="9" presetClass="entr" presetSubtype="0" fill="hold" nodeType="clickEffect">
                                  <p:stCondLst>
                                    <p:cond delay="0"/>
                                  </p:stCondLst>
                                  <p:childTnLst>
                                    <p:set>
                                      <p:cBhvr>
                                        <p:cTn id="38" dur="1" fill="hold">
                                          <p:stCondLst>
                                            <p:cond delay="0"/>
                                          </p:stCondLst>
                                        </p:cTn>
                                        <p:tgtEl>
                                          <p:spTgt spid="63"/>
                                        </p:tgtEl>
                                        <p:attrNameLst>
                                          <p:attrName>style.visibility</p:attrName>
                                        </p:attrNameLst>
                                      </p:cBhvr>
                                      <p:to>
                                        <p:strVal val="visible"/>
                                      </p:to>
                                    </p:set>
                                    <p:animEffect transition="in" filter="dissolve">
                                      <p:cBhvr>
                                        <p:cTn id="39" dur="500"/>
                                        <p:tgtEl>
                                          <p:spTgt spid="63"/>
                                        </p:tgtEl>
                                      </p:cBhvr>
                                    </p:animEffect>
                                  </p:childTnLst>
                                </p:cTn>
                              </p:par>
                            </p:childTnLst>
                          </p:cTn>
                        </p:par>
                      </p:childTnLst>
                    </p:cTn>
                  </p:par>
                  <p:par>
                    <p:cTn id="40" fill="hold">
                      <p:stCondLst>
                        <p:cond delay="indefinite"/>
                      </p:stCondLst>
                      <p:childTnLst>
                        <p:par>
                          <p:cTn id="41" fill="hold">
                            <p:stCondLst>
                              <p:cond delay="0"/>
                            </p:stCondLst>
                            <p:childTnLst>
                              <p:par>
                                <p:cTn id="42" presetID="22" presetClass="entr" presetSubtype="8" fill="hold" grpId="0" nodeType="clickEffect">
                                  <p:stCondLst>
                                    <p:cond delay="0"/>
                                  </p:stCondLst>
                                  <p:childTnLst>
                                    <p:set>
                                      <p:cBhvr>
                                        <p:cTn id="43" dur="1" fill="hold">
                                          <p:stCondLst>
                                            <p:cond delay="0"/>
                                          </p:stCondLst>
                                        </p:cTn>
                                        <p:tgtEl>
                                          <p:spTgt spid="54"/>
                                        </p:tgtEl>
                                        <p:attrNameLst>
                                          <p:attrName>style.visibility</p:attrName>
                                        </p:attrNameLst>
                                      </p:cBhvr>
                                      <p:to>
                                        <p:strVal val="visible"/>
                                      </p:to>
                                    </p:set>
                                    <p:animEffect transition="in" filter="wipe(left)">
                                      <p:cBhvr>
                                        <p:cTn id="44" dur="500"/>
                                        <p:tgtEl>
                                          <p:spTgt spid="54"/>
                                        </p:tgtEl>
                                      </p:cBhvr>
                                    </p:animEffect>
                                  </p:childTnLst>
                                </p:cTn>
                              </p:par>
                            </p:childTnLst>
                          </p:cTn>
                        </p:par>
                      </p:childTnLst>
                    </p:cTn>
                  </p:par>
                  <p:par>
                    <p:cTn id="45" fill="hold">
                      <p:stCondLst>
                        <p:cond delay="indefinite"/>
                      </p:stCondLst>
                      <p:childTnLst>
                        <p:par>
                          <p:cTn id="46" fill="hold">
                            <p:stCondLst>
                              <p:cond delay="0"/>
                            </p:stCondLst>
                            <p:childTnLst>
                              <p:par>
                                <p:cTn id="47" presetID="22" presetClass="entr" presetSubtype="8" fill="hold" nodeType="clickEffect">
                                  <p:stCondLst>
                                    <p:cond delay="0"/>
                                  </p:stCondLst>
                                  <p:childTnLst>
                                    <p:set>
                                      <p:cBhvr>
                                        <p:cTn id="48" dur="1" fill="hold">
                                          <p:stCondLst>
                                            <p:cond delay="0"/>
                                          </p:stCondLst>
                                        </p:cTn>
                                        <p:tgtEl>
                                          <p:spTgt spid="55"/>
                                        </p:tgtEl>
                                        <p:attrNameLst>
                                          <p:attrName>style.visibility</p:attrName>
                                        </p:attrNameLst>
                                      </p:cBhvr>
                                      <p:to>
                                        <p:strVal val="visible"/>
                                      </p:to>
                                    </p:set>
                                    <p:animEffect transition="in" filter="wipe(left)">
                                      <p:cBhvr>
                                        <p:cTn id="49" dur="500"/>
                                        <p:tgtEl>
                                          <p:spTgt spid="55"/>
                                        </p:tgtEl>
                                      </p:cBhvr>
                                    </p:animEffect>
                                  </p:childTnLst>
                                </p:cTn>
                              </p:par>
                            </p:childTnLst>
                          </p:cTn>
                        </p:par>
                      </p:childTnLst>
                    </p:cTn>
                  </p:par>
                  <p:par>
                    <p:cTn id="50" fill="hold">
                      <p:stCondLst>
                        <p:cond delay="indefinite"/>
                      </p:stCondLst>
                      <p:childTnLst>
                        <p:par>
                          <p:cTn id="51" fill="hold">
                            <p:stCondLst>
                              <p:cond delay="0"/>
                            </p:stCondLst>
                            <p:childTnLst>
                              <p:par>
                                <p:cTn id="52" presetID="22" presetClass="entr" presetSubtype="8" fill="hold" grpId="0" nodeType="clickEffect">
                                  <p:stCondLst>
                                    <p:cond delay="0"/>
                                  </p:stCondLst>
                                  <p:iterate type="lt">
                                    <p:tmPct val="100000"/>
                                  </p:iterate>
                                  <p:childTnLst>
                                    <p:set>
                                      <p:cBhvr>
                                        <p:cTn id="53" dur="1" fill="hold">
                                          <p:stCondLst>
                                            <p:cond delay="0"/>
                                          </p:stCondLst>
                                        </p:cTn>
                                        <p:tgtEl>
                                          <p:spTgt spid="61"/>
                                        </p:tgtEl>
                                        <p:attrNameLst>
                                          <p:attrName>style.visibility</p:attrName>
                                        </p:attrNameLst>
                                      </p:cBhvr>
                                      <p:to>
                                        <p:strVal val="visible"/>
                                      </p:to>
                                    </p:set>
                                    <p:animEffect transition="in" filter="wipe(left)">
                                      <p:cBhvr>
                                        <p:cTn id="54" dur="75"/>
                                        <p:tgtEl>
                                          <p:spTgt spid="61"/>
                                        </p:tgtEl>
                                      </p:cBhvr>
                                    </p:animEffect>
                                  </p:childTnLst>
                                </p:cTn>
                              </p:par>
                            </p:childTnLst>
                          </p:cTn>
                        </p:par>
                      </p:childTnLst>
                    </p:cTn>
                  </p:par>
                  <p:par>
                    <p:cTn id="55" fill="hold">
                      <p:stCondLst>
                        <p:cond delay="indefinite"/>
                      </p:stCondLst>
                      <p:childTnLst>
                        <p:par>
                          <p:cTn id="56" fill="hold">
                            <p:stCondLst>
                              <p:cond delay="0"/>
                            </p:stCondLst>
                            <p:childTnLst>
                              <p:par>
                                <p:cTn id="57" presetID="9" presetClass="entr" presetSubtype="0" fill="hold" nodeType="clickEffect">
                                  <p:stCondLst>
                                    <p:cond delay="0"/>
                                  </p:stCondLst>
                                  <p:childTnLst>
                                    <p:set>
                                      <p:cBhvr>
                                        <p:cTn id="58" dur="1" fill="hold">
                                          <p:stCondLst>
                                            <p:cond delay="0"/>
                                          </p:stCondLst>
                                        </p:cTn>
                                        <p:tgtEl>
                                          <p:spTgt spid="72"/>
                                        </p:tgtEl>
                                        <p:attrNameLst>
                                          <p:attrName>style.visibility</p:attrName>
                                        </p:attrNameLst>
                                      </p:cBhvr>
                                      <p:to>
                                        <p:strVal val="visible"/>
                                      </p:to>
                                    </p:set>
                                    <p:animEffect transition="in" filter="dissolve">
                                      <p:cBhvr>
                                        <p:cTn id="59" dur="500"/>
                                        <p:tgtEl>
                                          <p:spTgt spid="72"/>
                                        </p:tgtEl>
                                      </p:cBhvr>
                                    </p:animEffect>
                                  </p:childTnLst>
                                </p:cTn>
                              </p:par>
                            </p:childTnLst>
                          </p:cTn>
                        </p:par>
                      </p:childTnLst>
                    </p:cTn>
                  </p:par>
                  <p:par>
                    <p:cTn id="60" fill="hold">
                      <p:stCondLst>
                        <p:cond delay="indefinite"/>
                      </p:stCondLst>
                      <p:childTnLst>
                        <p:par>
                          <p:cTn id="61" fill="hold">
                            <p:stCondLst>
                              <p:cond delay="0"/>
                            </p:stCondLst>
                            <p:childTnLst>
                              <p:par>
                                <p:cTn id="62" presetID="22" presetClass="entr" presetSubtype="8" fill="hold" grpId="0" nodeType="clickEffect">
                                  <p:stCondLst>
                                    <p:cond delay="0"/>
                                  </p:stCondLst>
                                  <p:childTnLst>
                                    <p:set>
                                      <p:cBhvr>
                                        <p:cTn id="63" dur="1" fill="hold">
                                          <p:stCondLst>
                                            <p:cond delay="0"/>
                                          </p:stCondLst>
                                        </p:cTn>
                                        <p:tgtEl>
                                          <p:spTgt spid="56"/>
                                        </p:tgtEl>
                                        <p:attrNameLst>
                                          <p:attrName>style.visibility</p:attrName>
                                        </p:attrNameLst>
                                      </p:cBhvr>
                                      <p:to>
                                        <p:strVal val="visible"/>
                                      </p:to>
                                    </p:set>
                                    <p:animEffect transition="in" filter="wipe(left)">
                                      <p:cBhvr>
                                        <p:cTn id="64" dur="500"/>
                                        <p:tgtEl>
                                          <p:spTgt spid="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2" grpId="0" autoUpdateAnimBg="0"/>
      <p:bldP spid="54" grpId="0" autoUpdateAnimBg="0"/>
      <p:bldP spid="56" grpId="0" autoUpdateAnimBg="0"/>
      <p:bldP spid="57" grpId="0" autoUpdateAnimBg="0"/>
      <p:bldP spid="59" grpId="0" autoUpdateAnimBg="0"/>
      <p:bldP spid="60" grpId="0" autoUpdateAnimBg="0"/>
      <p:bldP spid="61" grpId="0" autoUpdateAnimBg="0"/>
      <p:bldP spid="62" grpId="0" autoUpdateAnimBg="0"/>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标题 3">
            <a:extLst>
              <a:ext uri="{FF2B5EF4-FFF2-40B4-BE49-F238E27FC236}">
                <a16:creationId xmlns:a16="http://schemas.microsoft.com/office/drawing/2014/main" id="{A3557054-D826-9F4E-A18F-AE9DEA5A0C65}"/>
              </a:ext>
            </a:extLst>
          </p:cNvPr>
          <p:cNvSpPr>
            <a:spLocks noGrp="1"/>
          </p:cNvSpPr>
          <p:nvPr>
            <p:ph type="title"/>
          </p:nvPr>
        </p:nvSpPr>
        <p:spPr/>
        <p:txBody>
          <a:bodyPr>
            <a:normAutofit/>
          </a:bodyPr>
          <a:lstStyle/>
          <a:p>
            <a:r>
              <a:rPr kumimoji="1" lang="en-US" altLang="zh-CN" dirty="0"/>
              <a:t>1.1</a:t>
            </a:r>
            <a:r>
              <a:rPr kumimoji="1" lang="zh-CN" altLang="en-US" dirty="0"/>
              <a:t> 半导体二极管的开关特性</a:t>
            </a:r>
          </a:p>
        </p:txBody>
      </p:sp>
      <p:sp>
        <p:nvSpPr>
          <p:cNvPr id="30" name="Text Box 3">
            <a:extLst>
              <a:ext uri="{FF2B5EF4-FFF2-40B4-BE49-F238E27FC236}">
                <a16:creationId xmlns:a16="http://schemas.microsoft.com/office/drawing/2014/main" id="{66035E2B-2067-AF83-022C-DC63865AF652}"/>
              </a:ext>
            </a:extLst>
          </p:cNvPr>
          <p:cNvSpPr txBox="1">
            <a:spLocks noChangeArrowheads="1"/>
          </p:cNvSpPr>
          <p:nvPr/>
        </p:nvSpPr>
        <p:spPr bwMode="auto">
          <a:xfrm>
            <a:off x="0" y="831424"/>
            <a:ext cx="1219200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zh-CN" altLang="en-US" dirty="0">
                <a:solidFill>
                  <a:srgbClr val="0033CC"/>
                </a:solidFill>
              </a:rPr>
              <a:t>一、静态特性</a:t>
            </a:r>
            <a:r>
              <a:rPr lang="en-US" altLang="zh-CN" dirty="0">
                <a:solidFill>
                  <a:srgbClr val="0033CC"/>
                </a:solidFill>
              </a:rPr>
              <a:t>	2.</a:t>
            </a:r>
            <a:r>
              <a:rPr lang="zh-CN" altLang="en-US" dirty="0">
                <a:solidFill>
                  <a:srgbClr val="0033CC"/>
                </a:solidFill>
              </a:rPr>
              <a:t> 半导体二极管的开关作用</a:t>
            </a:r>
          </a:p>
        </p:txBody>
      </p:sp>
      <p:grpSp>
        <p:nvGrpSpPr>
          <p:cNvPr id="32" name="Group 79">
            <a:extLst>
              <a:ext uri="{FF2B5EF4-FFF2-40B4-BE49-F238E27FC236}">
                <a16:creationId xmlns:a16="http://schemas.microsoft.com/office/drawing/2014/main" id="{D617DA8D-E5D5-5189-024F-FB43C209F97D}"/>
              </a:ext>
            </a:extLst>
          </p:cNvPr>
          <p:cNvGrpSpPr>
            <a:grpSpLocks/>
          </p:cNvGrpSpPr>
          <p:nvPr/>
        </p:nvGrpSpPr>
        <p:grpSpPr bwMode="auto">
          <a:xfrm>
            <a:off x="7943015" y="2441650"/>
            <a:ext cx="3940175" cy="2265363"/>
            <a:chOff x="2818" y="1235"/>
            <a:chExt cx="2482" cy="1427"/>
          </a:xfrm>
        </p:grpSpPr>
        <p:sp>
          <p:nvSpPr>
            <p:cNvPr id="33" name="Oval 80">
              <a:extLst>
                <a:ext uri="{FF2B5EF4-FFF2-40B4-BE49-F238E27FC236}">
                  <a16:creationId xmlns:a16="http://schemas.microsoft.com/office/drawing/2014/main" id="{6CE2A355-B260-F209-A267-C3A3ECD7E4E9}"/>
                </a:ext>
              </a:extLst>
            </p:cNvPr>
            <p:cNvSpPr>
              <a:spLocks noChangeArrowheads="1"/>
            </p:cNvSpPr>
            <p:nvPr/>
          </p:nvSpPr>
          <p:spPr bwMode="auto">
            <a:xfrm>
              <a:off x="2972" y="2039"/>
              <a:ext cx="226" cy="226"/>
            </a:xfrm>
            <a:prstGeom prst="ellipse">
              <a:avLst/>
            </a:prstGeom>
            <a:solidFill>
              <a:srgbClr val="CCFFFF"/>
            </a:solidFill>
            <a:ln w="381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35" name="Line 81">
              <a:extLst>
                <a:ext uri="{FF2B5EF4-FFF2-40B4-BE49-F238E27FC236}">
                  <a16:creationId xmlns:a16="http://schemas.microsoft.com/office/drawing/2014/main" id="{25C595A1-CF27-3780-DEB6-EF86026B84F6}"/>
                </a:ext>
              </a:extLst>
            </p:cNvPr>
            <p:cNvSpPr>
              <a:spLocks noChangeShapeType="1"/>
            </p:cNvSpPr>
            <p:nvPr/>
          </p:nvSpPr>
          <p:spPr bwMode="auto">
            <a:xfrm>
              <a:off x="3088" y="1675"/>
              <a:ext cx="1754"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6" name="AutoShape 82">
              <a:extLst>
                <a:ext uri="{FF2B5EF4-FFF2-40B4-BE49-F238E27FC236}">
                  <a16:creationId xmlns:a16="http://schemas.microsoft.com/office/drawing/2014/main" id="{0185BAC1-076D-A737-FF0C-F1AE4161DE4E}"/>
                </a:ext>
              </a:extLst>
            </p:cNvPr>
            <p:cNvSpPr>
              <a:spLocks noChangeArrowheads="1"/>
            </p:cNvSpPr>
            <p:nvPr/>
          </p:nvSpPr>
          <p:spPr bwMode="auto">
            <a:xfrm rot="5400000">
              <a:off x="3696" y="1556"/>
              <a:ext cx="226" cy="227"/>
            </a:xfrm>
            <a:prstGeom prst="triangle">
              <a:avLst>
                <a:gd name="adj" fmla="val 50000"/>
              </a:avLst>
            </a:prstGeom>
            <a:noFill/>
            <a:ln w="3810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37" name="Line 83">
              <a:extLst>
                <a:ext uri="{FF2B5EF4-FFF2-40B4-BE49-F238E27FC236}">
                  <a16:creationId xmlns:a16="http://schemas.microsoft.com/office/drawing/2014/main" id="{A5F3075D-E61A-3A14-7584-42C195D7AAB1}"/>
                </a:ext>
              </a:extLst>
            </p:cNvPr>
            <p:cNvSpPr>
              <a:spLocks noChangeShapeType="1"/>
            </p:cNvSpPr>
            <p:nvPr/>
          </p:nvSpPr>
          <p:spPr bwMode="auto">
            <a:xfrm>
              <a:off x="3929" y="1573"/>
              <a:ext cx="0" cy="227"/>
            </a:xfrm>
            <a:prstGeom prst="line">
              <a:avLst/>
            </a:prstGeom>
            <a:noFill/>
            <a:ln w="571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9" name="Line 84">
              <a:extLst>
                <a:ext uri="{FF2B5EF4-FFF2-40B4-BE49-F238E27FC236}">
                  <a16:creationId xmlns:a16="http://schemas.microsoft.com/office/drawing/2014/main" id="{2B52FEEF-9DB9-1F07-9A17-35CADE172EE2}"/>
                </a:ext>
              </a:extLst>
            </p:cNvPr>
            <p:cNvSpPr>
              <a:spLocks noChangeShapeType="1"/>
            </p:cNvSpPr>
            <p:nvPr/>
          </p:nvSpPr>
          <p:spPr bwMode="auto">
            <a:xfrm>
              <a:off x="3090" y="1664"/>
              <a:ext cx="0" cy="998"/>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40" name="Rectangle 85">
              <a:extLst>
                <a:ext uri="{FF2B5EF4-FFF2-40B4-BE49-F238E27FC236}">
                  <a16:creationId xmlns:a16="http://schemas.microsoft.com/office/drawing/2014/main" id="{7D043C32-07A2-05C0-7084-D599A8158F10}"/>
                </a:ext>
              </a:extLst>
            </p:cNvPr>
            <p:cNvSpPr>
              <a:spLocks noChangeArrowheads="1"/>
            </p:cNvSpPr>
            <p:nvPr/>
          </p:nvSpPr>
          <p:spPr bwMode="auto">
            <a:xfrm>
              <a:off x="4769" y="1999"/>
              <a:ext cx="136" cy="363"/>
            </a:xfrm>
            <a:prstGeom prst="rect">
              <a:avLst/>
            </a:prstGeom>
            <a:solidFill>
              <a:srgbClr val="CCFFFF"/>
            </a:solidFill>
            <a:ln w="3810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41" name="Line 86">
              <a:extLst>
                <a:ext uri="{FF2B5EF4-FFF2-40B4-BE49-F238E27FC236}">
                  <a16:creationId xmlns:a16="http://schemas.microsoft.com/office/drawing/2014/main" id="{899DABCD-7A5F-0A0D-64C9-21F4162F1B90}"/>
                </a:ext>
              </a:extLst>
            </p:cNvPr>
            <p:cNvSpPr>
              <a:spLocks noChangeShapeType="1"/>
            </p:cNvSpPr>
            <p:nvPr/>
          </p:nvSpPr>
          <p:spPr bwMode="auto">
            <a:xfrm>
              <a:off x="3092" y="2654"/>
              <a:ext cx="1758"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42" name="Text Box 87">
              <a:extLst>
                <a:ext uri="{FF2B5EF4-FFF2-40B4-BE49-F238E27FC236}">
                  <a16:creationId xmlns:a16="http://schemas.microsoft.com/office/drawing/2014/main" id="{BA312C78-BFB7-FA86-6803-743FEF1BA08C}"/>
                </a:ext>
              </a:extLst>
            </p:cNvPr>
            <p:cNvSpPr txBox="1">
              <a:spLocks noChangeArrowheads="1"/>
            </p:cNvSpPr>
            <p:nvPr/>
          </p:nvSpPr>
          <p:spPr bwMode="auto">
            <a:xfrm>
              <a:off x="3686" y="1235"/>
              <a:ext cx="278"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kumimoji="0" lang="en-US" altLang="zh-CN">
                  <a:solidFill>
                    <a:srgbClr val="FF0066"/>
                  </a:solidFill>
                </a:rPr>
                <a:t>D</a:t>
              </a:r>
            </a:p>
          </p:txBody>
        </p:sp>
        <p:sp>
          <p:nvSpPr>
            <p:cNvPr id="43" name="Text Box 88">
              <a:extLst>
                <a:ext uri="{FF2B5EF4-FFF2-40B4-BE49-F238E27FC236}">
                  <a16:creationId xmlns:a16="http://schemas.microsoft.com/office/drawing/2014/main" id="{B4A18D4B-56A0-5047-31E5-BE4BE4BAE725}"/>
                </a:ext>
              </a:extLst>
            </p:cNvPr>
            <p:cNvSpPr txBox="1">
              <a:spLocks noChangeArrowheads="1"/>
            </p:cNvSpPr>
            <p:nvPr/>
          </p:nvSpPr>
          <p:spPr bwMode="auto">
            <a:xfrm>
              <a:off x="3249" y="2027"/>
              <a:ext cx="116"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kumimoji="0" lang="zh-CN" altLang="zh-CN" sz="1800" b="0">
                <a:latin typeface="Arial" panose="020B0604020202020204" pitchFamily="34" charset="0"/>
              </a:endParaRPr>
            </a:p>
          </p:txBody>
        </p:sp>
        <p:sp>
          <p:nvSpPr>
            <p:cNvPr id="44" name="Text Box 89">
              <a:extLst>
                <a:ext uri="{FF2B5EF4-FFF2-40B4-BE49-F238E27FC236}">
                  <a16:creationId xmlns:a16="http://schemas.microsoft.com/office/drawing/2014/main" id="{2870B4A5-0A1F-8CA9-167E-547C05C64D3F}"/>
                </a:ext>
              </a:extLst>
            </p:cNvPr>
            <p:cNvSpPr txBox="1">
              <a:spLocks noChangeArrowheads="1"/>
            </p:cNvSpPr>
            <p:nvPr/>
          </p:nvSpPr>
          <p:spPr bwMode="auto">
            <a:xfrm>
              <a:off x="2818" y="1705"/>
              <a:ext cx="228"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kumimoji="0" lang="en-US" altLang="zh-CN">
                  <a:solidFill>
                    <a:srgbClr val="FF0066"/>
                  </a:solidFill>
                  <a:latin typeface="宋体" panose="02010600030101010101" pitchFamily="2" charset="-122"/>
                </a:rPr>
                <a:t>+</a:t>
              </a:r>
            </a:p>
          </p:txBody>
        </p:sp>
        <p:sp>
          <p:nvSpPr>
            <p:cNvPr id="45" name="Text Box 90">
              <a:extLst>
                <a:ext uri="{FF2B5EF4-FFF2-40B4-BE49-F238E27FC236}">
                  <a16:creationId xmlns:a16="http://schemas.microsoft.com/office/drawing/2014/main" id="{4030C299-4F91-77FE-E180-7E3AACFCEA14}"/>
                </a:ext>
              </a:extLst>
            </p:cNvPr>
            <p:cNvSpPr txBox="1">
              <a:spLocks noChangeArrowheads="1"/>
            </p:cNvSpPr>
            <p:nvPr/>
          </p:nvSpPr>
          <p:spPr bwMode="auto">
            <a:xfrm>
              <a:off x="2829" y="2232"/>
              <a:ext cx="228"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kumimoji="0" lang="en-US" altLang="zh-CN">
                  <a:solidFill>
                    <a:srgbClr val="FF0066"/>
                  </a:solidFill>
                  <a:latin typeface="宋体" panose="02010600030101010101" pitchFamily="2" charset="-122"/>
                </a:rPr>
                <a:t>-</a:t>
              </a:r>
            </a:p>
          </p:txBody>
        </p:sp>
        <p:graphicFrame>
          <p:nvGraphicFramePr>
            <p:cNvPr id="46" name="Object 91">
              <a:extLst>
                <a:ext uri="{FF2B5EF4-FFF2-40B4-BE49-F238E27FC236}">
                  <a16:creationId xmlns:a16="http://schemas.microsoft.com/office/drawing/2014/main" id="{F8BC371A-80DD-7A95-41CF-1F3D157CB02A}"/>
                </a:ext>
              </a:extLst>
            </p:cNvPr>
            <p:cNvGraphicFramePr>
              <a:graphicFrameLocks noChangeAspect="1"/>
            </p:cNvGraphicFramePr>
            <p:nvPr/>
          </p:nvGraphicFramePr>
          <p:xfrm>
            <a:off x="3238" y="1964"/>
            <a:ext cx="292" cy="366"/>
          </p:xfrm>
          <a:graphic>
            <a:graphicData uri="http://schemas.openxmlformats.org/presentationml/2006/ole">
              <mc:AlternateContent xmlns:mc="http://schemas.openxmlformats.org/markup-compatibility/2006">
                <mc:Choice xmlns:v="urn:schemas-microsoft-com:vml" Requires="v">
                  <p:oleObj name="公式" r:id="rId2" imgW="133470" imgH="180855" progId="Equation.3">
                    <p:embed/>
                  </p:oleObj>
                </mc:Choice>
                <mc:Fallback>
                  <p:oleObj name="公式" r:id="rId2" imgW="133470" imgH="180855" progId="Equation.3">
                    <p:embed/>
                    <p:pic>
                      <p:nvPicPr>
                        <p:cNvPr id="46" name="Object 91">
                          <a:extLst>
                            <a:ext uri="{FF2B5EF4-FFF2-40B4-BE49-F238E27FC236}">
                              <a16:creationId xmlns:a16="http://schemas.microsoft.com/office/drawing/2014/main" id="{F8BC371A-80DD-7A95-41CF-1F3D157CB02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238" y="1964"/>
                          <a:ext cx="292" cy="36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47" name="Line 92">
              <a:extLst>
                <a:ext uri="{FF2B5EF4-FFF2-40B4-BE49-F238E27FC236}">
                  <a16:creationId xmlns:a16="http://schemas.microsoft.com/office/drawing/2014/main" id="{C2C1C259-882E-4060-7579-478D12BCCB92}"/>
                </a:ext>
              </a:extLst>
            </p:cNvPr>
            <p:cNvSpPr>
              <a:spLocks noChangeShapeType="1"/>
            </p:cNvSpPr>
            <p:nvPr/>
          </p:nvSpPr>
          <p:spPr bwMode="auto">
            <a:xfrm flipV="1">
              <a:off x="4833" y="1666"/>
              <a:ext cx="0" cy="334"/>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48" name="Line 93">
              <a:extLst>
                <a:ext uri="{FF2B5EF4-FFF2-40B4-BE49-F238E27FC236}">
                  <a16:creationId xmlns:a16="http://schemas.microsoft.com/office/drawing/2014/main" id="{8F327DB7-AEFF-E514-2AFB-202448E920B4}"/>
                </a:ext>
              </a:extLst>
            </p:cNvPr>
            <p:cNvSpPr>
              <a:spLocks noChangeShapeType="1"/>
            </p:cNvSpPr>
            <p:nvPr/>
          </p:nvSpPr>
          <p:spPr bwMode="auto">
            <a:xfrm flipV="1">
              <a:off x="4841" y="2359"/>
              <a:ext cx="0" cy="301"/>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49" name="Text Box 94">
              <a:extLst>
                <a:ext uri="{FF2B5EF4-FFF2-40B4-BE49-F238E27FC236}">
                  <a16:creationId xmlns:a16="http://schemas.microsoft.com/office/drawing/2014/main" id="{33235FE5-3684-EA5D-EE1B-E82D9644FECC}"/>
                </a:ext>
              </a:extLst>
            </p:cNvPr>
            <p:cNvSpPr txBox="1">
              <a:spLocks noChangeArrowheads="1"/>
            </p:cNvSpPr>
            <p:nvPr/>
          </p:nvSpPr>
          <p:spPr bwMode="auto">
            <a:xfrm>
              <a:off x="4932" y="1705"/>
              <a:ext cx="224"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kumimoji="0" lang="en-US" altLang="zh-CN">
                  <a:solidFill>
                    <a:srgbClr val="FF0066"/>
                  </a:solidFill>
                  <a:latin typeface="宋体" panose="02010600030101010101" pitchFamily="2" charset="-122"/>
                </a:rPr>
                <a:t>+</a:t>
              </a:r>
            </a:p>
          </p:txBody>
        </p:sp>
        <p:sp>
          <p:nvSpPr>
            <p:cNvPr id="50" name="Text Box 95">
              <a:extLst>
                <a:ext uri="{FF2B5EF4-FFF2-40B4-BE49-F238E27FC236}">
                  <a16:creationId xmlns:a16="http://schemas.microsoft.com/office/drawing/2014/main" id="{6A0830A3-4975-B8BB-B082-C574F5FB7693}"/>
                </a:ext>
              </a:extLst>
            </p:cNvPr>
            <p:cNvSpPr txBox="1">
              <a:spLocks noChangeArrowheads="1"/>
            </p:cNvSpPr>
            <p:nvPr/>
          </p:nvSpPr>
          <p:spPr bwMode="auto">
            <a:xfrm>
              <a:off x="4973" y="2233"/>
              <a:ext cx="228"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kumimoji="0" lang="en-US" altLang="zh-CN">
                  <a:solidFill>
                    <a:srgbClr val="FF0066"/>
                  </a:solidFill>
                  <a:latin typeface="宋体" panose="02010600030101010101" pitchFamily="2" charset="-122"/>
                </a:rPr>
                <a:t>-</a:t>
              </a:r>
            </a:p>
          </p:txBody>
        </p:sp>
        <p:graphicFrame>
          <p:nvGraphicFramePr>
            <p:cNvPr id="51" name="Object 96">
              <a:extLst>
                <a:ext uri="{FF2B5EF4-FFF2-40B4-BE49-F238E27FC236}">
                  <a16:creationId xmlns:a16="http://schemas.microsoft.com/office/drawing/2014/main" id="{560DF5F0-41E6-DFFD-213F-23D591A2BDA1}"/>
                </a:ext>
              </a:extLst>
            </p:cNvPr>
            <p:cNvGraphicFramePr>
              <a:graphicFrameLocks noChangeAspect="1"/>
            </p:cNvGraphicFramePr>
            <p:nvPr/>
          </p:nvGraphicFramePr>
          <p:xfrm>
            <a:off x="4949" y="1978"/>
            <a:ext cx="351" cy="366"/>
          </p:xfrm>
          <a:graphic>
            <a:graphicData uri="http://schemas.openxmlformats.org/presentationml/2006/ole">
              <mc:AlternateContent xmlns:mc="http://schemas.openxmlformats.org/markup-compatibility/2006">
                <mc:Choice xmlns:v="urn:schemas-microsoft-com:vml" Requires="v">
                  <p:oleObj name="公式" r:id="rId4" imgW="171566" imgH="180855" progId="Equation.3">
                    <p:embed/>
                  </p:oleObj>
                </mc:Choice>
                <mc:Fallback>
                  <p:oleObj name="公式" r:id="rId4" imgW="171566" imgH="180855" progId="Equation.3">
                    <p:embed/>
                    <p:pic>
                      <p:nvPicPr>
                        <p:cNvPr id="51" name="Object 96">
                          <a:extLst>
                            <a:ext uri="{FF2B5EF4-FFF2-40B4-BE49-F238E27FC236}">
                              <a16:creationId xmlns:a16="http://schemas.microsoft.com/office/drawing/2014/main" id="{560DF5F0-41E6-DFFD-213F-23D591A2BDA1}"/>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949" y="1978"/>
                          <a:ext cx="351" cy="36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mc:AlternateContent xmlns:mc="http://schemas.openxmlformats.org/markup-compatibility/2006" xmlns:a14="http://schemas.microsoft.com/office/drawing/2010/main">
        <mc:Choice Requires="a14">
          <p:sp>
            <p:nvSpPr>
              <p:cNvPr id="3" name="文本框 2">
                <a:extLst>
                  <a:ext uri="{FF2B5EF4-FFF2-40B4-BE49-F238E27FC236}">
                    <a16:creationId xmlns:a16="http://schemas.microsoft.com/office/drawing/2014/main" id="{BC925232-0FE1-895F-FE31-7691ECAF6CB5}"/>
                  </a:ext>
                </a:extLst>
              </p:cNvPr>
              <p:cNvSpPr txBox="1"/>
              <p:nvPr/>
            </p:nvSpPr>
            <p:spPr>
              <a:xfrm>
                <a:off x="139280" y="1640031"/>
                <a:ext cx="7793416" cy="4443781"/>
              </a:xfrm>
              <a:prstGeom prst="rect">
                <a:avLst/>
              </a:prstGeom>
              <a:noFill/>
            </p:spPr>
            <p:txBody>
              <a:bodyPr wrap="square" rtlCol="0">
                <a:spAutoFit/>
              </a:bodyPr>
              <a:lstStyle/>
              <a:p>
                <a:pPr marL="285750" indent="-285750">
                  <a:lnSpc>
                    <a:spcPct val="114000"/>
                  </a:lnSpc>
                  <a:spcBef>
                    <a:spcPts val="600"/>
                  </a:spcBef>
                  <a:buFont typeface="Arial" panose="020B0604020202020204" pitchFamily="34" charset="0"/>
                  <a:buChar char="•"/>
                </a:pPr>
                <a:r>
                  <a:rPr kumimoji="1" lang="zh-CN" altLang="en-US" sz="2800" dirty="0">
                    <a:latin typeface="Songti SC" panose="02010600040101010101" pitchFamily="2" charset="-122"/>
                    <a:ea typeface="Songti SC" panose="02010600040101010101" pitchFamily="2" charset="-122"/>
                  </a:rPr>
                  <a:t>导通条件及导通时的特点</a:t>
                </a:r>
                <a:endParaRPr kumimoji="1" lang="en-US" altLang="zh-CN" sz="2800" dirty="0">
                  <a:latin typeface="Songti SC" panose="02010600040101010101" pitchFamily="2" charset="-122"/>
                  <a:ea typeface="Songti SC" panose="02010600040101010101" pitchFamily="2" charset="-122"/>
                </a:endParaRPr>
              </a:p>
              <a:p>
                <a:pPr marL="742950" lvl="1" indent="-285750">
                  <a:lnSpc>
                    <a:spcPct val="114000"/>
                  </a:lnSpc>
                  <a:spcBef>
                    <a:spcPts val="600"/>
                  </a:spcBef>
                  <a:buFont typeface="Arial" panose="020B0604020202020204" pitchFamily="34" charset="0"/>
                  <a:buChar char="•"/>
                </a:pPr>
                <a:r>
                  <a:rPr kumimoji="1" lang="zh-CN" altLang="en-US" sz="2400" dirty="0">
                    <a:latin typeface="KaiTi" panose="02010609060101010101" pitchFamily="49" charset="-122"/>
                    <a:ea typeface="KaiTi" panose="02010609060101010101" pitchFamily="49" charset="-122"/>
                  </a:rPr>
                  <a:t>当外加正向电压</a:t>
                </a:r>
                <a14:m>
                  <m:oMath xmlns:m="http://schemas.openxmlformats.org/officeDocument/2006/math">
                    <m:sSub>
                      <m:sSubPr>
                        <m:ctrlPr>
                          <a:rPr kumimoji="1" lang="en-US" altLang="zh-CN" sz="2400" i="1" dirty="0" smtClean="0">
                            <a:latin typeface="Cambria Math" panose="02040503050406030204" pitchFamily="18" charset="0"/>
                            <a:ea typeface="KaiTi" panose="02010609060101010101" pitchFamily="49" charset="-122"/>
                          </a:rPr>
                        </m:ctrlPr>
                      </m:sSubPr>
                      <m:e>
                        <m:r>
                          <a:rPr kumimoji="1" lang="zh-CN" altLang="en-US" sz="2400" b="0" i="1" dirty="0" smtClean="0">
                            <a:latin typeface="Cambria Math" panose="02040503050406030204" pitchFamily="18" charset="0"/>
                            <a:ea typeface="KaiTi" panose="02010609060101010101" pitchFamily="49" charset="-122"/>
                          </a:rPr>
                          <m:t> </m:t>
                        </m:r>
                        <m:r>
                          <a:rPr kumimoji="1" lang="en-US" altLang="zh-CN" sz="2400" i="1" dirty="0" smtClean="0">
                            <a:latin typeface="Cambria Math" panose="02040503050406030204" pitchFamily="18" charset="0"/>
                            <a:ea typeface="KaiTi" panose="02010609060101010101" pitchFamily="49" charset="-122"/>
                          </a:rPr>
                          <m:t>𝑈</m:t>
                        </m:r>
                      </m:e>
                      <m:sub>
                        <m:r>
                          <a:rPr kumimoji="1" lang="en-US" altLang="zh-CN" sz="2400" i="1" dirty="0" smtClean="0">
                            <a:latin typeface="Cambria Math" panose="02040503050406030204" pitchFamily="18" charset="0"/>
                            <a:ea typeface="KaiTi" panose="02010609060101010101" pitchFamily="49" charset="-122"/>
                          </a:rPr>
                          <m:t>𝐷</m:t>
                        </m:r>
                      </m:sub>
                    </m:sSub>
                    <m:r>
                      <a:rPr kumimoji="1" lang="en-US" altLang="zh-CN" sz="2400" i="1" dirty="0" smtClean="0">
                        <a:latin typeface="Cambria Math" panose="02040503050406030204" pitchFamily="18" charset="0"/>
                        <a:ea typeface="KaiTi" panose="02010609060101010101" pitchFamily="49" charset="-122"/>
                      </a:rPr>
                      <m:t>&gt;0.7</m:t>
                    </m:r>
                    <m:r>
                      <a:rPr kumimoji="1" lang="zh-CN" altLang="en-US" sz="2400" b="0" i="1" dirty="0" smtClean="0">
                        <a:latin typeface="Cambria Math" panose="02040503050406030204" pitchFamily="18" charset="0"/>
                        <a:ea typeface="KaiTi" panose="02010609060101010101" pitchFamily="49" charset="-122"/>
                      </a:rPr>
                      <m:t> </m:t>
                    </m:r>
                    <m:r>
                      <a:rPr kumimoji="1" lang="en-US" altLang="zh-CN" sz="2400" i="1" dirty="0" smtClean="0">
                        <a:latin typeface="Cambria Math" panose="02040503050406030204" pitchFamily="18" charset="0"/>
                        <a:ea typeface="KaiTi" panose="02010609060101010101" pitchFamily="49" charset="-122"/>
                      </a:rPr>
                      <m:t>𝑉</m:t>
                    </m:r>
                    <m:r>
                      <a:rPr kumimoji="1" lang="zh-CN" altLang="en-US" sz="2400" b="0" i="1" dirty="0" smtClean="0">
                        <a:latin typeface="Cambria Math" panose="02040503050406030204" pitchFamily="18" charset="0"/>
                        <a:ea typeface="KaiTi" panose="02010609060101010101" pitchFamily="49" charset="-122"/>
                      </a:rPr>
                      <m:t> </m:t>
                    </m:r>
                  </m:oMath>
                </a14:m>
                <a:r>
                  <a:rPr kumimoji="1" lang="zh-CN" altLang="en-US" sz="2400" dirty="0">
                    <a:latin typeface="KaiTi" panose="02010609060101010101" pitchFamily="49" charset="-122"/>
                    <a:ea typeface="KaiTi" panose="02010609060101010101" pitchFamily="49" charset="-122"/>
                  </a:rPr>
                  <a:t>时，二极管导通，导通后，可近似认为</a:t>
                </a:r>
                <a14:m>
                  <m:oMath xmlns:m="http://schemas.openxmlformats.org/officeDocument/2006/math">
                    <m:r>
                      <a:rPr kumimoji="1" lang="zh-CN" altLang="en-US" sz="2400" b="0" i="0" dirty="0" smtClean="0">
                        <a:latin typeface="Cambria Math" panose="02040503050406030204" pitchFamily="18" charset="0"/>
                        <a:ea typeface="KaiTi" panose="02010609060101010101" pitchFamily="49" charset="-122"/>
                      </a:rPr>
                      <m:t> </m:t>
                    </m:r>
                    <m:sSub>
                      <m:sSubPr>
                        <m:ctrlPr>
                          <a:rPr kumimoji="1" lang="en-US" altLang="zh-CN" sz="2400" i="1" dirty="0" smtClean="0">
                            <a:latin typeface="Cambria Math" panose="02040503050406030204" pitchFamily="18" charset="0"/>
                            <a:ea typeface="KaiTi" panose="02010609060101010101" pitchFamily="49" charset="-122"/>
                          </a:rPr>
                        </m:ctrlPr>
                      </m:sSubPr>
                      <m:e>
                        <m:r>
                          <a:rPr kumimoji="1" lang="en-US" altLang="zh-CN" sz="2400" i="1" dirty="0" smtClean="0">
                            <a:latin typeface="Cambria Math" panose="02040503050406030204" pitchFamily="18" charset="0"/>
                            <a:ea typeface="KaiTi" panose="02010609060101010101" pitchFamily="49" charset="-122"/>
                          </a:rPr>
                          <m:t>𝑈</m:t>
                        </m:r>
                      </m:e>
                      <m:sub>
                        <m:r>
                          <a:rPr kumimoji="1" lang="en-US" altLang="zh-CN" sz="2400" i="1" dirty="0" smtClean="0">
                            <a:latin typeface="Cambria Math" panose="02040503050406030204" pitchFamily="18" charset="0"/>
                            <a:ea typeface="KaiTi" panose="02010609060101010101" pitchFamily="49" charset="-122"/>
                          </a:rPr>
                          <m:t>𝐷</m:t>
                        </m:r>
                      </m:sub>
                    </m:sSub>
                    <m:r>
                      <a:rPr kumimoji="1" lang="en-US" altLang="zh-CN" sz="2400" i="1" dirty="0" smtClean="0">
                        <a:latin typeface="Cambria Math" panose="02040503050406030204" pitchFamily="18" charset="0"/>
                        <a:ea typeface="KaiTi" panose="02010609060101010101" pitchFamily="49" charset="-122"/>
                      </a:rPr>
                      <m:t>≈</m:t>
                    </m:r>
                    <m:r>
                      <a:rPr kumimoji="1" lang="zh-CN" altLang="en-US" sz="2400" i="1" dirty="0" smtClean="0">
                        <a:latin typeface="Cambria Math" panose="02040503050406030204" pitchFamily="18" charset="0"/>
                        <a:ea typeface="KaiTi" panose="02010609060101010101" pitchFamily="49" charset="-122"/>
                      </a:rPr>
                      <m:t> </m:t>
                    </m:r>
                    <m:r>
                      <a:rPr kumimoji="1" lang="en-US" altLang="zh-CN" sz="2400" i="1" dirty="0" smtClean="0">
                        <a:latin typeface="Cambria Math" panose="02040503050406030204" pitchFamily="18" charset="0"/>
                        <a:ea typeface="KaiTi" panose="02010609060101010101" pitchFamily="49" charset="-122"/>
                      </a:rPr>
                      <m:t>0.7</m:t>
                    </m:r>
                    <m:r>
                      <a:rPr kumimoji="1" lang="zh-CN" altLang="en-US" sz="2400" b="0" i="1" dirty="0" smtClean="0">
                        <a:latin typeface="Cambria Math" panose="02040503050406030204" pitchFamily="18" charset="0"/>
                        <a:ea typeface="KaiTi" panose="02010609060101010101" pitchFamily="49" charset="-122"/>
                      </a:rPr>
                      <m:t> </m:t>
                    </m:r>
                    <m:r>
                      <a:rPr kumimoji="1" lang="en-US" altLang="zh-CN" sz="2400" i="1" dirty="0" smtClean="0">
                        <a:latin typeface="Cambria Math" panose="02040503050406030204" pitchFamily="18" charset="0"/>
                        <a:ea typeface="KaiTi" panose="02010609060101010101" pitchFamily="49" charset="-122"/>
                      </a:rPr>
                      <m:t>𝑉</m:t>
                    </m:r>
                    <m:r>
                      <a:rPr kumimoji="1" lang="zh-CN" altLang="en-US" sz="2400" b="0" i="1" dirty="0" smtClean="0">
                        <a:latin typeface="Cambria Math" panose="02040503050406030204" pitchFamily="18" charset="0"/>
                        <a:ea typeface="KaiTi" panose="02010609060101010101" pitchFamily="49" charset="-122"/>
                      </a:rPr>
                      <m:t> </m:t>
                    </m:r>
                  </m:oMath>
                </a14:m>
                <a:r>
                  <a:rPr kumimoji="1" lang="zh-CN" altLang="en-US" sz="2400" dirty="0">
                    <a:latin typeface="KaiTi" panose="02010609060101010101" pitchFamily="49" charset="-122"/>
                    <a:ea typeface="KaiTi" panose="02010609060101010101" pitchFamily="49" charset="-122"/>
                  </a:rPr>
                  <a:t>不变，如同一个具有</a:t>
                </a:r>
                <a14:m>
                  <m:oMath xmlns:m="http://schemas.openxmlformats.org/officeDocument/2006/math">
                    <m:r>
                      <a:rPr kumimoji="1" lang="zh-CN" altLang="en-US" sz="2400" b="0" i="0" dirty="0" smtClean="0">
                        <a:latin typeface="Cambria Math" panose="02040503050406030204" pitchFamily="18" charset="0"/>
                        <a:ea typeface="KaiTi" panose="02010609060101010101" pitchFamily="49" charset="-122"/>
                      </a:rPr>
                      <m:t> </m:t>
                    </m:r>
                    <m:r>
                      <a:rPr kumimoji="1" lang="en-US" altLang="zh-CN" sz="2400" i="1" dirty="0" smtClean="0">
                        <a:latin typeface="Cambria Math" panose="02040503050406030204" pitchFamily="18" charset="0"/>
                        <a:ea typeface="KaiTi" panose="02010609060101010101" pitchFamily="49" charset="-122"/>
                      </a:rPr>
                      <m:t>0.7</m:t>
                    </m:r>
                    <m:r>
                      <a:rPr kumimoji="1" lang="zh-CN" altLang="en-US" sz="2400" b="0" i="1" dirty="0" smtClean="0">
                        <a:latin typeface="Cambria Math" panose="02040503050406030204" pitchFamily="18" charset="0"/>
                        <a:ea typeface="KaiTi" panose="02010609060101010101" pitchFamily="49" charset="-122"/>
                      </a:rPr>
                      <m:t> </m:t>
                    </m:r>
                    <m:r>
                      <a:rPr kumimoji="1" lang="en-US" altLang="zh-CN" sz="2400" i="1" dirty="0" smtClean="0">
                        <a:latin typeface="Cambria Math" panose="02040503050406030204" pitchFamily="18" charset="0"/>
                        <a:ea typeface="KaiTi" panose="02010609060101010101" pitchFamily="49" charset="-122"/>
                      </a:rPr>
                      <m:t>𝑉</m:t>
                    </m:r>
                    <m:r>
                      <a:rPr kumimoji="1" lang="zh-CN" altLang="en-US" sz="2400" b="0" i="1" dirty="0" smtClean="0">
                        <a:latin typeface="Cambria Math" panose="02040503050406030204" pitchFamily="18" charset="0"/>
                        <a:ea typeface="KaiTi" panose="02010609060101010101" pitchFamily="49" charset="-122"/>
                      </a:rPr>
                      <m:t> </m:t>
                    </m:r>
                  </m:oMath>
                </a14:m>
                <a:r>
                  <a:rPr kumimoji="1" lang="zh-CN" altLang="en-US" sz="2400" dirty="0">
                    <a:latin typeface="KaiTi" panose="02010609060101010101" pitchFamily="49" charset="-122"/>
                    <a:ea typeface="KaiTi" panose="02010609060101010101" pitchFamily="49" charset="-122"/>
                  </a:rPr>
                  <a:t>压降的闭合了的开关</a:t>
                </a:r>
                <a:endParaRPr kumimoji="1" lang="en-US" altLang="zh-CN" sz="2400" dirty="0">
                  <a:latin typeface="KaiTi" panose="02010609060101010101" pitchFamily="49" charset="-122"/>
                  <a:ea typeface="KaiTi" panose="02010609060101010101" pitchFamily="49" charset="-122"/>
                </a:endParaRPr>
              </a:p>
              <a:p>
                <a:pPr marL="742950" lvl="1" indent="-285750">
                  <a:lnSpc>
                    <a:spcPct val="114000"/>
                  </a:lnSpc>
                  <a:spcBef>
                    <a:spcPts val="600"/>
                  </a:spcBef>
                  <a:buFont typeface="Arial" panose="020B0604020202020204" pitchFamily="34" charset="0"/>
                  <a:buChar char="•"/>
                </a:pPr>
                <a:r>
                  <a:rPr kumimoji="1" lang="zh-CN" altLang="en-US" sz="2400" dirty="0">
                    <a:latin typeface="KaiTi" panose="02010609060101010101" pitchFamily="49" charset="-122"/>
                    <a:ea typeface="KaiTi" panose="02010609060101010101" pitchFamily="49" charset="-122"/>
                  </a:rPr>
                  <a:t>在有些情况下，当</a:t>
                </a:r>
                <a14:m>
                  <m:oMath xmlns:m="http://schemas.openxmlformats.org/officeDocument/2006/math">
                    <m:r>
                      <a:rPr kumimoji="1" lang="zh-CN" altLang="en-US" sz="2400" b="0" i="0" dirty="0" smtClean="0">
                        <a:latin typeface="Cambria Math" panose="02040503050406030204" pitchFamily="18" charset="0"/>
                        <a:ea typeface="KaiTi" panose="02010609060101010101" pitchFamily="49" charset="-122"/>
                      </a:rPr>
                      <m:t> </m:t>
                    </m:r>
                    <m:sSub>
                      <m:sSubPr>
                        <m:ctrlPr>
                          <a:rPr kumimoji="1" lang="en-US" altLang="zh-CN" sz="2400" i="1" dirty="0" smtClean="0">
                            <a:latin typeface="Cambria Math" panose="02040503050406030204" pitchFamily="18" charset="0"/>
                            <a:ea typeface="KaiTi" panose="02010609060101010101" pitchFamily="49" charset="-122"/>
                          </a:rPr>
                        </m:ctrlPr>
                      </m:sSubPr>
                      <m:e>
                        <m:r>
                          <a:rPr kumimoji="1" lang="en-US" altLang="zh-CN" sz="2400" i="1" dirty="0" smtClean="0">
                            <a:latin typeface="Cambria Math" panose="02040503050406030204" pitchFamily="18" charset="0"/>
                            <a:ea typeface="KaiTi" panose="02010609060101010101" pitchFamily="49" charset="-122"/>
                          </a:rPr>
                          <m:t>𝑢</m:t>
                        </m:r>
                      </m:e>
                      <m:sub>
                        <m:r>
                          <a:rPr kumimoji="1" lang="en-US" altLang="zh-CN" sz="2400" i="1" dirty="0" smtClean="0">
                            <a:latin typeface="Cambria Math" panose="02040503050406030204" pitchFamily="18" charset="0"/>
                            <a:ea typeface="KaiTi" panose="02010609060101010101" pitchFamily="49" charset="-122"/>
                          </a:rPr>
                          <m:t>𝐼</m:t>
                        </m:r>
                      </m:sub>
                    </m:sSub>
                    <m:r>
                      <a:rPr kumimoji="1" lang="en-US" altLang="zh-CN" sz="2400" i="1" dirty="0" smtClean="0">
                        <a:latin typeface="Cambria Math" panose="02040503050406030204" pitchFamily="18" charset="0"/>
                        <a:ea typeface="KaiTi" panose="02010609060101010101" pitchFamily="49" charset="-122"/>
                      </a:rPr>
                      <m:t>=</m:t>
                    </m:r>
                    <m:sSub>
                      <m:sSubPr>
                        <m:ctrlPr>
                          <a:rPr kumimoji="1" lang="en-US" altLang="zh-CN" sz="2400" i="1" dirty="0" smtClean="0">
                            <a:latin typeface="Cambria Math" panose="02040503050406030204" pitchFamily="18" charset="0"/>
                            <a:ea typeface="KaiTi" panose="02010609060101010101" pitchFamily="49" charset="-122"/>
                          </a:rPr>
                        </m:ctrlPr>
                      </m:sSubPr>
                      <m:e>
                        <m:r>
                          <a:rPr kumimoji="1" lang="en-US" altLang="zh-CN" sz="2400" i="1" dirty="0" smtClean="0">
                            <a:latin typeface="Cambria Math" panose="02040503050406030204" pitchFamily="18" charset="0"/>
                            <a:ea typeface="KaiTi" panose="02010609060101010101" pitchFamily="49" charset="-122"/>
                          </a:rPr>
                          <m:t>𝑈</m:t>
                        </m:r>
                      </m:e>
                      <m:sub>
                        <m:r>
                          <a:rPr kumimoji="1" lang="en-US" altLang="zh-CN" sz="2400" i="1" dirty="0" smtClean="0">
                            <a:latin typeface="Cambria Math" panose="02040503050406030204" pitchFamily="18" charset="0"/>
                            <a:ea typeface="KaiTi" panose="02010609060101010101" pitchFamily="49" charset="-122"/>
                          </a:rPr>
                          <m:t>𝐼𝐻</m:t>
                        </m:r>
                      </m:sub>
                    </m:sSub>
                    <m:r>
                      <a:rPr kumimoji="1" lang="zh-CN" altLang="en-US" sz="2400" b="0" i="1" dirty="0" smtClean="0">
                        <a:latin typeface="Cambria Math" panose="02040503050406030204" pitchFamily="18" charset="0"/>
                        <a:ea typeface="KaiTi" panose="02010609060101010101" pitchFamily="49" charset="-122"/>
                      </a:rPr>
                      <m:t> </m:t>
                    </m:r>
                  </m:oMath>
                </a14:m>
                <a:r>
                  <a:rPr kumimoji="1" lang="zh-CN" altLang="en-US" sz="2400" dirty="0">
                    <a:latin typeface="KaiTi" panose="02010609060101010101" pitchFamily="49" charset="-122"/>
                    <a:ea typeface="KaiTi" panose="02010609060101010101" pitchFamily="49" charset="-122"/>
                  </a:rPr>
                  <a:t>很大时，可近似认为</a:t>
                </a:r>
                <a14:m>
                  <m:oMath xmlns:m="http://schemas.openxmlformats.org/officeDocument/2006/math">
                    <m:r>
                      <a:rPr kumimoji="1" lang="zh-CN" altLang="en-US" sz="2400" b="0" i="0" dirty="0" smtClean="0">
                        <a:latin typeface="Cambria Math" panose="02040503050406030204" pitchFamily="18" charset="0"/>
                        <a:ea typeface="KaiTi" panose="02010609060101010101" pitchFamily="49" charset="-122"/>
                      </a:rPr>
                      <m:t> </m:t>
                    </m:r>
                    <m:sSub>
                      <m:sSubPr>
                        <m:ctrlPr>
                          <a:rPr kumimoji="1" lang="en-US" altLang="zh-CN" sz="2400" i="1" dirty="0" smtClean="0">
                            <a:latin typeface="Cambria Math" panose="02040503050406030204" pitchFamily="18" charset="0"/>
                            <a:ea typeface="KaiTi" panose="02010609060101010101" pitchFamily="49" charset="-122"/>
                          </a:rPr>
                        </m:ctrlPr>
                      </m:sSubPr>
                      <m:e>
                        <m:r>
                          <a:rPr kumimoji="1" lang="en-US" altLang="zh-CN" sz="2400" i="1" dirty="0" smtClean="0">
                            <a:latin typeface="Cambria Math" panose="02040503050406030204" pitchFamily="18" charset="0"/>
                            <a:ea typeface="KaiTi" panose="02010609060101010101" pitchFamily="49" charset="-122"/>
                          </a:rPr>
                          <m:t>𝑢</m:t>
                        </m:r>
                      </m:e>
                      <m:sub>
                        <m:r>
                          <a:rPr kumimoji="1" lang="en-US" altLang="zh-CN" sz="2400" b="0" i="1" dirty="0" smtClean="0">
                            <a:latin typeface="Cambria Math" panose="02040503050406030204" pitchFamily="18" charset="0"/>
                            <a:ea typeface="KaiTi" panose="02010609060101010101" pitchFamily="49" charset="-122"/>
                          </a:rPr>
                          <m:t>𝑂</m:t>
                        </m:r>
                      </m:sub>
                    </m:sSub>
                    <m:r>
                      <a:rPr kumimoji="1" lang="en-US" altLang="zh-CN" sz="2400" i="1" dirty="0" smtClean="0">
                        <a:latin typeface="Cambria Math" panose="02040503050406030204" pitchFamily="18" charset="0"/>
                        <a:ea typeface="KaiTi" panose="02010609060101010101" pitchFamily="49" charset="-122"/>
                      </a:rPr>
                      <m:t>≈</m:t>
                    </m:r>
                    <m:r>
                      <a:rPr kumimoji="1" lang="zh-CN" altLang="en-US" sz="2400" i="1" dirty="0" smtClean="0">
                        <a:latin typeface="Cambria Math" panose="02040503050406030204" pitchFamily="18" charset="0"/>
                        <a:ea typeface="KaiTi" panose="02010609060101010101" pitchFamily="49" charset="-122"/>
                      </a:rPr>
                      <m:t> </m:t>
                    </m:r>
                    <m:sSub>
                      <m:sSubPr>
                        <m:ctrlPr>
                          <a:rPr kumimoji="1" lang="en-US" altLang="zh-CN" sz="2400" i="1" dirty="0" smtClean="0">
                            <a:latin typeface="Cambria Math" panose="02040503050406030204" pitchFamily="18" charset="0"/>
                            <a:ea typeface="KaiTi" panose="02010609060101010101" pitchFamily="49" charset="-122"/>
                          </a:rPr>
                        </m:ctrlPr>
                      </m:sSubPr>
                      <m:e>
                        <m:r>
                          <a:rPr kumimoji="1" lang="en-US" altLang="zh-CN" sz="2400" i="1" dirty="0" smtClean="0">
                            <a:latin typeface="Cambria Math" panose="02040503050406030204" pitchFamily="18" charset="0"/>
                            <a:ea typeface="KaiTi" panose="02010609060101010101" pitchFamily="49" charset="-122"/>
                          </a:rPr>
                          <m:t>𝑈</m:t>
                        </m:r>
                      </m:e>
                      <m:sub>
                        <m:r>
                          <a:rPr kumimoji="1" lang="en-US" altLang="zh-CN" sz="2400" i="1" dirty="0" smtClean="0">
                            <a:latin typeface="Cambria Math" panose="02040503050406030204" pitchFamily="18" charset="0"/>
                            <a:ea typeface="KaiTi" panose="02010609060101010101" pitchFamily="49" charset="-122"/>
                          </a:rPr>
                          <m:t>𝐼𝐻</m:t>
                        </m:r>
                      </m:sub>
                    </m:sSub>
                  </m:oMath>
                </a14:m>
                <a:r>
                  <a:rPr kumimoji="1" lang="zh-CN" altLang="en-US" sz="2400" dirty="0">
                    <a:latin typeface="KaiTi" panose="02010609060101010101" pitchFamily="49" charset="-122"/>
                    <a:ea typeface="KaiTi" panose="02010609060101010101" pitchFamily="49" charset="-122"/>
                  </a:rPr>
                  <a:t>，即忽略二极管导通压降</a:t>
                </a:r>
                <a:endParaRPr kumimoji="1" lang="en-US" altLang="zh-CN" sz="2400" dirty="0">
                  <a:latin typeface="KaiTi" panose="02010609060101010101" pitchFamily="49" charset="-122"/>
                  <a:ea typeface="KaiTi" panose="02010609060101010101" pitchFamily="49" charset="-122"/>
                </a:endParaRPr>
              </a:p>
              <a:p>
                <a:pPr marL="285750" indent="-285750">
                  <a:lnSpc>
                    <a:spcPct val="114000"/>
                  </a:lnSpc>
                  <a:spcBef>
                    <a:spcPts val="1800"/>
                  </a:spcBef>
                  <a:buFont typeface="Arial" panose="020B0604020202020204" pitchFamily="34" charset="0"/>
                  <a:buChar char="•"/>
                </a:pPr>
                <a:r>
                  <a:rPr kumimoji="1" lang="zh-CN" altLang="en-US" sz="2800" dirty="0">
                    <a:latin typeface="Songti SC" panose="02010600040101010101" pitchFamily="2" charset="-122"/>
                    <a:ea typeface="Songti SC" panose="02010600040101010101" pitchFamily="2" charset="-122"/>
                  </a:rPr>
                  <a:t>截止条件及截止时的特点</a:t>
                </a:r>
                <a:endParaRPr kumimoji="1" lang="en-US" altLang="zh-CN" sz="2800" dirty="0">
                  <a:latin typeface="Songti SC" panose="02010600040101010101" pitchFamily="2" charset="-122"/>
                  <a:ea typeface="Songti SC" panose="02010600040101010101" pitchFamily="2" charset="-122"/>
                </a:endParaRPr>
              </a:p>
              <a:p>
                <a:pPr marL="742950" lvl="1" indent="-285750">
                  <a:lnSpc>
                    <a:spcPct val="114000"/>
                  </a:lnSpc>
                  <a:spcBef>
                    <a:spcPts val="600"/>
                  </a:spcBef>
                  <a:buFont typeface="Arial" panose="020B0604020202020204" pitchFamily="34" charset="0"/>
                  <a:buChar char="•"/>
                </a:pPr>
                <a:r>
                  <a:rPr kumimoji="1" lang="zh-CN" altLang="en-US" sz="2400" dirty="0">
                    <a:latin typeface="KaiTi" panose="02010609060101010101" pitchFamily="49" charset="-122"/>
                    <a:ea typeface="KaiTi" panose="02010609060101010101" pitchFamily="49" charset="-122"/>
                  </a:rPr>
                  <a:t>当外加电压</a:t>
                </a:r>
                <a14:m>
                  <m:oMath xmlns:m="http://schemas.openxmlformats.org/officeDocument/2006/math">
                    <m:r>
                      <a:rPr kumimoji="1" lang="zh-CN" altLang="en-US" sz="2400" b="0" i="0" dirty="0" smtClean="0">
                        <a:latin typeface="Cambria Math" panose="02040503050406030204" pitchFamily="18" charset="0"/>
                        <a:ea typeface="KaiTi" panose="02010609060101010101" pitchFamily="49" charset="-122"/>
                      </a:rPr>
                      <m:t> </m:t>
                    </m:r>
                    <m:sSub>
                      <m:sSubPr>
                        <m:ctrlPr>
                          <a:rPr kumimoji="1" lang="en-US" altLang="zh-CN" sz="2400" i="1" dirty="0" smtClean="0">
                            <a:latin typeface="Cambria Math" panose="02040503050406030204" pitchFamily="18" charset="0"/>
                            <a:ea typeface="KaiTi" panose="02010609060101010101" pitchFamily="49" charset="-122"/>
                          </a:rPr>
                        </m:ctrlPr>
                      </m:sSubPr>
                      <m:e>
                        <m:r>
                          <a:rPr kumimoji="1" lang="en-US" altLang="zh-CN" sz="2400" i="1" dirty="0" smtClean="0">
                            <a:latin typeface="Cambria Math" panose="02040503050406030204" pitchFamily="18" charset="0"/>
                            <a:ea typeface="KaiTi" panose="02010609060101010101" pitchFamily="49" charset="-122"/>
                          </a:rPr>
                          <m:t>𝑈</m:t>
                        </m:r>
                      </m:e>
                      <m:sub>
                        <m:r>
                          <a:rPr kumimoji="1" lang="en-US" altLang="zh-CN" sz="2400" i="1" dirty="0" smtClean="0">
                            <a:latin typeface="Cambria Math" panose="02040503050406030204" pitchFamily="18" charset="0"/>
                            <a:ea typeface="KaiTi" panose="02010609060101010101" pitchFamily="49" charset="-122"/>
                          </a:rPr>
                          <m:t>𝐷</m:t>
                        </m:r>
                      </m:sub>
                    </m:sSub>
                    <m:r>
                      <a:rPr kumimoji="1" lang="en-US" altLang="zh-CN" sz="2400" i="1" dirty="0" smtClean="0">
                        <a:latin typeface="Cambria Math" panose="02040503050406030204" pitchFamily="18" charset="0"/>
                        <a:ea typeface="KaiTi" panose="02010609060101010101" pitchFamily="49" charset="-122"/>
                      </a:rPr>
                      <m:t>&lt;0.5</m:t>
                    </m:r>
                    <m:r>
                      <a:rPr kumimoji="1" lang="zh-CN" altLang="en-US" sz="2400" b="0" i="1" dirty="0" smtClean="0">
                        <a:latin typeface="Cambria Math" panose="02040503050406030204" pitchFamily="18" charset="0"/>
                        <a:ea typeface="KaiTi" panose="02010609060101010101" pitchFamily="49" charset="-122"/>
                      </a:rPr>
                      <m:t> </m:t>
                    </m:r>
                    <m:r>
                      <a:rPr kumimoji="1" lang="en-US" altLang="zh-CN" sz="2400" i="1" dirty="0" smtClean="0">
                        <a:latin typeface="Cambria Math" panose="02040503050406030204" pitchFamily="18" charset="0"/>
                        <a:ea typeface="KaiTi" panose="02010609060101010101" pitchFamily="49" charset="-122"/>
                      </a:rPr>
                      <m:t>𝑉</m:t>
                    </m:r>
                    <m:r>
                      <a:rPr kumimoji="1" lang="zh-CN" altLang="en-US" sz="2400" b="0" i="1" dirty="0" smtClean="0">
                        <a:latin typeface="Cambria Math" panose="02040503050406030204" pitchFamily="18" charset="0"/>
                        <a:ea typeface="KaiTi" panose="02010609060101010101" pitchFamily="49" charset="-122"/>
                      </a:rPr>
                      <m:t> </m:t>
                    </m:r>
                  </m:oMath>
                </a14:m>
                <a:r>
                  <a:rPr kumimoji="1" lang="zh-CN" altLang="en-US" sz="2400" dirty="0">
                    <a:latin typeface="KaiTi" panose="02010609060101010101" pitchFamily="49" charset="-122"/>
                    <a:ea typeface="KaiTi" panose="02010609060101010101" pitchFamily="49" charset="-122"/>
                  </a:rPr>
                  <a:t>时，二极管截止，一旦截止后，就可近似认为</a:t>
                </a:r>
                <a14:m>
                  <m:oMath xmlns:m="http://schemas.openxmlformats.org/officeDocument/2006/math">
                    <m:r>
                      <a:rPr kumimoji="1" lang="zh-CN" altLang="en-US" sz="2400" b="0" i="0" dirty="0" smtClean="0">
                        <a:latin typeface="Cambria Math" panose="02040503050406030204" pitchFamily="18" charset="0"/>
                        <a:ea typeface="KaiTi" panose="02010609060101010101" pitchFamily="49" charset="-122"/>
                      </a:rPr>
                      <m:t> </m:t>
                    </m:r>
                    <m:sSub>
                      <m:sSubPr>
                        <m:ctrlPr>
                          <a:rPr kumimoji="1" lang="en-US" altLang="zh-CN" sz="2400" i="1" dirty="0" smtClean="0">
                            <a:latin typeface="Cambria Math" panose="02040503050406030204" pitchFamily="18" charset="0"/>
                            <a:ea typeface="KaiTi" panose="02010609060101010101" pitchFamily="49" charset="-122"/>
                          </a:rPr>
                        </m:ctrlPr>
                      </m:sSubPr>
                      <m:e>
                        <m:r>
                          <a:rPr kumimoji="1" lang="en-US" altLang="zh-CN" sz="2400" i="1" dirty="0" smtClean="0">
                            <a:latin typeface="Cambria Math" panose="02040503050406030204" pitchFamily="18" charset="0"/>
                            <a:ea typeface="KaiTi" panose="02010609060101010101" pitchFamily="49" charset="-122"/>
                          </a:rPr>
                          <m:t>𝐼</m:t>
                        </m:r>
                      </m:e>
                      <m:sub>
                        <m:r>
                          <a:rPr kumimoji="1" lang="en-US" altLang="zh-CN" sz="2400" i="1" dirty="0" smtClean="0">
                            <a:latin typeface="Cambria Math" panose="02040503050406030204" pitchFamily="18" charset="0"/>
                            <a:ea typeface="KaiTi" panose="02010609060101010101" pitchFamily="49" charset="-122"/>
                          </a:rPr>
                          <m:t>𝐷</m:t>
                        </m:r>
                      </m:sub>
                    </m:sSub>
                    <m:r>
                      <a:rPr kumimoji="1" lang="en-US" altLang="zh-CN" sz="2400" i="1" dirty="0" smtClean="0">
                        <a:latin typeface="Cambria Math" panose="02040503050406030204" pitchFamily="18" charset="0"/>
                        <a:ea typeface="KaiTi" panose="02010609060101010101" pitchFamily="49" charset="-122"/>
                      </a:rPr>
                      <m:t>≈</m:t>
                    </m:r>
                    <m:r>
                      <a:rPr kumimoji="1" lang="zh-CN" altLang="en-US" sz="2400" i="1" dirty="0" smtClean="0">
                        <a:latin typeface="Cambria Math" panose="02040503050406030204" pitchFamily="18" charset="0"/>
                        <a:ea typeface="KaiTi" panose="02010609060101010101" pitchFamily="49" charset="-122"/>
                      </a:rPr>
                      <m:t> </m:t>
                    </m:r>
                    <m:r>
                      <a:rPr kumimoji="1" lang="en-US" altLang="zh-CN" sz="2400" i="1" dirty="0" smtClean="0">
                        <a:latin typeface="Cambria Math" panose="02040503050406030204" pitchFamily="18" charset="0"/>
                        <a:ea typeface="KaiTi" panose="02010609060101010101" pitchFamily="49" charset="-122"/>
                      </a:rPr>
                      <m:t>0</m:t>
                    </m:r>
                  </m:oMath>
                </a14:m>
                <a:r>
                  <a:rPr kumimoji="1" lang="zh-CN" altLang="en-US" sz="2400" dirty="0">
                    <a:latin typeface="KaiTi" panose="02010609060101010101" pitchFamily="49" charset="-122"/>
                    <a:ea typeface="KaiTi" panose="02010609060101010101" pitchFamily="49" charset="-122"/>
                  </a:rPr>
                  <a:t>，如同一个断了的开关</a:t>
                </a:r>
              </a:p>
            </p:txBody>
          </p:sp>
        </mc:Choice>
        <mc:Fallback xmlns="">
          <p:sp>
            <p:nvSpPr>
              <p:cNvPr id="3" name="文本框 2">
                <a:extLst>
                  <a:ext uri="{FF2B5EF4-FFF2-40B4-BE49-F238E27FC236}">
                    <a16:creationId xmlns:a16="http://schemas.microsoft.com/office/drawing/2014/main" id="{BC925232-0FE1-895F-FE31-7691ECAF6CB5}"/>
                  </a:ext>
                </a:extLst>
              </p:cNvPr>
              <p:cNvSpPr txBox="1">
                <a:spLocks noRot="1" noChangeAspect="1" noMove="1" noResize="1" noEditPoints="1" noAdjustHandles="1" noChangeArrowheads="1" noChangeShapeType="1" noTextEdit="1"/>
              </p:cNvSpPr>
              <p:nvPr/>
            </p:nvSpPr>
            <p:spPr>
              <a:xfrm>
                <a:off x="139280" y="1640031"/>
                <a:ext cx="7793416" cy="4443781"/>
              </a:xfrm>
              <a:prstGeom prst="rect">
                <a:avLst/>
              </a:prstGeom>
              <a:blipFill>
                <a:blip r:embed="rId6"/>
                <a:stretch>
                  <a:fillRect l="-1466" t="-285" b="-1709"/>
                </a:stretch>
              </a:blipFill>
            </p:spPr>
            <p:txBody>
              <a:bodyPr/>
              <a:lstStyle/>
              <a:p>
                <a:r>
                  <a:rPr lang="zh-CN" altLang="en-US">
                    <a:noFill/>
                  </a:rPr>
                  <a:t> </a:t>
                </a:r>
              </a:p>
            </p:txBody>
          </p:sp>
        </mc:Fallback>
      </mc:AlternateContent>
      <p:sp>
        <p:nvSpPr>
          <p:cNvPr id="6" name="灯片编号占位符 5">
            <a:extLst>
              <a:ext uri="{FF2B5EF4-FFF2-40B4-BE49-F238E27FC236}">
                <a16:creationId xmlns:a16="http://schemas.microsoft.com/office/drawing/2014/main" id="{8F095CF7-DBF7-3644-B264-6576E2CFCFDC}"/>
              </a:ext>
            </a:extLst>
          </p:cNvPr>
          <p:cNvSpPr>
            <a:spLocks noGrp="1"/>
          </p:cNvSpPr>
          <p:nvPr>
            <p:ph type="sldNum" sz="quarter" idx="12"/>
          </p:nvPr>
        </p:nvSpPr>
        <p:spPr/>
        <p:txBody>
          <a:bodyPr/>
          <a:lstStyle/>
          <a:p>
            <a:fld id="{392CBAA0-59E6-204E-8F03-85E5040D48B8}" type="slidenum">
              <a:rPr kumimoji="1" lang="zh-CN" altLang="en-US" smtClean="0"/>
              <a:t>17</a:t>
            </a:fld>
            <a:r>
              <a:rPr kumimoji="1" lang="en-US" altLang="zh-CN"/>
              <a:t>/132</a:t>
            </a:r>
            <a:endParaRPr kumimoji="1" lang="zh-CN" altLang="en-US" dirty="0"/>
          </a:p>
        </p:txBody>
      </p:sp>
    </p:spTree>
    <p:extLst>
      <p:ext uri="{BB962C8B-B14F-4D97-AF65-F5344CB8AC3E}">
        <p14:creationId xmlns:p14="http://schemas.microsoft.com/office/powerpoint/2010/main" val="414335964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wipe(left)">
                                      <p:cBhvr>
                                        <p:cTn id="7" dur="500"/>
                                        <p:tgtEl>
                                          <p:spTgt spid="3">
                                            <p:txEl>
                                              <p:pRg st="0" end="0"/>
                                            </p:txEl>
                                          </p:spTgt>
                                        </p:tgtEl>
                                      </p:cBhvr>
                                    </p:animEffect>
                                  </p:childTnLst>
                                </p:cTn>
                              </p:par>
                            </p:childTnLst>
                          </p:cTn>
                        </p:par>
                        <p:par>
                          <p:cTn id="8" fill="hold">
                            <p:stCondLst>
                              <p:cond delay="500"/>
                            </p:stCondLst>
                            <p:childTnLst>
                              <p:par>
                                <p:cTn id="9" presetID="22" presetClass="entr" presetSubtype="8" fill="hold" nodeType="afterEffect">
                                  <p:stCondLst>
                                    <p:cond delay="0"/>
                                  </p:stCondLst>
                                  <p:childTnLst>
                                    <p:set>
                                      <p:cBhvr>
                                        <p:cTn id="10" dur="1" fill="hold">
                                          <p:stCondLst>
                                            <p:cond delay="0"/>
                                          </p:stCondLst>
                                        </p:cTn>
                                        <p:tgtEl>
                                          <p:spTgt spid="3">
                                            <p:txEl>
                                              <p:pRg st="3" end="3"/>
                                            </p:txEl>
                                          </p:spTgt>
                                        </p:tgtEl>
                                        <p:attrNameLst>
                                          <p:attrName>style.visibility</p:attrName>
                                        </p:attrNameLst>
                                      </p:cBhvr>
                                      <p:to>
                                        <p:strVal val="visible"/>
                                      </p:to>
                                    </p:set>
                                    <p:animEffect transition="in" filter="wipe(left)">
                                      <p:cBhvr>
                                        <p:cTn id="11" dur="500"/>
                                        <p:tgtEl>
                                          <p:spTgt spid="3">
                                            <p:txEl>
                                              <p:pRg st="3" end="3"/>
                                            </p:txEl>
                                          </p:spTgt>
                                        </p:tgtEl>
                                      </p:cBhvr>
                                    </p:animEffect>
                                  </p:childTnLst>
                                </p:cTn>
                              </p:par>
                            </p:childTnLst>
                          </p:cTn>
                        </p:par>
                      </p:childTnLst>
                    </p:cTn>
                  </p:par>
                  <p:par>
                    <p:cTn id="12" fill="hold">
                      <p:stCondLst>
                        <p:cond delay="indefinite"/>
                      </p:stCondLst>
                      <p:childTnLst>
                        <p:par>
                          <p:cTn id="13" fill="hold">
                            <p:stCondLst>
                              <p:cond delay="0"/>
                            </p:stCondLst>
                            <p:childTnLst>
                              <p:par>
                                <p:cTn id="14" presetID="22" presetClass="entr" presetSubtype="8" fill="hold" nodeType="clickEffect">
                                  <p:stCondLst>
                                    <p:cond delay="0"/>
                                  </p:stCondLst>
                                  <p:childTnLst>
                                    <p:set>
                                      <p:cBhvr>
                                        <p:cTn id="15" dur="1" fill="hold">
                                          <p:stCondLst>
                                            <p:cond delay="0"/>
                                          </p:stCondLst>
                                        </p:cTn>
                                        <p:tgtEl>
                                          <p:spTgt spid="3">
                                            <p:txEl>
                                              <p:pRg st="1" end="1"/>
                                            </p:txEl>
                                          </p:spTgt>
                                        </p:tgtEl>
                                        <p:attrNameLst>
                                          <p:attrName>style.visibility</p:attrName>
                                        </p:attrNameLst>
                                      </p:cBhvr>
                                      <p:to>
                                        <p:strVal val="visible"/>
                                      </p:to>
                                    </p:set>
                                    <p:animEffect transition="in" filter="wipe(left)">
                                      <p:cBhvr>
                                        <p:cTn id="16" dur="500"/>
                                        <p:tgtEl>
                                          <p:spTgt spid="3">
                                            <p:txEl>
                                              <p:pRg st="1" end="1"/>
                                            </p:txEl>
                                          </p:spTgt>
                                        </p:tgtEl>
                                      </p:cBhvr>
                                    </p:animEffect>
                                  </p:childTnLst>
                                </p:cTn>
                              </p:par>
                            </p:childTnLst>
                          </p:cTn>
                        </p:par>
                      </p:childTnLst>
                    </p:cTn>
                  </p:par>
                  <p:par>
                    <p:cTn id="17" fill="hold">
                      <p:stCondLst>
                        <p:cond delay="indefinite"/>
                      </p:stCondLst>
                      <p:childTnLst>
                        <p:par>
                          <p:cTn id="18" fill="hold">
                            <p:stCondLst>
                              <p:cond delay="0"/>
                            </p:stCondLst>
                            <p:childTnLst>
                              <p:par>
                                <p:cTn id="19" presetID="22" presetClass="entr" presetSubtype="8" fill="hold" nodeType="clickEffect">
                                  <p:stCondLst>
                                    <p:cond delay="0"/>
                                  </p:stCondLst>
                                  <p:childTnLst>
                                    <p:set>
                                      <p:cBhvr>
                                        <p:cTn id="20" dur="1" fill="hold">
                                          <p:stCondLst>
                                            <p:cond delay="0"/>
                                          </p:stCondLst>
                                        </p:cTn>
                                        <p:tgtEl>
                                          <p:spTgt spid="3">
                                            <p:txEl>
                                              <p:pRg st="2" end="2"/>
                                            </p:txEl>
                                          </p:spTgt>
                                        </p:tgtEl>
                                        <p:attrNameLst>
                                          <p:attrName>style.visibility</p:attrName>
                                        </p:attrNameLst>
                                      </p:cBhvr>
                                      <p:to>
                                        <p:strVal val="visible"/>
                                      </p:to>
                                    </p:set>
                                    <p:animEffect transition="in" filter="wipe(left)">
                                      <p:cBhvr>
                                        <p:cTn id="21" dur="500"/>
                                        <p:tgtEl>
                                          <p:spTgt spid="3">
                                            <p:txEl>
                                              <p:pRg st="2" end="2"/>
                                            </p:txEl>
                                          </p:spTgt>
                                        </p:tgtEl>
                                      </p:cBhvr>
                                    </p:animEffect>
                                  </p:childTnLst>
                                </p:cTn>
                              </p:par>
                            </p:childTnLst>
                          </p:cTn>
                        </p:par>
                      </p:childTnLst>
                    </p:cTn>
                  </p:par>
                  <p:par>
                    <p:cTn id="22" fill="hold">
                      <p:stCondLst>
                        <p:cond delay="indefinite"/>
                      </p:stCondLst>
                      <p:childTnLst>
                        <p:par>
                          <p:cTn id="23" fill="hold">
                            <p:stCondLst>
                              <p:cond delay="0"/>
                            </p:stCondLst>
                            <p:childTnLst>
                              <p:par>
                                <p:cTn id="24" presetID="22" presetClass="entr" presetSubtype="8" fill="hold" nodeType="clickEffect">
                                  <p:stCondLst>
                                    <p:cond delay="0"/>
                                  </p:stCondLst>
                                  <p:childTnLst>
                                    <p:set>
                                      <p:cBhvr>
                                        <p:cTn id="25" dur="1" fill="hold">
                                          <p:stCondLst>
                                            <p:cond delay="0"/>
                                          </p:stCondLst>
                                        </p:cTn>
                                        <p:tgtEl>
                                          <p:spTgt spid="3">
                                            <p:txEl>
                                              <p:pRg st="4" end="4"/>
                                            </p:txEl>
                                          </p:spTgt>
                                        </p:tgtEl>
                                        <p:attrNameLst>
                                          <p:attrName>style.visibility</p:attrName>
                                        </p:attrNameLst>
                                      </p:cBhvr>
                                      <p:to>
                                        <p:strVal val="visible"/>
                                      </p:to>
                                    </p:set>
                                    <p:animEffect transition="in" filter="wipe(left)">
                                      <p:cBhvr>
                                        <p:cTn id="26" dur="500"/>
                                        <p:tgtEl>
                                          <p:spTgt spid="3">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标题 3">
            <a:extLst>
              <a:ext uri="{FF2B5EF4-FFF2-40B4-BE49-F238E27FC236}">
                <a16:creationId xmlns:a16="http://schemas.microsoft.com/office/drawing/2014/main" id="{A3557054-D826-9F4E-A18F-AE9DEA5A0C65}"/>
              </a:ext>
            </a:extLst>
          </p:cNvPr>
          <p:cNvSpPr>
            <a:spLocks noGrp="1"/>
          </p:cNvSpPr>
          <p:nvPr>
            <p:ph type="title"/>
          </p:nvPr>
        </p:nvSpPr>
        <p:spPr/>
        <p:txBody>
          <a:bodyPr>
            <a:normAutofit/>
          </a:bodyPr>
          <a:lstStyle/>
          <a:p>
            <a:r>
              <a:rPr kumimoji="1" lang="en-US" altLang="zh-CN" dirty="0"/>
              <a:t>1.1</a:t>
            </a:r>
            <a:r>
              <a:rPr kumimoji="1" lang="zh-CN" altLang="en-US" dirty="0"/>
              <a:t> 半导体二极管的开关特性</a:t>
            </a:r>
          </a:p>
        </p:txBody>
      </p:sp>
      <p:sp>
        <p:nvSpPr>
          <p:cNvPr id="30" name="Text Box 3">
            <a:extLst>
              <a:ext uri="{FF2B5EF4-FFF2-40B4-BE49-F238E27FC236}">
                <a16:creationId xmlns:a16="http://schemas.microsoft.com/office/drawing/2014/main" id="{66035E2B-2067-AF83-022C-DC63865AF652}"/>
              </a:ext>
            </a:extLst>
          </p:cNvPr>
          <p:cNvSpPr txBox="1">
            <a:spLocks noChangeArrowheads="1"/>
          </p:cNvSpPr>
          <p:nvPr/>
        </p:nvSpPr>
        <p:spPr bwMode="auto">
          <a:xfrm>
            <a:off x="0" y="831424"/>
            <a:ext cx="1219200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zh-CN" altLang="en-US" dirty="0">
                <a:solidFill>
                  <a:srgbClr val="0033CC"/>
                </a:solidFill>
              </a:rPr>
              <a:t>一、动态特性</a:t>
            </a:r>
            <a:r>
              <a:rPr lang="en-US" altLang="zh-CN" dirty="0">
                <a:solidFill>
                  <a:srgbClr val="0033CC"/>
                </a:solidFill>
              </a:rPr>
              <a:t>	1.</a:t>
            </a:r>
            <a:r>
              <a:rPr lang="zh-CN" altLang="en-US" dirty="0">
                <a:solidFill>
                  <a:srgbClr val="0033CC"/>
                </a:solidFill>
              </a:rPr>
              <a:t>  二极管的电容效应</a:t>
            </a:r>
          </a:p>
        </p:txBody>
      </p:sp>
      <mc:AlternateContent xmlns:mc="http://schemas.openxmlformats.org/markup-compatibility/2006" xmlns:a14="http://schemas.microsoft.com/office/drawing/2010/main">
        <mc:Choice Requires="a14">
          <p:sp>
            <p:nvSpPr>
              <p:cNvPr id="3" name="文本框 2">
                <a:extLst>
                  <a:ext uri="{FF2B5EF4-FFF2-40B4-BE49-F238E27FC236}">
                    <a16:creationId xmlns:a16="http://schemas.microsoft.com/office/drawing/2014/main" id="{BC925232-0FE1-895F-FE31-7691ECAF6CB5}"/>
                  </a:ext>
                </a:extLst>
              </p:cNvPr>
              <p:cNvSpPr txBox="1"/>
              <p:nvPr/>
            </p:nvSpPr>
            <p:spPr>
              <a:xfrm>
                <a:off x="139280" y="1640031"/>
                <a:ext cx="7462523" cy="4967770"/>
              </a:xfrm>
              <a:prstGeom prst="rect">
                <a:avLst/>
              </a:prstGeom>
              <a:noFill/>
            </p:spPr>
            <p:txBody>
              <a:bodyPr wrap="square" rtlCol="0">
                <a:spAutoFit/>
              </a:bodyPr>
              <a:lstStyle/>
              <a:p>
                <a:pPr marL="285750" indent="-285750">
                  <a:lnSpc>
                    <a:spcPct val="114000"/>
                  </a:lnSpc>
                  <a:spcBef>
                    <a:spcPts val="600"/>
                  </a:spcBef>
                  <a:buFont typeface="Arial" panose="020B0604020202020204" pitchFamily="34" charset="0"/>
                  <a:buChar char="•"/>
                </a:pPr>
                <a:r>
                  <a:rPr kumimoji="1" lang="zh-CN" altLang="en-US" sz="2800" dirty="0">
                    <a:latin typeface="Songti SC" panose="02010600040101010101" pitchFamily="2" charset="-122"/>
                    <a:ea typeface="Songti SC" panose="02010600040101010101" pitchFamily="2" charset="-122"/>
                  </a:rPr>
                  <a:t>结电容</a:t>
                </a:r>
                <a14:m>
                  <m:oMath xmlns:m="http://schemas.openxmlformats.org/officeDocument/2006/math">
                    <m:r>
                      <a:rPr kumimoji="1" lang="zh-CN" altLang="en-US" sz="2800" b="0" i="0" dirty="0" smtClean="0">
                        <a:latin typeface="Cambria Math" panose="02040503050406030204" pitchFamily="18" charset="0"/>
                        <a:ea typeface="Songti SC" panose="02010600040101010101" pitchFamily="2" charset="-122"/>
                      </a:rPr>
                      <m:t> </m:t>
                    </m:r>
                    <m:sSub>
                      <m:sSubPr>
                        <m:ctrlPr>
                          <a:rPr kumimoji="1" lang="en-US" altLang="zh-CN" sz="2800" i="1" dirty="0" smtClean="0">
                            <a:latin typeface="Cambria Math" panose="02040503050406030204" pitchFamily="18" charset="0"/>
                            <a:ea typeface="Songti SC" panose="02010600040101010101" pitchFamily="2" charset="-122"/>
                          </a:rPr>
                        </m:ctrlPr>
                      </m:sSubPr>
                      <m:e>
                        <m:r>
                          <a:rPr kumimoji="1" lang="en-US" altLang="zh-CN" sz="2800" i="1" dirty="0" smtClean="0">
                            <a:latin typeface="Cambria Math" panose="02040503050406030204" pitchFamily="18" charset="0"/>
                            <a:ea typeface="Songti SC" panose="02010600040101010101" pitchFamily="2" charset="-122"/>
                          </a:rPr>
                          <m:t>𝐶</m:t>
                        </m:r>
                      </m:e>
                      <m:sub>
                        <m:r>
                          <a:rPr kumimoji="1" lang="en-US" altLang="zh-CN" sz="2800" i="1" dirty="0" smtClean="0">
                            <a:latin typeface="Cambria Math" panose="02040503050406030204" pitchFamily="18" charset="0"/>
                            <a:ea typeface="Songti SC" panose="02010600040101010101" pitchFamily="2" charset="-122"/>
                          </a:rPr>
                          <m:t>𝑗</m:t>
                        </m:r>
                      </m:sub>
                    </m:sSub>
                  </m:oMath>
                </a14:m>
                <a:endParaRPr kumimoji="1" lang="en-US" altLang="zh-CN" sz="2800" dirty="0">
                  <a:latin typeface="Songti SC" panose="02010600040101010101" pitchFamily="2" charset="-122"/>
                  <a:ea typeface="Songti SC" panose="02010600040101010101" pitchFamily="2" charset="-122"/>
                </a:endParaRPr>
              </a:p>
              <a:p>
                <a:pPr marL="742950" lvl="1" indent="-285750">
                  <a:lnSpc>
                    <a:spcPct val="114000"/>
                  </a:lnSpc>
                  <a:spcBef>
                    <a:spcPts val="600"/>
                  </a:spcBef>
                  <a:buFont typeface="Arial" panose="020B0604020202020204" pitchFamily="34" charset="0"/>
                  <a:buChar char="•"/>
                </a:pPr>
                <a:r>
                  <a:rPr kumimoji="1" lang="zh-CN" altLang="en-US" sz="2400" dirty="0">
                    <a:latin typeface="KaiTi" panose="02010609060101010101" pitchFamily="49" charset="-122"/>
                    <a:ea typeface="KaiTi" panose="02010609060101010101" pitchFamily="49" charset="-122"/>
                  </a:rPr>
                  <a:t>二极管中</a:t>
                </a:r>
                <a14:m>
                  <m:oMath xmlns:m="http://schemas.openxmlformats.org/officeDocument/2006/math">
                    <m:r>
                      <a:rPr kumimoji="1" lang="en-US" altLang="zh-CN" sz="2400" i="1" dirty="0" smtClean="0">
                        <a:latin typeface="Cambria Math" panose="02040503050406030204" pitchFamily="18" charset="0"/>
                        <a:ea typeface="KaiTi" panose="02010609060101010101" pitchFamily="49" charset="-122"/>
                      </a:rPr>
                      <m:t>𝑃𝑁</m:t>
                    </m:r>
                  </m:oMath>
                </a14:m>
                <a:r>
                  <a:rPr kumimoji="1" lang="zh-CN" altLang="en-US" sz="2400" dirty="0">
                    <a:latin typeface="KaiTi" panose="02010609060101010101" pitchFamily="49" charset="-122"/>
                    <a:ea typeface="KaiTi" panose="02010609060101010101" pitchFamily="49" charset="-122"/>
                  </a:rPr>
                  <a:t>结里有电荷存在，其电荷量的多少是受外加电压影响的</a:t>
                </a:r>
                <a:endParaRPr kumimoji="1" lang="en-US" altLang="zh-CN" sz="2400" dirty="0">
                  <a:latin typeface="KaiTi" panose="02010609060101010101" pitchFamily="49" charset="-122"/>
                  <a:ea typeface="KaiTi" panose="02010609060101010101" pitchFamily="49" charset="-122"/>
                </a:endParaRPr>
              </a:p>
              <a:p>
                <a:pPr marL="742950" lvl="1" indent="-285750">
                  <a:lnSpc>
                    <a:spcPct val="114000"/>
                  </a:lnSpc>
                  <a:spcBef>
                    <a:spcPts val="600"/>
                  </a:spcBef>
                  <a:buFont typeface="Arial" panose="020B0604020202020204" pitchFamily="34" charset="0"/>
                  <a:buChar char="•"/>
                </a:pPr>
                <a:r>
                  <a:rPr kumimoji="1" lang="zh-CN" altLang="en-US" sz="2400" dirty="0">
                    <a:latin typeface="KaiTi" panose="02010609060101010101" pitchFamily="49" charset="-122"/>
                    <a:ea typeface="KaiTi" panose="02010609060101010101" pitchFamily="49" charset="-122"/>
                  </a:rPr>
                  <a:t>当外加电压改变时，</a:t>
                </a:r>
                <a14:m>
                  <m:oMath xmlns:m="http://schemas.openxmlformats.org/officeDocument/2006/math">
                    <m:r>
                      <a:rPr kumimoji="1" lang="en-US" altLang="zh-CN" sz="2400" i="1" dirty="0" smtClean="0">
                        <a:latin typeface="Cambria Math" panose="02040503050406030204" pitchFamily="18" charset="0"/>
                        <a:ea typeface="KaiTi" panose="02010609060101010101" pitchFamily="49" charset="-122"/>
                      </a:rPr>
                      <m:t>𝑃𝑁</m:t>
                    </m:r>
                  </m:oMath>
                </a14:m>
                <a:r>
                  <a:rPr kumimoji="1" lang="zh-CN" altLang="en-US" sz="2400" dirty="0">
                    <a:latin typeface="KaiTi" panose="02010609060101010101" pitchFamily="49" charset="-122"/>
                    <a:ea typeface="KaiTi" panose="02010609060101010101" pitchFamily="49" charset="-122"/>
                  </a:rPr>
                  <a:t>结里面电荷量也随之改变，与电容作用很相似</a:t>
                </a:r>
                <a:endParaRPr kumimoji="1" lang="en-US" altLang="zh-CN" sz="2400" dirty="0">
                  <a:latin typeface="KaiTi" panose="02010609060101010101" pitchFamily="49" charset="-122"/>
                  <a:ea typeface="KaiTi" panose="02010609060101010101" pitchFamily="49" charset="-122"/>
                </a:endParaRPr>
              </a:p>
              <a:p>
                <a:pPr marL="285750" indent="-285750">
                  <a:lnSpc>
                    <a:spcPct val="114000"/>
                  </a:lnSpc>
                  <a:spcBef>
                    <a:spcPts val="1800"/>
                  </a:spcBef>
                  <a:buFont typeface="Arial" panose="020B0604020202020204" pitchFamily="34" charset="0"/>
                  <a:buChar char="•"/>
                </a:pPr>
                <a:r>
                  <a:rPr kumimoji="1" lang="zh-CN" altLang="en-US" sz="2800" dirty="0">
                    <a:latin typeface="Songti SC" panose="02010600040101010101" pitchFamily="2" charset="-122"/>
                    <a:ea typeface="Songti SC" panose="02010600040101010101" pitchFamily="2" charset="-122"/>
                  </a:rPr>
                  <a:t>扩散电容</a:t>
                </a:r>
                <a14:m>
                  <m:oMath xmlns:m="http://schemas.openxmlformats.org/officeDocument/2006/math">
                    <m:r>
                      <a:rPr kumimoji="1" lang="zh-CN" altLang="en-US" sz="2800" b="0" i="0" dirty="0" smtClean="0">
                        <a:latin typeface="Cambria Math" panose="02040503050406030204" pitchFamily="18" charset="0"/>
                        <a:ea typeface="Songti SC" panose="02010600040101010101" pitchFamily="2" charset="-122"/>
                      </a:rPr>
                      <m:t> </m:t>
                    </m:r>
                    <m:sSub>
                      <m:sSubPr>
                        <m:ctrlPr>
                          <a:rPr kumimoji="1" lang="en-US" altLang="zh-CN" sz="2800" i="1" dirty="0" smtClean="0">
                            <a:latin typeface="Cambria Math" panose="02040503050406030204" pitchFamily="18" charset="0"/>
                            <a:ea typeface="Songti SC" panose="02010600040101010101" pitchFamily="2" charset="-122"/>
                          </a:rPr>
                        </m:ctrlPr>
                      </m:sSubPr>
                      <m:e>
                        <m:r>
                          <a:rPr kumimoji="1" lang="en-US" altLang="zh-CN" sz="2800" i="1" dirty="0" smtClean="0">
                            <a:latin typeface="Cambria Math" panose="02040503050406030204" pitchFamily="18" charset="0"/>
                            <a:ea typeface="Songti SC" panose="02010600040101010101" pitchFamily="2" charset="-122"/>
                          </a:rPr>
                          <m:t>𝐶</m:t>
                        </m:r>
                      </m:e>
                      <m:sub>
                        <m:r>
                          <a:rPr kumimoji="1" lang="en-US" altLang="zh-CN" sz="2800" i="1" dirty="0" smtClean="0">
                            <a:latin typeface="Cambria Math" panose="02040503050406030204" pitchFamily="18" charset="0"/>
                            <a:ea typeface="Songti SC" panose="02010600040101010101" pitchFamily="2" charset="-122"/>
                          </a:rPr>
                          <m:t>𝐷</m:t>
                        </m:r>
                      </m:sub>
                    </m:sSub>
                  </m:oMath>
                </a14:m>
                <a:endParaRPr kumimoji="1" lang="en-US" altLang="zh-CN" sz="2800" dirty="0">
                  <a:latin typeface="Songti SC" panose="02010600040101010101" pitchFamily="2" charset="-122"/>
                  <a:ea typeface="Songti SC" panose="02010600040101010101" pitchFamily="2" charset="-122"/>
                </a:endParaRPr>
              </a:p>
              <a:p>
                <a:pPr marL="742950" lvl="1" indent="-285750">
                  <a:lnSpc>
                    <a:spcPct val="114000"/>
                  </a:lnSpc>
                  <a:spcBef>
                    <a:spcPts val="600"/>
                  </a:spcBef>
                  <a:buFont typeface="Arial" panose="020B0604020202020204" pitchFamily="34" charset="0"/>
                  <a:buChar char="•"/>
                </a:pPr>
                <a:r>
                  <a:rPr kumimoji="1" lang="zh-CN" altLang="en-US" sz="2400" dirty="0">
                    <a:latin typeface="KaiTi" panose="02010609060101010101" pitchFamily="49" charset="-122"/>
                    <a:ea typeface="KaiTi" panose="02010609060101010101" pitchFamily="49" charset="-122"/>
                  </a:rPr>
                  <a:t>当二极管外加正向电压时，在</a:t>
                </a:r>
                <a14:m>
                  <m:oMath xmlns:m="http://schemas.openxmlformats.org/officeDocument/2006/math">
                    <m:r>
                      <a:rPr kumimoji="1" lang="en-US" altLang="zh-CN" sz="2400" i="1" dirty="0" smtClean="0">
                        <a:latin typeface="Cambria Math" panose="02040503050406030204" pitchFamily="18" charset="0"/>
                        <a:ea typeface="KaiTi" panose="02010609060101010101" pitchFamily="49" charset="-122"/>
                      </a:rPr>
                      <m:t>𝑃𝑁</m:t>
                    </m:r>
                  </m:oMath>
                </a14:m>
                <a:r>
                  <a:rPr kumimoji="1" lang="zh-CN" altLang="en-US" sz="2400" dirty="0">
                    <a:latin typeface="KaiTi" panose="02010609060101010101" pitchFamily="49" charset="-122"/>
                    <a:ea typeface="KaiTi" panose="02010609060101010101" pitchFamily="49" charset="-122"/>
                  </a:rPr>
                  <a:t>结边界两边，因</a:t>
                </a:r>
                <a:r>
                  <a:rPr kumimoji="1" lang="zh-CN" altLang="en-US" sz="2400" dirty="0">
                    <a:solidFill>
                      <a:srgbClr val="FF0000"/>
                    </a:solidFill>
                    <a:latin typeface="KaiTi" panose="02010609060101010101" pitchFamily="49" charset="-122"/>
                    <a:ea typeface="KaiTi" panose="02010609060101010101" pitchFamily="49" charset="-122"/>
                  </a:rPr>
                  <a:t>扩散运动</a:t>
                </a:r>
                <a:r>
                  <a:rPr kumimoji="1" lang="zh-CN" altLang="en-US" sz="2400" dirty="0">
                    <a:latin typeface="KaiTi" panose="02010609060101010101" pitchFamily="49" charset="-122"/>
                    <a:ea typeface="KaiTi" panose="02010609060101010101" pitchFamily="49" charset="-122"/>
                  </a:rPr>
                  <a:t>而积累了电荷</a:t>
                </a:r>
                <a:endParaRPr kumimoji="1" lang="en-US" altLang="zh-CN" sz="2400" dirty="0">
                  <a:latin typeface="KaiTi" panose="02010609060101010101" pitchFamily="49" charset="-122"/>
                  <a:ea typeface="KaiTi" panose="02010609060101010101" pitchFamily="49" charset="-122"/>
                </a:endParaRPr>
              </a:p>
              <a:p>
                <a:pPr marL="742950" lvl="1" indent="-285750">
                  <a:lnSpc>
                    <a:spcPct val="114000"/>
                  </a:lnSpc>
                  <a:spcBef>
                    <a:spcPts val="600"/>
                  </a:spcBef>
                  <a:buFont typeface="Arial" panose="020B0604020202020204" pitchFamily="34" charset="0"/>
                  <a:buChar char="•"/>
                </a:pPr>
                <a:r>
                  <a:rPr kumimoji="1" lang="zh-CN" altLang="en-US" sz="2400" dirty="0">
                    <a:latin typeface="KaiTi" panose="02010609060101010101" pitchFamily="49" charset="-122"/>
                    <a:ea typeface="KaiTi" panose="02010609060101010101" pitchFamily="49" charset="-122"/>
                  </a:rPr>
                  <a:t>当外加电压增大，流过二极管中的电流增加时，存储电荷量也成比例增加，与电容作用很相似</a:t>
                </a:r>
              </a:p>
            </p:txBody>
          </p:sp>
        </mc:Choice>
        <mc:Fallback xmlns="">
          <p:sp>
            <p:nvSpPr>
              <p:cNvPr id="3" name="文本框 2">
                <a:extLst>
                  <a:ext uri="{FF2B5EF4-FFF2-40B4-BE49-F238E27FC236}">
                    <a16:creationId xmlns:a16="http://schemas.microsoft.com/office/drawing/2014/main" id="{BC925232-0FE1-895F-FE31-7691ECAF6CB5}"/>
                  </a:ext>
                </a:extLst>
              </p:cNvPr>
              <p:cNvSpPr txBox="1">
                <a:spLocks noRot="1" noChangeAspect="1" noMove="1" noResize="1" noEditPoints="1" noAdjustHandles="1" noChangeArrowheads="1" noChangeShapeType="1" noTextEdit="1"/>
              </p:cNvSpPr>
              <p:nvPr/>
            </p:nvSpPr>
            <p:spPr>
              <a:xfrm>
                <a:off x="139280" y="1640031"/>
                <a:ext cx="7462523" cy="4967770"/>
              </a:xfrm>
              <a:prstGeom prst="rect">
                <a:avLst/>
              </a:prstGeom>
              <a:blipFill>
                <a:blip r:embed="rId2"/>
                <a:stretch>
                  <a:fillRect l="-1531" r="-5442" b="-1786"/>
                </a:stretch>
              </a:blipFill>
            </p:spPr>
            <p:txBody>
              <a:bodyPr/>
              <a:lstStyle/>
              <a:p>
                <a:r>
                  <a:rPr lang="zh-CN" altLang="en-US">
                    <a:noFill/>
                  </a:rPr>
                  <a:t> </a:t>
                </a:r>
              </a:p>
            </p:txBody>
          </p:sp>
        </mc:Fallback>
      </mc:AlternateContent>
      <p:sp>
        <p:nvSpPr>
          <p:cNvPr id="24" name="Text Box 33">
            <a:extLst>
              <a:ext uri="{FF2B5EF4-FFF2-40B4-BE49-F238E27FC236}">
                <a16:creationId xmlns:a16="http://schemas.microsoft.com/office/drawing/2014/main" id="{D3E41755-BDD4-9770-F0BF-9E131C7592B1}"/>
              </a:ext>
            </a:extLst>
          </p:cNvPr>
          <p:cNvSpPr txBox="1">
            <a:spLocks noChangeArrowheads="1"/>
          </p:cNvSpPr>
          <p:nvPr/>
        </p:nvSpPr>
        <p:spPr bwMode="auto">
          <a:xfrm>
            <a:off x="8008107" y="3686761"/>
            <a:ext cx="41910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spcBef>
                <a:spcPct val="50000"/>
              </a:spcBef>
            </a:pPr>
            <a:r>
              <a:rPr kumimoji="0" lang="en-US" altLang="zh-CN">
                <a:solidFill>
                  <a:srgbClr val="FF0066"/>
                </a:solidFill>
              </a:rPr>
              <a:t>A</a:t>
            </a:r>
          </a:p>
        </p:txBody>
      </p:sp>
      <p:sp>
        <p:nvSpPr>
          <p:cNvPr id="25" name="Text Box 34">
            <a:extLst>
              <a:ext uri="{FF2B5EF4-FFF2-40B4-BE49-F238E27FC236}">
                <a16:creationId xmlns:a16="http://schemas.microsoft.com/office/drawing/2014/main" id="{1DE59EBB-B5EA-B84E-C361-9038E21C0957}"/>
              </a:ext>
            </a:extLst>
          </p:cNvPr>
          <p:cNvSpPr txBox="1">
            <a:spLocks noChangeArrowheads="1"/>
          </p:cNvSpPr>
          <p:nvPr/>
        </p:nvSpPr>
        <p:spPr bwMode="auto">
          <a:xfrm>
            <a:off x="7985882" y="4137611"/>
            <a:ext cx="236855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spcBef>
                <a:spcPct val="50000"/>
              </a:spcBef>
            </a:pPr>
            <a:r>
              <a:rPr kumimoji="0" lang="zh-CN" altLang="en-US">
                <a:solidFill>
                  <a:srgbClr val="FF0066"/>
                </a:solidFill>
                <a:latin typeface="Arial" panose="020B0604020202020204" pitchFamily="34" charset="0"/>
              </a:rPr>
              <a:t>阳极</a:t>
            </a:r>
          </a:p>
        </p:txBody>
      </p:sp>
      <p:sp>
        <p:nvSpPr>
          <p:cNvPr id="26" name="Text Box 35">
            <a:extLst>
              <a:ext uri="{FF2B5EF4-FFF2-40B4-BE49-F238E27FC236}">
                <a16:creationId xmlns:a16="http://schemas.microsoft.com/office/drawing/2014/main" id="{25B07F17-5579-8AB5-7857-E4735D381CE2}"/>
              </a:ext>
            </a:extLst>
          </p:cNvPr>
          <p:cNvSpPr txBox="1">
            <a:spLocks noChangeArrowheads="1"/>
          </p:cNvSpPr>
          <p:nvPr/>
        </p:nvSpPr>
        <p:spPr bwMode="auto">
          <a:xfrm>
            <a:off x="11583157" y="3688349"/>
            <a:ext cx="381000"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spcBef>
                <a:spcPct val="50000"/>
              </a:spcBef>
            </a:pPr>
            <a:r>
              <a:rPr kumimoji="0" lang="en-US" altLang="zh-CN">
                <a:solidFill>
                  <a:srgbClr val="0033CC"/>
                </a:solidFill>
                <a:ea typeface="楷体_GB2312" pitchFamily="49" charset="-122"/>
              </a:rPr>
              <a:t>K</a:t>
            </a:r>
            <a:endParaRPr kumimoji="0" lang="en-US" altLang="zh-CN">
              <a:solidFill>
                <a:srgbClr val="0033CC"/>
              </a:solidFill>
              <a:latin typeface="Arial" panose="020B0604020202020204" pitchFamily="34" charset="0"/>
              <a:ea typeface="楷体_GB2312" pitchFamily="49" charset="-122"/>
            </a:endParaRPr>
          </a:p>
        </p:txBody>
      </p:sp>
      <p:sp>
        <p:nvSpPr>
          <p:cNvPr id="27" name="Text Box 36">
            <a:extLst>
              <a:ext uri="{FF2B5EF4-FFF2-40B4-BE49-F238E27FC236}">
                <a16:creationId xmlns:a16="http://schemas.microsoft.com/office/drawing/2014/main" id="{414D28BF-C644-2EEC-E94C-655E7CAE86C8}"/>
              </a:ext>
            </a:extLst>
          </p:cNvPr>
          <p:cNvSpPr txBox="1">
            <a:spLocks noChangeArrowheads="1"/>
          </p:cNvSpPr>
          <p:nvPr/>
        </p:nvSpPr>
        <p:spPr bwMode="auto">
          <a:xfrm>
            <a:off x="9614657" y="4412249"/>
            <a:ext cx="919162"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spcBef>
                <a:spcPct val="50000"/>
              </a:spcBef>
            </a:pPr>
            <a:r>
              <a:rPr kumimoji="0" lang="en-US" altLang="zh-CN" sz="2400">
                <a:ea typeface="楷体_GB2312" pitchFamily="49" charset="-122"/>
              </a:rPr>
              <a:t>PN</a:t>
            </a:r>
            <a:r>
              <a:rPr kumimoji="0" lang="zh-CN" altLang="en-US" sz="2400">
                <a:latin typeface="Arial" panose="020B0604020202020204" pitchFamily="34" charset="0"/>
              </a:rPr>
              <a:t>结</a:t>
            </a:r>
          </a:p>
        </p:txBody>
      </p:sp>
      <p:grpSp>
        <p:nvGrpSpPr>
          <p:cNvPr id="28" name="Group 91">
            <a:extLst>
              <a:ext uri="{FF2B5EF4-FFF2-40B4-BE49-F238E27FC236}">
                <a16:creationId xmlns:a16="http://schemas.microsoft.com/office/drawing/2014/main" id="{B174D117-811B-20AF-0F5B-BCBEB5676401}"/>
              </a:ext>
            </a:extLst>
          </p:cNvPr>
          <p:cNvGrpSpPr>
            <a:grpSpLocks/>
          </p:cNvGrpSpPr>
          <p:nvPr/>
        </p:nvGrpSpPr>
        <p:grpSpPr bwMode="auto">
          <a:xfrm>
            <a:off x="8481182" y="3405774"/>
            <a:ext cx="2986087" cy="1144587"/>
            <a:chOff x="470" y="1038"/>
            <a:chExt cx="1938" cy="790"/>
          </a:xfrm>
        </p:grpSpPr>
        <p:sp>
          <p:nvSpPr>
            <p:cNvPr id="29" name="Rectangle 48">
              <a:extLst>
                <a:ext uri="{FF2B5EF4-FFF2-40B4-BE49-F238E27FC236}">
                  <a16:creationId xmlns:a16="http://schemas.microsoft.com/office/drawing/2014/main" id="{076A256D-EEF8-5245-CC79-7FC3164C9F2C}"/>
                </a:ext>
              </a:extLst>
            </p:cNvPr>
            <p:cNvSpPr>
              <a:spLocks noChangeArrowheads="1"/>
            </p:cNvSpPr>
            <p:nvPr/>
          </p:nvSpPr>
          <p:spPr bwMode="auto">
            <a:xfrm>
              <a:off x="762" y="1120"/>
              <a:ext cx="1361" cy="635"/>
            </a:xfrm>
            <a:prstGeom prst="rect">
              <a:avLst/>
            </a:prstGeom>
            <a:solidFill>
              <a:srgbClr val="FFFFCC"/>
            </a:solidFill>
            <a:ln w="3810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31" name="Line 49">
              <a:extLst>
                <a:ext uri="{FF2B5EF4-FFF2-40B4-BE49-F238E27FC236}">
                  <a16:creationId xmlns:a16="http://schemas.microsoft.com/office/drawing/2014/main" id="{DF4562BC-9228-535D-EC4F-9D9A429348C0}"/>
                </a:ext>
              </a:extLst>
            </p:cNvPr>
            <p:cNvSpPr>
              <a:spLocks noChangeShapeType="1"/>
            </p:cNvSpPr>
            <p:nvPr/>
          </p:nvSpPr>
          <p:spPr bwMode="auto">
            <a:xfrm>
              <a:off x="1431" y="1126"/>
              <a:ext cx="0" cy="635"/>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4" name="Line 50">
              <a:extLst>
                <a:ext uri="{FF2B5EF4-FFF2-40B4-BE49-F238E27FC236}">
                  <a16:creationId xmlns:a16="http://schemas.microsoft.com/office/drawing/2014/main" id="{2809027D-8DF9-099A-E7A6-5BC7A66C3473}"/>
                </a:ext>
              </a:extLst>
            </p:cNvPr>
            <p:cNvSpPr>
              <a:spLocks noChangeShapeType="1"/>
            </p:cNvSpPr>
            <p:nvPr/>
          </p:nvSpPr>
          <p:spPr bwMode="auto">
            <a:xfrm>
              <a:off x="1735" y="1126"/>
              <a:ext cx="0" cy="635"/>
            </a:xfrm>
            <a:prstGeom prst="line">
              <a:avLst/>
            </a:prstGeom>
            <a:noFill/>
            <a:ln w="28575">
              <a:solidFill>
                <a:schemeClr val="tx1"/>
              </a:solidFill>
              <a:prstDash val="sys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8" name="Text Box 51">
              <a:extLst>
                <a:ext uri="{FF2B5EF4-FFF2-40B4-BE49-F238E27FC236}">
                  <a16:creationId xmlns:a16="http://schemas.microsoft.com/office/drawing/2014/main" id="{7995CE68-45D8-E473-D4FF-DE284CE90DEF}"/>
                </a:ext>
              </a:extLst>
            </p:cNvPr>
            <p:cNvSpPr txBox="1">
              <a:spLocks noChangeArrowheads="1"/>
            </p:cNvSpPr>
            <p:nvPr/>
          </p:nvSpPr>
          <p:spPr bwMode="auto">
            <a:xfrm>
              <a:off x="751" y="1311"/>
              <a:ext cx="460" cy="31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spcBef>
                  <a:spcPct val="50000"/>
                </a:spcBef>
              </a:pPr>
              <a:r>
                <a:rPr kumimoji="0" lang="en-US" altLang="zh-CN" sz="2400">
                  <a:solidFill>
                    <a:srgbClr val="800000"/>
                  </a:solidFill>
                </a:rPr>
                <a:t>P</a:t>
              </a:r>
              <a:r>
                <a:rPr kumimoji="0" lang="zh-CN" altLang="en-US" sz="2400">
                  <a:solidFill>
                    <a:srgbClr val="800000"/>
                  </a:solidFill>
                  <a:latin typeface="Arial" panose="020B0604020202020204" pitchFamily="34" charset="0"/>
                </a:rPr>
                <a:t>区</a:t>
              </a:r>
            </a:p>
          </p:txBody>
        </p:sp>
        <p:sp>
          <p:nvSpPr>
            <p:cNvPr id="52" name="Text Box 52">
              <a:extLst>
                <a:ext uri="{FF2B5EF4-FFF2-40B4-BE49-F238E27FC236}">
                  <a16:creationId xmlns:a16="http://schemas.microsoft.com/office/drawing/2014/main" id="{65ABF175-47EB-C146-8F17-40D94AFDD922}"/>
                </a:ext>
              </a:extLst>
            </p:cNvPr>
            <p:cNvSpPr txBox="1">
              <a:spLocks noChangeArrowheads="1"/>
            </p:cNvSpPr>
            <p:nvPr/>
          </p:nvSpPr>
          <p:spPr bwMode="auto">
            <a:xfrm>
              <a:off x="1708" y="1315"/>
              <a:ext cx="524" cy="31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spcBef>
                  <a:spcPct val="50000"/>
                </a:spcBef>
              </a:pPr>
              <a:r>
                <a:rPr kumimoji="0" lang="en-US" altLang="zh-CN" sz="2400">
                  <a:solidFill>
                    <a:srgbClr val="800000"/>
                  </a:solidFill>
                </a:rPr>
                <a:t>N</a:t>
              </a:r>
              <a:r>
                <a:rPr kumimoji="0" lang="zh-CN" altLang="en-US" sz="2400">
                  <a:solidFill>
                    <a:srgbClr val="800000"/>
                  </a:solidFill>
                  <a:latin typeface="Arial" panose="020B0604020202020204" pitchFamily="34" charset="0"/>
                </a:rPr>
                <a:t>区</a:t>
              </a:r>
            </a:p>
          </p:txBody>
        </p:sp>
        <p:sp>
          <p:nvSpPr>
            <p:cNvPr id="53" name="Line 53">
              <a:extLst>
                <a:ext uri="{FF2B5EF4-FFF2-40B4-BE49-F238E27FC236}">
                  <a16:creationId xmlns:a16="http://schemas.microsoft.com/office/drawing/2014/main" id="{C08C0C86-1758-B221-AB93-CFF043B88B2D}"/>
                </a:ext>
              </a:extLst>
            </p:cNvPr>
            <p:cNvSpPr>
              <a:spLocks noChangeShapeType="1"/>
            </p:cNvSpPr>
            <p:nvPr/>
          </p:nvSpPr>
          <p:spPr bwMode="auto">
            <a:xfrm>
              <a:off x="2122" y="1438"/>
              <a:ext cx="227"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54" name="Line 54">
              <a:extLst>
                <a:ext uri="{FF2B5EF4-FFF2-40B4-BE49-F238E27FC236}">
                  <a16:creationId xmlns:a16="http://schemas.microsoft.com/office/drawing/2014/main" id="{07D2C940-6AB8-82CD-CAAD-F9D4AC7511A4}"/>
                </a:ext>
              </a:extLst>
            </p:cNvPr>
            <p:cNvSpPr>
              <a:spLocks noChangeShapeType="1"/>
            </p:cNvSpPr>
            <p:nvPr/>
          </p:nvSpPr>
          <p:spPr bwMode="auto">
            <a:xfrm flipH="1">
              <a:off x="535" y="1438"/>
              <a:ext cx="227"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55" name="Oval 55">
              <a:extLst>
                <a:ext uri="{FF2B5EF4-FFF2-40B4-BE49-F238E27FC236}">
                  <a16:creationId xmlns:a16="http://schemas.microsoft.com/office/drawing/2014/main" id="{FC03E5DB-FE35-310B-F1D5-583560E13B29}"/>
                </a:ext>
              </a:extLst>
            </p:cNvPr>
            <p:cNvSpPr>
              <a:spLocks noChangeArrowheads="1"/>
            </p:cNvSpPr>
            <p:nvPr/>
          </p:nvSpPr>
          <p:spPr bwMode="auto">
            <a:xfrm>
              <a:off x="2352" y="1408"/>
              <a:ext cx="56" cy="56"/>
            </a:xfrm>
            <a:prstGeom prst="ellipse">
              <a:avLst/>
            </a:prstGeom>
            <a:solidFill>
              <a:schemeClr val="bg1"/>
            </a:solidFill>
            <a:ln w="285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nvGrpSpPr>
            <p:cNvPr id="56" name="Group 56">
              <a:extLst>
                <a:ext uri="{FF2B5EF4-FFF2-40B4-BE49-F238E27FC236}">
                  <a16:creationId xmlns:a16="http://schemas.microsoft.com/office/drawing/2014/main" id="{5D80871C-4CD0-B642-BEF1-742275B33A44}"/>
                </a:ext>
              </a:extLst>
            </p:cNvPr>
            <p:cNvGrpSpPr>
              <a:grpSpLocks/>
            </p:cNvGrpSpPr>
            <p:nvPr/>
          </p:nvGrpSpPr>
          <p:grpSpPr bwMode="auto">
            <a:xfrm>
              <a:off x="1411" y="1110"/>
              <a:ext cx="340" cy="710"/>
              <a:chOff x="5196" y="120"/>
              <a:chExt cx="340" cy="710"/>
            </a:xfrm>
          </p:grpSpPr>
          <p:grpSp>
            <p:nvGrpSpPr>
              <p:cNvPr id="72" name="Group 57">
                <a:extLst>
                  <a:ext uri="{FF2B5EF4-FFF2-40B4-BE49-F238E27FC236}">
                    <a16:creationId xmlns:a16="http://schemas.microsoft.com/office/drawing/2014/main" id="{F86D000C-8FD1-CFD5-6897-58F23AC09D2B}"/>
                  </a:ext>
                </a:extLst>
              </p:cNvPr>
              <p:cNvGrpSpPr>
                <a:grpSpLocks/>
              </p:cNvGrpSpPr>
              <p:nvPr/>
            </p:nvGrpSpPr>
            <p:grpSpPr bwMode="auto">
              <a:xfrm>
                <a:off x="5196" y="120"/>
                <a:ext cx="338" cy="279"/>
                <a:chOff x="213" y="1920"/>
                <a:chExt cx="338" cy="279"/>
              </a:xfrm>
            </p:grpSpPr>
            <p:sp>
              <p:nvSpPr>
                <p:cNvPr id="82" name="Text Box 58">
                  <a:extLst>
                    <a:ext uri="{FF2B5EF4-FFF2-40B4-BE49-F238E27FC236}">
                      <a16:creationId xmlns:a16="http://schemas.microsoft.com/office/drawing/2014/main" id="{EA197E14-EDC0-B8F0-3BC0-DFB13BD33920}"/>
                    </a:ext>
                  </a:extLst>
                </p:cNvPr>
                <p:cNvSpPr txBox="1">
                  <a:spLocks noChangeArrowheads="1"/>
                </p:cNvSpPr>
                <p:nvPr/>
              </p:nvSpPr>
              <p:spPr bwMode="auto">
                <a:xfrm>
                  <a:off x="213" y="1925"/>
                  <a:ext cx="215" cy="2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kumimoji="0" lang="en-US" altLang="zh-CN" sz="2000">
                      <a:solidFill>
                        <a:srgbClr val="FF0066"/>
                      </a:solidFill>
                      <a:latin typeface="Arial" panose="020B0604020202020204" pitchFamily="34" charset="0"/>
                      <a:ea typeface="楷体_GB2312" pitchFamily="49" charset="-122"/>
                    </a:rPr>
                    <a:t>+</a:t>
                  </a:r>
                </a:p>
              </p:txBody>
            </p:sp>
            <p:sp>
              <p:nvSpPr>
                <p:cNvPr id="83" name="Text Box 59">
                  <a:extLst>
                    <a:ext uri="{FF2B5EF4-FFF2-40B4-BE49-F238E27FC236}">
                      <a16:creationId xmlns:a16="http://schemas.microsoft.com/office/drawing/2014/main" id="{593CC426-E77A-E7F5-DB0D-21950672AEC1}"/>
                    </a:ext>
                  </a:extLst>
                </p:cNvPr>
                <p:cNvSpPr txBox="1">
                  <a:spLocks noChangeArrowheads="1"/>
                </p:cNvSpPr>
                <p:nvPr/>
              </p:nvSpPr>
              <p:spPr bwMode="auto">
                <a:xfrm>
                  <a:off x="335" y="1920"/>
                  <a:ext cx="216" cy="2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kumimoji="0" lang="en-US" altLang="zh-CN" sz="2000">
                      <a:solidFill>
                        <a:srgbClr val="FF0066"/>
                      </a:solidFill>
                      <a:latin typeface="Arial" panose="020B0604020202020204" pitchFamily="34" charset="0"/>
                      <a:ea typeface="楷体_GB2312" pitchFamily="49" charset="-122"/>
                    </a:rPr>
                    <a:t>+</a:t>
                  </a:r>
                </a:p>
              </p:txBody>
            </p:sp>
          </p:grpSp>
          <p:grpSp>
            <p:nvGrpSpPr>
              <p:cNvPr id="73" name="Group 60">
                <a:extLst>
                  <a:ext uri="{FF2B5EF4-FFF2-40B4-BE49-F238E27FC236}">
                    <a16:creationId xmlns:a16="http://schemas.microsoft.com/office/drawing/2014/main" id="{AF17FFE3-52A2-94AA-E026-C09829F536CC}"/>
                  </a:ext>
                </a:extLst>
              </p:cNvPr>
              <p:cNvGrpSpPr>
                <a:grpSpLocks/>
              </p:cNvGrpSpPr>
              <p:nvPr/>
            </p:nvGrpSpPr>
            <p:grpSpPr bwMode="auto">
              <a:xfrm>
                <a:off x="5196" y="264"/>
                <a:ext cx="338" cy="278"/>
                <a:chOff x="213" y="1920"/>
                <a:chExt cx="338" cy="278"/>
              </a:xfrm>
            </p:grpSpPr>
            <p:sp>
              <p:nvSpPr>
                <p:cNvPr id="80" name="Text Box 61">
                  <a:extLst>
                    <a:ext uri="{FF2B5EF4-FFF2-40B4-BE49-F238E27FC236}">
                      <a16:creationId xmlns:a16="http://schemas.microsoft.com/office/drawing/2014/main" id="{89F05478-6F7D-3DA3-9714-4F1BC1B52366}"/>
                    </a:ext>
                  </a:extLst>
                </p:cNvPr>
                <p:cNvSpPr txBox="1">
                  <a:spLocks noChangeArrowheads="1"/>
                </p:cNvSpPr>
                <p:nvPr/>
              </p:nvSpPr>
              <p:spPr bwMode="auto">
                <a:xfrm>
                  <a:off x="213" y="1924"/>
                  <a:ext cx="215" cy="2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kumimoji="0" lang="en-US" altLang="zh-CN" sz="2000">
                      <a:solidFill>
                        <a:srgbClr val="FF0066"/>
                      </a:solidFill>
                      <a:latin typeface="Arial" panose="020B0604020202020204" pitchFamily="34" charset="0"/>
                      <a:ea typeface="楷体_GB2312" pitchFamily="49" charset="-122"/>
                    </a:rPr>
                    <a:t>+</a:t>
                  </a:r>
                </a:p>
              </p:txBody>
            </p:sp>
            <p:sp>
              <p:nvSpPr>
                <p:cNvPr id="81" name="Text Box 62">
                  <a:extLst>
                    <a:ext uri="{FF2B5EF4-FFF2-40B4-BE49-F238E27FC236}">
                      <a16:creationId xmlns:a16="http://schemas.microsoft.com/office/drawing/2014/main" id="{B12098AA-0273-512C-FB4A-D5E8DC0D8C16}"/>
                    </a:ext>
                  </a:extLst>
                </p:cNvPr>
                <p:cNvSpPr txBox="1">
                  <a:spLocks noChangeArrowheads="1"/>
                </p:cNvSpPr>
                <p:nvPr/>
              </p:nvSpPr>
              <p:spPr bwMode="auto">
                <a:xfrm>
                  <a:off x="335" y="1920"/>
                  <a:ext cx="216" cy="2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kumimoji="0" lang="en-US" altLang="zh-CN" sz="2000">
                      <a:solidFill>
                        <a:srgbClr val="FF0066"/>
                      </a:solidFill>
                      <a:latin typeface="Arial" panose="020B0604020202020204" pitchFamily="34" charset="0"/>
                      <a:ea typeface="楷体_GB2312" pitchFamily="49" charset="-122"/>
                    </a:rPr>
                    <a:t>+</a:t>
                  </a:r>
                </a:p>
              </p:txBody>
            </p:sp>
          </p:grpSp>
          <p:grpSp>
            <p:nvGrpSpPr>
              <p:cNvPr id="74" name="Group 63">
                <a:extLst>
                  <a:ext uri="{FF2B5EF4-FFF2-40B4-BE49-F238E27FC236}">
                    <a16:creationId xmlns:a16="http://schemas.microsoft.com/office/drawing/2014/main" id="{A709E105-157C-172F-ACE8-3BF0D6053D78}"/>
                  </a:ext>
                </a:extLst>
              </p:cNvPr>
              <p:cNvGrpSpPr>
                <a:grpSpLocks/>
              </p:cNvGrpSpPr>
              <p:nvPr/>
            </p:nvGrpSpPr>
            <p:grpSpPr bwMode="auto">
              <a:xfrm>
                <a:off x="5196" y="408"/>
                <a:ext cx="340" cy="279"/>
                <a:chOff x="213" y="1920"/>
                <a:chExt cx="336" cy="279"/>
              </a:xfrm>
            </p:grpSpPr>
            <p:sp>
              <p:nvSpPr>
                <p:cNvPr id="78" name="Text Box 64">
                  <a:extLst>
                    <a:ext uri="{FF2B5EF4-FFF2-40B4-BE49-F238E27FC236}">
                      <a16:creationId xmlns:a16="http://schemas.microsoft.com/office/drawing/2014/main" id="{D8E158B2-A999-3F93-C1A8-E4373E0AA619}"/>
                    </a:ext>
                  </a:extLst>
                </p:cNvPr>
                <p:cNvSpPr txBox="1">
                  <a:spLocks noChangeArrowheads="1"/>
                </p:cNvSpPr>
                <p:nvPr/>
              </p:nvSpPr>
              <p:spPr bwMode="auto">
                <a:xfrm>
                  <a:off x="213" y="1925"/>
                  <a:ext cx="212" cy="2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kumimoji="0" lang="en-US" altLang="zh-CN" sz="2000">
                      <a:solidFill>
                        <a:srgbClr val="FF0066"/>
                      </a:solidFill>
                      <a:latin typeface="Arial" panose="020B0604020202020204" pitchFamily="34" charset="0"/>
                      <a:ea typeface="楷体_GB2312" pitchFamily="49" charset="-122"/>
                    </a:rPr>
                    <a:t>+</a:t>
                  </a:r>
                </a:p>
              </p:txBody>
            </p:sp>
            <p:sp>
              <p:nvSpPr>
                <p:cNvPr id="79" name="Text Box 65">
                  <a:extLst>
                    <a:ext uri="{FF2B5EF4-FFF2-40B4-BE49-F238E27FC236}">
                      <a16:creationId xmlns:a16="http://schemas.microsoft.com/office/drawing/2014/main" id="{9ACDD3C1-F723-47C4-B525-C4C94BD8AA38}"/>
                    </a:ext>
                  </a:extLst>
                </p:cNvPr>
                <p:cNvSpPr txBox="1">
                  <a:spLocks noChangeArrowheads="1"/>
                </p:cNvSpPr>
                <p:nvPr/>
              </p:nvSpPr>
              <p:spPr bwMode="auto">
                <a:xfrm>
                  <a:off x="336" y="1920"/>
                  <a:ext cx="213" cy="2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kumimoji="0" lang="en-US" altLang="zh-CN" sz="2000">
                      <a:solidFill>
                        <a:srgbClr val="FF0066"/>
                      </a:solidFill>
                      <a:latin typeface="Arial" panose="020B0604020202020204" pitchFamily="34" charset="0"/>
                      <a:ea typeface="楷体_GB2312" pitchFamily="49" charset="-122"/>
                    </a:rPr>
                    <a:t>+</a:t>
                  </a:r>
                </a:p>
              </p:txBody>
            </p:sp>
          </p:grpSp>
          <p:grpSp>
            <p:nvGrpSpPr>
              <p:cNvPr id="75" name="Group 66">
                <a:extLst>
                  <a:ext uri="{FF2B5EF4-FFF2-40B4-BE49-F238E27FC236}">
                    <a16:creationId xmlns:a16="http://schemas.microsoft.com/office/drawing/2014/main" id="{B1F90C70-4C32-B8BB-3756-D4AC3FEC56F7}"/>
                  </a:ext>
                </a:extLst>
              </p:cNvPr>
              <p:cNvGrpSpPr>
                <a:grpSpLocks/>
              </p:cNvGrpSpPr>
              <p:nvPr/>
            </p:nvGrpSpPr>
            <p:grpSpPr bwMode="auto">
              <a:xfrm>
                <a:off x="5196" y="552"/>
                <a:ext cx="339" cy="278"/>
                <a:chOff x="213" y="1920"/>
                <a:chExt cx="339" cy="278"/>
              </a:xfrm>
            </p:grpSpPr>
            <p:sp>
              <p:nvSpPr>
                <p:cNvPr id="76" name="Text Box 67">
                  <a:extLst>
                    <a:ext uri="{FF2B5EF4-FFF2-40B4-BE49-F238E27FC236}">
                      <a16:creationId xmlns:a16="http://schemas.microsoft.com/office/drawing/2014/main" id="{7DA8807A-6C18-442D-2ED8-E22D6B7AFC79}"/>
                    </a:ext>
                  </a:extLst>
                </p:cNvPr>
                <p:cNvSpPr txBox="1">
                  <a:spLocks noChangeArrowheads="1"/>
                </p:cNvSpPr>
                <p:nvPr/>
              </p:nvSpPr>
              <p:spPr bwMode="auto">
                <a:xfrm>
                  <a:off x="213" y="1924"/>
                  <a:ext cx="215" cy="2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kumimoji="0" lang="en-US" altLang="zh-CN" sz="2000">
                      <a:solidFill>
                        <a:srgbClr val="FF0066"/>
                      </a:solidFill>
                      <a:latin typeface="Arial" panose="020B0604020202020204" pitchFamily="34" charset="0"/>
                      <a:ea typeface="楷体_GB2312" pitchFamily="49" charset="-122"/>
                    </a:rPr>
                    <a:t>+</a:t>
                  </a:r>
                </a:p>
              </p:txBody>
            </p:sp>
            <p:sp>
              <p:nvSpPr>
                <p:cNvPr id="77" name="Text Box 68">
                  <a:extLst>
                    <a:ext uri="{FF2B5EF4-FFF2-40B4-BE49-F238E27FC236}">
                      <a16:creationId xmlns:a16="http://schemas.microsoft.com/office/drawing/2014/main" id="{921EBC0A-EF47-619F-360D-735C06B2BD5A}"/>
                    </a:ext>
                  </a:extLst>
                </p:cNvPr>
                <p:cNvSpPr txBox="1">
                  <a:spLocks noChangeArrowheads="1"/>
                </p:cNvSpPr>
                <p:nvPr/>
              </p:nvSpPr>
              <p:spPr bwMode="auto">
                <a:xfrm>
                  <a:off x="336" y="1920"/>
                  <a:ext cx="216" cy="2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kumimoji="0" lang="en-US" altLang="zh-CN" sz="2000">
                      <a:solidFill>
                        <a:srgbClr val="FF0066"/>
                      </a:solidFill>
                      <a:latin typeface="Arial" panose="020B0604020202020204" pitchFamily="34" charset="0"/>
                      <a:ea typeface="楷体_GB2312" pitchFamily="49" charset="-122"/>
                    </a:rPr>
                    <a:t>+</a:t>
                  </a:r>
                </a:p>
              </p:txBody>
            </p:sp>
          </p:grpSp>
        </p:grpSp>
        <p:grpSp>
          <p:nvGrpSpPr>
            <p:cNvPr id="57" name="Group 69">
              <a:extLst>
                <a:ext uri="{FF2B5EF4-FFF2-40B4-BE49-F238E27FC236}">
                  <a16:creationId xmlns:a16="http://schemas.microsoft.com/office/drawing/2014/main" id="{C64156C9-C5FE-06A7-1F15-619CBBED5F91}"/>
                </a:ext>
              </a:extLst>
            </p:cNvPr>
            <p:cNvGrpSpPr>
              <a:grpSpLocks/>
            </p:cNvGrpSpPr>
            <p:nvPr/>
          </p:nvGrpSpPr>
          <p:grpSpPr bwMode="auto">
            <a:xfrm>
              <a:off x="1103" y="1038"/>
              <a:ext cx="341" cy="790"/>
              <a:chOff x="4848" y="142"/>
              <a:chExt cx="341" cy="790"/>
            </a:xfrm>
          </p:grpSpPr>
          <p:grpSp>
            <p:nvGrpSpPr>
              <p:cNvPr id="60" name="Group 70">
                <a:extLst>
                  <a:ext uri="{FF2B5EF4-FFF2-40B4-BE49-F238E27FC236}">
                    <a16:creationId xmlns:a16="http://schemas.microsoft.com/office/drawing/2014/main" id="{19438410-08D9-809B-5132-F910231318D7}"/>
                  </a:ext>
                </a:extLst>
              </p:cNvPr>
              <p:cNvGrpSpPr>
                <a:grpSpLocks/>
              </p:cNvGrpSpPr>
              <p:nvPr/>
            </p:nvGrpSpPr>
            <p:grpSpPr bwMode="auto">
              <a:xfrm>
                <a:off x="4848" y="142"/>
                <a:ext cx="341" cy="358"/>
                <a:chOff x="240" y="1776"/>
                <a:chExt cx="341" cy="358"/>
              </a:xfrm>
            </p:grpSpPr>
            <p:sp>
              <p:nvSpPr>
                <p:cNvPr id="70" name="Text Box 71">
                  <a:extLst>
                    <a:ext uri="{FF2B5EF4-FFF2-40B4-BE49-F238E27FC236}">
                      <a16:creationId xmlns:a16="http://schemas.microsoft.com/office/drawing/2014/main" id="{6E45B052-8C19-CE7B-B3A7-0A48FF05A6B8}"/>
                    </a:ext>
                  </a:extLst>
                </p:cNvPr>
                <p:cNvSpPr txBox="1">
                  <a:spLocks noChangeArrowheads="1"/>
                </p:cNvSpPr>
                <p:nvPr/>
              </p:nvSpPr>
              <p:spPr bwMode="auto">
                <a:xfrm>
                  <a:off x="240" y="1776"/>
                  <a:ext cx="196" cy="35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FF0066"/>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kumimoji="0" lang="en-US" altLang="zh-CN">
                      <a:solidFill>
                        <a:srgbClr val="0033CC"/>
                      </a:solidFill>
                      <a:latin typeface="Arial" panose="020B0604020202020204" pitchFamily="34" charset="0"/>
                    </a:rPr>
                    <a:t>-</a:t>
                  </a:r>
                </a:p>
              </p:txBody>
            </p:sp>
            <p:sp>
              <p:nvSpPr>
                <p:cNvPr id="71" name="Text Box 72">
                  <a:extLst>
                    <a:ext uri="{FF2B5EF4-FFF2-40B4-BE49-F238E27FC236}">
                      <a16:creationId xmlns:a16="http://schemas.microsoft.com/office/drawing/2014/main" id="{4FF8F3AB-9EB5-A347-3E3B-1EFA27CF2B7F}"/>
                    </a:ext>
                  </a:extLst>
                </p:cNvPr>
                <p:cNvSpPr txBox="1">
                  <a:spLocks noChangeArrowheads="1"/>
                </p:cNvSpPr>
                <p:nvPr/>
              </p:nvSpPr>
              <p:spPr bwMode="auto">
                <a:xfrm>
                  <a:off x="384" y="1776"/>
                  <a:ext cx="197" cy="35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FF0066"/>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kumimoji="0" lang="en-US" altLang="zh-CN">
                      <a:solidFill>
                        <a:srgbClr val="0033CC"/>
                      </a:solidFill>
                      <a:latin typeface="Arial" panose="020B0604020202020204" pitchFamily="34" charset="0"/>
                    </a:rPr>
                    <a:t>-</a:t>
                  </a:r>
                </a:p>
              </p:txBody>
            </p:sp>
          </p:grpSp>
          <p:grpSp>
            <p:nvGrpSpPr>
              <p:cNvPr id="61" name="Group 73">
                <a:extLst>
                  <a:ext uri="{FF2B5EF4-FFF2-40B4-BE49-F238E27FC236}">
                    <a16:creationId xmlns:a16="http://schemas.microsoft.com/office/drawing/2014/main" id="{69828C84-CCCE-22C0-39C7-2DC17D060864}"/>
                  </a:ext>
                </a:extLst>
              </p:cNvPr>
              <p:cNvGrpSpPr>
                <a:grpSpLocks/>
              </p:cNvGrpSpPr>
              <p:nvPr/>
            </p:nvGrpSpPr>
            <p:grpSpPr bwMode="auto">
              <a:xfrm>
                <a:off x="4848" y="286"/>
                <a:ext cx="341" cy="358"/>
                <a:chOff x="240" y="1776"/>
                <a:chExt cx="341" cy="358"/>
              </a:xfrm>
            </p:grpSpPr>
            <p:sp>
              <p:nvSpPr>
                <p:cNvPr id="68" name="Text Box 74">
                  <a:extLst>
                    <a:ext uri="{FF2B5EF4-FFF2-40B4-BE49-F238E27FC236}">
                      <a16:creationId xmlns:a16="http://schemas.microsoft.com/office/drawing/2014/main" id="{E9F48CBC-7B02-5BE6-2AA6-14BEBB95205C}"/>
                    </a:ext>
                  </a:extLst>
                </p:cNvPr>
                <p:cNvSpPr txBox="1">
                  <a:spLocks noChangeArrowheads="1"/>
                </p:cNvSpPr>
                <p:nvPr/>
              </p:nvSpPr>
              <p:spPr bwMode="auto">
                <a:xfrm>
                  <a:off x="240" y="1776"/>
                  <a:ext cx="196" cy="35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FF0066"/>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kumimoji="0" lang="en-US" altLang="zh-CN">
                      <a:solidFill>
                        <a:srgbClr val="0033CC"/>
                      </a:solidFill>
                      <a:latin typeface="Arial" panose="020B0604020202020204" pitchFamily="34" charset="0"/>
                    </a:rPr>
                    <a:t>-</a:t>
                  </a:r>
                </a:p>
              </p:txBody>
            </p:sp>
            <p:sp>
              <p:nvSpPr>
                <p:cNvPr id="69" name="Text Box 75">
                  <a:extLst>
                    <a:ext uri="{FF2B5EF4-FFF2-40B4-BE49-F238E27FC236}">
                      <a16:creationId xmlns:a16="http://schemas.microsoft.com/office/drawing/2014/main" id="{4B538C16-DD94-C060-3CAB-D57796DCE49F}"/>
                    </a:ext>
                  </a:extLst>
                </p:cNvPr>
                <p:cNvSpPr txBox="1">
                  <a:spLocks noChangeArrowheads="1"/>
                </p:cNvSpPr>
                <p:nvPr/>
              </p:nvSpPr>
              <p:spPr bwMode="auto">
                <a:xfrm>
                  <a:off x="384" y="1776"/>
                  <a:ext cx="197" cy="35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FF0066"/>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kumimoji="0" lang="en-US" altLang="zh-CN">
                      <a:solidFill>
                        <a:srgbClr val="0033CC"/>
                      </a:solidFill>
                      <a:latin typeface="Arial" panose="020B0604020202020204" pitchFamily="34" charset="0"/>
                    </a:rPr>
                    <a:t>-</a:t>
                  </a:r>
                </a:p>
              </p:txBody>
            </p:sp>
          </p:grpSp>
          <p:grpSp>
            <p:nvGrpSpPr>
              <p:cNvPr id="62" name="Group 76">
                <a:extLst>
                  <a:ext uri="{FF2B5EF4-FFF2-40B4-BE49-F238E27FC236}">
                    <a16:creationId xmlns:a16="http://schemas.microsoft.com/office/drawing/2014/main" id="{605BACBB-22FB-5CFE-EE04-7FA6B1CBDA15}"/>
                  </a:ext>
                </a:extLst>
              </p:cNvPr>
              <p:cNvGrpSpPr>
                <a:grpSpLocks/>
              </p:cNvGrpSpPr>
              <p:nvPr/>
            </p:nvGrpSpPr>
            <p:grpSpPr bwMode="auto">
              <a:xfrm>
                <a:off x="4848" y="430"/>
                <a:ext cx="341" cy="358"/>
                <a:chOff x="240" y="1776"/>
                <a:chExt cx="341" cy="370"/>
              </a:xfrm>
            </p:grpSpPr>
            <p:sp>
              <p:nvSpPr>
                <p:cNvPr id="66" name="Text Box 77">
                  <a:extLst>
                    <a:ext uri="{FF2B5EF4-FFF2-40B4-BE49-F238E27FC236}">
                      <a16:creationId xmlns:a16="http://schemas.microsoft.com/office/drawing/2014/main" id="{9175C9B8-04B9-30AB-CA49-7599C796F4FA}"/>
                    </a:ext>
                  </a:extLst>
                </p:cNvPr>
                <p:cNvSpPr txBox="1">
                  <a:spLocks noChangeArrowheads="1"/>
                </p:cNvSpPr>
                <p:nvPr/>
              </p:nvSpPr>
              <p:spPr bwMode="auto">
                <a:xfrm>
                  <a:off x="240" y="1776"/>
                  <a:ext cx="196" cy="37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FF0066"/>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kumimoji="0" lang="en-US" altLang="zh-CN">
                      <a:solidFill>
                        <a:srgbClr val="0033CC"/>
                      </a:solidFill>
                      <a:latin typeface="Arial" panose="020B0604020202020204" pitchFamily="34" charset="0"/>
                    </a:rPr>
                    <a:t>-</a:t>
                  </a:r>
                </a:p>
              </p:txBody>
            </p:sp>
            <p:sp>
              <p:nvSpPr>
                <p:cNvPr id="67" name="Text Box 78">
                  <a:extLst>
                    <a:ext uri="{FF2B5EF4-FFF2-40B4-BE49-F238E27FC236}">
                      <a16:creationId xmlns:a16="http://schemas.microsoft.com/office/drawing/2014/main" id="{05E716C9-A12C-2E71-733C-EC5A595BC75A}"/>
                    </a:ext>
                  </a:extLst>
                </p:cNvPr>
                <p:cNvSpPr txBox="1">
                  <a:spLocks noChangeArrowheads="1"/>
                </p:cNvSpPr>
                <p:nvPr/>
              </p:nvSpPr>
              <p:spPr bwMode="auto">
                <a:xfrm>
                  <a:off x="384" y="1776"/>
                  <a:ext cx="197" cy="37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FF0066"/>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kumimoji="0" lang="en-US" altLang="zh-CN">
                      <a:solidFill>
                        <a:srgbClr val="0033CC"/>
                      </a:solidFill>
                      <a:latin typeface="Arial" panose="020B0604020202020204" pitchFamily="34" charset="0"/>
                    </a:rPr>
                    <a:t>-</a:t>
                  </a:r>
                </a:p>
              </p:txBody>
            </p:sp>
          </p:grpSp>
          <p:grpSp>
            <p:nvGrpSpPr>
              <p:cNvPr id="63" name="Group 79">
                <a:extLst>
                  <a:ext uri="{FF2B5EF4-FFF2-40B4-BE49-F238E27FC236}">
                    <a16:creationId xmlns:a16="http://schemas.microsoft.com/office/drawing/2014/main" id="{BB27729F-51DD-AAE4-5BB9-84E2411011B8}"/>
                  </a:ext>
                </a:extLst>
              </p:cNvPr>
              <p:cNvGrpSpPr>
                <a:grpSpLocks/>
              </p:cNvGrpSpPr>
              <p:nvPr/>
            </p:nvGrpSpPr>
            <p:grpSpPr bwMode="auto">
              <a:xfrm>
                <a:off x="4848" y="574"/>
                <a:ext cx="341" cy="358"/>
                <a:chOff x="240" y="1776"/>
                <a:chExt cx="341" cy="358"/>
              </a:xfrm>
            </p:grpSpPr>
            <p:sp>
              <p:nvSpPr>
                <p:cNvPr id="64" name="Text Box 80">
                  <a:extLst>
                    <a:ext uri="{FF2B5EF4-FFF2-40B4-BE49-F238E27FC236}">
                      <a16:creationId xmlns:a16="http://schemas.microsoft.com/office/drawing/2014/main" id="{77486863-6AD4-D0E0-AF72-3C55062F3647}"/>
                    </a:ext>
                  </a:extLst>
                </p:cNvPr>
                <p:cNvSpPr txBox="1">
                  <a:spLocks noChangeArrowheads="1"/>
                </p:cNvSpPr>
                <p:nvPr/>
              </p:nvSpPr>
              <p:spPr bwMode="auto">
                <a:xfrm>
                  <a:off x="240" y="1776"/>
                  <a:ext cx="196" cy="35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FF0066"/>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kumimoji="0" lang="en-US" altLang="zh-CN">
                      <a:solidFill>
                        <a:srgbClr val="0033CC"/>
                      </a:solidFill>
                      <a:latin typeface="Arial" panose="020B0604020202020204" pitchFamily="34" charset="0"/>
                    </a:rPr>
                    <a:t>-</a:t>
                  </a:r>
                </a:p>
              </p:txBody>
            </p:sp>
            <p:sp>
              <p:nvSpPr>
                <p:cNvPr id="65" name="Text Box 81">
                  <a:extLst>
                    <a:ext uri="{FF2B5EF4-FFF2-40B4-BE49-F238E27FC236}">
                      <a16:creationId xmlns:a16="http://schemas.microsoft.com/office/drawing/2014/main" id="{5D56CB29-FF60-7FBA-8A1E-B389E833890C}"/>
                    </a:ext>
                  </a:extLst>
                </p:cNvPr>
                <p:cNvSpPr txBox="1">
                  <a:spLocks noChangeArrowheads="1"/>
                </p:cNvSpPr>
                <p:nvPr/>
              </p:nvSpPr>
              <p:spPr bwMode="auto">
                <a:xfrm>
                  <a:off x="384" y="1776"/>
                  <a:ext cx="197" cy="35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FF0066"/>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kumimoji="0" lang="en-US" altLang="zh-CN">
                      <a:solidFill>
                        <a:srgbClr val="0033CC"/>
                      </a:solidFill>
                      <a:latin typeface="Arial" panose="020B0604020202020204" pitchFamily="34" charset="0"/>
                    </a:rPr>
                    <a:t>-</a:t>
                  </a:r>
                </a:p>
              </p:txBody>
            </p:sp>
          </p:grpSp>
        </p:grpSp>
        <p:sp>
          <p:nvSpPr>
            <p:cNvPr id="58" name="Line 82">
              <a:extLst>
                <a:ext uri="{FF2B5EF4-FFF2-40B4-BE49-F238E27FC236}">
                  <a16:creationId xmlns:a16="http://schemas.microsoft.com/office/drawing/2014/main" id="{504C1E85-DD32-AB50-25C7-1E4A29B59A5A}"/>
                </a:ext>
              </a:extLst>
            </p:cNvPr>
            <p:cNvSpPr>
              <a:spLocks noChangeShapeType="1"/>
            </p:cNvSpPr>
            <p:nvPr/>
          </p:nvSpPr>
          <p:spPr bwMode="auto">
            <a:xfrm>
              <a:off x="1127" y="1134"/>
              <a:ext cx="0" cy="635"/>
            </a:xfrm>
            <a:prstGeom prst="line">
              <a:avLst/>
            </a:prstGeom>
            <a:noFill/>
            <a:ln w="28575">
              <a:solidFill>
                <a:schemeClr val="tx1"/>
              </a:solidFill>
              <a:prstDash val="sys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59" name="Oval 85">
              <a:extLst>
                <a:ext uri="{FF2B5EF4-FFF2-40B4-BE49-F238E27FC236}">
                  <a16:creationId xmlns:a16="http://schemas.microsoft.com/office/drawing/2014/main" id="{40ADFD96-F00C-69DC-F1F1-4ABA926A3228}"/>
                </a:ext>
              </a:extLst>
            </p:cNvPr>
            <p:cNvSpPr>
              <a:spLocks noChangeArrowheads="1"/>
            </p:cNvSpPr>
            <p:nvPr/>
          </p:nvSpPr>
          <p:spPr bwMode="auto">
            <a:xfrm>
              <a:off x="470" y="1409"/>
              <a:ext cx="56" cy="56"/>
            </a:xfrm>
            <a:prstGeom prst="ellipse">
              <a:avLst/>
            </a:prstGeom>
            <a:solidFill>
              <a:schemeClr val="bg1"/>
            </a:solidFill>
            <a:ln w="285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sp>
        <p:nvSpPr>
          <p:cNvPr id="84" name="Text Box 96">
            <a:extLst>
              <a:ext uri="{FF2B5EF4-FFF2-40B4-BE49-F238E27FC236}">
                <a16:creationId xmlns:a16="http://schemas.microsoft.com/office/drawing/2014/main" id="{BB2C1C73-6496-5B98-50CC-220E5A997B55}"/>
              </a:ext>
            </a:extLst>
          </p:cNvPr>
          <p:cNvSpPr txBox="1">
            <a:spLocks noChangeArrowheads="1"/>
          </p:cNvSpPr>
          <p:nvPr/>
        </p:nvSpPr>
        <p:spPr bwMode="auto">
          <a:xfrm>
            <a:off x="8310899" y="2813373"/>
            <a:ext cx="3240368"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r>
              <a:rPr lang="zh-CN" altLang="en-US" dirty="0">
                <a:solidFill>
                  <a:srgbClr val="FF0066"/>
                </a:solidFill>
              </a:rPr>
              <a:t>结构示意图</a:t>
            </a:r>
          </a:p>
        </p:txBody>
      </p:sp>
      <p:sp>
        <p:nvSpPr>
          <p:cNvPr id="85" name="Text Box 32">
            <a:extLst>
              <a:ext uri="{FF2B5EF4-FFF2-40B4-BE49-F238E27FC236}">
                <a16:creationId xmlns:a16="http://schemas.microsoft.com/office/drawing/2014/main" id="{85A8B9B0-22E7-6F05-AACB-26088B1A3AAF}"/>
              </a:ext>
            </a:extLst>
          </p:cNvPr>
          <p:cNvSpPr txBox="1">
            <a:spLocks noChangeArrowheads="1"/>
          </p:cNvSpPr>
          <p:nvPr/>
        </p:nvSpPr>
        <p:spPr bwMode="auto">
          <a:xfrm>
            <a:off x="11196086" y="4201189"/>
            <a:ext cx="937601"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spcBef>
                <a:spcPct val="50000"/>
              </a:spcBef>
            </a:pPr>
            <a:r>
              <a:rPr kumimoji="0" lang="zh-CN" altLang="en-US" dirty="0">
                <a:solidFill>
                  <a:srgbClr val="0033CC"/>
                </a:solidFill>
                <a:latin typeface="Arial" panose="020B0604020202020204" pitchFamily="34" charset="0"/>
              </a:rPr>
              <a:t>阴极</a:t>
            </a:r>
          </a:p>
        </p:txBody>
      </p:sp>
      <p:sp>
        <p:nvSpPr>
          <p:cNvPr id="6" name="灯片编号占位符 5">
            <a:extLst>
              <a:ext uri="{FF2B5EF4-FFF2-40B4-BE49-F238E27FC236}">
                <a16:creationId xmlns:a16="http://schemas.microsoft.com/office/drawing/2014/main" id="{4F8B6208-C805-3148-2561-C5D08F55245F}"/>
              </a:ext>
            </a:extLst>
          </p:cNvPr>
          <p:cNvSpPr>
            <a:spLocks noGrp="1"/>
          </p:cNvSpPr>
          <p:nvPr>
            <p:ph type="sldNum" sz="quarter" idx="12"/>
          </p:nvPr>
        </p:nvSpPr>
        <p:spPr/>
        <p:txBody>
          <a:bodyPr/>
          <a:lstStyle/>
          <a:p>
            <a:fld id="{392CBAA0-59E6-204E-8F03-85E5040D48B8}" type="slidenum">
              <a:rPr kumimoji="1" lang="zh-CN" altLang="en-US" smtClean="0"/>
              <a:t>18</a:t>
            </a:fld>
            <a:r>
              <a:rPr kumimoji="1" lang="en-US" altLang="zh-CN"/>
              <a:t>/132</a:t>
            </a:r>
            <a:endParaRPr kumimoji="1" lang="zh-CN" altLang="en-US" dirty="0"/>
          </a:p>
        </p:txBody>
      </p:sp>
    </p:spTree>
    <p:extLst>
      <p:ext uri="{BB962C8B-B14F-4D97-AF65-F5344CB8AC3E}">
        <p14:creationId xmlns:p14="http://schemas.microsoft.com/office/powerpoint/2010/main" val="395057492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wipe(left)">
                                      <p:cBhvr>
                                        <p:cTn id="7" dur="500"/>
                                        <p:tgtEl>
                                          <p:spTgt spid="3">
                                            <p:txEl>
                                              <p:pRg st="0" end="0"/>
                                            </p:txEl>
                                          </p:spTgt>
                                        </p:tgtEl>
                                      </p:cBhvr>
                                    </p:animEffect>
                                  </p:childTnLst>
                                </p:cTn>
                              </p:par>
                            </p:childTnLst>
                          </p:cTn>
                        </p:par>
                        <p:par>
                          <p:cTn id="8" fill="hold">
                            <p:stCondLst>
                              <p:cond delay="500"/>
                            </p:stCondLst>
                            <p:childTnLst>
                              <p:par>
                                <p:cTn id="9" presetID="22" presetClass="entr" presetSubtype="8" fill="hold" nodeType="afterEffect">
                                  <p:stCondLst>
                                    <p:cond delay="0"/>
                                  </p:stCondLst>
                                  <p:childTnLst>
                                    <p:set>
                                      <p:cBhvr>
                                        <p:cTn id="10" dur="1" fill="hold">
                                          <p:stCondLst>
                                            <p:cond delay="0"/>
                                          </p:stCondLst>
                                        </p:cTn>
                                        <p:tgtEl>
                                          <p:spTgt spid="3">
                                            <p:txEl>
                                              <p:pRg st="3" end="3"/>
                                            </p:txEl>
                                          </p:spTgt>
                                        </p:tgtEl>
                                        <p:attrNameLst>
                                          <p:attrName>style.visibility</p:attrName>
                                        </p:attrNameLst>
                                      </p:cBhvr>
                                      <p:to>
                                        <p:strVal val="visible"/>
                                      </p:to>
                                    </p:set>
                                    <p:animEffect transition="in" filter="wipe(left)">
                                      <p:cBhvr>
                                        <p:cTn id="11" dur="500"/>
                                        <p:tgtEl>
                                          <p:spTgt spid="3">
                                            <p:txEl>
                                              <p:pRg st="3" end="3"/>
                                            </p:txEl>
                                          </p:spTgt>
                                        </p:tgtEl>
                                      </p:cBhvr>
                                    </p:animEffect>
                                  </p:childTnLst>
                                </p:cTn>
                              </p:par>
                            </p:childTnLst>
                          </p:cTn>
                        </p:par>
                      </p:childTnLst>
                    </p:cTn>
                  </p:par>
                  <p:par>
                    <p:cTn id="12" fill="hold">
                      <p:stCondLst>
                        <p:cond delay="indefinite"/>
                      </p:stCondLst>
                      <p:childTnLst>
                        <p:par>
                          <p:cTn id="13" fill="hold">
                            <p:stCondLst>
                              <p:cond delay="0"/>
                            </p:stCondLst>
                            <p:childTnLst>
                              <p:par>
                                <p:cTn id="14" presetID="22" presetClass="entr" presetSubtype="8" fill="hold" nodeType="clickEffect">
                                  <p:stCondLst>
                                    <p:cond delay="0"/>
                                  </p:stCondLst>
                                  <p:childTnLst>
                                    <p:set>
                                      <p:cBhvr>
                                        <p:cTn id="15" dur="1" fill="hold">
                                          <p:stCondLst>
                                            <p:cond delay="0"/>
                                          </p:stCondLst>
                                        </p:cTn>
                                        <p:tgtEl>
                                          <p:spTgt spid="3">
                                            <p:txEl>
                                              <p:pRg st="1" end="1"/>
                                            </p:txEl>
                                          </p:spTgt>
                                        </p:tgtEl>
                                        <p:attrNameLst>
                                          <p:attrName>style.visibility</p:attrName>
                                        </p:attrNameLst>
                                      </p:cBhvr>
                                      <p:to>
                                        <p:strVal val="visible"/>
                                      </p:to>
                                    </p:set>
                                    <p:animEffect transition="in" filter="wipe(left)">
                                      <p:cBhvr>
                                        <p:cTn id="16" dur="500"/>
                                        <p:tgtEl>
                                          <p:spTgt spid="3">
                                            <p:txEl>
                                              <p:pRg st="1" end="1"/>
                                            </p:txEl>
                                          </p:spTgt>
                                        </p:tgtEl>
                                      </p:cBhvr>
                                    </p:animEffect>
                                  </p:childTnLst>
                                </p:cTn>
                              </p:par>
                            </p:childTnLst>
                          </p:cTn>
                        </p:par>
                      </p:childTnLst>
                    </p:cTn>
                  </p:par>
                  <p:par>
                    <p:cTn id="17" fill="hold">
                      <p:stCondLst>
                        <p:cond delay="indefinite"/>
                      </p:stCondLst>
                      <p:childTnLst>
                        <p:par>
                          <p:cTn id="18" fill="hold">
                            <p:stCondLst>
                              <p:cond delay="0"/>
                            </p:stCondLst>
                            <p:childTnLst>
                              <p:par>
                                <p:cTn id="19" presetID="22" presetClass="entr" presetSubtype="8" fill="hold" nodeType="clickEffect">
                                  <p:stCondLst>
                                    <p:cond delay="0"/>
                                  </p:stCondLst>
                                  <p:childTnLst>
                                    <p:set>
                                      <p:cBhvr>
                                        <p:cTn id="20" dur="1" fill="hold">
                                          <p:stCondLst>
                                            <p:cond delay="0"/>
                                          </p:stCondLst>
                                        </p:cTn>
                                        <p:tgtEl>
                                          <p:spTgt spid="3">
                                            <p:txEl>
                                              <p:pRg st="2" end="2"/>
                                            </p:txEl>
                                          </p:spTgt>
                                        </p:tgtEl>
                                        <p:attrNameLst>
                                          <p:attrName>style.visibility</p:attrName>
                                        </p:attrNameLst>
                                      </p:cBhvr>
                                      <p:to>
                                        <p:strVal val="visible"/>
                                      </p:to>
                                    </p:set>
                                    <p:animEffect transition="in" filter="wipe(left)">
                                      <p:cBhvr>
                                        <p:cTn id="21" dur="500"/>
                                        <p:tgtEl>
                                          <p:spTgt spid="3">
                                            <p:txEl>
                                              <p:pRg st="2" end="2"/>
                                            </p:txEl>
                                          </p:spTgt>
                                        </p:tgtEl>
                                      </p:cBhvr>
                                    </p:animEffect>
                                  </p:childTnLst>
                                </p:cTn>
                              </p:par>
                            </p:childTnLst>
                          </p:cTn>
                        </p:par>
                      </p:childTnLst>
                    </p:cTn>
                  </p:par>
                  <p:par>
                    <p:cTn id="22" fill="hold">
                      <p:stCondLst>
                        <p:cond delay="indefinite"/>
                      </p:stCondLst>
                      <p:childTnLst>
                        <p:par>
                          <p:cTn id="23" fill="hold">
                            <p:stCondLst>
                              <p:cond delay="0"/>
                            </p:stCondLst>
                            <p:childTnLst>
                              <p:par>
                                <p:cTn id="24" presetID="22" presetClass="entr" presetSubtype="8" fill="hold" nodeType="clickEffect">
                                  <p:stCondLst>
                                    <p:cond delay="0"/>
                                  </p:stCondLst>
                                  <p:childTnLst>
                                    <p:set>
                                      <p:cBhvr>
                                        <p:cTn id="25" dur="1" fill="hold">
                                          <p:stCondLst>
                                            <p:cond delay="0"/>
                                          </p:stCondLst>
                                        </p:cTn>
                                        <p:tgtEl>
                                          <p:spTgt spid="3">
                                            <p:txEl>
                                              <p:pRg st="4" end="4"/>
                                            </p:txEl>
                                          </p:spTgt>
                                        </p:tgtEl>
                                        <p:attrNameLst>
                                          <p:attrName>style.visibility</p:attrName>
                                        </p:attrNameLst>
                                      </p:cBhvr>
                                      <p:to>
                                        <p:strVal val="visible"/>
                                      </p:to>
                                    </p:set>
                                    <p:animEffect transition="in" filter="wipe(left)">
                                      <p:cBhvr>
                                        <p:cTn id="26" dur="500"/>
                                        <p:tgtEl>
                                          <p:spTgt spid="3">
                                            <p:txEl>
                                              <p:pRg st="4" end="4"/>
                                            </p:txEl>
                                          </p:spTgt>
                                        </p:tgtEl>
                                      </p:cBhvr>
                                    </p:animEffect>
                                  </p:childTnLst>
                                </p:cTn>
                              </p:par>
                            </p:childTnLst>
                          </p:cTn>
                        </p:par>
                      </p:childTnLst>
                    </p:cTn>
                  </p:par>
                  <p:par>
                    <p:cTn id="27" fill="hold">
                      <p:stCondLst>
                        <p:cond delay="indefinite"/>
                      </p:stCondLst>
                      <p:childTnLst>
                        <p:par>
                          <p:cTn id="28" fill="hold">
                            <p:stCondLst>
                              <p:cond delay="0"/>
                            </p:stCondLst>
                            <p:childTnLst>
                              <p:par>
                                <p:cTn id="29" presetID="22" presetClass="entr" presetSubtype="8" fill="hold" nodeType="clickEffect">
                                  <p:stCondLst>
                                    <p:cond delay="0"/>
                                  </p:stCondLst>
                                  <p:childTnLst>
                                    <p:set>
                                      <p:cBhvr>
                                        <p:cTn id="30" dur="1" fill="hold">
                                          <p:stCondLst>
                                            <p:cond delay="0"/>
                                          </p:stCondLst>
                                        </p:cTn>
                                        <p:tgtEl>
                                          <p:spTgt spid="3">
                                            <p:txEl>
                                              <p:pRg st="5" end="5"/>
                                            </p:txEl>
                                          </p:spTgt>
                                        </p:tgtEl>
                                        <p:attrNameLst>
                                          <p:attrName>style.visibility</p:attrName>
                                        </p:attrNameLst>
                                      </p:cBhvr>
                                      <p:to>
                                        <p:strVal val="visible"/>
                                      </p:to>
                                    </p:set>
                                    <p:animEffect transition="in" filter="wipe(left)">
                                      <p:cBhvr>
                                        <p:cTn id="31" dur="500"/>
                                        <p:tgtEl>
                                          <p:spTgt spid="3">
                                            <p:txEl>
                                              <p:pRg st="5" end="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标题 3">
            <a:extLst>
              <a:ext uri="{FF2B5EF4-FFF2-40B4-BE49-F238E27FC236}">
                <a16:creationId xmlns:a16="http://schemas.microsoft.com/office/drawing/2014/main" id="{A3557054-D826-9F4E-A18F-AE9DEA5A0C65}"/>
              </a:ext>
            </a:extLst>
          </p:cNvPr>
          <p:cNvSpPr>
            <a:spLocks noGrp="1"/>
          </p:cNvSpPr>
          <p:nvPr>
            <p:ph type="title"/>
          </p:nvPr>
        </p:nvSpPr>
        <p:spPr/>
        <p:txBody>
          <a:bodyPr>
            <a:normAutofit/>
          </a:bodyPr>
          <a:lstStyle/>
          <a:p>
            <a:r>
              <a:rPr kumimoji="1" lang="en-US" altLang="zh-CN" dirty="0"/>
              <a:t>1.1</a:t>
            </a:r>
            <a:r>
              <a:rPr kumimoji="1" lang="zh-CN" altLang="en-US" dirty="0"/>
              <a:t> 半导体二极管的开关特性</a:t>
            </a:r>
          </a:p>
        </p:txBody>
      </p:sp>
      <p:sp>
        <p:nvSpPr>
          <p:cNvPr id="30" name="Text Box 3">
            <a:extLst>
              <a:ext uri="{FF2B5EF4-FFF2-40B4-BE49-F238E27FC236}">
                <a16:creationId xmlns:a16="http://schemas.microsoft.com/office/drawing/2014/main" id="{66035E2B-2067-AF83-022C-DC63865AF652}"/>
              </a:ext>
            </a:extLst>
          </p:cNvPr>
          <p:cNvSpPr txBox="1">
            <a:spLocks noChangeArrowheads="1"/>
          </p:cNvSpPr>
          <p:nvPr/>
        </p:nvSpPr>
        <p:spPr bwMode="auto">
          <a:xfrm>
            <a:off x="0" y="831424"/>
            <a:ext cx="1219200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zh-CN" altLang="en-US" dirty="0">
                <a:solidFill>
                  <a:srgbClr val="0033CC"/>
                </a:solidFill>
              </a:rPr>
              <a:t>一、动态特性</a:t>
            </a:r>
            <a:r>
              <a:rPr lang="en-US" altLang="zh-CN" dirty="0">
                <a:solidFill>
                  <a:srgbClr val="0033CC"/>
                </a:solidFill>
              </a:rPr>
              <a:t>	1.</a:t>
            </a:r>
            <a:r>
              <a:rPr lang="zh-CN" altLang="en-US" dirty="0">
                <a:solidFill>
                  <a:srgbClr val="0033CC"/>
                </a:solidFill>
              </a:rPr>
              <a:t>  二极管的电容效应</a:t>
            </a:r>
          </a:p>
        </p:txBody>
      </p:sp>
      <p:sp>
        <p:nvSpPr>
          <p:cNvPr id="24" name="Text Box 33">
            <a:extLst>
              <a:ext uri="{FF2B5EF4-FFF2-40B4-BE49-F238E27FC236}">
                <a16:creationId xmlns:a16="http://schemas.microsoft.com/office/drawing/2014/main" id="{D3E41755-BDD4-9770-F0BF-9E131C7592B1}"/>
              </a:ext>
            </a:extLst>
          </p:cNvPr>
          <p:cNvSpPr txBox="1">
            <a:spLocks noChangeArrowheads="1"/>
          </p:cNvSpPr>
          <p:nvPr/>
        </p:nvSpPr>
        <p:spPr bwMode="auto">
          <a:xfrm>
            <a:off x="8008107" y="3686761"/>
            <a:ext cx="41910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spcBef>
                <a:spcPct val="50000"/>
              </a:spcBef>
            </a:pPr>
            <a:r>
              <a:rPr kumimoji="0" lang="en-US" altLang="zh-CN">
                <a:solidFill>
                  <a:srgbClr val="FF0066"/>
                </a:solidFill>
              </a:rPr>
              <a:t>A</a:t>
            </a:r>
          </a:p>
        </p:txBody>
      </p:sp>
      <p:sp>
        <p:nvSpPr>
          <p:cNvPr id="25" name="Text Box 34">
            <a:extLst>
              <a:ext uri="{FF2B5EF4-FFF2-40B4-BE49-F238E27FC236}">
                <a16:creationId xmlns:a16="http://schemas.microsoft.com/office/drawing/2014/main" id="{1DE59EBB-B5EA-B84E-C361-9038E21C0957}"/>
              </a:ext>
            </a:extLst>
          </p:cNvPr>
          <p:cNvSpPr txBox="1">
            <a:spLocks noChangeArrowheads="1"/>
          </p:cNvSpPr>
          <p:nvPr/>
        </p:nvSpPr>
        <p:spPr bwMode="auto">
          <a:xfrm>
            <a:off x="7985882" y="4137611"/>
            <a:ext cx="236855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spcBef>
                <a:spcPct val="50000"/>
              </a:spcBef>
            </a:pPr>
            <a:r>
              <a:rPr kumimoji="0" lang="zh-CN" altLang="en-US">
                <a:solidFill>
                  <a:srgbClr val="FF0066"/>
                </a:solidFill>
                <a:latin typeface="Arial" panose="020B0604020202020204" pitchFamily="34" charset="0"/>
              </a:rPr>
              <a:t>阳极</a:t>
            </a:r>
          </a:p>
        </p:txBody>
      </p:sp>
      <p:sp>
        <p:nvSpPr>
          <p:cNvPr id="26" name="Text Box 35">
            <a:extLst>
              <a:ext uri="{FF2B5EF4-FFF2-40B4-BE49-F238E27FC236}">
                <a16:creationId xmlns:a16="http://schemas.microsoft.com/office/drawing/2014/main" id="{25B07F17-5579-8AB5-7857-E4735D381CE2}"/>
              </a:ext>
            </a:extLst>
          </p:cNvPr>
          <p:cNvSpPr txBox="1">
            <a:spLocks noChangeArrowheads="1"/>
          </p:cNvSpPr>
          <p:nvPr/>
        </p:nvSpPr>
        <p:spPr bwMode="auto">
          <a:xfrm>
            <a:off x="11583157" y="3688349"/>
            <a:ext cx="381000"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spcBef>
                <a:spcPct val="50000"/>
              </a:spcBef>
            </a:pPr>
            <a:r>
              <a:rPr kumimoji="0" lang="en-US" altLang="zh-CN">
                <a:solidFill>
                  <a:srgbClr val="0033CC"/>
                </a:solidFill>
                <a:ea typeface="楷体_GB2312" pitchFamily="49" charset="-122"/>
              </a:rPr>
              <a:t>K</a:t>
            </a:r>
            <a:endParaRPr kumimoji="0" lang="en-US" altLang="zh-CN">
              <a:solidFill>
                <a:srgbClr val="0033CC"/>
              </a:solidFill>
              <a:latin typeface="Arial" panose="020B0604020202020204" pitchFamily="34" charset="0"/>
              <a:ea typeface="楷体_GB2312" pitchFamily="49" charset="-122"/>
            </a:endParaRPr>
          </a:p>
        </p:txBody>
      </p:sp>
      <p:sp>
        <p:nvSpPr>
          <p:cNvPr id="27" name="Text Box 36">
            <a:extLst>
              <a:ext uri="{FF2B5EF4-FFF2-40B4-BE49-F238E27FC236}">
                <a16:creationId xmlns:a16="http://schemas.microsoft.com/office/drawing/2014/main" id="{414D28BF-C644-2EEC-E94C-655E7CAE86C8}"/>
              </a:ext>
            </a:extLst>
          </p:cNvPr>
          <p:cNvSpPr txBox="1">
            <a:spLocks noChangeArrowheads="1"/>
          </p:cNvSpPr>
          <p:nvPr/>
        </p:nvSpPr>
        <p:spPr bwMode="auto">
          <a:xfrm>
            <a:off x="9614657" y="4412249"/>
            <a:ext cx="919162"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spcBef>
                <a:spcPct val="50000"/>
              </a:spcBef>
            </a:pPr>
            <a:r>
              <a:rPr kumimoji="0" lang="en-US" altLang="zh-CN" sz="2400">
                <a:ea typeface="楷体_GB2312" pitchFamily="49" charset="-122"/>
              </a:rPr>
              <a:t>PN</a:t>
            </a:r>
            <a:r>
              <a:rPr kumimoji="0" lang="zh-CN" altLang="en-US" sz="2400">
                <a:latin typeface="Arial" panose="020B0604020202020204" pitchFamily="34" charset="0"/>
              </a:rPr>
              <a:t>结</a:t>
            </a:r>
          </a:p>
        </p:txBody>
      </p:sp>
      <p:grpSp>
        <p:nvGrpSpPr>
          <p:cNvPr id="28" name="Group 91">
            <a:extLst>
              <a:ext uri="{FF2B5EF4-FFF2-40B4-BE49-F238E27FC236}">
                <a16:creationId xmlns:a16="http://schemas.microsoft.com/office/drawing/2014/main" id="{B174D117-811B-20AF-0F5B-BCBEB5676401}"/>
              </a:ext>
            </a:extLst>
          </p:cNvPr>
          <p:cNvGrpSpPr>
            <a:grpSpLocks/>
          </p:cNvGrpSpPr>
          <p:nvPr/>
        </p:nvGrpSpPr>
        <p:grpSpPr bwMode="auto">
          <a:xfrm>
            <a:off x="8481182" y="3405774"/>
            <a:ext cx="2986087" cy="1144587"/>
            <a:chOff x="470" y="1038"/>
            <a:chExt cx="1938" cy="790"/>
          </a:xfrm>
        </p:grpSpPr>
        <p:sp>
          <p:nvSpPr>
            <p:cNvPr id="29" name="Rectangle 48">
              <a:extLst>
                <a:ext uri="{FF2B5EF4-FFF2-40B4-BE49-F238E27FC236}">
                  <a16:creationId xmlns:a16="http://schemas.microsoft.com/office/drawing/2014/main" id="{076A256D-EEF8-5245-CC79-7FC3164C9F2C}"/>
                </a:ext>
              </a:extLst>
            </p:cNvPr>
            <p:cNvSpPr>
              <a:spLocks noChangeArrowheads="1"/>
            </p:cNvSpPr>
            <p:nvPr/>
          </p:nvSpPr>
          <p:spPr bwMode="auto">
            <a:xfrm>
              <a:off x="762" y="1120"/>
              <a:ext cx="1361" cy="635"/>
            </a:xfrm>
            <a:prstGeom prst="rect">
              <a:avLst/>
            </a:prstGeom>
            <a:solidFill>
              <a:srgbClr val="FFFFCC"/>
            </a:solidFill>
            <a:ln w="3810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31" name="Line 49">
              <a:extLst>
                <a:ext uri="{FF2B5EF4-FFF2-40B4-BE49-F238E27FC236}">
                  <a16:creationId xmlns:a16="http://schemas.microsoft.com/office/drawing/2014/main" id="{DF4562BC-9228-535D-EC4F-9D9A429348C0}"/>
                </a:ext>
              </a:extLst>
            </p:cNvPr>
            <p:cNvSpPr>
              <a:spLocks noChangeShapeType="1"/>
            </p:cNvSpPr>
            <p:nvPr/>
          </p:nvSpPr>
          <p:spPr bwMode="auto">
            <a:xfrm>
              <a:off x="1431" y="1126"/>
              <a:ext cx="0" cy="635"/>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4" name="Line 50">
              <a:extLst>
                <a:ext uri="{FF2B5EF4-FFF2-40B4-BE49-F238E27FC236}">
                  <a16:creationId xmlns:a16="http://schemas.microsoft.com/office/drawing/2014/main" id="{2809027D-8DF9-099A-E7A6-5BC7A66C3473}"/>
                </a:ext>
              </a:extLst>
            </p:cNvPr>
            <p:cNvSpPr>
              <a:spLocks noChangeShapeType="1"/>
            </p:cNvSpPr>
            <p:nvPr/>
          </p:nvSpPr>
          <p:spPr bwMode="auto">
            <a:xfrm>
              <a:off x="1735" y="1126"/>
              <a:ext cx="0" cy="635"/>
            </a:xfrm>
            <a:prstGeom prst="line">
              <a:avLst/>
            </a:prstGeom>
            <a:noFill/>
            <a:ln w="28575">
              <a:solidFill>
                <a:schemeClr val="tx1"/>
              </a:solidFill>
              <a:prstDash val="sys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8" name="Text Box 51">
              <a:extLst>
                <a:ext uri="{FF2B5EF4-FFF2-40B4-BE49-F238E27FC236}">
                  <a16:creationId xmlns:a16="http://schemas.microsoft.com/office/drawing/2014/main" id="{7995CE68-45D8-E473-D4FF-DE284CE90DEF}"/>
                </a:ext>
              </a:extLst>
            </p:cNvPr>
            <p:cNvSpPr txBox="1">
              <a:spLocks noChangeArrowheads="1"/>
            </p:cNvSpPr>
            <p:nvPr/>
          </p:nvSpPr>
          <p:spPr bwMode="auto">
            <a:xfrm>
              <a:off x="751" y="1311"/>
              <a:ext cx="460" cy="31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spcBef>
                  <a:spcPct val="50000"/>
                </a:spcBef>
              </a:pPr>
              <a:r>
                <a:rPr kumimoji="0" lang="en-US" altLang="zh-CN" sz="2400">
                  <a:solidFill>
                    <a:srgbClr val="800000"/>
                  </a:solidFill>
                </a:rPr>
                <a:t>P</a:t>
              </a:r>
              <a:r>
                <a:rPr kumimoji="0" lang="zh-CN" altLang="en-US" sz="2400">
                  <a:solidFill>
                    <a:srgbClr val="800000"/>
                  </a:solidFill>
                  <a:latin typeface="Arial" panose="020B0604020202020204" pitchFamily="34" charset="0"/>
                </a:rPr>
                <a:t>区</a:t>
              </a:r>
            </a:p>
          </p:txBody>
        </p:sp>
        <p:sp>
          <p:nvSpPr>
            <p:cNvPr id="52" name="Text Box 52">
              <a:extLst>
                <a:ext uri="{FF2B5EF4-FFF2-40B4-BE49-F238E27FC236}">
                  <a16:creationId xmlns:a16="http://schemas.microsoft.com/office/drawing/2014/main" id="{65ABF175-47EB-C146-8F17-40D94AFDD922}"/>
                </a:ext>
              </a:extLst>
            </p:cNvPr>
            <p:cNvSpPr txBox="1">
              <a:spLocks noChangeArrowheads="1"/>
            </p:cNvSpPr>
            <p:nvPr/>
          </p:nvSpPr>
          <p:spPr bwMode="auto">
            <a:xfrm>
              <a:off x="1708" y="1315"/>
              <a:ext cx="524" cy="31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spcBef>
                  <a:spcPct val="50000"/>
                </a:spcBef>
              </a:pPr>
              <a:r>
                <a:rPr kumimoji="0" lang="en-US" altLang="zh-CN" sz="2400">
                  <a:solidFill>
                    <a:srgbClr val="800000"/>
                  </a:solidFill>
                </a:rPr>
                <a:t>N</a:t>
              </a:r>
              <a:r>
                <a:rPr kumimoji="0" lang="zh-CN" altLang="en-US" sz="2400">
                  <a:solidFill>
                    <a:srgbClr val="800000"/>
                  </a:solidFill>
                  <a:latin typeface="Arial" panose="020B0604020202020204" pitchFamily="34" charset="0"/>
                </a:rPr>
                <a:t>区</a:t>
              </a:r>
            </a:p>
          </p:txBody>
        </p:sp>
        <p:sp>
          <p:nvSpPr>
            <p:cNvPr id="53" name="Line 53">
              <a:extLst>
                <a:ext uri="{FF2B5EF4-FFF2-40B4-BE49-F238E27FC236}">
                  <a16:creationId xmlns:a16="http://schemas.microsoft.com/office/drawing/2014/main" id="{C08C0C86-1758-B221-AB93-CFF043B88B2D}"/>
                </a:ext>
              </a:extLst>
            </p:cNvPr>
            <p:cNvSpPr>
              <a:spLocks noChangeShapeType="1"/>
            </p:cNvSpPr>
            <p:nvPr/>
          </p:nvSpPr>
          <p:spPr bwMode="auto">
            <a:xfrm>
              <a:off x="2122" y="1438"/>
              <a:ext cx="227"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54" name="Line 54">
              <a:extLst>
                <a:ext uri="{FF2B5EF4-FFF2-40B4-BE49-F238E27FC236}">
                  <a16:creationId xmlns:a16="http://schemas.microsoft.com/office/drawing/2014/main" id="{07D2C940-6AB8-82CD-CAAD-F9D4AC7511A4}"/>
                </a:ext>
              </a:extLst>
            </p:cNvPr>
            <p:cNvSpPr>
              <a:spLocks noChangeShapeType="1"/>
            </p:cNvSpPr>
            <p:nvPr/>
          </p:nvSpPr>
          <p:spPr bwMode="auto">
            <a:xfrm flipH="1">
              <a:off x="535" y="1438"/>
              <a:ext cx="227"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55" name="Oval 55">
              <a:extLst>
                <a:ext uri="{FF2B5EF4-FFF2-40B4-BE49-F238E27FC236}">
                  <a16:creationId xmlns:a16="http://schemas.microsoft.com/office/drawing/2014/main" id="{FC03E5DB-FE35-310B-F1D5-583560E13B29}"/>
                </a:ext>
              </a:extLst>
            </p:cNvPr>
            <p:cNvSpPr>
              <a:spLocks noChangeArrowheads="1"/>
            </p:cNvSpPr>
            <p:nvPr/>
          </p:nvSpPr>
          <p:spPr bwMode="auto">
            <a:xfrm>
              <a:off x="2352" y="1408"/>
              <a:ext cx="56" cy="56"/>
            </a:xfrm>
            <a:prstGeom prst="ellipse">
              <a:avLst/>
            </a:prstGeom>
            <a:solidFill>
              <a:schemeClr val="bg1"/>
            </a:solidFill>
            <a:ln w="285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nvGrpSpPr>
            <p:cNvPr id="56" name="Group 56">
              <a:extLst>
                <a:ext uri="{FF2B5EF4-FFF2-40B4-BE49-F238E27FC236}">
                  <a16:creationId xmlns:a16="http://schemas.microsoft.com/office/drawing/2014/main" id="{5D80871C-4CD0-B642-BEF1-742275B33A44}"/>
                </a:ext>
              </a:extLst>
            </p:cNvPr>
            <p:cNvGrpSpPr>
              <a:grpSpLocks/>
            </p:cNvGrpSpPr>
            <p:nvPr/>
          </p:nvGrpSpPr>
          <p:grpSpPr bwMode="auto">
            <a:xfrm>
              <a:off x="1411" y="1110"/>
              <a:ext cx="340" cy="710"/>
              <a:chOff x="5196" y="120"/>
              <a:chExt cx="340" cy="710"/>
            </a:xfrm>
          </p:grpSpPr>
          <p:grpSp>
            <p:nvGrpSpPr>
              <p:cNvPr id="72" name="Group 57">
                <a:extLst>
                  <a:ext uri="{FF2B5EF4-FFF2-40B4-BE49-F238E27FC236}">
                    <a16:creationId xmlns:a16="http://schemas.microsoft.com/office/drawing/2014/main" id="{F86D000C-8FD1-CFD5-6897-58F23AC09D2B}"/>
                  </a:ext>
                </a:extLst>
              </p:cNvPr>
              <p:cNvGrpSpPr>
                <a:grpSpLocks/>
              </p:cNvGrpSpPr>
              <p:nvPr/>
            </p:nvGrpSpPr>
            <p:grpSpPr bwMode="auto">
              <a:xfrm>
                <a:off x="5196" y="120"/>
                <a:ext cx="338" cy="279"/>
                <a:chOff x="213" y="1920"/>
                <a:chExt cx="338" cy="279"/>
              </a:xfrm>
            </p:grpSpPr>
            <p:sp>
              <p:nvSpPr>
                <p:cNvPr id="82" name="Text Box 58">
                  <a:extLst>
                    <a:ext uri="{FF2B5EF4-FFF2-40B4-BE49-F238E27FC236}">
                      <a16:creationId xmlns:a16="http://schemas.microsoft.com/office/drawing/2014/main" id="{EA197E14-EDC0-B8F0-3BC0-DFB13BD33920}"/>
                    </a:ext>
                  </a:extLst>
                </p:cNvPr>
                <p:cNvSpPr txBox="1">
                  <a:spLocks noChangeArrowheads="1"/>
                </p:cNvSpPr>
                <p:nvPr/>
              </p:nvSpPr>
              <p:spPr bwMode="auto">
                <a:xfrm>
                  <a:off x="213" y="1925"/>
                  <a:ext cx="215" cy="2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kumimoji="0" lang="en-US" altLang="zh-CN" sz="2000">
                      <a:solidFill>
                        <a:srgbClr val="FF0066"/>
                      </a:solidFill>
                      <a:latin typeface="Arial" panose="020B0604020202020204" pitchFamily="34" charset="0"/>
                      <a:ea typeface="楷体_GB2312" pitchFamily="49" charset="-122"/>
                    </a:rPr>
                    <a:t>+</a:t>
                  </a:r>
                </a:p>
              </p:txBody>
            </p:sp>
            <p:sp>
              <p:nvSpPr>
                <p:cNvPr id="83" name="Text Box 59">
                  <a:extLst>
                    <a:ext uri="{FF2B5EF4-FFF2-40B4-BE49-F238E27FC236}">
                      <a16:creationId xmlns:a16="http://schemas.microsoft.com/office/drawing/2014/main" id="{593CC426-E77A-E7F5-DB0D-21950672AEC1}"/>
                    </a:ext>
                  </a:extLst>
                </p:cNvPr>
                <p:cNvSpPr txBox="1">
                  <a:spLocks noChangeArrowheads="1"/>
                </p:cNvSpPr>
                <p:nvPr/>
              </p:nvSpPr>
              <p:spPr bwMode="auto">
                <a:xfrm>
                  <a:off x="335" y="1920"/>
                  <a:ext cx="216" cy="2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kumimoji="0" lang="en-US" altLang="zh-CN" sz="2000">
                      <a:solidFill>
                        <a:srgbClr val="FF0066"/>
                      </a:solidFill>
                      <a:latin typeface="Arial" panose="020B0604020202020204" pitchFamily="34" charset="0"/>
                      <a:ea typeface="楷体_GB2312" pitchFamily="49" charset="-122"/>
                    </a:rPr>
                    <a:t>+</a:t>
                  </a:r>
                </a:p>
              </p:txBody>
            </p:sp>
          </p:grpSp>
          <p:grpSp>
            <p:nvGrpSpPr>
              <p:cNvPr id="73" name="Group 60">
                <a:extLst>
                  <a:ext uri="{FF2B5EF4-FFF2-40B4-BE49-F238E27FC236}">
                    <a16:creationId xmlns:a16="http://schemas.microsoft.com/office/drawing/2014/main" id="{AF17FFE3-52A2-94AA-E026-C09829F536CC}"/>
                  </a:ext>
                </a:extLst>
              </p:cNvPr>
              <p:cNvGrpSpPr>
                <a:grpSpLocks/>
              </p:cNvGrpSpPr>
              <p:nvPr/>
            </p:nvGrpSpPr>
            <p:grpSpPr bwMode="auto">
              <a:xfrm>
                <a:off x="5196" y="264"/>
                <a:ext cx="338" cy="278"/>
                <a:chOff x="213" y="1920"/>
                <a:chExt cx="338" cy="278"/>
              </a:xfrm>
            </p:grpSpPr>
            <p:sp>
              <p:nvSpPr>
                <p:cNvPr id="80" name="Text Box 61">
                  <a:extLst>
                    <a:ext uri="{FF2B5EF4-FFF2-40B4-BE49-F238E27FC236}">
                      <a16:creationId xmlns:a16="http://schemas.microsoft.com/office/drawing/2014/main" id="{89F05478-6F7D-3DA3-9714-4F1BC1B52366}"/>
                    </a:ext>
                  </a:extLst>
                </p:cNvPr>
                <p:cNvSpPr txBox="1">
                  <a:spLocks noChangeArrowheads="1"/>
                </p:cNvSpPr>
                <p:nvPr/>
              </p:nvSpPr>
              <p:spPr bwMode="auto">
                <a:xfrm>
                  <a:off x="213" y="1924"/>
                  <a:ext cx="215" cy="2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kumimoji="0" lang="en-US" altLang="zh-CN" sz="2000">
                      <a:solidFill>
                        <a:srgbClr val="FF0066"/>
                      </a:solidFill>
                      <a:latin typeface="Arial" panose="020B0604020202020204" pitchFamily="34" charset="0"/>
                      <a:ea typeface="楷体_GB2312" pitchFamily="49" charset="-122"/>
                    </a:rPr>
                    <a:t>+</a:t>
                  </a:r>
                </a:p>
              </p:txBody>
            </p:sp>
            <p:sp>
              <p:nvSpPr>
                <p:cNvPr id="81" name="Text Box 62">
                  <a:extLst>
                    <a:ext uri="{FF2B5EF4-FFF2-40B4-BE49-F238E27FC236}">
                      <a16:creationId xmlns:a16="http://schemas.microsoft.com/office/drawing/2014/main" id="{B12098AA-0273-512C-FB4A-D5E8DC0D8C16}"/>
                    </a:ext>
                  </a:extLst>
                </p:cNvPr>
                <p:cNvSpPr txBox="1">
                  <a:spLocks noChangeArrowheads="1"/>
                </p:cNvSpPr>
                <p:nvPr/>
              </p:nvSpPr>
              <p:spPr bwMode="auto">
                <a:xfrm>
                  <a:off x="335" y="1920"/>
                  <a:ext cx="216" cy="2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kumimoji="0" lang="en-US" altLang="zh-CN" sz="2000">
                      <a:solidFill>
                        <a:srgbClr val="FF0066"/>
                      </a:solidFill>
                      <a:latin typeface="Arial" panose="020B0604020202020204" pitchFamily="34" charset="0"/>
                      <a:ea typeface="楷体_GB2312" pitchFamily="49" charset="-122"/>
                    </a:rPr>
                    <a:t>+</a:t>
                  </a:r>
                </a:p>
              </p:txBody>
            </p:sp>
          </p:grpSp>
          <p:grpSp>
            <p:nvGrpSpPr>
              <p:cNvPr id="74" name="Group 63">
                <a:extLst>
                  <a:ext uri="{FF2B5EF4-FFF2-40B4-BE49-F238E27FC236}">
                    <a16:creationId xmlns:a16="http://schemas.microsoft.com/office/drawing/2014/main" id="{A709E105-157C-172F-ACE8-3BF0D6053D78}"/>
                  </a:ext>
                </a:extLst>
              </p:cNvPr>
              <p:cNvGrpSpPr>
                <a:grpSpLocks/>
              </p:cNvGrpSpPr>
              <p:nvPr/>
            </p:nvGrpSpPr>
            <p:grpSpPr bwMode="auto">
              <a:xfrm>
                <a:off x="5196" y="408"/>
                <a:ext cx="340" cy="279"/>
                <a:chOff x="213" y="1920"/>
                <a:chExt cx="336" cy="279"/>
              </a:xfrm>
            </p:grpSpPr>
            <p:sp>
              <p:nvSpPr>
                <p:cNvPr id="78" name="Text Box 64">
                  <a:extLst>
                    <a:ext uri="{FF2B5EF4-FFF2-40B4-BE49-F238E27FC236}">
                      <a16:creationId xmlns:a16="http://schemas.microsoft.com/office/drawing/2014/main" id="{D8E158B2-A999-3F93-C1A8-E4373E0AA619}"/>
                    </a:ext>
                  </a:extLst>
                </p:cNvPr>
                <p:cNvSpPr txBox="1">
                  <a:spLocks noChangeArrowheads="1"/>
                </p:cNvSpPr>
                <p:nvPr/>
              </p:nvSpPr>
              <p:spPr bwMode="auto">
                <a:xfrm>
                  <a:off x="213" y="1925"/>
                  <a:ext cx="212" cy="2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kumimoji="0" lang="en-US" altLang="zh-CN" sz="2000">
                      <a:solidFill>
                        <a:srgbClr val="FF0066"/>
                      </a:solidFill>
                      <a:latin typeface="Arial" panose="020B0604020202020204" pitchFamily="34" charset="0"/>
                      <a:ea typeface="楷体_GB2312" pitchFamily="49" charset="-122"/>
                    </a:rPr>
                    <a:t>+</a:t>
                  </a:r>
                </a:p>
              </p:txBody>
            </p:sp>
            <p:sp>
              <p:nvSpPr>
                <p:cNvPr id="79" name="Text Box 65">
                  <a:extLst>
                    <a:ext uri="{FF2B5EF4-FFF2-40B4-BE49-F238E27FC236}">
                      <a16:creationId xmlns:a16="http://schemas.microsoft.com/office/drawing/2014/main" id="{9ACDD3C1-F723-47C4-B525-C4C94BD8AA38}"/>
                    </a:ext>
                  </a:extLst>
                </p:cNvPr>
                <p:cNvSpPr txBox="1">
                  <a:spLocks noChangeArrowheads="1"/>
                </p:cNvSpPr>
                <p:nvPr/>
              </p:nvSpPr>
              <p:spPr bwMode="auto">
                <a:xfrm>
                  <a:off x="336" y="1920"/>
                  <a:ext cx="213" cy="2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kumimoji="0" lang="en-US" altLang="zh-CN" sz="2000">
                      <a:solidFill>
                        <a:srgbClr val="FF0066"/>
                      </a:solidFill>
                      <a:latin typeface="Arial" panose="020B0604020202020204" pitchFamily="34" charset="0"/>
                      <a:ea typeface="楷体_GB2312" pitchFamily="49" charset="-122"/>
                    </a:rPr>
                    <a:t>+</a:t>
                  </a:r>
                </a:p>
              </p:txBody>
            </p:sp>
          </p:grpSp>
          <p:grpSp>
            <p:nvGrpSpPr>
              <p:cNvPr id="75" name="Group 66">
                <a:extLst>
                  <a:ext uri="{FF2B5EF4-FFF2-40B4-BE49-F238E27FC236}">
                    <a16:creationId xmlns:a16="http://schemas.microsoft.com/office/drawing/2014/main" id="{B1F90C70-4C32-B8BB-3756-D4AC3FEC56F7}"/>
                  </a:ext>
                </a:extLst>
              </p:cNvPr>
              <p:cNvGrpSpPr>
                <a:grpSpLocks/>
              </p:cNvGrpSpPr>
              <p:nvPr/>
            </p:nvGrpSpPr>
            <p:grpSpPr bwMode="auto">
              <a:xfrm>
                <a:off x="5196" y="552"/>
                <a:ext cx="339" cy="278"/>
                <a:chOff x="213" y="1920"/>
                <a:chExt cx="339" cy="278"/>
              </a:xfrm>
            </p:grpSpPr>
            <p:sp>
              <p:nvSpPr>
                <p:cNvPr id="76" name="Text Box 67">
                  <a:extLst>
                    <a:ext uri="{FF2B5EF4-FFF2-40B4-BE49-F238E27FC236}">
                      <a16:creationId xmlns:a16="http://schemas.microsoft.com/office/drawing/2014/main" id="{7DA8807A-6C18-442D-2ED8-E22D6B7AFC79}"/>
                    </a:ext>
                  </a:extLst>
                </p:cNvPr>
                <p:cNvSpPr txBox="1">
                  <a:spLocks noChangeArrowheads="1"/>
                </p:cNvSpPr>
                <p:nvPr/>
              </p:nvSpPr>
              <p:spPr bwMode="auto">
                <a:xfrm>
                  <a:off x="213" y="1924"/>
                  <a:ext cx="215" cy="2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kumimoji="0" lang="en-US" altLang="zh-CN" sz="2000">
                      <a:solidFill>
                        <a:srgbClr val="FF0066"/>
                      </a:solidFill>
                      <a:latin typeface="Arial" panose="020B0604020202020204" pitchFamily="34" charset="0"/>
                      <a:ea typeface="楷体_GB2312" pitchFamily="49" charset="-122"/>
                    </a:rPr>
                    <a:t>+</a:t>
                  </a:r>
                </a:p>
              </p:txBody>
            </p:sp>
            <p:sp>
              <p:nvSpPr>
                <p:cNvPr id="77" name="Text Box 68">
                  <a:extLst>
                    <a:ext uri="{FF2B5EF4-FFF2-40B4-BE49-F238E27FC236}">
                      <a16:creationId xmlns:a16="http://schemas.microsoft.com/office/drawing/2014/main" id="{921EBC0A-EF47-619F-360D-735C06B2BD5A}"/>
                    </a:ext>
                  </a:extLst>
                </p:cNvPr>
                <p:cNvSpPr txBox="1">
                  <a:spLocks noChangeArrowheads="1"/>
                </p:cNvSpPr>
                <p:nvPr/>
              </p:nvSpPr>
              <p:spPr bwMode="auto">
                <a:xfrm>
                  <a:off x="336" y="1920"/>
                  <a:ext cx="216" cy="2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kumimoji="0" lang="en-US" altLang="zh-CN" sz="2000">
                      <a:solidFill>
                        <a:srgbClr val="FF0066"/>
                      </a:solidFill>
                      <a:latin typeface="Arial" panose="020B0604020202020204" pitchFamily="34" charset="0"/>
                      <a:ea typeface="楷体_GB2312" pitchFamily="49" charset="-122"/>
                    </a:rPr>
                    <a:t>+</a:t>
                  </a:r>
                </a:p>
              </p:txBody>
            </p:sp>
          </p:grpSp>
        </p:grpSp>
        <p:grpSp>
          <p:nvGrpSpPr>
            <p:cNvPr id="57" name="Group 69">
              <a:extLst>
                <a:ext uri="{FF2B5EF4-FFF2-40B4-BE49-F238E27FC236}">
                  <a16:creationId xmlns:a16="http://schemas.microsoft.com/office/drawing/2014/main" id="{C64156C9-C5FE-06A7-1F15-619CBBED5F91}"/>
                </a:ext>
              </a:extLst>
            </p:cNvPr>
            <p:cNvGrpSpPr>
              <a:grpSpLocks/>
            </p:cNvGrpSpPr>
            <p:nvPr/>
          </p:nvGrpSpPr>
          <p:grpSpPr bwMode="auto">
            <a:xfrm>
              <a:off x="1103" y="1038"/>
              <a:ext cx="341" cy="790"/>
              <a:chOff x="4848" y="142"/>
              <a:chExt cx="341" cy="790"/>
            </a:xfrm>
          </p:grpSpPr>
          <p:grpSp>
            <p:nvGrpSpPr>
              <p:cNvPr id="60" name="Group 70">
                <a:extLst>
                  <a:ext uri="{FF2B5EF4-FFF2-40B4-BE49-F238E27FC236}">
                    <a16:creationId xmlns:a16="http://schemas.microsoft.com/office/drawing/2014/main" id="{19438410-08D9-809B-5132-F910231318D7}"/>
                  </a:ext>
                </a:extLst>
              </p:cNvPr>
              <p:cNvGrpSpPr>
                <a:grpSpLocks/>
              </p:cNvGrpSpPr>
              <p:nvPr/>
            </p:nvGrpSpPr>
            <p:grpSpPr bwMode="auto">
              <a:xfrm>
                <a:off x="4848" y="142"/>
                <a:ext cx="341" cy="358"/>
                <a:chOff x="240" y="1776"/>
                <a:chExt cx="341" cy="358"/>
              </a:xfrm>
            </p:grpSpPr>
            <p:sp>
              <p:nvSpPr>
                <p:cNvPr id="70" name="Text Box 71">
                  <a:extLst>
                    <a:ext uri="{FF2B5EF4-FFF2-40B4-BE49-F238E27FC236}">
                      <a16:creationId xmlns:a16="http://schemas.microsoft.com/office/drawing/2014/main" id="{6E45B052-8C19-CE7B-B3A7-0A48FF05A6B8}"/>
                    </a:ext>
                  </a:extLst>
                </p:cNvPr>
                <p:cNvSpPr txBox="1">
                  <a:spLocks noChangeArrowheads="1"/>
                </p:cNvSpPr>
                <p:nvPr/>
              </p:nvSpPr>
              <p:spPr bwMode="auto">
                <a:xfrm>
                  <a:off x="240" y="1776"/>
                  <a:ext cx="196" cy="35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FF0066"/>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kumimoji="0" lang="en-US" altLang="zh-CN">
                      <a:solidFill>
                        <a:srgbClr val="0033CC"/>
                      </a:solidFill>
                      <a:latin typeface="Arial" panose="020B0604020202020204" pitchFamily="34" charset="0"/>
                    </a:rPr>
                    <a:t>-</a:t>
                  </a:r>
                </a:p>
              </p:txBody>
            </p:sp>
            <p:sp>
              <p:nvSpPr>
                <p:cNvPr id="71" name="Text Box 72">
                  <a:extLst>
                    <a:ext uri="{FF2B5EF4-FFF2-40B4-BE49-F238E27FC236}">
                      <a16:creationId xmlns:a16="http://schemas.microsoft.com/office/drawing/2014/main" id="{4FF8F3AB-9EB5-A347-3E3B-1EFA27CF2B7F}"/>
                    </a:ext>
                  </a:extLst>
                </p:cNvPr>
                <p:cNvSpPr txBox="1">
                  <a:spLocks noChangeArrowheads="1"/>
                </p:cNvSpPr>
                <p:nvPr/>
              </p:nvSpPr>
              <p:spPr bwMode="auto">
                <a:xfrm>
                  <a:off x="384" y="1776"/>
                  <a:ext cx="197" cy="35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FF0066"/>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kumimoji="0" lang="en-US" altLang="zh-CN">
                      <a:solidFill>
                        <a:srgbClr val="0033CC"/>
                      </a:solidFill>
                      <a:latin typeface="Arial" panose="020B0604020202020204" pitchFamily="34" charset="0"/>
                    </a:rPr>
                    <a:t>-</a:t>
                  </a:r>
                </a:p>
              </p:txBody>
            </p:sp>
          </p:grpSp>
          <p:grpSp>
            <p:nvGrpSpPr>
              <p:cNvPr id="61" name="Group 73">
                <a:extLst>
                  <a:ext uri="{FF2B5EF4-FFF2-40B4-BE49-F238E27FC236}">
                    <a16:creationId xmlns:a16="http://schemas.microsoft.com/office/drawing/2014/main" id="{69828C84-CCCE-22C0-39C7-2DC17D060864}"/>
                  </a:ext>
                </a:extLst>
              </p:cNvPr>
              <p:cNvGrpSpPr>
                <a:grpSpLocks/>
              </p:cNvGrpSpPr>
              <p:nvPr/>
            </p:nvGrpSpPr>
            <p:grpSpPr bwMode="auto">
              <a:xfrm>
                <a:off x="4848" y="286"/>
                <a:ext cx="341" cy="358"/>
                <a:chOff x="240" y="1776"/>
                <a:chExt cx="341" cy="358"/>
              </a:xfrm>
            </p:grpSpPr>
            <p:sp>
              <p:nvSpPr>
                <p:cNvPr id="68" name="Text Box 74">
                  <a:extLst>
                    <a:ext uri="{FF2B5EF4-FFF2-40B4-BE49-F238E27FC236}">
                      <a16:creationId xmlns:a16="http://schemas.microsoft.com/office/drawing/2014/main" id="{E9F48CBC-7B02-5BE6-2AA6-14BEBB95205C}"/>
                    </a:ext>
                  </a:extLst>
                </p:cNvPr>
                <p:cNvSpPr txBox="1">
                  <a:spLocks noChangeArrowheads="1"/>
                </p:cNvSpPr>
                <p:nvPr/>
              </p:nvSpPr>
              <p:spPr bwMode="auto">
                <a:xfrm>
                  <a:off x="240" y="1776"/>
                  <a:ext cx="196" cy="35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FF0066"/>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kumimoji="0" lang="en-US" altLang="zh-CN">
                      <a:solidFill>
                        <a:srgbClr val="0033CC"/>
                      </a:solidFill>
                      <a:latin typeface="Arial" panose="020B0604020202020204" pitchFamily="34" charset="0"/>
                    </a:rPr>
                    <a:t>-</a:t>
                  </a:r>
                </a:p>
              </p:txBody>
            </p:sp>
            <p:sp>
              <p:nvSpPr>
                <p:cNvPr id="69" name="Text Box 75">
                  <a:extLst>
                    <a:ext uri="{FF2B5EF4-FFF2-40B4-BE49-F238E27FC236}">
                      <a16:creationId xmlns:a16="http://schemas.microsoft.com/office/drawing/2014/main" id="{4B538C16-DD94-C060-3CAB-D57796DCE49F}"/>
                    </a:ext>
                  </a:extLst>
                </p:cNvPr>
                <p:cNvSpPr txBox="1">
                  <a:spLocks noChangeArrowheads="1"/>
                </p:cNvSpPr>
                <p:nvPr/>
              </p:nvSpPr>
              <p:spPr bwMode="auto">
                <a:xfrm>
                  <a:off x="384" y="1776"/>
                  <a:ext cx="197" cy="35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FF0066"/>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kumimoji="0" lang="en-US" altLang="zh-CN">
                      <a:solidFill>
                        <a:srgbClr val="0033CC"/>
                      </a:solidFill>
                      <a:latin typeface="Arial" panose="020B0604020202020204" pitchFamily="34" charset="0"/>
                    </a:rPr>
                    <a:t>-</a:t>
                  </a:r>
                </a:p>
              </p:txBody>
            </p:sp>
          </p:grpSp>
          <p:grpSp>
            <p:nvGrpSpPr>
              <p:cNvPr id="62" name="Group 76">
                <a:extLst>
                  <a:ext uri="{FF2B5EF4-FFF2-40B4-BE49-F238E27FC236}">
                    <a16:creationId xmlns:a16="http://schemas.microsoft.com/office/drawing/2014/main" id="{605BACBB-22FB-5CFE-EE04-7FA6B1CBDA15}"/>
                  </a:ext>
                </a:extLst>
              </p:cNvPr>
              <p:cNvGrpSpPr>
                <a:grpSpLocks/>
              </p:cNvGrpSpPr>
              <p:nvPr/>
            </p:nvGrpSpPr>
            <p:grpSpPr bwMode="auto">
              <a:xfrm>
                <a:off x="4848" y="430"/>
                <a:ext cx="341" cy="358"/>
                <a:chOff x="240" y="1776"/>
                <a:chExt cx="341" cy="370"/>
              </a:xfrm>
            </p:grpSpPr>
            <p:sp>
              <p:nvSpPr>
                <p:cNvPr id="66" name="Text Box 77">
                  <a:extLst>
                    <a:ext uri="{FF2B5EF4-FFF2-40B4-BE49-F238E27FC236}">
                      <a16:creationId xmlns:a16="http://schemas.microsoft.com/office/drawing/2014/main" id="{9175C9B8-04B9-30AB-CA49-7599C796F4FA}"/>
                    </a:ext>
                  </a:extLst>
                </p:cNvPr>
                <p:cNvSpPr txBox="1">
                  <a:spLocks noChangeArrowheads="1"/>
                </p:cNvSpPr>
                <p:nvPr/>
              </p:nvSpPr>
              <p:spPr bwMode="auto">
                <a:xfrm>
                  <a:off x="240" y="1776"/>
                  <a:ext cx="196" cy="37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FF0066"/>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kumimoji="0" lang="en-US" altLang="zh-CN">
                      <a:solidFill>
                        <a:srgbClr val="0033CC"/>
                      </a:solidFill>
                      <a:latin typeface="Arial" panose="020B0604020202020204" pitchFamily="34" charset="0"/>
                    </a:rPr>
                    <a:t>-</a:t>
                  </a:r>
                </a:p>
              </p:txBody>
            </p:sp>
            <p:sp>
              <p:nvSpPr>
                <p:cNvPr id="67" name="Text Box 78">
                  <a:extLst>
                    <a:ext uri="{FF2B5EF4-FFF2-40B4-BE49-F238E27FC236}">
                      <a16:creationId xmlns:a16="http://schemas.microsoft.com/office/drawing/2014/main" id="{05E716C9-A12C-2E71-733C-EC5A595BC75A}"/>
                    </a:ext>
                  </a:extLst>
                </p:cNvPr>
                <p:cNvSpPr txBox="1">
                  <a:spLocks noChangeArrowheads="1"/>
                </p:cNvSpPr>
                <p:nvPr/>
              </p:nvSpPr>
              <p:spPr bwMode="auto">
                <a:xfrm>
                  <a:off x="384" y="1776"/>
                  <a:ext cx="197" cy="37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FF0066"/>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kumimoji="0" lang="en-US" altLang="zh-CN">
                      <a:solidFill>
                        <a:srgbClr val="0033CC"/>
                      </a:solidFill>
                      <a:latin typeface="Arial" panose="020B0604020202020204" pitchFamily="34" charset="0"/>
                    </a:rPr>
                    <a:t>-</a:t>
                  </a:r>
                </a:p>
              </p:txBody>
            </p:sp>
          </p:grpSp>
          <p:grpSp>
            <p:nvGrpSpPr>
              <p:cNvPr id="63" name="Group 79">
                <a:extLst>
                  <a:ext uri="{FF2B5EF4-FFF2-40B4-BE49-F238E27FC236}">
                    <a16:creationId xmlns:a16="http://schemas.microsoft.com/office/drawing/2014/main" id="{BB27729F-51DD-AAE4-5BB9-84E2411011B8}"/>
                  </a:ext>
                </a:extLst>
              </p:cNvPr>
              <p:cNvGrpSpPr>
                <a:grpSpLocks/>
              </p:cNvGrpSpPr>
              <p:nvPr/>
            </p:nvGrpSpPr>
            <p:grpSpPr bwMode="auto">
              <a:xfrm>
                <a:off x="4848" y="574"/>
                <a:ext cx="341" cy="358"/>
                <a:chOff x="240" y="1776"/>
                <a:chExt cx="341" cy="358"/>
              </a:xfrm>
            </p:grpSpPr>
            <p:sp>
              <p:nvSpPr>
                <p:cNvPr id="64" name="Text Box 80">
                  <a:extLst>
                    <a:ext uri="{FF2B5EF4-FFF2-40B4-BE49-F238E27FC236}">
                      <a16:creationId xmlns:a16="http://schemas.microsoft.com/office/drawing/2014/main" id="{77486863-6AD4-D0E0-AF72-3C55062F3647}"/>
                    </a:ext>
                  </a:extLst>
                </p:cNvPr>
                <p:cNvSpPr txBox="1">
                  <a:spLocks noChangeArrowheads="1"/>
                </p:cNvSpPr>
                <p:nvPr/>
              </p:nvSpPr>
              <p:spPr bwMode="auto">
                <a:xfrm>
                  <a:off x="240" y="1776"/>
                  <a:ext cx="196" cy="35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FF0066"/>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kumimoji="0" lang="en-US" altLang="zh-CN">
                      <a:solidFill>
                        <a:srgbClr val="0033CC"/>
                      </a:solidFill>
                      <a:latin typeface="Arial" panose="020B0604020202020204" pitchFamily="34" charset="0"/>
                    </a:rPr>
                    <a:t>-</a:t>
                  </a:r>
                </a:p>
              </p:txBody>
            </p:sp>
            <p:sp>
              <p:nvSpPr>
                <p:cNvPr id="65" name="Text Box 81">
                  <a:extLst>
                    <a:ext uri="{FF2B5EF4-FFF2-40B4-BE49-F238E27FC236}">
                      <a16:creationId xmlns:a16="http://schemas.microsoft.com/office/drawing/2014/main" id="{5D56CB29-FF60-7FBA-8A1E-B389E833890C}"/>
                    </a:ext>
                  </a:extLst>
                </p:cNvPr>
                <p:cNvSpPr txBox="1">
                  <a:spLocks noChangeArrowheads="1"/>
                </p:cNvSpPr>
                <p:nvPr/>
              </p:nvSpPr>
              <p:spPr bwMode="auto">
                <a:xfrm>
                  <a:off x="384" y="1776"/>
                  <a:ext cx="197" cy="35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FF0066"/>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kumimoji="0" lang="en-US" altLang="zh-CN">
                      <a:solidFill>
                        <a:srgbClr val="0033CC"/>
                      </a:solidFill>
                      <a:latin typeface="Arial" panose="020B0604020202020204" pitchFamily="34" charset="0"/>
                    </a:rPr>
                    <a:t>-</a:t>
                  </a:r>
                </a:p>
              </p:txBody>
            </p:sp>
          </p:grpSp>
        </p:grpSp>
        <p:sp>
          <p:nvSpPr>
            <p:cNvPr id="58" name="Line 82">
              <a:extLst>
                <a:ext uri="{FF2B5EF4-FFF2-40B4-BE49-F238E27FC236}">
                  <a16:creationId xmlns:a16="http://schemas.microsoft.com/office/drawing/2014/main" id="{504C1E85-DD32-AB50-25C7-1E4A29B59A5A}"/>
                </a:ext>
              </a:extLst>
            </p:cNvPr>
            <p:cNvSpPr>
              <a:spLocks noChangeShapeType="1"/>
            </p:cNvSpPr>
            <p:nvPr/>
          </p:nvSpPr>
          <p:spPr bwMode="auto">
            <a:xfrm>
              <a:off x="1127" y="1134"/>
              <a:ext cx="0" cy="635"/>
            </a:xfrm>
            <a:prstGeom prst="line">
              <a:avLst/>
            </a:prstGeom>
            <a:noFill/>
            <a:ln w="28575">
              <a:solidFill>
                <a:schemeClr val="tx1"/>
              </a:solidFill>
              <a:prstDash val="sys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59" name="Oval 85">
              <a:extLst>
                <a:ext uri="{FF2B5EF4-FFF2-40B4-BE49-F238E27FC236}">
                  <a16:creationId xmlns:a16="http://schemas.microsoft.com/office/drawing/2014/main" id="{40ADFD96-F00C-69DC-F1F1-4ABA926A3228}"/>
                </a:ext>
              </a:extLst>
            </p:cNvPr>
            <p:cNvSpPr>
              <a:spLocks noChangeArrowheads="1"/>
            </p:cNvSpPr>
            <p:nvPr/>
          </p:nvSpPr>
          <p:spPr bwMode="auto">
            <a:xfrm>
              <a:off x="470" y="1409"/>
              <a:ext cx="56" cy="56"/>
            </a:xfrm>
            <a:prstGeom prst="ellipse">
              <a:avLst/>
            </a:prstGeom>
            <a:solidFill>
              <a:schemeClr val="bg1"/>
            </a:solidFill>
            <a:ln w="285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sp>
        <p:nvSpPr>
          <p:cNvPr id="84" name="Text Box 96">
            <a:extLst>
              <a:ext uri="{FF2B5EF4-FFF2-40B4-BE49-F238E27FC236}">
                <a16:creationId xmlns:a16="http://schemas.microsoft.com/office/drawing/2014/main" id="{BB2C1C73-6496-5B98-50CC-220E5A997B55}"/>
              </a:ext>
            </a:extLst>
          </p:cNvPr>
          <p:cNvSpPr txBox="1">
            <a:spLocks noChangeArrowheads="1"/>
          </p:cNvSpPr>
          <p:nvPr/>
        </p:nvSpPr>
        <p:spPr bwMode="auto">
          <a:xfrm>
            <a:off x="8310899" y="2813373"/>
            <a:ext cx="3240368"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r>
              <a:rPr lang="zh-CN" altLang="en-US" dirty="0">
                <a:solidFill>
                  <a:srgbClr val="FF0066"/>
                </a:solidFill>
              </a:rPr>
              <a:t>结构示意图</a:t>
            </a:r>
          </a:p>
        </p:txBody>
      </p:sp>
      <p:sp>
        <p:nvSpPr>
          <p:cNvPr id="85" name="Text Box 32">
            <a:extLst>
              <a:ext uri="{FF2B5EF4-FFF2-40B4-BE49-F238E27FC236}">
                <a16:creationId xmlns:a16="http://schemas.microsoft.com/office/drawing/2014/main" id="{85A8B9B0-22E7-6F05-AACB-26088B1A3AAF}"/>
              </a:ext>
            </a:extLst>
          </p:cNvPr>
          <p:cNvSpPr txBox="1">
            <a:spLocks noChangeArrowheads="1"/>
          </p:cNvSpPr>
          <p:nvPr/>
        </p:nvSpPr>
        <p:spPr bwMode="auto">
          <a:xfrm>
            <a:off x="11196086" y="4201189"/>
            <a:ext cx="937601"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spcBef>
                <a:spcPct val="50000"/>
              </a:spcBef>
            </a:pPr>
            <a:r>
              <a:rPr kumimoji="0" lang="zh-CN" altLang="en-US" dirty="0">
                <a:solidFill>
                  <a:srgbClr val="0033CC"/>
                </a:solidFill>
                <a:latin typeface="Arial" panose="020B0604020202020204" pitchFamily="34" charset="0"/>
              </a:rPr>
              <a:t>阴极</a:t>
            </a:r>
          </a:p>
        </p:txBody>
      </p:sp>
      <p:sp>
        <p:nvSpPr>
          <p:cNvPr id="49" name="AutoShape 4">
            <a:extLst>
              <a:ext uri="{FF2B5EF4-FFF2-40B4-BE49-F238E27FC236}">
                <a16:creationId xmlns:a16="http://schemas.microsoft.com/office/drawing/2014/main" id="{79BAAACB-3FA7-5AF0-9D79-94F6834D11E1}"/>
              </a:ext>
            </a:extLst>
          </p:cNvPr>
          <p:cNvSpPr>
            <a:spLocks/>
          </p:cNvSpPr>
          <p:nvPr/>
        </p:nvSpPr>
        <p:spPr bwMode="auto">
          <a:xfrm>
            <a:off x="786309" y="2078118"/>
            <a:ext cx="114300" cy="838200"/>
          </a:xfrm>
          <a:prstGeom prst="leftBrace">
            <a:avLst>
              <a:gd name="adj1" fmla="val 61111"/>
              <a:gd name="adj2" fmla="val 50000"/>
            </a:avLst>
          </a:prstGeom>
          <a:noFill/>
          <a:ln w="1905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50" name="Text Box 5">
            <a:extLst>
              <a:ext uri="{FF2B5EF4-FFF2-40B4-BE49-F238E27FC236}">
                <a16:creationId xmlns:a16="http://schemas.microsoft.com/office/drawing/2014/main" id="{3A138157-C43A-3C07-482E-4A7518643690}"/>
              </a:ext>
            </a:extLst>
          </p:cNvPr>
          <p:cNvSpPr txBox="1">
            <a:spLocks noChangeArrowheads="1"/>
          </p:cNvSpPr>
          <p:nvPr/>
        </p:nvSpPr>
        <p:spPr bwMode="auto">
          <a:xfrm>
            <a:off x="987921" y="1922543"/>
            <a:ext cx="1905404"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zh-CN" altLang="en-US" dirty="0"/>
              <a:t>结电容 </a:t>
            </a:r>
            <a:r>
              <a:rPr lang="en-US" altLang="zh-CN" i="1" dirty="0"/>
              <a:t>C</a:t>
            </a:r>
            <a:r>
              <a:rPr lang="en-US" altLang="zh-CN" dirty="0"/>
              <a:t> </a:t>
            </a:r>
            <a:r>
              <a:rPr lang="en-US" altLang="zh-CN" baseline="-25000" dirty="0"/>
              <a:t>j</a:t>
            </a:r>
          </a:p>
        </p:txBody>
      </p:sp>
      <p:sp>
        <p:nvSpPr>
          <p:cNvPr id="51" name="Text Box 6">
            <a:extLst>
              <a:ext uri="{FF2B5EF4-FFF2-40B4-BE49-F238E27FC236}">
                <a16:creationId xmlns:a16="http://schemas.microsoft.com/office/drawing/2014/main" id="{6114643F-4D83-CC77-09CB-B89DE43B6607}"/>
              </a:ext>
            </a:extLst>
          </p:cNvPr>
          <p:cNvSpPr txBox="1">
            <a:spLocks noChangeArrowheads="1"/>
          </p:cNvSpPr>
          <p:nvPr/>
        </p:nvSpPr>
        <p:spPr bwMode="auto">
          <a:xfrm>
            <a:off x="983160" y="2527380"/>
            <a:ext cx="2265008"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zh-CN" altLang="en-US" dirty="0"/>
              <a:t>扩散电容 </a:t>
            </a:r>
            <a:r>
              <a:rPr lang="en-US" altLang="zh-CN" i="1" dirty="0"/>
              <a:t>C </a:t>
            </a:r>
            <a:r>
              <a:rPr lang="en-US" altLang="zh-CN" baseline="-25000" dirty="0"/>
              <a:t>D</a:t>
            </a:r>
          </a:p>
        </p:txBody>
      </p:sp>
      <p:sp>
        <p:nvSpPr>
          <p:cNvPr id="86" name="AutoShape 48">
            <a:extLst>
              <a:ext uri="{FF2B5EF4-FFF2-40B4-BE49-F238E27FC236}">
                <a16:creationId xmlns:a16="http://schemas.microsoft.com/office/drawing/2014/main" id="{0E2C076E-E94D-9A3A-851F-0D1E44788858}"/>
              </a:ext>
            </a:extLst>
          </p:cNvPr>
          <p:cNvSpPr>
            <a:spLocks noChangeArrowheads="1"/>
          </p:cNvSpPr>
          <p:nvPr/>
        </p:nvSpPr>
        <p:spPr bwMode="auto">
          <a:xfrm>
            <a:off x="3977871" y="1616030"/>
            <a:ext cx="3371850" cy="1485900"/>
          </a:xfrm>
          <a:prstGeom prst="wedgeRoundRectCallout">
            <a:avLst>
              <a:gd name="adj1" fmla="val -52449"/>
              <a:gd name="adj2" fmla="val 64639"/>
              <a:gd name="adj3" fmla="val 16667"/>
            </a:avLst>
          </a:prstGeom>
          <a:solidFill>
            <a:srgbClr val="FFFFCC"/>
          </a:solidFill>
          <a:ln w="9525">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zh-CN" altLang="en-US" dirty="0">
                <a:solidFill>
                  <a:srgbClr val="0033CC"/>
                </a:solidFill>
                <a:latin typeface="宋体" panose="02010600030101010101" pitchFamily="2" charset="-122"/>
              </a:rPr>
              <a:t>电容效应使二极管的通断需要</a:t>
            </a:r>
            <a:r>
              <a:rPr lang="zh-CN" altLang="en-US" dirty="0">
                <a:solidFill>
                  <a:srgbClr val="0033CC"/>
                </a:solidFill>
              </a:rPr>
              <a:t>一段延迟时间才能完成</a:t>
            </a:r>
          </a:p>
          <a:p>
            <a:pPr algn="ctr" eaLnBrk="1" hangingPunct="1"/>
            <a:endParaRPr lang="en-US" altLang="zh-CN" b="0" dirty="0"/>
          </a:p>
        </p:txBody>
      </p:sp>
      <p:sp>
        <p:nvSpPr>
          <p:cNvPr id="87" name="Text Box 6">
            <a:extLst>
              <a:ext uri="{FF2B5EF4-FFF2-40B4-BE49-F238E27FC236}">
                <a16:creationId xmlns:a16="http://schemas.microsoft.com/office/drawing/2014/main" id="{5A26DF0D-345C-0C2D-B19D-69548F26E533}"/>
              </a:ext>
            </a:extLst>
          </p:cNvPr>
          <p:cNvSpPr txBox="1">
            <a:spLocks noChangeArrowheads="1"/>
          </p:cNvSpPr>
          <p:nvPr/>
        </p:nvSpPr>
        <p:spPr bwMode="auto">
          <a:xfrm>
            <a:off x="141838" y="3763301"/>
            <a:ext cx="7181777" cy="162480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marL="457200" indent="-457200" eaLnBrk="1" hangingPunct="1">
              <a:lnSpc>
                <a:spcPct val="114000"/>
              </a:lnSpc>
              <a:spcBef>
                <a:spcPts val="600"/>
              </a:spcBef>
              <a:buFont typeface="Arial" panose="020B0604020202020204" pitchFamily="34" charset="0"/>
              <a:buChar char="•"/>
            </a:pPr>
            <a:r>
              <a:rPr lang="zh-CN" altLang="en-US" b="0" dirty="0">
                <a:latin typeface="Songti SC" panose="02010600040101010101" pitchFamily="2" charset="-122"/>
                <a:ea typeface="Songti SC" panose="02010600040101010101" pitchFamily="2" charset="-122"/>
              </a:rPr>
              <a:t>结电容与扩散电容的存在极大地影响了二极管的动态特性</a:t>
            </a:r>
            <a:endParaRPr lang="en-US" altLang="zh-CN" b="0" dirty="0">
              <a:latin typeface="Songti SC" panose="02010600040101010101" pitchFamily="2" charset="-122"/>
              <a:ea typeface="Songti SC" panose="02010600040101010101" pitchFamily="2" charset="-122"/>
            </a:endParaRPr>
          </a:p>
          <a:p>
            <a:pPr marL="457200" indent="-457200" eaLnBrk="1" hangingPunct="1">
              <a:lnSpc>
                <a:spcPct val="114000"/>
              </a:lnSpc>
              <a:spcBef>
                <a:spcPts val="600"/>
              </a:spcBef>
              <a:buFont typeface="Arial" panose="020B0604020202020204" pitchFamily="34" charset="0"/>
              <a:buChar char="•"/>
            </a:pPr>
            <a:r>
              <a:rPr lang="zh-CN" altLang="en-US" b="0" dirty="0">
                <a:latin typeface="Songti SC" panose="02010600040101010101" pitchFamily="2" charset="-122"/>
                <a:ea typeface="Songti SC" panose="02010600040101010101" pitchFamily="2" charset="-122"/>
              </a:rPr>
              <a:t>在开通和关断时，需要一个充、放电过程</a:t>
            </a:r>
            <a:endParaRPr lang="en-US" altLang="zh-CN" b="0" baseline="-25000" dirty="0">
              <a:latin typeface="Songti SC" panose="02010600040101010101" pitchFamily="2" charset="-122"/>
              <a:ea typeface="Songti SC" panose="02010600040101010101" pitchFamily="2" charset="-122"/>
            </a:endParaRPr>
          </a:p>
        </p:txBody>
      </p:sp>
      <p:sp>
        <p:nvSpPr>
          <p:cNvPr id="3" name="灯片编号占位符 2">
            <a:extLst>
              <a:ext uri="{FF2B5EF4-FFF2-40B4-BE49-F238E27FC236}">
                <a16:creationId xmlns:a16="http://schemas.microsoft.com/office/drawing/2014/main" id="{73ED4028-C687-8E63-3D7B-AC62F9A47A40}"/>
              </a:ext>
            </a:extLst>
          </p:cNvPr>
          <p:cNvSpPr>
            <a:spLocks noGrp="1"/>
          </p:cNvSpPr>
          <p:nvPr>
            <p:ph type="sldNum" sz="quarter" idx="12"/>
          </p:nvPr>
        </p:nvSpPr>
        <p:spPr/>
        <p:txBody>
          <a:bodyPr/>
          <a:lstStyle/>
          <a:p>
            <a:fld id="{392CBAA0-59E6-204E-8F03-85E5040D48B8}" type="slidenum">
              <a:rPr kumimoji="1" lang="zh-CN" altLang="en-US" smtClean="0"/>
              <a:t>19</a:t>
            </a:fld>
            <a:r>
              <a:rPr kumimoji="1" lang="en-US" altLang="zh-CN"/>
              <a:t>/132</a:t>
            </a:r>
            <a:endParaRPr kumimoji="1" lang="zh-CN" altLang="en-US" dirty="0"/>
          </a:p>
        </p:txBody>
      </p:sp>
    </p:spTree>
    <p:extLst>
      <p:ext uri="{BB962C8B-B14F-4D97-AF65-F5344CB8AC3E}">
        <p14:creationId xmlns:p14="http://schemas.microsoft.com/office/powerpoint/2010/main" val="423415393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87">
                                            <p:txEl>
                                              <p:pRg st="0" end="0"/>
                                            </p:txEl>
                                          </p:spTgt>
                                        </p:tgtEl>
                                        <p:attrNameLst>
                                          <p:attrName>style.visibility</p:attrName>
                                        </p:attrNameLst>
                                      </p:cBhvr>
                                      <p:to>
                                        <p:strVal val="visible"/>
                                      </p:to>
                                    </p:set>
                                    <p:animEffect transition="in" filter="wipe(left)">
                                      <p:cBhvr>
                                        <p:cTn id="7" dur="500"/>
                                        <p:tgtEl>
                                          <p:spTgt spid="87">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nodeType="clickEffect">
                                  <p:stCondLst>
                                    <p:cond delay="0"/>
                                  </p:stCondLst>
                                  <p:childTnLst>
                                    <p:set>
                                      <p:cBhvr>
                                        <p:cTn id="11" dur="1" fill="hold">
                                          <p:stCondLst>
                                            <p:cond delay="0"/>
                                          </p:stCondLst>
                                        </p:cTn>
                                        <p:tgtEl>
                                          <p:spTgt spid="87">
                                            <p:txEl>
                                              <p:pRg st="1" end="1"/>
                                            </p:txEl>
                                          </p:spTgt>
                                        </p:tgtEl>
                                        <p:attrNameLst>
                                          <p:attrName>style.visibility</p:attrName>
                                        </p:attrNameLst>
                                      </p:cBhvr>
                                      <p:to>
                                        <p:strVal val="visible"/>
                                      </p:to>
                                    </p:set>
                                    <p:animEffect transition="in" filter="wipe(left)">
                                      <p:cBhvr>
                                        <p:cTn id="12" dur="500"/>
                                        <p:tgtEl>
                                          <p:spTgt spid="87">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grpId="0" nodeType="clickEffect">
                                  <p:stCondLst>
                                    <p:cond delay="0"/>
                                  </p:stCondLst>
                                  <p:childTnLst>
                                    <p:set>
                                      <p:cBhvr>
                                        <p:cTn id="16" dur="1" fill="hold">
                                          <p:stCondLst>
                                            <p:cond delay="0"/>
                                          </p:stCondLst>
                                        </p:cTn>
                                        <p:tgtEl>
                                          <p:spTgt spid="86"/>
                                        </p:tgtEl>
                                        <p:attrNameLst>
                                          <p:attrName>style.visibility</p:attrName>
                                        </p:attrNameLst>
                                      </p:cBhvr>
                                      <p:to>
                                        <p:strVal val="visible"/>
                                      </p:to>
                                    </p:set>
                                    <p:animEffect transition="in" filter="wipe(left)">
                                      <p:cBhvr>
                                        <p:cTn id="17" dur="500"/>
                                        <p:tgtEl>
                                          <p:spTgt spid="8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6" grpId="0" animBg="1"/>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标题 3">
            <a:extLst>
              <a:ext uri="{FF2B5EF4-FFF2-40B4-BE49-F238E27FC236}">
                <a16:creationId xmlns:a16="http://schemas.microsoft.com/office/drawing/2014/main" id="{A3557054-D826-9F4E-A18F-AE9DEA5A0C65}"/>
              </a:ext>
            </a:extLst>
          </p:cNvPr>
          <p:cNvSpPr>
            <a:spLocks noGrp="1"/>
          </p:cNvSpPr>
          <p:nvPr>
            <p:ph type="title"/>
          </p:nvPr>
        </p:nvSpPr>
        <p:spPr/>
        <p:txBody>
          <a:bodyPr>
            <a:normAutofit/>
          </a:bodyPr>
          <a:lstStyle/>
          <a:p>
            <a:r>
              <a:rPr kumimoji="1" lang="zh-CN" altLang="en-US" dirty="0"/>
              <a:t>概述</a:t>
            </a:r>
            <a:r>
              <a:rPr kumimoji="1" lang="en-US" altLang="zh-CN" dirty="0"/>
              <a:t>		1.</a:t>
            </a:r>
            <a:r>
              <a:rPr kumimoji="1" lang="zh-CN" altLang="en-US" dirty="0"/>
              <a:t> 门电路的概念</a:t>
            </a:r>
          </a:p>
        </p:txBody>
      </p:sp>
      <p:sp>
        <p:nvSpPr>
          <p:cNvPr id="5" name="Text Box 3">
            <a:extLst>
              <a:ext uri="{FF2B5EF4-FFF2-40B4-BE49-F238E27FC236}">
                <a16:creationId xmlns:a16="http://schemas.microsoft.com/office/drawing/2014/main" id="{308E6405-554E-A035-E690-1FC78F9E5569}"/>
              </a:ext>
            </a:extLst>
          </p:cNvPr>
          <p:cNvSpPr txBox="1">
            <a:spLocks noChangeArrowheads="1"/>
          </p:cNvSpPr>
          <p:nvPr/>
        </p:nvSpPr>
        <p:spPr bwMode="auto">
          <a:xfrm>
            <a:off x="1926248" y="1575288"/>
            <a:ext cx="8553450" cy="519113"/>
          </a:xfrm>
          <a:prstGeom prst="rect">
            <a:avLst/>
          </a:prstGeom>
          <a:noFill/>
          <a:ln>
            <a:noFill/>
          </a:ln>
          <a:effectLst/>
          <a:extLst>
            <a:ext uri="{909E8E84-426E-40DD-AFC4-6F175D3DCCD1}">
              <a14:hiddenFill xmlns:a14="http://schemas.microsoft.com/office/drawing/2010/main">
                <a:solidFill>
                  <a:srgbClr val="CCFF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dirty="0"/>
              <a:t> </a:t>
            </a:r>
            <a:r>
              <a:rPr lang="zh-CN" altLang="en-US" dirty="0"/>
              <a:t>实现基本逻辑运算和常用复合逻辑运算的电子电路</a:t>
            </a:r>
          </a:p>
        </p:txBody>
      </p:sp>
      <p:sp>
        <p:nvSpPr>
          <p:cNvPr id="6" name="Line 4">
            <a:extLst>
              <a:ext uri="{FF2B5EF4-FFF2-40B4-BE49-F238E27FC236}">
                <a16:creationId xmlns:a16="http://schemas.microsoft.com/office/drawing/2014/main" id="{C06DADFC-C278-4CC5-2B8E-058F510B288F}"/>
              </a:ext>
            </a:extLst>
          </p:cNvPr>
          <p:cNvSpPr>
            <a:spLocks noChangeShapeType="1"/>
          </p:cNvSpPr>
          <p:nvPr/>
        </p:nvSpPr>
        <p:spPr bwMode="auto">
          <a:xfrm>
            <a:off x="2840648" y="2061063"/>
            <a:ext cx="2057400" cy="0"/>
          </a:xfrm>
          <a:prstGeom prst="line">
            <a:avLst/>
          </a:prstGeom>
          <a:noFill/>
          <a:ln w="57150">
            <a:pattFill prst="sphere">
              <a:fgClr>
                <a:srgbClr val="FF0066"/>
              </a:fgClr>
              <a:bgClr>
                <a:srgbClr val="FFFFFF"/>
              </a:bgClr>
            </a:patt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7" name="Rectangle 6">
            <a:extLst>
              <a:ext uri="{FF2B5EF4-FFF2-40B4-BE49-F238E27FC236}">
                <a16:creationId xmlns:a16="http://schemas.microsoft.com/office/drawing/2014/main" id="{697AEEDF-208A-CC5D-230D-62E41E486B57}"/>
              </a:ext>
            </a:extLst>
          </p:cNvPr>
          <p:cNvSpPr>
            <a:spLocks noChangeArrowheads="1"/>
          </p:cNvSpPr>
          <p:nvPr/>
        </p:nvSpPr>
        <p:spPr bwMode="auto">
          <a:xfrm>
            <a:off x="2973998" y="2962763"/>
            <a:ext cx="1981200" cy="2819400"/>
          </a:xfrm>
          <a:prstGeom prst="rect">
            <a:avLst/>
          </a:prstGeom>
          <a:solidFill>
            <a:srgbClr val="FFFFCC"/>
          </a:solidFill>
          <a:ln w="38100">
            <a:pattFill prst="sphere">
              <a:fgClr>
                <a:srgbClr val="0033CC"/>
              </a:fgClr>
              <a:bgClr>
                <a:srgbClr val="FFFFFF"/>
              </a:bgClr>
            </a:patt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endParaRPr lang="zh-CN" altLang="zh-CN">
              <a:solidFill>
                <a:srgbClr val="0033CC"/>
              </a:solidFill>
              <a:ea typeface="楷体_GB2312" pitchFamily="49" charset="-122"/>
            </a:endParaRPr>
          </a:p>
        </p:txBody>
      </p:sp>
      <p:sp>
        <p:nvSpPr>
          <p:cNvPr id="8" name="Text Box 7">
            <a:extLst>
              <a:ext uri="{FF2B5EF4-FFF2-40B4-BE49-F238E27FC236}">
                <a16:creationId xmlns:a16="http://schemas.microsoft.com/office/drawing/2014/main" id="{562F37C7-5E58-C68A-0B3B-BB820A11E777}"/>
              </a:ext>
            </a:extLst>
          </p:cNvPr>
          <p:cNvSpPr txBox="1">
            <a:spLocks noChangeArrowheads="1"/>
          </p:cNvSpPr>
          <p:nvPr/>
        </p:nvSpPr>
        <p:spPr bwMode="auto">
          <a:xfrm>
            <a:off x="3532798" y="3280263"/>
            <a:ext cx="719138"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r>
              <a:rPr lang="zh-CN" altLang="en-US">
                <a:solidFill>
                  <a:srgbClr val="FF0066"/>
                </a:solidFill>
              </a:rPr>
              <a:t>与  </a:t>
            </a:r>
          </a:p>
        </p:txBody>
      </p:sp>
      <p:sp>
        <p:nvSpPr>
          <p:cNvPr id="10" name="Text Box 8">
            <a:extLst>
              <a:ext uri="{FF2B5EF4-FFF2-40B4-BE49-F238E27FC236}">
                <a16:creationId xmlns:a16="http://schemas.microsoft.com/office/drawing/2014/main" id="{6110AA0D-8AAA-BC1C-7149-C09BD6FD6917}"/>
              </a:ext>
            </a:extLst>
          </p:cNvPr>
          <p:cNvSpPr txBox="1">
            <a:spLocks noChangeArrowheads="1"/>
          </p:cNvSpPr>
          <p:nvPr/>
        </p:nvSpPr>
        <p:spPr bwMode="auto">
          <a:xfrm>
            <a:off x="3532798" y="4118463"/>
            <a:ext cx="719138"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r>
              <a:rPr lang="zh-CN" altLang="en-US">
                <a:solidFill>
                  <a:srgbClr val="FF0066"/>
                </a:solidFill>
              </a:rPr>
              <a:t>或  </a:t>
            </a:r>
          </a:p>
        </p:txBody>
      </p:sp>
      <p:sp>
        <p:nvSpPr>
          <p:cNvPr id="11" name="Text Box 9">
            <a:extLst>
              <a:ext uri="{FF2B5EF4-FFF2-40B4-BE49-F238E27FC236}">
                <a16:creationId xmlns:a16="http://schemas.microsoft.com/office/drawing/2014/main" id="{1E25E0CF-EB60-8ED1-D0DA-E75274CAC060}"/>
              </a:ext>
            </a:extLst>
          </p:cNvPr>
          <p:cNvSpPr txBox="1">
            <a:spLocks noChangeArrowheads="1"/>
          </p:cNvSpPr>
          <p:nvPr/>
        </p:nvSpPr>
        <p:spPr bwMode="auto">
          <a:xfrm>
            <a:off x="3532798" y="4956663"/>
            <a:ext cx="719138"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r>
              <a:rPr lang="zh-CN" altLang="en-US">
                <a:solidFill>
                  <a:srgbClr val="FF0066"/>
                </a:solidFill>
              </a:rPr>
              <a:t>非  </a:t>
            </a:r>
          </a:p>
        </p:txBody>
      </p:sp>
      <p:sp>
        <p:nvSpPr>
          <p:cNvPr id="12" name="Line 10">
            <a:extLst>
              <a:ext uri="{FF2B5EF4-FFF2-40B4-BE49-F238E27FC236}">
                <a16:creationId xmlns:a16="http://schemas.microsoft.com/office/drawing/2014/main" id="{642F790C-E1C8-FFCA-5300-83BFE29277C1}"/>
              </a:ext>
            </a:extLst>
          </p:cNvPr>
          <p:cNvSpPr>
            <a:spLocks noChangeShapeType="1"/>
          </p:cNvSpPr>
          <p:nvPr/>
        </p:nvSpPr>
        <p:spPr bwMode="auto">
          <a:xfrm>
            <a:off x="6041048" y="2061063"/>
            <a:ext cx="2057400" cy="0"/>
          </a:xfrm>
          <a:prstGeom prst="line">
            <a:avLst/>
          </a:prstGeom>
          <a:noFill/>
          <a:ln w="57150">
            <a:pattFill prst="sphere">
              <a:fgClr>
                <a:srgbClr val="FF0066"/>
              </a:fgClr>
              <a:bgClr>
                <a:srgbClr val="FFFFFF"/>
              </a:bgClr>
            </a:patt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3" name="Rectangle 12">
            <a:extLst>
              <a:ext uri="{FF2B5EF4-FFF2-40B4-BE49-F238E27FC236}">
                <a16:creationId xmlns:a16="http://schemas.microsoft.com/office/drawing/2014/main" id="{88D39E83-4916-B642-13FF-77759C1D6697}"/>
              </a:ext>
            </a:extLst>
          </p:cNvPr>
          <p:cNvSpPr>
            <a:spLocks noChangeArrowheads="1"/>
          </p:cNvSpPr>
          <p:nvPr/>
        </p:nvSpPr>
        <p:spPr bwMode="auto">
          <a:xfrm>
            <a:off x="6304573" y="2962763"/>
            <a:ext cx="1981200" cy="2819400"/>
          </a:xfrm>
          <a:prstGeom prst="rect">
            <a:avLst/>
          </a:prstGeom>
          <a:solidFill>
            <a:srgbClr val="FFFFCC"/>
          </a:solidFill>
          <a:ln w="28575">
            <a:pattFill prst="sphere">
              <a:fgClr>
                <a:srgbClr val="0033CC"/>
              </a:fgClr>
              <a:bgClr>
                <a:srgbClr val="FFFFFF"/>
              </a:bgClr>
            </a:patt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endParaRPr lang="zh-CN" altLang="zh-CN">
              <a:ea typeface="楷体_GB2312" pitchFamily="49" charset="-122"/>
            </a:endParaRPr>
          </a:p>
        </p:txBody>
      </p:sp>
      <p:sp>
        <p:nvSpPr>
          <p:cNvPr id="14" name="Text Box 13">
            <a:extLst>
              <a:ext uri="{FF2B5EF4-FFF2-40B4-BE49-F238E27FC236}">
                <a16:creationId xmlns:a16="http://schemas.microsoft.com/office/drawing/2014/main" id="{5E73B570-3FBC-D831-F7D2-4B5035413FCF}"/>
              </a:ext>
            </a:extLst>
          </p:cNvPr>
          <p:cNvSpPr txBox="1">
            <a:spLocks noChangeArrowheads="1"/>
          </p:cNvSpPr>
          <p:nvPr/>
        </p:nvSpPr>
        <p:spPr bwMode="auto">
          <a:xfrm>
            <a:off x="6720498" y="3102463"/>
            <a:ext cx="1076325"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r>
              <a:rPr lang="zh-CN" altLang="en-US">
                <a:solidFill>
                  <a:srgbClr val="FF0066"/>
                </a:solidFill>
              </a:rPr>
              <a:t>与 非 </a:t>
            </a:r>
          </a:p>
        </p:txBody>
      </p:sp>
      <p:sp>
        <p:nvSpPr>
          <p:cNvPr id="15" name="Text Box 14">
            <a:extLst>
              <a:ext uri="{FF2B5EF4-FFF2-40B4-BE49-F238E27FC236}">
                <a16:creationId xmlns:a16="http://schemas.microsoft.com/office/drawing/2014/main" id="{9662E15C-A9A5-C770-BB65-C537F0D018F2}"/>
              </a:ext>
            </a:extLst>
          </p:cNvPr>
          <p:cNvSpPr txBox="1">
            <a:spLocks noChangeArrowheads="1"/>
          </p:cNvSpPr>
          <p:nvPr/>
        </p:nvSpPr>
        <p:spPr bwMode="auto">
          <a:xfrm>
            <a:off x="6720498" y="3762863"/>
            <a:ext cx="1076325"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r>
              <a:rPr lang="zh-CN" altLang="en-US">
                <a:solidFill>
                  <a:srgbClr val="FF0066"/>
                </a:solidFill>
              </a:rPr>
              <a:t>或 非 </a:t>
            </a:r>
          </a:p>
        </p:txBody>
      </p:sp>
      <p:sp>
        <p:nvSpPr>
          <p:cNvPr id="16" name="Text Box 15">
            <a:extLst>
              <a:ext uri="{FF2B5EF4-FFF2-40B4-BE49-F238E27FC236}">
                <a16:creationId xmlns:a16="http://schemas.microsoft.com/office/drawing/2014/main" id="{EC4592DD-C8FE-FF72-05A4-874960E33A7F}"/>
              </a:ext>
            </a:extLst>
          </p:cNvPr>
          <p:cNvSpPr txBox="1">
            <a:spLocks noChangeArrowheads="1"/>
          </p:cNvSpPr>
          <p:nvPr/>
        </p:nvSpPr>
        <p:spPr bwMode="auto">
          <a:xfrm>
            <a:off x="6809398" y="5083663"/>
            <a:ext cx="898525"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r>
              <a:rPr lang="zh-CN" altLang="en-US">
                <a:solidFill>
                  <a:srgbClr val="FF0066"/>
                </a:solidFill>
              </a:rPr>
              <a:t>异或</a:t>
            </a:r>
          </a:p>
        </p:txBody>
      </p:sp>
      <p:sp>
        <p:nvSpPr>
          <p:cNvPr id="17" name="Text Box 16">
            <a:extLst>
              <a:ext uri="{FF2B5EF4-FFF2-40B4-BE49-F238E27FC236}">
                <a16:creationId xmlns:a16="http://schemas.microsoft.com/office/drawing/2014/main" id="{14EF1F51-77EE-98CC-E973-B61B4215E8E1}"/>
              </a:ext>
            </a:extLst>
          </p:cNvPr>
          <p:cNvSpPr txBox="1">
            <a:spLocks noChangeArrowheads="1"/>
          </p:cNvSpPr>
          <p:nvPr/>
        </p:nvSpPr>
        <p:spPr bwMode="auto">
          <a:xfrm>
            <a:off x="6631598" y="4423263"/>
            <a:ext cx="1255713"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r>
              <a:rPr lang="zh-CN" altLang="en-US">
                <a:solidFill>
                  <a:srgbClr val="FF0066"/>
                </a:solidFill>
              </a:rPr>
              <a:t>与或非</a:t>
            </a:r>
          </a:p>
        </p:txBody>
      </p:sp>
      <p:grpSp>
        <p:nvGrpSpPr>
          <p:cNvPr id="18" name="Group 30">
            <a:extLst>
              <a:ext uri="{FF2B5EF4-FFF2-40B4-BE49-F238E27FC236}">
                <a16:creationId xmlns:a16="http://schemas.microsoft.com/office/drawing/2014/main" id="{95D46F52-E4DF-A1CF-B99F-FC3ADA519B0A}"/>
              </a:ext>
            </a:extLst>
          </p:cNvPr>
          <p:cNvGrpSpPr>
            <a:grpSpLocks/>
          </p:cNvGrpSpPr>
          <p:nvPr/>
        </p:nvGrpSpPr>
        <p:grpSpPr bwMode="auto">
          <a:xfrm>
            <a:off x="3486761" y="3356463"/>
            <a:ext cx="1347787" cy="2195513"/>
            <a:chOff x="1355" y="2334"/>
            <a:chExt cx="849" cy="1383"/>
          </a:xfrm>
        </p:grpSpPr>
        <p:sp>
          <p:nvSpPr>
            <p:cNvPr id="19" name="Text Box 18">
              <a:extLst>
                <a:ext uri="{FF2B5EF4-FFF2-40B4-BE49-F238E27FC236}">
                  <a16:creationId xmlns:a16="http://schemas.microsoft.com/office/drawing/2014/main" id="{F878DDF7-C56C-08BC-41B1-94EF43621EDE}"/>
                </a:ext>
              </a:extLst>
            </p:cNvPr>
            <p:cNvSpPr txBox="1">
              <a:spLocks noChangeArrowheads="1"/>
            </p:cNvSpPr>
            <p:nvPr/>
          </p:nvSpPr>
          <p:spPr bwMode="auto">
            <a:xfrm>
              <a:off x="1356" y="2334"/>
              <a:ext cx="829" cy="327"/>
            </a:xfrm>
            <a:prstGeom prst="rect">
              <a:avLst/>
            </a:prstGeom>
            <a:solidFill>
              <a:srgbClr val="FFFF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zh-CN" altLang="en-US">
                  <a:solidFill>
                    <a:srgbClr val="0033CC"/>
                  </a:solidFill>
                </a:rPr>
                <a:t>与  门</a:t>
              </a:r>
            </a:p>
          </p:txBody>
        </p:sp>
        <p:sp>
          <p:nvSpPr>
            <p:cNvPr id="20" name="Text Box 19">
              <a:extLst>
                <a:ext uri="{FF2B5EF4-FFF2-40B4-BE49-F238E27FC236}">
                  <a16:creationId xmlns:a16="http://schemas.microsoft.com/office/drawing/2014/main" id="{BF9DA605-A53F-648D-7486-158CCB7D0099}"/>
                </a:ext>
              </a:extLst>
            </p:cNvPr>
            <p:cNvSpPr txBox="1">
              <a:spLocks noChangeArrowheads="1"/>
            </p:cNvSpPr>
            <p:nvPr/>
          </p:nvSpPr>
          <p:spPr bwMode="auto">
            <a:xfrm>
              <a:off x="1356" y="2862"/>
              <a:ext cx="847" cy="327"/>
            </a:xfrm>
            <a:prstGeom prst="rect">
              <a:avLst/>
            </a:prstGeom>
            <a:solidFill>
              <a:srgbClr val="FFFF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zh-CN" altLang="en-US">
                  <a:solidFill>
                    <a:srgbClr val="0033CC"/>
                  </a:solidFill>
                </a:rPr>
                <a:t>或  门</a:t>
              </a:r>
            </a:p>
          </p:txBody>
        </p:sp>
        <p:sp>
          <p:nvSpPr>
            <p:cNvPr id="21" name="Text Box 20">
              <a:extLst>
                <a:ext uri="{FF2B5EF4-FFF2-40B4-BE49-F238E27FC236}">
                  <a16:creationId xmlns:a16="http://schemas.microsoft.com/office/drawing/2014/main" id="{04398887-B3E0-B024-9DB2-EF6040EE7430}"/>
                </a:ext>
              </a:extLst>
            </p:cNvPr>
            <p:cNvSpPr txBox="1">
              <a:spLocks noChangeArrowheads="1"/>
            </p:cNvSpPr>
            <p:nvPr/>
          </p:nvSpPr>
          <p:spPr bwMode="auto">
            <a:xfrm>
              <a:off x="1355" y="3390"/>
              <a:ext cx="849" cy="327"/>
            </a:xfrm>
            <a:prstGeom prst="rect">
              <a:avLst/>
            </a:prstGeom>
            <a:solidFill>
              <a:srgbClr val="FFFF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zh-CN" altLang="en-US">
                  <a:solidFill>
                    <a:srgbClr val="0033CC"/>
                  </a:solidFill>
                </a:rPr>
                <a:t>非  门</a:t>
              </a:r>
            </a:p>
          </p:txBody>
        </p:sp>
      </p:grpSp>
      <p:grpSp>
        <p:nvGrpSpPr>
          <p:cNvPr id="22" name="Group 26">
            <a:extLst>
              <a:ext uri="{FF2B5EF4-FFF2-40B4-BE49-F238E27FC236}">
                <a16:creationId xmlns:a16="http://schemas.microsoft.com/office/drawing/2014/main" id="{9DFD6BEB-FE3B-7777-DD20-0393F46C7D5E}"/>
              </a:ext>
            </a:extLst>
          </p:cNvPr>
          <p:cNvGrpSpPr>
            <a:grpSpLocks/>
          </p:cNvGrpSpPr>
          <p:nvPr/>
        </p:nvGrpSpPr>
        <p:grpSpPr bwMode="auto">
          <a:xfrm>
            <a:off x="6531586" y="3102463"/>
            <a:ext cx="1612900" cy="2500313"/>
            <a:chOff x="3501" y="2304"/>
            <a:chExt cx="1016" cy="1575"/>
          </a:xfrm>
        </p:grpSpPr>
        <p:sp>
          <p:nvSpPr>
            <p:cNvPr id="23" name="Text Box 22">
              <a:extLst>
                <a:ext uri="{FF2B5EF4-FFF2-40B4-BE49-F238E27FC236}">
                  <a16:creationId xmlns:a16="http://schemas.microsoft.com/office/drawing/2014/main" id="{67B0F05E-29E4-8F3A-AF62-B0A6C2AF1207}"/>
                </a:ext>
              </a:extLst>
            </p:cNvPr>
            <p:cNvSpPr txBox="1">
              <a:spLocks noChangeArrowheads="1"/>
            </p:cNvSpPr>
            <p:nvPr/>
          </p:nvSpPr>
          <p:spPr bwMode="auto">
            <a:xfrm>
              <a:off x="3559" y="2304"/>
              <a:ext cx="901" cy="327"/>
            </a:xfrm>
            <a:prstGeom prst="rect">
              <a:avLst/>
            </a:prstGeom>
            <a:solidFill>
              <a:srgbClr val="FFFF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r>
                <a:rPr lang="zh-CN" altLang="en-US">
                  <a:solidFill>
                    <a:srgbClr val="0033CC"/>
                  </a:solidFill>
                </a:rPr>
                <a:t>与 非 门</a:t>
              </a:r>
            </a:p>
          </p:txBody>
        </p:sp>
        <p:sp>
          <p:nvSpPr>
            <p:cNvPr id="24" name="Text Box 23">
              <a:extLst>
                <a:ext uri="{FF2B5EF4-FFF2-40B4-BE49-F238E27FC236}">
                  <a16:creationId xmlns:a16="http://schemas.microsoft.com/office/drawing/2014/main" id="{DBB92126-A4D0-DE02-D830-D7E27BDF185F}"/>
                </a:ext>
              </a:extLst>
            </p:cNvPr>
            <p:cNvSpPr txBox="1">
              <a:spLocks noChangeArrowheads="1"/>
            </p:cNvSpPr>
            <p:nvPr/>
          </p:nvSpPr>
          <p:spPr bwMode="auto">
            <a:xfrm>
              <a:off x="3559" y="2720"/>
              <a:ext cx="901" cy="327"/>
            </a:xfrm>
            <a:prstGeom prst="rect">
              <a:avLst/>
            </a:prstGeom>
            <a:solidFill>
              <a:srgbClr val="FFFF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r>
                <a:rPr lang="zh-CN" altLang="en-US">
                  <a:solidFill>
                    <a:srgbClr val="0033CC"/>
                  </a:solidFill>
                </a:rPr>
                <a:t>或 非 门</a:t>
              </a:r>
            </a:p>
          </p:txBody>
        </p:sp>
        <p:sp>
          <p:nvSpPr>
            <p:cNvPr id="25" name="Text Box 24">
              <a:extLst>
                <a:ext uri="{FF2B5EF4-FFF2-40B4-BE49-F238E27FC236}">
                  <a16:creationId xmlns:a16="http://schemas.microsoft.com/office/drawing/2014/main" id="{B194C7CC-3DA6-E2ED-B3E2-B2C84923AE85}"/>
                </a:ext>
              </a:extLst>
            </p:cNvPr>
            <p:cNvSpPr txBox="1">
              <a:spLocks noChangeArrowheads="1"/>
            </p:cNvSpPr>
            <p:nvPr/>
          </p:nvSpPr>
          <p:spPr bwMode="auto">
            <a:xfrm>
              <a:off x="3614" y="3552"/>
              <a:ext cx="791" cy="327"/>
            </a:xfrm>
            <a:prstGeom prst="rect">
              <a:avLst/>
            </a:prstGeom>
            <a:solidFill>
              <a:srgbClr val="FFFF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r>
                <a:rPr lang="zh-CN" altLang="en-US">
                  <a:solidFill>
                    <a:srgbClr val="0033CC"/>
                  </a:solidFill>
                </a:rPr>
                <a:t>异或门</a:t>
              </a:r>
            </a:p>
          </p:txBody>
        </p:sp>
        <p:sp>
          <p:nvSpPr>
            <p:cNvPr id="26" name="Text Box 25">
              <a:extLst>
                <a:ext uri="{FF2B5EF4-FFF2-40B4-BE49-F238E27FC236}">
                  <a16:creationId xmlns:a16="http://schemas.microsoft.com/office/drawing/2014/main" id="{BE399971-386F-CFCC-7AC8-0815A0C1A3FC}"/>
                </a:ext>
              </a:extLst>
            </p:cNvPr>
            <p:cNvSpPr txBox="1">
              <a:spLocks noChangeArrowheads="1"/>
            </p:cNvSpPr>
            <p:nvPr/>
          </p:nvSpPr>
          <p:spPr bwMode="auto">
            <a:xfrm>
              <a:off x="3501" y="3136"/>
              <a:ext cx="1016" cy="327"/>
            </a:xfrm>
            <a:prstGeom prst="rect">
              <a:avLst/>
            </a:prstGeom>
            <a:solidFill>
              <a:srgbClr val="FFFF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r>
                <a:rPr lang="zh-CN" altLang="en-US">
                  <a:solidFill>
                    <a:srgbClr val="0033CC"/>
                  </a:solidFill>
                </a:rPr>
                <a:t>与或非门</a:t>
              </a:r>
            </a:p>
          </p:txBody>
        </p:sp>
      </p:grpSp>
      <p:sp>
        <p:nvSpPr>
          <p:cNvPr id="27" name="Line 27">
            <a:extLst>
              <a:ext uri="{FF2B5EF4-FFF2-40B4-BE49-F238E27FC236}">
                <a16:creationId xmlns:a16="http://schemas.microsoft.com/office/drawing/2014/main" id="{54C6C015-A3D3-F773-BB98-719489CD3E79}"/>
              </a:ext>
            </a:extLst>
          </p:cNvPr>
          <p:cNvSpPr>
            <a:spLocks noChangeShapeType="1"/>
          </p:cNvSpPr>
          <p:nvPr/>
        </p:nvSpPr>
        <p:spPr bwMode="auto">
          <a:xfrm>
            <a:off x="8631848" y="2061063"/>
            <a:ext cx="1295400" cy="0"/>
          </a:xfrm>
          <a:prstGeom prst="line">
            <a:avLst/>
          </a:prstGeom>
          <a:noFill/>
          <a:ln w="57150">
            <a:pattFill prst="sphere">
              <a:fgClr>
                <a:srgbClr val="FF0066"/>
              </a:fgClr>
              <a:bgClr>
                <a:srgbClr val="FFFFFF"/>
              </a:bgClr>
            </a:patt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8" name="AutoShape 28">
            <a:extLst>
              <a:ext uri="{FF2B5EF4-FFF2-40B4-BE49-F238E27FC236}">
                <a16:creationId xmlns:a16="http://schemas.microsoft.com/office/drawing/2014/main" id="{C789506E-5602-7254-406B-548D93B77492}"/>
              </a:ext>
            </a:extLst>
          </p:cNvPr>
          <p:cNvSpPr>
            <a:spLocks noChangeArrowheads="1"/>
          </p:cNvSpPr>
          <p:nvPr/>
        </p:nvSpPr>
        <p:spPr bwMode="auto">
          <a:xfrm rot="5401141">
            <a:off x="3651067" y="2446032"/>
            <a:ext cx="603250" cy="179388"/>
          </a:xfrm>
          <a:prstGeom prst="notchedRightArrow">
            <a:avLst>
              <a:gd name="adj1" fmla="val 50000"/>
              <a:gd name="adj2" fmla="val 84071"/>
            </a:avLst>
          </a:prstGeom>
          <a:solidFill>
            <a:srgbClr val="FF0066"/>
          </a:solidFill>
          <a:ln w="9525">
            <a:solidFill>
              <a:srgbClr val="FF0066"/>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9" name="AutoShape 29">
            <a:extLst>
              <a:ext uri="{FF2B5EF4-FFF2-40B4-BE49-F238E27FC236}">
                <a16:creationId xmlns:a16="http://schemas.microsoft.com/office/drawing/2014/main" id="{9570E453-CDDC-4C28-8B44-6D2DAE76A7A3}"/>
              </a:ext>
            </a:extLst>
          </p:cNvPr>
          <p:cNvSpPr>
            <a:spLocks noChangeArrowheads="1"/>
          </p:cNvSpPr>
          <p:nvPr/>
        </p:nvSpPr>
        <p:spPr bwMode="auto">
          <a:xfrm rot="5401141">
            <a:off x="6946717" y="2426982"/>
            <a:ext cx="603250" cy="179388"/>
          </a:xfrm>
          <a:prstGeom prst="notchedRightArrow">
            <a:avLst>
              <a:gd name="adj1" fmla="val 50000"/>
              <a:gd name="adj2" fmla="val 84071"/>
            </a:avLst>
          </a:prstGeom>
          <a:solidFill>
            <a:srgbClr val="FF0066"/>
          </a:solidFill>
          <a:ln w="9525">
            <a:solidFill>
              <a:srgbClr val="FF0066"/>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9" name="灯片编号占位符 8">
            <a:extLst>
              <a:ext uri="{FF2B5EF4-FFF2-40B4-BE49-F238E27FC236}">
                <a16:creationId xmlns:a16="http://schemas.microsoft.com/office/drawing/2014/main" id="{1BA502A0-BED8-2AEC-93EC-973B5B05D394}"/>
              </a:ext>
            </a:extLst>
          </p:cNvPr>
          <p:cNvSpPr>
            <a:spLocks noGrp="1"/>
          </p:cNvSpPr>
          <p:nvPr>
            <p:ph type="sldNum" sz="quarter" idx="12"/>
          </p:nvPr>
        </p:nvSpPr>
        <p:spPr/>
        <p:txBody>
          <a:bodyPr/>
          <a:lstStyle/>
          <a:p>
            <a:fld id="{392CBAA0-59E6-204E-8F03-85E5040D48B8}" type="slidenum">
              <a:rPr kumimoji="1" lang="zh-CN" altLang="en-US" smtClean="0"/>
              <a:t>2</a:t>
            </a:fld>
            <a:r>
              <a:rPr kumimoji="1" lang="en-US" altLang="zh-CN"/>
              <a:t>/132</a:t>
            </a:r>
            <a:endParaRPr kumimoji="1" lang="zh-CN" altLang="en-US" dirty="0"/>
          </a:p>
        </p:txBody>
      </p:sp>
    </p:spTree>
    <p:extLst>
      <p:ext uri="{BB962C8B-B14F-4D97-AF65-F5344CB8AC3E}">
        <p14:creationId xmlns:p14="http://schemas.microsoft.com/office/powerpoint/2010/main" val="352217592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iterate type="lt">
                                    <p:tmPct val="100000"/>
                                  </p:iterate>
                                  <p:childTnLst>
                                    <p:set>
                                      <p:cBhvr>
                                        <p:cTn id="6" dur="1" fill="hold">
                                          <p:stCondLst>
                                            <p:cond delay="0"/>
                                          </p:stCondLst>
                                        </p:cTn>
                                        <p:tgtEl>
                                          <p:spTgt spid="5">
                                            <p:txEl>
                                              <p:pRg st="0" end="0"/>
                                            </p:txEl>
                                          </p:spTgt>
                                        </p:tgtEl>
                                        <p:attrNameLst>
                                          <p:attrName>style.visibility</p:attrName>
                                        </p:attrNameLst>
                                      </p:cBhvr>
                                      <p:to>
                                        <p:strVal val="visible"/>
                                      </p:to>
                                    </p:set>
                                    <p:animEffect transition="in" filter="wipe(left)">
                                      <p:cBhvr>
                                        <p:cTn id="7" dur="75"/>
                                        <p:tgtEl>
                                          <p:spTgt spid="5">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nodeType="clickEffect">
                                  <p:stCondLst>
                                    <p:cond delay="0"/>
                                  </p:stCondLst>
                                  <p:childTnLst>
                                    <p:set>
                                      <p:cBhvr>
                                        <p:cTn id="11" dur="1" fill="hold">
                                          <p:stCondLst>
                                            <p:cond delay="0"/>
                                          </p:stCondLst>
                                        </p:cTn>
                                        <p:tgtEl>
                                          <p:spTgt spid="6"/>
                                        </p:tgtEl>
                                        <p:attrNameLst>
                                          <p:attrName>style.visibility</p:attrName>
                                        </p:attrNameLst>
                                      </p:cBhvr>
                                      <p:to>
                                        <p:strVal val="visible"/>
                                      </p:to>
                                    </p:set>
                                    <p:animEffect transition="in" filter="wipe(left)">
                                      <p:cBhvr>
                                        <p:cTn id="12" dur="500"/>
                                        <p:tgtEl>
                                          <p:spTgt spid="6"/>
                                        </p:tgtEl>
                                      </p:cBhvr>
                                    </p:animEffect>
                                  </p:childTnLst>
                                </p:cTn>
                              </p:par>
                            </p:childTnLst>
                          </p:cTn>
                        </p:par>
                        <p:par>
                          <p:cTn id="13" fill="hold">
                            <p:stCondLst>
                              <p:cond delay="500"/>
                            </p:stCondLst>
                            <p:childTnLst>
                              <p:par>
                                <p:cTn id="14" presetID="22" presetClass="entr" presetSubtype="1" fill="hold" nodeType="afterEffect">
                                  <p:stCondLst>
                                    <p:cond delay="1000"/>
                                  </p:stCondLst>
                                  <p:childTnLst>
                                    <p:set>
                                      <p:cBhvr>
                                        <p:cTn id="15" dur="1" fill="hold">
                                          <p:stCondLst>
                                            <p:cond delay="0"/>
                                          </p:stCondLst>
                                        </p:cTn>
                                        <p:tgtEl>
                                          <p:spTgt spid="28"/>
                                        </p:tgtEl>
                                        <p:attrNameLst>
                                          <p:attrName>style.visibility</p:attrName>
                                        </p:attrNameLst>
                                      </p:cBhvr>
                                      <p:to>
                                        <p:strVal val="visible"/>
                                      </p:to>
                                    </p:set>
                                    <p:animEffect transition="in" filter="wipe(up)">
                                      <p:cBhvr>
                                        <p:cTn id="16" dur="500"/>
                                        <p:tgtEl>
                                          <p:spTgt spid="28"/>
                                        </p:tgtEl>
                                      </p:cBhvr>
                                    </p:animEffect>
                                  </p:childTnLst>
                                </p:cTn>
                              </p:par>
                            </p:childTnLst>
                          </p:cTn>
                        </p:par>
                        <p:par>
                          <p:cTn id="17" fill="hold">
                            <p:stCondLst>
                              <p:cond delay="2000"/>
                            </p:stCondLst>
                            <p:childTnLst>
                              <p:par>
                                <p:cTn id="18" presetID="4" presetClass="entr" presetSubtype="32" fill="hold" grpId="0" nodeType="afterEffect">
                                  <p:stCondLst>
                                    <p:cond delay="1000"/>
                                  </p:stCondLst>
                                  <p:childTnLst>
                                    <p:set>
                                      <p:cBhvr>
                                        <p:cTn id="19" dur="1" fill="hold">
                                          <p:stCondLst>
                                            <p:cond delay="0"/>
                                          </p:stCondLst>
                                        </p:cTn>
                                        <p:tgtEl>
                                          <p:spTgt spid="7"/>
                                        </p:tgtEl>
                                        <p:attrNameLst>
                                          <p:attrName>style.visibility</p:attrName>
                                        </p:attrNameLst>
                                      </p:cBhvr>
                                      <p:to>
                                        <p:strVal val="visible"/>
                                      </p:to>
                                    </p:set>
                                    <p:animEffect transition="in" filter="box(out)">
                                      <p:cBhvr>
                                        <p:cTn id="20" dur="500"/>
                                        <p:tgtEl>
                                          <p:spTgt spid="7"/>
                                        </p:tgtEl>
                                      </p:cBhvr>
                                    </p:animEffect>
                                  </p:childTnLst>
                                </p:cTn>
                              </p:par>
                            </p:childTnLst>
                          </p:cTn>
                        </p:par>
                        <p:par>
                          <p:cTn id="21" fill="hold">
                            <p:stCondLst>
                              <p:cond delay="3500"/>
                            </p:stCondLst>
                            <p:childTnLst>
                              <p:par>
                                <p:cTn id="22" presetID="22" presetClass="entr" presetSubtype="8" fill="hold" grpId="0" nodeType="afterEffect">
                                  <p:stCondLst>
                                    <p:cond delay="1000"/>
                                  </p:stCondLst>
                                  <p:childTnLst>
                                    <p:set>
                                      <p:cBhvr>
                                        <p:cTn id="23" dur="1" fill="hold">
                                          <p:stCondLst>
                                            <p:cond delay="0"/>
                                          </p:stCondLst>
                                        </p:cTn>
                                        <p:tgtEl>
                                          <p:spTgt spid="8"/>
                                        </p:tgtEl>
                                        <p:attrNameLst>
                                          <p:attrName>style.visibility</p:attrName>
                                        </p:attrNameLst>
                                      </p:cBhvr>
                                      <p:to>
                                        <p:strVal val="visible"/>
                                      </p:to>
                                    </p:set>
                                    <p:animEffect transition="in" filter="wipe(left)">
                                      <p:cBhvr>
                                        <p:cTn id="24" dur="500"/>
                                        <p:tgtEl>
                                          <p:spTgt spid="8"/>
                                        </p:tgtEl>
                                      </p:cBhvr>
                                    </p:animEffect>
                                  </p:childTnLst>
                                </p:cTn>
                              </p:par>
                            </p:childTnLst>
                          </p:cTn>
                        </p:par>
                        <p:par>
                          <p:cTn id="25" fill="hold">
                            <p:stCondLst>
                              <p:cond delay="5000"/>
                            </p:stCondLst>
                            <p:childTnLst>
                              <p:par>
                                <p:cTn id="26" presetID="22" presetClass="entr" presetSubtype="8" fill="hold" grpId="0" nodeType="afterEffect">
                                  <p:stCondLst>
                                    <p:cond delay="1000"/>
                                  </p:stCondLst>
                                  <p:childTnLst>
                                    <p:set>
                                      <p:cBhvr>
                                        <p:cTn id="27" dur="1" fill="hold">
                                          <p:stCondLst>
                                            <p:cond delay="0"/>
                                          </p:stCondLst>
                                        </p:cTn>
                                        <p:tgtEl>
                                          <p:spTgt spid="10"/>
                                        </p:tgtEl>
                                        <p:attrNameLst>
                                          <p:attrName>style.visibility</p:attrName>
                                        </p:attrNameLst>
                                      </p:cBhvr>
                                      <p:to>
                                        <p:strVal val="visible"/>
                                      </p:to>
                                    </p:set>
                                    <p:animEffect transition="in" filter="wipe(left)">
                                      <p:cBhvr>
                                        <p:cTn id="28" dur="500"/>
                                        <p:tgtEl>
                                          <p:spTgt spid="10"/>
                                        </p:tgtEl>
                                      </p:cBhvr>
                                    </p:animEffect>
                                  </p:childTnLst>
                                </p:cTn>
                              </p:par>
                            </p:childTnLst>
                          </p:cTn>
                        </p:par>
                        <p:par>
                          <p:cTn id="29" fill="hold">
                            <p:stCondLst>
                              <p:cond delay="6500"/>
                            </p:stCondLst>
                            <p:childTnLst>
                              <p:par>
                                <p:cTn id="30" presetID="22" presetClass="entr" presetSubtype="8" fill="hold" grpId="0" nodeType="afterEffect">
                                  <p:stCondLst>
                                    <p:cond delay="1000"/>
                                  </p:stCondLst>
                                  <p:childTnLst>
                                    <p:set>
                                      <p:cBhvr>
                                        <p:cTn id="31" dur="1" fill="hold">
                                          <p:stCondLst>
                                            <p:cond delay="0"/>
                                          </p:stCondLst>
                                        </p:cTn>
                                        <p:tgtEl>
                                          <p:spTgt spid="11"/>
                                        </p:tgtEl>
                                        <p:attrNameLst>
                                          <p:attrName>style.visibility</p:attrName>
                                        </p:attrNameLst>
                                      </p:cBhvr>
                                      <p:to>
                                        <p:strVal val="visible"/>
                                      </p:to>
                                    </p:set>
                                    <p:animEffect transition="in" filter="wipe(left)">
                                      <p:cBhvr>
                                        <p:cTn id="32" dur="500"/>
                                        <p:tgtEl>
                                          <p:spTgt spid="11"/>
                                        </p:tgtEl>
                                      </p:cBhvr>
                                    </p:animEffect>
                                  </p:childTnLst>
                                </p:cTn>
                              </p:par>
                            </p:childTnLst>
                          </p:cTn>
                        </p:par>
                      </p:childTnLst>
                    </p:cTn>
                  </p:par>
                  <p:par>
                    <p:cTn id="33" fill="hold">
                      <p:stCondLst>
                        <p:cond delay="indefinite"/>
                      </p:stCondLst>
                      <p:childTnLst>
                        <p:par>
                          <p:cTn id="34" fill="hold">
                            <p:stCondLst>
                              <p:cond delay="0"/>
                            </p:stCondLst>
                            <p:childTnLst>
                              <p:par>
                                <p:cTn id="35" presetID="22" presetClass="entr" presetSubtype="8" fill="hold" nodeType="clickEffect">
                                  <p:stCondLst>
                                    <p:cond delay="0"/>
                                  </p:stCondLst>
                                  <p:childTnLst>
                                    <p:set>
                                      <p:cBhvr>
                                        <p:cTn id="36" dur="1" fill="hold">
                                          <p:stCondLst>
                                            <p:cond delay="0"/>
                                          </p:stCondLst>
                                        </p:cTn>
                                        <p:tgtEl>
                                          <p:spTgt spid="12"/>
                                        </p:tgtEl>
                                        <p:attrNameLst>
                                          <p:attrName>style.visibility</p:attrName>
                                        </p:attrNameLst>
                                      </p:cBhvr>
                                      <p:to>
                                        <p:strVal val="visible"/>
                                      </p:to>
                                    </p:set>
                                    <p:animEffect transition="in" filter="wipe(left)">
                                      <p:cBhvr>
                                        <p:cTn id="37" dur="500"/>
                                        <p:tgtEl>
                                          <p:spTgt spid="12"/>
                                        </p:tgtEl>
                                      </p:cBhvr>
                                    </p:animEffect>
                                  </p:childTnLst>
                                </p:cTn>
                              </p:par>
                            </p:childTnLst>
                          </p:cTn>
                        </p:par>
                        <p:par>
                          <p:cTn id="38" fill="hold">
                            <p:stCondLst>
                              <p:cond delay="500"/>
                            </p:stCondLst>
                            <p:childTnLst>
                              <p:par>
                                <p:cTn id="39" presetID="22" presetClass="entr" presetSubtype="1" fill="hold" nodeType="afterEffect">
                                  <p:stCondLst>
                                    <p:cond delay="1000"/>
                                  </p:stCondLst>
                                  <p:childTnLst>
                                    <p:set>
                                      <p:cBhvr>
                                        <p:cTn id="40" dur="1" fill="hold">
                                          <p:stCondLst>
                                            <p:cond delay="0"/>
                                          </p:stCondLst>
                                        </p:cTn>
                                        <p:tgtEl>
                                          <p:spTgt spid="29"/>
                                        </p:tgtEl>
                                        <p:attrNameLst>
                                          <p:attrName>style.visibility</p:attrName>
                                        </p:attrNameLst>
                                      </p:cBhvr>
                                      <p:to>
                                        <p:strVal val="visible"/>
                                      </p:to>
                                    </p:set>
                                    <p:animEffect transition="in" filter="wipe(up)">
                                      <p:cBhvr>
                                        <p:cTn id="41" dur="500"/>
                                        <p:tgtEl>
                                          <p:spTgt spid="29"/>
                                        </p:tgtEl>
                                      </p:cBhvr>
                                    </p:animEffect>
                                  </p:childTnLst>
                                </p:cTn>
                              </p:par>
                            </p:childTnLst>
                          </p:cTn>
                        </p:par>
                        <p:par>
                          <p:cTn id="42" fill="hold">
                            <p:stCondLst>
                              <p:cond delay="2000"/>
                            </p:stCondLst>
                            <p:childTnLst>
                              <p:par>
                                <p:cTn id="43" presetID="4" presetClass="entr" presetSubtype="32" fill="hold" grpId="0" nodeType="afterEffect">
                                  <p:stCondLst>
                                    <p:cond delay="1000"/>
                                  </p:stCondLst>
                                  <p:childTnLst>
                                    <p:set>
                                      <p:cBhvr>
                                        <p:cTn id="44" dur="1" fill="hold">
                                          <p:stCondLst>
                                            <p:cond delay="0"/>
                                          </p:stCondLst>
                                        </p:cTn>
                                        <p:tgtEl>
                                          <p:spTgt spid="13"/>
                                        </p:tgtEl>
                                        <p:attrNameLst>
                                          <p:attrName>style.visibility</p:attrName>
                                        </p:attrNameLst>
                                      </p:cBhvr>
                                      <p:to>
                                        <p:strVal val="visible"/>
                                      </p:to>
                                    </p:set>
                                    <p:animEffect transition="in" filter="box(out)">
                                      <p:cBhvr>
                                        <p:cTn id="45" dur="500"/>
                                        <p:tgtEl>
                                          <p:spTgt spid="13"/>
                                        </p:tgtEl>
                                      </p:cBhvr>
                                    </p:animEffect>
                                  </p:childTnLst>
                                </p:cTn>
                              </p:par>
                            </p:childTnLst>
                          </p:cTn>
                        </p:par>
                        <p:par>
                          <p:cTn id="46" fill="hold">
                            <p:stCondLst>
                              <p:cond delay="3500"/>
                            </p:stCondLst>
                            <p:childTnLst>
                              <p:par>
                                <p:cTn id="47" presetID="22" presetClass="entr" presetSubtype="8" fill="hold" grpId="0" nodeType="afterEffect">
                                  <p:stCondLst>
                                    <p:cond delay="1000"/>
                                  </p:stCondLst>
                                  <p:childTnLst>
                                    <p:set>
                                      <p:cBhvr>
                                        <p:cTn id="48" dur="1" fill="hold">
                                          <p:stCondLst>
                                            <p:cond delay="0"/>
                                          </p:stCondLst>
                                        </p:cTn>
                                        <p:tgtEl>
                                          <p:spTgt spid="14"/>
                                        </p:tgtEl>
                                        <p:attrNameLst>
                                          <p:attrName>style.visibility</p:attrName>
                                        </p:attrNameLst>
                                      </p:cBhvr>
                                      <p:to>
                                        <p:strVal val="visible"/>
                                      </p:to>
                                    </p:set>
                                    <p:animEffect transition="in" filter="wipe(left)">
                                      <p:cBhvr>
                                        <p:cTn id="49" dur="500"/>
                                        <p:tgtEl>
                                          <p:spTgt spid="14"/>
                                        </p:tgtEl>
                                      </p:cBhvr>
                                    </p:animEffect>
                                  </p:childTnLst>
                                </p:cTn>
                              </p:par>
                            </p:childTnLst>
                          </p:cTn>
                        </p:par>
                        <p:par>
                          <p:cTn id="50" fill="hold">
                            <p:stCondLst>
                              <p:cond delay="5000"/>
                            </p:stCondLst>
                            <p:childTnLst>
                              <p:par>
                                <p:cTn id="51" presetID="22" presetClass="entr" presetSubtype="8" fill="hold" grpId="0" nodeType="afterEffect">
                                  <p:stCondLst>
                                    <p:cond delay="1000"/>
                                  </p:stCondLst>
                                  <p:childTnLst>
                                    <p:set>
                                      <p:cBhvr>
                                        <p:cTn id="52" dur="1" fill="hold">
                                          <p:stCondLst>
                                            <p:cond delay="0"/>
                                          </p:stCondLst>
                                        </p:cTn>
                                        <p:tgtEl>
                                          <p:spTgt spid="15"/>
                                        </p:tgtEl>
                                        <p:attrNameLst>
                                          <p:attrName>style.visibility</p:attrName>
                                        </p:attrNameLst>
                                      </p:cBhvr>
                                      <p:to>
                                        <p:strVal val="visible"/>
                                      </p:to>
                                    </p:set>
                                    <p:animEffect transition="in" filter="wipe(left)">
                                      <p:cBhvr>
                                        <p:cTn id="53" dur="500"/>
                                        <p:tgtEl>
                                          <p:spTgt spid="15"/>
                                        </p:tgtEl>
                                      </p:cBhvr>
                                    </p:animEffect>
                                  </p:childTnLst>
                                </p:cTn>
                              </p:par>
                            </p:childTnLst>
                          </p:cTn>
                        </p:par>
                        <p:par>
                          <p:cTn id="54" fill="hold">
                            <p:stCondLst>
                              <p:cond delay="6500"/>
                            </p:stCondLst>
                            <p:childTnLst>
                              <p:par>
                                <p:cTn id="55" presetID="22" presetClass="entr" presetSubtype="8" fill="hold" grpId="0" nodeType="afterEffect">
                                  <p:stCondLst>
                                    <p:cond delay="1000"/>
                                  </p:stCondLst>
                                  <p:childTnLst>
                                    <p:set>
                                      <p:cBhvr>
                                        <p:cTn id="56" dur="1" fill="hold">
                                          <p:stCondLst>
                                            <p:cond delay="0"/>
                                          </p:stCondLst>
                                        </p:cTn>
                                        <p:tgtEl>
                                          <p:spTgt spid="17"/>
                                        </p:tgtEl>
                                        <p:attrNameLst>
                                          <p:attrName>style.visibility</p:attrName>
                                        </p:attrNameLst>
                                      </p:cBhvr>
                                      <p:to>
                                        <p:strVal val="visible"/>
                                      </p:to>
                                    </p:set>
                                    <p:animEffect transition="in" filter="wipe(left)">
                                      <p:cBhvr>
                                        <p:cTn id="57" dur="500"/>
                                        <p:tgtEl>
                                          <p:spTgt spid="17"/>
                                        </p:tgtEl>
                                      </p:cBhvr>
                                    </p:animEffect>
                                  </p:childTnLst>
                                </p:cTn>
                              </p:par>
                            </p:childTnLst>
                          </p:cTn>
                        </p:par>
                        <p:par>
                          <p:cTn id="58" fill="hold">
                            <p:stCondLst>
                              <p:cond delay="8000"/>
                            </p:stCondLst>
                            <p:childTnLst>
                              <p:par>
                                <p:cTn id="59" presetID="22" presetClass="entr" presetSubtype="8" fill="hold" grpId="0" nodeType="afterEffect">
                                  <p:stCondLst>
                                    <p:cond delay="1000"/>
                                  </p:stCondLst>
                                  <p:childTnLst>
                                    <p:set>
                                      <p:cBhvr>
                                        <p:cTn id="60" dur="1" fill="hold">
                                          <p:stCondLst>
                                            <p:cond delay="0"/>
                                          </p:stCondLst>
                                        </p:cTn>
                                        <p:tgtEl>
                                          <p:spTgt spid="16"/>
                                        </p:tgtEl>
                                        <p:attrNameLst>
                                          <p:attrName>style.visibility</p:attrName>
                                        </p:attrNameLst>
                                      </p:cBhvr>
                                      <p:to>
                                        <p:strVal val="visible"/>
                                      </p:to>
                                    </p:set>
                                    <p:animEffect transition="in" filter="wipe(left)">
                                      <p:cBhvr>
                                        <p:cTn id="61" dur="500"/>
                                        <p:tgtEl>
                                          <p:spTgt spid="16"/>
                                        </p:tgtEl>
                                      </p:cBhvr>
                                    </p:animEffect>
                                  </p:childTnLst>
                                </p:cTn>
                              </p:par>
                            </p:childTnLst>
                          </p:cTn>
                        </p:par>
                      </p:childTnLst>
                    </p:cTn>
                  </p:par>
                  <p:par>
                    <p:cTn id="62" fill="hold">
                      <p:stCondLst>
                        <p:cond delay="indefinite"/>
                      </p:stCondLst>
                      <p:childTnLst>
                        <p:par>
                          <p:cTn id="63" fill="hold">
                            <p:stCondLst>
                              <p:cond delay="0"/>
                            </p:stCondLst>
                            <p:childTnLst>
                              <p:par>
                                <p:cTn id="64" presetID="22" presetClass="entr" presetSubtype="8" fill="hold" nodeType="clickEffect">
                                  <p:stCondLst>
                                    <p:cond delay="0"/>
                                  </p:stCondLst>
                                  <p:childTnLst>
                                    <p:set>
                                      <p:cBhvr>
                                        <p:cTn id="65" dur="1" fill="hold">
                                          <p:stCondLst>
                                            <p:cond delay="0"/>
                                          </p:stCondLst>
                                        </p:cTn>
                                        <p:tgtEl>
                                          <p:spTgt spid="27"/>
                                        </p:tgtEl>
                                        <p:attrNameLst>
                                          <p:attrName>style.visibility</p:attrName>
                                        </p:attrNameLst>
                                      </p:cBhvr>
                                      <p:to>
                                        <p:strVal val="visible"/>
                                      </p:to>
                                    </p:set>
                                    <p:animEffect transition="in" filter="wipe(left)">
                                      <p:cBhvr>
                                        <p:cTn id="66" dur="500"/>
                                        <p:tgtEl>
                                          <p:spTgt spid="27"/>
                                        </p:tgtEl>
                                      </p:cBhvr>
                                    </p:animEffect>
                                  </p:childTnLst>
                                </p:cTn>
                              </p:par>
                            </p:childTnLst>
                          </p:cTn>
                        </p:par>
                      </p:childTnLst>
                    </p:cTn>
                  </p:par>
                  <p:par>
                    <p:cTn id="67" fill="hold">
                      <p:stCondLst>
                        <p:cond delay="indefinite"/>
                      </p:stCondLst>
                      <p:childTnLst>
                        <p:par>
                          <p:cTn id="68" fill="hold">
                            <p:stCondLst>
                              <p:cond delay="0"/>
                            </p:stCondLst>
                            <p:childTnLst>
                              <p:par>
                                <p:cTn id="69" presetID="22" presetClass="entr" presetSubtype="8" fill="hold" nodeType="clickEffect">
                                  <p:stCondLst>
                                    <p:cond delay="0"/>
                                  </p:stCondLst>
                                  <p:childTnLst>
                                    <p:set>
                                      <p:cBhvr>
                                        <p:cTn id="70" dur="1" fill="hold">
                                          <p:stCondLst>
                                            <p:cond delay="0"/>
                                          </p:stCondLst>
                                        </p:cTn>
                                        <p:tgtEl>
                                          <p:spTgt spid="18"/>
                                        </p:tgtEl>
                                        <p:attrNameLst>
                                          <p:attrName>style.visibility</p:attrName>
                                        </p:attrNameLst>
                                      </p:cBhvr>
                                      <p:to>
                                        <p:strVal val="visible"/>
                                      </p:to>
                                    </p:set>
                                    <p:animEffect transition="in" filter="wipe(left)">
                                      <p:cBhvr>
                                        <p:cTn id="71" dur="500"/>
                                        <p:tgtEl>
                                          <p:spTgt spid="18"/>
                                        </p:tgtEl>
                                      </p:cBhvr>
                                    </p:animEffect>
                                  </p:childTnLst>
                                </p:cTn>
                              </p:par>
                            </p:childTnLst>
                          </p:cTn>
                        </p:par>
                      </p:childTnLst>
                    </p:cTn>
                  </p:par>
                  <p:par>
                    <p:cTn id="72" fill="hold">
                      <p:stCondLst>
                        <p:cond delay="indefinite"/>
                      </p:stCondLst>
                      <p:childTnLst>
                        <p:par>
                          <p:cTn id="73" fill="hold">
                            <p:stCondLst>
                              <p:cond delay="0"/>
                            </p:stCondLst>
                            <p:childTnLst>
                              <p:par>
                                <p:cTn id="74" presetID="22" presetClass="entr" presetSubtype="8" fill="hold" nodeType="clickEffect">
                                  <p:stCondLst>
                                    <p:cond delay="0"/>
                                  </p:stCondLst>
                                  <p:childTnLst>
                                    <p:set>
                                      <p:cBhvr>
                                        <p:cTn id="75" dur="1" fill="hold">
                                          <p:stCondLst>
                                            <p:cond delay="0"/>
                                          </p:stCondLst>
                                        </p:cTn>
                                        <p:tgtEl>
                                          <p:spTgt spid="22"/>
                                        </p:tgtEl>
                                        <p:attrNameLst>
                                          <p:attrName>style.visibility</p:attrName>
                                        </p:attrNameLst>
                                      </p:cBhvr>
                                      <p:to>
                                        <p:strVal val="visible"/>
                                      </p:to>
                                    </p:set>
                                    <p:animEffect transition="in" filter="wipe(left)">
                                      <p:cBhvr>
                                        <p:cTn id="76" dur="500"/>
                                        <p:tgtEl>
                                          <p:spTgt spid="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build="p" autoUpdateAnimBg="0"/>
      <p:bldP spid="7" grpId="0" animBg="1" autoUpdateAnimBg="0"/>
      <p:bldP spid="8" grpId="0" autoUpdateAnimBg="0"/>
      <p:bldP spid="10" grpId="0" autoUpdateAnimBg="0"/>
      <p:bldP spid="11" grpId="0" autoUpdateAnimBg="0"/>
      <p:bldP spid="13" grpId="0" animBg="1" autoUpdateAnimBg="0"/>
      <p:bldP spid="14" grpId="0" autoUpdateAnimBg="0"/>
      <p:bldP spid="15" grpId="0" autoUpdateAnimBg="0"/>
      <p:bldP spid="16" grpId="0" autoUpdateAnimBg="0"/>
      <p:bldP spid="17" grpId="0" autoUpdateAnimBg="0"/>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标题 3">
            <a:extLst>
              <a:ext uri="{FF2B5EF4-FFF2-40B4-BE49-F238E27FC236}">
                <a16:creationId xmlns:a16="http://schemas.microsoft.com/office/drawing/2014/main" id="{A3557054-D826-9F4E-A18F-AE9DEA5A0C65}"/>
              </a:ext>
            </a:extLst>
          </p:cNvPr>
          <p:cNvSpPr>
            <a:spLocks noGrp="1"/>
          </p:cNvSpPr>
          <p:nvPr>
            <p:ph type="title"/>
          </p:nvPr>
        </p:nvSpPr>
        <p:spPr/>
        <p:txBody>
          <a:bodyPr>
            <a:normAutofit/>
          </a:bodyPr>
          <a:lstStyle/>
          <a:p>
            <a:r>
              <a:rPr kumimoji="1" lang="en-US" altLang="zh-CN" dirty="0"/>
              <a:t>1.1</a:t>
            </a:r>
            <a:r>
              <a:rPr kumimoji="1" lang="zh-CN" altLang="en-US" dirty="0"/>
              <a:t> 半导体二极管的开关特性</a:t>
            </a:r>
          </a:p>
        </p:txBody>
      </p:sp>
      <p:sp>
        <p:nvSpPr>
          <p:cNvPr id="30" name="Text Box 3">
            <a:extLst>
              <a:ext uri="{FF2B5EF4-FFF2-40B4-BE49-F238E27FC236}">
                <a16:creationId xmlns:a16="http://schemas.microsoft.com/office/drawing/2014/main" id="{66035E2B-2067-AF83-022C-DC63865AF652}"/>
              </a:ext>
            </a:extLst>
          </p:cNvPr>
          <p:cNvSpPr txBox="1">
            <a:spLocks noChangeArrowheads="1"/>
          </p:cNvSpPr>
          <p:nvPr/>
        </p:nvSpPr>
        <p:spPr bwMode="auto">
          <a:xfrm>
            <a:off x="0" y="831424"/>
            <a:ext cx="1219200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zh-CN" altLang="en-US" dirty="0">
                <a:solidFill>
                  <a:srgbClr val="0033CC"/>
                </a:solidFill>
              </a:rPr>
              <a:t>一、动态特性</a:t>
            </a:r>
            <a:r>
              <a:rPr lang="en-US" altLang="zh-CN" dirty="0">
                <a:solidFill>
                  <a:srgbClr val="0033CC"/>
                </a:solidFill>
              </a:rPr>
              <a:t>	2.</a:t>
            </a:r>
            <a:r>
              <a:rPr lang="zh-CN" altLang="en-US" dirty="0">
                <a:solidFill>
                  <a:srgbClr val="0033CC"/>
                </a:solidFill>
              </a:rPr>
              <a:t>  二极管的开关时间</a:t>
            </a:r>
          </a:p>
        </p:txBody>
      </p:sp>
      <p:grpSp>
        <p:nvGrpSpPr>
          <p:cNvPr id="88" name="Group 79">
            <a:extLst>
              <a:ext uri="{FF2B5EF4-FFF2-40B4-BE49-F238E27FC236}">
                <a16:creationId xmlns:a16="http://schemas.microsoft.com/office/drawing/2014/main" id="{2970F734-AFB5-471F-13D4-464FC0276737}"/>
              </a:ext>
            </a:extLst>
          </p:cNvPr>
          <p:cNvGrpSpPr>
            <a:grpSpLocks/>
          </p:cNvGrpSpPr>
          <p:nvPr/>
        </p:nvGrpSpPr>
        <p:grpSpPr bwMode="auto">
          <a:xfrm>
            <a:off x="8251825" y="619433"/>
            <a:ext cx="3940175" cy="2265363"/>
            <a:chOff x="2818" y="1235"/>
            <a:chExt cx="2482" cy="1427"/>
          </a:xfrm>
        </p:grpSpPr>
        <p:sp>
          <p:nvSpPr>
            <p:cNvPr id="89" name="Oval 80">
              <a:extLst>
                <a:ext uri="{FF2B5EF4-FFF2-40B4-BE49-F238E27FC236}">
                  <a16:creationId xmlns:a16="http://schemas.microsoft.com/office/drawing/2014/main" id="{19C4E10E-8815-9659-951D-C37A7B111A6F}"/>
                </a:ext>
              </a:extLst>
            </p:cNvPr>
            <p:cNvSpPr>
              <a:spLocks noChangeArrowheads="1"/>
            </p:cNvSpPr>
            <p:nvPr/>
          </p:nvSpPr>
          <p:spPr bwMode="auto">
            <a:xfrm>
              <a:off x="2972" y="2039"/>
              <a:ext cx="226" cy="226"/>
            </a:xfrm>
            <a:prstGeom prst="ellipse">
              <a:avLst/>
            </a:prstGeom>
            <a:solidFill>
              <a:srgbClr val="CCFFFF"/>
            </a:solidFill>
            <a:ln w="381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90" name="Line 81">
              <a:extLst>
                <a:ext uri="{FF2B5EF4-FFF2-40B4-BE49-F238E27FC236}">
                  <a16:creationId xmlns:a16="http://schemas.microsoft.com/office/drawing/2014/main" id="{643DCF88-E80C-2996-7FBB-CA6A542A61B7}"/>
                </a:ext>
              </a:extLst>
            </p:cNvPr>
            <p:cNvSpPr>
              <a:spLocks noChangeShapeType="1"/>
            </p:cNvSpPr>
            <p:nvPr/>
          </p:nvSpPr>
          <p:spPr bwMode="auto">
            <a:xfrm>
              <a:off x="3088" y="1675"/>
              <a:ext cx="1754"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91" name="AutoShape 82">
              <a:extLst>
                <a:ext uri="{FF2B5EF4-FFF2-40B4-BE49-F238E27FC236}">
                  <a16:creationId xmlns:a16="http://schemas.microsoft.com/office/drawing/2014/main" id="{B4F6F31C-9944-6745-AC51-65BA7B92AE52}"/>
                </a:ext>
              </a:extLst>
            </p:cNvPr>
            <p:cNvSpPr>
              <a:spLocks noChangeArrowheads="1"/>
            </p:cNvSpPr>
            <p:nvPr/>
          </p:nvSpPr>
          <p:spPr bwMode="auto">
            <a:xfrm rot="5400000">
              <a:off x="3696" y="1556"/>
              <a:ext cx="226" cy="227"/>
            </a:xfrm>
            <a:prstGeom prst="triangle">
              <a:avLst>
                <a:gd name="adj" fmla="val 50000"/>
              </a:avLst>
            </a:prstGeom>
            <a:noFill/>
            <a:ln w="3810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92" name="Line 83">
              <a:extLst>
                <a:ext uri="{FF2B5EF4-FFF2-40B4-BE49-F238E27FC236}">
                  <a16:creationId xmlns:a16="http://schemas.microsoft.com/office/drawing/2014/main" id="{CA70F8D9-D028-7D8D-0074-BC17964F47EC}"/>
                </a:ext>
              </a:extLst>
            </p:cNvPr>
            <p:cNvSpPr>
              <a:spLocks noChangeShapeType="1"/>
            </p:cNvSpPr>
            <p:nvPr/>
          </p:nvSpPr>
          <p:spPr bwMode="auto">
            <a:xfrm>
              <a:off x="3929" y="1573"/>
              <a:ext cx="0" cy="227"/>
            </a:xfrm>
            <a:prstGeom prst="line">
              <a:avLst/>
            </a:prstGeom>
            <a:noFill/>
            <a:ln w="571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93" name="Line 84">
              <a:extLst>
                <a:ext uri="{FF2B5EF4-FFF2-40B4-BE49-F238E27FC236}">
                  <a16:creationId xmlns:a16="http://schemas.microsoft.com/office/drawing/2014/main" id="{96079208-678D-E5D5-7CFC-83640AC7DF72}"/>
                </a:ext>
              </a:extLst>
            </p:cNvPr>
            <p:cNvSpPr>
              <a:spLocks noChangeShapeType="1"/>
            </p:cNvSpPr>
            <p:nvPr/>
          </p:nvSpPr>
          <p:spPr bwMode="auto">
            <a:xfrm>
              <a:off x="3090" y="1664"/>
              <a:ext cx="0" cy="998"/>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94" name="Rectangle 85">
              <a:extLst>
                <a:ext uri="{FF2B5EF4-FFF2-40B4-BE49-F238E27FC236}">
                  <a16:creationId xmlns:a16="http://schemas.microsoft.com/office/drawing/2014/main" id="{144A0B71-C965-7BA6-88CE-3E8C25DCF635}"/>
                </a:ext>
              </a:extLst>
            </p:cNvPr>
            <p:cNvSpPr>
              <a:spLocks noChangeArrowheads="1"/>
            </p:cNvSpPr>
            <p:nvPr/>
          </p:nvSpPr>
          <p:spPr bwMode="auto">
            <a:xfrm>
              <a:off x="4769" y="1999"/>
              <a:ext cx="136" cy="363"/>
            </a:xfrm>
            <a:prstGeom prst="rect">
              <a:avLst/>
            </a:prstGeom>
            <a:solidFill>
              <a:srgbClr val="CCFFFF"/>
            </a:solidFill>
            <a:ln w="3810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95" name="Line 86">
              <a:extLst>
                <a:ext uri="{FF2B5EF4-FFF2-40B4-BE49-F238E27FC236}">
                  <a16:creationId xmlns:a16="http://schemas.microsoft.com/office/drawing/2014/main" id="{A116677A-996D-AFBE-1F55-50EACBC59CFF}"/>
                </a:ext>
              </a:extLst>
            </p:cNvPr>
            <p:cNvSpPr>
              <a:spLocks noChangeShapeType="1"/>
            </p:cNvSpPr>
            <p:nvPr/>
          </p:nvSpPr>
          <p:spPr bwMode="auto">
            <a:xfrm>
              <a:off x="3092" y="2654"/>
              <a:ext cx="1758"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96" name="Text Box 87">
              <a:extLst>
                <a:ext uri="{FF2B5EF4-FFF2-40B4-BE49-F238E27FC236}">
                  <a16:creationId xmlns:a16="http://schemas.microsoft.com/office/drawing/2014/main" id="{30008503-97FD-92F5-06C7-4082C3E4A996}"/>
                </a:ext>
              </a:extLst>
            </p:cNvPr>
            <p:cNvSpPr txBox="1">
              <a:spLocks noChangeArrowheads="1"/>
            </p:cNvSpPr>
            <p:nvPr/>
          </p:nvSpPr>
          <p:spPr bwMode="auto">
            <a:xfrm>
              <a:off x="3686" y="1235"/>
              <a:ext cx="278"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kumimoji="0" lang="en-US" altLang="zh-CN">
                  <a:solidFill>
                    <a:srgbClr val="FF0066"/>
                  </a:solidFill>
                </a:rPr>
                <a:t>D</a:t>
              </a:r>
            </a:p>
          </p:txBody>
        </p:sp>
        <p:sp>
          <p:nvSpPr>
            <p:cNvPr id="97" name="Text Box 88">
              <a:extLst>
                <a:ext uri="{FF2B5EF4-FFF2-40B4-BE49-F238E27FC236}">
                  <a16:creationId xmlns:a16="http://schemas.microsoft.com/office/drawing/2014/main" id="{9DA7305A-FFF7-E87F-514B-5ACEA2DFA01D}"/>
                </a:ext>
              </a:extLst>
            </p:cNvPr>
            <p:cNvSpPr txBox="1">
              <a:spLocks noChangeArrowheads="1"/>
            </p:cNvSpPr>
            <p:nvPr/>
          </p:nvSpPr>
          <p:spPr bwMode="auto">
            <a:xfrm>
              <a:off x="3249" y="2027"/>
              <a:ext cx="116"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kumimoji="0" lang="zh-CN" altLang="zh-CN" sz="1800" b="0">
                <a:latin typeface="Arial" panose="020B0604020202020204" pitchFamily="34" charset="0"/>
              </a:endParaRPr>
            </a:p>
          </p:txBody>
        </p:sp>
        <p:sp>
          <p:nvSpPr>
            <p:cNvPr id="98" name="Text Box 89">
              <a:extLst>
                <a:ext uri="{FF2B5EF4-FFF2-40B4-BE49-F238E27FC236}">
                  <a16:creationId xmlns:a16="http://schemas.microsoft.com/office/drawing/2014/main" id="{B50354D3-54AA-F327-0835-2CF5B964ADDB}"/>
                </a:ext>
              </a:extLst>
            </p:cNvPr>
            <p:cNvSpPr txBox="1">
              <a:spLocks noChangeArrowheads="1"/>
            </p:cNvSpPr>
            <p:nvPr/>
          </p:nvSpPr>
          <p:spPr bwMode="auto">
            <a:xfrm>
              <a:off x="2818" y="1705"/>
              <a:ext cx="228"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kumimoji="0" lang="en-US" altLang="zh-CN">
                  <a:solidFill>
                    <a:srgbClr val="FF0066"/>
                  </a:solidFill>
                  <a:latin typeface="宋体" panose="02010600030101010101" pitchFamily="2" charset="-122"/>
                </a:rPr>
                <a:t>+</a:t>
              </a:r>
            </a:p>
          </p:txBody>
        </p:sp>
        <p:sp>
          <p:nvSpPr>
            <p:cNvPr id="99" name="Text Box 90">
              <a:extLst>
                <a:ext uri="{FF2B5EF4-FFF2-40B4-BE49-F238E27FC236}">
                  <a16:creationId xmlns:a16="http://schemas.microsoft.com/office/drawing/2014/main" id="{85BFF8D3-7C55-B0E0-F3B8-345AD23652FF}"/>
                </a:ext>
              </a:extLst>
            </p:cNvPr>
            <p:cNvSpPr txBox="1">
              <a:spLocks noChangeArrowheads="1"/>
            </p:cNvSpPr>
            <p:nvPr/>
          </p:nvSpPr>
          <p:spPr bwMode="auto">
            <a:xfrm>
              <a:off x="2829" y="2232"/>
              <a:ext cx="228"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kumimoji="0" lang="en-US" altLang="zh-CN">
                  <a:solidFill>
                    <a:srgbClr val="FF0066"/>
                  </a:solidFill>
                  <a:latin typeface="宋体" panose="02010600030101010101" pitchFamily="2" charset="-122"/>
                </a:rPr>
                <a:t>-</a:t>
              </a:r>
            </a:p>
          </p:txBody>
        </p:sp>
        <p:graphicFrame>
          <p:nvGraphicFramePr>
            <p:cNvPr id="100" name="Object 91">
              <a:extLst>
                <a:ext uri="{FF2B5EF4-FFF2-40B4-BE49-F238E27FC236}">
                  <a16:creationId xmlns:a16="http://schemas.microsoft.com/office/drawing/2014/main" id="{680A5575-959F-ABA0-BF99-D52EC1D06001}"/>
                </a:ext>
              </a:extLst>
            </p:cNvPr>
            <p:cNvGraphicFramePr>
              <a:graphicFrameLocks noChangeAspect="1"/>
            </p:cNvGraphicFramePr>
            <p:nvPr/>
          </p:nvGraphicFramePr>
          <p:xfrm>
            <a:off x="3238" y="1964"/>
            <a:ext cx="292" cy="366"/>
          </p:xfrm>
          <a:graphic>
            <a:graphicData uri="http://schemas.openxmlformats.org/presentationml/2006/ole">
              <mc:AlternateContent xmlns:mc="http://schemas.openxmlformats.org/markup-compatibility/2006">
                <mc:Choice xmlns:v="urn:schemas-microsoft-com:vml" Requires="v">
                  <p:oleObj name="公式" r:id="rId2" imgW="133470" imgH="180855" progId="Equation.3">
                    <p:embed/>
                  </p:oleObj>
                </mc:Choice>
                <mc:Fallback>
                  <p:oleObj name="公式" r:id="rId2" imgW="133470" imgH="180855" progId="Equation.3">
                    <p:embed/>
                    <p:pic>
                      <p:nvPicPr>
                        <p:cNvPr id="100" name="Object 91">
                          <a:extLst>
                            <a:ext uri="{FF2B5EF4-FFF2-40B4-BE49-F238E27FC236}">
                              <a16:creationId xmlns:a16="http://schemas.microsoft.com/office/drawing/2014/main" id="{680A5575-959F-ABA0-BF99-D52EC1D0600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238" y="1964"/>
                          <a:ext cx="292" cy="36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101" name="Line 92">
              <a:extLst>
                <a:ext uri="{FF2B5EF4-FFF2-40B4-BE49-F238E27FC236}">
                  <a16:creationId xmlns:a16="http://schemas.microsoft.com/office/drawing/2014/main" id="{261EAF37-4E85-AC32-F892-B81282DCC8E4}"/>
                </a:ext>
              </a:extLst>
            </p:cNvPr>
            <p:cNvSpPr>
              <a:spLocks noChangeShapeType="1"/>
            </p:cNvSpPr>
            <p:nvPr/>
          </p:nvSpPr>
          <p:spPr bwMode="auto">
            <a:xfrm flipV="1">
              <a:off x="4833" y="1666"/>
              <a:ext cx="0" cy="334"/>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02" name="Line 93">
              <a:extLst>
                <a:ext uri="{FF2B5EF4-FFF2-40B4-BE49-F238E27FC236}">
                  <a16:creationId xmlns:a16="http://schemas.microsoft.com/office/drawing/2014/main" id="{D168F694-963F-F052-3A97-45E72F0A4C57}"/>
                </a:ext>
              </a:extLst>
            </p:cNvPr>
            <p:cNvSpPr>
              <a:spLocks noChangeShapeType="1"/>
            </p:cNvSpPr>
            <p:nvPr/>
          </p:nvSpPr>
          <p:spPr bwMode="auto">
            <a:xfrm flipV="1">
              <a:off x="4841" y="2359"/>
              <a:ext cx="0" cy="301"/>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03" name="Text Box 94">
              <a:extLst>
                <a:ext uri="{FF2B5EF4-FFF2-40B4-BE49-F238E27FC236}">
                  <a16:creationId xmlns:a16="http://schemas.microsoft.com/office/drawing/2014/main" id="{7C1079F1-11B3-D85A-A200-B38774151676}"/>
                </a:ext>
              </a:extLst>
            </p:cNvPr>
            <p:cNvSpPr txBox="1">
              <a:spLocks noChangeArrowheads="1"/>
            </p:cNvSpPr>
            <p:nvPr/>
          </p:nvSpPr>
          <p:spPr bwMode="auto">
            <a:xfrm>
              <a:off x="4932" y="1705"/>
              <a:ext cx="224"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kumimoji="0" lang="en-US" altLang="zh-CN">
                  <a:solidFill>
                    <a:srgbClr val="FF0066"/>
                  </a:solidFill>
                  <a:latin typeface="宋体" panose="02010600030101010101" pitchFamily="2" charset="-122"/>
                </a:rPr>
                <a:t>+</a:t>
              </a:r>
            </a:p>
          </p:txBody>
        </p:sp>
        <p:sp>
          <p:nvSpPr>
            <p:cNvPr id="104" name="Text Box 95">
              <a:extLst>
                <a:ext uri="{FF2B5EF4-FFF2-40B4-BE49-F238E27FC236}">
                  <a16:creationId xmlns:a16="http://schemas.microsoft.com/office/drawing/2014/main" id="{DF6D9FBF-33F9-E229-EB28-55151D8DE020}"/>
                </a:ext>
              </a:extLst>
            </p:cNvPr>
            <p:cNvSpPr txBox="1">
              <a:spLocks noChangeArrowheads="1"/>
            </p:cNvSpPr>
            <p:nvPr/>
          </p:nvSpPr>
          <p:spPr bwMode="auto">
            <a:xfrm>
              <a:off x="4973" y="2233"/>
              <a:ext cx="228"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kumimoji="0" lang="en-US" altLang="zh-CN">
                  <a:solidFill>
                    <a:srgbClr val="FF0066"/>
                  </a:solidFill>
                  <a:latin typeface="宋体" panose="02010600030101010101" pitchFamily="2" charset="-122"/>
                </a:rPr>
                <a:t>-</a:t>
              </a:r>
            </a:p>
          </p:txBody>
        </p:sp>
        <p:graphicFrame>
          <p:nvGraphicFramePr>
            <p:cNvPr id="105" name="Object 96">
              <a:extLst>
                <a:ext uri="{FF2B5EF4-FFF2-40B4-BE49-F238E27FC236}">
                  <a16:creationId xmlns:a16="http://schemas.microsoft.com/office/drawing/2014/main" id="{D0EF7E52-AC72-76EC-5FC8-A39269780B61}"/>
                </a:ext>
              </a:extLst>
            </p:cNvPr>
            <p:cNvGraphicFramePr>
              <a:graphicFrameLocks noChangeAspect="1"/>
            </p:cNvGraphicFramePr>
            <p:nvPr/>
          </p:nvGraphicFramePr>
          <p:xfrm>
            <a:off x="4949" y="1978"/>
            <a:ext cx="351" cy="366"/>
          </p:xfrm>
          <a:graphic>
            <a:graphicData uri="http://schemas.openxmlformats.org/presentationml/2006/ole">
              <mc:AlternateContent xmlns:mc="http://schemas.openxmlformats.org/markup-compatibility/2006">
                <mc:Choice xmlns:v="urn:schemas-microsoft-com:vml" Requires="v">
                  <p:oleObj name="公式" r:id="rId4" imgW="171566" imgH="180855" progId="Equation.3">
                    <p:embed/>
                  </p:oleObj>
                </mc:Choice>
                <mc:Fallback>
                  <p:oleObj name="公式" r:id="rId4" imgW="171566" imgH="180855" progId="Equation.3">
                    <p:embed/>
                    <p:pic>
                      <p:nvPicPr>
                        <p:cNvPr id="105" name="Object 96">
                          <a:extLst>
                            <a:ext uri="{FF2B5EF4-FFF2-40B4-BE49-F238E27FC236}">
                              <a16:creationId xmlns:a16="http://schemas.microsoft.com/office/drawing/2014/main" id="{D0EF7E52-AC72-76EC-5FC8-A39269780B61}"/>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949" y="1978"/>
                          <a:ext cx="351" cy="36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p:cxnSp>
        <p:nvCxnSpPr>
          <p:cNvPr id="5" name="直线箭头连接符 4">
            <a:extLst>
              <a:ext uri="{FF2B5EF4-FFF2-40B4-BE49-F238E27FC236}">
                <a16:creationId xmlns:a16="http://schemas.microsoft.com/office/drawing/2014/main" id="{0212912F-AE51-3D47-522D-2C0AAE2D06A8}"/>
              </a:ext>
            </a:extLst>
          </p:cNvPr>
          <p:cNvCxnSpPr/>
          <p:nvPr/>
        </p:nvCxnSpPr>
        <p:spPr>
          <a:xfrm>
            <a:off x="9602095" y="1776721"/>
            <a:ext cx="686398" cy="0"/>
          </a:xfrm>
          <a:prstGeom prst="straightConnector1">
            <a:avLst/>
          </a:prstGeom>
          <a:ln w="25400">
            <a:solidFill>
              <a:schemeClr val="tx1"/>
            </a:solidFill>
            <a:tailEnd type="stealth" w="lg" len="lg"/>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xmlns:a14="http://schemas.microsoft.com/office/drawing/2010/main">
        <mc:Choice Requires="a14">
          <p:sp>
            <p:nvSpPr>
              <p:cNvPr id="6" name="文本框 5">
                <a:extLst>
                  <a:ext uri="{FF2B5EF4-FFF2-40B4-BE49-F238E27FC236}">
                    <a16:creationId xmlns:a16="http://schemas.microsoft.com/office/drawing/2014/main" id="{B0F3AD84-6AF3-DFE8-E1F8-4FAC4542978F}"/>
                  </a:ext>
                </a:extLst>
              </p:cNvPr>
              <p:cNvSpPr txBox="1"/>
              <p:nvPr/>
            </p:nvSpPr>
            <p:spPr>
              <a:xfrm>
                <a:off x="9945145" y="1795403"/>
                <a:ext cx="420436" cy="430887"/>
              </a:xfrm>
              <a:prstGeom prst="rect">
                <a:avLst/>
              </a:prstGeom>
              <a:noFill/>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sSub>
                        <m:sSubPr>
                          <m:ctrlPr>
                            <a:rPr kumimoji="1" lang="en-US" altLang="zh-CN" sz="2800" b="0" i="1" smtClean="0">
                              <a:solidFill>
                                <a:srgbClr val="FF0000"/>
                              </a:solidFill>
                              <a:latin typeface="Cambria Math" panose="02040503050406030204" pitchFamily="18" charset="0"/>
                            </a:rPr>
                          </m:ctrlPr>
                        </m:sSubPr>
                        <m:e>
                          <m:r>
                            <a:rPr kumimoji="1" lang="en-US" altLang="zh-CN" sz="2800" b="0" i="1" smtClean="0">
                              <a:solidFill>
                                <a:srgbClr val="FF0000"/>
                              </a:solidFill>
                              <a:latin typeface="Cambria Math" panose="02040503050406030204" pitchFamily="18" charset="0"/>
                            </a:rPr>
                            <m:t>𝑖</m:t>
                          </m:r>
                        </m:e>
                        <m:sub>
                          <m:r>
                            <a:rPr kumimoji="1" lang="en-US" altLang="zh-CN" sz="2800" b="0" i="1" smtClean="0">
                              <a:solidFill>
                                <a:srgbClr val="FF0000"/>
                              </a:solidFill>
                              <a:latin typeface="Cambria Math" panose="02040503050406030204" pitchFamily="18" charset="0"/>
                            </a:rPr>
                            <m:t>𝐷</m:t>
                          </m:r>
                        </m:sub>
                      </m:sSub>
                    </m:oMath>
                  </m:oMathPara>
                </a14:m>
                <a:endParaRPr kumimoji="1" lang="zh-CN" altLang="en-US" sz="2800" dirty="0">
                  <a:solidFill>
                    <a:srgbClr val="FF0000"/>
                  </a:solidFill>
                </a:endParaRPr>
              </a:p>
            </p:txBody>
          </p:sp>
        </mc:Choice>
        <mc:Fallback xmlns="">
          <p:sp>
            <p:nvSpPr>
              <p:cNvPr id="6" name="文本框 5">
                <a:extLst>
                  <a:ext uri="{FF2B5EF4-FFF2-40B4-BE49-F238E27FC236}">
                    <a16:creationId xmlns:a16="http://schemas.microsoft.com/office/drawing/2014/main" id="{B0F3AD84-6AF3-DFE8-E1F8-4FAC4542978F}"/>
                  </a:ext>
                </a:extLst>
              </p:cNvPr>
              <p:cNvSpPr txBox="1">
                <a:spLocks noRot="1" noChangeAspect="1" noMove="1" noResize="1" noEditPoints="1" noAdjustHandles="1" noChangeArrowheads="1" noChangeShapeType="1" noTextEdit="1"/>
              </p:cNvSpPr>
              <p:nvPr/>
            </p:nvSpPr>
            <p:spPr>
              <a:xfrm>
                <a:off x="9945145" y="1795403"/>
                <a:ext cx="420436" cy="430887"/>
              </a:xfrm>
              <a:prstGeom prst="rect">
                <a:avLst/>
              </a:prstGeom>
              <a:blipFill>
                <a:blip r:embed="rId6"/>
                <a:stretch>
                  <a:fillRect l="-14286" r="-2857" b="-11429"/>
                </a:stretch>
              </a:blipFill>
            </p:spPr>
            <p:txBody>
              <a:bodyPr/>
              <a:lstStyle/>
              <a:p>
                <a:r>
                  <a:rPr lang="zh-CN" altLang="en-US">
                    <a:noFill/>
                  </a:rPr>
                  <a:t> </a:t>
                </a:r>
              </a:p>
            </p:txBody>
          </p:sp>
        </mc:Fallback>
      </mc:AlternateContent>
      <p:sp>
        <p:nvSpPr>
          <p:cNvPr id="106" name="Line 15">
            <a:extLst>
              <a:ext uri="{FF2B5EF4-FFF2-40B4-BE49-F238E27FC236}">
                <a16:creationId xmlns:a16="http://schemas.microsoft.com/office/drawing/2014/main" id="{1917BFD8-615F-35D5-4D78-CB6EECFC00E3}"/>
              </a:ext>
            </a:extLst>
          </p:cNvPr>
          <p:cNvSpPr>
            <a:spLocks noChangeShapeType="1"/>
          </p:cNvSpPr>
          <p:nvPr/>
        </p:nvSpPr>
        <p:spPr bwMode="auto">
          <a:xfrm>
            <a:off x="2899569" y="2436268"/>
            <a:ext cx="0" cy="1639887"/>
          </a:xfrm>
          <a:prstGeom prst="line">
            <a:avLst/>
          </a:prstGeom>
          <a:noFill/>
          <a:ln w="2857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09" name="Line 32">
            <a:extLst>
              <a:ext uri="{FF2B5EF4-FFF2-40B4-BE49-F238E27FC236}">
                <a16:creationId xmlns:a16="http://schemas.microsoft.com/office/drawing/2014/main" id="{DA226C85-9A12-575C-2698-9AA5CCF8E356}"/>
              </a:ext>
            </a:extLst>
          </p:cNvPr>
          <p:cNvSpPr>
            <a:spLocks noChangeShapeType="1"/>
          </p:cNvSpPr>
          <p:nvPr/>
        </p:nvSpPr>
        <p:spPr bwMode="auto">
          <a:xfrm>
            <a:off x="3188494" y="3155405"/>
            <a:ext cx="0" cy="906463"/>
          </a:xfrm>
          <a:prstGeom prst="line">
            <a:avLst/>
          </a:prstGeom>
          <a:noFill/>
          <a:ln w="2857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aphicFrame>
        <p:nvGraphicFramePr>
          <p:cNvPr id="110" name="Object 38">
            <a:extLst>
              <a:ext uri="{FF2B5EF4-FFF2-40B4-BE49-F238E27FC236}">
                <a16:creationId xmlns:a16="http://schemas.microsoft.com/office/drawing/2014/main" id="{8A76887E-BF5C-D3B8-1823-6AFA3E8C34C6}"/>
              </a:ext>
            </a:extLst>
          </p:cNvPr>
          <p:cNvGraphicFramePr>
            <a:graphicFrameLocks noChangeAspect="1"/>
          </p:cNvGraphicFramePr>
          <p:nvPr/>
        </p:nvGraphicFramePr>
        <p:xfrm>
          <a:off x="2829719" y="4026943"/>
          <a:ext cx="515938" cy="588962"/>
        </p:xfrm>
        <a:graphic>
          <a:graphicData uri="http://schemas.openxmlformats.org/presentationml/2006/ole">
            <mc:AlternateContent xmlns:mc="http://schemas.openxmlformats.org/markup-compatibility/2006">
              <mc:Choice xmlns:v="urn:schemas-microsoft-com:vml" Requires="v">
                <p:oleObj name="Equation" r:id="rId7" imgW="123744" imgH="142795" progId="Equation.3">
                  <p:embed/>
                </p:oleObj>
              </mc:Choice>
              <mc:Fallback>
                <p:oleObj name="Equation" r:id="rId7" imgW="123744" imgH="142795" progId="Equation.3">
                  <p:embed/>
                  <p:pic>
                    <p:nvPicPr>
                      <p:cNvPr id="110" name="Object 38">
                        <a:extLst>
                          <a:ext uri="{FF2B5EF4-FFF2-40B4-BE49-F238E27FC236}">
                            <a16:creationId xmlns:a16="http://schemas.microsoft.com/office/drawing/2014/main" id="{8A76887E-BF5C-D3B8-1823-6AFA3E8C34C6}"/>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2829719" y="4026943"/>
                        <a:ext cx="515938" cy="58896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112" name="Line 43">
            <a:extLst>
              <a:ext uri="{FF2B5EF4-FFF2-40B4-BE49-F238E27FC236}">
                <a16:creationId xmlns:a16="http://schemas.microsoft.com/office/drawing/2014/main" id="{9558A1CF-7D9B-69B8-049D-2B46908F9A81}"/>
              </a:ext>
            </a:extLst>
          </p:cNvPr>
          <p:cNvSpPr>
            <a:spLocks noChangeShapeType="1"/>
          </p:cNvSpPr>
          <p:nvPr/>
        </p:nvSpPr>
        <p:spPr bwMode="auto">
          <a:xfrm>
            <a:off x="2553494" y="3998368"/>
            <a:ext cx="304800" cy="0"/>
          </a:xfrm>
          <a:prstGeom prst="line">
            <a:avLst/>
          </a:prstGeom>
          <a:noFill/>
          <a:ln w="28575">
            <a:solidFill>
              <a:schemeClr val="tx1"/>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13" name="Line 44">
            <a:extLst>
              <a:ext uri="{FF2B5EF4-FFF2-40B4-BE49-F238E27FC236}">
                <a16:creationId xmlns:a16="http://schemas.microsoft.com/office/drawing/2014/main" id="{0D3F844F-25CA-281C-5789-B7A7F491974B}"/>
              </a:ext>
            </a:extLst>
          </p:cNvPr>
          <p:cNvSpPr>
            <a:spLocks noChangeShapeType="1"/>
          </p:cNvSpPr>
          <p:nvPr/>
        </p:nvSpPr>
        <p:spPr bwMode="auto">
          <a:xfrm flipH="1">
            <a:off x="3234532" y="3998368"/>
            <a:ext cx="304800" cy="0"/>
          </a:xfrm>
          <a:prstGeom prst="line">
            <a:avLst/>
          </a:prstGeom>
          <a:noFill/>
          <a:ln w="28575">
            <a:solidFill>
              <a:schemeClr val="tx1"/>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nvGrpSpPr>
          <p:cNvPr id="116" name="Group 52">
            <a:extLst>
              <a:ext uri="{FF2B5EF4-FFF2-40B4-BE49-F238E27FC236}">
                <a16:creationId xmlns:a16="http://schemas.microsoft.com/office/drawing/2014/main" id="{FB32E905-FE89-21E3-78A0-0460B48462BD}"/>
              </a:ext>
            </a:extLst>
          </p:cNvPr>
          <p:cNvGrpSpPr>
            <a:grpSpLocks/>
          </p:cNvGrpSpPr>
          <p:nvPr/>
        </p:nvGrpSpPr>
        <p:grpSpPr bwMode="auto">
          <a:xfrm>
            <a:off x="1737519" y="1269455"/>
            <a:ext cx="3897313" cy="2940050"/>
            <a:chOff x="2927" y="1788"/>
            <a:chExt cx="2455" cy="1852"/>
          </a:xfrm>
        </p:grpSpPr>
        <p:sp>
          <p:nvSpPr>
            <p:cNvPr id="117" name="Line 18">
              <a:extLst>
                <a:ext uri="{FF2B5EF4-FFF2-40B4-BE49-F238E27FC236}">
                  <a16:creationId xmlns:a16="http://schemas.microsoft.com/office/drawing/2014/main" id="{D66720F7-DDF5-8746-ED07-6AAE75515DF6}"/>
                </a:ext>
              </a:extLst>
            </p:cNvPr>
            <p:cNvSpPr>
              <a:spLocks noChangeShapeType="1"/>
            </p:cNvSpPr>
            <p:nvPr/>
          </p:nvSpPr>
          <p:spPr bwMode="auto">
            <a:xfrm>
              <a:off x="3160" y="2342"/>
              <a:ext cx="1996" cy="0"/>
            </a:xfrm>
            <a:prstGeom prst="line">
              <a:avLst/>
            </a:prstGeom>
            <a:noFill/>
            <a:ln w="28575">
              <a:solidFill>
                <a:schemeClr val="tx1"/>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nvGrpSpPr>
            <p:cNvPr id="118" name="Group 51">
              <a:extLst>
                <a:ext uri="{FF2B5EF4-FFF2-40B4-BE49-F238E27FC236}">
                  <a16:creationId xmlns:a16="http://schemas.microsoft.com/office/drawing/2014/main" id="{6EA8D887-FB78-C0AD-D1BF-56BC6E4E921D}"/>
                </a:ext>
              </a:extLst>
            </p:cNvPr>
            <p:cNvGrpSpPr>
              <a:grpSpLocks/>
            </p:cNvGrpSpPr>
            <p:nvPr/>
          </p:nvGrpSpPr>
          <p:grpSpPr bwMode="auto">
            <a:xfrm>
              <a:off x="2927" y="1788"/>
              <a:ext cx="2455" cy="1852"/>
              <a:chOff x="2927" y="1788"/>
              <a:chExt cx="2455" cy="1852"/>
            </a:xfrm>
          </p:grpSpPr>
          <p:sp>
            <p:nvSpPr>
              <p:cNvPr id="119" name="Line 17">
                <a:extLst>
                  <a:ext uri="{FF2B5EF4-FFF2-40B4-BE49-F238E27FC236}">
                    <a16:creationId xmlns:a16="http://schemas.microsoft.com/office/drawing/2014/main" id="{B4033945-0725-5313-F9AD-608859FD8D6E}"/>
                  </a:ext>
                </a:extLst>
              </p:cNvPr>
              <p:cNvSpPr>
                <a:spLocks noChangeShapeType="1"/>
              </p:cNvSpPr>
              <p:nvPr/>
            </p:nvSpPr>
            <p:spPr bwMode="auto">
              <a:xfrm flipV="1">
                <a:off x="3160" y="1979"/>
                <a:ext cx="0" cy="726"/>
              </a:xfrm>
              <a:prstGeom prst="line">
                <a:avLst/>
              </a:prstGeom>
              <a:noFill/>
              <a:ln w="28575">
                <a:solidFill>
                  <a:schemeClr val="tx1"/>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20" name="Line 19">
                <a:extLst>
                  <a:ext uri="{FF2B5EF4-FFF2-40B4-BE49-F238E27FC236}">
                    <a16:creationId xmlns:a16="http://schemas.microsoft.com/office/drawing/2014/main" id="{76E49C79-7EDF-ABF9-62C7-C029FF7771F3}"/>
                  </a:ext>
                </a:extLst>
              </p:cNvPr>
              <p:cNvSpPr>
                <a:spLocks noChangeShapeType="1"/>
              </p:cNvSpPr>
              <p:nvPr/>
            </p:nvSpPr>
            <p:spPr bwMode="auto">
              <a:xfrm>
                <a:off x="3160" y="2523"/>
                <a:ext cx="499" cy="0"/>
              </a:xfrm>
              <a:prstGeom prst="line">
                <a:avLst/>
              </a:prstGeom>
              <a:noFill/>
              <a:ln w="381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21" name="Line 20">
                <a:extLst>
                  <a:ext uri="{FF2B5EF4-FFF2-40B4-BE49-F238E27FC236}">
                    <a16:creationId xmlns:a16="http://schemas.microsoft.com/office/drawing/2014/main" id="{88D7BE0E-E502-1D26-63B9-2DF507A2C567}"/>
                  </a:ext>
                </a:extLst>
              </p:cNvPr>
              <p:cNvSpPr>
                <a:spLocks noChangeShapeType="1"/>
              </p:cNvSpPr>
              <p:nvPr/>
            </p:nvSpPr>
            <p:spPr bwMode="auto">
              <a:xfrm flipV="1">
                <a:off x="3659" y="2070"/>
                <a:ext cx="0" cy="453"/>
              </a:xfrm>
              <a:prstGeom prst="line">
                <a:avLst/>
              </a:prstGeom>
              <a:noFill/>
              <a:ln w="381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22" name="Line 21">
                <a:extLst>
                  <a:ext uri="{FF2B5EF4-FFF2-40B4-BE49-F238E27FC236}">
                    <a16:creationId xmlns:a16="http://schemas.microsoft.com/office/drawing/2014/main" id="{1BBEA432-8C0E-BDD5-B9AB-55A5F92583A1}"/>
                  </a:ext>
                </a:extLst>
              </p:cNvPr>
              <p:cNvSpPr>
                <a:spLocks noChangeShapeType="1"/>
              </p:cNvSpPr>
              <p:nvPr/>
            </p:nvSpPr>
            <p:spPr bwMode="auto">
              <a:xfrm>
                <a:off x="3659" y="2070"/>
                <a:ext cx="908" cy="0"/>
              </a:xfrm>
              <a:prstGeom prst="line">
                <a:avLst/>
              </a:prstGeom>
              <a:noFill/>
              <a:ln w="381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23" name="Line 22">
                <a:extLst>
                  <a:ext uri="{FF2B5EF4-FFF2-40B4-BE49-F238E27FC236}">
                    <a16:creationId xmlns:a16="http://schemas.microsoft.com/office/drawing/2014/main" id="{7A82F7CE-246A-1CBC-A889-14EE7AAC18D4}"/>
                  </a:ext>
                </a:extLst>
              </p:cNvPr>
              <p:cNvSpPr>
                <a:spLocks noChangeShapeType="1"/>
              </p:cNvSpPr>
              <p:nvPr/>
            </p:nvSpPr>
            <p:spPr bwMode="auto">
              <a:xfrm>
                <a:off x="4567" y="2070"/>
                <a:ext cx="0" cy="453"/>
              </a:xfrm>
              <a:prstGeom prst="line">
                <a:avLst/>
              </a:prstGeom>
              <a:noFill/>
              <a:ln w="381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24" name="Line 23">
                <a:extLst>
                  <a:ext uri="{FF2B5EF4-FFF2-40B4-BE49-F238E27FC236}">
                    <a16:creationId xmlns:a16="http://schemas.microsoft.com/office/drawing/2014/main" id="{C1F81C93-07C7-7E87-B16B-CCF17BAF65D5}"/>
                  </a:ext>
                </a:extLst>
              </p:cNvPr>
              <p:cNvSpPr>
                <a:spLocks noChangeShapeType="1"/>
              </p:cNvSpPr>
              <p:nvPr/>
            </p:nvSpPr>
            <p:spPr bwMode="auto">
              <a:xfrm>
                <a:off x="4567" y="2523"/>
                <a:ext cx="362" cy="0"/>
              </a:xfrm>
              <a:prstGeom prst="line">
                <a:avLst/>
              </a:prstGeom>
              <a:noFill/>
              <a:ln w="381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25" name="Text Box 24">
                <a:extLst>
                  <a:ext uri="{FF2B5EF4-FFF2-40B4-BE49-F238E27FC236}">
                    <a16:creationId xmlns:a16="http://schemas.microsoft.com/office/drawing/2014/main" id="{76CC5EE5-9804-7ECE-EF8E-4904B190D251}"/>
                  </a:ext>
                </a:extLst>
              </p:cNvPr>
              <p:cNvSpPr txBox="1">
                <a:spLocks noChangeArrowheads="1"/>
              </p:cNvSpPr>
              <p:nvPr/>
            </p:nvSpPr>
            <p:spPr bwMode="auto">
              <a:xfrm>
                <a:off x="5189" y="2096"/>
                <a:ext cx="178"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kumimoji="0" lang="en-US" altLang="zh-CN" i="1">
                    <a:solidFill>
                      <a:srgbClr val="FF0066"/>
                    </a:solidFill>
                  </a:rPr>
                  <a:t>t</a:t>
                </a:r>
              </a:p>
            </p:txBody>
          </p:sp>
          <p:sp>
            <p:nvSpPr>
              <p:cNvPr id="126" name="Line 25">
                <a:extLst>
                  <a:ext uri="{FF2B5EF4-FFF2-40B4-BE49-F238E27FC236}">
                    <a16:creationId xmlns:a16="http://schemas.microsoft.com/office/drawing/2014/main" id="{97F13C58-3D01-1584-3217-A5067C0E660E}"/>
                  </a:ext>
                </a:extLst>
              </p:cNvPr>
              <p:cNvSpPr>
                <a:spLocks noChangeShapeType="1"/>
              </p:cNvSpPr>
              <p:nvPr/>
            </p:nvSpPr>
            <p:spPr bwMode="auto">
              <a:xfrm flipV="1">
                <a:off x="3160" y="2795"/>
                <a:ext cx="0" cy="845"/>
              </a:xfrm>
              <a:prstGeom prst="line">
                <a:avLst/>
              </a:prstGeom>
              <a:noFill/>
              <a:ln w="28575">
                <a:solidFill>
                  <a:schemeClr val="tx1"/>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27" name="Line 26">
                <a:extLst>
                  <a:ext uri="{FF2B5EF4-FFF2-40B4-BE49-F238E27FC236}">
                    <a16:creationId xmlns:a16="http://schemas.microsoft.com/office/drawing/2014/main" id="{78A21A63-4190-5050-B48F-3FECAEC948C8}"/>
                  </a:ext>
                </a:extLst>
              </p:cNvPr>
              <p:cNvSpPr>
                <a:spLocks noChangeShapeType="1"/>
              </p:cNvSpPr>
              <p:nvPr/>
            </p:nvSpPr>
            <p:spPr bwMode="auto">
              <a:xfrm>
                <a:off x="3160" y="3249"/>
                <a:ext cx="1996" cy="0"/>
              </a:xfrm>
              <a:prstGeom prst="line">
                <a:avLst/>
              </a:prstGeom>
              <a:noFill/>
              <a:ln w="28575">
                <a:solidFill>
                  <a:schemeClr val="tx1"/>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28" name="Line 27">
                <a:extLst>
                  <a:ext uri="{FF2B5EF4-FFF2-40B4-BE49-F238E27FC236}">
                    <a16:creationId xmlns:a16="http://schemas.microsoft.com/office/drawing/2014/main" id="{4EC220C2-9BC0-20FB-6B87-8AB73D6A5DF4}"/>
                  </a:ext>
                </a:extLst>
              </p:cNvPr>
              <p:cNvSpPr>
                <a:spLocks noChangeShapeType="1"/>
              </p:cNvSpPr>
              <p:nvPr/>
            </p:nvSpPr>
            <p:spPr bwMode="auto">
              <a:xfrm>
                <a:off x="3160" y="3249"/>
                <a:ext cx="590" cy="0"/>
              </a:xfrm>
              <a:prstGeom prst="line">
                <a:avLst/>
              </a:prstGeom>
              <a:noFill/>
              <a:ln w="381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29" name="Line 28">
                <a:extLst>
                  <a:ext uri="{FF2B5EF4-FFF2-40B4-BE49-F238E27FC236}">
                    <a16:creationId xmlns:a16="http://schemas.microsoft.com/office/drawing/2014/main" id="{742CE482-F1F5-F91F-D7C1-08FC342EC895}"/>
                  </a:ext>
                </a:extLst>
              </p:cNvPr>
              <p:cNvSpPr>
                <a:spLocks noChangeShapeType="1"/>
              </p:cNvSpPr>
              <p:nvPr/>
            </p:nvSpPr>
            <p:spPr bwMode="auto">
              <a:xfrm>
                <a:off x="4567" y="2977"/>
                <a:ext cx="0" cy="453"/>
              </a:xfrm>
              <a:prstGeom prst="line">
                <a:avLst/>
              </a:prstGeom>
              <a:noFill/>
              <a:ln w="381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30" name="Line 33">
                <a:extLst>
                  <a:ext uri="{FF2B5EF4-FFF2-40B4-BE49-F238E27FC236}">
                    <a16:creationId xmlns:a16="http://schemas.microsoft.com/office/drawing/2014/main" id="{4E01E8DA-9D4B-A83A-E181-E0E9D3533B4D}"/>
                  </a:ext>
                </a:extLst>
              </p:cNvPr>
              <p:cNvSpPr>
                <a:spLocks noChangeShapeType="1"/>
              </p:cNvSpPr>
              <p:nvPr/>
            </p:nvSpPr>
            <p:spPr bwMode="auto">
              <a:xfrm flipH="1">
                <a:off x="3841" y="2977"/>
                <a:ext cx="726" cy="0"/>
              </a:xfrm>
              <a:prstGeom prst="line">
                <a:avLst/>
              </a:prstGeom>
              <a:noFill/>
              <a:ln w="381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31" name="Line 34">
                <a:extLst>
                  <a:ext uri="{FF2B5EF4-FFF2-40B4-BE49-F238E27FC236}">
                    <a16:creationId xmlns:a16="http://schemas.microsoft.com/office/drawing/2014/main" id="{18CE25CE-715A-6576-D961-7622D11FBD8B}"/>
                  </a:ext>
                </a:extLst>
              </p:cNvPr>
              <p:cNvSpPr>
                <a:spLocks noChangeShapeType="1"/>
              </p:cNvSpPr>
              <p:nvPr/>
            </p:nvSpPr>
            <p:spPr bwMode="auto">
              <a:xfrm>
                <a:off x="4562" y="3430"/>
                <a:ext cx="240" cy="0"/>
              </a:xfrm>
              <a:prstGeom prst="line">
                <a:avLst/>
              </a:prstGeom>
              <a:noFill/>
              <a:ln w="381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32" name="Freeform 35">
                <a:extLst>
                  <a:ext uri="{FF2B5EF4-FFF2-40B4-BE49-F238E27FC236}">
                    <a16:creationId xmlns:a16="http://schemas.microsoft.com/office/drawing/2014/main" id="{19BAF395-C97D-7D77-3B12-5C7E07C364FB}"/>
                  </a:ext>
                </a:extLst>
              </p:cNvPr>
              <p:cNvSpPr>
                <a:spLocks/>
              </p:cNvSpPr>
              <p:nvPr/>
            </p:nvSpPr>
            <p:spPr bwMode="auto">
              <a:xfrm>
                <a:off x="3750" y="2977"/>
                <a:ext cx="91" cy="272"/>
              </a:xfrm>
              <a:custGeom>
                <a:avLst/>
                <a:gdLst>
                  <a:gd name="T0" fmla="*/ 0 w 91"/>
                  <a:gd name="T1" fmla="*/ 272 h 272"/>
                  <a:gd name="T2" fmla="*/ 45 w 91"/>
                  <a:gd name="T3" fmla="*/ 90 h 272"/>
                  <a:gd name="T4" fmla="*/ 91 w 91"/>
                  <a:gd name="T5" fmla="*/ 0 h 272"/>
                  <a:gd name="T6" fmla="*/ 0 60000 65536"/>
                  <a:gd name="T7" fmla="*/ 0 60000 65536"/>
                  <a:gd name="T8" fmla="*/ 0 60000 65536"/>
                </a:gdLst>
                <a:ahLst/>
                <a:cxnLst>
                  <a:cxn ang="T6">
                    <a:pos x="T0" y="T1"/>
                  </a:cxn>
                  <a:cxn ang="T7">
                    <a:pos x="T2" y="T3"/>
                  </a:cxn>
                  <a:cxn ang="T8">
                    <a:pos x="T4" y="T5"/>
                  </a:cxn>
                </a:cxnLst>
                <a:rect l="0" t="0" r="r" b="b"/>
                <a:pathLst>
                  <a:path w="91" h="272">
                    <a:moveTo>
                      <a:pt x="0" y="272"/>
                    </a:moveTo>
                    <a:cubicBezTo>
                      <a:pt x="15" y="203"/>
                      <a:pt x="30" y="135"/>
                      <a:pt x="45" y="90"/>
                    </a:cubicBezTo>
                    <a:cubicBezTo>
                      <a:pt x="60" y="45"/>
                      <a:pt x="76" y="15"/>
                      <a:pt x="91" y="0"/>
                    </a:cubicBezTo>
                  </a:path>
                </a:pathLst>
              </a:custGeom>
              <a:noFill/>
              <a:ln w="38100" cmpd="sng">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33" name="Arc 36">
                <a:extLst>
                  <a:ext uri="{FF2B5EF4-FFF2-40B4-BE49-F238E27FC236}">
                    <a16:creationId xmlns:a16="http://schemas.microsoft.com/office/drawing/2014/main" id="{80B5D5A6-3286-FE46-97E1-15D8D67B8767}"/>
                  </a:ext>
                </a:extLst>
              </p:cNvPr>
              <p:cNvSpPr>
                <a:spLocks/>
              </p:cNvSpPr>
              <p:nvPr/>
            </p:nvSpPr>
            <p:spPr bwMode="auto">
              <a:xfrm flipH="1">
                <a:off x="4793" y="3249"/>
                <a:ext cx="91" cy="181"/>
              </a:xfrm>
              <a:custGeom>
                <a:avLst/>
                <a:gdLst>
                  <a:gd name="T0" fmla="*/ 0 w 21600"/>
                  <a:gd name="T1" fmla="*/ 0 h 21600"/>
                  <a:gd name="T2" fmla="*/ 0 w 21600"/>
                  <a:gd name="T3" fmla="*/ 0 h 21600"/>
                  <a:gd name="T4" fmla="*/ 0 w 21600"/>
                  <a:gd name="T5" fmla="*/ 0 h 21600"/>
                  <a:gd name="T6" fmla="*/ 0 60000 65536"/>
                  <a:gd name="T7" fmla="*/ 0 60000 65536"/>
                  <a:gd name="T8" fmla="*/ 0 60000 65536"/>
                </a:gdLst>
                <a:ahLst/>
                <a:cxnLst>
                  <a:cxn ang="T6">
                    <a:pos x="T0" y="T1"/>
                  </a:cxn>
                  <a:cxn ang="T7">
                    <a:pos x="T2" y="T3"/>
                  </a:cxn>
                  <a:cxn ang="T8">
                    <a:pos x="T4" y="T5"/>
                  </a:cxn>
                </a:cxnLst>
                <a:rect l="0" t="0" r="r" b="b"/>
                <a:pathLst>
                  <a:path w="21600" h="21600" fill="none" extrusionOk="0">
                    <a:moveTo>
                      <a:pt x="0" y="0"/>
                    </a:moveTo>
                    <a:cubicBezTo>
                      <a:pt x="11929" y="0"/>
                      <a:pt x="21600" y="9670"/>
                      <a:pt x="21600" y="21600"/>
                    </a:cubicBezTo>
                  </a:path>
                  <a:path w="21600" h="21600" stroke="0" extrusionOk="0">
                    <a:moveTo>
                      <a:pt x="0" y="0"/>
                    </a:moveTo>
                    <a:cubicBezTo>
                      <a:pt x="11929" y="0"/>
                      <a:pt x="21600" y="9670"/>
                      <a:pt x="21600" y="21600"/>
                    </a:cubicBezTo>
                    <a:lnTo>
                      <a:pt x="0" y="21600"/>
                    </a:lnTo>
                    <a:lnTo>
                      <a:pt x="0" y="0"/>
                    </a:lnTo>
                    <a:close/>
                  </a:path>
                </a:pathLst>
              </a:custGeom>
              <a:noFill/>
              <a:ln w="38100">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34" name="Line 37">
                <a:extLst>
                  <a:ext uri="{FF2B5EF4-FFF2-40B4-BE49-F238E27FC236}">
                    <a16:creationId xmlns:a16="http://schemas.microsoft.com/office/drawing/2014/main" id="{BC256107-9D04-4E75-EE1E-63A31721E4DD}"/>
                  </a:ext>
                </a:extLst>
              </p:cNvPr>
              <p:cNvSpPr>
                <a:spLocks noChangeShapeType="1"/>
              </p:cNvSpPr>
              <p:nvPr/>
            </p:nvSpPr>
            <p:spPr bwMode="auto">
              <a:xfrm>
                <a:off x="4884" y="3249"/>
                <a:ext cx="182" cy="0"/>
              </a:xfrm>
              <a:prstGeom prst="line">
                <a:avLst/>
              </a:prstGeom>
              <a:noFill/>
              <a:ln w="28575">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aphicFrame>
            <p:nvGraphicFramePr>
              <p:cNvPr id="135" name="Object 40">
                <a:extLst>
                  <a:ext uri="{FF2B5EF4-FFF2-40B4-BE49-F238E27FC236}">
                    <a16:creationId xmlns:a16="http://schemas.microsoft.com/office/drawing/2014/main" id="{A8344ACC-04A8-40CC-F675-B9E132310AED}"/>
                  </a:ext>
                </a:extLst>
              </p:cNvPr>
              <p:cNvGraphicFramePr>
                <a:graphicFrameLocks noChangeAspect="1"/>
              </p:cNvGraphicFramePr>
              <p:nvPr/>
            </p:nvGraphicFramePr>
            <p:xfrm>
              <a:off x="3221" y="1788"/>
              <a:ext cx="293" cy="384"/>
            </p:xfrm>
            <a:graphic>
              <a:graphicData uri="http://schemas.openxmlformats.org/presentationml/2006/ole">
                <mc:AlternateContent xmlns:mc="http://schemas.openxmlformats.org/markup-compatibility/2006">
                  <mc:Choice xmlns:v="urn:schemas-microsoft-com:vml" Requires="v">
                    <p:oleObj name="公式" r:id="rId9" imgW="104831" imgH="161960" progId="Equation.3">
                      <p:embed/>
                    </p:oleObj>
                  </mc:Choice>
                  <mc:Fallback>
                    <p:oleObj name="公式" r:id="rId9" imgW="104831" imgH="161960" progId="Equation.3">
                      <p:embed/>
                      <p:pic>
                        <p:nvPicPr>
                          <p:cNvPr id="135" name="Object 40">
                            <a:extLst>
                              <a:ext uri="{FF2B5EF4-FFF2-40B4-BE49-F238E27FC236}">
                                <a16:creationId xmlns:a16="http://schemas.microsoft.com/office/drawing/2014/main" id="{A8344ACC-04A8-40CC-F675-B9E132310AED}"/>
                              </a:ext>
                            </a:extLst>
                          </p:cNvPr>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3221" y="1788"/>
                            <a:ext cx="293" cy="384"/>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136" name="Object 41">
                <a:extLst>
                  <a:ext uri="{FF2B5EF4-FFF2-40B4-BE49-F238E27FC236}">
                    <a16:creationId xmlns:a16="http://schemas.microsoft.com/office/drawing/2014/main" id="{09BC9262-BBF3-2157-94BC-A1721C48DA36}"/>
                  </a:ext>
                </a:extLst>
              </p:cNvPr>
              <p:cNvGraphicFramePr>
                <a:graphicFrameLocks noChangeAspect="1"/>
              </p:cNvGraphicFramePr>
              <p:nvPr/>
            </p:nvGraphicFramePr>
            <p:xfrm>
              <a:off x="3236" y="2669"/>
              <a:ext cx="293" cy="384"/>
            </p:xfrm>
            <a:graphic>
              <a:graphicData uri="http://schemas.openxmlformats.org/presentationml/2006/ole">
                <mc:AlternateContent xmlns:mc="http://schemas.openxmlformats.org/markup-compatibility/2006">
                  <mc:Choice xmlns:v="urn:schemas-microsoft-com:vml" Requires="v">
                    <p:oleObj name="公式" r:id="rId11" imgW="104831" imgH="161960" progId="Equation.3">
                      <p:embed/>
                    </p:oleObj>
                  </mc:Choice>
                  <mc:Fallback>
                    <p:oleObj name="公式" r:id="rId11" imgW="104831" imgH="161960" progId="Equation.3">
                      <p:embed/>
                      <p:pic>
                        <p:nvPicPr>
                          <p:cNvPr id="136" name="Object 41">
                            <a:extLst>
                              <a:ext uri="{FF2B5EF4-FFF2-40B4-BE49-F238E27FC236}">
                                <a16:creationId xmlns:a16="http://schemas.microsoft.com/office/drawing/2014/main" id="{09BC9262-BBF3-2157-94BC-A1721C48DA36}"/>
                              </a:ext>
                            </a:extLst>
                          </p:cNvPr>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3236" y="2669"/>
                            <a:ext cx="293" cy="384"/>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137" name="Text Box 42">
                <a:extLst>
                  <a:ext uri="{FF2B5EF4-FFF2-40B4-BE49-F238E27FC236}">
                    <a16:creationId xmlns:a16="http://schemas.microsoft.com/office/drawing/2014/main" id="{C8AAD6C0-9BC4-A11C-65E0-68A306778657}"/>
                  </a:ext>
                </a:extLst>
              </p:cNvPr>
              <p:cNvSpPr txBox="1">
                <a:spLocks noChangeArrowheads="1"/>
              </p:cNvSpPr>
              <p:nvPr/>
            </p:nvSpPr>
            <p:spPr bwMode="auto">
              <a:xfrm>
                <a:off x="5204" y="3065"/>
                <a:ext cx="178"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kumimoji="0" lang="en-US" altLang="zh-CN" i="1">
                    <a:solidFill>
                      <a:srgbClr val="FF0066"/>
                    </a:solidFill>
                  </a:rPr>
                  <a:t>t</a:t>
                </a:r>
              </a:p>
            </p:txBody>
          </p:sp>
          <p:sp>
            <p:nvSpPr>
              <p:cNvPr id="138" name="Text Box 49">
                <a:extLst>
                  <a:ext uri="{FF2B5EF4-FFF2-40B4-BE49-F238E27FC236}">
                    <a16:creationId xmlns:a16="http://schemas.microsoft.com/office/drawing/2014/main" id="{E4FF30D4-3532-D85E-0434-E91A5B00DD33}"/>
                  </a:ext>
                </a:extLst>
              </p:cNvPr>
              <p:cNvSpPr txBox="1">
                <a:spLocks noChangeArrowheads="1"/>
              </p:cNvSpPr>
              <p:nvPr/>
            </p:nvSpPr>
            <p:spPr bwMode="auto">
              <a:xfrm>
                <a:off x="2930" y="2207"/>
                <a:ext cx="212"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400"/>
                  <a:t>0</a:t>
                </a:r>
              </a:p>
            </p:txBody>
          </p:sp>
          <p:sp>
            <p:nvSpPr>
              <p:cNvPr id="139" name="Text Box 50">
                <a:extLst>
                  <a:ext uri="{FF2B5EF4-FFF2-40B4-BE49-F238E27FC236}">
                    <a16:creationId xmlns:a16="http://schemas.microsoft.com/office/drawing/2014/main" id="{F18E6D6D-347C-3234-C861-A09DDE743CDD}"/>
                  </a:ext>
                </a:extLst>
              </p:cNvPr>
              <p:cNvSpPr txBox="1">
                <a:spLocks noChangeArrowheads="1"/>
              </p:cNvSpPr>
              <p:nvPr/>
            </p:nvSpPr>
            <p:spPr bwMode="auto">
              <a:xfrm>
                <a:off x="2927" y="3113"/>
                <a:ext cx="212"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400"/>
                  <a:t>0</a:t>
                </a:r>
              </a:p>
            </p:txBody>
          </p:sp>
        </p:grpSp>
      </p:grpSp>
      <mc:AlternateContent xmlns:mc="http://schemas.openxmlformats.org/markup-compatibility/2006" xmlns:a14="http://schemas.microsoft.com/office/drawing/2010/main">
        <mc:Choice Requires="a14">
          <p:sp>
            <p:nvSpPr>
              <p:cNvPr id="144" name="Text Box 56">
                <a:extLst>
                  <a:ext uri="{FF2B5EF4-FFF2-40B4-BE49-F238E27FC236}">
                    <a16:creationId xmlns:a16="http://schemas.microsoft.com/office/drawing/2014/main" id="{5F6CF681-D966-399F-3A53-E29067B9852C}"/>
                  </a:ext>
                </a:extLst>
              </p:cNvPr>
              <p:cNvSpPr txBox="1">
                <a:spLocks noChangeArrowheads="1"/>
              </p:cNvSpPr>
              <p:nvPr/>
            </p:nvSpPr>
            <p:spPr bwMode="auto">
              <a:xfrm>
                <a:off x="0" y="4565236"/>
                <a:ext cx="12191999" cy="2198872"/>
              </a:xfrm>
              <a:prstGeom prst="rect">
                <a:avLst/>
              </a:prstGeom>
              <a:noFill/>
              <a:ln>
                <a:noFill/>
              </a:ln>
              <a:effectLst/>
              <a:extLst>
                <a:ext uri="{909E8E84-426E-40DD-AFC4-6F175D3DCCD1}">
                  <a14:hiddenFill>
                    <a:solidFill>
                      <a:schemeClr val="accent1"/>
                    </a:solidFill>
                  </a14:hiddenFill>
                </a:ext>
                <a:ext uri="{91240B29-F687-4F45-9708-019B960494DF}">
                  <a14:hiddenLine w="9525">
                    <a:solidFill>
                      <a:schemeClr val="tx1"/>
                    </a:solidFill>
                    <a:miter lim="800000"/>
                    <a:headEnd/>
                    <a:tailEnd/>
                  </a14:hiddenLine>
                </a:ext>
                <a:ext uri="{AF507438-7753-43E0-B8FC-AC1667EBCBE1}">
                  <a14:hiddenEffects>
                    <a:effectLst>
                      <a:outerShdw dist="35921" dir="2700000" algn="ctr" rotWithShape="0">
                        <a:schemeClr val="bg2"/>
                      </a:outerShdw>
                    </a:effectLst>
                  </a14:hiddenEffects>
                </a:ext>
              </a:extLst>
            </p:spPr>
            <p:txBody>
              <a:bodyPr wrap="squar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spcAft>
                    <a:spcPts val="1200"/>
                  </a:spcAft>
                </a:pPr>
                <a:r>
                  <a:rPr lang="en-US" altLang="zh-CN" i="1" dirty="0">
                    <a:latin typeface="Myriad Pro" panose="020B0503030403020204" pitchFamily="34" charset="0"/>
                    <a:ea typeface="Songti SC" panose="02010600040101010101" pitchFamily="2" charset="-122"/>
                  </a:rPr>
                  <a:t>t</a:t>
                </a:r>
                <a:r>
                  <a:rPr lang="en-US" altLang="zh-CN" baseline="-25000" dirty="0">
                    <a:latin typeface="Myriad Pro" panose="020B0503030403020204" pitchFamily="34" charset="0"/>
                    <a:ea typeface="Songti SC" panose="02010600040101010101" pitchFamily="2" charset="-122"/>
                  </a:rPr>
                  <a:t>on</a:t>
                </a:r>
                <a:r>
                  <a:rPr lang="en-US" altLang="zh-CN" dirty="0">
                    <a:latin typeface="Myriad Pro" panose="020B0503030403020204" pitchFamily="34" charset="0"/>
                    <a:ea typeface="Songti SC" panose="02010600040101010101" pitchFamily="2" charset="-122"/>
                  </a:rPr>
                  <a:t> — </a:t>
                </a:r>
                <a:r>
                  <a:rPr lang="zh-CN" altLang="en-US" dirty="0">
                    <a:latin typeface="Myriad Pro" panose="020B0503030403020204" pitchFamily="34" charset="0"/>
                    <a:ea typeface="Songti SC" panose="02010600040101010101" pitchFamily="2" charset="-122"/>
                  </a:rPr>
                  <a:t>开通时间</a:t>
                </a:r>
                <a:endParaRPr lang="en-US" altLang="zh-CN" dirty="0">
                  <a:latin typeface="Myriad Pro" panose="020B0503030403020204" pitchFamily="34" charset="0"/>
                  <a:ea typeface="Songti SC" panose="02010600040101010101" pitchFamily="2" charset="-122"/>
                </a:endParaRPr>
              </a:p>
              <a:p>
                <a:pPr marL="342900" indent="-342900" eaLnBrk="1" hangingPunct="1">
                  <a:spcBef>
                    <a:spcPts val="600"/>
                  </a:spcBef>
                  <a:buFont typeface="Arial" panose="020B0604020202020204" pitchFamily="34" charset="0"/>
                  <a:buChar char="•"/>
                </a:pPr>
                <a14:m>
                  <m:oMath xmlns:m="http://schemas.openxmlformats.org/officeDocument/2006/math">
                    <m:sSub>
                      <m:sSubPr>
                        <m:ctrlPr>
                          <a:rPr lang="en-US" altLang="zh-CN" sz="2400" b="0" i="1" dirty="0" smtClean="0">
                            <a:latin typeface="Cambria Math" panose="02040503050406030204" pitchFamily="18" charset="0"/>
                            <a:ea typeface="KaiTi" panose="02010609060101010101" pitchFamily="49" charset="-122"/>
                          </a:rPr>
                        </m:ctrlPr>
                      </m:sSubPr>
                      <m:e>
                        <m:r>
                          <a:rPr lang="en-US" altLang="zh-CN" sz="2400" b="0" i="1" dirty="0" smtClean="0">
                            <a:latin typeface="Cambria Math" panose="02040503050406030204" pitchFamily="18" charset="0"/>
                            <a:ea typeface="KaiTi" panose="02010609060101010101" pitchFamily="49" charset="-122"/>
                          </a:rPr>
                          <m:t>𝑢</m:t>
                        </m:r>
                      </m:e>
                      <m:sub>
                        <m:r>
                          <a:rPr lang="en-US" altLang="zh-CN" sz="2400" b="0" i="1" dirty="0" smtClean="0">
                            <a:latin typeface="Cambria Math" panose="02040503050406030204" pitchFamily="18" charset="0"/>
                            <a:ea typeface="KaiTi" panose="02010609060101010101" pitchFamily="49" charset="-122"/>
                          </a:rPr>
                          <m:t>𝐼</m:t>
                        </m:r>
                      </m:sub>
                    </m:sSub>
                  </m:oMath>
                </a14:m>
                <a:r>
                  <a:rPr lang="zh-CN" altLang="en-US" sz="2400" b="0" dirty="0">
                    <a:latin typeface="KaiTi" panose="02010609060101010101" pitchFamily="49" charset="-122"/>
                    <a:ea typeface="KaiTi" panose="02010609060101010101" pitchFamily="49" charset="-122"/>
                  </a:rPr>
                  <a:t>由</a:t>
                </a:r>
                <a14:m>
                  <m:oMath xmlns:m="http://schemas.openxmlformats.org/officeDocument/2006/math">
                    <m:sSub>
                      <m:sSubPr>
                        <m:ctrlPr>
                          <a:rPr lang="en-US" altLang="zh-CN" sz="2400" b="0" i="1" dirty="0" smtClean="0">
                            <a:latin typeface="Cambria Math" panose="02040503050406030204" pitchFamily="18" charset="0"/>
                            <a:ea typeface="KaiTi" panose="02010609060101010101" pitchFamily="49" charset="-122"/>
                          </a:rPr>
                        </m:ctrlPr>
                      </m:sSubPr>
                      <m:e>
                        <m:r>
                          <a:rPr lang="en-US" altLang="zh-CN" sz="2400" b="0" i="1" dirty="0" smtClean="0">
                            <a:latin typeface="Cambria Math" panose="02040503050406030204" pitchFamily="18" charset="0"/>
                            <a:ea typeface="KaiTi" panose="02010609060101010101" pitchFamily="49" charset="-122"/>
                          </a:rPr>
                          <m:t>𝑈</m:t>
                        </m:r>
                      </m:e>
                      <m:sub>
                        <m:r>
                          <a:rPr lang="en-US" altLang="zh-CN" sz="2400" b="0" i="1" dirty="0" smtClean="0">
                            <a:latin typeface="Cambria Math" panose="02040503050406030204" pitchFamily="18" charset="0"/>
                            <a:ea typeface="KaiTi" panose="02010609060101010101" pitchFamily="49" charset="-122"/>
                          </a:rPr>
                          <m:t>𝐼𝐿</m:t>
                        </m:r>
                      </m:sub>
                    </m:sSub>
                  </m:oMath>
                </a14:m>
                <a:r>
                  <a:rPr lang="zh-CN" altLang="en-US" sz="2400" b="0" dirty="0">
                    <a:latin typeface="KaiTi" panose="02010609060101010101" pitchFamily="49" charset="-122"/>
                    <a:ea typeface="KaiTi" panose="02010609060101010101" pitchFamily="49" charset="-122"/>
                  </a:rPr>
                  <a:t>跳变到</a:t>
                </a:r>
                <a14:m>
                  <m:oMath xmlns:m="http://schemas.openxmlformats.org/officeDocument/2006/math">
                    <m:sSub>
                      <m:sSubPr>
                        <m:ctrlPr>
                          <a:rPr lang="en-US" altLang="zh-CN" sz="2400" b="0" i="1" dirty="0" smtClean="0">
                            <a:latin typeface="Cambria Math" panose="02040503050406030204" pitchFamily="18" charset="0"/>
                            <a:ea typeface="KaiTi" panose="02010609060101010101" pitchFamily="49" charset="-122"/>
                          </a:rPr>
                        </m:ctrlPr>
                      </m:sSubPr>
                      <m:e>
                        <m:r>
                          <a:rPr lang="en-US" altLang="zh-CN" sz="2400" b="0" i="1" dirty="0" smtClean="0">
                            <a:latin typeface="Cambria Math" panose="02040503050406030204" pitchFamily="18" charset="0"/>
                            <a:ea typeface="KaiTi" panose="02010609060101010101" pitchFamily="49" charset="-122"/>
                          </a:rPr>
                          <m:t>𝑈</m:t>
                        </m:r>
                      </m:e>
                      <m:sub>
                        <m:r>
                          <a:rPr lang="en-US" altLang="zh-CN" sz="2400" b="0" i="1" dirty="0" smtClean="0">
                            <a:latin typeface="Cambria Math" panose="02040503050406030204" pitchFamily="18" charset="0"/>
                            <a:ea typeface="KaiTi" panose="02010609060101010101" pitchFamily="49" charset="-122"/>
                          </a:rPr>
                          <m:t>𝐼𝐻</m:t>
                        </m:r>
                      </m:sub>
                    </m:sSub>
                  </m:oMath>
                </a14:m>
                <a:r>
                  <a:rPr lang="zh-CN" altLang="en-US" sz="2400" b="0" dirty="0">
                    <a:latin typeface="KaiTi" panose="02010609060101010101" pitchFamily="49" charset="-122"/>
                    <a:ea typeface="KaiTi" panose="02010609060101010101" pitchFamily="49" charset="-122"/>
                  </a:rPr>
                  <a:t>时，需经过</a:t>
                </a:r>
                <a:r>
                  <a:rPr lang="zh-CN" altLang="en-US" sz="2400" b="0" dirty="0">
                    <a:solidFill>
                      <a:srgbClr val="FE0567"/>
                    </a:solidFill>
                    <a:latin typeface="KaiTi" panose="02010609060101010101" pitchFamily="49" charset="-122"/>
                    <a:ea typeface="KaiTi" panose="02010609060101010101" pitchFamily="49" charset="-122"/>
                  </a:rPr>
                  <a:t>导通延迟时间</a:t>
                </a:r>
                <a:r>
                  <a:rPr lang="zh-CN" altLang="en-US" sz="2400" b="0" dirty="0">
                    <a:latin typeface="KaiTi" panose="02010609060101010101" pitchFamily="49" charset="-122"/>
                    <a:ea typeface="KaiTi" panose="02010609060101010101" pitchFamily="49" charset="-122"/>
                  </a:rPr>
                  <a:t>和</a:t>
                </a:r>
                <a:r>
                  <a:rPr lang="zh-CN" altLang="en-US" sz="2400" b="0" dirty="0">
                    <a:solidFill>
                      <a:srgbClr val="FE0567"/>
                    </a:solidFill>
                    <a:latin typeface="KaiTi" panose="02010609060101010101" pitchFamily="49" charset="-122"/>
                    <a:ea typeface="KaiTi" panose="02010609060101010101" pitchFamily="49" charset="-122"/>
                  </a:rPr>
                  <a:t>上升时间</a:t>
                </a:r>
                <a:r>
                  <a:rPr lang="zh-CN" altLang="en-US" sz="2400" b="0" dirty="0">
                    <a:latin typeface="KaiTi" panose="02010609060101010101" pitchFamily="49" charset="-122"/>
                    <a:ea typeface="KaiTi" panose="02010609060101010101" pitchFamily="49" charset="-122"/>
                  </a:rPr>
                  <a:t>才能由截止状态切换到导通状态</a:t>
                </a:r>
                <a:endParaRPr lang="en-US" altLang="zh-CN" sz="2400" b="0" dirty="0">
                  <a:latin typeface="KaiTi" panose="02010609060101010101" pitchFamily="49" charset="-122"/>
                  <a:ea typeface="KaiTi" panose="02010609060101010101" pitchFamily="49" charset="-122"/>
                </a:endParaRPr>
              </a:p>
              <a:p>
                <a:pPr marL="342900" indent="-342900" eaLnBrk="1" hangingPunct="1">
                  <a:spcBef>
                    <a:spcPts val="600"/>
                  </a:spcBef>
                  <a:buFont typeface="Arial" panose="020B0604020202020204" pitchFamily="34" charset="0"/>
                  <a:buChar char="•"/>
                </a:pPr>
                <a:r>
                  <a:rPr lang="zh-CN" altLang="en-US" sz="2400" b="0" dirty="0">
                    <a:latin typeface="KaiTi" panose="02010609060101010101" pitchFamily="49" charset="-122"/>
                    <a:ea typeface="KaiTi" panose="02010609060101010101" pitchFamily="49" charset="-122"/>
                  </a:rPr>
                  <a:t>当</a:t>
                </a:r>
                <a14:m>
                  <m:oMath xmlns:m="http://schemas.openxmlformats.org/officeDocument/2006/math">
                    <m:sSub>
                      <m:sSubPr>
                        <m:ctrlPr>
                          <a:rPr lang="en-US" altLang="zh-CN" sz="2400" b="0" i="1" dirty="0" smtClean="0">
                            <a:latin typeface="Cambria Math" panose="02040503050406030204" pitchFamily="18" charset="0"/>
                            <a:ea typeface="KaiTi" panose="02010609060101010101" pitchFamily="49" charset="-122"/>
                          </a:rPr>
                        </m:ctrlPr>
                      </m:sSubPr>
                      <m:e>
                        <m:r>
                          <a:rPr lang="en-US" altLang="zh-CN" sz="2400" b="0" i="1" dirty="0" smtClean="0">
                            <a:latin typeface="Cambria Math" panose="02040503050406030204" pitchFamily="18" charset="0"/>
                            <a:ea typeface="KaiTi" panose="02010609060101010101" pitchFamily="49" charset="-122"/>
                          </a:rPr>
                          <m:t>𝑢</m:t>
                        </m:r>
                      </m:e>
                      <m:sub>
                        <m:r>
                          <a:rPr lang="en-US" altLang="zh-CN" sz="2400" b="0" i="1" dirty="0" smtClean="0">
                            <a:latin typeface="Cambria Math" panose="02040503050406030204" pitchFamily="18" charset="0"/>
                            <a:ea typeface="KaiTi" panose="02010609060101010101" pitchFamily="49" charset="-122"/>
                          </a:rPr>
                          <m:t>𝐼</m:t>
                        </m:r>
                      </m:sub>
                    </m:sSub>
                  </m:oMath>
                </a14:m>
                <a:r>
                  <a:rPr lang="zh-CN" altLang="en-US" sz="2400" b="0" dirty="0">
                    <a:latin typeface="KaiTi" panose="02010609060101010101" pitchFamily="49" charset="-122"/>
                    <a:ea typeface="KaiTi" panose="02010609060101010101" pitchFamily="49" charset="-122"/>
                  </a:rPr>
                  <a:t>正跳变时，只有当</a:t>
                </a:r>
                <a:r>
                  <a:rPr lang="en-US" altLang="zh-CN" sz="2400" b="0" dirty="0">
                    <a:latin typeface="KaiTi" panose="02010609060101010101" pitchFamily="49" charset="-122"/>
                    <a:ea typeface="KaiTi" panose="02010609060101010101" pitchFamily="49" charset="-122"/>
                  </a:rPr>
                  <a:t>PN</a:t>
                </a:r>
                <a:r>
                  <a:rPr lang="zh-CN" altLang="en-US" sz="2400" b="0" dirty="0">
                    <a:latin typeface="KaiTi" panose="02010609060101010101" pitchFamily="49" charset="-122"/>
                    <a:ea typeface="KaiTi" panose="02010609060101010101" pitchFamily="49" charset="-122"/>
                  </a:rPr>
                  <a:t>结电容</a:t>
                </a:r>
                <a14:m>
                  <m:oMath xmlns:m="http://schemas.openxmlformats.org/officeDocument/2006/math">
                    <m:sSub>
                      <m:sSubPr>
                        <m:ctrlPr>
                          <a:rPr lang="en-US" altLang="zh-CN" sz="2400" b="0" i="1" dirty="0" smtClean="0">
                            <a:latin typeface="Cambria Math" panose="02040503050406030204" pitchFamily="18" charset="0"/>
                            <a:ea typeface="KaiTi" panose="02010609060101010101" pitchFamily="49" charset="-122"/>
                          </a:rPr>
                        </m:ctrlPr>
                      </m:sSubPr>
                      <m:e>
                        <m:r>
                          <a:rPr lang="en-US" altLang="zh-CN" sz="2400" b="0" i="1" dirty="0" smtClean="0">
                            <a:latin typeface="Cambria Math" panose="02040503050406030204" pitchFamily="18" charset="0"/>
                            <a:ea typeface="KaiTi" panose="02010609060101010101" pitchFamily="49" charset="-122"/>
                          </a:rPr>
                          <m:t>𝐶</m:t>
                        </m:r>
                      </m:e>
                      <m:sub>
                        <m:r>
                          <a:rPr lang="en-US" altLang="zh-CN" sz="2400" b="0" i="1" dirty="0" smtClean="0">
                            <a:latin typeface="Cambria Math" panose="02040503050406030204" pitchFamily="18" charset="0"/>
                            <a:ea typeface="KaiTi" panose="02010609060101010101" pitchFamily="49" charset="-122"/>
                          </a:rPr>
                          <m:t>𝑗</m:t>
                        </m:r>
                      </m:sub>
                    </m:sSub>
                  </m:oMath>
                </a14:m>
                <a:r>
                  <a:rPr lang="zh-CN" altLang="en-US" sz="2400" b="0" dirty="0">
                    <a:latin typeface="KaiTi" panose="02010609060101010101" pitchFamily="49" charset="-122"/>
                    <a:ea typeface="KaiTi" panose="02010609060101010101" pitchFamily="49" charset="-122"/>
                  </a:rPr>
                  <a:t>放电后，二极管才会导通，由反偏转换到正偏</a:t>
                </a:r>
                <a:endParaRPr lang="en-US" altLang="zh-CN" sz="2400" b="0" dirty="0">
                  <a:latin typeface="KaiTi" panose="02010609060101010101" pitchFamily="49" charset="-122"/>
                  <a:ea typeface="KaiTi" panose="02010609060101010101" pitchFamily="49" charset="-122"/>
                </a:endParaRPr>
              </a:p>
              <a:p>
                <a:pPr marL="342900" indent="-342900" eaLnBrk="1" hangingPunct="1">
                  <a:spcBef>
                    <a:spcPts val="600"/>
                  </a:spcBef>
                  <a:buFont typeface="Arial" panose="020B0604020202020204" pitchFamily="34" charset="0"/>
                  <a:buChar char="•"/>
                </a:pPr>
                <a:r>
                  <a:rPr lang="zh-CN" altLang="en-US" sz="2400" b="0" dirty="0">
                    <a:latin typeface="KaiTi" panose="02010609060101010101" pitchFamily="49" charset="-122"/>
                    <a:ea typeface="KaiTi" panose="02010609060101010101" pitchFamily="49" charset="-122"/>
                  </a:rPr>
                  <a:t>此后</a:t>
                </a:r>
                <a14:m>
                  <m:oMath xmlns:m="http://schemas.openxmlformats.org/officeDocument/2006/math">
                    <m:sSub>
                      <m:sSubPr>
                        <m:ctrlPr>
                          <a:rPr lang="en-US" altLang="zh-CN" sz="2400" b="0" i="1" dirty="0" smtClean="0">
                            <a:latin typeface="Cambria Math" panose="02040503050406030204" pitchFamily="18" charset="0"/>
                            <a:ea typeface="KaiTi" panose="02010609060101010101" pitchFamily="49" charset="-122"/>
                          </a:rPr>
                        </m:ctrlPr>
                      </m:sSubPr>
                      <m:e>
                        <m:r>
                          <a:rPr lang="en-US" altLang="zh-CN" sz="2400" b="0" i="1" dirty="0" smtClean="0">
                            <a:latin typeface="Cambria Math" panose="02040503050406030204" pitchFamily="18" charset="0"/>
                            <a:ea typeface="KaiTi" panose="02010609060101010101" pitchFamily="49" charset="-122"/>
                          </a:rPr>
                          <m:t>𝑖</m:t>
                        </m:r>
                      </m:e>
                      <m:sub>
                        <m:r>
                          <a:rPr lang="en-US" altLang="zh-CN" sz="2400" b="0" i="1" dirty="0" smtClean="0">
                            <a:latin typeface="Cambria Math" panose="02040503050406030204" pitchFamily="18" charset="0"/>
                            <a:ea typeface="KaiTi" panose="02010609060101010101" pitchFamily="49" charset="-122"/>
                          </a:rPr>
                          <m:t>𝐷</m:t>
                        </m:r>
                      </m:sub>
                    </m:sSub>
                  </m:oMath>
                </a14:m>
                <a:r>
                  <a:rPr lang="zh-CN" altLang="en-US" sz="2400" b="0" dirty="0">
                    <a:latin typeface="KaiTi" panose="02010609060101010101" pitchFamily="49" charset="-122"/>
                    <a:ea typeface="KaiTi" panose="02010609060101010101" pitchFamily="49" charset="-122"/>
                  </a:rPr>
                  <a:t>只能随着扩散存储电容</a:t>
                </a:r>
                <a14:m>
                  <m:oMath xmlns:m="http://schemas.openxmlformats.org/officeDocument/2006/math">
                    <m:sSub>
                      <m:sSubPr>
                        <m:ctrlPr>
                          <a:rPr lang="en-US" altLang="zh-CN" sz="2400" b="0" i="1" dirty="0" smtClean="0">
                            <a:latin typeface="Cambria Math" panose="02040503050406030204" pitchFamily="18" charset="0"/>
                            <a:ea typeface="KaiTi" panose="02010609060101010101" pitchFamily="49" charset="-122"/>
                          </a:rPr>
                        </m:ctrlPr>
                      </m:sSubPr>
                      <m:e>
                        <m:r>
                          <a:rPr lang="en-US" altLang="zh-CN" sz="2400" b="0" i="1" dirty="0" smtClean="0">
                            <a:latin typeface="Cambria Math" panose="02040503050406030204" pitchFamily="18" charset="0"/>
                            <a:ea typeface="KaiTi" panose="02010609060101010101" pitchFamily="49" charset="-122"/>
                          </a:rPr>
                          <m:t>𝐶</m:t>
                        </m:r>
                      </m:e>
                      <m:sub>
                        <m:r>
                          <a:rPr lang="en-US" altLang="zh-CN" sz="2400" b="0" i="1" dirty="0" smtClean="0">
                            <a:latin typeface="Cambria Math" panose="02040503050406030204" pitchFamily="18" charset="0"/>
                            <a:ea typeface="KaiTi" panose="02010609060101010101" pitchFamily="49" charset="-122"/>
                          </a:rPr>
                          <m:t>𝐷</m:t>
                        </m:r>
                      </m:sub>
                    </m:sSub>
                  </m:oMath>
                </a14:m>
                <a:r>
                  <a:rPr lang="zh-CN" altLang="en-US" sz="2400" b="0" dirty="0">
                    <a:latin typeface="KaiTi" panose="02010609060101010101" pitchFamily="49" charset="-122"/>
                    <a:ea typeface="KaiTi" panose="02010609060101010101" pitchFamily="49" charset="-122"/>
                  </a:rPr>
                  <a:t>的充电而增加，并逐步到稳态值</a:t>
                </a:r>
                <a14:m>
                  <m:oMath xmlns:m="http://schemas.openxmlformats.org/officeDocument/2006/math">
                    <m:sSub>
                      <m:sSubPr>
                        <m:ctrlPr>
                          <a:rPr lang="en-US" altLang="zh-CN" sz="2400" b="0" i="1" dirty="0" smtClean="0">
                            <a:latin typeface="Cambria Math" panose="02040503050406030204" pitchFamily="18" charset="0"/>
                            <a:ea typeface="KaiTi" panose="02010609060101010101" pitchFamily="49" charset="-122"/>
                          </a:rPr>
                        </m:ctrlPr>
                      </m:sSubPr>
                      <m:e>
                        <m:r>
                          <a:rPr lang="en-US" altLang="zh-CN" sz="2400" b="0" i="1" dirty="0" smtClean="0">
                            <a:latin typeface="Cambria Math" panose="02040503050406030204" pitchFamily="18" charset="0"/>
                            <a:ea typeface="KaiTi" panose="02010609060101010101" pitchFamily="49" charset="-122"/>
                          </a:rPr>
                          <m:t>𝐼</m:t>
                        </m:r>
                      </m:e>
                      <m:sub>
                        <m:r>
                          <a:rPr lang="en-US" altLang="zh-CN" sz="2400" b="0" i="1" dirty="0" smtClean="0">
                            <a:latin typeface="Cambria Math" panose="02040503050406030204" pitchFamily="18" charset="0"/>
                            <a:ea typeface="KaiTi" panose="02010609060101010101" pitchFamily="49" charset="-122"/>
                          </a:rPr>
                          <m:t>𝐷</m:t>
                        </m:r>
                      </m:sub>
                    </m:sSub>
                    <m:r>
                      <a:rPr lang="en-US" altLang="zh-CN" sz="2400" b="0" i="1" dirty="0" smtClean="0">
                        <a:latin typeface="Cambria Math" panose="02040503050406030204" pitchFamily="18" charset="0"/>
                        <a:ea typeface="KaiTi" panose="02010609060101010101" pitchFamily="49" charset="-122"/>
                      </a:rPr>
                      <m:t>=</m:t>
                    </m:r>
                    <m:f>
                      <m:fPr>
                        <m:ctrlPr>
                          <a:rPr lang="en-US" altLang="zh-CN" sz="2400" b="0" i="1" dirty="0" smtClean="0">
                            <a:latin typeface="Cambria Math" panose="02040503050406030204" pitchFamily="18" charset="0"/>
                            <a:ea typeface="KaiTi" panose="02010609060101010101" pitchFamily="49" charset="-122"/>
                          </a:rPr>
                        </m:ctrlPr>
                      </m:fPr>
                      <m:num>
                        <m:sSub>
                          <m:sSubPr>
                            <m:ctrlPr>
                              <a:rPr lang="en-US" altLang="zh-CN" sz="2400" b="0" i="1" dirty="0" smtClean="0">
                                <a:latin typeface="Cambria Math" panose="02040503050406030204" pitchFamily="18" charset="0"/>
                                <a:ea typeface="KaiTi" panose="02010609060101010101" pitchFamily="49" charset="-122"/>
                              </a:rPr>
                            </m:ctrlPr>
                          </m:sSubPr>
                          <m:e>
                            <m:r>
                              <a:rPr lang="en-US" altLang="zh-CN" sz="2400" b="0" i="1" dirty="0" smtClean="0">
                                <a:latin typeface="Cambria Math" panose="02040503050406030204" pitchFamily="18" charset="0"/>
                                <a:ea typeface="KaiTi" panose="02010609060101010101" pitchFamily="49" charset="-122"/>
                              </a:rPr>
                              <m:t>𝑈</m:t>
                            </m:r>
                          </m:e>
                          <m:sub>
                            <m:r>
                              <a:rPr lang="en-US" altLang="zh-CN" sz="2400" b="0" i="1" dirty="0" smtClean="0">
                                <a:latin typeface="Cambria Math" panose="02040503050406030204" pitchFamily="18" charset="0"/>
                                <a:ea typeface="KaiTi" panose="02010609060101010101" pitchFamily="49" charset="-122"/>
                              </a:rPr>
                              <m:t>𝐼𝐻</m:t>
                            </m:r>
                          </m:sub>
                        </m:sSub>
                        <m:r>
                          <a:rPr lang="en-US" altLang="zh-CN" sz="2400" b="0" i="1" dirty="0" smtClean="0">
                            <a:latin typeface="Cambria Math" panose="02040503050406030204" pitchFamily="18" charset="0"/>
                            <a:ea typeface="KaiTi" panose="02010609060101010101" pitchFamily="49" charset="-122"/>
                          </a:rPr>
                          <m:t>−</m:t>
                        </m:r>
                        <m:sSub>
                          <m:sSubPr>
                            <m:ctrlPr>
                              <a:rPr lang="en-US" altLang="zh-CN" sz="2400" b="0" i="1" dirty="0" smtClean="0">
                                <a:latin typeface="Cambria Math" panose="02040503050406030204" pitchFamily="18" charset="0"/>
                                <a:ea typeface="KaiTi" panose="02010609060101010101" pitchFamily="49" charset="-122"/>
                              </a:rPr>
                            </m:ctrlPr>
                          </m:sSubPr>
                          <m:e>
                            <m:r>
                              <a:rPr lang="en-US" altLang="zh-CN" sz="2400" b="0" i="1" dirty="0" smtClean="0">
                                <a:latin typeface="Cambria Math" panose="02040503050406030204" pitchFamily="18" charset="0"/>
                                <a:ea typeface="KaiTi" panose="02010609060101010101" pitchFamily="49" charset="-122"/>
                              </a:rPr>
                              <m:t>𝑈</m:t>
                            </m:r>
                          </m:e>
                          <m:sub>
                            <m:r>
                              <a:rPr lang="en-US" altLang="zh-CN" sz="2400" b="0" i="1" dirty="0" smtClean="0">
                                <a:latin typeface="Cambria Math" panose="02040503050406030204" pitchFamily="18" charset="0"/>
                                <a:ea typeface="KaiTi" panose="02010609060101010101" pitchFamily="49" charset="-122"/>
                              </a:rPr>
                              <m:t>𝐷</m:t>
                            </m:r>
                          </m:sub>
                        </m:sSub>
                      </m:num>
                      <m:den>
                        <m:r>
                          <a:rPr lang="en-US" altLang="zh-CN" sz="2400" b="0" i="1" dirty="0" smtClean="0">
                            <a:latin typeface="Cambria Math" panose="02040503050406030204" pitchFamily="18" charset="0"/>
                            <a:ea typeface="KaiTi" panose="02010609060101010101" pitchFamily="49" charset="-122"/>
                          </a:rPr>
                          <m:t>𝑅</m:t>
                        </m:r>
                      </m:den>
                    </m:f>
                  </m:oMath>
                </a14:m>
                <a:endParaRPr lang="en-US" altLang="zh-CN" sz="2400" b="0" dirty="0">
                  <a:latin typeface="KaiTi" panose="02010609060101010101" pitchFamily="49" charset="-122"/>
                  <a:ea typeface="KaiTi" panose="02010609060101010101" pitchFamily="49" charset="-122"/>
                </a:endParaRPr>
              </a:p>
            </p:txBody>
          </p:sp>
        </mc:Choice>
        <mc:Fallback xmlns="">
          <p:sp>
            <p:nvSpPr>
              <p:cNvPr id="144" name="Text Box 56">
                <a:extLst>
                  <a:ext uri="{FF2B5EF4-FFF2-40B4-BE49-F238E27FC236}">
                    <a16:creationId xmlns:a16="http://schemas.microsoft.com/office/drawing/2014/main" id="{5F6CF681-D966-399F-3A53-E29067B9852C}"/>
                  </a:ext>
                </a:extLst>
              </p:cNvPr>
              <p:cNvSpPr txBox="1">
                <a:spLocks noRot="1" noChangeAspect="1" noMove="1" noResize="1" noEditPoints="1" noAdjustHandles="1" noChangeArrowheads="1" noChangeShapeType="1" noTextEdit="1"/>
              </p:cNvSpPr>
              <p:nvPr/>
            </p:nvSpPr>
            <p:spPr bwMode="auto">
              <a:xfrm>
                <a:off x="0" y="4565236"/>
                <a:ext cx="12191999" cy="2198872"/>
              </a:xfrm>
              <a:prstGeom prst="rect">
                <a:avLst/>
              </a:prstGeom>
              <a:blipFill>
                <a:blip r:embed="rId13"/>
                <a:stretch>
                  <a:fillRect l="-728" t="-2874" b="-575"/>
                </a:stretch>
              </a:blip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r>
                  <a:rPr lang="zh-CN" altLang="en-US">
                    <a:noFill/>
                  </a:rPr>
                  <a:t> </a:t>
                </a:r>
              </a:p>
            </p:txBody>
          </p:sp>
        </mc:Fallback>
      </mc:AlternateContent>
      <p:sp>
        <p:nvSpPr>
          <p:cNvPr id="7" name="灯片编号占位符 6">
            <a:extLst>
              <a:ext uri="{FF2B5EF4-FFF2-40B4-BE49-F238E27FC236}">
                <a16:creationId xmlns:a16="http://schemas.microsoft.com/office/drawing/2014/main" id="{02C0D6CB-E145-6DDA-2AC2-83EBDB68AD6E}"/>
              </a:ext>
            </a:extLst>
          </p:cNvPr>
          <p:cNvSpPr>
            <a:spLocks noGrp="1"/>
          </p:cNvSpPr>
          <p:nvPr>
            <p:ph type="sldNum" sz="quarter" idx="12"/>
          </p:nvPr>
        </p:nvSpPr>
        <p:spPr/>
        <p:txBody>
          <a:bodyPr/>
          <a:lstStyle/>
          <a:p>
            <a:fld id="{392CBAA0-59E6-204E-8F03-85E5040D48B8}" type="slidenum">
              <a:rPr kumimoji="1" lang="zh-CN" altLang="en-US" smtClean="0"/>
              <a:t>20</a:t>
            </a:fld>
            <a:r>
              <a:rPr kumimoji="1" lang="en-US" altLang="zh-CN"/>
              <a:t>/132</a:t>
            </a:r>
            <a:endParaRPr kumimoji="1" lang="zh-CN" altLang="en-US" dirty="0"/>
          </a:p>
        </p:txBody>
      </p:sp>
    </p:spTree>
    <p:extLst>
      <p:ext uri="{BB962C8B-B14F-4D97-AF65-F5344CB8AC3E}">
        <p14:creationId xmlns:p14="http://schemas.microsoft.com/office/powerpoint/2010/main" val="225303593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116"/>
                                        </p:tgtEl>
                                        <p:attrNameLst>
                                          <p:attrName>style.visibility</p:attrName>
                                        </p:attrNameLst>
                                      </p:cBhvr>
                                      <p:to>
                                        <p:strVal val="visible"/>
                                      </p:to>
                                    </p:set>
                                    <p:animEffect transition="in" filter="wipe(left)">
                                      <p:cBhvr>
                                        <p:cTn id="7" dur="500"/>
                                        <p:tgtEl>
                                          <p:spTgt spid="116"/>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nodeType="clickEffect">
                                  <p:stCondLst>
                                    <p:cond delay="0"/>
                                  </p:stCondLst>
                                  <p:childTnLst>
                                    <p:set>
                                      <p:cBhvr>
                                        <p:cTn id="11" dur="1" fill="hold">
                                          <p:stCondLst>
                                            <p:cond delay="0"/>
                                          </p:stCondLst>
                                        </p:cTn>
                                        <p:tgtEl>
                                          <p:spTgt spid="144">
                                            <p:txEl>
                                              <p:pRg st="0" end="0"/>
                                            </p:txEl>
                                          </p:spTgt>
                                        </p:tgtEl>
                                        <p:attrNameLst>
                                          <p:attrName>style.visibility</p:attrName>
                                        </p:attrNameLst>
                                      </p:cBhvr>
                                      <p:to>
                                        <p:strVal val="visible"/>
                                      </p:to>
                                    </p:set>
                                    <p:animEffect transition="in" filter="wipe(left)">
                                      <p:cBhvr>
                                        <p:cTn id="12" dur="500"/>
                                        <p:tgtEl>
                                          <p:spTgt spid="144">
                                            <p:txEl>
                                              <p:pRg st="0" end="0"/>
                                            </p:txEl>
                                          </p:spTgt>
                                        </p:tgtEl>
                                      </p:cBhvr>
                                    </p:animEffect>
                                  </p:childTnLst>
                                </p:cTn>
                              </p:par>
                            </p:childTnLst>
                          </p:cTn>
                        </p:par>
                        <p:par>
                          <p:cTn id="13" fill="hold">
                            <p:stCondLst>
                              <p:cond delay="500"/>
                            </p:stCondLst>
                            <p:childTnLst>
                              <p:par>
                                <p:cTn id="14" presetID="2" presetClass="entr" presetSubtype="1" fill="hold" grpId="0" nodeType="afterEffect">
                                  <p:stCondLst>
                                    <p:cond delay="0"/>
                                  </p:stCondLst>
                                  <p:childTnLst>
                                    <p:set>
                                      <p:cBhvr>
                                        <p:cTn id="15" dur="1" fill="hold">
                                          <p:stCondLst>
                                            <p:cond delay="0"/>
                                          </p:stCondLst>
                                        </p:cTn>
                                        <p:tgtEl>
                                          <p:spTgt spid="106"/>
                                        </p:tgtEl>
                                        <p:attrNameLst>
                                          <p:attrName>style.visibility</p:attrName>
                                        </p:attrNameLst>
                                      </p:cBhvr>
                                      <p:to>
                                        <p:strVal val="visible"/>
                                      </p:to>
                                    </p:set>
                                    <p:anim calcmode="lin" valueType="num">
                                      <p:cBhvr additive="base">
                                        <p:cTn id="16" dur="500" fill="hold"/>
                                        <p:tgtEl>
                                          <p:spTgt spid="106"/>
                                        </p:tgtEl>
                                        <p:attrNameLst>
                                          <p:attrName>ppt_x</p:attrName>
                                        </p:attrNameLst>
                                      </p:cBhvr>
                                      <p:tavLst>
                                        <p:tav tm="0">
                                          <p:val>
                                            <p:strVal val="#ppt_x"/>
                                          </p:val>
                                        </p:tav>
                                        <p:tav tm="100000">
                                          <p:val>
                                            <p:strVal val="#ppt_x"/>
                                          </p:val>
                                        </p:tav>
                                      </p:tavLst>
                                    </p:anim>
                                    <p:anim calcmode="lin" valueType="num">
                                      <p:cBhvr additive="base">
                                        <p:cTn id="17" dur="500" fill="hold"/>
                                        <p:tgtEl>
                                          <p:spTgt spid="106"/>
                                        </p:tgtEl>
                                        <p:attrNameLst>
                                          <p:attrName>ppt_y</p:attrName>
                                        </p:attrNameLst>
                                      </p:cBhvr>
                                      <p:tavLst>
                                        <p:tav tm="0">
                                          <p:val>
                                            <p:strVal val="0-#ppt_h/2"/>
                                          </p:val>
                                        </p:tav>
                                        <p:tav tm="100000">
                                          <p:val>
                                            <p:strVal val="#ppt_y"/>
                                          </p:val>
                                        </p:tav>
                                      </p:tavLst>
                                    </p:anim>
                                  </p:childTnLst>
                                </p:cTn>
                              </p:par>
                            </p:childTnLst>
                          </p:cTn>
                        </p:par>
                        <p:par>
                          <p:cTn id="18" fill="hold">
                            <p:stCondLst>
                              <p:cond delay="1000"/>
                            </p:stCondLst>
                            <p:childTnLst>
                              <p:par>
                                <p:cTn id="19" presetID="2" presetClass="entr" presetSubtype="1" fill="hold" grpId="0" nodeType="afterEffect">
                                  <p:stCondLst>
                                    <p:cond delay="0"/>
                                  </p:stCondLst>
                                  <p:childTnLst>
                                    <p:set>
                                      <p:cBhvr>
                                        <p:cTn id="20" dur="1" fill="hold">
                                          <p:stCondLst>
                                            <p:cond delay="0"/>
                                          </p:stCondLst>
                                        </p:cTn>
                                        <p:tgtEl>
                                          <p:spTgt spid="109"/>
                                        </p:tgtEl>
                                        <p:attrNameLst>
                                          <p:attrName>style.visibility</p:attrName>
                                        </p:attrNameLst>
                                      </p:cBhvr>
                                      <p:to>
                                        <p:strVal val="visible"/>
                                      </p:to>
                                    </p:set>
                                    <p:anim calcmode="lin" valueType="num">
                                      <p:cBhvr additive="base">
                                        <p:cTn id="21" dur="500" fill="hold"/>
                                        <p:tgtEl>
                                          <p:spTgt spid="109"/>
                                        </p:tgtEl>
                                        <p:attrNameLst>
                                          <p:attrName>ppt_x</p:attrName>
                                        </p:attrNameLst>
                                      </p:cBhvr>
                                      <p:tavLst>
                                        <p:tav tm="0">
                                          <p:val>
                                            <p:strVal val="#ppt_x"/>
                                          </p:val>
                                        </p:tav>
                                        <p:tav tm="100000">
                                          <p:val>
                                            <p:strVal val="#ppt_x"/>
                                          </p:val>
                                        </p:tav>
                                      </p:tavLst>
                                    </p:anim>
                                    <p:anim calcmode="lin" valueType="num">
                                      <p:cBhvr additive="base">
                                        <p:cTn id="22" dur="500" fill="hold"/>
                                        <p:tgtEl>
                                          <p:spTgt spid="109"/>
                                        </p:tgtEl>
                                        <p:attrNameLst>
                                          <p:attrName>ppt_y</p:attrName>
                                        </p:attrNameLst>
                                      </p:cBhvr>
                                      <p:tavLst>
                                        <p:tav tm="0">
                                          <p:val>
                                            <p:strVal val="0-#ppt_h/2"/>
                                          </p:val>
                                        </p:tav>
                                        <p:tav tm="100000">
                                          <p:val>
                                            <p:strVal val="#ppt_y"/>
                                          </p:val>
                                        </p:tav>
                                      </p:tavLst>
                                    </p:anim>
                                  </p:childTnLst>
                                </p:cTn>
                              </p:par>
                            </p:childTnLst>
                          </p:cTn>
                        </p:par>
                        <p:par>
                          <p:cTn id="23" fill="hold">
                            <p:stCondLst>
                              <p:cond delay="1500"/>
                            </p:stCondLst>
                            <p:childTnLst>
                              <p:par>
                                <p:cTn id="24" presetID="2" presetClass="entr" presetSubtype="2" fill="hold" grpId="0" nodeType="afterEffect">
                                  <p:stCondLst>
                                    <p:cond delay="0"/>
                                  </p:stCondLst>
                                  <p:childTnLst>
                                    <p:set>
                                      <p:cBhvr>
                                        <p:cTn id="25" dur="1" fill="hold">
                                          <p:stCondLst>
                                            <p:cond delay="0"/>
                                          </p:stCondLst>
                                        </p:cTn>
                                        <p:tgtEl>
                                          <p:spTgt spid="113"/>
                                        </p:tgtEl>
                                        <p:attrNameLst>
                                          <p:attrName>style.visibility</p:attrName>
                                        </p:attrNameLst>
                                      </p:cBhvr>
                                      <p:to>
                                        <p:strVal val="visible"/>
                                      </p:to>
                                    </p:set>
                                    <p:anim calcmode="lin" valueType="num">
                                      <p:cBhvr additive="base">
                                        <p:cTn id="26" dur="500" fill="hold"/>
                                        <p:tgtEl>
                                          <p:spTgt spid="113"/>
                                        </p:tgtEl>
                                        <p:attrNameLst>
                                          <p:attrName>ppt_x</p:attrName>
                                        </p:attrNameLst>
                                      </p:cBhvr>
                                      <p:tavLst>
                                        <p:tav tm="0">
                                          <p:val>
                                            <p:strVal val="1+#ppt_w/2"/>
                                          </p:val>
                                        </p:tav>
                                        <p:tav tm="100000">
                                          <p:val>
                                            <p:strVal val="#ppt_x"/>
                                          </p:val>
                                        </p:tav>
                                      </p:tavLst>
                                    </p:anim>
                                    <p:anim calcmode="lin" valueType="num">
                                      <p:cBhvr additive="base">
                                        <p:cTn id="27" dur="500" fill="hold"/>
                                        <p:tgtEl>
                                          <p:spTgt spid="113"/>
                                        </p:tgtEl>
                                        <p:attrNameLst>
                                          <p:attrName>ppt_y</p:attrName>
                                        </p:attrNameLst>
                                      </p:cBhvr>
                                      <p:tavLst>
                                        <p:tav tm="0">
                                          <p:val>
                                            <p:strVal val="#ppt_y"/>
                                          </p:val>
                                        </p:tav>
                                        <p:tav tm="100000">
                                          <p:val>
                                            <p:strVal val="#ppt_y"/>
                                          </p:val>
                                        </p:tav>
                                      </p:tavLst>
                                    </p:anim>
                                  </p:childTnLst>
                                </p:cTn>
                              </p:par>
                            </p:childTnLst>
                          </p:cTn>
                        </p:par>
                        <p:par>
                          <p:cTn id="28" fill="hold">
                            <p:stCondLst>
                              <p:cond delay="2000"/>
                            </p:stCondLst>
                            <p:childTnLst>
                              <p:par>
                                <p:cTn id="29" presetID="2" presetClass="entr" presetSubtype="8" fill="hold" grpId="0" nodeType="afterEffect">
                                  <p:stCondLst>
                                    <p:cond delay="0"/>
                                  </p:stCondLst>
                                  <p:childTnLst>
                                    <p:set>
                                      <p:cBhvr>
                                        <p:cTn id="30" dur="1" fill="hold">
                                          <p:stCondLst>
                                            <p:cond delay="0"/>
                                          </p:stCondLst>
                                        </p:cTn>
                                        <p:tgtEl>
                                          <p:spTgt spid="112"/>
                                        </p:tgtEl>
                                        <p:attrNameLst>
                                          <p:attrName>style.visibility</p:attrName>
                                        </p:attrNameLst>
                                      </p:cBhvr>
                                      <p:to>
                                        <p:strVal val="visible"/>
                                      </p:to>
                                    </p:set>
                                    <p:anim calcmode="lin" valueType="num">
                                      <p:cBhvr additive="base">
                                        <p:cTn id="31" dur="500" fill="hold"/>
                                        <p:tgtEl>
                                          <p:spTgt spid="112"/>
                                        </p:tgtEl>
                                        <p:attrNameLst>
                                          <p:attrName>ppt_x</p:attrName>
                                        </p:attrNameLst>
                                      </p:cBhvr>
                                      <p:tavLst>
                                        <p:tav tm="0">
                                          <p:val>
                                            <p:strVal val="0-#ppt_w/2"/>
                                          </p:val>
                                        </p:tav>
                                        <p:tav tm="100000">
                                          <p:val>
                                            <p:strVal val="#ppt_x"/>
                                          </p:val>
                                        </p:tav>
                                      </p:tavLst>
                                    </p:anim>
                                    <p:anim calcmode="lin" valueType="num">
                                      <p:cBhvr additive="base">
                                        <p:cTn id="32" dur="500" fill="hold"/>
                                        <p:tgtEl>
                                          <p:spTgt spid="112"/>
                                        </p:tgtEl>
                                        <p:attrNameLst>
                                          <p:attrName>ppt_y</p:attrName>
                                        </p:attrNameLst>
                                      </p:cBhvr>
                                      <p:tavLst>
                                        <p:tav tm="0">
                                          <p:val>
                                            <p:strVal val="#ppt_y"/>
                                          </p:val>
                                        </p:tav>
                                        <p:tav tm="100000">
                                          <p:val>
                                            <p:strVal val="#ppt_y"/>
                                          </p:val>
                                        </p:tav>
                                      </p:tavLst>
                                    </p:anim>
                                  </p:childTnLst>
                                </p:cTn>
                              </p:par>
                            </p:childTnLst>
                          </p:cTn>
                        </p:par>
                        <p:par>
                          <p:cTn id="33" fill="hold">
                            <p:stCondLst>
                              <p:cond delay="2500"/>
                            </p:stCondLst>
                            <p:childTnLst>
                              <p:par>
                                <p:cTn id="34" presetID="2" presetClass="entr" presetSubtype="8" fill="hold" nodeType="afterEffect">
                                  <p:stCondLst>
                                    <p:cond delay="0"/>
                                  </p:stCondLst>
                                  <p:childTnLst>
                                    <p:set>
                                      <p:cBhvr>
                                        <p:cTn id="35" dur="1" fill="hold">
                                          <p:stCondLst>
                                            <p:cond delay="0"/>
                                          </p:stCondLst>
                                        </p:cTn>
                                        <p:tgtEl>
                                          <p:spTgt spid="110"/>
                                        </p:tgtEl>
                                        <p:attrNameLst>
                                          <p:attrName>style.visibility</p:attrName>
                                        </p:attrNameLst>
                                      </p:cBhvr>
                                      <p:to>
                                        <p:strVal val="visible"/>
                                      </p:to>
                                    </p:set>
                                    <p:anim calcmode="lin" valueType="num">
                                      <p:cBhvr additive="base">
                                        <p:cTn id="36" dur="500" fill="hold"/>
                                        <p:tgtEl>
                                          <p:spTgt spid="110"/>
                                        </p:tgtEl>
                                        <p:attrNameLst>
                                          <p:attrName>ppt_x</p:attrName>
                                        </p:attrNameLst>
                                      </p:cBhvr>
                                      <p:tavLst>
                                        <p:tav tm="0">
                                          <p:val>
                                            <p:strVal val="0-#ppt_w/2"/>
                                          </p:val>
                                        </p:tav>
                                        <p:tav tm="100000">
                                          <p:val>
                                            <p:strVal val="#ppt_x"/>
                                          </p:val>
                                        </p:tav>
                                      </p:tavLst>
                                    </p:anim>
                                    <p:anim calcmode="lin" valueType="num">
                                      <p:cBhvr additive="base">
                                        <p:cTn id="37" dur="500" fill="hold"/>
                                        <p:tgtEl>
                                          <p:spTgt spid="110"/>
                                        </p:tgtEl>
                                        <p:attrNameLst>
                                          <p:attrName>ppt_y</p:attrName>
                                        </p:attrNameLst>
                                      </p:cBhvr>
                                      <p:tavLst>
                                        <p:tav tm="0">
                                          <p:val>
                                            <p:strVal val="#ppt_y"/>
                                          </p:val>
                                        </p:tav>
                                        <p:tav tm="100000">
                                          <p:val>
                                            <p:strVal val="#ppt_y"/>
                                          </p:val>
                                        </p:tav>
                                      </p:tavLst>
                                    </p:anim>
                                  </p:childTnLst>
                                </p:cTn>
                              </p:par>
                            </p:childTnLst>
                          </p:cTn>
                        </p:par>
                      </p:childTnLst>
                    </p:cTn>
                  </p:par>
                  <p:par>
                    <p:cTn id="38" fill="hold">
                      <p:stCondLst>
                        <p:cond delay="indefinite"/>
                      </p:stCondLst>
                      <p:childTnLst>
                        <p:par>
                          <p:cTn id="39" fill="hold">
                            <p:stCondLst>
                              <p:cond delay="0"/>
                            </p:stCondLst>
                            <p:childTnLst>
                              <p:par>
                                <p:cTn id="40" presetID="22" presetClass="entr" presetSubtype="8" fill="hold" nodeType="clickEffect">
                                  <p:stCondLst>
                                    <p:cond delay="0"/>
                                  </p:stCondLst>
                                  <p:childTnLst>
                                    <p:set>
                                      <p:cBhvr>
                                        <p:cTn id="41" dur="1" fill="hold">
                                          <p:stCondLst>
                                            <p:cond delay="0"/>
                                          </p:stCondLst>
                                        </p:cTn>
                                        <p:tgtEl>
                                          <p:spTgt spid="144">
                                            <p:txEl>
                                              <p:pRg st="1" end="1"/>
                                            </p:txEl>
                                          </p:spTgt>
                                        </p:tgtEl>
                                        <p:attrNameLst>
                                          <p:attrName>style.visibility</p:attrName>
                                        </p:attrNameLst>
                                      </p:cBhvr>
                                      <p:to>
                                        <p:strVal val="visible"/>
                                      </p:to>
                                    </p:set>
                                    <p:animEffect transition="in" filter="wipe(left)">
                                      <p:cBhvr>
                                        <p:cTn id="42" dur="500"/>
                                        <p:tgtEl>
                                          <p:spTgt spid="144">
                                            <p:txEl>
                                              <p:pRg st="1" end="1"/>
                                            </p:txEl>
                                          </p:spTgt>
                                        </p:tgtEl>
                                      </p:cBhvr>
                                    </p:animEffect>
                                  </p:childTnLst>
                                </p:cTn>
                              </p:par>
                            </p:childTnLst>
                          </p:cTn>
                        </p:par>
                      </p:childTnLst>
                    </p:cTn>
                  </p:par>
                  <p:par>
                    <p:cTn id="43" fill="hold">
                      <p:stCondLst>
                        <p:cond delay="indefinite"/>
                      </p:stCondLst>
                      <p:childTnLst>
                        <p:par>
                          <p:cTn id="44" fill="hold">
                            <p:stCondLst>
                              <p:cond delay="0"/>
                            </p:stCondLst>
                            <p:childTnLst>
                              <p:par>
                                <p:cTn id="45" presetID="22" presetClass="entr" presetSubtype="8" fill="hold" nodeType="clickEffect">
                                  <p:stCondLst>
                                    <p:cond delay="0"/>
                                  </p:stCondLst>
                                  <p:childTnLst>
                                    <p:set>
                                      <p:cBhvr>
                                        <p:cTn id="46" dur="1" fill="hold">
                                          <p:stCondLst>
                                            <p:cond delay="0"/>
                                          </p:stCondLst>
                                        </p:cTn>
                                        <p:tgtEl>
                                          <p:spTgt spid="144">
                                            <p:txEl>
                                              <p:pRg st="2" end="2"/>
                                            </p:txEl>
                                          </p:spTgt>
                                        </p:tgtEl>
                                        <p:attrNameLst>
                                          <p:attrName>style.visibility</p:attrName>
                                        </p:attrNameLst>
                                      </p:cBhvr>
                                      <p:to>
                                        <p:strVal val="visible"/>
                                      </p:to>
                                    </p:set>
                                    <p:animEffect transition="in" filter="wipe(left)">
                                      <p:cBhvr>
                                        <p:cTn id="47" dur="500"/>
                                        <p:tgtEl>
                                          <p:spTgt spid="144">
                                            <p:txEl>
                                              <p:pRg st="2" end="2"/>
                                            </p:txEl>
                                          </p:spTgt>
                                        </p:tgtEl>
                                      </p:cBhvr>
                                    </p:animEffect>
                                  </p:childTnLst>
                                </p:cTn>
                              </p:par>
                            </p:childTnLst>
                          </p:cTn>
                        </p:par>
                      </p:childTnLst>
                    </p:cTn>
                  </p:par>
                  <p:par>
                    <p:cTn id="48" fill="hold">
                      <p:stCondLst>
                        <p:cond delay="indefinite"/>
                      </p:stCondLst>
                      <p:childTnLst>
                        <p:par>
                          <p:cTn id="49" fill="hold">
                            <p:stCondLst>
                              <p:cond delay="0"/>
                            </p:stCondLst>
                            <p:childTnLst>
                              <p:par>
                                <p:cTn id="50" presetID="22" presetClass="entr" presetSubtype="8" fill="hold" nodeType="clickEffect">
                                  <p:stCondLst>
                                    <p:cond delay="0"/>
                                  </p:stCondLst>
                                  <p:childTnLst>
                                    <p:set>
                                      <p:cBhvr>
                                        <p:cTn id="51" dur="1" fill="hold">
                                          <p:stCondLst>
                                            <p:cond delay="0"/>
                                          </p:stCondLst>
                                        </p:cTn>
                                        <p:tgtEl>
                                          <p:spTgt spid="144">
                                            <p:txEl>
                                              <p:pRg st="3" end="3"/>
                                            </p:txEl>
                                          </p:spTgt>
                                        </p:tgtEl>
                                        <p:attrNameLst>
                                          <p:attrName>style.visibility</p:attrName>
                                        </p:attrNameLst>
                                      </p:cBhvr>
                                      <p:to>
                                        <p:strVal val="visible"/>
                                      </p:to>
                                    </p:set>
                                    <p:animEffect transition="in" filter="wipe(left)">
                                      <p:cBhvr>
                                        <p:cTn id="52" dur="500"/>
                                        <p:tgtEl>
                                          <p:spTgt spid="144">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6" grpId="0" animBg="1"/>
      <p:bldP spid="109" grpId="0" animBg="1"/>
      <p:bldP spid="112" grpId="0" animBg="1"/>
      <p:bldP spid="113" grpId="0" animBg="1"/>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标题 3">
            <a:extLst>
              <a:ext uri="{FF2B5EF4-FFF2-40B4-BE49-F238E27FC236}">
                <a16:creationId xmlns:a16="http://schemas.microsoft.com/office/drawing/2014/main" id="{A3557054-D826-9F4E-A18F-AE9DEA5A0C65}"/>
              </a:ext>
            </a:extLst>
          </p:cNvPr>
          <p:cNvSpPr>
            <a:spLocks noGrp="1"/>
          </p:cNvSpPr>
          <p:nvPr>
            <p:ph type="title"/>
          </p:nvPr>
        </p:nvSpPr>
        <p:spPr/>
        <p:txBody>
          <a:bodyPr>
            <a:normAutofit/>
          </a:bodyPr>
          <a:lstStyle/>
          <a:p>
            <a:r>
              <a:rPr kumimoji="1" lang="en-US" altLang="zh-CN" dirty="0"/>
              <a:t>1.1</a:t>
            </a:r>
            <a:r>
              <a:rPr kumimoji="1" lang="zh-CN" altLang="en-US" dirty="0"/>
              <a:t> 半导体二极管的开关特性</a:t>
            </a:r>
          </a:p>
        </p:txBody>
      </p:sp>
      <p:sp>
        <p:nvSpPr>
          <p:cNvPr id="30" name="Text Box 3">
            <a:extLst>
              <a:ext uri="{FF2B5EF4-FFF2-40B4-BE49-F238E27FC236}">
                <a16:creationId xmlns:a16="http://schemas.microsoft.com/office/drawing/2014/main" id="{66035E2B-2067-AF83-022C-DC63865AF652}"/>
              </a:ext>
            </a:extLst>
          </p:cNvPr>
          <p:cNvSpPr txBox="1">
            <a:spLocks noChangeArrowheads="1"/>
          </p:cNvSpPr>
          <p:nvPr/>
        </p:nvSpPr>
        <p:spPr bwMode="auto">
          <a:xfrm>
            <a:off x="0" y="831424"/>
            <a:ext cx="1219200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zh-CN" altLang="en-US" dirty="0">
                <a:solidFill>
                  <a:srgbClr val="0033CC"/>
                </a:solidFill>
              </a:rPr>
              <a:t>一、动态特性</a:t>
            </a:r>
            <a:r>
              <a:rPr lang="en-US" altLang="zh-CN" dirty="0">
                <a:solidFill>
                  <a:srgbClr val="0033CC"/>
                </a:solidFill>
              </a:rPr>
              <a:t>	2.</a:t>
            </a:r>
            <a:r>
              <a:rPr lang="zh-CN" altLang="en-US" dirty="0">
                <a:solidFill>
                  <a:srgbClr val="0033CC"/>
                </a:solidFill>
              </a:rPr>
              <a:t>  二极管的开关时间</a:t>
            </a:r>
          </a:p>
        </p:txBody>
      </p:sp>
      <p:grpSp>
        <p:nvGrpSpPr>
          <p:cNvPr id="88" name="Group 79">
            <a:extLst>
              <a:ext uri="{FF2B5EF4-FFF2-40B4-BE49-F238E27FC236}">
                <a16:creationId xmlns:a16="http://schemas.microsoft.com/office/drawing/2014/main" id="{2970F734-AFB5-471F-13D4-464FC0276737}"/>
              </a:ext>
            </a:extLst>
          </p:cNvPr>
          <p:cNvGrpSpPr>
            <a:grpSpLocks/>
          </p:cNvGrpSpPr>
          <p:nvPr/>
        </p:nvGrpSpPr>
        <p:grpSpPr bwMode="auto">
          <a:xfrm>
            <a:off x="8251825" y="619433"/>
            <a:ext cx="3940175" cy="2265363"/>
            <a:chOff x="2818" y="1235"/>
            <a:chExt cx="2482" cy="1427"/>
          </a:xfrm>
        </p:grpSpPr>
        <p:sp>
          <p:nvSpPr>
            <p:cNvPr id="89" name="Oval 80">
              <a:extLst>
                <a:ext uri="{FF2B5EF4-FFF2-40B4-BE49-F238E27FC236}">
                  <a16:creationId xmlns:a16="http://schemas.microsoft.com/office/drawing/2014/main" id="{19C4E10E-8815-9659-951D-C37A7B111A6F}"/>
                </a:ext>
              </a:extLst>
            </p:cNvPr>
            <p:cNvSpPr>
              <a:spLocks noChangeArrowheads="1"/>
            </p:cNvSpPr>
            <p:nvPr/>
          </p:nvSpPr>
          <p:spPr bwMode="auto">
            <a:xfrm>
              <a:off x="2972" y="2039"/>
              <a:ext cx="226" cy="226"/>
            </a:xfrm>
            <a:prstGeom prst="ellipse">
              <a:avLst/>
            </a:prstGeom>
            <a:solidFill>
              <a:srgbClr val="CCFFFF"/>
            </a:solidFill>
            <a:ln w="381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90" name="Line 81">
              <a:extLst>
                <a:ext uri="{FF2B5EF4-FFF2-40B4-BE49-F238E27FC236}">
                  <a16:creationId xmlns:a16="http://schemas.microsoft.com/office/drawing/2014/main" id="{643DCF88-E80C-2996-7FBB-CA6A542A61B7}"/>
                </a:ext>
              </a:extLst>
            </p:cNvPr>
            <p:cNvSpPr>
              <a:spLocks noChangeShapeType="1"/>
            </p:cNvSpPr>
            <p:nvPr/>
          </p:nvSpPr>
          <p:spPr bwMode="auto">
            <a:xfrm>
              <a:off x="3088" y="1675"/>
              <a:ext cx="1754"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91" name="AutoShape 82">
              <a:extLst>
                <a:ext uri="{FF2B5EF4-FFF2-40B4-BE49-F238E27FC236}">
                  <a16:creationId xmlns:a16="http://schemas.microsoft.com/office/drawing/2014/main" id="{B4F6F31C-9944-6745-AC51-65BA7B92AE52}"/>
                </a:ext>
              </a:extLst>
            </p:cNvPr>
            <p:cNvSpPr>
              <a:spLocks noChangeArrowheads="1"/>
            </p:cNvSpPr>
            <p:nvPr/>
          </p:nvSpPr>
          <p:spPr bwMode="auto">
            <a:xfrm rot="5400000">
              <a:off x="3696" y="1556"/>
              <a:ext cx="226" cy="227"/>
            </a:xfrm>
            <a:prstGeom prst="triangle">
              <a:avLst>
                <a:gd name="adj" fmla="val 50000"/>
              </a:avLst>
            </a:prstGeom>
            <a:noFill/>
            <a:ln w="3810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92" name="Line 83">
              <a:extLst>
                <a:ext uri="{FF2B5EF4-FFF2-40B4-BE49-F238E27FC236}">
                  <a16:creationId xmlns:a16="http://schemas.microsoft.com/office/drawing/2014/main" id="{CA70F8D9-D028-7D8D-0074-BC17964F47EC}"/>
                </a:ext>
              </a:extLst>
            </p:cNvPr>
            <p:cNvSpPr>
              <a:spLocks noChangeShapeType="1"/>
            </p:cNvSpPr>
            <p:nvPr/>
          </p:nvSpPr>
          <p:spPr bwMode="auto">
            <a:xfrm>
              <a:off x="3929" y="1573"/>
              <a:ext cx="0" cy="227"/>
            </a:xfrm>
            <a:prstGeom prst="line">
              <a:avLst/>
            </a:prstGeom>
            <a:noFill/>
            <a:ln w="571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93" name="Line 84">
              <a:extLst>
                <a:ext uri="{FF2B5EF4-FFF2-40B4-BE49-F238E27FC236}">
                  <a16:creationId xmlns:a16="http://schemas.microsoft.com/office/drawing/2014/main" id="{96079208-678D-E5D5-7CFC-83640AC7DF72}"/>
                </a:ext>
              </a:extLst>
            </p:cNvPr>
            <p:cNvSpPr>
              <a:spLocks noChangeShapeType="1"/>
            </p:cNvSpPr>
            <p:nvPr/>
          </p:nvSpPr>
          <p:spPr bwMode="auto">
            <a:xfrm>
              <a:off x="3090" y="1664"/>
              <a:ext cx="0" cy="998"/>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94" name="Rectangle 85">
              <a:extLst>
                <a:ext uri="{FF2B5EF4-FFF2-40B4-BE49-F238E27FC236}">
                  <a16:creationId xmlns:a16="http://schemas.microsoft.com/office/drawing/2014/main" id="{144A0B71-C965-7BA6-88CE-3E8C25DCF635}"/>
                </a:ext>
              </a:extLst>
            </p:cNvPr>
            <p:cNvSpPr>
              <a:spLocks noChangeArrowheads="1"/>
            </p:cNvSpPr>
            <p:nvPr/>
          </p:nvSpPr>
          <p:spPr bwMode="auto">
            <a:xfrm>
              <a:off x="4769" y="1999"/>
              <a:ext cx="136" cy="363"/>
            </a:xfrm>
            <a:prstGeom prst="rect">
              <a:avLst/>
            </a:prstGeom>
            <a:solidFill>
              <a:srgbClr val="CCFFFF"/>
            </a:solidFill>
            <a:ln w="3810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95" name="Line 86">
              <a:extLst>
                <a:ext uri="{FF2B5EF4-FFF2-40B4-BE49-F238E27FC236}">
                  <a16:creationId xmlns:a16="http://schemas.microsoft.com/office/drawing/2014/main" id="{A116677A-996D-AFBE-1F55-50EACBC59CFF}"/>
                </a:ext>
              </a:extLst>
            </p:cNvPr>
            <p:cNvSpPr>
              <a:spLocks noChangeShapeType="1"/>
            </p:cNvSpPr>
            <p:nvPr/>
          </p:nvSpPr>
          <p:spPr bwMode="auto">
            <a:xfrm>
              <a:off x="3092" y="2654"/>
              <a:ext cx="1758"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96" name="Text Box 87">
              <a:extLst>
                <a:ext uri="{FF2B5EF4-FFF2-40B4-BE49-F238E27FC236}">
                  <a16:creationId xmlns:a16="http://schemas.microsoft.com/office/drawing/2014/main" id="{30008503-97FD-92F5-06C7-4082C3E4A996}"/>
                </a:ext>
              </a:extLst>
            </p:cNvPr>
            <p:cNvSpPr txBox="1">
              <a:spLocks noChangeArrowheads="1"/>
            </p:cNvSpPr>
            <p:nvPr/>
          </p:nvSpPr>
          <p:spPr bwMode="auto">
            <a:xfrm>
              <a:off x="3686" y="1235"/>
              <a:ext cx="278"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kumimoji="0" lang="en-US" altLang="zh-CN">
                  <a:solidFill>
                    <a:srgbClr val="FF0066"/>
                  </a:solidFill>
                </a:rPr>
                <a:t>D</a:t>
              </a:r>
            </a:p>
          </p:txBody>
        </p:sp>
        <p:sp>
          <p:nvSpPr>
            <p:cNvPr id="97" name="Text Box 88">
              <a:extLst>
                <a:ext uri="{FF2B5EF4-FFF2-40B4-BE49-F238E27FC236}">
                  <a16:creationId xmlns:a16="http://schemas.microsoft.com/office/drawing/2014/main" id="{9DA7305A-FFF7-E87F-514B-5ACEA2DFA01D}"/>
                </a:ext>
              </a:extLst>
            </p:cNvPr>
            <p:cNvSpPr txBox="1">
              <a:spLocks noChangeArrowheads="1"/>
            </p:cNvSpPr>
            <p:nvPr/>
          </p:nvSpPr>
          <p:spPr bwMode="auto">
            <a:xfrm>
              <a:off x="3249" y="2027"/>
              <a:ext cx="116"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kumimoji="0" lang="zh-CN" altLang="zh-CN" sz="1800" b="0">
                <a:latin typeface="Arial" panose="020B0604020202020204" pitchFamily="34" charset="0"/>
              </a:endParaRPr>
            </a:p>
          </p:txBody>
        </p:sp>
        <p:sp>
          <p:nvSpPr>
            <p:cNvPr id="98" name="Text Box 89">
              <a:extLst>
                <a:ext uri="{FF2B5EF4-FFF2-40B4-BE49-F238E27FC236}">
                  <a16:creationId xmlns:a16="http://schemas.microsoft.com/office/drawing/2014/main" id="{B50354D3-54AA-F327-0835-2CF5B964ADDB}"/>
                </a:ext>
              </a:extLst>
            </p:cNvPr>
            <p:cNvSpPr txBox="1">
              <a:spLocks noChangeArrowheads="1"/>
            </p:cNvSpPr>
            <p:nvPr/>
          </p:nvSpPr>
          <p:spPr bwMode="auto">
            <a:xfrm>
              <a:off x="2818" y="1705"/>
              <a:ext cx="228"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kumimoji="0" lang="en-US" altLang="zh-CN">
                  <a:solidFill>
                    <a:srgbClr val="FF0066"/>
                  </a:solidFill>
                  <a:latin typeface="宋体" panose="02010600030101010101" pitchFamily="2" charset="-122"/>
                </a:rPr>
                <a:t>+</a:t>
              </a:r>
            </a:p>
          </p:txBody>
        </p:sp>
        <p:sp>
          <p:nvSpPr>
            <p:cNvPr id="99" name="Text Box 90">
              <a:extLst>
                <a:ext uri="{FF2B5EF4-FFF2-40B4-BE49-F238E27FC236}">
                  <a16:creationId xmlns:a16="http://schemas.microsoft.com/office/drawing/2014/main" id="{85BFF8D3-7C55-B0E0-F3B8-345AD23652FF}"/>
                </a:ext>
              </a:extLst>
            </p:cNvPr>
            <p:cNvSpPr txBox="1">
              <a:spLocks noChangeArrowheads="1"/>
            </p:cNvSpPr>
            <p:nvPr/>
          </p:nvSpPr>
          <p:spPr bwMode="auto">
            <a:xfrm>
              <a:off x="2829" y="2232"/>
              <a:ext cx="228"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kumimoji="0" lang="en-US" altLang="zh-CN">
                  <a:solidFill>
                    <a:srgbClr val="FF0066"/>
                  </a:solidFill>
                  <a:latin typeface="宋体" panose="02010600030101010101" pitchFamily="2" charset="-122"/>
                </a:rPr>
                <a:t>-</a:t>
              </a:r>
            </a:p>
          </p:txBody>
        </p:sp>
        <p:graphicFrame>
          <p:nvGraphicFramePr>
            <p:cNvPr id="100" name="Object 91">
              <a:extLst>
                <a:ext uri="{FF2B5EF4-FFF2-40B4-BE49-F238E27FC236}">
                  <a16:creationId xmlns:a16="http://schemas.microsoft.com/office/drawing/2014/main" id="{680A5575-959F-ABA0-BF99-D52EC1D06001}"/>
                </a:ext>
              </a:extLst>
            </p:cNvPr>
            <p:cNvGraphicFramePr>
              <a:graphicFrameLocks noChangeAspect="1"/>
            </p:cNvGraphicFramePr>
            <p:nvPr/>
          </p:nvGraphicFramePr>
          <p:xfrm>
            <a:off x="3238" y="1964"/>
            <a:ext cx="292" cy="366"/>
          </p:xfrm>
          <a:graphic>
            <a:graphicData uri="http://schemas.openxmlformats.org/presentationml/2006/ole">
              <mc:AlternateContent xmlns:mc="http://schemas.openxmlformats.org/markup-compatibility/2006">
                <mc:Choice xmlns:v="urn:schemas-microsoft-com:vml" Requires="v">
                  <p:oleObj name="公式" r:id="rId2" imgW="133470" imgH="180855" progId="Equation.3">
                    <p:embed/>
                  </p:oleObj>
                </mc:Choice>
                <mc:Fallback>
                  <p:oleObj name="公式" r:id="rId2" imgW="133470" imgH="180855" progId="Equation.3">
                    <p:embed/>
                    <p:pic>
                      <p:nvPicPr>
                        <p:cNvPr id="100" name="Object 91">
                          <a:extLst>
                            <a:ext uri="{FF2B5EF4-FFF2-40B4-BE49-F238E27FC236}">
                              <a16:creationId xmlns:a16="http://schemas.microsoft.com/office/drawing/2014/main" id="{680A5575-959F-ABA0-BF99-D52EC1D0600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238" y="1964"/>
                          <a:ext cx="292" cy="36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101" name="Line 92">
              <a:extLst>
                <a:ext uri="{FF2B5EF4-FFF2-40B4-BE49-F238E27FC236}">
                  <a16:creationId xmlns:a16="http://schemas.microsoft.com/office/drawing/2014/main" id="{261EAF37-4E85-AC32-F892-B81282DCC8E4}"/>
                </a:ext>
              </a:extLst>
            </p:cNvPr>
            <p:cNvSpPr>
              <a:spLocks noChangeShapeType="1"/>
            </p:cNvSpPr>
            <p:nvPr/>
          </p:nvSpPr>
          <p:spPr bwMode="auto">
            <a:xfrm flipV="1">
              <a:off x="4833" y="1666"/>
              <a:ext cx="0" cy="334"/>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02" name="Line 93">
              <a:extLst>
                <a:ext uri="{FF2B5EF4-FFF2-40B4-BE49-F238E27FC236}">
                  <a16:creationId xmlns:a16="http://schemas.microsoft.com/office/drawing/2014/main" id="{D168F694-963F-F052-3A97-45E72F0A4C57}"/>
                </a:ext>
              </a:extLst>
            </p:cNvPr>
            <p:cNvSpPr>
              <a:spLocks noChangeShapeType="1"/>
            </p:cNvSpPr>
            <p:nvPr/>
          </p:nvSpPr>
          <p:spPr bwMode="auto">
            <a:xfrm flipV="1">
              <a:off x="4841" y="2359"/>
              <a:ext cx="0" cy="301"/>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03" name="Text Box 94">
              <a:extLst>
                <a:ext uri="{FF2B5EF4-FFF2-40B4-BE49-F238E27FC236}">
                  <a16:creationId xmlns:a16="http://schemas.microsoft.com/office/drawing/2014/main" id="{7C1079F1-11B3-D85A-A200-B38774151676}"/>
                </a:ext>
              </a:extLst>
            </p:cNvPr>
            <p:cNvSpPr txBox="1">
              <a:spLocks noChangeArrowheads="1"/>
            </p:cNvSpPr>
            <p:nvPr/>
          </p:nvSpPr>
          <p:spPr bwMode="auto">
            <a:xfrm>
              <a:off x="4932" y="1705"/>
              <a:ext cx="224"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kumimoji="0" lang="en-US" altLang="zh-CN">
                  <a:solidFill>
                    <a:srgbClr val="FF0066"/>
                  </a:solidFill>
                  <a:latin typeface="宋体" panose="02010600030101010101" pitchFamily="2" charset="-122"/>
                </a:rPr>
                <a:t>+</a:t>
              </a:r>
            </a:p>
          </p:txBody>
        </p:sp>
        <p:sp>
          <p:nvSpPr>
            <p:cNvPr id="104" name="Text Box 95">
              <a:extLst>
                <a:ext uri="{FF2B5EF4-FFF2-40B4-BE49-F238E27FC236}">
                  <a16:creationId xmlns:a16="http://schemas.microsoft.com/office/drawing/2014/main" id="{DF6D9FBF-33F9-E229-EB28-55151D8DE020}"/>
                </a:ext>
              </a:extLst>
            </p:cNvPr>
            <p:cNvSpPr txBox="1">
              <a:spLocks noChangeArrowheads="1"/>
            </p:cNvSpPr>
            <p:nvPr/>
          </p:nvSpPr>
          <p:spPr bwMode="auto">
            <a:xfrm>
              <a:off x="4973" y="2233"/>
              <a:ext cx="228"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kumimoji="0" lang="en-US" altLang="zh-CN">
                  <a:solidFill>
                    <a:srgbClr val="FF0066"/>
                  </a:solidFill>
                  <a:latin typeface="宋体" panose="02010600030101010101" pitchFamily="2" charset="-122"/>
                </a:rPr>
                <a:t>-</a:t>
              </a:r>
            </a:p>
          </p:txBody>
        </p:sp>
        <p:graphicFrame>
          <p:nvGraphicFramePr>
            <p:cNvPr id="105" name="Object 96">
              <a:extLst>
                <a:ext uri="{FF2B5EF4-FFF2-40B4-BE49-F238E27FC236}">
                  <a16:creationId xmlns:a16="http://schemas.microsoft.com/office/drawing/2014/main" id="{D0EF7E52-AC72-76EC-5FC8-A39269780B61}"/>
                </a:ext>
              </a:extLst>
            </p:cNvPr>
            <p:cNvGraphicFramePr>
              <a:graphicFrameLocks noChangeAspect="1"/>
            </p:cNvGraphicFramePr>
            <p:nvPr/>
          </p:nvGraphicFramePr>
          <p:xfrm>
            <a:off x="4949" y="1978"/>
            <a:ext cx="351" cy="366"/>
          </p:xfrm>
          <a:graphic>
            <a:graphicData uri="http://schemas.openxmlformats.org/presentationml/2006/ole">
              <mc:AlternateContent xmlns:mc="http://schemas.openxmlformats.org/markup-compatibility/2006">
                <mc:Choice xmlns:v="urn:schemas-microsoft-com:vml" Requires="v">
                  <p:oleObj name="公式" r:id="rId4" imgW="171566" imgH="180855" progId="Equation.3">
                    <p:embed/>
                  </p:oleObj>
                </mc:Choice>
                <mc:Fallback>
                  <p:oleObj name="公式" r:id="rId4" imgW="171566" imgH="180855" progId="Equation.3">
                    <p:embed/>
                    <p:pic>
                      <p:nvPicPr>
                        <p:cNvPr id="105" name="Object 96">
                          <a:extLst>
                            <a:ext uri="{FF2B5EF4-FFF2-40B4-BE49-F238E27FC236}">
                              <a16:creationId xmlns:a16="http://schemas.microsoft.com/office/drawing/2014/main" id="{D0EF7E52-AC72-76EC-5FC8-A39269780B61}"/>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949" y="1978"/>
                          <a:ext cx="351" cy="36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p:cxnSp>
        <p:nvCxnSpPr>
          <p:cNvPr id="5" name="直线箭头连接符 4">
            <a:extLst>
              <a:ext uri="{FF2B5EF4-FFF2-40B4-BE49-F238E27FC236}">
                <a16:creationId xmlns:a16="http://schemas.microsoft.com/office/drawing/2014/main" id="{0212912F-AE51-3D47-522D-2C0AAE2D06A8}"/>
              </a:ext>
            </a:extLst>
          </p:cNvPr>
          <p:cNvCxnSpPr/>
          <p:nvPr/>
        </p:nvCxnSpPr>
        <p:spPr>
          <a:xfrm>
            <a:off x="9602095" y="1776721"/>
            <a:ext cx="686398" cy="0"/>
          </a:xfrm>
          <a:prstGeom prst="straightConnector1">
            <a:avLst/>
          </a:prstGeom>
          <a:ln w="25400">
            <a:solidFill>
              <a:schemeClr val="tx1"/>
            </a:solidFill>
            <a:tailEnd type="stealth" w="lg" len="lg"/>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xmlns:a14="http://schemas.microsoft.com/office/drawing/2010/main">
        <mc:Choice Requires="a14">
          <p:sp>
            <p:nvSpPr>
              <p:cNvPr id="6" name="文本框 5">
                <a:extLst>
                  <a:ext uri="{FF2B5EF4-FFF2-40B4-BE49-F238E27FC236}">
                    <a16:creationId xmlns:a16="http://schemas.microsoft.com/office/drawing/2014/main" id="{B0F3AD84-6AF3-DFE8-E1F8-4FAC4542978F}"/>
                  </a:ext>
                </a:extLst>
              </p:cNvPr>
              <p:cNvSpPr txBox="1"/>
              <p:nvPr/>
            </p:nvSpPr>
            <p:spPr>
              <a:xfrm>
                <a:off x="9945145" y="1795403"/>
                <a:ext cx="420436" cy="430887"/>
              </a:xfrm>
              <a:prstGeom prst="rect">
                <a:avLst/>
              </a:prstGeom>
              <a:noFill/>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sSub>
                        <m:sSubPr>
                          <m:ctrlPr>
                            <a:rPr kumimoji="1" lang="en-US" altLang="zh-CN" sz="2800" b="0" i="1" smtClean="0">
                              <a:solidFill>
                                <a:srgbClr val="FF0000"/>
                              </a:solidFill>
                              <a:latin typeface="Cambria Math" panose="02040503050406030204" pitchFamily="18" charset="0"/>
                            </a:rPr>
                          </m:ctrlPr>
                        </m:sSubPr>
                        <m:e>
                          <m:r>
                            <a:rPr kumimoji="1" lang="en-US" altLang="zh-CN" sz="2800" b="0" i="1" smtClean="0">
                              <a:solidFill>
                                <a:srgbClr val="FF0000"/>
                              </a:solidFill>
                              <a:latin typeface="Cambria Math" panose="02040503050406030204" pitchFamily="18" charset="0"/>
                            </a:rPr>
                            <m:t>𝑖</m:t>
                          </m:r>
                        </m:e>
                        <m:sub>
                          <m:r>
                            <a:rPr kumimoji="1" lang="en-US" altLang="zh-CN" sz="2800" b="0" i="1" smtClean="0">
                              <a:solidFill>
                                <a:srgbClr val="FF0000"/>
                              </a:solidFill>
                              <a:latin typeface="Cambria Math" panose="02040503050406030204" pitchFamily="18" charset="0"/>
                            </a:rPr>
                            <m:t>𝐷</m:t>
                          </m:r>
                        </m:sub>
                      </m:sSub>
                    </m:oMath>
                  </m:oMathPara>
                </a14:m>
                <a:endParaRPr kumimoji="1" lang="zh-CN" altLang="en-US" sz="2800" dirty="0">
                  <a:solidFill>
                    <a:srgbClr val="FF0000"/>
                  </a:solidFill>
                </a:endParaRPr>
              </a:p>
            </p:txBody>
          </p:sp>
        </mc:Choice>
        <mc:Fallback xmlns="">
          <p:sp>
            <p:nvSpPr>
              <p:cNvPr id="6" name="文本框 5">
                <a:extLst>
                  <a:ext uri="{FF2B5EF4-FFF2-40B4-BE49-F238E27FC236}">
                    <a16:creationId xmlns:a16="http://schemas.microsoft.com/office/drawing/2014/main" id="{B0F3AD84-6AF3-DFE8-E1F8-4FAC4542978F}"/>
                  </a:ext>
                </a:extLst>
              </p:cNvPr>
              <p:cNvSpPr txBox="1">
                <a:spLocks noRot="1" noChangeAspect="1" noMove="1" noResize="1" noEditPoints="1" noAdjustHandles="1" noChangeArrowheads="1" noChangeShapeType="1" noTextEdit="1"/>
              </p:cNvSpPr>
              <p:nvPr/>
            </p:nvSpPr>
            <p:spPr>
              <a:xfrm>
                <a:off x="9945145" y="1795403"/>
                <a:ext cx="420436" cy="430887"/>
              </a:xfrm>
              <a:prstGeom prst="rect">
                <a:avLst/>
              </a:prstGeom>
              <a:blipFill>
                <a:blip r:embed="rId6"/>
                <a:stretch>
                  <a:fillRect l="-14286" r="-2857" b="-11429"/>
                </a:stretch>
              </a:blipFill>
            </p:spPr>
            <p:txBody>
              <a:bodyPr/>
              <a:lstStyle/>
              <a:p>
                <a:r>
                  <a:rPr lang="zh-CN" altLang="en-US">
                    <a:noFill/>
                  </a:rPr>
                  <a:t> </a:t>
                </a:r>
              </a:p>
            </p:txBody>
          </p:sp>
        </mc:Fallback>
      </mc:AlternateContent>
      <p:sp>
        <p:nvSpPr>
          <p:cNvPr id="107" name="Line 16">
            <a:extLst>
              <a:ext uri="{FF2B5EF4-FFF2-40B4-BE49-F238E27FC236}">
                <a16:creationId xmlns:a16="http://schemas.microsoft.com/office/drawing/2014/main" id="{4C0CE015-0128-79FC-0AEE-8088C88E9664}"/>
              </a:ext>
            </a:extLst>
          </p:cNvPr>
          <p:cNvSpPr>
            <a:spLocks noChangeShapeType="1"/>
          </p:cNvSpPr>
          <p:nvPr/>
        </p:nvSpPr>
        <p:spPr bwMode="auto">
          <a:xfrm>
            <a:off x="4341019" y="2436268"/>
            <a:ext cx="0" cy="1654175"/>
          </a:xfrm>
          <a:prstGeom prst="line">
            <a:avLst/>
          </a:prstGeom>
          <a:noFill/>
          <a:ln w="2857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08" name="Line 30">
            <a:extLst>
              <a:ext uri="{FF2B5EF4-FFF2-40B4-BE49-F238E27FC236}">
                <a16:creationId xmlns:a16="http://schemas.microsoft.com/office/drawing/2014/main" id="{4B569E86-0BFA-C5A9-1202-6CBB3A592BD7}"/>
              </a:ext>
            </a:extLst>
          </p:cNvPr>
          <p:cNvSpPr>
            <a:spLocks noChangeShapeType="1"/>
          </p:cNvSpPr>
          <p:nvPr/>
        </p:nvSpPr>
        <p:spPr bwMode="auto">
          <a:xfrm>
            <a:off x="4839494" y="3179218"/>
            <a:ext cx="0" cy="914400"/>
          </a:xfrm>
          <a:prstGeom prst="line">
            <a:avLst/>
          </a:prstGeom>
          <a:noFill/>
          <a:ln w="2857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aphicFrame>
        <p:nvGraphicFramePr>
          <p:cNvPr id="111" name="Object 39">
            <a:extLst>
              <a:ext uri="{FF2B5EF4-FFF2-40B4-BE49-F238E27FC236}">
                <a16:creationId xmlns:a16="http://schemas.microsoft.com/office/drawing/2014/main" id="{B86C086E-A64E-77A9-1CF3-9994476C743C}"/>
              </a:ext>
            </a:extLst>
          </p:cNvPr>
          <p:cNvGraphicFramePr>
            <a:graphicFrameLocks noChangeAspect="1"/>
          </p:cNvGraphicFramePr>
          <p:nvPr>
            <p:extLst>
              <p:ext uri="{D42A27DB-BD31-4B8C-83A1-F6EECF244321}">
                <p14:modId xmlns:p14="http://schemas.microsoft.com/office/powerpoint/2010/main" val="3548940759"/>
              </p:ext>
            </p:extLst>
          </p:nvPr>
        </p:nvGraphicFramePr>
        <p:xfrm>
          <a:off x="4348957" y="4084093"/>
          <a:ext cx="508000" cy="506412"/>
        </p:xfrm>
        <a:graphic>
          <a:graphicData uri="http://schemas.openxmlformats.org/presentationml/2006/ole">
            <mc:AlternateContent xmlns:mc="http://schemas.openxmlformats.org/markup-compatibility/2006">
              <mc:Choice xmlns:v="urn:schemas-microsoft-com:vml" Requires="v">
                <p:oleObj name="Equation" r:id="rId7" imgW="142927" imgH="142795" progId="Equation.3">
                  <p:embed/>
                </p:oleObj>
              </mc:Choice>
              <mc:Fallback>
                <p:oleObj name="Equation" r:id="rId7" imgW="142927" imgH="142795" progId="Equation.3">
                  <p:embed/>
                  <p:pic>
                    <p:nvPicPr>
                      <p:cNvPr id="111" name="Object 39">
                        <a:extLst>
                          <a:ext uri="{FF2B5EF4-FFF2-40B4-BE49-F238E27FC236}">
                            <a16:creationId xmlns:a16="http://schemas.microsoft.com/office/drawing/2014/main" id="{B86C086E-A64E-77A9-1CF3-9994476C743C}"/>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4348957" y="4084093"/>
                        <a:ext cx="508000" cy="50641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114" name="Line 45">
            <a:extLst>
              <a:ext uri="{FF2B5EF4-FFF2-40B4-BE49-F238E27FC236}">
                <a16:creationId xmlns:a16="http://schemas.microsoft.com/office/drawing/2014/main" id="{C05BCF23-B973-7DFD-080F-79A5F6FBD4C8}"/>
              </a:ext>
            </a:extLst>
          </p:cNvPr>
          <p:cNvSpPr>
            <a:spLocks noChangeShapeType="1"/>
          </p:cNvSpPr>
          <p:nvPr/>
        </p:nvSpPr>
        <p:spPr bwMode="auto">
          <a:xfrm>
            <a:off x="4001294" y="3998368"/>
            <a:ext cx="304800" cy="0"/>
          </a:xfrm>
          <a:prstGeom prst="line">
            <a:avLst/>
          </a:prstGeom>
          <a:noFill/>
          <a:ln w="28575">
            <a:solidFill>
              <a:schemeClr val="tx1"/>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15" name="Line 46">
            <a:extLst>
              <a:ext uri="{FF2B5EF4-FFF2-40B4-BE49-F238E27FC236}">
                <a16:creationId xmlns:a16="http://schemas.microsoft.com/office/drawing/2014/main" id="{B1E5F242-1B39-38DF-57DA-FC14821297F5}"/>
              </a:ext>
            </a:extLst>
          </p:cNvPr>
          <p:cNvSpPr>
            <a:spLocks noChangeShapeType="1"/>
          </p:cNvSpPr>
          <p:nvPr/>
        </p:nvSpPr>
        <p:spPr bwMode="auto">
          <a:xfrm flipH="1">
            <a:off x="4868069" y="3998368"/>
            <a:ext cx="304800" cy="0"/>
          </a:xfrm>
          <a:prstGeom prst="line">
            <a:avLst/>
          </a:prstGeom>
          <a:noFill/>
          <a:ln w="28575">
            <a:solidFill>
              <a:schemeClr val="tx1"/>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nvGrpSpPr>
          <p:cNvPr id="116" name="Group 52">
            <a:extLst>
              <a:ext uri="{FF2B5EF4-FFF2-40B4-BE49-F238E27FC236}">
                <a16:creationId xmlns:a16="http://schemas.microsoft.com/office/drawing/2014/main" id="{FB32E905-FE89-21E3-78A0-0460B48462BD}"/>
              </a:ext>
            </a:extLst>
          </p:cNvPr>
          <p:cNvGrpSpPr>
            <a:grpSpLocks/>
          </p:cNvGrpSpPr>
          <p:nvPr/>
        </p:nvGrpSpPr>
        <p:grpSpPr bwMode="auto">
          <a:xfrm>
            <a:off x="1737519" y="1269455"/>
            <a:ext cx="3897313" cy="2940050"/>
            <a:chOff x="2927" y="1788"/>
            <a:chExt cx="2455" cy="1852"/>
          </a:xfrm>
        </p:grpSpPr>
        <p:sp>
          <p:nvSpPr>
            <p:cNvPr id="117" name="Line 18">
              <a:extLst>
                <a:ext uri="{FF2B5EF4-FFF2-40B4-BE49-F238E27FC236}">
                  <a16:creationId xmlns:a16="http://schemas.microsoft.com/office/drawing/2014/main" id="{D66720F7-DDF5-8746-ED07-6AAE75515DF6}"/>
                </a:ext>
              </a:extLst>
            </p:cNvPr>
            <p:cNvSpPr>
              <a:spLocks noChangeShapeType="1"/>
            </p:cNvSpPr>
            <p:nvPr/>
          </p:nvSpPr>
          <p:spPr bwMode="auto">
            <a:xfrm>
              <a:off x="3160" y="2342"/>
              <a:ext cx="1996" cy="0"/>
            </a:xfrm>
            <a:prstGeom prst="line">
              <a:avLst/>
            </a:prstGeom>
            <a:noFill/>
            <a:ln w="28575">
              <a:solidFill>
                <a:schemeClr val="tx1"/>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nvGrpSpPr>
            <p:cNvPr id="118" name="Group 51">
              <a:extLst>
                <a:ext uri="{FF2B5EF4-FFF2-40B4-BE49-F238E27FC236}">
                  <a16:creationId xmlns:a16="http://schemas.microsoft.com/office/drawing/2014/main" id="{6EA8D887-FB78-C0AD-D1BF-56BC6E4E921D}"/>
                </a:ext>
              </a:extLst>
            </p:cNvPr>
            <p:cNvGrpSpPr>
              <a:grpSpLocks/>
            </p:cNvGrpSpPr>
            <p:nvPr/>
          </p:nvGrpSpPr>
          <p:grpSpPr bwMode="auto">
            <a:xfrm>
              <a:off x="2927" y="1788"/>
              <a:ext cx="2455" cy="1852"/>
              <a:chOff x="2927" y="1788"/>
              <a:chExt cx="2455" cy="1852"/>
            </a:xfrm>
          </p:grpSpPr>
          <p:sp>
            <p:nvSpPr>
              <p:cNvPr id="119" name="Line 17">
                <a:extLst>
                  <a:ext uri="{FF2B5EF4-FFF2-40B4-BE49-F238E27FC236}">
                    <a16:creationId xmlns:a16="http://schemas.microsoft.com/office/drawing/2014/main" id="{B4033945-0725-5313-F9AD-608859FD8D6E}"/>
                  </a:ext>
                </a:extLst>
              </p:cNvPr>
              <p:cNvSpPr>
                <a:spLocks noChangeShapeType="1"/>
              </p:cNvSpPr>
              <p:nvPr/>
            </p:nvSpPr>
            <p:spPr bwMode="auto">
              <a:xfrm flipV="1">
                <a:off x="3160" y="1979"/>
                <a:ext cx="0" cy="726"/>
              </a:xfrm>
              <a:prstGeom prst="line">
                <a:avLst/>
              </a:prstGeom>
              <a:noFill/>
              <a:ln w="28575">
                <a:solidFill>
                  <a:schemeClr val="tx1"/>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20" name="Line 19">
                <a:extLst>
                  <a:ext uri="{FF2B5EF4-FFF2-40B4-BE49-F238E27FC236}">
                    <a16:creationId xmlns:a16="http://schemas.microsoft.com/office/drawing/2014/main" id="{76E49C79-7EDF-ABF9-62C7-C029FF7771F3}"/>
                  </a:ext>
                </a:extLst>
              </p:cNvPr>
              <p:cNvSpPr>
                <a:spLocks noChangeShapeType="1"/>
              </p:cNvSpPr>
              <p:nvPr/>
            </p:nvSpPr>
            <p:spPr bwMode="auto">
              <a:xfrm>
                <a:off x="3160" y="2523"/>
                <a:ext cx="499" cy="0"/>
              </a:xfrm>
              <a:prstGeom prst="line">
                <a:avLst/>
              </a:prstGeom>
              <a:noFill/>
              <a:ln w="381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21" name="Line 20">
                <a:extLst>
                  <a:ext uri="{FF2B5EF4-FFF2-40B4-BE49-F238E27FC236}">
                    <a16:creationId xmlns:a16="http://schemas.microsoft.com/office/drawing/2014/main" id="{88D7BE0E-E502-1D26-63B9-2DF507A2C567}"/>
                  </a:ext>
                </a:extLst>
              </p:cNvPr>
              <p:cNvSpPr>
                <a:spLocks noChangeShapeType="1"/>
              </p:cNvSpPr>
              <p:nvPr/>
            </p:nvSpPr>
            <p:spPr bwMode="auto">
              <a:xfrm flipV="1">
                <a:off x="3659" y="2070"/>
                <a:ext cx="0" cy="453"/>
              </a:xfrm>
              <a:prstGeom prst="line">
                <a:avLst/>
              </a:prstGeom>
              <a:noFill/>
              <a:ln w="381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22" name="Line 21">
                <a:extLst>
                  <a:ext uri="{FF2B5EF4-FFF2-40B4-BE49-F238E27FC236}">
                    <a16:creationId xmlns:a16="http://schemas.microsoft.com/office/drawing/2014/main" id="{1BBEA432-8C0E-BDD5-B9AB-55A5F92583A1}"/>
                  </a:ext>
                </a:extLst>
              </p:cNvPr>
              <p:cNvSpPr>
                <a:spLocks noChangeShapeType="1"/>
              </p:cNvSpPr>
              <p:nvPr/>
            </p:nvSpPr>
            <p:spPr bwMode="auto">
              <a:xfrm>
                <a:off x="3659" y="2070"/>
                <a:ext cx="908" cy="0"/>
              </a:xfrm>
              <a:prstGeom prst="line">
                <a:avLst/>
              </a:prstGeom>
              <a:noFill/>
              <a:ln w="381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23" name="Line 22">
                <a:extLst>
                  <a:ext uri="{FF2B5EF4-FFF2-40B4-BE49-F238E27FC236}">
                    <a16:creationId xmlns:a16="http://schemas.microsoft.com/office/drawing/2014/main" id="{7A82F7CE-246A-1CBC-A889-14EE7AAC18D4}"/>
                  </a:ext>
                </a:extLst>
              </p:cNvPr>
              <p:cNvSpPr>
                <a:spLocks noChangeShapeType="1"/>
              </p:cNvSpPr>
              <p:nvPr/>
            </p:nvSpPr>
            <p:spPr bwMode="auto">
              <a:xfrm>
                <a:off x="4567" y="2070"/>
                <a:ext cx="0" cy="453"/>
              </a:xfrm>
              <a:prstGeom prst="line">
                <a:avLst/>
              </a:prstGeom>
              <a:noFill/>
              <a:ln w="381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24" name="Line 23">
                <a:extLst>
                  <a:ext uri="{FF2B5EF4-FFF2-40B4-BE49-F238E27FC236}">
                    <a16:creationId xmlns:a16="http://schemas.microsoft.com/office/drawing/2014/main" id="{C1F81C93-07C7-7E87-B16B-CCF17BAF65D5}"/>
                  </a:ext>
                </a:extLst>
              </p:cNvPr>
              <p:cNvSpPr>
                <a:spLocks noChangeShapeType="1"/>
              </p:cNvSpPr>
              <p:nvPr/>
            </p:nvSpPr>
            <p:spPr bwMode="auto">
              <a:xfrm>
                <a:off x="4567" y="2523"/>
                <a:ext cx="362" cy="0"/>
              </a:xfrm>
              <a:prstGeom prst="line">
                <a:avLst/>
              </a:prstGeom>
              <a:noFill/>
              <a:ln w="381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25" name="Text Box 24">
                <a:extLst>
                  <a:ext uri="{FF2B5EF4-FFF2-40B4-BE49-F238E27FC236}">
                    <a16:creationId xmlns:a16="http://schemas.microsoft.com/office/drawing/2014/main" id="{76CC5EE5-9804-7ECE-EF8E-4904B190D251}"/>
                  </a:ext>
                </a:extLst>
              </p:cNvPr>
              <p:cNvSpPr txBox="1">
                <a:spLocks noChangeArrowheads="1"/>
              </p:cNvSpPr>
              <p:nvPr/>
            </p:nvSpPr>
            <p:spPr bwMode="auto">
              <a:xfrm>
                <a:off x="5189" y="2096"/>
                <a:ext cx="178"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kumimoji="0" lang="en-US" altLang="zh-CN" i="1">
                    <a:solidFill>
                      <a:srgbClr val="FF0066"/>
                    </a:solidFill>
                  </a:rPr>
                  <a:t>t</a:t>
                </a:r>
              </a:p>
            </p:txBody>
          </p:sp>
          <p:sp>
            <p:nvSpPr>
              <p:cNvPr id="126" name="Line 25">
                <a:extLst>
                  <a:ext uri="{FF2B5EF4-FFF2-40B4-BE49-F238E27FC236}">
                    <a16:creationId xmlns:a16="http://schemas.microsoft.com/office/drawing/2014/main" id="{97F13C58-3D01-1584-3217-A5067C0E660E}"/>
                  </a:ext>
                </a:extLst>
              </p:cNvPr>
              <p:cNvSpPr>
                <a:spLocks noChangeShapeType="1"/>
              </p:cNvSpPr>
              <p:nvPr/>
            </p:nvSpPr>
            <p:spPr bwMode="auto">
              <a:xfrm flipV="1">
                <a:off x="3160" y="2795"/>
                <a:ext cx="0" cy="845"/>
              </a:xfrm>
              <a:prstGeom prst="line">
                <a:avLst/>
              </a:prstGeom>
              <a:noFill/>
              <a:ln w="28575">
                <a:solidFill>
                  <a:schemeClr val="tx1"/>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27" name="Line 26">
                <a:extLst>
                  <a:ext uri="{FF2B5EF4-FFF2-40B4-BE49-F238E27FC236}">
                    <a16:creationId xmlns:a16="http://schemas.microsoft.com/office/drawing/2014/main" id="{78A21A63-4190-5050-B48F-3FECAEC948C8}"/>
                  </a:ext>
                </a:extLst>
              </p:cNvPr>
              <p:cNvSpPr>
                <a:spLocks noChangeShapeType="1"/>
              </p:cNvSpPr>
              <p:nvPr/>
            </p:nvSpPr>
            <p:spPr bwMode="auto">
              <a:xfrm>
                <a:off x="3160" y="3249"/>
                <a:ext cx="1996" cy="0"/>
              </a:xfrm>
              <a:prstGeom prst="line">
                <a:avLst/>
              </a:prstGeom>
              <a:noFill/>
              <a:ln w="28575">
                <a:solidFill>
                  <a:schemeClr val="tx1"/>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28" name="Line 27">
                <a:extLst>
                  <a:ext uri="{FF2B5EF4-FFF2-40B4-BE49-F238E27FC236}">
                    <a16:creationId xmlns:a16="http://schemas.microsoft.com/office/drawing/2014/main" id="{4EC220C2-9BC0-20FB-6B87-8AB73D6A5DF4}"/>
                  </a:ext>
                </a:extLst>
              </p:cNvPr>
              <p:cNvSpPr>
                <a:spLocks noChangeShapeType="1"/>
              </p:cNvSpPr>
              <p:nvPr/>
            </p:nvSpPr>
            <p:spPr bwMode="auto">
              <a:xfrm>
                <a:off x="3160" y="3249"/>
                <a:ext cx="590" cy="0"/>
              </a:xfrm>
              <a:prstGeom prst="line">
                <a:avLst/>
              </a:prstGeom>
              <a:noFill/>
              <a:ln w="381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29" name="Line 28">
                <a:extLst>
                  <a:ext uri="{FF2B5EF4-FFF2-40B4-BE49-F238E27FC236}">
                    <a16:creationId xmlns:a16="http://schemas.microsoft.com/office/drawing/2014/main" id="{742CE482-F1F5-F91F-D7C1-08FC342EC895}"/>
                  </a:ext>
                </a:extLst>
              </p:cNvPr>
              <p:cNvSpPr>
                <a:spLocks noChangeShapeType="1"/>
              </p:cNvSpPr>
              <p:nvPr/>
            </p:nvSpPr>
            <p:spPr bwMode="auto">
              <a:xfrm>
                <a:off x="4567" y="2977"/>
                <a:ext cx="0" cy="453"/>
              </a:xfrm>
              <a:prstGeom prst="line">
                <a:avLst/>
              </a:prstGeom>
              <a:noFill/>
              <a:ln w="381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30" name="Line 33">
                <a:extLst>
                  <a:ext uri="{FF2B5EF4-FFF2-40B4-BE49-F238E27FC236}">
                    <a16:creationId xmlns:a16="http://schemas.microsoft.com/office/drawing/2014/main" id="{4E01E8DA-9D4B-A83A-E181-E0E9D3533B4D}"/>
                  </a:ext>
                </a:extLst>
              </p:cNvPr>
              <p:cNvSpPr>
                <a:spLocks noChangeShapeType="1"/>
              </p:cNvSpPr>
              <p:nvPr/>
            </p:nvSpPr>
            <p:spPr bwMode="auto">
              <a:xfrm flipH="1">
                <a:off x="3841" y="2977"/>
                <a:ext cx="726" cy="0"/>
              </a:xfrm>
              <a:prstGeom prst="line">
                <a:avLst/>
              </a:prstGeom>
              <a:noFill/>
              <a:ln w="381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31" name="Line 34">
                <a:extLst>
                  <a:ext uri="{FF2B5EF4-FFF2-40B4-BE49-F238E27FC236}">
                    <a16:creationId xmlns:a16="http://schemas.microsoft.com/office/drawing/2014/main" id="{18CE25CE-715A-6576-D961-7622D11FBD8B}"/>
                  </a:ext>
                </a:extLst>
              </p:cNvPr>
              <p:cNvSpPr>
                <a:spLocks noChangeShapeType="1"/>
              </p:cNvSpPr>
              <p:nvPr/>
            </p:nvSpPr>
            <p:spPr bwMode="auto">
              <a:xfrm>
                <a:off x="4562" y="3430"/>
                <a:ext cx="240" cy="0"/>
              </a:xfrm>
              <a:prstGeom prst="line">
                <a:avLst/>
              </a:prstGeom>
              <a:noFill/>
              <a:ln w="381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32" name="Freeform 35">
                <a:extLst>
                  <a:ext uri="{FF2B5EF4-FFF2-40B4-BE49-F238E27FC236}">
                    <a16:creationId xmlns:a16="http://schemas.microsoft.com/office/drawing/2014/main" id="{19BAF395-C97D-7D77-3B12-5C7E07C364FB}"/>
                  </a:ext>
                </a:extLst>
              </p:cNvPr>
              <p:cNvSpPr>
                <a:spLocks/>
              </p:cNvSpPr>
              <p:nvPr/>
            </p:nvSpPr>
            <p:spPr bwMode="auto">
              <a:xfrm>
                <a:off x="3750" y="2977"/>
                <a:ext cx="91" cy="272"/>
              </a:xfrm>
              <a:custGeom>
                <a:avLst/>
                <a:gdLst>
                  <a:gd name="T0" fmla="*/ 0 w 91"/>
                  <a:gd name="T1" fmla="*/ 272 h 272"/>
                  <a:gd name="T2" fmla="*/ 45 w 91"/>
                  <a:gd name="T3" fmla="*/ 90 h 272"/>
                  <a:gd name="T4" fmla="*/ 91 w 91"/>
                  <a:gd name="T5" fmla="*/ 0 h 272"/>
                  <a:gd name="T6" fmla="*/ 0 60000 65536"/>
                  <a:gd name="T7" fmla="*/ 0 60000 65536"/>
                  <a:gd name="T8" fmla="*/ 0 60000 65536"/>
                </a:gdLst>
                <a:ahLst/>
                <a:cxnLst>
                  <a:cxn ang="T6">
                    <a:pos x="T0" y="T1"/>
                  </a:cxn>
                  <a:cxn ang="T7">
                    <a:pos x="T2" y="T3"/>
                  </a:cxn>
                  <a:cxn ang="T8">
                    <a:pos x="T4" y="T5"/>
                  </a:cxn>
                </a:cxnLst>
                <a:rect l="0" t="0" r="r" b="b"/>
                <a:pathLst>
                  <a:path w="91" h="272">
                    <a:moveTo>
                      <a:pt x="0" y="272"/>
                    </a:moveTo>
                    <a:cubicBezTo>
                      <a:pt x="15" y="203"/>
                      <a:pt x="30" y="135"/>
                      <a:pt x="45" y="90"/>
                    </a:cubicBezTo>
                    <a:cubicBezTo>
                      <a:pt x="60" y="45"/>
                      <a:pt x="76" y="15"/>
                      <a:pt x="91" y="0"/>
                    </a:cubicBezTo>
                  </a:path>
                </a:pathLst>
              </a:custGeom>
              <a:noFill/>
              <a:ln w="38100" cmpd="sng">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33" name="Arc 36">
                <a:extLst>
                  <a:ext uri="{FF2B5EF4-FFF2-40B4-BE49-F238E27FC236}">
                    <a16:creationId xmlns:a16="http://schemas.microsoft.com/office/drawing/2014/main" id="{80B5D5A6-3286-FE46-97E1-15D8D67B8767}"/>
                  </a:ext>
                </a:extLst>
              </p:cNvPr>
              <p:cNvSpPr>
                <a:spLocks/>
              </p:cNvSpPr>
              <p:nvPr/>
            </p:nvSpPr>
            <p:spPr bwMode="auto">
              <a:xfrm flipH="1">
                <a:off x="4793" y="3249"/>
                <a:ext cx="91" cy="181"/>
              </a:xfrm>
              <a:custGeom>
                <a:avLst/>
                <a:gdLst>
                  <a:gd name="T0" fmla="*/ 0 w 21600"/>
                  <a:gd name="T1" fmla="*/ 0 h 21600"/>
                  <a:gd name="T2" fmla="*/ 0 w 21600"/>
                  <a:gd name="T3" fmla="*/ 0 h 21600"/>
                  <a:gd name="T4" fmla="*/ 0 w 21600"/>
                  <a:gd name="T5" fmla="*/ 0 h 21600"/>
                  <a:gd name="T6" fmla="*/ 0 60000 65536"/>
                  <a:gd name="T7" fmla="*/ 0 60000 65536"/>
                  <a:gd name="T8" fmla="*/ 0 60000 65536"/>
                </a:gdLst>
                <a:ahLst/>
                <a:cxnLst>
                  <a:cxn ang="T6">
                    <a:pos x="T0" y="T1"/>
                  </a:cxn>
                  <a:cxn ang="T7">
                    <a:pos x="T2" y="T3"/>
                  </a:cxn>
                  <a:cxn ang="T8">
                    <a:pos x="T4" y="T5"/>
                  </a:cxn>
                </a:cxnLst>
                <a:rect l="0" t="0" r="r" b="b"/>
                <a:pathLst>
                  <a:path w="21600" h="21600" fill="none" extrusionOk="0">
                    <a:moveTo>
                      <a:pt x="0" y="0"/>
                    </a:moveTo>
                    <a:cubicBezTo>
                      <a:pt x="11929" y="0"/>
                      <a:pt x="21600" y="9670"/>
                      <a:pt x="21600" y="21600"/>
                    </a:cubicBezTo>
                  </a:path>
                  <a:path w="21600" h="21600" stroke="0" extrusionOk="0">
                    <a:moveTo>
                      <a:pt x="0" y="0"/>
                    </a:moveTo>
                    <a:cubicBezTo>
                      <a:pt x="11929" y="0"/>
                      <a:pt x="21600" y="9670"/>
                      <a:pt x="21600" y="21600"/>
                    </a:cubicBezTo>
                    <a:lnTo>
                      <a:pt x="0" y="21600"/>
                    </a:lnTo>
                    <a:lnTo>
                      <a:pt x="0" y="0"/>
                    </a:lnTo>
                    <a:close/>
                  </a:path>
                </a:pathLst>
              </a:custGeom>
              <a:noFill/>
              <a:ln w="38100">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34" name="Line 37">
                <a:extLst>
                  <a:ext uri="{FF2B5EF4-FFF2-40B4-BE49-F238E27FC236}">
                    <a16:creationId xmlns:a16="http://schemas.microsoft.com/office/drawing/2014/main" id="{BC256107-9D04-4E75-EE1E-63A31721E4DD}"/>
                  </a:ext>
                </a:extLst>
              </p:cNvPr>
              <p:cNvSpPr>
                <a:spLocks noChangeShapeType="1"/>
              </p:cNvSpPr>
              <p:nvPr/>
            </p:nvSpPr>
            <p:spPr bwMode="auto">
              <a:xfrm>
                <a:off x="4884" y="3249"/>
                <a:ext cx="182" cy="0"/>
              </a:xfrm>
              <a:prstGeom prst="line">
                <a:avLst/>
              </a:prstGeom>
              <a:noFill/>
              <a:ln w="28575">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aphicFrame>
            <p:nvGraphicFramePr>
              <p:cNvPr id="135" name="Object 40">
                <a:extLst>
                  <a:ext uri="{FF2B5EF4-FFF2-40B4-BE49-F238E27FC236}">
                    <a16:creationId xmlns:a16="http://schemas.microsoft.com/office/drawing/2014/main" id="{A8344ACC-04A8-40CC-F675-B9E132310AED}"/>
                  </a:ext>
                </a:extLst>
              </p:cNvPr>
              <p:cNvGraphicFramePr>
                <a:graphicFrameLocks noChangeAspect="1"/>
              </p:cNvGraphicFramePr>
              <p:nvPr/>
            </p:nvGraphicFramePr>
            <p:xfrm>
              <a:off x="3221" y="1788"/>
              <a:ext cx="293" cy="384"/>
            </p:xfrm>
            <a:graphic>
              <a:graphicData uri="http://schemas.openxmlformats.org/presentationml/2006/ole">
                <mc:AlternateContent xmlns:mc="http://schemas.openxmlformats.org/markup-compatibility/2006">
                  <mc:Choice xmlns:v="urn:schemas-microsoft-com:vml" Requires="v">
                    <p:oleObj name="公式" r:id="rId9" imgW="104831" imgH="161960" progId="Equation.3">
                      <p:embed/>
                    </p:oleObj>
                  </mc:Choice>
                  <mc:Fallback>
                    <p:oleObj name="公式" r:id="rId9" imgW="104831" imgH="161960" progId="Equation.3">
                      <p:embed/>
                      <p:pic>
                        <p:nvPicPr>
                          <p:cNvPr id="135" name="Object 40">
                            <a:extLst>
                              <a:ext uri="{FF2B5EF4-FFF2-40B4-BE49-F238E27FC236}">
                                <a16:creationId xmlns:a16="http://schemas.microsoft.com/office/drawing/2014/main" id="{A8344ACC-04A8-40CC-F675-B9E132310AED}"/>
                              </a:ext>
                            </a:extLst>
                          </p:cNvPr>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3221" y="1788"/>
                            <a:ext cx="293" cy="384"/>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136" name="Object 41">
                <a:extLst>
                  <a:ext uri="{FF2B5EF4-FFF2-40B4-BE49-F238E27FC236}">
                    <a16:creationId xmlns:a16="http://schemas.microsoft.com/office/drawing/2014/main" id="{09BC9262-BBF3-2157-94BC-A1721C48DA36}"/>
                  </a:ext>
                </a:extLst>
              </p:cNvPr>
              <p:cNvGraphicFramePr>
                <a:graphicFrameLocks noChangeAspect="1"/>
              </p:cNvGraphicFramePr>
              <p:nvPr/>
            </p:nvGraphicFramePr>
            <p:xfrm>
              <a:off x="3236" y="2669"/>
              <a:ext cx="293" cy="384"/>
            </p:xfrm>
            <a:graphic>
              <a:graphicData uri="http://schemas.openxmlformats.org/presentationml/2006/ole">
                <mc:AlternateContent xmlns:mc="http://schemas.openxmlformats.org/markup-compatibility/2006">
                  <mc:Choice xmlns:v="urn:schemas-microsoft-com:vml" Requires="v">
                    <p:oleObj name="公式" r:id="rId11" imgW="104831" imgH="161960" progId="Equation.3">
                      <p:embed/>
                    </p:oleObj>
                  </mc:Choice>
                  <mc:Fallback>
                    <p:oleObj name="公式" r:id="rId11" imgW="104831" imgH="161960" progId="Equation.3">
                      <p:embed/>
                      <p:pic>
                        <p:nvPicPr>
                          <p:cNvPr id="136" name="Object 41">
                            <a:extLst>
                              <a:ext uri="{FF2B5EF4-FFF2-40B4-BE49-F238E27FC236}">
                                <a16:creationId xmlns:a16="http://schemas.microsoft.com/office/drawing/2014/main" id="{09BC9262-BBF3-2157-94BC-A1721C48DA36}"/>
                              </a:ext>
                            </a:extLst>
                          </p:cNvPr>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3236" y="2669"/>
                            <a:ext cx="293" cy="384"/>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137" name="Text Box 42">
                <a:extLst>
                  <a:ext uri="{FF2B5EF4-FFF2-40B4-BE49-F238E27FC236}">
                    <a16:creationId xmlns:a16="http://schemas.microsoft.com/office/drawing/2014/main" id="{C8AAD6C0-9BC4-A11C-65E0-68A306778657}"/>
                  </a:ext>
                </a:extLst>
              </p:cNvPr>
              <p:cNvSpPr txBox="1">
                <a:spLocks noChangeArrowheads="1"/>
              </p:cNvSpPr>
              <p:nvPr/>
            </p:nvSpPr>
            <p:spPr bwMode="auto">
              <a:xfrm>
                <a:off x="5204" y="3065"/>
                <a:ext cx="178"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kumimoji="0" lang="en-US" altLang="zh-CN" i="1">
                    <a:solidFill>
                      <a:srgbClr val="FF0066"/>
                    </a:solidFill>
                  </a:rPr>
                  <a:t>t</a:t>
                </a:r>
              </a:p>
            </p:txBody>
          </p:sp>
          <p:sp>
            <p:nvSpPr>
              <p:cNvPr id="138" name="Text Box 49">
                <a:extLst>
                  <a:ext uri="{FF2B5EF4-FFF2-40B4-BE49-F238E27FC236}">
                    <a16:creationId xmlns:a16="http://schemas.microsoft.com/office/drawing/2014/main" id="{E4FF30D4-3532-D85E-0434-E91A5B00DD33}"/>
                  </a:ext>
                </a:extLst>
              </p:cNvPr>
              <p:cNvSpPr txBox="1">
                <a:spLocks noChangeArrowheads="1"/>
              </p:cNvSpPr>
              <p:nvPr/>
            </p:nvSpPr>
            <p:spPr bwMode="auto">
              <a:xfrm>
                <a:off x="2930" y="2207"/>
                <a:ext cx="212"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400"/>
                  <a:t>0</a:t>
                </a:r>
              </a:p>
            </p:txBody>
          </p:sp>
          <p:sp>
            <p:nvSpPr>
              <p:cNvPr id="139" name="Text Box 50">
                <a:extLst>
                  <a:ext uri="{FF2B5EF4-FFF2-40B4-BE49-F238E27FC236}">
                    <a16:creationId xmlns:a16="http://schemas.microsoft.com/office/drawing/2014/main" id="{F18E6D6D-347C-3234-C861-A09DDE743CDD}"/>
                  </a:ext>
                </a:extLst>
              </p:cNvPr>
              <p:cNvSpPr txBox="1">
                <a:spLocks noChangeArrowheads="1"/>
              </p:cNvSpPr>
              <p:nvPr/>
            </p:nvSpPr>
            <p:spPr bwMode="auto">
              <a:xfrm>
                <a:off x="2927" y="3113"/>
                <a:ext cx="212"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400"/>
                  <a:t>0</a:t>
                </a:r>
              </a:p>
            </p:txBody>
          </p:sp>
        </p:grpSp>
      </p:grpSp>
      <p:grpSp>
        <p:nvGrpSpPr>
          <p:cNvPr id="141" name="Group 55">
            <a:extLst>
              <a:ext uri="{FF2B5EF4-FFF2-40B4-BE49-F238E27FC236}">
                <a16:creationId xmlns:a16="http://schemas.microsoft.com/office/drawing/2014/main" id="{52C92F63-7909-68E3-E953-F217414DF4CE}"/>
              </a:ext>
            </a:extLst>
          </p:cNvPr>
          <p:cNvGrpSpPr>
            <a:grpSpLocks/>
          </p:cNvGrpSpPr>
          <p:nvPr/>
        </p:nvGrpSpPr>
        <p:grpSpPr bwMode="auto">
          <a:xfrm>
            <a:off x="7500143" y="3489635"/>
            <a:ext cx="3300413" cy="555625"/>
            <a:chOff x="776" y="3353"/>
            <a:chExt cx="2079" cy="350"/>
          </a:xfrm>
        </p:grpSpPr>
        <p:graphicFrame>
          <p:nvGraphicFramePr>
            <p:cNvPr id="142" name="Object 13">
              <a:extLst>
                <a:ext uri="{FF2B5EF4-FFF2-40B4-BE49-F238E27FC236}">
                  <a16:creationId xmlns:a16="http://schemas.microsoft.com/office/drawing/2014/main" id="{8E205F99-893C-611A-F967-F27FFB90075A}"/>
                </a:ext>
              </a:extLst>
            </p:cNvPr>
            <p:cNvGraphicFramePr>
              <a:graphicFrameLocks noChangeAspect="1"/>
            </p:cNvGraphicFramePr>
            <p:nvPr/>
          </p:nvGraphicFramePr>
          <p:xfrm>
            <a:off x="776" y="3353"/>
            <a:ext cx="2079" cy="350"/>
          </p:xfrm>
          <a:graphic>
            <a:graphicData uri="http://schemas.openxmlformats.org/presentationml/2006/ole">
              <mc:AlternateContent xmlns:mc="http://schemas.openxmlformats.org/markup-compatibility/2006">
                <mc:Choice xmlns:v="urn:schemas-microsoft-com:vml" Requires="v">
                  <p:oleObj name="Equation" r:id="rId13" imgW="1206500" imgH="203200" progId="Equation.3">
                    <p:embed/>
                  </p:oleObj>
                </mc:Choice>
                <mc:Fallback>
                  <p:oleObj name="Equation" r:id="rId13" imgW="1206500" imgH="203200" progId="Equation.3">
                    <p:embed/>
                    <p:pic>
                      <p:nvPicPr>
                        <p:cNvPr id="142" name="Object 13">
                          <a:extLst>
                            <a:ext uri="{FF2B5EF4-FFF2-40B4-BE49-F238E27FC236}">
                              <a16:creationId xmlns:a16="http://schemas.microsoft.com/office/drawing/2014/main" id="{8E205F99-893C-611A-F967-F27FFB90075A}"/>
                            </a:ext>
                          </a:extLst>
                        </p:cNvPr>
                        <p:cNvPicPr>
                          <a:picLocks noChangeAspect="1" noChangeArrowheads="1"/>
                        </p:cNvPicPr>
                        <p:nvPr/>
                      </p:nvPicPr>
                      <p:blipFill>
                        <a:blip r:embed="rId14">
                          <a:extLst>
                            <a:ext uri="{28A0092B-C50C-407E-A947-70E740481C1C}">
                              <a14:useLocalDpi xmlns:a14="http://schemas.microsoft.com/office/drawing/2010/main" val="0"/>
                            </a:ext>
                          </a:extLst>
                        </a:blip>
                        <a:srcRect/>
                        <a:stretch>
                          <a:fillRect/>
                        </a:stretch>
                      </p:blipFill>
                      <p:spPr bwMode="auto">
                        <a:xfrm>
                          <a:off x="776" y="3353"/>
                          <a:ext cx="2079" cy="3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143" name="Text Box 54">
              <a:extLst>
                <a:ext uri="{FF2B5EF4-FFF2-40B4-BE49-F238E27FC236}">
                  <a16:creationId xmlns:a16="http://schemas.microsoft.com/office/drawing/2014/main" id="{C1A62359-B04E-0BCA-8F46-2CD56A28FECC}"/>
                </a:ext>
              </a:extLst>
            </p:cNvPr>
            <p:cNvSpPr txBox="1">
              <a:spLocks noChangeArrowheads="1"/>
            </p:cNvSpPr>
            <p:nvPr/>
          </p:nvSpPr>
          <p:spPr bwMode="auto">
            <a:xfrm>
              <a:off x="2107" y="3393"/>
              <a:ext cx="321"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spcBef>
                  <a:spcPct val="50000"/>
                </a:spcBef>
              </a:pPr>
              <a:r>
                <a:rPr lang="en-US" altLang="zh-CN" sz="2400"/>
                <a:t>≤</a:t>
              </a:r>
            </a:p>
          </p:txBody>
        </p:sp>
      </p:grpSp>
      <mc:AlternateContent xmlns:mc="http://schemas.openxmlformats.org/markup-compatibility/2006" xmlns:a14="http://schemas.microsoft.com/office/drawing/2010/main">
        <mc:Choice Requires="a14">
          <p:sp>
            <p:nvSpPr>
              <p:cNvPr id="147" name="Text Box 56">
                <a:extLst>
                  <a:ext uri="{FF2B5EF4-FFF2-40B4-BE49-F238E27FC236}">
                    <a16:creationId xmlns:a16="http://schemas.microsoft.com/office/drawing/2014/main" id="{FF3D35DB-7C00-CC9F-2F5D-8F5E5B740CDE}"/>
                  </a:ext>
                </a:extLst>
              </p:cNvPr>
              <p:cNvSpPr txBox="1">
                <a:spLocks noChangeArrowheads="1"/>
              </p:cNvSpPr>
              <p:nvPr/>
            </p:nvSpPr>
            <p:spPr bwMode="auto">
              <a:xfrm>
                <a:off x="0" y="4634048"/>
                <a:ext cx="12191999" cy="2045688"/>
              </a:xfrm>
              <a:prstGeom prst="rect">
                <a:avLst/>
              </a:prstGeom>
              <a:noFill/>
              <a:ln>
                <a:noFill/>
              </a:ln>
              <a:effectLst/>
              <a:extLst>
                <a:ext uri="{909E8E84-426E-40DD-AFC4-6F175D3DCCD1}">
                  <a14:hiddenFill>
                    <a:solidFill>
                      <a:schemeClr val="accent1"/>
                    </a:solidFill>
                  </a14:hiddenFill>
                </a:ext>
                <a:ext uri="{91240B29-F687-4F45-9708-019B960494DF}">
                  <a14:hiddenLine w="9525">
                    <a:solidFill>
                      <a:schemeClr val="tx1"/>
                    </a:solidFill>
                    <a:miter lim="800000"/>
                    <a:headEnd/>
                    <a:tailEnd/>
                  </a14:hiddenLine>
                </a:ext>
                <a:ext uri="{AF507438-7753-43E0-B8FC-AC1667EBCBE1}">
                  <a14:hiddenEffects>
                    <a:effectLst>
                      <a:outerShdw dist="35921" dir="2700000" algn="ctr" rotWithShape="0">
                        <a:schemeClr val="bg2"/>
                      </a:outerShdw>
                    </a:effectLst>
                  </a14:hiddenEffects>
                </a:ext>
              </a:extLst>
            </p:spPr>
            <p:txBody>
              <a:bodyPr wrap="squar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a:spcAft>
                    <a:spcPts val="1200"/>
                  </a:spcAft>
                </a:pPr>
                <a:r>
                  <a:rPr lang="en-US" altLang="zh-CN" i="1" dirty="0">
                    <a:latin typeface="Myriad Pro" panose="020B0503030403020204" pitchFamily="34" charset="0"/>
                    <a:ea typeface="Songti SC" panose="02010600040101010101" pitchFamily="2" charset="-122"/>
                  </a:rPr>
                  <a:t>t</a:t>
                </a:r>
                <a:r>
                  <a:rPr lang="en-US" altLang="zh-CN" baseline="-25000" dirty="0">
                    <a:latin typeface="Myriad Pro" panose="020B0503030403020204" pitchFamily="34" charset="0"/>
                    <a:ea typeface="Songti SC" panose="02010600040101010101" pitchFamily="2" charset="-122"/>
                  </a:rPr>
                  <a:t>off</a:t>
                </a:r>
                <a:r>
                  <a:rPr lang="en-US" altLang="zh-CN" dirty="0">
                    <a:latin typeface="Myriad Pro" panose="020B0503030403020204" pitchFamily="34" charset="0"/>
                    <a:ea typeface="Songti SC" panose="02010600040101010101" pitchFamily="2" charset="-122"/>
                  </a:rPr>
                  <a:t> — </a:t>
                </a:r>
                <a:r>
                  <a:rPr lang="zh-CN" altLang="en-US" dirty="0">
                    <a:latin typeface="Myriad Pro" panose="020B0503030403020204" pitchFamily="34" charset="0"/>
                    <a:ea typeface="Songti SC" panose="02010600040101010101" pitchFamily="2" charset="-122"/>
                  </a:rPr>
                  <a:t>关断时间（反向恢复时间 </a:t>
                </a:r>
                <a:r>
                  <a:rPr lang="en-US" altLang="zh-CN" i="1" dirty="0" err="1">
                    <a:latin typeface="Myriad Pro" panose="020B0503030403020204" pitchFamily="34" charset="0"/>
                    <a:ea typeface="Songti SC" panose="02010600040101010101" pitchFamily="2" charset="-122"/>
                  </a:rPr>
                  <a:t>t</a:t>
                </a:r>
                <a:r>
                  <a:rPr lang="en-US" altLang="zh-CN" baseline="-25000" dirty="0" err="1">
                    <a:latin typeface="Myriad Pro" panose="020B0503030403020204" pitchFamily="34" charset="0"/>
                    <a:ea typeface="Songti SC" panose="02010600040101010101" pitchFamily="2" charset="-122"/>
                  </a:rPr>
                  <a:t>rr</a:t>
                </a:r>
                <a:r>
                  <a:rPr lang="en-US" altLang="zh-CN" baseline="-25000" dirty="0">
                    <a:latin typeface="Myriad Pro" panose="020B0503030403020204" pitchFamily="34" charset="0"/>
                    <a:ea typeface="Songti SC" panose="02010600040101010101" pitchFamily="2" charset="-122"/>
                  </a:rPr>
                  <a:t> </a:t>
                </a:r>
                <a:r>
                  <a:rPr lang="zh-CN" altLang="en-US" dirty="0">
                    <a:latin typeface="Myriad Pro" panose="020B0503030403020204" pitchFamily="34" charset="0"/>
                    <a:ea typeface="Songti SC" panose="02010600040101010101" pitchFamily="2" charset="-122"/>
                  </a:rPr>
                  <a:t>）</a:t>
                </a:r>
                <a:endParaRPr lang="en-US" altLang="zh-CN" dirty="0">
                  <a:latin typeface="Myriad Pro" panose="020B0503030403020204" pitchFamily="34" charset="0"/>
                  <a:ea typeface="Songti SC" panose="02010600040101010101" pitchFamily="2" charset="-122"/>
                </a:endParaRPr>
              </a:p>
              <a:p>
                <a:pPr marL="342900" indent="-342900">
                  <a:spcBef>
                    <a:spcPts val="600"/>
                  </a:spcBef>
                  <a:buFont typeface="Arial" panose="020B0604020202020204" pitchFamily="34" charset="0"/>
                  <a:buChar char="•"/>
                </a:pPr>
                <a14:m>
                  <m:oMath xmlns:m="http://schemas.openxmlformats.org/officeDocument/2006/math">
                    <m:sSub>
                      <m:sSubPr>
                        <m:ctrlPr>
                          <a:rPr lang="en-US" altLang="zh-CN" sz="2400" b="0" i="1" dirty="0" smtClean="0">
                            <a:latin typeface="Cambria Math" panose="02040503050406030204" pitchFamily="18" charset="0"/>
                            <a:ea typeface="KaiTi" panose="02010609060101010101" pitchFamily="49" charset="-122"/>
                          </a:rPr>
                        </m:ctrlPr>
                      </m:sSubPr>
                      <m:e>
                        <m:r>
                          <a:rPr lang="en-US" altLang="zh-CN" sz="2400" b="0" i="1" dirty="0" smtClean="0">
                            <a:latin typeface="Cambria Math" panose="02040503050406030204" pitchFamily="18" charset="0"/>
                            <a:ea typeface="KaiTi" panose="02010609060101010101" pitchFamily="49" charset="-122"/>
                          </a:rPr>
                          <m:t>𝑢</m:t>
                        </m:r>
                      </m:e>
                      <m:sub>
                        <m:r>
                          <a:rPr lang="en-US" altLang="zh-CN" sz="2400" b="0" i="1" dirty="0" smtClean="0">
                            <a:latin typeface="Cambria Math" panose="02040503050406030204" pitchFamily="18" charset="0"/>
                            <a:ea typeface="KaiTi" panose="02010609060101010101" pitchFamily="49" charset="-122"/>
                          </a:rPr>
                          <m:t>𝐼</m:t>
                        </m:r>
                      </m:sub>
                    </m:sSub>
                  </m:oMath>
                </a14:m>
                <a:r>
                  <a:rPr lang="zh-CN" altLang="en-US" sz="2400" b="0" dirty="0">
                    <a:latin typeface="KaiTi" panose="02010609060101010101" pitchFamily="49" charset="-122"/>
                    <a:ea typeface="KaiTi" panose="02010609060101010101" pitchFamily="49" charset="-122"/>
                  </a:rPr>
                  <a:t>由</a:t>
                </a:r>
                <a14:m>
                  <m:oMath xmlns:m="http://schemas.openxmlformats.org/officeDocument/2006/math">
                    <m:sSub>
                      <m:sSubPr>
                        <m:ctrlPr>
                          <a:rPr lang="en-US" altLang="zh-CN" sz="2400" b="0" i="1" dirty="0">
                            <a:latin typeface="Cambria Math" panose="02040503050406030204" pitchFamily="18" charset="0"/>
                            <a:ea typeface="KaiTi" panose="02010609060101010101" pitchFamily="49" charset="-122"/>
                          </a:rPr>
                        </m:ctrlPr>
                      </m:sSubPr>
                      <m:e>
                        <m:r>
                          <a:rPr lang="en-US" altLang="zh-CN" sz="2400" b="0" i="1" dirty="0">
                            <a:latin typeface="Cambria Math" panose="02040503050406030204" pitchFamily="18" charset="0"/>
                            <a:ea typeface="KaiTi" panose="02010609060101010101" pitchFamily="49" charset="-122"/>
                          </a:rPr>
                          <m:t>𝑈</m:t>
                        </m:r>
                      </m:e>
                      <m:sub>
                        <m:r>
                          <a:rPr lang="en-US" altLang="zh-CN" sz="2400" b="0" i="1" dirty="0">
                            <a:latin typeface="Cambria Math" panose="02040503050406030204" pitchFamily="18" charset="0"/>
                            <a:ea typeface="KaiTi" panose="02010609060101010101" pitchFamily="49" charset="-122"/>
                          </a:rPr>
                          <m:t>𝐼𝐻</m:t>
                        </m:r>
                      </m:sub>
                    </m:sSub>
                  </m:oMath>
                </a14:m>
                <a:r>
                  <a:rPr lang="zh-CN" altLang="en-US" sz="2400" b="0" dirty="0">
                    <a:latin typeface="KaiTi" panose="02010609060101010101" pitchFamily="49" charset="-122"/>
                    <a:ea typeface="KaiTi" panose="02010609060101010101" pitchFamily="49" charset="-122"/>
                  </a:rPr>
                  <a:t>跳变到</a:t>
                </a:r>
                <a14:m>
                  <m:oMath xmlns:m="http://schemas.openxmlformats.org/officeDocument/2006/math">
                    <m:sSub>
                      <m:sSubPr>
                        <m:ctrlPr>
                          <a:rPr lang="en-US" altLang="zh-CN" sz="2400" b="0" i="1" dirty="0">
                            <a:latin typeface="Cambria Math" panose="02040503050406030204" pitchFamily="18" charset="0"/>
                            <a:ea typeface="KaiTi" panose="02010609060101010101" pitchFamily="49" charset="-122"/>
                          </a:rPr>
                        </m:ctrlPr>
                      </m:sSubPr>
                      <m:e>
                        <m:r>
                          <a:rPr lang="en-US" altLang="zh-CN" sz="2400" b="0" i="1" dirty="0">
                            <a:latin typeface="Cambria Math" panose="02040503050406030204" pitchFamily="18" charset="0"/>
                            <a:ea typeface="KaiTi" panose="02010609060101010101" pitchFamily="49" charset="-122"/>
                          </a:rPr>
                          <m:t>𝑈</m:t>
                        </m:r>
                      </m:e>
                      <m:sub>
                        <m:r>
                          <a:rPr lang="en-US" altLang="zh-CN" sz="2400" b="0" i="1" dirty="0">
                            <a:latin typeface="Cambria Math" panose="02040503050406030204" pitchFamily="18" charset="0"/>
                            <a:ea typeface="KaiTi" panose="02010609060101010101" pitchFamily="49" charset="-122"/>
                          </a:rPr>
                          <m:t>𝐼𝐿</m:t>
                        </m:r>
                      </m:sub>
                    </m:sSub>
                  </m:oMath>
                </a14:m>
                <a:r>
                  <a:rPr lang="zh-CN" altLang="en-US" sz="2400" b="0" dirty="0">
                    <a:latin typeface="KaiTi" panose="02010609060101010101" pitchFamily="49" charset="-122"/>
                    <a:ea typeface="KaiTi" panose="02010609060101010101" pitchFamily="49" charset="-122"/>
                  </a:rPr>
                  <a:t>时，需经过</a:t>
                </a:r>
                <a:r>
                  <a:rPr lang="zh-CN" altLang="en-US" sz="2400" b="0" dirty="0">
                    <a:solidFill>
                      <a:srgbClr val="FE0567"/>
                    </a:solidFill>
                    <a:latin typeface="KaiTi" panose="02010609060101010101" pitchFamily="49" charset="-122"/>
                    <a:ea typeface="KaiTi" panose="02010609060101010101" pitchFamily="49" charset="-122"/>
                  </a:rPr>
                  <a:t>存储时间</a:t>
                </a:r>
                <a:r>
                  <a:rPr lang="zh-CN" altLang="en-US" sz="2400" b="0" dirty="0">
                    <a:latin typeface="KaiTi" panose="02010609060101010101" pitchFamily="49" charset="-122"/>
                    <a:ea typeface="KaiTi" panose="02010609060101010101" pitchFamily="49" charset="-122"/>
                  </a:rPr>
                  <a:t>和</a:t>
                </a:r>
                <a:r>
                  <a:rPr lang="zh-CN" altLang="en-US" sz="2400" b="0" dirty="0">
                    <a:solidFill>
                      <a:srgbClr val="FE0567"/>
                    </a:solidFill>
                    <a:latin typeface="KaiTi" panose="02010609060101010101" pitchFamily="49" charset="-122"/>
                    <a:ea typeface="KaiTi" panose="02010609060101010101" pitchFamily="49" charset="-122"/>
                  </a:rPr>
                  <a:t>下降时间</a:t>
                </a:r>
                <a:r>
                  <a:rPr lang="zh-CN" altLang="en-US" sz="2400" b="0" dirty="0">
                    <a:latin typeface="KaiTi" panose="02010609060101010101" pitchFamily="49" charset="-122"/>
                    <a:ea typeface="KaiTi" panose="02010609060101010101" pitchFamily="49" charset="-122"/>
                  </a:rPr>
                  <a:t>才能由导通状态切换到截止状态</a:t>
                </a:r>
                <a:endParaRPr lang="en-US" altLang="zh-CN" sz="2400" b="0" dirty="0">
                  <a:latin typeface="KaiTi" panose="02010609060101010101" pitchFamily="49" charset="-122"/>
                  <a:ea typeface="KaiTi" panose="02010609060101010101" pitchFamily="49" charset="-122"/>
                </a:endParaRPr>
              </a:p>
              <a:p>
                <a:pPr marL="342900" indent="-342900">
                  <a:spcBef>
                    <a:spcPts val="600"/>
                  </a:spcBef>
                  <a:buFont typeface="Arial" panose="020B0604020202020204" pitchFamily="34" charset="0"/>
                  <a:buChar char="•"/>
                </a:pPr>
                <a:r>
                  <a:rPr lang="zh-CN" altLang="en-US" sz="2400" b="0" dirty="0">
                    <a:latin typeface="KaiTi" panose="02010609060101010101" pitchFamily="49" charset="-122"/>
                    <a:ea typeface="KaiTi" panose="02010609060101010101" pitchFamily="49" charset="-122"/>
                  </a:rPr>
                  <a:t>扩散电容</a:t>
                </a:r>
                <a14:m>
                  <m:oMath xmlns:m="http://schemas.openxmlformats.org/officeDocument/2006/math">
                    <m:sSub>
                      <m:sSubPr>
                        <m:ctrlPr>
                          <a:rPr lang="en-US" altLang="zh-CN" sz="2400" b="0" i="1" dirty="0">
                            <a:latin typeface="Cambria Math" panose="02040503050406030204" pitchFamily="18" charset="0"/>
                            <a:ea typeface="KaiTi" panose="02010609060101010101" pitchFamily="49" charset="-122"/>
                          </a:rPr>
                        </m:ctrlPr>
                      </m:sSubPr>
                      <m:e>
                        <m:r>
                          <a:rPr lang="en-US" altLang="zh-CN" sz="2400" b="0" i="1" dirty="0">
                            <a:latin typeface="Cambria Math" panose="02040503050406030204" pitchFamily="18" charset="0"/>
                            <a:ea typeface="KaiTi" panose="02010609060101010101" pitchFamily="49" charset="-122"/>
                          </a:rPr>
                          <m:t>𝐶</m:t>
                        </m:r>
                      </m:e>
                      <m:sub>
                        <m:r>
                          <a:rPr lang="en-US" altLang="zh-CN" sz="2400" b="0" i="1" dirty="0">
                            <a:latin typeface="Cambria Math" panose="02040503050406030204" pitchFamily="18" charset="0"/>
                            <a:ea typeface="KaiTi" panose="02010609060101010101" pitchFamily="49" charset="-122"/>
                          </a:rPr>
                          <m:t>𝐷</m:t>
                        </m:r>
                      </m:sub>
                    </m:sSub>
                  </m:oMath>
                </a14:m>
                <a:r>
                  <a:rPr lang="zh-CN" altLang="en-US" sz="2400" b="0" dirty="0">
                    <a:latin typeface="KaiTi" panose="02010609060101010101" pitchFamily="49" charset="-122"/>
                    <a:ea typeface="KaiTi" panose="02010609060101010101" pitchFamily="49" charset="-122"/>
                  </a:rPr>
                  <a:t>放电，存储电荷消散时间</a:t>
                </a:r>
                <a:endParaRPr lang="en-US" altLang="zh-CN" sz="2400" b="0" dirty="0">
                  <a:latin typeface="KaiTi" panose="02010609060101010101" pitchFamily="49" charset="-122"/>
                  <a:ea typeface="KaiTi" panose="02010609060101010101" pitchFamily="49" charset="-122"/>
                </a:endParaRPr>
              </a:p>
              <a:p>
                <a:pPr marL="342900" indent="-342900" eaLnBrk="1" hangingPunct="1">
                  <a:spcBef>
                    <a:spcPts val="600"/>
                  </a:spcBef>
                  <a:buFont typeface="Arial" panose="020B0604020202020204" pitchFamily="34" charset="0"/>
                  <a:buChar char="•"/>
                </a:pPr>
                <a:r>
                  <a:rPr lang="zh-CN" altLang="en-US" sz="2400" b="0" dirty="0">
                    <a:latin typeface="KaiTi" panose="02010609060101010101" pitchFamily="49" charset="-122"/>
                    <a:ea typeface="KaiTi" panose="02010609060101010101" pitchFamily="49" charset="-122"/>
                  </a:rPr>
                  <a:t>结电容</a:t>
                </a:r>
                <a14:m>
                  <m:oMath xmlns:m="http://schemas.openxmlformats.org/officeDocument/2006/math">
                    <m:sSub>
                      <m:sSubPr>
                        <m:ctrlPr>
                          <a:rPr lang="en-US" altLang="zh-CN" sz="2400" b="0" i="1" dirty="0" smtClean="0">
                            <a:latin typeface="Cambria Math" panose="02040503050406030204" pitchFamily="18" charset="0"/>
                            <a:ea typeface="KaiTi" panose="02010609060101010101" pitchFamily="49" charset="-122"/>
                          </a:rPr>
                        </m:ctrlPr>
                      </m:sSubPr>
                      <m:e>
                        <m:r>
                          <a:rPr lang="en-US" altLang="zh-CN" sz="2400" b="0" i="1" dirty="0" smtClean="0">
                            <a:latin typeface="Cambria Math" panose="02040503050406030204" pitchFamily="18" charset="0"/>
                            <a:ea typeface="KaiTi" panose="02010609060101010101" pitchFamily="49" charset="-122"/>
                          </a:rPr>
                          <m:t>𝐶</m:t>
                        </m:r>
                      </m:e>
                      <m:sub>
                        <m:r>
                          <a:rPr lang="en-US" altLang="zh-CN" sz="2400" b="0" i="1" dirty="0" smtClean="0">
                            <a:latin typeface="Cambria Math" panose="02040503050406030204" pitchFamily="18" charset="0"/>
                            <a:ea typeface="KaiTi" panose="02010609060101010101" pitchFamily="49" charset="-122"/>
                          </a:rPr>
                          <m:t>𝑗</m:t>
                        </m:r>
                      </m:sub>
                    </m:sSub>
                  </m:oMath>
                </a14:m>
                <a:r>
                  <a:rPr lang="zh-CN" altLang="en-US" sz="2400" b="0" dirty="0">
                    <a:latin typeface="KaiTi" panose="02010609060101010101" pitchFamily="49" charset="-122"/>
                    <a:ea typeface="KaiTi" panose="02010609060101010101" pitchFamily="49" charset="-122"/>
                  </a:rPr>
                  <a:t>充电，</a:t>
                </a:r>
                <a:r>
                  <a:rPr lang="en-US" altLang="zh-CN" sz="2400" b="0" dirty="0">
                    <a:latin typeface="KaiTi" panose="02010609060101010101" pitchFamily="49" charset="-122"/>
                    <a:ea typeface="KaiTi" panose="02010609060101010101" pitchFamily="49" charset="-122"/>
                  </a:rPr>
                  <a:t>PN</a:t>
                </a:r>
                <a:r>
                  <a:rPr lang="zh-CN" altLang="en-US" sz="2400" b="0" dirty="0">
                    <a:latin typeface="KaiTi" panose="02010609060101010101" pitchFamily="49" charset="-122"/>
                    <a:ea typeface="KaiTi" panose="02010609060101010101" pitchFamily="49" charset="-122"/>
                  </a:rPr>
                  <a:t>结中电荷量逐渐增加到截止状态下稳态值，由正偏转换到反偏</a:t>
                </a:r>
                <a:endParaRPr lang="en-US" altLang="zh-CN" sz="2400" b="0" dirty="0">
                  <a:latin typeface="KaiTi" panose="02010609060101010101" pitchFamily="49" charset="-122"/>
                  <a:ea typeface="KaiTi" panose="02010609060101010101" pitchFamily="49" charset="-122"/>
                </a:endParaRPr>
              </a:p>
            </p:txBody>
          </p:sp>
        </mc:Choice>
        <mc:Fallback xmlns="">
          <p:sp>
            <p:nvSpPr>
              <p:cNvPr id="147" name="Text Box 56">
                <a:extLst>
                  <a:ext uri="{FF2B5EF4-FFF2-40B4-BE49-F238E27FC236}">
                    <a16:creationId xmlns:a16="http://schemas.microsoft.com/office/drawing/2014/main" id="{FF3D35DB-7C00-CC9F-2F5D-8F5E5B740CDE}"/>
                  </a:ext>
                </a:extLst>
              </p:cNvPr>
              <p:cNvSpPr txBox="1">
                <a:spLocks noRot="1" noChangeAspect="1" noMove="1" noResize="1" noEditPoints="1" noAdjustHandles="1" noChangeArrowheads="1" noChangeShapeType="1" noTextEdit="1"/>
              </p:cNvSpPr>
              <p:nvPr/>
            </p:nvSpPr>
            <p:spPr bwMode="auto">
              <a:xfrm>
                <a:off x="0" y="4634048"/>
                <a:ext cx="12191999" cy="2045688"/>
              </a:xfrm>
              <a:prstGeom prst="rect">
                <a:avLst/>
              </a:prstGeom>
              <a:blipFill>
                <a:blip r:embed="rId15"/>
                <a:stretch>
                  <a:fillRect l="-728" t="-3067" b="-3067"/>
                </a:stretch>
              </a:blip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r>
                  <a:rPr lang="zh-CN" altLang="en-US">
                    <a:noFill/>
                  </a:rPr>
                  <a:t> </a:t>
                </a:r>
              </a:p>
            </p:txBody>
          </p:sp>
        </mc:Fallback>
      </mc:AlternateContent>
      <p:sp>
        <p:nvSpPr>
          <p:cNvPr id="3" name="灯片编号占位符 2">
            <a:extLst>
              <a:ext uri="{FF2B5EF4-FFF2-40B4-BE49-F238E27FC236}">
                <a16:creationId xmlns:a16="http://schemas.microsoft.com/office/drawing/2014/main" id="{F3F69922-3413-3B2B-95B0-285386FC54BA}"/>
              </a:ext>
            </a:extLst>
          </p:cNvPr>
          <p:cNvSpPr>
            <a:spLocks noGrp="1"/>
          </p:cNvSpPr>
          <p:nvPr>
            <p:ph type="sldNum" sz="quarter" idx="12"/>
          </p:nvPr>
        </p:nvSpPr>
        <p:spPr/>
        <p:txBody>
          <a:bodyPr/>
          <a:lstStyle/>
          <a:p>
            <a:fld id="{392CBAA0-59E6-204E-8F03-85E5040D48B8}" type="slidenum">
              <a:rPr kumimoji="1" lang="zh-CN" altLang="en-US" smtClean="0"/>
              <a:t>21</a:t>
            </a:fld>
            <a:r>
              <a:rPr kumimoji="1" lang="en-US" altLang="zh-CN"/>
              <a:t>/132</a:t>
            </a:r>
            <a:endParaRPr kumimoji="1" lang="zh-CN" altLang="en-US" dirty="0"/>
          </a:p>
        </p:txBody>
      </p:sp>
    </p:spTree>
    <p:extLst>
      <p:ext uri="{BB962C8B-B14F-4D97-AF65-F5344CB8AC3E}">
        <p14:creationId xmlns:p14="http://schemas.microsoft.com/office/powerpoint/2010/main" val="327475227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116"/>
                                        </p:tgtEl>
                                        <p:attrNameLst>
                                          <p:attrName>style.visibility</p:attrName>
                                        </p:attrNameLst>
                                      </p:cBhvr>
                                      <p:to>
                                        <p:strVal val="visible"/>
                                      </p:to>
                                    </p:set>
                                    <p:animEffect transition="in" filter="wipe(left)">
                                      <p:cBhvr>
                                        <p:cTn id="7" dur="500"/>
                                        <p:tgtEl>
                                          <p:spTgt spid="116"/>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nodeType="clickEffect">
                                  <p:stCondLst>
                                    <p:cond delay="0"/>
                                  </p:stCondLst>
                                  <p:childTnLst>
                                    <p:set>
                                      <p:cBhvr>
                                        <p:cTn id="11" dur="1" fill="hold">
                                          <p:stCondLst>
                                            <p:cond delay="0"/>
                                          </p:stCondLst>
                                        </p:cTn>
                                        <p:tgtEl>
                                          <p:spTgt spid="147">
                                            <p:txEl>
                                              <p:pRg st="0" end="0"/>
                                            </p:txEl>
                                          </p:spTgt>
                                        </p:tgtEl>
                                        <p:attrNameLst>
                                          <p:attrName>style.visibility</p:attrName>
                                        </p:attrNameLst>
                                      </p:cBhvr>
                                      <p:to>
                                        <p:strVal val="visible"/>
                                      </p:to>
                                    </p:set>
                                    <p:animEffect transition="in" filter="wipe(left)">
                                      <p:cBhvr>
                                        <p:cTn id="12" dur="500"/>
                                        <p:tgtEl>
                                          <p:spTgt spid="147">
                                            <p:txEl>
                                              <p:pRg st="0" end="0"/>
                                            </p:txEl>
                                          </p:spTgt>
                                        </p:tgtEl>
                                      </p:cBhvr>
                                    </p:animEffect>
                                  </p:childTnLst>
                                </p:cTn>
                              </p:par>
                            </p:childTnLst>
                          </p:cTn>
                        </p:par>
                        <p:par>
                          <p:cTn id="13" fill="hold">
                            <p:stCondLst>
                              <p:cond delay="500"/>
                            </p:stCondLst>
                            <p:childTnLst>
                              <p:par>
                                <p:cTn id="14" presetID="22" presetClass="entr" presetSubtype="1" fill="hold" grpId="0" nodeType="afterEffect">
                                  <p:stCondLst>
                                    <p:cond delay="0"/>
                                  </p:stCondLst>
                                  <p:childTnLst>
                                    <p:set>
                                      <p:cBhvr>
                                        <p:cTn id="15" dur="1" fill="hold">
                                          <p:stCondLst>
                                            <p:cond delay="0"/>
                                          </p:stCondLst>
                                        </p:cTn>
                                        <p:tgtEl>
                                          <p:spTgt spid="107"/>
                                        </p:tgtEl>
                                        <p:attrNameLst>
                                          <p:attrName>style.visibility</p:attrName>
                                        </p:attrNameLst>
                                      </p:cBhvr>
                                      <p:to>
                                        <p:strVal val="visible"/>
                                      </p:to>
                                    </p:set>
                                    <p:animEffect transition="in" filter="wipe(up)">
                                      <p:cBhvr>
                                        <p:cTn id="16" dur="500"/>
                                        <p:tgtEl>
                                          <p:spTgt spid="107"/>
                                        </p:tgtEl>
                                      </p:cBhvr>
                                    </p:animEffect>
                                  </p:childTnLst>
                                </p:cTn>
                              </p:par>
                            </p:childTnLst>
                          </p:cTn>
                        </p:par>
                        <p:par>
                          <p:cTn id="17" fill="hold">
                            <p:stCondLst>
                              <p:cond delay="1000"/>
                            </p:stCondLst>
                            <p:childTnLst>
                              <p:par>
                                <p:cTn id="18" presetID="22" presetClass="entr" presetSubtype="1" fill="hold" grpId="0" nodeType="afterEffect">
                                  <p:stCondLst>
                                    <p:cond delay="0"/>
                                  </p:stCondLst>
                                  <p:childTnLst>
                                    <p:set>
                                      <p:cBhvr>
                                        <p:cTn id="19" dur="1" fill="hold">
                                          <p:stCondLst>
                                            <p:cond delay="0"/>
                                          </p:stCondLst>
                                        </p:cTn>
                                        <p:tgtEl>
                                          <p:spTgt spid="108"/>
                                        </p:tgtEl>
                                        <p:attrNameLst>
                                          <p:attrName>style.visibility</p:attrName>
                                        </p:attrNameLst>
                                      </p:cBhvr>
                                      <p:to>
                                        <p:strVal val="visible"/>
                                      </p:to>
                                    </p:set>
                                    <p:animEffect transition="in" filter="wipe(up)">
                                      <p:cBhvr>
                                        <p:cTn id="20" dur="500"/>
                                        <p:tgtEl>
                                          <p:spTgt spid="108"/>
                                        </p:tgtEl>
                                      </p:cBhvr>
                                    </p:animEffect>
                                  </p:childTnLst>
                                </p:cTn>
                              </p:par>
                            </p:childTnLst>
                          </p:cTn>
                        </p:par>
                        <p:par>
                          <p:cTn id="21" fill="hold">
                            <p:stCondLst>
                              <p:cond delay="1500"/>
                            </p:stCondLst>
                            <p:childTnLst>
                              <p:par>
                                <p:cTn id="22" presetID="22" presetClass="entr" presetSubtype="8" fill="hold" grpId="0" nodeType="afterEffect">
                                  <p:stCondLst>
                                    <p:cond delay="0"/>
                                  </p:stCondLst>
                                  <p:childTnLst>
                                    <p:set>
                                      <p:cBhvr>
                                        <p:cTn id="23" dur="1" fill="hold">
                                          <p:stCondLst>
                                            <p:cond delay="0"/>
                                          </p:stCondLst>
                                        </p:cTn>
                                        <p:tgtEl>
                                          <p:spTgt spid="114"/>
                                        </p:tgtEl>
                                        <p:attrNameLst>
                                          <p:attrName>style.visibility</p:attrName>
                                        </p:attrNameLst>
                                      </p:cBhvr>
                                      <p:to>
                                        <p:strVal val="visible"/>
                                      </p:to>
                                    </p:set>
                                    <p:animEffect transition="in" filter="wipe(left)">
                                      <p:cBhvr>
                                        <p:cTn id="24" dur="500"/>
                                        <p:tgtEl>
                                          <p:spTgt spid="114"/>
                                        </p:tgtEl>
                                      </p:cBhvr>
                                    </p:animEffect>
                                  </p:childTnLst>
                                </p:cTn>
                              </p:par>
                            </p:childTnLst>
                          </p:cTn>
                        </p:par>
                        <p:par>
                          <p:cTn id="25" fill="hold">
                            <p:stCondLst>
                              <p:cond delay="2000"/>
                            </p:stCondLst>
                            <p:childTnLst>
                              <p:par>
                                <p:cTn id="26" presetID="22" presetClass="entr" presetSubtype="2" fill="hold" grpId="0" nodeType="afterEffect">
                                  <p:stCondLst>
                                    <p:cond delay="0"/>
                                  </p:stCondLst>
                                  <p:childTnLst>
                                    <p:set>
                                      <p:cBhvr>
                                        <p:cTn id="27" dur="1" fill="hold">
                                          <p:stCondLst>
                                            <p:cond delay="0"/>
                                          </p:stCondLst>
                                        </p:cTn>
                                        <p:tgtEl>
                                          <p:spTgt spid="115"/>
                                        </p:tgtEl>
                                        <p:attrNameLst>
                                          <p:attrName>style.visibility</p:attrName>
                                        </p:attrNameLst>
                                      </p:cBhvr>
                                      <p:to>
                                        <p:strVal val="visible"/>
                                      </p:to>
                                    </p:set>
                                    <p:animEffect transition="in" filter="wipe(right)">
                                      <p:cBhvr>
                                        <p:cTn id="28" dur="500"/>
                                        <p:tgtEl>
                                          <p:spTgt spid="115"/>
                                        </p:tgtEl>
                                      </p:cBhvr>
                                    </p:animEffect>
                                  </p:childTnLst>
                                </p:cTn>
                              </p:par>
                            </p:childTnLst>
                          </p:cTn>
                        </p:par>
                        <p:par>
                          <p:cTn id="29" fill="hold">
                            <p:stCondLst>
                              <p:cond delay="2500"/>
                            </p:stCondLst>
                            <p:childTnLst>
                              <p:par>
                                <p:cTn id="30" presetID="22" presetClass="entr" presetSubtype="8" fill="hold" nodeType="afterEffect">
                                  <p:stCondLst>
                                    <p:cond delay="0"/>
                                  </p:stCondLst>
                                  <p:childTnLst>
                                    <p:set>
                                      <p:cBhvr>
                                        <p:cTn id="31" dur="1" fill="hold">
                                          <p:stCondLst>
                                            <p:cond delay="0"/>
                                          </p:stCondLst>
                                        </p:cTn>
                                        <p:tgtEl>
                                          <p:spTgt spid="111"/>
                                        </p:tgtEl>
                                        <p:attrNameLst>
                                          <p:attrName>style.visibility</p:attrName>
                                        </p:attrNameLst>
                                      </p:cBhvr>
                                      <p:to>
                                        <p:strVal val="visible"/>
                                      </p:to>
                                    </p:set>
                                    <p:animEffect transition="in" filter="wipe(left)">
                                      <p:cBhvr>
                                        <p:cTn id="32" dur="500"/>
                                        <p:tgtEl>
                                          <p:spTgt spid="111"/>
                                        </p:tgtEl>
                                      </p:cBhvr>
                                    </p:animEffect>
                                  </p:childTnLst>
                                </p:cTn>
                              </p:par>
                            </p:childTnLst>
                          </p:cTn>
                        </p:par>
                      </p:childTnLst>
                    </p:cTn>
                  </p:par>
                  <p:par>
                    <p:cTn id="33" fill="hold">
                      <p:stCondLst>
                        <p:cond delay="indefinite"/>
                      </p:stCondLst>
                      <p:childTnLst>
                        <p:par>
                          <p:cTn id="34" fill="hold">
                            <p:stCondLst>
                              <p:cond delay="0"/>
                            </p:stCondLst>
                            <p:childTnLst>
                              <p:par>
                                <p:cTn id="35" presetID="22" presetClass="entr" presetSubtype="8" fill="hold" nodeType="clickEffect">
                                  <p:stCondLst>
                                    <p:cond delay="0"/>
                                  </p:stCondLst>
                                  <p:childTnLst>
                                    <p:set>
                                      <p:cBhvr>
                                        <p:cTn id="36" dur="1" fill="hold">
                                          <p:stCondLst>
                                            <p:cond delay="0"/>
                                          </p:stCondLst>
                                        </p:cTn>
                                        <p:tgtEl>
                                          <p:spTgt spid="147">
                                            <p:txEl>
                                              <p:pRg st="1" end="1"/>
                                            </p:txEl>
                                          </p:spTgt>
                                        </p:tgtEl>
                                        <p:attrNameLst>
                                          <p:attrName>style.visibility</p:attrName>
                                        </p:attrNameLst>
                                      </p:cBhvr>
                                      <p:to>
                                        <p:strVal val="visible"/>
                                      </p:to>
                                    </p:set>
                                    <p:animEffect transition="in" filter="wipe(left)">
                                      <p:cBhvr>
                                        <p:cTn id="37" dur="500"/>
                                        <p:tgtEl>
                                          <p:spTgt spid="147">
                                            <p:txEl>
                                              <p:pRg st="1" end="1"/>
                                            </p:txEl>
                                          </p:spTgt>
                                        </p:tgtEl>
                                      </p:cBhvr>
                                    </p:animEffect>
                                  </p:childTnLst>
                                </p:cTn>
                              </p:par>
                            </p:childTnLst>
                          </p:cTn>
                        </p:par>
                      </p:childTnLst>
                    </p:cTn>
                  </p:par>
                  <p:par>
                    <p:cTn id="38" fill="hold">
                      <p:stCondLst>
                        <p:cond delay="indefinite"/>
                      </p:stCondLst>
                      <p:childTnLst>
                        <p:par>
                          <p:cTn id="39" fill="hold">
                            <p:stCondLst>
                              <p:cond delay="0"/>
                            </p:stCondLst>
                            <p:childTnLst>
                              <p:par>
                                <p:cTn id="40" presetID="22" presetClass="entr" presetSubtype="8" fill="hold" nodeType="clickEffect">
                                  <p:stCondLst>
                                    <p:cond delay="0"/>
                                  </p:stCondLst>
                                  <p:childTnLst>
                                    <p:set>
                                      <p:cBhvr>
                                        <p:cTn id="41" dur="1" fill="hold">
                                          <p:stCondLst>
                                            <p:cond delay="0"/>
                                          </p:stCondLst>
                                        </p:cTn>
                                        <p:tgtEl>
                                          <p:spTgt spid="147">
                                            <p:txEl>
                                              <p:pRg st="2" end="2"/>
                                            </p:txEl>
                                          </p:spTgt>
                                        </p:tgtEl>
                                        <p:attrNameLst>
                                          <p:attrName>style.visibility</p:attrName>
                                        </p:attrNameLst>
                                      </p:cBhvr>
                                      <p:to>
                                        <p:strVal val="visible"/>
                                      </p:to>
                                    </p:set>
                                    <p:animEffect transition="in" filter="wipe(left)">
                                      <p:cBhvr>
                                        <p:cTn id="42" dur="500"/>
                                        <p:tgtEl>
                                          <p:spTgt spid="147">
                                            <p:txEl>
                                              <p:pRg st="2" end="2"/>
                                            </p:txEl>
                                          </p:spTgt>
                                        </p:tgtEl>
                                      </p:cBhvr>
                                    </p:animEffect>
                                  </p:childTnLst>
                                </p:cTn>
                              </p:par>
                            </p:childTnLst>
                          </p:cTn>
                        </p:par>
                      </p:childTnLst>
                    </p:cTn>
                  </p:par>
                  <p:par>
                    <p:cTn id="43" fill="hold">
                      <p:stCondLst>
                        <p:cond delay="indefinite"/>
                      </p:stCondLst>
                      <p:childTnLst>
                        <p:par>
                          <p:cTn id="44" fill="hold">
                            <p:stCondLst>
                              <p:cond delay="0"/>
                            </p:stCondLst>
                            <p:childTnLst>
                              <p:par>
                                <p:cTn id="45" presetID="22" presetClass="entr" presetSubtype="8" fill="hold" nodeType="clickEffect">
                                  <p:stCondLst>
                                    <p:cond delay="0"/>
                                  </p:stCondLst>
                                  <p:childTnLst>
                                    <p:set>
                                      <p:cBhvr>
                                        <p:cTn id="46" dur="1" fill="hold">
                                          <p:stCondLst>
                                            <p:cond delay="0"/>
                                          </p:stCondLst>
                                        </p:cTn>
                                        <p:tgtEl>
                                          <p:spTgt spid="147">
                                            <p:txEl>
                                              <p:pRg st="3" end="3"/>
                                            </p:txEl>
                                          </p:spTgt>
                                        </p:tgtEl>
                                        <p:attrNameLst>
                                          <p:attrName>style.visibility</p:attrName>
                                        </p:attrNameLst>
                                      </p:cBhvr>
                                      <p:to>
                                        <p:strVal val="visible"/>
                                      </p:to>
                                    </p:set>
                                    <p:animEffect transition="in" filter="wipe(left)">
                                      <p:cBhvr>
                                        <p:cTn id="47" dur="500"/>
                                        <p:tgtEl>
                                          <p:spTgt spid="147">
                                            <p:txEl>
                                              <p:pRg st="3" end="3"/>
                                            </p:txEl>
                                          </p:spTgt>
                                        </p:tgtEl>
                                      </p:cBhvr>
                                    </p:animEffect>
                                  </p:childTnLst>
                                </p:cTn>
                              </p:par>
                            </p:childTnLst>
                          </p:cTn>
                        </p:par>
                      </p:childTnLst>
                    </p:cTn>
                  </p:par>
                  <p:par>
                    <p:cTn id="48" fill="hold">
                      <p:stCondLst>
                        <p:cond delay="indefinite"/>
                      </p:stCondLst>
                      <p:childTnLst>
                        <p:par>
                          <p:cTn id="49" fill="hold">
                            <p:stCondLst>
                              <p:cond delay="0"/>
                            </p:stCondLst>
                            <p:childTnLst>
                              <p:par>
                                <p:cTn id="50" presetID="22" presetClass="entr" presetSubtype="8" fill="hold" nodeType="clickEffect">
                                  <p:stCondLst>
                                    <p:cond delay="0"/>
                                  </p:stCondLst>
                                  <p:childTnLst>
                                    <p:set>
                                      <p:cBhvr>
                                        <p:cTn id="51" dur="1" fill="hold">
                                          <p:stCondLst>
                                            <p:cond delay="0"/>
                                          </p:stCondLst>
                                        </p:cTn>
                                        <p:tgtEl>
                                          <p:spTgt spid="141"/>
                                        </p:tgtEl>
                                        <p:attrNameLst>
                                          <p:attrName>style.visibility</p:attrName>
                                        </p:attrNameLst>
                                      </p:cBhvr>
                                      <p:to>
                                        <p:strVal val="visible"/>
                                      </p:to>
                                    </p:set>
                                    <p:animEffect transition="in" filter="wipe(left)">
                                      <p:cBhvr>
                                        <p:cTn id="52" dur="500"/>
                                        <p:tgtEl>
                                          <p:spTgt spid="14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7" grpId="0" animBg="1"/>
      <p:bldP spid="108" grpId="0" animBg="1"/>
      <p:bldP spid="114" grpId="0" animBg="1"/>
      <p:bldP spid="115" grpId="0" animBg="1"/>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标题 3">
            <a:extLst>
              <a:ext uri="{FF2B5EF4-FFF2-40B4-BE49-F238E27FC236}">
                <a16:creationId xmlns:a16="http://schemas.microsoft.com/office/drawing/2014/main" id="{A3557054-D826-9F4E-A18F-AE9DEA5A0C65}"/>
              </a:ext>
            </a:extLst>
          </p:cNvPr>
          <p:cNvSpPr>
            <a:spLocks noGrp="1"/>
          </p:cNvSpPr>
          <p:nvPr>
            <p:ph type="title"/>
          </p:nvPr>
        </p:nvSpPr>
        <p:spPr/>
        <p:txBody>
          <a:bodyPr>
            <a:normAutofit/>
          </a:bodyPr>
          <a:lstStyle/>
          <a:p>
            <a:r>
              <a:rPr kumimoji="1" lang="en-US" altLang="zh-CN" dirty="0"/>
              <a:t>1.1</a:t>
            </a:r>
            <a:r>
              <a:rPr kumimoji="1" lang="zh-CN" altLang="en-US" dirty="0"/>
              <a:t> 半导体二极管的开关特性</a:t>
            </a:r>
          </a:p>
        </p:txBody>
      </p:sp>
      <p:sp>
        <p:nvSpPr>
          <p:cNvPr id="30" name="Text Box 3">
            <a:extLst>
              <a:ext uri="{FF2B5EF4-FFF2-40B4-BE49-F238E27FC236}">
                <a16:creationId xmlns:a16="http://schemas.microsoft.com/office/drawing/2014/main" id="{66035E2B-2067-AF83-022C-DC63865AF652}"/>
              </a:ext>
            </a:extLst>
          </p:cNvPr>
          <p:cNvSpPr txBox="1">
            <a:spLocks noChangeArrowheads="1"/>
          </p:cNvSpPr>
          <p:nvPr/>
        </p:nvSpPr>
        <p:spPr bwMode="auto">
          <a:xfrm>
            <a:off x="0" y="831424"/>
            <a:ext cx="1219200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zh-CN" altLang="en-US" dirty="0">
                <a:solidFill>
                  <a:srgbClr val="0033CC"/>
                </a:solidFill>
              </a:rPr>
              <a:t>一、动态特性</a:t>
            </a:r>
            <a:r>
              <a:rPr lang="en-US" altLang="zh-CN" dirty="0">
                <a:solidFill>
                  <a:srgbClr val="0033CC"/>
                </a:solidFill>
              </a:rPr>
              <a:t>	2.</a:t>
            </a:r>
            <a:r>
              <a:rPr lang="zh-CN" altLang="en-US" dirty="0">
                <a:solidFill>
                  <a:srgbClr val="0033CC"/>
                </a:solidFill>
              </a:rPr>
              <a:t>  二极管的开关时间</a:t>
            </a:r>
          </a:p>
        </p:txBody>
      </p:sp>
      <p:grpSp>
        <p:nvGrpSpPr>
          <p:cNvPr id="88" name="Group 79">
            <a:extLst>
              <a:ext uri="{FF2B5EF4-FFF2-40B4-BE49-F238E27FC236}">
                <a16:creationId xmlns:a16="http://schemas.microsoft.com/office/drawing/2014/main" id="{2970F734-AFB5-471F-13D4-464FC0276737}"/>
              </a:ext>
            </a:extLst>
          </p:cNvPr>
          <p:cNvGrpSpPr>
            <a:grpSpLocks/>
          </p:cNvGrpSpPr>
          <p:nvPr/>
        </p:nvGrpSpPr>
        <p:grpSpPr bwMode="auto">
          <a:xfrm>
            <a:off x="8251825" y="619433"/>
            <a:ext cx="3940175" cy="2265363"/>
            <a:chOff x="2818" y="1235"/>
            <a:chExt cx="2482" cy="1427"/>
          </a:xfrm>
        </p:grpSpPr>
        <p:sp>
          <p:nvSpPr>
            <p:cNvPr id="89" name="Oval 80">
              <a:extLst>
                <a:ext uri="{FF2B5EF4-FFF2-40B4-BE49-F238E27FC236}">
                  <a16:creationId xmlns:a16="http://schemas.microsoft.com/office/drawing/2014/main" id="{19C4E10E-8815-9659-951D-C37A7B111A6F}"/>
                </a:ext>
              </a:extLst>
            </p:cNvPr>
            <p:cNvSpPr>
              <a:spLocks noChangeArrowheads="1"/>
            </p:cNvSpPr>
            <p:nvPr/>
          </p:nvSpPr>
          <p:spPr bwMode="auto">
            <a:xfrm>
              <a:off x="2972" y="2039"/>
              <a:ext cx="226" cy="226"/>
            </a:xfrm>
            <a:prstGeom prst="ellipse">
              <a:avLst/>
            </a:prstGeom>
            <a:solidFill>
              <a:srgbClr val="CCFFFF"/>
            </a:solidFill>
            <a:ln w="381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90" name="Line 81">
              <a:extLst>
                <a:ext uri="{FF2B5EF4-FFF2-40B4-BE49-F238E27FC236}">
                  <a16:creationId xmlns:a16="http://schemas.microsoft.com/office/drawing/2014/main" id="{643DCF88-E80C-2996-7FBB-CA6A542A61B7}"/>
                </a:ext>
              </a:extLst>
            </p:cNvPr>
            <p:cNvSpPr>
              <a:spLocks noChangeShapeType="1"/>
            </p:cNvSpPr>
            <p:nvPr/>
          </p:nvSpPr>
          <p:spPr bwMode="auto">
            <a:xfrm>
              <a:off x="3088" y="1675"/>
              <a:ext cx="1754"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91" name="AutoShape 82">
              <a:extLst>
                <a:ext uri="{FF2B5EF4-FFF2-40B4-BE49-F238E27FC236}">
                  <a16:creationId xmlns:a16="http://schemas.microsoft.com/office/drawing/2014/main" id="{B4F6F31C-9944-6745-AC51-65BA7B92AE52}"/>
                </a:ext>
              </a:extLst>
            </p:cNvPr>
            <p:cNvSpPr>
              <a:spLocks noChangeArrowheads="1"/>
            </p:cNvSpPr>
            <p:nvPr/>
          </p:nvSpPr>
          <p:spPr bwMode="auto">
            <a:xfrm rot="5400000">
              <a:off x="3696" y="1556"/>
              <a:ext cx="226" cy="227"/>
            </a:xfrm>
            <a:prstGeom prst="triangle">
              <a:avLst>
                <a:gd name="adj" fmla="val 50000"/>
              </a:avLst>
            </a:prstGeom>
            <a:noFill/>
            <a:ln w="3810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92" name="Line 83">
              <a:extLst>
                <a:ext uri="{FF2B5EF4-FFF2-40B4-BE49-F238E27FC236}">
                  <a16:creationId xmlns:a16="http://schemas.microsoft.com/office/drawing/2014/main" id="{CA70F8D9-D028-7D8D-0074-BC17964F47EC}"/>
                </a:ext>
              </a:extLst>
            </p:cNvPr>
            <p:cNvSpPr>
              <a:spLocks noChangeShapeType="1"/>
            </p:cNvSpPr>
            <p:nvPr/>
          </p:nvSpPr>
          <p:spPr bwMode="auto">
            <a:xfrm>
              <a:off x="3929" y="1573"/>
              <a:ext cx="0" cy="227"/>
            </a:xfrm>
            <a:prstGeom prst="line">
              <a:avLst/>
            </a:prstGeom>
            <a:noFill/>
            <a:ln w="571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93" name="Line 84">
              <a:extLst>
                <a:ext uri="{FF2B5EF4-FFF2-40B4-BE49-F238E27FC236}">
                  <a16:creationId xmlns:a16="http://schemas.microsoft.com/office/drawing/2014/main" id="{96079208-678D-E5D5-7CFC-83640AC7DF72}"/>
                </a:ext>
              </a:extLst>
            </p:cNvPr>
            <p:cNvSpPr>
              <a:spLocks noChangeShapeType="1"/>
            </p:cNvSpPr>
            <p:nvPr/>
          </p:nvSpPr>
          <p:spPr bwMode="auto">
            <a:xfrm>
              <a:off x="3090" y="1664"/>
              <a:ext cx="0" cy="998"/>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94" name="Rectangle 85">
              <a:extLst>
                <a:ext uri="{FF2B5EF4-FFF2-40B4-BE49-F238E27FC236}">
                  <a16:creationId xmlns:a16="http://schemas.microsoft.com/office/drawing/2014/main" id="{144A0B71-C965-7BA6-88CE-3E8C25DCF635}"/>
                </a:ext>
              </a:extLst>
            </p:cNvPr>
            <p:cNvSpPr>
              <a:spLocks noChangeArrowheads="1"/>
            </p:cNvSpPr>
            <p:nvPr/>
          </p:nvSpPr>
          <p:spPr bwMode="auto">
            <a:xfrm>
              <a:off x="4769" y="1999"/>
              <a:ext cx="136" cy="363"/>
            </a:xfrm>
            <a:prstGeom prst="rect">
              <a:avLst/>
            </a:prstGeom>
            <a:solidFill>
              <a:srgbClr val="CCFFFF"/>
            </a:solidFill>
            <a:ln w="3810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95" name="Line 86">
              <a:extLst>
                <a:ext uri="{FF2B5EF4-FFF2-40B4-BE49-F238E27FC236}">
                  <a16:creationId xmlns:a16="http://schemas.microsoft.com/office/drawing/2014/main" id="{A116677A-996D-AFBE-1F55-50EACBC59CFF}"/>
                </a:ext>
              </a:extLst>
            </p:cNvPr>
            <p:cNvSpPr>
              <a:spLocks noChangeShapeType="1"/>
            </p:cNvSpPr>
            <p:nvPr/>
          </p:nvSpPr>
          <p:spPr bwMode="auto">
            <a:xfrm>
              <a:off x="3092" y="2654"/>
              <a:ext cx="1758"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96" name="Text Box 87">
              <a:extLst>
                <a:ext uri="{FF2B5EF4-FFF2-40B4-BE49-F238E27FC236}">
                  <a16:creationId xmlns:a16="http://schemas.microsoft.com/office/drawing/2014/main" id="{30008503-97FD-92F5-06C7-4082C3E4A996}"/>
                </a:ext>
              </a:extLst>
            </p:cNvPr>
            <p:cNvSpPr txBox="1">
              <a:spLocks noChangeArrowheads="1"/>
            </p:cNvSpPr>
            <p:nvPr/>
          </p:nvSpPr>
          <p:spPr bwMode="auto">
            <a:xfrm>
              <a:off x="3686" y="1235"/>
              <a:ext cx="278"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kumimoji="0" lang="en-US" altLang="zh-CN">
                  <a:solidFill>
                    <a:srgbClr val="FF0066"/>
                  </a:solidFill>
                </a:rPr>
                <a:t>D</a:t>
              </a:r>
            </a:p>
          </p:txBody>
        </p:sp>
        <p:sp>
          <p:nvSpPr>
            <p:cNvPr id="97" name="Text Box 88">
              <a:extLst>
                <a:ext uri="{FF2B5EF4-FFF2-40B4-BE49-F238E27FC236}">
                  <a16:creationId xmlns:a16="http://schemas.microsoft.com/office/drawing/2014/main" id="{9DA7305A-FFF7-E87F-514B-5ACEA2DFA01D}"/>
                </a:ext>
              </a:extLst>
            </p:cNvPr>
            <p:cNvSpPr txBox="1">
              <a:spLocks noChangeArrowheads="1"/>
            </p:cNvSpPr>
            <p:nvPr/>
          </p:nvSpPr>
          <p:spPr bwMode="auto">
            <a:xfrm>
              <a:off x="3249" y="2027"/>
              <a:ext cx="116"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kumimoji="0" lang="zh-CN" altLang="zh-CN" sz="1800" b="0">
                <a:latin typeface="Arial" panose="020B0604020202020204" pitchFamily="34" charset="0"/>
              </a:endParaRPr>
            </a:p>
          </p:txBody>
        </p:sp>
        <p:sp>
          <p:nvSpPr>
            <p:cNvPr id="98" name="Text Box 89">
              <a:extLst>
                <a:ext uri="{FF2B5EF4-FFF2-40B4-BE49-F238E27FC236}">
                  <a16:creationId xmlns:a16="http://schemas.microsoft.com/office/drawing/2014/main" id="{B50354D3-54AA-F327-0835-2CF5B964ADDB}"/>
                </a:ext>
              </a:extLst>
            </p:cNvPr>
            <p:cNvSpPr txBox="1">
              <a:spLocks noChangeArrowheads="1"/>
            </p:cNvSpPr>
            <p:nvPr/>
          </p:nvSpPr>
          <p:spPr bwMode="auto">
            <a:xfrm>
              <a:off x="2818" y="1705"/>
              <a:ext cx="228"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kumimoji="0" lang="en-US" altLang="zh-CN">
                  <a:solidFill>
                    <a:srgbClr val="FF0066"/>
                  </a:solidFill>
                  <a:latin typeface="宋体" panose="02010600030101010101" pitchFamily="2" charset="-122"/>
                </a:rPr>
                <a:t>+</a:t>
              </a:r>
            </a:p>
          </p:txBody>
        </p:sp>
        <p:sp>
          <p:nvSpPr>
            <p:cNvPr id="99" name="Text Box 90">
              <a:extLst>
                <a:ext uri="{FF2B5EF4-FFF2-40B4-BE49-F238E27FC236}">
                  <a16:creationId xmlns:a16="http://schemas.microsoft.com/office/drawing/2014/main" id="{85BFF8D3-7C55-B0E0-F3B8-345AD23652FF}"/>
                </a:ext>
              </a:extLst>
            </p:cNvPr>
            <p:cNvSpPr txBox="1">
              <a:spLocks noChangeArrowheads="1"/>
            </p:cNvSpPr>
            <p:nvPr/>
          </p:nvSpPr>
          <p:spPr bwMode="auto">
            <a:xfrm>
              <a:off x="2829" y="2232"/>
              <a:ext cx="228"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kumimoji="0" lang="en-US" altLang="zh-CN">
                  <a:solidFill>
                    <a:srgbClr val="FF0066"/>
                  </a:solidFill>
                  <a:latin typeface="宋体" panose="02010600030101010101" pitchFamily="2" charset="-122"/>
                </a:rPr>
                <a:t>-</a:t>
              </a:r>
            </a:p>
          </p:txBody>
        </p:sp>
        <p:graphicFrame>
          <p:nvGraphicFramePr>
            <p:cNvPr id="100" name="Object 91">
              <a:extLst>
                <a:ext uri="{FF2B5EF4-FFF2-40B4-BE49-F238E27FC236}">
                  <a16:creationId xmlns:a16="http://schemas.microsoft.com/office/drawing/2014/main" id="{680A5575-959F-ABA0-BF99-D52EC1D06001}"/>
                </a:ext>
              </a:extLst>
            </p:cNvPr>
            <p:cNvGraphicFramePr>
              <a:graphicFrameLocks noChangeAspect="1"/>
            </p:cNvGraphicFramePr>
            <p:nvPr/>
          </p:nvGraphicFramePr>
          <p:xfrm>
            <a:off x="3238" y="1964"/>
            <a:ext cx="292" cy="366"/>
          </p:xfrm>
          <a:graphic>
            <a:graphicData uri="http://schemas.openxmlformats.org/presentationml/2006/ole">
              <mc:AlternateContent xmlns:mc="http://schemas.openxmlformats.org/markup-compatibility/2006">
                <mc:Choice xmlns:v="urn:schemas-microsoft-com:vml" Requires="v">
                  <p:oleObj name="公式" r:id="rId2" imgW="133470" imgH="180855" progId="Equation.3">
                    <p:embed/>
                  </p:oleObj>
                </mc:Choice>
                <mc:Fallback>
                  <p:oleObj name="公式" r:id="rId2" imgW="133470" imgH="180855" progId="Equation.3">
                    <p:embed/>
                    <p:pic>
                      <p:nvPicPr>
                        <p:cNvPr id="100" name="Object 91">
                          <a:extLst>
                            <a:ext uri="{FF2B5EF4-FFF2-40B4-BE49-F238E27FC236}">
                              <a16:creationId xmlns:a16="http://schemas.microsoft.com/office/drawing/2014/main" id="{680A5575-959F-ABA0-BF99-D52EC1D0600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238" y="1964"/>
                          <a:ext cx="292" cy="36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101" name="Line 92">
              <a:extLst>
                <a:ext uri="{FF2B5EF4-FFF2-40B4-BE49-F238E27FC236}">
                  <a16:creationId xmlns:a16="http://schemas.microsoft.com/office/drawing/2014/main" id="{261EAF37-4E85-AC32-F892-B81282DCC8E4}"/>
                </a:ext>
              </a:extLst>
            </p:cNvPr>
            <p:cNvSpPr>
              <a:spLocks noChangeShapeType="1"/>
            </p:cNvSpPr>
            <p:nvPr/>
          </p:nvSpPr>
          <p:spPr bwMode="auto">
            <a:xfrm flipV="1">
              <a:off x="4833" y="1666"/>
              <a:ext cx="0" cy="334"/>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02" name="Line 93">
              <a:extLst>
                <a:ext uri="{FF2B5EF4-FFF2-40B4-BE49-F238E27FC236}">
                  <a16:creationId xmlns:a16="http://schemas.microsoft.com/office/drawing/2014/main" id="{D168F694-963F-F052-3A97-45E72F0A4C57}"/>
                </a:ext>
              </a:extLst>
            </p:cNvPr>
            <p:cNvSpPr>
              <a:spLocks noChangeShapeType="1"/>
            </p:cNvSpPr>
            <p:nvPr/>
          </p:nvSpPr>
          <p:spPr bwMode="auto">
            <a:xfrm flipV="1">
              <a:off x="4841" y="2359"/>
              <a:ext cx="0" cy="301"/>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03" name="Text Box 94">
              <a:extLst>
                <a:ext uri="{FF2B5EF4-FFF2-40B4-BE49-F238E27FC236}">
                  <a16:creationId xmlns:a16="http://schemas.microsoft.com/office/drawing/2014/main" id="{7C1079F1-11B3-D85A-A200-B38774151676}"/>
                </a:ext>
              </a:extLst>
            </p:cNvPr>
            <p:cNvSpPr txBox="1">
              <a:spLocks noChangeArrowheads="1"/>
            </p:cNvSpPr>
            <p:nvPr/>
          </p:nvSpPr>
          <p:spPr bwMode="auto">
            <a:xfrm>
              <a:off x="4932" y="1705"/>
              <a:ext cx="224"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kumimoji="0" lang="en-US" altLang="zh-CN">
                  <a:solidFill>
                    <a:srgbClr val="FF0066"/>
                  </a:solidFill>
                  <a:latin typeface="宋体" panose="02010600030101010101" pitchFamily="2" charset="-122"/>
                </a:rPr>
                <a:t>+</a:t>
              </a:r>
            </a:p>
          </p:txBody>
        </p:sp>
        <p:sp>
          <p:nvSpPr>
            <p:cNvPr id="104" name="Text Box 95">
              <a:extLst>
                <a:ext uri="{FF2B5EF4-FFF2-40B4-BE49-F238E27FC236}">
                  <a16:creationId xmlns:a16="http://schemas.microsoft.com/office/drawing/2014/main" id="{DF6D9FBF-33F9-E229-EB28-55151D8DE020}"/>
                </a:ext>
              </a:extLst>
            </p:cNvPr>
            <p:cNvSpPr txBox="1">
              <a:spLocks noChangeArrowheads="1"/>
            </p:cNvSpPr>
            <p:nvPr/>
          </p:nvSpPr>
          <p:spPr bwMode="auto">
            <a:xfrm>
              <a:off x="4973" y="2233"/>
              <a:ext cx="228"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kumimoji="0" lang="en-US" altLang="zh-CN">
                  <a:solidFill>
                    <a:srgbClr val="FF0066"/>
                  </a:solidFill>
                  <a:latin typeface="宋体" panose="02010600030101010101" pitchFamily="2" charset="-122"/>
                </a:rPr>
                <a:t>-</a:t>
              </a:r>
            </a:p>
          </p:txBody>
        </p:sp>
        <p:graphicFrame>
          <p:nvGraphicFramePr>
            <p:cNvPr id="105" name="Object 96">
              <a:extLst>
                <a:ext uri="{FF2B5EF4-FFF2-40B4-BE49-F238E27FC236}">
                  <a16:creationId xmlns:a16="http://schemas.microsoft.com/office/drawing/2014/main" id="{D0EF7E52-AC72-76EC-5FC8-A39269780B61}"/>
                </a:ext>
              </a:extLst>
            </p:cNvPr>
            <p:cNvGraphicFramePr>
              <a:graphicFrameLocks noChangeAspect="1"/>
            </p:cNvGraphicFramePr>
            <p:nvPr/>
          </p:nvGraphicFramePr>
          <p:xfrm>
            <a:off x="4949" y="1978"/>
            <a:ext cx="351" cy="366"/>
          </p:xfrm>
          <a:graphic>
            <a:graphicData uri="http://schemas.openxmlformats.org/presentationml/2006/ole">
              <mc:AlternateContent xmlns:mc="http://schemas.openxmlformats.org/markup-compatibility/2006">
                <mc:Choice xmlns:v="urn:schemas-microsoft-com:vml" Requires="v">
                  <p:oleObj name="公式" r:id="rId4" imgW="171566" imgH="180855" progId="Equation.3">
                    <p:embed/>
                  </p:oleObj>
                </mc:Choice>
                <mc:Fallback>
                  <p:oleObj name="公式" r:id="rId4" imgW="171566" imgH="180855" progId="Equation.3">
                    <p:embed/>
                    <p:pic>
                      <p:nvPicPr>
                        <p:cNvPr id="105" name="Object 96">
                          <a:extLst>
                            <a:ext uri="{FF2B5EF4-FFF2-40B4-BE49-F238E27FC236}">
                              <a16:creationId xmlns:a16="http://schemas.microsoft.com/office/drawing/2014/main" id="{D0EF7E52-AC72-76EC-5FC8-A39269780B61}"/>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949" y="1978"/>
                          <a:ext cx="351" cy="36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p:cxnSp>
        <p:nvCxnSpPr>
          <p:cNvPr id="5" name="直线箭头连接符 4">
            <a:extLst>
              <a:ext uri="{FF2B5EF4-FFF2-40B4-BE49-F238E27FC236}">
                <a16:creationId xmlns:a16="http://schemas.microsoft.com/office/drawing/2014/main" id="{0212912F-AE51-3D47-522D-2C0AAE2D06A8}"/>
              </a:ext>
            </a:extLst>
          </p:cNvPr>
          <p:cNvCxnSpPr/>
          <p:nvPr/>
        </p:nvCxnSpPr>
        <p:spPr>
          <a:xfrm>
            <a:off x="9602095" y="1776721"/>
            <a:ext cx="686398" cy="0"/>
          </a:xfrm>
          <a:prstGeom prst="straightConnector1">
            <a:avLst/>
          </a:prstGeom>
          <a:ln w="25400">
            <a:solidFill>
              <a:schemeClr val="tx1"/>
            </a:solidFill>
            <a:tailEnd type="stealth" w="lg" len="lg"/>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xmlns:a14="http://schemas.microsoft.com/office/drawing/2010/main">
        <mc:Choice Requires="a14">
          <p:sp>
            <p:nvSpPr>
              <p:cNvPr id="6" name="文本框 5">
                <a:extLst>
                  <a:ext uri="{FF2B5EF4-FFF2-40B4-BE49-F238E27FC236}">
                    <a16:creationId xmlns:a16="http://schemas.microsoft.com/office/drawing/2014/main" id="{B0F3AD84-6AF3-DFE8-E1F8-4FAC4542978F}"/>
                  </a:ext>
                </a:extLst>
              </p:cNvPr>
              <p:cNvSpPr txBox="1"/>
              <p:nvPr/>
            </p:nvSpPr>
            <p:spPr>
              <a:xfrm>
                <a:off x="9945145" y="1795403"/>
                <a:ext cx="420436" cy="430887"/>
              </a:xfrm>
              <a:prstGeom prst="rect">
                <a:avLst/>
              </a:prstGeom>
              <a:noFill/>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sSub>
                        <m:sSubPr>
                          <m:ctrlPr>
                            <a:rPr kumimoji="1" lang="en-US" altLang="zh-CN" sz="2800" b="0" i="1" smtClean="0">
                              <a:solidFill>
                                <a:srgbClr val="FF0000"/>
                              </a:solidFill>
                              <a:latin typeface="Cambria Math" panose="02040503050406030204" pitchFamily="18" charset="0"/>
                            </a:rPr>
                          </m:ctrlPr>
                        </m:sSubPr>
                        <m:e>
                          <m:r>
                            <a:rPr kumimoji="1" lang="en-US" altLang="zh-CN" sz="2800" b="0" i="1" smtClean="0">
                              <a:solidFill>
                                <a:srgbClr val="FF0000"/>
                              </a:solidFill>
                              <a:latin typeface="Cambria Math" panose="02040503050406030204" pitchFamily="18" charset="0"/>
                            </a:rPr>
                            <m:t>𝑖</m:t>
                          </m:r>
                        </m:e>
                        <m:sub>
                          <m:r>
                            <a:rPr kumimoji="1" lang="en-US" altLang="zh-CN" sz="2800" b="0" i="1" smtClean="0">
                              <a:solidFill>
                                <a:srgbClr val="FF0000"/>
                              </a:solidFill>
                              <a:latin typeface="Cambria Math" panose="02040503050406030204" pitchFamily="18" charset="0"/>
                            </a:rPr>
                            <m:t>𝐷</m:t>
                          </m:r>
                        </m:sub>
                      </m:sSub>
                    </m:oMath>
                  </m:oMathPara>
                </a14:m>
                <a:endParaRPr kumimoji="1" lang="zh-CN" altLang="en-US" sz="2800" dirty="0">
                  <a:solidFill>
                    <a:srgbClr val="FF0000"/>
                  </a:solidFill>
                </a:endParaRPr>
              </a:p>
            </p:txBody>
          </p:sp>
        </mc:Choice>
        <mc:Fallback xmlns="">
          <p:sp>
            <p:nvSpPr>
              <p:cNvPr id="6" name="文本框 5">
                <a:extLst>
                  <a:ext uri="{FF2B5EF4-FFF2-40B4-BE49-F238E27FC236}">
                    <a16:creationId xmlns:a16="http://schemas.microsoft.com/office/drawing/2014/main" id="{B0F3AD84-6AF3-DFE8-E1F8-4FAC4542978F}"/>
                  </a:ext>
                </a:extLst>
              </p:cNvPr>
              <p:cNvSpPr txBox="1">
                <a:spLocks noRot="1" noChangeAspect="1" noMove="1" noResize="1" noEditPoints="1" noAdjustHandles="1" noChangeArrowheads="1" noChangeShapeType="1" noTextEdit="1"/>
              </p:cNvSpPr>
              <p:nvPr/>
            </p:nvSpPr>
            <p:spPr>
              <a:xfrm>
                <a:off x="9945145" y="1795403"/>
                <a:ext cx="420436" cy="430887"/>
              </a:xfrm>
              <a:prstGeom prst="rect">
                <a:avLst/>
              </a:prstGeom>
              <a:blipFill>
                <a:blip r:embed="rId6"/>
                <a:stretch>
                  <a:fillRect l="-14286" r="-2857" b="-11429"/>
                </a:stretch>
              </a:blipFill>
            </p:spPr>
            <p:txBody>
              <a:bodyPr/>
              <a:lstStyle/>
              <a:p>
                <a:r>
                  <a:rPr lang="zh-CN" altLang="en-US">
                    <a:noFill/>
                  </a:rPr>
                  <a:t> </a:t>
                </a:r>
              </a:p>
            </p:txBody>
          </p:sp>
        </mc:Fallback>
      </mc:AlternateContent>
      <p:grpSp>
        <p:nvGrpSpPr>
          <p:cNvPr id="141" name="Group 55">
            <a:extLst>
              <a:ext uri="{FF2B5EF4-FFF2-40B4-BE49-F238E27FC236}">
                <a16:creationId xmlns:a16="http://schemas.microsoft.com/office/drawing/2014/main" id="{52C92F63-7909-68E3-E953-F217414DF4CE}"/>
              </a:ext>
            </a:extLst>
          </p:cNvPr>
          <p:cNvGrpSpPr>
            <a:grpSpLocks/>
          </p:cNvGrpSpPr>
          <p:nvPr/>
        </p:nvGrpSpPr>
        <p:grpSpPr bwMode="auto">
          <a:xfrm>
            <a:off x="7377906" y="3757126"/>
            <a:ext cx="3300413" cy="573088"/>
            <a:chOff x="712" y="3393"/>
            <a:chExt cx="2079" cy="361"/>
          </a:xfrm>
        </p:grpSpPr>
        <p:graphicFrame>
          <p:nvGraphicFramePr>
            <p:cNvPr id="142" name="Object 13">
              <a:extLst>
                <a:ext uri="{FF2B5EF4-FFF2-40B4-BE49-F238E27FC236}">
                  <a16:creationId xmlns:a16="http://schemas.microsoft.com/office/drawing/2014/main" id="{8E205F99-893C-611A-F967-F27FFB90075A}"/>
                </a:ext>
              </a:extLst>
            </p:cNvPr>
            <p:cNvGraphicFramePr>
              <a:graphicFrameLocks noChangeAspect="1"/>
            </p:cNvGraphicFramePr>
            <p:nvPr>
              <p:extLst>
                <p:ext uri="{D42A27DB-BD31-4B8C-83A1-F6EECF244321}">
                  <p14:modId xmlns:p14="http://schemas.microsoft.com/office/powerpoint/2010/main" val="2656034650"/>
                </p:ext>
              </p:extLst>
            </p:nvPr>
          </p:nvGraphicFramePr>
          <p:xfrm>
            <a:off x="712" y="3404"/>
            <a:ext cx="2079" cy="350"/>
          </p:xfrm>
          <a:graphic>
            <a:graphicData uri="http://schemas.openxmlformats.org/presentationml/2006/ole">
              <mc:AlternateContent xmlns:mc="http://schemas.openxmlformats.org/markup-compatibility/2006">
                <mc:Choice xmlns:v="urn:schemas-microsoft-com:vml" Requires="v">
                  <p:oleObj name="Equation" r:id="rId7" imgW="1206500" imgH="203200" progId="Equation.3">
                    <p:embed/>
                  </p:oleObj>
                </mc:Choice>
                <mc:Fallback>
                  <p:oleObj name="Equation" r:id="rId7" imgW="1206500" imgH="203200" progId="Equation.3">
                    <p:embed/>
                    <p:pic>
                      <p:nvPicPr>
                        <p:cNvPr id="142" name="Object 13">
                          <a:extLst>
                            <a:ext uri="{FF2B5EF4-FFF2-40B4-BE49-F238E27FC236}">
                              <a16:creationId xmlns:a16="http://schemas.microsoft.com/office/drawing/2014/main" id="{8E205F99-893C-611A-F967-F27FFB90075A}"/>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712" y="3404"/>
                          <a:ext cx="2079" cy="3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143" name="Text Box 54">
              <a:extLst>
                <a:ext uri="{FF2B5EF4-FFF2-40B4-BE49-F238E27FC236}">
                  <a16:creationId xmlns:a16="http://schemas.microsoft.com/office/drawing/2014/main" id="{C1A62359-B04E-0BCA-8F46-2CD56A28FECC}"/>
                </a:ext>
              </a:extLst>
            </p:cNvPr>
            <p:cNvSpPr txBox="1">
              <a:spLocks noChangeArrowheads="1"/>
            </p:cNvSpPr>
            <p:nvPr/>
          </p:nvSpPr>
          <p:spPr bwMode="auto">
            <a:xfrm>
              <a:off x="2107" y="3393"/>
              <a:ext cx="321"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spcBef>
                  <a:spcPct val="50000"/>
                </a:spcBef>
              </a:pPr>
              <a:r>
                <a:rPr lang="en-US" altLang="zh-CN" sz="2400" dirty="0"/>
                <a:t>≤</a:t>
              </a:r>
            </a:p>
          </p:txBody>
        </p:sp>
      </p:grpSp>
      <p:sp>
        <p:nvSpPr>
          <p:cNvPr id="147" name="Text Box 56">
            <a:extLst>
              <a:ext uri="{FF2B5EF4-FFF2-40B4-BE49-F238E27FC236}">
                <a16:creationId xmlns:a16="http://schemas.microsoft.com/office/drawing/2014/main" id="{FF3D35DB-7C00-CC9F-2F5D-8F5E5B740CDE}"/>
              </a:ext>
            </a:extLst>
          </p:cNvPr>
          <p:cNvSpPr txBox="1">
            <a:spLocks noChangeArrowheads="1"/>
          </p:cNvSpPr>
          <p:nvPr/>
        </p:nvSpPr>
        <p:spPr bwMode="auto">
          <a:xfrm>
            <a:off x="170482" y="5182956"/>
            <a:ext cx="11864356" cy="150810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marL="342900" indent="-342900">
              <a:spcBef>
                <a:spcPts val="600"/>
              </a:spcBef>
              <a:buFont typeface="Arial" panose="020B0604020202020204" pitchFamily="34" charset="0"/>
              <a:buChar char="•"/>
            </a:pPr>
            <a:r>
              <a:rPr lang="zh-CN" altLang="en-US" sz="2400" b="0" dirty="0">
                <a:latin typeface="Songti SC" panose="02010600040101010101" pitchFamily="2" charset="-122"/>
                <a:ea typeface="Songti SC" panose="02010600040101010101" pitchFamily="2" charset="-122"/>
              </a:rPr>
              <a:t>开通时间比关断时间短得多，可以忽略不计；只用考虑</a:t>
            </a:r>
            <a:r>
              <a:rPr lang="zh-CN" altLang="en-US" sz="2400" b="0" dirty="0">
                <a:solidFill>
                  <a:srgbClr val="FF0000"/>
                </a:solidFill>
                <a:latin typeface="Songti SC" panose="02010600040101010101" pitchFamily="2" charset="-122"/>
                <a:ea typeface="Songti SC" panose="02010600040101010101" pitchFamily="2" charset="-122"/>
              </a:rPr>
              <a:t>关断时间</a:t>
            </a:r>
            <a:r>
              <a:rPr lang="zh-CN" altLang="en-US" sz="2400" b="0" dirty="0">
                <a:latin typeface="Songti SC" panose="02010600040101010101" pitchFamily="2" charset="-122"/>
                <a:ea typeface="Songti SC" panose="02010600040101010101" pitchFamily="2" charset="-122"/>
              </a:rPr>
              <a:t>，即</a:t>
            </a:r>
            <a:r>
              <a:rPr lang="zh-CN" altLang="en-US" sz="2400" b="0" dirty="0">
                <a:solidFill>
                  <a:srgbClr val="FF0000"/>
                </a:solidFill>
                <a:latin typeface="Songti SC" panose="02010600040101010101" pitchFamily="2" charset="-122"/>
                <a:ea typeface="Songti SC" panose="02010600040101010101" pitchFamily="2" charset="-122"/>
              </a:rPr>
              <a:t>反向恢复时间</a:t>
            </a:r>
            <a:endParaRPr lang="en-US" altLang="zh-CN" sz="2400" b="0" dirty="0">
              <a:solidFill>
                <a:srgbClr val="FF0000"/>
              </a:solidFill>
              <a:latin typeface="Songti SC" panose="02010600040101010101" pitchFamily="2" charset="-122"/>
              <a:ea typeface="Songti SC" panose="02010600040101010101" pitchFamily="2" charset="-122"/>
            </a:endParaRPr>
          </a:p>
          <a:p>
            <a:pPr marL="342900" indent="-342900">
              <a:spcBef>
                <a:spcPts val="1800"/>
              </a:spcBef>
              <a:buFont typeface="Arial" panose="020B0604020202020204" pitchFamily="34" charset="0"/>
              <a:buChar char="•"/>
            </a:pPr>
            <a:r>
              <a:rPr lang="zh-CN" altLang="en-US" sz="2400" b="0" dirty="0">
                <a:latin typeface="Songti SC" panose="02010600040101010101" pitchFamily="2" charset="-122"/>
                <a:ea typeface="Songti SC" panose="02010600040101010101" pitchFamily="2" charset="-122"/>
              </a:rPr>
              <a:t>一般开关二极管的反向恢复时间也只有几个纳秒</a:t>
            </a:r>
            <a:endParaRPr lang="en-US" altLang="zh-CN" sz="2400" b="0" dirty="0">
              <a:latin typeface="Songti SC" panose="02010600040101010101" pitchFamily="2" charset="-122"/>
              <a:ea typeface="Songti SC" panose="02010600040101010101" pitchFamily="2" charset="-122"/>
            </a:endParaRPr>
          </a:p>
          <a:p>
            <a:pPr marL="1085850" lvl="1" indent="-342900">
              <a:spcBef>
                <a:spcPts val="600"/>
              </a:spcBef>
              <a:buFont typeface="Arial" panose="020B0604020202020204" pitchFamily="34" charset="0"/>
              <a:buChar char="•"/>
            </a:pPr>
            <a:r>
              <a:rPr lang="zh-CN" altLang="en-US" sz="2400" b="0" dirty="0">
                <a:latin typeface="KaiTi" panose="02010609060101010101" pitchFamily="49" charset="-122"/>
                <a:ea typeface="KaiTi" panose="02010609060101010101" pitchFamily="49" charset="-122"/>
              </a:rPr>
              <a:t>例如用来高速开关电路的平面型硅开关管</a:t>
            </a:r>
            <a:r>
              <a:rPr lang="en-US" altLang="zh-CN" sz="2400" b="0" dirty="0">
                <a:latin typeface="KaiTi" panose="02010609060101010101" pitchFamily="49" charset="-122"/>
                <a:ea typeface="KaiTi" panose="02010609060101010101" pitchFamily="49" charset="-122"/>
              </a:rPr>
              <a:t>2CK</a:t>
            </a:r>
            <a:r>
              <a:rPr lang="zh-CN" altLang="en-US" sz="2400" b="0" dirty="0">
                <a:latin typeface="KaiTi" panose="02010609060101010101" pitchFamily="49" charset="-122"/>
                <a:ea typeface="KaiTi" panose="02010609060101010101" pitchFamily="49" charset="-122"/>
              </a:rPr>
              <a:t>系列</a:t>
            </a:r>
            <a:endParaRPr lang="en-US" altLang="zh-CN" sz="2400" b="0" dirty="0">
              <a:latin typeface="KaiTi" panose="02010609060101010101" pitchFamily="49" charset="-122"/>
              <a:ea typeface="KaiTi" panose="02010609060101010101" pitchFamily="49" charset="-122"/>
            </a:endParaRPr>
          </a:p>
        </p:txBody>
      </p:sp>
      <p:sp>
        <p:nvSpPr>
          <p:cNvPr id="58" name="Line 15">
            <a:extLst>
              <a:ext uri="{FF2B5EF4-FFF2-40B4-BE49-F238E27FC236}">
                <a16:creationId xmlns:a16="http://schemas.microsoft.com/office/drawing/2014/main" id="{CA47A6BB-F9FD-46B7-CBAF-8E18082878AC}"/>
              </a:ext>
            </a:extLst>
          </p:cNvPr>
          <p:cNvSpPr>
            <a:spLocks noChangeShapeType="1"/>
          </p:cNvSpPr>
          <p:nvPr/>
        </p:nvSpPr>
        <p:spPr bwMode="auto">
          <a:xfrm>
            <a:off x="3251199" y="2729341"/>
            <a:ext cx="0" cy="1639887"/>
          </a:xfrm>
          <a:prstGeom prst="line">
            <a:avLst/>
          </a:prstGeom>
          <a:noFill/>
          <a:ln w="2857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59" name="Line 16">
            <a:extLst>
              <a:ext uri="{FF2B5EF4-FFF2-40B4-BE49-F238E27FC236}">
                <a16:creationId xmlns:a16="http://schemas.microsoft.com/office/drawing/2014/main" id="{483E8E29-EE6B-416B-3032-E5D01B8022C4}"/>
              </a:ext>
            </a:extLst>
          </p:cNvPr>
          <p:cNvSpPr>
            <a:spLocks noChangeShapeType="1"/>
          </p:cNvSpPr>
          <p:nvPr/>
        </p:nvSpPr>
        <p:spPr bwMode="auto">
          <a:xfrm>
            <a:off x="4692649" y="2729341"/>
            <a:ext cx="0" cy="1654175"/>
          </a:xfrm>
          <a:prstGeom prst="line">
            <a:avLst/>
          </a:prstGeom>
          <a:noFill/>
          <a:ln w="2857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60" name="Line 30">
            <a:extLst>
              <a:ext uri="{FF2B5EF4-FFF2-40B4-BE49-F238E27FC236}">
                <a16:creationId xmlns:a16="http://schemas.microsoft.com/office/drawing/2014/main" id="{3B968A01-E2A1-41BA-715E-FCE9AB51A14B}"/>
              </a:ext>
            </a:extLst>
          </p:cNvPr>
          <p:cNvSpPr>
            <a:spLocks noChangeShapeType="1"/>
          </p:cNvSpPr>
          <p:nvPr/>
        </p:nvSpPr>
        <p:spPr bwMode="auto">
          <a:xfrm>
            <a:off x="5191124" y="3472291"/>
            <a:ext cx="0" cy="914400"/>
          </a:xfrm>
          <a:prstGeom prst="line">
            <a:avLst/>
          </a:prstGeom>
          <a:noFill/>
          <a:ln w="2857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61" name="Line 32">
            <a:extLst>
              <a:ext uri="{FF2B5EF4-FFF2-40B4-BE49-F238E27FC236}">
                <a16:creationId xmlns:a16="http://schemas.microsoft.com/office/drawing/2014/main" id="{554C818B-D178-C0CF-A37E-245CCFCEB9B9}"/>
              </a:ext>
            </a:extLst>
          </p:cNvPr>
          <p:cNvSpPr>
            <a:spLocks noChangeShapeType="1"/>
          </p:cNvSpPr>
          <p:nvPr/>
        </p:nvSpPr>
        <p:spPr bwMode="auto">
          <a:xfrm>
            <a:off x="3540124" y="3448478"/>
            <a:ext cx="0" cy="906463"/>
          </a:xfrm>
          <a:prstGeom prst="line">
            <a:avLst/>
          </a:prstGeom>
          <a:noFill/>
          <a:ln w="2857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aphicFrame>
        <p:nvGraphicFramePr>
          <p:cNvPr id="62" name="Object 38">
            <a:extLst>
              <a:ext uri="{FF2B5EF4-FFF2-40B4-BE49-F238E27FC236}">
                <a16:creationId xmlns:a16="http://schemas.microsoft.com/office/drawing/2014/main" id="{4DD3B665-7633-E0AB-C008-69F884A455A7}"/>
              </a:ext>
            </a:extLst>
          </p:cNvPr>
          <p:cNvGraphicFramePr>
            <a:graphicFrameLocks noChangeAspect="1"/>
          </p:cNvGraphicFramePr>
          <p:nvPr>
            <p:extLst>
              <p:ext uri="{D42A27DB-BD31-4B8C-83A1-F6EECF244321}">
                <p14:modId xmlns:p14="http://schemas.microsoft.com/office/powerpoint/2010/main" val="1559115732"/>
              </p:ext>
            </p:extLst>
          </p:nvPr>
        </p:nvGraphicFramePr>
        <p:xfrm>
          <a:off x="3181349" y="4320016"/>
          <a:ext cx="515938" cy="588962"/>
        </p:xfrm>
        <a:graphic>
          <a:graphicData uri="http://schemas.openxmlformats.org/presentationml/2006/ole">
            <mc:AlternateContent xmlns:mc="http://schemas.openxmlformats.org/markup-compatibility/2006">
              <mc:Choice xmlns:v="urn:schemas-microsoft-com:vml" Requires="v">
                <p:oleObj name="Equation" r:id="rId9" imgW="123744" imgH="142795" progId="Equation.3">
                  <p:embed/>
                </p:oleObj>
              </mc:Choice>
              <mc:Fallback>
                <p:oleObj name="Equation" r:id="rId9" imgW="123744" imgH="142795" progId="Equation.3">
                  <p:embed/>
                  <p:pic>
                    <p:nvPicPr>
                      <p:cNvPr id="62" name="Object 38">
                        <a:extLst>
                          <a:ext uri="{FF2B5EF4-FFF2-40B4-BE49-F238E27FC236}">
                            <a16:creationId xmlns:a16="http://schemas.microsoft.com/office/drawing/2014/main" id="{4DD3B665-7633-E0AB-C008-69F884A455A7}"/>
                          </a:ext>
                        </a:extLst>
                      </p:cNvPr>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3181349" y="4320016"/>
                        <a:ext cx="515938" cy="58896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63" name="Object 39">
            <a:extLst>
              <a:ext uri="{FF2B5EF4-FFF2-40B4-BE49-F238E27FC236}">
                <a16:creationId xmlns:a16="http://schemas.microsoft.com/office/drawing/2014/main" id="{007414CD-E24F-D996-58C8-442D5B2C143C}"/>
              </a:ext>
            </a:extLst>
          </p:cNvPr>
          <p:cNvGraphicFramePr>
            <a:graphicFrameLocks noChangeAspect="1"/>
          </p:cNvGraphicFramePr>
          <p:nvPr>
            <p:extLst>
              <p:ext uri="{D42A27DB-BD31-4B8C-83A1-F6EECF244321}">
                <p14:modId xmlns:p14="http://schemas.microsoft.com/office/powerpoint/2010/main" val="1769450788"/>
              </p:ext>
            </p:extLst>
          </p:nvPr>
        </p:nvGraphicFramePr>
        <p:xfrm>
          <a:off x="4700587" y="4377166"/>
          <a:ext cx="508000" cy="506412"/>
        </p:xfrm>
        <a:graphic>
          <a:graphicData uri="http://schemas.openxmlformats.org/presentationml/2006/ole">
            <mc:AlternateContent xmlns:mc="http://schemas.openxmlformats.org/markup-compatibility/2006">
              <mc:Choice xmlns:v="urn:schemas-microsoft-com:vml" Requires="v">
                <p:oleObj name="Equation" r:id="rId11" imgW="142927" imgH="142795" progId="Equation.3">
                  <p:embed/>
                </p:oleObj>
              </mc:Choice>
              <mc:Fallback>
                <p:oleObj name="Equation" r:id="rId11" imgW="142927" imgH="142795" progId="Equation.3">
                  <p:embed/>
                  <p:pic>
                    <p:nvPicPr>
                      <p:cNvPr id="63" name="Object 39">
                        <a:extLst>
                          <a:ext uri="{FF2B5EF4-FFF2-40B4-BE49-F238E27FC236}">
                            <a16:creationId xmlns:a16="http://schemas.microsoft.com/office/drawing/2014/main" id="{007414CD-E24F-D996-58C8-442D5B2C143C}"/>
                          </a:ext>
                        </a:extLst>
                      </p:cNvPr>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4700587" y="4377166"/>
                        <a:ext cx="508000" cy="50641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64" name="Line 43">
            <a:extLst>
              <a:ext uri="{FF2B5EF4-FFF2-40B4-BE49-F238E27FC236}">
                <a16:creationId xmlns:a16="http://schemas.microsoft.com/office/drawing/2014/main" id="{630DA4C9-6682-61EC-D2DC-1C9690F7FBFD}"/>
              </a:ext>
            </a:extLst>
          </p:cNvPr>
          <p:cNvSpPr>
            <a:spLocks noChangeShapeType="1"/>
          </p:cNvSpPr>
          <p:nvPr/>
        </p:nvSpPr>
        <p:spPr bwMode="auto">
          <a:xfrm>
            <a:off x="2905124" y="4291441"/>
            <a:ext cx="304800" cy="0"/>
          </a:xfrm>
          <a:prstGeom prst="line">
            <a:avLst/>
          </a:prstGeom>
          <a:noFill/>
          <a:ln w="28575">
            <a:solidFill>
              <a:schemeClr val="tx1"/>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65" name="Line 44">
            <a:extLst>
              <a:ext uri="{FF2B5EF4-FFF2-40B4-BE49-F238E27FC236}">
                <a16:creationId xmlns:a16="http://schemas.microsoft.com/office/drawing/2014/main" id="{524F6217-C594-C528-E136-991B93D087B0}"/>
              </a:ext>
            </a:extLst>
          </p:cNvPr>
          <p:cNvSpPr>
            <a:spLocks noChangeShapeType="1"/>
          </p:cNvSpPr>
          <p:nvPr/>
        </p:nvSpPr>
        <p:spPr bwMode="auto">
          <a:xfrm flipH="1">
            <a:off x="3586162" y="4291441"/>
            <a:ext cx="304800" cy="0"/>
          </a:xfrm>
          <a:prstGeom prst="line">
            <a:avLst/>
          </a:prstGeom>
          <a:noFill/>
          <a:ln w="28575">
            <a:solidFill>
              <a:schemeClr val="tx1"/>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66" name="Line 45">
            <a:extLst>
              <a:ext uri="{FF2B5EF4-FFF2-40B4-BE49-F238E27FC236}">
                <a16:creationId xmlns:a16="http://schemas.microsoft.com/office/drawing/2014/main" id="{ADA11E5E-F261-99D6-02E6-51465B075017}"/>
              </a:ext>
            </a:extLst>
          </p:cNvPr>
          <p:cNvSpPr>
            <a:spLocks noChangeShapeType="1"/>
          </p:cNvSpPr>
          <p:nvPr/>
        </p:nvSpPr>
        <p:spPr bwMode="auto">
          <a:xfrm>
            <a:off x="4352924" y="4291441"/>
            <a:ext cx="304800" cy="0"/>
          </a:xfrm>
          <a:prstGeom prst="line">
            <a:avLst/>
          </a:prstGeom>
          <a:noFill/>
          <a:ln w="28575">
            <a:solidFill>
              <a:schemeClr val="tx1"/>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67" name="Line 46">
            <a:extLst>
              <a:ext uri="{FF2B5EF4-FFF2-40B4-BE49-F238E27FC236}">
                <a16:creationId xmlns:a16="http://schemas.microsoft.com/office/drawing/2014/main" id="{C40B970A-4381-ABBE-E23F-74566DC9455D}"/>
              </a:ext>
            </a:extLst>
          </p:cNvPr>
          <p:cNvSpPr>
            <a:spLocks noChangeShapeType="1"/>
          </p:cNvSpPr>
          <p:nvPr/>
        </p:nvSpPr>
        <p:spPr bwMode="auto">
          <a:xfrm flipH="1">
            <a:off x="5219699" y="4291441"/>
            <a:ext cx="304800" cy="0"/>
          </a:xfrm>
          <a:prstGeom prst="line">
            <a:avLst/>
          </a:prstGeom>
          <a:noFill/>
          <a:ln w="28575">
            <a:solidFill>
              <a:schemeClr val="tx1"/>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nvGrpSpPr>
          <p:cNvPr id="68" name="Group 52">
            <a:extLst>
              <a:ext uri="{FF2B5EF4-FFF2-40B4-BE49-F238E27FC236}">
                <a16:creationId xmlns:a16="http://schemas.microsoft.com/office/drawing/2014/main" id="{F7051245-63D5-1097-A2F9-6F07AB70911C}"/>
              </a:ext>
            </a:extLst>
          </p:cNvPr>
          <p:cNvGrpSpPr>
            <a:grpSpLocks/>
          </p:cNvGrpSpPr>
          <p:nvPr/>
        </p:nvGrpSpPr>
        <p:grpSpPr bwMode="auto">
          <a:xfrm>
            <a:off x="2089149" y="1562528"/>
            <a:ext cx="3897313" cy="2940050"/>
            <a:chOff x="2927" y="1788"/>
            <a:chExt cx="2455" cy="1852"/>
          </a:xfrm>
        </p:grpSpPr>
        <p:sp>
          <p:nvSpPr>
            <p:cNvPr id="69" name="Line 18">
              <a:extLst>
                <a:ext uri="{FF2B5EF4-FFF2-40B4-BE49-F238E27FC236}">
                  <a16:creationId xmlns:a16="http://schemas.microsoft.com/office/drawing/2014/main" id="{BF4771A3-0EFB-29B9-1B40-017D6E09E7BE}"/>
                </a:ext>
              </a:extLst>
            </p:cNvPr>
            <p:cNvSpPr>
              <a:spLocks noChangeShapeType="1"/>
            </p:cNvSpPr>
            <p:nvPr/>
          </p:nvSpPr>
          <p:spPr bwMode="auto">
            <a:xfrm>
              <a:off x="3160" y="2342"/>
              <a:ext cx="1996" cy="0"/>
            </a:xfrm>
            <a:prstGeom prst="line">
              <a:avLst/>
            </a:prstGeom>
            <a:noFill/>
            <a:ln w="28575">
              <a:solidFill>
                <a:schemeClr val="tx1"/>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nvGrpSpPr>
            <p:cNvPr id="70" name="Group 51">
              <a:extLst>
                <a:ext uri="{FF2B5EF4-FFF2-40B4-BE49-F238E27FC236}">
                  <a16:creationId xmlns:a16="http://schemas.microsoft.com/office/drawing/2014/main" id="{6308ACEF-E049-E03D-5AF5-95D3FDCECE41}"/>
                </a:ext>
              </a:extLst>
            </p:cNvPr>
            <p:cNvGrpSpPr>
              <a:grpSpLocks/>
            </p:cNvGrpSpPr>
            <p:nvPr/>
          </p:nvGrpSpPr>
          <p:grpSpPr bwMode="auto">
            <a:xfrm>
              <a:off x="2927" y="1788"/>
              <a:ext cx="2455" cy="1852"/>
              <a:chOff x="2927" y="1788"/>
              <a:chExt cx="2455" cy="1852"/>
            </a:xfrm>
          </p:grpSpPr>
          <p:sp>
            <p:nvSpPr>
              <p:cNvPr id="71" name="Line 17">
                <a:extLst>
                  <a:ext uri="{FF2B5EF4-FFF2-40B4-BE49-F238E27FC236}">
                    <a16:creationId xmlns:a16="http://schemas.microsoft.com/office/drawing/2014/main" id="{F173B310-DFE2-2D45-58EC-2A28352CB316}"/>
                  </a:ext>
                </a:extLst>
              </p:cNvPr>
              <p:cNvSpPr>
                <a:spLocks noChangeShapeType="1"/>
              </p:cNvSpPr>
              <p:nvPr/>
            </p:nvSpPr>
            <p:spPr bwMode="auto">
              <a:xfrm flipV="1">
                <a:off x="3160" y="1979"/>
                <a:ext cx="0" cy="726"/>
              </a:xfrm>
              <a:prstGeom prst="line">
                <a:avLst/>
              </a:prstGeom>
              <a:noFill/>
              <a:ln w="28575">
                <a:solidFill>
                  <a:schemeClr val="tx1"/>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72" name="Line 19">
                <a:extLst>
                  <a:ext uri="{FF2B5EF4-FFF2-40B4-BE49-F238E27FC236}">
                    <a16:creationId xmlns:a16="http://schemas.microsoft.com/office/drawing/2014/main" id="{72106EA9-FF8A-9453-20AD-BCB76BDADE01}"/>
                  </a:ext>
                </a:extLst>
              </p:cNvPr>
              <p:cNvSpPr>
                <a:spLocks noChangeShapeType="1"/>
              </p:cNvSpPr>
              <p:nvPr/>
            </p:nvSpPr>
            <p:spPr bwMode="auto">
              <a:xfrm>
                <a:off x="3160" y="2523"/>
                <a:ext cx="499" cy="0"/>
              </a:xfrm>
              <a:prstGeom prst="line">
                <a:avLst/>
              </a:prstGeom>
              <a:noFill/>
              <a:ln w="381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73" name="Line 20">
                <a:extLst>
                  <a:ext uri="{FF2B5EF4-FFF2-40B4-BE49-F238E27FC236}">
                    <a16:creationId xmlns:a16="http://schemas.microsoft.com/office/drawing/2014/main" id="{C773A4D5-71E8-B618-9D40-03F5FFDD3CB5}"/>
                  </a:ext>
                </a:extLst>
              </p:cNvPr>
              <p:cNvSpPr>
                <a:spLocks noChangeShapeType="1"/>
              </p:cNvSpPr>
              <p:nvPr/>
            </p:nvSpPr>
            <p:spPr bwMode="auto">
              <a:xfrm flipV="1">
                <a:off x="3659" y="2070"/>
                <a:ext cx="0" cy="453"/>
              </a:xfrm>
              <a:prstGeom prst="line">
                <a:avLst/>
              </a:prstGeom>
              <a:noFill/>
              <a:ln w="381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74" name="Line 21">
                <a:extLst>
                  <a:ext uri="{FF2B5EF4-FFF2-40B4-BE49-F238E27FC236}">
                    <a16:creationId xmlns:a16="http://schemas.microsoft.com/office/drawing/2014/main" id="{7DF953DD-80B6-8B80-DA5B-6D21AAF5D7EF}"/>
                  </a:ext>
                </a:extLst>
              </p:cNvPr>
              <p:cNvSpPr>
                <a:spLocks noChangeShapeType="1"/>
              </p:cNvSpPr>
              <p:nvPr/>
            </p:nvSpPr>
            <p:spPr bwMode="auto">
              <a:xfrm>
                <a:off x="3659" y="2070"/>
                <a:ext cx="908" cy="0"/>
              </a:xfrm>
              <a:prstGeom prst="line">
                <a:avLst/>
              </a:prstGeom>
              <a:noFill/>
              <a:ln w="381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75" name="Line 22">
                <a:extLst>
                  <a:ext uri="{FF2B5EF4-FFF2-40B4-BE49-F238E27FC236}">
                    <a16:creationId xmlns:a16="http://schemas.microsoft.com/office/drawing/2014/main" id="{2732D174-4FD8-B238-49D0-D041B82792B7}"/>
                  </a:ext>
                </a:extLst>
              </p:cNvPr>
              <p:cNvSpPr>
                <a:spLocks noChangeShapeType="1"/>
              </p:cNvSpPr>
              <p:nvPr/>
            </p:nvSpPr>
            <p:spPr bwMode="auto">
              <a:xfrm>
                <a:off x="4567" y="2070"/>
                <a:ext cx="0" cy="453"/>
              </a:xfrm>
              <a:prstGeom prst="line">
                <a:avLst/>
              </a:prstGeom>
              <a:noFill/>
              <a:ln w="381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76" name="Line 23">
                <a:extLst>
                  <a:ext uri="{FF2B5EF4-FFF2-40B4-BE49-F238E27FC236}">
                    <a16:creationId xmlns:a16="http://schemas.microsoft.com/office/drawing/2014/main" id="{A369BED2-AE05-7E26-20F9-173DC25C4F7C}"/>
                  </a:ext>
                </a:extLst>
              </p:cNvPr>
              <p:cNvSpPr>
                <a:spLocks noChangeShapeType="1"/>
              </p:cNvSpPr>
              <p:nvPr/>
            </p:nvSpPr>
            <p:spPr bwMode="auto">
              <a:xfrm>
                <a:off x="4567" y="2523"/>
                <a:ext cx="362" cy="0"/>
              </a:xfrm>
              <a:prstGeom prst="line">
                <a:avLst/>
              </a:prstGeom>
              <a:noFill/>
              <a:ln w="381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77" name="Text Box 24">
                <a:extLst>
                  <a:ext uri="{FF2B5EF4-FFF2-40B4-BE49-F238E27FC236}">
                    <a16:creationId xmlns:a16="http://schemas.microsoft.com/office/drawing/2014/main" id="{E52E65D8-A7FA-F0DB-D883-91B01A01ADB0}"/>
                  </a:ext>
                </a:extLst>
              </p:cNvPr>
              <p:cNvSpPr txBox="1">
                <a:spLocks noChangeArrowheads="1"/>
              </p:cNvSpPr>
              <p:nvPr/>
            </p:nvSpPr>
            <p:spPr bwMode="auto">
              <a:xfrm>
                <a:off x="5189" y="2096"/>
                <a:ext cx="178"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kumimoji="0" lang="en-US" altLang="zh-CN" i="1">
                    <a:solidFill>
                      <a:srgbClr val="FF0066"/>
                    </a:solidFill>
                  </a:rPr>
                  <a:t>t</a:t>
                </a:r>
              </a:p>
            </p:txBody>
          </p:sp>
          <p:sp>
            <p:nvSpPr>
              <p:cNvPr id="78" name="Line 25">
                <a:extLst>
                  <a:ext uri="{FF2B5EF4-FFF2-40B4-BE49-F238E27FC236}">
                    <a16:creationId xmlns:a16="http://schemas.microsoft.com/office/drawing/2014/main" id="{94AF31B9-65FC-5912-5CEA-07130EB9F64B}"/>
                  </a:ext>
                </a:extLst>
              </p:cNvPr>
              <p:cNvSpPr>
                <a:spLocks noChangeShapeType="1"/>
              </p:cNvSpPr>
              <p:nvPr/>
            </p:nvSpPr>
            <p:spPr bwMode="auto">
              <a:xfrm flipV="1">
                <a:off x="3160" y="2795"/>
                <a:ext cx="0" cy="845"/>
              </a:xfrm>
              <a:prstGeom prst="line">
                <a:avLst/>
              </a:prstGeom>
              <a:noFill/>
              <a:ln w="28575">
                <a:solidFill>
                  <a:schemeClr val="tx1"/>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79" name="Line 26">
                <a:extLst>
                  <a:ext uri="{FF2B5EF4-FFF2-40B4-BE49-F238E27FC236}">
                    <a16:creationId xmlns:a16="http://schemas.microsoft.com/office/drawing/2014/main" id="{415F838B-19A5-6977-6CDF-885A8A92E3A1}"/>
                  </a:ext>
                </a:extLst>
              </p:cNvPr>
              <p:cNvSpPr>
                <a:spLocks noChangeShapeType="1"/>
              </p:cNvSpPr>
              <p:nvPr/>
            </p:nvSpPr>
            <p:spPr bwMode="auto">
              <a:xfrm>
                <a:off x="3160" y="3249"/>
                <a:ext cx="1996" cy="0"/>
              </a:xfrm>
              <a:prstGeom prst="line">
                <a:avLst/>
              </a:prstGeom>
              <a:noFill/>
              <a:ln w="28575">
                <a:solidFill>
                  <a:schemeClr val="tx1"/>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80" name="Line 27">
                <a:extLst>
                  <a:ext uri="{FF2B5EF4-FFF2-40B4-BE49-F238E27FC236}">
                    <a16:creationId xmlns:a16="http://schemas.microsoft.com/office/drawing/2014/main" id="{6111CA98-DCE1-498A-ED8E-D089F6E269B7}"/>
                  </a:ext>
                </a:extLst>
              </p:cNvPr>
              <p:cNvSpPr>
                <a:spLocks noChangeShapeType="1"/>
              </p:cNvSpPr>
              <p:nvPr/>
            </p:nvSpPr>
            <p:spPr bwMode="auto">
              <a:xfrm>
                <a:off x="3160" y="3249"/>
                <a:ext cx="590" cy="0"/>
              </a:xfrm>
              <a:prstGeom prst="line">
                <a:avLst/>
              </a:prstGeom>
              <a:noFill/>
              <a:ln w="381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81" name="Line 28">
                <a:extLst>
                  <a:ext uri="{FF2B5EF4-FFF2-40B4-BE49-F238E27FC236}">
                    <a16:creationId xmlns:a16="http://schemas.microsoft.com/office/drawing/2014/main" id="{1BBDA052-C6C7-227A-7CCA-4DC1C9637033}"/>
                  </a:ext>
                </a:extLst>
              </p:cNvPr>
              <p:cNvSpPr>
                <a:spLocks noChangeShapeType="1"/>
              </p:cNvSpPr>
              <p:nvPr/>
            </p:nvSpPr>
            <p:spPr bwMode="auto">
              <a:xfrm>
                <a:off x="4567" y="2977"/>
                <a:ext cx="0" cy="453"/>
              </a:xfrm>
              <a:prstGeom prst="line">
                <a:avLst/>
              </a:prstGeom>
              <a:noFill/>
              <a:ln w="381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82" name="Line 33">
                <a:extLst>
                  <a:ext uri="{FF2B5EF4-FFF2-40B4-BE49-F238E27FC236}">
                    <a16:creationId xmlns:a16="http://schemas.microsoft.com/office/drawing/2014/main" id="{531CE235-5243-761B-B770-E0647D0ED2B8}"/>
                  </a:ext>
                </a:extLst>
              </p:cNvPr>
              <p:cNvSpPr>
                <a:spLocks noChangeShapeType="1"/>
              </p:cNvSpPr>
              <p:nvPr/>
            </p:nvSpPr>
            <p:spPr bwMode="auto">
              <a:xfrm flipH="1">
                <a:off x="3841" y="2977"/>
                <a:ext cx="726" cy="0"/>
              </a:xfrm>
              <a:prstGeom prst="line">
                <a:avLst/>
              </a:prstGeom>
              <a:noFill/>
              <a:ln w="381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83" name="Line 34">
                <a:extLst>
                  <a:ext uri="{FF2B5EF4-FFF2-40B4-BE49-F238E27FC236}">
                    <a16:creationId xmlns:a16="http://schemas.microsoft.com/office/drawing/2014/main" id="{649D1965-4E56-C476-80DC-7962FBB1C452}"/>
                  </a:ext>
                </a:extLst>
              </p:cNvPr>
              <p:cNvSpPr>
                <a:spLocks noChangeShapeType="1"/>
              </p:cNvSpPr>
              <p:nvPr/>
            </p:nvSpPr>
            <p:spPr bwMode="auto">
              <a:xfrm>
                <a:off x="4562" y="3430"/>
                <a:ext cx="240" cy="0"/>
              </a:xfrm>
              <a:prstGeom prst="line">
                <a:avLst/>
              </a:prstGeom>
              <a:noFill/>
              <a:ln w="381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84" name="Freeform 35">
                <a:extLst>
                  <a:ext uri="{FF2B5EF4-FFF2-40B4-BE49-F238E27FC236}">
                    <a16:creationId xmlns:a16="http://schemas.microsoft.com/office/drawing/2014/main" id="{E5D323D7-E07E-97BC-2527-05AA6F83A253}"/>
                  </a:ext>
                </a:extLst>
              </p:cNvPr>
              <p:cNvSpPr>
                <a:spLocks/>
              </p:cNvSpPr>
              <p:nvPr/>
            </p:nvSpPr>
            <p:spPr bwMode="auto">
              <a:xfrm>
                <a:off x="3750" y="2977"/>
                <a:ext cx="91" cy="272"/>
              </a:xfrm>
              <a:custGeom>
                <a:avLst/>
                <a:gdLst>
                  <a:gd name="T0" fmla="*/ 0 w 91"/>
                  <a:gd name="T1" fmla="*/ 272 h 272"/>
                  <a:gd name="T2" fmla="*/ 45 w 91"/>
                  <a:gd name="T3" fmla="*/ 90 h 272"/>
                  <a:gd name="T4" fmla="*/ 91 w 91"/>
                  <a:gd name="T5" fmla="*/ 0 h 272"/>
                  <a:gd name="T6" fmla="*/ 0 60000 65536"/>
                  <a:gd name="T7" fmla="*/ 0 60000 65536"/>
                  <a:gd name="T8" fmla="*/ 0 60000 65536"/>
                </a:gdLst>
                <a:ahLst/>
                <a:cxnLst>
                  <a:cxn ang="T6">
                    <a:pos x="T0" y="T1"/>
                  </a:cxn>
                  <a:cxn ang="T7">
                    <a:pos x="T2" y="T3"/>
                  </a:cxn>
                  <a:cxn ang="T8">
                    <a:pos x="T4" y="T5"/>
                  </a:cxn>
                </a:cxnLst>
                <a:rect l="0" t="0" r="r" b="b"/>
                <a:pathLst>
                  <a:path w="91" h="272">
                    <a:moveTo>
                      <a:pt x="0" y="272"/>
                    </a:moveTo>
                    <a:cubicBezTo>
                      <a:pt x="15" y="203"/>
                      <a:pt x="30" y="135"/>
                      <a:pt x="45" y="90"/>
                    </a:cubicBezTo>
                    <a:cubicBezTo>
                      <a:pt x="60" y="45"/>
                      <a:pt x="76" y="15"/>
                      <a:pt x="91" y="0"/>
                    </a:cubicBezTo>
                  </a:path>
                </a:pathLst>
              </a:custGeom>
              <a:noFill/>
              <a:ln w="38100" cmpd="sng">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85" name="Arc 36">
                <a:extLst>
                  <a:ext uri="{FF2B5EF4-FFF2-40B4-BE49-F238E27FC236}">
                    <a16:creationId xmlns:a16="http://schemas.microsoft.com/office/drawing/2014/main" id="{94A02C3B-9739-9DD9-F16B-1B79E056781A}"/>
                  </a:ext>
                </a:extLst>
              </p:cNvPr>
              <p:cNvSpPr>
                <a:spLocks/>
              </p:cNvSpPr>
              <p:nvPr/>
            </p:nvSpPr>
            <p:spPr bwMode="auto">
              <a:xfrm flipH="1">
                <a:off x="4793" y="3249"/>
                <a:ext cx="91" cy="181"/>
              </a:xfrm>
              <a:custGeom>
                <a:avLst/>
                <a:gdLst>
                  <a:gd name="T0" fmla="*/ 0 w 21600"/>
                  <a:gd name="T1" fmla="*/ 0 h 21600"/>
                  <a:gd name="T2" fmla="*/ 0 w 21600"/>
                  <a:gd name="T3" fmla="*/ 0 h 21600"/>
                  <a:gd name="T4" fmla="*/ 0 w 21600"/>
                  <a:gd name="T5" fmla="*/ 0 h 21600"/>
                  <a:gd name="T6" fmla="*/ 0 60000 65536"/>
                  <a:gd name="T7" fmla="*/ 0 60000 65536"/>
                  <a:gd name="T8" fmla="*/ 0 60000 65536"/>
                </a:gdLst>
                <a:ahLst/>
                <a:cxnLst>
                  <a:cxn ang="T6">
                    <a:pos x="T0" y="T1"/>
                  </a:cxn>
                  <a:cxn ang="T7">
                    <a:pos x="T2" y="T3"/>
                  </a:cxn>
                  <a:cxn ang="T8">
                    <a:pos x="T4" y="T5"/>
                  </a:cxn>
                </a:cxnLst>
                <a:rect l="0" t="0" r="r" b="b"/>
                <a:pathLst>
                  <a:path w="21600" h="21600" fill="none" extrusionOk="0">
                    <a:moveTo>
                      <a:pt x="0" y="0"/>
                    </a:moveTo>
                    <a:cubicBezTo>
                      <a:pt x="11929" y="0"/>
                      <a:pt x="21600" y="9670"/>
                      <a:pt x="21600" y="21600"/>
                    </a:cubicBezTo>
                  </a:path>
                  <a:path w="21600" h="21600" stroke="0" extrusionOk="0">
                    <a:moveTo>
                      <a:pt x="0" y="0"/>
                    </a:moveTo>
                    <a:cubicBezTo>
                      <a:pt x="11929" y="0"/>
                      <a:pt x="21600" y="9670"/>
                      <a:pt x="21600" y="21600"/>
                    </a:cubicBezTo>
                    <a:lnTo>
                      <a:pt x="0" y="21600"/>
                    </a:lnTo>
                    <a:lnTo>
                      <a:pt x="0" y="0"/>
                    </a:lnTo>
                    <a:close/>
                  </a:path>
                </a:pathLst>
              </a:custGeom>
              <a:noFill/>
              <a:ln w="38100">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86" name="Line 37">
                <a:extLst>
                  <a:ext uri="{FF2B5EF4-FFF2-40B4-BE49-F238E27FC236}">
                    <a16:creationId xmlns:a16="http://schemas.microsoft.com/office/drawing/2014/main" id="{89BDF1F3-C29D-D764-F2CC-24BCA2F029AF}"/>
                  </a:ext>
                </a:extLst>
              </p:cNvPr>
              <p:cNvSpPr>
                <a:spLocks noChangeShapeType="1"/>
              </p:cNvSpPr>
              <p:nvPr/>
            </p:nvSpPr>
            <p:spPr bwMode="auto">
              <a:xfrm>
                <a:off x="4884" y="3249"/>
                <a:ext cx="182" cy="0"/>
              </a:xfrm>
              <a:prstGeom prst="line">
                <a:avLst/>
              </a:prstGeom>
              <a:noFill/>
              <a:ln w="28575">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aphicFrame>
            <p:nvGraphicFramePr>
              <p:cNvPr id="87" name="Object 40">
                <a:extLst>
                  <a:ext uri="{FF2B5EF4-FFF2-40B4-BE49-F238E27FC236}">
                    <a16:creationId xmlns:a16="http://schemas.microsoft.com/office/drawing/2014/main" id="{7BF23065-AEED-6929-48B1-8499B02C7061}"/>
                  </a:ext>
                </a:extLst>
              </p:cNvPr>
              <p:cNvGraphicFramePr>
                <a:graphicFrameLocks noChangeAspect="1"/>
              </p:cNvGraphicFramePr>
              <p:nvPr/>
            </p:nvGraphicFramePr>
            <p:xfrm>
              <a:off x="3221" y="1788"/>
              <a:ext cx="293" cy="384"/>
            </p:xfrm>
            <a:graphic>
              <a:graphicData uri="http://schemas.openxmlformats.org/presentationml/2006/ole">
                <mc:AlternateContent xmlns:mc="http://schemas.openxmlformats.org/markup-compatibility/2006">
                  <mc:Choice xmlns:v="urn:schemas-microsoft-com:vml" Requires="v">
                    <p:oleObj name="公式" r:id="rId13" imgW="104831" imgH="161960" progId="Equation.3">
                      <p:embed/>
                    </p:oleObj>
                  </mc:Choice>
                  <mc:Fallback>
                    <p:oleObj name="公式" r:id="rId13" imgW="104831" imgH="161960" progId="Equation.3">
                      <p:embed/>
                      <p:pic>
                        <p:nvPicPr>
                          <p:cNvPr id="87" name="Object 40">
                            <a:extLst>
                              <a:ext uri="{FF2B5EF4-FFF2-40B4-BE49-F238E27FC236}">
                                <a16:creationId xmlns:a16="http://schemas.microsoft.com/office/drawing/2014/main" id="{7BF23065-AEED-6929-48B1-8499B02C7061}"/>
                              </a:ext>
                            </a:extLst>
                          </p:cNvPr>
                          <p:cNvPicPr>
                            <a:picLocks noChangeAspect="1" noChangeArrowheads="1"/>
                          </p:cNvPicPr>
                          <p:nvPr/>
                        </p:nvPicPr>
                        <p:blipFill>
                          <a:blip r:embed="rId14">
                            <a:extLst>
                              <a:ext uri="{28A0092B-C50C-407E-A947-70E740481C1C}">
                                <a14:useLocalDpi xmlns:a14="http://schemas.microsoft.com/office/drawing/2010/main" val="0"/>
                              </a:ext>
                            </a:extLst>
                          </a:blip>
                          <a:srcRect/>
                          <a:stretch>
                            <a:fillRect/>
                          </a:stretch>
                        </p:blipFill>
                        <p:spPr bwMode="auto">
                          <a:xfrm>
                            <a:off x="3221" y="1788"/>
                            <a:ext cx="293" cy="384"/>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106" name="Object 41">
                <a:extLst>
                  <a:ext uri="{FF2B5EF4-FFF2-40B4-BE49-F238E27FC236}">
                    <a16:creationId xmlns:a16="http://schemas.microsoft.com/office/drawing/2014/main" id="{3C3784B5-6515-AA07-CDAF-FB9F0F9C9BED}"/>
                  </a:ext>
                </a:extLst>
              </p:cNvPr>
              <p:cNvGraphicFramePr>
                <a:graphicFrameLocks noChangeAspect="1"/>
              </p:cNvGraphicFramePr>
              <p:nvPr/>
            </p:nvGraphicFramePr>
            <p:xfrm>
              <a:off x="3236" y="2669"/>
              <a:ext cx="293" cy="384"/>
            </p:xfrm>
            <a:graphic>
              <a:graphicData uri="http://schemas.openxmlformats.org/presentationml/2006/ole">
                <mc:AlternateContent xmlns:mc="http://schemas.openxmlformats.org/markup-compatibility/2006">
                  <mc:Choice xmlns:v="urn:schemas-microsoft-com:vml" Requires="v">
                    <p:oleObj name="公式" r:id="rId15" imgW="104831" imgH="161960" progId="Equation.3">
                      <p:embed/>
                    </p:oleObj>
                  </mc:Choice>
                  <mc:Fallback>
                    <p:oleObj name="公式" r:id="rId15" imgW="104831" imgH="161960" progId="Equation.3">
                      <p:embed/>
                      <p:pic>
                        <p:nvPicPr>
                          <p:cNvPr id="106" name="Object 41">
                            <a:extLst>
                              <a:ext uri="{FF2B5EF4-FFF2-40B4-BE49-F238E27FC236}">
                                <a16:creationId xmlns:a16="http://schemas.microsoft.com/office/drawing/2014/main" id="{3C3784B5-6515-AA07-CDAF-FB9F0F9C9BED}"/>
                              </a:ext>
                            </a:extLst>
                          </p:cNvPr>
                          <p:cNvPicPr>
                            <a:picLocks noChangeAspect="1" noChangeArrowheads="1"/>
                          </p:cNvPicPr>
                          <p:nvPr/>
                        </p:nvPicPr>
                        <p:blipFill>
                          <a:blip r:embed="rId16">
                            <a:extLst>
                              <a:ext uri="{28A0092B-C50C-407E-A947-70E740481C1C}">
                                <a14:useLocalDpi xmlns:a14="http://schemas.microsoft.com/office/drawing/2010/main" val="0"/>
                              </a:ext>
                            </a:extLst>
                          </a:blip>
                          <a:srcRect/>
                          <a:stretch>
                            <a:fillRect/>
                          </a:stretch>
                        </p:blipFill>
                        <p:spPr bwMode="auto">
                          <a:xfrm>
                            <a:off x="3236" y="2669"/>
                            <a:ext cx="293" cy="384"/>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109" name="Text Box 42">
                <a:extLst>
                  <a:ext uri="{FF2B5EF4-FFF2-40B4-BE49-F238E27FC236}">
                    <a16:creationId xmlns:a16="http://schemas.microsoft.com/office/drawing/2014/main" id="{3169211B-4540-B80E-8941-7751412B9797}"/>
                  </a:ext>
                </a:extLst>
              </p:cNvPr>
              <p:cNvSpPr txBox="1">
                <a:spLocks noChangeArrowheads="1"/>
              </p:cNvSpPr>
              <p:nvPr/>
            </p:nvSpPr>
            <p:spPr bwMode="auto">
              <a:xfrm>
                <a:off x="5204" y="3065"/>
                <a:ext cx="178"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kumimoji="0" lang="en-US" altLang="zh-CN" i="1">
                    <a:solidFill>
                      <a:srgbClr val="FF0066"/>
                    </a:solidFill>
                  </a:rPr>
                  <a:t>t</a:t>
                </a:r>
              </a:p>
            </p:txBody>
          </p:sp>
          <p:sp>
            <p:nvSpPr>
              <p:cNvPr id="110" name="Text Box 49">
                <a:extLst>
                  <a:ext uri="{FF2B5EF4-FFF2-40B4-BE49-F238E27FC236}">
                    <a16:creationId xmlns:a16="http://schemas.microsoft.com/office/drawing/2014/main" id="{78688B78-1DA4-9321-0DF2-F30658DFAA96}"/>
                  </a:ext>
                </a:extLst>
              </p:cNvPr>
              <p:cNvSpPr txBox="1">
                <a:spLocks noChangeArrowheads="1"/>
              </p:cNvSpPr>
              <p:nvPr/>
            </p:nvSpPr>
            <p:spPr bwMode="auto">
              <a:xfrm>
                <a:off x="2930" y="2207"/>
                <a:ext cx="212"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400"/>
                  <a:t>0</a:t>
                </a:r>
              </a:p>
            </p:txBody>
          </p:sp>
          <p:sp>
            <p:nvSpPr>
              <p:cNvPr id="112" name="Text Box 50">
                <a:extLst>
                  <a:ext uri="{FF2B5EF4-FFF2-40B4-BE49-F238E27FC236}">
                    <a16:creationId xmlns:a16="http://schemas.microsoft.com/office/drawing/2014/main" id="{3E98B0B9-8660-81D9-0A4E-646412667EC3}"/>
                  </a:ext>
                </a:extLst>
              </p:cNvPr>
              <p:cNvSpPr txBox="1">
                <a:spLocks noChangeArrowheads="1"/>
              </p:cNvSpPr>
              <p:nvPr/>
            </p:nvSpPr>
            <p:spPr bwMode="auto">
              <a:xfrm>
                <a:off x="2927" y="3113"/>
                <a:ext cx="212"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400"/>
                  <a:t>0</a:t>
                </a:r>
              </a:p>
            </p:txBody>
          </p:sp>
        </p:grpSp>
      </p:grpSp>
      <p:sp>
        <p:nvSpPr>
          <p:cNvPr id="7" name="灯片编号占位符 6">
            <a:extLst>
              <a:ext uri="{FF2B5EF4-FFF2-40B4-BE49-F238E27FC236}">
                <a16:creationId xmlns:a16="http://schemas.microsoft.com/office/drawing/2014/main" id="{6B77B5FA-5BF0-B40A-5CE1-DD691D8A8E64}"/>
              </a:ext>
            </a:extLst>
          </p:cNvPr>
          <p:cNvSpPr>
            <a:spLocks noGrp="1"/>
          </p:cNvSpPr>
          <p:nvPr>
            <p:ph type="sldNum" sz="quarter" idx="12"/>
          </p:nvPr>
        </p:nvSpPr>
        <p:spPr/>
        <p:txBody>
          <a:bodyPr/>
          <a:lstStyle/>
          <a:p>
            <a:fld id="{392CBAA0-59E6-204E-8F03-85E5040D48B8}" type="slidenum">
              <a:rPr kumimoji="1" lang="zh-CN" altLang="en-US" smtClean="0"/>
              <a:t>22</a:t>
            </a:fld>
            <a:r>
              <a:rPr kumimoji="1" lang="en-US" altLang="zh-CN"/>
              <a:t>/132</a:t>
            </a:r>
            <a:endParaRPr kumimoji="1" lang="zh-CN" altLang="en-US" dirty="0"/>
          </a:p>
        </p:txBody>
      </p:sp>
    </p:spTree>
    <p:extLst>
      <p:ext uri="{BB962C8B-B14F-4D97-AF65-F5344CB8AC3E}">
        <p14:creationId xmlns:p14="http://schemas.microsoft.com/office/powerpoint/2010/main" val="319517951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147">
                                            <p:txEl>
                                              <p:pRg st="0" end="0"/>
                                            </p:txEl>
                                          </p:spTgt>
                                        </p:tgtEl>
                                        <p:attrNameLst>
                                          <p:attrName>style.visibility</p:attrName>
                                        </p:attrNameLst>
                                      </p:cBhvr>
                                      <p:to>
                                        <p:strVal val="visible"/>
                                      </p:to>
                                    </p:set>
                                    <p:animEffect transition="in" filter="wipe(left)">
                                      <p:cBhvr>
                                        <p:cTn id="7" dur="500"/>
                                        <p:tgtEl>
                                          <p:spTgt spid="147">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nodeType="clickEffect">
                                  <p:stCondLst>
                                    <p:cond delay="0"/>
                                  </p:stCondLst>
                                  <p:childTnLst>
                                    <p:set>
                                      <p:cBhvr>
                                        <p:cTn id="11" dur="1" fill="hold">
                                          <p:stCondLst>
                                            <p:cond delay="0"/>
                                          </p:stCondLst>
                                        </p:cTn>
                                        <p:tgtEl>
                                          <p:spTgt spid="147">
                                            <p:txEl>
                                              <p:pRg st="1" end="1"/>
                                            </p:txEl>
                                          </p:spTgt>
                                        </p:tgtEl>
                                        <p:attrNameLst>
                                          <p:attrName>style.visibility</p:attrName>
                                        </p:attrNameLst>
                                      </p:cBhvr>
                                      <p:to>
                                        <p:strVal val="visible"/>
                                      </p:to>
                                    </p:set>
                                    <p:animEffect transition="in" filter="wipe(left)">
                                      <p:cBhvr>
                                        <p:cTn id="12" dur="500"/>
                                        <p:tgtEl>
                                          <p:spTgt spid="147">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nodeType="clickEffect">
                                  <p:stCondLst>
                                    <p:cond delay="0"/>
                                  </p:stCondLst>
                                  <p:childTnLst>
                                    <p:set>
                                      <p:cBhvr>
                                        <p:cTn id="16" dur="1" fill="hold">
                                          <p:stCondLst>
                                            <p:cond delay="0"/>
                                          </p:stCondLst>
                                        </p:cTn>
                                        <p:tgtEl>
                                          <p:spTgt spid="147">
                                            <p:txEl>
                                              <p:pRg st="2" end="2"/>
                                            </p:txEl>
                                          </p:spTgt>
                                        </p:tgtEl>
                                        <p:attrNameLst>
                                          <p:attrName>style.visibility</p:attrName>
                                        </p:attrNameLst>
                                      </p:cBhvr>
                                      <p:to>
                                        <p:strVal val="visible"/>
                                      </p:to>
                                    </p:set>
                                    <p:animEffect transition="in" filter="wipe(left)">
                                      <p:cBhvr>
                                        <p:cTn id="17" dur="500"/>
                                        <p:tgtEl>
                                          <p:spTgt spid="147">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标题 3">
            <a:extLst>
              <a:ext uri="{FF2B5EF4-FFF2-40B4-BE49-F238E27FC236}">
                <a16:creationId xmlns:a16="http://schemas.microsoft.com/office/drawing/2014/main" id="{E0F3ED29-554F-8B4F-8E1B-EB111653BE8E}"/>
              </a:ext>
            </a:extLst>
          </p:cNvPr>
          <p:cNvSpPr>
            <a:spLocks noGrp="1"/>
          </p:cNvSpPr>
          <p:nvPr>
            <p:ph type="title"/>
          </p:nvPr>
        </p:nvSpPr>
        <p:spPr/>
        <p:txBody>
          <a:bodyPr/>
          <a:lstStyle/>
          <a:p>
            <a:r>
              <a:rPr kumimoji="1" lang="zh-CN" altLang="en-US" dirty="0"/>
              <a:t>第三章   门电路</a:t>
            </a:r>
          </a:p>
        </p:txBody>
      </p:sp>
      <p:sp>
        <p:nvSpPr>
          <p:cNvPr id="2" name="文本框 1">
            <a:extLst>
              <a:ext uri="{FF2B5EF4-FFF2-40B4-BE49-F238E27FC236}">
                <a16:creationId xmlns:a16="http://schemas.microsoft.com/office/drawing/2014/main" id="{5A62D190-C1C3-544D-BD1D-80AF513C6EDC}"/>
              </a:ext>
            </a:extLst>
          </p:cNvPr>
          <p:cNvSpPr txBox="1"/>
          <p:nvPr/>
        </p:nvSpPr>
        <p:spPr>
          <a:xfrm>
            <a:off x="584694" y="741935"/>
            <a:ext cx="8275628" cy="5955476"/>
          </a:xfrm>
          <a:prstGeom prst="rect">
            <a:avLst/>
          </a:prstGeom>
          <a:noFill/>
        </p:spPr>
        <p:txBody>
          <a:bodyPr wrap="square" rtlCol="0">
            <a:spAutoFit/>
          </a:bodyPr>
          <a:lstStyle/>
          <a:p>
            <a:pPr marL="571500" indent="-571500">
              <a:spcBef>
                <a:spcPts val="1200"/>
              </a:spcBef>
              <a:buFont typeface="+mj-ea"/>
              <a:buAutoNum type="ea1JpnChsDbPeriod"/>
            </a:pPr>
            <a:r>
              <a:rPr kumimoji="1" lang="zh-CN" altLang="en-US" sz="2400" dirty="0">
                <a:latin typeface="Myriad Pro" panose="020B0503030403020204" pitchFamily="34" charset="0"/>
                <a:ea typeface="Songti SC" panose="02010600040101010101" pitchFamily="2" charset="-122"/>
              </a:rPr>
              <a:t>半导体二极管、三极管和</a:t>
            </a:r>
            <a:r>
              <a:rPr kumimoji="1" lang="en-US" altLang="zh-CN" sz="2400" dirty="0">
                <a:latin typeface="Myriad Pro" panose="020B0503030403020204" pitchFamily="34" charset="0"/>
                <a:ea typeface="Songti SC" panose="02010600040101010101" pitchFamily="2" charset="-122"/>
              </a:rPr>
              <a:t>MOS</a:t>
            </a:r>
            <a:r>
              <a:rPr kumimoji="1" lang="zh-CN" altLang="en-US" sz="2400" dirty="0">
                <a:latin typeface="Myriad Pro" panose="020B0503030403020204" pitchFamily="34" charset="0"/>
                <a:ea typeface="Songti SC" panose="02010600040101010101" pitchFamily="2" charset="-122"/>
              </a:rPr>
              <a:t>管的开关特性</a:t>
            </a:r>
            <a:endParaRPr kumimoji="1" lang="en-US" altLang="zh-CN" sz="2400" dirty="0">
              <a:latin typeface="Myriad Pro" panose="020B0503030403020204" pitchFamily="34" charset="0"/>
              <a:ea typeface="Songti SC" panose="02010600040101010101" pitchFamily="2" charset="-122"/>
            </a:endParaRPr>
          </a:p>
          <a:p>
            <a:pPr marL="971550" lvl="1" indent="-514350">
              <a:spcBef>
                <a:spcPts val="300"/>
              </a:spcBef>
              <a:buFont typeface="+mj-lt"/>
              <a:buAutoNum type="arabicPeriod"/>
            </a:pPr>
            <a:r>
              <a:rPr kumimoji="1" lang="zh-CN" altLang="en-US" sz="2000" dirty="0">
                <a:solidFill>
                  <a:schemeClr val="bg1">
                    <a:lumMod val="50000"/>
                  </a:schemeClr>
                </a:solidFill>
                <a:latin typeface="Myriad Pro" panose="020B0503030403020204" pitchFamily="34" charset="0"/>
                <a:ea typeface="KaiTi" panose="02010609060101010101" pitchFamily="49" charset="-122"/>
              </a:rPr>
              <a:t>半导体二极管的开关特性</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a:p>
            <a:pPr marL="971550" lvl="1" indent="-514350">
              <a:spcBef>
                <a:spcPts val="300"/>
              </a:spcBef>
              <a:buFont typeface="+mj-lt"/>
              <a:buAutoNum type="arabicPeriod"/>
            </a:pPr>
            <a:r>
              <a:rPr kumimoji="1" lang="zh-CN" altLang="en-US" sz="2000" dirty="0">
                <a:latin typeface="Myriad Pro" panose="020B0503030403020204" pitchFamily="34" charset="0"/>
                <a:ea typeface="KaiTi" panose="02010609060101010101" pitchFamily="49" charset="-122"/>
              </a:rPr>
              <a:t>半导体三极管的开关特性</a:t>
            </a:r>
            <a:endParaRPr kumimoji="1" lang="en-US" altLang="zh-CN" sz="2000" dirty="0">
              <a:latin typeface="Myriad Pro" panose="020B0503030403020204" pitchFamily="34" charset="0"/>
              <a:ea typeface="KaiTi" panose="02010609060101010101" pitchFamily="49" charset="-122"/>
            </a:endParaRPr>
          </a:p>
          <a:p>
            <a:pPr marL="971550" lvl="1" indent="-514350">
              <a:spcBef>
                <a:spcPts val="300"/>
              </a:spcBef>
              <a:buFont typeface="+mj-lt"/>
              <a:buAutoNum type="arabicPeriod"/>
            </a:pPr>
            <a:r>
              <a:rPr kumimoji="1" lang="en-US" altLang="zh-CN" sz="2000" dirty="0">
                <a:solidFill>
                  <a:schemeClr val="bg1">
                    <a:lumMod val="50000"/>
                  </a:schemeClr>
                </a:solidFill>
                <a:latin typeface="Myriad Pro" panose="020B0503030403020204" pitchFamily="34" charset="0"/>
                <a:ea typeface="KaiTi" panose="02010609060101010101" pitchFamily="49" charset="-122"/>
              </a:rPr>
              <a:t>MOS</a:t>
            </a:r>
            <a:r>
              <a:rPr kumimoji="1" lang="zh-CN" altLang="en-US" sz="2000" dirty="0">
                <a:solidFill>
                  <a:schemeClr val="bg1">
                    <a:lumMod val="50000"/>
                  </a:schemeClr>
                </a:solidFill>
                <a:latin typeface="Myriad Pro" panose="020B0503030403020204" pitchFamily="34" charset="0"/>
                <a:ea typeface="KaiTi" panose="02010609060101010101" pitchFamily="49" charset="-122"/>
              </a:rPr>
              <a:t>管的开关特性</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a:p>
            <a:pPr marL="342900" indent="-342900">
              <a:spcBef>
                <a:spcPts val="600"/>
              </a:spcBef>
              <a:buFont typeface="+mj-lt"/>
              <a:buAutoNum type="ea1JpnChsDbPeriod"/>
            </a:pPr>
            <a:r>
              <a:rPr kumimoji="1" lang="zh-CN" altLang="en-US" sz="2400" dirty="0">
                <a:solidFill>
                  <a:schemeClr val="bg1">
                    <a:lumMod val="50000"/>
                  </a:schemeClr>
                </a:solidFill>
                <a:latin typeface="Myriad Pro" panose="020B0503030403020204" pitchFamily="34" charset="0"/>
                <a:ea typeface="Songti SC" panose="02010600040101010101" pitchFamily="2" charset="-122"/>
              </a:rPr>
              <a:t>分立元器件门电路</a:t>
            </a:r>
            <a:endParaRPr kumimoji="1" lang="en-US" altLang="zh-CN" sz="2400" dirty="0">
              <a:solidFill>
                <a:schemeClr val="bg1">
                  <a:lumMod val="50000"/>
                </a:schemeClr>
              </a:solidFill>
              <a:latin typeface="Myriad Pro" panose="020B0503030403020204" pitchFamily="34" charset="0"/>
              <a:ea typeface="Songti SC" panose="02010600040101010101" pitchFamily="2" charset="-122"/>
            </a:endParaRPr>
          </a:p>
          <a:p>
            <a:pPr marL="971550" lvl="1" indent="-514350">
              <a:spcBef>
                <a:spcPts val="300"/>
              </a:spcBef>
              <a:buFont typeface="+mj-lt"/>
              <a:buAutoNum type="arabicPeriod"/>
            </a:pPr>
            <a:r>
              <a:rPr kumimoji="1" lang="zh-CN" altLang="en-US" sz="2000" dirty="0">
                <a:solidFill>
                  <a:schemeClr val="bg1">
                    <a:lumMod val="50000"/>
                  </a:schemeClr>
                </a:solidFill>
                <a:latin typeface="Myriad Pro" panose="020B0503030403020204" pitchFamily="34" charset="0"/>
                <a:ea typeface="KaiTi" panose="02010609060101010101" pitchFamily="49" charset="-122"/>
              </a:rPr>
              <a:t>二极管与门和或门</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a:p>
            <a:pPr marL="971550" lvl="1" indent="-514350">
              <a:spcBef>
                <a:spcPts val="300"/>
              </a:spcBef>
              <a:buFont typeface="+mj-lt"/>
              <a:buAutoNum type="arabicPeriod"/>
            </a:pPr>
            <a:r>
              <a:rPr kumimoji="1" lang="zh-CN" altLang="en-US" sz="2000" dirty="0">
                <a:solidFill>
                  <a:schemeClr val="bg1">
                    <a:lumMod val="50000"/>
                  </a:schemeClr>
                </a:solidFill>
                <a:latin typeface="Myriad Pro" panose="020B0503030403020204" pitchFamily="34" charset="0"/>
                <a:ea typeface="KaiTi" panose="02010609060101010101" pitchFamily="49" charset="-122"/>
              </a:rPr>
              <a:t>三极管非门（反相器）</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a:p>
            <a:pPr marL="342900" indent="-342900">
              <a:spcBef>
                <a:spcPts val="600"/>
              </a:spcBef>
              <a:buFont typeface="+mj-lt"/>
              <a:buAutoNum type="ea1JpnChsDbPeriod"/>
            </a:pPr>
            <a:r>
              <a:rPr kumimoji="1" lang="en-US" altLang="zh-CN" sz="2400" dirty="0">
                <a:solidFill>
                  <a:schemeClr val="bg1">
                    <a:lumMod val="50000"/>
                  </a:schemeClr>
                </a:solidFill>
                <a:latin typeface="Myriad Pro" panose="020B0503030403020204" pitchFamily="34" charset="0"/>
                <a:ea typeface="Songti SC" panose="02010600040101010101" pitchFamily="2" charset="-122"/>
              </a:rPr>
              <a:t>CMOS</a:t>
            </a:r>
            <a:r>
              <a:rPr kumimoji="1" lang="zh-CN" altLang="en-US" sz="2400" dirty="0">
                <a:solidFill>
                  <a:schemeClr val="bg1">
                    <a:lumMod val="50000"/>
                  </a:schemeClr>
                </a:solidFill>
                <a:latin typeface="Myriad Pro" panose="020B0503030403020204" pitchFamily="34" charset="0"/>
                <a:ea typeface="Songti SC" panose="02010600040101010101" pitchFamily="2" charset="-122"/>
              </a:rPr>
              <a:t>集成门电路</a:t>
            </a:r>
          </a:p>
          <a:p>
            <a:pPr marL="971550" lvl="1" indent="-514350">
              <a:spcBef>
                <a:spcPts val="300"/>
              </a:spcBef>
              <a:buFont typeface="+mj-lt"/>
              <a:buAutoNum type="arabicPeriod"/>
            </a:pPr>
            <a:r>
              <a:rPr kumimoji="1" lang="en-US" altLang="zh-CN" sz="2000" dirty="0">
                <a:solidFill>
                  <a:schemeClr val="bg1">
                    <a:lumMod val="50000"/>
                  </a:schemeClr>
                </a:solidFill>
                <a:latin typeface="Myriad Pro" panose="020B0503030403020204" pitchFamily="34" charset="0"/>
                <a:ea typeface="KaiTi" panose="02010609060101010101" pitchFamily="49" charset="-122"/>
              </a:rPr>
              <a:t>CMOS</a:t>
            </a:r>
            <a:r>
              <a:rPr kumimoji="1" lang="zh-CN" altLang="en-US" sz="2000" dirty="0">
                <a:solidFill>
                  <a:schemeClr val="bg1">
                    <a:lumMod val="50000"/>
                  </a:schemeClr>
                </a:solidFill>
                <a:latin typeface="Myriad Pro" panose="020B0503030403020204" pitchFamily="34" charset="0"/>
                <a:ea typeface="KaiTi" panose="02010609060101010101" pitchFamily="49" charset="-122"/>
              </a:rPr>
              <a:t>反相器</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a:p>
            <a:pPr marL="971550" lvl="1" indent="-514350">
              <a:spcBef>
                <a:spcPts val="300"/>
              </a:spcBef>
              <a:buFont typeface="+mj-lt"/>
              <a:buAutoNum type="arabicPeriod"/>
            </a:pPr>
            <a:r>
              <a:rPr kumimoji="1" lang="en-US" altLang="zh-CN" sz="2000" dirty="0">
                <a:solidFill>
                  <a:schemeClr val="bg1">
                    <a:lumMod val="50000"/>
                  </a:schemeClr>
                </a:solidFill>
                <a:latin typeface="Myriad Pro" panose="020B0503030403020204" pitchFamily="34" charset="0"/>
                <a:ea typeface="KaiTi" panose="02010609060101010101" pitchFamily="49" charset="-122"/>
              </a:rPr>
              <a:t>CMOS</a:t>
            </a:r>
            <a:r>
              <a:rPr kumimoji="1" lang="zh-CN" altLang="en-US" sz="2000" dirty="0">
                <a:solidFill>
                  <a:schemeClr val="bg1">
                    <a:lumMod val="50000"/>
                  </a:schemeClr>
                </a:solidFill>
                <a:latin typeface="Myriad Pro" panose="020B0503030403020204" pitchFamily="34" charset="0"/>
                <a:ea typeface="KaiTi" panose="02010609060101010101" pitchFamily="49" charset="-122"/>
              </a:rPr>
              <a:t>与非门、或非门、与门和或门</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a:p>
            <a:pPr marL="971550" lvl="1" indent="-514350">
              <a:spcBef>
                <a:spcPts val="300"/>
              </a:spcBef>
              <a:buFont typeface="+mj-lt"/>
              <a:buAutoNum type="arabicPeriod"/>
            </a:pPr>
            <a:r>
              <a:rPr kumimoji="1" lang="en-US" altLang="zh-CN" sz="2000" dirty="0">
                <a:solidFill>
                  <a:schemeClr val="bg1">
                    <a:lumMod val="50000"/>
                  </a:schemeClr>
                </a:solidFill>
                <a:latin typeface="Myriad Pro" panose="020B0503030403020204" pitchFamily="34" charset="0"/>
                <a:ea typeface="KaiTi" panose="02010609060101010101" pitchFamily="49" charset="-122"/>
              </a:rPr>
              <a:t>CMOS</a:t>
            </a:r>
            <a:r>
              <a:rPr kumimoji="1" lang="zh-CN" altLang="en-US" sz="2000" dirty="0">
                <a:solidFill>
                  <a:schemeClr val="bg1">
                    <a:lumMod val="50000"/>
                  </a:schemeClr>
                </a:solidFill>
                <a:latin typeface="Myriad Pro" panose="020B0503030403020204" pitchFamily="34" charset="0"/>
                <a:ea typeface="KaiTi" panose="02010609060101010101" pitchFamily="49" charset="-122"/>
              </a:rPr>
              <a:t>与或非门和异或门</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a:p>
            <a:pPr marL="971550" lvl="1" indent="-514350">
              <a:spcBef>
                <a:spcPts val="300"/>
              </a:spcBef>
              <a:buFont typeface="+mj-lt"/>
              <a:buAutoNum type="arabicPeriod"/>
            </a:pPr>
            <a:r>
              <a:rPr kumimoji="1" lang="en-US" altLang="zh-CN" sz="2000" dirty="0">
                <a:solidFill>
                  <a:schemeClr val="bg1">
                    <a:lumMod val="50000"/>
                  </a:schemeClr>
                </a:solidFill>
                <a:latin typeface="Myriad Pro" panose="020B0503030403020204" pitchFamily="34" charset="0"/>
                <a:ea typeface="KaiTi" panose="02010609060101010101" pitchFamily="49" charset="-122"/>
              </a:rPr>
              <a:t>CMOS</a:t>
            </a:r>
            <a:r>
              <a:rPr kumimoji="1" lang="zh-CN" altLang="en-US" sz="2000" dirty="0">
                <a:solidFill>
                  <a:schemeClr val="bg1">
                    <a:lumMod val="50000"/>
                  </a:schemeClr>
                </a:solidFill>
                <a:latin typeface="Myriad Pro" panose="020B0503030403020204" pitchFamily="34" charset="0"/>
                <a:ea typeface="KaiTi" panose="02010609060101010101" pitchFamily="49" charset="-122"/>
              </a:rPr>
              <a:t>传输门、三态门和漏级开路门</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a:p>
            <a:pPr marL="342900" indent="-342900">
              <a:spcBef>
                <a:spcPts val="600"/>
              </a:spcBef>
              <a:buFont typeface="+mj-lt"/>
              <a:buAutoNum type="ea1JpnChsDbPeriod"/>
            </a:pPr>
            <a:r>
              <a:rPr kumimoji="1" lang="en-US" altLang="zh-CN" sz="2400" dirty="0">
                <a:solidFill>
                  <a:schemeClr val="bg1">
                    <a:lumMod val="50000"/>
                  </a:schemeClr>
                </a:solidFill>
                <a:latin typeface="Myriad Pro" panose="020B0503030403020204" pitchFamily="34" charset="0"/>
                <a:ea typeface="Songti SC" panose="02010600040101010101" pitchFamily="2" charset="-122"/>
              </a:rPr>
              <a:t>TTL</a:t>
            </a:r>
            <a:r>
              <a:rPr kumimoji="1" lang="zh-CN" altLang="en-US" sz="2400" dirty="0">
                <a:solidFill>
                  <a:schemeClr val="bg1">
                    <a:lumMod val="50000"/>
                  </a:schemeClr>
                </a:solidFill>
                <a:latin typeface="Myriad Pro" panose="020B0503030403020204" pitchFamily="34" charset="0"/>
                <a:ea typeface="Songti SC" panose="02010600040101010101" pitchFamily="2" charset="-122"/>
              </a:rPr>
              <a:t>集成门电路</a:t>
            </a:r>
          </a:p>
          <a:p>
            <a:pPr marL="971550" lvl="1" indent="-514350">
              <a:spcBef>
                <a:spcPts val="300"/>
              </a:spcBef>
              <a:buFont typeface="+mj-lt"/>
              <a:buAutoNum type="arabicPeriod"/>
            </a:pPr>
            <a:r>
              <a:rPr kumimoji="1" lang="en-US" altLang="zh-CN" sz="2000" dirty="0">
                <a:solidFill>
                  <a:schemeClr val="bg1">
                    <a:lumMod val="50000"/>
                  </a:schemeClr>
                </a:solidFill>
                <a:latin typeface="Myriad Pro" panose="020B0503030403020204" pitchFamily="34" charset="0"/>
                <a:ea typeface="KaiTi" panose="02010609060101010101" pitchFamily="49" charset="-122"/>
              </a:rPr>
              <a:t>TTL</a:t>
            </a:r>
            <a:r>
              <a:rPr kumimoji="1" lang="zh-CN" altLang="en-US" sz="2000" dirty="0">
                <a:solidFill>
                  <a:schemeClr val="bg1">
                    <a:lumMod val="50000"/>
                  </a:schemeClr>
                </a:solidFill>
                <a:latin typeface="Myriad Pro" panose="020B0503030403020204" pitchFamily="34" charset="0"/>
                <a:ea typeface="KaiTi" panose="02010609060101010101" pitchFamily="49" charset="-122"/>
              </a:rPr>
              <a:t>反相器</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a:p>
            <a:pPr marL="971550" lvl="1" indent="-514350">
              <a:spcBef>
                <a:spcPts val="300"/>
              </a:spcBef>
              <a:buFont typeface="+mj-lt"/>
              <a:buAutoNum type="arabicPeriod"/>
            </a:pPr>
            <a:r>
              <a:rPr kumimoji="1" lang="en-US" altLang="zh-CN" sz="2000" dirty="0">
                <a:solidFill>
                  <a:schemeClr val="bg1">
                    <a:lumMod val="50000"/>
                  </a:schemeClr>
                </a:solidFill>
                <a:latin typeface="Myriad Pro" panose="020B0503030403020204" pitchFamily="34" charset="0"/>
                <a:ea typeface="KaiTi" panose="02010609060101010101" pitchFamily="49" charset="-122"/>
              </a:rPr>
              <a:t>TTL</a:t>
            </a:r>
            <a:r>
              <a:rPr kumimoji="1" lang="zh-CN" altLang="en-US" sz="2000" dirty="0">
                <a:solidFill>
                  <a:schemeClr val="bg1">
                    <a:lumMod val="50000"/>
                  </a:schemeClr>
                </a:solidFill>
                <a:latin typeface="Myriad Pro" panose="020B0503030403020204" pitchFamily="34" charset="0"/>
                <a:ea typeface="KaiTi" panose="02010609060101010101" pitchFamily="49" charset="-122"/>
              </a:rPr>
              <a:t>与非门、或非门、与门、或门、与或非门和异或门</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a:p>
            <a:pPr marL="971550" lvl="1" indent="-514350">
              <a:spcBef>
                <a:spcPts val="300"/>
              </a:spcBef>
              <a:buFont typeface="+mj-lt"/>
              <a:buAutoNum type="arabicPeriod"/>
            </a:pPr>
            <a:r>
              <a:rPr kumimoji="1" lang="en-US" altLang="zh-CN" sz="2000" dirty="0">
                <a:solidFill>
                  <a:schemeClr val="bg1">
                    <a:lumMod val="50000"/>
                  </a:schemeClr>
                </a:solidFill>
                <a:latin typeface="Myriad Pro" panose="020B0503030403020204" pitchFamily="34" charset="0"/>
                <a:ea typeface="KaiTi" panose="02010609060101010101" pitchFamily="49" charset="-122"/>
              </a:rPr>
              <a:t>TTL</a:t>
            </a:r>
            <a:r>
              <a:rPr kumimoji="1" lang="zh-CN" altLang="en-US" sz="2000" dirty="0">
                <a:solidFill>
                  <a:schemeClr val="bg1">
                    <a:lumMod val="50000"/>
                  </a:schemeClr>
                </a:solidFill>
                <a:latin typeface="Myriad Pro" panose="020B0503030403020204" pitchFamily="34" charset="0"/>
                <a:ea typeface="KaiTi" panose="02010609060101010101" pitchFamily="49" charset="-122"/>
              </a:rPr>
              <a:t>集电极开路门和三态门</a:t>
            </a:r>
            <a:endParaRPr kumimoji="1" lang="en-US" altLang="zh-CN" sz="2000" dirty="0">
              <a:latin typeface="Myriad Pro" panose="020B0503030403020204" pitchFamily="34" charset="0"/>
              <a:ea typeface="KaiTi" panose="02010609060101010101" pitchFamily="49" charset="-122"/>
            </a:endParaRPr>
          </a:p>
        </p:txBody>
      </p:sp>
      <p:sp>
        <p:nvSpPr>
          <p:cNvPr id="6" name="灯片编号占位符 5">
            <a:extLst>
              <a:ext uri="{FF2B5EF4-FFF2-40B4-BE49-F238E27FC236}">
                <a16:creationId xmlns:a16="http://schemas.microsoft.com/office/drawing/2014/main" id="{01D95277-883F-96B0-4C72-7496F4276012}"/>
              </a:ext>
            </a:extLst>
          </p:cNvPr>
          <p:cNvSpPr>
            <a:spLocks noGrp="1"/>
          </p:cNvSpPr>
          <p:nvPr>
            <p:ph type="sldNum" sz="quarter" idx="12"/>
          </p:nvPr>
        </p:nvSpPr>
        <p:spPr/>
        <p:txBody>
          <a:bodyPr/>
          <a:lstStyle/>
          <a:p>
            <a:fld id="{392CBAA0-59E6-204E-8F03-85E5040D48B8}" type="slidenum">
              <a:rPr kumimoji="1" lang="zh-CN" altLang="en-US" smtClean="0"/>
              <a:t>23</a:t>
            </a:fld>
            <a:r>
              <a:rPr kumimoji="1" lang="en-US" altLang="zh-CN"/>
              <a:t>/132</a:t>
            </a:r>
            <a:endParaRPr kumimoji="1" lang="zh-CN" altLang="en-US" dirty="0"/>
          </a:p>
        </p:txBody>
      </p:sp>
    </p:spTree>
    <p:extLst>
      <p:ext uri="{BB962C8B-B14F-4D97-AF65-F5344CB8AC3E}">
        <p14:creationId xmlns:p14="http://schemas.microsoft.com/office/powerpoint/2010/main" val="1406579185"/>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标题 3">
            <a:extLst>
              <a:ext uri="{FF2B5EF4-FFF2-40B4-BE49-F238E27FC236}">
                <a16:creationId xmlns:a16="http://schemas.microsoft.com/office/drawing/2014/main" id="{A3557054-D826-9F4E-A18F-AE9DEA5A0C65}"/>
              </a:ext>
            </a:extLst>
          </p:cNvPr>
          <p:cNvSpPr>
            <a:spLocks noGrp="1"/>
          </p:cNvSpPr>
          <p:nvPr>
            <p:ph type="title"/>
          </p:nvPr>
        </p:nvSpPr>
        <p:spPr/>
        <p:txBody>
          <a:bodyPr>
            <a:normAutofit/>
          </a:bodyPr>
          <a:lstStyle/>
          <a:p>
            <a:r>
              <a:rPr kumimoji="1" lang="en-US" altLang="zh-CN" dirty="0"/>
              <a:t>1.2</a:t>
            </a:r>
            <a:r>
              <a:rPr kumimoji="1" lang="zh-CN" altLang="en-US" dirty="0"/>
              <a:t> 半导体三极管的开关特性</a:t>
            </a:r>
          </a:p>
        </p:txBody>
      </p:sp>
      <p:sp>
        <p:nvSpPr>
          <p:cNvPr id="107" name="Text Box 3">
            <a:extLst>
              <a:ext uri="{FF2B5EF4-FFF2-40B4-BE49-F238E27FC236}">
                <a16:creationId xmlns:a16="http://schemas.microsoft.com/office/drawing/2014/main" id="{4E51BBC7-6DAF-0B70-8ED1-37097380CD7D}"/>
              </a:ext>
            </a:extLst>
          </p:cNvPr>
          <p:cNvSpPr txBox="1">
            <a:spLocks noChangeArrowheads="1"/>
          </p:cNvSpPr>
          <p:nvPr/>
        </p:nvSpPr>
        <p:spPr bwMode="auto">
          <a:xfrm>
            <a:off x="0" y="1926633"/>
            <a:ext cx="12192000"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zh-CN" altLang="en-US" dirty="0">
                <a:solidFill>
                  <a:srgbClr val="0033CC"/>
                </a:solidFill>
              </a:rPr>
              <a:t>一、静态特性（</a:t>
            </a:r>
            <a:r>
              <a:rPr lang="zh-CN" altLang="en-US" dirty="0">
                <a:solidFill>
                  <a:srgbClr val="FE0567"/>
                </a:solidFill>
              </a:rPr>
              <a:t>电流控制型</a:t>
            </a:r>
            <a:r>
              <a:rPr lang="zh-CN" altLang="en-US" dirty="0">
                <a:solidFill>
                  <a:srgbClr val="0033CC"/>
                </a:solidFill>
              </a:rPr>
              <a:t>）</a:t>
            </a:r>
            <a:r>
              <a:rPr lang="en-US" altLang="zh-CN" dirty="0">
                <a:solidFill>
                  <a:srgbClr val="0033CC"/>
                </a:solidFill>
              </a:rPr>
              <a:t>	1.</a:t>
            </a:r>
            <a:r>
              <a:rPr lang="zh-CN" altLang="en-US" dirty="0">
                <a:solidFill>
                  <a:srgbClr val="0033CC"/>
                </a:solidFill>
              </a:rPr>
              <a:t> 结构示意图，符号，输入、输出特性</a:t>
            </a:r>
          </a:p>
        </p:txBody>
      </p:sp>
      <p:sp>
        <p:nvSpPr>
          <p:cNvPr id="170" name="Text Box 96">
            <a:extLst>
              <a:ext uri="{FF2B5EF4-FFF2-40B4-BE49-F238E27FC236}">
                <a16:creationId xmlns:a16="http://schemas.microsoft.com/office/drawing/2014/main" id="{2A3FC859-F67E-0B74-E9B9-41BD072A794E}"/>
              </a:ext>
            </a:extLst>
          </p:cNvPr>
          <p:cNvSpPr txBox="1">
            <a:spLocks noChangeArrowheads="1"/>
          </p:cNvSpPr>
          <p:nvPr/>
        </p:nvSpPr>
        <p:spPr bwMode="auto">
          <a:xfrm>
            <a:off x="2727144" y="2669548"/>
            <a:ext cx="3240368"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r>
              <a:rPr lang="zh-CN" altLang="en-US" dirty="0">
                <a:solidFill>
                  <a:srgbClr val="FF0066"/>
                </a:solidFill>
              </a:rPr>
              <a:t>结构示意图</a:t>
            </a:r>
          </a:p>
        </p:txBody>
      </p:sp>
      <p:sp>
        <p:nvSpPr>
          <p:cNvPr id="171" name="文本框 170">
            <a:extLst>
              <a:ext uri="{FF2B5EF4-FFF2-40B4-BE49-F238E27FC236}">
                <a16:creationId xmlns:a16="http://schemas.microsoft.com/office/drawing/2014/main" id="{DED45E96-2FC3-822D-0E38-D5DCD80A471E}"/>
              </a:ext>
            </a:extLst>
          </p:cNvPr>
          <p:cNvSpPr txBox="1"/>
          <p:nvPr/>
        </p:nvSpPr>
        <p:spPr>
          <a:xfrm>
            <a:off x="0" y="797641"/>
            <a:ext cx="12192000" cy="954107"/>
          </a:xfrm>
          <a:prstGeom prst="rect">
            <a:avLst/>
          </a:prstGeom>
          <a:noFill/>
        </p:spPr>
        <p:txBody>
          <a:bodyPr wrap="square" rtlCol="0">
            <a:spAutoFit/>
          </a:bodyPr>
          <a:lstStyle/>
          <a:p>
            <a:pPr algn="ctr"/>
            <a:r>
              <a:rPr kumimoji="1" lang="zh-CN" altLang="en-US" sz="2800" dirty="0">
                <a:latin typeface="Songti SC" panose="02010600040101010101" pitchFamily="2" charset="-122"/>
                <a:ea typeface="Songti SC" panose="02010600040101010101" pitchFamily="2" charset="-122"/>
              </a:rPr>
              <a:t>半导体三极管最显著的特点是具有放大能力，能够通过基级电流控制其工作状态，是一种具有放大特性的由基级电流控制的开关元件</a:t>
            </a:r>
          </a:p>
        </p:txBody>
      </p:sp>
      <p:sp>
        <p:nvSpPr>
          <p:cNvPr id="172" name="Text Box 96">
            <a:extLst>
              <a:ext uri="{FF2B5EF4-FFF2-40B4-BE49-F238E27FC236}">
                <a16:creationId xmlns:a16="http://schemas.microsoft.com/office/drawing/2014/main" id="{053AD3E0-BFA8-3387-B862-3EC8BFC19F06}"/>
              </a:ext>
            </a:extLst>
          </p:cNvPr>
          <p:cNvSpPr txBox="1">
            <a:spLocks noChangeArrowheads="1"/>
          </p:cNvSpPr>
          <p:nvPr/>
        </p:nvSpPr>
        <p:spPr bwMode="auto">
          <a:xfrm>
            <a:off x="7417412" y="2715918"/>
            <a:ext cx="3240368"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r>
              <a:rPr lang="zh-CN" altLang="en-US" dirty="0">
                <a:solidFill>
                  <a:srgbClr val="FF0066"/>
                </a:solidFill>
              </a:rPr>
              <a:t>符号</a:t>
            </a:r>
          </a:p>
        </p:txBody>
      </p:sp>
      <p:graphicFrame>
        <p:nvGraphicFramePr>
          <p:cNvPr id="174" name="Object 6">
            <a:extLst>
              <a:ext uri="{FF2B5EF4-FFF2-40B4-BE49-F238E27FC236}">
                <a16:creationId xmlns:a16="http://schemas.microsoft.com/office/drawing/2014/main" id="{226054B8-1FDC-5D6D-0B79-4A11F61DCF3D}"/>
              </a:ext>
            </a:extLst>
          </p:cNvPr>
          <p:cNvGraphicFramePr>
            <a:graphicFrameLocks noChangeAspect="1"/>
          </p:cNvGraphicFramePr>
          <p:nvPr>
            <p:extLst>
              <p:ext uri="{D42A27DB-BD31-4B8C-83A1-F6EECF244321}">
                <p14:modId xmlns:p14="http://schemas.microsoft.com/office/powerpoint/2010/main" val="2018930862"/>
              </p:ext>
            </p:extLst>
          </p:nvPr>
        </p:nvGraphicFramePr>
        <p:xfrm>
          <a:off x="308810" y="5181463"/>
          <a:ext cx="906463" cy="1371600"/>
        </p:xfrm>
        <a:graphic>
          <a:graphicData uri="http://schemas.openxmlformats.org/presentationml/2006/ole">
            <mc:AlternateContent xmlns:mc="http://schemas.openxmlformats.org/markup-compatibility/2006">
              <mc:Choice xmlns:v="urn:schemas-microsoft-com:vml" Requires="v">
                <p:oleObj name="BMP 图象" r:id="rId2" imgW="352474" imgH="533474" progId="Paint.Picture">
                  <p:embed/>
                </p:oleObj>
              </mc:Choice>
              <mc:Fallback>
                <p:oleObj name="BMP 图象" r:id="rId2" imgW="352474" imgH="533474" progId="Paint.Picture">
                  <p:embed/>
                  <p:pic>
                    <p:nvPicPr>
                      <p:cNvPr id="174" name="Object 6">
                        <a:extLst>
                          <a:ext uri="{FF2B5EF4-FFF2-40B4-BE49-F238E27FC236}">
                            <a16:creationId xmlns:a16="http://schemas.microsoft.com/office/drawing/2014/main" id="{226054B8-1FDC-5D6D-0B79-4A11F61DCF3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08810" y="5181463"/>
                        <a:ext cx="906463" cy="1371600"/>
                      </a:xfrm>
                      <a:prstGeom prst="rect">
                        <a:avLst/>
                      </a:prstGeom>
                      <a:solidFill>
                        <a:srgbClr val="FFFF99"/>
                      </a:solidFill>
                      <a:ln w="9525">
                        <a:solidFill>
                          <a:srgbClr val="9933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aphicFrame>
        <p:nvGraphicFramePr>
          <p:cNvPr id="175" name="Object 18">
            <a:extLst>
              <a:ext uri="{FF2B5EF4-FFF2-40B4-BE49-F238E27FC236}">
                <a16:creationId xmlns:a16="http://schemas.microsoft.com/office/drawing/2014/main" id="{85870DDA-2C9A-C895-0146-7DF0CA1F8C89}"/>
              </a:ext>
            </a:extLst>
          </p:cNvPr>
          <p:cNvGraphicFramePr>
            <a:graphicFrameLocks noChangeAspect="1"/>
          </p:cNvGraphicFramePr>
          <p:nvPr>
            <p:extLst>
              <p:ext uri="{D42A27DB-BD31-4B8C-83A1-F6EECF244321}">
                <p14:modId xmlns:p14="http://schemas.microsoft.com/office/powerpoint/2010/main" val="2804075238"/>
              </p:ext>
            </p:extLst>
          </p:nvPr>
        </p:nvGraphicFramePr>
        <p:xfrm>
          <a:off x="275837" y="3454601"/>
          <a:ext cx="1333500" cy="1524000"/>
        </p:xfrm>
        <a:graphic>
          <a:graphicData uri="http://schemas.openxmlformats.org/presentationml/2006/ole">
            <mc:AlternateContent xmlns:mc="http://schemas.openxmlformats.org/markup-compatibility/2006">
              <mc:Choice xmlns:v="urn:schemas-microsoft-com:vml" Requires="v">
                <p:oleObj name="位图图像" r:id="rId4" imgW="1066667" imgH="1219306" progId="Paint.Picture">
                  <p:embed/>
                </p:oleObj>
              </mc:Choice>
              <mc:Fallback>
                <p:oleObj name="位图图像" r:id="rId4" imgW="1066667" imgH="1219306" progId="Paint.Picture">
                  <p:embed/>
                  <p:pic>
                    <p:nvPicPr>
                      <p:cNvPr id="175" name="Object 18">
                        <a:extLst>
                          <a:ext uri="{FF2B5EF4-FFF2-40B4-BE49-F238E27FC236}">
                            <a16:creationId xmlns:a16="http://schemas.microsoft.com/office/drawing/2014/main" id="{85870DDA-2C9A-C895-0146-7DF0CA1F8C89}"/>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75837" y="3454601"/>
                        <a:ext cx="1333500" cy="1524000"/>
                      </a:xfrm>
                      <a:prstGeom prst="rect">
                        <a:avLst/>
                      </a:prstGeom>
                      <a:noFill/>
                      <a:ln w="9525">
                        <a:solidFill>
                          <a:srgbClr val="9933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177" name="Text Box 21">
            <a:extLst>
              <a:ext uri="{FF2B5EF4-FFF2-40B4-BE49-F238E27FC236}">
                <a16:creationId xmlns:a16="http://schemas.microsoft.com/office/drawing/2014/main" id="{BAD12F9C-3948-664B-9CE9-D6B2C91C4A18}"/>
              </a:ext>
            </a:extLst>
          </p:cNvPr>
          <p:cNvSpPr txBox="1">
            <a:spLocks noChangeArrowheads="1"/>
          </p:cNvSpPr>
          <p:nvPr/>
        </p:nvSpPr>
        <p:spPr bwMode="auto">
          <a:xfrm>
            <a:off x="4945815" y="4873488"/>
            <a:ext cx="1103312" cy="457200"/>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zh-CN" altLang="en-US" sz="2400">
                <a:solidFill>
                  <a:srgbClr val="FF0066"/>
                </a:solidFill>
              </a:rPr>
              <a:t>发射结</a:t>
            </a:r>
            <a:endParaRPr lang="zh-CN" altLang="en-US" sz="2400" b="0">
              <a:solidFill>
                <a:srgbClr val="FF0066"/>
              </a:solidFill>
            </a:endParaRPr>
          </a:p>
        </p:txBody>
      </p:sp>
      <p:sp>
        <p:nvSpPr>
          <p:cNvPr id="178" name="Text Box 22">
            <a:extLst>
              <a:ext uri="{FF2B5EF4-FFF2-40B4-BE49-F238E27FC236}">
                <a16:creationId xmlns:a16="http://schemas.microsoft.com/office/drawing/2014/main" id="{428FA552-7C8E-2A71-FBE8-9928207E6868}"/>
              </a:ext>
            </a:extLst>
          </p:cNvPr>
          <p:cNvSpPr txBox="1">
            <a:spLocks noChangeArrowheads="1"/>
          </p:cNvSpPr>
          <p:nvPr/>
        </p:nvSpPr>
        <p:spPr bwMode="auto">
          <a:xfrm>
            <a:off x="4947402" y="4362313"/>
            <a:ext cx="1101725" cy="457200"/>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zh-CN" altLang="en-US" sz="2400">
                <a:solidFill>
                  <a:srgbClr val="FF0066"/>
                </a:solidFill>
              </a:rPr>
              <a:t>集电结</a:t>
            </a:r>
          </a:p>
        </p:txBody>
      </p:sp>
      <p:grpSp>
        <p:nvGrpSpPr>
          <p:cNvPr id="179" name="Group 86">
            <a:extLst>
              <a:ext uri="{FF2B5EF4-FFF2-40B4-BE49-F238E27FC236}">
                <a16:creationId xmlns:a16="http://schemas.microsoft.com/office/drawing/2014/main" id="{6F14C91D-F31D-DC6D-0678-8379C1185FD7}"/>
              </a:ext>
            </a:extLst>
          </p:cNvPr>
          <p:cNvGrpSpPr>
            <a:grpSpLocks/>
          </p:cNvGrpSpPr>
          <p:nvPr/>
        </p:nvGrpSpPr>
        <p:grpSpPr bwMode="auto">
          <a:xfrm>
            <a:off x="3550402" y="5824401"/>
            <a:ext cx="2292350" cy="519112"/>
            <a:chOff x="1659" y="3553"/>
            <a:chExt cx="1444" cy="327"/>
          </a:xfrm>
        </p:grpSpPr>
        <p:sp>
          <p:nvSpPr>
            <p:cNvPr id="180" name="Rectangle 23">
              <a:extLst>
                <a:ext uri="{FF2B5EF4-FFF2-40B4-BE49-F238E27FC236}">
                  <a16:creationId xmlns:a16="http://schemas.microsoft.com/office/drawing/2014/main" id="{1BD2F81E-0714-CB1B-DA56-0F8DB06B6B65}"/>
                </a:ext>
              </a:extLst>
            </p:cNvPr>
            <p:cNvSpPr>
              <a:spLocks noChangeArrowheads="1"/>
            </p:cNvSpPr>
            <p:nvPr/>
          </p:nvSpPr>
          <p:spPr bwMode="auto">
            <a:xfrm>
              <a:off x="1659" y="3573"/>
              <a:ext cx="694" cy="288"/>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12700">
                  <a:solidFill>
                    <a:srgbClr val="FF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zh-CN" altLang="en-US" sz="2400">
                  <a:solidFill>
                    <a:srgbClr val="0033CC"/>
                  </a:solidFill>
                  <a:latin typeface="宋体" panose="02010600030101010101" pitchFamily="2" charset="-122"/>
                </a:rPr>
                <a:t>发射极</a:t>
              </a:r>
            </a:p>
          </p:txBody>
        </p:sp>
        <p:sp>
          <p:nvSpPr>
            <p:cNvPr id="181" name="Text Box 26">
              <a:extLst>
                <a:ext uri="{FF2B5EF4-FFF2-40B4-BE49-F238E27FC236}">
                  <a16:creationId xmlns:a16="http://schemas.microsoft.com/office/drawing/2014/main" id="{19A3B9EB-0E31-F00D-58CD-C0DE44BD913C}"/>
                </a:ext>
              </a:extLst>
            </p:cNvPr>
            <p:cNvSpPr txBox="1">
              <a:spLocks noChangeArrowheads="1"/>
            </p:cNvSpPr>
            <p:nvPr/>
          </p:nvSpPr>
          <p:spPr bwMode="auto">
            <a:xfrm>
              <a:off x="2291" y="3553"/>
              <a:ext cx="812" cy="327"/>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a:solidFill>
                    <a:srgbClr val="FF0066"/>
                  </a:solidFill>
                </a:rPr>
                <a:t>e</a:t>
              </a:r>
              <a:r>
                <a:rPr lang="en-US" altLang="zh-CN"/>
                <a:t>mitter</a:t>
              </a:r>
              <a:endParaRPr lang="en-US" altLang="zh-CN" b="0"/>
            </a:p>
          </p:txBody>
        </p:sp>
      </p:grpSp>
      <p:grpSp>
        <p:nvGrpSpPr>
          <p:cNvPr id="182" name="Group 85">
            <a:extLst>
              <a:ext uri="{FF2B5EF4-FFF2-40B4-BE49-F238E27FC236}">
                <a16:creationId xmlns:a16="http://schemas.microsoft.com/office/drawing/2014/main" id="{70B7D110-4DE7-CE41-2DD0-9AC64B319219}"/>
              </a:ext>
            </a:extLst>
          </p:cNvPr>
          <p:cNvGrpSpPr>
            <a:grpSpLocks/>
          </p:cNvGrpSpPr>
          <p:nvPr/>
        </p:nvGrpSpPr>
        <p:grpSpPr bwMode="auto">
          <a:xfrm>
            <a:off x="2769352" y="4608376"/>
            <a:ext cx="855663" cy="860425"/>
            <a:chOff x="1167" y="2787"/>
            <a:chExt cx="539" cy="542"/>
          </a:xfrm>
        </p:grpSpPr>
        <p:sp>
          <p:nvSpPr>
            <p:cNvPr id="183" name="Rectangle 24">
              <a:extLst>
                <a:ext uri="{FF2B5EF4-FFF2-40B4-BE49-F238E27FC236}">
                  <a16:creationId xmlns:a16="http://schemas.microsoft.com/office/drawing/2014/main" id="{C9A44B84-1C3B-221F-1244-E2B28C0A6F50}"/>
                </a:ext>
              </a:extLst>
            </p:cNvPr>
            <p:cNvSpPr>
              <a:spLocks noChangeArrowheads="1"/>
            </p:cNvSpPr>
            <p:nvPr/>
          </p:nvSpPr>
          <p:spPr bwMode="auto">
            <a:xfrm>
              <a:off x="1194" y="2787"/>
              <a:ext cx="502" cy="288"/>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12700">
                  <a:solidFill>
                    <a:srgbClr val="FF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zh-CN" altLang="en-US" sz="2400">
                  <a:solidFill>
                    <a:srgbClr val="0033CC"/>
                  </a:solidFill>
                  <a:latin typeface="宋体" panose="02010600030101010101" pitchFamily="2" charset="-122"/>
                </a:rPr>
                <a:t>基极</a:t>
              </a:r>
            </a:p>
          </p:txBody>
        </p:sp>
        <p:sp>
          <p:nvSpPr>
            <p:cNvPr id="184" name="Text Box 27">
              <a:extLst>
                <a:ext uri="{FF2B5EF4-FFF2-40B4-BE49-F238E27FC236}">
                  <a16:creationId xmlns:a16="http://schemas.microsoft.com/office/drawing/2014/main" id="{9097A549-494A-B215-BDB9-45AAB99D5A4F}"/>
                </a:ext>
              </a:extLst>
            </p:cNvPr>
            <p:cNvSpPr txBox="1">
              <a:spLocks noChangeArrowheads="1"/>
            </p:cNvSpPr>
            <p:nvPr/>
          </p:nvSpPr>
          <p:spPr bwMode="auto">
            <a:xfrm>
              <a:off x="1167" y="3002"/>
              <a:ext cx="539" cy="327"/>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a:solidFill>
                    <a:srgbClr val="FF0066"/>
                  </a:solidFill>
                  <a:ea typeface="楷体_GB2312" pitchFamily="49" charset="-122"/>
                </a:rPr>
                <a:t>b</a:t>
              </a:r>
              <a:r>
                <a:rPr lang="en-US" altLang="zh-CN">
                  <a:ea typeface="楷体_GB2312" pitchFamily="49" charset="-122"/>
                </a:rPr>
                <a:t>ase</a:t>
              </a:r>
              <a:endParaRPr lang="en-US" altLang="zh-CN" b="0">
                <a:ea typeface="楷体_GB2312" pitchFamily="49" charset="-122"/>
              </a:endParaRPr>
            </a:p>
          </p:txBody>
        </p:sp>
      </p:grpSp>
      <p:grpSp>
        <p:nvGrpSpPr>
          <p:cNvPr id="185" name="Group 110">
            <a:extLst>
              <a:ext uri="{FF2B5EF4-FFF2-40B4-BE49-F238E27FC236}">
                <a16:creationId xmlns:a16="http://schemas.microsoft.com/office/drawing/2014/main" id="{93289924-D628-92E9-1443-6C206F170263}"/>
              </a:ext>
            </a:extLst>
          </p:cNvPr>
          <p:cNvGrpSpPr>
            <a:grpSpLocks/>
          </p:cNvGrpSpPr>
          <p:nvPr/>
        </p:nvGrpSpPr>
        <p:grpSpPr bwMode="auto">
          <a:xfrm>
            <a:off x="2997952" y="3327263"/>
            <a:ext cx="2624138" cy="519113"/>
            <a:chOff x="1356" y="1998"/>
            <a:chExt cx="1653" cy="327"/>
          </a:xfrm>
        </p:grpSpPr>
        <p:sp>
          <p:nvSpPr>
            <p:cNvPr id="186" name="Rectangle 25">
              <a:extLst>
                <a:ext uri="{FF2B5EF4-FFF2-40B4-BE49-F238E27FC236}">
                  <a16:creationId xmlns:a16="http://schemas.microsoft.com/office/drawing/2014/main" id="{717A8022-6B83-DF77-6056-30D479531396}"/>
                </a:ext>
              </a:extLst>
            </p:cNvPr>
            <p:cNvSpPr>
              <a:spLocks noChangeArrowheads="1"/>
            </p:cNvSpPr>
            <p:nvPr/>
          </p:nvSpPr>
          <p:spPr bwMode="auto">
            <a:xfrm>
              <a:off x="1356" y="2018"/>
              <a:ext cx="879" cy="288"/>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12700">
                  <a:solidFill>
                    <a:srgbClr val="FF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zh-CN" altLang="en-US" sz="2400">
                  <a:solidFill>
                    <a:srgbClr val="0033CC"/>
                  </a:solidFill>
                  <a:latin typeface="宋体" panose="02010600030101010101" pitchFamily="2" charset="-122"/>
                </a:rPr>
                <a:t>集电极</a:t>
              </a:r>
            </a:p>
          </p:txBody>
        </p:sp>
        <p:sp>
          <p:nvSpPr>
            <p:cNvPr id="187" name="Text Box 28">
              <a:extLst>
                <a:ext uri="{FF2B5EF4-FFF2-40B4-BE49-F238E27FC236}">
                  <a16:creationId xmlns:a16="http://schemas.microsoft.com/office/drawing/2014/main" id="{489B54A5-CCA8-D117-CFD7-8FCCB9668371}"/>
                </a:ext>
              </a:extLst>
            </p:cNvPr>
            <p:cNvSpPr txBox="1">
              <a:spLocks noChangeArrowheads="1"/>
            </p:cNvSpPr>
            <p:nvPr/>
          </p:nvSpPr>
          <p:spPr bwMode="auto">
            <a:xfrm>
              <a:off x="2074" y="1998"/>
              <a:ext cx="935" cy="327"/>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dirty="0">
                  <a:solidFill>
                    <a:srgbClr val="FF0066"/>
                  </a:solidFill>
                </a:rPr>
                <a:t>c</a:t>
              </a:r>
              <a:r>
                <a:rPr lang="en-US" altLang="zh-CN" dirty="0"/>
                <a:t>ollector</a:t>
              </a:r>
              <a:endParaRPr lang="en-US" altLang="zh-CN" b="0" dirty="0"/>
            </a:p>
          </p:txBody>
        </p:sp>
      </p:grpSp>
      <p:grpSp>
        <p:nvGrpSpPr>
          <p:cNvPr id="188" name="Group 108">
            <a:extLst>
              <a:ext uri="{FF2B5EF4-FFF2-40B4-BE49-F238E27FC236}">
                <a16:creationId xmlns:a16="http://schemas.microsoft.com/office/drawing/2014/main" id="{B66CE6A5-B233-D705-7B41-054351E1642F}"/>
              </a:ext>
            </a:extLst>
          </p:cNvPr>
          <p:cNvGrpSpPr>
            <a:grpSpLocks/>
          </p:cNvGrpSpPr>
          <p:nvPr/>
        </p:nvGrpSpPr>
        <p:grpSpPr bwMode="auto">
          <a:xfrm>
            <a:off x="3632952" y="3771763"/>
            <a:ext cx="1208088" cy="2132013"/>
            <a:chOff x="1765" y="2035"/>
            <a:chExt cx="761" cy="1343"/>
          </a:xfrm>
        </p:grpSpPr>
        <p:grpSp>
          <p:nvGrpSpPr>
            <p:cNvPr id="189" name="Group 107">
              <a:extLst>
                <a:ext uri="{FF2B5EF4-FFF2-40B4-BE49-F238E27FC236}">
                  <a16:creationId xmlns:a16="http://schemas.microsoft.com/office/drawing/2014/main" id="{CB0A0D09-7D4F-2D90-0022-03460D84CE06}"/>
                </a:ext>
              </a:extLst>
            </p:cNvPr>
            <p:cNvGrpSpPr>
              <a:grpSpLocks/>
            </p:cNvGrpSpPr>
            <p:nvPr/>
          </p:nvGrpSpPr>
          <p:grpSpPr bwMode="auto">
            <a:xfrm>
              <a:off x="2064" y="2316"/>
              <a:ext cx="462" cy="792"/>
              <a:chOff x="2064" y="2316"/>
              <a:chExt cx="462" cy="792"/>
            </a:xfrm>
          </p:grpSpPr>
          <p:grpSp>
            <p:nvGrpSpPr>
              <p:cNvPr id="199" name="Group 106">
                <a:extLst>
                  <a:ext uri="{FF2B5EF4-FFF2-40B4-BE49-F238E27FC236}">
                    <a16:creationId xmlns:a16="http://schemas.microsoft.com/office/drawing/2014/main" id="{C46622B8-68F5-F56F-7C24-26C5F9E33776}"/>
                  </a:ext>
                </a:extLst>
              </p:cNvPr>
              <p:cNvGrpSpPr>
                <a:grpSpLocks/>
              </p:cNvGrpSpPr>
              <p:nvPr/>
            </p:nvGrpSpPr>
            <p:grpSpPr bwMode="auto">
              <a:xfrm>
                <a:off x="2072" y="2533"/>
                <a:ext cx="450" cy="87"/>
                <a:chOff x="2072" y="2533"/>
                <a:chExt cx="450" cy="87"/>
              </a:xfrm>
            </p:grpSpPr>
            <p:sp>
              <p:nvSpPr>
                <p:cNvPr id="210" name="Line 33">
                  <a:extLst>
                    <a:ext uri="{FF2B5EF4-FFF2-40B4-BE49-F238E27FC236}">
                      <a16:creationId xmlns:a16="http://schemas.microsoft.com/office/drawing/2014/main" id="{11029048-D4ED-3AF7-CD2C-AA527E1AC476}"/>
                    </a:ext>
                  </a:extLst>
                </p:cNvPr>
                <p:cNvSpPr>
                  <a:spLocks noChangeShapeType="1"/>
                </p:cNvSpPr>
                <p:nvPr/>
              </p:nvSpPr>
              <p:spPr bwMode="auto">
                <a:xfrm flipV="1">
                  <a:off x="2072" y="2534"/>
                  <a:ext cx="440"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11" name="Line 34">
                  <a:extLst>
                    <a:ext uri="{FF2B5EF4-FFF2-40B4-BE49-F238E27FC236}">
                      <a16:creationId xmlns:a16="http://schemas.microsoft.com/office/drawing/2014/main" id="{2D6C6DC8-E454-0E2E-D853-04CB9063DBF0}"/>
                    </a:ext>
                  </a:extLst>
                </p:cNvPr>
                <p:cNvSpPr>
                  <a:spLocks noChangeShapeType="1"/>
                </p:cNvSpPr>
                <p:nvPr/>
              </p:nvSpPr>
              <p:spPr bwMode="auto">
                <a:xfrm>
                  <a:off x="2075" y="2619"/>
                  <a:ext cx="447"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12" name="Line 35">
                  <a:extLst>
                    <a:ext uri="{FF2B5EF4-FFF2-40B4-BE49-F238E27FC236}">
                      <a16:creationId xmlns:a16="http://schemas.microsoft.com/office/drawing/2014/main" id="{DF41DE8C-744D-91B6-4986-F9CBF323E1AC}"/>
                    </a:ext>
                  </a:extLst>
                </p:cNvPr>
                <p:cNvSpPr>
                  <a:spLocks noChangeShapeType="1"/>
                </p:cNvSpPr>
                <p:nvPr/>
              </p:nvSpPr>
              <p:spPr bwMode="auto">
                <a:xfrm flipH="1">
                  <a:off x="2074" y="2537"/>
                  <a:ext cx="80" cy="82"/>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13" name="Line 36">
                  <a:extLst>
                    <a:ext uri="{FF2B5EF4-FFF2-40B4-BE49-F238E27FC236}">
                      <a16:creationId xmlns:a16="http://schemas.microsoft.com/office/drawing/2014/main" id="{A63C2E45-9084-B091-4697-1CE2573E374A}"/>
                    </a:ext>
                  </a:extLst>
                </p:cNvPr>
                <p:cNvSpPr>
                  <a:spLocks noChangeShapeType="1"/>
                </p:cNvSpPr>
                <p:nvPr/>
              </p:nvSpPr>
              <p:spPr bwMode="auto">
                <a:xfrm flipH="1">
                  <a:off x="2145" y="2536"/>
                  <a:ext cx="81" cy="82"/>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14" name="Line 37">
                  <a:extLst>
                    <a:ext uri="{FF2B5EF4-FFF2-40B4-BE49-F238E27FC236}">
                      <a16:creationId xmlns:a16="http://schemas.microsoft.com/office/drawing/2014/main" id="{2102785C-B016-1A62-71D7-75271BCEAF57}"/>
                    </a:ext>
                  </a:extLst>
                </p:cNvPr>
                <p:cNvSpPr>
                  <a:spLocks noChangeShapeType="1"/>
                </p:cNvSpPr>
                <p:nvPr/>
              </p:nvSpPr>
              <p:spPr bwMode="auto">
                <a:xfrm flipH="1">
                  <a:off x="2215" y="2535"/>
                  <a:ext cx="86" cy="85"/>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15" name="Line 38">
                  <a:extLst>
                    <a:ext uri="{FF2B5EF4-FFF2-40B4-BE49-F238E27FC236}">
                      <a16:creationId xmlns:a16="http://schemas.microsoft.com/office/drawing/2014/main" id="{C3BC960E-3A9A-A13B-6618-D11ED92B1521}"/>
                    </a:ext>
                  </a:extLst>
                </p:cNvPr>
                <p:cNvSpPr>
                  <a:spLocks noChangeShapeType="1"/>
                </p:cNvSpPr>
                <p:nvPr/>
              </p:nvSpPr>
              <p:spPr bwMode="auto">
                <a:xfrm flipH="1">
                  <a:off x="2283" y="2533"/>
                  <a:ext cx="86" cy="87"/>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16" name="Line 39">
                  <a:extLst>
                    <a:ext uri="{FF2B5EF4-FFF2-40B4-BE49-F238E27FC236}">
                      <a16:creationId xmlns:a16="http://schemas.microsoft.com/office/drawing/2014/main" id="{DB67BD53-73A7-9CA3-5A5E-BCC1712104B0}"/>
                    </a:ext>
                  </a:extLst>
                </p:cNvPr>
                <p:cNvSpPr>
                  <a:spLocks noChangeShapeType="1"/>
                </p:cNvSpPr>
                <p:nvPr/>
              </p:nvSpPr>
              <p:spPr bwMode="auto">
                <a:xfrm flipH="1">
                  <a:off x="2357" y="2534"/>
                  <a:ext cx="82" cy="82"/>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17" name="Line 40">
                  <a:extLst>
                    <a:ext uri="{FF2B5EF4-FFF2-40B4-BE49-F238E27FC236}">
                      <a16:creationId xmlns:a16="http://schemas.microsoft.com/office/drawing/2014/main" id="{25FDC060-3452-1D6C-445B-20E26848856C}"/>
                    </a:ext>
                  </a:extLst>
                </p:cNvPr>
                <p:cNvSpPr>
                  <a:spLocks noChangeShapeType="1"/>
                </p:cNvSpPr>
                <p:nvPr/>
              </p:nvSpPr>
              <p:spPr bwMode="auto">
                <a:xfrm flipH="1">
                  <a:off x="2420" y="2536"/>
                  <a:ext cx="82" cy="82"/>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sp>
            <p:nvSpPr>
              <p:cNvPr id="200" name="Rectangle 41">
                <a:extLst>
                  <a:ext uri="{FF2B5EF4-FFF2-40B4-BE49-F238E27FC236}">
                    <a16:creationId xmlns:a16="http://schemas.microsoft.com/office/drawing/2014/main" id="{49300ED6-BCDD-F904-5EFA-C06370E558BE}"/>
                  </a:ext>
                </a:extLst>
              </p:cNvPr>
              <p:cNvSpPr>
                <a:spLocks noChangeArrowheads="1"/>
              </p:cNvSpPr>
              <p:nvPr/>
            </p:nvSpPr>
            <p:spPr bwMode="auto">
              <a:xfrm>
                <a:off x="2064" y="2316"/>
                <a:ext cx="450" cy="792"/>
              </a:xfrm>
              <a:prstGeom prst="rect">
                <a:avLst/>
              </a:prstGeom>
              <a:noFill/>
              <a:ln w="38100">
                <a:solidFill>
                  <a:srgbClr val="0033CC"/>
                </a:solidFill>
                <a:miter lim="800000"/>
                <a:headEnd/>
                <a:tailEnd/>
              </a:ln>
              <a:effectLst/>
              <a:extLst>
                <a:ext uri="{909E8E84-426E-40DD-AFC4-6F175D3DCCD1}">
                  <a14:hiddenFill xmlns:a14="http://schemas.microsoft.com/office/drawing/2010/main">
                    <a:solidFill>
                      <a:schemeClr val="bg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nvGrpSpPr>
              <p:cNvPr id="201" name="Group 105">
                <a:extLst>
                  <a:ext uri="{FF2B5EF4-FFF2-40B4-BE49-F238E27FC236}">
                    <a16:creationId xmlns:a16="http://schemas.microsoft.com/office/drawing/2014/main" id="{FD63175B-6D04-1235-16F9-B61A70FBBEC8}"/>
                  </a:ext>
                </a:extLst>
              </p:cNvPr>
              <p:cNvGrpSpPr>
                <a:grpSpLocks/>
              </p:cNvGrpSpPr>
              <p:nvPr/>
            </p:nvGrpSpPr>
            <p:grpSpPr bwMode="auto">
              <a:xfrm>
                <a:off x="2064" y="2824"/>
                <a:ext cx="462" cy="84"/>
                <a:chOff x="2064" y="2824"/>
                <a:chExt cx="462" cy="84"/>
              </a:xfrm>
            </p:grpSpPr>
            <p:sp>
              <p:nvSpPr>
                <p:cNvPr id="202" name="Line 43">
                  <a:extLst>
                    <a:ext uri="{FF2B5EF4-FFF2-40B4-BE49-F238E27FC236}">
                      <a16:creationId xmlns:a16="http://schemas.microsoft.com/office/drawing/2014/main" id="{5DD372F4-F8B4-298C-DD51-5885959D74D5}"/>
                    </a:ext>
                  </a:extLst>
                </p:cNvPr>
                <p:cNvSpPr>
                  <a:spLocks noChangeShapeType="1"/>
                </p:cNvSpPr>
                <p:nvPr/>
              </p:nvSpPr>
              <p:spPr bwMode="auto">
                <a:xfrm>
                  <a:off x="2076" y="2824"/>
                  <a:ext cx="439"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03" name="Line 44">
                  <a:extLst>
                    <a:ext uri="{FF2B5EF4-FFF2-40B4-BE49-F238E27FC236}">
                      <a16:creationId xmlns:a16="http://schemas.microsoft.com/office/drawing/2014/main" id="{9662D4A1-8E81-4B0E-0105-678F27ED34FC}"/>
                    </a:ext>
                  </a:extLst>
                </p:cNvPr>
                <p:cNvSpPr>
                  <a:spLocks noChangeShapeType="1"/>
                </p:cNvSpPr>
                <p:nvPr/>
              </p:nvSpPr>
              <p:spPr bwMode="auto">
                <a:xfrm>
                  <a:off x="2064" y="2907"/>
                  <a:ext cx="462"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04" name="Line 45">
                  <a:extLst>
                    <a:ext uri="{FF2B5EF4-FFF2-40B4-BE49-F238E27FC236}">
                      <a16:creationId xmlns:a16="http://schemas.microsoft.com/office/drawing/2014/main" id="{3C95B0B1-B4B3-9BBE-95CB-153214A9354F}"/>
                    </a:ext>
                  </a:extLst>
                </p:cNvPr>
                <p:cNvSpPr>
                  <a:spLocks noChangeShapeType="1"/>
                </p:cNvSpPr>
                <p:nvPr/>
              </p:nvSpPr>
              <p:spPr bwMode="auto">
                <a:xfrm flipH="1">
                  <a:off x="2078" y="2825"/>
                  <a:ext cx="82" cy="82"/>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05" name="Line 46">
                  <a:extLst>
                    <a:ext uri="{FF2B5EF4-FFF2-40B4-BE49-F238E27FC236}">
                      <a16:creationId xmlns:a16="http://schemas.microsoft.com/office/drawing/2014/main" id="{EEE15740-05CB-EE4E-7609-4C97D99C4CBC}"/>
                    </a:ext>
                  </a:extLst>
                </p:cNvPr>
                <p:cNvSpPr>
                  <a:spLocks noChangeShapeType="1"/>
                </p:cNvSpPr>
                <p:nvPr/>
              </p:nvSpPr>
              <p:spPr bwMode="auto">
                <a:xfrm flipH="1">
                  <a:off x="2149" y="2825"/>
                  <a:ext cx="82" cy="81"/>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06" name="Line 47">
                  <a:extLst>
                    <a:ext uri="{FF2B5EF4-FFF2-40B4-BE49-F238E27FC236}">
                      <a16:creationId xmlns:a16="http://schemas.microsoft.com/office/drawing/2014/main" id="{E3419AE6-DE8A-91C8-799B-F80599B4C7FC}"/>
                    </a:ext>
                  </a:extLst>
                </p:cNvPr>
                <p:cNvSpPr>
                  <a:spLocks noChangeShapeType="1"/>
                </p:cNvSpPr>
                <p:nvPr/>
              </p:nvSpPr>
              <p:spPr bwMode="auto">
                <a:xfrm flipH="1">
                  <a:off x="2219" y="2825"/>
                  <a:ext cx="82" cy="83"/>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07" name="Line 48">
                  <a:extLst>
                    <a:ext uri="{FF2B5EF4-FFF2-40B4-BE49-F238E27FC236}">
                      <a16:creationId xmlns:a16="http://schemas.microsoft.com/office/drawing/2014/main" id="{757BA91E-6D50-575C-12A8-D75FDE3D13FF}"/>
                    </a:ext>
                  </a:extLst>
                </p:cNvPr>
                <p:cNvSpPr>
                  <a:spLocks noChangeShapeType="1"/>
                </p:cNvSpPr>
                <p:nvPr/>
              </p:nvSpPr>
              <p:spPr bwMode="auto">
                <a:xfrm flipH="1">
                  <a:off x="2287" y="2826"/>
                  <a:ext cx="82" cy="82"/>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08" name="Line 49">
                  <a:extLst>
                    <a:ext uri="{FF2B5EF4-FFF2-40B4-BE49-F238E27FC236}">
                      <a16:creationId xmlns:a16="http://schemas.microsoft.com/office/drawing/2014/main" id="{6B689CEF-4EE7-8167-78CC-8CC78B30C174}"/>
                    </a:ext>
                  </a:extLst>
                </p:cNvPr>
                <p:cNvSpPr>
                  <a:spLocks noChangeShapeType="1"/>
                </p:cNvSpPr>
                <p:nvPr/>
              </p:nvSpPr>
              <p:spPr bwMode="auto">
                <a:xfrm flipH="1">
                  <a:off x="2361" y="2826"/>
                  <a:ext cx="77" cy="78"/>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09" name="Line 50">
                  <a:extLst>
                    <a:ext uri="{FF2B5EF4-FFF2-40B4-BE49-F238E27FC236}">
                      <a16:creationId xmlns:a16="http://schemas.microsoft.com/office/drawing/2014/main" id="{14A93582-9122-7411-A912-B4B7485E9AAC}"/>
                    </a:ext>
                  </a:extLst>
                </p:cNvPr>
                <p:cNvSpPr>
                  <a:spLocks noChangeShapeType="1"/>
                </p:cNvSpPr>
                <p:nvPr/>
              </p:nvSpPr>
              <p:spPr bwMode="auto">
                <a:xfrm flipH="1">
                  <a:off x="2424" y="2829"/>
                  <a:ext cx="77" cy="77"/>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grpSp>
        <p:sp>
          <p:nvSpPr>
            <p:cNvPr id="190" name="Text Box 51">
              <a:extLst>
                <a:ext uri="{FF2B5EF4-FFF2-40B4-BE49-F238E27FC236}">
                  <a16:creationId xmlns:a16="http://schemas.microsoft.com/office/drawing/2014/main" id="{00299C21-394F-8676-F6CC-961EB71AFCDB}"/>
                </a:ext>
              </a:extLst>
            </p:cNvPr>
            <p:cNvSpPr txBox="1">
              <a:spLocks noChangeArrowheads="1"/>
            </p:cNvSpPr>
            <p:nvPr/>
          </p:nvSpPr>
          <p:spPr bwMode="auto">
            <a:xfrm>
              <a:off x="2149" y="2290"/>
              <a:ext cx="255" cy="288"/>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9525">
                  <a:solidFill>
                    <a:srgbClr val="FF0066"/>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400" dirty="0">
                  <a:solidFill>
                    <a:srgbClr val="FF0066"/>
                  </a:solidFill>
                </a:rPr>
                <a:t>N</a:t>
              </a:r>
            </a:p>
          </p:txBody>
        </p:sp>
        <p:sp>
          <p:nvSpPr>
            <p:cNvPr id="191" name="Text Box 52">
              <a:extLst>
                <a:ext uri="{FF2B5EF4-FFF2-40B4-BE49-F238E27FC236}">
                  <a16:creationId xmlns:a16="http://schemas.microsoft.com/office/drawing/2014/main" id="{430C3E37-8F07-78FE-C267-6E46DAE1F69E}"/>
                </a:ext>
              </a:extLst>
            </p:cNvPr>
            <p:cNvSpPr txBox="1">
              <a:spLocks noChangeArrowheads="1"/>
            </p:cNvSpPr>
            <p:nvPr/>
          </p:nvSpPr>
          <p:spPr bwMode="auto">
            <a:xfrm>
              <a:off x="2164" y="2866"/>
              <a:ext cx="255" cy="288"/>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9525">
                  <a:solidFill>
                    <a:srgbClr val="FF0066"/>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400">
                  <a:solidFill>
                    <a:srgbClr val="FF0066"/>
                  </a:solidFill>
                </a:rPr>
                <a:t>N</a:t>
              </a:r>
            </a:p>
          </p:txBody>
        </p:sp>
        <p:sp>
          <p:nvSpPr>
            <p:cNvPr id="192" name="Text Box 53">
              <a:extLst>
                <a:ext uri="{FF2B5EF4-FFF2-40B4-BE49-F238E27FC236}">
                  <a16:creationId xmlns:a16="http://schemas.microsoft.com/office/drawing/2014/main" id="{40D24620-F020-7CB3-E08E-3434633DC312}"/>
                </a:ext>
              </a:extLst>
            </p:cNvPr>
            <p:cNvSpPr txBox="1">
              <a:spLocks noChangeArrowheads="1"/>
            </p:cNvSpPr>
            <p:nvPr/>
          </p:nvSpPr>
          <p:spPr bwMode="auto">
            <a:xfrm>
              <a:off x="2172" y="2583"/>
              <a:ext cx="305" cy="288"/>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9525">
                  <a:solidFill>
                    <a:srgbClr val="FF0066"/>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400" dirty="0">
                  <a:solidFill>
                    <a:srgbClr val="FF0066"/>
                  </a:solidFill>
                </a:rPr>
                <a:t>P</a:t>
              </a:r>
            </a:p>
          </p:txBody>
        </p:sp>
        <p:sp>
          <p:nvSpPr>
            <p:cNvPr id="193" name="Line 55">
              <a:extLst>
                <a:ext uri="{FF2B5EF4-FFF2-40B4-BE49-F238E27FC236}">
                  <a16:creationId xmlns:a16="http://schemas.microsoft.com/office/drawing/2014/main" id="{6C5D7379-3B25-CB98-2FF5-6A99C51AEF36}"/>
                </a:ext>
              </a:extLst>
            </p:cNvPr>
            <p:cNvSpPr>
              <a:spLocks noChangeShapeType="1"/>
            </p:cNvSpPr>
            <p:nvPr/>
          </p:nvSpPr>
          <p:spPr bwMode="auto">
            <a:xfrm rot="21575287" flipV="1">
              <a:off x="2286" y="2095"/>
              <a:ext cx="2" cy="211"/>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94" name="Line 58">
              <a:extLst>
                <a:ext uri="{FF2B5EF4-FFF2-40B4-BE49-F238E27FC236}">
                  <a16:creationId xmlns:a16="http://schemas.microsoft.com/office/drawing/2014/main" id="{BAB856A2-1DEA-277B-3E81-98E745DAAE94}"/>
                </a:ext>
              </a:extLst>
            </p:cNvPr>
            <p:cNvSpPr>
              <a:spLocks noChangeShapeType="1"/>
            </p:cNvSpPr>
            <p:nvPr/>
          </p:nvSpPr>
          <p:spPr bwMode="auto">
            <a:xfrm rot="-10725661" flipH="1" flipV="1">
              <a:off x="2293" y="3111"/>
              <a:ext cx="5" cy="211"/>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95" name="Line 60">
              <a:extLst>
                <a:ext uri="{FF2B5EF4-FFF2-40B4-BE49-F238E27FC236}">
                  <a16:creationId xmlns:a16="http://schemas.microsoft.com/office/drawing/2014/main" id="{F32DF39D-7074-66E2-3BF5-69EA81FBF8BC}"/>
                </a:ext>
              </a:extLst>
            </p:cNvPr>
            <p:cNvSpPr>
              <a:spLocks noChangeShapeType="1"/>
            </p:cNvSpPr>
            <p:nvPr/>
          </p:nvSpPr>
          <p:spPr bwMode="auto">
            <a:xfrm flipH="1">
              <a:off x="1830" y="2712"/>
              <a:ext cx="240"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96" name="Oval 102">
              <a:extLst>
                <a:ext uri="{FF2B5EF4-FFF2-40B4-BE49-F238E27FC236}">
                  <a16:creationId xmlns:a16="http://schemas.microsoft.com/office/drawing/2014/main" id="{499DBAB8-015C-6394-F628-6C81578B1C20}"/>
                </a:ext>
              </a:extLst>
            </p:cNvPr>
            <p:cNvSpPr>
              <a:spLocks noChangeArrowheads="1"/>
            </p:cNvSpPr>
            <p:nvPr/>
          </p:nvSpPr>
          <p:spPr bwMode="auto">
            <a:xfrm rot="-24713">
              <a:off x="1765" y="2685"/>
              <a:ext cx="61" cy="59"/>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bg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97" name="Oval 103">
              <a:extLst>
                <a:ext uri="{FF2B5EF4-FFF2-40B4-BE49-F238E27FC236}">
                  <a16:creationId xmlns:a16="http://schemas.microsoft.com/office/drawing/2014/main" id="{5DE13DC8-F0ED-B130-EAC9-4A7B831BFDFF}"/>
                </a:ext>
              </a:extLst>
            </p:cNvPr>
            <p:cNvSpPr>
              <a:spLocks noChangeArrowheads="1"/>
            </p:cNvSpPr>
            <p:nvPr/>
          </p:nvSpPr>
          <p:spPr bwMode="auto">
            <a:xfrm rot="-24713">
              <a:off x="2257" y="2035"/>
              <a:ext cx="61" cy="59"/>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bg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98" name="Oval 104">
              <a:extLst>
                <a:ext uri="{FF2B5EF4-FFF2-40B4-BE49-F238E27FC236}">
                  <a16:creationId xmlns:a16="http://schemas.microsoft.com/office/drawing/2014/main" id="{D6B34D37-E523-B9BA-E514-9F16B7396CDB}"/>
                </a:ext>
              </a:extLst>
            </p:cNvPr>
            <p:cNvSpPr>
              <a:spLocks noChangeArrowheads="1"/>
            </p:cNvSpPr>
            <p:nvPr/>
          </p:nvSpPr>
          <p:spPr bwMode="auto">
            <a:xfrm rot="-24713">
              <a:off x="2265" y="3319"/>
              <a:ext cx="61" cy="59"/>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bg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sp>
        <p:nvSpPr>
          <p:cNvPr id="218" name="Text Box 7">
            <a:extLst>
              <a:ext uri="{FF2B5EF4-FFF2-40B4-BE49-F238E27FC236}">
                <a16:creationId xmlns:a16="http://schemas.microsoft.com/office/drawing/2014/main" id="{39622F78-3D64-7098-67AC-68C3C6B9227D}"/>
              </a:ext>
            </a:extLst>
          </p:cNvPr>
          <p:cNvSpPr txBox="1">
            <a:spLocks noChangeArrowheads="1"/>
          </p:cNvSpPr>
          <p:nvPr/>
        </p:nvSpPr>
        <p:spPr bwMode="auto">
          <a:xfrm>
            <a:off x="8813758" y="5421970"/>
            <a:ext cx="990600" cy="519112"/>
          </a:xfrm>
          <a:prstGeom prst="rect">
            <a:avLst/>
          </a:prstGeom>
          <a:noFill/>
          <a:ln>
            <a:noFill/>
          </a:ln>
          <a:effectLst/>
          <a:extLst>
            <a:ext uri="{909E8E84-426E-40DD-AFC4-6F175D3DCCD1}">
              <a14:hiddenFill xmlns:a14="http://schemas.microsoft.com/office/drawing/2010/main">
                <a:solidFill>
                  <a:srgbClr val="CCFFFF"/>
                </a:solidFill>
              </a14:hiddenFill>
            </a:ext>
            <a:ext uri="{91240B29-F687-4F45-9708-019B960494DF}">
              <a14:hiddenLine xmlns:a14="http://schemas.microsoft.com/office/drawing/2010/main" w="9525">
                <a:solidFill>
                  <a:srgbClr val="0033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a:solidFill>
                  <a:srgbClr val="0033CC"/>
                </a:solidFill>
              </a:rPr>
              <a:t>NPN</a:t>
            </a:r>
            <a:endParaRPr lang="en-US" altLang="zh-CN" b="0">
              <a:solidFill>
                <a:srgbClr val="0033CC"/>
              </a:solidFill>
            </a:endParaRPr>
          </a:p>
        </p:txBody>
      </p:sp>
      <p:sp>
        <p:nvSpPr>
          <p:cNvPr id="219" name="Text Box 63">
            <a:extLst>
              <a:ext uri="{FF2B5EF4-FFF2-40B4-BE49-F238E27FC236}">
                <a16:creationId xmlns:a16="http://schemas.microsoft.com/office/drawing/2014/main" id="{558C4AEB-2C46-0B24-036C-379534C8EC89}"/>
              </a:ext>
            </a:extLst>
          </p:cNvPr>
          <p:cNvSpPr txBox="1">
            <a:spLocks noChangeArrowheads="1"/>
          </p:cNvSpPr>
          <p:nvPr/>
        </p:nvSpPr>
        <p:spPr bwMode="auto">
          <a:xfrm>
            <a:off x="8018421" y="4175782"/>
            <a:ext cx="358775"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spcBef>
                <a:spcPct val="50000"/>
              </a:spcBef>
            </a:pPr>
            <a:r>
              <a:rPr kumimoji="0" lang="en-US" altLang="zh-CN">
                <a:solidFill>
                  <a:srgbClr val="FF0066"/>
                </a:solidFill>
              </a:rPr>
              <a:t>b</a:t>
            </a:r>
          </a:p>
        </p:txBody>
      </p:sp>
      <p:sp>
        <p:nvSpPr>
          <p:cNvPr id="220" name="Line 64">
            <a:extLst>
              <a:ext uri="{FF2B5EF4-FFF2-40B4-BE49-F238E27FC236}">
                <a16:creationId xmlns:a16="http://schemas.microsoft.com/office/drawing/2014/main" id="{96C91491-D4D7-A32F-0083-794E8B0B6561}"/>
              </a:ext>
            </a:extLst>
          </p:cNvPr>
          <p:cNvSpPr>
            <a:spLocks noChangeShapeType="1"/>
          </p:cNvSpPr>
          <p:nvPr/>
        </p:nvSpPr>
        <p:spPr bwMode="auto">
          <a:xfrm>
            <a:off x="9467808" y="3969407"/>
            <a:ext cx="0" cy="401638"/>
          </a:xfrm>
          <a:prstGeom prst="line">
            <a:avLst/>
          </a:prstGeom>
          <a:noFill/>
          <a:ln w="38100">
            <a:solidFill>
              <a:srgbClr val="0033CC"/>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21" name="Line 65">
            <a:extLst>
              <a:ext uri="{FF2B5EF4-FFF2-40B4-BE49-F238E27FC236}">
                <a16:creationId xmlns:a16="http://schemas.microsoft.com/office/drawing/2014/main" id="{8896E94F-FDFC-62A0-B02C-8A9DBE2C5750}"/>
              </a:ext>
            </a:extLst>
          </p:cNvPr>
          <p:cNvSpPr>
            <a:spLocks noChangeShapeType="1"/>
          </p:cNvSpPr>
          <p:nvPr/>
        </p:nvSpPr>
        <p:spPr bwMode="auto">
          <a:xfrm>
            <a:off x="8567696" y="4299607"/>
            <a:ext cx="347662" cy="0"/>
          </a:xfrm>
          <a:prstGeom prst="line">
            <a:avLst/>
          </a:prstGeom>
          <a:noFill/>
          <a:ln w="38100">
            <a:solidFill>
              <a:srgbClr val="0033CC"/>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22" name="Rectangle 66">
            <a:extLst>
              <a:ext uri="{FF2B5EF4-FFF2-40B4-BE49-F238E27FC236}">
                <a16:creationId xmlns:a16="http://schemas.microsoft.com/office/drawing/2014/main" id="{C3C535A7-3140-3871-28CB-510BA4B5E06B}"/>
              </a:ext>
            </a:extLst>
          </p:cNvPr>
          <p:cNvSpPr>
            <a:spLocks noChangeArrowheads="1"/>
          </p:cNvSpPr>
          <p:nvPr/>
        </p:nvSpPr>
        <p:spPr bwMode="auto">
          <a:xfrm>
            <a:off x="8526421" y="3710645"/>
            <a:ext cx="442912"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kumimoji="0" lang="en-US" altLang="zh-CN" i="1">
                <a:solidFill>
                  <a:srgbClr val="0033CC"/>
                </a:solidFill>
              </a:rPr>
              <a:t>i</a:t>
            </a:r>
            <a:r>
              <a:rPr kumimoji="0" lang="en-US" altLang="zh-CN" baseline="-25000">
                <a:solidFill>
                  <a:srgbClr val="0033CC"/>
                </a:solidFill>
              </a:rPr>
              <a:t>B</a:t>
            </a:r>
          </a:p>
        </p:txBody>
      </p:sp>
      <p:sp>
        <p:nvSpPr>
          <p:cNvPr id="223" name="Rectangle 67">
            <a:extLst>
              <a:ext uri="{FF2B5EF4-FFF2-40B4-BE49-F238E27FC236}">
                <a16:creationId xmlns:a16="http://schemas.microsoft.com/office/drawing/2014/main" id="{24A3F8F8-803B-0FB3-4066-17E8AC278C2A}"/>
              </a:ext>
            </a:extLst>
          </p:cNvPr>
          <p:cNvSpPr>
            <a:spLocks noChangeArrowheads="1"/>
          </p:cNvSpPr>
          <p:nvPr/>
        </p:nvSpPr>
        <p:spPr bwMode="auto">
          <a:xfrm>
            <a:off x="9575758" y="3891620"/>
            <a:ext cx="457200"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kumimoji="0" lang="en-US" altLang="zh-CN" i="1">
                <a:solidFill>
                  <a:srgbClr val="0033CC"/>
                </a:solidFill>
              </a:rPr>
              <a:t>i</a:t>
            </a:r>
            <a:r>
              <a:rPr kumimoji="0" lang="en-US" altLang="zh-CN" baseline="-25000">
                <a:solidFill>
                  <a:srgbClr val="0033CC"/>
                </a:solidFill>
              </a:rPr>
              <a:t>C</a:t>
            </a:r>
          </a:p>
        </p:txBody>
      </p:sp>
      <p:sp>
        <p:nvSpPr>
          <p:cNvPr id="224" name="Text Box 68">
            <a:extLst>
              <a:ext uri="{FF2B5EF4-FFF2-40B4-BE49-F238E27FC236}">
                <a16:creationId xmlns:a16="http://schemas.microsoft.com/office/drawing/2014/main" id="{F5F1B7B9-D3B5-01C4-D405-F465E734507F}"/>
              </a:ext>
            </a:extLst>
          </p:cNvPr>
          <p:cNvSpPr txBox="1">
            <a:spLocks noChangeArrowheads="1"/>
          </p:cNvSpPr>
          <p:nvPr/>
        </p:nvSpPr>
        <p:spPr bwMode="auto">
          <a:xfrm>
            <a:off x="9434471" y="4921907"/>
            <a:ext cx="358775"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spcBef>
                <a:spcPct val="50000"/>
              </a:spcBef>
            </a:pPr>
            <a:r>
              <a:rPr kumimoji="0" lang="en-US" altLang="zh-CN">
                <a:solidFill>
                  <a:srgbClr val="FF0066"/>
                </a:solidFill>
              </a:rPr>
              <a:t>e</a:t>
            </a:r>
          </a:p>
        </p:txBody>
      </p:sp>
      <p:sp>
        <p:nvSpPr>
          <p:cNvPr id="225" name="Text Box 69">
            <a:extLst>
              <a:ext uri="{FF2B5EF4-FFF2-40B4-BE49-F238E27FC236}">
                <a16:creationId xmlns:a16="http://schemas.microsoft.com/office/drawing/2014/main" id="{E17E812B-43B0-3D51-DF3C-709E78E5C05D}"/>
              </a:ext>
            </a:extLst>
          </p:cNvPr>
          <p:cNvSpPr txBox="1">
            <a:spLocks noChangeArrowheads="1"/>
          </p:cNvSpPr>
          <p:nvPr/>
        </p:nvSpPr>
        <p:spPr bwMode="auto">
          <a:xfrm>
            <a:off x="9418596" y="3375682"/>
            <a:ext cx="358775"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spcBef>
                <a:spcPct val="50000"/>
              </a:spcBef>
            </a:pPr>
            <a:r>
              <a:rPr kumimoji="0" lang="en-US" altLang="zh-CN">
                <a:solidFill>
                  <a:srgbClr val="FF0066"/>
                </a:solidFill>
              </a:rPr>
              <a:t>c</a:t>
            </a:r>
          </a:p>
        </p:txBody>
      </p:sp>
      <p:grpSp>
        <p:nvGrpSpPr>
          <p:cNvPr id="226" name="Group 101">
            <a:extLst>
              <a:ext uri="{FF2B5EF4-FFF2-40B4-BE49-F238E27FC236}">
                <a16:creationId xmlns:a16="http://schemas.microsoft.com/office/drawing/2014/main" id="{8BB0183B-7B4A-315E-7077-B3EA2EC72F3B}"/>
              </a:ext>
            </a:extLst>
          </p:cNvPr>
          <p:cNvGrpSpPr>
            <a:grpSpLocks/>
          </p:cNvGrpSpPr>
          <p:nvPr/>
        </p:nvGrpSpPr>
        <p:grpSpPr bwMode="auto">
          <a:xfrm>
            <a:off x="8532771" y="3796370"/>
            <a:ext cx="846137" cy="1468437"/>
            <a:chOff x="4632" y="769"/>
            <a:chExt cx="533" cy="925"/>
          </a:xfrm>
        </p:grpSpPr>
        <p:sp>
          <p:nvSpPr>
            <p:cNvPr id="227" name="Oval 92">
              <a:extLst>
                <a:ext uri="{FF2B5EF4-FFF2-40B4-BE49-F238E27FC236}">
                  <a16:creationId xmlns:a16="http://schemas.microsoft.com/office/drawing/2014/main" id="{2006019E-FF7D-BEEE-34E3-60EA06921B2F}"/>
                </a:ext>
              </a:extLst>
            </p:cNvPr>
            <p:cNvSpPr>
              <a:spLocks noChangeArrowheads="1"/>
            </p:cNvSpPr>
            <p:nvPr/>
          </p:nvSpPr>
          <p:spPr bwMode="auto">
            <a:xfrm>
              <a:off x="4632" y="1167"/>
              <a:ext cx="58" cy="65"/>
            </a:xfrm>
            <a:prstGeom prst="ellipse">
              <a:avLst/>
            </a:prstGeom>
            <a:noFill/>
            <a:ln w="2857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28" name="Line 93">
              <a:extLst>
                <a:ext uri="{FF2B5EF4-FFF2-40B4-BE49-F238E27FC236}">
                  <a16:creationId xmlns:a16="http://schemas.microsoft.com/office/drawing/2014/main" id="{80BCBEE1-980C-2777-21FE-B5C4F533468C}"/>
                </a:ext>
              </a:extLst>
            </p:cNvPr>
            <p:cNvSpPr>
              <a:spLocks noChangeShapeType="1"/>
            </p:cNvSpPr>
            <p:nvPr/>
          </p:nvSpPr>
          <p:spPr bwMode="auto">
            <a:xfrm>
              <a:off x="4950" y="1067"/>
              <a:ext cx="0" cy="282"/>
            </a:xfrm>
            <a:prstGeom prst="line">
              <a:avLst/>
            </a:prstGeom>
            <a:noFill/>
            <a:ln w="381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zh-CN" altLang="en-US"/>
            </a:p>
          </p:txBody>
        </p:sp>
        <p:sp>
          <p:nvSpPr>
            <p:cNvPr id="229" name="Line 94">
              <a:extLst>
                <a:ext uri="{FF2B5EF4-FFF2-40B4-BE49-F238E27FC236}">
                  <a16:creationId xmlns:a16="http://schemas.microsoft.com/office/drawing/2014/main" id="{5AE6366C-8388-23F6-07DC-896E812E5EF2}"/>
                </a:ext>
              </a:extLst>
            </p:cNvPr>
            <p:cNvSpPr>
              <a:spLocks noChangeShapeType="1"/>
            </p:cNvSpPr>
            <p:nvPr/>
          </p:nvSpPr>
          <p:spPr bwMode="auto">
            <a:xfrm flipV="1">
              <a:off x="4950" y="1075"/>
              <a:ext cx="187" cy="94"/>
            </a:xfrm>
            <a:prstGeom prst="line">
              <a:avLst/>
            </a:prstGeom>
            <a:noFill/>
            <a:ln w="381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zh-CN" altLang="en-US"/>
            </a:p>
          </p:txBody>
        </p:sp>
        <p:sp>
          <p:nvSpPr>
            <p:cNvPr id="230" name="Line 95">
              <a:extLst>
                <a:ext uri="{FF2B5EF4-FFF2-40B4-BE49-F238E27FC236}">
                  <a16:creationId xmlns:a16="http://schemas.microsoft.com/office/drawing/2014/main" id="{66D0466F-25C1-6D3C-47C2-3A4EE8A76DD9}"/>
                </a:ext>
              </a:extLst>
            </p:cNvPr>
            <p:cNvSpPr>
              <a:spLocks noChangeShapeType="1"/>
            </p:cNvSpPr>
            <p:nvPr/>
          </p:nvSpPr>
          <p:spPr bwMode="auto">
            <a:xfrm>
              <a:off x="4950" y="1232"/>
              <a:ext cx="192" cy="119"/>
            </a:xfrm>
            <a:prstGeom prst="line">
              <a:avLst/>
            </a:prstGeom>
            <a:noFill/>
            <a:ln w="38100">
              <a:solidFill>
                <a:schemeClr val="tx1"/>
              </a:solidFill>
              <a:round/>
              <a:headEnd/>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zh-CN" altLang="en-US"/>
            </a:p>
          </p:txBody>
        </p:sp>
        <p:sp>
          <p:nvSpPr>
            <p:cNvPr id="231" name="Line 96">
              <a:extLst>
                <a:ext uri="{FF2B5EF4-FFF2-40B4-BE49-F238E27FC236}">
                  <a16:creationId xmlns:a16="http://schemas.microsoft.com/office/drawing/2014/main" id="{622303AC-59CE-B492-FD69-E2BC3B9CAF54}"/>
                </a:ext>
              </a:extLst>
            </p:cNvPr>
            <p:cNvSpPr>
              <a:spLocks noChangeShapeType="1"/>
            </p:cNvSpPr>
            <p:nvPr/>
          </p:nvSpPr>
          <p:spPr bwMode="auto">
            <a:xfrm flipH="1">
              <a:off x="4686" y="1200"/>
              <a:ext cx="264" cy="0"/>
            </a:xfrm>
            <a:prstGeom prst="line">
              <a:avLst/>
            </a:prstGeom>
            <a:noFill/>
            <a:ln w="254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zh-CN" altLang="en-US"/>
            </a:p>
          </p:txBody>
        </p:sp>
        <p:sp>
          <p:nvSpPr>
            <p:cNvPr id="232" name="Line 97">
              <a:extLst>
                <a:ext uri="{FF2B5EF4-FFF2-40B4-BE49-F238E27FC236}">
                  <a16:creationId xmlns:a16="http://schemas.microsoft.com/office/drawing/2014/main" id="{5FE217DC-BBE1-07A8-E4BB-C50FD9253500}"/>
                </a:ext>
              </a:extLst>
            </p:cNvPr>
            <p:cNvSpPr>
              <a:spLocks noChangeShapeType="1"/>
            </p:cNvSpPr>
            <p:nvPr/>
          </p:nvSpPr>
          <p:spPr bwMode="auto">
            <a:xfrm flipV="1">
              <a:off x="5136" y="831"/>
              <a:ext cx="0" cy="251"/>
            </a:xfrm>
            <a:prstGeom prst="line">
              <a:avLst/>
            </a:prstGeom>
            <a:noFill/>
            <a:ln w="254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zh-CN" altLang="en-US"/>
            </a:p>
          </p:txBody>
        </p:sp>
        <p:sp>
          <p:nvSpPr>
            <p:cNvPr id="233" name="Line 98">
              <a:extLst>
                <a:ext uri="{FF2B5EF4-FFF2-40B4-BE49-F238E27FC236}">
                  <a16:creationId xmlns:a16="http://schemas.microsoft.com/office/drawing/2014/main" id="{A1C90A06-735D-D093-3997-0BE2EEF710AD}"/>
                </a:ext>
              </a:extLst>
            </p:cNvPr>
            <p:cNvSpPr>
              <a:spLocks noChangeShapeType="1"/>
            </p:cNvSpPr>
            <p:nvPr/>
          </p:nvSpPr>
          <p:spPr bwMode="auto">
            <a:xfrm>
              <a:off x="5137" y="1347"/>
              <a:ext cx="0" cy="283"/>
            </a:xfrm>
            <a:prstGeom prst="line">
              <a:avLst/>
            </a:prstGeom>
            <a:noFill/>
            <a:ln w="254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zh-CN" altLang="en-US"/>
            </a:p>
          </p:txBody>
        </p:sp>
        <p:sp>
          <p:nvSpPr>
            <p:cNvPr id="234" name="Oval 99">
              <a:extLst>
                <a:ext uri="{FF2B5EF4-FFF2-40B4-BE49-F238E27FC236}">
                  <a16:creationId xmlns:a16="http://schemas.microsoft.com/office/drawing/2014/main" id="{6787B328-20D1-3445-952A-429D2699AD3B}"/>
                </a:ext>
              </a:extLst>
            </p:cNvPr>
            <p:cNvSpPr>
              <a:spLocks noChangeArrowheads="1"/>
            </p:cNvSpPr>
            <p:nvPr/>
          </p:nvSpPr>
          <p:spPr bwMode="auto">
            <a:xfrm>
              <a:off x="5106" y="769"/>
              <a:ext cx="58" cy="63"/>
            </a:xfrm>
            <a:prstGeom prst="ellipse">
              <a:avLst/>
            </a:prstGeom>
            <a:noFill/>
            <a:ln w="2857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35" name="Oval 100">
              <a:extLst>
                <a:ext uri="{FF2B5EF4-FFF2-40B4-BE49-F238E27FC236}">
                  <a16:creationId xmlns:a16="http://schemas.microsoft.com/office/drawing/2014/main" id="{AA06AE47-C2C2-80D3-19F5-40E2FF80AEB3}"/>
                </a:ext>
              </a:extLst>
            </p:cNvPr>
            <p:cNvSpPr>
              <a:spLocks noChangeArrowheads="1"/>
            </p:cNvSpPr>
            <p:nvPr/>
          </p:nvSpPr>
          <p:spPr bwMode="auto">
            <a:xfrm>
              <a:off x="5108" y="1631"/>
              <a:ext cx="57" cy="63"/>
            </a:xfrm>
            <a:prstGeom prst="ellipse">
              <a:avLst/>
            </a:prstGeom>
            <a:noFill/>
            <a:ln w="2857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sp>
        <p:nvSpPr>
          <p:cNvPr id="5" name="灯片编号占位符 4">
            <a:extLst>
              <a:ext uri="{FF2B5EF4-FFF2-40B4-BE49-F238E27FC236}">
                <a16:creationId xmlns:a16="http://schemas.microsoft.com/office/drawing/2014/main" id="{7F31DA89-C7F3-CFAD-0B71-8513E436A18E}"/>
              </a:ext>
            </a:extLst>
          </p:cNvPr>
          <p:cNvSpPr>
            <a:spLocks noGrp="1"/>
          </p:cNvSpPr>
          <p:nvPr>
            <p:ph type="sldNum" sz="quarter" idx="12"/>
          </p:nvPr>
        </p:nvSpPr>
        <p:spPr/>
        <p:txBody>
          <a:bodyPr/>
          <a:lstStyle/>
          <a:p>
            <a:fld id="{392CBAA0-59E6-204E-8F03-85E5040D48B8}" type="slidenum">
              <a:rPr kumimoji="1" lang="zh-CN" altLang="en-US" smtClean="0"/>
              <a:t>24</a:t>
            </a:fld>
            <a:r>
              <a:rPr kumimoji="1" lang="en-US" altLang="zh-CN"/>
              <a:t>/132</a:t>
            </a:r>
            <a:endParaRPr kumimoji="1" lang="zh-CN" altLang="en-US" dirty="0"/>
          </a:p>
        </p:txBody>
      </p:sp>
    </p:spTree>
    <p:extLst>
      <p:ext uri="{BB962C8B-B14F-4D97-AF65-F5344CB8AC3E}">
        <p14:creationId xmlns:p14="http://schemas.microsoft.com/office/powerpoint/2010/main" val="40267835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171"/>
                                        </p:tgtEl>
                                        <p:attrNameLst>
                                          <p:attrName>style.visibility</p:attrName>
                                        </p:attrNameLst>
                                      </p:cBhvr>
                                      <p:to>
                                        <p:strVal val="visible"/>
                                      </p:to>
                                    </p:set>
                                    <p:animEffect transition="in" filter="wipe(left)">
                                      <p:cBhvr>
                                        <p:cTn id="7" dur="500"/>
                                        <p:tgtEl>
                                          <p:spTgt spid="171"/>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107"/>
                                        </p:tgtEl>
                                        <p:attrNameLst>
                                          <p:attrName>style.visibility</p:attrName>
                                        </p:attrNameLst>
                                      </p:cBhvr>
                                      <p:to>
                                        <p:strVal val="visible"/>
                                      </p:to>
                                    </p:set>
                                    <p:animEffect transition="in" filter="wipe(left)">
                                      <p:cBhvr>
                                        <p:cTn id="12" dur="500"/>
                                        <p:tgtEl>
                                          <p:spTgt spid="107"/>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nodeType="clickEffect">
                                  <p:stCondLst>
                                    <p:cond delay="0"/>
                                  </p:stCondLst>
                                  <p:childTnLst>
                                    <p:set>
                                      <p:cBhvr>
                                        <p:cTn id="16" dur="1" fill="hold">
                                          <p:stCondLst>
                                            <p:cond delay="0"/>
                                          </p:stCondLst>
                                        </p:cTn>
                                        <p:tgtEl>
                                          <p:spTgt spid="175"/>
                                        </p:tgtEl>
                                        <p:attrNameLst>
                                          <p:attrName>style.visibility</p:attrName>
                                        </p:attrNameLst>
                                      </p:cBhvr>
                                      <p:to>
                                        <p:strVal val="visible"/>
                                      </p:to>
                                    </p:set>
                                    <p:animEffect transition="in" filter="wipe(left)">
                                      <p:cBhvr>
                                        <p:cTn id="17" dur="500"/>
                                        <p:tgtEl>
                                          <p:spTgt spid="175"/>
                                        </p:tgtEl>
                                      </p:cBhvr>
                                    </p:animEffect>
                                  </p:childTnLst>
                                </p:cTn>
                              </p:par>
                            </p:childTnLst>
                          </p:cTn>
                        </p:par>
                        <p:par>
                          <p:cTn id="18" fill="hold">
                            <p:stCondLst>
                              <p:cond delay="500"/>
                            </p:stCondLst>
                            <p:childTnLst>
                              <p:par>
                                <p:cTn id="19" presetID="22" presetClass="entr" presetSubtype="8" fill="hold" nodeType="afterEffect">
                                  <p:stCondLst>
                                    <p:cond delay="0"/>
                                  </p:stCondLst>
                                  <p:childTnLst>
                                    <p:set>
                                      <p:cBhvr>
                                        <p:cTn id="20" dur="1" fill="hold">
                                          <p:stCondLst>
                                            <p:cond delay="0"/>
                                          </p:stCondLst>
                                        </p:cTn>
                                        <p:tgtEl>
                                          <p:spTgt spid="174"/>
                                        </p:tgtEl>
                                        <p:attrNameLst>
                                          <p:attrName>style.visibility</p:attrName>
                                        </p:attrNameLst>
                                      </p:cBhvr>
                                      <p:to>
                                        <p:strVal val="visible"/>
                                      </p:to>
                                    </p:set>
                                    <p:animEffect transition="in" filter="wipe(left)">
                                      <p:cBhvr>
                                        <p:cTn id="21" dur="500"/>
                                        <p:tgtEl>
                                          <p:spTgt spid="174"/>
                                        </p:tgtEl>
                                      </p:cBhvr>
                                    </p:animEffect>
                                  </p:childTnLst>
                                </p:cTn>
                              </p:par>
                            </p:childTnLst>
                          </p:cTn>
                        </p:par>
                      </p:childTnLst>
                    </p:cTn>
                  </p:par>
                  <p:par>
                    <p:cTn id="22" fill="hold">
                      <p:stCondLst>
                        <p:cond delay="indefinite"/>
                      </p:stCondLst>
                      <p:childTnLst>
                        <p:par>
                          <p:cTn id="23" fill="hold">
                            <p:stCondLst>
                              <p:cond delay="0"/>
                            </p:stCondLst>
                            <p:childTnLst>
                              <p:par>
                                <p:cTn id="24" presetID="22" presetClass="entr" presetSubtype="8" fill="hold" grpId="0" nodeType="clickEffect">
                                  <p:stCondLst>
                                    <p:cond delay="0"/>
                                  </p:stCondLst>
                                  <p:childTnLst>
                                    <p:set>
                                      <p:cBhvr>
                                        <p:cTn id="25" dur="1" fill="hold">
                                          <p:stCondLst>
                                            <p:cond delay="0"/>
                                          </p:stCondLst>
                                        </p:cTn>
                                        <p:tgtEl>
                                          <p:spTgt spid="170"/>
                                        </p:tgtEl>
                                        <p:attrNameLst>
                                          <p:attrName>style.visibility</p:attrName>
                                        </p:attrNameLst>
                                      </p:cBhvr>
                                      <p:to>
                                        <p:strVal val="visible"/>
                                      </p:to>
                                    </p:set>
                                    <p:animEffect transition="in" filter="wipe(left)">
                                      <p:cBhvr>
                                        <p:cTn id="26" dur="500"/>
                                        <p:tgtEl>
                                          <p:spTgt spid="170"/>
                                        </p:tgtEl>
                                      </p:cBhvr>
                                    </p:animEffect>
                                  </p:childTnLst>
                                </p:cTn>
                              </p:par>
                            </p:childTnLst>
                          </p:cTn>
                        </p:par>
                        <p:par>
                          <p:cTn id="27" fill="hold">
                            <p:stCondLst>
                              <p:cond delay="500"/>
                            </p:stCondLst>
                            <p:childTnLst>
                              <p:par>
                                <p:cTn id="28" presetID="22" presetClass="entr" presetSubtype="8" fill="hold" nodeType="afterEffect">
                                  <p:stCondLst>
                                    <p:cond delay="0"/>
                                  </p:stCondLst>
                                  <p:childTnLst>
                                    <p:set>
                                      <p:cBhvr>
                                        <p:cTn id="29" dur="1" fill="hold">
                                          <p:stCondLst>
                                            <p:cond delay="0"/>
                                          </p:stCondLst>
                                        </p:cTn>
                                        <p:tgtEl>
                                          <p:spTgt spid="188"/>
                                        </p:tgtEl>
                                        <p:attrNameLst>
                                          <p:attrName>style.visibility</p:attrName>
                                        </p:attrNameLst>
                                      </p:cBhvr>
                                      <p:to>
                                        <p:strVal val="visible"/>
                                      </p:to>
                                    </p:set>
                                    <p:animEffect transition="in" filter="wipe(left)">
                                      <p:cBhvr>
                                        <p:cTn id="30" dur="500"/>
                                        <p:tgtEl>
                                          <p:spTgt spid="188"/>
                                        </p:tgtEl>
                                      </p:cBhvr>
                                    </p:animEffect>
                                  </p:childTnLst>
                                </p:cTn>
                              </p:par>
                            </p:childTnLst>
                          </p:cTn>
                        </p:par>
                        <p:par>
                          <p:cTn id="31" fill="hold">
                            <p:stCondLst>
                              <p:cond delay="1000"/>
                            </p:stCondLst>
                            <p:childTnLst>
                              <p:par>
                                <p:cTn id="32" presetID="22" presetClass="entr" presetSubtype="8" fill="hold" nodeType="afterEffect">
                                  <p:stCondLst>
                                    <p:cond delay="0"/>
                                  </p:stCondLst>
                                  <p:childTnLst>
                                    <p:set>
                                      <p:cBhvr>
                                        <p:cTn id="33" dur="1" fill="hold">
                                          <p:stCondLst>
                                            <p:cond delay="0"/>
                                          </p:stCondLst>
                                        </p:cTn>
                                        <p:tgtEl>
                                          <p:spTgt spid="182"/>
                                        </p:tgtEl>
                                        <p:attrNameLst>
                                          <p:attrName>style.visibility</p:attrName>
                                        </p:attrNameLst>
                                      </p:cBhvr>
                                      <p:to>
                                        <p:strVal val="visible"/>
                                      </p:to>
                                    </p:set>
                                    <p:animEffect transition="in" filter="wipe(left)">
                                      <p:cBhvr>
                                        <p:cTn id="34" dur="500"/>
                                        <p:tgtEl>
                                          <p:spTgt spid="182"/>
                                        </p:tgtEl>
                                      </p:cBhvr>
                                    </p:animEffect>
                                  </p:childTnLst>
                                </p:cTn>
                              </p:par>
                            </p:childTnLst>
                          </p:cTn>
                        </p:par>
                        <p:par>
                          <p:cTn id="35" fill="hold">
                            <p:stCondLst>
                              <p:cond delay="1500"/>
                            </p:stCondLst>
                            <p:childTnLst>
                              <p:par>
                                <p:cTn id="36" presetID="22" presetClass="entr" presetSubtype="8" fill="hold" nodeType="afterEffect">
                                  <p:stCondLst>
                                    <p:cond delay="0"/>
                                  </p:stCondLst>
                                  <p:childTnLst>
                                    <p:set>
                                      <p:cBhvr>
                                        <p:cTn id="37" dur="1" fill="hold">
                                          <p:stCondLst>
                                            <p:cond delay="0"/>
                                          </p:stCondLst>
                                        </p:cTn>
                                        <p:tgtEl>
                                          <p:spTgt spid="185"/>
                                        </p:tgtEl>
                                        <p:attrNameLst>
                                          <p:attrName>style.visibility</p:attrName>
                                        </p:attrNameLst>
                                      </p:cBhvr>
                                      <p:to>
                                        <p:strVal val="visible"/>
                                      </p:to>
                                    </p:set>
                                    <p:animEffect transition="in" filter="wipe(left)">
                                      <p:cBhvr>
                                        <p:cTn id="38" dur="500"/>
                                        <p:tgtEl>
                                          <p:spTgt spid="185"/>
                                        </p:tgtEl>
                                      </p:cBhvr>
                                    </p:animEffect>
                                  </p:childTnLst>
                                </p:cTn>
                              </p:par>
                            </p:childTnLst>
                          </p:cTn>
                        </p:par>
                        <p:par>
                          <p:cTn id="39" fill="hold">
                            <p:stCondLst>
                              <p:cond delay="2000"/>
                            </p:stCondLst>
                            <p:childTnLst>
                              <p:par>
                                <p:cTn id="40" presetID="22" presetClass="entr" presetSubtype="8" fill="hold" nodeType="afterEffect">
                                  <p:stCondLst>
                                    <p:cond delay="0"/>
                                  </p:stCondLst>
                                  <p:childTnLst>
                                    <p:set>
                                      <p:cBhvr>
                                        <p:cTn id="41" dur="1" fill="hold">
                                          <p:stCondLst>
                                            <p:cond delay="0"/>
                                          </p:stCondLst>
                                        </p:cTn>
                                        <p:tgtEl>
                                          <p:spTgt spid="179"/>
                                        </p:tgtEl>
                                        <p:attrNameLst>
                                          <p:attrName>style.visibility</p:attrName>
                                        </p:attrNameLst>
                                      </p:cBhvr>
                                      <p:to>
                                        <p:strVal val="visible"/>
                                      </p:to>
                                    </p:set>
                                    <p:animEffect transition="in" filter="wipe(left)">
                                      <p:cBhvr>
                                        <p:cTn id="42" dur="500"/>
                                        <p:tgtEl>
                                          <p:spTgt spid="179"/>
                                        </p:tgtEl>
                                      </p:cBhvr>
                                    </p:animEffect>
                                  </p:childTnLst>
                                </p:cTn>
                              </p:par>
                            </p:childTnLst>
                          </p:cTn>
                        </p:par>
                        <p:par>
                          <p:cTn id="43" fill="hold">
                            <p:stCondLst>
                              <p:cond delay="2500"/>
                            </p:stCondLst>
                            <p:childTnLst>
                              <p:par>
                                <p:cTn id="44" presetID="22" presetClass="entr" presetSubtype="8" fill="hold" grpId="0" nodeType="afterEffect">
                                  <p:stCondLst>
                                    <p:cond delay="0"/>
                                  </p:stCondLst>
                                  <p:childTnLst>
                                    <p:set>
                                      <p:cBhvr>
                                        <p:cTn id="45" dur="1" fill="hold">
                                          <p:stCondLst>
                                            <p:cond delay="0"/>
                                          </p:stCondLst>
                                        </p:cTn>
                                        <p:tgtEl>
                                          <p:spTgt spid="178"/>
                                        </p:tgtEl>
                                        <p:attrNameLst>
                                          <p:attrName>style.visibility</p:attrName>
                                        </p:attrNameLst>
                                      </p:cBhvr>
                                      <p:to>
                                        <p:strVal val="visible"/>
                                      </p:to>
                                    </p:set>
                                    <p:animEffect transition="in" filter="wipe(left)">
                                      <p:cBhvr>
                                        <p:cTn id="46" dur="500"/>
                                        <p:tgtEl>
                                          <p:spTgt spid="178"/>
                                        </p:tgtEl>
                                      </p:cBhvr>
                                    </p:animEffect>
                                  </p:childTnLst>
                                </p:cTn>
                              </p:par>
                            </p:childTnLst>
                          </p:cTn>
                        </p:par>
                        <p:par>
                          <p:cTn id="47" fill="hold">
                            <p:stCondLst>
                              <p:cond delay="3000"/>
                            </p:stCondLst>
                            <p:childTnLst>
                              <p:par>
                                <p:cTn id="48" presetID="22" presetClass="entr" presetSubtype="8" fill="hold" grpId="0" nodeType="afterEffect">
                                  <p:stCondLst>
                                    <p:cond delay="0"/>
                                  </p:stCondLst>
                                  <p:childTnLst>
                                    <p:set>
                                      <p:cBhvr>
                                        <p:cTn id="49" dur="1" fill="hold">
                                          <p:stCondLst>
                                            <p:cond delay="0"/>
                                          </p:stCondLst>
                                        </p:cTn>
                                        <p:tgtEl>
                                          <p:spTgt spid="177"/>
                                        </p:tgtEl>
                                        <p:attrNameLst>
                                          <p:attrName>style.visibility</p:attrName>
                                        </p:attrNameLst>
                                      </p:cBhvr>
                                      <p:to>
                                        <p:strVal val="visible"/>
                                      </p:to>
                                    </p:set>
                                    <p:animEffect transition="in" filter="wipe(left)">
                                      <p:cBhvr>
                                        <p:cTn id="50" dur="500"/>
                                        <p:tgtEl>
                                          <p:spTgt spid="177"/>
                                        </p:tgtEl>
                                      </p:cBhvr>
                                    </p:animEffect>
                                  </p:childTnLst>
                                </p:cTn>
                              </p:par>
                            </p:childTnLst>
                          </p:cTn>
                        </p:par>
                      </p:childTnLst>
                    </p:cTn>
                  </p:par>
                  <p:par>
                    <p:cTn id="51" fill="hold">
                      <p:stCondLst>
                        <p:cond delay="indefinite"/>
                      </p:stCondLst>
                      <p:childTnLst>
                        <p:par>
                          <p:cTn id="52" fill="hold">
                            <p:stCondLst>
                              <p:cond delay="0"/>
                            </p:stCondLst>
                            <p:childTnLst>
                              <p:par>
                                <p:cTn id="53" presetID="22" presetClass="entr" presetSubtype="8" fill="hold" grpId="0" nodeType="clickEffect">
                                  <p:stCondLst>
                                    <p:cond delay="0"/>
                                  </p:stCondLst>
                                  <p:childTnLst>
                                    <p:set>
                                      <p:cBhvr>
                                        <p:cTn id="54" dur="1" fill="hold">
                                          <p:stCondLst>
                                            <p:cond delay="0"/>
                                          </p:stCondLst>
                                        </p:cTn>
                                        <p:tgtEl>
                                          <p:spTgt spid="172"/>
                                        </p:tgtEl>
                                        <p:attrNameLst>
                                          <p:attrName>style.visibility</p:attrName>
                                        </p:attrNameLst>
                                      </p:cBhvr>
                                      <p:to>
                                        <p:strVal val="visible"/>
                                      </p:to>
                                    </p:set>
                                    <p:animEffect transition="in" filter="wipe(left)">
                                      <p:cBhvr>
                                        <p:cTn id="55" dur="500"/>
                                        <p:tgtEl>
                                          <p:spTgt spid="172"/>
                                        </p:tgtEl>
                                      </p:cBhvr>
                                    </p:animEffect>
                                  </p:childTnLst>
                                </p:cTn>
                              </p:par>
                            </p:childTnLst>
                          </p:cTn>
                        </p:par>
                        <p:par>
                          <p:cTn id="56" fill="hold">
                            <p:stCondLst>
                              <p:cond delay="500"/>
                            </p:stCondLst>
                            <p:childTnLst>
                              <p:par>
                                <p:cTn id="57" presetID="22" presetClass="entr" presetSubtype="8" fill="hold" nodeType="afterEffect">
                                  <p:stCondLst>
                                    <p:cond delay="0"/>
                                  </p:stCondLst>
                                  <p:childTnLst>
                                    <p:set>
                                      <p:cBhvr>
                                        <p:cTn id="58" dur="1" fill="hold">
                                          <p:stCondLst>
                                            <p:cond delay="0"/>
                                          </p:stCondLst>
                                        </p:cTn>
                                        <p:tgtEl>
                                          <p:spTgt spid="226"/>
                                        </p:tgtEl>
                                        <p:attrNameLst>
                                          <p:attrName>style.visibility</p:attrName>
                                        </p:attrNameLst>
                                      </p:cBhvr>
                                      <p:to>
                                        <p:strVal val="visible"/>
                                      </p:to>
                                    </p:set>
                                    <p:animEffect transition="in" filter="wipe(left)">
                                      <p:cBhvr>
                                        <p:cTn id="59" dur="500"/>
                                        <p:tgtEl>
                                          <p:spTgt spid="226"/>
                                        </p:tgtEl>
                                      </p:cBhvr>
                                    </p:animEffect>
                                  </p:childTnLst>
                                </p:cTn>
                              </p:par>
                            </p:childTnLst>
                          </p:cTn>
                        </p:par>
                        <p:par>
                          <p:cTn id="60" fill="hold">
                            <p:stCondLst>
                              <p:cond delay="1000"/>
                            </p:stCondLst>
                            <p:childTnLst>
                              <p:par>
                                <p:cTn id="61" presetID="22" presetClass="entr" presetSubtype="8" fill="hold" grpId="0" nodeType="afterEffect">
                                  <p:stCondLst>
                                    <p:cond delay="0"/>
                                  </p:stCondLst>
                                  <p:childTnLst>
                                    <p:set>
                                      <p:cBhvr>
                                        <p:cTn id="62" dur="1" fill="hold">
                                          <p:stCondLst>
                                            <p:cond delay="0"/>
                                          </p:stCondLst>
                                        </p:cTn>
                                        <p:tgtEl>
                                          <p:spTgt spid="219"/>
                                        </p:tgtEl>
                                        <p:attrNameLst>
                                          <p:attrName>style.visibility</p:attrName>
                                        </p:attrNameLst>
                                      </p:cBhvr>
                                      <p:to>
                                        <p:strVal val="visible"/>
                                      </p:to>
                                    </p:set>
                                    <p:animEffect transition="in" filter="wipe(left)">
                                      <p:cBhvr>
                                        <p:cTn id="63" dur="500"/>
                                        <p:tgtEl>
                                          <p:spTgt spid="219"/>
                                        </p:tgtEl>
                                      </p:cBhvr>
                                    </p:animEffect>
                                  </p:childTnLst>
                                </p:cTn>
                              </p:par>
                            </p:childTnLst>
                          </p:cTn>
                        </p:par>
                        <p:par>
                          <p:cTn id="64" fill="hold">
                            <p:stCondLst>
                              <p:cond delay="1500"/>
                            </p:stCondLst>
                            <p:childTnLst>
                              <p:par>
                                <p:cTn id="65" presetID="22" presetClass="entr" presetSubtype="8" fill="hold" grpId="0" nodeType="afterEffect">
                                  <p:stCondLst>
                                    <p:cond delay="0"/>
                                  </p:stCondLst>
                                  <p:childTnLst>
                                    <p:set>
                                      <p:cBhvr>
                                        <p:cTn id="66" dur="1" fill="hold">
                                          <p:stCondLst>
                                            <p:cond delay="0"/>
                                          </p:stCondLst>
                                        </p:cTn>
                                        <p:tgtEl>
                                          <p:spTgt spid="225"/>
                                        </p:tgtEl>
                                        <p:attrNameLst>
                                          <p:attrName>style.visibility</p:attrName>
                                        </p:attrNameLst>
                                      </p:cBhvr>
                                      <p:to>
                                        <p:strVal val="visible"/>
                                      </p:to>
                                    </p:set>
                                    <p:animEffect transition="in" filter="wipe(left)">
                                      <p:cBhvr>
                                        <p:cTn id="67" dur="500"/>
                                        <p:tgtEl>
                                          <p:spTgt spid="225"/>
                                        </p:tgtEl>
                                      </p:cBhvr>
                                    </p:animEffect>
                                  </p:childTnLst>
                                </p:cTn>
                              </p:par>
                            </p:childTnLst>
                          </p:cTn>
                        </p:par>
                        <p:par>
                          <p:cTn id="68" fill="hold">
                            <p:stCondLst>
                              <p:cond delay="2000"/>
                            </p:stCondLst>
                            <p:childTnLst>
                              <p:par>
                                <p:cTn id="69" presetID="22" presetClass="entr" presetSubtype="8" fill="hold" grpId="0" nodeType="afterEffect">
                                  <p:stCondLst>
                                    <p:cond delay="0"/>
                                  </p:stCondLst>
                                  <p:childTnLst>
                                    <p:set>
                                      <p:cBhvr>
                                        <p:cTn id="70" dur="1" fill="hold">
                                          <p:stCondLst>
                                            <p:cond delay="0"/>
                                          </p:stCondLst>
                                        </p:cTn>
                                        <p:tgtEl>
                                          <p:spTgt spid="224"/>
                                        </p:tgtEl>
                                        <p:attrNameLst>
                                          <p:attrName>style.visibility</p:attrName>
                                        </p:attrNameLst>
                                      </p:cBhvr>
                                      <p:to>
                                        <p:strVal val="visible"/>
                                      </p:to>
                                    </p:set>
                                    <p:animEffect transition="in" filter="wipe(left)">
                                      <p:cBhvr>
                                        <p:cTn id="71" dur="500"/>
                                        <p:tgtEl>
                                          <p:spTgt spid="224"/>
                                        </p:tgtEl>
                                      </p:cBhvr>
                                    </p:animEffect>
                                  </p:childTnLst>
                                </p:cTn>
                              </p:par>
                            </p:childTnLst>
                          </p:cTn>
                        </p:par>
                        <p:par>
                          <p:cTn id="72" fill="hold">
                            <p:stCondLst>
                              <p:cond delay="2500"/>
                            </p:stCondLst>
                            <p:childTnLst>
                              <p:par>
                                <p:cTn id="73" presetID="22" presetClass="entr" presetSubtype="8" fill="hold" grpId="0" nodeType="afterEffect">
                                  <p:stCondLst>
                                    <p:cond delay="0"/>
                                  </p:stCondLst>
                                  <p:childTnLst>
                                    <p:set>
                                      <p:cBhvr>
                                        <p:cTn id="74" dur="1" fill="hold">
                                          <p:stCondLst>
                                            <p:cond delay="0"/>
                                          </p:stCondLst>
                                        </p:cTn>
                                        <p:tgtEl>
                                          <p:spTgt spid="218"/>
                                        </p:tgtEl>
                                        <p:attrNameLst>
                                          <p:attrName>style.visibility</p:attrName>
                                        </p:attrNameLst>
                                      </p:cBhvr>
                                      <p:to>
                                        <p:strVal val="visible"/>
                                      </p:to>
                                    </p:set>
                                    <p:animEffect transition="in" filter="wipe(left)">
                                      <p:cBhvr>
                                        <p:cTn id="75" dur="500"/>
                                        <p:tgtEl>
                                          <p:spTgt spid="218"/>
                                        </p:tgtEl>
                                      </p:cBhvr>
                                    </p:animEffect>
                                  </p:childTnLst>
                                </p:cTn>
                              </p:par>
                            </p:childTnLst>
                          </p:cTn>
                        </p:par>
                        <p:par>
                          <p:cTn id="76" fill="hold">
                            <p:stCondLst>
                              <p:cond delay="3000"/>
                            </p:stCondLst>
                            <p:childTnLst>
                              <p:par>
                                <p:cTn id="77" presetID="22" presetClass="entr" presetSubtype="8" fill="hold" grpId="0" nodeType="afterEffect">
                                  <p:stCondLst>
                                    <p:cond delay="0"/>
                                  </p:stCondLst>
                                  <p:childTnLst>
                                    <p:set>
                                      <p:cBhvr>
                                        <p:cTn id="78" dur="1" fill="hold">
                                          <p:stCondLst>
                                            <p:cond delay="0"/>
                                          </p:stCondLst>
                                        </p:cTn>
                                        <p:tgtEl>
                                          <p:spTgt spid="221"/>
                                        </p:tgtEl>
                                        <p:attrNameLst>
                                          <p:attrName>style.visibility</p:attrName>
                                        </p:attrNameLst>
                                      </p:cBhvr>
                                      <p:to>
                                        <p:strVal val="visible"/>
                                      </p:to>
                                    </p:set>
                                    <p:animEffect transition="in" filter="wipe(left)">
                                      <p:cBhvr>
                                        <p:cTn id="79" dur="500"/>
                                        <p:tgtEl>
                                          <p:spTgt spid="221"/>
                                        </p:tgtEl>
                                      </p:cBhvr>
                                    </p:animEffect>
                                  </p:childTnLst>
                                </p:cTn>
                              </p:par>
                            </p:childTnLst>
                          </p:cTn>
                        </p:par>
                        <p:par>
                          <p:cTn id="80" fill="hold">
                            <p:stCondLst>
                              <p:cond delay="3500"/>
                            </p:stCondLst>
                            <p:childTnLst>
                              <p:par>
                                <p:cTn id="81" presetID="22" presetClass="entr" presetSubtype="8" fill="hold" grpId="0" nodeType="afterEffect">
                                  <p:stCondLst>
                                    <p:cond delay="0"/>
                                  </p:stCondLst>
                                  <p:childTnLst>
                                    <p:set>
                                      <p:cBhvr>
                                        <p:cTn id="82" dur="1" fill="hold">
                                          <p:stCondLst>
                                            <p:cond delay="0"/>
                                          </p:stCondLst>
                                        </p:cTn>
                                        <p:tgtEl>
                                          <p:spTgt spid="222"/>
                                        </p:tgtEl>
                                        <p:attrNameLst>
                                          <p:attrName>style.visibility</p:attrName>
                                        </p:attrNameLst>
                                      </p:cBhvr>
                                      <p:to>
                                        <p:strVal val="visible"/>
                                      </p:to>
                                    </p:set>
                                    <p:animEffect transition="in" filter="wipe(left)">
                                      <p:cBhvr>
                                        <p:cTn id="83" dur="500"/>
                                        <p:tgtEl>
                                          <p:spTgt spid="222"/>
                                        </p:tgtEl>
                                      </p:cBhvr>
                                    </p:animEffect>
                                  </p:childTnLst>
                                </p:cTn>
                              </p:par>
                            </p:childTnLst>
                          </p:cTn>
                        </p:par>
                        <p:par>
                          <p:cTn id="84" fill="hold">
                            <p:stCondLst>
                              <p:cond delay="4000"/>
                            </p:stCondLst>
                            <p:childTnLst>
                              <p:par>
                                <p:cTn id="85" presetID="22" presetClass="entr" presetSubtype="1" fill="hold" grpId="0" nodeType="afterEffect">
                                  <p:stCondLst>
                                    <p:cond delay="0"/>
                                  </p:stCondLst>
                                  <p:childTnLst>
                                    <p:set>
                                      <p:cBhvr>
                                        <p:cTn id="86" dur="1" fill="hold">
                                          <p:stCondLst>
                                            <p:cond delay="0"/>
                                          </p:stCondLst>
                                        </p:cTn>
                                        <p:tgtEl>
                                          <p:spTgt spid="220"/>
                                        </p:tgtEl>
                                        <p:attrNameLst>
                                          <p:attrName>style.visibility</p:attrName>
                                        </p:attrNameLst>
                                      </p:cBhvr>
                                      <p:to>
                                        <p:strVal val="visible"/>
                                      </p:to>
                                    </p:set>
                                    <p:animEffect transition="in" filter="wipe(up)">
                                      <p:cBhvr>
                                        <p:cTn id="87" dur="500"/>
                                        <p:tgtEl>
                                          <p:spTgt spid="220"/>
                                        </p:tgtEl>
                                      </p:cBhvr>
                                    </p:animEffect>
                                  </p:childTnLst>
                                </p:cTn>
                              </p:par>
                            </p:childTnLst>
                          </p:cTn>
                        </p:par>
                        <p:par>
                          <p:cTn id="88" fill="hold">
                            <p:stCondLst>
                              <p:cond delay="4500"/>
                            </p:stCondLst>
                            <p:childTnLst>
                              <p:par>
                                <p:cTn id="89" presetID="22" presetClass="entr" presetSubtype="8" fill="hold" grpId="0" nodeType="afterEffect">
                                  <p:stCondLst>
                                    <p:cond delay="0"/>
                                  </p:stCondLst>
                                  <p:childTnLst>
                                    <p:set>
                                      <p:cBhvr>
                                        <p:cTn id="90" dur="1" fill="hold">
                                          <p:stCondLst>
                                            <p:cond delay="0"/>
                                          </p:stCondLst>
                                        </p:cTn>
                                        <p:tgtEl>
                                          <p:spTgt spid="223"/>
                                        </p:tgtEl>
                                        <p:attrNameLst>
                                          <p:attrName>style.visibility</p:attrName>
                                        </p:attrNameLst>
                                      </p:cBhvr>
                                      <p:to>
                                        <p:strVal val="visible"/>
                                      </p:to>
                                    </p:set>
                                    <p:animEffect transition="in" filter="wipe(left)">
                                      <p:cBhvr>
                                        <p:cTn id="91" dur="500"/>
                                        <p:tgtEl>
                                          <p:spTgt spid="2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7" grpId="0"/>
      <p:bldP spid="170" grpId="0"/>
      <p:bldP spid="171" grpId="0"/>
      <p:bldP spid="172" grpId="0"/>
      <p:bldP spid="177" grpId="0"/>
      <p:bldP spid="178" grpId="0"/>
      <p:bldP spid="218" grpId="0"/>
      <p:bldP spid="219" grpId="0"/>
      <p:bldP spid="220" grpId="0" animBg="1"/>
      <p:bldP spid="221" grpId="0" animBg="1"/>
      <p:bldP spid="222" grpId="0"/>
      <p:bldP spid="223" grpId="0"/>
      <p:bldP spid="224" grpId="0"/>
      <p:bldP spid="225" grpId="0"/>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标题 3">
            <a:extLst>
              <a:ext uri="{FF2B5EF4-FFF2-40B4-BE49-F238E27FC236}">
                <a16:creationId xmlns:a16="http://schemas.microsoft.com/office/drawing/2014/main" id="{A3557054-D826-9F4E-A18F-AE9DEA5A0C65}"/>
              </a:ext>
            </a:extLst>
          </p:cNvPr>
          <p:cNvSpPr>
            <a:spLocks noGrp="1"/>
          </p:cNvSpPr>
          <p:nvPr>
            <p:ph type="title"/>
          </p:nvPr>
        </p:nvSpPr>
        <p:spPr/>
        <p:txBody>
          <a:bodyPr>
            <a:normAutofit/>
          </a:bodyPr>
          <a:lstStyle/>
          <a:p>
            <a:r>
              <a:rPr kumimoji="1" lang="en-US" altLang="zh-CN" dirty="0"/>
              <a:t>1.2</a:t>
            </a:r>
            <a:r>
              <a:rPr kumimoji="1" lang="zh-CN" altLang="en-US" dirty="0"/>
              <a:t> 半导体三极管的开关特性</a:t>
            </a:r>
          </a:p>
        </p:txBody>
      </p:sp>
      <p:sp>
        <p:nvSpPr>
          <p:cNvPr id="107" name="Text Box 3">
            <a:extLst>
              <a:ext uri="{FF2B5EF4-FFF2-40B4-BE49-F238E27FC236}">
                <a16:creationId xmlns:a16="http://schemas.microsoft.com/office/drawing/2014/main" id="{4E51BBC7-6DAF-0B70-8ED1-37097380CD7D}"/>
              </a:ext>
            </a:extLst>
          </p:cNvPr>
          <p:cNvSpPr txBox="1">
            <a:spLocks noChangeArrowheads="1"/>
          </p:cNvSpPr>
          <p:nvPr/>
        </p:nvSpPr>
        <p:spPr bwMode="auto">
          <a:xfrm>
            <a:off x="34691" y="919961"/>
            <a:ext cx="12192000"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zh-CN" altLang="en-US" dirty="0">
                <a:solidFill>
                  <a:srgbClr val="0033CC"/>
                </a:solidFill>
              </a:rPr>
              <a:t>一、静态特性（</a:t>
            </a:r>
            <a:r>
              <a:rPr lang="zh-CN" altLang="en-US" dirty="0">
                <a:solidFill>
                  <a:srgbClr val="FE0567"/>
                </a:solidFill>
              </a:rPr>
              <a:t>电流控制型</a:t>
            </a:r>
            <a:r>
              <a:rPr lang="zh-CN" altLang="en-US" dirty="0">
                <a:solidFill>
                  <a:srgbClr val="0033CC"/>
                </a:solidFill>
              </a:rPr>
              <a:t>）</a:t>
            </a:r>
            <a:r>
              <a:rPr lang="en-US" altLang="zh-CN" dirty="0">
                <a:solidFill>
                  <a:srgbClr val="0033CC"/>
                </a:solidFill>
              </a:rPr>
              <a:t>	1.</a:t>
            </a:r>
            <a:r>
              <a:rPr lang="zh-CN" altLang="en-US" dirty="0">
                <a:solidFill>
                  <a:srgbClr val="0033CC"/>
                </a:solidFill>
              </a:rPr>
              <a:t> 结构示意图，符号，输入、输出特性</a:t>
            </a:r>
          </a:p>
        </p:txBody>
      </p:sp>
      <p:grpSp>
        <p:nvGrpSpPr>
          <p:cNvPr id="5" name="组合 4">
            <a:extLst>
              <a:ext uri="{FF2B5EF4-FFF2-40B4-BE49-F238E27FC236}">
                <a16:creationId xmlns:a16="http://schemas.microsoft.com/office/drawing/2014/main" id="{419EC8ED-992E-828B-AF92-F9B45EF55406}"/>
              </a:ext>
            </a:extLst>
          </p:cNvPr>
          <p:cNvGrpSpPr/>
          <p:nvPr/>
        </p:nvGrpSpPr>
        <p:grpSpPr>
          <a:xfrm>
            <a:off x="512483" y="1963833"/>
            <a:ext cx="3333543" cy="3675663"/>
            <a:chOff x="512483" y="1963833"/>
            <a:chExt cx="3333543" cy="3675663"/>
          </a:xfrm>
        </p:grpSpPr>
        <p:sp>
          <p:nvSpPr>
            <p:cNvPr id="170" name="Text Box 96">
              <a:extLst>
                <a:ext uri="{FF2B5EF4-FFF2-40B4-BE49-F238E27FC236}">
                  <a16:creationId xmlns:a16="http://schemas.microsoft.com/office/drawing/2014/main" id="{2A3FC859-F67E-0B74-E9B9-41BD072A794E}"/>
                </a:ext>
              </a:extLst>
            </p:cNvPr>
            <p:cNvSpPr txBox="1">
              <a:spLocks noChangeArrowheads="1"/>
            </p:cNvSpPr>
            <p:nvPr/>
          </p:nvSpPr>
          <p:spPr bwMode="auto">
            <a:xfrm>
              <a:off x="605658" y="1963833"/>
              <a:ext cx="3240368"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r>
                <a:rPr lang="zh-CN" altLang="en-US" dirty="0">
                  <a:solidFill>
                    <a:srgbClr val="FF0066"/>
                  </a:solidFill>
                </a:rPr>
                <a:t>结构示意图</a:t>
              </a:r>
            </a:p>
          </p:txBody>
        </p:sp>
        <p:sp>
          <p:nvSpPr>
            <p:cNvPr id="177" name="Text Box 21">
              <a:extLst>
                <a:ext uri="{FF2B5EF4-FFF2-40B4-BE49-F238E27FC236}">
                  <a16:creationId xmlns:a16="http://schemas.microsoft.com/office/drawing/2014/main" id="{BAD12F9C-3948-664B-9CE9-D6B2C91C4A18}"/>
                </a:ext>
              </a:extLst>
            </p:cNvPr>
            <p:cNvSpPr txBox="1">
              <a:spLocks noChangeArrowheads="1"/>
            </p:cNvSpPr>
            <p:nvPr/>
          </p:nvSpPr>
          <p:spPr bwMode="auto">
            <a:xfrm>
              <a:off x="2688946" y="4169471"/>
              <a:ext cx="1103312" cy="457200"/>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zh-CN" altLang="en-US" sz="2400">
                  <a:solidFill>
                    <a:srgbClr val="FF0066"/>
                  </a:solidFill>
                </a:rPr>
                <a:t>发射结</a:t>
              </a:r>
              <a:endParaRPr lang="zh-CN" altLang="en-US" sz="2400" b="0">
                <a:solidFill>
                  <a:srgbClr val="FF0066"/>
                </a:solidFill>
              </a:endParaRPr>
            </a:p>
          </p:txBody>
        </p:sp>
        <p:sp>
          <p:nvSpPr>
            <p:cNvPr id="178" name="Text Box 22">
              <a:extLst>
                <a:ext uri="{FF2B5EF4-FFF2-40B4-BE49-F238E27FC236}">
                  <a16:creationId xmlns:a16="http://schemas.microsoft.com/office/drawing/2014/main" id="{428FA552-7C8E-2A71-FBE8-9928207E6868}"/>
                </a:ext>
              </a:extLst>
            </p:cNvPr>
            <p:cNvSpPr txBox="1">
              <a:spLocks noChangeArrowheads="1"/>
            </p:cNvSpPr>
            <p:nvPr/>
          </p:nvSpPr>
          <p:spPr bwMode="auto">
            <a:xfrm>
              <a:off x="2690533" y="3658296"/>
              <a:ext cx="1101725" cy="457200"/>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zh-CN" altLang="en-US" sz="2400" dirty="0">
                  <a:solidFill>
                    <a:srgbClr val="FF0066"/>
                  </a:solidFill>
                </a:rPr>
                <a:t>集电结</a:t>
              </a:r>
            </a:p>
          </p:txBody>
        </p:sp>
        <p:grpSp>
          <p:nvGrpSpPr>
            <p:cNvPr id="179" name="Group 86">
              <a:extLst>
                <a:ext uri="{FF2B5EF4-FFF2-40B4-BE49-F238E27FC236}">
                  <a16:creationId xmlns:a16="http://schemas.microsoft.com/office/drawing/2014/main" id="{6F14C91D-F31D-DC6D-0678-8379C1185FD7}"/>
                </a:ext>
              </a:extLst>
            </p:cNvPr>
            <p:cNvGrpSpPr>
              <a:grpSpLocks/>
            </p:cNvGrpSpPr>
            <p:nvPr/>
          </p:nvGrpSpPr>
          <p:grpSpPr bwMode="auto">
            <a:xfrm>
              <a:off x="1293533" y="5120384"/>
              <a:ext cx="2292350" cy="519112"/>
              <a:chOff x="1659" y="3553"/>
              <a:chExt cx="1444" cy="327"/>
            </a:xfrm>
          </p:grpSpPr>
          <p:sp>
            <p:nvSpPr>
              <p:cNvPr id="180" name="Rectangle 23">
                <a:extLst>
                  <a:ext uri="{FF2B5EF4-FFF2-40B4-BE49-F238E27FC236}">
                    <a16:creationId xmlns:a16="http://schemas.microsoft.com/office/drawing/2014/main" id="{1BD2F81E-0714-CB1B-DA56-0F8DB06B6B65}"/>
                  </a:ext>
                </a:extLst>
              </p:cNvPr>
              <p:cNvSpPr>
                <a:spLocks noChangeArrowheads="1"/>
              </p:cNvSpPr>
              <p:nvPr/>
            </p:nvSpPr>
            <p:spPr bwMode="auto">
              <a:xfrm>
                <a:off x="1659" y="3573"/>
                <a:ext cx="694" cy="288"/>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12700">
                    <a:solidFill>
                      <a:srgbClr val="FF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zh-CN" altLang="en-US" sz="2400">
                    <a:solidFill>
                      <a:srgbClr val="0033CC"/>
                    </a:solidFill>
                    <a:latin typeface="宋体" panose="02010600030101010101" pitchFamily="2" charset="-122"/>
                  </a:rPr>
                  <a:t>发射极</a:t>
                </a:r>
              </a:p>
            </p:txBody>
          </p:sp>
          <p:sp>
            <p:nvSpPr>
              <p:cNvPr id="181" name="Text Box 26">
                <a:extLst>
                  <a:ext uri="{FF2B5EF4-FFF2-40B4-BE49-F238E27FC236}">
                    <a16:creationId xmlns:a16="http://schemas.microsoft.com/office/drawing/2014/main" id="{19A3B9EB-0E31-F00D-58CD-C0DE44BD913C}"/>
                  </a:ext>
                </a:extLst>
              </p:cNvPr>
              <p:cNvSpPr txBox="1">
                <a:spLocks noChangeArrowheads="1"/>
              </p:cNvSpPr>
              <p:nvPr/>
            </p:nvSpPr>
            <p:spPr bwMode="auto">
              <a:xfrm>
                <a:off x="2291" y="3553"/>
                <a:ext cx="812" cy="327"/>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a:solidFill>
                      <a:srgbClr val="FF0066"/>
                    </a:solidFill>
                  </a:rPr>
                  <a:t>e</a:t>
                </a:r>
                <a:r>
                  <a:rPr lang="en-US" altLang="zh-CN"/>
                  <a:t>mitter</a:t>
                </a:r>
                <a:endParaRPr lang="en-US" altLang="zh-CN" b="0"/>
              </a:p>
            </p:txBody>
          </p:sp>
        </p:grpSp>
        <p:grpSp>
          <p:nvGrpSpPr>
            <p:cNvPr id="182" name="Group 85">
              <a:extLst>
                <a:ext uri="{FF2B5EF4-FFF2-40B4-BE49-F238E27FC236}">
                  <a16:creationId xmlns:a16="http://schemas.microsoft.com/office/drawing/2014/main" id="{70B7D110-4DE7-CE41-2DD0-9AC64B319219}"/>
                </a:ext>
              </a:extLst>
            </p:cNvPr>
            <p:cNvGrpSpPr>
              <a:grpSpLocks/>
            </p:cNvGrpSpPr>
            <p:nvPr/>
          </p:nvGrpSpPr>
          <p:grpSpPr bwMode="auto">
            <a:xfrm>
              <a:off x="512483" y="3904359"/>
              <a:ext cx="855663" cy="860425"/>
              <a:chOff x="1167" y="2787"/>
              <a:chExt cx="539" cy="542"/>
            </a:xfrm>
          </p:grpSpPr>
          <p:sp>
            <p:nvSpPr>
              <p:cNvPr id="183" name="Rectangle 24">
                <a:extLst>
                  <a:ext uri="{FF2B5EF4-FFF2-40B4-BE49-F238E27FC236}">
                    <a16:creationId xmlns:a16="http://schemas.microsoft.com/office/drawing/2014/main" id="{C9A44B84-1C3B-221F-1244-E2B28C0A6F50}"/>
                  </a:ext>
                </a:extLst>
              </p:cNvPr>
              <p:cNvSpPr>
                <a:spLocks noChangeArrowheads="1"/>
              </p:cNvSpPr>
              <p:nvPr/>
            </p:nvSpPr>
            <p:spPr bwMode="auto">
              <a:xfrm>
                <a:off x="1194" y="2787"/>
                <a:ext cx="502" cy="288"/>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12700">
                    <a:solidFill>
                      <a:srgbClr val="FF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zh-CN" altLang="en-US" sz="2400">
                    <a:solidFill>
                      <a:srgbClr val="0033CC"/>
                    </a:solidFill>
                    <a:latin typeface="宋体" panose="02010600030101010101" pitchFamily="2" charset="-122"/>
                  </a:rPr>
                  <a:t>基极</a:t>
                </a:r>
              </a:p>
            </p:txBody>
          </p:sp>
          <p:sp>
            <p:nvSpPr>
              <p:cNvPr id="184" name="Text Box 27">
                <a:extLst>
                  <a:ext uri="{FF2B5EF4-FFF2-40B4-BE49-F238E27FC236}">
                    <a16:creationId xmlns:a16="http://schemas.microsoft.com/office/drawing/2014/main" id="{9097A549-494A-B215-BDB9-45AAB99D5A4F}"/>
                  </a:ext>
                </a:extLst>
              </p:cNvPr>
              <p:cNvSpPr txBox="1">
                <a:spLocks noChangeArrowheads="1"/>
              </p:cNvSpPr>
              <p:nvPr/>
            </p:nvSpPr>
            <p:spPr bwMode="auto">
              <a:xfrm>
                <a:off x="1167" y="3002"/>
                <a:ext cx="539" cy="327"/>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a:solidFill>
                      <a:srgbClr val="FF0066"/>
                    </a:solidFill>
                    <a:ea typeface="楷体_GB2312" pitchFamily="49" charset="-122"/>
                  </a:rPr>
                  <a:t>b</a:t>
                </a:r>
                <a:r>
                  <a:rPr lang="en-US" altLang="zh-CN">
                    <a:ea typeface="楷体_GB2312" pitchFamily="49" charset="-122"/>
                  </a:rPr>
                  <a:t>ase</a:t>
                </a:r>
                <a:endParaRPr lang="en-US" altLang="zh-CN" b="0">
                  <a:ea typeface="楷体_GB2312" pitchFamily="49" charset="-122"/>
                </a:endParaRPr>
              </a:p>
            </p:txBody>
          </p:sp>
        </p:grpSp>
        <p:grpSp>
          <p:nvGrpSpPr>
            <p:cNvPr id="185" name="Group 110">
              <a:extLst>
                <a:ext uri="{FF2B5EF4-FFF2-40B4-BE49-F238E27FC236}">
                  <a16:creationId xmlns:a16="http://schemas.microsoft.com/office/drawing/2014/main" id="{93289924-D628-92E9-1443-6C206F170263}"/>
                </a:ext>
              </a:extLst>
            </p:cNvPr>
            <p:cNvGrpSpPr>
              <a:grpSpLocks/>
            </p:cNvGrpSpPr>
            <p:nvPr/>
          </p:nvGrpSpPr>
          <p:grpSpPr bwMode="auto">
            <a:xfrm>
              <a:off x="741083" y="2623246"/>
              <a:ext cx="2624138" cy="519113"/>
              <a:chOff x="1356" y="1998"/>
              <a:chExt cx="1653" cy="327"/>
            </a:xfrm>
          </p:grpSpPr>
          <p:sp>
            <p:nvSpPr>
              <p:cNvPr id="186" name="Rectangle 25">
                <a:extLst>
                  <a:ext uri="{FF2B5EF4-FFF2-40B4-BE49-F238E27FC236}">
                    <a16:creationId xmlns:a16="http://schemas.microsoft.com/office/drawing/2014/main" id="{717A8022-6B83-DF77-6056-30D479531396}"/>
                  </a:ext>
                </a:extLst>
              </p:cNvPr>
              <p:cNvSpPr>
                <a:spLocks noChangeArrowheads="1"/>
              </p:cNvSpPr>
              <p:nvPr/>
            </p:nvSpPr>
            <p:spPr bwMode="auto">
              <a:xfrm>
                <a:off x="1356" y="2018"/>
                <a:ext cx="879" cy="288"/>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12700">
                    <a:solidFill>
                      <a:srgbClr val="FF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zh-CN" altLang="en-US" sz="2400">
                    <a:solidFill>
                      <a:srgbClr val="0033CC"/>
                    </a:solidFill>
                    <a:latin typeface="宋体" panose="02010600030101010101" pitchFamily="2" charset="-122"/>
                  </a:rPr>
                  <a:t>集电极</a:t>
                </a:r>
              </a:p>
            </p:txBody>
          </p:sp>
          <p:sp>
            <p:nvSpPr>
              <p:cNvPr id="187" name="Text Box 28">
                <a:extLst>
                  <a:ext uri="{FF2B5EF4-FFF2-40B4-BE49-F238E27FC236}">
                    <a16:creationId xmlns:a16="http://schemas.microsoft.com/office/drawing/2014/main" id="{489B54A5-CCA8-D117-CFD7-8FCCB9668371}"/>
                  </a:ext>
                </a:extLst>
              </p:cNvPr>
              <p:cNvSpPr txBox="1">
                <a:spLocks noChangeArrowheads="1"/>
              </p:cNvSpPr>
              <p:nvPr/>
            </p:nvSpPr>
            <p:spPr bwMode="auto">
              <a:xfrm>
                <a:off x="2074" y="1998"/>
                <a:ext cx="935" cy="327"/>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a:solidFill>
                      <a:srgbClr val="FF0066"/>
                    </a:solidFill>
                  </a:rPr>
                  <a:t>c</a:t>
                </a:r>
                <a:r>
                  <a:rPr lang="en-US" altLang="zh-CN"/>
                  <a:t>ollector</a:t>
                </a:r>
                <a:endParaRPr lang="en-US" altLang="zh-CN" b="0"/>
              </a:p>
            </p:txBody>
          </p:sp>
        </p:grpSp>
        <p:grpSp>
          <p:nvGrpSpPr>
            <p:cNvPr id="188" name="Group 108">
              <a:extLst>
                <a:ext uri="{FF2B5EF4-FFF2-40B4-BE49-F238E27FC236}">
                  <a16:creationId xmlns:a16="http://schemas.microsoft.com/office/drawing/2014/main" id="{B66CE6A5-B233-D705-7B41-054351E1642F}"/>
                </a:ext>
              </a:extLst>
            </p:cNvPr>
            <p:cNvGrpSpPr>
              <a:grpSpLocks/>
            </p:cNvGrpSpPr>
            <p:nvPr/>
          </p:nvGrpSpPr>
          <p:grpSpPr bwMode="auto">
            <a:xfrm>
              <a:off x="1376083" y="3067746"/>
              <a:ext cx="1208088" cy="2132013"/>
              <a:chOff x="1765" y="2035"/>
              <a:chExt cx="761" cy="1343"/>
            </a:xfrm>
          </p:grpSpPr>
          <p:grpSp>
            <p:nvGrpSpPr>
              <p:cNvPr id="189" name="Group 107">
                <a:extLst>
                  <a:ext uri="{FF2B5EF4-FFF2-40B4-BE49-F238E27FC236}">
                    <a16:creationId xmlns:a16="http://schemas.microsoft.com/office/drawing/2014/main" id="{CB0A0D09-7D4F-2D90-0022-03460D84CE06}"/>
                  </a:ext>
                </a:extLst>
              </p:cNvPr>
              <p:cNvGrpSpPr>
                <a:grpSpLocks/>
              </p:cNvGrpSpPr>
              <p:nvPr/>
            </p:nvGrpSpPr>
            <p:grpSpPr bwMode="auto">
              <a:xfrm>
                <a:off x="2064" y="2316"/>
                <a:ext cx="462" cy="792"/>
                <a:chOff x="2064" y="2316"/>
                <a:chExt cx="462" cy="792"/>
              </a:xfrm>
            </p:grpSpPr>
            <p:grpSp>
              <p:nvGrpSpPr>
                <p:cNvPr id="199" name="Group 106">
                  <a:extLst>
                    <a:ext uri="{FF2B5EF4-FFF2-40B4-BE49-F238E27FC236}">
                      <a16:creationId xmlns:a16="http://schemas.microsoft.com/office/drawing/2014/main" id="{C46622B8-68F5-F56F-7C24-26C5F9E33776}"/>
                    </a:ext>
                  </a:extLst>
                </p:cNvPr>
                <p:cNvGrpSpPr>
                  <a:grpSpLocks/>
                </p:cNvGrpSpPr>
                <p:nvPr/>
              </p:nvGrpSpPr>
              <p:grpSpPr bwMode="auto">
                <a:xfrm>
                  <a:off x="2072" y="2533"/>
                  <a:ext cx="450" cy="87"/>
                  <a:chOff x="2072" y="2533"/>
                  <a:chExt cx="450" cy="87"/>
                </a:xfrm>
              </p:grpSpPr>
              <p:sp>
                <p:nvSpPr>
                  <p:cNvPr id="210" name="Line 33">
                    <a:extLst>
                      <a:ext uri="{FF2B5EF4-FFF2-40B4-BE49-F238E27FC236}">
                        <a16:creationId xmlns:a16="http://schemas.microsoft.com/office/drawing/2014/main" id="{11029048-D4ED-3AF7-CD2C-AA527E1AC476}"/>
                      </a:ext>
                    </a:extLst>
                  </p:cNvPr>
                  <p:cNvSpPr>
                    <a:spLocks noChangeShapeType="1"/>
                  </p:cNvSpPr>
                  <p:nvPr/>
                </p:nvSpPr>
                <p:spPr bwMode="auto">
                  <a:xfrm flipV="1">
                    <a:off x="2072" y="2534"/>
                    <a:ext cx="440"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11" name="Line 34">
                    <a:extLst>
                      <a:ext uri="{FF2B5EF4-FFF2-40B4-BE49-F238E27FC236}">
                        <a16:creationId xmlns:a16="http://schemas.microsoft.com/office/drawing/2014/main" id="{2D6C6DC8-E454-0E2E-D853-04CB9063DBF0}"/>
                      </a:ext>
                    </a:extLst>
                  </p:cNvPr>
                  <p:cNvSpPr>
                    <a:spLocks noChangeShapeType="1"/>
                  </p:cNvSpPr>
                  <p:nvPr/>
                </p:nvSpPr>
                <p:spPr bwMode="auto">
                  <a:xfrm>
                    <a:off x="2075" y="2619"/>
                    <a:ext cx="447"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12" name="Line 35">
                    <a:extLst>
                      <a:ext uri="{FF2B5EF4-FFF2-40B4-BE49-F238E27FC236}">
                        <a16:creationId xmlns:a16="http://schemas.microsoft.com/office/drawing/2014/main" id="{DF41DE8C-744D-91B6-4986-F9CBF323E1AC}"/>
                      </a:ext>
                    </a:extLst>
                  </p:cNvPr>
                  <p:cNvSpPr>
                    <a:spLocks noChangeShapeType="1"/>
                  </p:cNvSpPr>
                  <p:nvPr/>
                </p:nvSpPr>
                <p:spPr bwMode="auto">
                  <a:xfrm flipH="1">
                    <a:off x="2074" y="2537"/>
                    <a:ext cx="80" cy="82"/>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13" name="Line 36">
                    <a:extLst>
                      <a:ext uri="{FF2B5EF4-FFF2-40B4-BE49-F238E27FC236}">
                        <a16:creationId xmlns:a16="http://schemas.microsoft.com/office/drawing/2014/main" id="{A63C2E45-9084-B091-4697-1CE2573E374A}"/>
                      </a:ext>
                    </a:extLst>
                  </p:cNvPr>
                  <p:cNvSpPr>
                    <a:spLocks noChangeShapeType="1"/>
                  </p:cNvSpPr>
                  <p:nvPr/>
                </p:nvSpPr>
                <p:spPr bwMode="auto">
                  <a:xfrm flipH="1">
                    <a:off x="2145" y="2536"/>
                    <a:ext cx="81" cy="82"/>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14" name="Line 37">
                    <a:extLst>
                      <a:ext uri="{FF2B5EF4-FFF2-40B4-BE49-F238E27FC236}">
                        <a16:creationId xmlns:a16="http://schemas.microsoft.com/office/drawing/2014/main" id="{2102785C-B016-1A62-71D7-75271BCEAF57}"/>
                      </a:ext>
                    </a:extLst>
                  </p:cNvPr>
                  <p:cNvSpPr>
                    <a:spLocks noChangeShapeType="1"/>
                  </p:cNvSpPr>
                  <p:nvPr/>
                </p:nvSpPr>
                <p:spPr bwMode="auto">
                  <a:xfrm flipH="1">
                    <a:off x="2215" y="2535"/>
                    <a:ext cx="86" cy="85"/>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15" name="Line 38">
                    <a:extLst>
                      <a:ext uri="{FF2B5EF4-FFF2-40B4-BE49-F238E27FC236}">
                        <a16:creationId xmlns:a16="http://schemas.microsoft.com/office/drawing/2014/main" id="{C3BC960E-3A9A-A13B-6618-D11ED92B1521}"/>
                      </a:ext>
                    </a:extLst>
                  </p:cNvPr>
                  <p:cNvSpPr>
                    <a:spLocks noChangeShapeType="1"/>
                  </p:cNvSpPr>
                  <p:nvPr/>
                </p:nvSpPr>
                <p:spPr bwMode="auto">
                  <a:xfrm flipH="1">
                    <a:off x="2283" y="2533"/>
                    <a:ext cx="86" cy="87"/>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16" name="Line 39">
                    <a:extLst>
                      <a:ext uri="{FF2B5EF4-FFF2-40B4-BE49-F238E27FC236}">
                        <a16:creationId xmlns:a16="http://schemas.microsoft.com/office/drawing/2014/main" id="{DB67BD53-73A7-9CA3-5A5E-BCC1712104B0}"/>
                      </a:ext>
                    </a:extLst>
                  </p:cNvPr>
                  <p:cNvSpPr>
                    <a:spLocks noChangeShapeType="1"/>
                  </p:cNvSpPr>
                  <p:nvPr/>
                </p:nvSpPr>
                <p:spPr bwMode="auto">
                  <a:xfrm flipH="1">
                    <a:off x="2357" y="2534"/>
                    <a:ext cx="82" cy="82"/>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17" name="Line 40">
                    <a:extLst>
                      <a:ext uri="{FF2B5EF4-FFF2-40B4-BE49-F238E27FC236}">
                        <a16:creationId xmlns:a16="http://schemas.microsoft.com/office/drawing/2014/main" id="{25FDC060-3452-1D6C-445B-20E26848856C}"/>
                      </a:ext>
                    </a:extLst>
                  </p:cNvPr>
                  <p:cNvSpPr>
                    <a:spLocks noChangeShapeType="1"/>
                  </p:cNvSpPr>
                  <p:nvPr/>
                </p:nvSpPr>
                <p:spPr bwMode="auto">
                  <a:xfrm flipH="1">
                    <a:off x="2420" y="2536"/>
                    <a:ext cx="82" cy="82"/>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sp>
              <p:nvSpPr>
                <p:cNvPr id="200" name="Rectangle 41">
                  <a:extLst>
                    <a:ext uri="{FF2B5EF4-FFF2-40B4-BE49-F238E27FC236}">
                      <a16:creationId xmlns:a16="http://schemas.microsoft.com/office/drawing/2014/main" id="{49300ED6-BCDD-F904-5EFA-C06370E558BE}"/>
                    </a:ext>
                  </a:extLst>
                </p:cNvPr>
                <p:cNvSpPr>
                  <a:spLocks noChangeArrowheads="1"/>
                </p:cNvSpPr>
                <p:nvPr/>
              </p:nvSpPr>
              <p:spPr bwMode="auto">
                <a:xfrm>
                  <a:off x="2064" y="2316"/>
                  <a:ext cx="450" cy="792"/>
                </a:xfrm>
                <a:prstGeom prst="rect">
                  <a:avLst/>
                </a:prstGeom>
                <a:noFill/>
                <a:ln w="38100">
                  <a:solidFill>
                    <a:srgbClr val="0033CC"/>
                  </a:solidFill>
                  <a:miter lim="800000"/>
                  <a:headEnd/>
                  <a:tailEnd/>
                </a:ln>
                <a:effectLst/>
                <a:extLst>
                  <a:ext uri="{909E8E84-426E-40DD-AFC4-6F175D3DCCD1}">
                    <a14:hiddenFill xmlns:a14="http://schemas.microsoft.com/office/drawing/2010/main">
                      <a:solidFill>
                        <a:schemeClr val="bg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nvGrpSpPr>
                <p:cNvPr id="201" name="Group 105">
                  <a:extLst>
                    <a:ext uri="{FF2B5EF4-FFF2-40B4-BE49-F238E27FC236}">
                      <a16:creationId xmlns:a16="http://schemas.microsoft.com/office/drawing/2014/main" id="{FD63175B-6D04-1235-16F9-B61A70FBBEC8}"/>
                    </a:ext>
                  </a:extLst>
                </p:cNvPr>
                <p:cNvGrpSpPr>
                  <a:grpSpLocks/>
                </p:cNvGrpSpPr>
                <p:nvPr/>
              </p:nvGrpSpPr>
              <p:grpSpPr bwMode="auto">
                <a:xfrm>
                  <a:off x="2064" y="2824"/>
                  <a:ext cx="462" cy="84"/>
                  <a:chOff x="2064" y="2824"/>
                  <a:chExt cx="462" cy="84"/>
                </a:xfrm>
              </p:grpSpPr>
              <p:sp>
                <p:nvSpPr>
                  <p:cNvPr id="202" name="Line 43">
                    <a:extLst>
                      <a:ext uri="{FF2B5EF4-FFF2-40B4-BE49-F238E27FC236}">
                        <a16:creationId xmlns:a16="http://schemas.microsoft.com/office/drawing/2014/main" id="{5DD372F4-F8B4-298C-DD51-5885959D74D5}"/>
                      </a:ext>
                    </a:extLst>
                  </p:cNvPr>
                  <p:cNvSpPr>
                    <a:spLocks noChangeShapeType="1"/>
                  </p:cNvSpPr>
                  <p:nvPr/>
                </p:nvSpPr>
                <p:spPr bwMode="auto">
                  <a:xfrm>
                    <a:off x="2076" y="2824"/>
                    <a:ext cx="439"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03" name="Line 44">
                    <a:extLst>
                      <a:ext uri="{FF2B5EF4-FFF2-40B4-BE49-F238E27FC236}">
                        <a16:creationId xmlns:a16="http://schemas.microsoft.com/office/drawing/2014/main" id="{9662D4A1-8E81-4B0E-0105-678F27ED34FC}"/>
                      </a:ext>
                    </a:extLst>
                  </p:cNvPr>
                  <p:cNvSpPr>
                    <a:spLocks noChangeShapeType="1"/>
                  </p:cNvSpPr>
                  <p:nvPr/>
                </p:nvSpPr>
                <p:spPr bwMode="auto">
                  <a:xfrm>
                    <a:off x="2064" y="2907"/>
                    <a:ext cx="462"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04" name="Line 45">
                    <a:extLst>
                      <a:ext uri="{FF2B5EF4-FFF2-40B4-BE49-F238E27FC236}">
                        <a16:creationId xmlns:a16="http://schemas.microsoft.com/office/drawing/2014/main" id="{3C95B0B1-B4B3-9BBE-95CB-153214A9354F}"/>
                      </a:ext>
                    </a:extLst>
                  </p:cNvPr>
                  <p:cNvSpPr>
                    <a:spLocks noChangeShapeType="1"/>
                  </p:cNvSpPr>
                  <p:nvPr/>
                </p:nvSpPr>
                <p:spPr bwMode="auto">
                  <a:xfrm flipH="1">
                    <a:off x="2078" y="2825"/>
                    <a:ext cx="82" cy="82"/>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05" name="Line 46">
                    <a:extLst>
                      <a:ext uri="{FF2B5EF4-FFF2-40B4-BE49-F238E27FC236}">
                        <a16:creationId xmlns:a16="http://schemas.microsoft.com/office/drawing/2014/main" id="{EEE15740-05CB-EE4E-7609-4C97D99C4CBC}"/>
                      </a:ext>
                    </a:extLst>
                  </p:cNvPr>
                  <p:cNvSpPr>
                    <a:spLocks noChangeShapeType="1"/>
                  </p:cNvSpPr>
                  <p:nvPr/>
                </p:nvSpPr>
                <p:spPr bwMode="auto">
                  <a:xfrm flipH="1">
                    <a:off x="2149" y="2825"/>
                    <a:ext cx="82" cy="81"/>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06" name="Line 47">
                    <a:extLst>
                      <a:ext uri="{FF2B5EF4-FFF2-40B4-BE49-F238E27FC236}">
                        <a16:creationId xmlns:a16="http://schemas.microsoft.com/office/drawing/2014/main" id="{E3419AE6-DE8A-91C8-799B-F80599B4C7FC}"/>
                      </a:ext>
                    </a:extLst>
                  </p:cNvPr>
                  <p:cNvSpPr>
                    <a:spLocks noChangeShapeType="1"/>
                  </p:cNvSpPr>
                  <p:nvPr/>
                </p:nvSpPr>
                <p:spPr bwMode="auto">
                  <a:xfrm flipH="1">
                    <a:off x="2219" y="2825"/>
                    <a:ext cx="82" cy="83"/>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07" name="Line 48">
                    <a:extLst>
                      <a:ext uri="{FF2B5EF4-FFF2-40B4-BE49-F238E27FC236}">
                        <a16:creationId xmlns:a16="http://schemas.microsoft.com/office/drawing/2014/main" id="{757BA91E-6D50-575C-12A8-D75FDE3D13FF}"/>
                      </a:ext>
                    </a:extLst>
                  </p:cNvPr>
                  <p:cNvSpPr>
                    <a:spLocks noChangeShapeType="1"/>
                  </p:cNvSpPr>
                  <p:nvPr/>
                </p:nvSpPr>
                <p:spPr bwMode="auto">
                  <a:xfrm flipH="1">
                    <a:off x="2287" y="2826"/>
                    <a:ext cx="82" cy="82"/>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08" name="Line 49">
                    <a:extLst>
                      <a:ext uri="{FF2B5EF4-FFF2-40B4-BE49-F238E27FC236}">
                        <a16:creationId xmlns:a16="http://schemas.microsoft.com/office/drawing/2014/main" id="{6B689CEF-4EE7-8167-78CC-8CC78B30C174}"/>
                      </a:ext>
                    </a:extLst>
                  </p:cNvPr>
                  <p:cNvSpPr>
                    <a:spLocks noChangeShapeType="1"/>
                  </p:cNvSpPr>
                  <p:nvPr/>
                </p:nvSpPr>
                <p:spPr bwMode="auto">
                  <a:xfrm flipH="1">
                    <a:off x="2361" y="2826"/>
                    <a:ext cx="77" cy="78"/>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09" name="Line 50">
                    <a:extLst>
                      <a:ext uri="{FF2B5EF4-FFF2-40B4-BE49-F238E27FC236}">
                        <a16:creationId xmlns:a16="http://schemas.microsoft.com/office/drawing/2014/main" id="{14A93582-9122-7411-A912-B4B7485E9AAC}"/>
                      </a:ext>
                    </a:extLst>
                  </p:cNvPr>
                  <p:cNvSpPr>
                    <a:spLocks noChangeShapeType="1"/>
                  </p:cNvSpPr>
                  <p:nvPr/>
                </p:nvSpPr>
                <p:spPr bwMode="auto">
                  <a:xfrm flipH="1">
                    <a:off x="2424" y="2829"/>
                    <a:ext cx="77" cy="77"/>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grpSp>
          <p:sp>
            <p:nvSpPr>
              <p:cNvPr id="190" name="Text Box 51">
                <a:extLst>
                  <a:ext uri="{FF2B5EF4-FFF2-40B4-BE49-F238E27FC236}">
                    <a16:creationId xmlns:a16="http://schemas.microsoft.com/office/drawing/2014/main" id="{00299C21-394F-8676-F6CC-961EB71AFCDB}"/>
                  </a:ext>
                </a:extLst>
              </p:cNvPr>
              <p:cNvSpPr txBox="1">
                <a:spLocks noChangeArrowheads="1"/>
              </p:cNvSpPr>
              <p:nvPr/>
            </p:nvSpPr>
            <p:spPr bwMode="auto">
              <a:xfrm>
                <a:off x="2149" y="2290"/>
                <a:ext cx="255" cy="288"/>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9525">
                    <a:solidFill>
                      <a:srgbClr val="FF0066"/>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400" dirty="0">
                    <a:solidFill>
                      <a:srgbClr val="FF0066"/>
                    </a:solidFill>
                  </a:rPr>
                  <a:t>N</a:t>
                </a:r>
              </a:p>
            </p:txBody>
          </p:sp>
          <p:sp>
            <p:nvSpPr>
              <p:cNvPr id="191" name="Text Box 52">
                <a:extLst>
                  <a:ext uri="{FF2B5EF4-FFF2-40B4-BE49-F238E27FC236}">
                    <a16:creationId xmlns:a16="http://schemas.microsoft.com/office/drawing/2014/main" id="{430C3E37-8F07-78FE-C267-6E46DAE1F69E}"/>
                  </a:ext>
                </a:extLst>
              </p:cNvPr>
              <p:cNvSpPr txBox="1">
                <a:spLocks noChangeArrowheads="1"/>
              </p:cNvSpPr>
              <p:nvPr/>
            </p:nvSpPr>
            <p:spPr bwMode="auto">
              <a:xfrm>
                <a:off x="2164" y="2866"/>
                <a:ext cx="255" cy="288"/>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9525">
                    <a:solidFill>
                      <a:srgbClr val="FF0066"/>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400">
                    <a:solidFill>
                      <a:srgbClr val="FF0066"/>
                    </a:solidFill>
                  </a:rPr>
                  <a:t>N</a:t>
                </a:r>
              </a:p>
            </p:txBody>
          </p:sp>
          <p:sp>
            <p:nvSpPr>
              <p:cNvPr id="192" name="Text Box 53">
                <a:extLst>
                  <a:ext uri="{FF2B5EF4-FFF2-40B4-BE49-F238E27FC236}">
                    <a16:creationId xmlns:a16="http://schemas.microsoft.com/office/drawing/2014/main" id="{40D24620-F020-7CB3-E08E-3434633DC312}"/>
                  </a:ext>
                </a:extLst>
              </p:cNvPr>
              <p:cNvSpPr txBox="1">
                <a:spLocks noChangeArrowheads="1"/>
              </p:cNvSpPr>
              <p:nvPr/>
            </p:nvSpPr>
            <p:spPr bwMode="auto">
              <a:xfrm>
                <a:off x="2172" y="2583"/>
                <a:ext cx="305" cy="288"/>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9525">
                    <a:solidFill>
                      <a:srgbClr val="FF0066"/>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400" dirty="0">
                    <a:solidFill>
                      <a:srgbClr val="FF0066"/>
                    </a:solidFill>
                  </a:rPr>
                  <a:t>P</a:t>
                </a:r>
              </a:p>
            </p:txBody>
          </p:sp>
          <p:sp>
            <p:nvSpPr>
              <p:cNvPr id="193" name="Line 55">
                <a:extLst>
                  <a:ext uri="{FF2B5EF4-FFF2-40B4-BE49-F238E27FC236}">
                    <a16:creationId xmlns:a16="http://schemas.microsoft.com/office/drawing/2014/main" id="{6C5D7379-3B25-CB98-2FF5-6A99C51AEF36}"/>
                  </a:ext>
                </a:extLst>
              </p:cNvPr>
              <p:cNvSpPr>
                <a:spLocks noChangeShapeType="1"/>
              </p:cNvSpPr>
              <p:nvPr/>
            </p:nvSpPr>
            <p:spPr bwMode="auto">
              <a:xfrm rot="21575287" flipV="1">
                <a:off x="2286" y="2095"/>
                <a:ext cx="2" cy="211"/>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94" name="Line 58">
                <a:extLst>
                  <a:ext uri="{FF2B5EF4-FFF2-40B4-BE49-F238E27FC236}">
                    <a16:creationId xmlns:a16="http://schemas.microsoft.com/office/drawing/2014/main" id="{BAB856A2-1DEA-277B-3E81-98E745DAAE94}"/>
                  </a:ext>
                </a:extLst>
              </p:cNvPr>
              <p:cNvSpPr>
                <a:spLocks noChangeShapeType="1"/>
              </p:cNvSpPr>
              <p:nvPr/>
            </p:nvSpPr>
            <p:spPr bwMode="auto">
              <a:xfrm rot="-10725661" flipH="1" flipV="1">
                <a:off x="2293" y="3111"/>
                <a:ext cx="5" cy="211"/>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95" name="Line 60">
                <a:extLst>
                  <a:ext uri="{FF2B5EF4-FFF2-40B4-BE49-F238E27FC236}">
                    <a16:creationId xmlns:a16="http://schemas.microsoft.com/office/drawing/2014/main" id="{F32DF39D-7074-66E2-3BF5-69EA81FBF8BC}"/>
                  </a:ext>
                </a:extLst>
              </p:cNvPr>
              <p:cNvSpPr>
                <a:spLocks noChangeShapeType="1"/>
              </p:cNvSpPr>
              <p:nvPr/>
            </p:nvSpPr>
            <p:spPr bwMode="auto">
              <a:xfrm flipH="1">
                <a:off x="1830" y="2712"/>
                <a:ext cx="240"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96" name="Oval 102">
                <a:extLst>
                  <a:ext uri="{FF2B5EF4-FFF2-40B4-BE49-F238E27FC236}">
                    <a16:creationId xmlns:a16="http://schemas.microsoft.com/office/drawing/2014/main" id="{499DBAB8-015C-6394-F628-6C81578B1C20}"/>
                  </a:ext>
                </a:extLst>
              </p:cNvPr>
              <p:cNvSpPr>
                <a:spLocks noChangeArrowheads="1"/>
              </p:cNvSpPr>
              <p:nvPr/>
            </p:nvSpPr>
            <p:spPr bwMode="auto">
              <a:xfrm rot="-24713">
                <a:off x="1765" y="2685"/>
                <a:ext cx="61" cy="59"/>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bg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97" name="Oval 103">
                <a:extLst>
                  <a:ext uri="{FF2B5EF4-FFF2-40B4-BE49-F238E27FC236}">
                    <a16:creationId xmlns:a16="http://schemas.microsoft.com/office/drawing/2014/main" id="{5DE13DC8-F0ED-B130-EAC9-4A7B831BFDFF}"/>
                  </a:ext>
                </a:extLst>
              </p:cNvPr>
              <p:cNvSpPr>
                <a:spLocks noChangeArrowheads="1"/>
              </p:cNvSpPr>
              <p:nvPr/>
            </p:nvSpPr>
            <p:spPr bwMode="auto">
              <a:xfrm rot="-24713">
                <a:off x="2257" y="2035"/>
                <a:ext cx="61" cy="59"/>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bg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98" name="Oval 104">
                <a:extLst>
                  <a:ext uri="{FF2B5EF4-FFF2-40B4-BE49-F238E27FC236}">
                    <a16:creationId xmlns:a16="http://schemas.microsoft.com/office/drawing/2014/main" id="{D6B34D37-E523-B9BA-E514-9F16B7396CDB}"/>
                  </a:ext>
                </a:extLst>
              </p:cNvPr>
              <p:cNvSpPr>
                <a:spLocks noChangeArrowheads="1"/>
              </p:cNvSpPr>
              <p:nvPr/>
            </p:nvSpPr>
            <p:spPr bwMode="auto">
              <a:xfrm rot="-24713">
                <a:off x="2265" y="3319"/>
                <a:ext cx="61" cy="59"/>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bg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grpSp>
      <p:sp>
        <p:nvSpPr>
          <p:cNvPr id="172" name="Text Box 96">
            <a:extLst>
              <a:ext uri="{FF2B5EF4-FFF2-40B4-BE49-F238E27FC236}">
                <a16:creationId xmlns:a16="http://schemas.microsoft.com/office/drawing/2014/main" id="{053AD3E0-BFA8-3387-B862-3EC8BFC19F06}"/>
              </a:ext>
            </a:extLst>
          </p:cNvPr>
          <p:cNvSpPr txBox="1">
            <a:spLocks noChangeArrowheads="1"/>
          </p:cNvSpPr>
          <p:nvPr/>
        </p:nvSpPr>
        <p:spPr bwMode="auto">
          <a:xfrm>
            <a:off x="4172117" y="1964952"/>
            <a:ext cx="3240368"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r>
              <a:rPr lang="zh-CN" altLang="en-US" dirty="0">
                <a:solidFill>
                  <a:srgbClr val="FF0066"/>
                </a:solidFill>
              </a:rPr>
              <a:t>符号</a:t>
            </a:r>
          </a:p>
        </p:txBody>
      </p:sp>
      <p:grpSp>
        <p:nvGrpSpPr>
          <p:cNvPr id="7" name="组合 6">
            <a:extLst>
              <a:ext uri="{FF2B5EF4-FFF2-40B4-BE49-F238E27FC236}">
                <a16:creationId xmlns:a16="http://schemas.microsoft.com/office/drawing/2014/main" id="{DE113574-A720-86EA-7818-9853A2CBBCE8}"/>
              </a:ext>
            </a:extLst>
          </p:cNvPr>
          <p:cNvGrpSpPr/>
          <p:nvPr/>
        </p:nvGrpSpPr>
        <p:grpSpPr>
          <a:xfrm>
            <a:off x="4560133" y="2749452"/>
            <a:ext cx="2014537" cy="2565400"/>
            <a:chOff x="4560133" y="2749452"/>
            <a:chExt cx="2014537" cy="2565400"/>
          </a:xfrm>
        </p:grpSpPr>
        <p:sp>
          <p:nvSpPr>
            <p:cNvPr id="218" name="Text Box 7">
              <a:extLst>
                <a:ext uri="{FF2B5EF4-FFF2-40B4-BE49-F238E27FC236}">
                  <a16:creationId xmlns:a16="http://schemas.microsoft.com/office/drawing/2014/main" id="{39622F78-3D64-7098-67AC-68C3C6B9227D}"/>
                </a:ext>
              </a:extLst>
            </p:cNvPr>
            <p:cNvSpPr txBox="1">
              <a:spLocks noChangeArrowheads="1"/>
            </p:cNvSpPr>
            <p:nvPr/>
          </p:nvSpPr>
          <p:spPr bwMode="auto">
            <a:xfrm>
              <a:off x="5355470" y="4795740"/>
              <a:ext cx="990600" cy="519112"/>
            </a:xfrm>
            <a:prstGeom prst="rect">
              <a:avLst/>
            </a:prstGeom>
            <a:noFill/>
            <a:ln>
              <a:noFill/>
            </a:ln>
            <a:effectLst/>
            <a:extLst>
              <a:ext uri="{909E8E84-426E-40DD-AFC4-6F175D3DCCD1}">
                <a14:hiddenFill xmlns:a14="http://schemas.microsoft.com/office/drawing/2010/main">
                  <a:solidFill>
                    <a:srgbClr val="CCFFFF"/>
                  </a:solidFill>
                </a14:hiddenFill>
              </a:ext>
              <a:ext uri="{91240B29-F687-4F45-9708-019B960494DF}">
                <a14:hiddenLine xmlns:a14="http://schemas.microsoft.com/office/drawing/2010/main" w="9525">
                  <a:solidFill>
                    <a:srgbClr val="0033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a:solidFill>
                    <a:srgbClr val="0033CC"/>
                  </a:solidFill>
                </a:rPr>
                <a:t>NPN</a:t>
              </a:r>
              <a:endParaRPr lang="en-US" altLang="zh-CN" b="0">
                <a:solidFill>
                  <a:srgbClr val="0033CC"/>
                </a:solidFill>
              </a:endParaRPr>
            </a:p>
          </p:txBody>
        </p:sp>
        <p:sp>
          <p:nvSpPr>
            <p:cNvPr id="219" name="Text Box 63">
              <a:extLst>
                <a:ext uri="{FF2B5EF4-FFF2-40B4-BE49-F238E27FC236}">
                  <a16:creationId xmlns:a16="http://schemas.microsoft.com/office/drawing/2014/main" id="{558C4AEB-2C46-0B24-036C-379534C8EC89}"/>
                </a:ext>
              </a:extLst>
            </p:cNvPr>
            <p:cNvSpPr txBox="1">
              <a:spLocks noChangeArrowheads="1"/>
            </p:cNvSpPr>
            <p:nvPr/>
          </p:nvSpPr>
          <p:spPr bwMode="auto">
            <a:xfrm>
              <a:off x="4560133" y="3549552"/>
              <a:ext cx="358775"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spcBef>
                  <a:spcPct val="50000"/>
                </a:spcBef>
              </a:pPr>
              <a:r>
                <a:rPr kumimoji="0" lang="en-US" altLang="zh-CN">
                  <a:solidFill>
                    <a:srgbClr val="FF0066"/>
                  </a:solidFill>
                </a:rPr>
                <a:t>b</a:t>
              </a:r>
            </a:p>
          </p:txBody>
        </p:sp>
        <p:sp>
          <p:nvSpPr>
            <p:cNvPr id="220" name="Line 64">
              <a:extLst>
                <a:ext uri="{FF2B5EF4-FFF2-40B4-BE49-F238E27FC236}">
                  <a16:creationId xmlns:a16="http://schemas.microsoft.com/office/drawing/2014/main" id="{96C91491-D4D7-A32F-0083-794E8B0B6561}"/>
                </a:ext>
              </a:extLst>
            </p:cNvPr>
            <p:cNvSpPr>
              <a:spLocks noChangeShapeType="1"/>
            </p:cNvSpPr>
            <p:nvPr/>
          </p:nvSpPr>
          <p:spPr bwMode="auto">
            <a:xfrm>
              <a:off x="6009520" y="3343177"/>
              <a:ext cx="0" cy="401638"/>
            </a:xfrm>
            <a:prstGeom prst="line">
              <a:avLst/>
            </a:prstGeom>
            <a:noFill/>
            <a:ln w="38100">
              <a:solidFill>
                <a:srgbClr val="0033CC"/>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21" name="Line 65">
              <a:extLst>
                <a:ext uri="{FF2B5EF4-FFF2-40B4-BE49-F238E27FC236}">
                  <a16:creationId xmlns:a16="http://schemas.microsoft.com/office/drawing/2014/main" id="{8896E94F-FDFC-62A0-B02C-8A9DBE2C5750}"/>
                </a:ext>
              </a:extLst>
            </p:cNvPr>
            <p:cNvSpPr>
              <a:spLocks noChangeShapeType="1"/>
            </p:cNvSpPr>
            <p:nvPr/>
          </p:nvSpPr>
          <p:spPr bwMode="auto">
            <a:xfrm>
              <a:off x="5109408" y="3673377"/>
              <a:ext cx="347662" cy="0"/>
            </a:xfrm>
            <a:prstGeom prst="line">
              <a:avLst/>
            </a:prstGeom>
            <a:noFill/>
            <a:ln w="38100">
              <a:solidFill>
                <a:srgbClr val="0033CC"/>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22" name="Rectangle 66">
              <a:extLst>
                <a:ext uri="{FF2B5EF4-FFF2-40B4-BE49-F238E27FC236}">
                  <a16:creationId xmlns:a16="http://schemas.microsoft.com/office/drawing/2014/main" id="{C3C535A7-3140-3871-28CB-510BA4B5E06B}"/>
                </a:ext>
              </a:extLst>
            </p:cNvPr>
            <p:cNvSpPr>
              <a:spLocks noChangeArrowheads="1"/>
            </p:cNvSpPr>
            <p:nvPr/>
          </p:nvSpPr>
          <p:spPr bwMode="auto">
            <a:xfrm>
              <a:off x="5068133" y="3084415"/>
              <a:ext cx="442912"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kumimoji="0" lang="en-US" altLang="zh-CN" i="1">
                  <a:solidFill>
                    <a:srgbClr val="0033CC"/>
                  </a:solidFill>
                </a:rPr>
                <a:t>i</a:t>
              </a:r>
              <a:r>
                <a:rPr kumimoji="0" lang="en-US" altLang="zh-CN" baseline="-25000">
                  <a:solidFill>
                    <a:srgbClr val="0033CC"/>
                  </a:solidFill>
                </a:rPr>
                <a:t>B</a:t>
              </a:r>
            </a:p>
          </p:txBody>
        </p:sp>
        <p:sp>
          <p:nvSpPr>
            <p:cNvPr id="223" name="Rectangle 67">
              <a:extLst>
                <a:ext uri="{FF2B5EF4-FFF2-40B4-BE49-F238E27FC236}">
                  <a16:creationId xmlns:a16="http://schemas.microsoft.com/office/drawing/2014/main" id="{24A3F8F8-803B-0FB3-4066-17E8AC278C2A}"/>
                </a:ext>
              </a:extLst>
            </p:cNvPr>
            <p:cNvSpPr>
              <a:spLocks noChangeArrowheads="1"/>
            </p:cNvSpPr>
            <p:nvPr/>
          </p:nvSpPr>
          <p:spPr bwMode="auto">
            <a:xfrm>
              <a:off x="6117470" y="3265390"/>
              <a:ext cx="457200"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kumimoji="0" lang="en-US" altLang="zh-CN" i="1">
                  <a:solidFill>
                    <a:srgbClr val="0033CC"/>
                  </a:solidFill>
                </a:rPr>
                <a:t>i</a:t>
              </a:r>
              <a:r>
                <a:rPr kumimoji="0" lang="en-US" altLang="zh-CN" baseline="-25000">
                  <a:solidFill>
                    <a:srgbClr val="0033CC"/>
                  </a:solidFill>
                </a:rPr>
                <a:t>C</a:t>
              </a:r>
            </a:p>
          </p:txBody>
        </p:sp>
        <p:sp>
          <p:nvSpPr>
            <p:cNvPr id="224" name="Text Box 68">
              <a:extLst>
                <a:ext uri="{FF2B5EF4-FFF2-40B4-BE49-F238E27FC236}">
                  <a16:creationId xmlns:a16="http://schemas.microsoft.com/office/drawing/2014/main" id="{F5F1B7B9-D3B5-01C4-D405-F465E734507F}"/>
                </a:ext>
              </a:extLst>
            </p:cNvPr>
            <p:cNvSpPr txBox="1">
              <a:spLocks noChangeArrowheads="1"/>
            </p:cNvSpPr>
            <p:nvPr/>
          </p:nvSpPr>
          <p:spPr bwMode="auto">
            <a:xfrm>
              <a:off x="5976183" y="4295677"/>
              <a:ext cx="358775"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spcBef>
                  <a:spcPct val="50000"/>
                </a:spcBef>
              </a:pPr>
              <a:r>
                <a:rPr kumimoji="0" lang="en-US" altLang="zh-CN">
                  <a:solidFill>
                    <a:srgbClr val="FF0066"/>
                  </a:solidFill>
                </a:rPr>
                <a:t>e</a:t>
              </a:r>
            </a:p>
          </p:txBody>
        </p:sp>
        <p:sp>
          <p:nvSpPr>
            <p:cNvPr id="225" name="Text Box 69">
              <a:extLst>
                <a:ext uri="{FF2B5EF4-FFF2-40B4-BE49-F238E27FC236}">
                  <a16:creationId xmlns:a16="http://schemas.microsoft.com/office/drawing/2014/main" id="{E17E812B-43B0-3D51-DF3C-709E78E5C05D}"/>
                </a:ext>
              </a:extLst>
            </p:cNvPr>
            <p:cNvSpPr txBox="1">
              <a:spLocks noChangeArrowheads="1"/>
            </p:cNvSpPr>
            <p:nvPr/>
          </p:nvSpPr>
          <p:spPr bwMode="auto">
            <a:xfrm>
              <a:off x="5960308" y="2749452"/>
              <a:ext cx="358775"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spcBef>
                  <a:spcPct val="50000"/>
                </a:spcBef>
              </a:pPr>
              <a:r>
                <a:rPr kumimoji="0" lang="en-US" altLang="zh-CN">
                  <a:solidFill>
                    <a:srgbClr val="FF0066"/>
                  </a:solidFill>
                </a:rPr>
                <a:t>c</a:t>
              </a:r>
            </a:p>
          </p:txBody>
        </p:sp>
        <p:grpSp>
          <p:nvGrpSpPr>
            <p:cNvPr id="226" name="Group 101">
              <a:extLst>
                <a:ext uri="{FF2B5EF4-FFF2-40B4-BE49-F238E27FC236}">
                  <a16:creationId xmlns:a16="http://schemas.microsoft.com/office/drawing/2014/main" id="{8BB0183B-7B4A-315E-7077-B3EA2EC72F3B}"/>
                </a:ext>
              </a:extLst>
            </p:cNvPr>
            <p:cNvGrpSpPr>
              <a:grpSpLocks/>
            </p:cNvGrpSpPr>
            <p:nvPr/>
          </p:nvGrpSpPr>
          <p:grpSpPr bwMode="auto">
            <a:xfrm>
              <a:off x="5074483" y="3170140"/>
              <a:ext cx="846137" cy="1468437"/>
              <a:chOff x="4632" y="769"/>
              <a:chExt cx="533" cy="925"/>
            </a:xfrm>
          </p:grpSpPr>
          <p:sp>
            <p:nvSpPr>
              <p:cNvPr id="227" name="Oval 92">
                <a:extLst>
                  <a:ext uri="{FF2B5EF4-FFF2-40B4-BE49-F238E27FC236}">
                    <a16:creationId xmlns:a16="http://schemas.microsoft.com/office/drawing/2014/main" id="{2006019E-FF7D-BEEE-34E3-60EA06921B2F}"/>
                  </a:ext>
                </a:extLst>
              </p:cNvPr>
              <p:cNvSpPr>
                <a:spLocks noChangeArrowheads="1"/>
              </p:cNvSpPr>
              <p:nvPr/>
            </p:nvSpPr>
            <p:spPr bwMode="auto">
              <a:xfrm>
                <a:off x="4632" y="1167"/>
                <a:ext cx="58" cy="65"/>
              </a:xfrm>
              <a:prstGeom prst="ellipse">
                <a:avLst/>
              </a:prstGeom>
              <a:noFill/>
              <a:ln w="2857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28" name="Line 93">
                <a:extLst>
                  <a:ext uri="{FF2B5EF4-FFF2-40B4-BE49-F238E27FC236}">
                    <a16:creationId xmlns:a16="http://schemas.microsoft.com/office/drawing/2014/main" id="{80BCBEE1-980C-2777-21FE-B5C4F533468C}"/>
                  </a:ext>
                </a:extLst>
              </p:cNvPr>
              <p:cNvSpPr>
                <a:spLocks noChangeShapeType="1"/>
              </p:cNvSpPr>
              <p:nvPr/>
            </p:nvSpPr>
            <p:spPr bwMode="auto">
              <a:xfrm>
                <a:off x="4950" y="1067"/>
                <a:ext cx="0" cy="282"/>
              </a:xfrm>
              <a:prstGeom prst="line">
                <a:avLst/>
              </a:prstGeom>
              <a:noFill/>
              <a:ln w="381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zh-CN" altLang="en-US"/>
              </a:p>
            </p:txBody>
          </p:sp>
          <p:sp>
            <p:nvSpPr>
              <p:cNvPr id="229" name="Line 94">
                <a:extLst>
                  <a:ext uri="{FF2B5EF4-FFF2-40B4-BE49-F238E27FC236}">
                    <a16:creationId xmlns:a16="http://schemas.microsoft.com/office/drawing/2014/main" id="{5AE6366C-8388-23F6-07DC-896E812E5EF2}"/>
                  </a:ext>
                </a:extLst>
              </p:cNvPr>
              <p:cNvSpPr>
                <a:spLocks noChangeShapeType="1"/>
              </p:cNvSpPr>
              <p:nvPr/>
            </p:nvSpPr>
            <p:spPr bwMode="auto">
              <a:xfrm flipV="1">
                <a:off x="4950" y="1075"/>
                <a:ext cx="187" cy="94"/>
              </a:xfrm>
              <a:prstGeom prst="line">
                <a:avLst/>
              </a:prstGeom>
              <a:noFill/>
              <a:ln w="381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zh-CN" altLang="en-US"/>
              </a:p>
            </p:txBody>
          </p:sp>
          <p:sp>
            <p:nvSpPr>
              <p:cNvPr id="230" name="Line 95">
                <a:extLst>
                  <a:ext uri="{FF2B5EF4-FFF2-40B4-BE49-F238E27FC236}">
                    <a16:creationId xmlns:a16="http://schemas.microsoft.com/office/drawing/2014/main" id="{66D0466F-25C1-6D3C-47C2-3A4EE8A76DD9}"/>
                  </a:ext>
                </a:extLst>
              </p:cNvPr>
              <p:cNvSpPr>
                <a:spLocks noChangeShapeType="1"/>
              </p:cNvSpPr>
              <p:nvPr/>
            </p:nvSpPr>
            <p:spPr bwMode="auto">
              <a:xfrm>
                <a:off x="4950" y="1232"/>
                <a:ext cx="192" cy="119"/>
              </a:xfrm>
              <a:prstGeom prst="line">
                <a:avLst/>
              </a:prstGeom>
              <a:noFill/>
              <a:ln w="38100">
                <a:solidFill>
                  <a:schemeClr val="tx1"/>
                </a:solidFill>
                <a:round/>
                <a:headEnd/>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zh-CN" altLang="en-US"/>
              </a:p>
            </p:txBody>
          </p:sp>
          <p:sp>
            <p:nvSpPr>
              <p:cNvPr id="231" name="Line 96">
                <a:extLst>
                  <a:ext uri="{FF2B5EF4-FFF2-40B4-BE49-F238E27FC236}">
                    <a16:creationId xmlns:a16="http://schemas.microsoft.com/office/drawing/2014/main" id="{622303AC-59CE-B492-FD69-E2BC3B9CAF54}"/>
                  </a:ext>
                </a:extLst>
              </p:cNvPr>
              <p:cNvSpPr>
                <a:spLocks noChangeShapeType="1"/>
              </p:cNvSpPr>
              <p:nvPr/>
            </p:nvSpPr>
            <p:spPr bwMode="auto">
              <a:xfrm flipH="1">
                <a:off x="4686" y="1200"/>
                <a:ext cx="264" cy="0"/>
              </a:xfrm>
              <a:prstGeom prst="line">
                <a:avLst/>
              </a:prstGeom>
              <a:noFill/>
              <a:ln w="254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zh-CN" altLang="en-US"/>
              </a:p>
            </p:txBody>
          </p:sp>
          <p:sp>
            <p:nvSpPr>
              <p:cNvPr id="232" name="Line 97">
                <a:extLst>
                  <a:ext uri="{FF2B5EF4-FFF2-40B4-BE49-F238E27FC236}">
                    <a16:creationId xmlns:a16="http://schemas.microsoft.com/office/drawing/2014/main" id="{5FE217DC-BBE1-07A8-E4BB-C50FD9253500}"/>
                  </a:ext>
                </a:extLst>
              </p:cNvPr>
              <p:cNvSpPr>
                <a:spLocks noChangeShapeType="1"/>
              </p:cNvSpPr>
              <p:nvPr/>
            </p:nvSpPr>
            <p:spPr bwMode="auto">
              <a:xfrm flipV="1">
                <a:off x="5136" y="831"/>
                <a:ext cx="0" cy="251"/>
              </a:xfrm>
              <a:prstGeom prst="line">
                <a:avLst/>
              </a:prstGeom>
              <a:noFill/>
              <a:ln w="254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zh-CN" altLang="en-US"/>
              </a:p>
            </p:txBody>
          </p:sp>
          <p:sp>
            <p:nvSpPr>
              <p:cNvPr id="233" name="Line 98">
                <a:extLst>
                  <a:ext uri="{FF2B5EF4-FFF2-40B4-BE49-F238E27FC236}">
                    <a16:creationId xmlns:a16="http://schemas.microsoft.com/office/drawing/2014/main" id="{A1C90A06-735D-D093-3997-0BE2EEF710AD}"/>
                  </a:ext>
                </a:extLst>
              </p:cNvPr>
              <p:cNvSpPr>
                <a:spLocks noChangeShapeType="1"/>
              </p:cNvSpPr>
              <p:nvPr/>
            </p:nvSpPr>
            <p:spPr bwMode="auto">
              <a:xfrm>
                <a:off x="5137" y="1347"/>
                <a:ext cx="0" cy="283"/>
              </a:xfrm>
              <a:prstGeom prst="line">
                <a:avLst/>
              </a:prstGeom>
              <a:noFill/>
              <a:ln w="254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zh-CN" altLang="en-US"/>
              </a:p>
            </p:txBody>
          </p:sp>
          <p:sp>
            <p:nvSpPr>
              <p:cNvPr id="234" name="Oval 99">
                <a:extLst>
                  <a:ext uri="{FF2B5EF4-FFF2-40B4-BE49-F238E27FC236}">
                    <a16:creationId xmlns:a16="http://schemas.microsoft.com/office/drawing/2014/main" id="{6787B328-20D1-3445-952A-429D2699AD3B}"/>
                  </a:ext>
                </a:extLst>
              </p:cNvPr>
              <p:cNvSpPr>
                <a:spLocks noChangeArrowheads="1"/>
              </p:cNvSpPr>
              <p:nvPr/>
            </p:nvSpPr>
            <p:spPr bwMode="auto">
              <a:xfrm>
                <a:off x="5106" y="769"/>
                <a:ext cx="58" cy="63"/>
              </a:xfrm>
              <a:prstGeom prst="ellipse">
                <a:avLst/>
              </a:prstGeom>
              <a:noFill/>
              <a:ln w="2857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35" name="Oval 100">
                <a:extLst>
                  <a:ext uri="{FF2B5EF4-FFF2-40B4-BE49-F238E27FC236}">
                    <a16:creationId xmlns:a16="http://schemas.microsoft.com/office/drawing/2014/main" id="{AA06AE47-C2C2-80D3-19F5-40E2FF80AEB3}"/>
                  </a:ext>
                </a:extLst>
              </p:cNvPr>
              <p:cNvSpPr>
                <a:spLocks noChangeArrowheads="1"/>
              </p:cNvSpPr>
              <p:nvPr/>
            </p:nvSpPr>
            <p:spPr bwMode="auto">
              <a:xfrm>
                <a:off x="5108" y="1631"/>
                <a:ext cx="57" cy="63"/>
              </a:xfrm>
              <a:prstGeom prst="ellipse">
                <a:avLst/>
              </a:prstGeom>
              <a:noFill/>
              <a:ln w="2857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grpSp>
      <p:sp>
        <p:nvSpPr>
          <p:cNvPr id="70" name="文本框 69">
            <a:extLst>
              <a:ext uri="{FF2B5EF4-FFF2-40B4-BE49-F238E27FC236}">
                <a16:creationId xmlns:a16="http://schemas.microsoft.com/office/drawing/2014/main" id="{9BA2F3FA-8155-8382-2E51-8A44838A4E8F}"/>
              </a:ext>
            </a:extLst>
          </p:cNvPr>
          <p:cNvSpPr txBox="1"/>
          <p:nvPr/>
        </p:nvSpPr>
        <p:spPr>
          <a:xfrm>
            <a:off x="7288569" y="3113856"/>
            <a:ext cx="4831198" cy="1661993"/>
          </a:xfrm>
          <a:prstGeom prst="rect">
            <a:avLst/>
          </a:prstGeom>
          <a:noFill/>
        </p:spPr>
        <p:txBody>
          <a:bodyPr wrap="square" rtlCol="0">
            <a:spAutoFit/>
          </a:bodyPr>
          <a:lstStyle/>
          <a:p>
            <a:pPr marL="457200" indent="-457200">
              <a:spcBef>
                <a:spcPts val="1800"/>
              </a:spcBef>
              <a:buFont typeface="Lucida Grande" panose="020B0600040502020204" pitchFamily="34" charset="0"/>
              <a:buChar char="▪"/>
            </a:pPr>
            <a:r>
              <a:rPr kumimoji="1" lang="zh-CN" altLang="en-US" sz="2400" dirty="0">
                <a:latin typeface="Songti SC" panose="02010600040101010101" pitchFamily="2" charset="-122"/>
                <a:ea typeface="Songti SC" panose="02010600040101010101" pitchFamily="2" charset="-122"/>
              </a:rPr>
              <a:t>三层：发射区、基区、集电区</a:t>
            </a:r>
            <a:endParaRPr kumimoji="1" lang="en-US" altLang="zh-CN" sz="2400" dirty="0">
              <a:latin typeface="Songti SC" panose="02010600040101010101" pitchFamily="2" charset="-122"/>
              <a:ea typeface="Songti SC" panose="02010600040101010101" pitchFamily="2" charset="-122"/>
            </a:endParaRPr>
          </a:p>
          <a:p>
            <a:pPr marL="457200" indent="-457200">
              <a:spcBef>
                <a:spcPts val="1800"/>
              </a:spcBef>
              <a:buFont typeface="Lucida Grande" panose="020B0600040502020204" pitchFamily="34" charset="0"/>
              <a:buChar char="▪"/>
            </a:pPr>
            <a:r>
              <a:rPr kumimoji="1" lang="zh-CN" altLang="en-US" sz="2400" dirty="0">
                <a:latin typeface="Songti SC" panose="02010600040101010101" pitchFamily="2" charset="-122"/>
                <a:ea typeface="Songti SC" panose="02010600040101010101" pitchFamily="2" charset="-122"/>
              </a:rPr>
              <a:t>两结：发射结、集电结</a:t>
            </a:r>
            <a:endParaRPr kumimoji="1" lang="en-US" altLang="zh-CN" sz="2400" dirty="0">
              <a:latin typeface="Songti SC" panose="02010600040101010101" pitchFamily="2" charset="-122"/>
              <a:ea typeface="Songti SC" panose="02010600040101010101" pitchFamily="2" charset="-122"/>
            </a:endParaRPr>
          </a:p>
          <a:p>
            <a:pPr marL="457200" indent="-457200">
              <a:spcBef>
                <a:spcPts val="1800"/>
              </a:spcBef>
              <a:buFont typeface="Lucida Grande" panose="020B0600040502020204" pitchFamily="34" charset="0"/>
              <a:buChar char="▪"/>
            </a:pPr>
            <a:r>
              <a:rPr kumimoji="1" lang="zh-CN" altLang="en-US" sz="2400" dirty="0">
                <a:latin typeface="Songti SC" panose="02010600040101010101" pitchFamily="2" charset="-122"/>
                <a:ea typeface="Songti SC" panose="02010600040101010101" pitchFamily="2" charset="-122"/>
              </a:rPr>
              <a:t>三端：发射级、基级、集电极</a:t>
            </a:r>
            <a:endParaRPr kumimoji="1" lang="en-US" altLang="zh-CN" sz="2400" dirty="0">
              <a:latin typeface="Songti SC" panose="02010600040101010101" pitchFamily="2" charset="-122"/>
              <a:ea typeface="Songti SC" panose="02010600040101010101" pitchFamily="2" charset="-122"/>
            </a:endParaRPr>
          </a:p>
        </p:txBody>
      </p:sp>
      <p:sp>
        <p:nvSpPr>
          <p:cNvPr id="6" name="灯片编号占位符 5">
            <a:extLst>
              <a:ext uri="{FF2B5EF4-FFF2-40B4-BE49-F238E27FC236}">
                <a16:creationId xmlns:a16="http://schemas.microsoft.com/office/drawing/2014/main" id="{97F2086D-985A-05E8-0D84-1146CE37F070}"/>
              </a:ext>
            </a:extLst>
          </p:cNvPr>
          <p:cNvSpPr>
            <a:spLocks noGrp="1"/>
          </p:cNvSpPr>
          <p:nvPr>
            <p:ph type="sldNum" sz="quarter" idx="12"/>
          </p:nvPr>
        </p:nvSpPr>
        <p:spPr/>
        <p:txBody>
          <a:bodyPr/>
          <a:lstStyle/>
          <a:p>
            <a:fld id="{392CBAA0-59E6-204E-8F03-85E5040D48B8}" type="slidenum">
              <a:rPr kumimoji="1" lang="zh-CN" altLang="en-US" smtClean="0"/>
              <a:t>25</a:t>
            </a:fld>
            <a:r>
              <a:rPr kumimoji="1" lang="en-US" altLang="zh-CN"/>
              <a:t>/132</a:t>
            </a:r>
            <a:endParaRPr kumimoji="1" lang="zh-CN" altLang="en-US" dirty="0"/>
          </a:p>
        </p:txBody>
      </p:sp>
    </p:spTree>
    <p:extLst>
      <p:ext uri="{BB962C8B-B14F-4D97-AF65-F5344CB8AC3E}">
        <p14:creationId xmlns:p14="http://schemas.microsoft.com/office/powerpoint/2010/main" val="326683328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70">
                                            <p:txEl>
                                              <p:pRg st="0" end="0"/>
                                            </p:txEl>
                                          </p:spTgt>
                                        </p:tgtEl>
                                        <p:attrNameLst>
                                          <p:attrName>style.visibility</p:attrName>
                                        </p:attrNameLst>
                                      </p:cBhvr>
                                      <p:to>
                                        <p:strVal val="visible"/>
                                      </p:to>
                                    </p:set>
                                    <p:animEffect transition="in" filter="wipe(left)">
                                      <p:cBhvr>
                                        <p:cTn id="7" dur="500"/>
                                        <p:tgtEl>
                                          <p:spTgt spid="70">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nodeType="clickEffect">
                                  <p:stCondLst>
                                    <p:cond delay="0"/>
                                  </p:stCondLst>
                                  <p:childTnLst>
                                    <p:set>
                                      <p:cBhvr>
                                        <p:cTn id="11" dur="1" fill="hold">
                                          <p:stCondLst>
                                            <p:cond delay="0"/>
                                          </p:stCondLst>
                                        </p:cTn>
                                        <p:tgtEl>
                                          <p:spTgt spid="70">
                                            <p:txEl>
                                              <p:pRg st="1" end="1"/>
                                            </p:txEl>
                                          </p:spTgt>
                                        </p:tgtEl>
                                        <p:attrNameLst>
                                          <p:attrName>style.visibility</p:attrName>
                                        </p:attrNameLst>
                                      </p:cBhvr>
                                      <p:to>
                                        <p:strVal val="visible"/>
                                      </p:to>
                                    </p:set>
                                    <p:animEffect transition="in" filter="wipe(left)">
                                      <p:cBhvr>
                                        <p:cTn id="12" dur="500"/>
                                        <p:tgtEl>
                                          <p:spTgt spid="70">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nodeType="clickEffect">
                                  <p:stCondLst>
                                    <p:cond delay="0"/>
                                  </p:stCondLst>
                                  <p:childTnLst>
                                    <p:set>
                                      <p:cBhvr>
                                        <p:cTn id="16" dur="1" fill="hold">
                                          <p:stCondLst>
                                            <p:cond delay="0"/>
                                          </p:stCondLst>
                                        </p:cTn>
                                        <p:tgtEl>
                                          <p:spTgt spid="70">
                                            <p:txEl>
                                              <p:pRg st="2" end="2"/>
                                            </p:txEl>
                                          </p:spTgt>
                                        </p:tgtEl>
                                        <p:attrNameLst>
                                          <p:attrName>style.visibility</p:attrName>
                                        </p:attrNameLst>
                                      </p:cBhvr>
                                      <p:to>
                                        <p:strVal val="visible"/>
                                      </p:to>
                                    </p:set>
                                    <p:animEffect transition="in" filter="wipe(left)">
                                      <p:cBhvr>
                                        <p:cTn id="17" dur="500"/>
                                        <p:tgtEl>
                                          <p:spTgt spid="70">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标题 3">
            <a:extLst>
              <a:ext uri="{FF2B5EF4-FFF2-40B4-BE49-F238E27FC236}">
                <a16:creationId xmlns:a16="http://schemas.microsoft.com/office/drawing/2014/main" id="{A3557054-D826-9F4E-A18F-AE9DEA5A0C65}"/>
              </a:ext>
            </a:extLst>
          </p:cNvPr>
          <p:cNvSpPr>
            <a:spLocks noGrp="1"/>
          </p:cNvSpPr>
          <p:nvPr>
            <p:ph type="title"/>
          </p:nvPr>
        </p:nvSpPr>
        <p:spPr/>
        <p:txBody>
          <a:bodyPr>
            <a:normAutofit/>
          </a:bodyPr>
          <a:lstStyle/>
          <a:p>
            <a:r>
              <a:rPr kumimoji="1" lang="en-US" altLang="zh-CN" dirty="0"/>
              <a:t>1.2</a:t>
            </a:r>
            <a:r>
              <a:rPr kumimoji="1" lang="zh-CN" altLang="en-US" dirty="0"/>
              <a:t> 半导体三极管的开关特性</a:t>
            </a:r>
          </a:p>
        </p:txBody>
      </p:sp>
      <mc:AlternateContent xmlns:mc="http://schemas.openxmlformats.org/markup-compatibility/2006" xmlns:a14="http://schemas.microsoft.com/office/drawing/2010/main">
        <mc:Choice Requires="a14">
          <p:sp>
            <p:nvSpPr>
              <p:cNvPr id="31" name="Text Box 4">
                <a:extLst>
                  <a:ext uri="{FF2B5EF4-FFF2-40B4-BE49-F238E27FC236}">
                    <a16:creationId xmlns:a16="http://schemas.microsoft.com/office/drawing/2014/main" id="{0ED0B83A-278E-B8AD-3270-EF8780D593E0}"/>
                  </a:ext>
                </a:extLst>
              </p:cNvPr>
              <p:cNvSpPr txBox="1">
                <a:spLocks noChangeArrowheads="1"/>
              </p:cNvSpPr>
              <p:nvPr/>
            </p:nvSpPr>
            <p:spPr bwMode="auto">
              <a:xfrm>
                <a:off x="4738705" y="995561"/>
                <a:ext cx="4963024" cy="2970044"/>
              </a:xfrm>
              <a:prstGeom prst="rect">
                <a:avLst/>
              </a:prstGeom>
              <a:noFill/>
              <a:ln>
                <a:noFill/>
              </a:ln>
              <a:effectLst/>
              <a:extLst>
                <a:ext uri="{909E8E84-426E-40DD-AFC4-6F175D3DCCD1}">
                  <a14:hiddenFill>
                    <a:solidFill>
                      <a:schemeClr val="accent1"/>
                    </a:solidFill>
                  </a14:hiddenFill>
                </a:ext>
                <a:ext uri="{91240B29-F687-4F45-9708-019B960494DF}">
                  <a14:hiddenLine w="9525">
                    <a:solidFill>
                      <a:schemeClr val="tx1"/>
                    </a:solidFill>
                    <a:miter lim="800000"/>
                    <a:headEnd/>
                    <a:tailEnd/>
                  </a14:hiddenLine>
                </a:ext>
                <a:ext uri="{AF507438-7753-43E0-B8FC-AC1667EBCBE1}">
                  <a14:hiddenEffects>
                    <a:effectLst>
                      <a:outerShdw dist="35921" dir="2700000" algn="ctr" rotWithShape="0">
                        <a:schemeClr val="bg2"/>
                      </a:outerShdw>
                    </a:effectLst>
                  </a14:hiddenEffects>
                </a:ext>
              </a:extLst>
            </p:spPr>
            <p:txBody>
              <a:bodyPr wrap="squar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dirty="0">
                    <a:solidFill>
                      <a:srgbClr val="0033CC"/>
                    </a:solidFill>
                    <a:cs typeface="Times New Roman" panose="02020603050405020304" pitchFamily="18" charset="0"/>
                  </a:rPr>
                  <a:t>① </a:t>
                </a:r>
                <a:r>
                  <a:rPr lang="zh-CN" altLang="en-US" dirty="0">
                    <a:solidFill>
                      <a:srgbClr val="0033CC"/>
                    </a:solidFill>
                  </a:rPr>
                  <a:t>外加正向电压</a:t>
                </a:r>
                <a:r>
                  <a:rPr lang="en-US" altLang="zh-CN" dirty="0">
                    <a:solidFill>
                      <a:srgbClr val="0033CC"/>
                    </a:solidFill>
                    <a:latin typeface="宋体" panose="02010600030101010101" pitchFamily="2" charset="-122"/>
                  </a:rPr>
                  <a:t>(</a:t>
                </a:r>
                <a:r>
                  <a:rPr lang="zh-CN" altLang="en-US" dirty="0">
                    <a:solidFill>
                      <a:srgbClr val="0033CC"/>
                    </a:solidFill>
                  </a:rPr>
                  <a:t>正偏</a:t>
                </a:r>
                <a:r>
                  <a:rPr lang="en-US" altLang="zh-CN" dirty="0">
                    <a:solidFill>
                      <a:srgbClr val="0033CC"/>
                    </a:solidFill>
                    <a:latin typeface="宋体" panose="02010600030101010101" pitchFamily="2" charset="-122"/>
                  </a:rPr>
                  <a:t>)</a:t>
                </a:r>
              </a:p>
              <a:p>
                <a:pPr marL="457200" indent="-457200">
                  <a:spcBef>
                    <a:spcPts val="600"/>
                  </a:spcBef>
                  <a:buFont typeface="Arial" panose="020B0604020202020204" pitchFamily="34" charset="0"/>
                  <a:buChar char="•"/>
                </a:pPr>
                <a14:m>
                  <m:oMath xmlns:m="http://schemas.openxmlformats.org/officeDocument/2006/math">
                    <m:sSub>
                      <m:sSubPr>
                        <m:ctrlPr>
                          <a:rPr lang="en-US" altLang="zh-CN" sz="2400" b="0" i="1" smtClean="0">
                            <a:solidFill>
                              <a:srgbClr val="FE0567"/>
                            </a:solidFill>
                            <a:latin typeface="Cambria Math" panose="02040503050406030204" pitchFamily="18" charset="0"/>
                            <a:ea typeface="KaiTi" panose="02010609060101010101" pitchFamily="49" charset="-122"/>
                          </a:rPr>
                        </m:ctrlPr>
                      </m:sSubPr>
                      <m:e>
                        <m:r>
                          <a:rPr lang="en-US" altLang="zh-CN" sz="2400" b="0" i="1" smtClean="0">
                            <a:solidFill>
                              <a:srgbClr val="FE0567"/>
                            </a:solidFill>
                            <a:latin typeface="Cambria Math" panose="02040503050406030204" pitchFamily="18" charset="0"/>
                            <a:ea typeface="KaiTi" panose="02010609060101010101" pitchFamily="49" charset="-122"/>
                          </a:rPr>
                          <m:t>𝑢</m:t>
                        </m:r>
                      </m:e>
                      <m:sub>
                        <m:r>
                          <a:rPr lang="en-US" altLang="zh-CN" sz="2400" b="0" i="1" smtClean="0">
                            <a:solidFill>
                              <a:srgbClr val="FE0567"/>
                            </a:solidFill>
                            <a:latin typeface="Cambria Math" panose="02040503050406030204" pitchFamily="18" charset="0"/>
                            <a:ea typeface="KaiTi" panose="02010609060101010101" pitchFamily="49" charset="-122"/>
                          </a:rPr>
                          <m:t>𝐵𝐸</m:t>
                        </m:r>
                      </m:sub>
                    </m:sSub>
                    <m:r>
                      <a:rPr lang="en-US" altLang="zh-CN" sz="2400" b="0" i="1" smtClean="0">
                        <a:solidFill>
                          <a:srgbClr val="FE0567"/>
                        </a:solidFill>
                        <a:latin typeface="Cambria Math" panose="02040503050406030204" pitchFamily="18" charset="0"/>
                        <a:ea typeface="KaiTi" panose="02010609060101010101" pitchFamily="49" charset="-122"/>
                      </a:rPr>
                      <m:t>&lt;</m:t>
                    </m:r>
                    <m:r>
                      <a:rPr lang="en-US" altLang="zh-CN" sz="2400" b="0" i="1">
                        <a:solidFill>
                          <a:srgbClr val="FE0567"/>
                        </a:solidFill>
                        <a:latin typeface="Cambria Math" panose="02040503050406030204" pitchFamily="18" charset="0"/>
                        <a:ea typeface="KaiTi" panose="02010609060101010101" pitchFamily="49" charset="-122"/>
                      </a:rPr>
                      <m:t>0.</m:t>
                    </m:r>
                    <m:r>
                      <a:rPr lang="en-US" altLang="zh-CN" sz="2400" b="0" i="1" smtClean="0">
                        <a:solidFill>
                          <a:srgbClr val="FE0567"/>
                        </a:solidFill>
                        <a:latin typeface="Cambria Math" panose="02040503050406030204" pitchFamily="18" charset="0"/>
                        <a:ea typeface="KaiTi" panose="02010609060101010101" pitchFamily="49" charset="-122"/>
                      </a:rPr>
                      <m:t>5</m:t>
                    </m:r>
                    <m:r>
                      <a:rPr lang="zh-CN" altLang="en-US" sz="2400" b="0" i="1">
                        <a:solidFill>
                          <a:srgbClr val="FE0567"/>
                        </a:solidFill>
                        <a:latin typeface="Cambria Math" panose="02040503050406030204" pitchFamily="18" charset="0"/>
                        <a:ea typeface="KaiTi" panose="02010609060101010101" pitchFamily="49" charset="-122"/>
                      </a:rPr>
                      <m:t> </m:t>
                    </m:r>
                    <m:r>
                      <a:rPr lang="en-US" altLang="zh-CN" sz="2400" b="0" i="1">
                        <a:solidFill>
                          <a:srgbClr val="FE0567"/>
                        </a:solidFill>
                        <a:latin typeface="Cambria Math" panose="02040503050406030204" pitchFamily="18" charset="0"/>
                        <a:ea typeface="KaiTi" panose="02010609060101010101" pitchFamily="49" charset="-122"/>
                      </a:rPr>
                      <m:t>𝑉</m:t>
                    </m:r>
                  </m:oMath>
                </a14:m>
                <a:r>
                  <a:rPr lang="zh-CN" altLang="en-US" sz="2400" b="0" dirty="0">
                    <a:latin typeface="KaiTi" panose="02010609060101010101" pitchFamily="49" charset="-122"/>
                    <a:ea typeface="KaiTi" panose="02010609060101010101" pitchFamily="49" charset="-122"/>
                  </a:rPr>
                  <a:t>时，工作在死区，仍处于截止状态</a:t>
                </a:r>
                <a:endParaRPr lang="en-US" altLang="zh-CN" sz="2400" b="0" dirty="0">
                  <a:latin typeface="KaiTi" panose="02010609060101010101" pitchFamily="49" charset="-122"/>
                  <a:ea typeface="KaiTi" panose="02010609060101010101" pitchFamily="49" charset="-122"/>
                </a:endParaRPr>
              </a:p>
              <a:p>
                <a:pPr marL="457200" indent="-457200">
                  <a:spcBef>
                    <a:spcPts val="600"/>
                  </a:spcBef>
                  <a:buFont typeface="Arial" panose="020B0604020202020204" pitchFamily="34" charset="0"/>
                  <a:buChar char="•"/>
                </a:pPr>
                <a14:m>
                  <m:oMath xmlns:m="http://schemas.openxmlformats.org/officeDocument/2006/math">
                    <m:sSub>
                      <m:sSubPr>
                        <m:ctrlPr>
                          <a:rPr lang="en-US" altLang="zh-CN" sz="2400" b="0" i="1" smtClean="0">
                            <a:solidFill>
                              <a:srgbClr val="FE0567"/>
                            </a:solidFill>
                            <a:latin typeface="Cambria Math" panose="02040503050406030204" pitchFamily="18" charset="0"/>
                            <a:ea typeface="KaiTi" panose="02010609060101010101" pitchFamily="49" charset="-122"/>
                          </a:rPr>
                        </m:ctrlPr>
                      </m:sSubPr>
                      <m:e>
                        <m:r>
                          <a:rPr lang="en-US" altLang="zh-CN" sz="2400" b="0" i="1" smtClean="0">
                            <a:solidFill>
                              <a:srgbClr val="FE0567"/>
                            </a:solidFill>
                            <a:latin typeface="Cambria Math" panose="02040503050406030204" pitchFamily="18" charset="0"/>
                            <a:ea typeface="KaiTi" panose="02010609060101010101" pitchFamily="49" charset="-122"/>
                          </a:rPr>
                          <m:t>𝑢</m:t>
                        </m:r>
                      </m:e>
                      <m:sub>
                        <m:r>
                          <a:rPr lang="en-US" altLang="zh-CN" sz="2400" b="0" i="1" smtClean="0">
                            <a:solidFill>
                              <a:srgbClr val="FE0567"/>
                            </a:solidFill>
                            <a:latin typeface="Cambria Math" panose="02040503050406030204" pitchFamily="18" charset="0"/>
                            <a:ea typeface="KaiTi" panose="02010609060101010101" pitchFamily="49" charset="-122"/>
                          </a:rPr>
                          <m:t>𝐵𝐸</m:t>
                        </m:r>
                      </m:sub>
                    </m:sSub>
                    <m:r>
                      <a:rPr lang="en-US" altLang="zh-CN" sz="2400" b="0" i="1">
                        <a:solidFill>
                          <a:srgbClr val="FE0567"/>
                        </a:solidFill>
                        <a:latin typeface="Cambria Math" panose="02040503050406030204" pitchFamily="18" charset="0"/>
                        <a:ea typeface="KaiTi" panose="02010609060101010101" pitchFamily="49" charset="-122"/>
                      </a:rPr>
                      <m:t>≈0.7</m:t>
                    </m:r>
                    <m:r>
                      <a:rPr lang="zh-CN" altLang="en-US" sz="2400" b="0" i="1">
                        <a:solidFill>
                          <a:srgbClr val="FE0567"/>
                        </a:solidFill>
                        <a:latin typeface="Cambria Math" panose="02040503050406030204" pitchFamily="18" charset="0"/>
                        <a:ea typeface="KaiTi" panose="02010609060101010101" pitchFamily="49" charset="-122"/>
                      </a:rPr>
                      <m:t> </m:t>
                    </m:r>
                    <m:r>
                      <a:rPr lang="en-US" altLang="zh-CN" sz="2400" b="0" i="1">
                        <a:solidFill>
                          <a:srgbClr val="FE0567"/>
                        </a:solidFill>
                        <a:latin typeface="Cambria Math" panose="02040503050406030204" pitchFamily="18" charset="0"/>
                        <a:ea typeface="KaiTi" panose="02010609060101010101" pitchFamily="49" charset="-122"/>
                      </a:rPr>
                      <m:t>𝑉</m:t>
                    </m:r>
                  </m:oMath>
                </a14:m>
                <a:r>
                  <a:rPr lang="zh-CN" altLang="en-US" sz="2400" b="0" dirty="0">
                    <a:latin typeface="KaiTi" panose="02010609060101010101" pitchFamily="49" charset="-122"/>
                    <a:ea typeface="KaiTi" panose="02010609060101010101" pitchFamily="49" charset="-122"/>
                  </a:rPr>
                  <a:t>，三极管导通</a:t>
                </a:r>
                <a:r>
                  <a:rPr lang="en-US" altLang="zh-CN" sz="2400" b="0" dirty="0">
                    <a:latin typeface="KaiTi" panose="02010609060101010101" pitchFamily="49" charset="-122"/>
                    <a:ea typeface="KaiTi" panose="02010609060101010101" pitchFamily="49" charset="-122"/>
                  </a:rPr>
                  <a:t>(</a:t>
                </a:r>
                <a:r>
                  <a:rPr lang="zh-CN" altLang="en-US" sz="2400" b="0" dirty="0">
                    <a:latin typeface="KaiTi" panose="02010609060101010101" pitchFamily="49" charset="-122"/>
                    <a:ea typeface="KaiTi" panose="02010609060101010101" pitchFamily="49" charset="-122"/>
                  </a:rPr>
                  <a:t>相当于开关闭合</a:t>
                </a:r>
                <a:r>
                  <a:rPr lang="en-US" altLang="zh-CN" sz="2400" b="0" dirty="0">
                    <a:latin typeface="KaiTi" panose="02010609060101010101" pitchFamily="49" charset="-122"/>
                    <a:ea typeface="KaiTi" panose="02010609060101010101" pitchFamily="49" charset="-122"/>
                  </a:rPr>
                  <a:t>)</a:t>
                </a:r>
              </a:p>
              <a:p>
                <a:pPr marL="457200" indent="-457200">
                  <a:spcBef>
                    <a:spcPts val="600"/>
                  </a:spcBef>
                  <a:buFont typeface="Arial" panose="020B0604020202020204" pitchFamily="34" charset="0"/>
                  <a:buChar char="•"/>
                </a:pPr>
                <a:r>
                  <a:rPr lang="zh-CN" altLang="en-US" sz="2400" b="0" dirty="0">
                    <a:latin typeface="KaiTi" panose="02010609060101010101" pitchFamily="49" charset="-122"/>
                    <a:ea typeface="KaiTi" panose="02010609060101010101" pitchFamily="49" charset="-122"/>
                  </a:rPr>
                  <a:t>导通后，即使</a:t>
                </a:r>
                <a14:m>
                  <m:oMath xmlns:m="http://schemas.openxmlformats.org/officeDocument/2006/math">
                    <m:sSub>
                      <m:sSubPr>
                        <m:ctrlPr>
                          <a:rPr lang="en-US" altLang="zh-CN" sz="2400" b="0" i="1" dirty="0" smtClean="0">
                            <a:latin typeface="Cambria Math" panose="02040503050406030204" pitchFamily="18" charset="0"/>
                            <a:ea typeface="KaiTi" panose="02010609060101010101" pitchFamily="49" charset="-122"/>
                          </a:rPr>
                        </m:ctrlPr>
                      </m:sSubPr>
                      <m:e>
                        <m:r>
                          <a:rPr lang="en-US" altLang="zh-CN" sz="2400" b="0" i="1" dirty="0" smtClean="0">
                            <a:latin typeface="Cambria Math" panose="02040503050406030204" pitchFamily="18" charset="0"/>
                            <a:ea typeface="KaiTi" panose="02010609060101010101" pitchFamily="49" charset="-122"/>
                          </a:rPr>
                          <m:t>𝑖</m:t>
                        </m:r>
                      </m:e>
                      <m:sub>
                        <m:r>
                          <a:rPr lang="en-US" altLang="zh-CN" sz="2400" b="0" i="1" dirty="0" smtClean="0">
                            <a:latin typeface="Cambria Math" panose="02040503050406030204" pitchFamily="18" charset="0"/>
                            <a:ea typeface="KaiTi" panose="02010609060101010101" pitchFamily="49" charset="-122"/>
                          </a:rPr>
                          <m:t>𝐵</m:t>
                        </m:r>
                      </m:sub>
                    </m:sSub>
                  </m:oMath>
                </a14:m>
                <a:r>
                  <a:rPr lang="zh-CN" altLang="en-US" sz="2400" b="0" dirty="0">
                    <a:latin typeface="KaiTi" panose="02010609060101010101" pitchFamily="49" charset="-122"/>
                    <a:ea typeface="KaiTi" panose="02010609060101010101" pitchFamily="49" charset="-122"/>
                  </a:rPr>
                  <a:t>在很大范围内变化，</a:t>
                </a:r>
                <a14:m>
                  <m:oMath xmlns:m="http://schemas.openxmlformats.org/officeDocument/2006/math">
                    <m:sSub>
                      <m:sSubPr>
                        <m:ctrlPr>
                          <a:rPr lang="en-US" altLang="zh-CN" sz="2400" b="0" i="1" dirty="0" smtClean="0">
                            <a:latin typeface="Cambria Math" panose="02040503050406030204" pitchFamily="18" charset="0"/>
                            <a:ea typeface="KaiTi" panose="02010609060101010101" pitchFamily="49" charset="-122"/>
                          </a:rPr>
                        </m:ctrlPr>
                      </m:sSubPr>
                      <m:e>
                        <m:r>
                          <a:rPr lang="en-US" altLang="zh-CN" sz="2400" b="0" i="1" dirty="0" smtClean="0">
                            <a:latin typeface="Cambria Math" panose="02040503050406030204" pitchFamily="18" charset="0"/>
                            <a:ea typeface="KaiTi" panose="02010609060101010101" pitchFamily="49" charset="-122"/>
                          </a:rPr>
                          <m:t>𝑢</m:t>
                        </m:r>
                      </m:e>
                      <m:sub>
                        <m:r>
                          <a:rPr lang="en-US" altLang="zh-CN" sz="2400" b="0" i="1" dirty="0" smtClean="0">
                            <a:latin typeface="Cambria Math" panose="02040503050406030204" pitchFamily="18" charset="0"/>
                            <a:ea typeface="KaiTi" panose="02010609060101010101" pitchFamily="49" charset="-122"/>
                          </a:rPr>
                          <m:t>𝐵𝐸</m:t>
                        </m:r>
                      </m:sub>
                    </m:sSub>
                  </m:oMath>
                </a14:m>
                <a:r>
                  <a:rPr lang="zh-CN" altLang="en-US" sz="2400" b="0" dirty="0">
                    <a:latin typeface="KaiTi" panose="02010609060101010101" pitchFamily="49" charset="-122"/>
                    <a:ea typeface="KaiTi" panose="02010609060101010101" pitchFamily="49" charset="-122"/>
                  </a:rPr>
                  <a:t>基本不变</a:t>
                </a:r>
                <a:endParaRPr lang="en-US" altLang="zh-CN" sz="2400" b="0" dirty="0">
                  <a:latin typeface="KaiTi" panose="02010609060101010101" pitchFamily="49" charset="-122"/>
                  <a:ea typeface="KaiTi" panose="02010609060101010101" pitchFamily="49" charset="-122"/>
                </a:endParaRPr>
              </a:p>
            </p:txBody>
          </p:sp>
        </mc:Choice>
        <mc:Fallback xmlns="">
          <p:sp>
            <p:nvSpPr>
              <p:cNvPr id="31" name="Text Box 4">
                <a:extLst>
                  <a:ext uri="{FF2B5EF4-FFF2-40B4-BE49-F238E27FC236}">
                    <a16:creationId xmlns:a16="http://schemas.microsoft.com/office/drawing/2014/main" id="{0ED0B83A-278E-B8AD-3270-EF8780D593E0}"/>
                  </a:ext>
                </a:extLst>
              </p:cNvPr>
              <p:cNvSpPr txBox="1">
                <a:spLocks noRot="1" noChangeAspect="1" noMove="1" noResize="1" noEditPoints="1" noAdjustHandles="1" noChangeArrowheads="1" noChangeShapeType="1" noTextEdit="1"/>
              </p:cNvSpPr>
              <p:nvPr/>
            </p:nvSpPr>
            <p:spPr bwMode="auto">
              <a:xfrm>
                <a:off x="4738705" y="995561"/>
                <a:ext cx="4963024" cy="2970044"/>
              </a:xfrm>
              <a:prstGeom prst="rect">
                <a:avLst/>
              </a:prstGeom>
              <a:blipFill>
                <a:blip r:embed="rId2"/>
                <a:stretch>
                  <a:fillRect l="-2551" t="-2979" r="-1531" b="-2979"/>
                </a:stretch>
              </a:blip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r>
                  <a:rPr lang="zh-CN" altLang="en-US">
                    <a:noFill/>
                  </a:rPr>
                  <a:t> </a:t>
                </a:r>
              </a:p>
            </p:txBody>
          </p:sp>
        </mc:Fallback>
      </mc:AlternateContent>
      <mc:AlternateContent xmlns:mc="http://schemas.openxmlformats.org/markup-compatibility/2006" xmlns:a14="http://schemas.microsoft.com/office/drawing/2010/main">
        <mc:Choice Requires="a14">
          <p:sp>
            <p:nvSpPr>
              <p:cNvPr id="34" name="Text Box 7">
                <a:extLst>
                  <a:ext uri="{FF2B5EF4-FFF2-40B4-BE49-F238E27FC236}">
                    <a16:creationId xmlns:a16="http://schemas.microsoft.com/office/drawing/2014/main" id="{E3CAD284-8DB1-8193-1B06-9DFAE17AC68A}"/>
                  </a:ext>
                </a:extLst>
              </p:cNvPr>
              <p:cNvSpPr txBox="1">
                <a:spLocks noChangeArrowheads="1"/>
              </p:cNvSpPr>
              <p:nvPr/>
            </p:nvSpPr>
            <p:spPr bwMode="auto">
              <a:xfrm>
                <a:off x="4730554" y="4208755"/>
                <a:ext cx="7582115" cy="2256195"/>
              </a:xfrm>
              <a:prstGeom prst="rect">
                <a:avLst/>
              </a:prstGeom>
              <a:noFill/>
              <a:ln>
                <a:noFill/>
              </a:ln>
              <a:effectLst/>
              <a:extLst>
                <a:ext uri="{909E8E84-426E-40DD-AFC4-6F175D3DCCD1}">
                  <a14:hiddenFill>
                    <a:solidFill>
                      <a:schemeClr val="accent1"/>
                    </a:solidFill>
                  </a14:hiddenFill>
                </a:ext>
                <a:ext uri="{91240B29-F687-4F45-9708-019B960494DF}">
                  <a14:hiddenLine w="9525">
                    <a:solidFill>
                      <a:schemeClr val="tx1"/>
                    </a:solidFill>
                    <a:miter lim="800000"/>
                    <a:headEnd/>
                    <a:tailEnd/>
                  </a14:hiddenLine>
                </a:ext>
                <a:ext uri="{AF507438-7753-43E0-B8FC-AC1667EBCBE1}">
                  <a14:hiddenEffects>
                    <a:effectLst>
                      <a:outerShdw dist="35921" dir="2700000" algn="ctr" rotWithShape="0">
                        <a:schemeClr val="bg2"/>
                      </a:outerShdw>
                    </a:effectLst>
                  </a14:hiddenEffects>
                </a:ext>
              </a:extLst>
            </p:spPr>
            <p:txBody>
              <a:bodyPr wrap="squar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dirty="0">
                    <a:solidFill>
                      <a:srgbClr val="0033CC"/>
                    </a:solidFill>
                    <a:cs typeface="Times New Roman" panose="02020603050405020304" pitchFamily="18" charset="0"/>
                  </a:rPr>
                  <a:t>② </a:t>
                </a:r>
                <a:r>
                  <a:rPr lang="zh-CN" altLang="en-US" dirty="0">
                    <a:solidFill>
                      <a:srgbClr val="0033CC"/>
                    </a:solidFill>
                  </a:rPr>
                  <a:t>外加反向电压</a:t>
                </a:r>
                <a:r>
                  <a:rPr lang="en-US" altLang="zh-CN" dirty="0">
                    <a:solidFill>
                      <a:srgbClr val="0033CC"/>
                    </a:solidFill>
                    <a:latin typeface="宋体" panose="02010600030101010101" pitchFamily="2" charset="-122"/>
                  </a:rPr>
                  <a:t>(</a:t>
                </a:r>
                <a:r>
                  <a:rPr lang="zh-CN" altLang="en-US" dirty="0">
                    <a:solidFill>
                      <a:srgbClr val="0033CC"/>
                    </a:solidFill>
                  </a:rPr>
                  <a:t>反偏</a:t>
                </a:r>
                <a:r>
                  <a:rPr lang="en-US" altLang="zh-CN" dirty="0">
                    <a:solidFill>
                      <a:srgbClr val="0033CC"/>
                    </a:solidFill>
                    <a:latin typeface="宋体" panose="02010600030101010101" pitchFamily="2" charset="-122"/>
                  </a:rPr>
                  <a:t>)</a:t>
                </a:r>
              </a:p>
              <a:p>
                <a:pPr marL="457200" indent="-457200">
                  <a:spcBef>
                    <a:spcPts val="600"/>
                  </a:spcBef>
                  <a:buFont typeface="Arial" panose="020B0604020202020204" pitchFamily="34" charset="0"/>
                  <a:buChar char="•"/>
                </a:pPr>
                <a14:m>
                  <m:oMath xmlns:m="http://schemas.openxmlformats.org/officeDocument/2006/math">
                    <m:sSub>
                      <m:sSubPr>
                        <m:ctrlPr>
                          <a:rPr lang="en-US" altLang="zh-CN" sz="2400" b="0" i="1" smtClean="0">
                            <a:solidFill>
                              <a:srgbClr val="FE0567"/>
                            </a:solidFill>
                            <a:latin typeface="Cambria Math" panose="02040503050406030204" pitchFamily="18" charset="0"/>
                            <a:ea typeface="KaiTi" panose="02010609060101010101" pitchFamily="49" charset="-122"/>
                          </a:rPr>
                        </m:ctrlPr>
                      </m:sSubPr>
                      <m:e>
                        <m:r>
                          <a:rPr lang="en-US" altLang="zh-CN" sz="2400" b="0" i="1" smtClean="0">
                            <a:solidFill>
                              <a:srgbClr val="FE0567"/>
                            </a:solidFill>
                            <a:latin typeface="Cambria Math" panose="02040503050406030204" pitchFamily="18" charset="0"/>
                            <a:ea typeface="KaiTi" panose="02010609060101010101" pitchFamily="49" charset="-122"/>
                          </a:rPr>
                          <m:t>𝑖</m:t>
                        </m:r>
                      </m:e>
                      <m:sub>
                        <m:r>
                          <a:rPr lang="en-US" altLang="zh-CN" sz="2400" b="0" i="1" smtClean="0">
                            <a:solidFill>
                              <a:srgbClr val="FE0567"/>
                            </a:solidFill>
                            <a:latin typeface="Cambria Math" panose="02040503050406030204" pitchFamily="18" charset="0"/>
                            <a:ea typeface="KaiTi" panose="02010609060101010101" pitchFamily="49" charset="-122"/>
                          </a:rPr>
                          <m:t>𝐵</m:t>
                        </m:r>
                      </m:sub>
                    </m:sSub>
                    <m:r>
                      <a:rPr lang="en-US" altLang="zh-CN" sz="2400" b="0" i="1">
                        <a:solidFill>
                          <a:srgbClr val="FE0567"/>
                        </a:solidFill>
                        <a:latin typeface="Cambria Math" panose="02040503050406030204" pitchFamily="18" charset="0"/>
                        <a:ea typeface="KaiTi" panose="02010609060101010101" pitchFamily="49" charset="-122"/>
                      </a:rPr>
                      <m:t>≈0</m:t>
                    </m:r>
                  </m:oMath>
                </a14:m>
                <a:r>
                  <a:rPr lang="zh-CN" altLang="en-US" sz="2400" b="0" dirty="0">
                    <a:latin typeface="KaiTi" panose="02010609060101010101" pitchFamily="49" charset="-122"/>
                    <a:ea typeface="KaiTi" panose="02010609060101010101" pitchFamily="49" charset="-122"/>
                  </a:rPr>
                  <a:t>，三极管截止</a:t>
                </a:r>
                <a:r>
                  <a:rPr lang="en-US" altLang="zh-CN" sz="2400" b="0" dirty="0">
                    <a:latin typeface="KaiTi" panose="02010609060101010101" pitchFamily="49" charset="-122"/>
                    <a:ea typeface="KaiTi" panose="02010609060101010101" pitchFamily="49" charset="-122"/>
                  </a:rPr>
                  <a:t>(</a:t>
                </a:r>
                <a:r>
                  <a:rPr lang="zh-CN" altLang="en-US" sz="2400" b="0" dirty="0">
                    <a:latin typeface="KaiTi" panose="02010609060101010101" pitchFamily="49" charset="-122"/>
                    <a:ea typeface="KaiTi" panose="02010609060101010101" pitchFamily="49" charset="-122"/>
                  </a:rPr>
                  <a:t>相当于开关断开</a:t>
                </a:r>
                <a:r>
                  <a:rPr lang="en-US" altLang="zh-CN" sz="2400" b="0" dirty="0">
                    <a:latin typeface="KaiTi" panose="02010609060101010101" pitchFamily="49" charset="-122"/>
                    <a:ea typeface="KaiTi" panose="02010609060101010101" pitchFamily="49" charset="-122"/>
                  </a:rPr>
                  <a:t>)</a:t>
                </a:r>
                <a:r>
                  <a:rPr lang="zh-CN" altLang="en-US" sz="2400" b="0" dirty="0">
                    <a:latin typeface="KaiTi" panose="02010609060101010101" pitchFamily="49" charset="-122"/>
                    <a:ea typeface="KaiTi" panose="02010609060101010101" pitchFamily="49" charset="-122"/>
                  </a:rPr>
                  <a:t>，反向截止区</a:t>
                </a:r>
                <a:endParaRPr lang="en-US" altLang="zh-CN" sz="2400" b="0" dirty="0">
                  <a:latin typeface="KaiTi" panose="02010609060101010101" pitchFamily="49" charset="-122"/>
                  <a:ea typeface="KaiTi" panose="02010609060101010101" pitchFamily="49" charset="-122"/>
                </a:endParaRPr>
              </a:p>
              <a:p>
                <a:pPr marL="457200" indent="-457200">
                  <a:lnSpc>
                    <a:spcPct val="114000"/>
                  </a:lnSpc>
                  <a:spcBef>
                    <a:spcPts val="600"/>
                  </a:spcBef>
                  <a:buFont typeface="Arial" panose="020B0604020202020204" pitchFamily="34" charset="0"/>
                  <a:buChar char="•"/>
                </a:pPr>
                <a:r>
                  <a:rPr lang="zh-CN" altLang="en-US" sz="2400" b="0" dirty="0">
                    <a:latin typeface="KaiTi" panose="02010609060101010101" pitchFamily="49" charset="-122"/>
                    <a:ea typeface="KaiTi" panose="02010609060101010101" pitchFamily="49" charset="-122"/>
                  </a:rPr>
                  <a:t>反向击穿电压</a:t>
                </a:r>
                <a14:m>
                  <m:oMath xmlns:m="http://schemas.openxmlformats.org/officeDocument/2006/math">
                    <m:sSub>
                      <m:sSubPr>
                        <m:ctrlPr>
                          <a:rPr lang="en-US" altLang="zh-CN" sz="2400" b="0" i="1" smtClean="0">
                            <a:latin typeface="Cambria Math" panose="02040503050406030204" pitchFamily="18" charset="0"/>
                            <a:ea typeface="KaiTi" panose="02010609060101010101" pitchFamily="49" charset="-122"/>
                          </a:rPr>
                        </m:ctrlPr>
                      </m:sSubPr>
                      <m:e>
                        <m:r>
                          <a:rPr lang="en-US" altLang="zh-CN" sz="2400" b="0" i="1" smtClean="0">
                            <a:latin typeface="Cambria Math" panose="02040503050406030204" pitchFamily="18" charset="0"/>
                            <a:ea typeface="KaiTi" panose="02010609060101010101" pitchFamily="49" charset="-122"/>
                          </a:rPr>
                          <m:t>𝑈</m:t>
                        </m:r>
                      </m:e>
                      <m:sub>
                        <m:r>
                          <a:rPr lang="en-US" altLang="zh-CN" sz="2400" b="0" i="1" smtClean="0">
                            <a:latin typeface="Cambria Math" panose="02040503050406030204" pitchFamily="18" charset="0"/>
                            <a:ea typeface="KaiTi" panose="02010609060101010101" pitchFamily="49" charset="-122"/>
                          </a:rPr>
                          <m:t>𝐵𝑅</m:t>
                        </m:r>
                      </m:sub>
                    </m:sSub>
                  </m:oMath>
                </a14:m>
                <a:r>
                  <a:rPr lang="zh-CN" altLang="en-US" sz="2400" b="0" dirty="0">
                    <a:latin typeface="KaiTi" panose="02010609060101010101" pitchFamily="49" charset="-122"/>
                    <a:ea typeface="KaiTi" panose="02010609060101010101" pitchFamily="49" charset="-122"/>
                  </a:rPr>
                  <a:t>，半导体三极管发射结承受反向电压的能力是很差的，一般合金管较高，平面管尤其是高频管只有几伏</a:t>
                </a:r>
                <a:endParaRPr lang="en-US" altLang="zh-CN" sz="2400" b="0" dirty="0">
                  <a:latin typeface="KaiTi" panose="02010609060101010101" pitchFamily="49" charset="-122"/>
                  <a:ea typeface="KaiTi" panose="02010609060101010101" pitchFamily="49" charset="-122"/>
                </a:endParaRPr>
              </a:p>
            </p:txBody>
          </p:sp>
        </mc:Choice>
        <mc:Fallback xmlns="">
          <p:sp>
            <p:nvSpPr>
              <p:cNvPr id="34" name="Text Box 7">
                <a:extLst>
                  <a:ext uri="{FF2B5EF4-FFF2-40B4-BE49-F238E27FC236}">
                    <a16:creationId xmlns:a16="http://schemas.microsoft.com/office/drawing/2014/main" id="{E3CAD284-8DB1-8193-1B06-9DFAE17AC68A}"/>
                  </a:ext>
                </a:extLst>
              </p:cNvPr>
              <p:cNvSpPr txBox="1">
                <a:spLocks noRot="1" noChangeAspect="1" noMove="1" noResize="1" noEditPoints="1" noAdjustHandles="1" noChangeArrowheads="1" noChangeShapeType="1" noTextEdit="1"/>
              </p:cNvSpPr>
              <p:nvPr/>
            </p:nvSpPr>
            <p:spPr bwMode="auto">
              <a:xfrm>
                <a:off x="4730554" y="4208755"/>
                <a:ext cx="7582115" cy="2256195"/>
              </a:xfrm>
              <a:prstGeom prst="rect">
                <a:avLst/>
              </a:prstGeom>
              <a:blipFill>
                <a:blip r:embed="rId3"/>
                <a:stretch>
                  <a:fillRect l="-1672" t="-3911" r="-1003" b="-5028"/>
                </a:stretch>
              </a:blip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r>
                  <a:rPr lang="zh-CN" altLang="en-US">
                    <a:noFill/>
                  </a:rPr>
                  <a:t> </a:t>
                </a:r>
              </a:p>
            </p:txBody>
          </p:sp>
        </mc:Fallback>
      </mc:AlternateContent>
      <mc:AlternateContent xmlns:mc="http://schemas.openxmlformats.org/markup-compatibility/2006" xmlns:a14="http://schemas.microsoft.com/office/drawing/2010/main">
        <mc:Choice Requires="a14">
          <p:sp>
            <p:nvSpPr>
              <p:cNvPr id="120" name="Text Box 96">
                <a:extLst>
                  <a:ext uri="{FF2B5EF4-FFF2-40B4-BE49-F238E27FC236}">
                    <a16:creationId xmlns:a16="http://schemas.microsoft.com/office/drawing/2014/main" id="{07F80B00-0D4D-032C-3B24-853DCEED6A0D}"/>
                  </a:ext>
                </a:extLst>
              </p:cNvPr>
              <p:cNvSpPr txBox="1">
                <a:spLocks noChangeArrowheads="1"/>
              </p:cNvSpPr>
              <p:nvPr/>
            </p:nvSpPr>
            <p:spPr bwMode="auto">
              <a:xfrm>
                <a:off x="118925" y="1642434"/>
                <a:ext cx="4229101" cy="561885"/>
              </a:xfrm>
              <a:prstGeom prst="rect">
                <a:avLst/>
              </a:prstGeom>
              <a:noFill/>
              <a:ln>
                <a:noFill/>
              </a:ln>
              <a:effectLst/>
              <a:extLst>
                <a:ext uri="{909E8E84-426E-40DD-AFC4-6F175D3DCCD1}">
                  <a14:hiddenFill>
                    <a:solidFill>
                      <a:schemeClr val="accent1"/>
                    </a:solidFill>
                  </a14:hiddenFill>
                </a:ext>
                <a:ext uri="{91240B29-F687-4F45-9708-019B960494DF}">
                  <a14:hiddenLine w="9525">
                    <a:solidFill>
                      <a:schemeClr val="tx1"/>
                    </a:solidFill>
                    <a:miter lim="800000"/>
                    <a:headEnd/>
                    <a:tailEnd/>
                  </a14:hiddenLine>
                </a:ext>
                <a:ext uri="{AF507438-7753-43E0-B8FC-AC1667EBCBE1}">
                  <a14:hiddenEffects>
                    <a:effectLst>
                      <a:outerShdw dist="35921" dir="2700000" algn="ctr" rotWithShape="0">
                        <a:schemeClr val="bg2"/>
                      </a:outerShdw>
                    </a:effectLst>
                  </a14:hiddenEffects>
                </a:ext>
              </a:extLst>
            </p:spPr>
            <p:txBody>
              <a:bodyPr wrap="squar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r>
                  <a:rPr lang="zh-CN" altLang="en-US" dirty="0">
                    <a:solidFill>
                      <a:srgbClr val="FF0066"/>
                    </a:solidFill>
                  </a:rPr>
                  <a:t>输入特性</a:t>
                </a:r>
                <a14:m>
                  <m:oMath xmlns:m="http://schemas.openxmlformats.org/officeDocument/2006/math">
                    <m:r>
                      <a:rPr lang="zh-CN" altLang="en-US" b="1" i="0" smtClean="0">
                        <a:solidFill>
                          <a:srgbClr val="FF0066"/>
                        </a:solidFill>
                        <a:latin typeface="Cambria Math" panose="02040503050406030204" pitchFamily="18" charset="0"/>
                      </a:rPr>
                      <m:t> </m:t>
                    </m:r>
                    <m:sSub>
                      <m:sSubPr>
                        <m:ctrlPr>
                          <a:rPr lang="en-US" altLang="zh-CN" b="0" i="1" smtClean="0">
                            <a:solidFill>
                              <a:srgbClr val="FF0066"/>
                            </a:solidFill>
                            <a:latin typeface="Cambria Math" panose="02040503050406030204" pitchFamily="18" charset="0"/>
                          </a:rPr>
                        </m:ctrlPr>
                      </m:sSubPr>
                      <m:e>
                        <m:r>
                          <a:rPr lang="en-US" altLang="zh-CN" b="0" i="1" smtClean="0">
                            <a:solidFill>
                              <a:srgbClr val="FF0066"/>
                            </a:solidFill>
                            <a:latin typeface="Cambria Math" panose="02040503050406030204" pitchFamily="18" charset="0"/>
                          </a:rPr>
                          <m:t>𝑖</m:t>
                        </m:r>
                      </m:e>
                      <m:sub>
                        <m:r>
                          <a:rPr lang="en-US" altLang="zh-CN" b="0" i="1" smtClean="0">
                            <a:solidFill>
                              <a:srgbClr val="FF0066"/>
                            </a:solidFill>
                            <a:latin typeface="Cambria Math" panose="02040503050406030204" pitchFamily="18" charset="0"/>
                          </a:rPr>
                          <m:t>𝐵</m:t>
                        </m:r>
                      </m:sub>
                    </m:sSub>
                    <m:r>
                      <a:rPr lang="en-US" altLang="zh-CN" b="0" i="1" smtClean="0">
                        <a:solidFill>
                          <a:srgbClr val="FF0066"/>
                        </a:solidFill>
                        <a:latin typeface="Cambria Math" panose="02040503050406030204" pitchFamily="18" charset="0"/>
                      </a:rPr>
                      <m:t>=</m:t>
                    </m:r>
                    <m:r>
                      <a:rPr lang="en-US" altLang="zh-CN" b="0" i="1" smtClean="0">
                        <a:solidFill>
                          <a:srgbClr val="FF0066"/>
                        </a:solidFill>
                        <a:latin typeface="Cambria Math" panose="02040503050406030204" pitchFamily="18" charset="0"/>
                      </a:rPr>
                      <m:t>𝑓</m:t>
                    </m:r>
                    <m:d>
                      <m:dPr>
                        <m:ctrlPr>
                          <a:rPr lang="en-US" altLang="zh-CN" b="0" i="1" smtClean="0">
                            <a:solidFill>
                              <a:srgbClr val="FF0066"/>
                            </a:solidFill>
                            <a:latin typeface="Cambria Math" panose="02040503050406030204" pitchFamily="18" charset="0"/>
                          </a:rPr>
                        </m:ctrlPr>
                      </m:dPr>
                      <m:e>
                        <m:sSub>
                          <m:sSubPr>
                            <m:ctrlPr>
                              <a:rPr lang="en-US" altLang="zh-CN" b="0" i="1" smtClean="0">
                                <a:solidFill>
                                  <a:srgbClr val="FF0066"/>
                                </a:solidFill>
                                <a:latin typeface="Cambria Math" panose="02040503050406030204" pitchFamily="18" charset="0"/>
                              </a:rPr>
                            </m:ctrlPr>
                          </m:sSubPr>
                          <m:e>
                            <m:r>
                              <a:rPr lang="en-US" altLang="zh-CN" b="0" i="1" smtClean="0">
                                <a:solidFill>
                                  <a:srgbClr val="FF0066"/>
                                </a:solidFill>
                                <a:latin typeface="Cambria Math" panose="02040503050406030204" pitchFamily="18" charset="0"/>
                              </a:rPr>
                              <m:t>𝑢</m:t>
                            </m:r>
                          </m:e>
                          <m:sub>
                            <m:r>
                              <a:rPr lang="en-US" altLang="zh-CN" b="0" i="1" smtClean="0">
                                <a:solidFill>
                                  <a:srgbClr val="FF0066"/>
                                </a:solidFill>
                                <a:latin typeface="Cambria Math" panose="02040503050406030204" pitchFamily="18" charset="0"/>
                              </a:rPr>
                              <m:t>𝐵𝐸</m:t>
                            </m:r>
                          </m:sub>
                        </m:sSub>
                      </m:e>
                    </m:d>
                    <m:sSub>
                      <m:sSubPr>
                        <m:ctrlPr>
                          <a:rPr lang="en-US" altLang="zh-CN" b="0" i="1" smtClean="0">
                            <a:solidFill>
                              <a:srgbClr val="FF0066"/>
                            </a:solidFill>
                            <a:latin typeface="Cambria Math" panose="02040503050406030204" pitchFamily="18" charset="0"/>
                          </a:rPr>
                        </m:ctrlPr>
                      </m:sSubPr>
                      <m:e>
                        <m:d>
                          <m:dPr>
                            <m:begChr m:val=""/>
                            <m:endChr m:val="|"/>
                            <m:ctrlPr>
                              <a:rPr lang="en-US" altLang="zh-CN" b="0" i="1" smtClean="0">
                                <a:solidFill>
                                  <a:srgbClr val="FF0066"/>
                                </a:solidFill>
                                <a:latin typeface="Cambria Math" panose="02040503050406030204" pitchFamily="18" charset="0"/>
                              </a:rPr>
                            </m:ctrlPr>
                          </m:dPr>
                          <m:e>
                            <m:r>
                              <a:rPr lang="zh-CN" altLang="en-US" b="0">
                                <a:latin typeface="Cambria Math" panose="02040503050406030204" pitchFamily="18" charset="0"/>
                              </a:rPr>
                              <m:t>​</m:t>
                            </m:r>
                          </m:e>
                        </m:d>
                      </m:e>
                      <m:sub>
                        <m:sSub>
                          <m:sSubPr>
                            <m:ctrlPr>
                              <a:rPr lang="en-US" altLang="zh-CN" b="0" i="1" smtClean="0">
                                <a:solidFill>
                                  <a:srgbClr val="FF0066"/>
                                </a:solidFill>
                                <a:latin typeface="Cambria Math" panose="02040503050406030204" pitchFamily="18" charset="0"/>
                              </a:rPr>
                            </m:ctrlPr>
                          </m:sSubPr>
                          <m:e>
                            <m:r>
                              <a:rPr lang="en-US" altLang="zh-CN" b="0" i="1" smtClean="0">
                                <a:solidFill>
                                  <a:srgbClr val="FF0066"/>
                                </a:solidFill>
                                <a:latin typeface="Cambria Math" panose="02040503050406030204" pitchFamily="18" charset="0"/>
                              </a:rPr>
                              <m:t>𝑢</m:t>
                            </m:r>
                          </m:e>
                          <m:sub>
                            <m:r>
                              <a:rPr lang="en-US" altLang="zh-CN" b="0" i="1" smtClean="0">
                                <a:solidFill>
                                  <a:srgbClr val="FF0066"/>
                                </a:solidFill>
                                <a:latin typeface="Cambria Math" panose="02040503050406030204" pitchFamily="18" charset="0"/>
                              </a:rPr>
                              <m:t>𝐶𝐸</m:t>
                            </m:r>
                          </m:sub>
                        </m:sSub>
                      </m:sub>
                    </m:sSub>
                  </m:oMath>
                </a14:m>
                <a:endParaRPr lang="zh-CN" altLang="en-US" b="0" dirty="0">
                  <a:solidFill>
                    <a:srgbClr val="FF0066"/>
                  </a:solidFill>
                </a:endParaRPr>
              </a:p>
            </p:txBody>
          </p:sp>
        </mc:Choice>
        <mc:Fallback xmlns="">
          <p:sp>
            <p:nvSpPr>
              <p:cNvPr id="120" name="Text Box 96">
                <a:extLst>
                  <a:ext uri="{FF2B5EF4-FFF2-40B4-BE49-F238E27FC236}">
                    <a16:creationId xmlns:a16="http://schemas.microsoft.com/office/drawing/2014/main" id="{07F80B00-0D4D-032C-3B24-853DCEED6A0D}"/>
                  </a:ext>
                </a:extLst>
              </p:cNvPr>
              <p:cNvSpPr txBox="1">
                <a:spLocks noRot="1" noChangeAspect="1" noMove="1" noResize="1" noEditPoints="1" noAdjustHandles="1" noChangeArrowheads="1" noChangeShapeType="1" noTextEdit="1"/>
              </p:cNvSpPr>
              <p:nvPr/>
            </p:nvSpPr>
            <p:spPr bwMode="auto">
              <a:xfrm>
                <a:off x="118925" y="1642434"/>
                <a:ext cx="4229101" cy="561885"/>
              </a:xfrm>
              <a:prstGeom prst="rect">
                <a:avLst/>
              </a:prstGeom>
              <a:blipFill>
                <a:blip r:embed="rId4"/>
                <a:stretch>
                  <a:fillRect l="-1796" t="-117778" b="-175556"/>
                </a:stretch>
              </a:blip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r>
                  <a:rPr lang="zh-CN" altLang="en-US">
                    <a:noFill/>
                  </a:rPr>
                  <a:t> </a:t>
                </a:r>
              </a:p>
            </p:txBody>
          </p:sp>
        </mc:Fallback>
      </mc:AlternateContent>
      <p:sp>
        <p:nvSpPr>
          <p:cNvPr id="32" name="Text Box 3">
            <a:extLst>
              <a:ext uri="{FF2B5EF4-FFF2-40B4-BE49-F238E27FC236}">
                <a16:creationId xmlns:a16="http://schemas.microsoft.com/office/drawing/2014/main" id="{E6D80A3F-2769-87DE-2FFD-961922C75341}"/>
              </a:ext>
            </a:extLst>
          </p:cNvPr>
          <p:cNvSpPr txBox="1">
            <a:spLocks noChangeArrowheads="1"/>
          </p:cNvSpPr>
          <p:nvPr/>
        </p:nvSpPr>
        <p:spPr bwMode="auto">
          <a:xfrm>
            <a:off x="-18317" y="919961"/>
            <a:ext cx="4853788"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zh-CN" altLang="en-US" dirty="0">
                <a:solidFill>
                  <a:srgbClr val="0033CC"/>
                </a:solidFill>
              </a:rPr>
              <a:t>一、静态特性（</a:t>
            </a:r>
            <a:r>
              <a:rPr lang="zh-CN" altLang="en-US" dirty="0">
                <a:solidFill>
                  <a:srgbClr val="FE0567"/>
                </a:solidFill>
              </a:rPr>
              <a:t>电流控制型</a:t>
            </a:r>
            <a:r>
              <a:rPr lang="zh-CN" altLang="en-US" dirty="0">
                <a:solidFill>
                  <a:srgbClr val="0033CC"/>
                </a:solidFill>
              </a:rPr>
              <a:t>）</a:t>
            </a:r>
          </a:p>
        </p:txBody>
      </p:sp>
      <p:sp>
        <p:nvSpPr>
          <p:cNvPr id="5" name="文本框 4">
            <a:extLst>
              <a:ext uri="{FF2B5EF4-FFF2-40B4-BE49-F238E27FC236}">
                <a16:creationId xmlns:a16="http://schemas.microsoft.com/office/drawing/2014/main" id="{AF2AA65A-E1D0-6257-28CC-C80DE1C203C6}"/>
              </a:ext>
            </a:extLst>
          </p:cNvPr>
          <p:cNvSpPr txBox="1"/>
          <p:nvPr/>
        </p:nvSpPr>
        <p:spPr>
          <a:xfrm>
            <a:off x="5626100" y="2916766"/>
            <a:ext cx="65" cy="276999"/>
          </a:xfrm>
          <a:prstGeom prst="rect">
            <a:avLst/>
          </a:prstGeom>
          <a:noFill/>
        </p:spPr>
        <p:txBody>
          <a:bodyPr wrap="none" lIns="0" tIns="0" rIns="0" bIns="0" rtlCol="0">
            <a:spAutoFit/>
          </a:bodyPr>
          <a:lstStyle/>
          <a:p>
            <a:endParaRPr kumimoji="1" lang="zh-CN" altLang="en-US" dirty="0"/>
          </a:p>
        </p:txBody>
      </p:sp>
      <p:grpSp>
        <p:nvGrpSpPr>
          <p:cNvPr id="7" name="组合 6">
            <a:extLst>
              <a:ext uri="{FF2B5EF4-FFF2-40B4-BE49-F238E27FC236}">
                <a16:creationId xmlns:a16="http://schemas.microsoft.com/office/drawing/2014/main" id="{76B3D1AA-32E3-D509-42CF-B476868CEA4C}"/>
              </a:ext>
            </a:extLst>
          </p:cNvPr>
          <p:cNvGrpSpPr/>
          <p:nvPr/>
        </p:nvGrpSpPr>
        <p:grpSpPr>
          <a:xfrm>
            <a:off x="363401" y="2411256"/>
            <a:ext cx="4229100" cy="3765132"/>
            <a:chOff x="363401" y="2411256"/>
            <a:chExt cx="4229100" cy="3765132"/>
          </a:xfrm>
        </p:grpSpPr>
        <p:sp>
          <p:nvSpPr>
            <p:cNvPr id="38" name="Text Box 12">
              <a:extLst>
                <a:ext uri="{FF2B5EF4-FFF2-40B4-BE49-F238E27FC236}">
                  <a16:creationId xmlns:a16="http://schemas.microsoft.com/office/drawing/2014/main" id="{D9ED3853-550C-7A27-B325-0ADB75AC79AB}"/>
                </a:ext>
              </a:extLst>
            </p:cNvPr>
            <p:cNvSpPr txBox="1">
              <a:spLocks noChangeArrowheads="1"/>
            </p:cNvSpPr>
            <p:nvPr/>
          </p:nvSpPr>
          <p:spPr bwMode="auto">
            <a:xfrm>
              <a:off x="841239" y="5714723"/>
              <a:ext cx="2687638" cy="4616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zh-CN" altLang="en-US" sz="2400" dirty="0"/>
                <a:t>硅三极管伏安曲线</a:t>
              </a:r>
            </a:p>
          </p:txBody>
        </p:sp>
        <p:grpSp>
          <p:nvGrpSpPr>
            <p:cNvPr id="102" name="Group 97">
              <a:extLst>
                <a:ext uri="{FF2B5EF4-FFF2-40B4-BE49-F238E27FC236}">
                  <a16:creationId xmlns:a16="http://schemas.microsoft.com/office/drawing/2014/main" id="{31F78C19-B58E-8B72-E563-3E59D0A82EAE}"/>
                </a:ext>
              </a:extLst>
            </p:cNvPr>
            <p:cNvGrpSpPr>
              <a:grpSpLocks/>
            </p:cNvGrpSpPr>
            <p:nvPr/>
          </p:nvGrpSpPr>
          <p:grpSpPr bwMode="auto">
            <a:xfrm>
              <a:off x="363401" y="2495395"/>
              <a:ext cx="4229100" cy="2979738"/>
              <a:chOff x="2955" y="781"/>
              <a:chExt cx="2664" cy="1877"/>
            </a:xfrm>
          </p:grpSpPr>
          <p:sp>
            <p:nvSpPr>
              <p:cNvPr id="103" name="Text Box 13">
                <a:extLst>
                  <a:ext uri="{FF2B5EF4-FFF2-40B4-BE49-F238E27FC236}">
                    <a16:creationId xmlns:a16="http://schemas.microsoft.com/office/drawing/2014/main" id="{8DFC3722-943A-FC2A-DFC4-8E806372E845}"/>
                  </a:ext>
                </a:extLst>
              </p:cNvPr>
              <p:cNvSpPr txBox="1">
                <a:spLocks noChangeArrowheads="1"/>
              </p:cNvSpPr>
              <p:nvPr/>
            </p:nvSpPr>
            <p:spPr bwMode="auto">
              <a:xfrm>
                <a:off x="4754" y="988"/>
                <a:ext cx="865" cy="518"/>
              </a:xfrm>
              <a:prstGeom prst="rect">
                <a:avLst/>
              </a:prstGeom>
              <a:noFill/>
              <a:ln>
                <a:noFill/>
              </a:ln>
              <a:effectLst/>
              <a:extLst>
                <a:ext uri="{909E8E84-426E-40DD-AFC4-6F175D3DCCD1}">
                  <a14:hiddenFill xmlns:a14="http://schemas.microsoft.com/office/drawing/2010/main">
                    <a:solidFill>
                      <a:srgbClr val="FFFF00"/>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zh-CN" altLang="zh-CN" sz="2400" dirty="0">
                    <a:solidFill>
                      <a:srgbClr val="FF0066"/>
                    </a:solidFill>
                  </a:rPr>
                  <a:t>正向</a:t>
                </a:r>
              </a:p>
              <a:p>
                <a:pPr eaLnBrk="1" hangingPunct="1"/>
                <a:r>
                  <a:rPr lang="zh-CN" altLang="zh-CN" sz="2400" dirty="0">
                    <a:solidFill>
                      <a:srgbClr val="FF0066"/>
                    </a:solidFill>
                  </a:rPr>
                  <a:t>导通区</a:t>
                </a:r>
                <a:endParaRPr lang="zh-CN" altLang="en-US" sz="2400" dirty="0">
                  <a:solidFill>
                    <a:srgbClr val="FF0066"/>
                  </a:solidFill>
                </a:endParaRPr>
              </a:p>
            </p:txBody>
          </p:sp>
          <p:sp>
            <p:nvSpPr>
              <p:cNvPr id="104" name="Text Box 14">
                <a:extLst>
                  <a:ext uri="{FF2B5EF4-FFF2-40B4-BE49-F238E27FC236}">
                    <a16:creationId xmlns:a16="http://schemas.microsoft.com/office/drawing/2014/main" id="{204782B9-0002-4B60-F197-403C8575AC43}"/>
                  </a:ext>
                </a:extLst>
              </p:cNvPr>
              <p:cNvSpPr txBox="1">
                <a:spLocks noChangeArrowheads="1"/>
              </p:cNvSpPr>
              <p:nvPr/>
            </p:nvSpPr>
            <p:spPr bwMode="auto">
              <a:xfrm>
                <a:off x="3380" y="1250"/>
                <a:ext cx="839" cy="518"/>
              </a:xfrm>
              <a:prstGeom prst="rect">
                <a:avLst/>
              </a:prstGeom>
              <a:noFill/>
              <a:ln>
                <a:noFill/>
              </a:ln>
              <a:effectLst/>
              <a:extLst>
                <a:ext uri="{909E8E84-426E-40DD-AFC4-6F175D3DCCD1}">
                  <a14:hiddenFill xmlns:a14="http://schemas.microsoft.com/office/drawing/2010/main">
                    <a:solidFill>
                      <a:srgbClr val="FFFF00"/>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zh-CN" altLang="zh-CN" sz="2400" dirty="0">
                    <a:solidFill>
                      <a:schemeClr val="accent2"/>
                    </a:solidFill>
                  </a:rPr>
                  <a:t>反向</a:t>
                </a:r>
              </a:p>
              <a:p>
                <a:pPr eaLnBrk="1" hangingPunct="1"/>
                <a:r>
                  <a:rPr lang="zh-CN" altLang="zh-CN" sz="2400" dirty="0">
                    <a:solidFill>
                      <a:schemeClr val="accent2"/>
                    </a:solidFill>
                  </a:rPr>
                  <a:t>截止区</a:t>
                </a:r>
                <a:endParaRPr lang="zh-CN" altLang="en-US" sz="2400" dirty="0">
                  <a:solidFill>
                    <a:schemeClr val="accent2"/>
                  </a:solidFill>
                </a:endParaRPr>
              </a:p>
            </p:txBody>
          </p:sp>
          <p:sp>
            <p:nvSpPr>
              <p:cNvPr id="105" name="Text Box 15">
                <a:extLst>
                  <a:ext uri="{FF2B5EF4-FFF2-40B4-BE49-F238E27FC236}">
                    <a16:creationId xmlns:a16="http://schemas.microsoft.com/office/drawing/2014/main" id="{621FB31E-87D4-0740-91D4-5972861A770C}"/>
                  </a:ext>
                </a:extLst>
              </p:cNvPr>
              <p:cNvSpPr txBox="1">
                <a:spLocks noChangeArrowheads="1"/>
              </p:cNvSpPr>
              <p:nvPr/>
            </p:nvSpPr>
            <p:spPr bwMode="auto">
              <a:xfrm>
                <a:off x="3146" y="2108"/>
                <a:ext cx="849" cy="518"/>
              </a:xfrm>
              <a:prstGeom prst="rect">
                <a:avLst/>
              </a:prstGeom>
              <a:noFill/>
              <a:ln>
                <a:noFill/>
              </a:ln>
              <a:effectLst/>
              <a:extLst>
                <a:ext uri="{909E8E84-426E-40DD-AFC4-6F175D3DCCD1}">
                  <a14:hiddenFill xmlns:a14="http://schemas.microsoft.com/office/drawing/2010/main">
                    <a:solidFill>
                      <a:srgbClr val="FFFF00"/>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zh-CN" altLang="zh-CN" sz="2400" dirty="0">
                    <a:solidFill>
                      <a:srgbClr val="996600"/>
                    </a:solidFill>
                  </a:rPr>
                  <a:t>反向</a:t>
                </a:r>
              </a:p>
              <a:p>
                <a:pPr eaLnBrk="1" hangingPunct="1"/>
                <a:r>
                  <a:rPr lang="zh-CN" altLang="zh-CN" sz="2400" dirty="0">
                    <a:solidFill>
                      <a:srgbClr val="996600"/>
                    </a:solidFill>
                  </a:rPr>
                  <a:t>击穿区</a:t>
                </a:r>
                <a:endParaRPr lang="zh-CN" altLang="en-US" sz="2400" dirty="0">
                  <a:solidFill>
                    <a:srgbClr val="996600"/>
                  </a:solidFill>
                </a:endParaRPr>
              </a:p>
            </p:txBody>
          </p:sp>
          <p:sp>
            <p:nvSpPr>
              <p:cNvPr id="106" name="Line 16">
                <a:extLst>
                  <a:ext uri="{FF2B5EF4-FFF2-40B4-BE49-F238E27FC236}">
                    <a16:creationId xmlns:a16="http://schemas.microsoft.com/office/drawing/2014/main" id="{BB182ECB-7C0F-A658-265A-0281D8FD65D6}"/>
                  </a:ext>
                </a:extLst>
              </p:cNvPr>
              <p:cNvSpPr>
                <a:spLocks noChangeShapeType="1"/>
              </p:cNvSpPr>
              <p:nvPr/>
            </p:nvSpPr>
            <p:spPr bwMode="auto">
              <a:xfrm flipV="1">
                <a:off x="3056" y="1840"/>
                <a:ext cx="2214" cy="0"/>
              </a:xfrm>
              <a:prstGeom prst="line">
                <a:avLst/>
              </a:prstGeom>
              <a:noFill/>
              <a:ln w="38100">
                <a:solidFill>
                  <a:schemeClr val="tx1"/>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07" name="Line 17">
                <a:extLst>
                  <a:ext uri="{FF2B5EF4-FFF2-40B4-BE49-F238E27FC236}">
                    <a16:creationId xmlns:a16="http://schemas.microsoft.com/office/drawing/2014/main" id="{8E9A8EDD-BA44-618F-34D5-998FB53C3BB1}"/>
                  </a:ext>
                </a:extLst>
              </p:cNvPr>
              <p:cNvSpPr>
                <a:spLocks noChangeShapeType="1"/>
              </p:cNvSpPr>
              <p:nvPr/>
            </p:nvSpPr>
            <p:spPr bwMode="auto">
              <a:xfrm flipV="1">
                <a:off x="4130" y="844"/>
                <a:ext cx="0" cy="1794"/>
              </a:xfrm>
              <a:prstGeom prst="line">
                <a:avLst/>
              </a:prstGeom>
              <a:noFill/>
              <a:ln w="38100">
                <a:solidFill>
                  <a:schemeClr val="tx1"/>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08" name="Line 18">
                <a:extLst>
                  <a:ext uri="{FF2B5EF4-FFF2-40B4-BE49-F238E27FC236}">
                    <a16:creationId xmlns:a16="http://schemas.microsoft.com/office/drawing/2014/main" id="{76FE6C32-E2DA-BD35-7BA1-7C7A82623117}"/>
                  </a:ext>
                </a:extLst>
              </p:cNvPr>
              <p:cNvSpPr>
                <a:spLocks noChangeShapeType="1"/>
              </p:cNvSpPr>
              <p:nvPr/>
            </p:nvSpPr>
            <p:spPr bwMode="auto">
              <a:xfrm flipV="1">
                <a:off x="4430" y="1792"/>
                <a:ext cx="0" cy="36"/>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09" name="Line 19">
                <a:extLst>
                  <a:ext uri="{FF2B5EF4-FFF2-40B4-BE49-F238E27FC236}">
                    <a16:creationId xmlns:a16="http://schemas.microsoft.com/office/drawing/2014/main" id="{A8968E9F-6B48-8CD6-96B3-97B6EC3333DF}"/>
                  </a:ext>
                </a:extLst>
              </p:cNvPr>
              <p:cNvSpPr>
                <a:spLocks noChangeShapeType="1"/>
              </p:cNvSpPr>
              <p:nvPr/>
            </p:nvSpPr>
            <p:spPr bwMode="auto">
              <a:xfrm flipV="1">
                <a:off x="4564" y="1794"/>
                <a:ext cx="0" cy="42"/>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10" name="Freeform 20">
                <a:extLst>
                  <a:ext uri="{FF2B5EF4-FFF2-40B4-BE49-F238E27FC236}">
                    <a16:creationId xmlns:a16="http://schemas.microsoft.com/office/drawing/2014/main" id="{8EF7EB3F-6FAA-6A96-5D67-1AFDF1E1F8C7}"/>
                  </a:ext>
                </a:extLst>
              </p:cNvPr>
              <p:cNvSpPr>
                <a:spLocks/>
              </p:cNvSpPr>
              <p:nvPr/>
            </p:nvSpPr>
            <p:spPr bwMode="auto">
              <a:xfrm>
                <a:off x="4133" y="841"/>
                <a:ext cx="475" cy="1013"/>
              </a:xfrm>
              <a:custGeom>
                <a:avLst/>
                <a:gdLst>
                  <a:gd name="T0" fmla="*/ 0 w 475"/>
                  <a:gd name="T1" fmla="*/ 994 h 1013"/>
                  <a:gd name="T2" fmla="*/ 344 w 475"/>
                  <a:gd name="T3" fmla="*/ 915 h 1013"/>
                  <a:gd name="T4" fmla="*/ 446 w 475"/>
                  <a:gd name="T5" fmla="*/ 406 h 1013"/>
                  <a:gd name="T6" fmla="*/ 465 w 475"/>
                  <a:gd name="T7" fmla="*/ 144 h 1013"/>
                  <a:gd name="T8" fmla="*/ 475 w 475"/>
                  <a:gd name="T9" fmla="*/ 0 h 101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75" h="1013">
                    <a:moveTo>
                      <a:pt x="0" y="994"/>
                    </a:moveTo>
                    <a:cubicBezTo>
                      <a:pt x="57" y="981"/>
                      <a:pt x="270" y="1013"/>
                      <a:pt x="344" y="915"/>
                    </a:cubicBezTo>
                    <a:cubicBezTo>
                      <a:pt x="418" y="817"/>
                      <a:pt x="426" y="534"/>
                      <a:pt x="446" y="406"/>
                    </a:cubicBezTo>
                    <a:cubicBezTo>
                      <a:pt x="466" y="278"/>
                      <a:pt x="460" y="212"/>
                      <a:pt x="465" y="144"/>
                    </a:cubicBezTo>
                    <a:cubicBezTo>
                      <a:pt x="470" y="76"/>
                      <a:pt x="473" y="30"/>
                      <a:pt x="475" y="0"/>
                    </a:cubicBezTo>
                  </a:path>
                </a:pathLst>
              </a:custGeom>
              <a:noFill/>
              <a:ln w="28575" cmpd="sng">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11" name="Freeform 21">
                <a:extLst>
                  <a:ext uri="{FF2B5EF4-FFF2-40B4-BE49-F238E27FC236}">
                    <a16:creationId xmlns:a16="http://schemas.microsoft.com/office/drawing/2014/main" id="{DA1D9D44-338C-EC92-36BA-1F96DCC7B89A}"/>
                  </a:ext>
                </a:extLst>
              </p:cNvPr>
              <p:cNvSpPr>
                <a:spLocks/>
              </p:cNvSpPr>
              <p:nvPr/>
            </p:nvSpPr>
            <p:spPr bwMode="auto">
              <a:xfrm>
                <a:off x="3128" y="1834"/>
                <a:ext cx="1000" cy="824"/>
              </a:xfrm>
              <a:custGeom>
                <a:avLst/>
                <a:gdLst>
                  <a:gd name="T0" fmla="*/ 1000 w 1000"/>
                  <a:gd name="T1" fmla="*/ 0 h 824"/>
                  <a:gd name="T2" fmla="*/ 181 w 1000"/>
                  <a:gd name="T3" fmla="*/ 53 h 824"/>
                  <a:gd name="T4" fmla="*/ 40 w 1000"/>
                  <a:gd name="T5" fmla="*/ 219 h 824"/>
                  <a:gd name="T6" fmla="*/ 0 w 1000"/>
                  <a:gd name="T7" fmla="*/ 824 h 82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000" h="824">
                    <a:moveTo>
                      <a:pt x="1000" y="0"/>
                    </a:moveTo>
                    <a:cubicBezTo>
                      <a:pt x="864" y="6"/>
                      <a:pt x="341" y="16"/>
                      <a:pt x="181" y="53"/>
                    </a:cubicBezTo>
                    <a:cubicBezTo>
                      <a:pt x="21" y="90"/>
                      <a:pt x="70" y="91"/>
                      <a:pt x="40" y="219"/>
                    </a:cubicBezTo>
                    <a:cubicBezTo>
                      <a:pt x="10" y="347"/>
                      <a:pt x="8" y="698"/>
                      <a:pt x="0" y="824"/>
                    </a:cubicBezTo>
                  </a:path>
                </a:pathLst>
              </a:custGeom>
              <a:noFill/>
              <a:ln w="28575" cmpd="sng">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12" name="Text Box 23">
                <a:extLst>
                  <a:ext uri="{FF2B5EF4-FFF2-40B4-BE49-F238E27FC236}">
                    <a16:creationId xmlns:a16="http://schemas.microsoft.com/office/drawing/2014/main" id="{3093BBA7-B484-B31A-DDD3-44668805EEA5}"/>
                  </a:ext>
                </a:extLst>
              </p:cNvPr>
              <p:cNvSpPr txBox="1">
                <a:spLocks noChangeArrowheads="1"/>
              </p:cNvSpPr>
              <p:nvPr/>
            </p:nvSpPr>
            <p:spPr bwMode="auto">
              <a:xfrm>
                <a:off x="4204" y="1827"/>
                <a:ext cx="316"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kumimoji="0" lang="en-US" altLang="zh-CN" sz="2000">
                    <a:solidFill>
                      <a:srgbClr val="0033CC"/>
                    </a:solidFill>
                    <a:ea typeface="楷体_GB2312" pitchFamily="49" charset="-122"/>
                  </a:rPr>
                  <a:t>0.5</a:t>
                </a:r>
              </a:p>
            </p:txBody>
          </p:sp>
          <p:sp>
            <p:nvSpPr>
              <p:cNvPr id="113" name="Text Box 24">
                <a:extLst>
                  <a:ext uri="{FF2B5EF4-FFF2-40B4-BE49-F238E27FC236}">
                    <a16:creationId xmlns:a16="http://schemas.microsoft.com/office/drawing/2014/main" id="{1B45C9AC-DA47-80CE-B364-4B688FA2FBF6}"/>
                  </a:ext>
                </a:extLst>
              </p:cNvPr>
              <p:cNvSpPr txBox="1">
                <a:spLocks noChangeArrowheads="1"/>
              </p:cNvSpPr>
              <p:nvPr/>
            </p:nvSpPr>
            <p:spPr bwMode="auto">
              <a:xfrm>
                <a:off x="4496" y="1825"/>
                <a:ext cx="316"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kumimoji="0" lang="en-US" altLang="zh-CN" sz="2000">
                    <a:solidFill>
                      <a:srgbClr val="FF0066"/>
                    </a:solidFill>
                    <a:ea typeface="楷体_GB2312" pitchFamily="49" charset="-122"/>
                  </a:rPr>
                  <a:t>0.7</a:t>
                </a:r>
              </a:p>
            </p:txBody>
          </p:sp>
          <p:sp>
            <p:nvSpPr>
              <p:cNvPr id="114" name="Text Box 25">
                <a:extLst>
                  <a:ext uri="{FF2B5EF4-FFF2-40B4-BE49-F238E27FC236}">
                    <a16:creationId xmlns:a16="http://schemas.microsoft.com/office/drawing/2014/main" id="{A5C58F1D-97A5-370F-B5BF-B0F321276B7F}"/>
                  </a:ext>
                </a:extLst>
              </p:cNvPr>
              <p:cNvSpPr txBox="1">
                <a:spLocks noChangeArrowheads="1"/>
              </p:cNvSpPr>
              <p:nvPr/>
            </p:nvSpPr>
            <p:spPr bwMode="auto">
              <a:xfrm>
                <a:off x="3688" y="781"/>
                <a:ext cx="116" cy="25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kumimoji="0" lang="en-US" altLang="zh-CN" sz="2000" b="0" dirty="0">
                  <a:solidFill>
                    <a:srgbClr val="FF0066"/>
                  </a:solidFill>
                  <a:latin typeface="Arial" panose="020B0604020202020204" pitchFamily="34" charset="0"/>
                  <a:ea typeface="楷体_GB2312" pitchFamily="49" charset="-122"/>
                </a:endParaRPr>
              </a:p>
            </p:txBody>
          </p:sp>
          <p:sp>
            <p:nvSpPr>
              <p:cNvPr id="118" name="Text Box 30">
                <a:extLst>
                  <a:ext uri="{FF2B5EF4-FFF2-40B4-BE49-F238E27FC236}">
                    <a16:creationId xmlns:a16="http://schemas.microsoft.com/office/drawing/2014/main" id="{368FD33F-47A9-7959-F652-131FD518F7ED}"/>
                  </a:ext>
                </a:extLst>
              </p:cNvPr>
              <p:cNvSpPr txBox="1">
                <a:spLocks noChangeArrowheads="1"/>
              </p:cNvSpPr>
              <p:nvPr/>
            </p:nvSpPr>
            <p:spPr bwMode="auto">
              <a:xfrm>
                <a:off x="3948" y="1827"/>
                <a:ext cx="196"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kumimoji="0" lang="en-US" altLang="zh-CN" sz="2000">
                    <a:ea typeface="楷体_GB2312" pitchFamily="49" charset="-122"/>
                  </a:rPr>
                  <a:t>0</a:t>
                </a:r>
              </a:p>
            </p:txBody>
          </p:sp>
          <mc:AlternateContent xmlns:mc="http://schemas.openxmlformats.org/markup-compatibility/2006" xmlns:a14="http://schemas.microsoft.com/office/drawing/2010/main">
            <mc:Choice Requires="a14">
              <p:graphicFrame>
                <p:nvGraphicFramePr>
                  <p:cNvPr id="119" name="Object 86">
                    <a:extLst>
                      <a:ext uri="{FF2B5EF4-FFF2-40B4-BE49-F238E27FC236}">
                        <a16:creationId xmlns:a16="http://schemas.microsoft.com/office/drawing/2014/main" id="{FF0BB28C-8522-D882-E033-1C5099223966}"/>
                      </a:ext>
                    </a:extLst>
                  </p:cNvPr>
                  <p:cNvGraphicFramePr>
                    <a:graphicFrameLocks noChangeAspect="1"/>
                  </p:cNvGraphicFramePr>
                  <p:nvPr/>
                </p:nvGraphicFramePr>
                <p:xfrm>
                  <a:off x="2955" y="1536"/>
                  <a:ext cx="431" cy="305"/>
                </p:xfrm>
                <a:graphic>
                  <a:graphicData uri="http://schemas.openxmlformats.org/presentationml/2006/ole">
                    <mc:AlternateContent>
                      <mc:Choice xmlns:v="urn:schemas-microsoft-com:vml" Requires="v">
                        <p:oleObj name="Equation" r:id="rId5" imgW="285853" imgH="180855" progId="Equation.3">
                          <p:embed/>
                        </p:oleObj>
                      </mc:Choice>
                      <mc:Fallback>
                        <p:oleObj name="Equation" r:id="rId5" imgW="285853" imgH="180855" progId="Equation.3">
                          <p:embed/>
                          <p:pic>
                            <p:nvPicPr>
                              <p:cNvPr id="119" name="Object 86">
                                <a:extLst>
                                  <a:ext uri="{FF2B5EF4-FFF2-40B4-BE49-F238E27FC236}">
                                    <a16:creationId xmlns:a16="http://schemas.microsoft.com/office/drawing/2014/main" id="{FF0BB28C-8522-D882-E033-1C5099223966}"/>
                                  </a:ext>
                                </a:extLst>
                              </p:cNvPr>
                              <p:cNvPicPr>
                                <a:picLocks noChangeAspect="1" noChangeArrowheads="1"/>
                              </p:cNvPicPr>
                              <p:nvPr/>
                            </p:nvPicPr>
                            <p:blipFill>
                              <a:blip r:embed="rId6">
                                <a:extLst>
                                  <a:ext uri="{28A0092B-C50C-407E-A947-70E740481C1C}">
                                    <a14:useLocalDpi val="0"/>
                                  </a:ext>
                                </a:extLst>
                              </a:blip>
                              <a:srcRect/>
                              <a:stretch>
                                <a:fillRect/>
                              </a:stretch>
                            </p:blipFill>
                            <p:spPr bwMode="auto">
                              <a:xfrm>
                                <a:off x="2955" y="1536"/>
                                <a:ext cx="431" cy="305"/>
                              </a:xfrm>
                              <a:prstGeom prst="rect">
                                <a:avLst/>
                              </a:prstGeom>
                              <a:noFill/>
                              <a:ln>
                                <a:noFill/>
                              </a:ln>
                              <a:effectLst/>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 uri="{AF507438-7753-43E0-B8FC-AC1667EBCBE1}">
                                  <a14:hiddenEffects>
                                    <a:effectLst>
                                      <a:outerShdw dist="35921" dir="2700000" algn="ctr" rotWithShape="0">
                                        <a:srgbClr val="808080"/>
                                      </a:outerShdw>
                                    </a:effectLst>
                                  </a14:hiddenEffects>
                                </a:ext>
                              </a:extLst>
                            </p:spPr>
                          </p:pic>
                        </p:oleObj>
                      </mc:Fallback>
                    </mc:AlternateContent>
                  </a:graphicData>
                </a:graphic>
              </p:graphicFrame>
            </mc:Choice>
            <mc:Fallback xmlns="">
              <p:graphicFrame>
                <p:nvGraphicFramePr>
                  <p:cNvPr id="119" name="Object 86">
                    <a:extLst>
                      <a:ext uri="{FF2B5EF4-FFF2-40B4-BE49-F238E27FC236}">
                        <a16:creationId xmlns:a16="http://schemas.microsoft.com/office/drawing/2014/main" id="{FF0BB28C-8522-D882-E033-1C5099223966}"/>
                      </a:ext>
                    </a:extLst>
                  </p:cNvPr>
                  <p:cNvGraphicFramePr>
                    <a:graphicFrameLocks noChangeAspect="1"/>
                  </p:cNvGraphicFramePr>
                  <p:nvPr/>
                </p:nvGraphicFramePr>
                <p:xfrm>
                  <a:off x="2955" y="1536"/>
                  <a:ext cx="431" cy="305"/>
                </p:xfrm>
                <a:graphic>
                  <a:graphicData uri="http://schemas.openxmlformats.org/presentationml/2006/ole">
                    <mc:AlternateContent>
                      <mc:Choice xmlns:v="urn:schemas-microsoft-com:vml" Requires="v">
                        <p:oleObj name="Equation" r:id="rId7" imgW="285853" imgH="180855" progId="Equation.3">
                          <p:embed/>
                        </p:oleObj>
                      </mc:Choice>
                      <mc:Fallback>
                        <p:oleObj name="Equation" r:id="rId7" imgW="285853" imgH="180855" progId="Equation.3">
                          <p:embed/>
                          <p:pic>
                            <p:nvPicPr>
                              <p:cNvPr id="119" name="Object 86">
                                <a:extLst>
                                  <a:ext uri="{FF2B5EF4-FFF2-40B4-BE49-F238E27FC236}">
                                    <a16:creationId xmlns:a16="http://schemas.microsoft.com/office/drawing/2014/main" id="{FF0BB28C-8522-D882-E033-1C5099223966}"/>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2955" y="1536"/>
                                <a:ext cx="431" cy="30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mc:Fallback>
          </mc:AlternateContent>
        </p:grpSp>
        <p:sp>
          <p:nvSpPr>
            <p:cNvPr id="121" name="圆角矩形标注 1">
              <a:extLst>
                <a:ext uri="{FF2B5EF4-FFF2-40B4-BE49-F238E27FC236}">
                  <a16:creationId xmlns:a16="http://schemas.microsoft.com/office/drawing/2014/main" id="{57AFE951-70E5-67E9-C211-AF4E00EDAB91}"/>
                </a:ext>
              </a:extLst>
            </p:cNvPr>
            <p:cNvSpPr>
              <a:spLocks noChangeArrowheads="1"/>
            </p:cNvSpPr>
            <p:nvPr/>
          </p:nvSpPr>
          <p:spPr bwMode="auto">
            <a:xfrm>
              <a:off x="2809738" y="4781395"/>
              <a:ext cx="1066800" cy="511175"/>
            </a:xfrm>
            <a:prstGeom prst="wedgeRoundRectCallout">
              <a:avLst>
                <a:gd name="adj1" fmla="val -55898"/>
                <a:gd name="adj2" fmla="val -97407"/>
                <a:gd name="adj3" fmla="val 16667"/>
              </a:avLst>
            </a:prstGeom>
            <a:solidFill>
              <a:srgbClr val="FFC000"/>
            </a:solidFill>
            <a:ln w="9525" algn="ctr">
              <a:solidFill>
                <a:schemeClr val="tx1"/>
              </a:solidFill>
              <a:round/>
              <a:headEnd/>
              <a:tailEnd/>
            </a:ln>
            <a:effectLst/>
          </p:spPr>
          <p:txBody>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zh-CN" altLang="en-US" sz="1600">
                  <a:solidFill>
                    <a:srgbClr val="FF0000"/>
                  </a:solidFill>
                </a:rPr>
                <a:t>死区电压</a:t>
              </a:r>
            </a:p>
          </p:txBody>
        </p:sp>
        <p:cxnSp>
          <p:nvCxnSpPr>
            <p:cNvPr id="122" name="直接连接符 2">
              <a:extLst>
                <a:ext uri="{FF2B5EF4-FFF2-40B4-BE49-F238E27FC236}">
                  <a16:creationId xmlns:a16="http://schemas.microsoft.com/office/drawing/2014/main" id="{68DBABCD-7F8D-BF8A-0918-E064A6CD2655}"/>
                </a:ext>
              </a:extLst>
            </p:cNvPr>
            <p:cNvCxnSpPr/>
            <p:nvPr/>
          </p:nvCxnSpPr>
          <p:spPr bwMode="auto">
            <a:xfrm>
              <a:off x="1525588" y="4194020"/>
              <a:ext cx="12427" cy="699845"/>
            </a:xfrm>
            <a:prstGeom prst="line">
              <a:avLst/>
            </a:prstGeom>
            <a:solidFill>
              <a:schemeClr val="accent1"/>
            </a:solidFill>
            <a:ln w="19050" cap="flat" cmpd="sng" algn="ctr">
              <a:solidFill>
                <a:srgbClr val="FF0000"/>
              </a:solidFill>
              <a:prstDash val="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23" name="直接连接符 95">
              <a:extLst>
                <a:ext uri="{FF2B5EF4-FFF2-40B4-BE49-F238E27FC236}">
                  <a16:creationId xmlns:a16="http://schemas.microsoft.com/office/drawing/2014/main" id="{4AA00EC1-DED4-6C98-0A32-A2F75856319C}"/>
                </a:ext>
              </a:extLst>
            </p:cNvPr>
            <p:cNvCxnSpPr/>
            <p:nvPr/>
          </p:nvCxnSpPr>
          <p:spPr bwMode="auto">
            <a:xfrm>
              <a:off x="2543174" y="3425382"/>
              <a:ext cx="12427" cy="699845"/>
            </a:xfrm>
            <a:prstGeom prst="line">
              <a:avLst/>
            </a:prstGeom>
            <a:solidFill>
              <a:schemeClr val="accent1"/>
            </a:solidFill>
            <a:ln w="19050" cap="flat" cmpd="sng" algn="ctr">
              <a:solidFill>
                <a:srgbClr val="FF0000"/>
              </a:solidFill>
              <a:prstDash val="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mc:AlternateContent xmlns:mc="http://schemas.openxmlformats.org/markup-compatibility/2006" xmlns:a14="http://schemas.microsoft.com/office/drawing/2010/main">
          <mc:Choice Requires="a14">
            <p:sp>
              <p:nvSpPr>
                <p:cNvPr id="3" name="文本框 2">
                  <a:extLst>
                    <a:ext uri="{FF2B5EF4-FFF2-40B4-BE49-F238E27FC236}">
                      <a16:creationId xmlns:a16="http://schemas.microsoft.com/office/drawing/2014/main" id="{769C2674-26C7-1F62-6C82-0FD4C4A0BB8A}"/>
                    </a:ext>
                  </a:extLst>
                </p:cNvPr>
                <p:cNvSpPr txBox="1"/>
                <p:nvPr/>
              </p:nvSpPr>
              <p:spPr>
                <a:xfrm>
                  <a:off x="1218811" y="2494365"/>
                  <a:ext cx="871392" cy="369332"/>
                </a:xfrm>
                <a:prstGeom prst="rect">
                  <a:avLst/>
                </a:prstGeom>
                <a:noFill/>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sSub>
                          <m:sSubPr>
                            <m:ctrlPr>
                              <a:rPr kumimoji="1" lang="en-US" altLang="zh-CN" sz="2400" b="0" i="1" smtClean="0">
                                <a:latin typeface="Cambria Math" panose="02040503050406030204" pitchFamily="18" charset="0"/>
                              </a:rPr>
                            </m:ctrlPr>
                          </m:sSubPr>
                          <m:e>
                            <m:r>
                              <a:rPr kumimoji="1" lang="en-US" altLang="zh-CN" sz="2400" b="0" i="1" smtClean="0">
                                <a:latin typeface="Cambria Math" panose="02040503050406030204" pitchFamily="18" charset="0"/>
                              </a:rPr>
                              <m:t>𝑖</m:t>
                            </m:r>
                          </m:e>
                          <m:sub>
                            <m:r>
                              <a:rPr kumimoji="1" lang="en-US" altLang="zh-CN" sz="2400" b="0" i="1" smtClean="0">
                                <a:latin typeface="Cambria Math" panose="02040503050406030204" pitchFamily="18" charset="0"/>
                              </a:rPr>
                              <m:t>𝐵</m:t>
                            </m:r>
                          </m:sub>
                        </m:sSub>
                        <m:r>
                          <a:rPr kumimoji="1" lang="en-US" altLang="zh-CN" sz="2400" b="0" i="1" smtClean="0">
                            <a:latin typeface="Cambria Math" panose="02040503050406030204" pitchFamily="18" charset="0"/>
                          </a:rPr>
                          <m:t>/</m:t>
                        </m:r>
                        <m:r>
                          <a:rPr kumimoji="1" lang="en-US" altLang="zh-CN" sz="2400" b="0" i="1" smtClean="0">
                            <a:latin typeface="Cambria Math" panose="02040503050406030204" pitchFamily="18" charset="0"/>
                          </a:rPr>
                          <m:t>𝜇</m:t>
                        </m:r>
                        <m:r>
                          <a:rPr kumimoji="1" lang="en-US" altLang="zh-CN" sz="2400" b="0" i="1" smtClean="0">
                            <a:latin typeface="Cambria Math" panose="02040503050406030204" pitchFamily="18" charset="0"/>
                          </a:rPr>
                          <m:t>𝐴</m:t>
                        </m:r>
                      </m:oMath>
                    </m:oMathPara>
                  </a14:m>
                  <a:endParaRPr kumimoji="1" lang="zh-CN" altLang="en-US" sz="2400" dirty="0"/>
                </a:p>
              </p:txBody>
            </p:sp>
          </mc:Choice>
          <mc:Fallback xmlns="">
            <p:sp>
              <p:nvSpPr>
                <p:cNvPr id="3" name="文本框 2">
                  <a:extLst>
                    <a:ext uri="{FF2B5EF4-FFF2-40B4-BE49-F238E27FC236}">
                      <a16:creationId xmlns:a16="http://schemas.microsoft.com/office/drawing/2014/main" id="{769C2674-26C7-1F62-6C82-0FD4C4A0BB8A}"/>
                    </a:ext>
                  </a:extLst>
                </p:cNvPr>
                <p:cNvSpPr txBox="1">
                  <a:spLocks noRot="1" noChangeAspect="1" noMove="1" noResize="1" noEditPoints="1" noAdjustHandles="1" noChangeArrowheads="1" noChangeShapeType="1" noTextEdit="1"/>
                </p:cNvSpPr>
                <p:nvPr/>
              </p:nvSpPr>
              <p:spPr>
                <a:xfrm>
                  <a:off x="1218811" y="2494365"/>
                  <a:ext cx="871392" cy="369332"/>
                </a:xfrm>
                <a:prstGeom prst="rect">
                  <a:avLst/>
                </a:prstGeom>
                <a:blipFill>
                  <a:blip r:embed="rId9"/>
                  <a:stretch>
                    <a:fillRect l="-7246" t="-3333" r="-10145" b="-30000"/>
                  </a:stretch>
                </a:blipFill>
              </p:spPr>
              <p:txBody>
                <a:bodyPr/>
                <a:lstStyle/>
                <a:p>
                  <a:r>
                    <a:rPr lang="zh-CN" altLang="en-US">
                      <a:noFill/>
                    </a:rPr>
                    <a:t> </a:t>
                  </a:r>
                </a:p>
              </p:txBody>
            </p:sp>
          </mc:Fallback>
        </mc:AlternateContent>
        <mc:AlternateContent xmlns:mc="http://schemas.openxmlformats.org/markup-compatibility/2006" xmlns:a14="http://schemas.microsoft.com/office/drawing/2010/main">
          <mc:Choice Requires="a14">
            <p:sp>
              <p:nvSpPr>
                <p:cNvPr id="33" name="文本框 32">
                  <a:extLst>
                    <a:ext uri="{FF2B5EF4-FFF2-40B4-BE49-F238E27FC236}">
                      <a16:creationId xmlns:a16="http://schemas.microsoft.com/office/drawing/2014/main" id="{2387BE8B-E198-4ED8-0A99-564CA3C90DAB}"/>
                    </a:ext>
                  </a:extLst>
                </p:cNvPr>
                <p:cNvSpPr txBox="1"/>
                <p:nvPr/>
              </p:nvSpPr>
              <p:spPr>
                <a:xfrm>
                  <a:off x="3485126" y="4231483"/>
                  <a:ext cx="932178" cy="369332"/>
                </a:xfrm>
                <a:prstGeom prst="rect">
                  <a:avLst/>
                </a:prstGeom>
                <a:noFill/>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sSub>
                          <m:sSubPr>
                            <m:ctrlPr>
                              <a:rPr kumimoji="1" lang="en-US" altLang="zh-CN" sz="2400" b="0" i="1" smtClean="0">
                                <a:latin typeface="Cambria Math" panose="02040503050406030204" pitchFamily="18" charset="0"/>
                              </a:rPr>
                            </m:ctrlPr>
                          </m:sSubPr>
                          <m:e>
                            <m:r>
                              <a:rPr kumimoji="1" lang="en-US" altLang="zh-CN" sz="2400" b="0" i="1" smtClean="0">
                                <a:latin typeface="Cambria Math" panose="02040503050406030204" pitchFamily="18" charset="0"/>
                              </a:rPr>
                              <m:t>𝑢</m:t>
                            </m:r>
                          </m:e>
                          <m:sub>
                            <m:r>
                              <a:rPr kumimoji="1" lang="en-US" altLang="zh-CN" sz="2400" b="0" i="1" smtClean="0">
                                <a:latin typeface="Cambria Math" panose="02040503050406030204" pitchFamily="18" charset="0"/>
                              </a:rPr>
                              <m:t>𝐵𝐸</m:t>
                            </m:r>
                          </m:sub>
                        </m:sSub>
                        <m:r>
                          <a:rPr kumimoji="1" lang="en-US" altLang="zh-CN" sz="2400" b="0" i="1" smtClean="0">
                            <a:latin typeface="Cambria Math" panose="02040503050406030204" pitchFamily="18" charset="0"/>
                          </a:rPr>
                          <m:t>/</m:t>
                        </m:r>
                        <m:r>
                          <a:rPr kumimoji="1" lang="en-US" altLang="zh-CN" sz="2400" b="0" i="1" smtClean="0">
                            <a:latin typeface="Cambria Math" panose="02040503050406030204" pitchFamily="18" charset="0"/>
                          </a:rPr>
                          <m:t>𝑉</m:t>
                        </m:r>
                      </m:oMath>
                    </m:oMathPara>
                  </a14:m>
                  <a:endParaRPr kumimoji="1" lang="zh-CN" altLang="en-US" sz="2400" dirty="0"/>
                </a:p>
              </p:txBody>
            </p:sp>
          </mc:Choice>
          <mc:Fallback xmlns="">
            <p:sp>
              <p:nvSpPr>
                <p:cNvPr id="33" name="文本框 32">
                  <a:extLst>
                    <a:ext uri="{FF2B5EF4-FFF2-40B4-BE49-F238E27FC236}">
                      <a16:creationId xmlns:a16="http://schemas.microsoft.com/office/drawing/2014/main" id="{2387BE8B-E198-4ED8-0A99-564CA3C90DAB}"/>
                    </a:ext>
                  </a:extLst>
                </p:cNvPr>
                <p:cNvSpPr txBox="1">
                  <a:spLocks noRot="1" noChangeAspect="1" noMove="1" noResize="1" noEditPoints="1" noAdjustHandles="1" noChangeArrowheads="1" noChangeShapeType="1" noTextEdit="1"/>
                </p:cNvSpPr>
                <p:nvPr/>
              </p:nvSpPr>
              <p:spPr>
                <a:xfrm>
                  <a:off x="3485126" y="4231483"/>
                  <a:ext cx="932178" cy="369332"/>
                </a:xfrm>
                <a:prstGeom prst="rect">
                  <a:avLst/>
                </a:prstGeom>
                <a:blipFill>
                  <a:blip r:embed="rId10"/>
                  <a:stretch>
                    <a:fillRect l="-2703" t="-3333" r="-5405" b="-30000"/>
                  </a:stretch>
                </a:blipFill>
              </p:spPr>
              <p:txBody>
                <a:bodyPr/>
                <a:lstStyle/>
                <a:p>
                  <a:r>
                    <a:rPr lang="zh-CN" altLang="en-US">
                      <a:noFill/>
                    </a:rPr>
                    <a:t> </a:t>
                  </a:r>
                </a:p>
              </p:txBody>
            </p:sp>
          </mc:Fallback>
        </mc:AlternateContent>
        <p:sp>
          <p:nvSpPr>
            <p:cNvPr id="35" name="Freeform 20">
              <a:extLst>
                <a:ext uri="{FF2B5EF4-FFF2-40B4-BE49-F238E27FC236}">
                  <a16:creationId xmlns:a16="http://schemas.microsoft.com/office/drawing/2014/main" id="{2E580E51-C5FE-E554-3708-5675C9B30F16}"/>
                </a:ext>
              </a:extLst>
            </p:cNvPr>
            <p:cNvSpPr>
              <a:spLocks/>
            </p:cNvSpPr>
            <p:nvPr/>
          </p:nvSpPr>
          <p:spPr bwMode="auto">
            <a:xfrm>
              <a:off x="2343771" y="2590645"/>
              <a:ext cx="754063" cy="1608138"/>
            </a:xfrm>
            <a:custGeom>
              <a:avLst/>
              <a:gdLst>
                <a:gd name="T0" fmla="*/ 0 w 475"/>
                <a:gd name="T1" fmla="*/ 994 h 1013"/>
                <a:gd name="T2" fmla="*/ 344 w 475"/>
                <a:gd name="T3" fmla="*/ 915 h 1013"/>
                <a:gd name="T4" fmla="*/ 446 w 475"/>
                <a:gd name="T5" fmla="*/ 406 h 1013"/>
                <a:gd name="T6" fmla="*/ 465 w 475"/>
                <a:gd name="T7" fmla="*/ 144 h 1013"/>
                <a:gd name="T8" fmla="*/ 475 w 475"/>
                <a:gd name="T9" fmla="*/ 0 h 101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75" h="1013">
                  <a:moveTo>
                    <a:pt x="0" y="994"/>
                  </a:moveTo>
                  <a:cubicBezTo>
                    <a:pt x="57" y="981"/>
                    <a:pt x="270" y="1013"/>
                    <a:pt x="344" y="915"/>
                  </a:cubicBezTo>
                  <a:cubicBezTo>
                    <a:pt x="418" y="817"/>
                    <a:pt x="426" y="534"/>
                    <a:pt x="446" y="406"/>
                  </a:cubicBezTo>
                  <a:cubicBezTo>
                    <a:pt x="466" y="278"/>
                    <a:pt x="460" y="212"/>
                    <a:pt x="465" y="144"/>
                  </a:cubicBezTo>
                  <a:cubicBezTo>
                    <a:pt x="470" y="76"/>
                    <a:pt x="473" y="30"/>
                    <a:pt x="475" y="0"/>
                  </a:cubicBezTo>
                </a:path>
              </a:pathLst>
            </a:custGeom>
            <a:noFill/>
            <a:ln w="28575" cmpd="sng">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mc:AlternateContent xmlns:mc="http://schemas.openxmlformats.org/markup-compatibility/2006" xmlns:a14="http://schemas.microsoft.com/office/drawing/2010/main">
          <mc:Choice Requires="a14">
            <p:sp>
              <p:nvSpPr>
                <p:cNvPr id="36" name="文本框 35">
                  <a:extLst>
                    <a:ext uri="{FF2B5EF4-FFF2-40B4-BE49-F238E27FC236}">
                      <a16:creationId xmlns:a16="http://schemas.microsoft.com/office/drawing/2014/main" id="{97D62900-4E7B-838A-7259-E8F58BAF879C}"/>
                    </a:ext>
                  </a:extLst>
                </p:cNvPr>
                <p:cNvSpPr txBox="1"/>
                <p:nvPr/>
              </p:nvSpPr>
              <p:spPr>
                <a:xfrm>
                  <a:off x="2503847" y="2551512"/>
                  <a:ext cx="456985" cy="369332"/>
                </a:xfrm>
                <a:prstGeom prst="rect">
                  <a:avLst/>
                </a:prstGeom>
                <a:noFill/>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r>
                          <a:rPr kumimoji="1" lang="en-US" altLang="zh-CN" sz="2400" b="0" i="1" smtClean="0">
                            <a:latin typeface="Cambria Math" panose="02040503050406030204" pitchFamily="18" charset="0"/>
                          </a:rPr>
                          <m:t>0</m:t>
                        </m:r>
                        <m:r>
                          <a:rPr kumimoji="1" lang="en-US" altLang="zh-CN" sz="2400" b="0" i="1" smtClean="0">
                            <a:latin typeface="Cambria Math" panose="02040503050406030204" pitchFamily="18" charset="0"/>
                          </a:rPr>
                          <m:t>𝑉</m:t>
                        </m:r>
                      </m:oMath>
                    </m:oMathPara>
                  </a14:m>
                  <a:endParaRPr kumimoji="1" lang="zh-CN" altLang="en-US" sz="2400" dirty="0"/>
                </a:p>
              </p:txBody>
            </p:sp>
          </mc:Choice>
          <mc:Fallback xmlns="">
            <p:sp>
              <p:nvSpPr>
                <p:cNvPr id="36" name="文本框 35">
                  <a:extLst>
                    <a:ext uri="{FF2B5EF4-FFF2-40B4-BE49-F238E27FC236}">
                      <a16:creationId xmlns:a16="http://schemas.microsoft.com/office/drawing/2014/main" id="{97D62900-4E7B-838A-7259-E8F58BAF879C}"/>
                    </a:ext>
                  </a:extLst>
                </p:cNvPr>
                <p:cNvSpPr txBox="1">
                  <a:spLocks noRot="1" noChangeAspect="1" noMove="1" noResize="1" noEditPoints="1" noAdjustHandles="1" noChangeArrowheads="1" noChangeShapeType="1" noTextEdit="1"/>
                </p:cNvSpPr>
                <p:nvPr/>
              </p:nvSpPr>
              <p:spPr>
                <a:xfrm>
                  <a:off x="2503847" y="2551512"/>
                  <a:ext cx="456985" cy="369332"/>
                </a:xfrm>
                <a:prstGeom prst="rect">
                  <a:avLst/>
                </a:prstGeom>
                <a:blipFill>
                  <a:blip r:embed="rId11"/>
                  <a:stretch>
                    <a:fillRect l="-13514" r="-10811" b="-6897"/>
                  </a:stretch>
                </a:blipFill>
              </p:spPr>
              <p:txBody>
                <a:bodyPr/>
                <a:lstStyle/>
                <a:p>
                  <a:r>
                    <a:rPr lang="zh-CN" altLang="en-US">
                      <a:noFill/>
                    </a:rPr>
                    <a:t> </a:t>
                  </a:r>
                </a:p>
              </p:txBody>
            </p:sp>
          </mc:Fallback>
        </mc:AlternateContent>
        <mc:AlternateContent xmlns:mc="http://schemas.openxmlformats.org/markup-compatibility/2006" xmlns:a14="http://schemas.microsoft.com/office/drawing/2010/main">
          <mc:Choice Requires="a14">
            <p:sp>
              <p:nvSpPr>
                <p:cNvPr id="37" name="文本框 36">
                  <a:extLst>
                    <a:ext uri="{FF2B5EF4-FFF2-40B4-BE49-F238E27FC236}">
                      <a16:creationId xmlns:a16="http://schemas.microsoft.com/office/drawing/2014/main" id="{D78CB524-5581-E2E8-549F-78749F6D30F5}"/>
                    </a:ext>
                  </a:extLst>
                </p:cNvPr>
                <p:cNvSpPr txBox="1"/>
                <p:nvPr/>
              </p:nvSpPr>
              <p:spPr>
                <a:xfrm>
                  <a:off x="3132342" y="2411256"/>
                  <a:ext cx="1337161" cy="369332"/>
                </a:xfrm>
                <a:prstGeom prst="rect">
                  <a:avLst/>
                </a:prstGeom>
                <a:noFill/>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sSub>
                          <m:sSubPr>
                            <m:ctrlPr>
                              <a:rPr kumimoji="1" lang="en-US" altLang="zh-CN" sz="2400" b="0" i="1" smtClean="0">
                                <a:latin typeface="Cambria Math" panose="02040503050406030204" pitchFamily="18" charset="0"/>
                              </a:rPr>
                            </m:ctrlPr>
                          </m:sSubPr>
                          <m:e>
                            <m:r>
                              <a:rPr kumimoji="1" lang="en-US" altLang="zh-CN" sz="2400" b="0" i="1" smtClean="0">
                                <a:latin typeface="Cambria Math" panose="02040503050406030204" pitchFamily="18" charset="0"/>
                              </a:rPr>
                              <m:t>𝑢</m:t>
                            </m:r>
                          </m:e>
                          <m:sub>
                            <m:r>
                              <a:rPr kumimoji="1" lang="en-US" altLang="zh-CN" sz="2400" b="0" i="1" smtClean="0">
                                <a:latin typeface="Cambria Math" panose="02040503050406030204" pitchFamily="18" charset="0"/>
                              </a:rPr>
                              <m:t>𝐶𝐸</m:t>
                            </m:r>
                          </m:sub>
                        </m:sSub>
                        <m:r>
                          <a:rPr kumimoji="1" lang="en-US" altLang="zh-CN" sz="2400" b="0" i="1" smtClean="0">
                            <a:latin typeface="Cambria Math" panose="02040503050406030204" pitchFamily="18" charset="0"/>
                          </a:rPr>
                          <m:t>≥1</m:t>
                        </m:r>
                        <m:r>
                          <a:rPr kumimoji="1" lang="en-US" altLang="zh-CN" sz="2400" b="0" i="1" smtClean="0">
                            <a:latin typeface="Cambria Math" panose="02040503050406030204" pitchFamily="18" charset="0"/>
                          </a:rPr>
                          <m:t>𝑉</m:t>
                        </m:r>
                      </m:oMath>
                    </m:oMathPara>
                  </a14:m>
                  <a:endParaRPr kumimoji="1" lang="zh-CN" altLang="en-US" sz="2400" dirty="0"/>
                </a:p>
              </p:txBody>
            </p:sp>
          </mc:Choice>
          <mc:Fallback xmlns="">
            <p:sp>
              <p:nvSpPr>
                <p:cNvPr id="37" name="文本框 36">
                  <a:extLst>
                    <a:ext uri="{FF2B5EF4-FFF2-40B4-BE49-F238E27FC236}">
                      <a16:creationId xmlns:a16="http://schemas.microsoft.com/office/drawing/2014/main" id="{D78CB524-5581-E2E8-549F-78749F6D30F5}"/>
                    </a:ext>
                  </a:extLst>
                </p:cNvPr>
                <p:cNvSpPr txBox="1">
                  <a:spLocks noRot="1" noChangeAspect="1" noMove="1" noResize="1" noEditPoints="1" noAdjustHandles="1" noChangeArrowheads="1" noChangeShapeType="1" noTextEdit="1"/>
                </p:cNvSpPr>
                <p:nvPr/>
              </p:nvSpPr>
              <p:spPr>
                <a:xfrm>
                  <a:off x="3132342" y="2411256"/>
                  <a:ext cx="1337161" cy="369332"/>
                </a:xfrm>
                <a:prstGeom prst="rect">
                  <a:avLst/>
                </a:prstGeom>
                <a:blipFill>
                  <a:blip r:embed="rId12"/>
                  <a:stretch>
                    <a:fillRect l="-1887" r="-3774" b="-13793"/>
                  </a:stretch>
                </a:blipFill>
              </p:spPr>
              <p:txBody>
                <a:bodyPr/>
                <a:lstStyle/>
                <a:p>
                  <a:r>
                    <a:rPr lang="zh-CN" altLang="en-US">
                      <a:noFill/>
                    </a:rPr>
                    <a:t> </a:t>
                  </a:r>
                </a:p>
              </p:txBody>
            </p:sp>
          </mc:Fallback>
        </mc:AlternateContent>
      </p:grpSp>
      <p:grpSp>
        <p:nvGrpSpPr>
          <p:cNvPr id="40" name="组合 39">
            <a:extLst>
              <a:ext uri="{FF2B5EF4-FFF2-40B4-BE49-F238E27FC236}">
                <a16:creationId xmlns:a16="http://schemas.microsoft.com/office/drawing/2014/main" id="{77B4AACE-1CA8-AD37-DC78-876A9201B9B1}"/>
              </a:ext>
            </a:extLst>
          </p:cNvPr>
          <p:cNvGrpSpPr/>
          <p:nvPr/>
        </p:nvGrpSpPr>
        <p:grpSpPr>
          <a:xfrm>
            <a:off x="10154717" y="446532"/>
            <a:ext cx="2014537" cy="2065338"/>
            <a:chOff x="4560133" y="2749452"/>
            <a:chExt cx="2014537" cy="2065338"/>
          </a:xfrm>
        </p:grpSpPr>
        <p:sp>
          <p:nvSpPr>
            <p:cNvPr id="42" name="Text Box 63">
              <a:extLst>
                <a:ext uri="{FF2B5EF4-FFF2-40B4-BE49-F238E27FC236}">
                  <a16:creationId xmlns:a16="http://schemas.microsoft.com/office/drawing/2014/main" id="{4C512238-0A67-1B86-15ED-91630F667ED5}"/>
                </a:ext>
              </a:extLst>
            </p:cNvPr>
            <p:cNvSpPr txBox="1">
              <a:spLocks noChangeArrowheads="1"/>
            </p:cNvSpPr>
            <p:nvPr/>
          </p:nvSpPr>
          <p:spPr bwMode="auto">
            <a:xfrm>
              <a:off x="4560133" y="3549552"/>
              <a:ext cx="358775"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spcBef>
                  <a:spcPct val="50000"/>
                </a:spcBef>
              </a:pPr>
              <a:r>
                <a:rPr kumimoji="0" lang="en-US" altLang="zh-CN">
                  <a:solidFill>
                    <a:srgbClr val="FF0066"/>
                  </a:solidFill>
                </a:rPr>
                <a:t>b</a:t>
              </a:r>
            </a:p>
          </p:txBody>
        </p:sp>
        <p:sp>
          <p:nvSpPr>
            <p:cNvPr id="43" name="Line 64">
              <a:extLst>
                <a:ext uri="{FF2B5EF4-FFF2-40B4-BE49-F238E27FC236}">
                  <a16:creationId xmlns:a16="http://schemas.microsoft.com/office/drawing/2014/main" id="{AA5F02E0-C3EF-D74A-EA7E-1E569FE9B669}"/>
                </a:ext>
              </a:extLst>
            </p:cNvPr>
            <p:cNvSpPr>
              <a:spLocks noChangeShapeType="1"/>
            </p:cNvSpPr>
            <p:nvPr/>
          </p:nvSpPr>
          <p:spPr bwMode="auto">
            <a:xfrm>
              <a:off x="6009520" y="3343177"/>
              <a:ext cx="0" cy="401638"/>
            </a:xfrm>
            <a:prstGeom prst="line">
              <a:avLst/>
            </a:prstGeom>
            <a:noFill/>
            <a:ln w="38100">
              <a:solidFill>
                <a:srgbClr val="0033CC"/>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44" name="Line 65">
              <a:extLst>
                <a:ext uri="{FF2B5EF4-FFF2-40B4-BE49-F238E27FC236}">
                  <a16:creationId xmlns:a16="http://schemas.microsoft.com/office/drawing/2014/main" id="{41214DD7-74B9-37B7-04E6-53EE136D22AF}"/>
                </a:ext>
              </a:extLst>
            </p:cNvPr>
            <p:cNvSpPr>
              <a:spLocks noChangeShapeType="1"/>
            </p:cNvSpPr>
            <p:nvPr/>
          </p:nvSpPr>
          <p:spPr bwMode="auto">
            <a:xfrm>
              <a:off x="5109408" y="3673377"/>
              <a:ext cx="347662" cy="0"/>
            </a:xfrm>
            <a:prstGeom prst="line">
              <a:avLst/>
            </a:prstGeom>
            <a:noFill/>
            <a:ln w="38100">
              <a:solidFill>
                <a:srgbClr val="0033CC"/>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45" name="Rectangle 66">
              <a:extLst>
                <a:ext uri="{FF2B5EF4-FFF2-40B4-BE49-F238E27FC236}">
                  <a16:creationId xmlns:a16="http://schemas.microsoft.com/office/drawing/2014/main" id="{A1202CCC-E47D-50C8-65BF-661EA178C1D6}"/>
                </a:ext>
              </a:extLst>
            </p:cNvPr>
            <p:cNvSpPr>
              <a:spLocks noChangeArrowheads="1"/>
            </p:cNvSpPr>
            <p:nvPr/>
          </p:nvSpPr>
          <p:spPr bwMode="auto">
            <a:xfrm>
              <a:off x="5068133" y="3084415"/>
              <a:ext cx="442912"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kumimoji="0" lang="en-US" altLang="zh-CN" i="1">
                  <a:solidFill>
                    <a:srgbClr val="0033CC"/>
                  </a:solidFill>
                </a:rPr>
                <a:t>i</a:t>
              </a:r>
              <a:r>
                <a:rPr kumimoji="0" lang="en-US" altLang="zh-CN" baseline="-25000">
                  <a:solidFill>
                    <a:srgbClr val="0033CC"/>
                  </a:solidFill>
                </a:rPr>
                <a:t>B</a:t>
              </a:r>
            </a:p>
          </p:txBody>
        </p:sp>
        <p:sp>
          <p:nvSpPr>
            <p:cNvPr id="46" name="Rectangle 67">
              <a:extLst>
                <a:ext uri="{FF2B5EF4-FFF2-40B4-BE49-F238E27FC236}">
                  <a16:creationId xmlns:a16="http://schemas.microsoft.com/office/drawing/2014/main" id="{206554EB-B810-BDD5-2BBC-6712B38D1A8B}"/>
                </a:ext>
              </a:extLst>
            </p:cNvPr>
            <p:cNvSpPr>
              <a:spLocks noChangeArrowheads="1"/>
            </p:cNvSpPr>
            <p:nvPr/>
          </p:nvSpPr>
          <p:spPr bwMode="auto">
            <a:xfrm>
              <a:off x="6117470" y="3265390"/>
              <a:ext cx="457200"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kumimoji="0" lang="en-US" altLang="zh-CN" i="1">
                  <a:solidFill>
                    <a:srgbClr val="0033CC"/>
                  </a:solidFill>
                </a:rPr>
                <a:t>i</a:t>
              </a:r>
              <a:r>
                <a:rPr kumimoji="0" lang="en-US" altLang="zh-CN" baseline="-25000">
                  <a:solidFill>
                    <a:srgbClr val="0033CC"/>
                  </a:solidFill>
                </a:rPr>
                <a:t>C</a:t>
              </a:r>
            </a:p>
          </p:txBody>
        </p:sp>
        <p:sp>
          <p:nvSpPr>
            <p:cNvPr id="47" name="Text Box 68">
              <a:extLst>
                <a:ext uri="{FF2B5EF4-FFF2-40B4-BE49-F238E27FC236}">
                  <a16:creationId xmlns:a16="http://schemas.microsoft.com/office/drawing/2014/main" id="{F2706C7E-6D88-9A63-E807-08B17F8AC4E3}"/>
                </a:ext>
              </a:extLst>
            </p:cNvPr>
            <p:cNvSpPr txBox="1">
              <a:spLocks noChangeArrowheads="1"/>
            </p:cNvSpPr>
            <p:nvPr/>
          </p:nvSpPr>
          <p:spPr bwMode="auto">
            <a:xfrm>
              <a:off x="5976183" y="4295677"/>
              <a:ext cx="358775"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spcBef>
                  <a:spcPct val="50000"/>
                </a:spcBef>
              </a:pPr>
              <a:r>
                <a:rPr kumimoji="0" lang="en-US" altLang="zh-CN">
                  <a:solidFill>
                    <a:srgbClr val="FF0066"/>
                  </a:solidFill>
                </a:rPr>
                <a:t>e</a:t>
              </a:r>
            </a:p>
          </p:txBody>
        </p:sp>
        <p:sp>
          <p:nvSpPr>
            <p:cNvPr id="48" name="Text Box 69">
              <a:extLst>
                <a:ext uri="{FF2B5EF4-FFF2-40B4-BE49-F238E27FC236}">
                  <a16:creationId xmlns:a16="http://schemas.microsoft.com/office/drawing/2014/main" id="{5A360C5F-4D7A-F804-819C-03113CFEE02A}"/>
                </a:ext>
              </a:extLst>
            </p:cNvPr>
            <p:cNvSpPr txBox="1">
              <a:spLocks noChangeArrowheads="1"/>
            </p:cNvSpPr>
            <p:nvPr/>
          </p:nvSpPr>
          <p:spPr bwMode="auto">
            <a:xfrm>
              <a:off x="5960308" y="2749452"/>
              <a:ext cx="358775"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spcBef>
                  <a:spcPct val="50000"/>
                </a:spcBef>
              </a:pPr>
              <a:r>
                <a:rPr kumimoji="0" lang="en-US" altLang="zh-CN">
                  <a:solidFill>
                    <a:srgbClr val="FF0066"/>
                  </a:solidFill>
                </a:rPr>
                <a:t>c</a:t>
              </a:r>
            </a:p>
          </p:txBody>
        </p:sp>
        <p:grpSp>
          <p:nvGrpSpPr>
            <p:cNvPr id="49" name="Group 101">
              <a:extLst>
                <a:ext uri="{FF2B5EF4-FFF2-40B4-BE49-F238E27FC236}">
                  <a16:creationId xmlns:a16="http://schemas.microsoft.com/office/drawing/2014/main" id="{14AADD3E-1948-D3ED-28F3-3ED9E9EEFAC9}"/>
                </a:ext>
              </a:extLst>
            </p:cNvPr>
            <p:cNvGrpSpPr>
              <a:grpSpLocks/>
            </p:cNvGrpSpPr>
            <p:nvPr/>
          </p:nvGrpSpPr>
          <p:grpSpPr bwMode="auto">
            <a:xfrm>
              <a:off x="5074483" y="3170140"/>
              <a:ext cx="846137" cy="1468437"/>
              <a:chOff x="4632" y="769"/>
              <a:chExt cx="533" cy="925"/>
            </a:xfrm>
          </p:grpSpPr>
          <p:sp>
            <p:nvSpPr>
              <p:cNvPr id="50" name="Oval 92">
                <a:extLst>
                  <a:ext uri="{FF2B5EF4-FFF2-40B4-BE49-F238E27FC236}">
                    <a16:creationId xmlns:a16="http://schemas.microsoft.com/office/drawing/2014/main" id="{1BAA6B8E-A7DD-64A1-61A6-4ACD6922AFB5}"/>
                  </a:ext>
                </a:extLst>
              </p:cNvPr>
              <p:cNvSpPr>
                <a:spLocks noChangeArrowheads="1"/>
              </p:cNvSpPr>
              <p:nvPr/>
            </p:nvSpPr>
            <p:spPr bwMode="auto">
              <a:xfrm>
                <a:off x="4632" y="1167"/>
                <a:ext cx="58" cy="65"/>
              </a:xfrm>
              <a:prstGeom prst="ellipse">
                <a:avLst/>
              </a:prstGeom>
              <a:noFill/>
              <a:ln w="2857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51" name="Line 93">
                <a:extLst>
                  <a:ext uri="{FF2B5EF4-FFF2-40B4-BE49-F238E27FC236}">
                    <a16:creationId xmlns:a16="http://schemas.microsoft.com/office/drawing/2014/main" id="{F597DD69-EFFD-65E7-7A66-DC881D85EEF6}"/>
                  </a:ext>
                </a:extLst>
              </p:cNvPr>
              <p:cNvSpPr>
                <a:spLocks noChangeShapeType="1"/>
              </p:cNvSpPr>
              <p:nvPr/>
            </p:nvSpPr>
            <p:spPr bwMode="auto">
              <a:xfrm>
                <a:off x="4950" y="1067"/>
                <a:ext cx="0" cy="282"/>
              </a:xfrm>
              <a:prstGeom prst="line">
                <a:avLst/>
              </a:prstGeom>
              <a:noFill/>
              <a:ln w="381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zh-CN" altLang="en-US"/>
              </a:p>
            </p:txBody>
          </p:sp>
          <p:sp>
            <p:nvSpPr>
              <p:cNvPr id="52" name="Line 94">
                <a:extLst>
                  <a:ext uri="{FF2B5EF4-FFF2-40B4-BE49-F238E27FC236}">
                    <a16:creationId xmlns:a16="http://schemas.microsoft.com/office/drawing/2014/main" id="{784AD7FD-60CD-4E63-F9B7-DC185C573BE7}"/>
                  </a:ext>
                </a:extLst>
              </p:cNvPr>
              <p:cNvSpPr>
                <a:spLocks noChangeShapeType="1"/>
              </p:cNvSpPr>
              <p:nvPr/>
            </p:nvSpPr>
            <p:spPr bwMode="auto">
              <a:xfrm flipV="1">
                <a:off x="4950" y="1075"/>
                <a:ext cx="187" cy="94"/>
              </a:xfrm>
              <a:prstGeom prst="line">
                <a:avLst/>
              </a:prstGeom>
              <a:noFill/>
              <a:ln w="381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zh-CN" altLang="en-US"/>
              </a:p>
            </p:txBody>
          </p:sp>
          <p:sp>
            <p:nvSpPr>
              <p:cNvPr id="53" name="Line 95">
                <a:extLst>
                  <a:ext uri="{FF2B5EF4-FFF2-40B4-BE49-F238E27FC236}">
                    <a16:creationId xmlns:a16="http://schemas.microsoft.com/office/drawing/2014/main" id="{E896B1D5-3A9C-C0FE-8AFA-27EA24389113}"/>
                  </a:ext>
                </a:extLst>
              </p:cNvPr>
              <p:cNvSpPr>
                <a:spLocks noChangeShapeType="1"/>
              </p:cNvSpPr>
              <p:nvPr/>
            </p:nvSpPr>
            <p:spPr bwMode="auto">
              <a:xfrm>
                <a:off x="4950" y="1232"/>
                <a:ext cx="192" cy="119"/>
              </a:xfrm>
              <a:prstGeom prst="line">
                <a:avLst/>
              </a:prstGeom>
              <a:noFill/>
              <a:ln w="38100">
                <a:solidFill>
                  <a:schemeClr val="tx1"/>
                </a:solidFill>
                <a:round/>
                <a:headEnd/>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zh-CN" altLang="en-US"/>
              </a:p>
            </p:txBody>
          </p:sp>
          <p:sp>
            <p:nvSpPr>
              <p:cNvPr id="54" name="Line 96">
                <a:extLst>
                  <a:ext uri="{FF2B5EF4-FFF2-40B4-BE49-F238E27FC236}">
                    <a16:creationId xmlns:a16="http://schemas.microsoft.com/office/drawing/2014/main" id="{7FC8FEC1-5D3B-AEF0-B81D-A3F886607E7F}"/>
                  </a:ext>
                </a:extLst>
              </p:cNvPr>
              <p:cNvSpPr>
                <a:spLocks noChangeShapeType="1"/>
              </p:cNvSpPr>
              <p:nvPr/>
            </p:nvSpPr>
            <p:spPr bwMode="auto">
              <a:xfrm flipH="1">
                <a:off x="4686" y="1200"/>
                <a:ext cx="264" cy="0"/>
              </a:xfrm>
              <a:prstGeom prst="line">
                <a:avLst/>
              </a:prstGeom>
              <a:noFill/>
              <a:ln w="254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zh-CN" altLang="en-US"/>
              </a:p>
            </p:txBody>
          </p:sp>
          <p:sp>
            <p:nvSpPr>
              <p:cNvPr id="55" name="Line 97">
                <a:extLst>
                  <a:ext uri="{FF2B5EF4-FFF2-40B4-BE49-F238E27FC236}">
                    <a16:creationId xmlns:a16="http://schemas.microsoft.com/office/drawing/2014/main" id="{1A9449CB-3890-03B2-1D16-D90916AB0F97}"/>
                  </a:ext>
                </a:extLst>
              </p:cNvPr>
              <p:cNvSpPr>
                <a:spLocks noChangeShapeType="1"/>
              </p:cNvSpPr>
              <p:nvPr/>
            </p:nvSpPr>
            <p:spPr bwMode="auto">
              <a:xfrm flipV="1">
                <a:off x="5136" y="831"/>
                <a:ext cx="0" cy="251"/>
              </a:xfrm>
              <a:prstGeom prst="line">
                <a:avLst/>
              </a:prstGeom>
              <a:noFill/>
              <a:ln w="254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zh-CN" altLang="en-US"/>
              </a:p>
            </p:txBody>
          </p:sp>
          <p:sp>
            <p:nvSpPr>
              <p:cNvPr id="56" name="Line 98">
                <a:extLst>
                  <a:ext uri="{FF2B5EF4-FFF2-40B4-BE49-F238E27FC236}">
                    <a16:creationId xmlns:a16="http://schemas.microsoft.com/office/drawing/2014/main" id="{B653CE90-F6AA-9590-18D5-53FBBD438BF9}"/>
                  </a:ext>
                </a:extLst>
              </p:cNvPr>
              <p:cNvSpPr>
                <a:spLocks noChangeShapeType="1"/>
              </p:cNvSpPr>
              <p:nvPr/>
            </p:nvSpPr>
            <p:spPr bwMode="auto">
              <a:xfrm>
                <a:off x="5137" y="1347"/>
                <a:ext cx="0" cy="283"/>
              </a:xfrm>
              <a:prstGeom prst="line">
                <a:avLst/>
              </a:prstGeom>
              <a:noFill/>
              <a:ln w="254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zh-CN" altLang="en-US"/>
              </a:p>
            </p:txBody>
          </p:sp>
          <p:sp>
            <p:nvSpPr>
              <p:cNvPr id="57" name="Oval 99">
                <a:extLst>
                  <a:ext uri="{FF2B5EF4-FFF2-40B4-BE49-F238E27FC236}">
                    <a16:creationId xmlns:a16="http://schemas.microsoft.com/office/drawing/2014/main" id="{8FC49B43-F8DA-BBC1-96F7-03D18B60F4D5}"/>
                  </a:ext>
                </a:extLst>
              </p:cNvPr>
              <p:cNvSpPr>
                <a:spLocks noChangeArrowheads="1"/>
              </p:cNvSpPr>
              <p:nvPr/>
            </p:nvSpPr>
            <p:spPr bwMode="auto">
              <a:xfrm>
                <a:off x="5106" y="769"/>
                <a:ext cx="58" cy="63"/>
              </a:xfrm>
              <a:prstGeom prst="ellipse">
                <a:avLst/>
              </a:prstGeom>
              <a:noFill/>
              <a:ln w="2857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58" name="Oval 100">
                <a:extLst>
                  <a:ext uri="{FF2B5EF4-FFF2-40B4-BE49-F238E27FC236}">
                    <a16:creationId xmlns:a16="http://schemas.microsoft.com/office/drawing/2014/main" id="{FD2067F1-81F5-F342-B6DC-5408F6066FAE}"/>
                  </a:ext>
                </a:extLst>
              </p:cNvPr>
              <p:cNvSpPr>
                <a:spLocks noChangeArrowheads="1"/>
              </p:cNvSpPr>
              <p:nvPr/>
            </p:nvSpPr>
            <p:spPr bwMode="auto">
              <a:xfrm>
                <a:off x="5108" y="1631"/>
                <a:ext cx="57" cy="63"/>
              </a:xfrm>
              <a:prstGeom prst="ellipse">
                <a:avLst/>
              </a:prstGeom>
              <a:noFill/>
              <a:ln w="2857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grpSp>
      <p:sp>
        <p:nvSpPr>
          <p:cNvPr id="8" name="灯片编号占位符 7">
            <a:extLst>
              <a:ext uri="{FF2B5EF4-FFF2-40B4-BE49-F238E27FC236}">
                <a16:creationId xmlns:a16="http://schemas.microsoft.com/office/drawing/2014/main" id="{5D251E5C-52F1-5682-140C-316EFFFBD547}"/>
              </a:ext>
            </a:extLst>
          </p:cNvPr>
          <p:cNvSpPr>
            <a:spLocks noGrp="1"/>
          </p:cNvSpPr>
          <p:nvPr>
            <p:ph type="sldNum" sz="quarter" idx="12"/>
          </p:nvPr>
        </p:nvSpPr>
        <p:spPr/>
        <p:txBody>
          <a:bodyPr/>
          <a:lstStyle/>
          <a:p>
            <a:fld id="{392CBAA0-59E6-204E-8F03-85E5040D48B8}" type="slidenum">
              <a:rPr kumimoji="1" lang="zh-CN" altLang="en-US" smtClean="0"/>
              <a:t>26</a:t>
            </a:fld>
            <a:r>
              <a:rPr kumimoji="1" lang="en-US" altLang="zh-CN"/>
              <a:t>/132</a:t>
            </a:r>
            <a:endParaRPr kumimoji="1" lang="zh-CN" altLang="en-US" dirty="0"/>
          </a:p>
        </p:txBody>
      </p:sp>
    </p:spTree>
    <p:extLst>
      <p:ext uri="{BB962C8B-B14F-4D97-AF65-F5344CB8AC3E}">
        <p14:creationId xmlns:p14="http://schemas.microsoft.com/office/powerpoint/2010/main" val="344114833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120"/>
                                        </p:tgtEl>
                                        <p:attrNameLst>
                                          <p:attrName>style.visibility</p:attrName>
                                        </p:attrNameLst>
                                      </p:cBhvr>
                                      <p:to>
                                        <p:strVal val="visible"/>
                                      </p:to>
                                    </p:set>
                                    <p:animEffect transition="in" filter="wipe(left)">
                                      <p:cBhvr>
                                        <p:cTn id="7" dur="500"/>
                                        <p:tgtEl>
                                          <p:spTgt spid="120"/>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nodeType="click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wipe(left)">
                                      <p:cBhvr>
                                        <p:cTn id="12" dur="500"/>
                                        <p:tgtEl>
                                          <p:spTgt spid="7"/>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nodeType="clickEffect">
                                  <p:stCondLst>
                                    <p:cond delay="0"/>
                                  </p:stCondLst>
                                  <p:childTnLst>
                                    <p:set>
                                      <p:cBhvr>
                                        <p:cTn id="16" dur="1" fill="hold">
                                          <p:stCondLst>
                                            <p:cond delay="0"/>
                                          </p:stCondLst>
                                        </p:cTn>
                                        <p:tgtEl>
                                          <p:spTgt spid="31">
                                            <p:txEl>
                                              <p:pRg st="0" end="0"/>
                                            </p:txEl>
                                          </p:spTgt>
                                        </p:tgtEl>
                                        <p:attrNameLst>
                                          <p:attrName>style.visibility</p:attrName>
                                        </p:attrNameLst>
                                      </p:cBhvr>
                                      <p:to>
                                        <p:strVal val="visible"/>
                                      </p:to>
                                    </p:set>
                                    <p:animEffect transition="in" filter="wipe(left)">
                                      <p:cBhvr>
                                        <p:cTn id="17" dur="500"/>
                                        <p:tgtEl>
                                          <p:spTgt spid="31">
                                            <p:txEl>
                                              <p:pRg st="0" end="0"/>
                                            </p:txEl>
                                          </p:spTgt>
                                        </p:tgtEl>
                                      </p:cBhvr>
                                    </p:animEffect>
                                  </p:childTnLst>
                                </p:cTn>
                              </p:par>
                            </p:childTnLst>
                          </p:cTn>
                        </p:par>
                        <p:par>
                          <p:cTn id="18" fill="hold">
                            <p:stCondLst>
                              <p:cond delay="500"/>
                            </p:stCondLst>
                            <p:childTnLst>
                              <p:par>
                                <p:cTn id="19" presetID="22" presetClass="entr" presetSubtype="8" fill="hold" nodeType="afterEffect">
                                  <p:stCondLst>
                                    <p:cond delay="0"/>
                                  </p:stCondLst>
                                  <p:childTnLst>
                                    <p:set>
                                      <p:cBhvr>
                                        <p:cTn id="20" dur="1" fill="hold">
                                          <p:stCondLst>
                                            <p:cond delay="0"/>
                                          </p:stCondLst>
                                        </p:cTn>
                                        <p:tgtEl>
                                          <p:spTgt spid="34">
                                            <p:txEl>
                                              <p:pRg st="0" end="0"/>
                                            </p:txEl>
                                          </p:spTgt>
                                        </p:tgtEl>
                                        <p:attrNameLst>
                                          <p:attrName>style.visibility</p:attrName>
                                        </p:attrNameLst>
                                      </p:cBhvr>
                                      <p:to>
                                        <p:strVal val="visible"/>
                                      </p:to>
                                    </p:set>
                                    <p:animEffect transition="in" filter="wipe(left)">
                                      <p:cBhvr>
                                        <p:cTn id="21" dur="500"/>
                                        <p:tgtEl>
                                          <p:spTgt spid="34">
                                            <p:txEl>
                                              <p:pRg st="0" end="0"/>
                                            </p:txEl>
                                          </p:spTgt>
                                        </p:tgtEl>
                                      </p:cBhvr>
                                    </p:animEffect>
                                  </p:childTnLst>
                                </p:cTn>
                              </p:par>
                            </p:childTnLst>
                          </p:cTn>
                        </p:par>
                      </p:childTnLst>
                    </p:cTn>
                  </p:par>
                  <p:par>
                    <p:cTn id="22" fill="hold">
                      <p:stCondLst>
                        <p:cond delay="indefinite"/>
                      </p:stCondLst>
                      <p:childTnLst>
                        <p:par>
                          <p:cTn id="23" fill="hold">
                            <p:stCondLst>
                              <p:cond delay="0"/>
                            </p:stCondLst>
                            <p:childTnLst>
                              <p:par>
                                <p:cTn id="24" presetID="22" presetClass="entr" presetSubtype="8" fill="hold" nodeType="clickEffect">
                                  <p:stCondLst>
                                    <p:cond delay="0"/>
                                  </p:stCondLst>
                                  <p:childTnLst>
                                    <p:set>
                                      <p:cBhvr>
                                        <p:cTn id="25" dur="1" fill="hold">
                                          <p:stCondLst>
                                            <p:cond delay="0"/>
                                          </p:stCondLst>
                                        </p:cTn>
                                        <p:tgtEl>
                                          <p:spTgt spid="31">
                                            <p:txEl>
                                              <p:pRg st="1" end="1"/>
                                            </p:txEl>
                                          </p:spTgt>
                                        </p:tgtEl>
                                        <p:attrNameLst>
                                          <p:attrName>style.visibility</p:attrName>
                                        </p:attrNameLst>
                                      </p:cBhvr>
                                      <p:to>
                                        <p:strVal val="visible"/>
                                      </p:to>
                                    </p:set>
                                    <p:animEffect transition="in" filter="wipe(left)">
                                      <p:cBhvr>
                                        <p:cTn id="26" dur="500"/>
                                        <p:tgtEl>
                                          <p:spTgt spid="31">
                                            <p:txEl>
                                              <p:pRg st="1" end="1"/>
                                            </p:txEl>
                                          </p:spTgt>
                                        </p:tgtEl>
                                      </p:cBhvr>
                                    </p:animEffect>
                                  </p:childTnLst>
                                </p:cTn>
                              </p:par>
                            </p:childTnLst>
                          </p:cTn>
                        </p:par>
                      </p:childTnLst>
                    </p:cTn>
                  </p:par>
                  <p:par>
                    <p:cTn id="27" fill="hold">
                      <p:stCondLst>
                        <p:cond delay="indefinite"/>
                      </p:stCondLst>
                      <p:childTnLst>
                        <p:par>
                          <p:cTn id="28" fill="hold">
                            <p:stCondLst>
                              <p:cond delay="0"/>
                            </p:stCondLst>
                            <p:childTnLst>
                              <p:par>
                                <p:cTn id="29" presetID="22" presetClass="entr" presetSubtype="8" fill="hold" nodeType="clickEffect">
                                  <p:stCondLst>
                                    <p:cond delay="0"/>
                                  </p:stCondLst>
                                  <p:childTnLst>
                                    <p:set>
                                      <p:cBhvr>
                                        <p:cTn id="30" dur="1" fill="hold">
                                          <p:stCondLst>
                                            <p:cond delay="0"/>
                                          </p:stCondLst>
                                        </p:cTn>
                                        <p:tgtEl>
                                          <p:spTgt spid="31">
                                            <p:txEl>
                                              <p:pRg st="2" end="2"/>
                                            </p:txEl>
                                          </p:spTgt>
                                        </p:tgtEl>
                                        <p:attrNameLst>
                                          <p:attrName>style.visibility</p:attrName>
                                        </p:attrNameLst>
                                      </p:cBhvr>
                                      <p:to>
                                        <p:strVal val="visible"/>
                                      </p:to>
                                    </p:set>
                                    <p:animEffect transition="in" filter="wipe(left)">
                                      <p:cBhvr>
                                        <p:cTn id="31" dur="500"/>
                                        <p:tgtEl>
                                          <p:spTgt spid="31">
                                            <p:txEl>
                                              <p:pRg st="2" end="2"/>
                                            </p:txEl>
                                          </p:spTgt>
                                        </p:tgtEl>
                                      </p:cBhvr>
                                    </p:animEffect>
                                  </p:childTnLst>
                                </p:cTn>
                              </p:par>
                            </p:childTnLst>
                          </p:cTn>
                        </p:par>
                      </p:childTnLst>
                    </p:cTn>
                  </p:par>
                  <p:par>
                    <p:cTn id="32" fill="hold">
                      <p:stCondLst>
                        <p:cond delay="indefinite"/>
                      </p:stCondLst>
                      <p:childTnLst>
                        <p:par>
                          <p:cTn id="33" fill="hold">
                            <p:stCondLst>
                              <p:cond delay="0"/>
                            </p:stCondLst>
                            <p:childTnLst>
                              <p:par>
                                <p:cTn id="34" presetID="22" presetClass="entr" presetSubtype="8" fill="hold" nodeType="clickEffect">
                                  <p:stCondLst>
                                    <p:cond delay="0"/>
                                  </p:stCondLst>
                                  <p:childTnLst>
                                    <p:set>
                                      <p:cBhvr>
                                        <p:cTn id="35" dur="1" fill="hold">
                                          <p:stCondLst>
                                            <p:cond delay="0"/>
                                          </p:stCondLst>
                                        </p:cTn>
                                        <p:tgtEl>
                                          <p:spTgt spid="31">
                                            <p:txEl>
                                              <p:pRg st="3" end="3"/>
                                            </p:txEl>
                                          </p:spTgt>
                                        </p:tgtEl>
                                        <p:attrNameLst>
                                          <p:attrName>style.visibility</p:attrName>
                                        </p:attrNameLst>
                                      </p:cBhvr>
                                      <p:to>
                                        <p:strVal val="visible"/>
                                      </p:to>
                                    </p:set>
                                    <p:animEffect transition="in" filter="wipe(left)">
                                      <p:cBhvr>
                                        <p:cTn id="36" dur="500"/>
                                        <p:tgtEl>
                                          <p:spTgt spid="31">
                                            <p:txEl>
                                              <p:pRg st="3" end="3"/>
                                            </p:txEl>
                                          </p:spTgt>
                                        </p:tgtEl>
                                      </p:cBhvr>
                                    </p:animEffect>
                                  </p:childTnLst>
                                </p:cTn>
                              </p:par>
                            </p:childTnLst>
                          </p:cTn>
                        </p:par>
                      </p:childTnLst>
                    </p:cTn>
                  </p:par>
                  <p:par>
                    <p:cTn id="37" fill="hold">
                      <p:stCondLst>
                        <p:cond delay="indefinite"/>
                      </p:stCondLst>
                      <p:childTnLst>
                        <p:par>
                          <p:cTn id="38" fill="hold">
                            <p:stCondLst>
                              <p:cond delay="0"/>
                            </p:stCondLst>
                            <p:childTnLst>
                              <p:par>
                                <p:cTn id="39" presetID="22" presetClass="entr" presetSubtype="8" fill="hold" nodeType="clickEffect">
                                  <p:stCondLst>
                                    <p:cond delay="0"/>
                                  </p:stCondLst>
                                  <p:childTnLst>
                                    <p:set>
                                      <p:cBhvr>
                                        <p:cTn id="40" dur="1" fill="hold">
                                          <p:stCondLst>
                                            <p:cond delay="0"/>
                                          </p:stCondLst>
                                        </p:cTn>
                                        <p:tgtEl>
                                          <p:spTgt spid="34">
                                            <p:txEl>
                                              <p:pRg st="1" end="1"/>
                                            </p:txEl>
                                          </p:spTgt>
                                        </p:tgtEl>
                                        <p:attrNameLst>
                                          <p:attrName>style.visibility</p:attrName>
                                        </p:attrNameLst>
                                      </p:cBhvr>
                                      <p:to>
                                        <p:strVal val="visible"/>
                                      </p:to>
                                    </p:set>
                                    <p:animEffect transition="in" filter="wipe(left)">
                                      <p:cBhvr>
                                        <p:cTn id="41" dur="500"/>
                                        <p:tgtEl>
                                          <p:spTgt spid="34">
                                            <p:txEl>
                                              <p:pRg st="1" end="1"/>
                                            </p:txEl>
                                          </p:spTgt>
                                        </p:tgtEl>
                                      </p:cBhvr>
                                    </p:animEffect>
                                  </p:childTnLst>
                                </p:cTn>
                              </p:par>
                            </p:childTnLst>
                          </p:cTn>
                        </p:par>
                      </p:childTnLst>
                    </p:cTn>
                  </p:par>
                  <p:par>
                    <p:cTn id="42" fill="hold">
                      <p:stCondLst>
                        <p:cond delay="indefinite"/>
                      </p:stCondLst>
                      <p:childTnLst>
                        <p:par>
                          <p:cTn id="43" fill="hold">
                            <p:stCondLst>
                              <p:cond delay="0"/>
                            </p:stCondLst>
                            <p:childTnLst>
                              <p:par>
                                <p:cTn id="44" presetID="22" presetClass="entr" presetSubtype="8" fill="hold" nodeType="clickEffect">
                                  <p:stCondLst>
                                    <p:cond delay="0"/>
                                  </p:stCondLst>
                                  <p:childTnLst>
                                    <p:set>
                                      <p:cBhvr>
                                        <p:cTn id="45" dur="1" fill="hold">
                                          <p:stCondLst>
                                            <p:cond delay="0"/>
                                          </p:stCondLst>
                                        </p:cTn>
                                        <p:tgtEl>
                                          <p:spTgt spid="34">
                                            <p:txEl>
                                              <p:pRg st="2" end="2"/>
                                            </p:txEl>
                                          </p:spTgt>
                                        </p:tgtEl>
                                        <p:attrNameLst>
                                          <p:attrName>style.visibility</p:attrName>
                                        </p:attrNameLst>
                                      </p:cBhvr>
                                      <p:to>
                                        <p:strVal val="visible"/>
                                      </p:to>
                                    </p:set>
                                    <p:animEffect transition="in" filter="wipe(left)">
                                      <p:cBhvr>
                                        <p:cTn id="46" dur="500"/>
                                        <p:tgtEl>
                                          <p:spTgt spid="34">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0" grpId="0"/>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标题 3">
            <a:extLst>
              <a:ext uri="{FF2B5EF4-FFF2-40B4-BE49-F238E27FC236}">
                <a16:creationId xmlns:a16="http://schemas.microsoft.com/office/drawing/2014/main" id="{A3557054-D826-9F4E-A18F-AE9DEA5A0C65}"/>
              </a:ext>
            </a:extLst>
          </p:cNvPr>
          <p:cNvSpPr>
            <a:spLocks noGrp="1"/>
          </p:cNvSpPr>
          <p:nvPr>
            <p:ph type="title"/>
          </p:nvPr>
        </p:nvSpPr>
        <p:spPr/>
        <p:txBody>
          <a:bodyPr>
            <a:normAutofit/>
          </a:bodyPr>
          <a:lstStyle/>
          <a:p>
            <a:r>
              <a:rPr kumimoji="1" lang="en-US" altLang="zh-CN" dirty="0"/>
              <a:t>1.2</a:t>
            </a:r>
            <a:r>
              <a:rPr kumimoji="1" lang="zh-CN" altLang="en-US" dirty="0"/>
              <a:t> 半导体三极管的开关特性</a:t>
            </a:r>
          </a:p>
        </p:txBody>
      </p:sp>
      <mc:AlternateContent xmlns:mc="http://schemas.openxmlformats.org/markup-compatibility/2006" xmlns:a14="http://schemas.microsoft.com/office/drawing/2010/main">
        <mc:Choice Requires="a14">
          <p:sp>
            <p:nvSpPr>
              <p:cNvPr id="120" name="Text Box 96">
                <a:extLst>
                  <a:ext uri="{FF2B5EF4-FFF2-40B4-BE49-F238E27FC236}">
                    <a16:creationId xmlns:a16="http://schemas.microsoft.com/office/drawing/2014/main" id="{07F80B00-0D4D-032C-3B24-853DCEED6A0D}"/>
                  </a:ext>
                </a:extLst>
              </p:cNvPr>
              <p:cNvSpPr txBox="1">
                <a:spLocks noChangeArrowheads="1"/>
              </p:cNvSpPr>
              <p:nvPr/>
            </p:nvSpPr>
            <p:spPr bwMode="auto">
              <a:xfrm>
                <a:off x="609966" y="1751602"/>
                <a:ext cx="4229101" cy="577338"/>
              </a:xfrm>
              <a:prstGeom prst="rect">
                <a:avLst/>
              </a:prstGeom>
              <a:noFill/>
              <a:ln>
                <a:noFill/>
              </a:ln>
              <a:effectLst/>
              <a:extLst>
                <a:ext uri="{909E8E84-426E-40DD-AFC4-6F175D3DCCD1}">
                  <a14:hiddenFill>
                    <a:solidFill>
                      <a:schemeClr val="accent1"/>
                    </a:solidFill>
                  </a14:hiddenFill>
                </a:ext>
                <a:ext uri="{91240B29-F687-4F45-9708-019B960494DF}">
                  <a14:hiddenLine w="9525">
                    <a:solidFill>
                      <a:schemeClr val="tx1"/>
                    </a:solidFill>
                    <a:miter lim="800000"/>
                    <a:headEnd/>
                    <a:tailEnd/>
                  </a14:hiddenLine>
                </a:ext>
                <a:ext uri="{AF507438-7753-43E0-B8FC-AC1667EBCBE1}">
                  <a14:hiddenEffects>
                    <a:effectLst>
                      <a:outerShdw dist="35921" dir="2700000" algn="ctr" rotWithShape="0">
                        <a:schemeClr val="bg2"/>
                      </a:outerShdw>
                    </a:effectLst>
                  </a14:hiddenEffects>
                </a:ext>
              </a:extLst>
            </p:spPr>
            <p:txBody>
              <a:bodyPr wrap="squar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r>
                  <a:rPr lang="zh-CN" altLang="en-US" dirty="0">
                    <a:solidFill>
                      <a:srgbClr val="FF0066"/>
                    </a:solidFill>
                  </a:rPr>
                  <a:t>输出特性</a:t>
                </a:r>
                <a14:m>
                  <m:oMath xmlns:m="http://schemas.openxmlformats.org/officeDocument/2006/math">
                    <m:r>
                      <a:rPr lang="zh-CN" altLang="en-US" b="1" i="0" smtClean="0">
                        <a:solidFill>
                          <a:srgbClr val="FF0066"/>
                        </a:solidFill>
                        <a:latin typeface="Cambria Math" panose="02040503050406030204" pitchFamily="18" charset="0"/>
                      </a:rPr>
                      <m:t> </m:t>
                    </m:r>
                    <m:sSub>
                      <m:sSubPr>
                        <m:ctrlPr>
                          <a:rPr lang="en-US" altLang="zh-CN" b="0" i="1" smtClean="0">
                            <a:solidFill>
                              <a:srgbClr val="FF0066"/>
                            </a:solidFill>
                            <a:latin typeface="Cambria Math" panose="02040503050406030204" pitchFamily="18" charset="0"/>
                          </a:rPr>
                        </m:ctrlPr>
                      </m:sSubPr>
                      <m:e>
                        <m:r>
                          <a:rPr lang="en-US" altLang="zh-CN" b="0" i="1" smtClean="0">
                            <a:solidFill>
                              <a:srgbClr val="FF0066"/>
                            </a:solidFill>
                            <a:latin typeface="Cambria Math" panose="02040503050406030204" pitchFamily="18" charset="0"/>
                          </a:rPr>
                          <m:t>𝑖</m:t>
                        </m:r>
                      </m:e>
                      <m:sub>
                        <m:r>
                          <a:rPr lang="en-US" altLang="zh-CN" b="0" i="1" smtClean="0">
                            <a:solidFill>
                              <a:srgbClr val="FF0066"/>
                            </a:solidFill>
                            <a:latin typeface="Cambria Math" panose="02040503050406030204" pitchFamily="18" charset="0"/>
                          </a:rPr>
                          <m:t>𝐶</m:t>
                        </m:r>
                      </m:sub>
                    </m:sSub>
                    <m:r>
                      <a:rPr lang="en-US" altLang="zh-CN" b="0" i="1" smtClean="0">
                        <a:solidFill>
                          <a:srgbClr val="FF0066"/>
                        </a:solidFill>
                        <a:latin typeface="Cambria Math" panose="02040503050406030204" pitchFamily="18" charset="0"/>
                      </a:rPr>
                      <m:t>=</m:t>
                    </m:r>
                    <m:r>
                      <a:rPr lang="en-US" altLang="zh-CN" b="0" i="1" smtClean="0">
                        <a:solidFill>
                          <a:srgbClr val="FF0066"/>
                        </a:solidFill>
                        <a:latin typeface="Cambria Math" panose="02040503050406030204" pitchFamily="18" charset="0"/>
                      </a:rPr>
                      <m:t>𝑓</m:t>
                    </m:r>
                    <m:d>
                      <m:dPr>
                        <m:ctrlPr>
                          <a:rPr lang="en-US" altLang="zh-CN" b="0" i="1" smtClean="0">
                            <a:solidFill>
                              <a:srgbClr val="FF0066"/>
                            </a:solidFill>
                            <a:latin typeface="Cambria Math" panose="02040503050406030204" pitchFamily="18" charset="0"/>
                          </a:rPr>
                        </m:ctrlPr>
                      </m:dPr>
                      <m:e>
                        <m:sSub>
                          <m:sSubPr>
                            <m:ctrlPr>
                              <a:rPr lang="en-US" altLang="zh-CN" b="0" i="1" smtClean="0">
                                <a:solidFill>
                                  <a:srgbClr val="FF0066"/>
                                </a:solidFill>
                                <a:latin typeface="Cambria Math" panose="02040503050406030204" pitchFamily="18" charset="0"/>
                              </a:rPr>
                            </m:ctrlPr>
                          </m:sSubPr>
                          <m:e>
                            <m:r>
                              <a:rPr lang="en-US" altLang="zh-CN" b="0" i="1" smtClean="0">
                                <a:solidFill>
                                  <a:srgbClr val="FF0066"/>
                                </a:solidFill>
                                <a:latin typeface="Cambria Math" panose="02040503050406030204" pitchFamily="18" charset="0"/>
                              </a:rPr>
                              <m:t>𝑢</m:t>
                            </m:r>
                          </m:e>
                          <m:sub>
                            <m:r>
                              <a:rPr lang="en-US" altLang="zh-CN" b="0" i="1" smtClean="0">
                                <a:solidFill>
                                  <a:srgbClr val="FF0066"/>
                                </a:solidFill>
                                <a:latin typeface="Cambria Math" panose="02040503050406030204" pitchFamily="18" charset="0"/>
                              </a:rPr>
                              <m:t>𝐶𝐸</m:t>
                            </m:r>
                          </m:sub>
                        </m:sSub>
                      </m:e>
                    </m:d>
                    <m:sSub>
                      <m:sSubPr>
                        <m:ctrlPr>
                          <a:rPr lang="en-US" altLang="zh-CN" b="0" i="1" smtClean="0">
                            <a:solidFill>
                              <a:srgbClr val="FF0066"/>
                            </a:solidFill>
                            <a:latin typeface="Cambria Math" panose="02040503050406030204" pitchFamily="18" charset="0"/>
                          </a:rPr>
                        </m:ctrlPr>
                      </m:sSubPr>
                      <m:e>
                        <m:d>
                          <m:dPr>
                            <m:begChr m:val=""/>
                            <m:endChr m:val="|"/>
                            <m:ctrlPr>
                              <a:rPr lang="en-US" altLang="zh-CN" b="0" i="1" smtClean="0">
                                <a:solidFill>
                                  <a:srgbClr val="FF0066"/>
                                </a:solidFill>
                                <a:latin typeface="Cambria Math" panose="02040503050406030204" pitchFamily="18" charset="0"/>
                              </a:rPr>
                            </m:ctrlPr>
                          </m:dPr>
                          <m:e>
                            <m:r>
                              <a:rPr lang="zh-CN" altLang="en-US" b="0">
                                <a:latin typeface="Cambria Math" panose="02040503050406030204" pitchFamily="18" charset="0"/>
                              </a:rPr>
                              <m:t>​</m:t>
                            </m:r>
                          </m:e>
                        </m:d>
                      </m:e>
                      <m:sub>
                        <m:sSub>
                          <m:sSubPr>
                            <m:ctrlPr>
                              <a:rPr lang="en-US" altLang="zh-CN" b="0" i="1" smtClean="0">
                                <a:solidFill>
                                  <a:srgbClr val="FF0066"/>
                                </a:solidFill>
                                <a:latin typeface="Cambria Math" panose="02040503050406030204" pitchFamily="18" charset="0"/>
                              </a:rPr>
                            </m:ctrlPr>
                          </m:sSubPr>
                          <m:e>
                            <m:r>
                              <a:rPr lang="en-US" altLang="zh-CN" b="0" i="1" smtClean="0">
                                <a:solidFill>
                                  <a:srgbClr val="FF0066"/>
                                </a:solidFill>
                                <a:latin typeface="Cambria Math" panose="02040503050406030204" pitchFamily="18" charset="0"/>
                              </a:rPr>
                              <m:t>𝑖</m:t>
                            </m:r>
                          </m:e>
                          <m:sub>
                            <m:r>
                              <a:rPr lang="en-US" altLang="zh-CN" b="0" i="1" smtClean="0">
                                <a:solidFill>
                                  <a:srgbClr val="FF0066"/>
                                </a:solidFill>
                                <a:latin typeface="Cambria Math" panose="02040503050406030204" pitchFamily="18" charset="0"/>
                              </a:rPr>
                              <m:t>𝐵</m:t>
                            </m:r>
                          </m:sub>
                        </m:sSub>
                      </m:sub>
                    </m:sSub>
                  </m:oMath>
                </a14:m>
                <a:endParaRPr lang="zh-CN" altLang="en-US" b="0" dirty="0">
                  <a:solidFill>
                    <a:srgbClr val="FF0066"/>
                  </a:solidFill>
                </a:endParaRPr>
              </a:p>
            </p:txBody>
          </p:sp>
        </mc:Choice>
        <mc:Fallback xmlns="">
          <p:sp>
            <p:nvSpPr>
              <p:cNvPr id="120" name="Text Box 96">
                <a:extLst>
                  <a:ext uri="{FF2B5EF4-FFF2-40B4-BE49-F238E27FC236}">
                    <a16:creationId xmlns:a16="http://schemas.microsoft.com/office/drawing/2014/main" id="{07F80B00-0D4D-032C-3B24-853DCEED6A0D}"/>
                  </a:ext>
                </a:extLst>
              </p:cNvPr>
              <p:cNvSpPr txBox="1">
                <a:spLocks noRot="1" noChangeAspect="1" noMove="1" noResize="1" noEditPoints="1" noAdjustHandles="1" noChangeArrowheads="1" noChangeShapeType="1" noTextEdit="1"/>
              </p:cNvSpPr>
              <p:nvPr/>
            </p:nvSpPr>
            <p:spPr bwMode="auto">
              <a:xfrm>
                <a:off x="609966" y="1751602"/>
                <a:ext cx="4229101" cy="577338"/>
              </a:xfrm>
              <a:prstGeom prst="rect">
                <a:avLst/>
              </a:prstGeom>
              <a:blipFill>
                <a:blip r:embed="rId2"/>
                <a:stretch>
                  <a:fillRect t="-112766" b="-163830"/>
                </a:stretch>
              </a:blip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r>
                  <a:rPr lang="zh-CN" altLang="en-US">
                    <a:noFill/>
                  </a:rPr>
                  <a:t> </a:t>
                </a:r>
              </a:p>
            </p:txBody>
          </p:sp>
        </mc:Fallback>
      </mc:AlternateContent>
      <p:sp>
        <p:nvSpPr>
          <p:cNvPr id="32" name="Text Box 3">
            <a:extLst>
              <a:ext uri="{FF2B5EF4-FFF2-40B4-BE49-F238E27FC236}">
                <a16:creationId xmlns:a16="http://schemas.microsoft.com/office/drawing/2014/main" id="{E6D80A3F-2769-87DE-2FFD-961922C75341}"/>
              </a:ext>
            </a:extLst>
          </p:cNvPr>
          <p:cNvSpPr txBox="1">
            <a:spLocks noChangeArrowheads="1"/>
          </p:cNvSpPr>
          <p:nvPr/>
        </p:nvSpPr>
        <p:spPr bwMode="auto">
          <a:xfrm>
            <a:off x="-18317" y="919961"/>
            <a:ext cx="4973740" cy="95410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zh-CN" altLang="en-US" dirty="0">
                <a:solidFill>
                  <a:srgbClr val="0033CC"/>
                </a:solidFill>
              </a:rPr>
              <a:t>一、静态特性（</a:t>
            </a:r>
            <a:r>
              <a:rPr lang="zh-CN" altLang="en-US" dirty="0">
                <a:solidFill>
                  <a:srgbClr val="FE0567"/>
                </a:solidFill>
              </a:rPr>
              <a:t>电流控制型</a:t>
            </a:r>
            <a:r>
              <a:rPr lang="zh-CN" altLang="en-US" dirty="0">
                <a:solidFill>
                  <a:srgbClr val="0033CC"/>
                </a:solidFill>
              </a:rPr>
              <a:t>）</a:t>
            </a:r>
            <a:r>
              <a:rPr lang="en-US" altLang="zh-CN" dirty="0">
                <a:solidFill>
                  <a:srgbClr val="0033CC"/>
                </a:solidFill>
              </a:rPr>
              <a:t>	</a:t>
            </a:r>
            <a:endParaRPr lang="zh-CN" altLang="en-US" dirty="0">
              <a:solidFill>
                <a:srgbClr val="0033CC"/>
              </a:solidFill>
            </a:endParaRPr>
          </a:p>
        </p:txBody>
      </p:sp>
      <p:grpSp>
        <p:nvGrpSpPr>
          <p:cNvPr id="39" name="Group 117">
            <a:extLst>
              <a:ext uri="{FF2B5EF4-FFF2-40B4-BE49-F238E27FC236}">
                <a16:creationId xmlns:a16="http://schemas.microsoft.com/office/drawing/2014/main" id="{60526D1F-6D36-032B-25E9-C1204F5E9E83}"/>
              </a:ext>
            </a:extLst>
          </p:cNvPr>
          <p:cNvGrpSpPr>
            <a:grpSpLocks/>
          </p:cNvGrpSpPr>
          <p:nvPr/>
        </p:nvGrpSpPr>
        <p:grpSpPr bwMode="auto">
          <a:xfrm>
            <a:off x="-50330" y="2621273"/>
            <a:ext cx="6169025" cy="3738563"/>
            <a:chOff x="1874" y="1747"/>
            <a:chExt cx="3886" cy="2355"/>
          </a:xfrm>
        </p:grpSpPr>
        <p:grpSp>
          <p:nvGrpSpPr>
            <p:cNvPr id="40" name="Group 18">
              <a:extLst>
                <a:ext uri="{FF2B5EF4-FFF2-40B4-BE49-F238E27FC236}">
                  <a16:creationId xmlns:a16="http://schemas.microsoft.com/office/drawing/2014/main" id="{7C68ECCB-71BA-5833-B81B-B1CF6E356BAA}"/>
                </a:ext>
              </a:extLst>
            </p:cNvPr>
            <p:cNvGrpSpPr>
              <a:grpSpLocks/>
            </p:cNvGrpSpPr>
            <p:nvPr/>
          </p:nvGrpSpPr>
          <p:grpSpPr bwMode="auto">
            <a:xfrm>
              <a:off x="2686" y="1819"/>
              <a:ext cx="2170" cy="2076"/>
              <a:chOff x="1609" y="661"/>
              <a:chExt cx="2403" cy="2406"/>
            </a:xfrm>
          </p:grpSpPr>
          <p:sp>
            <p:nvSpPr>
              <p:cNvPr id="131" name="Line 19">
                <a:extLst>
                  <a:ext uri="{FF2B5EF4-FFF2-40B4-BE49-F238E27FC236}">
                    <a16:creationId xmlns:a16="http://schemas.microsoft.com/office/drawing/2014/main" id="{95F1795C-31CC-4A4D-2641-F02EA819554B}"/>
                  </a:ext>
                </a:extLst>
              </p:cNvPr>
              <p:cNvSpPr>
                <a:spLocks noChangeShapeType="1"/>
              </p:cNvSpPr>
              <p:nvPr/>
            </p:nvSpPr>
            <p:spPr bwMode="auto">
              <a:xfrm>
                <a:off x="1609" y="3067"/>
                <a:ext cx="2403" cy="0"/>
              </a:xfrm>
              <a:prstGeom prst="line">
                <a:avLst/>
              </a:prstGeom>
              <a:noFill/>
              <a:ln w="25400">
                <a:solidFill>
                  <a:schemeClr val="tx1"/>
                </a:solidFill>
                <a:round/>
                <a:headEnd/>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32" name="Line 20">
                <a:extLst>
                  <a:ext uri="{FF2B5EF4-FFF2-40B4-BE49-F238E27FC236}">
                    <a16:creationId xmlns:a16="http://schemas.microsoft.com/office/drawing/2014/main" id="{89823D71-B2F5-DE4B-6E90-0D0F4178E911}"/>
                  </a:ext>
                </a:extLst>
              </p:cNvPr>
              <p:cNvSpPr>
                <a:spLocks noChangeShapeType="1"/>
              </p:cNvSpPr>
              <p:nvPr/>
            </p:nvSpPr>
            <p:spPr bwMode="auto">
              <a:xfrm flipV="1">
                <a:off x="1609" y="661"/>
                <a:ext cx="0" cy="2403"/>
              </a:xfrm>
              <a:prstGeom prst="line">
                <a:avLst/>
              </a:prstGeom>
              <a:noFill/>
              <a:ln w="25400">
                <a:solidFill>
                  <a:schemeClr val="tx1"/>
                </a:solidFill>
                <a:round/>
                <a:headEnd/>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33" name="Line 21">
                <a:extLst>
                  <a:ext uri="{FF2B5EF4-FFF2-40B4-BE49-F238E27FC236}">
                    <a16:creationId xmlns:a16="http://schemas.microsoft.com/office/drawing/2014/main" id="{C1D51594-B01F-1B1F-CFF2-FEB61C4B6037}"/>
                  </a:ext>
                </a:extLst>
              </p:cNvPr>
              <p:cNvSpPr>
                <a:spLocks noChangeShapeType="1"/>
              </p:cNvSpPr>
              <p:nvPr/>
            </p:nvSpPr>
            <p:spPr bwMode="auto">
              <a:xfrm flipV="1">
                <a:off x="1610" y="1389"/>
                <a:ext cx="181" cy="1678"/>
              </a:xfrm>
              <a:prstGeom prst="line">
                <a:avLst/>
              </a:prstGeom>
              <a:noFill/>
              <a:ln w="38100">
                <a:solidFill>
                  <a:schemeClr val="tx1"/>
                </a:solidFill>
                <a:round/>
                <a:headEnd/>
                <a:tailEnd type="non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34" name="Line 22">
                <a:extLst>
                  <a:ext uri="{FF2B5EF4-FFF2-40B4-BE49-F238E27FC236}">
                    <a16:creationId xmlns:a16="http://schemas.microsoft.com/office/drawing/2014/main" id="{C707BF69-BDD0-DDA9-35EA-B3CEBE17AEF8}"/>
                  </a:ext>
                </a:extLst>
              </p:cNvPr>
              <p:cNvSpPr>
                <a:spLocks noChangeShapeType="1"/>
              </p:cNvSpPr>
              <p:nvPr/>
            </p:nvSpPr>
            <p:spPr bwMode="auto">
              <a:xfrm rot="21469020" flipV="1">
                <a:off x="1927" y="1114"/>
                <a:ext cx="1225" cy="28"/>
              </a:xfrm>
              <a:prstGeom prst="line">
                <a:avLst/>
              </a:prstGeom>
              <a:noFill/>
              <a:ln w="38100">
                <a:solidFill>
                  <a:schemeClr val="tx1"/>
                </a:solidFill>
                <a:round/>
                <a:headEnd/>
                <a:tailEnd type="non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35" name="Freeform 23">
                <a:extLst>
                  <a:ext uri="{FF2B5EF4-FFF2-40B4-BE49-F238E27FC236}">
                    <a16:creationId xmlns:a16="http://schemas.microsoft.com/office/drawing/2014/main" id="{A6283C81-6638-C3B1-6105-097D1EECBA3E}"/>
                  </a:ext>
                </a:extLst>
              </p:cNvPr>
              <p:cNvSpPr>
                <a:spLocks/>
              </p:cNvSpPr>
              <p:nvPr/>
            </p:nvSpPr>
            <p:spPr bwMode="auto">
              <a:xfrm>
                <a:off x="1791" y="1165"/>
                <a:ext cx="136" cy="227"/>
              </a:xfrm>
              <a:custGeom>
                <a:avLst/>
                <a:gdLst>
                  <a:gd name="T0" fmla="*/ 0 w 136"/>
                  <a:gd name="T1" fmla="*/ 227 h 227"/>
                  <a:gd name="T2" fmla="*/ 26 w 136"/>
                  <a:gd name="T3" fmla="*/ 79 h 227"/>
                  <a:gd name="T4" fmla="*/ 136 w 136"/>
                  <a:gd name="T5" fmla="*/ 0 h 227"/>
                  <a:gd name="T6" fmla="*/ 0 60000 65536"/>
                  <a:gd name="T7" fmla="*/ 0 60000 65536"/>
                  <a:gd name="T8" fmla="*/ 0 60000 65536"/>
                </a:gdLst>
                <a:ahLst/>
                <a:cxnLst>
                  <a:cxn ang="T6">
                    <a:pos x="T0" y="T1"/>
                  </a:cxn>
                  <a:cxn ang="T7">
                    <a:pos x="T2" y="T3"/>
                  </a:cxn>
                  <a:cxn ang="T8">
                    <a:pos x="T4" y="T5"/>
                  </a:cxn>
                </a:cxnLst>
                <a:rect l="0" t="0" r="r" b="b"/>
                <a:pathLst>
                  <a:path w="136" h="227">
                    <a:moveTo>
                      <a:pt x="0" y="227"/>
                    </a:moveTo>
                    <a:cubicBezTo>
                      <a:pt x="4" y="202"/>
                      <a:pt x="3" y="117"/>
                      <a:pt x="26" y="79"/>
                    </a:cubicBezTo>
                    <a:cubicBezTo>
                      <a:pt x="49" y="41"/>
                      <a:pt x="113" y="16"/>
                      <a:pt x="136" y="0"/>
                    </a:cubicBezTo>
                  </a:path>
                </a:pathLst>
              </a:custGeom>
              <a:noFill/>
              <a:ln w="38100" cap="flat" cmpd="sng">
                <a:solidFill>
                  <a:schemeClr val="tx1"/>
                </a:solidFill>
                <a:prstDash val="solid"/>
                <a:round/>
                <a:headEnd type="none" w="med" len="med"/>
                <a:tailEnd type="none" w="med" len="lg"/>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36" name="Line 24">
                <a:extLst>
                  <a:ext uri="{FF2B5EF4-FFF2-40B4-BE49-F238E27FC236}">
                    <a16:creationId xmlns:a16="http://schemas.microsoft.com/office/drawing/2014/main" id="{145070DB-B27C-FB66-CB12-6B3233FCBEC3}"/>
                  </a:ext>
                </a:extLst>
              </p:cNvPr>
              <p:cNvSpPr>
                <a:spLocks noChangeShapeType="1"/>
              </p:cNvSpPr>
              <p:nvPr/>
            </p:nvSpPr>
            <p:spPr bwMode="auto">
              <a:xfrm flipV="1">
                <a:off x="1939" y="1480"/>
                <a:ext cx="1259" cy="96"/>
              </a:xfrm>
              <a:prstGeom prst="line">
                <a:avLst/>
              </a:prstGeom>
              <a:noFill/>
              <a:ln w="38100">
                <a:solidFill>
                  <a:schemeClr val="tx1"/>
                </a:solidFill>
                <a:round/>
                <a:headEnd/>
                <a:tailEnd type="non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37" name="Freeform 25">
                <a:extLst>
                  <a:ext uri="{FF2B5EF4-FFF2-40B4-BE49-F238E27FC236}">
                    <a16:creationId xmlns:a16="http://schemas.microsoft.com/office/drawing/2014/main" id="{91F0DE24-1ACC-5354-02FE-782C7BF7618C}"/>
                  </a:ext>
                </a:extLst>
              </p:cNvPr>
              <p:cNvSpPr>
                <a:spLocks/>
              </p:cNvSpPr>
              <p:nvPr/>
            </p:nvSpPr>
            <p:spPr bwMode="auto">
              <a:xfrm>
                <a:off x="1752" y="1570"/>
                <a:ext cx="227" cy="182"/>
              </a:xfrm>
              <a:custGeom>
                <a:avLst/>
                <a:gdLst>
                  <a:gd name="T0" fmla="*/ 0 w 227"/>
                  <a:gd name="T1" fmla="*/ 182 h 182"/>
                  <a:gd name="T2" fmla="*/ 45 w 227"/>
                  <a:gd name="T3" fmla="*/ 46 h 182"/>
                  <a:gd name="T4" fmla="*/ 227 w 227"/>
                  <a:gd name="T5" fmla="*/ 0 h 182"/>
                  <a:gd name="T6" fmla="*/ 0 60000 65536"/>
                  <a:gd name="T7" fmla="*/ 0 60000 65536"/>
                  <a:gd name="T8" fmla="*/ 0 60000 65536"/>
                </a:gdLst>
                <a:ahLst/>
                <a:cxnLst>
                  <a:cxn ang="T6">
                    <a:pos x="T0" y="T1"/>
                  </a:cxn>
                  <a:cxn ang="T7">
                    <a:pos x="T2" y="T3"/>
                  </a:cxn>
                  <a:cxn ang="T8">
                    <a:pos x="T4" y="T5"/>
                  </a:cxn>
                </a:cxnLst>
                <a:rect l="0" t="0" r="r" b="b"/>
                <a:pathLst>
                  <a:path w="227" h="182">
                    <a:moveTo>
                      <a:pt x="0" y="182"/>
                    </a:moveTo>
                    <a:cubicBezTo>
                      <a:pt x="3" y="129"/>
                      <a:pt x="7" y="76"/>
                      <a:pt x="45" y="46"/>
                    </a:cubicBezTo>
                    <a:cubicBezTo>
                      <a:pt x="83" y="16"/>
                      <a:pt x="197" y="8"/>
                      <a:pt x="227" y="0"/>
                    </a:cubicBezTo>
                  </a:path>
                </a:pathLst>
              </a:custGeom>
              <a:noFill/>
              <a:ln w="38100" cap="flat" cmpd="sng">
                <a:solidFill>
                  <a:schemeClr val="tx1"/>
                </a:solidFill>
                <a:prstDash val="solid"/>
                <a:round/>
                <a:headEnd type="none" w="med" len="med"/>
                <a:tailEnd type="none" w="med" len="lg"/>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38" name="Line 26">
                <a:extLst>
                  <a:ext uri="{FF2B5EF4-FFF2-40B4-BE49-F238E27FC236}">
                    <a16:creationId xmlns:a16="http://schemas.microsoft.com/office/drawing/2014/main" id="{45AEC36F-414D-A494-C245-654486C092F6}"/>
                  </a:ext>
                </a:extLst>
              </p:cNvPr>
              <p:cNvSpPr>
                <a:spLocks noChangeShapeType="1"/>
              </p:cNvSpPr>
              <p:nvPr/>
            </p:nvSpPr>
            <p:spPr bwMode="auto">
              <a:xfrm flipV="1">
                <a:off x="1819" y="1888"/>
                <a:ext cx="1497" cy="91"/>
              </a:xfrm>
              <a:prstGeom prst="line">
                <a:avLst/>
              </a:prstGeom>
              <a:noFill/>
              <a:ln w="38100">
                <a:solidFill>
                  <a:schemeClr val="tx1"/>
                </a:solidFill>
                <a:round/>
                <a:headEnd/>
                <a:tailEnd type="non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39" name="Line 27">
                <a:extLst>
                  <a:ext uri="{FF2B5EF4-FFF2-40B4-BE49-F238E27FC236}">
                    <a16:creationId xmlns:a16="http://schemas.microsoft.com/office/drawing/2014/main" id="{AD70A0A3-FD71-E0C5-F3FC-F22ED6BABD02}"/>
                  </a:ext>
                </a:extLst>
              </p:cNvPr>
              <p:cNvSpPr>
                <a:spLocks noChangeShapeType="1"/>
              </p:cNvSpPr>
              <p:nvPr/>
            </p:nvSpPr>
            <p:spPr bwMode="auto">
              <a:xfrm flipV="1">
                <a:off x="1813" y="2250"/>
                <a:ext cx="1633" cy="91"/>
              </a:xfrm>
              <a:prstGeom prst="line">
                <a:avLst/>
              </a:prstGeom>
              <a:noFill/>
              <a:ln w="38100">
                <a:solidFill>
                  <a:schemeClr val="tx1"/>
                </a:solidFill>
                <a:round/>
                <a:headEnd/>
                <a:tailEnd type="non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40" name="Line 28">
                <a:extLst>
                  <a:ext uri="{FF2B5EF4-FFF2-40B4-BE49-F238E27FC236}">
                    <a16:creationId xmlns:a16="http://schemas.microsoft.com/office/drawing/2014/main" id="{46CAC37B-8AFA-9BD7-FE55-89A6D1E4DB6E}"/>
                  </a:ext>
                </a:extLst>
              </p:cNvPr>
              <p:cNvSpPr>
                <a:spLocks noChangeShapeType="1"/>
              </p:cNvSpPr>
              <p:nvPr/>
            </p:nvSpPr>
            <p:spPr bwMode="auto">
              <a:xfrm rot="21594457" flipV="1">
                <a:off x="1778" y="2613"/>
                <a:ext cx="1724" cy="91"/>
              </a:xfrm>
              <a:prstGeom prst="line">
                <a:avLst/>
              </a:prstGeom>
              <a:noFill/>
              <a:ln w="38100">
                <a:solidFill>
                  <a:schemeClr val="tx1"/>
                </a:solidFill>
                <a:round/>
                <a:headEnd/>
                <a:tailEnd type="non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nvGrpSpPr>
              <p:cNvPr id="141" name="Group 29">
                <a:extLst>
                  <a:ext uri="{FF2B5EF4-FFF2-40B4-BE49-F238E27FC236}">
                    <a16:creationId xmlns:a16="http://schemas.microsoft.com/office/drawing/2014/main" id="{0CE346E3-BF54-5AB2-0751-237AF1197FDC}"/>
                  </a:ext>
                </a:extLst>
              </p:cNvPr>
              <p:cNvGrpSpPr>
                <a:grpSpLocks/>
              </p:cNvGrpSpPr>
              <p:nvPr/>
            </p:nvGrpSpPr>
            <p:grpSpPr bwMode="auto">
              <a:xfrm>
                <a:off x="1612" y="2976"/>
                <a:ext cx="1994" cy="90"/>
                <a:chOff x="1612" y="2976"/>
                <a:chExt cx="2185" cy="102"/>
              </a:xfrm>
            </p:grpSpPr>
            <p:sp>
              <p:nvSpPr>
                <p:cNvPr id="145" name="Line 30">
                  <a:extLst>
                    <a:ext uri="{FF2B5EF4-FFF2-40B4-BE49-F238E27FC236}">
                      <a16:creationId xmlns:a16="http://schemas.microsoft.com/office/drawing/2014/main" id="{6D2485C0-5083-CBDE-B92A-1179A9DEF6E3}"/>
                    </a:ext>
                  </a:extLst>
                </p:cNvPr>
                <p:cNvSpPr>
                  <a:spLocks noChangeShapeType="1"/>
                </p:cNvSpPr>
                <p:nvPr/>
              </p:nvSpPr>
              <p:spPr bwMode="auto">
                <a:xfrm flipV="1">
                  <a:off x="1927" y="2976"/>
                  <a:ext cx="1870" cy="37"/>
                </a:xfrm>
                <a:prstGeom prst="line">
                  <a:avLst/>
                </a:prstGeom>
                <a:noFill/>
                <a:ln w="38100">
                  <a:solidFill>
                    <a:schemeClr val="tx1"/>
                  </a:solidFill>
                  <a:round/>
                  <a:headEnd/>
                  <a:tailEnd type="non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46" name="Freeform 31">
                  <a:extLst>
                    <a:ext uri="{FF2B5EF4-FFF2-40B4-BE49-F238E27FC236}">
                      <a16:creationId xmlns:a16="http://schemas.microsoft.com/office/drawing/2014/main" id="{896B6C8F-6477-9A60-B5FC-EA36180EE78A}"/>
                    </a:ext>
                  </a:extLst>
                </p:cNvPr>
                <p:cNvSpPr>
                  <a:spLocks/>
                </p:cNvSpPr>
                <p:nvPr/>
              </p:nvSpPr>
              <p:spPr bwMode="auto">
                <a:xfrm>
                  <a:off x="1612" y="3010"/>
                  <a:ext cx="359" cy="68"/>
                </a:xfrm>
                <a:custGeom>
                  <a:avLst/>
                  <a:gdLst>
                    <a:gd name="T0" fmla="*/ 0 w 359"/>
                    <a:gd name="T1" fmla="*/ 68 h 68"/>
                    <a:gd name="T2" fmla="*/ 164 w 359"/>
                    <a:gd name="T3" fmla="*/ 14 h 68"/>
                    <a:gd name="T4" fmla="*/ 359 w 359"/>
                    <a:gd name="T5" fmla="*/ 0 h 68"/>
                    <a:gd name="T6" fmla="*/ 0 60000 65536"/>
                    <a:gd name="T7" fmla="*/ 0 60000 65536"/>
                    <a:gd name="T8" fmla="*/ 0 60000 65536"/>
                  </a:gdLst>
                  <a:ahLst/>
                  <a:cxnLst>
                    <a:cxn ang="T6">
                      <a:pos x="T0" y="T1"/>
                    </a:cxn>
                    <a:cxn ang="T7">
                      <a:pos x="T2" y="T3"/>
                    </a:cxn>
                    <a:cxn ang="T8">
                      <a:pos x="T4" y="T5"/>
                    </a:cxn>
                  </a:cxnLst>
                  <a:rect l="0" t="0" r="r" b="b"/>
                  <a:pathLst>
                    <a:path w="359" h="68">
                      <a:moveTo>
                        <a:pt x="0" y="68"/>
                      </a:moveTo>
                      <a:cubicBezTo>
                        <a:pt x="27" y="59"/>
                        <a:pt x="104" y="25"/>
                        <a:pt x="164" y="14"/>
                      </a:cubicBezTo>
                      <a:cubicBezTo>
                        <a:pt x="224" y="3"/>
                        <a:pt x="319" y="3"/>
                        <a:pt x="359" y="0"/>
                      </a:cubicBezTo>
                    </a:path>
                  </a:pathLst>
                </a:custGeom>
                <a:noFill/>
                <a:ln w="38100" cap="flat" cmpd="sng">
                  <a:solidFill>
                    <a:schemeClr val="tx1"/>
                  </a:solidFill>
                  <a:prstDash val="solid"/>
                  <a:round/>
                  <a:headEnd type="none" w="med" len="med"/>
                  <a:tailEnd type="none" w="med" len="lg"/>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sp>
            <p:nvSpPr>
              <p:cNvPr id="142" name="Freeform 32">
                <a:extLst>
                  <a:ext uri="{FF2B5EF4-FFF2-40B4-BE49-F238E27FC236}">
                    <a16:creationId xmlns:a16="http://schemas.microsoft.com/office/drawing/2014/main" id="{244FCDCB-E4C4-C8EE-4775-F459952D0D48}"/>
                  </a:ext>
                </a:extLst>
              </p:cNvPr>
              <p:cNvSpPr>
                <a:spLocks/>
              </p:cNvSpPr>
              <p:nvPr/>
            </p:nvSpPr>
            <p:spPr bwMode="auto">
              <a:xfrm rot="-1056158">
                <a:off x="1701" y="1982"/>
                <a:ext cx="136" cy="105"/>
              </a:xfrm>
              <a:custGeom>
                <a:avLst/>
                <a:gdLst>
                  <a:gd name="T0" fmla="*/ 0 w 136"/>
                  <a:gd name="T1" fmla="*/ 105 h 105"/>
                  <a:gd name="T2" fmla="*/ 45 w 136"/>
                  <a:gd name="T3" fmla="*/ 15 h 105"/>
                  <a:gd name="T4" fmla="*/ 136 w 136"/>
                  <a:gd name="T5" fmla="*/ 15 h 105"/>
                  <a:gd name="T6" fmla="*/ 0 60000 65536"/>
                  <a:gd name="T7" fmla="*/ 0 60000 65536"/>
                  <a:gd name="T8" fmla="*/ 0 60000 65536"/>
                </a:gdLst>
                <a:ahLst/>
                <a:cxnLst>
                  <a:cxn ang="T6">
                    <a:pos x="T0" y="T1"/>
                  </a:cxn>
                  <a:cxn ang="T7">
                    <a:pos x="T2" y="T3"/>
                  </a:cxn>
                  <a:cxn ang="T8">
                    <a:pos x="T4" y="T5"/>
                  </a:cxn>
                </a:cxnLst>
                <a:rect l="0" t="0" r="r" b="b"/>
                <a:pathLst>
                  <a:path w="136" h="105">
                    <a:moveTo>
                      <a:pt x="0" y="105"/>
                    </a:moveTo>
                    <a:cubicBezTo>
                      <a:pt x="11" y="67"/>
                      <a:pt x="22" y="30"/>
                      <a:pt x="45" y="15"/>
                    </a:cubicBezTo>
                    <a:cubicBezTo>
                      <a:pt x="68" y="0"/>
                      <a:pt x="102" y="7"/>
                      <a:pt x="136" y="15"/>
                    </a:cubicBezTo>
                  </a:path>
                </a:pathLst>
              </a:custGeom>
              <a:noFill/>
              <a:ln w="38100" cap="flat" cmpd="sng">
                <a:solidFill>
                  <a:schemeClr val="tx1"/>
                </a:solidFill>
                <a:prstDash val="solid"/>
                <a:round/>
                <a:headEnd type="none" w="med" len="med"/>
                <a:tailEnd type="none" w="med" len="lg"/>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43" name="Freeform 33">
                <a:extLst>
                  <a:ext uri="{FF2B5EF4-FFF2-40B4-BE49-F238E27FC236}">
                    <a16:creationId xmlns:a16="http://schemas.microsoft.com/office/drawing/2014/main" id="{7E1FCB62-405C-8FB8-5971-BA39F3822A4A}"/>
                  </a:ext>
                </a:extLst>
              </p:cNvPr>
              <p:cNvSpPr>
                <a:spLocks/>
              </p:cNvSpPr>
              <p:nvPr/>
            </p:nvSpPr>
            <p:spPr bwMode="auto">
              <a:xfrm>
                <a:off x="1674" y="2340"/>
                <a:ext cx="184" cy="108"/>
              </a:xfrm>
              <a:custGeom>
                <a:avLst/>
                <a:gdLst>
                  <a:gd name="T0" fmla="*/ 0 w 184"/>
                  <a:gd name="T1" fmla="*/ 108 h 108"/>
                  <a:gd name="T2" fmla="*/ 36 w 184"/>
                  <a:gd name="T3" fmla="*/ 18 h 108"/>
                  <a:gd name="T4" fmla="*/ 184 w 184"/>
                  <a:gd name="T5" fmla="*/ 1 h 108"/>
                  <a:gd name="T6" fmla="*/ 0 60000 65536"/>
                  <a:gd name="T7" fmla="*/ 0 60000 65536"/>
                  <a:gd name="T8" fmla="*/ 0 60000 65536"/>
                </a:gdLst>
                <a:ahLst/>
                <a:cxnLst>
                  <a:cxn ang="T6">
                    <a:pos x="T0" y="T1"/>
                  </a:cxn>
                  <a:cxn ang="T7">
                    <a:pos x="T2" y="T3"/>
                  </a:cxn>
                  <a:cxn ang="T8">
                    <a:pos x="T4" y="T5"/>
                  </a:cxn>
                </a:cxnLst>
                <a:rect l="0" t="0" r="r" b="b"/>
                <a:pathLst>
                  <a:path w="184" h="108">
                    <a:moveTo>
                      <a:pt x="0" y="108"/>
                    </a:moveTo>
                    <a:cubicBezTo>
                      <a:pt x="6" y="93"/>
                      <a:pt x="6" y="36"/>
                      <a:pt x="36" y="18"/>
                    </a:cubicBezTo>
                    <a:cubicBezTo>
                      <a:pt x="66" y="0"/>
                      <a:pt x="153" y="5"/>
                      <a:pt x="184" y="1"/>
                    </a:cubicBezTo>
                  </a:path>
                </a:pathLst>
              </a:custGeom>
              <a:noFill/>
              <a:ln w="38100" cap="flat" cmpd="sng">
                <a:solidFill>
                  <a:schemeClr val="tx1"/>
                </a:solidFill>
                <a:prstDash val="solid"/>
                <a:round/>
                <a:headEnd type="none" w="med" len="med"/>
                <a:tailEnd type="none" w="med" len="lg"/>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44" name="Freeform 34">
                <a:extLst>
                  <a:ext uri="{FF2B5EF4-FFF2-40B4-BE49-F238E27FC236}">
                    <a16:creationId xmlns:a16="http://schemas.microsoft.com/office/drawing/2014/main" id="{DAF49DCD-CB52-47AF-1F09-F7FEE696746C}"/>
                  </a:ext>
                </a:extLst>
              </p:cNvPr>
              <p:cNvSpPr>
                <a:spLocks/>
              </p:cNvSpPr>
              <p:nvPr/>
            </p:nvSpPr>
            <p:spPr bwMode="auto">
              <a:xfrm>
                <a:off x="1643" y="2703"/>
                <a:ext cx="136" cy="92"/>
              </a:xfrm>
              <a:custGeom>
                <a:avLst/>
                <a:gdLst>
                  <a:gd name="T0" fmla="*/ 0 w 136"/>
                  <a:gd name="T1" fmla="*/ 92 h 92"/>
                  <a:gd name="T2" fmla="*/ 43 w 136"/>
                  <a:gd name="T3" fmla="*/ 15 h 92"/>
                  <a:gd name="T4" fmla="*/ 136 w 136"/>
                  <a:gd name="T5" fmla="*/ 1 h 92"/>
                  <a:gd name="T6" fmla="*/ 0 60000 65536"/>
                  <a:gd name="T7" fmla="*/ 0 60000 65536"/>
                  <a:gd name="T8" fmla="*/ 0 60000 65536"/>
                </a:gdLst>
                <a:ahLst/>
                <a:cxnLst>
                  <a:cxn ang="T6">
                    <a:pos x="T0" y="T1"/>
                  </a:cxn>
                  <a:cxn ang="T7">
                    <a:pos x="T2" y="T3"/>
                  </a:cxn>
                  <a:cxn ang="T8">
                    <a:pos x="T4" y="T5"/>
                  </a:cxn>
                </a:cxnLst>
                <a:rect l="0" t="0" r="r" b="b"/>
                <a:pathLst>
                  <a:path w="136" h="92">
                    <a:moveTo>
                      <a:pt x="0" y="92"/>
                    </a:moveTo>
                    <a:cubicBezTo>
                      <a:pt x="7" y="79"/>
                      <a:pt x="20" y="30"/>
                      <a:pt x="43" y="15"/>
                    </a:cubicBezTo>
                    <a:cubicBezTo>
                      <a:pt x="66" y="0"/>
                      <a:pt x="117" y="4"/>
                      <a:pt x="136" y="1"/>
                    </a:cubicBezTo>
                  </a:path>
                </a:pathLst>
              </a:custGeom>
              <a:noFill/>
              <a:ln w="38100" cap="flat" cmpd="sng">
                <a:solidFill>
                  <a:schemeClr val="tx1"/>
                </a:solidFill>
                <a:prstDash val="solid"/>
                <a:round/>
                <a:headEnd type="none" w="med" len="med"/>
                <a:tailEnd type="none" w="med" len="lg"/>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sp>
          <p:nvSpPr>
            <p:cNvPr id="41" name="Freeform 35">
              <a:extLst>
                <a:ext uri="{FF2B5EF4-FFF2-40B4-BE49-F238E27FC236}">
                  <a16:creationId xmlns:a16="http://schemas.microsoft.com/office/drawing/2014/main" id="{BAC4A2CC-3E03-5406-0E56-21E5263BF0FF}"/>
                </a:ext>
              </a:extLst>
            </p:cNvPr>
            <p:cNvSpPr>
              <a:spLocks/>
            </p:cNvSpPr>
            <p:nvPr/>
          </p:nvSpPr>
          <p:spPr bwMode="auto">
            <a:xfrm>
              <a:off x="2707" y="2114"/>
              <a:ext cx="347" cy="1781"/>
            </a:xfrm>
            <a:custGeom>
              <a:avLst/>
              <a:gdLst>
                <a:gd name="T0" fmla="*/ 0 w 384"/>
                <a:gd name="T1" fmla="*/ 852 h 2064"/>
                <a:gd name="T2" fmla="*/ 105 w 384"/>
                <a:gd name="T3" fmla="*/ 456 h 2064"/>
                <a:gd name="T4" fmla="*/ 210 w 384"/>
                <a:gd name="T5" fmla="*/ 0 h 2064"/>
                <a:gd name="T6" fmla="*/ 0 60000 65536"/>
                <a:gd name="T7" fmla="*/ 0 60000 65536"/>
                <a:gd name="T8" fmla="*/ 0 60000 65536"/>
              </a:gdLst>
              <a:ahLst/>
              <a:cxnLst>
                <a:cxn ang="T6">
                  <a:pos x="T0" y="T1"/>
                </a:cxn>
                <a:cxn ang="T7">
                  <a:pos x="T2" y="T3"/>
                </a:cxn>
                <a:cxn ang="T8">
                  <a:pos x="T4" y="T5"/>
                </a:cxn>
              </a:cxnLst>
              <a:rect l="0" t="0" r="r" b="b"/>
              <a:pathLst>
                <a:path w="384" h="2064">
                  <a:moveTo>
                    <a:pt x="0" y="2064"/>
                  </a:moveTo>
                  <a:cubicBezTo>
                    <a:pt x="64" y="1756"/>
                    <a:pt x="128" y="1448"/>
                    <a:pt x="192" y="1104"/>
                  </a:cubicBezTo>
                  <a:cubicBezTo>
                    <a:pt x="256" y="760"/>
                    <a:pt x="352" y="176"/>
                    <a:pt x="384" y="0"/>
                  </a:cubicBezTo>
                </a:path>
              </a:pathLst>
            </a:custGeom>
            <a:noFill/>
            <a:ln w="25400" cap="flat" cmpd="sng">
              <a:solidFill>
                <a:srgbClr val="CC0000"/>
              </a:solidFill>
              <a:prstDash val="solid"/>
              <a:round/>
              <a:headEnd type="none" w="med" len="med"/>
              <a:tailEnd type="none" w="sm" len="lg"/>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p>
              <a:endParaRPr lang="zh-CN" altLang="en-US"/>
            </a:p>
          </p:txBody>
        </p:sp>
        <p:sp>
          <p:nvSpPr>
            <p:cNvPr id="42" name="Line 36">
              <a:extLst>
                <a:ext uri="{FF2B5EF4-FFF2-40B4-BE49-F238E27FC236}">
                  <a16:creationId xmlns:a16="http://schemas.microsoft.com/office/drawing/2014/main" id="{04323DC7-A873-AAF0-B883-ED7460FB7D18}"/>
                </a:ext>
              </a:extLst>
            </p:cNvPr>
            <p:cNvSpPr>
              <a:spLocks noChangeShapeType="1"/>
            </p:cNvSpPr>
            <p:nvPr/>
          </p:nvSpPr>
          <p:spPr bwMode="auto">
            <a:xfrm>
              <a:off x="2924" y="2280"/>
              <a:ext cx="87" cy="41"/>
            </a:xfrm>
            <a:prstGeom prst="line">
              <a:avLst/>
            </a:prstGeom>
            <a:noFill/>
            <a:ln w="12700">
              <a:solidFill>
                <a:srgbClr val="CC0000"/>
              </a:solidFill>
              <a:round/>
              <a:headEnd/>
              <a:tailEnd type="none" w="sm"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p>
              <a:endParaRPr lang="zh-CN" altLang="en-US"/>
            </a:p>
          </p:txBody>
        </p:sp>
        <p:sp>
          <p:nvSpPr>
            <p:cNvPr id="43" name="Line 37">
              <a:extLst>
                <a:ext uri="{FF2B5EF4-FFF2-40B4-BE49-F238E27FC236}">
                  <a16:creationId xmlns:a16="http://schemas.microsoft.com/office/drawing/2014/main" id="{72F074DF-2D87-105A-5E8C-CA565B26FFBD}"/>
                </a:ext>
              </a:extLst>
            </p:cNvPr>
            <p:cNvSpPr>
              <a:spLocks noChangeShapeType="1"/>
            </p:cNvSpPr>
            <p:nvPr/>
          </p:nvSpPr>
          <p:spPr bwMode="auto">
            <a:xfrm>
              <a:off x="2789" y="3015"/>
              <a:ext cx="86" cy="41"/>
            </a:xfrm>
            <a:prstGeom prst="line">
              <a:avLst/>
            </a:prstGeom>
            <a:noFill/>
            <a:ln w="12700">
              <a:solidFill>
                <a:srgbClr val="CC0000"/>
              </a:solidFill>
              <a:round/>
              <a:headEnd/>
              <a:tailEnd type="none" w="sm"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p>
              <a:endParaRPr lang="zh-CN" altLang="en-US"/>
            </a:p>
          </p:txBody>
        </p:sp>
        <p:sp>
          <p:nvSpPr>
            <p:cNvPr id="44" name="Line 38">
              <a:extLst>
                <a:ext uri="{FF2B5EF4-FFF2-40B4-BE49-F238E27FC236}">
                  <a16:creationId xmlns:a16="http://schemas.microsoft.com/office/drawing/2014/main" id="{399A26D6-BC27-16FB-1432-783B40BAEAB9}"/>
                </a:ext>
              </a:extLst>
            </p:cNvPr>
            <p:cNvSpPr>
              <a:spLocks noChangeShapeType="1"/>
            </p:cNvSpPr>
            <p:nvPr/>
          </p:nvSpPr>
          <p:spPr bwMode="auto">
            <a:xfrm>
              <a:off x="2783" y="3087"/>
              <a:ext cx="87" cy="41"/>
            </a:xfrm>
            <a:prstGeom prst="line">
              <a:avLst/>
            </a:prstGeom>
            <a:noFill/>
            <a:ln w="12700">
              <a:solidFill>
                <a:srgbClr val="CC0000"/>
              </a:solidFill>
              <a:round/>
              <a:headEnd/>
              <a:tailEnd type="none" w="sm"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p>
              <a:endParaRPr lang="zh-CN" altLang="en-US"/>
            </a:p>
          </p:txBody>
        </p:sp>
        <p:sp>
          <p:nvSpPr>
            <p:cNvPr id="45" name="Line 39">
              <a:extLst>
                <a:ext uri="{FF2B5EF4-FFF2-40B4-BE49-F238E27FC236}">
                  <a16:creationId xmlns:a16="http://schemas.microsoft.com/office/drawing/2014/main" id="{6995DF55-51B3-BCDF-29F7-F40B2558A0AA}"/>
                </a:ext>
              </a:extLst>
            </p:cNvPr>
            <p:cNvSpPr>
              <a:spLocks noChangeShapeType="1"/>
            </p:cNvSpPr>
            <p:nvPr/>
          </p:nvSpPr>
          <p:spPr bwMode="auto">
            <a:xfrm>
              <a:off x="2805" y="2947"/>
              <a:ext cx="87" cy="42"/>
            </a:xfrm>
            <a:prstGeom prst="line">
              <a:avLst/>
            </a:prstGeom>
            <a:noFill/>
            <a:ln w="12700">
              <a:solidFill>
                <a:srgbClr val="CC0000"/>
              </a:solidFill>
              <a:round/>
              <a:headEnd/>
              <a:tailEnd type="none" w="sm"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p>
              <a:endParaRPr lang="zh-CN" altLang="en-US"/>
            </a:p>
          </p:txBody>
        </p:sp>
        <p:sp>
          <p:nvSpPr>
            <p:cNvPr id="46" name="Line 40">
              <a:extLst>
                <a:ext uri="{FF2B5EF4-FFF2-40B4-BE49-F238E27FC236}">
                  <a16:creationId xmlns:a16="http://schemas.microsoft.com/office/drawing/2014/main" id="{2F6AFF96-44AB-2329-0225-E9D443098398}"/>
                </a:ext>
              </a:extLst>
            </p:cNvPr>
            <p:cNvSpPr>
              <a:spLocks noChangeShapeType="1"/>
            </p:cNvSpPr>
            <p:nvPr/>
          </p:nvSpPr>
          <p:spPr bwMode="auto">
            <a:xfrm rot="-94736">
              <a:off x="2881" y="2321"/>
              <a:ext cx="130" cy="83"/>
            </a:xfrm>
            <a:prstGeom prst="line">
              <a:avLst/>
            </a:prstGeom>
            <a:noFill/>
            <a:ln w="12700">
              <a:solidFill>
                <a:srgbClr val="CC0000"/>
              </a:solidFill>
              <a:round/>
              <a:headEnd/>
              <a:tailEnd type="none" w="sm"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p>
              <a:endParaRPr lang="zh-CN" altLang="en-US"/>
            </a:p>
          </p:txBody>
        </p:sp>
        <p:sp>
          <p:nvSpPr>
            <p:cNvPr id="47" name="Line 41">
              <a:extLst>
                <a:ext uri="{FF2B5EF4-FFF2-40B4-BE49-F238E27FC236}">
                  <a16:creationId xmlns:a16="http://schemas.microsoft.com/office/drawing/2014/main" id="{A4FE357B-2FBC-3D88-6F11-ACE910E7424C}"/>
                </a:ext>
              </a:extLst>
            </p:cNvPr>
            <p:cNvSpPr>
              <a:spLocks noChangeShapeType="1"/>
            </p:cNvSpPr>
            <p:nvPr/>
          </p:nvSpPr>
          <p:spPr bwMode="auto">
            <a:xfrm rot="-94736">
              <a:off x="2873" y="2404"/>
              <a:ext cx="130" cy="83"/>
            </a:xfrm>
            <a:prstGeom prst="line">
              <a:avLst/>
            </a:prstGeom>
            <a:noFill/>
            <a:ln w="12700">
              <a:solidFill>
                <a:srgbClr val="CC0000"/>
              </a:solidFill>
              <a:round/>
              <a:headEnd/>
              <a:tailEnd type="none" w="sm"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p>
              <a:endParaRPr lang="zh-CN" altLang="en-US"/>
            </a:p>
          </p:txBody>
        </p:sp>
        <p:sp>
          <p:nvSpPr>
            <p:cNvPr id="48" name="Line 42">
              <a:extLst>
                <a:ext uri="{FF2B5EF4-FFF2-40B4-BE49-F238E27FC236}">
                  <a16:creationId xmlns:a16="http://schemas.microsoft.com/office/drawing/2014/main" id="{D3204819-4EAD-B21B-7790-0652F487C3A4}"/>
                </a:ext>
              </a:extLst>
            </p:cNvPr>
            <p:cNvSpPr>
              <a:spLocks noChangeShapeType="1"/>
            </p:cNvSpPr>
            <p:nvPr/>
          </p:nvSpPr>
          <p:spPr bwMode="auto">
            <a:xfrm rot="-94736">
              <a:off x="2837" y="2463"/>
              <a:ext cx="130" cy="83"/>
            </a:xfrm>
            <a:prstGeom prst="line">
              <a:avLst/>
            </a:prstGeom>
            <a:noFill/>
            <a:ln w="12700">
              <a:solidFill>
                <a:srgbClr val="CC0000"/>
              </a:solidFill>
              <a:round/>
              <a:headEnd/>
              <a:tailEnd type="none" w="sm"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p>
              <a:endParaRPr lang="zh-CN" altLang="en-US"/>
            </a:p>
          </p:txBody>
        </p:sp>
        <p:sp>
          <p:nvSpPr>
            <p:cNvPr id="49" name="Line 43">
              <a:extLst>
                <a:ext uri="{FF2B5EF4-FFF2-40B4-BE49-F238E27FC236}">
                  <a16:creationId xmlns:a16="http://schemas.microsoft.com/office/drawing/2014/main" id="{290F83B7-9151-2AAC-EEA4-7677F9673255}"/>
                </a:ext>
              </a:extLst>
            </p:cNvPr>
            <p:cNvSpPr>
              <a:spLocks noChangeShapeType="1"/>
            </p:cNvSpPr>
            <p:nvPr/>
          </p:nvSpPr>
          <p:spPr bwMode="auto">
            <a:xfrm rot="-94736">
              <a:off x="2837" y="2544"/>
              <a:ext cx="130" cy="82"/>
            </a:xfrm>
            <a:prstGeom prst="line">
              <a:avLst/>
            </a:prstGeom>
            <a:noFill/>
            <a:ln w="12700">
              <a:solidFill>
                <a:srgbClr val="CC0000"/>
              </a:solidFill>
              <a:round/>
              <a:headEnd/>
              <a:tailEnd type="none" w="sm"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p>
              <a:endParaRPr lang="zh-CN" altLang="en-US"/>
            </a:p>
          </p:txBody>
        </p:sp>
        <p:sp>
          <p:nvSpPr>
            <p:cNvPr id="50" name="Line 44">
              <a:extLst>
                <a:ext uri="{FF2B5EF4-FFF2-40B4-BE49-F238E27FC236}">
                  <a16:creationId xmlns:a16="http://schemas.microsoft.com/office/drawing/2014/main" id="{F4F35994-7F08-805F-5F93-59D365F211EB}"/>
                </a:ext>
              </a:extLst>
            </p:cNvPr>
            <p:cNvSpPr>
              <a:spLocks noChangeShapeType="1"/>
            </p:cNvSpPr>
            <p:nvPr/>
          </p:nvSpPr>
          <p:spPr bwMode="auto">
            <a:xfrm rot="-94736">
              <a:off x="2812" y="2888"/>
              <a:ext cx="87" cy="41"/>
            </a:xfrm>
            <a:prstGeom prst="line">
              <a:avLst/>
            </a:prstGeom>
            <a:noFill/>
            <a:ln w="12700">
              <a:solidFill>
                <a:srgbClr val="CC0000"/>
              </a:solidFill>
              <a:round/>
              <a:headEnd/>
              <a:tailEnd type="none" w="sm"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p>
              <a:endParaRPr lang="zh-CN" altLang="en-US"/>
            </a:p>
          </p:txBody>
        </p:sp>
        <p:sp>
          <p:nvSpPr>
            <p:cNvPr id="51" name="Line 45">
              <a:extLst>
                <a:ext uri="{FF2B5EF4-FFF2-40B4-BE49-F238E27FC236}">
                  <a16:creationId xmlns:a16="http://schemas.microsoft.com/office/drawing/2014/main" id="{6590E644-A10B-1A28-61A6-7E4ADAAC3130}"/>
                </a:ext>
              </a:extLst>
            </p:cNvPr>
            <p:cNvSpPr>
              <a:spLocks noChangeShapeType="1"/>
            </p:cNvSpPr>
            <p:nvPr/>
          </p:nvSpPr>
          <p:spPr bwMode="auto">
            <a:xfrm>
              <a:off x="2762" y="3149"/>
              <a:ext cx="92" cy="52"/>
            </a:xfrm>
            <a:prstGeom prst="line">
              <a:avLst/>
            </a:prstGeom>
            <a:noFill/>
            <a:ln w="12700">
              <a:solidFill>
                <a:srgbClr val="CC0000"/>
              </a:solidFill>
              <a:round/>
              <a:headEnd/>
              <a:tailEnd type="none" w="sm"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p>
              <a:endParaRPr lang="zh-CN" altLang="en-US"/>
            </a:p>
          </p:txBody>
        </p:sp>
        <p:sp>
          <p:nvSpPr>
            <p:cNvPr id="52" name="Line 46">
              <a:extLst>
                <a:ext uri="{FF2B5EF4-FFF2-40B4-BE49-F238E27FC236}">
                  <a16:creationId xmlns:a16="http://schemas.microsoft.com/office/drawing/2014/main" id="{F89097A9-A568-D358-8DCA-F8B5CA7693EF}"/>
                </a:ext>
              </a:extLst>
            </p:cNvPr>
            <p:cNvSpPr>
              <a:spLocks noChangeShapeType="1"/>
            </p:cNvSpPr>
            <p:nvPr/>
          </p:nvSpPr>
          <p:spPr bwMode="auto">
            <a:xfrm>
              <a:off x="2751" y="3222"/>
              <a:ext cx="86" cy="41"/>
            </a:xfrm>
            <a:prstGeom prst="line">
              <a:avLst/>
            </a:prstGeom>
            <a:noFill/>
            <a:ln w="12700">
              <a:solidFill>
                <a:srgbClr val="CC0000"/>
              </a:solidFill>
              <a:round/>
              <a:headEnd/>
              <a:tailEnd type="none" w="sm"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p>
              <a:endParaRPr lang="zh-CN" altLang="en-US"/>
            </a:p>
          </p:txBody>
        </p:sp>
        <p:sp>
          <p:nvSpPr>
            <p:cNvPr id="53" name="Line 47">
              <a:extLst>
                <a:ext uri="{FF2B5EF4-FFF2-40B4-BE49-F238E27FC236}">
                  <a16:creationId xmlns:a16="http://schemas.microsoft.com/office/drawing/2014/main" id="{B5DE7D88-775F-B7B5-5657-28779E169C2B}"/>
                </a:ext>
              </a:extLst>
            </p:cNvPr>
            <p:cNvSpPr>
              <a:spLocks noChangeShapeType="1"/>
            </p:cNvSpPr>
            <p:nvPr/>
          </p:nvSpPr>
          <p:spPr bwMode="auto">
            <a:xfrm>
              <a:off x="2821" y="2823"/>
              <a:ext cx="87" cy="41"/>
            </a:xfrm>
            <a:prstGeom prst="line">
              <a:avLst/>
            </a:prstGeom>
            <a:noFill/>
            <a:ln w="12700">
              <a:solidFill>
                <a:srgbClr val="CC0000"/>
              </a:solidFill>
              <a:round/>
              <a:headEnd/>
              <a:tailEnd type="none" w="sm"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p>
              <a:endParaRPr lang="zh-CN" altLang="en-US"/>
            </a:p>
          </p:txBody>
        </p:sp>
        <p:sp>
          <p:nvSpPr>
            <p:cNvPr id="54" name="Line 48">
              <a:extLst>
                <a:ext uri="{FF2B5EF4-FFF2-40B4-BE49-F238E27FC236}">
                  <a16:creationId xmlns:a16="http://schemas.microsoft.com/office/drawing/2014/main" id="{DAF28667-E71C-EBF4-E66B-9DD5D34F7CE2}"/>
                </a:ext>
              </a:extLst>
            </p:cNvPr>
            <p:cNvSpPr>
              <a:spLocks noChangeShapeType="1"/>
            </p:cNvSpPr>
            <p:nvPr/>
          </p:nvSpPr>
          <p:spPr bwMode="auto">
            <a:xfrm rot="-94736">
              <a:off x="2828" y="2764"/>
              <a:ext cx="87" cy="41"/>
            </a:xfrm>
            <a:prstGeom prst="line">
              <a:avLst/>
            </a:prstGeom>
            <a:noFill/>
            <a:ln w="12700">
              <a:solidFill>
                <a:srgbClr val="CC0000"/>
              </a:solidFill>
              <a:round/>
              <a:headEnd/>
              <a:tailEnd type="none" w="sm"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p>
              <a:endParaRPr lang="zh-CN" altLang="en-US"/>
            </a:p>
          </p:txBody>
        </p:sp>
        <p:sp>
          <p:nvSpPr>
            <p:cNvPr id="55" name="Line 49">
              <a:extLst>
                <a:ext uri="{FF2B5EF4-FFF2-40B4-BE49-F238E27FC236}">
                  <a16:creationId xmlns:a16="http://schemas.microsoft.com/office/drawing/2014/main" id="{5D250F34-6340-5CF9-ED72-59EBF22F4A7A}"/>
                </a:ext>
              </a:extLst>
            </p:cNvPr>
            <p:cNvSpPr>
              <a:spLocks noChangeShapeType="1"/>
            </p:cNvSpPr>
            <p:nvPr/>
          </p:nvSpPr>
          <p:spPr bwMode="auto">
            <a:xfrm rot="-94736">
              <a:off x="2836" y="2613"/>
              <a:ext cx="131" cy="80"/>
            </a:xfrm>
            <a:prstGeom prst="line">
              <a:avLst/>
            </a:prstGeom>
            <a:noFill/>
            <a:ln w="12700">
              <a:solidFill>
                <a:srgbClr val="CC0000"/>
              </a:solidFill>
              <a:round/>
              <a:headEnd/>
              <a:tailEnd type="none" w="sm"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p>
              <a:endParaRPr lang="zh-CN" altLang="en-US"/>
            </a:p>
          </p:txBody>
        </p:sp>
        <p:sp>
          <p:nvSpPr>
            <p:cNvPr id="56" name="Line 50">
              <a:extLst>
                <a:ext uri="{FF2B5EF4-FFF2-40B4-BE49-F238E27FC236}">
                  <a16:creationId xmlns:a16="http://schemas.microsoft.com/office/drawing/2014/main" id="{0D03A24D-C26A-3539-835E-65173CCF7401}"/>
                </a:ext>
              </a:extLst>
            </p:cNvPr>
            <p:cNvSpPr>
              <a:spLocks noChangeShapeType="1"/>
            </p:cNvSpPr>
            <p:nvPr/>
          </p:nvSpPr>
          <p:spPr bwMode="auto">
            <a:xfrm rot="-94736">
              <a:off x="2837" y="2694"/>
              <a:ext cx="86" cy="41"/>
            </a:xfrm>
            <a:prstGeom prst="line">
              <a:avLst/>
            </a:prstGeom>
            <a:noFill/>
            <a:ln w="12700">
              <a:solidFill>
                <a:srgbClr val="CC0000"/>
              </a:solidFill>
              <a:round/>
              <a:headEnd/>
              <a:tailEnd type="none" w="sm"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p>
              <a:endParaRPr lang="zh-CN" altLang="en-US"/>
            </a:p>
          </p:txBody>
        </p:sp>
        <p:sp>
          <p:nvSpPr>
            <p:cNvPr id="57" name="Line 51">
              <a:extLst>
                <a:ext uri="{FF2B5EF4-FFF2-40B4-BE49-F238E27FC236}">
                  <a16:creationId xmlns:a16="http://schemas.microsoft.com/office/drawing/2014/main" id="{99EBED1A-75A6-3E99-D34A-981BB94FD95C}"/>
                </a:ext>
              </a:extLst>
            </p:cNvPr>
            <p:cNvSpPr>
              <a:spLocks noChangeShapeType="1"/>
            </p:cNvSpPr>
            <p:nvPr/>
          </p:nvSpPr>
          <p:spPr bwMode="auto">
            <a:xfrm>
              <a:off x="2756" y="3289"/>
              <a:ext cx="87" cy="41"/>
            </a:xfrm>
            <a:prstGeom prst="line">
              <a:avLst/>
            </a:prstGeom>
            <a:noFill/>
            <a:ln w="12700">
              <a:solidFill>
                <a:srgbClr val="CC0000"/>
              </a:solidFill>
              <a:round/>
              <a:headEnd/>
              <a:tailEnd type="none" w="sm"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p>
              <a:endParaRPr lang="zh-CN" altLang="en-US"/>
            </a:p>
          </p:txBody>
        </p:sp>
        <p:sp>
          <p:nvSpPr>
            <p:cNvPr id="58" name="Line 52">
              <a:extLst>
                <a:ext uri="{FF2B5EF4-FFF2-40B4-BE49-F238E27FC236}">
                  <a16:creationId xmlns:a16="http://schemas.microsoft.com/office/drawing/2014/main" id="{A5A6B055-B102-C541-E9B3-589D2713B17F}"/>
                </a:ext>
              </a:extLst>
            </p:cNvPr>
            <p:cNvSpPr>
              <a:spLocks noChangeShapeType="1"/>
            </p:cNvSpPr>
            <p:nvPr/>
          </p:nvSpPr>
          <p:spPr bwMode="auto">
            <a:xfrm>
              <a:off x="2745" y="3351"/>
              <a:ext cx="87" cy="41"/>
            </a:xfrm>
            <a:prstGeom prst="line">
              <a:avLst/>
            </a:prstGeom>
            <a:noFill/>
            <a:ln w="12700">
              <a:solidFill>
                <a:srgbClr val="CC0000"/>
              </a:solidFill>
              <a:round/>
              <a:headEnd/>
              <a:tailEnd type="none" w="sm"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p>
              <a:endParaRPr lang="zh-CN" altLang="en-US"/>
            </a:p>
          </p:txBody>
        </p:sp>
        <p:sp>
          <p:nvSpPr>
            <p:cNvPr id="59" name="Line 53">
              <a:extLst>
                <a:ext uri="{FF2B5EF4-FFF2-40B4-BE49-F238E27FC236}">
                  <a16:creationId xmlns:a16="http://schemas.microsoft.com/office/drawing/2014/main" id="{AA7A5AEE-C740-102B-5835-61E8728DB3C0}"/>
                </a:ext>
              </a:extLst>
            </p:cNvPr>
            <p:cNvSpPr>
              <a:spLocks noChangeShapeType="1"/>
            </p:cNvSpPr>
            <p:nvPr/>
          </p:nvSpPr>
          <p:spPr bwMode="auto">
            <a:xfrm rot="-752290">
              <a:off x="2756" y="3413"/>
              <a:ext cx="41" cy="42"/>
            </a:xfrm>
            <a:prstGeom prst="line">
              <a:avLst/>
            </a:prstGeom>
            <a:noFill/>
            <a:ln w="12700">
              <a:solidFill>
                <a:srgbClr val="CC0000"/>
              </a:solidFill>
              <a:round/>
              <a:headEnd/>
              <a:tailEnd type="none" w="sm"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p>
              <a:endParaRPr lang="zh-CN" altLang="en-US"/>
            </a:p>
          </p:txBody>
        </p:sp>
        <p:sp>
          <p:nvSpPr>
            <p:cNvPr id="60" name="Line 54">
              <a:extLst>
                <a:ext uri="{FF2B5EF4-FFF2-40B4-BE49-F238E27FC236}">
                  <a16:creationId xmlns:a16="http://schemas.microsoft.com/office/drawing/2014/main" id="{18481B45-F33A-BBA7-1621-3B81A9CA1111}"/>
                </a:ext>
              </a:extLst>
            </p:cNvPr>
            <p:cNvSpPr>
              <a:spLocks noChangeShapeType="1"/>
            </p:cNvSpPr>
            <p:nvPr/>
          </p:nvSpPr>
          <p:spPr bwMode="auto">
            <a:xfrm rot="-752290">
              <a:off x="2745" y="3475"/>
              <a:ext cx="41" cy="42"/>
            </a:xfrm>
            <a:prstGeom prst="line">
              <a:avLst/>
            </a:prstGeom>
            <a:noFill/>
            <a:ln w="12700">
              <a:solidFill>
                <a:srgbClr val="CC0000"/>
              </a:solidFill>
              <a:round/>
              <a:headEnd/>
              <a:tailEnd type="none" w="sm"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p>
              <a:endParaRPr lang="zh-CN" altLang="en-US"/>
            </a:p>
          </p:txBody>
        </p:sp>
        <p:sp>
          <p:nvSpPr>
            <p:cNvPr id="61" name="Line 55">
              <a:extLst>
                <a:ext uri="{FF2B5EF4-FFF2-40B4-BE49-F238E27FC236}">
                  <a16:creationId xmlns:a16="http://schemas.microsoft.com/office/drawing/2014/main" id="{E5AFFDC1-C83E-568E-3129-14A8A07FBE9D}"/>
                </a:ext>
              </a:extLst>
            </p:cNvPr>
            <p:cNvSpPr>
              <a:spLocks noChangeShapeType="1"/>
            </p:cNvSpPr>
            <p:nvPr/>
          </p:nvSpPr>
          <p:spPr bwMode="auto">
            <a:xfrm rot="-752290">
              <a:off x="2745" y="3532"/>
              <a:ext cx="41" cy="42"/>
            </a:xfrm>
            <a:prstGeom prst="line">
              <a:avLst/>
            </a:prstGeom>
            <a:noFill/>
            <a:ln w="12700">
              <a:solidFill>
                <a:srgbClr val="CC0000"/>
              </a:solidFill>
              <a:round/>
              <a:headEnd/>
              <a:tailEnd type="none" w="sm"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p>
              <a:endParaRPr lang="zh-CN" altLang="en-US"/>
            </a:p>
          </p:txBody>
        </p:sp>
        <p:sp>
          <p:nvSpPr>
            <p:cNvPr id="62" name="Line 56">
              <a:extLst>
                <a:ext uri="{FF2B5EF4-FFF2-40B4-BE49-F238E27FC236}">
                  <a16:creationId xmlns:a16="http://schemas.microsoft.com/office/drawing/2014/main" id="{98AC70F4-D3C3-2AB6-7B07-34E113093FA6}"/>
                </a:ext>
              </a:extLst>
            </p:cNvPr>
            <p:cNvSpPr>
              <a:spLocks noChangeShapeType="1"/>
            </p:cNvSpPr>
            <p:nvPr/>
          </p:nvSpPr>
          <p:spPr bwMode="auto">
            <a:xfrm rot="-752290">
              <a:off x="2734" y="3605"/>
              <a:ext cx="41" cy="41"/>
            </a:xfrm>
            <a:prstGeom prst="line">
              <a:avLst/>
            </a:prstGeom>
            <a:noFill/>
            <a:ln w="12700">
              <a:solidFill>
                <a:srgbClr val="CC0000"/>
              </a:solidFill>
              <a:round/>
              <a:headEnd/>
              <a:tailEnd type="none" w="sm"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p>
              <a:endParaRPr lang="zh-CN" altLang="en-US"/>
            </a:p>
          </p:txBody>
        </p:sp>
        <p:sp>
          <p:nvSpPr>
            <p:cNvPr id="63" name="Line 57">
              <a:extLst>
                <a:ext uri="{FF2B5EF4-FFF2-40B4-BE49-F238E27FC236}">
                  <a16:creationId xmlns:a16="http://schemas.microsoft.com/office/drawing/2014/main" id="{0F8516DC-9AE3-5941-4DB0-460A28869D9F}"/>
                </a:ext>
              </a:extLst>
            </p:cNvPr>
            <p:cNvSpPr>
              <a:spLocks noChangeShapeType="1"/>
            </p:cNvSpPr>
            <p:nvPr/>
          </p:nvSpPr>
          <p:spPr bwMode="auto">
            <a:xfrm>
              <a:off x="2713" y="3688"/>
              <a:ext cx="43" cy="41"/>
            </a:xfrm>
            <a:prstGeom prst="line">
              <a:avLst/>
            </a:prstGeom>
            <a:noFill/>
            <a:ln w="12700">
              <a:solidFill>
                <a:srgbClr val="CC0000"/>
              </a:solidFill>
              <a:round/>
              <a:headEnd/>
              <a:tailEnd type="none" w="sm"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p>
              <a:endParaRPr lang="zh-CN" altLang="en-US"/>
            </a:p>
          </p:txBody>
        </p:sp>
        <p:grpSp>
          <p:nvGrpSpPr>
            <p:cNvPr id="64" name="Group 58">
              <a:extLst>
                <a:ext uri="{FF2B5EF4-FFF2-40B4-BE49-F238E27FC236}">
                  <a16:creationId xmlns:a16="http://schemas.microsoft.com/office/drawing/2014/main" id="{61718088-BFB8-DD88-B190-F1882946BA62}"/>
                </a:ext>
              </a:extLst>
            </p:cNvPr>
            <p:cNvGrpSpPr>
              <a:grpSpLocks/>
            </p:cNvGrpSpPr>
            <p:nvPr/>
          </p:nvGrpSpPr>
          <p:grpSpPr bwMode="auto">
            <a:xfrm>
              <a:off x="2740" y="3812"/>
              <a:ext cx="1707" cy="88"/>
              <a:chOff x="1662" y="2976"/>
              <a:chExt cx="1890" cy="102"/>
            </a:xfrm>
          </p:grpSpPr>
          <p:sp>
            <p:nvSpPr>
              <p:cNvPr id="80" name="Line 59">
                <a:extLst>
                  <a:ext uri="{FF2B5EF4-FFF2-40B4-BE49-F238E27FC236}">
                    <a16:creationId xmlns:a16="http://schemas.microsoft.com/office/drawing/2014/main" id="{00DFE60C-7479-C1CB-EB87-631857A6FD99}"/>
                  </a:ext>
                </a:extLst>
              </p:cNvPr>
              <p:cNvSpPr>
                <a:spLocks noChangeShapeType="1"/>
              </p:cNvSpPr>
              <p:nvPr/>
            </p:nvSpPr>
            <p:spPr bwMode="auto">
              <a:xfrm flipH="1">
                <a:off x="3456" y="2976"/>
                <a:ext cx="96" cy="96"/>
              </a:xfrm>
              <a:prstGeom prst="line">
                <a:avLst/>
              </a:prstGeom>
              <a:noFill/>
              <a:ln w="12700">
                <a:solidFill>
                  <a:srgbClr val="000099"/>
                </a:solidFill>
                <a:round/>
                <a:headEnd/>
                <a:tailEnd type="none" w="sm"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p>
                <a:endParaRPr lang="zh-CN" altLang="en-US"/>
              </a:p>
            </p:txBody>
          </p:sp>
          <p:sp>
            <p:nvSpPr>
              <p:cNvPr id="81" name="Line 60">
                <a:extLst>
                  <a:ext uri="{FF2B5EF4-FFF2-40B4-BE49-F238E27FC236}">
                    <a16:creationId xmlns:a16="http://schemas.microsoft.com/office/drawing/2014/main" id="{C7F07549-FD37-D29B-A2B7-7131B3B2BFC9}"/>
                  </a:ext>
                </a:extLst>
              </p:cNvPr>
              <p:cNvSpPr>
                <a:spLocks noChangeShapeType="1"/>
              </p:cNvSpPr>
              <p:nvPr/>
            </p:nvSpPr>
            <p:spPr bwMode="auto">
              <a:xfrm flipH="1">
                <a:off x="3384" y="2976"/>
                <a:ext cx="96" cy="96"/>
              </a:xfrm>
              <a:prstGeom prst="line">
                <a:avLst/>
              </a:prstGeom>
              <a:noFill/>
              <a:ln w="12700">
                <a:solidFill>
                  <a:srgbClr val="000099"/>
                </a:solidFill>
                <a:round/>
                <a:headEnd/>
                <a:tailEnd type="none" w="sm"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p>
                <a:endParaRPr lang="zh-CN" altLang="en-US"/>
              </a:p>
            </p:txBody>
          </p:sp>
          <p:sp>
            <p:nvSpPr>
              <p:cNvPr id="82" name="Line 61">
                <a:extLst>
                  <a:ext uri="{FF2B5EF4-FFF2-40B4-BE49-F238E27FC236}">
                    <a16:creationId xmlns:a16="http://schemas.microsoft.com/office/drawing/2014/main" id="{9EA4170E-E413-73AF-9DBA-D7A2D64F6766}"/>
                  </a:ext>
                </a:extLst>
              </p:cNvPr>
              <p:cNvSpPr>
                <a:spLocks noChangeShapeType="1"/>
              </p:cNvSpPr>
              <p:nvPr/>
            </p:nvSpPr>
            <p:spPr bwMode="auto">
              <a:xfrm flipH="1">
                <a:off x="3318" y="2976"/>
                <a:ext cx="96" cy="96"/>
              </a:xfrm>
              <a:prstGeom prst="line">
                <a:avLst/>
              </a:prstGeom>
              <a:noFill/>
              <a:ln w="12700">
                <a:solidFill>
                  <a:srgbClr val="000099"/>
                </a:solidFill>
                <a:round/>
                <a:headEnd/>
                <a:tailEnd type="none" w="sm"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p>
                <a:endParaRPr lang="zh-CN" altLang="en-US"/>
              </a:p>
            </p:txBody>
          </p:sp>
          <p:sp>
            <p:nvSpPr>
              <p:cNvPr id="83" name="Line 62">
                <a:extLst>
                  <a:ext uri="{FF2B5EF4-FFF2-40B4-BE49-F238E27FC236}">
                    <a16:creationId xmlns:a16="http://schemas.microsoft.com/office/drawing/2014/main" id="{C8CB3B84-E138-B34C-4D1C-CF1DED8509FA}"/>
                  </a:ext>
                </a:extLst>
              </p:cNvPr>
              <p:cNvSpPr>
                <a:spLocks noChangeShapeType="1"/>
              </p:cNvSpPr>
              <p:nvPr/>
            </p:nvSpPr>
            <p:spPr bwMode="auto">
              <a:xfrm flipH="1">
                <a:off x="3252" y="2976"/>
                <a:ext cx="96" cy="96"/>
              </a:xfrm>
              <a:prstGeom prst="line">
                <a:avLst/>
              </a:prstGeom>
              <a:noFill/>
              <a:ln w="12700">
                <a:solidFill>
                  <a:srgbClr val="000099"/>
                </a:solidFill>
                <a:round/>
                <a:headEnd/>
                <a:tailEnd type="none" w="sm"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p>
                <a:endParaRPr lang="zh-CN" altLang="en-US"/>
              </a:p>
            </p:txBody>
          </p:sp>
          <p:sp>
            <p:nvSpPr>
              <p:cNvPr id="84" name="Line 63">
                <a:extLst>
                  <a:ext uri="{FF2B5EF4-FFF2-40B4-BE49-F238E27FC236}">
                    <a16:creationId xmlns:a16="http://schemas.microsoft.com/office/drawing/2014/main" id="{5E727790-BCB8-ABC9-E5B5-926B39E987FB}"/>
                  </a:ext>
                </a:extLst>
              </p:cNvPr>
              <p:cNvSpPr>
                <a:spLocks noChangeShapeType="1"/>
              </p:cNvSpPr>
              <p:nvPr/>
            </p:nvSpPr>
            <p:spPr bwMode="auto">
              <a:xfrm flipH="1">
                <a:off x="3180" y="2976"/>
                <a:ext cx="96" cy="96"/>
              </a:xfrm>
              <a:prstGeom prst="line">
                <a:avLst/>
              </a:prstGeom>
              <a:noFill/>
              <a:ln w="12700">
                <a:solidFill>
                  <a:srgbClr val="000099"/>
                </a:solidFill>
                <a:round/>
                <a:headEnd/>
                <a:tailEnd type="none" w="sm"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p>
                <a:endParaRPr lang="zh-CN" altLang="en-US"/>
              </a:p>
            </p:txBody>
          </p:sp>
          <p:sp>
            <p:nvSpPr>
              <p:cNvPr id="85" name="Line 64">
                <a:extLst>
                  <a:ext uri="{FF2B5EF4-FFF2-40B4-BE49-F238E27FC236}">
                    <a16:creationId xmlns:a16="http://schemas.microsoft.com/office/drawing/2014/main" id="{90074815-1232-F52D-2635-180BA393F956}"/>
                  </a:ext>
                </a:extLst>
              </p:cNvPr>
              <p:cNvSpPr>
                <a:spLocks noChangeShapeType="1"/>
              </p:cNvSpPr>
              <p:nvPr/>
            </p:nvSpPr>
            <p:spPr bwMode="auto">
              <a:xfrm flipH="1">
                <a:off x="3114" y="2976"/>
                <a:ext cx="96" cy="96"/>
              </a:xfrm>
              <a:prstGeom prst="line">
                <a:avLst/>
              </a:prstGeom>
              <a:noFill/>
              <a:ln w="12700">
                <a:solidFill>
                  <a:srgbClr val="000099"/>
                </a:solidFill>
                <a:round/>
                <a:headEnd/>
                <a:tailEnd type="none" w="sm"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p>
                <a:endParaRPr lang="zh-CN" altLang="en-US"/>
              </a:p>
            </p:txBody>
          </p:sp>
          <p:sp>
            <p:nvSpPr>
              <p:cNvPr id="86" name="Line 65">
                <a:extLst>
                  <a:ext uri="{FF2B5EF4-FFF2-40B4-BE49-F238E27FC236}">
                    <a16:creationId xmlns:a16="http://schemas.microsoft.com/office/drawing/2014/main" id="{E0546A29-8773-C4F4-D1A9-684A9A89CAD6}"/>
                  </a:ext>
                </a:extLst>
              </p:cNvPr>
              <p:cNvSpPr>
                <a:spLocks noChangeShapeType="1"/>
              </p:cNvSpPr>
              <p:nvPr/>
            </p:nvSpPr>
            <p:spPr bwMode="auto">
              <a:xfrm flipH="1">
                <a:off x="3048" y="2976"/>
                <a:ext cx="96" cy="96"/>
              </a:xfrm>
              <a:prstGeom prst="line">
                <a:avLst/>
              </a:prstGeom>
              <a:noFill/>
              <a:ln w="12700">
                <a:solidFill>
                  <a:srgbClr val="000099"/>
                </a:solidFill>
                <a:round/>
                <a:headEnd/>
                <a:tailEnd type="none" w="sm"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p>
                <a:endParaRPr lang="zh-CN" altLang="en-US"/>
              </a:p>
            </p:txBody>
          </p:sp>
          <p:sp>
            <p:nvSpPr>
              <p:cNvPr id="87" name="Line 66">
                <a:extLst>
                  <a:ext uri="{FF2B5EF4-FFF2-40B4-BE49-F238E27FC236}">
                    <a16:creationId xmlns:a16="http://schemas.microsoft.com/office/drawing/2014/main" id="{F7079E57-CF86-0590-DD21-AA9613F2B317}"/>
                  </a:ext>
                </a:extLst>
              </p:cNvPr>
              <p:cNvSpPr>
                <a:spLocks noChangeShapeType="1"/>
              </p:cNvSpPr>
              <p:nvPr/>
            </p:nvSpPr>
            <p:spPr bwMode="auto">
              <a:xfrm flipH="1">
                <a:off x="2976" y="2982"/>
                <a:ext cx="96" cy="96"/>
              </a:xfrm>
              <a:prstGeom prst="line">
                <a:avLst/>
              </a:prstGeom>
              <a:noFill/>
              <a:ln w="12700">
                <a:solidFill>
                  <a:srgbClr val="000099"/>
                </a:solidFill>
                <a:round/>
                <a:headEnd/>
                <a:tailEnd type="none" w="sm"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p>
                <a:endParaRPr lang="zh-CN" altLang="en-US"/>
              </a:p>
            </p:txBody>
          </p:sp>
          <p:sp>
            <p:nvSpPr>
              <p:cNvPr id="88" name="Line 67">
                <a:extLst>
                  <a:ext uri="{FF2B5EF4-FFF2-40B4-BE49-F238E27FC236}">
                    <a16:creationId xmlns:a16="http://schemas.microsoft.com/office/drawing/2014/main" id="{D7BAFDAD-1831-057C-078A-4EFC4A4B423A}"/>
                  </a:ext>
                </a:extLst>
              </p:cNvPr>
              <p:cNvSpPr>
                <a:spLocks noChangeShapeType="1"/>
              </p:cNvSpPr>
              <p:nvPr/>
            </p:nvSpPr>
            <p:spPr bwMode="auto">
              <a:xfrm flipH="1">
                <a:off x="2910" y="2982"/>
                <a:ext cx="96" cy="96"/>
              </a:xfrm>
              <a:prstGeom prst="line">
                <a:avLst/>
              </a:prstGeom>
              <a:noFill/>
              <a:ln w="12700">
                <a:solidFill>
                  <a:srgbClr val="000099"/>
                </a:solidFill>
                <a:round/>
                <a:headEnd/>
                <a:tailEnd type="none" w="sm"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p>
                <a:endParaRPr lang="zh-CN" altLang="en-US"/>
              </a:p>
            </p:txBody>
          </p:sp>
          <p:sp>
            <p:nvSpPr>
              <p:cNvPr id="89" name="Line 68">
                <a:extLst>
                  <a:ext uri="{FF2B5EF4-FFF2-40B4-BE49-F238E27FC236}">
                    <a16:creationId xmlns:a16="http://schemas.microsoft.com/office/drawing/2014/main" id="{C94D8283-8127-C232-9884-FF9F2CFB3231}"/>
                  </a:ext>
                </a:extLst>
              </p:cNvPr>
              <p:cNvSpPr>
                <a:spLocks noChangeShapeType="1"/>
              </p:cNvSpPr>
              <p:nvPr/>
            </p:nvSpPr>
            <p:spPr bwMode="auto">
              <a:xfrm flipH="1">
                <a:off x="2850" y="2982"/>
                <a:ext cx="96" cy="96"/>
              </a:xfrm>
              <a:prstGeom prst="line">
                <a:avLst/>
              </a:prstGeom>
              <a:noFill/>
              <a:ln w="12700">
                <a:solidFill>
                  <a:srgbClr val="000099"/>
                </a:solidFill>
                <a:round/>
                <a:headEnd/>
                <a:tailEnd type="none" w="sm"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p>
                <a:endParaRPr lang="zh-CN" altLang="en-US"/>
              </a:p>
            </p:txBody>
          </p:sp>
          <p:sp>
            <p:nvSpPr>
              <p:cNvPr id="90" name="Line 69">
                <a:extLst>
                  <a:ext uri="{FF2B5EF4-FFF2-40B4-BE49-F238E27FC236}">
                    <a16:creationId xmlns:a16="http://schemas.microsoft.com/office/drawing/2014/main" id="{6A7217D4-CB1E-A552-339B-5765213840EE}"/>
                  </a:ext>
                </a:extLst>
              </p:cNvPr>
              <p:cNvSpPr>
                <a:spLocks noChangeShapeType="1"/>
              </p:cNvSpPr>
              <p:nvPr/>
            </p:nvSpPr>
            <p:spPr bwMode="auto">
              <a:xfrm flipH="1">
                <a:off x="2778" y="2982"/>
                <a:ext cx="96" cy="96"/>
              </a:xfrm>
              <a:prstGeom prst="line">
                <a:avLst/>
              </a:prstGeom>
              <a:noFill/>
              <a:ln w="12700">
                <a:solidFill>
                  <a:srgbClr val="000099"/>
                </a:solidFill>
                <a:round/>
                <a:headEnd/>
                <a:tailEnd type="none" w="sm"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p>
                <a:endParaRPr lang="zh-CN" altLang="en-US"/>
              </a:p>
            </p:txBody>
          </p:sp>
          <p:sp>
            <p:nvSpPr>
              <p:cNvPr id="91" name="Line 70">
                <a:extLst>
                  <a:ext uri="{FF2B5EF4-FFF2-40B4-BE49-F238E27FC236}">
                    <a16:creationId xmlns:a16="http://schemas.microsoft.com/office/drawing/2014/main" id="{26916761-4337-F2CE-C223-38A7DB84FD55}"/>
                  </a:ext>
                </a:extLst>
              </p:cNvPr>
              <p:cNvSpPr>
                <a:spLocks noChangeShapeType="1"/>
              </p:cNvSpPr>
              <p:nvPr/>
            </p:nvSpPr>
            <p:spPr bwMode="auto">
              <a:xfrm flipH="1">
                <a:off x="2286" y="3018"/>
                <a:ext cx="48" cy="48"/>
              </a:xfrm>
              <a:prstGeom prst="line">
                <a:avLst/>
              </a:prstGeom>
              <a:noFill/>
              <a:ln w="12700">
                <a:solidFill>
                  <a:srgbClr val="000099"/>
                </a:solidFill>
                <a:round/>
                <a:headEnd/>
                <a:tailEnd type="none" w="sm"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p>
                <a:endParaRPr lang="zh-CN" altLang="en-US"/>
              </a:p>
            </p:txBody>
          </p:sp>
          <p:sp>
            <p:nvSpPr>
              <p:cNvPr id="92" name="Line 71">
                <a:extLst>
                  <a:ext uri="{FF2B5EF4-FFF2-40B4-BE49-F238E27FC236}">
                    <a16:creationId xmlns:a16="http://schemas.microsoft.com/office/drawing/2014/main" id="{7737F896-BEFC-3D84-4728-C538606C417B}"/>
                  </a:ext>
                </a:extLst>
              </p:cNvPr>
              <p:cNvSpPr>
                <a:spLocks noChangeShapeType="1"/>
              </p:cNvSpPr>
              <p:nvPr/>
            </p:nvSpPr>
            <p:spPr bwMode="auto">
              <a:xfrm flipH="1">
                <a:off x="2340" y="3018"/>
                <a:ext cx="48" cy="48"/>
              </a:xfrm>
              <a:prstGeom prst="line">
                <a:avLst/>
              </a:prstGeom>
              <a:noFill/>
              <a:ln w="12700">
                <a:solidFill>
                  <a:srgbClr val="000099"/>
                </a:solidFill>
                <a:round/>
                <a:headEnd/>
                <a:tailEnd type="none" w="sm"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p>
                <a:endParaRPr lang="zh-CN" altLang="en-US"/>
              </a:p>
            </p:txBody>
          </p:sp>
          <p:sp>
            <p:nvSpPr>
              <p:cNvPr id="93" name="Line 72">
                <a:extLst>
                  <a:ext uri="{FF2B5EF4-FFF2-40B4-BE49-F238E27FC236}">
                    <a16:creationId xmlns:a16="http://schemas.microsoft.com/office/drawing/2014/main" id="{08F57946-2605-F299-0FD6-ED1235260EA1}"/>
                  </a:ext>
                </a:extLst>
              </p:cNvPr>
              <p:cNvSpPr>
                <a:spLocks noChangeShapeType="1"/>
              </p:cNvSpPr>
              <p:nvPr/>
            </p:nvSpPr>
            <p:spPr bwMode="auto">
              <a:xfrm flipH="1">
                <a:off x="2226" y="3018"/>
                <a:ext cx="48" cy="48"/>
              </a:xfrm>
              <a:prstGeom prst="line">
                <a:avLst/>
              </a:prstGeom>
              <a:noFill/>
              <a:ln w="12700">
                <a:solidFill>
                  <a:srgbClr val="000099"/>
                </a:solidFill>
                <a:round/>
                <a:headEnd/>
                <a:tailEnd type="none" w="sm"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p>
                <a:endParaRPr lang="zh-CN" altLang="en-US"/>
              </a:p>
            </p:txBody>
          </p:sp>
          <p:sp>
            <p:nvSpPr>
              <p:cNvPr id="94" name="Line 73">
                <a:extLst>
                  <a:ext uri="{FF2B5EF4-FFF2-40B4-BE49-F238E27FC236}">
                    <a16:creationId xmlns:a16="http://schemas.microsoft.com/office/drawing/2014/main" id="{A110ABF8-5C3A-B286-3A2E-E8A522FB3E76}"/>
                  </a:ext>
                </a:extLst>
              </p:cNvPr>
              <p:cNvSpPr>
                <a:spLocks noChangeShapeType="1"/>
              </p:cNvSpPr>
              <p:nvPr/>
            </p:nvSpPr>
            <p:spPr bwMode="auto">
              <a:xfrm flipH="1">
                <a:off x="2718" y="2982"/>
                <a:ext cx="96" cy="96"/>
              </a:xfrm>
              <a:prstGeom prst="line">
                <a:avLst/>
              </a:prstGeom>
              <a:noFill/>
              <a:ln w="12700">
                <a:solidFill>
                  <a:srgbClr val="000099"/>
                </a:solidFill>
                <a:round/>
                <a:headEnd/>
                <a:tailEnd type="none" w="sm"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p>
                <a:endParaRPr lang="zh-CN" altLang="en-US"/>
              </a:p>
            </p:txBody>
          </p:sp>
          <p:sp>
            <p:nvSpPr>
              <p:cNvPr id="95" name="Line 74">
                <a:extLst>
                  <a:ext uri="{FF2B5EF4-FFF2-40B4-BE49-F238E27FC236}">
                    <a16:creationId xmlns:a16="http://schemas.microsoft.com/office/drawing/2014/main" id="{46062421-1F22-4A12-D87B-DC59FA945DFC}"/>
                  </a:ext>
                </a:extLst>
              </p:cNvPr>
              <p:cNvSpPr>
                <a:spLocks noChangeShapeType="1"/>
              </p:cNvSpPr>
              <p:nvPr/>
            </p:nvSpPr>
            <p:spPr bwMode="auto">
              <a:xfrm flipH="1">
                <a:off x="2118" y="3018"/>
                <a:ext cx="48" cy="48"/>
              </a:xfrm>
              <a:prstGeom prst="line">
                <a:avLst/>
              </a:prstGeom>
              <a:noFill/>
              <a:ln w="12700">
                <a:solidFill>
                  <a:srgbClr val="000099"/>
                </a:solidFill>
                <a:round/>
                <a:headEnd/>
                <a:tailEnd type="none" w="sm"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p>
                <a:endParaRPr lang="zh-CN" altLang="en-US"/>
              </a:p>
            </p:txBody>
          </p:sp>
          <p:sp>
            <p:nvSpPr>
              <p:cNvPr id="96" name="Line 75">
                <a:extLst>
                  <a:ext uri="{FF2B5EF4-FFF2-40B4-BE49-F238E27FC236}">
                    <a16:creationId xmlns:a16="http://schemas.microsoft.com/office/drawing/2014/main" id="{24D3BB52-6182-0A46-53A2-DE6170DA1331}"/>
                  </a:ext>
                </a:extLst>
              </p:cNvPr>
              <p:cNvSpPr>
                <a:spLocks noChangeShapeType="1"/>
              </p:cNvSpPr>
              <p:nvPr/>
            </p:nvSpPr>
            <p:spPr bwMode="auto">
              <a:xfrm flipH="1">
                <a:off x="2172" y="3018"/>
                <a:ext cx="48" cy="48"/>
              </a:xfrm>
              <a:prstGeom prst="line">
                <a:avLst/>
              </a:prstGeom>
              <a:noFill/>
              <a:ln w="12700">
                <a:solidFill>
                  <a:srgbClr val="000099"/>
                </a:solidFill>
                <a:round/>
                <a:headEnd/>
                <a:tailEnd type="none" w="sm"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p>
                <a:endParaRPr lang="zh-CN" altLang="en-US"/>
              </a:p>
            </p:txBody>
          </p:sp>
          <p:sp>
            <p:nvSpPr>
              <p:cNvPr id="97" name="Line 76">
                <a:extLst>
                  <a:ext uri="{FF2B5EF4-FFF2-40B4-BE49-F238E27FC236}">
                    <a16:creationId xmlns:a16="http://schemas.microsoft.com/office/drawing/2014/main" id="{ECF9273E-E922-B40A-BF2B-DB94F8A80823}"/>
                  </a:ext>
                </a:extLst>
              </p:cNvPr>
              <p:cNvSpPr>
                <a:spLocks noChangeShapeType="1"/>
              </p:cNvSpPr>
              <p:nvPr/>
            </p:nvSpPr>
            <p:spPr bwMode="auto">
              <a:xfrm flipH="1">
                <a:off x="2058" y="3018"/>
                <a:ext cx="48" cy="48"/>
              </a:xfrm>
              <a:prstGeom prst="line">
                <a:avLst/>
              </a:prstGeom>
              <a:noFill/>
              <a:ln w="12700">
                <a:solidFill>
                  <a:srgbClr val="000099"/>
                </a:solidFill>
                <a:round/>
                <a:headEnd/>
                <a:tailEnd type="none" w="sm"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p>
                <a:endParaRPr lang="zh-CN" altLang="en-US"/>
              </a:p>
            </p:txBody>
          </p:sp>
          <p:sp>
            <p:nvSpPr>
              <p:cNvPr id="98" name="Line 77">
                <a:extLst>
                  <a:ext uri="{FF2B5EF4-FFF2-40B4-BE49-F238E27FC236}">
                    <a16:creationId xmlns:a16="http://schemas.microsoft.com/office/drawing/2014/main" id="{2E6ABC46-98EE-6886-2B48-02A15841835D}"/>
                  </a:ext>
                </a:extLst>
              </p:cNvPr>
              <p:cNvSpPr>
                <a:spLocks noChangeShapeType="1"/>
              </p:cNvSpPr>
              <p:nvPr/>
            </p:nvSpPr>
            <p:spPr bwMode="auto">
              <a:xfrm flipH="1">
                <a:off x="2616" y="3012"/>
                <a:ext cx="48" cy="48"/>
              </a:xfrm>
              <a:prstGeom prst="line">
                <a:avLst/>
              </a:prstGeom>
              <a:noFill/>
              <a:ln w="12700">
                <a:solidFill>
                  <a:srgbClr val="000099"/>
                </a:solidFill>
                <a:round/>
                <a:headEnd/>
                <a:tailEnd type="none" w="sm"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p>
                <a:endParaRPr lang="zh-CN" altLang="en-US"/>
              </a:p>
            </p:txBody>
          </p:sp>
          <p:sp>
            <p:nvSpPr>
              <p:cNvPr id="99" name="Line 78">
                <a:extLst>
                  <a:ext uri="{FF2B5EF4-FFF2-40B4-BE49-F238E27FC236}">
                    <a16:creationId xmlns:a16="http://schemas.microsoft.com/office/drawing/2014/main" id="{5BB62461-1556-E751-4213-D229BF99946F}"/>
                  </a:ext>
                </a:extLst>
              </p:cNvPr>
              <p:cNvSpPr>
                <a:spLocks noChangeShapeType="1"/>
              </p:cNvSpPr>
              <p:nvPr/>
            </p:nvSpPr>
            <p:spPr bwMode="auto">
              <a:xfrm flipH="1">
                <a:off x="2670" y="3012"/>
                <a:ext cx="48" cy="48"/>
              </a:xfrm>
              <a:prstGeom prst="line">
                <a:avLst/>
              </a:prstGeom>
              <a:noFill/>
              <a:ln w="12700">
                <a:solidFill>
                  <a:srgbClr val="000099"/>
                </a:solidFill>
                <a:round/>
                <a:headEnd/>
                <a:tailEnd type="none" w="sm"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p>
                <a:endParaRPr lang="zh-CN" altLang="en-US"/>
              </a:p>
            </p:txBody>
          </p:sp>
          <p:sp>
            <p:nvSpPr>
              <p:cNvPr id="100" name="Line 79">
                <a:extLst>
                  <a:ext uri="{FF2B5EF4-FFF2-40B4-BE49-F238E27FC236}">
                    <a16:creationId xmlns:a16="http://schemas.microsoft.com/office/drawing/2014/main" id="{C027240E-5FA9-87E8-6A4D-82030744CE60}"/>
                  </a:ext>
                </a:extLst>
              </p:cNvPr>
              <p:cNvSpPr>
                <a:spLocks noChangeShapeType="1"/>
              </p:cNvSpPr>
              <p:nvPr/>
            </p:nvSpPr>
            <p:spPr bwMode="auto">
              <a:xfrm flipH="1">
                <a:off x="2556" y="3012"/>
                <a:ext cx="48" cy="48"/>
              </a:xfrm>
              <a:prstGeom prst="line">
                <a:avLst/>
              </a:prstGeom>
              <a:noFill/>
              <a:ln w="12700">
                <a:solidFill>
                  <a:srgbClr val="000099"/>
                </a:solidFill>
                <a:round/>
                <a:headEnd/>
                <a:tailEnd type="none" w="sm"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p>
                <a:endParaRPr lang="zh-CN" altLang="en-US"/>
              </a:p>
            </p:txBody>
          </p:sp>
          <p:sp>
            <p:nvSpPr>
              <p:cNvPr id="101" name="Line 80">
                <a:extLst>
                  <a:ext uri="{FF2B5EF4-FFF2-40B4-BE49-F238E27FC236}">
                    <a16:creationId xmlns:a16="http://schemas.microsoft.com/office/drawing/2014/main" id="{147CDBC8-519D-E5DF-C02F-09F769F7BAB9}"/>
                  </a:ext>
                </a:extLst>
              </p:cNvPr>
              <p:cNvSpPr>
                <a:spLocks noChangeShapeType="1"/>
              </p:cNvSpPr>
              <p:nvPr/>
            </p:nvSpPr>
            <p:spPr bwMode="auto">
              <a:xfrm flipH="1">
                <a:off x="2448" y="3012"/>
                <a:ext cx="48" cy="48"/>
              </a:xfrm>
              <a:prstGeom prst="line">
                <a:avLst/>
              </a:prstGeom>
              <a:noFill/>
              <a:ln w="12700">
                <a:solidFill>
                  <a:srgbClr val="000099"/>
                </a:solidFill>
                <a:round/>
                <a:headEnd/>
                <a:tailEnd type="none" w="sm"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p>
                <a:endParaRPr lang="zh-CN" altLang="en-US"/>
              </a:p>
            </p:txBody>
          </p:sp>
          <p:sp>
            <p:nvSpPr>
              <p:cNvPr id="115" name="Line 81">
                <a:extLst>
                  <a:ext uri="{FF2B5EF4-FFF2-40B4-BE49-F238E27FC236}">
                    <a16:creationId xmlns:a16="http://schemas.microsoft.com/office/drawing/2014/main" id="{19627915-D35E-E336-D003-78922665BBC9}"/>
                  </a:ext>
                </a:extLst>
              </p:cNvPr>
              <p:cNvSpPr>
                <a:spLocks noChangeShapeType="1"/>
              </p:cNvSpPr>
              <p:nvPr/>
            </p:nvSpPr>
            <p:spPr bwMode="auto">
              <a:xfrm flipH="1">
                <a:off x="2502" y="3012"/>
                <a:ext cx="48" cy="48"/>
              </a:xfrm>
              <a:prstGeom prst="line">
                <a:avLst/>
              </a:prstGeom>
              <a:noFill/>
              <a:ln w="12700">
                <a:solidFill>
                  <a:srgbClr val="000099"/>
                </a:solidFill>
                <a:round/>
                <a:headEnd/>
                <a:tailEnd type="none" w="sm"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p>
                <a:endParaRPr lang="zh-CN" altLang="en-US"/>
              </a:p>
            </p:txBody>
          </p:sp>
          <p:sp>
            <p:nvSpPr>
              <p:cNvPr id="116" name="Line 82">
                <a:extLst>
                  <a:ext uri="{FF2B5EF4-FFF2-40B4-BE49-F238E27FC236}">
                    <a16:creationId xmlns:a16="http://schemas.microsoft.com/office/drawing/2014/main" id="{B296E51A-4A62-917E-DF40-3F08248970FC}"/>
                  </a:ext>
                </a:extLst>
              </p:cNvPr>
              <p:cNvSpPr>
                <a:spLocks noChangeShapeType="1"/>
              </p:cNvSpPr>
              <p:nvPr/>
            </p:nvSpPr>
            <p:spPr bwMode="auto">
              <a:xfrm flipH="1">
                <a:off x="2388" y="3018"/>
                <a:ext cx="48" cy="48"/>
              </a:xfrm>
              <a:prstGeom prst="line">
                <a:avLst/>
              </a:prstGeom>
              <a:noFill/>
              <a:ln w="12700">
                <a:solidFill>
                  <a:srgbClr val="000099"/>
                </a:solidFill>
                <a:round/>
                <a:headEnd/>
                <a:tailEnd type="none" w="sm"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p>
                <a:endParaRPr lang="zh-CN" altLang="en-US"/>
              </a:p>
            </p:txBody>
          </p:sp>
          <p:sp>
            <p:nvSpPr>
              <p:cNvPr id="117" name="Line 83">
                <a:extLst>
                  <a:ext uri="{FF2B5EF4-FFF2-40B4-BE49-F238E27FC236}">
                    <a16:creationId xmlns:a16="http://schemas.microsoft.com/office/drawing/2014/main" id="{35651FB5-48DB-C6D1-2838-ACDBC4C3047F}"/>
                  </a:ext>
                </a:extLst>
              </p:cNvPr>
              <p:cNvSpPr>
                <a:spLocks noChangeShapeType="1"/>
              </p:cNvSpPr>
              <p:nvPr/>
            </p:nvSpPr>
            <p:spPr bwMode="auto">
              <a:xfrm flipH="1">
                <a:off x="2004" y="3018"/>
                <a:ext cx="48" cy="48"/>
              </a:xfrm>
              <a:prstGeom prst="line">
                <a:avLst/>
              </a:prstGeom>
              <a:noFill/>
              <a:ln w="12700">
                <a:solidFill>
                  <a:srgbClr val="000099"/>
                </a:solidFill>
                <a:round/>
                <a:headEnd/>
                <a:tailEnd type="none" w="sm"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p>
                <a:endParaRPr lang="zh-CN" altLang="en-US"/>
              </a:p>
            </p:txBody>
          </p:sp>
          <p:sp>
            <p:nvSpPr>
              <p:cNvPr id="124" name="Line 84">
                <a:extLst>
                  <a:ext uri="{FF2B5EF4-FFF2-40B4-BE49-F238E27FC236}">
                    <a16:creationId xmlns:a16="http://schemas.microsoft.com/office/drawing/2014/main" id="{76CA9606-39AD-A30B-C663-CAF46AAC065A}"/>
                  </a:ext>
                </a:extLst>
              </p:cNvPr>
              <p:cNvSpPr>
                <a:spLocks noChangeShapeType="1"/>
              </p:cNvSpPr>
              <p:nvPr/>
            </p:nvSpPr>
            <p:spPr bwMode="auto">
              <a:xfrm flipH="1">
                <a:off x="1896" y="3018"/>
                <a:ext cx="48" cy="48"/>
              </a:xfrm>
              <a:prstGeom prst="line">
                <a:avLst/>
              </a:prstGeom>
              <a:noFill/>
              <a:ln w="12700">
                <a:solidFill>
                  <a:srgbClr val="000099"/>
                </a:solidFill>
                <a:round/>
                <a:headEnd/>
                <a:tailEnd type="none" w="sm"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p>
                <a:endParaRPr lang="zh-CN" altLang="en-US"/>
              </a:p>
            </p:txBody>
          </p:sp>
          <p:sp>
            <p:nvSpPr>
              <p:cNvPr id="125" name="Line 85">
                <a:extLst>
                  <a:ext uri="{FF2B5EF4-FFF2-40B4-BE49-F238E27FC236}">
                    <a16:creationId xmlns:a16="http://schemas.microsoft.com/office/drawing/2014/main" id="{8601ED2C-F63B-15DF-B0A3-EE6923CB7F34}"/>
                  </a:ext>
                </a:extLst>
              </p:cNvPr>
              <p:cNvSpPr>
                <a:spLocks noChangeShapeType="1"/>
              </p:cNvSpPr>
              <p:nvPr/>
            </p:nvSpPr>
            <p:spPr bwMode="auto">
              <a:xfrm flipH="1">
                <a:off x="1950" y="3018"/>
                <a:ext cx="48" cy="48"/>
              </a:xfrm>
              <a:prstGeom prst="line">
                <a:avLst/>
              </a:prstGeom>
              <a:noFill/>
              <a:ln w="12700">
                <a:solidFill>
                  <a:srgbClr val="000099"/>
                </a:solidFill>
                <a:round/>
                <a:headEnd/>
                <a:tailEnd type="none" w="sm"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p>
                <a:endParaRPr lang="zh-CN" altLang="en-US"/>
              </a:p>
            </p:txBody>
          </p:sp>
          <p:sp>
            <p:nvSpPr>
              <p:cNvPr id="126" name="Line 86">
                <a:extLst>
                  <a:ext uri="{FF2B5EF4-FFF2-40B4-BE49-F238E27FC236}">
                    <a16:creationId xmlns:a16="http://schemas.microsoft.com/office/drawing/2014/main" id="{6EAB2078-EAE2-FDDF-7EF7-925398635C80}"/>
                  </a:ext>
                </a:extLst>
              </p:cNvPr>
              <p:cNvSpPr>
                <a:spLocks noChangeShapeType="1"/>
              </p:cNvSpPr>
              <p:nvPr/>
            </p:nvSpPr>
            <p:spPr bwMode="auto">
              <a:xfrm flipH="1">
                <a:off x="1836" y="3018"/>
                <a:ext cx="48" cy="48"/>
              </a:xfrm>
              <a:prstGeom prst="line">
                <a:avLst/>
              </a:prstGeom>
              <a:noFill/>
              <a:ln w="12700">
                <a:solidFill>
                  <a:srgbClr val="000099"/>
                </a:solidFill>
                <a:round/>
                <a:headEnd/>
                <a:tailEnd type="none" w="sm"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p>
                <a:endParaRPr lang="zh-CN" altLang="en-US"/>
              </a:p>
            </p:txBody>
          </p:sp>
          <p:sp>
            <p:nvSpPr>
              <p:cNvPr id="127" name="Line 87">
                <a:extLst>
                  <a:ext uri="{FF2B5EF4-FFF2-40B4-BE49-F238E27FC236}">
                    <a16:creationId xmlns:a16="http://schemas.microsoft.com/office/drawing/2014/main" id="{401749AE-B9B5-10C7-EAC1-82D5698AB76A}"/>
                  </a:ext>
                </a:extLst>
              </p:cNvPr>
              <p:cNvSpPr>
                <a:spLocks noChangeShapeType="1"/>
              </p:cNvSpPr>
              <p:nvPr/>
            </p:nvSpPr>
            <p:spPr bwMode="auto">
              <a:xfrm flipH="1">
                <a:off x="1830" y="3024"/>
                <a:ext cx="48" cy="48"/>
              </a:xfrm>
              <a:prstGeom prst="line">
                <a:avLst/>
              </a:prstGeom>
              <a:noFill/>
              <a:ln w="12700">
                <a:solidFill>
                  <a:srgbClr val="000099"/>
                </a:solidFill>
                <a:round/>
                <a:headEnd/>
                <a:tailEnd type="none" w="sm"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p>
                <a:endParaRPr lang="zh-CN" altLang="en-US"/>
              </a:p>
            </p:txBody>
          </p:sp>
          <p:sp>
            <p:nvSpPr>
              <p:cNvPr id="128" name="Line 88">
                <a:extLst>
                  <a:ext uri="{FF2B5EF4-FFF2-40B4-BE49-F238E27FC236}">
                    <a16:creationId xmlns:a16="http://schemas.microsoft.com/office/drawing/2014/main" id="{DD69A28D-BCE5-8E86-1232-81EB46E28A66}"/>
                  </a:ext>
                </a:extLst>
              </p:cNvPr>
              <p:cNvSpPr>
                <a:spLocks noChangeShapeType="1"/>
              </p:cNvSpPr>
              <p:nvPr/>
            </p:nvSpPr>
            <p:spPr bwMode="auto">
              <a:xfrm flipH="1">
                <a:off x="1722" y="3024"/>
                <a:ext cx="48" cy="48"/>
              </a:xfrm>
              <a:prstGeom prst="line">
                <a:avLst/>
              </a:prstGeom>
              <a:noFill/>
              <a:ln w="12700">
                <a:solidFill>
                  <a:srgbClr val="000099"/>
                </a:solidFill>
                <a:round/>
                <a:headEnd/>
                <a:tailEnd type="none" w="sm"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p>
                <a:endParaRPr lang="zh-CN" altLang="en-US"/>
              </a:p>
            </p:txBody>
          </p:sp>
          <p:sp>
            <p:nvSpPr>
              <p:cNvPr id="129" name="Line 89">
                <a:extLst>
                  <a:ext uri="{FF2B5EF4-FFF2-40B4-BE49-F238E27FC236}">
                    <a16:creationId xmlns:a16="http://schemas.microsoft.com/office/drawing/2014/main" id="{FEB6834D-5F9A-C468-061E-AE0B32A9E94B}"/>
                  </a:ext>
                </a:extLst>
              </p:cNvPr>
              <p:cNvSpPr>
                <a:spLocks noChangeShapeType="1"/>
              </p:cNvSpPr>
              <p:nvPr/>
            </p:nvSpPr>
            <p:spPr bwMode="auto">
              <a:xfrm flipH="1">
                <a:off x="1776" y="3024"/>
                <a:ext cx="48" cy="48"/>
              </a:xfrm>
              <a:prstGeom prst="line">
                <a:avLst/>
              </a:prstGeom>
              <a:noFill/>
              <a:ln w="12700">
                <a:solidFill>
                  <a:srgbClr val="000099"/>
                </a:solidFill>
                <a:round/>
                <a:headEnd/>
                <a:tailEnd type="none" w="sm"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p>
                <a:endParaRPr lang="zh-CN" altLang="en-US"/>
              </a:p>
            </p:txBody>
          </p:sp>
          <p:sp>
            <p:nvSpPr>
              <p:cNvPr id="130" name="Line 90">
                <a:extLst>
                  <a:ext uri="{FF2B5EF4-FFF2-40B4-BE49-F238E27FC236}">
                    <a16:creationId xmlns:a16="http://schemas.microsoft.com/office/drawing/2014/main" id="{1E4D376E-D554-0235-E65B-9A64A39031C7}"/>
                  </a:ext>
                </a:extLst>
              </p:cNvPr>
              <p:cNvSpPr>
                <a:spLocks noChangeShapeType="1"/>
              </p:cNvSpPr>
              <p:nvPr/>
            </p:nvSpPr>
            <p:spPr bwMode="auto">
              <a:xfrm flipH="1">
                <a:off x="1662" y="3024"/>
                <a:ext cx="48" cy="48"/>
              </a:xfrm>
              <a:prstGeom prst="line">
                <a:avLst/>
              </a:prstGeom>
              <a:noFill/>
              <a:ln w="12700">
                <a:solidFill>
                  <a:srgbClr val="000099"/>
                </a:solidFill>
                <a:round/>
                <a:headEnd/>
                <a:tailEnd type="none" w="sm"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p>
                <a:endParaRPr lang="zh-CN" altLang="en-US"/>
              </a:p>
            </p:txBody>
          </p:sp>
        </p:grpSp>
        <p:sp>
          <p:nvSpPr>
            <p:cNvPr id="65" name="Line 91">
              <a:extLst>
                <a:ext uri="{FF2B5EF4-FFF2-40B4-BE49-F238E27FC236}">
                  <a16:creationId xmlns:a16="http://schemas.microsoft.com/office/drawing/2014/main" id="{43309009-11FF-A8EC-B684-C32EBA7DA7BA}"/>
                </a:ext>
              </a:extLst>
            </p:cNvPr>
            <p:cNvSpPr>
              <a:spLocks noChangeShapeType="1"/>
            </p:cNvSpPr>
            <p:nvPr/>
          </p:nvSpPr>
          <p:spPr bwMode="auto">
            <a:xfrm>
              <a:off x="2691" y="3770"/>
              <a:ext cx="43" cy="42"/>
            </a:xfrm>
            <a:prstGeom prst="line">
              <a:avLst/>
            </a:prstGeom>
            <a:noFill/>
            <a:ln w="12700">
              <a:solidFill>
                <a:srgbClr val="CC0000"/>
              </a:solidFill>
              <a:round/>
              <a:headEnd/>
              <a:tailEnd type="none" w="sm"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p>
              <a:endParaRPr lang="zh-CN" altLang="en-US"/>
            </a:p>
          </p:txBody>
        </p:sp>
        <p:sp>
          <p:nvSpPr>
            <p:cNvPr id="66" name="Line 92">
              <a:extLst>
                <a:ext uri="{FF2B5EF4-FFF2-40B4-BE49-F238E27FC236}">
                  <a16:creationId xmlns:a16="http://schemas.microsoft.com/office/drawing/2014/main" id="{1066CC42-B27E-5E0E-73DB-5EE559069B17}"/>
                </a:ext>
              </a:extLst>
            </p:cNvPr>
            <p:cNvSpPr>
              <a:spLocks noChangeShapeType="1"/>
            </p:cNvSpPr>
            <p:nvPr/>
          </p:nvSpPr>
          <p:spPr bwMode="auto">
            <a:xfrm flipH="1">
              <a:off x="2675" y="2911"/>
              <a:ext cx="867" cy="0"/>
            </a:xfrm>
            <a:prstGeom prst="line">
              <a:avLst/>
            </a:prstGeom>
            <a:noFill/>
            <a:ln w="19050">
              <a:solidFill>
                <a:srgbClr val="000099"/>
              </a:solidFill>
              <a:prstDash val="dash"/>
              <a:round/>
              <a:headEnd/>
              <a:tailEnd type="none" w="sm"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p>
              <a:endParaRPr lang="zh-CN" altLang="en-US"/>
            </a:p>
          </p:txBody>
        </p:sp>
        <p:sp>
          <p:nvSpPr>
            <p:cNvPr id="67" name="Line 93">
              <a:extLst>
                <a:ext uri="{FF2B5EF4-FFF2-40B4-BE49-F238E27FC236}">
                  <a16:creationId xmlns:a16="http://schemas.microsoft.com/office/drawing/2014/main" id="{E9C4BC12-7CE9-509F-D778-FAD61176FB07}"/>
                </a:ext>
              </a:extLst>
            </p:cNvPr>
            <p:cNvSpPr>
              <a:spLocks noChangeShapeType="1"/>
            </p:cNvSpPr>
            <p:nvPr/>
          </p:nvSpPr>
          <p:spPr bwMode="auto">
            <a:xfrm flipH="1">
              <a:off x="2669" y="3232"/>
              <a:ext cx="867" cy="0"/>
            </a:xfrm>
            <a:prstGeom prst="line">
              <a:avLst/>
            </a:prstGeom>
            <a:noFill/>
            <a:ln w="19050">
              <a:solidFill>
                <a:srgbClr val="000099"/>
              </a:solidFill>
              <a:prstDash val="dash"/>
              <a:round/>
              <a:headEnd/>
              <a:tailEnd type="none" w="sm"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p>
              <a:endParaRPr lang="zh-CN" altLang="en-US"/>
            </a:p>
          </p:txBody>
        </p:sp>
        <p:sp>
          <p:nvSpPr>
            <p:cNvPr id="68" name="Text Box 94">
              <a:extLst>
                <a:ext uri="{FF2B5EF4-FFF2-40B4-BE49-F238E27FC236}">
                  <a16:creationId xmlns:a16="http://schemas.microsoft.com/office/drawing/2014/main" id="{509C71D2-0BD7-2ECC-EE0F-1EEC3E6EB3B4}"/>
                </a:ext>
              </a:extLst>
            </p:cNvPr>
            <p:cNvSpPr txBox="1">
              <a:spLocks noChangeArrowheads="1"/>
            </p:cNvSpPr>
            <p:nvPr/>
          </p:nvSpPr>
          <p:spPr bwMode="auto">
            <a:xfrm>
              <a:off x="1874" y="1747"/>
              <a:ext cx="898"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type="none" w="sm" len="lg"/>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r>
                <a:rPr lang="en-US" altLang="zh-CN" sz="2400" i="1" dirty="0" err="1"/>
                <a:t>i</a:t>
              </a:r>
              <a:r>
                <a:rPr lang="en-US" altLang="zh-CN" sz="2400" baseline="-25000" dirty="0" err="1"/>
                <a:t>C</a:t>
              </a:r>
              <a:r>
                <a:rPr lang="en-US" altLang="zh-CN" sz="2400" i="1" dirty="0"/>
                <a:t> </a:t>
              </a:r>
              <a:r>
                <a:rPr lang="en-US" altLang="zh-CN" sz="2400" b="0" dirty="0"/>
                <a:t>/ </a:t>
              </a:r>
              <a:r>
                <a:rPr lang="en-US" altLang="zh-CN" sz="2400" dirty="0"/>
                <a:t>mA</a:t>
              </a:r>
            </a:p>
          </p:txBody>
        </p:sp>
        <p:sp>
          <p:nvSpPr>
            <p:cNvPr id="69" name="Text Box 95">
              <a:extLst>
                <a:ext uri="{FF2B5EF4-FFF2-40B4-BE49-F238E27FC236}">
                  <a16:creationId xmlns:a16="http://schemas.microsoft.com/office/drawing/2014/main" id="{25365EB7-BDB7-B43C-16FB-DF82931016C7}"/>
                </a:ext>
              </a:extLst>
            </p:cNvPr>
            <p:cNvSpPr txBox="1">
              <a:spLocks noChangeArrowheads="1"/>
            </p:cNvSpPr>
            <p:nvPr/>
          </p:nvSpPr>
          <p:spPr bwMode="auto">
            <a:xfrm>
              <a:off x="4692" y="3579"/>
              <a:ext cx="1068"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type="none" w="sm" len="lg"/>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400" i="1"/>
                <a:t>u</a:t>
              </a:r>
              <a:r>
                <a:rPr lang="en-US" altLang="zh-CN" sz="2400" baseline="-25000"/>
                <a:t>CE</a:t>
              </a:r>
              <a:r>
                <a:rPr lang="en-US" altLang="zh-CN" sz="2400" i="1"/>
                <a:t> </a:t>
              </a:r>
              <a:r>
                <a:rPr lang="en-US" altLang="zh-CN" sz="2400" b="0"/>
                <a:t> </a:t>
              </a:r>
              <a:r>
                <a:rPr lang="en-US" altLang="zh-CN" sz="2400"/>
                <a:t>/V</a:t>
              </a:r>
            </a:p>
          </p:txBody>
        </p:sp>
        <p:sp>
          <p:nvSpPr>
            <p:cNvPr id="70" name="Text Box 96">
              <a:extLst>
                <a:ext uri="{FF2B5EF4-FFF2-40B4-BE49-F238E27FC236}">
                  <a16:creationId xmlns:a16="http://schemas.microsoft.com/office/drawing/2014/main" id="{ED85F7CA-85BF-0E8A-2744-5D9A0FA18CDA}"/>
                </a:ext>
              </a:extLst>
            </p:cNvPr>
            <p:cNvSpPr txBox="1">
              <a:spLocks noChangeArrowheads="1"/>
            </p:cNvSpPr>
            <p:nvPr/>
          </p:nvSpPr>
          <p:spPr bwMode="auto">
            <a:xfrm>
              <a:off x="4064" y="2024"/>
              <a:ext cx="737" cy="178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a:solidFill>
                    <a:schemeClr val="tx1"/>
                  </a:solidFill>
                  <a:miter lim="800000"/>
                  <a:headEnd/>
                  <a:tailEnd type="none" w="sm" len="lg"/>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spcBef>
                  <a:spcPct val="30000"/>
                </a:spcBef>
              </a:pPr>
              <a:r>
                <a:rPr lang="en-US" altLang="zh-CN" sz="2400" dirty="0"/>
                <a:t>50 µA</a:t>
              </a:r>
            </a:p>
            <a:p>
              <a:pPr eaLnBrk="1" hangingPunct="1">
                <a:spcBef>
                  <a:spcPct val="30000"/>
                </a:spcBef>
              </a:pPr>
              <a:r>
                <a:rPr lang="en-US" altLang="zh-CN" sz="2400" dirty="0"/>
                <a:t>40µA</a:t>
              </a:r>
            </a:p>
            <a:p>
              <a:pPr eaLnBrk="1" hangingPunct="1">
                <a:spcBef>
                  <a:spcPct val="30000"/>
                </a:spcBef>
              </a:pPr>
              <a:r>
                <a:rPr lang="en-US" altLang="zh-CN" sz="2400" dirty="0"/>
                <a:t>30 µA</a:t>
              </a:r>
            </a:p>
            <a:p>
              <a:pPr eaLnBrk="1" hangingPunct="1">
                <a:spcBef>
                  <a:spcPct val="30000"/>
                </a:spcBef>
              </a:pPr>
              <a:r>
                <a:rPr lang="en-US" altLang="zh-CN" sz="2400" dirty="0"/>
                <a:t>20 µA</a:t>
              </a:r>
            </a:p>
            <a:p>
              <a:pPr eaLnBrk="1" hangingPunct="1">
                <a:spcBef>
                  <a:spcPct val="30000"/>
                </a:spcBef>
              </a:pPr>
              <a:r>
                <a:rPr lang="en-US" altLang="zh-CN" sz="2400" dirty="0"/>
                <a:t>10 µA</a:t>
              </a:r>
            </a:p>
            <a:p>
              <a:pPr eaLnBrk="1" hangingPunct="1">
                <a:spcBef>
                  <a:spcPct val="30000"/>
                </a:spcBef>
              </a:pPr>
              <a:r>
                <a:rPr lang="en-US" altLang="zh-CN" sz="2400" i="1" dirty="0" err="1"/>
                <a:t>i</a:t>
              </a:r>
              <a:r>
                <a:rPr lang="en-US" altLang="zh-CN" sz="2400" baseline="-25000" dirty="0" err="1"/>
                <a:t>B</a:t>
              </a:r>
              <a:r>
                <a:rPr lang="en-US" altLang="zh-CN" sz="2400" dirty="0"/>
                <a:t> = 0</a:t>
              </a:r>
            </a:p>
          </p:txBody>
        </p:sp>
        <p:sp>
          <p:nvSpPr>
            <p:cNvPr id="71" name="Text Box 97">
              <a:extLst>
                <a:ext uri="{FF2B5EF4-FFF2-40B4-BE49-F238E27FC236}">
                  <a16:creationId xmlns:a16="http://schemas.microsoft.com/office/drawing/2014/main" id="{07009CAD-0B1D-CF7B-A76B-1F1B01C9FAD1}"/>
                </a:ext>
              </a:extLst>
            </p:cNvPr>
            <p:cNvSpPr txBox="1">
              <a:spLocks noChangeArrowheads="1"/>
            </p:cNvSpPr>
            <p:nvPr/>
          </p:nvSpPr>
          <p:spPr bwMode="auto">
            <a:xfrm>
              <a:off x="2539" y="3852"/>
              <a:ext cx="2391"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a:solidFill>
                    <a:schemeClr val="tx1"/>
                  </a:solidFill>
                  <a:miter lim="800000"/>
                  <a:headEnd/>
                  <a:tailEnd type="none" w="sm" len="lg"/>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spcBef>
                  <a:spcPct val="50000"/>
                </a:spcBef>
              </a:pPr>
              <a:r>
                <a:rPr lang="en-US" altLang="zh-CN" sz="2000"/>
                <a:t>0          2          4           6         8       </a:t>
              </a:r>
            </a:p>
          </p:txBody>
        </p:sp>
        <p:sp>
          <p:nvSpPr>
            <p:cNvPr id="72" name="Line 98">
              <a:extLst>
                <a:ext uri="{FF2B5EF4-FFF2-40B4-BE49-F238E27FC236}">
                  <a16:creationId xmlns:a16="http://schemas.microsoft.com/office/drawing/2014/main" id="{20E51302-9009-62AF-B6BF-428EF55D8DB8}"/>
                </a:ext>
              </a:extLst>
            </p:cNvPr>
            <p:cNvSpPr>
              <a:spLocks noChangeShapeType="1"/>
            </p:cNvSpPr>
            <p:nvPr/>
          </p:nvSpPr>
          <p:spPr bwMode="auto">
            <a:xfrm>
              <a:off x="4607" y="3851"/>
              <a:ext cx="0" cy="38"/>
            </a:xfrm>
            <a:prstGeom prst="line">
              <a:avLst/>
            </a:prstGeom>
            <a:noFill/>
            <a:ln w="19050">
              <a:solidFill>
                <a:schemeClr val="tx1"/>
              </a:solidFill>
              <a:round/>
              <a:headEnd/>
              <a:tailEnd type="none" w="sm"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p>
              <a:endParaRPr lang="zh-CN" altLang="en-US"/>
            </a:p>
          </p:txBody>
        </p:sp>
        <p:sp>
          <p:nvSpPr>
            <p:cNvPr id="73" name="Line 99">
              <a:extLst>
                <a:ext uri="{FF2B5EF4-FFF2-40B4-BE49-F238E27FC236}">
                  <a16:creationId xmlns:a16="http://schemas.microsoft.com/office/drawing/2014/main" id="{A8DF9D0C-FCEC-B37C-A69D-77E93000FEF3}"/>
                </a:ext>
              </a:extLst>
            </p:cNvPr>
            <p:cNvSpPr>
              <a:spLocks noChangeShapeType="1"/>
            </p:cNvSpPr>
            <p:nvPr/>
          </p:nvSpPr>
          <p:spPr bwMode="auto">
            <a:xfrm>
              <a:off x="4130" y="3853"/>
              <a:ext cx="0" cy="39"/>
            </a:xfrm>
            <a:prstGeom prst="line">
              <a:avLst/>
            </a:prstGeom>
            <a:noFill/>
            <a:ln w="19050">
              <a:solidFill>
                <a:schemeClr val="tx1"/>
              </a:solidFill>
              <a:round/>
              <a:headEnd/>
              <a:tailEnd type="none" w="sm"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p>
              <a:endParaRPr lang="zh-CN" altLang="en-US"/>
            </a:p>
          </p:txBody>
        </p:sp>
        <p:sp>
          <p:nvSpPr>
            <p:cNvPr id="74" name="Line 100">
              <a:extLst>
                <a:ext uri="{FF2B5EF4-FFF2-40B4-BE49-F238E27FC236}">
                  <a16:creationId xmlns:a16="http://schemas.microsoft.com/office/drawing/2014/main" id="{B7C13A1F-BA95-F747-A832-82A950099C2A}"/>
                </a:ext>
              </a:extLst>
            </p:cNvPr>
            <p:cNvSpPr>
              <a:spLocks noChangeShapeType="1"/>
            </p:cNvSpPr>
            <p:nvPr/>
          </p:nvSpPr>
          <p:spPr bwMode="auto">
            <a:xfrm>
              <a:off x="3146" y="3853"/>
              <a:ext cx="0" cy="39"/>
            </a:xfrm>
            <a:prstGeom prst="line">
              <a:avLst/>
            </a:prstGeom>
            <a:noFill/>
            <a:ln w="19050">
              <a:solidFill>
                <a:schemeClr val="tx1"/>
              </a:solidFill>
              <a:round/>
              <a:headEnd/>
              <a:tailEnd type="none" w="sm"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p>
              <a:endParaRPr lang="zh-CN" altLang="en-US"/>
            </a:p>
          </p:txBody>
        </p:sp>
        <p:sp>
          <p:nvSpPr>
            <p:cNvPr id="75" name="Text Box 101">
              <a:extLst>
                <a:ext uri="{FF2B5EF4-FFF2-40B4-BE49-F238E27FC236}">
                  <a16:creationId xmlns:a16="http://schemas.microsoft.com/office/drawing/2014/main" id="{17D02203-3CCC-1E38-B86E-0097B3654AEA}"/>
                </a:ext>
              </a:extLst>
            </p:cNvPr>
            <p:cNvSpPr txBox="1">
              <a:spLocks noChangeArrowheads="1"/>
            </p:cNvSpPr>
            <p:nvPr/>
          </p:nvSpPr>
          <p:spPr bwMode="auto">
            <a:xfrm>
              <a:off x="2366" y="2016"/>
              <a:ext cx="433" cy="184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a:solidFill>
                    <a:schemeClr val="tx1"/>
                  </a:solidFill>
                  <a:miter lim="800000"/>
                  <a:headEnd/>
                  <a:tailEnd type="none" w="sm" len="lg"/>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lnSpc>
                  <a:spcPct val="90000"/>
                </a:lnSpc>
                <a:spcBef>
                  <a:spcPct val="50000"/>
                </a:spcBef>
              </a:pPr>
              <a:r>
                <a:rPr lang="en-US" altLang="zh-CN" sz="2000"/>
                <a:t>4</a:t>
              </a:r>
            </a:p>
            <a:p>
              <a:pPr algn="ctr" eaLnBrk="1" hangingPunct="1">
                <a:lnSpc>
                  <a:spcPct val="90000"/>
                </a:lnSpc>
                <a:spcBef>
                  <a:spcPct val="50000"/>
                </a:spcBef>
              </a:pPr>
              <a:endParaRPr lang="en-US" altLang="zh-CN" sz="2000"/>
            </a:p>
            <a:p>
              <a:pPr algn="ctr" eaLnBrk="1" hangingPunct="1">
                <a:lnSpc>
                  <a:spcPct val="90000"/>
                </a:lnSpc>
                <a:spcBef>
                  <a:spcPct val="50000"/>
                </a:spcBef>
              </a:pPr>
              <a:r>
                <a:rPr lang="en-US" altLang="zh-CN" sz="2000"/>
                <a:t>3</a:t>
              </a:r>
            </a:p>
            <a:p>
              <a:pPr algn="ctr" eaLnBrk="1" hangingPunct="1">
                <a:lnSpc>
                  <a:spcPct val="90000"/>
                </a:lnSpc>
                <a:spcBef>
                  <a:spcPct val="50000"/>
                </a:spcBef>
              </a:pPr>
              <a:endParaRPr lang="en-US" altLang="zh-CN" sz="2000"/>
            </a:p>
            <a:p>
              <a:pPr algn="ctr" eaLnBrk="1" hangingPunct="1">
                <a:lnSpc>
                  <a:spcPct val="90000"/>
                </a:lnSpc>
                <a:spcBef>
                  <a:spcPct val="50000"/>
                </a:spcBef>
              </a:pPr>
              <a:r>
                <a:rPr lang="en-US" altLang="zh-CN" sz="2000"/>
                <a:t>2</a:t>
              </a:r>
            </a:p>
            <a:p>
              <a:pPr algn="ctr" eaLnBrk="1" hangingPunct="1">
                <a:lnSpc>
                  <a:spcPct val="90000"/>
                </a:lnSpc>
                <a:spcBef>
                  <a:spcPct val="50000"/>
                </a:spcBef>
              </a:pPr>
              <a:endParaRPr lang="en-US" altLang="zh-CN" sz="2000"/>
            </a:p>
            <a:p>
              <a:pPr algn="ctr" eaLnBrk="1" hangingPunct="1">
                <a:lnSpc>
                  <a:spcPct val="90000"/>
                </a:lnSpc>
                <a:spcBef>
                  <a:spcPct val="50000"/>
                </a:spcBef>
              </a:pPr>
              <a:r>
                <a:rPr lang="en-US" altLang="zh-CN" sz="2000"/>
                <a:t>1</a:t>
              </a:r>
            </a:p>
          </p:txBody>
        </p:sp>
        <p:sp>
          <p:nvSpPr>
            <p:cNvPr id="76" name="Line 102">
              <a:extLst>
                <a:ext uri="{FF2B5EF4-FFF2-40B4-BE49-F238E27FC236}">
                  <a16:creationId xmlns:a16="http://schemas.microsoft.com/office/drawing/2014/main" id="{F39A2153-D84E-565C-0D3C-2DB07E198D5F}"/>
                </a:ext>
              </a:extLst>
            </p:cNvPr>
            <p:cNvSpPr>
              <a:spLocks noChangeShapeType="1"/>
            </p:cNvSpPr>
            <p:nvPr/>
          </p:nvSpPr>
          <p:spPr bwMode="auto">
            <a:xfrm>
              <a:off x="2678" y="2114"/>
              <a:ext cx="43" cy="0"/>
            </a:xfrm>
            <a:prstGeom prst="line">
              <a:avLst/>
            </a:prstGeom>
            <a:noFill/>
            <a:ln w="19050">
              <a:solidFill>
                <a:schemeClr val="tx1"/>
              </a:solidFill>
              <a:round/>
              <a:headEnd/>
              <a:tailEnd type="none" w="sm"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p>
              <a:endParaRPr lang="zh-CN" altLang="en-US"/>
            </a:p>
          </p:txBody>
        </p:sp>
        <p:sp>
          <p:nvSpPr>
            <p:cNvPr id="77" name="Line 103">
              <a:extLst>
                <a:ext uri="{FF2B5EF4-FFF2-40B4-BE49-F238E27FC236}">
                  <a16:creationId xmlns:a16="http://schemas.microsoft.com/office/drawing/2014/main" id="{5A7AF1F3-CF02-F5F7-8EA1-188BE742B09A}"/>
                </a:ext>
              </a:extLst>
            </p:cNvPr>
            <p:cNvSpPr>
              <a:spLocks noChangeShapeType="1"/>
            </p:cNvSpPr>
            <p:nvPr/>
          </p:nvSpPr>
          <p:spPr bwMode="auto">
            <a:xfrm>
              <a:off x="2680" y="2569"/>
              <a:ext cx="44" cy="0"/>
            </a:xfrm>
            <a:prstGeom prst="line">
              <a:avLst/>
            </a:prstGeom>
            <a:noFill/>
            <a:ln w="19050">
              <a:solidFill>
                <a:schemeClr val="tx1"/>
              </a:solidFill>
              <a:round/>
              <a:headEnd/>
              <a:tailEnd type="none" w="sm"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p>
              <a:endParaRPr lang="zh-CN" altLang="en-US"/>
            </a:p>
          </p:txBody>
        </p:sp>
        <p:sp>
          <p:nvSpPr>
            <p:cNvPr id="78" name="Line 104">
              <a:extLst>
                <a:ext uri="{FF2B5EF4-FFF2-40B4-BE49-F238E27FC236}">
                  <a16:creationId xmlns:a16="http://schemas.microsoft.com/office/drawing/2014/main" id="{39E78A74-39CD-3456-129C-F12DBA09EC3E}"/>
                </a:ext>
              </a:extLst>
            </p:cNvPr>
            <p:cNvSpPr>
              <a:spLocks noChangeShapeType="1"/>
            </p:cNvSpPr>
            <p:nvPr/>
          </p:nvSpPr>
          <p:spPr bwMode="auto">
            <a:xfrm>
              <a:off x="2686" y="3025"/>
              <a:ext cx="43" cy="0"/>
            </a:xfrm>
            <a:prstGeom prst="line">
              <a:avLst/>
            </a:prstGeom>
            <a:noFill/>
            <a:ln w="19050">
              <a:solidFill>
                <a:schemeClr val="tx1"/>
              </a:solidFill>
              <a:round/>
              <a:headEnd/>
              <a:tailEnd type="none" w="sm"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p>
              <a:endParaRPr lang="zh-CN" altLang="en-US"/>
            </a:p>
          </p:txBody>
        </p:sp>
        <p:sp>
          <p:nvSpPr>
            <p:cNvPr id="79" name="Line 105">
              <a:extLst>
                <a:ext uri="{FF2B5EF4-FFF2-40B4-BE49-F238E27FC236}">
                  <a16:creationId xmlns:a16="http://schemas.microsoft.com/office/drawing/2014/main" id="{3DA0FEFA-C320-922D-31DA-9D0DE0C6ED6C}"/>
                </a:ext>
              </a:extLst>
            </p:cNvPr>
            <p:cNvSpPr>
              <a:spLocks noChangeShapeType="1"/>
            </p:cNvSpPr>
            <p:nvPr/>
          </p:nvSpPr>
          <p:spPr bwMode="auto">
            <a:xfrm>
              <a:off x="2678" y="3473"/>
              <a:ext cx="43" cy="0"/>
            </a:xfrm>
            <a:prstGeom prst="line">
              <a:avLst/>
            </a:prstGeom>
            <a:noFill/>
            <a:ln w="19050">
              <a:solidFill>
                <a:schemeClr val="tx1"/>
              </a:solidFill>
              <a:round/>
              <a:headEnd/>
              <a:tailEnd type="none" w="sm"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p>
              <a:endParaRPr lang="zh-CN" altLang="en-US"/>
            </a:p>
          </p:txBody>
        </p:sp>
      </p:grpSp>
      <p:sp>
        <p:nvSpPr>
          <p:cNvPr id="147" name="Text Box 106">
            <a:extLst>
              <a:ext uri="{FF2B5EF4-FFF2-40B4-BE49-F238E27FC236}">
                <a16:creationId xmlns:a16="http://schemas.microsoft.com/office/drawing/2014/main" id="{AACCA94C-9458-410B-6640-C9C828A79B7E}"/>
              </a:ext>
            </a:extLst>
          </p:cNvPr>
          <p:cNvSpPr txBox="1">
            <a:spLocks noChangeArrowheads="1"/>
          </p:cNvSpPr>
          <p:nvPr/>
        </p:nvSpPr>
        <p:spPr bwMode="auto">
          <a:xfrm>
            <a:off x="2202333" y="3996048"/>
            <a:ext cx="1731962" cy="4572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FF33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zh-CN" altLang="en-US" sz="2400" dirty="0">
                <a:solidFill>
                  <a:srgbClr val="FF0066"/>
                </a:solidFill>
              </a:rPr>
              <a:t>放大区</a:t>
            </a:r>
          </a:p>
        </p:txBody>
      </p:sp>
      <p:sp>
        <p:nvSpPr>
          <p:cNvPr id="148" name="Text Box 107">
            <a:extLst>
              <a:ext uri="{FF2B5EF4-FFF2-40B4-BE49-F238E27FC236}">
                <a16:creationId xmlns:a16="http://schemas.microsoft.com/office/drawing/2014/main" id="{54BF66C2-0B17-E32D-87A1-1765FD8B0EDA}"/>
              </a:ext>
            </a:extLst>
          </p:cNvPr>
          <p:cNvSpPr txBox="1">
            <a:spLocks noChangeArrowheads="1"/>
          </p:cNvSpPr>
          <p:nvPr/>
        </p:nvSpPr>
        <p:spPr bwMode="auto">
          <a:xfrm>
            <a:off x="2092795" y="5529573"/>
            <a:ext cx="1541463" cy="4572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FF33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zh-CN" altLang="zh-CN" sz="2400">
                <a:solidFill>
                  <a:schemeClr val="accent2"/>
                </a:solidFill>
              </a:rPr>
              <a:t>截止区</a:t>
            </a:r>
            <a:endParaRPr lang="zh-CN" altLang="en-US" sz="2400" b="0">
              <a:solidFill>
                <a:schemeClr val="accent2"/>
              </a:solidFill>
            </a:endParaRPr>
          </a:p>
        </p:txBody>
      </p:sp>
      <p:sp>
        <p:nvSpPr>
          <p:cNvPr id="149" name="Text Box 108">
            <a:extLst>
              <a:ext uri="{FF2B5EF4-FFF2-40B4-BE49-F238E27FC236}">
                <a16:creationId xmlns:a16="http://schemas.microsoft.com/office/drawing/2014/main" id="{BC23D0B9-8F3B-A7DC-506F-E2B3A4CC3788}"/>
              </a:ext>
            </a:extLst>
          </p:cNvPr>
          <p:cNvSpPr txBox="1">
            <a:spLocks noChangeArrowheads="1"/>
          </p:cNvSpPr>
          <p:nvPr/>
        </p:nvSpPr>
        <p:spPr bwMode="auto">
          <a:xfrm>
            <a:off x="1197860" y="2777371"/>
            <a:ext cx="494046" cy="1200329"/>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FF33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r>
              <a:rPr lang="zh-CN" altLang="zh-CN" sz="2400" dirty="0">
                <a:solidFill>
                  <a:srgbClr val="FF0000"/>
                </a:solidFill>
              </a:rPr>
              <a:t>饱</a:t>
            </a:r>
          </a:p>
          <a:p>
            <a:pPr algn="ctr" eaLnBrk="1" hangingPunct="1"/>
            <a:r>
              <a:rPr lang="zh-CN" altLang="zh-CN" sz="2400" dirty="0">
                <a:solidFill>
                  <a:srgbClr val="FF0000"/>
                </a:solidFill>
              </a:rPr>
              <a:t>和</a:t>
            </a:r>
          </a:p>
          <a:p>
            <a:pPr algn="ctr" eaLnBrk="1" hangingPunct="1"/>
            <a:r>
              <a:rPr lang="zh-CN" altLang="zh-CN" sz="2400" dirty="0">
                <a:solidFill>
                  <a:srgbClr val="FF0000"/>
                </a:solidFill>
              </a:rPr>
              <a:t>区</a:t>
            </a:r>
            <a:endParaRPr lang="zh-CN" altLang="en-US" sz="2400" b="0" dirty="0">
              <a:solidFill>
                <a:srgbClr val="FF0000"/>
              </a:solidFill>
            </a:endParaRPr>
          </a:p>
        </p:txBody>
      </p:sp>
      <mc:AlternateContent xmlns:mc="http://schemas.openxmlformats.org/markup-compatibility/2006" xmlns:a14="http://schemas.microsoft.com/office/drawing/2010/main">
        <mc:Choice Requires="a14">
          <p:graphicFrame>
            <p:nvGraphicFramePr>
              <p:cNvPr id="6" name="表格 6">
                <a:extLst>
                  <a:ext uri="{FF2B5EF4-FFF2-40B4-BE49-F238E27FC236}">
                    <a16:creationId xmlns:a16="http://schemas.microsoft.com/office/drawing/2014/main" id="{11DF4443-7048-D9A3-BCCC-247257DB4859}"/>
                  </a:ext>
                </a:extLst>
              </p:cNvPr>
              <p:cNvGraphicFramePr>
                <a:graphicFrameLocks noGrp="1"/>
              </p:cNvGraphicFramePr>
              <p:nvPr>
                <p:extLst>
                  <p:ext uri="{D42A27DB-BD31-4B8C-83A1-F6EECF244321}">
                    <p14:modId xmlns:p14="http://schemas.microsoft.com/office/powerpoint/2010/main" val="3836705262"/>
                  </p:ext>
                </p:extLst>
              </p:nvPr>
            </p:nvGraphicFramePr>
            <p:xfrm>
              <a:off x="5699201" y="3056383"/>
              <a:ext cx="5885550" cy="3298606"/>
            </p:xfrm>
            <a:graphic>
              <a:graphicData uri="http://schemas.openxmlformats.org/drawingml/2006/table">
                <a:tbl>
                  <a:tblPr firstRow="1" bandRow="1">
                    <a:tableStyleId>{5C22544A-7EE6-4342-B048-85BDC9FD1C3A}</a:tableStyleId>
                  </a:tblPr>
                  <a:tblGrid>
                    <a:gridCol w="1439343">
                      <a:extLst>
                        <a:ext uri="{9D8B030D-6E8A-4147-A177-3AD203B41FA5}">
                          <a16:colId xmlns:a16="http://schemas.microsoft.com/office/drawing/2014/main" val="949979170"/>
                        </a:ext>
                      </a:extLst>
                    </a:gridCol>
                    <a:gridCol w="2484357">
                      <a:extLst>
                        <a:ext uri="{9D8B030D-6E8A-4147-A177-3AD203B41FA5}">
                          <a16:colId xmlns:a16="http://schemas.microsoft.com/office/drawing/2014/main" val="967942826"/>
                        </a:ext>
                      </a:extLst>
                    </a:gridCol>
                    <a:gridCol w="1961850">
                      <a:extLst>
                        <a:ext uri="{9D8B030D-6E8A-4147-A177-3AD203B41FA5}">
                          <a16:colId xmlns:a16="http://schemas.microsoft.com/office/drawing/2014/main" val="2296546829"/>
                        </a:ext>
                      </a:extLst>
                    </a:gridCol>
                  </a:tblGrid>
                  <a:tr h="505401">
                    <a:tc>
                      <a:txBody>
                        <a:bodyPr/>
                        <a:lstStyle/>
                        <a:p>
                          <a:pPr algn="ctr"/>
                          <a:r>
                            <a:rPr lang="zh-CN" altLang="en-US" sz="2800" dirty="0">
                              <a:latin typeface="Songti SC" panose="02010600040101010101" pitchFamily="2" charset="-122"/>
                              <a:ea typeface="Songti SC" panose="02010600040101010101" pitchFamily="2" charset="-122"/>
                            </a:rPr>
                            <a:t>状态</a:t>
                          </a:r>
                        </a:p>
                      </a:txBody>
                      <a:tcPr anchor="ctr"/>
                    </a:tc>
                    <a:tc>
                      <a:txBody>
                        <a:bodyPr/>
                        <a:lstStyle/>
                        <a:p>
                          <a:pPr algn="ctr"/>
                          <a:r>
                            <a:rPr lang="zh-CN" altLang="en-US" sz="2800" dirty="0">
                              <a:latin typeface="Songti SC" panose="02010600040101010101" pitchFamily="2" charset="-122"/>
                              <a:ea typeface="Songti SC" panose="02010600040101010101" pitchFamily="2" charset="-122"/>
                            </a:rPr>
                            <a:t>电流关系</a:t>
                          </a:r>
                        </a:p>
                      </a:txBody>
                      <a:tcPr anchor="ctr"/>
                    </a:tc>
                    <a:tc>
                      <a:txBody>
                        <a:bodyPr/>
                        <a:lstStyle/>
                        <a:p>
                          <a:pPr algn="ctr"/>
                          <a:r>
                            <a:rPr lang="zh-CN" altLang="en-US" sz="2800" dirty="0">
                              <a:latin typeface="Songti SC" panose="02010600040101010101" pitchFamily="2" charset="-122"/>
                              <a:ea typeface="Songti SC" panose="02010600040101010101" pitchFamily="2" charset="-122"/>
                            </a:rPr>
                            <a:t>条件</a:t>
                          </a:r>
                        </a:p>
                      </a:txBody>
                      <a:tcPr anchor="ctr"/>
                    </a:tc>
                    <a:extLst>
                      <a:ext uri="{0D108BD9-81ED-4DB2-BD59-A6C34878D82A}">
                        <a16:rowId xmlns:a16="http://schemas.microsoft.com/office/drawing/2014/main" val="2606028949"/>
                      </a:ext>
                    </a:extLst>
                  </a:tr>
                  <a:tr h="906534">
                    <a:tc>
                      <a:txBody>
                        <a:bodyPr/>
                        <a:lstStyle/>
                        <a:p>
                          <a:pPr algn="ctr"/>
                          <a:r>
                            <a:rPr lang="zh-CN" altLang="en-US" sz="2800" dirty="0">
                              <a:latin typeface="KaiTi" panose="02010609060101010101" pitchFamily="49" charset="-122"/>
                              <a:ea typeface="KaiTi" panose="02010609060101010101" pitchFamily="49" charset="-122"/>
                            </a:rPr>
                            <a:t>放大</a:t>
                          </a:r>
                        </a:p>
                      </a:txBody>
                      <a:tcPr anchor="ctr">
                        <a:solidFill>
                          <a:srgbClr val="4473C4">
                            <a:alpha val="20000"/>
                          </a:srgbClr>
                        </a:solidFill>
                      </a:tcPr>
                    </a:tc>
                    <a:tc>
                      <a:txBody>
                        <a:bodyPr/>
                        <a:lstStyle/>
                        <a:p>
                          <a:pPr algn="ctr"/>
                          <a14:m>
                            <m:oMathPara xmlns:m="http://schemas.openxmlformats.org/officeDocument/2006/math">
                              <m:oMathParaPr>
                                <m:jc m:val="centerGroup"/>
                              </m:oMathParaPr>
                              <m:oMath xmlns:m="http://schemas.openxmlformats.org/officeDocument/2006/math">
                                <m:sSub>
                                  <m:sSubPr>
                                    <m:ctrlPr>
                                      <a:rPr lang="en-US" altLang="zh-CN" sz="2800" b="0" i="1" smtClean="0">
                                        <a:latin typeface="Cambria Math" panose="02040503050406030204" pitchFamily="18" charset="0"/>
                                      </a:rPr>
                                    </m:ctrlPr>
                                  </m:sSubPr>
                                  <m:e>
                                    <m:r>
                                      <a:rPr lang="en-US" altLang="zh-CN" sz="2800" b="0" i="1" smtClean="0">
                                        <a:latin typeface="Cambria Math" panose="02040503050406030204" pitchFamily="18" charset="0"/>
                                      </a:rPr>
                                      <m:t>𝑖</m:t>
                                    </m:r>
                                  </m:e>
                                  <m:sub>
                                    <m:r>
                                      <a:rPr lang="en-US" altLang="zh-CN" sz="2800" b="0" i="1" smtClean="0">
                                        <a:latin typeface="Cambria Math" panose="02040503050406030204" pitchFamily="18" charset="0"/>
                                      </a:rPr>
                                      <m:t>𝐶</m:t>
                                    </m:r>
                                  </m:sub>
                                </m:sSub>
                                <m:r>
                                  <a:rPr lang="en-US" altLang="zh-CN" sz="2800" b="0" i="1" smtClean="0">
                                    <a:latin typeface="Cambria Math" panose="02040503050406030204" pitchFamily="18" charset="0"/>
                                  </a:rPr>
                                  <m:t>=</m:t>
                                </m:r>
                                <m:r>
                                  <a:rPr lang="en-US" altLang="zh-CN" sz="2800" b="0" i="1" smtClean="0">
                                    <a:latin typeface="Cambria Math" panose="02040503050406030204" pitchFamily="18" charset="0"/>
                                  </a:rPr>
                                  <m:t>𝛽</m:t>
                                </m:r>
                                <m:sSub>
                                  <m:sSubPr>
                                    <m:ctrlPr>
                                      <a:rPr lang="en-US" altLang="zh-CN" sz="2800" b="0" i="1" smtClean="0">
                                        <a:latin typeface="Cambria Math" panose="02040503050406030204" pitchFamily="18" charset="0"/>
                                      </a:rPr>
                                    </m:ctrlPr>
                                  </m:sSubPr>
                                  <m:e>
                                    <m:r>
                                      <a:rPr lang="en-US" altLang="zh-CN" sz="2800" b="0" i="1" smtClean="0">
                                        <a:latin typeface="Cambria Math" panose="02040503050406030204" pitchFamily="18" charset="0"/>
                                      </a:rPr>
                                      <m:t>𝑖</m:t>
                                    </m:r>
                                  </m:e>
                                  <m:sub>
                                    <m:r>
                                      <a:rPr lang="en-US" altLang="zh-CN" sz="2800" b="0" i="1" smtClean="0">
                                        <a:latin typeface="Cambria Math" panose="02040503050406030204" pitchFamily="18" charset="0"/>
                                      </a:rPr>
                                      <m:t>𝐵</m:t>
                                    </m:r>
                                  </m:sub>
                                </m:sSub>
                              </m:oMath>
                            </m:oMathPara>
                          </a14:m>
                          <a:endParaRPr lang="zh-CN" altLang="en-US" sz="2800" dirty="0">
                            <a:latin typeface="KaiTi" panose="02010609060101010101" pitchFamily="49" charset="-122"/>
                            <a:ea typeface="KaiTi" panose="02010609060101010101" pitchFamily="49" charset="-122"/>
                          </a:endParaRPr>
                        </a:p>
                      </a:txBody>
                      <a:tcPr anchor="ctr">
                        <a:solidFill>
                          <a:srgbClr val="4473C4">
                            <a:alpha val="20000"/>
                          </a:srgbClr>
                        </a:solidFill>
                      </a:tcPr>
                    </a:tc>
                    <a:tc>
                      <a:txBody>
                        <a:bodyPr/>
                        <a:lstStyle/>
                        <a:p>
                          <a:pPr algn="ctr"/>
                          <a:r>
                            <a:rPr lang="zh-CN" altLang="en-US" sz="2800" dirty="0">
                              <a:latin typeface="KaiTi" panose="02010609060101010101" pitchFamily="49" charset="-122"/>
                              <a:ea typeface="KaiTi" panose="02010609060101010101" pitchFamily="49" charset="-122"/>
                            </a:rPr>
                            <a:t>发射结正偏</a:t>
                          </a:r>
                          <a:endParaRPr lang="en-US" altLang="zh-CN" sz="2800" dirty="0">
                            <a:latin typeface="KaiTi" panose="02010609060101010101" pitchFamily="49" charset="-122"/>
                            <a:ea typeface="KaiTi" panose="02010609060101010101" pitchFamily="49" charset="-122"/>
                          </a:endParaRPr>
                        </a:p>
                        <a:p>
                          <a:pPr algn="ctr"/>
                          <a:r>
                            <a:rPr lang="zh-CN" altLang="en-US" sz="2800" dirty="0">
                              <a:latin typeface="KaiTi" panose="02010609060101010101" pitchFamily="49" charset="-122"/>
                              <a:ea typeface="KaiTi" panose="02010609060101010101" pitchFamily="49" charset="-122"/>
                            </a:rPr>
                            <a:t>集电结反偏</a:t>
                          </a:r>
                        </a:p>
                      </a:txBody>
                      <a:tcPr anchor="ctr">
                        <a:solidFill>
                          <a:srgbClr val="4473C4">
                            <a:alpha val="20000"/>
                          </a:srgbClr>
                        </a:solidFill>
                      </a:tcPr>
                    </a:tc>
                    <a:extLst>
                      <a:ext uri="{0D108BD9-81ED-4DB2-BD59-A6C34878D82A}">
                        <a16:rowId xmlns:a16="http://schemas.microsoft.com/office/drawing/2014/main" val="3005963885"/>
                      </a:ext>
                    </a:extLst>
                  </a:tr>
                  <a:tr h="906534">
                    <a:tc>
                      <a:txBody>
                        <a:bodyPr/>
                        <a:lstStyle/>
                        <a:p>
                          <a:pPr algn="ctr"/>
                          <a:r>
                            <a:rPr lang="zh-CN" altLang="en-US" sz="2800" dirty="0">
                              <a:latin typeface="KaiTi" panose="02010609060101010101" pitchFamily="49" charset="-122"/>
                              <a:ea typeface="KaiTi" panose="02010609060101010101" pitchFamily="49" charset="-122"/>
                            </a:rPr>
                            <a:t>饱和</a:t>
                          </a:r>
                          <a:endParaRPr lang="en-US" altLang="zh-CN" sz="2800" dirty="0">
                            <a:latin typeface="KaiTi" panose="02010609060101010101" pitchFamily="49" charset="-122"/>
                            <a:ea typeface="KaiTi" panose="02010609060101010101" pitchFamily="49" charset="-122"/>
                          </a:endParaRPr>
                        </a:p>
                        <a:p>
                          <a:pPr algn="ctr"/>
                          <a:r>
                            <a:rPr lang="zh-CN" altLang="en-US" sz="2800" dirty="0">
                              <a:solidFill>
                                <a:srgbClr val="FE0567"/>
                              </a:solidFill>
                              <a:latin typeface="KaiTi" panose="02010609060101010101" pitchFamily="49" charset="-122"/>
                              <a:ea typeface="KaiTi" panose="02010609060101010101" pitchFamily="49" charset="-122"/>
                            </a:rPr>
                            <a:t>临界</a:t>
                          </a:r>
                        </a:p>
                      </a:txBody>
                      <a:tcPr anchor="ctr">
                        <a:solidFill>
                          <a:srgbClr val="4473C4">
                            <a:alpha val="20000"/>
                          </a:srgbClr>
                        </a:solidFill>
                      </a:tcPr>
                    </a:tc>
                    <a:tc>
                      <a:txBody>
                        <a:bodyPr/>
                        <a:lstStyle/>
                        <a:p>
                          <a:pPr algn="ctr"/>
                          <a14:m>
                            <m:oMathPara xmlns:m="http://schemas.openxmlformats.org/officeDocument/2006/math">
                              <m:oMathParaPr>
                                <m:jc m:val="centerGroup"/>
                              </m:oMathParaPr>
                              <m:oMath xmlns:m="http://schemas.openxmlformats.org/officeDocument/2006/math">
                                <m:sSub>
                                  <m:sSubPr>
                                    <m:ctrlPr>
                                      <a:rPr lang="en-US" altLang="zh-CN" sz="2800" b="0" i="1" smtClean="0">
                                        <a:latin typeface="Cambria Math" panose="02040503050406030204" pitchFamily="18" charset="0"/>
                                      </a:rPr>
                                    </m:ctrlPr>
                                  </m:sSubPr>
                                  <m:e>
                                    <m:r>
                                      <a:rPr lang="en-US" altLang="zh-CN" sz="2800" b="0" i="1" smtClean="0">
                                        <a:latin typeface="Cambria Math" panose="02040503050406030204" pitchFamily="18" charset="0"/>
                                      </a:rPr>
                                      <m:t>𝑖</m:t>
                                    </m:r>
                                  </m:e>
                                  <m:sub>
                                    <m:r>
                                      <a:rPr lang="en-US" altLang="zh-CN" sz="2800" b="0" i="1" smtClean="0">
                                        <a:latin typeface="Cambria Math" panose="02040503050406030204" pitchFamily="18" charset="0"/>
                                      </a:rPr>
                                      <m:t>𝐶</m:t>
                                    </m:r>
                                  </m:sub>
                                </m:sSub>
                                <m:r>
                                  <a:rPr lang="en-US" altLang="zh-CN" sz="2800" b="0" i="1" smtClean="0">
                                    <a:latin typeface="Cambria Math" panose="02040503050406030204" pitchFamily="18" charset="0"/>
                                  </a:rPr>
                                  <m:t>&lt;</m:t>
                                </m:r>
                                <m:r>
                                  <a:rPr lang="en-US" altLang="zh-CN" sz="2800" b="0" i="1" smtClean="0">
                                    <a:latin typeface="Cambria Math" panose="02040503050406030204" pitchFamily="18" charset="0"/>
                                  </a:rPr>
                                  <m:t>𝛽</m:t>
                                </m:r>
                                <m:sSub>
                                  <m:sSubPr>
                                    <m:ctrlPr>
                                      <a:rPr lang="en-US" altLang="zh-CN" sz="2800" b="0" i="1" smtClean="0">
                                        <a:latin typeface="Cambria Math" panose="02040503050406030204" pitchFamily="18" charset="0"/>
                                      </a:rPr>
                                    </m:ctrlPr>
                                  </m:sSubPr>
                                  <m:e>
                                    <m:r>
                                      <a:rPr lang="en-US" altLang="zh-CN" sz="2800" b="0" i="1" smtClean="0">
                                        <a:latin typeface="Cambria Math" panose="02040503050406030204" pitchFamily="18" charset="0"/>
                                      </a:rPr>
                                      <m:t>𝑖</m:t>
                                    </m:r>
                                  </m:e>
                                  <m:sub>
                                    <m:r>
                                      <a:rPr lang="en-US" altLang="zh-CN" sz="2800" b="0" i="1" smtClean="0">
                                        <a:latin typeface="Cambria Math" panose="02040503050406030204" pitchFamily="18" charset="0"/>
                                      </a:rPr>
                                      <m:t>𝐵</m:t>
                                    </m:r>
                                  </m:sub>
                                </m:sSub>
                              </m:oMath>
                            </m:oMathPara>
                          </a14:m>
                          <a:endParaRPr lang="en-US" altLang="zh-CN" sz="2800" dirty="0">
                            <a:latin typeface="KaiTi" panose="02010609060101010101" pitchFamily="49" charset="-122"/>
                            <a:ea typeface="KaiTi" panose="02010609060101010101" pitchFamily="49" charset="-122"/>
                          </a:endParaRPr>
                        </a:p>
                        <a:p>
                          <a:pPr algn="ctr"/>
                          <a14:m>
                            <m:oMathPara xmlns:m="http://schemas.openxmlformats.org/officeDocument/2006/math">
                              <m:oMathParaPr>
                                <m:jc m:val="centerGroup"/>
                              </m:oMathParaPr>
                              <m:oMath xmlns:m="http://schemas.openxmlformats.org/officeDocument/2006/math">
                                <m:sSub>
                                  <m:sSubPr>
                                    <m:ctrlPr>
                                      <a:rPr lang="en-US" altLang="zh-CN" sz="2800" b="0" i="1" smtClean="0">
                                        <a:solidFill>
                                          <a:srgbClr val="FE0567"/>
                                        </a:solidFill>
                                        <a:latin typeface="Cambria Math" panose="02040503050406030204" pitchFamily="18" charset="0"/>
                                      </a:rPr>
                                    </m:ctrlPr>
                                  </m:sSubPr>
                                  <m:e>
                                    <m:r>
                                      <a:rPr lang="en-US" altLang="zh-CN" sz="2800" b="0" i="1" smtClean="0">
                                        <a:solidFill>
                                          <a:srgbClr val="FE0567"/>
                                        </a:solidFill>
                                        <a:latin typeface="Cambria Math" panose="02040503050406030204" pitchFamily="18" charset="0"/>
                                      </a:rPr>
                                      <m:t>𝐼</m:t>
                                    </m:r>
                                  </m:e>
                                  <m:sub>
                                    <m:r>
                                      <a:rPr lang="en-US" altLang="zh-CN" sz="2800" b="0" i="1" smtClean="0">
                                        <a:solidFill>
                                          <a:srgbClr val="FE0567"/>
                                        </a:solidFill>
                                        <a:latin typeface="Cambria Math" panose="02040503050406030204" pitchFamily="18" charset="0"/>
                                      </a:rPr>
                                      <m:t>𝐶𝑆</m:t>
                                    </m:r>
                                  </m:sub>
                                </m:sSub>
                                <m:r>
                                  <a:rPr lang="en-US" altLang="zh-CN" sz="2800" b="0" i="1" smtClean="0">
                                    <a:solidFill>
                                      <a:srgbClr val="FE0567"/>
                                    </a:solidFill>
                                    <a:latin typeface="Cambria Math" panose="02040503050406030204" pitchFamily="18" charset="0"/>
                                  </a:rPr>
                                  <m:t>=</m:t>
                                </m:r>
                                <m:r>
                                  <a:rPr lang="en-US" altLang="zh-CN" sz="2800" b="0" i="1" smtClean="0">
                                    <a:solidFill>
                                      <a:srgbClr val="FE0567"/>
                                    </a:solidFill>
                                    <a:latin typeface="Cambria Math" panose="02040503050406030204" pitchFamily="18" charset="0"/>
                                  </a:rPr>
                                  <m:t>𝛽</m:t>
                                </m:r>
                                <m:sSub>
                                  <m:sSubPr>
                                    <m:ctrlPr>
                                      <a:rPr lang="en-US" altLang="zh-CN" sz="2800" b="0" i="1" smtClean="0">
                                        <a:solidFill>
                                          <a:srgbClr val="FE0567"/>
                                        </a:solidFill>
                                        <a:latin typeface="Cambria Math" panose="02040503050406030204" pitchFamily="18" charset="0"/>
                                      </a:rPr>
                                    </m:ctrlPr>
                                  </m:sSubPr>
                                  <m:e>
                                    <m:r>
                                      <a:rPr lang="en-US" altLang="zh-CN" sz="2800" b="0" i="1" smtClean="0">
                                        <a:solidFill>
                                          <a:srgbClr val="FE0567"/>
                                        </a:solidFill>
                                        <a:latin typeface="Cambria Math" panose="02040503050406030204" pitchFamily="18" charset="0"/>
                                      </a:rPr>
                                      <m:t>𝑖</m:t>
                                    </m:r>
                                  </m:e>
                                  <m:sub>
                                    <m:r>
                                      <a:rPr lang="en-US" altLang="zh-CN" sz="2800" b="0" i="1" smtClean="0">
                                        <a:solidFill>
                                          <a:srgbClr val="FE0567"/>
                                        </a:solidFill>
                                        <a:latin typeface="Cambria Math" panose="02040503050406030204" pitchFamily="18" charset="0"/>
                                      </a:rPr>
                                      <m:t>𝐵𝑆</m:t>
                                    </m:r>
                                  </m:sub>
                                </m:sSub>
                              </m:oMath>
                            </m:oMathPara>
                          </a14:m>
                          <a:endParaRPr lang="zh-CN" altLang="en-US" sz="2800" dirty="0">
                            <a:latin typeface="KaiTi" panose="02010609060101010101" pitchFamily="49" charset="-122"/>
                            <a:ea typeface="KaiTi" panose="02010609060101010101" pitchFamily="49" charset="-122"/>
                          </a:endParaRPr>
                        </a:p>
                      </a:txBody>
                      <a:tcPr anchor="ctr">
                        <a:solidFill>
                          <a:srgbClr val="4473C4">
                            <a:alpha val="20000"/>
                          </a:srgbClr>
                        </a:solidFill>
                      </a:tcPr>
                    </a:tc>
                    <a:tc>
                      <a:txBody>
                        <a:bodyPr/>
                        <a:lstStyle/>
                        <a:p>
                          <a:pPr algn="ctr"/>
                          <a:r>
                            <a:rPr lang="zh-CN" altLang="en-US" sz="2800" dirty="0">
                              <a:latin typeface="KaiTi" panose="02010609060101010101" pitchFamily="49" charset="-122"/>
                              <a:ea typeface="KaiTi" panose="02010609060101010101" pitchFamily="49" charset="-122"/>
                            </a:rPr>
                            <a:t>两个结正偏</a:t>
                          </a:r>
                        </a:p>
                      </a:txBody>
                      <a:tcPr anchor="ctr">
                        <a:solidFill>
                          <a:srgbClr val="4473C4">
                            <a:alpha val="20000"/>
                          </a:srgbClr>
                        </a:solidFill>
                      </a:tcPr>
                    </a:tc>
                    <a:extLst>
                      <a:ext uri="{0D108BD9-81ED-4DB2-BD59-A6C34878D82A}">
                        <a16:rowId xmlns:a16="http://schemas.microsoft.com/office/drawing/2014/main" val="3028389598"/>
                      </a:ext>
                    </a:extLst>
                  </a:tr>
                  <a:tr h="890686">
                    <a:tc>
                      <a:txBody>
                        <a:bodyPr/>
                        <a:lstStyle/>
                        <a:p>
                          <a:pPr algn="ctr"/>
                          <a:r>
                            <a:rPr lang="zh-CN" altLang="en-US" sz="2800" dirty="0">
                              <a:latin typeface="KaiTi" panose="02010609060101010101" pitchFamily="49" charset="-122"/>
                              <a:ea typeface="KaiTi" panose="02010609060101010101" pitchFamily="49" charset="-122"/>
                            </a:rPr>
                            <a:t>截止</a:t>
                          </a:r>
                        </a:p>
                      </a:txBody>
                      <a:tcPr anchor="ctr">
                        <a:solidFill>
                          <a:srgbClr val="4473C4">
                            <a:alpha val="20000"/>
                          </a:srgbClr>
                        </a:solidFill>
                      </a:tcPr>
                    </a:tc>
                    <a:tc>
                      <a:txBody>
                        <a:bodyPr/>
                        <a:lstStyle/>
                        <a:p>
                          <a:pPr algn="ctr"/>
                          <a14:m>
                            <m:oMathPara xmlns:m="http://schemas.openxmlformats.org/officeDocument/2006/math">
                              <m:oMathParaPr>
                                <m:jc m:val="centerGroup"/>
                              </m:oMathParaPr>
                              <m:oMath xmlns:m="http://schemas.openxmlformats.org/officeDocument/2006/math">
                                <m:sSub>
                                  <m:sSubPr>
                                    <m:ctrlPr>
                                      <a:rPr lang="en-US" altLang="zh-CN" sz="2800" b="0" i="1" smtClean="0">
                                        <a:latin typeface="Cambria Math" panose="02040503050406030204" pitchFamily="18" charset="0"/>
                                      </a:rPr>
                                    </m:ctrlPr>
                                  </m:sSubPr>
                                  <m:e>
                                    <m:r>
                                      <a:rPr lang="en-US" altLang="zh-CN" sz="2800" b="0" i="1" smtClean="0">
                                        <a:latin typeface="Cambria Math" panose="02040503050406030204" pitchFamily="18" charset="0"/>
                                      </a:rPr>
                                      <m:t>𝑖</m:t>
                                    </m:r>
                                  </m:e>
                                  <m:sub>
                                    <m:r>
                                      <a:rPr lang="en-US" altLang="zh-CN" sz="2800" b="0" i="1" smtClean="0">
                                        <a:latin typeface="Cambria Math" panose="02040503050406030204" pitchFamily="18" charset="0"/>
                                      </a:rPr>
                                      <m:t>𝐵</m:t>
                                    </m:r>
                                  </m:sub>
                                </m:sSub>
                                <m:r>
                                  <a:rPr lang="en-US" altLang="zh-CN" sz="2800" b="0" i="1" smtClean="0">
                                    <a:latin typeface="Cambria Math" panose="02040503050406030204" pitchFamily="18" charset="0"/>
                                  </a:rPr>
                                  <m:t>≈0,</m:t>
                                </m:r>
                                <m:sSub>
                                  <m:sSubPr>
                                    <m:ctrlPr>
                                      <a:rPr lang="en-US" altLang="zh-CN" sz="2800" b="0" i="1" smtClean="0">
                                        <a:latin typeface="Cambria Math" panose="02040503050406030204" pitchFamily="18" charset="0"/>
                                      </a:rPr>
                                    </m:ctrlPr>
                                  </m:sSubPr>
                                  <m:e>
                                    <m:r>
                                      <a:rPr lang="en-US" altLang="zh-CN" sz="2800" b="0" i="1" smtClean="0">
                                        <a:latin typeface="Cambria Math" panose="02040503050406030204" pitchFamily="18" charset="0"/>
                                      </a:rPr>
                                      <m:t>𝑖</m:t>
                                    </m:r>
                                  </m:e>
                                  <m:sub>
                                    <m:r>
                                      <a:rPr lang="en-US" altLang="zh-CN" sz="2800" b="0" i="1" smtClean="0">
                                        <a:latin typeface="Cambria Math" panose="02040503050406030204" pitchFamily="18" charset="0"/>
                                      </a:rPr>
                                      <m:t>𝐶</m:t>
                                    </m:r>
                                  </m:sub>
                                </m:sSub>
                                <m:r>
                                  <a:rPr lang="en-US" altLang="zh-CN" sz="2800" b="0" i="1" smtClean="0">
                                    <a:latin typeface="Cambria Math" panose="02040503050406030204" pitchFamily="18" charset="0"/>
                                  </a:rPr>
                                  <m:t>≈0</m:t>
                                </m:r>
                              </m:oMath>
                            </m:oMathPara>
                          </a14:m>
                          <a:endParaRPr lang="zh-CN" altLang="en-US" sz="2800" dirty="0">
                            <a:latin typeface="KaiTi" panose="02010609060101010101" pitchFamily="49" charset="-122"/>
                            <a:ea typeface="KaiTi" panose="02010609060101010101" pitchFamily="49" charset="-122"/>
                          </a:endParaRPr>
                        </a:p>
                      </a:txBody>
                      <a:tcPr anchor="ctr">
                        <a:solidFill>
                          <a:srgbClr val="4473C4">
                            <a:alpha val="20000"/>
                          </a:srgbClr>
                        </a:solidFill>
                      </a:tcPr>
                    </a:tc>
                    <a:tc>
                      <a:txBody>
                        <a:bodyPr/>
                        <a:lstStyle/>
                        <a:p>
                          <a:pPr algn="ctr"/>
                          <a:r>
                            <a:rPr lang="zh-CN" altLang="en-US" sz="2800" dirty="0">
                              <a:latin typeface="KaiTi" panose="02010609060101010101" pitchFamily="49" charset="-122"/>
                              <a:ea typeface="KaiTi" panose="02010609060101010101" pitchFamily="49" charset="-122"/>
                            </a:rPr>
                            <a:t>两个结反偏</a:t>
                          </a:r>
                        </a:p>
                      </a:txBody>
                      <a:tcPr anchor="ctr">
                        <a:solidFill>
                          <a:srgbClr val="4473C4">
                            <a:alpha val="20000"/>
                          </a:srgbClr>
                        </a:solidFill>
                      </a:tcPr>
                    </a:tc>
                    <a:extLst>
                      <a:ext uri="{0D108BD9-81ED-4DB2-BD59-A6C34878D82A}">
                        <a16:rowId xmlns:a16="http://schemas.microsoft.com/office/drawing/2014/main" val="2411352010"/>
                      </a:ext>
                    </a:extLst>
                  </a:tr>
                </a:tbl>
              </a:graphicData>
            </a:graphic>
          </p:graphicFrame>
        </mc:Choice>
        <mc:Fallback xmlns="">
          <p:graphicFrame>
            <p:nvGraphicFramePr>
              <p:cNvPr id="6" name="表格 6">
                <a:extLst>
                  <a:ext uri="{FF2B5EF4-FFF2-40B4-BE49-F238E27FC236}">
                    <a16:creationId xmlns:a16="http://schemas.microsoft.com/office/drawing/2014/main" id="{11DF4443-7048-D9A3-BCCC-247257DB4859}"/>
                  </a:ext>
                </a:extLst>
              </p:cNvPr>
              <p:cNvGraphicFramePr>
                <a:graphicFrameLocks noGrp="1"/>
              </p:cNvGraphicFramePr>
              <p:nvPr>
                <p:extLst>
                  <p:ext uri="{D42A27DB-BD31-4B8C-83A1-F6EECF244321}">
                    <p14:modId xmlns:p14="http://schemas.microsoft.com/office/powerpoint/2010/main" val="3836705262"/>
                  </p:ext>
                </p:extLst>
              </p:nvPr>
            </p:nvGraphicFramePr>
            <p:xfrm>
              <a:off x="5699201" y="3056383"/>
              <a:ext cx="5885550" cy="3298606"/>
            </p:xfrm>
            <a:graphic>
              <a:graphicData uri="http://schemas.openxmlformats.org/drawingml/2006/table">
                <a:tbl>
                  <a:tblPr firstRow="1" bandRow="1">
                    <a:tableStyleId>{5C22544A-7EE6-4342-B048-85BDC9FD1C3A}</a:tableStyleId>
                  </a:tblPr>
                  <a:tblGrid>
                    <a:gridCol w="1439343">
                      <a:extLst>
                        <a:ext uri="{9D8B030D-6E8A-4147-A177-3AD203B41FA5}">
                          <a16:colId xmlns:a16="http://schemas.microsoft.com/office/drawing/2014/main" val="949979170"/>
                        </a:ext>
                      </a:extLst>
                    </a:gridCol>
                    <a:gridCol w="2484357">
                      <a:extLst>
                        <a:ext uri="{9D8B030D-6E8A-4147-A177-3AD203B41FA5}">
                          <a16:colId xmlns:a16="http://schemas.microsoft.com/office/drawing/2014/main" val="967942826"/>
                        </a:ext>
                      </a:extLst>
                    </a:gridCol>
                    <a:gridCol w="1961850">
                      <a:extLst>
                        <a:ext uri="{9D8B030D-6E8A-4147-A177-3AD203B41FA5}">
                          <a16:colId xmlns:a16="http://schemas.microsoft.com/office/drawing/2014/main" val="2296546829"/>
                        </a:ext>
                      </a:extLst>
                    </a:gridCol>
                  </a:tblGrid>
                  <a:tr h="518160">
                    <a:tc>
                      <a:txBody>
                        <a:bodyPr/>
                        <a:lstStyle/>
                        <a:p>
                          <a:pPr algn="ctr"/>
                          <a:r>
                            <a:rPr lang="zh-CN" altLang="en-US" sz="2800" dirty="0">
                              <a:latin typeface="Songti SC" panose="02010600040101010101" pitchFamily="2" charset="-122"/>
                              <a:ea typeface="Songti SC" panose="02010600040101010101" pitchFamily="2" charset="-122"/>
                            </a:rPr>
                            <a:t>状态</a:t>
                          </a:r>
                        </a:p>
                      </a:txBody>
                      <a:tcPr anchor="ctr"/>
                    </a:tc>
                    <a:tc>
                      <a:txBody>
                        <a:bodyPr/>
                        <a:lstStyle/>
                        <a:p>
                          <a:pPr algn="ctr"/>
                          <a:r>
                            <a:rPr lang="zh-CN" altLang="en-US" sz="2800" dirty="0">
                              <a:latin typeface="Songti SC" panose="02010600040101010101" pitchFamily="2" charset="-122"/>
                              <a:ea typeface="Songti SC" panose="02010600040101010101" pitchFamily="2" charset="-122"/>
                            </a:rPr>
                            <a:t>电流关系</a:t>
                          </a:r>
                        </a:p>
                      </a:txBody>
                      <a:tcPr anchor="ctr"/>
                    </a:tc>
                    <a:tc>
                      <a:txBody>
                        <a:bodyPr/>
                        <a:lstStyle/>
                        <a:p>
                          <a:pPr algn="ctr"/>
                          <a:r>
                            <a:rPr lang="zh-CN" altLang="en-US" sz="2800" dirty="0">
                              <a:latin typeface="Songti SC" panose="02010600040101010101" pitchFamily="2" charset="-122"/>
                              <a:ea typeface="Songti SC" panose="02010600040101010101" pitchFamily="2" charset="-122"/>
                            </a:rPr>
                            <a:t>条件</a:t>
                          </a:r>
                        </a:p>
                      </a:txBody>
                      <a:tcPr anchor="ctr"/>
                    </a:tc>
                    <a:extLst>
                      <a:ext uri="{0D108BD9-81ED-4DB2-BD59-A6C34878D82A}">
                        <a16:rowId xmlns:a16="http://schemas.microsoft.com/office/drawing/2014/main" val="2606028949"/>
                      </a:ext>
                    </a:extLst>
                  </a:tr>
                  <a:tr h="944880">
                    <a:tc>
                      <a:txBody>
                        <a:bodyPr/>
                        <a:lstStyle/>
                        <a:p>
                          <a:pPr algn="ctr"/>
                          <a:r>
                            <a:rPr lang="zh-CN" altLang="en-US" sz="2800" dirty="0">
                              <a:latin typeface="KaiTi" panose="02010609060101010101" pitchFamily="49" charset="-122"/>
                              <a:ea typeface="KaiTi" panose="02010609060101010101" pitchFamily="49" charset="-122"/>
                            </a:rPr>
                            <a:t>放大</a:t>
                          </a:r>
                        </a:p>
                      </a:txBody>
                      <a:tcPr anchor="ctr">
                        <a:solidFill>
                          <a:srgbClr val="4473C4">
                            <a:alpha val="20000"/>
                          </a:srgbClr>
                        </a:solidFill>
                      </a:tcPr>
                    </a:tc>
                    <a:tc>
                      <a:txBody>
                        <a:bodyPr/>
                        <a:lstStyle/>
                        <a:p>
                          <a:endParaRPr lang="zh-CN"/>
                        </a:p>
                      </a:txBody>
                      <a:tcPr anchor="ctr">
                        <a:blipFill>
                          <a:blip r:embed="rId3"/>
                          <a:stretch>
                            <a:fillRect l="-58673" t="-61333" r="-80102" b="-194667"/>
                          </a:stretch>
                        </a:blipFill>
                      </a:tcPr>
                    </a:tc>
                    <a:tc>
                      <a:txBody>
                        <a:bodyPr/>
                        <a:lstStyle/>
                        <a:p>
                          <a:pPr algn="ctr"/>
                          <a:r>
                            <a:rPr lang="zh-CN" altLang="en-US" sz="2800" dirty="0">
                              <a:latin typeface="KaiTi" panose="02010609060101010101" pitchFamily="49" charset="-122"/>
                              <a:ea typeface="KaiTi" panose="02010609060101010101" pitchFamily="49" charset="-122"/>
                            </a:rPr>
                            <a:t>发射结正偏</a:t>
                          </a:r>
                          <a:endParaRPr lang="en-US" altLang="zh-CN" sz="2800" dirty="0">
                            <a:latin typeface="KaiTi" panose="02010609060101010101" pitchFamily="49" charset="-122"/>
                            <a:ea typeface="KaiTi" panose="02010609060101010101" pitchFamily="49" charset="-122"/>
                          </a:endParaRPr>
                        </a:p>
                        <a:p>
                          <a:pPr algn="ctr"/>
                          <a:r>
                            <a:rPr lang="zh-CN" altLang="en-US" sz="2800" dirty="0">
                              <a:latin typeface="KaiTi" panose="02010609060101010101" pitchFamily="49" charset="-122"/>
                              <a:ea typeface="KaiTi" panose="02010609060101010101" pitchFamily="49" charset="-122"/>
                            </a:rPr>
                            <a:t>集电结反偏</a:t>
                          </a:r>
                        </a:p>
                      </a:txBody>
                      <a:tcPr anchor="ctr">
                        <a:solidFill>
                          <a:srgbClr val="4473C4">
                            <a:alpha val="20000"/>
                          </a:srgbClr>
                        </a:solidFill>
                      </a:tcPr>
                    </a:tc>
                    <a:extLst>
                      <a:ext uri="{0D108BD9-81ED-4DB2-BD59-A6C34878D82A}">
                        <a16:rowId xmlns:a16="http://schemas.microsoft.com/office/drawing/2014/main" val="3005963885"/>
                      </a:ext>
                    </a:extLst>
                  </a:tr>
                  <a:tr h="944880">
                    <a:tc>
                      <a:txBody>
                        <a:bodyPr/>
                        <a:lstStyle/>
                        <a:p>
                          <a:pPr algn="ctr"/>
                          <a:r>
                            <a:rPr lang="zh-CN" altLang="en-US" sz="2800" dirty="0">
                              <a:latin typeface="KaiTi" panose="02010609060101010101" pitchFamily="49" charset="-122"/>
                              <a:ea typeface="KaiTi" panose="02010609060101010101" pitchFamily="49" charset="-122"/>
                            </a:rPr>
                            <a:t>饱和</a:t>
                          </a:r>
                          <a:endParaRPr lang="en-US" altLang="zh-CN" sz="2800" dirty="0">
                            <a:latin typeface="KaiTi" panose="02010609060101010101" pitchFamily="49" charset="-122"/>
                            <a:ea typeface="KaiTi" panose="02010609060101010101" pitchFamily="49" charset="-122"/>
                          </a:endParaRPr>
                        </a:p>
                        <a:p>
                          <a:pPr algn="ctr"/>
                          <a:r>
                            <a:rPr lang="zh-CN" altLang="en-US" sz="2800" dirty="0">
                              <a:solidFill>
                                <a:srgbClr val="FE0567"/>
                              </a:solidFill>
                              <a:latin typeface="KaiTi" panose="02010609060101010101" pitchFamily="49" charset="-122"/>
                              <a:ea typeface="KaiTi" panose="02010609060101010101" pitchFamily="49" charset="-122"/>
                            </a:rPr>
                            <a:t>临界</a:t>
                          </a:r>
                        </a:p>
                      </a:txBody>
                      <a:tcPr anchor="ctr">
                        <a:solidFill>
                          <a:srgbClr val="4473C4">
                            <a:alpha val="20000"/>
                          </a:srgbClr>
                        </a:solidFill>
                      </a:tcPr>
                    </a:tc>
                    <a:tc>
                      <a:txBody>
                        <a:bodyPr/>
                        <a:lstStyle/>
                        <a:p>
                          <a:endParaRPr lang="zh-CN"/>
                        </a:p>
                      </a:txBody>
                      <a:tcPr anchor="ctr">
                        <a:blipFill>
                          <a:blip r:embed="rId3"/>
                          <a:stretch>
                            <a:fillRect l="-58673" t="-161333" r="-80102" b="-94667"/>
                          </a:stretch>
                        </a:blipFill>
                      </a:tcPr>
                    </a:tc>
                    <a:tc>
                      <a:txBody>
                        <a:bodyPr/>
                        <a:lstStyle/>
                        <a:p>
                          <a:pPr algn="ctr"/>
                          <a:r>
                            <a:rPr lang="zh-CN" altLang="en-US" sz="2800" dirty="0">
                              <a:latin typeface="KaiTi" panose="02010609060101010101" pitchFamily="49" charset="-122"/>
                              <a:ea typeface="KaiTi" panose="02010609060101010101" pitchFamily="49" charset="-122"/>
                            </a:rPr>
                            <a:t>两个结正偏</a:t>
                          </a:r>
                        </a:p>
                      </a:txBody>
                      <a:tcPr anchor="ctr">
                        <a:solidFill>
                          <a:srgbClr val="4473C4">
                            <a:alpha val="20000"/>
                          </a:srgbClr>
                        </a:solidFill>
                      </a:tcPr>
                    </a:tc>
                    <a:extLst>
                      <a:ext uri="{0D108BD9-81ED-4DB2-BD59-A6C34878D82A}">
                        <a16:rowId xmlns:a16="http://schemas.microsoft.com/office/drawing/2014/main" val="3028389598"/>
                      </a:ext>
                    </a:extLst>
                  </a:tr>
                  <a:tr h="890686">
                    <a:tc>
                      <a:txBody>
                        <a:bodyPr/>
                        <a:lstStyle/>
                        <a:p>
                          <a:pPr algn="ctr"/>
                          <a:r>
                            <a:rPr lang="zh-CN" altLang="en-US" sz="2800" dirty="0">
                              <a:latin typeface="KaiTi" panose="02010609060101010101" pitchFamily="49" charset="-122"/>
                              <a:ea typeface="KaiTi" panose="02010609060101010101" pitchFamily="49" charset="-122"/>
                            </a:rPr>
                            <a:t>截止</a:t>
                          </a:r>
                        </a:p>
                      </a:txBody>
                      <a:tcPr anchor="ctr">
                        <a:solidFill>
                          <a:srgbClr val="4473C4">
                            <a:alpha val="20000"/>
                          </a:srgbClr>
                        </a:solidFill>
                      </a:tcPr>
                    </a:tc>
                    <a:tc>
                      <a:txBody>
                        <a:bodyPr/>
                        <a:lstStyle/>
                        <a:p>
                          <a:endParaRPr lang="zh-CN"/>
                        </a:p>
                      </a:txBody>
                      <a:tcPr anchor="ctr">
                        <a:blipFill>
                          <a:blip r:embed="rId3"/>
                          <a:stretch>
                            <a:fillRect l="-58673" t="-280000" r="-80102" b="-1429"/>
                          </a:stretch>
                        </a:blipFill>
                      </a:tcPr>
                    </a:tc>
                    <a:tc>
                      <a:txBody>
                        <a:bodyPr/>
                        <a:lstStyle/>
                        <a:p>
                          <a:pPr algn="ctr"/>
                          <a:r>
                            <a:rPr lang="zh-CN" altLang="en-US" sz="2800" dirty="0">
                              <a:latin typeface="KaiTi" panose="02010609060101010101" pitchFamily="49" charset="-122"/>
                              <a:ea typeface="KaiTi" panose="02010609060101010101" pitchFamily="49" charset="-122"/>
                            </a:rPr>
                            <a:t>两个结反偏</a:t>
                          </a:r>
                        </a:p>
                      </a:txBody>
                      <a:tcPr anchor="ctr">
                        <a:solidFill>
                          <a:srgbClr val="4473C4">
                            <a:alpha val="20000"/>
                          </a:srgbClr>
                        </a:solidFill>
                      </a:tcPr>
                    </a:tc>
                    <a:extLst>
                      <a:ext uri="{0D108BD9-81ED-4DB2-BD59-A6C34878D82A}">
                        <a16:rowId xmlns:a16="http://schemas.microsoft.com/office/drawing/2014/main" val="2411352010"/>
                      </a:ext>
                    </a:extLst>
                  </a:tr>
                </a:tbl>
              </a:graphicData>
            </a:graphic>
          </p:graphicFrame>
        </mc:Fallback>
      </mc:AlternateContent>
      <p:grpSp>
        <p:nvGrpSpPr>
          <p:cNvPr id="151" name="组合 150">
            <a:extLst>
              <a:ext uri="{FF2B5EF4-FFF2-40B4-BE49-F238E27FC236}">
                <a16:creationId xmlns:a16="http://schemas.microsoft.com/office/drawing/2014/main" id="{D0BDCAB4-4B0D-473B-1DE8-18E9F0E6E949}"/>
              </a:ext>
            </a:extLst>
          </p:cNvPr>
          <p:cNvGrpSpPr/>
          <p:nvPr/>
        </p:nvGrpSpPr>
        <p:grpSpPr>
          <a:xfrm>
            <a:off x="10154717" y="446532"/>
            <a:ext cx="2014537" cy="2065338"/>
            <a:chOff x="4560133" y="2749452"/>
            <a:chExt cx="2014537" cy="2065338"/>
          </a:xfrm>
        </p:grpSpPr>
        <p:sp>
          <p:nvSpPr>
            <p:cNvPr id="153" name="Text Box 63">
              <a:extLst>
                <a:ext uri="{FF2B5EF4-FFF2-40B4-BE49-F238E27FC236}">
                  <a16:creationId xmlns:a16="http://schemas.microsoft.com/office/drawing/2014/main" id="{73852094-5A09-A16A-08B1-6AEB87765587}"/>
                </a:ext>
              </a:extLst>
            </p:cNvPr>
            <p:cNvSpPr txBox="1">
              <a:spLocks noChangeArrowheads="1"/>
            </p:cNvSpPr>
            <p:nvPr/>
          </p:nvSpPr>
          <p:spPr bwMode="auto">
            <a:xfrm>
              <a:off x="4560133" y="3549552"/>
              <a:ext cx="358775"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spcBef>
                  <a:spcPct val="50000"/>
                </a:spcBef>
              </a:pPr>
              <a:r>
                <a:rPr kumimoji="0" lang="en-US" altLang="zh-CN">
                  <a:solidFill>
                    <a:srgbClr val="FF0066"/>
                  </a:solidFill>
                </a:rPr>
                <a:t>b</a:t>
              </a:r>
            </a:p>
          </p:txBody>
        </p:sp>
        <p:sp>
          <p:nvSpPr>
            <p:cNvPr id="154" name="Line 64">
              <a:extLst>
                <a:ext uri="{FF2B5EF4-FFF2-40B4-BE49-F238E27FC236}">
                  <a16:creationId xmlns:a16="http://schemas.microsoft.com/office/drawing/2014/main" id="{11B2A86E-94C2-4C1D-6076-6D7539EBBEE8}"/>
                </a:ext>
              </a:extLst>
            </p:cNvPr>
            <p:cNvSpPr>
              <a:spLocks noChangeShapeType="1"/>
            </p:cNvSpPr>
            <p:nvPr/>
          </p:nvSpPr>
          <p:spPr bwMode="auto">
            <a:xfrm>
              <a:off x="6009520" y="3343177"/>
              <a:ext cx="0" cy="401638"/>
            </a:xfrm>
            <a:prstGeom prst="line">
              <a:avLst/>
            </a:prstGeom>
            <a:noFill/>
            <a:ln w="38100">
              <a:solidFill>
                <a:srgbClr val="0033CC"/>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55" name="Line 65">
              <a:extLst>
                <a:ext uri="{FF2B5EF4-FFF2-40B4-BE49-F238E27FC236}">
                  <a16:creationId xmlns:a16="http://schemas.microsoft.com/office/drawing/2014/main" id="{2F2CDE41-E28E-2BD2-1EF4-1A7B6B3F707E}"/>
                </a:ext>
              </a:extLst>
            </p:cNvPr>
            <p:cNvSpPr>
              <a:spLocks noChangeShapeType="1"/>
            </p:cNvSpPr>
            <p:nvPr/>
          </p:nvSpPr>
          <p:spPr bwMode="auto">
            <a:xfrm>
              <a:off x="5109408" y="3673377"/>
              <a:ext cx="347662" cy="0"/>
            </a:xfrm>
            <a:prstGeom prst="line">
              <a:avLst/>
            </a:prstGeom>
            <a:noFill/>
            <a:ln w="38100">
              <a:solidFill>
                <a:srgbClr val="0033CC"/>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56" name="Rectangle 66">
              <a:extLst>
                <a:ext uri="{FF2B5EF4-FFF2-40B4-BE49-F238E27FC236}">
                  <a16:creationId xmlns:a16="http://schemas.microsoft.com/office/drawing/2014/main" id="{BEB4E314-257D-6A5C-7A63-E63335013A19}"/>
                </a:ext>
              </a:extLst>
            </p:cNvPr>
            <p:cNvSpPr>
              <a:spLocks noChangeArrowheads="1"/>
            </p:cNvSpPr>
            <p:nvPr/>
          </p:nvSpPr>
          <p:spPr bwMode="auto">
            <a:xfrm>
              <a:off x="5068133" y="3084415"/>
              <a:ext cx="442912"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kumimoji="0" lang="en-US" altLang="zh-CN" i="1">
                  <a:solidFill>
                    <a:srgbClr val="0033CC"/>
                  </a:solidFill>
                </a:rPr>
                <a:t>i</a:t>
              </a:r>
              <a:r>
                <a:rPr kumimoji="0" lang="en-US" altLang="zh-CN" baseline="-25000">
                  <a:solidFill>
                    <a:srgbClr val="0033CC"/>
                  </a:solidFill>
                </a:rPr>
                <a:t>B</a:t>
              </a:r>
            </a:p>
          </p:txBody>
        </p:sp>
        <p:sp>
          <p:nvSpPr>
            <p:cNvPr id="157" name="Rectangle 67">
              <a:extLst>
                <a:ext uri="{FF2B5EF4-FFF2-40B4-BE49-F238E27FC236}">
                  <a16:creationId xmlns:a16="http://schemas.microsoft.com/office/drawing/2014/main" id="{5AE560BD-AC20-858A-F487-9F845FEA920E}"/>
                </a:ext>
              </a:extLst>
            </p:cNvPr>
            <p:cNvSpPr>
              <a:spLocks noChangeArrowheads="1"/>
            </p:cNvSpPr>
            <p:nvPr/>
          </p:nvSpPr>
          <p:spPr bwMode="auto">
            <a:xfrm>
              <a:off x="6117470" y="3265390"/>
              <a:ext cx="457200"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kumimoji="0" lang="en-US" altLang="zh-CN" i="1">
                  <a:solidFill>
                    <a:srgbClr val="0033CC"/>
                  </a:solidFill>
                </a:rPr>
                <a:t>i</a:t>
              </a:r>
              <a:r>
                <a:rPr kumimoji="0" lang="en-US" altLang="zh-CN" baseline="-25000">
                  <a:solidFill>
                    <a:srgbClr val="0033CC"/>
                  </a:solidFill>
                </a:rPr>
                <a:t>C</a:t>
              </a:r>
            </a:p>
          </p:txBody>
        </p:sp>
        <p:sp>
          <p:nvSpPr>
            <p:cNvPr id="158" name="Text Box 68">
              <a:extLst>
                <a:ext uri="{FF2B5EF4-FFF2-40B4-BE49-F238E27FC236}">
                  <a16:creationId xmlns:a16="http://schemas.microsoft.com/office/drawing/2014/main" id="{009B2A03-3598-B7DE-2332-DB4FAE0C1645}"/>
                </a:ext>
              </a:extLst>
            </p:cNvPr>
            <p:cNvSpPr txBox="1">
              <a:spLocks noChangeArrowheads="1"/>
            </p:cNvSpPr>
            <p:nvPr/>
          </p:nvSpPr>
          <p:spPr bwMode="auto">
            <a:xfrm>
              <a:off x="5976183" y="4295677"/>
              <a:ext cx="358775"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spcBef>
                  <a:spcPct val="50000"/>
                </a:spcBef>
              </a:pPr>
              <a:r>
                <a:rPr kumimoji="0" lang="en-US" altLang="zh-CN">
                  <a:solidFill>
                    <a:srgbClr val="FF0066"/>
                  </a:solidFill>
                </a:rPr>
                <a:t>e</a:t>
              </a:r>
            </a:p>
          </p:txBody>
        </p:sp>
        <p:sp>
          <p:nvSpPr>
            <p:cNvPr id="159" name="Text Box 69">
              <a:extLst>
                <a:ext uri="{FF2B5EF4-FFF2-40B4-BE49-F238E27FC236}">
                  <a16:creationId xmlns:a16="http://schemas.microsoft.com/office/drawing/2014/main" id="{CD0CC77D-A731-6AD1-C69A-41641C866CE2}"/>
                </a:ext>
              </a:extLst>
            </p:cNvPr>
            <p:cNvSpPr txBox="1">
              <a:spLocks noChangeArrowheads="1"/>
            </p:cNvSpPr>
            <p:nvPr/>
          </p:nvSpPr>
          <p:spPr bwMode="auto">
            <a:xfrm>
              <a:off x="5960308" y="2749452"/>
              <a:ext cx="358775"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spcBef>
                  <a:spcPct val="50000"/>
                </a:spcBef>
              </a:pPr>
              <a:r>
                <a:rPr kumimoji="0" lang="en-US" altLang="zh-CN">
                  <a:solidFill>
                    <a:srgbClr val="FF0066"/>
                  </a:solidFill>
                </a:rPr>
                <a:t>c</a:t>
              </a:r>
            </a:p>
          </p:txBody>
        </p:sp>
        <p:grpSp>
          <p:nvGrpSpPr>
            <p:cNvPr id="160" name="Group 101">
              <a:extLst>
                <a:ext uri="{FF2B5EF4-FFF2-40B4-BE49-F238E27FC236}">
                  <a16:creationId xmlns:a16="http://schemas.microsoft.com/office/drawing/2014/main" id="{63EE6ABE-B703-5E31-CFC6-66A1E3271A47}"/>
                </a:ext>
              </a:extLst>
            </p:cNvPr>
            <p:cNvGrpSpPr>
              <a:grpSpLocks/>
            </p:cNvGrpSpPr>
            <p:nvPr/>
          </p:nvGrpSpPr>
          <p:grpSpPr bwMode="auto">
            <a:xfrm>
              <a:off x="5074483" y="3170140"/>
              <a:ext cx="846137" cy="1468437"/>
              <a:chOff x="4632" y="769"/>
              <a:chExt cx="533" cy="925"/>
            </a:xfrm>
          </p:grpSpPr>
          <p:sp>
            <p:nvSpPr>
              <p:cNvPr id="161" name="Oval 92">
                <a:extLst>
                  <a:ext uri="{FF2B5EF4-FFF2-40B4-BE49-F238E27FC236}">
                    <a16:creationId xmlns:a16="http://schemas.microsoft.com/office/drawing/2014/main" id="{FF7EAFAB-6E72-33D3-F232-EFB72FEE4F04}"/>
                  </a:ext>
                </a:extLst>
              </p:cNvPr>
              <p:cNvSpPr>
                <a:spLocks noChangeArrowheads="1"/>
              </p:cNvSpPr>
              <p:nvPr/>
            </p:nvSpPr>
            <p:spPr bwMode="auto">
              <a:xfrm>
                <a:off x="4632" y="1167"/>
                <a:ext cx="58" cy="65"/>
              </a:xfrm>
              <a:prstGeom prst="ellipse">
                <a:avLst/>
              </a:prstGeom>
              <a:noFill/>
              <a:ln w="2857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62" name="Line 93">
                <a:extLst>
                  <a:ext uri="{FF2B5EF4-FFF2-40B4-BE49-F238E27FC236}">
                    <a16:creationId xmlns:a16="http://schemas.microsoft.com/office/drawing/2014/main" id="{E6395FB0-C9D3-2E9C-6E40-9C678B658764}"/>
                  </a:ext>
                </a:extLst>
              </p:cNvPr>
              <p:cNvSpPr>
                <a:spLocks noChangeShapeType="1"/>
              </p:cNvSpPr>
              <p:nvPr/>
            </p:nvSpPr>
            <p:spPr bwMode="auto">
              <a:xfrm>
                <a:off x="4950" y="1067"/>
                <a:ext cx="0" cy="282"/>
              </a:xfrm>
              <a:prstGeom prst="line">
                <a:avLst/>
              </a:prstGeom>
              <a:noFill/>
              <a:ln w="381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zh-CN" altLang="en-US"/>
              </a:p>
            </p:txBody>
          </p:sp>
          <p:sp>
            <p:nvSpPr>
              <p:cNvPr id="163" name="Line 94">
                <a:extLst>
                  <a:ext uri="{FF2B5EF4-FFF2-40B4-BE49-F238E27FC236}">
                    <a16:creationId xmlns:a16="http://schemas.microsoft.com/office/drawing/2014/main" id="{D6A47E4F-C9BE-1C7D-DC0A-FA7CE2E96474}"/>
                  </a:ext>
                </a:extLst>
              </p:cNvPr>
              <p:cNvSpPr>
                <a:spLocks noChangeShapeType="1"/>
              </p:cNvSpPr>
              <p:nvPr/>
            </p:nvSpPr>
            <p:spPr bwMode="auto">
              <a:xfrm flipV="1">
                <a:off x="4950" y="1075"/>
                <a:ext cx="187" cy="94"/>
              </a:xfrm>
              <a:prstGeom prst="line">
                <a:avLst/>
              </a:prstGeom>
              <a:noFill/>
              <a:ln w="381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zh-CN" altLang="en-US"/>
              </a:p>
            </p:txBody>
          </p:sp>
          <p:sp>
            <p:nvSpPr>
              <p:cNvPr id="164" name="Line 95">
                <a:extLst>
                  <a:ext uri="{FF2B5EF4-FFF2-40B4-BE49-F238E27FC236}">
                    <a16:creationId xmlns:a16="http://schemas.microsoft.com/office/drawing/2014/main" id="{6163F53D-7647-A357-A9E6-48F486A06612}"/>
                  </a:ext>
                </a:extLst>
              </p:cNvPr>
              <p:cNvSpPr>
                <a:spLocks noChangeShapeType="1"/>
              </p:cNvSpPr>
              <p:nvPr/>
            </p:nvSpPr>
            <p:spPr bwMode="auto">
              <a:xfrm>
                <a:off x="4950" y="1232"/>
                <a:ext cx="192" cy="119"/>
              </a:xfrm>
              <a:prstGeom prst="line">
                <a:avLst/>
              </a:prstGeom>
              <a:noFill/>
              <a:ln w="38100">
                <a:solidFill>
                  <a:schemeClr val="tx1"/>
                </a:solidFill>
                <a:round/>
                <a:headEnd/>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zh-CN" altLang="en-US"/>
              </a:p>
            </p:txBody>
          </p:sp>
          <p:sp>
            <p:nvSpPr>
              <p:cNvPr id="165" name="Line 96">
                <a:extLst>
                  <a:ext uri="{FF2B5EF4-FFF2-40B4-BE49-F238E27FC236}">
                    <a16:creationId xmlns:a16="http://schemas.microsoft.com/office/drawing/2014/main" id="{D677F527-6512-B6A0-F2F1-C7D8244296F8}"/>
                  </a:ext>
                </a:extLst>
              </p:cNvPr>
              <p:cNvSpPr>
                <a:spLocks noChangeShapeType="1"/>
              </p:cNvSpPr>
              <p:nvPr/>
            </p:nvSpPr>
            <p:spPr bwMode="auto">
              <a:xfrm flipH="1">
                <a:off x="4686" y="1200"/>
                <a:ext cx="264" cy="0"/>
              </a:xfrm>
              <a:prstGeom prst="line">
                <a:avLst/>
              </a:prstGeom>
              <a:noFill/>
              <a:ln w="254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zh-CN" altLang="en-US"/>
              </a:p>
            </p:txBody>
          </p:sp>
          <p:sp>
            <p:nvSpPr>
              <p:cNvPr id="166" name="Line 97">
                <a:extLst>
                  <a:ext uri="{FF2B5EF4-FFF2-40B4-BE49-F238E27FC236}">
                    <a16:creationId xmlns:a16="http://schemas.microsoft.com/office/drawing/2014/main" id="{9C7A2DE9-E626-B448-13C4-78AF5E0E344D}"/>
                  </a:ext>
                </a:extLst>
              </p:cNvPr>
              <p:cNvSpPr>
                <a:spLocks noChangeShapeType="1"/>
              </p:cNvSpPr>
              <p:nvPr/>
            </p:nvSpPr>
            <p:spPr bwMode="auto">
              <a:xfrm flipV="1">
                <a:off x="5136" y="831"/>
                <a:ext cx="0" cy="251"/>
              </a:xfrm>
              <a:prstGeom prst="line">
                <a:avLst/>
              </a:prstGeom>
              <a:noFill/>
              <a:ln w="254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zh-CN" altLang="en-US"/>
              </a:p>
            </p:txBody>
          </p:sp>
          <p:sp>
            <p:nvSpPr>
              <p:cNvPr id="167" name="Line 98">
                <a:extLst>
                  <a:ext uri="{FF2B5EF4-FFF2-40B4-BE49-F238E27FC236}">
                    <a16:creationId xmlns:a16="http://schemas.microsoft.com/office/drawing/2014/main" id="{05DA4AEE-FD59-7C4E-C95A-F7A1D9CBCF0A}"/>
                  </a:ext>
                </a:extLst>
              </p:cNvPr>
              <p:cNvSpPr>
                <a:spLocks noChangeShapeType="1"/>
              </p:cNvSpPr>
              <p:nvPr/>
            </p:nvSpPr>
            <p:spPr bwMode="auto">
              <a:xfrm>
                <a:off x="5137" y="1347"/>
                <a:ext cx="0" cy="283"/>
              </a:xfrm>
              <a:prstGeom prst="line">
                <a:avLst/>
              </a:prstGeom>
              <a:noFill/>
              <a:ln w="254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zh-CN" altLang="en-US"/>
              </a:p>
            </p:txBody>
          </p:sp>
          <p:sp>
            <p:nvSpPr>
              <p:cNvPr id="168" name="Oval 99">
                <a:extLst>
                  <a:ext uri="{FF2B5EF4-FFF2-40B4-BE49-F238E27FC236}">
                    <a16:creationId xmlns:a16="http://schemas.microsoft.com/office/drawing/2014/main" id="{3FC32F97-314F-A011-F971-8B1DB88AAC95}"/>
                  </a:ext>
                </a:extLst>
              </p:cNvPr>
              <p:cNvSpPr>
                <a:spLocks noChangeArrowheads="1"/>
              </p:cNvSpPr>
              <p:nvPr/>
            </p:nvSpPr>
            <p:spPr bwMode="auto">
              <a:xfrm>
                <a:off x="5106" y="769"/>
                <a:ext cx="58" cy="63"/>
              </a:xfrm>
              <a:prstGeom prst="ellipse">
                <a:avLst/>
              </a:prstGeom>
              <a:noFill/>
              <a:ln w="2857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69" name="Oval 100">
                <a:extLst>
                  <a:ext uri="{FF2B5EF4-FFF2-40B4-BE49-F238E27FC236}">
                    <a16:creationId xmlns:a16="http://schemas.microsoft.com/office/drawing/2014/main" id="{C9A4EE62-16BF-7118-AD71-1309A755895D}"/>
                  </a:ext>
                </a:extLst>
              </p:cNvPr>
              <p:cNvSpPr>
                <a:spLocks noChangeArrowheads="1"/>
              </p:cNvSpPr>
              <p:nvPr/>
            </p:nvSpPr>
            <p:spPr bwMode="auto">
              <a:xfrm>
                <a:off x="5108" y="1631"/>
                <a:ext cx="57" cy="63"/>
              </a:xfrm>
              <a:prstGeom prst="ellipse">
                <a:avLst/>
              </a:prstGeom>
              <a:noFill/>
              <a:ln w="2857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grpSp>
      <p:sp>
        <p:nvSpPr>
          <p:cNvPr id="3" name="灯片编号占位符 2">
            <a:extLst>
              <a:ext uri="{FF2B5EF4-FFF2-40B4-BE49-F238E27FC236}">
                <a16:creationId xmlns:a16="http://schemas.microsoft.com/office/drawing/2014/main" id="{8154D770-06B2-40AA-0D36-571DC0F9E97E}"/>
              </a:ext>
            </a:extLst>
          </p:cNvPr>
          <p:cNvSpPr>
            <a:spLocks noGrp="1"/>
          </p:cNvSpPr>
          <p:nvPr>
            <p:ph type="sldNum" sz="quarter" idx="12"/>
          </p:nvPr>
        </p:nvSpPr>
        <p:spPr/>
        <p:txBody>
          <a:bodyPr/>
          <a:lstStyle/>
          <a:p>
            <a:fld id="{392CBAA0-59E6-204E-8F03-85E5040D48B8}" type="slidenum">
              <a:rPr kumimoji="1" lang="zh-CN" altLang="en-US" smtClean="0"/>
              <a:t>27</a:t>
            </a:fld>
            <a:r>
              <a:rPr kumimoji="1" lang="en-US" altLang="zh-CN"/>
              <a:t>/132</a:t>
            </a:r>
            <a:endParaRPr kumimoji="1" lang="zh-CN" altLang="en-US" dirty="0"/>
          </a:p>
        </p:txBody>
      </p:sp>
    </p:spTree>
    <p:extLst>
      <p:ext uri="{BB962C8B-B14F-4D97-AF65-F5344CB8AC3E}">
        <p14:creationId xmlns:p14="http://schemas.microsoft.com/office/powerpoint/2010/main" val="169357250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7" presetClass="entr" presetSubtype="8" fill="hold" nodeType="clickEffect">
                                  <p:stCondLst>
                                    <p:cond delay="0"/>
                                  </p:stCondLst>
                                  <p:childTnLst>
                                    <p:set>
                                      <p:cBhvr>
                                        <p:cTn id="6" dur="1" fill="hold">
                                          <p:stCondLst>
                                            <p:cond delay="0"/>
                                          </p:stCondLst>
                                        </p:cTn>
                                        <p:tgtEl>
                                          <p:spTgt spid="39"/>
                                        </p:tgtEl>
                                        <p:attrNameLst>
                                          <p:attrName>style.visibility</p:attrName>
                                        </p:attrNameLst>
                                      </p:cBhvr>
                                      <p:to>
                                        <p:strVal val="visible"/>
                                      </p:to>
                                    </p:set>
                                    <p:anim calcmode="lin" valueType="num">
                                      <p:cBhvr>
                                        <p:cTn id="7" dur="500" fill="hold"/>
                                        <p:tgtEl>
                                          <p:spTgt spid="39"/>
                                        </p:tgtEl>
                                        <p:attrNameLst>
                                          <p:attrName>ppt_x</p:attrName>
                                        </p:attrNameLst>
                                      </p:cBhvr>
                                      <p:tavLst>
                                        <p:tav tm="0">
                                          <p:val>
                                            <p:strVal val="#ppt_x-#ppt_w/2"/>
                                          </p:val>
                                        </p:tav>
                                        <p:tav tm="100000">
                                          <p:val>
                                            <p:strVal val="#ppt_x"/>
                                          </p:val>
                                        </p:tav>
                                      </p:tavLst>
                                    </p:anim>
                                    <p:anim calcmode="lin" valueType="num">
                                      <p:cBhvr>
                                        <p:cTn id="8" dur="500" fill="hold"/>
                                        <p:tgtEl>
                                          <p:spTgt spid="39"/>
                                        </p:tgtEl>
                                        <p:attrNameLst>
                                          <p:attrName>ppt_y</p:attrName>
                                        </p:attrNameLst>
                                      </p:cBhvr>
                                      <p:tavLst>
                                        <p:tav tm="0">
                                          <p:val>
                                            <p:strVal val="#ppt_y"/>
                                          </p:val>
                                        </p:tav>
                                        <p:tav tm="100000">
                                          <p:val>
                                            <p:strVal val="#ppt_y"/>
                                          </p:val>
                                        </p:tav>
                                      </p:tavLst>
                                    </p:anim>
                                    <p:anim calcmode="lin" valueType="num">
                                      <p:cBhvr>
                                        <p:cTn id="9" dur="500" fill="hold"/>
                                        <p:tgtEl>
                                          <p:spTgt spid="39"/>
                                        </p:tgtEl>
                                        <p:attrNameLst>
                                          <p:attrName>ppt_w</p:attrName>
                                        </p:attrNameLst>
                                      </p:cBhvr>
                                      <p:tavLst>
                                        <p:tav tm="0">
                                          <p:val>
                                            <p:fltVal val="0"/>
                                          </p:val>
                                        </p:tav>
                                        <p:tav tm="100000">
                                          <p:val>
                                            <p:strVal val="#ppt_w"/>
                                          </p:val>
                                        </p:tav>
                                      </p:tavLst>
                                    </p:anim>
                                    <p:anim calcmode="lin" valueType="num">
                                      <p:cBhvr>
                                        <p:cTn id="10" dur="500" fill="hold"/>
                                        <p:tgtEl>
                                          <p:spTgt spid="39"/>
                                        </p:tgtEl>
                                        <p:attrNameLst>
                                          <p:attrName>ppt_h</p:attrName>
                                        </p:attrNameLst>
                                      </p:cBhvr>
                                      <p:tavLst>
                                        <p:tav tm="0">
                                          <p:val>
                                            <p:strVal val="#ppt_h"/>
                                          </p:val>
                                        </p:tav>
                                        <p:tav tm="100000">
                                          <p:val>
                                            <p:strVal val="#ppt_h"/>
                                          </p:val>
                                        </p:tav>
                                      </p:tavLst>
                                    </p:anim>
                                  </p:childTnLst>
                                </p:cTn>
                              </p:par>
                            </p:childTnLst>
                          </p:cTn>
                        </p:par>
                        <p:par>
                          <p:cTn id="11" fill="hold">
                            <p:stCondLst>
                              <p:cond delay="500"/>
                            </p:stCondLst>
                            <p:childTnLst>
                              <p:par>
                                <p:cTn id="12" presetID="12" presetClass="entr" presetSubtype="4" fill="hold" grpId="0" nodeType="afterEffect">
                                  <p:stCondLst>
                                    <p:cond delay="0"/>
                                  </p:stCondLst>
                                  <p:childTnLst>
                                    <p:set>
                                      <p:cBhvr>
                                        <p:cTn id="13" dur="1" fill="hold">
                                          <p:stCondLst>
                                            <p:cond delay="0"/>
                                          </p:stCondLst>
                                        </p:cTn>
                                        <p:tgtEl>
                                          <p:spTgt spid="148"/>
                                        </p:tgtEl>
                                        <p:attrNameLst>
                                          <p:attrName>style.visibility</p:attrName>
                                        </p:attrNameLst>
                                      </p:cBhvr>
                                      <p:to>
                                        <p:strVal val="visible"/>
                                      </p:to>
                                    </p:set>
                                    <p:anim calcmode="lin" valueType="num">
                                      <p:cBhvr additive="base">
                                        <p:cTn id="14" dur="500"/>
                                        <p:tgtEl>
                                          <p:spTgt spid="148"/>
                                        </p:tgtEl>
                                        <p:attrNameLst>
                                          <p:attrName>ppt_y</p:attrName>
                                        </p:attrNameLst>
                                      </p:cBhvr>
                                      <p:tavLst>
                                        <p:tav tm="0">
                                          <p:val>
                                            <p:strVal val="#ppt_y+#ppt_h*1.125000"/>
                                          </p:val>
                                        </p:tav>
                                        <p:tav tm="100000">
                                          <p:val>
                                            <p:strVal val="#ppt_y"/>
                                          </p:val>
                                        </p:tav>
                                      </p:tavLst>
                                    </p:anim>
                                    <p:animEffect transition="in" filter="wipe(up)">
                                      <p:cBhvr>
                                        <p:cTn id="15" dur="500"/>
                                        <p:tgtEl>
                                          <p:spTgt spid="148"/>
                                        </p:tgtEl>
                                      </p:cBhvr>
                                    </p:animEffect>
                                  </p:childTnLst>
                                </p:cTn>
                              </p:par>
                            </p:childTnLst>
                          </p:cTn>
                        </p:par>
                        <p:par>
                          <p:cTn id="16" fill="hold">
                            <p:stCondLst>
                              <p:cond delay="1000"/>
                            </p:stCondLst>
                            <p:childTnLst>
                              <p:par>
                                <p:cTn id="17" presetID="12" presetClass="entr" presetSubtype="4" fill="hold" grpId="0" nodeType="afterEffect">
                                  <p:stCondLst>
                                    <p:cond delay="0"/>
                                  </p:stCondLst>
                                  <p:childTnLst>
                                    <p:set>
                                      <p:cBhvr>
                                        <p:cTn id="18" dur="1" fill="hold">
                                          <p:stCondLst>
                                            <p:cond delay="0"/>
                                          </p:stCondLst>
                                        </p:cTn>
                                        <p:tgtEl>
                                          <p:spTgt spid="147"/>
                                        </p:tgtEl>
                                        <p:attrNameLst>
                                          <p:attrName>style.visibility</p:attrName>
                                        </p:attrNameLst>
                                      </p:cBhvr>
                                      <p:to>
                                        <p:strVal val="visible"/>
                                      </p:to>
                                    </p:set>
                                    <p:anim calcmode="lin" valueType="num">
                                      <p:cBhvr additive="base">
                                        <p:cTn id="19" dur="500"/>
                                        <p:tgtEl>
                                          <p:spTgt spid="147"/>
                                        </p:tgtEl>
                                        <p:attrNameLst>
                                          <p:attrName>ppt_y</p:attrName>
                                        </p:attrNameLst>
                                      </p:cBhvr>
                                      <p:tavLst>
                                        <p:tav tm="0">
                                          <p:val>
                                            <p:strVal val="#ppt_y+#ppt_h*1.125000"/>
                                          </p:val>
                                        </p:tav>
                                        <p:tav tm="100000">
                                          <p:val>
                                            <p:strVal val="#ppt_y"/>
                                          </p:val>
                                        </p:tav>
                                      </p:tavLst>
                                    </p:anim>
                                    <p:animEffect transition="in" filter="wipe(up)">
                                      <p:cBhvr>
                                        <p:cTn id="20" dur="500"/>
                                        <p:tgtEl>
                                          <p:spTgt spid="147"/>
                                        </p:tgtEl>
                                      </p:cBhvr>
                                    </p:animEffect>
                                  </p:childTnLst>
                                </p:cTn>
                              </p:par>
                            </p:childTnLst>
                          </p:cTn>
                        </p:par>
                        <p:par>
                          <p:cTn id="21" fill="hold">
                            <p:stCondLst>
                              <p:cond delay="1500"/>
                            </p:stCondLst>
                            <p:childTnLst>
                              <p:par>
                                <p:cTn id="22" presetID="12" presetClass="entr" presetSubtype="8" fill="hold" grpId="0" nodeType="afterEffect">
                                  <p:stCondLst>
                                    <p:cond delay="0"/>
                                  </p:stCondLst>
                                  <p:childTnLst>
                                    <p:set>
                                      <p:cBhvr>
                                        <p:cTn id="23" dur="1" fill="hold">
                                          <p:stCondLst>
                                            <p:cond delay="0"/>
                                          </p:stCondLst>
                                        </p:cTn>
                                        <p:tgtEl>
                                          <p:spTgt spid="149"/>
                                        </p:tgtEl>
                                        <p:attrNameLst>
                                          <p:attrName>style.visibility</p:attrName>
                                        </p:attrNameLst>
                                      </p:cBhvr>
                                      <p:to>
                                        <p:strVal val="visible"/>
                                      </p:to>
                                    </p:set>
                                    <p:anim calcmode="lin" valueType="num">
                                      <p:cBhvr additive="base">
                                        <p:cTn id="24" dur="500"/>
                                        <p:tgtEl>
                                          <p:spTgt spid="149"/>
                                        </p:tgtEl>
                                        <p:attrNameLst>
                                          <p:attrName>ppt_x</p:attrName>
                                        </p:attrNameLst>
                                      </p:cBhvr>
                                      <p:tavLst>
                                        <p:tav tm="0">
                                          <p:val>
                                            <p:strVal val="#ppt_x-#ppt_w*1.125000"/>
                                          </p:val>
                                        </p:tav>
                                        <p:tav tm="100000">
                                          <p:val>
                                            <p:strVal val="#ppt_x"/>
                                          </p:val>
                                        </p:tav>
                                      </p:tavLst>
                                    </p:anim>
                                    <p:animEffect transition="in" filter="wipe(right)">
                                      <p:cBhvr>
                                        <p:cTn id="25" dur="500"/>
                                        <p:tgtEl>
                                          <p:spTgt spid="149"/>
                                        </p:tgtEl>
                                      </p:cBhvr>
                                    </p:animEffect>
                                  </p:childTnLst>
                                </p:cTn>
                              </p:par>
                            </p:childTnLst>
                          </p:cTn>
                        </p:par>
                      </p:childTnLst>
                    </p:cTn>
                  </p:par>
                  <p:par>
                    <p:cTn id="26" fill="hold">
                      <p:stCondLst>
                        <p:cond delay="indefinite"/>
                      </p:stCondLst>
                      <p:childTnLst>
                        <p:par>
                          <p:cTn id="27" fill="hold">
                            <p:stCondLst>
                              <p:cond delay="0"/>
                            </p:stCondLst>
                            <p:childTnLst>
                              <p:par>
                                <p:cTn id="28" presetID="22" presetClass="entr" presetSubtype="8" fill="hold" nodeType="clickEffect">
                                  <p:stCondLst>
                                    <p:cond delay="0"/>
                                  </p:stCondLst>
                                  <p:childTnLst>
                                    <p:set>
                                      <p:cBhvr>
                                        <p:cTn id="29" dur="1" fill="hold">
                                          <p:stCondLst>
                                            <p:cond delay="0"/>
                                          </p:stCondLst>
                                        </p:cTn>
                                        <p:tgtEl>
                                          <p:spTgt spid="6"/>
                                        </p:tgtEl>
                                        <p:attrNameLst>
                                          <p:attrName>style.visibility</p:attrName>
                                        </p:attrNameLst>
                                      </p:cBhvr>
                                      <p:to>
                                        <p:strVal val="visible"/>
                                      </p:to>
                                    </p:set>
                                    <p:animEffect transition="in" filter="wipe(left)">
                                      <p:cBhvr>
                                        <p:cTn id="30"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7" grpId="0" autoUpdateAnimBg="0"/>
      <p:bldP spid="148" grpId="0" autoUpdateAnimBg="0"/>
      <p:bldP spid="149" grpId="0" autoUpdateAnimBg="0"/>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标题 3">
            <a:extLst>
              <a:ext uri="{FF2B5EF4-FFF2-40B4-BE49-F238E27FC236}">
                <a16:creationId xmlns:a16="http://schemas.microsoft.com/office/drawing/2014/main" id="{A3557054-D826-9F4E-A18F-AE9DEA5A0C65}"/>
              </a:ext>
            </a:extLst>
          </p:cNvPr>
          <p:cNvSpPr>
            <a:spLocks noGrp="1"/>
          </p:cNvSpPr>
          <p:nvPr>
            <p:ph type="title"/>
          </p:nvPr>
        </p:nvSpPr>
        <p:spPr/>
        <p:txBody>
          <a:bodyPr>
            <a:normAutofit/>
          </a:bodyPr>
          <a:lstStyle/>
          <a:p>
            <a:r>
              <a:rPr kumimoji="1" lang="en-US" altLang="zh-CN" dirty="0"/>
              <a:t>1.2</a:t>
            </a:r>
            <a:r>
              <a:rPr kumimoji="1" lang="zh-CN" altLang="en-US" dirty="0"/>
              <a:t> 半导体三极管的开关特性</a:t>
            </a:r>
          </a:p>
        </p:txBody>
      </p:sp>
      <mc:AlternateContent xmlns:mc="http://schemas.openxmlformats.org/markup-compatibility/2006" xmlns:a14="http://schemas.microsoft.com/office/drawing/2010/main">
        <mc:Choice Requires="a14">
          <p:sp>
            <p:nvSpPr>
              <p:cNvPr id="120" name="Text Box 96">
                <a:extLst>
                  <a:ext uri="{FF2B5EF4-FFF2-40B4-BE49-F238E27FC236}">
                    <a16:creationId xmlns:a16="http://schemas.microsoft.com/office/drawing/2014/main" id="{07F80B00-0D4D-032C-3B24-853DCEED6A0D}"/>
                  </a:ext>
                </a:extLst>
              </p:cNvPr>
              <p:cNvSpPr txBox="1">
                <a:spLocks noChangeArrowheads="1"/>
              </p:cNvSpPr>
              <p:nvPr/>
            </p:nvSpPr>
            <p:spPr bwMode="auto">
              <a:xfrm>
                <a:off x="609966" y="1751602"/>
                <a:ext cx="4229101" cy="577338"/>
              </a:xfrm>
              <a:prstGeom prst="rect">
                <a:avLst/>
              </a:prstGeom>
              <a:noFill/>
              <a:ln>
                <a:noFill/>
              </a:ln>
              <a:effectLst/>
              <a:extLst>
                <a:ext uri="{909E8E84-426E-40DD-AFC4-6F175D3DCCD1}">
                  <a14:hiddenFill>
                    <a:solidFill>
                      <a:schemeClr val="accent1"/>
                    </a:solidFill>
                  </a14:hiddenFill>
                </a:ext>
                <a:ext uri="{91240B29-F687-4F45-9708-019B960494DF}">
                  <a14:hiddenLine w="9525">
                    <a:solidFill>
                      <a:schemeClr val="tx1"/>
                    </a:solidFill>
                    <a:miter lim="800000"/>
                    <a:headEnd/>
                    <a:tailEnd/>
                  </a14:hiddenLine>
                </a:ext>
                <a:ext uri="{AF507438-7753-43E0-B8FC-AC1667EBCBE1}">
                  <a14:hiddenEffects>
                    <a:effectLst>
                      <a:outerShdw dist="35921" dir="2700000" algn="ctr" rotWithShape="0">
                        <a:schemeClr val="bg2"/>
                      </a:outerShdw>
                    </a:effectLst>
                  </a14:hiddenEffects>
                </a:ext>
              </a:extLst>
            </p:spPr>
            <p:txBody>
              <a:bodyPr wrap="squar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r>
                  <a:rPr lang="zh-CN" altLang="en-US" dirty="0">
                    <a:solidFill>
                      <a:srgbClr val="FF0066"/>
                    </a:solidFill>
                  </a:rPr>
                  <a:t>输出特性</a:t>
                </a:r>
                <a14:m>
                  <m:oMath xmlns:m="http://schemas.openxmlformats.org/officeDocument/2006/math">
                    <m:r>
                      <a:rPr lang="zh-CN" altLang="en-US" b="1" i="0" smtClean="0">
                        <a:solidFill>
                          <a:srgbClr val="FF0066"/>
                        </a:solidFill>
                        <a:latin typeface="Cambria Math" panose="02040503050406030204" pitchFamily="18" charset="0"/>
                      </a:rPr>
                      <m:t> </m:t>
                    </m:r>
                    <m:sSub>
                      <m:sSubPr>
                        <m:ctrlPr>
                          <a:rPr lang="en-US" altLang="zh-CN" b="0" i="1" smtClean="0">
                            <a:solidFill>
                              <a:srgbClr val="FF0066"/>
                            </a:solidFill>
                            <a:latin typeface="Cambria Math" panose="02040503050406030204" pitchFamily="18" charset="0"/>
                          </a:rPr>
                        </m:ctrlPr>
                      </m:sSubPr>
                      <m:e>
                        <m:r>
                          <a:rPr lang="en-US" altLang="zh-CN" b="0" i="1" smtClean="0">
                            <a:solidFill>
                              <a:srgbClr val="FF0066"/>
                            </a:solidFill>
                            <a:latin typeface="Cambria Math" panose="02040503050406030204" pitchFamily="18" charset="0"/>
                          </a:rPr>
                          <m:t>𝑖</m:t>
                        </m:r>
                      </m:e>
                      <m:sub>
                        <m:r>
                          <a:rPr lang="en-US" altLang="zh-CN" b="0" i="1" smtClean="0">
                            <a:solidFill>
                              <a:srgbClr val="FF0066"/>
                            </a:solidFill>
                            <a:latin typeface="Cambria Math" panose="02040503050406030204" pitchFamily="18" charset="0"/>
                          </a:rPr>
                          <m:t>𝐶</m:t>
                        </m:r>
                      </m:sub>
                    </m:sSub>
                    <m:r>
                      <a:rPr lang="en-US" altLang="zh-CN" b="0" i="1" smtClean="0">
                        <a:solidFill>
                          <a:srgbClr val="FF0066"/>
                        </a:solidFill>
                        <a:latin typeface="Cambria Math" panose="02040503050406030204" pitchFamily="18" charset="0"/>
                      </a:rPr>
                      <m:t>=</m:t>
                    </m:r>
                    <m:r>
                      <a:rPr lang="en-US" altLang="zh-CN" b="0" i="1" smtClean="0">
                        <a:solidFill>
                          <a:srgbClr val="FF0066"/>
                        </a:solidFill>
                        <a:latin typeface="Cambria Math" panose="02040503050406030204" pitchFamily="18" charset="0"/>
                      </a:rPr>
                      <m:t>𝑓</m:t>
                    </m:r>
                    <m:d>
                      <m:dPr>
                        <m:ctrlPr>
                          <a:rPr lang="en-US" altLang="zh-CN" b="0" i="1" smtClean="0">
                            <a:solidFill>
                              <a:srgbClr val="FF0066"/>
                            </a:solidFill>
                            <a:latin typeface="Cambria Math" panose="02040503050406030204" pitchFamily="18" charset="0"/>
                          </a:rPr>
                        </m:ctrlPr>
                      </m:dPr>
                      <m:e>
                        <m:sSub>
                          <m:sSubPr>
                            <m:ctrlPr>
                              <a:rPr lang="en-US" altLang="zh-CN" b="0" i="1" smtClean="0">
                                <a:solidFill>
                                  <a:srgbClr val="FF0066"/>
                                </a:solidFill>
                                <a:latin typeface="Cambria Math" panose="02040503050406030204" pitchFamily="18" charset="0"/>
                              </a:rPr>
                            </m:ctrlPr>
                          </m:sSubPr>
                          <m:e>
                            <m:r>
                              <a:rPr lang="en-US" altLang="zh-CN" b="0" i="1" smtClean="0">
                                <a:solidFill>
                                  <a:srgbClr val="FF0066"/>
                                </a:solidFill>
                                <a:latin typeface="Cambria Math" panose="02040503050406030204" pitchFamily="18" charset="0"/>
                              </a:rPr>
                              <m:t>𝑢</m:t>
                            </m:r>
                          </m:e>
                          <m:sub>
                            <m:r>
                              <a:rPr lang="en-US" altLang="zh-CN" b="0" i="1" smtClean="0">
                                <a:solidFill>
                                  <a:srgbClr val="FF0066"/>
                                </a:solidFill>
                                <a:latin typeface="Cambria Math" panose="02040503050406030204" pitchFamily="18" charset="0"/>
                              </a:rPr>
                              <m:t>𝐶𝐸</m:t>
                            </m:r>
                          </m:sub>
                        </m:sSub>
                      </m:e>
                    </m:d>
                    <m:sSub>
                      <m:sSubPr>
                        <m:ctrlPr>
                          <a:rPr lang="en-US" altLang="zh-CN" b="0" i="1" smtClean="0">
                            <a:solidFill>
                              <a:srgbClr val="FF0066"/>
                            </a:solidFill>
                            <a:latin typeface="Cambria Math" panose="02040503050406030204" pitchFamily="18" charset="0"/>
                          </a:rPr>
                        </m:ctrlPr>
                      </m:sSubPr>
                      <m:e>
                        <m:d>
                          <m:dPr>
                            <m:begChr m:val=""/>
                            <m:endChr m:val="|"/>
                            <m:ctrlPr>
                              <a:rPr lang="en-US" altLang="zh-CN" b="0" i="1" smtClean="0">
                                <a:solidFill>
                                  <a:srgbClr val="FF0066"/>
                                </a:solidFill>
                                <a:latin typeface="Cambria Math" panose="02040503050406030204" pitchFamily="18" charset="0"/>
                              </a:rPr>
                            </m:ctrlPr>
                          </m:dPr>
                          <m:e>
                            <m:r>
                              <a:rPr lang="zh-CN" altLang="en-US" b="0">
                                <a:latin typeface="Cambria Math" panose="02040503050406030204" pitchFamily="18" charset="0"/>
                              </a:rPr>
                              <m:t>​</m:t>
                            </m:r>
                          </m:e>
                        </m:d>
                      </m:e>
                      <m:sub>
                        <m:sSub>
                          <m:sSubPr>
                            <m:ctrlPr>
                              <a:rPr lang="en-US" altLang="zh-CN" b="0" i="1" smtClean="0">
                                <a:solidFill>
                                  <a:srgbClr val="FF0066"/>
                                </a:solidFill>
                                <a:latin typeface="Cambria Math" panose="02040503050406030204" pitchFamily="18" charset="0"/>
                              </a:rPr>
                            </m:ctrlPr>
                          </m:sSubPr>
                          <m:e>
                            <m:r>
                              <a:rPr lang="en-US" altLang="zh-CN" b="0" i="1" smtClean="0">
                                <a:solidFill>
                                  <a:srgbClr val="FF0066"/>
                                </a:solidFill>
                                <a:latin typeface="Cambria Math" panose="02040503050406030204" pitchFamily="18" charset="0"/>
                              </a:rPr>
                              <m:t>𝑖</m:t>
                            </m:r>
                          </m:e>
                          <m:sub>
                            <m:r>
                              <a:rPr lang="en-US" altLang="zh-CN" b="0" i="1" smtClean="0">
                                <a:solidFill>
                                  <a:srgbClr val="FF0066"/>
                                </a:solidFill>
                                <a:latin typeface="Cambria Math" panose="02040503050406030204" pitchFamily="18" charset="0"/>
                              </a:rPr>
                              <m:t>𝐵</m:t>
                            </m:r>
                          </m:sub>
                        </m:sSub>
                      </m:sub>
                    </m:sSub>
                  </m:oMath>
                </a14:m>
                <a:endParaRPr lang="zh-CN" altLang="en-US" b="0" dirty="0">
                  <a:solidFill>
                    <a:srgbClr val="FF0066"/>
                  </a:solidFill>
                </a:endParaRPr>
              </a:p>
            </p:txBody>
          </p:sp>
        </mc:Choice>
        <mc:Fallback xmlns="">
          <p:sp>
            <p:nvSpPr>
              <p:cNvPr id="120" name="Text Box 96">
                <a:extLst>
                  <a:ext uri="{FF2B5EF4-FFF2-40B4-BE49-F238E27FC236}">
                    <a16:creationId xmlns:a16="http://schemas.microsoft.com/office/drawing/2014/main" id="{07F80B00-0D4D-032C-3B24-853DCEED6A0D}"/>
                  </a:ext>
                </a:extLst>
              </p:cNvPr>
              <p:cNvSpPr txBox="1">
                <a:spLocks noRot="1" noChangeAspect="1" noMove="1" noResize="1" noEditPoints="1" noAdjustHandles="1" noChangeArrowheads="1" noChangeShapeType="1" noTextEdit="1"/>
              </p:cNvSpPr>
              <p:nvPr/>
            </p:nvSpPr>
            <p:spPr bwMode="auto">
              <a:xfrm>
                <a:off x="609966" y="1751602"/>
                <a:ext cx="4229101" cy="577338"/>
              </a:xfrm>
              <a:prstGeom prst="rect">
                <a:avLst/>
              </a:prstGeom>
              <a:blipFill>
                <a:blip r:embed="rId2"/>
                <a:stretch>
                  <a:fillRect t="-112766" b="-163830"/>
                </a:stretch>
              </a:blip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r>
                  <a:rPr lang="zh-CN" altLang="en-US">
                    <a:noFill/>
                  </a:rPr>
                  <a:t> </a:t>
                </a:r>
              </a:p>
            </p:txBody>
          </p:sp>
        </mc:Fallback>
      </mc:AlternateContent>
      <p:sp>
        <p:nvSpPr>
          <p:cNvPr id="32" name="Text Box 3">
            <a:extLst>
              <a:ext uri="{FF2B5EF4-FFF2-40B4-BE49-F238E27FC236}">
                <a16:creationId xmlns:a16="http://schemas.microsoft.com/office/drawing/2014/main" id="{E6D80A3F-2769-87DE-2FFD-961922C75341}"/>
              </a:ext>
            </a:extLst>
          </p:cNvPr>
          <p:cNvSpPr txBox="1">
            <a:spLocks noChangeArrowheads="1"/>
          </p:cNvSpPr>
          <p:nvPr/>
        </p:nvSpPr>
        <p:spPr bwMode="auto">
          <a:xfrm>
            <a:off x="-18317" y="919961"/>
            <a:ext cx="12192000"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zh-CN" altLang="en-US" dirty="0">
                <a:solidFill>
                  <a:srgbClr val="0033CC"/>
                </a:solidFill>
              </a:rPr>
              <a:t>一、静态特性（</a:t>
            </a:r>
            <a:r>
              <a:rPr lang="zh-CN" altLang="en-US" dirty="0">
                <a:solidFill>
                  <a:srgbClr val="FE0567"/>
                </a:solidFill>
              </a:rPr>
              <a:t>电流控制型</a:t>
            </a:r>
            <a:r>
              <a:rPr lang="zh-CN" altLang="en-US" dirty="0">
                <a:solidFill>
                  <a:srgbClr val="0033CC"/>
                </a:solidFill>
              </a:rPr>
              <a:t>）</a:t>
            </a:r>
            <a:r>
              <a:rPr lang="en-US" altLang="zh-CN" dirty="0">
                <a:solidFill>
                  <a:srgbClr val="0033CC"/>
                </a:solidFill>
              </a:rPr>
              <a:t>	</a:t>
            </a:r>
            <a:endParaRPr lang="zh-CN" altLang="en-US" dirty="0">
              <a:solidFill>
                <a:srgbClr val="0033CC"/>
              </a:solidFill>
            </a:endParaRPr>
          </a:p>
        </p:txBody>
      </p:sp>
      <p:grpSp>
        <p:nvGrpSpPr>
          <p:cNvPr id="8" name="组合 7">
            <a:extLst>
              <a:ext uri="{FF2B5EF4-FFF2-40B4-BE49-F238E27FC236}">
                <a16:creationId xmlns:a16="http://schemas.microsoft.com/office/drawing/2014/main" id="{C87CFA99-EEB7-6FFA-5849-01A47F624B99}"/>
              </a:ext>
            </a:extLst>
          </p:cNvPr>
          <p:cNvGrpSpPr/>
          <p:nvPr/>
        </p:nvGrpSpPr>
        <p:grpSpPr>
          <a:xfrm>
            <a:off x="119897" y="2593723"/>
            <a:ext cx="6169025" cy="3738563"/>
            <a:chOff x="308810" y="2593723"/>
            <a:chExt cx="6169025" cy="3738563"/>
          </a:xfrm>
        </p:grpSpPr>
        <p:grpSp>
          <p:nvGrpSpPr>
            <p:cNvPr id="39" name="Group 117">
              <a:extLst>
                <a:ext uri="{FF2B5EF4-FFF2-40B4-BE49-F238E27FC236}">
                  <a16:creationId xmlns:a16="http://schemas.microsoft.com/office/drawing/2014/main" id="{60526D1F-6D36-032B-25E9-C1204F5E9E83}"/>
                </a:ext>
              </a:extLst>
            </p:cNvPr>
            <p:cNvGrpSpPr>
              <a:grpSpLocks/>
            </p:cNvGrpSpPr>
            <p:nvPr/>
          </p:nvGrpSpPr>
          <p:grpSpPr bwMode="auto">
            <a:xfrm>
              <a:off x="308810" y="2593723"/>
              <a:ext cx="6169025" cy="3738563"/>
              <a:chOff x="1874" y="1747"/>
              <a:chExt cx="3886" cy="2355"/>
            </a:xfrm>
          </p:grpSpPr>
          <p:grpSp>
            <p:nvGrpSpPr>
              <p:cNvPr id="40" name="Group 18">
                <a:extLst>
                  <a:ext uri="{FF2B5EF4-FFF2-40B4-BE49-F238E27FC236}">
                    <a16:creationId xmlns:a16="http://schemas.microsoft.com/office/drawing/2014/main" id="{7C68ECCB-71BA-5833-B81B-B1CF6E356BAA}"/>
                  </a:ext>
                </a:extLst>
              </p:cNvPr>
              <p:cNvGrpSpPr>
                <a:grpSpLocks/>
              </p:cNvGrpSpPr>
              <p:nvPr/>
            </p:nvGrpSpPr>
            <p:grpSpPr bwMode="auto">
              <a:xfrm>
                <a:off x="2686" y="1819"/>
                <a:ext cx="2170" cy="2076"/>
                <a:chOff x="1609" y="661"/>
                <a:chExt cx="2403" cy="2406"/>
              </a:xfrm>
            </p:grpSpPr>
            <p:sp>
              <p:nvSpPr>
                <p:cNvPr id="131" name="Line 19">
                  <a:extLst>
                    <a:ext uri="{FF2B5EF4-FFF2-40B4-BE49-F238E27FC236}">
                      <a16:creationId xmlns:a16="http://schemas.microsoft.com/office/drawing/2014/main" id="{95F1795C-31CC-4A4D-2641-F02EA819554B}"/>
                    </a:ext>
                  </a:extLst>
                </p:cNvPr>
                <p:cNvSpPr>
                  <a:spLocks noChangeShapeType="1"/>
                </p:cNvSpPr>
                <p:nvPr/>
              </p:nvSpPr>
              <p:spPr bwMode="auto">
                <a:xfrm>
                  <a:off x="1609" y="3067"/>
                  <a:ext cx="2403" cy="0"/>
                </a:xfrm>
                <a:prstGeom prst="line">
                  <a:avLst/>
                </a:prstGeom>
                <a:noFill/>
                <a:ln w="25400">
                  <a:solidFill>
                    <a:schemeClr val="tx1"/>
                  </a:solidFill>
                  <a:round/>
                  <a:headEnd/>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32" name="Line 20">
                  <a:extLst>
                    <a:ext uri="{FF2B5EF4-FFF2-40B4-BE49-F238E27FC236}">
                      <a16:creationId xmlns:a16="http://schemas.microsoft.com/office/drawing/2014/main" id="{89823D71-B2F5-DE4B-6E90-0D0F4178E911}"/>
                    </a:ext>
                  </a:extLst>
                </p:cNvPr>
                <p:cNvSpPr>
                  <a:spLocks noChangeShapeType="1"/>
                </p:cNvSpPr>
                <p:nvPr/>
              </p:nvSpPr>
              <p:spPr bwMode="auto">
                <a:xfrm flipV="1">
                  <a:off x="1609" y="661"/>
                  <a:ext cx="0" cy="2403"/>
                </a:xfrm>
                <a:prstGeom prst="line">
                  <a:avLst/>
                </a:prstGeom>
                <a:noFill/>
                <a:ln w="25400">
                  <a:solidFill>
                    <a:schemeClr val="tx1"/>
                  </a:solidFill>
                  <a:round/>
                  <a:headEnd/>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33" name="Line 21">
                  <a:extLst>
                    <a:ext uri="{FF2B5EF4-FFF2-40B4-BE49-F238E27FC236}">
                      <a16:creationId xmlns:a16="http://schemas.microsoft.com/office/drawing/2014/main" id="{C1D51594-B01F-1B1F-CFF2-FEB61C4B6037}"/>
                    </a:ext>
                  </a:extLst>
                </p:cNvPr>
                <p:cNvSpPr>
                  <a:spLocks noChangeShapeType="1"/>
                </p:cNvSpPr>
                <p:nvPr/>
              </p:nvSpPr>
              <p:spPr bwMode="auto">
                <a:xfrm flipV="1">
                  <a:off x="1610" y="1389"/>
                  <a:ext cx="181" cy="1678"/>
                </a:xfrm>
                <a:prstGeom prst="line">
                  <a:avLst/>
                </a:prstGeom>
                <a:noFill/>
                <a:ln w="38100">
                  <a:solidFill>
                    <a:schemeClr val="tx1"/>
                  </a:solidFill>
                  <a:round/>
                  <a:headEnd/>
                  <a:tailEnd type="non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34" name="Line 22">
                  <a:extLst>
                    <a:ext uri="{FF2B5EF4-FFF2-40B4-BE49-F238E27FC236}">
                      <a16:creationId xmlns:a16="http://schemas.microsoft.com/office/drawing/2014/main" id="{C707BF69-BDD0-DDA9-35EA-B3CEBE17AEF8}"/>
                    </a:ext>
                  </a:extLst>
                </p:cNvPr>
                <p:cNvSpPr>
                  <a:spLocks noChangeShapeType="1"/>
                </p:cNvSpPr>
                <p:nvPr/>
              </p:nvSpPr>
              <p:spPr bwMode="auto">
                <a:xfrm rot="21469020" flipV="1">
                  <a:off x="1927" y="1114"/>
                  <a:ext cx="1225" cy="28"/>
                </a:xfrm>
                <a:prstGeom prst="line">
                  <a:avLst/>
                </a:prstGeom>
                <a:noFill/>
                <a:ln w="38100">
                  <a:solidFill>
                    <a:schemeClr val="tx1"/>
                  </a:solidFill>
                  <a:round/>
                  <a:headEnd/>
                  <a:tailEnd type="non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35" name="Freeform 23">
                  <a:extLst>
                    <a:ext uri="{FF2B5EF4-FFF2-40B4-BE49-F238E27FC236}">
                      <a16:creationId xmlns:a16="http://schemas.microsoft.com/office/drawing/2014/main" id="{A6283C81-6638-C3B1-6105-097D1EECBA3E}"/>
                    </a:ext>
                  </a:extLst>
                </p:cNvPr>
                <p:cNvSpPr>
                  <a:spLocks/>
                </p:cNvSpPr>
                <p:nvPr/>
              </p:nvSpPr>
              <p:spPr bwMode="auto">
                <a:xfrm>
                  <a:off x="1791" y="1165"/>
                  <a:ext cx="136" cy="227"/>
                </a:xfrm>
                <a:custGeom>
                  <a:avLst/>
                  <a:gdLst>
                    <a:gd name="T0" fmla="*/ 0 w 136"/>
                    <a:gd name="T1" fmla="*/ 227 h 227"/>
                    <a:gd name="T2" fmla="*/ 26 w 136"/>
                    <a:gd name="T3" fmla="*/ 79 h 227"/>
                    <a:gd name="T4" fmla="*/ 136 w 136"/>
                    <a:gd name="T5" fmla="*/ 0 h 227"/>
                    <a:gd name="T6" fmla="*/ 0 60000 65536"/>
                    <a:gd name="T7" fmla="*/ 0 60000 65536"/>
                    <a:gd name="T8" fmla="*/ 0 60000 65536"/>
                  </a:gdLst>
                  <a:ahLst/>
                  <a:cxnLst>
                    <a:cxn ang="T6">
                      <a:pos x="T0" y="T1"/>
                    </a:cxn>
                    <a:cxn ang="T7">
                      <a:pos x="T2" y="T3"/>
                    </a:cxn>
                    <a:cxn ang="T8">
                      <a:pos x="T4" y="T5"/>
                    </a:cxn>
                  </a:cxnLst>
                  <a:rect l="0" t="0" r="r" b="b"/>
                  <a:pathLst>
                    <a:path w="136" h="227">
                      <a:moveTo>
                        <a:pt x="0" y="227"/>
                      </a:moveTo>
                      <a:cubicBezTo>
                        <a:pt x="4" y="202"/>
                        <a:pt x="3" y="117"/>
                        <a:pt x="26" y="79"/>
                      </a:cubicBezTo>
                      <a:cubicBezTo>
                        <a:pt x="49" y="41"/>
                        <a:pt x="113" y="16"/>
                        <a:pt x="136" y="0"/>
                      </a:cubicBezTo>
                    </a:path>
                  </a:pathLst>
                </a:custGeom>
                <a:noFill/>
                <a:ln w="38100" cap="flat" cmpd="sng">
                  <a:solidFill>
                    <a:schemeClr val="tx1"/>
                  </a:solidFill>
                  <a:prstDash val="solid"/>
                  <a:round/>
                  <a:headEnd type="none" w="med" len="med"/>
                  <a:tailEnd type="none" w="med" len="lg"/>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36" name="Line 24">
                  <a:extLst>
                    <a:ext uri="{FF2B5EF4-FFF2-40B4-BE49-F238E27FC236}">
                      <a16:creationId xmlns:a16="http://schemas.microsoft.com/office/drawing/2014/main" id="{145070DB-B27C-FB66-CB12-6B3233FCBEC3}"/>
                    </a:ext>
                  </a:extLst>
                </p:cNvPr>
                <p:cNvSpPr>
                  <a:spLocks noChangeShapeType="1"/>
                </p:cNvSpPr>
                <p:nvPr/>
              </p:nvSpPr>
              <p:spPr bwMode="auto">
                <a:xfrm flipV="1">
                  <a:off x="1939" y="1480"/>
                  <a:ext cx="1259" cy="96"/>
                </a:xfrm>
                <a:prstGeom prst="line">
                  <a:avLst/>
                </a:prstGeom>
                <a:noFill/>
                <a:ln w="38100">
                  <a:solidFill>
                    <a:schemeClr val="tx1"/>
                  </a:solidFill>
                  <a:round/>
                  <a:headEnd/>
                  <a:tailEnd type="non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37" name="Freeform 25">
                  <a:extLst>
                    <a:ext uri="{FF2B5EF4-FFF2-40B4-BE49-F238E27FC236}">
                      <a16:creationId xmlns:a16="http://schemas.microsoft.com/office/drawing/2014/main" id="{91F0DE24-1ACC-5354-02FE-782C7BF7618C}"/>
                    </a:ext>
                  </a:extLst>
                </p:cNvPr>
                <p:cNvSpPr>
                  <a:spLocks/>
                </p:cNvSpPr>
                <p:nvPr/>
              </p:nvSpPr>
              <p:spPr bwMode="auto">
                <a:xfrm>
                  <a:off x="1752" y="1570"/>
                  <a:ext cx="227" cy="182"/>
                </a:xfrm>
                <a:custGeom>
                  <a:avLst/>
                  <a:gdLst>
                    <a:gd name="T0" fmla="*/ 0 w 227"/>
                    <a:gd name="T1" fmla="*/ 182 h 182"/>
                    <a:gd name="T2" fmla="*/ 45 w 227"/>
                    <a:gd name="T3" fmla="*/ 46 h 182"/>
                    <a:gd name="T4" fmla="*/ 227 w 227"/>
                    <a:gd name="T5" fmla="*/ 0 h 182"/>
                    <a:gd name="T6" fmla="*/ 0 60000 65536"/>
                    <a:gd name="T7" fmla="*/ 0 60000 65536"/>
                    <a:gd name="T8" fmla="*/ 0 60000 65536"/>
                  </a:gdLst>
                  <a:ahLst/>
                  <a:cxnLst>
                    <a:cxn ang="T6">
                      <a:pos x="T0" y="T1"/>
                    </a:cxn>
                    <a:cxn ang="T7">
                      <a:pos x="T2" y="T3"/>
                    </a:cxn>
                    <a:cxn ang="T8">
                      <a:pos x="T4" y="T5"/>
                    </a:cxn>
                  </a:cxnLst>
                  <a:rect l="0" t="0" r="r" b="b"/>
                  <a:pathLst>
                    <a:path w="227" h="182">
                      <a:moveTo>
                        <a:pt x="0" y="182"/>
                      </a:moveTo>
                      <a:cubicBezTo>
                        <a:pt x="3" y="129"/>
                        <a:pt x="7" y="76"/>
                        <a:pt x="45" y="46"/>
                      </a:cubicBezTo>
                      <a:cubicBezTo>
                        <a:pt x="83" y="16"/>
                        <a:pt x="197" y="8"/>
                        <a:pt x="227" y="0"/>
                      </a:cubicBezTo>
                    </a:path>
                  </a:pathLst>
                </a:custGeom>
                <a:noFill/>
                <a:ln w="38100" cap="flat" cmpd="sng">
                  <a:solidFill>
                    <a:schemeClr val="tx1"/>
                  </a:solidFill>
                  <a:prstDash val="solid"/>
                  <a:round/>
                  <a:headEnd type="none" w="med" len="med"/>
                  <a:tailEnd type="none" w="med" len="lg"/>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38" name="Line 26">
                  <a:extLst>
                    <a:ext uri="{FF2B5EF4-FFF2-40B4-BE49-F238E27FC236}">
                      <a16:creationId xmlns:a16="http://schemas.microsoft.com/office/drawing/2014/main" id="{45AEC36F-414D-A494-C245-654486C092F6}"/>
                    </a:ext>
                  </a:extLst>
                </p:cNvPr>
                <p:cNvSpPr>
                  <a:spLocks noChangeShapeType="1"/>
                </p:cNvSpPr>
                <p:nvPr/>
              </p:nvSpPr>
              <p:spPr bwMode="auto">
                <a:xfrm flipV="1">
                  <a:off x="1819" y="1888"/>
                  <a:ext cx="1497" cy="91"/>
                </a:xfrm>
                <a:prstGeom prst="line">
                  <a:avLst/>
                </a:prstGeom>
                <a:noFill/>
                <a:ln w="38100">
                  <a:solidFill>
                    <a:schemeClr val="tx1"/>
                  </a:solidFill>
                  <a:round/>
                  <a:headEnd/>
                  <a:tailEnd type="non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39" name="Line 27">
                  <a:extLst>
                    <a:ext uri="{FF2B5EF4-FFF2-40B4-BE49-F238E27FC236}">
                      <a16:creationId xmlns:a16="http://schemas.microsoft.com/office/drawing/2014/main" id="{AD70A0A3-FD71-E0C5-F3FC-F22ED6BABD02}"/>
                    </a:ext>
                  </a:extLst>
                </p:cNvPr>
                <p:cNvSpPr>
                  <a:spLocks noChangeShapeType="1"/>
                </p:cNvSpPr>
                <p:nvPr/>
              </p:nvSpPr>
              <p:spPr bwMode="auto">
                <a:xfrm flipV="1">
                  <a:off x="1813" y="2250"/>
                  <a:ext cx="1633" cy="91"/>
                </a:xfrm>
                <a:prstGeom prst="line">
                  <a:avLst/>
                </a:prstGeom>
                <a:noFill/>
                <a:ln w="38100">
                  <a:solidFill>
                    <a:schemeClr val="tx1"/>
                  </a:solidFill>
                  <a:round/>
                  <a:headEnd/>
                  <a:tailEnd type="non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40" name="Line 28">
                  <a:extLst>
                    <a:ext uri="{FF2B5EF4-FFF2-40B4-BE49-F238E27FC236}">
                      <a16:creationId xmlns:a16="http://schemas.microsoft.com/office/drawing/2014/main" id="{46CAC37B-8AFA-9BD7-FE55-89A6D1E4DB6E}"/>
                    </a:ext>
                  </a:extLst>
                </p:cNvPr>
                <p:cNvSpPr>
                  <a:spLocks noChangeShapeType="1"/>
                </p:cNvSpPr>
                <p:nvPr/>
              </p:nvSpPr>
              <p:spPr bwMode="auto">
                <a:xfrm rot="21594457" flipV="1">
                  <a:off x="1778" y="2613"/>
                  <a:ext cx="1724" cy="91"/>
                </a:xfrm>
                <a:prstGeom prst="line">
                  <a:avLst/>
                </a:prstGeom>
                <a:noFill/>
                <a:ln w="38100">
                  <a:solidFill>
                    <a:schemeClr val="tx1"/>
                  </a:solidFill>
                  <a:round/>
                  <a:headEnd/>
                  <a:tailEnd type="non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nvGrpSpPr>
                <p:cNvPr id="141" name="Group 29">
                  <a:extLst>
                    <a:ext uri="{FF2B5EF4-FFF2-40B4-BE49-F238E27FC236}">
                      <a16:creationId xmlns:a16="http://schemas.microsoft.com/office/drawing/2014/main" id="{0CE346E3-BF54-5AB2-0751-237AF1197FDC}"/>
                    </a:ext>
                  </a:extLst>
                </p:cNvPr>
                <p:cNvGrpSpPr>
                  <a:grpSpLocks/>
                </p:cNvGrpSpPr>
                <p:nvPr/>
              </p:nvGrpSpPr>
              <p:grpSpPr bwMode="auto">
                <a:xfrm>
                  <a:off x="1612" y="2976"/>
                  <a:ext cx="1994" cy="90"/>
                  <a:chOff x="1612" y="2976"/>
                  <a:chExt cx="2185" cy="102"/>
                </a:xfrm>
              </p:grpSpPr>
              <p:sp>
                <p:nvSpPr>
                  <p:cNvPr id="145" name="Line 30">
                    <a:extLst>
                      <a:ext uri="{FF2B5EF4-FFF2-40B4-BE49-F238E27FC236}">
                        <a16:creationId xmlns:a16="http://schemas.microsoft.com/office/drawing/2014/main" id="{6D2485C0-5083-CBDE-B92A-1179A9DEF6E3}"/>
                      </a:ext>
                    </a:extLst>
                  </p:cNvPr>
                  <p:cNvSpPr>
                    <a:spLocks noChangeShapeType="1"/>
                  </p:cNvSpPr>
                  <p:nvPr/>
                </p:nvSpPr>
                <p:spPr bwMode="auto">
                  <a:xfrm flipV="1">
                    <a:off x="1927" y="2976"/>
                    <a:ext cx="1870" cy="37"/>
                  </a:xfrm>
                  <a:prstGeom prst="line">
                    <a:avLst/>
                  </a:prstGeom>
                  <a:noFill/>
                  <a:ln w="38100">
                    <a:solidFill>
                      <a:schemeClr val="tx1"/>
                    </a:solidFill>
                    <a:round/>
                    <a:headEnd/>
                    <a:tailEnd type="non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46" name="Freeform 31">
                    <a:extLst>
                      <a:ext uri="{FF2B5EF4-FFF2-40B4-BE49-F238E27FC236}">
                        <a16:creationId xmlns:a16="http://schemas.microsoft.com/office/drawing/2014/main" id="{896B6C8F-6477-9A60-B5FC-EA36180EE78A}"/>
                      </a:ext>
                    </a:extLst>
                  </p:cNvPr>
                  <p:cNvSpPr>
                    <a:spLocks/>
                  </p:cNvSpPr>
                  <p:nvPr/>
                </p:nvSpPr>
                <p:spPr bwMode="auto">
                  <a:xfrm>
                    <a:off x="1612" y="3010"/>
                    <a:ext cx="359" cy="68"/>
                  </a:xfrm>
                  <a:custGeom>
                    <a:avLst/>
                    <a:gdLst>
                      <a:gd name="T0" fmla="*/ 0 w 359"/>
                      <a:gd name="T1" fmla="*/ 68 h 68"/>
                      <a:gd name="T2" fmla="*/ 164 w 359"/>
                      <a:gd name="T3" fmla="*/ 14 h 68"/>
                      <a:gd name="T4" fmla="*/ 359 w 359"/>
                      <a:gd name="T5" fmla="*/ 0 h 68"/>
                      <a:gd name="T6" fmla="*/ 0 60000 65536"/>
                      <a:gd name="T7" fmla="*/ 0 60000 65536"/>
                      <a:gd name="T8" fmla="*/ 0 60000 65536"/>
                    </a:gdLst>
                    <a:ahLst/>
                    <a:cxnLst>
                      <a:cxn ang="T6">
                        <a:pos x="T0" y="T1"/>
                      </a:cxn>
                      <a:cxn ang="T7">
                        <a:pos x="T2" y="T3"/>
                      </a:cxn>
                      <a:cxn ang="T8">
                        <a:pos x="T4" y="T5"/>
                      </a:cxn>
                    </a:cxnLst>
                    <a:rect l="0" t="0" r="r" b="b"/>
                    <a:pathLst>
                      <a:path w="359" h="68">
                        <a:moveTo>
                          <a:pt x="0" y="68"/>
                        </a:moveTo>
                        <a:cubicBezTo>
                          <a:pt x="27" y="59"/>
                          <a:pt x="104" y="25"/>
                          <a:pt x="164" y="14"/>
                        </a:cubicBezTo>
                        <a:cubicBezTo>
                          <a:pt x="224" y="3"/>
                          <a:pt x="319" y="3"/>
                          <a:pt x="359" y="0"/>
                        </a:cubicBezTo>
                      </a:path>
                    </a:pathLst>
                  </a:custGeom>
                  <a:noFill/>
                  <a:ln w="38100" cap="flat" cmpd="sng">
                    <a:solidFill>
                      <a:schemeClr val="tx1"/>
                    </a:solidFill>
                    <a:prstDash val="solid"/>
                    <a:round/>
                    <a:headEnd type="none" w="med" len="med"/>
                    <a:tailEnd type="none" w="med" len="lg"/>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sp>
              <p:nvSpPr>
                <p:cNvPr id="142" name="Freeform 32">
                  <a:extLst>
                    <a:ext uri="{FF2B5EF4-FFF2-40B4-BE49-F238E27FC236}">
                      <a16:creationId xmlns:a16="http://schemas.microsoft.com/office/drawing/2014/main" id="{244FCDCB-E4C4-C8EE-4775-F459952D0D48}"/>
                    </a:ext>
                  </a:extLst>
                </p:cNvPr>
                <p:cNvSpPr>
                  <a:spLocks/>
                </p:cNvSpPr>
                <p:nvPr/>
              </p:nvSpPr>
              <p:spPr bwMode="auto">
                <a:xfrm rot="-1056158">
                  <a:off x="1701" y="1982"/>
                  <a:ext cx="136" cy="105"/>
                </a:xfrm>
                <a:custGeom>
                  <a:avLst/>
                  <a:gdLst>
                    <a:gd name="T0" fmla="*/ 0 w 136"/>
                    <a:gd name="T1" fmla="*/ 105 h 105"/>
                    <a:gd name="T2" fmla="*/ 45 w 136"/>
                    <a:gd name="T3" fmla="*/ 15 h 105"/>
                    <a:gd name="T4" fmla="*/ 136 w 136"/>
                    <a:gd name="T5" fmla="*/ 15 h 105"/>
                    <a:gd name="T6" fmla="*/ 0 60000 65536"/>
                    <a:gd name="T7" fmla="*/ 0 60000 65536"/>
                    <a:gd name="T8" fmla="*/ 0 60000 65536"/>
                  </a:gdLst>
                  <a:ahLst/>
                  <a:cxnLst>
                    <a:cxn ang="T6">
                      <a:pos x="T0" y="T1"/>
                    </a:cxn>
                    <a:cxn ang="T7">
                      <a:pos x="T2" y="T3"/>
                    </a:cxn>
                    <a:cxn ang="T8">
                      <a:pos x="T4" y="T5"/>
                    </a:cxn>
                  </a:cxnLst>
                  <a:rect l="0" t="0" r="r" b="b"/>
                  <a:pathLst>
                    <a:path w="136" h="105">
                      <a:moveTo>
                        <a:pt x="0" y="105"/>
                      </a:moveTo>
                      <a:cubicBezTo>
                        <a:pt x="11" y="67"/>
                        <a:pt x="22" y="30"/>
                        <a:pt x="45" y="15"/>
                      </a:cubicBezTo>
                      <a:cubicBezTo>
                        <a:pt x="68" y="0"/>
                        <a:pt x="102" y="7"/>
                        <a:pt x="136" y="15"/>
                      </a:cubicBezTo>
                    </a:path>
                  </a:pathLst>
                </a:custGeom>
                <a:noFill/>
                <a:ln w="38100" cap="flat" cmpd="sng">
                  <a:solidFill>
                    <a:schemeClr val="tx1"/>
                  </a:solidFill>
                  <a:prstDash val="solid"/>
                  <a:round/>
                  <a:headEnd type="none" w="med" len="med"/>
                  <a:tailEnd type="none" w="med" len="lg"/>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43" name="Freeform 33">
                  <a:extLst>
                    <a:ext uri="{FF2B5EF4-FFF2-40B4-BE49-F238E27FC236}">
                      <a16:creationId xmlns:a16="http://schemas.microsoft.com/office/drawing/2014/main" id="{7E1FCB62-405C-8FB8-5971-BA39F3822A4A}"/>
                    </a:ext>
                  </a:extLst>
                </p:cNvPr>
                <p:cNvSpPr>
                  <a:spLocks/>
                </p:cNvSpPr>
                <p:nvPr/>
              </p:nvSpPr>
              <p:spPr bwMode="auto">
                <a:xfrm>
                  <a:off x="1674" y="2340"/>
                  <a:ext cx="184" cy="108"/>
                </a:xfrm>
                <a:custGeom>
                  <a:avLst/>
                  <a:gdLst>
                    <a:gd name="T0" fmla="*/ 0 w 184"/>
                    <a:gd name="T1" fmla="*/ 108 h 108"/>
                    <a:gd name="T2" fmla="*/ 36 w 184"/>
                    <a:gd name="T3" fmla="*/ 18 h 108"/>
                    <a:gd name="T4" fmla="*/ 184 w 184"/>
                    <a:gd name="T5" fmla="*/ 1 h 108"/>
                    <a:gd name="T6" fmla="*/ 0 60000 65536"/>
                    <a:gd name="T7" fmla="*/ 0 60000 65536"/>
                    <a:gd name="T8" fmla="*/ 0 60000 65536"/>
                  </a:gdLst>
                  <a:ahLst/>
                  <a:cxnLst>
                    <a:cxn ang="T6">
                      <a:pos x="T0" y="T1"/>
                    </a:cxn>
                    <a:cxn ang="T7">
                      <a:pos x="T2" y="T3"/>
                    </a:cxn>
                    <a:cxn ang="T8">
                      <a:pos x="T4" y="T5"/>
                    </a:cxn>
                  </a:cxnLst>
                  <a:rect l="0" t="0" r="r" b="b"/>
                  <a:pathLst>
                    <a:path w="184" h="108">
                      <a:moveTo>
                        <a:pt x="0" y="108"/>
                      </a:moveTo>
                      <a:cubicBezTo>
                        <a:pt x="6" y="93"/>
                        <a:pt x="6" y="36"/>
                        <a:pt x="36" y="18"/>
                      </a:cubicBezTo>
                      <a:cubicBezTo>
                        <a:pt x="66" y="0"/>
                        <a:pt x="153" y="5"/>
                        <a:pt x="184" y="1"/>
                      </a:cubicBezTo>
                    </a:path>
                  </a:pathLst>
                </a:custGeom>
                <a:noFill/>
                <a:ln w="38100" cap="flat" cmpd="sng">
                  <a:solidFill>
                    <a:schemeClr val="tx1"/>
                  </a:solidFill>
                  <a:prstDash val="solid"/>
                  <a:round/>
                  <a:headEnd type="none" w="med" len="med"/>
                  <a:tailEnd type="none" w="med" len="lg"/>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44" name="Freeform 34">
                  <a:extLst>
                    <a:ext uri="{FF2B5EF4-FFF2-40B4-BE49-F238E27FC236}">
                      <a16:creationId xmlns:a16="http://schemas.microsoft.com/office/drawing/2014/main" id="{DAF49DCD-CB52-47AF-1F09-F7FEE696746C}"/>
                    </a:ext>
                  </a:extLst>
                </p:cNvPr>
                <p:cNvSpPr>
                  <a:spLocks/>
                </p:cNvSpPr>
                <p:nvPr/>
              </p:nvSpPr>
              <p:spPr bwMode="auto">
                <a:xfrm>
                  <a:off x="1643" y="2703"/>
                  <a:ext cx="136" cy="92"/>
                </a:xfrm>
                <a:custGeom>
                  <a:avLst/>
                  <a:gdLst>
                    <a:gd name="T0" fmla="*/ 0 w 136"/>
                    <a:gd name="T1" fmla="*/ 92 h 92"/>
                    <a:gd name="T2" fmla="*/ 43 w 136"/>
                    <a:gd name="T3" fmla="*/ 15 h 92"/>
                    <a:gd name="T4" fmla="*/ 136 w 136"/>
                    <a:gd name="T5" fmla="*/ 1 h 92"/>
                    <a:gd name="T6" fmla="*/ 0 60000 65536"/>
                    <a:gd name="T7" fmla="*/ 0 60000 65536"/>
                    <a:gd name="T8" fmla="*/ 0 60000 65536"/>
                  </a:gdLst>
                  <a:ahLst/>
                  <a:cxnLst>
                    <a:cxn ang="T6">
                      <a:pos x="T0" y="T1"/>
                    </a:cxn>
                    <a:cxn ang="T7">
                      <a:pos x="T2" y="T3"/>
                    </a:cxn>
                    <a:cxn ang="T8">
                      <a:pos x="T4" y="T5"/>
                    </a:cxn>
                  </a:cxnLst>
                  <a:rect l="0" t="0" r="r" b="b"/>
                  <a:pathLst>
                    <a:path w="136" h="92">
                      <a:moveTo>
                        <a:pt x="0" y="92"/>
                      </a:moveTo>
                      <a:cubicBezTo>
                        <a:pt x="7" y="79"/>
                        <a:pt x="20" y="30"/>
                        <a:pt x="43" y="15"/>
                      </a:cubicBezTo>
                      <a:cubicBezTo>
                        <a:pt x="66" y="0"/>
                        <a:pt x="117" y="4"/>
                        <a:pt x="136" y="1"/>
                      </a:cubicBezTo>
                    </a:path>
                  </a:pathLst>
                </a:custGeom>
                <a:noFill/>
                <a:ln w="38100" cap="flat" cmpd="sng">
                  <a:solidFill>
                    <a:schemeClr val="tx1"/>
                  </a:solidFill>
                  <a:prstDash val="solid"/>
                  <a:round/>
                  <a:headEnd type="none" w="med" len="med"/>
                  <a:tailEnd type="none" w="med" len="lg"/>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sp>
            <p:nvSpPr>
              <p:cNvPr id="41" name="Freeform 35">
                <a:extLst>
                  <a:ext uri="{FF2B5EF4-FFF2-40B4-BE49-F238E27FC236}">
                    <a16:creationId xmlns:a16="http://schemas.microsoft.com/office/drawing/2014/main" id="{BAC4A2CC-3E03-5406-0E56-21E5263BF0FF}"/>
                  </a:ext>
                </a:extLst>
              </p:cNvPr>
              <p:cNvSpPr>
                <a:spLocks/>
              </p:cNvSpPr>
              <p:nvPr/>
            </p:nvSpPr>
            <p:spPr bwMode="auto">
              <a:xfrm>
                <a:off x="2707" y="2114"/>
                <a:ext cx="347" cy="1781"/>
              </a:xfrm>
              <a:custGeom>
                <a:avLst/>
                <a:gdLst>
                  <a:gd name="T0" fmla="*/ 0 w 384"/>
                  <a:gd name="T1" fmla="*/ 852 h 2064"/>
                  <a:gd name="T2" fmla="*/ 105 w 384"/>
                  <a:gd name="T3" fmla="*/ 456 h 2064"/>
                  <a:gd name="T4" fmla="*/ 210 w 384"/>
                  <a:gd name="T5" fmla="*/ 0 h 2064"/>
                  <a:gd name="T6" fmla="*/ 0 60000 65536"/>
                  <a:gd name="T7" fmla="*/ 0 60000 65536"/>
                  <a:gd name="T8" fmla="*/ 0 60000 65536"/>
                </a:gdLst>
                <a:ahLst/>
                <a:cxnLst>
                  <a:cxn ang="T6">
                    <a:pos x="T0" y="T1"/>
                  </a:cxn>
                  <a:cxn ang="T7">
                    <a:pos x="T2" y="T3"/>
                  </a:cxn>
                  <a:cxn ang="T8">
                    <a:pos x="T4" y="T5"/>
                  </a:cxn>
                </a:cxnLst>
                <a:rect l="0" t="0" r="r" b="b"/>
                <a:pathLst>
                  <a:path w="384" h="2064">
                    <a:moveTo>
                      <a:pt x="0" y="2064"/>
                    </a:moveTo>
                    <a:cubicBezTo>
                      <a:pt x="64" y="1756"/>
                      <a:pt x="128" y="1448"/>
                      <a:pt x="192" y="1104"/>
                    </a:cubicBezTo>
                    <a:cubicBezTo>
                      <a:pt x="256" y="760"/>
                      <a:pt x="352" y="176"/>
                      <a:pt x="384" y="0"/>
                    </a:cubicBezTo>
                  </a:path>
                </a:pathLst>
              </a:custGeom>
              <a:noFill/>
              <a:ln w="25400" cap="flat" cmpd="sng">
                <a:solidFill>
                  <a:srgbClr val="CC0000"/>
                </a:solidFill>
                <a:prstDash val="solid"/>
                <a:round/>
                <a:headEnd type="none" w="med" len="med"/>
                <a:tailEnd type="none" w="sm" len="lg"/>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p>
                <a:endParaRPr lang="zh-CN" altLang="en-US"/>
              </a:p>
            </p:txBody>
          </p:sp>
          <p:sp>
            <p:nvSpPr>
              <p:cNvPr id="42" name="Line 36">
                <a:extLst>
                  <a:ext uri="{FF2B5EF4-FFF2-40B4-BE49-F238E27FC236}">
                    <a16:creationId xmlns:a16="http://schemas.microsoft.com/office/drawing/2014/main" id="{04323DC7-A873-AAF0-B883-ED7460FB7D18}"/>
                  </a:ext>
                </a:extLst>
              </p:cNvPr>
              <p:cNvSpPr>
                <a:spLocks noChangeShapeType="1"/>
              </p:cNvSpPr>
              <p:nvPr/>
            </p:nvSpPr>
            <p:spPr bwMode="auto">
              <a:xfrm>
                <a:off x="2924" y="2280"/>
                <a:ext cx="87" cy="41"/>
              </a:xfrm>
              <a:prstGeom prst="line">
                <a:avLst/>
              </a:prstGeom>
              <a:noFill/>
              <a:ln w="12700">
                <a:solidFill>
                  <a:srgbClr val="CC0000"/>
                </a:solidFill>
                <a:round/>
                <a:headEnd/>
                <a:tailEnd type="none" w="sm"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p>
                <a:endParaRPr lang="zh-CN" altLang="en-US"/>
              </a:p>
            </p:txBody>
          </p:sp>
          <p:sp>
            <p:nvSpPr>
              <p:cNvPr id="43" name="Line 37">
                <a:extLst>
                  <a:ext uri="{FF2B5EF4-FFF2-40B4-BE49-F238E27FC236}">
                    <a16:creationId xmlns:a16="http://schemas.microsoft.com/office/drawing/2014/main" id="{72F074DF-2D87-105A-5E8C-CA565B26FFBD}"/>
                  </a:ext>
                </a:extLst>
              </p:cNvPr>
              <p:cNvSpPr>
                <a:spLocks noChangeShapeType="1"/>
              </p:cNvSpPr>
              <p:nvPr/>
            </p:nvSpPr>
            <p:spPr bwMode="auto">
              <a:xfrm>
                <a:off x="2789" y="3015"/>
                <a:ext cx="86" cy="41"/>
              </a:xfrm>
              <a:prstGeom prst="line">
                <a:avLst/>
              </a:prstGeom>
              <a:noFill/>
              <a:ln w="12700">
                <a:solidFill>
                  <a:srgbClr val="CC0000"/>
                </a:solidFill>
                <a:round/>
                <a:headEnd/>
                <a:tailEnd type="none" w="sm"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p>
                <a:endParaRPr lang="zh-CN" altLang="en-US"/>
              </a:p>
            </p:txBody>
          </p:sp>
          <p:sp>
            <p:nvSpPr>
              <p:cNvPr id="44" name="Line 38">
                <a:extLst>
                  <a:ext uri="{FF2B5EF4-FFF2-40B4-BE49-F238E27FC236}">
                    <a16:creationId xmlns:a16="http://schemas.microsoft.com/office/drawing/2014/main" id="{399A26D6-BC27-16FB-1432-783B40BAEAB9}"/>
                  </a:ext>
                </a:extLst>
              </p:cNvPr>
              <p:cNvSpPr>
                <a:spLocks noChangeShapeType="1"/>
              </p:cNvSpPr>
              <p:nvPr/>
            </p:nvSpPr>
            <p:spPr bwMode="auto">
              <a:xfrm>
                <a:off x="2783" y="3087"/>
                <a:ext cx="87" cy="41"/>
              </a:xfrm>
              <a:prstGeom prst="line">
                <a:avLst/>
              </a:prstGeom>
              <a:noFill/>
              <a:ln w="12700">
                <a:solidFill>
                  <a:srgbClr val="CC0000"/>
                </a:solidFill>
                <a:round/>
                <a:headEnd/>
                <a:tailEnd type="none" w="sm"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p>
                <a:endParaRPr lang="zh-CN" altLang="en-US"/>
              </a:p>
            </p:txBody>
          </p:sp>
          <p:sp>
            <p:nvSpPr>
              <p:cNvPr id="45" name="Line 39">
                <a:extLst>
                  <a:ext uri="{FF2B5EF4-FFF2-40B4-BE49-F238E27FC236}">
                    <a16:creationId xmlns:a16="http://schemas.microsoft.com/office/drawing/2014/main" id="{6995DF55-51B3-BCDF-29F7-F40B2558A0AA}"/>
                  </a:ext>
                </a:extLst>
              </p:cNvPr>
              <p:cNvSpPr>
                <a:spLocks noChangeShapeType="1"/>
              </p:cNvSpPr>
              <p:nvPr/>
            </p:nvSpPr>
            <p:spPr bwMode="auto">
              <a:xfrm>
                <a:off x="2805" y="2947"/>
                <a:ext cx="87" cy="42"/>
              </a:xfrm>
              <a:prstGeom prst="line">
                <a:avLst/>
              </a:prstGeom>
              <a:noFill/>
              <a:ln w="12700">
                <a:solidFill>
                  <a:srgbClr val="CC0000"/>
                </a:solidFill>
                <a:round/>
                <a:headEnd/>
                <a:tailEnd type="none" w="sm"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p>
                <a:endParaRPr lang="zh-CN" altLang="en-US"/>
              </a:p>
            </p:txBody>
          </p:sp>
          <p:sp>
            <p:nvSpPr>
              <p:cNvPr id="46" name="Line 40">
                <a:extLst>
                  <a:ext uri="{FF2B5EF4-FFF2-40B4-BE49-F238E27FC236}">
                    <a16:creationId xmlns:a16="http://schemas.microsoft.com/office/drawing/2014/main" id="{2F6AFF96-44AB-2329-0225-E9D443098398}"/>
                  </a:ext>
                </a:extLst>
              </p:cNvPr>
              <p:cNvSpPr>
                <a:spLocks noChangeShapeType="1"/>
              </p:cNvSpPr>
              <p:nvPr/>
            </p:nvSpPr>
            <p:spPr bwMode="auto">
              <a:xfrm rot="-94736">
                <a:off x="2881" y="2321"/>
                <a:ext cx="130" cy="83"/>
              </a:xfrm>
              <a:prstGeom prst="line">
                <a:avLst/>
              </a:prstGeom>
              <a:noFill/>
              <a:ln w="12700">
                <a:solidFill>
                  <a:srgbClr val="CC0000"/>
                </a:solidFill>
                <a:round/>
                <a:headEnd/>
                <a:tailEnd type="none" w="sm"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p>
                <a:endParaRPr lang="zh-CN" altLang="en-US"/>
              </a:p>
            </p:txBody>
          </p:sp>
          <p:sp>
            <p:nvSpPr>
              <p:cNvPr id="47" name="Line 41">
                <a:extLst>
                  <a:ext uri="{FF2B5EF4-FFF2-40B4-BE49-F238E27FC236}">
                    <a16:creationId xmlns:a16="http://schemas.microsoft.com/office/drawing/2014/main" id="{A4FE357B-2FBC-3D88-6F11-ACE910E7424C}"/>
                  </a:ext>
                </a:extLst>
              </p:cNvPr>
              <p:cNvSpPr>
                <a:spLocks noChangeShapeType="1"/>
              </p:cNvSpPr>
              <p:nvPr/>
            </p:nvSpPr>
            <p:spPr bwMode="auto">
              <a:xfrm rot="-94736">
                <a:off x="2873" y="2404"/>
                <a:ext cx="130" cy="83"/>
              </a:xfrm>
              <a:prstGeom prst="line">
                <a:avLst/>
              </a:prstGeom>
              <a:noFill/>
              <a:ln w="12700">
                <a:solidFill>
                  <a:srgbClr val="CC0000"/>
                </a:solidFill>
                <a:round/>
                <a:headEnd/>
                <a:tailEnd type="none" w="sm"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p>
                <a:endParaRPr lang="zh-CN" altLang="en-US"/>
              </a:p>
            </p:txBody>
          </p:sp>
          <p:sp>
            <p:nvSpPr>
              <p:cNvPr id="48" name="Line 42">
                <a:extLst>
                  <a:ext uri="{FF2B5EF4-FFF2-40B4-BE49-F238E27FC236}">
                    <a16:creationId xmlns:a16="http://schemas.microsoft.com/office/drawing/2014/main" id="{D3204819-4EAD-B21B-7790-0652F487C3A4}"/>
                  </a:ext>
                </a:extLst>
              </p:cNvPr>
              <p:cNvSpPr>
                <a:spLocks noChangeShapeType="1"/>
              </p:cNvSpPr>
              <p:nvPr/>
            </p:nvSpPr>
            <p:spPr bwMode="auto">
              <a:xfrm rot="-94736">
                <a:off x="2837" y="2463"/>
                <a:ext cx="130" cy="83"/>
              </a:xfrm>
              <a:prstGeom prst="line">
                <a:avLst/>
              </a:prstGeom>
              <a:noFill/>
              <a:ln w="12700">
                <a:solidFill>
                  <a:srgbClr val="CC0000"/>
                </a:solidFill>
                <a:round/>
                <a:headEnd/>
                <a:tailEnd type="none" w="sm"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p>
                <a:endParaRPr lang="zh-CN" altLang="en-US"/>
              </a:p>
            </p:txBody>
          </p:sp>
          <p:sp>
            <p:nvSpPr>
              <p:cNvPr id="49" name="Line 43">
                <a:extLst>
                  <a:ext uri="{FF2B5EF4-FFF2-40B4-BE49-F238E27FC236}">
                    <a16:creationId xmlns:a16="http://schemas.microsoft.com/office/drawing/2014/main" id="{290F83B7-9151-2AAC-EEA4-7677F9673255}"/>
                  </a:ext>
                </a:extLst>
              </p:cNvPr>
              <p:cNvSpPr>
                <a:spLocks noChangeShapeType="1"/>
              </p:cNvSpPr>
              <p:nvPr/>
            </p:nvSpPr>
            <p:spPr bwMode="auto">
              <a:xfrm rot="-94736">
                <a:off x="2837" y="2544"/>
                <a:ext cx="130" cy="82"/>
              </a:xfrm>
              <a:prstGeom prst="line">
                <a:avLst/>
              </a:prstGeom>
              <a:noFill/>
              <a:ln w="12700">
                <a:solidFill>
                  <a:srgbClr val="CC0000"/>
                </a:solidFill>
                <a:round/>
                <a:headEnd/>
                <a:tailEnd type="none" w="sm"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p>
                <a:endParaRPr lang="zh-CN" altLang="en-US"/>
              </a:p>
            </p:txBody>
          </p:sp>
          <p:sp>
            <p:nvSpPr>
              <p:cNvPr id="50" name="Line 44">
                <a:extLst>
                  <a:ext uri="{FF2B5EF4-FFF2-40B4-BE49-F238E27FC236}">
                    <a16:creationId xmlns:a16="http://schemas.microsoft.com/office/drawing/2014/main" id="{F4F35994-7F08-805F-5F93-59D365F211EB}"/>
                  </a:ext>
                </a:extLst>
              </p:cNvPr>
              <p:cNvSpPr>
                <a:spLocks noChangeShapeType="1"/>
              </p:cNvSpPr>
              <p:nvPr/>
            </p:nvSpPr>
            <p:spPr bwMode="auto">
              <a:xfrm rot="-94736">
                <a:off x="2812" y="2888"/>
                <a:ext cx="87" cy="41"/>
              </a:xfrm>
              <a:prstGeom prst="line">
                <a:avLst/>
              </a:prstGeom>
              <a:noFill/>
              <a:ln w="12700">
                <a:solidFill>
                  <a:srgbClr val="CC0000"/>
                </a:solidFill>
                <a:round/>
                <a:headEnd/>
                <a:tailEnd type="none" w="sm"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p>
                <a:endParaRPr lang="zh-CN" altLang="en-US"/>
              </a:p>
            </p:txBody>
          </p:sp>
          <p:sp>
            <p:nvSpPr>
              <p:cNvPr id="51" name="Line 45">
                <a:extLst>
                  <a:ext uri="{FF2B5EF4-FFF2-40B4-BE49-F238E27FC236}">
                    <a16:creationId xmlns:a16="http://schemas.microsoft.com/office/drawing/2014/main" id="{6590E644-A10B-1A28-61A6-7E4ADAAC3130}"/>
                  </a:ext>
                </a:extLst>
              </p:cNvPr>
              <p:cNvSpPr>
                <a:spLocks noChangeShapeType="1"/>
              </p:cNvSpPr>
              <p:nvPr/>
            </p:nvSpPr>
            <p:spPr bwMode="auto">
              <a:xfrm>
                <a:off x="2762" y="3149"/>
                <a:ext cx="92" cy="52"/>
              </a:xfrm>
              <a:prstGeom prst="line">
                <a:avLst/>
              </a:prstGeom>
              <a:noFill/>
              <a:ln w="12700">
                <a:solidFill>
                  <a:srgbClr val="CC0000"/>
                </a:solidFill>
                <a:round/>
                <a:headEnd/>
                <a:tailEnd type="none" w="sm"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p>
                <a:endParaRPr lang="zh-CN" altLang="en-US"/>
              </a:p>
            </p:txBody>
          </p:sp>
          <p:sp>
            <p:nvSpPr>
              <p:cNvPr id="52" name="Line 46">
                <a:extLst>
                  <a:ext uri="{FF2B5EF4-FFF2-40B4-BE49-F238E27FC236}">
                    <a16:creationId xmlns:a16="http://schemas.microsoft.com/office/drawing/2014/main" id="{F89097A9-A568-D358-8DCA-F8B5CA7693EF}"/>
                  </a:ext>
                </a:extLst>
              </p:cNvPr>
              <p:cNvSpPr>
                <a:spLocks noChangeShapeType="1"/>
              </p:cNvSpPr>
              <p:nvPr/>
            </p:nvSpPr>
            <p:spPr bwMode="auto">
              <a:xfrm>
                <a:off x="2751" y="3222"/>
                <a:ext cx="86" cy="41"/>
              </a:xfrm>
              <a:prstGeom prst="line">
                <a:avLst/>
              </a:prstGeom>
              <a:noFill/>
              <a:ln w="12700">
                <a:solidFill>
                  <a:srgbClr val="CC0000"/>
                </a:solidFill>
                <a:round/>
                <a:headEnd/>
                <a:tailEnd type="none" w="sm"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p>
                <a:endParaRPr lang="zh-CN" altLang="en-US"/>
              </a:p>
            </p:txBody>
          </p:sp>
          <p:sp>
            <p:nvSpPr>
              <p:cNvPr id="53" name="Line 47">
                <a:extLst>
                  <a:ext uri="{FF2B5EF4-FFF2-40B4-BE49-F238E27FC236}">
                    <a16:creationId xmlns:a16="http://schemas.microsoft.com/office/drawing/2014/main" id="{B5DE7D88-775F-B7B5-5657-28779E169C2B}"/>
                  </a:ext>
                </a:extLst>
              </p:cNvPr>
              <p:cNvSpPr>
                <a:spLocks noChangeShapeType="1"/>
              </p:cNvSpPr>
              <p:nvPr/>
            </p:nvSpPr>
            <p:spPr bwMode="auto">
              <a:xfrm>
                <a:off x="2821" y="2823"/>
                <a:ext cx="87" cy="41"/>
              </a:xfrm>
              <a:prstGeom prst="line">
                <a:avLst/>
              </a:prstGeom>
              <a:noFill/>
              <a:ln w="12700">
                <a:solidFill>
                  <a:srgbClr val="CC0000"/>
                </a:solidFill>
                <a:round/>
                <a:headEnd/>
                <a:tailEnd type="none" w="sm"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p>
                <a:endParaRPr lang="zh-CN" altLang="en-US"/>
              </a:p>
            </p:txBody>
          </p:sp>
          <p:sp>
            <p:nvSpPr>
              <p:cNvPr id="54" name="Line 48">
                <a:extLst>
                  <a:ext uri="{FF2B5EF4-FFF2-40B4-BE49-F238E27FC236}">
                    <a16:creationId xmlns:a16="http://schemas.microsoft.com/office/drawing/2014/main" id="{DAF28667-E71C-EBF4-E66B-9DD5D34F7CE2}"/>
                  </a:ext>
                </a:extLst>
              </p:cNvPr>
              <p:cNvSpPr>
                <a:spLocks noChangeShapeType="1"/>
              </p:cNvSpPr>
              <p:nvPr/>
            </p:nvSpPr>
            <p:spPr bwMode="auto">
              <a:xfrm rot="-94736">
                <a:off x="2828" y="2764"/>
                <a:ext cx="87" cy="41"/>
              </a:xfrm>
              <a:prstGeom prst="line">
                <a:avLst/>
              </a:prstGeom>
              <a:noFill/>
              <a:ln w="12700">
                <a:solidFill>
                  <a:srgbClr val="CC0000"/>
                </a:solidFill>
                <a:round/>
                <a:headEnd/>
                <a:tailEnd type="none" w="sm"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p>
                <a:endParaRPr lang="zh-CN" altLang="en-US"/>
              </a:p>
            </p:txBody>
          </p:sp>
          <p:sp>
            <p:nvSpPr>
              <p:cNvPr id="55" name="Line 49">
                <a:extLst>
                  <a:ext uri="{FF2B5EF4-FFF2-40B4-BE49-F238E27FC236}">
                    <a16:creationId xmlns:a16="http://schemas.microsoft.com/office/drawing/2014/main" id="{5D250F34-6340-5CF9-ED72-59EBF22F4A7A}"/>
                  </a:ext>
                </a:extLst>
              </p:cNvPr>
              <p:cNvSpPr>
                <a:spLocks noChangeShapeType="1"/>
              </p:cNvSpPr>
              <p:nvPr/>
            </p:nvSpPr>
            <p:spPr bwMode="auto">
              <a:xfrm rot="-94736">
                <a:off x="2836" y="2613"/>
                <a:ext cx="131" cy="80"/>
              </a:xfrm>
              <a:prstGeom prst="line">
                <a:avLst/>
              </a:prstGeom>
              <a:noFill/>
              <a:ln w="12700">
                <a:solidFill>
                  <a:srgbClr val="CC0000"/>
                </a:solidFill>
                <a:round/>
                <a:headEnd/>
                <a:tailEnd type="none" w="sm"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p>
                <a:endParaRPr lang="zh-CN" altLang="en-US"/>
              </a:p>
            </p:txBody>
          </p:sp>
          <p:sp>
            <p:nvSpPr>
              <p:cNvPr id="56" name="Line 50">
                <a:extLst>
                  <a:ext uri="{FF2B5EF4-FFF2-40B4-BE49-F238E27FC236}">
                    <a16:creationId xmlns:a16="http://schemas.microsoft.com/office/drawing/2014/main" id="{0D03A24D-C26A-3539-835E-65173CCF7401}"/>
                  </a:ext>
                </a:extLst>
              </p:cNvPr>
              <p:cNvSpPr>
                <a:spLocks noChangeShapeType="1"/>
              </p:cNvSpPr>
              <p:nvPr/>
            </p:nvSpPr>
            <p:spPr bwMode="auto">
              <a:xfrm rot="-94736">
                <a:off x="2837" y="2694"/>
                <a:ext cx="86" cy="41"/>
              </a:xfrm>
              <a:prstGeom prst="line">
                <a:avLst/>
              </a:prstGeom>
              <a:noFill/>
              <a:ln w="12700">
                <a:solidFill>
                  <a:srgbClr val="CC0000"/>
                </a:solidFill>
                <a:round/>
                <a:headEnd/>
                <a:tailEnd type="none" w="sm"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p>
                <a:endParaRPr lang="zh-CN" altLang="en-US"/>
              </a:p>
            </p:txBody>
          </p:sp>
          <p:sp>
            <p:nvSpPr>
              <p:cNvPr id="57" name="Line 51">
                <a:extLst>
                  <a:ext uri="{FF2B5EF4-FFF2-40B4-BE49-F238E27FC236}">
                    <a16:creationId xmlns:a16="http://schemas.microsoft.com/office/drawing/2014/main" id="{99EBED1A-75A6-3E99-D34A-981BB94FD95C}"/>
                  </a:ext>
                </a:extLst>
              </p:cNvPr>
              <p:cNvSpPr>
                <a:spLocks noChangeShapeType="1"/>
              </p:cNvSpPr>
              <p:nvPr/>
            </p:nvSpPr>
            <p:spPr bwMode="auto">
              <a:xfrm>
                <a:off x="2756" y="3289"/>
                <a:ext cx="87" cy="41"/>
              </a:xfrm>
              <a:prstGeom prst="line">
                <a:avLst/>
              </a:prstGeom>
              <a:noFill/>
              <a:ln w="12700">
                <a:solidFill>
                  <a:srgbClr val="CC0000"/>
                </a:solidFill>
                <a:round/>
                <a:headEnd/>
                <a:tailEnd type="none" w="sm"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p>
                <a:endParaRPr lang="zh-CN" altLang="en-US"/>
              </a:p>
            </p:txBody>
          </p:sp>
          <p:sp>
            <p:nvSpPr>
              <p:cNvPr id="58" name="Line 52">
                <a:extLst>
                  <a:ext uri="{FF2B5EF4-FFF2-40B4-BE49-F238E27FC236}">
                    <a16:creationId xmlns:a16="http://schemas.microsoft.com/office/drawing/2014/main" id="{A5A6B055-B102-C541-E9B3-589D2713B17F}"/>
                  </a:ext>
                </a:extLst>
              </p:cNvPr>
              <p:cNvSpPr>
                <a:spLocks noChangeShapeType="1"/>
              </p:cNvSpPr>
              <p:nvPr/>
            </p:nvSpPr>
            <p:spPr bwMode="auto">
              <a:xfrm>
                <a:off x="2745" y="3351"/>
                <a:ext cx="87" cy="41"/>
              </a:xfrm>
              <a:prstGeom prst="line">
                <a:avLst/>
              </a:prstGeom>
              <a:noFill/>
              <a:ln w="12700">
                <a:solidFill>
                  <a:srgbClr val="CC0000"/>
                </a:solidFill>
                <a:round/>
                <a:headEnd/>
                <a:tailEnd type="none" w="sm"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p>
                <a:endParaRPr lang="zh-CN" altLang="en-US"/>
              </a:p>
            </p:txBody>
          </p:sp>
          <p:sp>
            <p:nvSpPr>
              <p:cNvPr id="59" name="Line 53">
                <a:extLst>
                  <a:ext uri="{FF2B5EF4-FFF2-40B4-BE49-F238E27FC236}">
                    <a16:creationId xmlns:a16="http://schemas.microsoft.com/office/drawing/2014/main" id="{AA7A5AEE-C740-102B-5835-61E8728DB3C0}"/>
                  </a:ext>
                </a:extLst>
              </p:cNvPr>
              <p:cNvSpPr>
                <a:spLocks noChangeShapeType="1"/>
              </p:cNvSpPr>
              <p:nvPr/>
            </p:nvSpPr>
            <p:spPr bwMode="auto">
              <a:xfrm rot="-752290">
                <a:off x="2756" y="3413"/>
                <a:ext cx="41" cy="42"/>
              </a:xfrm>
              <a:prstGeom prst="line">
                <a:avLst/>
              </a:prstGeom>
              <a:noFill/>
              <a:ln w="12700">
                <a:solidFill>
                  <a:srgbClr val="CC0000"/>
                </a:solidFill>
                <a:round/>
                <a:headEnd/>
                <a:tailEnd type="none" w="sm"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p>
                <a:endParaRPr lang="zh-CN" altLang="en-US"/>
              </a:p>
            </p:txBody>
          </p:sp>
          <p:sp>
            <p:nvSpPr>
              <p:cNvPr id="60" name="Line 54">
                <a:extLst>
                  <a:ext uri="{FF2B5EF4-FFF2-40B4-BE49-F238E27FC236}">
                    <a16:creationId xmlns:a16="http://schemas.microsoft.com/office/drawing/2014/main" id="{18481B45-F33A-BBA7-1621-3B81A9CA1111}"/>
                  </a:ext>
                </a:extLst>
              </p:cNvPr>
              <p:cNvSpPr>
                <a:spLocks noChangeShapeType="1"/>
              </p:cNvSpPr>
              <p:nvPr/>
            </p:nvSpPr>
            <p:spPr bwMode="auto">
              <a:xfrm rot="-752290">
                <a:off x="2745" y="3475"/>
                <a:ext cx="41" cy="42"/>
              </a:xfrm>
              <a:prstGeom prst="line">
                <a:avLst/>
              </a:prstGeom>
              <a:noFill/>
              <a:ln w="12700">
                <a:solidFill>
                  <a:srgbClr val="CC0000"/>
                </a:solidFill>
                <a:round/>
                <a:headEnd/>
                <a:tailEnd type="none" w="sm"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p>
                <a:endParaRPr lang="zh-CN" altLang="en-US"/>
              </a:p>
            </p:txBody>
          </p:sp>
          <p:sp>
            <p:nvSpPr>
              <p:cNvPr id="61" name="Line 55">
                <a:extLst>
                  <a:ext uri="{FF2B5EF4-FFF2-40B4-BE49-F238E27FC236}">
                    <a16:creationId xmlns:a16="http://schemas.microsoft.com/office/drawing/2014/main" id="{E5AFFDC1-C83E-568E-3129-14A8A07FBE9D}"/>
                  </a:ext>
                </a:extLst>
              </p:cNvPr>
              <p:cNvSpPr>
                <a:spLocks noChangeShapeType="1"/>
              </p:cNvSpPr>
              <p:nvPr/>
            </p:nvSpPr>
            <p:spPr bwMode="auto">
              <a:xfrm rot="-752290">
                <a:off x="2745" y="3532"/>
                <a:ext cx="41" cy="42"/>
              </a:xfrm>
              <a:prstGeom prst="line">
                <a:avLst/>
              </a:prstGeom>
              <a:noFill/>
              <a:ln w="12700">
                <a:solidFill>
                  <a:srgbClr val="CC0000"/>
                </a:solidFill>
                <a:round/>
                <a:headEnd/>
                <a:tailEnd type="none" w="sm"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p>
                <a:endParaRPr lang="zh-CN" altLang="en-US"/>
              </a:p>
            </p:txBody>
          </p:sp>
          <p:sp>
            <p:nvSpPr>
              <p:cNvPr id="62" name="Line 56">
                <a:extLst>
                  <a:ext uri="{FF2B5EF4-FFF2-40B4-BE49-F238E27FC236}">
                    <a16:creationId xmlns:a16="http://schemas.microsoft.com/office/drawing/2014/main" id="{98AC70F4-D3C3-2AB6-7B07-34E113093FA6}"/>
                  </a:ext>
                </a:extLst>
              </p:cNvPr>
              <p:cNvSpPr>
                <a:spLocks noChangeShapeType="1"/>
              </p:cNvSpPr>
              <p:nvPr/>
            </p:nvSpPr>
            <p:spPr bwMode="auto">
              <a:xfrm rot="-752290">
                <a:off x="2734" y="3605"/>
                <a:ext cx="41" cy="41"/>
              </a:xfrm>
              <a:prstGeom prst="line">
                <a:avLst/>
              </a:prstGeom>
              <a:noFill/>
              <a:ln w="12700">
                <a:solidFill>
                  <a:srgbClr val="CC0000"/>
                </a:solidFill>
                <a:round/>
                <a:headEnd/>
                <a:tailEnd type="none" w="sm"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p>
                <a:endParaRPr lang="zh-CN" altLang="en-US"/>
              </a:p>
            </p:txBody>
          </p:sp>
          <p:sp>
            <p:nvSpPr>
              <p:cNvPr id="63" name="Line 57">
                <a:extLst>
                  <a:ext uri="{FF2B5EF4-FFF2-40B4-BE49-F238E27FC236}">
                    <a16:creationId xmlns:a16="http://schemas.microsoft.com/office/drawing/2014/main" id="{0F8516DC-9AE3-5941-4DB0-460A28869D9F}"/>
                  </a:ext>
                </a:extLst>
              </p:cNvPr>
              <p:cNvSpPr>
                <a:spLocks noChangeShapeType="1"/>
              </p:cNvSpPr>
              <p:nvPr/>
            </p:nvSpPr>
            <p:spPr bwMode="auto">
              <a:xfrm>
                <a:off x="2713" y="3688"/>
                <a:ext cx="43" cy="41"/>
              </a:xfrm>
              <a:prstGeom prst="line">
                <a:avLst/>
              </a:prstGeom>
              <a:noFill/>
              <a:ln w="12700">
                <a:solidFill>
                  <a:srgbClr val="CC0000"/>
                </a:solidFill>
                <a:round/>
                <a:headEnd/>
                <a:tailEnd type="none" w="sm"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p>
                <a:endParaRPr lang="zh-CN" altLang="en-US"/>
              </a:p>
            </p:txBody>
          </p:sp>
          <p:grpSp>
            <p:nvGrpSpPr>
              <p:cNvPr id="64" name="Group 58">
                <a:extLst>
                  <a:ext uri="{FF2B5EF4-FFF2-40B4-BE49-F238E27FC236}">
                    <a16:creationId xmlns:a16="http://schemas.microsoft.com/office/drawing/2014/main" id="{61718088-BFB8-DD88-B190-F1882946BA62}"/>
                  </a:ext>
                </a:extLst>
              </p:cNvPr>
              <p:cNvGrpSpPr>
                <a:grpSpLocks/>
              </p:cNvGrpSpPr>
              <p:nvPr/>
            </p:nvGrpSpPr>
            <p:grpSpPr bwMode="auto">
              <a:xfrm>
                <a:off x="2740" y="3812"/>
                <a:ext cx="1707" cy="88"/>
                <a:chOff x="1662" y="2976"/>
                <a:chExt cx="1890" cy="102"/>
              </a:xfrm>
            </p:grpSpPr>
            <p:sp>
              <p:nvSpPr>
                <p:cNvPr id="80" name="Line 59">
                  <a:extLst>
                    <a:ext uri="{FF2B5EF4-FFF2-40B4-BE49-F238E27FC236}">
                      <a16:creationId xmlns:a16="http://schemas.microsoft.com/office/drawing/2014/main" id="{00DFE60C-7479-C1CB-EB87-631857A6FD99}"/>
                    </a:ext>
                  </a:extLst>
                </p:cNvPr>
                <p:cNvSpPr>
                  <a:spLocks noChangeShapeType="1"/>
                </p:cNvSpPr>
                <p:nvPr/>
              </p:nvSpPr>
              <p:spPr bwMode="auto">
                <a:xfrm flipH="1">
                  <a:off x="3456" y="2976"/>
                  <a:ext cx="96" cy="96"/>
                </a:xfrm>
                <a:prstGeom prst="line">
                  <a:avLst/>
                </a:prstGeom>
                <a:noFill/>
                <a:ln w="12700">
                  <a:solidFill>
                    <a:srgbClr val="000099"/>
                  </a:solidFill>
                  <a:round/>
                  <a:headEnd/>
                  <a:tailEnd type="none" w="sm"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p>
                  <a:endParaRPr lang="zh-CN" altLang="en-US"/>
                </a:p>
              </p:txBody>
            </p:sp>
            <p:sp>
              <p:nvSpPr>
                <p:cNvPr id="81" name="Line 60">
                  <a:extLst>
                    <a:ext uri="{FF2B5EF4-FFF2-40B4-BE49-F238E27FC236}">
                      <a16:creationId xmlns:a16="http://schemas.microsoft.com/office/drawing/2014/main" id="{C7F07549-FD37-D29B-A2B7-7131B3B2BFC9}"/>
                    </a:ext>
                  </a:extLst>
                </p:cNvPr>
                <p:cNvSpPr>
                  <a:spLocks noChangeShapeType="1"/>
                </p:cNvSpPr>
                <p:nvPr/>
              </p:nvSpPr>
              <p:spPr bwMode="auto">
                <a:xfrm flipH="1">
                  <a:off x="3384" y="2976"/>
                  <a:ext cx="96" cy="96"/>
                </a:xfrm>
                <a:prstGeom prst="line">
                  <a:avLst/>
                </a:prstGeom>
                <a:noFill/>
                <a:ln w="12700">
                  <a:solidFill>
                    <a:srgbClr val="000099"/>
                  </a:solidFill>
                  <a:round/>
                  <a:headEnd/>
                  <a:tailEnd type="none" w="sm"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p>
                  <a:endParaRPr lang="zh-CN" altLang="en-US"/>
                </a:p>
              </p:txBody>
            </p:sp>
            <p:sp>
              <p:nvSpPr>
                <p:cNvPr id="82" name="Line 61">
                  <a:extLst>
                    <a:ext uri="{FF2B5EF4-FFF2-40B4-BE49-F238E27FC236}">
                      <a16:creationId xmlns:a16="http://schemas.microsoft.com/office/drawing/2014/main" id="{9EA4170E-E413-73AF-9DBA-D7A2D64F6766}"/>
                    </a:ext>
                  </a:extLst>
                </p:cNvPr>
                <p:cNvSpPr>
                  <a:spLocks noChangeShapeType="1"/>
                </p:cNvSpPr>
                <p:nvPr/>
              </p:nvSpPr>
              <p:spPr bwMode="auto">
                <a:xfrm flipH="1">
                  <a:off x="3318" y="2976"/>
                  <a:ext cx="96" cy="96"/>
                </a:xfrm>
                <a:prstGeom prst="line">
                  <a:avLst/>
                </a:prstGeom>
                <a:noFill/>
                <a:ln w="12700">
                  <a:solidFill>
                    <a:srgbClr val="000099"/>
                  </a:solidFill>
                  <a:round/>
                  <a:headEnd/>
                  <a:tailEnd type="none" w="sm"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p>
                  <a:endParaRPr lang="zh-CN" altLang="en-US"/>
                </a:p>
              </p:txBody>
            </p:sp>
            <p:sp>
              <p:nvSpPr>
                <p:cNvPr id="83" name="Line 62">
                  <a:extLst>
                    <a:ext uri="{FF2B5EF4-FFF2-40B4-BE49-F238E27FC236}">
                      <a16:creationId xmlns:a16="http://schemas.microsoft.com/office/drawing/2014/main" id="{C8CB3B84-E138-B34C-4D1C-CF1DED8509FA}"/>
                    </a:ext>
                  </a:extLst>
                </p:cNvPr>
                <p:cNvSpPr>
                  <a:spLocks noChangeShapeType="1"/>
                </p:cNvSpPr>
                <p:nvPr/>
              </p:nvSpPr>
              <p:spPr bwMode="auto">
                <a:xfrm flipH="1">
                  <a:off x="3252" y="2976"/>
                  <a:ext cx="96" cy="96"/>
                </a:xfrm>
                <a:prstGeom prst="line">
                  <a:avLst/>
                </a:prstGeom>
                <a:noFill/>
                <a:ln w="12700">
                  <a:solidFill>
                    <a:srgbClr val="000099"/>
                  </a:solidFill>
                  <a:round/>
                  <a:headEnd/>
                  <a:tailEnd type="none" w="sm"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p>
                  <a:endParaRPr lang="zh-CN" altLang="en-US"/>
                </a:p>
              </p:txBody>
            </p:sp>
            <p:sp>
              <p:nvSpPr>
                <p:cNvPr id="84" name="Line 63">
                  <a:extLst>
                    <a:ext uri="{FF2B5EF4-FFF2-40B4-BE49-F238E27FC236}">
                      <a16:creationId xmlns:a16="http://schemas.microsoft.com/office/drawing/2014/main" id="{5E727790-BCB8-ABC9-E5B5-926B39E987FB}"/>
                    </a:ext>
                  </a:extLst>
                </p:cNvPr>
                <p:cNvSpPr>
                  <a:spLocks noChangeShapeType="1"/>
                </p:cNvSpPr>
                <p:nvPr/>
              </p:nvSpPr>
              <p:spPr bwMode="auto">
                <a:xfrm flipH="1">
                  <a:off x="3180" y="2976"/>
                  <a:ext cx="96" cy="96"/>
                </a:xfrm>
                <a:prstGeom prst="line">
                  <a:avLst/>
                </a:prstGeom>
                <a:noFill/>
                <a:ln w="12700">
                  <a:solidFill>
                    <a:srgbClr val="000099"/>
                  </a:solidFill>
                  <a:round/>
                  <a:headEnd/>
                  <a:tailEnd type="none" w="sm"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p>
                  <a:endParaRPr lang="zh-CN" altLang="en-US"/>
                </a:p>
              </p:txBody>
            </p:sp>
            <p:sp>
              <p:nvSpPr>
                <p:cNvPr id="85" name="Line 64">
                  <a:extLst>
                    <a:ext uri="{FF2B5EF4-FFF2-40B4-BE49-F238E27FC236}">
                      <a16:creationId xmlns:a16="http://schemas.microsoft.com/office/drawing/2014/main" id="{90074815-1232-F52D-2635-180BA393F956}"/>
                    </a:ext>
                  </a:extLst>
                </p:cNvPr>
                <p:cNvSpPr>
                  <a:spLocks noChangeShapeType="1"/>
                </p:cNvSpPr>
                <p:nvPr/>
              </p:nvSpPr>
              <p:spPr bwMode="auto">
                <a:xfrm flipH="1">
                  <a:off x="3114" y="2976"/>
                  <a:ext cx="96" cy="96"/>
                </a:xfrm>
                <a:prstGeom prst="line">
                  <a:avLst/>
                </a:prstGeom>
                <a:noFill/>
                <a:ln w="12700">
                  <a:solidFill>
                    <a:srgbClr val="000099"/>
                  </a:solidFill>
                  <a:round/>
                  <a:headEnd/>
                  <a:tailEnd type="none" w="sm"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p>
                  <a:endParaRPr lang="zh-CN" altLang="en-US"/>
                </a:p>
              </p:txBody>
            </p:sp>
            <p:sp>
              <p:nvSpPr>
                <p:cNvPr id="86" name="Line 65">
                  <a:extLst>
                    <a:ext uri="{FF2B5EF4-FFF2-40B4-BE49-F238E27FC236}">
                      <a16:creationId xmlns:a16="http://schemas.microsoft.com/office/drawing/2014/main" id="{E0546A29-8773-C4F4-D1A9-684A9A89CAD6}"/>
                    </a:ext>
                  </a:extLst>
                </p:cNvPr>
                <p:cNvSpPr>
                  <a:spLocks noChangeShapeType="1"/>
                </p:cNvSpPr>
                <p:nvPr/>
              </p:nvSpPr>
              <p:spPr bwMode="auto">
                <a:xfrm flipH="1">
                  <a:off x="3048" y="2976"/>
                  <a:ext cx="96" cy="96"/>
                </a:xfrm>
                <a:prstGeom prst="line">
                  <a:avLst/>
                </a:prstGeom>
                <a:noFill/>
                <a:ln w="12700">
                  <a:solidFill>
                    <a:srgbClr val="000099"/>
                  </a:solidFill>
                  <a:round/>
                  <a:headEnd/>
                  <a:tailEnd type="none" w="sm"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p>
                  <a:endParaRPr lang="zh-CN" altLang="en-US"/>
                </a:p>
              </p:txBody>
            </p:sp>
            <p:sp>
              <p:nvSpPr>
                <p:cNvPr id="87" name="Line 66">
                  <a:extLst>
                    <a:ext uri="{FF2B5EF4-FFF2-40B4-BE49-F238E27FC236}">
                      <a16:creationId xmlns:a16="http://schemas.microsoft.com/office/drawing/2014/main" id="{F7079E57-CF86-0590-DD21-AA9613F2B317}"/>
                    </a:ext>
                  </a:extLst>
                </p:cNvPr>
                <p:cNvSpPr>
                  <a:spLocks noChangeShapeType="1"/>
                </p:cNvSpPr>
                <p:nvPr/>
              </p:nvSpPr>
              <p:spPr bwMode="auto">
                <a:xfrm flipH="1">
                  <a:off x="2976" y="2982"/>
                  <a:ext cx="96" cy="96"/>
                </a:xfrm>
                <a:prstGeom prst="line">
                  <a:avLst/>
                </a:prstGeom>
                <a:noFill/>
                <a:ln w="12700">
                  <a:solidFill>
                    <a:srgbClr val="000099"/>
                  </a:solidFill>
                  <a:round/>
                  <a:headEnd/>
                  <a:tailEnd type="none" w="sm"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p>
                  <a:endParaRPr lang="zh-CN" altLang="en-US"/>
                </a:p>
              </p:txBody>
            </p:sp>
            <p:sp>
              <p:nvSpPr>
                <p:cNvPr id="88" name="Line 67">
                  <a:extLst>
                    <a:ext uri="{FF2B5EF4-FFF2-40B4-BE49-F238E27FC236}">
                      <a16:creationId xmlns:a16="http://schemas.microsoft.com/office/drawing/2014/main" id="{D7BAFDAD-1831-057C-078A-4EFC4A4B423A}"/>
                    </a:ext>
                  </a:extLst>
                </p:cNvPr>
                <p:cNvSpPr>
                  <a:spLocks noChangeShapeType="1"/>
                </p:cNvSpPr>
                <p:nvPr/>
              </p:nvSpPr>
              <p:spPr bwMode="auto">
                <a:xfrm flipH="1">
                  <a:off x="2910" y="2982"/>
                  <a:ext cx="96" cy="96"/>
                </a:xfrm>
                <a:prstGeom prst="line">
                  <a:avLst/>
                </a:prstGeom>
                <a:noFill/>
                <a:ln w="12700">
                  <a:solidFill>
                    <a:srgbClr val="000099"/>
                  </a:solidFill>
                  <a:round/>
                  <a:headEnd/>
                  <a:tailEnd type="none" w="sm"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p>
                  <a:endParaRPr lang="zh-CN" altLang="en-US"/>
                </a:p>
              </p:txBody>
            </p:sp>
            <p:sp>
              <p:nvSpPr>
                <p:cNvPr id="89" name="Line 68">
                  <a:extLst>
                    <a:ext uri="{FF2B5EF4-FFF2-40B4-BE49-F238E27FC236}">
                      <a16:creationId xmlns:a16="http://schemas.microsoft.com/office/drawing/2014/main" id="{C94D8283-8127-C232-9884-FF9F2CFB3231}"/>
                    </a:ext>
                  </a:extLst>
                </p:cNvPr>
                <p:cNvSpPr>
                  <a:spLocks noChangeShapeType="1"/>
                </p:cNvSpPr>
                <p:nvPr/>
              </p:nvSpPr>
              <p:spPr bwMode="auto">
                <a:xfrm flipH="1">
                  <a:off x="2850" y="2982"/>
                  <a:ext cx="96" cy="96"/>
                </a:xfrm>
                <a:prstGeom prst="line">
                  <a:avLst/>
                </a:prstGeom>
                <a:noFill/>
                <a:ln w="12700">
                  <a:solidFill>
                    <a:srgbClr val="000099"/>
                  </a:solidFill>
                  <a:round/>
                  <a:headEnd/>
                  <a:tailEnd type="none" w="sm"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p>
                  <a:endParaRPr lang="zh-CN" altLang="en-US"/>
                </a:p>
              </p:txBody>
            </p:sp>
            <p:sp>
              <p:nvSpPr>
                <p:cNvPr id="90" name="Line 69">
                  <a:extLst>
                    <a:ext uri="{FF2B5EF4-FFF2-40B4-BE49-F238E27FC236}">
                      <a16:creationId xmlns:a16="http://schemas.microsoft.com/office/drawing/2014/main" id="{6A7217D4-CB1E-A552-339B-5765213840EE}"/>
                    </a:ext>
                  </a:extLst>
                </p:cNvPr>
                <p:cNvSpPr>
                  <a:spLocks noChangeShapeType="1"/>
                </p:cNvSpPr>
                <p:nvPr/>
              </p:nvSpPr>
              <p:spPr bwMode="auto">
                <a:xfrm flipH="1">
                  <a:off x="2778" y="2982"/>
                  <a:ext cx="96" cy="96"/>
                </a:xfrm>
                <a:prstGeom prst="line">
                  <a:avLst/>
                </a:prstGeom>
                <a:noFill/>
                <a:ln w="12700">
                  <a:solidFill>
                    <a:srgbClr val="000099"/>
                  </a:solidFill>
                  <a:round/>
                  <a:headEnd/>
                  <a:tailEnd type="none" w="sm"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p>
                  <a:endParaRPr lang="zh-CN" altLang="en-US"/>
                </a:p>
              </p:txBody>
            </p:sp>
            <p:sp>
              <p:nvSpPr>
                <p:cNvPr id="91" name="Line 70">
                  <a:extLst>
                    <a:ext uri="{FF2B5EF4-FFF2-40B4-BE49-F238E27FC236}">
                      <a16:creationId xmlns:a16="http://schemas.microsoft.com/office/drawing/2014/main" id="{26916761-4337-F2CE-C223-38A7DB84FD55}"/>
                    </a:ext>
                  </a:extLst>
                </p:cNvPr>
                <p:cNvSpPr>
                  <a:spLocks noChangeShapeType="1"/>
                </p:cNvSpPr>
                <p:nvPr/>
              </p:nvSpPr>
              <p:spPr bwMode="auto">
                <a:xfrm flipH="1">
                  <a:off x="2286" y="3018"/>
                  <a:ext cx="48" cy="48"/>
                </a:xfrm>
                <a:prstGeom prst="line">
                  <a:avLst/>
                </a:prstGeom>
                <a:noFill/>
                <a:ln w="12700">
                  <a:solidFill>
                    <a:srgbClr val="000099"/>
                  </a:solidFill>
                  <a:round/>
                  <a:headEnd/>
                  <a:tailEnd type="none" w="sm"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p>
                  <a:endParaRPr lang="zh-CN" altLang="en-US"/>
                </a:p>
              </p:txBody>
            </p:sp>
            <p:sp>
              <p:nvSpPr>
                <p:cNvPr id="92" name="Line 71">
                  <a:extLst>
                    <a:ext uri="{FF2B5EF4-FFF2-40B4-BE49-F238E27FC236}">
                      <a16:creationId xmlns:a16="http://schemas.microsoft.com/office/drawing/2014/main" id="{7737F896-BEFC-3D84-4728-C538606C417B}"/>
                    </a:ext>
                  </a:extLst>
                </p:cNvPr>
                <p:cNvSpPr>
                  <a:spLocks noChangeShapeType="1"/>
                </p:cNvSpPr>
                <p:nvPr/>
              </p:nvSpPr>
              <p:spPr bwMode="auto">
                <a:xfrm flipH="1">
                  <a:off x="2340" y="3018"/>
                  <a:ext cx="48" cy="48"/>
                </a:xfrm>
                <a:prstGeom prst="line">
                  <a:avLst/>
                </a:prstGeom>
                <a:noFill/>
                <a:ln w="12700">
                  <a:solidFill>
                    <a:srgbClr val="000099"/>
                  </a:solidFill>
                  <a:round/>
                  <a:headEnd/>
                  <a:tailEnd type="none" w="sm"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p>
                  <a:endParaRPr lang="zh-CN" altLang="en-US"/>
                </a:p>
              </p:txBody>
            </p:sp>
            <p:sp>
              <p:nvSpPr>
                <p:cNvPr id="93" name="Line 72">
                  <a:extLst>
                    <a:ext uri="{FF2B5EF4-FFF2-40B4-BE49-F238E27FC236}">
                      <a16:creationId xmlns:a16="http://schemas.microsoft.com/office/drawing/2014/main" id="{08F57946-2605-F299-0FD6-ED1235260EA1}"/>
                    </a:ext>
                  </a:extLst>
                </p:cNvPr>
                <p:cNvSpPr>
                  <a:spLocks noChangeShapeType="1"/>
                </p:cNvSpPr>
                <p:nvPr/>
              </p:nvSpPr>
              <p:spPr bwMode="auto">
                <a:xfrm flipH="1">
                  <a:off x="2226" y="3018"/>
                  <a:ext cx="48" cy="48"/>
                </a:xfrm>
                <a:prstGeom prst="line">
                  <a:avLst/>
                </a:prstGeom>
                <a:noFill/>
                <a:ln w="12700">
                  <a:solidFill>
                    <a:srgbClr val="000099"/>
                  </a:solidFill>
                  <a:round/>
                  <a:headEnd/>
                  <a:tailEnd type="none" w="sm"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p>
                  <a:endParaRPr lang="zh-CN" altLang="en-US"/>
                </a:p>
              </p:txBody>
            </p:sp>
            <p:sp>
              <p:nvSpPr>
                <p:cNvPr id="94" name="Line 73">
                  <a:extLst>
                    <a:ext uri="{FF2B5EF4-FFF2-40B4-BE49-F238E27FC236}">
                      <a16:creationId xmlns:a16="http://schemas.microsoft.com/office/drawing/2014/main" id="{A110ABF8-5C3A-B286-3A2E-E8A522FB3E76}"/>
                    </a:ext>
                  </a:extLst>
                </p:cNvPr>
                <p:cNvSpPr>
                  <a:spLocks noChangeShapeType="1"/>
                </p:cNvSpPr>
                <p:nvPr/>
              </p:nvSpPr>
              <p:spPr bwMode="auto">
                <a:xfrm flipH="1">
                  <a:off x="2718" y="2982"/>
                  <a:ext cx="96" cy="96"/>
                </a:xfrm>
                <a:prstGeom prst="line">
                  <a:avLst/>
                </a:prstGeom>
                <a:noFill/>
                <a:ln w="12700">
                  <a:solidFill>
                    <a:srgbClr val="000099"/>
                  </a:solidFill>
                  <a:round/>
                  <a:headEnd/>
                  <a:tailEnd type="none" w="sm"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p>
                  <a:endParaRPr lang="zh-CN" altLang="en-US"/>
                </a:p>
              </p:txBody>
            </p:sp>
            <p:sp>
              <p:nvSpPr>
                <p:cNvPr id="95" name="Line 74">
                  <a:extLst>
                    <a:ext uri="{FF2B5EF4-FFF2-40B4-BE49-F238E27FC236}">
                      <a16:creationId xmlns:a16="http://schemas.microsoft.com/office/drawing/2014/main" id="{46062421-1F22-4A12-D87B-DC59FA945DFC}"/>
                    </a:ext>
                  </a:extLst>
                </p:cNvPr>
                <p:cNvSpPr>
                  <a:spLocks noChangeShapeType="1"/>
                </p:cNvSpPr>
                <p:nvPr/>
              </p:nvSpPr>
              <p:spPr bwMode="auto">
                <a:xfrm flipH="1">
                  <a:off x="2118" y="3018"/>
                  <a:ext cx="48" cy="48"/>
                </a:xfrm>
                <a:prstGeom prst="line">
                  <a:avLst/>
                </a:prstGeom>
                <a:noFill/>
                <a:ln w="12700">
                  <a:solidFill>
                    <a:srgbClr val="000099"/>
                  </a:solidFill>
                  <a:round/>
                  <a:headEnd/>
                  <a:tailEnd type="none" w="sm"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p>
                  <a:endParaRPr lang="zh-CN" altLang="en-US"/>
                </a:p>
              </p:txBody>
            </p:sp>
            <p:sp>
              <p:nvSpPr>
                <p:cNvPr id="96" name="Line 75">
                  <a:extLst>
                    <a:ext uri="{FF2B5EF4-FFF2-40B4-BE49-F238E27FC236}">
                      <a16:creationId xmlns:a16="http://schemas.microsoft.com/office/drawing/2014/main" id="{24D3BB52-6182-0A46-53A2-DE6170DA1331}"/>
                    </a:ext>
                  </a:extLst>
                </p:cNvPr>
                <p:cNvSpPr>
                  <a:spLocks noChangeShapeType="1"/>
                </p:cNvSpPr>
                <p:nvPr/>
              </p:nvSpPr>
              <p:spPr bwMode="auto">
                <a:xfrm flipH="1">
                  <a:off x="2172" y="3018"/>
                  <a:ext cx="48" cy="48"/>
                </a:xfrm>
                <a:prstGeom prst="line">
                  <a:avLst/>
                </a:prstGeom>
                <a:noFill/>
                <a:ln w="12700">
                  <a:solidFill>
                    <a:srgbClr val="000099"/>
                  </a:solidFill>
                  <a:round/>
                  <a:headEnd/>
                  <a:tailEnd type="none" w="sm"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p>
                  <a:endParaRPr lang="zh-CN" altLang="en-US"/>
                </a:p>
              </p:txBody>
            </p:sp>
            <p:sp>
              <p:nvSpPr>
                <p:cNvPr id="97" name="Line 76">
                  <a:extLst>
                    <a:ext uri="{FF2B5EF4-FFF2-40B4-BE49-F238E27FC236}">
                      <a16:creationId xmlns:a16="http://schemas.microsoft.com/office/drawing/2014/main" id="{ECF9273E-E922-B40A-BF2B-DB94F8A80823}"/>
                    </a:ext>
                  </a:extLst>
                </p:cNvPr>
                <p:cNvSpPr>
                  <a:spLocks noChangeShapeType="1"/>
                </p:cNvSpPr>
                <p:nvPr/>
              </p:nvSpPr>
              <p:spPr bwMode="auto">
                <a:xfrm flipH="1">
                  <a:off x="2058" y="3018"/>
                  <a:ext cx="48" cy="48"/>
                </a:xfrm>
                <a:prstGeom prst="line">
                  <a:avLst/>
                </a:prstGeom>
                <a:noFill/>
                <a:ln w="12700">
                  <a:solidFill>
                    <a:srgbClr val="000099"/>
                  </a:solidFill>
                  <a:round/>
                  <a:headEnd/>
                  <a:tailEnd type="none" w="sm"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p>
                  <a:endParaRPr lang="zh-CN" altLang="en-US"/>
                </a:p>
              </p:txBody>
            </p:sp>
            <p:sp>
              <p:nvSpPr>
                <p:cNvPr id="98" name="Line 77">
                  <a:extLst>
                    <a:ext uri="{FF2B5EF4-FFF2-40B4-BE49-F238E27FC236}">
                      <a16:creationId xmlns:a16="http://schemas.microsoft.com/office/drawing/2014/main" id="{2E6ABC46-98EE-6886-2B48-02A15841835D}"/>
                    </a:ext>
                  </a:extLst>
                </p:cNvPr>
                <p:cNvSpPr>
                  <a:spLocks noChangeShapeType="1"/>
                </p:cNvSpPr>
                <p:nvPr/>
              </p:nvSpPr>
              <p:spPr bwMode="auto">
                <a:xfrm flipH="1">
                  <a:off x="2616" y="3012"/>
                  <a:ext cx="48" cy="48"/>
                </a:xfrm>
                <a:prstGeom prst="line">
                  <a:avLst/>
                </a:prstGeom>
                <a:noFill/>
                <a:ln w="12700">
                  <a:solidFill>
                    <a:srgbClr val="000099"/>
                  </a:solidFill>
                  <a:round/>
                  <a:headEnd/>
                  <a:tailEnd type="none" w="sm"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p>
                  <a:endParaRPr lang="zh-CN" altLang="en-US"/>
                </a:p>
              </p:txBody>
            </p:sp>
            <p:sp>
              <p:nvSpPr>
                <p:cNvPr id="99" name="Line 78">
                  <a:extLst>
                    <a:ext uri="{FF2B5EF4-FFF2-40B4-BE49-F238E27FC236}">
                      <a16:creationId xmlns:a16="http://schemas.microsoft.com/office/drawing/2014/main" id="{5BB62461-1556-E751-4213-D229BF99946F}"/>
                    </a:ext>
                  </a:extLst>
                </p:cNvPr>
                <p:cNvSpPr>
                  <a:spLocks noChangeShapeType="1"/>
                </p:cNvSpPr>
                <p:nvPr/>
              </p:nvSpPr>
              <p:spPr bwMode="auto">
                <a:xfrm flipH="1">
                  <a:off x="2670" y="3012"/>
                  <a:ext cx="48" cy="48"/>
                </a:xfrm>
                <a:prstGeom prst="line">
                  <a:avLst/>
                </a:prstGeom>
                <a:noFill/>
                <a:ln w="12700">
                  <a:solidFill>
                    <a:srgbClr val="000099"/>
                  </a:solidFill>
                  <a:round/>
                  <a:headEnd/>
                  <a:tailEnd type="none" w="sm"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p>
                  <a:endParaRPr lang="zh-CN" altLang="en-US"/>
                </a:p>
              </p:txBody>
            </p:sp>
            <p:sp>
              <p:nvSpPr>
                <p:cNvPr id="100" name="Line 79">
                  <a:extLst>
                    <a:ext uri="{FF2B5EF4-FFF2-40B4-BE49-F238E27FC236}">
                      <a16:creationId xmlns:a16="http://schemas.microsoft.com/office/drawing/2014/main" id="{C027240E-5FA9-87E8-6A4D-82030744CE60}"/>
                    </a:ext>
                  </a:extLst>
                </p:cNvPr>
                <p:cNvSpPr>
                  <a:spLocks noChangeShapeType="1"/>
                </p:cNvSpPr>
                <p:nvPr/>
              </p:nvSpPr>
              <p:spPr bwMode="auto">
                <a:xfrm flipH="1">
                  <a:off x="2556" y="3012"/>
                  <a:ext cx="48" cy="48"/>
                </a:xfrm>
                <a:prstGeom prst="line">
                  <a:avLst/>
                </a:prstGeom>
                <a:noFill/>
                <a:ln w="12700">
                  <a:solidFill>
                    <a:srgbClr val="000099"/>
                  </a:solidFill>
                  <a:round/>
                  <a:headEnd/>
                  <a:tailEnd type="none" w="sm"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p>
                  <a:endParaRPr lang="zh-CN" altLang="en-US"/>
                </a:p>
              </p:txBody>
            </p:sp>
            <p:sp>
              <p:nvSpPr>
                <p:cNvPr id="101" name="Line 80">
                  <a:extLst>
                    <a:ext uri="{FF2B5EF4-FFF2-40B4-BE49-F238E27FC236}">
                      <a16:creationId xmlns:a16="http://schemas.microsoft.com/office/drawing/2014/main" id="{147CDBC8-519D-E5DF-C02F-09F769F7BAB9}"/>
                    </a:ext>
                  </a:extLst>
                </p:cNvPr>
                <p:cNvSpPr>
                  <a:spLocks noChangeShapeType="1"/>
                </p:cNvSpPr>
                <p:nvPr/>
              </p:nvSpPr>
              <p:spPr bwMode="auto">
                <a:xfrm flipH="1">
                  <a:off x="2448" y="3012"/>
                  <a:ext cx="48" cy="48"/>
                </a:xfrm>
                <a:prstGeom prst="line">
                  <a:avLst/>
                </a:prstGeom>
                <a:noFill/>
                <a:ln w="12700">
                  <a:solidFill>
                    <a:srgbClr val="000099"/>
                  </a:solidFill>
                  <a:round/>
                  <a:headEnd/>
                  <a:tailEnd type="none" w="sm"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p>
                  <a:endParaRPr lang="zh-CN" altLang="en-US"/>
                </a:p>
              </p:txBody>
            </p:sp>
            <p:sp>
              <p:nvSpPr>
                <p:cNvPr id="115" name="Line 81">
                  <a:extLst>
                    <a:ext uri="{FF2B5EF4-FFF2-40B4-BE49-F238E27FC236}">
                      <a16:creationId xmlns:a16="http://schemas.microsoft.com/office/drawing/2014/main" id="{19627915-D35E-E336-D003-78922665BBC9}"/>
                    </a:ext>
                  </a:extLst>
                </p:cNvPr>
                <p:cNvSpPr>
                  <a:spLocks noChangeShapeType="1"/>
                </p:cNvSpPr>
                <p:nvPr/>
              </p:nvSpPr>
              <p:spPr bwMode="auto">
                <a:xfrm flipH="1">
                  <a:off x="2502" y="3012"/>
                  <a:ext cx="48" cy="48"/>
                </a:xfrm>
                <a:prstGeom prst="line">
                  <a:avLst/>
                </a:prstGeom>
                <a:noFill/>
                <a:ln w="12700">
                  <a:solidFill>
                    <a:srgbClr val="000099"/>
                  </a:solidFill>
                  <a:round/>
                  <a:headEnd/>
                  <a:tailEnd type="none" w="sm"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p>
                  <a:endParaRPr lang="zh-CN" altLang="en-US"/>
                </a:p>
              </p:txBody>
            </p:sp>
            <p:sp>
              <p:nvSpPr>
                <p:cNvPr id="116" name="Line 82">
                  <a:extLst>
                    <a:ext uri="{FF2B5EF4-FFF2-40B4-BE49-F238E27FC236}">
                      <a16:creationId xmlns:a16="http://schemas.microsoft.com/office/drawing/2014/main" id="{B296E51A-4A62-917E-DF40-3F08248970FC}"/>
                    </a:ext>
                  </a:extLst>
                </p:cNvPr>
                <p:cNvSpPr>
                  <a:spLocks noChangeShapeType="1"/>
                </p:cNvSpPr>
                <p:nvPr/>
              </p:nvSpPr>
              <p:spPr bwMode="auto">
                <a:xfrm flipH="1">
                  <a:off x="2388" y="3018"/>
                  <a:ext cx="48" cy="48"/>
                </a:xfrm>
                <a:prstGeom prst="line">
                  <a:avLst/>
                </a:prstGeom>
                <a:noFill/>
                <a:ln w="12700">
                  <a:solidFill>
                    <a:srgbClr val="000099"/>
                  </a:solidFill>
                  <a:round/>
                  <a:headEnd/>
                  <a:tailEnd type="none" w="sm"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p>
                  <a:endParaRPr lang="zh-CN" altLang="en-US"/>
                </a:p>
              </p:txBody>
            </p:sp>
            <p:sp>
              <p:nvSpPr>
                <p:cNvPr id="117" name="Line 83">
                  <a:extLst>
                    <a:ext uri="{FF2B5EF4-FFF2-40B4-BE49-F238E27FC236}">
                      <a16:creationId xmlns:a16="http://schemas.microsoft.com/office/drawing/2014/main" id="{35651FB5-48DB-C6D1-2838-ACDBC4C3047F}"/>
                    </a:ext>
                  </a:extLst>
                </p:cNvPr>
                <p:cNvSpPr>
                  <a:spLocks noChangeShapeType="1"/>
                </p:cNvSpPr>
                <p:nvPr/>
              </p:nvSpPr>
              <p:spPr bwMode="auto">
                <a:xfrm flipH="1">
                  <a:off x="2004" y="3018"/>
                  <a:ext cx="48" cy="48"/>
                </a:xfrm>
                <a:prstGeom prst="line">
                  <a:avLst/>
                </a:prstGeom>
                <a:noFill/>
                <a:ln w="12700">
                  <a:solidFill>
                    <a:srgbClr val="000099"/>
                  </a:solidFill>
                  <a:round/>
                  <a:headEnd/>
                  <a:tailEnd type="none" w="sm"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p>
                  <a:endParaRPr lang="zh-CN" altLang="en-US"/>
                </a:p>
              </p:txBody>
            </p:sp>
            <p:sp>
              <p:nvSpPr>
                <p:cNvPr id="124" name="Line 84">
                  <a:extLst>
                    <a:ext uri="{FF2B5EF4-FFF2-40B4-BE49-F238E27FC236}">
                      <a16:creationId xmlns:a16="http://schemas.microsoft.com/office/drawing/2014/main" id="{76CA9606-39AD-A30B-C663-CAF46AAC065A}"/>
                    </a:ext>
                  </a:extLst>
                </p:cNvPr>
                <p:cNvSpPr>
                  <a:spLocks noChangeShapeType="1"/>
                </p:cNvSpPr>
                <p:nvPr/>
              </p:nvSpPr>
              <p:spPr bwMode="auto">
                <a:xfrm flipH="1">
                  <a:off x="1896" y="3018"/>
                  <a:ext cx="48" cy="48"/>
                </a:xfrm>
                <a:prstGeom prst="line">
                  <a:avLst/>
                </a:prstGeom>
                <a:noFill/>
                <a:ln w="12700">
                  <a:solidFill>
                    <a:srgbClr val="000099"/>
                  </a:solidFill>
                  <a:round/>
                  <a:headEnd/>
                  <a:tailEnd type="none" w="sm"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p>
                  <a:endParaRPr lang="zh-CN" altLang="en-US"/>
                </a:p>
              </p:txBody>
            </p:sp>
            <p:sp>
              <p:nvSpPr>
                <p:cNvPr id="125" name="Line 85">
                  <a:extLst>
                    <a:ext uri="{FF2B5EF4-FFF2-40B4-BE49-F238E27FC236}">
                      <a16:creationId xmlns:a16="http://schemas.microsoft.com/office/drawing/2014/main" id="{8601ED2C-F63B-15DF-B0A3-EE6923CB7F34}"/>
                    </a:ext>
                  </a:extLst>
                </p:cNvPr>
                <p:cNvSpPr>
                  <a:spLocks noChangeShapeType="1"/>
                </p:cNvSpPr>
                <p:nvPr/>
              </p:nvSpPr>
              <p:spPr bwMode="auto">
                <a:xfrm flipH="1">
                  <a:off x="1950" y="3018"/>
                  <a:ext cx="48" cy="48"/>
                </a:xfrm>
                <a:prstGeom prst="line">
                  <a:avLst/>
                </a:prstGeom>
                <a:noFill/>
                <a:ln w="12700">
                  <a:solidFill>
                    <a:srgbClr val="000099"/>
                  </a:solidFill>
                  <a:round/>
                  <a:headEnd/>
                  <a:tailEnd type="none" w="sm"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p>
                  <a:endParaRPr lang="zh-CN" altLang="en-US"/>
                </a:p>
              </p:txBody>
            </p:sp>
            <p:sp>
              <p:nvSpPr>
                <p:cNvPr id="126" name="Line 86">
                  <a:extLst>
                    <a:ext uri="{FF2B5EF4-FFF2-40B4-BE49-F238E27FC236}">
                      <a16:creationId xmlns:a16="http://schemas.microsoft.com/office/drawing/2014/main" id="{6EAB2078-EAE2-FDDF-7EF7-925398635C80}"/>
                    </a:ext>
                  </a:extLst>
                </p:cNvPr>
                <p:cNvSpPr>
                  <a:spLocks noChangeShapeType="1"/>
                </p:cNvSpPr>
                <p:nvPr/>
              </p:nvSpPr>
              <p:spPr bwMode="auto">
                <a:xfrm flipH="1">
                  <a:off x="1836" y="3018"/>
                  <a:ext cx="48" cy="48"/>
                </a:xfrm>
                <a:prstGeom prst="line">
                  <a:avLst/>
                </a:prstGeom>
                <a:noFill/>
                <a:ln w="12700">
                  <a:solidFill>
                    <a:srgbClr val="000099"/>
                  </a:solidFill>
                  <a:round/>
                  <a:headEnd/>
                  <a:tailEnd type="none" w="sm"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p>
                  <a:endParaRPr lang="zh-CN" altLang="en-US"/>
                </a:p>
              </p:txBody>
            </p:sp>
            <p:sp>
              <p:nvSpPr>
                <p:cNvPr id="127" name="Line 87">
                  <a:extLst>
                    <a:ext uri="{FF2B5EF4-FFF2-40B4-BE49-F238E27FC236}">
                      <a16:creationId xmlns:a16="http://schemas.microsoft.com/office/drawing/2014/main" id="{401749AE-B9B5-10C7-EAC1-82D5698AB76A}"/>
                    </a:ext>
                  </a:extLst>
                </p:cNvPr>
                <p:cNvSpPr>
                  <a:spLocks noChangeShapeType="1"/>
                </p:cNvSpPr>
                <p:nvPr/>
              </p:nvSpPr>
              <p:spPr bwMode="auto">
                <a:xfrm flipH="1">
                  <a:off x="1830" y="3024"/>
                  <a:ext cx="48" cy="48"/>
                </a:xfrm>
                <a:prstGeom prst="line">
                  <a:avLst/>
                </a:prstGeom>
                <a:noFill/>
                <a:ln w="12700">
                  <a:solidFill>
                    <a:srgbClr val="000099"/>
                  </a:solidFill>
                  <a:round/>
                  <a:headEnd/>
                  <a:tailEnd type="none" w="sm"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p>
                  <a:endParaRPr lang="zh-CN" altLang="en-US"/>
                </a:p>
              </p:txBody>
            </p:sp>
            <p:sp>
              <p:nvSpPr>
                <p:cNvPr id="128" name="Line 88">
                  <a:extLst>
                    <a:ext uri="{FF2B5EF4-FFF2-40B4-BE49-F238E27FC236}">
                      <a16:creationId xmlns:a16="http://schemas.microsoft.com/office/drawing/2014/main" id="{DD69A28D-BCE5-8E86-1232-81EB46E28A66}"/>
                    </a:ext>
                  </a:extLst>
                </p:cNvPr>
                <p:cNvSpPr>
                  <a:spLocks noChangeShapeType="1"/>
                </p:cNvSpPr>
                <p:nvPr/>
              </p:nvSpPr>
              <p:spPr bwMode="auto">
                <a:xfrm flipH="1">
                  <a:off x="1722" y="3024"/>
                  <a:ext cx="48" cy="48"/>
                </a:xfrm>
                <a:prstGeom prst="line">
                  <a:avLst/>
                </a:prstGeom>
                <a:noFill/>
                <a:ln w="12700">
                  <a:solidFill>
                    <a:srgbClr val="000099"/>
                  </a:solidFill>
                  <a:round/>
                  <a:headEnd/>
                  <a:tailEnd type="none" w="sm"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p>
                  <a:endParaRPr lang="zh-CN" altLang="en-US"/>
                </a:p>
              </p:txBody>
            </p:sp>
            <p:sp>
              <p:nvSpPr>
                <p:cNvPr id="129" name="Line 89">
                  <a:extLst>
                    <a:ext uri="{FF2B5EF4-FFF2-40B4-BE49-F238E27FC236}">
                      <a16:creationId xmlns:a16="http://schemas.microsoft.com/office/drawing/2014/main" id="{FEB6834D-5F9A-C468-061E-AE0B32A9E94B}"/>
                    </a:ext>
                  </a:extLst>
                </p:cNvPr>
                <p:cNvSpPr>
                  <a:spLocks noChangeShapeType="1"/>
                </p:cNvSpPr>
                <p:nvPr/>
              </p:nvSpPr>
              <p:spPr bwMode="auto">
                <a:xfrm flipH="1">
                  <a:off x="1776" y="3024"/>
                  <a:ext cx="48" cy="48"/>
                </a:xfrm>
                <a:prstGeom prst="line">
                  <a:avLst/>
                </a:prstGeom>
                <a:noFill/>
                <a:ln w="12700">
                  <a:solidFill>
                    <a:srgbClr val="000099"/>
                  </a:solidFill>
                  <a:round/>
                  <a:headEnd/>
                  <a:tailEnd type="none" w="sm"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p>
                  <a:endParaRPr lang="zh-CN" altLang="en-US"/>
                </a:p>
              </p:txBody>
            </p:sp>
            <p:sp>
              <p:nvSpPr>
                <p:cNvPr id="130" name="Line 90">
                  <a:extLst>
                    <a:ext uri="{FF2B5EF4-FFF2-40B4-BE49-F238E27FC236}">
                      <a16:creationId xmlns:a16="http://schemas.microsoft.com/office/drawing/2014/main" id="{1E4D376E-D554-0235-E65B-9A64A39031C7}"/>
                    </a:ext>
                  </a:extLst>
                </p:cNvPr>
                <p:cNvSpPr>
                  <a:spLocks noChangeShapeType="1"/>
                </p:cNvSpPr>
                <p:nvPr/>
              </p:nvSpPr>
              <p:spPr bwMode="auto">
                <a:xfrm flipH="1">
                  <a:off x="1662" y="3024"/>
                  <a:ext cx="48" cy="48"/>
                </a:xfrm>
                <a:prstGeom prst="line">
                  <a:avLst/>
                </a:prstGeom>
                <a:noFill/>
                <a:ln w="12700">
                  <a:solidFill>
                    <a:srgbClr val="000099"/>
                  </a:solidFill>
                  <a:round/>
                  <a:headEnd/>
                  <a:tailEnd type="none" w="sm"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p>
                  <a:endParaRPr lang="zh-CN" altLang="en-US"/>
                </a:p>
              </p:txBody>
            </p:sp>
          </p:grpSp>
          <p:sp>
            <p:nvSpPr>
              <p:cNvPr id="65" name="Line 91">
                <a:extLst>
                  <a:ext uri="{FF2B5EF4-FFF2-40B4-BE49-F238E27FC236}">
                    <a16:creationId xmlns:a16="http://schemas.microsoft.com/office/drawing/2014/main" id="{43309009-11FF-A8EC-B684-C32EBA7DA7BA}"/>
                  </a:ext>
                </a:extLst>
              </p:cNvPr>
              <p:cNvSpPr>
                <a:spLocks noChangeShapeType="1"/>
              </p:cNvSpPr>
              <p:nvPr/>
            </p:nvSpPr>
            <p:spPr bwMode="auto">
              <a:xfrm>
                <a:off x="2691" y="3770"/>
                <a:ext cx="43" cy="42"/>
              </a:xfrm>
              <a:prstGeom prst="line">
                <a:avLst/>
              </a:prstGeom>
              <a:noFill/>
              <a:ln w="12700">
                <a:solidFill>
                  <a:srgbClr val="CC0000"/>
                </a:solidFill>
                <a:round/>
                <a:headEnd/>
                <a:tailEnd type="none" w="sm"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p>
                <a:endParaRPr lang="zh-CN" altLang="en-US"/>
              </a:p>
            </p:txBody>
          </p:sp>
          <p:sp>
            <p:nvSpPr>
              <p:cNvPr id="66" name="Line 92">
                <a:extLst>
                  <a:ext uri="{FF2B5EF4-FFF2-40B4-BE49-F238E27FC236}">
                    <a16:creationId xmlns:a16="http://schemas.microsoft.com/office/drawing/2014/main" id="{1066CC42-B27E-5E0E-73DB-5EE559069B17}"/>
                  </a:ext>
                </a:extLst>
              </p:cNvPr>
              <p:cNvSpPr>
                <a:spLocks noChangeShapeType="1"/>
              </p:cNvSpPr>
              <p:nvPr/>
            </p:nvSpPr>
            <p:spPr bwMode="auto">
              <a:xfrm flipH="1">
                <a:off x="2675" y="2911"/>
                <a:ext cx="867" cy="0"/>
              </a:xfrm>
              <a:prstGeom prst="line">
                <a:avLst/>
              </a:prstGeom>
              <a:noFill/>
              <a:ln w="19050">
                <a:solidFill>
                  <a:srgbClr val="000099"/>
                </a:solidFill>
                <a:prstDash val="dash"/>
                <a:round/>
                <a:headEnd/>
                <a:tailEnd type="none" w="sm"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p>
                <a:endParaRPr lang="zh-CN" altLang="en-US"/>
              </a:p>
            </p:txBody>
          </p:sp>
          <p:sp>
            <p:nvSpPr>
              <p:cNvPr id="67" name="Line 93">
                <a:extLst>
                  <a:ext uri="{FF2B5EF4-FFF2-40B4-BE49-F238E27FC236}">
                    <a16:creationId xmlns:a16="http://schemas.microsoft.com/office/drawing/2014/main" id="{E9C4BC12-7CE9-509F-D778-FAD61176FB07}"/>
                  </a:ext>
                </a:extLst>
              </p:cNvPr>
              <p:cNvSpPr>
                <a:spLocks noChangeShapeType="1"/>
              </p:cNvSpPr>
              <p:nvPr/>
            </p:nvSpPr>
            <p:spPr bwMode="auto">
              <a:xfrm flipH="1">
                <a:off x="2669" y="3232"/>
                <a:ext cx="867" cy="0"/>
              </a:xfrm>
              <a:prstGeom prst="line">
                <a:avLst/>
              </a:prstGeom>
              <a:noFill/>
              <a:ln w="19050">
                <a:solidFill>
                  <a:srgbClr val="000099"/>
                </a:solidFill>
                <a:prstDash val="dash"/>
                <a:round/>
                <a:headEnd/>
                <a:tailEnd type="none" w="sm"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p>
                <a:endParaRPr lang="zh-CN" altLang="en-US"/>
              </a:p>
            </p:txBody>
          </p:sp>
          <p:sp>
            <p:nvSpPr>
              <p:cNvPr id="68" name="Text Box 94">
                <a:extLst>
                  <a:ext uri="{FF2B5EF4-FFF2-40B4-BE49-F238E27FC236}">
                    <a16:creationId xmlns:a16="http://schemas.microsoft.com/office/drawing/2014/main" id="{509C71D2-0BD7-2ECC-EE0F-1EEC3E6EB3B4}"/>
                  </a:ext>
                </a:extLst>
              </p:cNvPr>
              <p:cNvSpPr txBox="1">
                <a:spLocks noChangeArrowheads="1"/>
              </p:cNvSpPr>
              <p:nvPr/>
            </p:nvSpPr>
            <p:spPr bwMode="auto">
              <a:xfrm>
                <a:off x="1874" y="1747"/>
                <a:ext cx="898"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type="none" w="sm" len="lg"/>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r>
                  <a:rPr lang="en-US" altLang="zh-CN" sz="2400" i="1" dirty="0" err="1"/>
                  <a:t>i</a:t>
                </a:r>
                <a:r>
                  <a:rPr lang="en-US" altLang="zh-CN" sz="2400" baseline="-25000" dirty="0" err="1"/>
                  <a:t>C</a:t>
                </a:r>
                <a:r>
                  <a:rPr lang="en-US" altLang="zh-CN" sz="2400" i="1" dirty="0"/>
                  <a:t> </a:t>
                </a:r>
                <a:r>
                  <a:rPr lang="en-US" altLang="zh-CN" sz="2400" b="0" dirty="0"/>
                  <a:t>/ </a:t>
                </a:r>
                <a:r>
                  <a:rPr lang="en-US" altLang="zh-CN" sz="2400" dirty="0"/>
                  <a:t>mA</a:t>
                </a:r>
              </a:p>
            </p:txBody>
          </p:sp>
          <p:sp>
            <p:nvSpPr>
              <p:cNvPr id="69" name="Text Box 95">
                <a:extLst>
                  <a:ext uri="{FF2B5EF4-FFF2-40B4-BE49-F238E27FC236}">
                    <a16:creationId xmlns:a16="http://schemas.microsoft.com/office/drawing/2014/main" id="{25365EB7-BDB7-B43C-16FB-DF82931016C7}"/>
                  </a:ext>
                </a:extLst>
              </p:cNvPr>
              <p:cNvSpPr txBox="1">
                <a:spLocks noChangeArrowheads="1"/>
              </p:cNvSpPr>
              <p:nvPr/>
            </p:nvSpPr>
            <p:spPr bwMode="auto">
              <a:xfrm>
                <a:off x="4692" y="3579"/>
                <a:ext cx="1068"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type="none" w="sm" len="lg"/>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400" i="1"/>
                  <a:t>u</a:t>
                </a:r>
                <a:r>
                  <a:rPr lang="en-US" altLang="zh-CN" sz="2400" baseline="-25000"/>
                  <a:t>CE</a:t>
                </a:r>
                <a:r>
                  <a:rPr lang="en-US" altLang="zh-CN" sz="2400" i="1"/>
                  <a:t> </a:t>
                </a:r>
                <a:r>
                  <a:rPr lang="en-US" altLang="zh-CN" sz="2400" b="0"/>
                  <a:t> </a:t>
                </a:r>
                <a:r>
                  <a:rPr lang="en-US" altLang="zh-CN" sz="2400"/>
                  <a:t>/V</a:t>
                </a:r>
              </a:p>
            </p:txBody>
          </p:sp>
          <p:sp>
            <p:nvSpPr>
              <p:cNvPr id="70" name="Text Box 96">
                <a:extLst>
                  <a:ext uri="{FF2B5EF4-FFF2-40B4-BE49-F238E27FC236}">
                    <a16:creationId xmlns:a16="http://schemas.microsoft.com/office/drawing/2014/main" id="{ED85F7CA-85BF-0E8A-2744-5D9A0FA18CDA}"/>
                  </a:ext>
                </a:extLst>
              </p:cNvPr>
              <p:cNvSpPr txBox="1">
                <a:spLocks noChangeArrowheads="1"/>
              </p:cNvSpPr>
              <p:nvPr/>
            </p:nvSpPr>
            <p:spPr bwMode="auto">
              <a:xfrm>
                <a:off x="4064" y="2024"/>
                <a:ext cx="737" cy="178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a:solidFill>
                      <a:schemeClr val="tx1"/>
                    </a:solidFill>
                    <a:miter lim="800000"/>
                    <a:headEnd/>
                    <a:tailEnd type="none" w="sm" len="lg"/>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spcBef>
                    <a:spcPct val="30000"/>
                  </a:spcBef>
                </a:pPr>
                <a:r>
                  <a:rPr lang="en-US" altLang="zh-CN" sz="2400" dirty="0"/>
                  <a:t>50 µA</a:t>
                </a:r>
              </a:p>
              <a:p>
                <a:pPr eaLnBrk="1" hangingPunct="1">
                  <a:spcBef>
                    <a:spcPct val="30000"/>
                  </a:spcBef>
                </a:pPr>
                <a:r>
                  <a:rPr lang="en-US" altLang="zh-CN" sz="2400" dirty="0"/>
                  <a:t>40µA</a:t>
                </a:r>
              </a:p>
              <a:p>
                <a:pPr eaLnBrk="1" hangingPunct="1">
                  <a:spcBef>
                    <a:spcPct val="30000"/>
                  </a:spcBef>
                </a:pPr>
                <a:r>
                  <a:rPr lang="en-US" altLang="zh-CN" sz="2400" dirty="0"/>
                  <a:t>30 µA</a:t>
                </a:r>
              </a:p>
              <a:p>
                <a:pPr eaLnBrk="1" hangingPunct="1">
                  <a:spcBef>
                    <a:spcPct val="30000"/>
                  </a:spcBef>
                </a:pPr>
                <a:r>
                  <a:rPr lang="en-US" altLang="zh-CN" sz="2400" dirty="0"/>
                  <a:t>20 µA</a:t>
                </a:r>
              </a:p>
              <a:p>
                <a:pPr eaLnBrk="1" hangingPunct="1">
                  <a:spcBef>
                    <a:spcPct val="30000"/>
                  </a:spcBef>
                </a:pPr>
                <a:r>
                  <a:rPr lang="en-US" altLang="zh-CN" sz="2400" dirty="0"/>
                  <a:t>10 µA</a:t>
                </a:r>
              </a:p>
              <a:p>
                <a:pPr eaLnBrk="1" hangingPunct="1">
                  <a:spcBef>
                    <a:spcPct val="30000"/>
                  </a:spcBef>
                </a:pPr>
                <a:r>
                  <a:rPr lang="en-US" altLang="zh-CN" sz="2400" i="1" dirty="0" err="1"/>
                  <a:t>i</a:t>
                </a:r>
                <a:r>
                  <a:rPr lang="en-US" altLang="zh-CN" sz="2400" baseline="-25000" dirty="0" err="1"/>
                  <a:t>B</a:t>
                </a:r>
                <a:r>
                  <a:rPr lang="en-US" altLang="zh-CN" sz="2400" dirty="0"/>
                  <a:t> = 0</a:t>
                </a:r>
              </a:p>
            </p:txBody>
          </p:sp>
          <p:sp>
            <p:nvSpPr>
              <p:cNvPr id="71" name="Text Box 97">
                <a:extLst>
                  <a:ext uri="{FF2B5EF4-FFF2-40B4-BE49-F238E27FC236}">
                    <a16:creationId xmlns:a16="http://schemas.microsoft.com/office/drawing/2014/main" id="{07009CAD-0B1D-CF7B-A76B-1F1B01C9FAD1}"/>
                  </a:ext>
                </a:extLst>
              </p:cNvPr>
              <p:cNvSpPr txBox="1">
                <a:spLocks noChangeArrowheads="1"/>
              </p:cNvSpPr>
              <p:nvPr/>
            </p:nvSpPr>
            <p:spPr bwMode="auto">
              <a:xfrm>
                <a:off x="2539" y="3852"/>
                <a:ext cx="2391"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a:solidFill>
                      <a:schemeClr val="tx1"/>
                    </a:solidFill>
                    <a:miter lim="800000"/>
                    <a:headEnd/>
                    <a:tailEnd type="none" w="sm" len="lg"/>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spcBef>
                    <a:spcPct val="50000"/>
                  </a:spcBef>
                </a:pPr>
                <a:r>
                  <a:rPr lang="en-US" altLang="zh-CN" sz="2000"/>
                  <a:t>0          2          4           6         8       </a:t>
                </a:r>
              </a:p>
            </p:txBody>
          </p:sp>
          <p:sp>
            <p:nvSpPr>
              <p:cNvPr id="72" name="Line 98">
                <a:extLst>
                  <a:ext uri="{FF2B5EF4-FFF2-40B4-BE49-F238E27FC236}">
                    <a16:creationId xmlns:a16="http://schemas.microsoft.com/office/drawing/2014/main" id="{20E51302-9009-62AF-B6BF-428EF55D8DB8}"/>
                  </a:ext>
                </a:extLst>
              </p:cNvPr>
              <p:cNvSpPr>
                <a:spLocks noChangeShapeType="1"/>
              </p:cNvSpPr>
              <p:nvPr/>
            </p:nvSpPr>
            <p:spPr bwMode="auto">
              <a:xfrm>
                <a:off x="4607" y="3851"/>
                <a:ext cx="0" cy="38"/>
              </a:xfrm>
              <a:prstGeom prst="line">
                <a:avLst/>
              </a:prstGeom>
              <a:noFill/>
              <a:ln w="19050">
                <a:solidFill>
                  <a:schemeClr val="tx1"/>
                </a:solidFill>
                <a:round/>
                <a:headEnd/>
                <a:tailEnd type="none" w="sm"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p>
                <a:endParaRPr lang="zh-CN" altLang="en-US"/>
              </a:p>
            </p:txBody>
          </p:sp>
          <p:sp>
            <p:nvSpPr>
              <p:cNvPr id="73" name="Line 99">
                <a:extLst>
                  <a:ext uri="{FF2B5EF4-FFF2-40B4-BE49-F238E27FC236}">
                    <a16:creationId xmlns:a16="http://schemas.microsoft.com/office/drawing/2014/main" id="{A8DF9D0C-FCEC-B37C-A69D-77E93000FEF3}"/>
                  </a:ext>
                </a:extLst>
              </p:cNvPr>
              <p:cNvSpPr>
                <a:spLocks noChangeShapeType="1"/>
              </p:cNvSpPr>
              <p:nvPr/>
            </p:nvSpPr>
            <p:spPr bwMode="auto">
              <a:xfrm>
                <a:off x="4130" y="3853"/>
                <a:ext cx="0" cy="39"/>
              </a:xfrm>
              <a:prstGeom prst="line">
                <a:avLst/>
              </a:prstGeom>
              <a:noFill/>
              <a:ln w="19050">
                <a:solidFill>
                  <a:schemeClr val="tx1"/>
                </a:solidFill>
                <a:round/>
                <a:headEnd/>
                <a:tailEnd type="none" w="sm"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p>
                <a:endParaRPr lang="zh-CN" altLang="en-US"/>
              </a:p>
            </p:txBody>
          </p:sp>
          <p:sp>
            <p:nvSpPr>
              <p:cNvPr id="74" name="Line 100">
                <a:extLst>
                  <a:ext uri="{FF2B5EF4-FFF2-40B4-BE49-F238E27FC236}">
                    <a16:creationId xmlns:a16="http://schemas.microsoft.com/office/drawing/2014/main" id="{B7C13A1F-BA95-F747-A832-82A950099C2A}"/>
                  </a:ext>
                </a:extLst>
              </p:cNvPr>
              <p:cNvSpPr>
                <a:spLocks noChangeShapeType="1"/>
              </p:cNvSpPr>
              <p:nvPr/>
            </p:nvSpPr>
            <p:spPr bwMode="auto">
              <a:xfrm>
                <a:off x="3146" y="3853"/>
                <a:ext cx="0" cy="39"/>
              </a:xfrm>
              <a:prstGeom prst="line">
                <a:avLst/>
              </a:prstGeom>
              <a:noFill/>
              <a:ln w="19050">
                <a:solidFill>
                  <a:schemeClr val="tx1"/>
                </a:solidFill>
                <a:round/>
                <a:headEnd/>
                <a:tailEnd type="none" w="sm"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p>
                <a:endParaRPr lang="zh-CN" altLang="en-US"/>
              </a:p>
            </p:txBody>
          </p:sp>
          <p:sp>
            <p:nvSpPr>
              <p:cNvPr id="75" name="Text Box 101">
                <a:extLst>
                  <a:ext uri="{FF2B5EF4-FFF2-40B4-BE49-F238E27FC236}">
                    <a16:creationId xmlns:a16="http://schemas.microsoft.com/office/drawing/2014/main" id="{17D02203-3CCC-1E38-B86E-0097B3654AEA}"/>
                  </a:ext>
                </a:extLst>
              </p:cNvPr>
              <p:cNvSpPr txBox="1">
                <a:spLocks noChangeArrowheads="1"/>
              </p:cNvSpPr>
              <p:nvPr/>
            </p:nvSpPr>
            <p:spPr bwMode="auto">
              <a:xfrm>
                <a:off x="2366" y="2016"/>
                <a:ext cx="433" cy="184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a:solidFill>
                      <a:schemeClr val="tx1"/>
                    </a:solidFill>
                    <a:miter lim="800000"/>
                    <a:headEnd/>
                    <a:tailEnd type="none" w="sm" len="lg"/>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lnSpc>
                    <a:spcPct val="90000"/>
                  </a:lnSpc>
                  <a:spcBef>
                    <a:spcPct val="50000"/>
                  </a:spcBef>
                </a:pPr>
                <a:r>
                  <a:rPr lang="en-US" altLang="zh-CN" sz="2000"/>
                  <a:t>4</a:t>
                </a:r>
              </a:p>
              <a:p>
                <a:pPr algn="ctr" eaLnBrk="1" hangingPunct="1">
                  <a:lnSpc>
                    <a:spcPct val="90000"/>
                  </a:lnSpc>
                  <a:spcBef>
                    <a:spcPct val="50000"/>
                  </a:spcBef>
                </a:pPr>
                <a:endParaRPr lang="en-US" altLang="zh-CN" sz="2000"/>
              </a:p>
              <a:p>
                <a:pPr algn="ctr" eaLnBrk="1" hangingPunct="1">
                  <a:lnSpc>
                    <a:spcPct val="90000"/>
                  </a:lnSpc>
                  <a:spcBef>
                    <a:spcPct val="50000"/>
                  </a:spcBef>
                </a:pPr>
                <a:r>
                  <a:rPr lang="en-US" altLang="zh-CN" sz="2000"/>
                  <a:t>3</a:t>
                </a:r>
              </a:p>
              <a:p>
                <a:pPr algn="ctr" eaLnBrk="1" hangingPunct="1">
                  <a:lnSpc>
                    <a:spcPct val="90000"/>
                  </a:lnSpc>
                  <a:spcBef>
                    <a:spcPct val="50000"/>
                  </a:spcBef>
                </a:pPr>
                <a:endParaRPr lang="en-US" altLang="zh-CN" sz="2000"/>
              </a:p>
              <a:p>
                <a:pPr algn="ctr" eaLnBrk="1" hangingPunct="1">
                  <a:lnSpc>
                    <a:spcPct val="90000"/>
                  </a:lnSpc>
                  <a:spcBef>
                    <a:spcPct val="50000"/>
                  </a:spcBef>
                </a:pPr>
                <a:r>
                  <a:rPr lang="en-US" altLang="zh-CN" sz="2000"/>
                  <a:t>2</a:t>
                </a:r>
              </a:p>
              <a:p>
                <a:pPr algn="ctr" eaLnBrk="1" hangingPunct="1">
                  <a:lnSpc>
                    <a:spcPct val="90000"/>
                  </a:lnSpc>
                  <a:spcBef>
                    <a:spcPct val="50000"/>
                  </a:spcBef>
                </a:pPr>
                <a:endParaRPr lang="en-US" altLang="zh-CN" sz="2000"/>
              </a:p>
              <a:p>
                <a:pPr algn="ctr" eaLnBrk="1" hangingPunct="1">
                  <a:lnSpc>
                    <a:spcPct val="90000"/>
                  </a:lnSpc>
                  <a:spcBef>
                    <a:spcPct val="50000"/>
                  </a:spcBef>
                </a:pPr>
                <a:r>
                  <a:rPr lang="en-US" altLang="zh-CN" sz="2000"/>
                  <a:t>1</a:t>
                </a:r>
              </a:p>
            </p:txBody>
          </p:sp>
          <p:sp>
            <p:nvSpPr>
              <p:cNvPr id="76" name="Line 102">
                <a:extLst>
                  <a:ext uri="{FF2B5EF4-FFF2-40B4-BE49-F238E27FC236}">
                    <a16:creationId xmlns:a16="http://schemas.microsoft.com/office/drawing/2014/main" id="{F39A2153-D84E-565C-0D3C-2DB07E198D5F}"/>
                  </a:ext>
                </a:extLst>
              </p:cNvPr>
              <p:cNvSpPr>
                <a:spLocks noChangeShapeType="1"/>
              </p:cNvSpPr>
              <p:nvPr/>
            </p:nvSpPr>
            <p:spPr bwMode="auto">
              <a:xfrm>
                <a:off x="2678" y="2114"/>
                <a:ext cx="43" cy="0"/>
              </a:xfrm>
              <a:prstGeom prst="line">
                <a:avLst/>
              </a:prstGeom>
              <a:noFill/>
              <a:ln w="19050">
                <a:solidFill>
                  <a:schemeClr val="tx1"/>
                </a:solidFill>
                <a:round/>
                <a:headEnd/>
                <a:tailEnd type="none" w="sm"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p>
                <a:endParaRPr lang="zh-CN" altLang="en-US"/>
              </a:p>
            </p:txBody>
          </p:sp>
          <p:sp>
            <p:nvSpPr>
              <p:cNvPr id="77" name="Line 103">
                <a:extLst>
                  <a:ext uri="{FF2B5EF4-FFF2-40B4-BE49-F238E27FC236}">
                    <a16:creationId xmlns:a16="http://schemas.microsoft.com/office/drawing/2014/main" id="{5A7AF1F3-CF02-F5F7-8EA1-188BE742B09A}"/>
                  </a:ext>
                </a:extLst>
              </p:cNvPr>
              <p:cNvSpPr>
                <a:spLocks noChangeShapeType="1"/>
              </p:cNvSpPr>
              <p:nvPr/>
            </p:nvSpPr>
            <p:spPr bwMode="auto">
              <a:xfrm>
                <a:off x="2680" y="2569"/>
                <a:ext cx="44" cy="0"/>
              </a:xfrm>
              <a:prstGeom prst="line">
                <a:avLst/>
              </a:prstGeom>
              <a:noFill/>
              <a:ln w="19050">
                <a:solidFill>
                  <a:schemeClr val="tx1"/>
                </a:solidFill>
                <a:round/>
                <a:headEnd/>
                <a:tailEnd type="none" w="sm"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p>
                <a:endParaRPr lang="zh-CN" altLang="en-US"/>
              </a:p>
            </p:txBody>
          </p:sp>
          <p:sp>
            <p:nvSpPr>
              <p:cNvPr id="78" name="Line 104">
                <a:extLst>
                  <a:ext uri="{FF2B5EF4-FFF2-40B4-BE49-F238E27FC236}">
                    <a16:creationId xmlns:a16="http://schemas.microsoft.com/office/drawing/2014/main" id="{39E78A74-39CD-3456-129C-F12DBA09EC3E}"/>
                  </a:ext>
                </a:extLst>
              </p:cNvPr>
              <p:cNvSpPr>
                <a:spLocks noChangeShapeType="1"/>
              </p:cNvSpPr>
              <p:nvPr/>
            </p:nvSpPr>
            <p:spPr bwMode="auto">
              <a:xfrm>
                <a:off x="2686" y="3025"/>
                <a:ext cx="43" cy="0"/>
              </a:xfrm>
              <a:prstGeom prst="line">
                <a:avLst/>
              </a:prstGeom>
              <a:noFill/>
              <a:ln w="19050">
                <a:solidFill>
                  <a:schemeClr val="tx1"/>
                </a:solidFill>
                <a:round/>
                <a:headEnd/>
                <a:tailEnd type="none" w="sm"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p>
                <a:endParaRPr lang="zh-CN" altLang="en-US"/>
              </a:p>
            </p:txBody>
          </p:sp>
          <p:sp>
            <p:nvSpPr>
              <p:cNvPr id="79" name="Line 105">
                <a:extLst>
                  <a:ext uri="{FF2B5EF4-FFF2-40B4-BE49-F238E27FC236}">
                    <a16:creationId xmlns:a16="http://schemas.microsoft.com/office/drawing/2014/main" id="{3DA0FEFA-C320-922D-31DA-9D0DE0C6ED6C}"/>
                  </a:ext>
                </a:extLst>
              </p:cNvPr>
              <p:cNvSpPr>
                <a:spLocks noChangeShapeType="1"/>
              </p:cNvSpPr>
              <p:nvPr/>
            </p:nvSpPr>
            <p:spPr bwMode="auto">
              <a:xfrm>
                <a:off x="2678" y="3473"/>
                <a:ext cx="43" cy="0"/>
              </a:xfrm>
              <a:prstGeom prst="line">
                <a:avLst/>
              </a:prstGeom>
              <a:noFill/>
              <a:ln w="19050">
                <a:solidFill>
                  <a:schemeClr val="tx1"/>
                </a:solidFill>
                <a:round/>
                <a:headEnd/>
                <a:tailEnd type="none" w="sm"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p>
                <a:endParaRPr lang="zh-CN" altLang="en-US"/>
              </a:p>
            </p:txBody>
          </p:sp>
        </p:grpSp>
        <p:sp>
          <p:nvSpPr>
            <p:cNvPr id="147" name="Text Box 106">
              <a:extLst>
                <a:ext uri="{FF2B5EF4-FFF2-40B4-BE49-F238E27FC236}">
                  <a16:creationId xmlns:a16="http://schemas.microsoft.com/office/drawing/2014/main" id="{AACCA94C-9458-410B-6640-C9C828A79B7E}"/>
                </a:ext>
              </a:extLst>
            </p:cNvPr>
            <p:cNvSpPr txBox="1">
              <a:spLocks noChangeArrowheads="1"/>
            </p:cNvSpPr>
            <p:nvPr/>
          </p:nvSpPr>
          <p:spPr bwMode="auto">
            <a:xfrm>
              <a:off x="2561473" y="3968498"/>
              <a:ext cx="1731962" cy="4572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FF33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zh-CN" altLang="en-US" sz="2400" dirty="0">
                  <a:solidFill>
                    <a:srgbClr val="FF0066"/>
                  </a:solidFill>
                </a:rPr>
                <a:t>放大区</a:t>
              </a:r>
            </a:p>
          </p:txBody>
        </p:sp>
        <p:sp>
          <p:nvSpPr>
            <p:cNvPr id="148" name="Text Box 107">
              <a:extLst>
                <a:ext uri="{FF2B5EF4-FFF2-40B4-BE49-F238E27FC236}">
                  <a16:creationId xmlns:a16="http://schemas.microsoft.com/office/drawing/2014/main" id="{54BF66C2-0B17-E32D-87A1-1765FD8B0EDA}"/>
                </a:ext>
              </a:extLst>
            </p:cNvPr>
            <p:cNvSpPr txBox="1">
              <a:spLocks noChangeArrowheads="1"/>
            </p:cNvSpPr>
            <p:nvPr/>
          </p:nvSpPr>
          <p:spPr bwMode="auto">
            <a:xfrm>
              <a:off x="2451935" y="5502023"/>
              <a:ext cx="1541463" cy="4572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FF33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zh-CN" altLang="zh-CN" sz="2400">
                  <a:solidFill>
                    <a:schemeClr val="accent2"/>
                  </a:solidFill>
                </a:rPr>
                <a:t>截止区</a:t>
              </a:r>
              <a:endParaRPr lang="zh-CN" altLang="en-US" sz="2400" b="0">
                <a:solidFill>
                  <a:schemeClr val="accent2"/>
                </a:solidFill>
              </a:endParaRPr>
            </a:p>
          </p:txBody>
        </p:sp>
        <p:sp>
          <p:nvSpPr>
            <p:cNvPr id="149" name="Text Box 108">
              <a:extLst>
                <a:ext uri="{FF2B5EF4-FFF2-40B4-BE49-F238E27FC236}">
                  <a16:creationId xmlns:a16="http://schemas.microsoft.com/office/drawing/2014/main" id="{BC23D0B9-8F3B-A7DC-506F-E2B3A4CC3788}"/>
                </a:ext>
              </a:extLst>
            </p:cNvPr>
            <p:cNvSpPr txBox="1">
              <a:spLocks noChangeArrowheads="1"/>
            </p:cNvSpPr>
            <p:nvPr/>
          </p:nvSpPr>
          <p:spPr bwMode="auto">
            <a:xfrm>
              <a:off x="1557000" y="2749821"/>
              <a:ext cx="494046" cy="1200329"/>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FF33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r>
                <a:rPr lang="zh-CN" altLang="zh-CN" sz="2400" dirty="0">
                  <a:solidFill>
                    <a:srgbClr val="FF0000"/>
                  </a:solidFill>
                </a:rPr>
                <a:t>饱</a:t>
              </a:r>
            </a:p>
            <a:p>
              <a:pPr algn="ctr" eaLnBrk="1" hangingPunct="1"/>
              <a:r>
                <a:rPr lang="zh-CN" altLang="zh-CN" sz="2400" dirty="0">
                  <a:solidFill>
                    <a:srgbClr val="FF0000"/>
                  </a:solidFill>
                </a:rPr>
                <a:t>和</a:t>
              </a:r>
            </a:p>
            <a:p>
              <a:pPr algn="ctr" eaLnBrk="1" hangingPunct="1"/>
              <a:r>
                <a:rPr lang="zh-CN" altLang="zh-CN" sz="2400" dirty="0">
                  <a:solidFill>
                    <a:srgbClr val="FF0000"/>
                  </a:solidFill>
                </a:rPr>
                <a:t>区</a:t>
              </a:r>
              <a:endParaRPr lang="zh-CN" altLang="en-US" sz="2400" b="0" dirty="0">
                <a:solidFill>
                  <a:srgbClr val="FF0000"/>
                </a:solidFill>
              </a:endParaRPr>
            </a:p>
          </p:txBody>
        </p:sp>
      </p:grpSp>
      <mc:AlternateContent xmlns:mc="http://schemas.openxmlformats.org/markup-compatibility/2006" xmlns:a14="http://schemas.microsoft.com/office/drawing/2010/main">
        <mc:Choice Requires="a14">
          <p:sp>
            <p:nvSpPr>
              <p:cNvPr id="5" name="文本框 4">
                <a:extLst>
                  <a:ext uri="{FF2B5EF4-FFF2-40B4-BE49-F238E27FC236}">
                    <a16:creationId xmlns:a16="http://schemas.microsoft.com/office/drawing/2014/main" id="{A6155DDF-7890-E653-E13A-C2CF3B9499D9}"/>
                  </a:ext>
                </a:extLst>
              </p:cNvPr>
              <p:cNvSpPr txBox="1"/>
              <p:nvPr/>
            </p:nvSpPr>
            <p:spPr>
              <a:xfrm>
                <a:off x="5749958" y="3129664"/>
                <a:ext cx="6353090" cy="2438424"/>
              </a:xfrm>
              <a:prstGeom prst="rect">
                <a:avLst/>
              </a:prstGeom>
              <a:noFill/>
            </p:spPr>
            <p:txBody>
              <a:bodyPr wrap="square" rtlCol="0">
                <a:spAutoFit/>
              </a:bodyPr>
              <a:lstStyle/>
              <a:p>
                <a:pPr marL="285750" indent="-285750">
                  <a:lnSpc>
                    <a:spcPct val="114000"/>
                  </a:lnSpc>
                  <a:spcBef>
                    <a:spcPts val="600"/>
                  </a:spcBef>
                  <a:buFont typeface="Arial" panose="020B0604020202020204" pitchFamily="34" charset="0"/>
                  <a:buChar char="•"/>
                </a:pPr>
                <a:r>
                  <a:rPr kumimoji="1" lang="zh-CN" altLang="en-US" sz="2800" dirty="0">
                    <a:latin typeface="Songti SC" panose="02010600040101010101" pitchFamily="2" charset="-122"/>
                    <a:ea typeface="Songti SC" panose="02010600040101010101" pitchFamily="2" charset="-122"/>
                  </a:rPr>
                  <a:t>输出特性非常清晰地反映了</a:t>
                </a:r>
                <a14:m>
                  <m:oMath xmlns:m="http://schemas.openxmlformats.org/officeDocument/2006/math">
                    <m:sSub>
                      <m:sSubPr>
                        <m:ctrlPr>
                          <a:rPr kumimoji="1" lang="en-US" altLang="zh-CN" sz="2800" i="1" dirty="0" smtClean="0">
                            <a:solidFill>
                              <a:srgbClr val="FF0000"/>
                            </a:solidFill>
                            <a:latin typeface="Cambria Math" panose="02040503050406030204" pitchFamily="18" charset="0"/>
                            <a:ea typeface="Songti SC" panose="02010600040101010101" pitchFamily="2" charset="-122"/>
                          </a:rPr>
                        </m:ctrlPr>
                      </m:sSubPr>
                      <m:e>
                        <m:r>
                          <a:rPr kumimoji="1" lang="en-US" altLang="zh-CN" sz="2800" i="1" dirty="0" smtClean="0">
                            <a:solidFill>
                              <a:srgbClr val="FF0000"/>
                            </a:solidFill>
                            <a:latin typeface="Cambria Math" panose="02040503050406030204" pitchFamily="18" charset="0"/>
                            <a:ea typeface="Songti SC" panose="02010600040101010101" pitchFamily="2" charset="-122"/>
                          </a:rPr>
                          <m:t>𝑖</m:t>
                        </m:r>
                      </m:e>
                      <m:sub>
                        <m:r>
                          <a:rPr kumimoji="1" lang="en-US" altLang="zh-CN" sz="2800" i="1" dirty="0" smtClean="0">
                            <a:solidFill>
                              <a:srgbClr val="FF0000"/>
                            </a:solidFill>
                            <a:latin typeface="Cambria Math" panose="02040503050406030204" pitchFamily="18" charset="0"/>
                            <a:ea typeface="Songti SC" panose="02010600040101010101" pitchFamily="2" charset="-122"/>
                          </a:rPr>
                          <m:t>𝐵</m:t>
                        </m:r>
                      </m:sub>
                    </m:sSub>
                  </m:oMath>
                </a14:m>
                <a:r>
                  <a:rPr kumimoji="1" lang="zh-CN" altLang="en-US" sz="2800" dirty="0">
                    <a:solidFill>
                      <a:srgbClr val="FF0000"/>
                    </a:solidFill>
                    <a:latin typeface="Songti SC" panose="02010600040101010101" pitchFamily="2" charset="-122"/>
                    <a:ea typeface="Songti SC" panose="02010600040101010101" pitchFamily="2" charset="-122"/>
                  </a:rPr>
                  <a:t>对</a:t>
                </a:r>
                <a14:m>
                  <m:oMath xmlns:m="http://schemas.openxmlformats.org/officeDocument/2006/math">
                    <m:sSub>
                      <m:sSubPr>
                        <m:ctrlPr>
                          <a:rPr kumimoji="1" lang="en-US" altLang="zh-CN" sz="2800" i="1" dirty="0" smtClean="0">
                            <a:solidFill>
                              <a:srgbClr val="FF0000"/>
                            </a:solidFill>
                            <a:latin typeface="Cambria Math" panose="02040503050406030204" pitchFamily="18" charset="0"/>
                            <a:ea typeface="Songti SC" panose="02010600040101010101" pitchFamily="2" charset="-122"/>
                          </a:rPr>
                        </m:ctrlPr>
                      </m:sSubPr>
                      <m:e>
                        <m:r>
                          <a:rPr kumimoji="1" lang="en-US" altLang="zh-CN" sz="2800" i="1" dirty="0" smtClean="0">
                            <a:solidFill>
                              <a:srgbClr val="FF0000"/>
                            </a:solidFill>
                            <a:latin typeface="Cambria Math" panose="02040503050406030204" pitchFamily="18" charset="0"/>
                            <a:ea typeface="Songti SC" panose="02010600040101010101" pitchFamily="2" charset="-122"/>
                          </a:rPr>
                          <m:t>𝑖</m:t>
                        </m:r>
                      </m:e>
                      <m:sub>
                        <m:r>
                          <a:rPr kumimoji="1" lang="en-US" altLang="zh-CN" sz="2800" i="1" dirty="0" smtClean="0">
                            <a:solidFill>
                              <a:srgbClr val="FF0000"/>
                            </a:solidFill>
                            <a:latin typeface="Cambria Math" panose="02040503050406030204" pitchFamily="18" charset="0"/>
                            <a:ea typeface="Songti SC" panose="02010600040101010101" pitchFamily="2" charset="-122"/>
                          </a:rPr>
                          <m:t>𝐶</m:t>
                        </m:r>
                      </m:sub>
                    </m:sSub>
                  </m:oMath>
                </a14:m>
                <a:r>
                  <a:rPr kumimoji="1" lang="zh-CN" altLang="en-US" sz="2800" dirty="0">
                    <a:solidFill>
                      <a:srgbClr val="FF0000"/>
                    </a:solidFill>
                    <a:latin typeface="Songti SC" panose="02010600040101010101" pitchFamily="2" charset="-122"/>
                    <a:ea typeface="Songti SC" panose="02010600040101010101" pitchFamily="2" charset="-122"/>
                  </a:rPr>
                  <a:t>的控制作用</a:t>
                </a:r>
                <a:endParaRPr kumimoji="1" lang="en-US" altLang="zh-CN" sz="2800" dirty="0">
                  <a:latin typeface="Songti SC" panose="02010600040101010101" pitchFamily="2" charset="-122"/>
                  <a:ea typeface="Songti SC" panose="02010600040101010101" pitchFamily="2" charset="-122"/>
                </a:endParaRPr>
              </a:p>
              <a:p>
                <a:pPr marL="742950" lvl="1" indent="-285750">
                  <a:lnSpc>
                    <a:spcPct val="114000"/>
                  </a:lnSpc>
                  <a:spcBef>
                    <a:spcPts val="600"/>
                  </a:spcBef>
                  <a:buFont typeface="Arial" panose="020B0604020202020204" pitchFamily="34" charset="0"/>
                  <a:buChar char="•"/>
                </a:pPr>
                <a:r>
                  <a:rPr kumimoji="1" lang="zh-CN" altLang="en-US" sz="2400" dirty="0">
                    <a:latin typeface="KaiTi" panose="02010609060101010101" pitchFamily="49" charset="-122"/>
                    <a:ea typeface="KaiTi" panose="02010609060101010101" pitchFamily="49" charset="-122"/>
                  </a:rPr>
                  <a:t>在数字电路中，半导体三极管不是工作在截止区，就是工作在饱和区</a:t>
                </a:r>
                <a:endParaRPr kumimoji="1" lang="en-US" altLang="zh-CN" sz="2400" dirty="0">
                  <a:latin typeface="KaiTi" panose="02010609060101010101" pitchFamily="49" charset="-122"/>
                  <a:ea typeface="KaiTi" panose="02010609060101010101" pitchFamily="49" charset="-122"/>
                </a:endParaRPr>
              </a:p>
              <a:p>
                <a:pPr marL="742950" lvl="1" indent="-285750">
                  <a:lnSpc>
                    <a:spcPct val="114000"/>
                  </a:lnSpc>
                  <a:spcBef>
                    <a:spcPts val="600"/>
                  </a:spcBef>
                  <a:buFont typeface="Arial" panose="020B0604020202020204" pitchFamily="34" charset="0"/>
                  <a:buChar char="•"/>
                </a:pPr>
                <a:r>
                  <a:rPr kumimoji="1" lang="zh-CN" altLang="en-US" sz="2400" dirty="0">
                    <a:latin typeface="KaiTi" panose="02010609060101010101" pitchFamily="49" charset="-122"/>
                    <a:ea typeface="KaiTi" panose="02010609060101010101" pitchFamily="49" charset="-122"/>
                  </a:rPr>
                  <a:t>放大区仅仅是一种瞬间即逝的工作状态</a:t>
                </a:r>
              </a:p>
            </p:txBody>
          </p:sp>
        </mc:Choice>
        <mc:Fallback xmlns="">
          <p:sp>
            <p:nvSpPr>
              <p:cNvPr id="5" name="文本框 4">
                <a:extLst>
                  <a:ext uri="{FF2B5EF4-FFF2-40B4-BE49-F238E27FC236}">
                    <a16:creationId xmlns:a16="http://schemas.microsoft.com/office/drawing/2014/main" id="{A6155DDF-7890-E653-E13A-C2CF3B9499D9}"/>
                  </a:ext>
                </a:extLst>
              </p:cNvPr>
              <p:cNvSpPr txBox="1">
                <a:spLocks noRot="1" noChangeAspect="1" noMove="1" noResize="1" noEditPoints="1" noAdjustHandles="1" noChangeArrowheads="1" noChangeShapeType="1" noTextEdit="1"/>
              </p:cNvSpPr>
              <p:nvPr/>
            </p:nvSpPr>
            <p:spPr>
              <a:xfrm>
                <a:off x="5749958" y="3129664"/>
                <a:ext cx="6353090" cy="2438424"/>
              </a:xfrm>
              <a:prstGeom prst="rect">
                <a:avLst/>
              </a:prstGeom>
              <a:blipFill>
                <a:blip r:embed="rId3"/>
                <a:stretch>
                  <a:fillRect l="-1597" t="-518" b="-4663"/>
                </a:stretch>
              </a:blipFill>
            </p:spPr>
            <p:txBody>
              <a:bodyPr/>
              <a:lstStyle/>
              <a:p>
                <a:r>
                  <a:rPr lang="zh-CN" altLang="en-US">
                    <a:noFill/>
                  </a:rPr>
                  <a:t> </a:t>
                </a:r>
              </a:p>
            </p:txBody>
          </p:sp>
        </mc:Fallback>
      </mc:AlternateContent>
      <p:grpSp>
        <p:nvGrpSpPr>
          <p:cNvPr id="103" name="组合 102">
            <a:extLst>
              <a:ext uri="{FF2B5EF4-FFF2-40B4-BE49-F238E27FC236}">
                <a16:creationId xmlns:a16="http://schemas.microsoft.com/office/drawing/2014/main" id="{41232FD2-812E-559A-84BB-537954397343}"/>
              </a:ext>
            </a:extLst>
          </p:cNvPr>
          <p:cNvGrpSpPr/>
          <p:nvPr/>
        </p:nvGrpSpPr>
        <p:grpSpPr>
          <a:xfrm>
            <a:off x="10154717" y="446532"/>
            <a:ext cx="2014537" cy="2065338"/>
            <a:chOff x="4560133" y="2749452"/>
            <a:chExt cx="2014537" cy="2065338"/>
          </a:xfrm>
        </p:grpSpPr>
        <p:sp>
          <p:nvSpPr>
            <p:cNvPr id="104" name="Text Box 63">
              <a:extLst>
                <a:ext uri="{FF2B5EF4-FFF2-40B4-BE49-F238E27FC236}">
                  <a16:creationId xmlns:a16="http://schemas.microsoft.com/office/drawing/2014/main" id="{C535C15C-7B1A-A4EE-FF2A-55C84ABFF086}"/>
                </a:ext>
              </a:extLst>
            </p:cNvPr>
            <p:cNvSpPr txBox="1">
              <a:spLocks noChangeArrowheads="1"/>
            </p:cNvSpPr>
            <p:nvPr/>
          </p:nvSpPr>
          <p:spPr bwMode="auto">
            <a:xfrm>
              <a:off x="4560133" y="3549552"/>
              <a:ext cx="358775"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spcBef>
                  <a:spcPct val="50000"/>
                </a:spcBef>
              </a:pPr>
              <a:r>
                <a:rPr kumimoji="0" lang="en-US" altLang="zh-CN">
                  <a:solidFill>
                    <a:srgbClr val="FF0066"/>
                  </a:solidFill>
                </a:rPr>
                <a:t>b</a:t>
              </a:r>
            </a:p>
          </p:txBody>
        </p:sp>
        <p:sp>
          <p:nvSpPr>
            <p:cNvPr id="105" name="Line 64">
              <a:extLst>
                <a:ext uri="{FF2B5EF4-FFF2-40B4-BE49-F238E27FC236}">
                  <a16:creationId xmlns:a16="http://schemas.microsoft.com/office/drawing/2014/main" id="{A86BAFD2-E267-1706-EB65-DB2E4BFE4744}"/>
                </a:ext>
              </a:extLst>
            </p:cNvPr>
            <p:cNvSpPr>
              <a:spLocks noChangeShapeType="1"/>
            </p:cNvSpPr>
            <p:nvPr/>
          </p:nvSpPr>
          <p:spPr bwMode="auto">
            <a:xfrm>
              <a:off x="6009520" y="3343177"/>
              <a:ext cx="0" cy="401638"/>
            </a:xfrm>
            <a:prstGeom prst="line">
              <a:avLst/>
            </a:prstGeom>
            <a:noFill/>
            <a:ln w="38100">
              <a:solidFill>
                <a:srgbClr val="0033CC"/>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06" name="Line 65">
              <a:extLst>
                <a:ext uri="{FF2B5EF4-FFF2-40B4-BE49-F238E27FC236}">
                  <a16:creationId xmlns:a16="http://schemas.microsoft.com/office/drawing/2014/main" id="{91C050F9-83F3-4993-0937-AED9059B3226}"/>
                </a:ext>
              </a:extLst>
            </p:cNvPr>
            <p:cNvSpPr>
              <a:spLocks noChangeShapeType="1"/>
            </p:cNvSpPr>
            <p:nvPr/>
          </p:nvSpPr>
          <p:spPr bwMode="auto">
            <a:xfrm>
              <a:off x="5109408" y="3673377"/>
              <a:ext cx="347662" cy="0"/>
            </a:xfrm>
            <a:prstGeom prst="line">
              <a:avLst/>
            </a:prstGeom>
            <a:noFill/>
            <a:ln w="38100">
              <a:solidFill>
                <a:srgbClr val="0033CC"/>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07" name="Rectangle 66">
              <a:extLst>
                <a:ext uri="{FF2B5EF4-FFF2-40B4-BE49-F238E27FC236}">
                  <a16:creationId xmlns:a16="http://schemas.microsoft.com/office/drawing/2014/main" id="{3BF34CB0-0B20-CC1E-A53E-305CED9D59EC}"/>
                </a:ext>
              </a:extLst>
            </p:cNvPr>
            <p:cNvSpPr>
              <a:spLocks noChangeArrowheads="1"/>
            </p:cNvSpPr>
            <p:nvPr/>
          </p:nvSpPr>
          <p:spPr bwMode="auto">
            <a:xfrm>
              <a:off x="5068133" y="3084415"/>
              <a:ext cx="442912"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kumimoji="0" lang="en-US" altLang="zh-CN" i="1">
                  <a:solidFill>
                    <a:srgbClr val="0033CC"/>
                  </a:solidFill>
                </a:rPr>
                <a:t>i</a:t>
              </a:r>
              <a:r>
                <a:rPr kumimoji="0" lang="en-US" altLang="zh-CN" baseline="-25000">
                  <a:solidFill>
                    <a:srgbClr val="0033CC"/>
                  </a:solidFill>
                </a:rPr>
                <a:t>B</a:t>
              </a:r>
            </a:p>
          </p:txBody>
        </p:sp>
        <p:sp>
          <p:nvSpPr>
            <p:cNvPr id="108" name="Rectangle 67">
              <a:extLst>
                <a:ext uri="{FF2B5EF4-FFF2-40B4-BE49-F238E27FC236}">
                  <a16:creationId xmlns:a16="http://schemas.microsoft.com/office/drawing/2014/main" id="{0596C107-BBE9-759E-AEEB-6FE464B024A6}"/>
                </a:ext>
              </a:extLst>
            </p:cNvPr>
            <p:cNvSpPr>
              <a:spLocks noChangeArrowheads="1"/>
            </p:cNvSpPr>
            <p:nvPr/>
          </p:nvSpPr>
          <p:spPr bwMode="auto">
            <a:xfrm>
              <a:off x="6117470" y="3265390"/>
              <a:ext cx="457200"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kumimoji="0" lang="en-US" altLang="zh-CN" i="1">
                  <a:solidFill>
                    <a:srgbClr val="0033CC"/>
                  </a:solidFill>
                </a:rPr>
                <a:t>i</a:t>
              </a:r>
              <a:r>
                <a:rPr kumimoji="0" lang="en-US" altLang="zh-CN" baseline="-25000">
                  <a:solidFill>
                    <a:srgbClr val="0033CC"/>
                  </a:solidFill>
                </a:rPr>
                <a:t>C</a:t>
              </a:r>
            </a:p>
          </p:txBody>
        </p:sp>
        <p:sp>
          <p:nvSpPr>
            <p:cNvPr id="109" name="Text Box 68">
              <a:extLst>
                <a:ext uri="{FF2B5EF4-FFF2-40B4-BE49-F238E27FC236}">
                  <a16:creationId xmlns:a16="http://schemas.microsoft.com/office/drawing/2014/main" id="{69C924FA-EE8B-9AF1-3019-861DBE8C125C}"/>
                </a:ext>
              </a:extLst>
            </p:cNvPr>
            <p:cNvSpPr txBox="1">
              <a:spLocks noChangeArrowheads="1"/>
            </p:cNvSpPr>
            <p:nvPr/>
          </p:nvSpPr>
          <p:spPr bwMode="auto">
            <a:xfrm>
              <a:off x="5976183" y="4295677"/>
              <a:ext cx="358775"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spcBef>
                  <a:spcPct val="50000"/>
                </a:spcBef>
              </a:pPr>
              <a:r>
                <a:rPr kumimoji="0" lang="en-US" altLang="zh-CN">
                  <a:solidFill>
                    <a:srgbClr val="FF0066"/>
                  </a:solidFill>
                </a:rPr>
                <a:t>e</a:t>
              </a:r>
            </a:p>
          </p:txBody>
        </p:sp>
        <p:sp>
          <p:nvSpPr>
            <p:cNvPr id="110" name="Text Box 69">
              <a:extLst>
                <a:ext uri="{FF2B5EF4-FFF2-40B4-BE49-F238E27FC236}">
                  <a16:creationId xmlns:a16="http://schemas.microsoft.com/office/drawing/2014/main" id="{AF71AC5A-57DB-74A9-9871-1794E4282F20}"/>
                </a:ext>
              </a:extLst>
            </p:cNvPr>
            <p:cNvSpPr txBox="1">
              <a:spLocks noChangeArrowheads="1"/>
            </p:cNvSpPr>
            <p:nvPr/>
          </p:nvSpPr>
          <p:spPr bwMode="auto">
            <a:xfrm>
              <a:off x="5960308" y="2749452"/>
              <a:ext cx="358775"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spcBef>
                  <a:spcPct val="50000"/>
                </a:spcBef>
              </a:pPr>
              <a:r>
                <a:rPr kumimoji="0" lang="en-US" altLang="zh-CN">
                  <a:solidFill>
                    <a:srgbClr val="FF0066"/>
                  </a:solidFill>
                </a:rPr>
                <a:t>c</a:t>
              </a:r>
            </a:p>
          </p:txBody>
        </p:sp>
        <p:grpSp>
          <p:nvGrpSpPr>
            <p:cNvPr id="111" name="Group 101">
              <a:extLst>
                <a:ext uri="{FF2B5EF4-FFF2-40B4-BE49-F238E27FC236}">
                  <a16:creationId xmlns:a16="http://schemas.microsoft.com/office/drawing/2014/main" id="{978BF8B7-9238-3A1C-B2EE-A0AF7BC1573B}"/>
                </a:ext>
              </a:extLst>
            </p:cNvPr>
            <p:cNvGrpSpPr>
              <a:grpSpLocks/>
            </p:cNvGrpSpPr>
            <p:nvPr/>
          </p:nvGrpSpPr>
          <p:grpSpPr bwMode="auto">
            <a:xfrm>
              <a:off x="5074483" y="3170140"/>
              <a:ext cx="846137" cy="1468437"/>
              <a:chOff x="4632" y="769"/>
              <a:chExt cx="533" cy="925"/>
            </a:xfrm>
          </p:grpSpPr>
          <p:sp>
            <p:nvSpPr>
              <p:cNvPr id="112" name="Oval 92">
                <a:extLst>
                  <a:ext uri="{FF2B5EF4-FFF2-40B4-BE49-F238E27FC236}">
                    <a16:creationId xmlns:a16="http://schemas.microsoft.com/office/drawing/2014/main" id="{462AEB55-AA82-4A73-10E2-3597B3A42926}"/>
                  </a:ext>
                </a:extLst>
              </p:cNvPr>
              <p:cNvSpPr>
                <a:spLocks noChangeArrowheads="1"/>
              </p:cNvSpPr>
              <p:nvPr/>
            </p:nvSpPr>
            <p:spPr bwMode="auto">
              <a:xfrm>
                <a:off x="4632" y="1167"/>
                <a:ext cx="58" cy="65"/>
              </a:xfrm>
              <a:prstGeom prst="ellipse">
                <a:avLst/>
              </a:prstGeom>
              <a:noFill/>
              <a:ln w="2857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13" name="Line 93">
                <a:extLst>
                  <a:ext uri="{FF2B5EF4-FFF2-40B4-BE49-F238E27FC236}">
                    <a16:creationId xmlns:a16="http://schemas.microsoft.com/office/drawing/2014/main" id="{0F68E9BB-8A15-F662-13DF-4FE3C2F336D9}"/>
                  </a:ext>
                </a:extLst>
              </p:cNvPr>
              <p:cNvSpPr>
                <a:spLocks noChangeShapeType="1"/>
              </p:cNvSpPr>
              <p:nvPr/>
            </p:nvSpPr>
            <p:spPr bwMode="auto">
              <a:xfrm>
                <a:off x="4950" y="1067"/>
                <a:ext cx="0" cy="282"/>
              </a:xfrm>
              <a:prstGeom prst="line">
                <a:avLst/>
              </a:prstGeom>
              <a:noFill/>
              <a:ln w="381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zh-CN" altLang="en-US"/>
              </a:p>
            </p:txBody>
          </p:sp>
          <p:sp>
            <p:nvSpPr>
              <p:cNvPr id="114" name="Line 94">
                <a:extLst>
                  <a:ext uri="{FF2B5EF4-FFF2-40B4-BE49-F238E27FC236}">
                    <a16:creationId xmlns:a16="http://schemas.microsoft.com/office/drawing/2014/main" id="{BBA2AE1E-C4C2-9C73-A37D-4760B907DC0A}"/>
                  </a:ext>
                </a:extLst>
              </p:cNvPr>
              <p:cNvSpPr>
                <a:spLocks noChangeShapeType="1"/>
              </p:cNvSpPr>
              <p:nvPr/>
            </p:nvSpPr>
            <p:spPr bwMode="auto">
              <a:xfrm flipV="1">
                <a:off x="4950" y="1075"/>
                <a:ext cx="187" cy="94"/>
              </a:xfrm>
              <a:prstGeom prst="line">
                <a:avLst/>
              </a:prstGeom>
              <a:noFill/>
              <a:ln w="381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zh-CN" altLang="en-US"/>
              </a:p>
            </p:txBody>
          </p:sp>
          <p:sp>
            <p:nvSpPr>
              <p:cNvPr id="118" name="Line 95">
                <a:extLst>
                  <a:ext uri="{FF2B5EF4-FFF2-40B4-BE49-F238E27FC236}">
                    <a16:creationId xmlns:a16="http://schemas.microsoft.com/office/drawing/2014/main" id="{801C715B-A6E4-4F64-5CF5-D46D837A8D74}"/>
                  </a:ext>
                </a:extLst>
              </p:cNvPr>
              <p:cNvSpPr>
                <a:spLocks noChangeShapeType="1"/>
              </p:cNvSpPr>
              <p:nvPr/>
            </p:nvSpPr>
            <p:spPr bwMode="auto">
              <a:xfrm>
                <a:off x="4950" y="1232"/>
                <a:ext cx="192" cy="119"/>
              </a:xfrm>
              <a:prstGeom prst="line">
                <a:avLst/>
              </a:prstGeom>
              <a:noFill/>
              <a:ln w="38100">
                <a:solidFill>
                  <a:schemeClr val="tx1"/>
                </a:solidFill>
                <a:round/>
                <a:headEnd/>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zh-CN" altLang="en-US"/>
              </a:p>
            </p:txBody>
          </p:sp>
          <p:sp>
            <p:nvSpPr>
              <p:cNvPr id="119" name="Line 96">
                <a:extLst>
                  <a:ext uri="{FF2B5EF4-FFF2-40B4-BE49-F238E27FC236}">
                    <a16:creationId xmlns:a16="http://schemas.microsoft.com/office/drawing/2014/main" id="{B232CBA9-A800-8816-AA3C-89518CCFB30C}"/>
                  </a:ext>
                </a:extLst>
              </p:cNvPr>
              <p:cNvSpPr>
                <a:spLocks noChangeShapeType="1"/>
              </p:cNvSpPr>
              <p:nvPr/>
            </p:nvSpPr>
            <p:spPr bwMode="auto">
              <a:xfrm flipH="1">
                <a:off x="4686" y="1200"/>
                <a:ext cx="264" cy="0"/>
              </a:xfrm>
              <a:prstGeom prst="line">
                <a:avLst/>
              </a:prstGeom>
              <a:noFill/>
              <a:ln w="254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zh-CN" altLang="en-US"/>
              </a:p>
            </p:txBody>
          </p:sp>
          <p:sp>
            <p:nvSpPr>
              <p:cNvPr id="121" name="Line 97">
                <a:extLst>
                  <a:ext uri="{FF2B5EF4-FFF2-40B4-BE49-F238E27FC236}">
                    <a16:creationId xmlns:a16="http://schemas.microsoft.com/office/drawing/2014/main" id="{59BE1C0D-A026-2C39-6D3F-549F761BD42A}"/>
                  </a:ext>
                </a:extLst>
              </p:cNvPr>
              <p:cNvSpPr>
                <a:spLocks noChangeShapeType="1"/>
              </p:cNvSpPr>
              <p:nvPr/>
            </p:nvSpPr>
            <p:spPr bwMode="auto">
              <a:xfrm flipV="1">
                <a:off x="5136" y="831"/>
                <a:ext cx="0" cy="251"/>
              </a:xfrm>
              <a:prstGeom prst="line">
                <a:avLst/>
              </a:prstGeom>
              <a:noFill/>
              <a:ln w="254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zh-CN" altLang="en-US"/>
              </a:p>
            </p:txBody>
          </p:sp>
          <p:sp>
            <p:nvSpPr>
              <p:cNvPr id="122" name="Line 98">
                <a:extLst>
                  <a:ext uri="{FF2B5EF4-FFF2-40B4-BE49-F238E27FC236}">
                    <a16:creationId xmlns:a16="http://schemas.microsoft.com/office/drawing/2014/main" id="{3358AF6E-A5B4-98A3-E102-B2E2278F05E9}"/>
                  </a:ext>
                </a:extLst>
              </p:cNvPr>
              <p:cNvSpPr>
                <a:spLocks noChangeShapeType="1"/>
              </p:cNvSpPr>
              <p:nvPr/>
            </p:nvSpPr>
            <p:spPr bwMode="auto">
              <a:xfrm>
                <a:off x="5137" y="1347"/>
                <a:ext cx="0" cy="283"/>
              </a:xfrm>
              <a:prstGeom prst="line">
                <a:avLst/>
              </a:prstGeom>
              <a:noFill/>
              <a:ln w="254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zh-CN" altLang="en-US"/>
              </a:p>
            </p:txBody>
          </p:sp>
          <p:sp>
            <p:nvSpPr>
              <p:cNvPr id="123" name="Oval 99">
                <a:extLst>
                  <a:ext uri="{FF2B5EF4-FFF2-40B4-BE49-F238E27FC236}">
                    <a16:creationId xmlns:a16="http://schemas.microsoft.com/office/drawing/2014/main" id="{69621D0E-9A23-DE4C-21B9-79C2AE77AA65}"/>
                  </a:ext>
                </a:extLst>
              </p:cNvPr>
              <p:cNvSpPr>
                <a:spLocks noChangeArrowheads="1"/>
              </p:cNvSpPr>
              <p:nvPr/>
            </p:nvSpPr>
            <p:spPr bwMode="auto">
              <a:xfrm>
                <a:off x="5106" y="769"/>
                <a:ext cx="58" cy="63"/>
              </a:xfrm>
              <a:prstGeom prst="ellipse">
                <a:avLst/>
              </a:prstGeom>
              <a:noFill/>
              <a:ln w="2857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50" name="Oval 100">
                <a:extLst>
                  <a:ext uri="{FF2B5EF4-FFF2-40B4-BE49-F238E27FC236}">
                    <a16:creationId xmlns:a16="http://schemas.microsoft.com/office/drawing/2014/main" id="{80810F6A-6EC5-BE3B-883C-4DE7FB140A16}"/>
                  </a:ext>
                </a:extLst>
              </p:cNvPr>
              <p:cNvSpPr>
                <a:spLocks noChangeArrowheads="1"/>
              </p:cNvSpPr>
              <p:nvPr/>
            </p:nvSpPr>
            <p:spPr bwMode="auto">
              <a:xfrm>
                <a:off x="5108" y="1631"/>
                <a:ext cx="57" cy="63"/>
              </a:xfrm>
              <a:prstGeom prst="ellipse">
                <a:avLst/>
              </a:prstGeom>
              <a:noFill/>
              <a:ln w="2857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grpSp>
      <p:sp>
        <p:nvSpPr>
          <p:cNvPr id="3" name="灯片编号占位符 2">
            <a:extLst>
              <a:ext uri="{FF2B5EF4-FFF2-40B4-BE49-F238E27FC236}">
                <a16:creationId xmlns:a16="http://schemas.microsoft.com/office/drawing/2014/main" id="{F11B3401-358E-9A5B-7563-70CF60200879}"/>
              </a:ext>
            </a:extLst>
          </p:cNvPr>
          <p:cNvSpPr>
            <a:spLocks noGrp="1"/>
          </p:cNvSpPr>
          <p:nvPr>
            <p:ph type="sldNum" sz="quarter" idx="12"/>
          </p:nvPr>
        </p:nvSpPr>
        <p:spPr/>
        <p:txBody>
          <a:bodyPr/>
          <a:lstStyle/>
          <a:p>
            <a:fld id="{392CBAA0-59E6-204E-8F03-85E5040D48B8}" type="slidenum">
              <a:rPr kumimoji="1" lang="zh-CN" altLang="en-US" smtClean="0"/>
              <a:t>28</a:t>
            </a:fld>
            <a:r>
              <a:rPr kumimoji="1" lang="en-US" altLang="zh-CN"/>
              <a:t>/132</a:t>
            </a:r>
            <a:endParaRPr kumimoji="1" lang="zh-CN" altLang="en-US" dirty="0"/>
          </a:p>
        </p:txBody>
      </p:sp>
    </p:spTree>
    <p:extLst>
      <p:ext uri="{BB962C8B-B14F-4D97-AF65-F5344CB8AC3E}">
        <p14:creationId xmlns:p14="http://schemas.microsoft.com/office/powerpoint/2010/main" val="178376508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animEffect transition="in" filter="wipe(left)">
                                      <p:cBhvr>
                                        <p:cTn id="7" dur="500"/>
                                        <p:tgtEl>
                                          <p:spTgt spid="5">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nodeType="clickEffect">
                                  <p:stCondLst>
                                    <p:cond delay="0"/>
                                  </p:stCondLst>
                                  <p:childTnLst>
                                    <p:set>
                                      <p:cBhvr>
                                        <p:cTn id="11" dur="1" fill="hold">
                                          <p:stCondLst>
                                            <p:cond delay="0"/>
                                          </p:stCondLst>
                                        </p:cTn>
                                        <p:tgtEl>
                                          <p:spTgt spid="5">
                                            <p:txEl>
                                              <p:pRg st="1" end="1"/>
                                            </p:txEl>
                                          </p:spTgt>
                                        </p:tgtEl>
                                        <p:attrNameLst>
                                          <p:attrName>style.visibility</p:attrName>
                                        </p:attrNameLst>
                                      </p:cBhvr>
                                      <p:to>
                                        <p:strVal val="visible"/>
                                      </p:to>
                                    </p:set>
                                    <p:animEffect transition="in" filter="wipe(left)">
                                      <p:cBhvr>
                                        <p:cTn id="12" dur="500"/>
                                        <p:tgtEl>
                                          <p:spTgt spid="5">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nodeType="clickEffect">
                                  <p:stCondLst>
                                    <p:cond delay="0"/>
                                  </p:stCondLst>
                                  <p:childTnLst>
                                    <p:set>
                                      <p:cBhvr>
                                        <p:cTn id="16" dur="1" fill="hold">
                                          <p:stCondLst>
                                            <p:cond delay="0"/>
                                          </p:stCondLst>
                                        </p:cTn>
                                        <p:tgtEl>
                                          <p:spTgt spid="5">
                                            <p:txEl>
                                              <p:pRg st="2" end="2"/>
                                            </p:txEl>
                                          </p:spTgt>
                                        </p:tgtEl>
                                        <p:attrNameLst>
                                          <p:attrName>style.visibility</p:attrName>
                                        </p:attrNameLst>
                                      </p:cBhvr>
                                      <p:to>
                                        <p:strVal val="visible"/>
                                      </p:to>
                                    </p:set>
                                    <p:animEffect transition="in" filter="wipe(left)">
                                      <p:cBhvr>
                                        <p:cTn id="17" dur="500"/>
                                        <p:tgtEl>
                                          <p:spTgt spid="5">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标题 3">
            <a:extLst>
              <a:ext uri="{FF2B5EF4-FFF2-40B4-BE49-F238E27FC236}">
                <a16:creationId xmlns:a16="http://schemas.microsoft.com/office/drawing/2014/main" id="{A3557054-D826-9F4E-A18F-AE9DEA5A0C65}"/>
              </a:ext>
            </a:extLst>
          </p:cNvPr>
          <p:cNvSpPr>
            <a:spLocks noGrp="1"/>
          </p:cNvSpPr>
          <p:nvPr>
            <p:ph type="title"/>
          </p:nvPr>
        </p:nvSpPr>
        <p:spPr/>
        <p:txBody>
          <a:bodyPr>
            <a:normAutofit/>
          </a:bodyPr>
          <a:lstStyle/>
          <a:p>
            <a:r>
              <a:rPr kumimoji="1" lang="en-US" altLang="zh-CN" dirty="0"/>
              <a:t>1.2</a:t>
            </a:r>
            <a:r>
              <a:rPr kumimoji="1" lang="zh-CN" altLang="en-US" dirty="0"/>
              <a:t> 半导体三极管的开关特性</a:t>
            </a:r>
          </a:p>
        </p:txBody>
      </p:sp>
      <p:sp>
        <p:nvSpPr>
          <p:cNvPr id="32" name="Text Box 3">
            <a:extLst>
              <a:ext uri="{FF2B5EF4-FFF2-40B4-BE49-F238E27FC236}">
                <a16:creationId xmlns:a16="http://schemas.microsoft.com/office/drawing/2014/main" id="{E6D80A3F-2769-87DE-2FFD-961922C75341}"/>
              </a:ext>
            </a:extLst>
          </p:cNvPr>
          <p:cNvSpPr txBox="1">
            <a:spLocks noChangeArrowheads="1"/>
          </p:cNvSpPr>
          <p:nvPr/>
        </p:nvSpPr>
        <p:spPr bwMode="auto">
          <a:xfrm>
            <a:off x="-18317" y="919961"/>
            <a:ext cx="12192000"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zh-CN" altLang="en-US" dirty="0">
                <a:solidFill>
                  <a:srgbClr val="0033CC"/>
                </a:solidFill>
              </a:rPr>
              <a:t>一、静态特性（</a:t>
            </a:r>
            <a:r>
              <a:rPr lang="zh-CN" altLang="en-US" dirty="0">
                <a:solidFill>
                  <a:srgbClr val="FE0567"/>
                </a:solidFill>
              </a:rPr>
              <a:t>电流控制型</a:t>
            </a:r>
            <a:r>
              <a:rPr lang="zh-CN" altLang="en-US" dirty="0">
                <a:solidFill>
                  <a:srgbClr val="0033CC"/>
                </a:solidFill>
              </a:rPr>
              <a:t>）</a:t>
            </a:r>
            <a:r>
              <a:rPr lang="en-US" altLang="zh-CN" dirty="0">
                <a:solidFill>
                  <a:srgbClr val="0033CC"/>
                </a:solidFill>
              </a:rPr>
              <a:t>	2.</a:t>
            </a:r>
            <a:r>
              <a:rPr lang="zh-CN" altLang="en-US" dirty="0">
                <a:solidFill>
                  <a:srgbClr val="0033CC"/>
                </a:solidFill>
              </a:rPr>
              <a:t> 半导体三极管的开关应用</a:t>
            </a:r>
          </a:p>
        </p:txBody>
      </p:sp>
      <p:graphicFrame>
        <p:nvGraphicFramePr>
          <p:cNvPr id="178" name="Object 3">
            <a:extLst>
              <a:ext uri="{FF2B5EF4-FFF2-40B4-BE49-F238E27FC236}">
                <a16:creationId xmlns:a16="http://schemas.microsoft.com/office/drawing/2014/main" id="{3801E6ED-2BC7-ACBF-EC7B-DA3E2F4B4ADF}"/>
              </a:ext>
            </a:extLst>
          </p:cNvPr>
          <p:cNvGraphicFramePr>
            <a:graphicFrameLocks noChangeAspect="1"/>
          </p:cNvGraphicFramePr>
          <p:nvPr>
            <p:extLst>
              <p:ext uri="{D42A27DB-BD31-4B8C-83A1-F6EECF244321}">
                <p14:modId xmlns:p14="http://schemas.microsoft.com/office/powerpoint/2010/main" val="3911229035"/>
              </p:ext>
            </p:extLst>
          </p:nvPr>
        </p:nvGraphicFramePr>
        <p:xfrm>
          <a:off x="1971563" y="1835867"/>
          <a:ext cx="2954337" cy="498475"/>
        </p:xfrm>
        <a:graphic>
          <a:graphicData uri="http://schemas.openxmlformats.org/presentationml/2006/ole">
            <mc:AlternateContent xmlns:mc="http://schemas.openxmlformats.org/markup-compatibility/2006">
              <mc:Choice xmlns:v="urn:schemas-microsoft-com:vml" Requires="v">
                <p:oleObj name="Equation" r:id="rId2" imgW="1209609" imgH="161960" progId="Equation.3">
                  <p:embed/>
                </p:oleObj>
              </mc:Choice>
              <mc:Fallback>
                <p:oleObj name="Equation" r:id="rId2" imgW="1209609" imgH="161960" progId="Equation.3">
                  <p:embed/>
                  <p:pic>
                    <p:nvPicPr>
                      <p:cNvPr id="178" name="Object 3">
                        <a:extLst>
                          <a:ext uri="{FF2B5EF4-FFF2-40B4-BE49-F238E27FC236}">
                            <a16:creationId xmlns:a16="http://schemas.microsoft.com/office/drawing/2014/main" id="{3801E6ED-2BC7-ACBF-EC7B-DA3E2F4B4AD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971563" y="1835867"/>
                        <a:ext cx="2954337" cy="498475"/>
                      </a:xfrm>
                      <a:prstGeom prst="rect">
                        <a:avLst/>
                      </a:prstGeom>
                      <a:noFill/>
                      <a:ln>
                        <a:noFill/>
                      </a:ln>
                      <a:effectLst/>
                      <a:extLst>
                        <a:ext uri="{909E8E84-426E-40DD-AFC4-6F175D3DCCD1}">
                          <a14:hiddenFill xmlns:a14="http://schemas.microsoft.com/office/drawing/2010/main">
                            <a:solidFill>
                              <a:srgbClr val="CCFFFF"/>
                            </a:solidFill>
                          </a14:hiddenFill>
                        </a:ext>
                        <a:ext uri="{91240B29-F687-4F45-9708-019B960494DF}">
                          <a14:hiddenLine xmlns:a14="http://schemas.microsoft.com/office/drawing/2010/main" w="9525">
                            <a:solidFill>
                              <a:srgbClr val="00FFFF"/>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179" name="Object 4">
            <a:extLst>
              <a:ext uri="{FF2B5EF4-FFF2-40B4-BE49-F238E27FC236}">
                <a16:creationId xmlns:a16="http://schemas.microsoft.com/office/drawing/2014/main" id="{5586159E-680F-DE4F-E6BF-B1C2B7FE8E98}"/>
              </a:ext>
            </a:extLst>
          </p:cNvPr>
          <p:cNvGraphicFramePr>
            <a:graphicFrameLocks noChangeAspect="1"/>
          </p:cNvGraphicFramePr>
          <p:nvPr>
            <p:extLst>
              <p:ext uri="{D42A27DB-BD31-4B8C-83A1-F6EECF244321}">
                <p14:modId xmlns:p14="http://schemas.microsoft.com/office/powerpoint/2010/main" val="3953180191"/>
              </p:ext>
            </p:extLst>
          </p:nvPr>
        </p:nvGraphicFramePr>
        <p:xfrm>
          <a:off x="1967426" y="4926729"/>
          <a:ext cx="2878137" cy="511175"/>
        </p:xfrm>
        <a:graphic>
          <a:graphicData uri="http://schemas.openxmlformats.org/presentationml/2006/ole">
            <mc:AlternateContent xmlns:mc="http://schemas.openxmlformats.org/markup-compatibility/2006">
              <mc:Choice xmlns:v="urn:schemas-microsoft-com:vml" Requires="v">
                <p:oleObj name="Equation" r:id="rId4" imgW="1152600" imgH="161960" progId="Equation.3">
                  <p:embed/>
                </p:oleObj>
              </mc:Choice>
              <mc:Fallback>
                <p:oleObj name="Equation" r:id="rId4" imgW="1152600" imgH="161960" progId="Equation.3">
                  <p:embed/>
                  <p:pic>
                    <p:nvPicPr>
                      <p:cNvPr id="179" name="Object 4">
                        <a:extLst>
                          <a:ext uri="{FF2B5EF4-FFF2-40B4-BE49-F238E27FC236}">
                            <a16:creationId xmlns:a16="http://schemas.microsoft.com/office/drawing/2014/main" id="{5586159E-680F-DE4F-E6BF-B1C2B7FE8E98}"/>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967426" y="4926729"/>
                        <a:ext cx="2878137" cy="511175"/>
                      </a:xfrm>
                      <a:prstGeom prst="rect">
                        <a:avLst/>
                      </a:prstGeom>
                      <a:noFill/>
                      <a:ln>
                        <a:noFill/>
                      </a:ln>
                      <a:effectLst/>
                      <a:extLst>
                        <a:ext uri="{909E8E84-426E-40DD-AFC4-6F175D3DCCD1}">
                          <a14:hiddenFill xmlns:a14="http://schemas.microsoft.com/office/drawing/2010/main">
                            <a:solidFill>
                              <a:srgbClr val="CCFFFF"/>
                            </a:solidFill>
                          </a14:hiddenFill>
                        </a:ext>
                        <a:ext uri="{91240B29-F687-4F45-9708-019B960494DF}">
                          <a14:hiddenLine xmlns:a14="http://schemas.microsoft.com/office/drawing/2010/main" w="9525">
                            <a:solidFill>
                              <a:srgbClr val="00FFFF"/>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180" name="Text Box 5">
            <a:extLst>
              <a:ext uri="{FF2B5EF4-FFF2-40B4-BE49-F238E27FC236}">
                <a16:creationId xmlns:a16="http://schemas.microsoft.com/office/drawing/2014/main" id="{1A8EBA66-E89C-8350-EBBD-EEEE76894C1B}"/>
              </a:ext>
            </a:extLst>
          </p:cNvPr>
          <p:cNvSpPr txBox="1">
            <a:spLocks noChangeArrowheads="1"/>
          </p:cNvSpPr>
          <p:nvPr/>
        </p:nvSpPr>
        <p:spPr bwMode="auto">
          <a:xfrm>
            <a:off x="1884083" y="2483650"/>
            <a:ext cx="3752850"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zh-CN" altLang="en-US">
                <a:latin typeface="宋体" panose="02010600030101010101" pitchFamily="2" charset="-122"/>
              </a:rPr>
              <a:t>发射结反偏  </a:t>
            </a:r>
            <a:r>
              <a:rPr lang="en-US" altLang="zh-CN">
                <a:solidFill>
                  <a:srgbClr val="FF0066"/>
                </a:solidFill>
              </a:rPr>
              <a:t>T </a:t>
            </a:r>
            <a:r>
              <a:rPr lang="zh-CN" altLang="en-US">
                <a:solidFill>
                  <a:srgbClr val="FF0066"/>
                </a:solidFill>
                <a:latin typeface="宋体" panose="02010600030101010101" pitchFamily="2" charset="-122"/>
              </a:rPr>
              <a:t>截止</a:t>
            </a:r>
          </a:p>
        </p:txBody>
      </p:sp>
      <p:graphicFrame>
        <p:nvGraphicFramePr>
          <p:cNvPr id="181" name="Object 6">
            <a:extLst>
              <a:ext uri="{FF2B5EF4-FFF2-40B4-BE49-F238E27FC236}">
                <a16:creationId xmlns:a16="http://schemas.microsoft.com/office/drawing/2014/main" id="{9504384B-A1C4-2AEE-E249-EC7FC6F22376}"/>
              </a:ext>
            </a:extLst>
          </p:cNvPr>
          <p:cNvGraphicFramePr>
            <a:graphicFrameLocks noChangeAspect="1"/>
          </p:cNvGraphicFramePr>
          <p:nvPr>
            <p:extLst>
              <p:ext uri="{D42A27DB-BD31-4B8C-83A1-F6EECF244321}">
                <p14:modId xmlns:p14="http://schemas.microsoft.com/office/powerpoint/2010/main" val="1049403627"/>
              </p:ext>
            </p:extLst>
          </p:nvPr>
        </p:nvGraphicFramePr>
        <p:xfrm>
          <a:off x="2206111" y="3130899"/>
          <a:ext cx="2209800" cy="574675"/>
        </p:xfrm>
        <a:graphic>
          <a:graphicData uri="http://schemas.openxmlformats.org/presentationml/2006/ole">
            <mc:AlternateContent xmlns:mc="http://schemas.openxmlformats.org/markup-compatibility/2006">
              <mc:Choice xmlns:v="urn:schemas-microsoft-com:vml" Requires="v">
                <p:oleObj name="Equation" r:id="rId6" imgW="895386" imgH="171408" progId="Equation.3">
                  <p:embed/>
                </p:oleObj>
              </mc:Choice>
              <mc:Fallback>
                <p:oleObj name="Equation" r:id="rId6" imgW="895386" imgH="171408" progId="Equation.3">
                  <p:embed/>
                  <p:pic>
                    <p:nvPicPr>
                      <p:cNvPr id="181" name="Object 6">
                        <a:extLst>
                          <a:ext uri="{FF2B5EF4-FFF2-40B4-BE49-F238E27FC236}">
                            <a16:creationId xmlns:a16="http://schemas.microsoft.com/office/drawing/2014/main" id="{9504384B-A1C4-2AEE-E249-EC7FC6F22376}"/>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2206111" y="3130899"/>
                        <a:ext cx="2209800" cy="5746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182" name="Object 7">
            <a:extLst>
              <a:ext uri="{FF2B5EF4-FFF2-40B4-BE49-F238E27FC236}">
                <a16:creationId xmlns:a16="http://schemas.microsoft.com/office/drawing/2014/main" id="{F2C27603-0CC5-AA73-5532-2A6EE7DA7ED7}"/>
              </a:ext>
            </a:extLst>
          </p:cNvPr>
          <p:cNvGraphicFramePr>
            <a:graphicFrameLocks noChangeAspect="1"/>
          </p:cNvGraphicFramePr>
          <p:nvPr>
            <p:extLst>
              <p:ext uri="{D42A27DB-BD31-4B8C-83A1-F6EECF244321}">
                <p14:modId xmlns:p14="http://schemas.microsoft.com/office/powerpoint/2010/main" val="3092602224"/>
              </p:ext>
            </p:extLst>
          </p:nvPr>
        </p:nvGraphicFramePr>
        <p:xfrm>
          <a:off x="2214049" y="3915124"/>
          <a:ext cx="2174875" cy="527050"/>
        </p:xfrm>
        <a:graphic>
          <a:graphicData uri="http://schemas.openxmlformats.org/presentationml/2006/ole">
            <mc:AlternateContent xmlns:mc="http://schemas.openxmlformats.org/markup-compatibility/2006">
              <mc:Choice xmlns:v="urn:schemas-microsoft-com:vml" Requires="v">
                <p:oleObj name="Equation" r:id="rId8" imgW="971577" imgH="171408" progId="Equation.3">
                  <p:embed/>
                </p:oleObj>
              </mc:Choice>
              <mc:Fallback>
                <p:oleObj name="Equation" r:id="rId8" imgW="971577" imgH="171408" progId="Equation.3">
                  <p:embed/>
                  <p:pic>
                    <p:nvPicPr>
                      <p:cNvPr id="182" name="Object 7">
                        <a:extLst>
                          <a:ext uri="{FF2B5EF4-FFF2-40B4-BE49-F238E27FC236}">
                            <a16:creationId xmlns:a16="http://schemas.microsoft.com/office/drawing/2014/main" id="{F2C27603-0CC5-AA73-5532-2A6EE7DA7ED7}"/>
                          </a:ext>
                        </a:extLst>
                      </p:cNvPr>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2214049" y="3915124"/>
                        <a:ext cx="2174875" cy="527050"/>
                      </a:xfrm>
                      <a:prstGeom prst="rect">
                        <a:avLst/>
                      </a:prstGeom>
                      <a:noFill/>
                      <a:ln>
                        <a:noFill/>
                      </a:ln>
                      <a:effectLst/>
                      <a:extLst>
                        <a:ext uri="{909E8E84-426E-40DD-AFC4-6F175D3DCCD1}">
                          <a14:hiddenFill xmlns:a14="http://schemas.microsoft.com/office/drawing/2010/main">
                            <a:solidFill>
                              <a:srgbClr val="FFFF00"/>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183" name="Text Box 8">
            <a:extLst>
              <a:ext uri="{FF2B5EF4-FFF2-40B4-BE49-F238E27FC236}">
                <a16:creationId xmlns:a16="http://schemas.microsoft.com/office/drawing/2014/main" id="{911222C7-41F2-4B71-C9A5-4E45AA965B7B}"/>
              </a:ext>
            </a:extLst>
          </p:cNvPr>
          <p:cNvSpPr txBox="1">
            <a:spLocks noChangeArrowheads="1"/>
          </p:cNvSpPr>
          <p:nvPr/>
        </p:nvSpPr>
        <p:spPr bwMode="auto">
          <a:xfrm>
            <a:off x="1989651" y="5610941"/>
            <a:ext cx="521335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zh-CN" altLang="en-US">
                <a:latin typeface="宋体" panose="02010600030101010101" pitchFamily="2" charset="-122"/>
              </a:rPr>
              <a:t>发射结正偏   </a:t>
            </a:r>
            <a:r>
              <a:rPr lang="en-US" altLang="zh-CN">
                <a:solidFill>
                  <a:srgbClr val="FF0066"/>
                </a:solidFill>
              </a:rPr>
              <a:t>T </a:t>
            </a:r>
            <a:r>
              <a:rPr lang="zh-CN" altLang="en-US">
                <a:solidFill>
                  <a:srgbClr val="FF0066"/>
                </a:solidFill>
                <a:latin typeface="宋体" panose="02010600030101010101" pitchFamily="2" charset="-122"/>
              </a:rPr>
              <a:t>导通</a:t>
            </a:r>
            <a:endParaRPr lang="zh-CN" altLang="en-US">
              <a:solidFill>
                <a:srgbClr val="FF0066"/>
              </a:solidFill>
            </a:endParaRPr>
          </a:p>
        </p:txBody>
      </p:sp>
      <p:grpSp>
        <p:nvGrpSpPr>
          <p:cNvPr id="184" name="Group 52">
            <a:extLst>
              <a:ext uri="{FF2B5EF4-FFF2-40B4-BE49-F238E27FC236}">
                <a16:creationId xmlns:a16="http://schemas.microsoft.com/office/drawing/2014/main" id="{6BA59419-0F3D-71A4-96D7-461D80D185FF}"/>
              </a:ext>
            </a:extLst>
          </p:cNvPr>
          <p:cNvGrpSpPr>
            <a:grpSpLocks/>
          </p:cNvGrpSpPr>
          <p:nvPr/>
        </p:nvGrpSpPr>
        <p:grpSpPr bwMode="auto">
          <a:xfrm>
            <a:off x="6979163" y="1683099"/>
            <a:ext cx="4543425" cy="3686175"/>
            <a:chOff x="2530" y="675"/>
            <a:chExt cx="2862" cy="2322"/>
          </a:xfrm>
        </p:grpSpPr>
        <p:sp>
          <p:nvSpPr>
            <p:cNvPr id="185" name="Rectangle 50">
              <a:extLst>
                <a:ext uri="{FF2B5EF4-FFF2-40B4-BE49-F238E27FC236}">
                  <a16:creationId xmlns:a16="http://schemas.microsoft.com/office/drawing/2014/main" id="{C5C081A0-61A8-0E7C-B2C6-CFE26B0F298A}"/>
                </a:ext>
              </a:extLst>
            </p:cNvPr>
            <p:cNvSpPr>
              <a:spLocks noChangeArrowheads="1"/>
            </p:cNvSpPr>
            <p:nvPr/>
          </p:nvSpPr>
          <p:spPr bwMode="auto">
            <a:xfrm>
              <a:off x="2530" y="675"/>
              <a:ext cx="2862" cy="2322"/>
            </a:xfrm>
            <a:prstGeom prst="rect">
              <a:avLst/>
            </a:prstGeom>
            <a:solidFill>
              <a:srgbClr val="FFFFCC"/>
            </a:solidFill>
            <a:ln w="9525">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86" name="Line 13">
              <a:extLst>
                <a:ext uri="{FF2B5EF4-FFF2-40B4-BE49-F238E27FC236}">
                  <a16:creationId xmlns:a16="http://schemas.microsoft.com/office/drawing/2014/main" id="{0FED11A5-6388-6295-B568-9393864A4611}"/>
                </a:ext>
              </a:extLst>
            </p:cNvPr>
            <p:cNvSpPr>
              <a:spLocks noChangeShapeType="1"/>
            </p:cNvSpPr>
            <p:nvPr/>
          </p:nvSpPr>
          <p:spPr bwMode="auto">
            <a:xfrm>
              <a:off x="4062" y="2859"/>
              <a:ext cx="192" cy="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87" name="Line 14">
              <a:extLst>
                <a:ext uri="{FF2B5EF4-FFF2-40B4-BE49-F238E27FC236}">
                  <a16:creationId xmlns:a16="http://schemas.microsoft.com/office/drawing/2014/main" id="{00B59B2B-5360-18C4-E240-E69933658A9B}"/>
                </a:ext>
              </a:extLst>
            </p:cNvPr>
            <p:cNvSpPr>
              <a:spLocks noChangeShapeType="1"/>
            </p:cNvSpPr>
            <p:nvPr/>
          </p:nvSpPr>
          <p:spPr bwMode="auto">
            <a:xfrm>
              <a:off x="4158" y="1035"/>
              <a:ext cx="0" cy="768"/>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88" name="Line 15">
              <a:extLst>
                <a:ext uri="{FF2B5EF4-FFF2-40B4-BE49-F238E27FC236}">
                  <a16:creationId xmlns:a16="http://schemas.microsoft.com/office/drawing/2014/main" id="{F117BED6-DCF0-91AA-71BB-2CDB4942488A}"/>
                </a:ext>
              </a:extLst>
            </p:cNvPr>
            <p:cNvSpPr>
              <a:spLocks noChangeShapeType="1"/>
            </p:cNvSpPr>
            <p:nvPr/>
          </p:nvSpPr>
          <p:spPr bwMode="auto">
            <a:xfrm>
              <a:off x="3963" y="1832"/>
              <a:ext cx="0" cy="288"/>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89" name="Line 16">
              <a:extLst>
                <a:ext uri="{FF2B5EF4-FFF2-40B4-BE49-F238E27FC236}">
                  <a16:creationId xmlns:a16="http://schemas.microsoft.com/office/drawing/2014/main" id="{56DE4BA9-B3D5-535F-A5D9-1C6B388253AA}"/>
                </a:ext>
              </a:extLst>
            </p:cNvPr>
            <p:cNvSpPr>
              <a:spLocks noChangeShapeType="1"/>
            </p:cNvSpPr>
            <p:nvPr/>
          </p:nvSpPr>
          <p:spPr bwMode="auto">
            <a:xfrm flipV="1">
              <a:off x="3963" y="1778"/>
              <a:ext cx="198" cy="15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90" name="Line 17">
              <a:extLst>
                <a:ext uri="{FF2B5EF4-FFF2-40B4-BE49-F238E27FC236}">
                  <a16:creationId xmlns:a16="http://schemas.microsoft.com/office/drawing/2014/main" id="{E010ACBF-A57C-FAF2-449B-DE57A379CE10}"/>
                </a:ext>
              </a:extLst>
            </p:cNvPr>
            <p:cNvSpPr>
              <a:spLocks noChangeShapeType="1"/>
            </p:cNvSpPr>
            <p:nvPr/>
          </p:nvSpPr>
          <p:spPr bwMode="auto">
            <a:xfrm>
              <a:off x="3963" y="2024"/>
              <a:ext cx="223" cy="135"/>
            </a:xfrm>
            <a:prstGeom prst="line">
              <a:avLst/>
            </a:prstGeom>
            <a:noFill/>
            <a:ln w="38100">
              <a:solidFill>
                <a:schemeClr val="tx1"/>
              </a:solidFill>
              <a:round/>
              <a:headEnd/>
              <a:tailEnd type="stealth" w="med" len="lg"/>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91" name="Text Box 18">
              <a:extLst>
                <a:ext uri="{FF2B5EF4-FFF2-40B4-BE49-F238E27FC236}">
                  <a16:creationId xmlns:a16="http://schemas.microsoft.com/office/drawing/2014/main" id="{302C5572-BA3B-35CD-C8A8-E57E78B1DED0}"/>
                </a:ext>
              </a:extLst>
            </p:cNvPr>
            <p:cNvSpPr txBox="1">
              <a:spLocks noChangeArrowheads="1"/>
            </p:cNvSpPr>
            <p:nvPr/>
          </p:nvSpPr>
          <p:spPr bwMode="auto">
            <a:xfrm>
              <a:off x="2689" y="1684"/>
              <a:ext cx="225" cy="116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lnSpc>
                  <a:spcPct val="150000"/>
                </a:lnSpc>
              </a:pPr>
              <a:r>
                <a:rPr lang="en-US" altLang="zh-CN" sz="2400" i="1">
                  <a:solidFill>
                    <a:srgbClr val="FF0066"/>
                  </a:solidFill>
                  <a:ea typeface="方正琥珀繁体" pitchFamily="2" charset="-122"/>
                </a:rPr>
                <a:t>+</a:t>
              </a:r>
            </a:p>
            <a:p>
              <a:pPr algn="ctr" eaLnBrk="1" hangingPunct="1">
                <a:lnSpc>
                  <a:spcPct val="120000"/>
                </a:lnSpc>
              </a:pPr>
              <a:endParaRPr lang="en-US" altLang="zh-CN" baseline="-25000">
                <a:solidFill>
                  <a:srgbClr val="FF0066"/>
                </a:solidFill>
                <a:ea typeface="方正琥珀繁体" pitchFamily="2" charset="-122"/>
                <a:sym typeface="Symbol" panose="05050102010706020507" pitchFamily="18" charset="2"/>
              </a:endParaRPr>
            </a:p>
            <a:p>
              <a:pPr algn="ctr" eaLnBrk="1" hangingPunct="1">
                <a:lnSpc>
                  <a:spcPct val="120000"/>
                </a:lnSpc>
              </a:pPr>
              <a:endParaRPr lang="en-US" altLang="zh-CN" baseline="-25000">
                <a:solidFill>
                  <a:srgbClr val="FF0066"/>
                </a:solidFill>
                <a:ea typeface="方正琥珀繁体" pitchFamily="2" charset="-122"/>
                <a:sym typeface="Symbol" panose="05050102010706020507" pitchFamily="18" charset="2"/>
              </a:endParaRPr>
            </a:p>
            <a:p>
              <a:pPr algn="ctr" eaLnBrk="1" hangingPunct="1">
                <a:lnSpc>
                  <a:spcPct val="120000"/>
                </a:lnSpc>
              </a:pPr>
              <a:r>
                <a:rPr lang="en-US" altLang="zh-CN" baseline="-25000">
                  <a:solidFill>
                    <a:srgbClr val="FF0066"/>
                  </a:solidFill>
                  <a:ea typeface="方正琥珀繁体" pitchFamily="2" charset="-122"/>
                  <a:sym typeface="Symbol" panose="05050102010706020507" pitchFamily="18" charset="2"/>
                </a:rPr>
                <a:t></a:t>
              </a:r>
              <a:endParaRPr lang="en-US" altLang="zh-CN">
                <a:solidFill>
                  <a:srgbClr val="FF0066"/>
                </a:solidFill>
                <a:ea typeface="方正琥珀繁体" pitchFamily="2" charset="-122"/>
              </a:endParaRPr>
            </a:p>
          </p:txBody>
        </p:sp>
        <p:sp>
          <p:nvSpPr>
            <p:cNvPr id="192" name="Oval 19">
              <a:extLst>
                <a:ext uri="{FF2B5EF4-FFF2-40B4-BE49-F238E27FC236}">
                  <a16:creationId xmlns:a16="http://schemas.microsoft.com/office/drawing/2014/main" id="{C40A169E-D149-EFE4-5E1A-6B18D5040428}"/>
                </a:ext>
              </a:extLst>
            </p:cNvPr>
            <p:cNvSpPr>
              <a:spLocks noChangeArrowheads="1"/>
            </p:cNvSpPr>
            <p:nvPr/>
          </p:nvSpPr>
          <p:spPr bwMode="auto">
            <a:xfrm>
              <a:off x="4138" y="2690"/>
              <a:ext cx="48" cy="48"/>
            </a:xfrm>
            <a:prstGeom prst="ellipse">
              <a:avLst/>
            </a:prstGeom>
            <a:solidFill>
              <a:schemeClr val="tx1"/>
            </a:solidFill>
            <a:ln w="38100">
              <a:solidFill>
                <a:schemeClr val="tx1"/>
              </a:solidFill>
              <a:round/>
              <a:headEnd/>
              <a:tailEnd/>
            </a:ln>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93" name="Text Box 20">
              <a:extLst>
                <a:ext uri="{FF2B5EF4-FFF2-40B4-BE49-F238E27FC236}">
                  <a16:creationId xmlns:a16="http://schemas.microsoft.com/office/drawing/2014/main" id="{DC0C52B5-BF73-E483-ADD2-26D02119B028}"/>
                </a:ext>
              </a:extLst>
            </p:cNvPr>
            <p:cNvSpPr txBox="1">
              <a:spLocks noChangeArrowheads="1"/>
            </p:cNvSpPr>
            <p:nvPr/>
          </p:nvSpPr>
          <p:spPr bwMode="auto">
            <a:xfrm>
              <a:off x="3807" y="1170"/>
              <a:ext cx="301"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38100">
                  <a:solidFill>
                    <a:schemeClr val="tx1"/>
                  </a:solidFill>
                  <a:miter lim="800000"/>
                  <a:headEnd/>
                  <a:tailEnd type="none" w="sm" len="lg"/>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r>
                <a:rPr lang="en-US" altLang="zh-CN" sz="2400" i="1">
                  <a:solidFill>
                    <a:srgbClr val="0033CC"/>
                  </a:solidFill>
                </a:rPr>
                <a:t>R</a:t>
              </a:r>
              <a:r>
                <a:rPr lang="en-US" altLang="zh-CN" sz="2400" baseline="-25000">
                  <a:solidFill>
                    <a:srgbClr val="0033CC"/>
                  </a:solidFill>
                </a:rPr>
                <a:t>c</a:t>
              </a:r>
              <a:endParaRPr lang="en-US" altLang="zh-CN" sz="2400" b="0">
                <a:solidFill>
                  <a:srgbClr val="0033CC"/>
                </a:solidFill>
              </a:endParaRPr>
            </a:p>
          </p:txBody>
        </p:sp>
        <p:sp>
          <p:nvSpPr>
            <p:cNvPr id="194" name="Text Box 21">
              <a:extLst>
                <a:ext uri="{FF2B5EF4-FFF2-40B4-BE49-F238E27FC236}">
                  <a16:creationId xmlns:a16="http://schemas.microsoft.com/office/drawing/2014/main" id="{C4C53E13-9508-171C-B39D-4913D5110499}"/>
                </a:ext>
              </a:extLst>
            </p:cNvPr>
            <p:cNvSpPr txBox="1">
              <a:spLocks noChangeArrowheads="1"/>
            </p:cNvSpPr>
            <p:nvPr/>
          </p:nvSpPr>
          <p:spPr bwMode="auto">
            <a:xfrm>
              <a:off x="3237" y="1632"/>
              <a:ext cx="315"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38100">
                  <a:solidFill>
                    <a:schemeClr val="tx1"/>
                  </a:solidFill>
                  <a:miter lim="800000"/>
                  <a:headEnd/>
                  <a:tailEnd type="none" w="sm" len="lg"/>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r>
                <a:rPr lang="en-US" altLang="zh-CN" sz="2400" i="1">
                  <a:solidFill>
                    <a:srgbClr val="0033CC"/>
                  </a:solidFill>
                </a:rPr>
                <a:t>R</a:t>
              </a:r>
              <a:r>
                <a:rPr lang="en-US" altLang="zh-CN" sz="2400" baseline="-25000">
                  <a:solidFill>
                    <a:srgbClr val="0033CC"/>
                  </a:solidFill>
                </a:rPr>
                <a:t>b</a:t>
              </a:r>
              <a:endParaRPr lang="en-US" altLang="zh-CN" sz="2400" b="0">
                <a:solidFill>
                  <a:srgbClr val="0033CC"/>
                </a:solidFill>
              </a:endParaRPr>
            </a:p>
          </p:txBody>
        </p:sp>
        <p:sp>
          <p:nvSpPr>
            <p:cNvPr id="195" name="Oval 22">
              <a:extLst>
                <a:ext uri="{FF2B5EF4-FFF2-40B4-BE49-F238E27FC236}">
                  <a16:creationId xmlns:a16="http://schemas.microsoft.com/office/drawing/2014/main" id="{618D3248-BFED-095E-6FEC-AE493400FB9E}"/>
                </a:ext>
              </a:extLst>
            </p:cNvPr>
            <p:cNvSpPr>
              <a:spLocks noChangeArrowheads="1"/>
            </p:cNvSpPr>
            <p:nvPr/>
          </p:nvSpPr>
          <p:spPr bwMode="auto">
            <a:xfrm>
              <a:off x="4133" y="982"/>
              <a:ext cx="48" cy="48"/>
            </a:xfrm>
            <a:prstGeom prst="ellipse">
              <a:avLst/>
            </a:prstGeom>
            <a:noFill/>
            <a:ln w="28575">
              <a:solidFill>
                <a:schemeClr val="tx1"/>
              </a:solidFill>
              <a:round/>
              <a:headEnd/>
              <a:tailEnd/>
            </a:ln>
            <a:extLst>
              <a:ext uri="{909E8E84-426E-40DD-AFC4-6F175D3DCCD1}">
                <a14:hiddenFill xmlns:a14="http://schemas.microsoft.com/office/drawing/2010/main">
                  <a:solidFill>
                    <a:schemeClr val="tx1"/>
                  </a:solidFill>
                </a14:hiddenFill>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96" name="Text Box 23">
              <a:extLst>
                <a:ext uri="{FF2B5EF4-FFF2-40B4-BE49-F238E27FC236}">
                  <a16:creationId xmlns:a16="http://schemas.microsoft.com/office/drawing/2014/main" id="{3E73DF21-2F3D-457C-79FD-4555DB9A0972}"/>
                </a:ext>
              </a:extLst>
            </p:cNvPr>
            <p:cNvSpPr txBox="1">
              <a:spLocks noChangeArrowheads="1"/>
            </p:cNvSpPr>
            <p:nvPr/>
          </p:nvSpPr>
          <p:spPr bwMode="auto">
            <a:xfrm>
              <a:off x="3362" y="798"/>
              <a:ext cx="1664" cy="2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type="none" w="med" len="lg"/>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a:r>
                <a:rPr lang="en-US" altLang="zh-CN" sz="2400" i="1">
                  <a:solidFill>
                    <a:srgbClr val="FF0066"/>
                  </a:solidFill>
                </a:rPr>
                <a:t>+V</a:t>
              </a:r>
              <a:r>
                <a:rPr lang="en-US" altLang="zh-CN" sz="2400" baseline="-25000">
                  <a:solidFill>
                    <a:srgbClr val="FF0066"/>
                  </a:solidFill>
                </a:rPr>
                <a:t>CC</a:t>
              </a:r>
              <a:r>
                <a:rPr lang="en-US" altLang="zh-CN" sz="2400" baseline="-25000">
                  <a:solidFill>
                    <a:srgbClr val="FF0000"/>
                  </a:solidFill>
                </a:rPr>
                <a:t>     </a:t>
              </a:r>
              <a:r>
                <a:rPr lang="en-US" altLang="zh-CN" sz="2400"/>
                <a:t>(12V)</a:t>
              </a:r>
              <a:endParaRPr lang="en-US" altLang="zh-CN" sz="2400" baseline="-25000"/>
            </a:p>
          </p:txBody>
        </p:sp>
        <p:sp>
          <p:nvSpPr>
            <p:cNvPr id="197" name="Rectangle 24">
              <a:extLst>
                <a:ext uri="{FF2B5EF4-FFF2-40B4-BE49-F238E27FC236}">
                  <a16:creationId xmlns:a16="http://schemas.microsoft.com/office/drawing/2014/main" id="{8BD7BFEF-EAFD-8D33-2ED8-E651E28356EE}"/>
                </a:ext>
              </a:extLst>
            </p:cNvPr>
            <p:cNvSpPr>
              <a:spLocks noChangeArrowheads="1"/>
            </p:cNvSpPr>
            <p:nvPr/>
          </p:nvSpPr>
          <p:spPr bwMode="auto">
            <a:xfrm rot="-5400000">
              <a:off x="4028" y="1309"/>
              <a:ext cx="265" cy="102"/>
            </a:xfrm>
            <a:prstGeom prst="rect">
              <a:avLst/>
            </a:prstGeom>
            <a:solidFill>
              <a:srgbClr val="CCFFFF"/>
            </a:solidFill>
            <a:ln w="38100">
              <a:solidFill>
                <a:schemeClr val="tx1"/>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98" name="Text Box 25">
              <a:extLst>
                <a:ext uri="{FF2B5EF4-FFF2-40B4-BE49-F238E27FC236}">
                  <a16:creationId xmlns:a16="http://schemas.microsoft.com/office/drawing/2014/main" id="{EFECDB5A-5312-2B3F-CEAD-D45DC0C67D40}"/>
                </a:ext>
              </a:extLst>
            </p:cNvPr>
            <p:cNvSpPr txBox="1">
              <a:spLocks noChangeArrowheads="1"/>
            </p:cNvSpPr>
            <p:nvPr/>
          </p:nvSpPr>
          <p:spPr bwMode="auto">
            <a:xfrm>
              <a:off x="4784" y="1473"/>
              <a:ext cx="317" cy="127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lnSpc>
                  <a:spcPct val="150000"/>
                </a:lnSpc>
              </a:pPr>
              <a:r>
                <a:rPr lang="en-US" altLang="zh-CN" i="1">
                  <a:solidFill>
                    <a:srgbClr val="FF0066"/>
                  </a:solidFill>
                  <a:ea typeface="方正琥珀繁体" pitchFamily="2" charset="-122"/>
                </a:rPr>
                <a:t>+</a:t>
              </a:r>
            </a:p>
            <a:p>
              <a:pPr algn="ctr" eaLnBrk="1" hangingPunct="1">
                <a:lnSpc>
                  <a:spcPct val="150000"/>
                </a:lnSpc>
              </a:pPr>
              <a:r>
                <a:rPr lang="en-US" altLang="zh-CN" i="1">
                  <a:solidFill>
                    <a:srgbClr val="FF0066"/>
                  </a:solidFill>
                  <a:ea typeface="方正琥珀繁体" pitchFamily="2" charset="-122"/>
                </a:rPr>
                <a:t>u</a:t>
              </a:r>
              <a:r>
                <a:rPr lang="en-US" altLang="zh-CN" baseline="-25000">
                  <a:solidFill>
                    <a:srgbClr val="FF0066"/>
                  </a:solidFill>
                  <a:ea typeface="方正琥珀繁体" pitchFamily="2" charset="-122"/>
                </a:rPr>
                <a:t>o</a:t>
              </a:r>
            </a:p>
            <a:p>
              <a:pPr algn="ctr" eaLnBrk="1" hangingPunct="1">
                <a:lnSpc>
                  <a:spcPct val="150000"/>
                </a:lnSpc>
              </a:pPr>
              <a:r>
                <a:rPr lang="en-US" altLang="zh-CN" baseline="-25000">
                  <a:solidFill>
                    <a:srgbClr val="FF0066"/>
                  </a:solidFill>
                  <a:ea typeface="方正琥珀繁体" pitchFamily="2" charset="-122"/>
                  <a:sym typeface="Symbol" panose="05050102010706020507" pitchFamily="18" charset="2"/>
                </a:rPr>
                <a:t></a:t>
              </a:r>
              <a:endParaRPr lang="en-US" altLang="zh-CN" b="0">
                <a:solidFill>
                  <a:srgbClr val="FF0066"/>
                </a:solidFill>
                <a:ea typeface="方正琥珀繁体" pitchFamily="2" charset="-122"/>
              </a:endParaRPr>
            </a:p>
          </p:txBody>
        </p:sp>
        <p:sp>
          <p:nvSpPr>
            <p:cNvPr id="199" name="Line 26">
              <a:extLst>
                <a:ext uri="{FF2B5EF4-FFF2-40B4-BE49-F238E27FC236}">
                  <a16:creationId xmlns:a16="http://schemas.microsoft.com/office/drawing/2014/main" id="{8EF1F03F-DF6E-C3FF-E53E-AA7F2773CCEA}"/>
                </a:ext>
              </a:extLst>
            </p:cNvPr>
            <p:cNvSpPr>
              <a:spLocks noChangeShapeType="1"/>
            </p:cNvSpPr>
            <p:nvPr/>
          </p:nvSpPr>
          <p:spPr bwMode="auto">
            <a:xfrm>
              <a:off x="3582" y="2055"/>
              <a:ext cx="336" cy="0"/>
            </a:xfrm>
            <a:prstGeom prst="line">
              <a:avLst/>
            </a:prstGeom>
            <a:noFill/>
            <a:ln w="25400">
              <a:solidFill>
                <a:srgbClr val="FF0066"/>
              </a:solidFill>
              <a:round/>
              <a:headEnd/>
              <a:tailEnd type="stealth" w="sm"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zh-CN" altLang="en-US"/>
            </a:p>
          </p:txBody>
        </p:sp>
        <p:sp>
          <p:nvSpPr>
            <p:cNvPr id="200" name="Text Box 27">
              <a:extLst>
                <a:ext uri="{FF2B5EF4-FFF2-40B4-BE49-F238E27FC236}">
                  <a16:creationId xmlns:a16="http://schemas.microsoft.com/office/drawing/2014/main" id="{3028F952-494F-1638-5C53-3E92A544292C}"/>
                </a:ext>
              </a:extLst>
            </p:cNvPr>
            <p:cNvSpPr txBox="1">
              <a:spLocks noChangeArrowheads="1"/>
            </p:cNvSpPr>
            <p:nvPr/>
          </p:nvSpPr>
          <p:spPr bwMode="auto">
            <a:xfrm>
              <a:off x="3582" y="1707"/>
              <a:ext cx="336" cy="54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a:solidFill>
                    <a:schemeClr val="tx1"/>
                  </a:solidFill>
                  <a:miter lim="800000"/>
                  <a:headEnd/>
                  <a:tailEnd type="none" w="sm" len="lg"/>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r>
                <a:rPr lang="en-US" altLang="zh-CN" sz="2400" i="1">
                  <a:solidFill>
                    <a:srgbClr val="FF0066"/>
                  </a:solidFill>
                </a:rPr>
                <a:t>i</a:t>
              </a:r>
              <a:r>
                <a:rPr lang="en-US" altLang="zh-CN" sz="2400" baseline="-25000">
                  <a:solidFill>
                    <a:srgbClr val="FF0066"/>
                  </a:solidFill>
                </a:rPr>
                <a:t>B</a:t>
              </a:r>
              <a:endParaRPr lang="en-US" altLang="zh-CN" sz="2400" b="0">
                <a:solidFill>
                  <a:srgbClr val="FF0066"/>
                </a:solidFill>
              </a:endParaRPr>
            </a:p>
            <a:p>
              <a:pPr algn="ctr" eaLnBrk="1" hangingPunct="1">
                <a:spcBef>
                  <a:spcPct val="50000"/>
                </a:spcBef>
              </a:pPr>
              <a:endParaRPr lang="en-US" altLang="zh-CN" sz="1800">
                <a:solidFill>
                  <a:srgbClr val="FF0066"/>
                </a:solidFill>
              </a:endParaRPr>
            </a:p>
          </p:txBody>
        </p:sp>
        <p:sp>
          <p:nvSpPr>
            <p:cNvPr id="201" name="Text Box 28">
              <a:extLst>
                <a:ext uri="{FF2B5EF4-FFF2-40B4-BE49-F238E27FC236}">
                  <a16:creationId xmlns:a16="http://schemas.microsoft.com/office/drawing/2014/main" id="{A24F4CD6-351A-8FE4-4BD4-5A52725E02FE}"/>
                </a:ext>
              </a:extLst>
            </p:cNvPr>
            <p:cNvSpPr txBox="1">
              <a:spLocks noChangeArrowheads="1"/>
            </p:cNvSpPr>
            <p:nvPr/>
          </p:nvSpPr>
          <p:spPr bwMode="auto">
            <a:xfrm>
              <a:off x="3678" y="1467"/>
              <a:ext cx="474" cy="46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a:solidFill>
                    <a:schemeClr val="tx1"/>
                  </a:solidFill>
                  <a:miter lim="800000"/>
                  <a:headEnd/>
                  <a:tailEnd type="none" w="sm" len="lg"/>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r>
                <a:rPr lang="en-US" altLang="zh-CN" sz="2400" i="1">
                  <a:solidFill>
                    <a:srgbClr val="FF0066"/>
                  </a:solidFill>
                </a:rPr>
                <a:t>i</a:t>
              </a:r>
              <a:r>
                <a:rPr lang="en-US" altLang="zh-CN" sz="2400" baseline="-25000">
                  <a:solidFill>
                    <a:srgbClr val="FF0066"/>
                  </a:solidFill>
                </a:rPr>
                <a:t>C</a:t>
              </a:r>
              <a:endParaRPr lang="en-US" altLang="zh-CN" sz="2400" b="0">
                <a:solidFill>
                  <a:srgbClr val="FF0066"/>
                </a:solidFill>
              </a:endParaRPr>
            </a:p>
            <a:p>
              <a:pPr algn="ctr" eaLnBrk="1" hangingPunct="1"/>
              <a:endParaRPr lang="en-US" altLang="zh-CN" sz="1800">
                <a:solidFill>
                  <a:srgbClr val="FF0066"/>
                </a:solidFill>
              </a:endParaRPr>
            </a:p>
          </p:txBody>
        </p:sp>
        <p:sp>
          <p:nvSpPr>
            <p:cNvPr id="202" name="Line 29">
              <a:extLst>
                <a:ext uri="{FF2B5EF4-FFF2-40B4-BE49-F238E27FC236}">
                  <a16:creationId xmlns:a16="http://schemas.microsoft.com/office/drawing/2014/main" id="{140D0F7A-8F65-F6A9-23AC-87EC1BB2F11A}"/>
                </a:ext>
              </a:extLst>
            </p:cNvPr>
            <p:cNvSpPr>
              <a:spLocks noChangeShapeType="1"/>
            </p:cNvSpPr>
            <p:nvPr/>
          </p:nvSpPr>
          <p:spPr bwMode="auto">
            <a:xfrm>
              <a:off x="4062" y="1515"/>
              <a:ext cx="0" cy="240"/>
            </a:xfrm>
            <a:prstGeom prst="line">
              <a:avLst/>
            </a:prstGeom>
            <a:noFill/>
            <a:ln w="25400">
              <a:solidFill>
                <a:srgbClr val="FF0066"/>
              </a:solidFill>
              <a:round/>
              <a:headEnd/>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03" name="Text Box 30">
              <a:extLst>
                <a:ext uri="{FF2B5EF4-FFF2-40B4-BE49-F238E27FC236}">
                  <a16:creationId xmlns:a16="http://schemas.microsoft.com/office/drawing/2014/main" id="{D2A8621B-72F6-F409-6C34-4D95A44988B6}"/>
                </a:ext>
              </a:extLst>
            </p:cNvPr>
            <p:cNvSpPr txBox="1">
              <a:spLocks noChangeArrowheads="1"/>
            </p:cNvSpPr>
            <p:nvPr/>
          </p:nvSpPr>
          <p:spPr bwMode="auto">
            <a:xfrm>
              <a:off x="4159" y="1789"/>
              <a:ext cx="265"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a:solidFill>
                    <a:srgbClr val="0033CC"/>
                  </a:solidFill>
                </a:rPr>
                <a:t>T</a:t>
              </a:r>
            </a:p>
          </p:txBody>
        </p:sp>
        <p:sp>
          <p:nvSpPr>
            <p:cNvPr id="204" name="Rectangle 31">
              <a:extLst>
                <a:ext uri="{FF2B5EF4-FFF2-40B4-BE49-F238E27FC236}">
                  <a16:creationId xmlns:a16="http://schemas.microsoft.com/office/drawing/2014/main" id="{4CF6BF0C-A0DF-1E43-C309-6EAA8FAF87FF}"/>
                </a:ext>
              </a:extLst>
            </p:cNvPr>
            <p:cNvSpPr>
              <a:spLocks noChangeArrowheads="1"/>
            </p:cNvSpPr>
            <p:nvPr/>
          </p:nvSpPr>
          <p:spPr bwMode="auto">
            <a:xfrm>
              <a:off x="2904" y="2187"/>
              <a:ext cx="300" cy="38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lnSpc>
                  <a:spcPct val="120000"/>
                </a:lnSpc>
              </a:pPr>
              <a:r>
                <a:rPr lang="en-US" altLang="zh-CN" i="1">
                  <a:solidFill>
                    <a:srgbClr val="FF0066"/>
                  </a:solidFill>
                  <a:ea typeface="方正琥珀繁体" pitchFamily="2" charset="-122"/>
                </a:rPr>
                <a:t>u</a:t>
              </a:r>
              <a:r>
                <a:rPr lang="en-US" altLang="zh-CN" baseline="-25000">
                  <a:solidFill>
                    <a:srgbClr val="FF0066"/>
                  </a:solidFill>
                  <a:ea typeface="方正琥珀繁体" pitchFamily="2" charset="-122"/>
                </a:rPr>
                <a:t>I</a:t>
              </a:r>
            </a:p>
          </p:txBody>
        </p:sp>
        <p:sp>
          <p:nvSpPr>
            <p:cNvPr id="205" name="Line 32">
              <a:extLst>
                <a:ext uri="{FF2B5EF4-FFF2-40B4-BE49-F238E27FC236}">
                  <a16:creationId xmlns:a16="http://schemas.microsoft.com/office/drawing/2014/main" id="{8CC867C8-0453-715B-30C8-131F734255FD}"/>
                </a:ext>
              </a:extLst>
            </p:cNvPr>
            <p:cNvSpPr>
              <a:spLocks noChangeShapeType="1"/>
            </p:cNvSpPr>
            <p:nvPr/>
          </p:nvSpPr>
          <p:spPr bwMode="auto">
            <a:xfrm>
              <a:off x="2958" y="2715"/>
              <a:ext cx="1824"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06" name="Line 33">
              <a:extLst>
                <a:ext uri="{FF2B5EF4-FFF2-40B4-BE49-F238E27FC236}">
                  <a16:creationId xmlns:a16="http://schemas.microsoft.com/office/drawing/2014/main" id="{2D35C801-1DCD-2408-8542-3C3C5AC57905}"/>
                </a:ext>
              </a:extLst>
            </p:cNvPr>
            <p:cNvSpPr>
              <a:spLocks noChangeShapeType="1"/>
            </p:cNvSpPr>
            <p:nvPr/>
          </p:nvSpPr>
          <p:spPr bwMode="auto">
            <a:xfrm>
              <a:off x="2958" y="1995"/>
              <a:ext cx="1008"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07" name="Line 34">
              <a:extLst>
                <a:ext uri="{FF2B5EF4-FFF2-40B4-BE49-F238E27FC236}">
                  <a16:creationId xmlns:a16="http://schemas.microsoft.com/office/drawing/2014/main" id="{F0A5ED50-7C94-C782-8E6E-BD9CD9F98653}"/>
                </a:ext>
              </a:extLst>
            </p:cNvPr>
            <p:cNvSpPr>
              <a:spLocks noChangeShapeType="1"/>
            </p:cNvSpPr>
            <p:nvPr/>
          </p:nvSpPr>
          <p:spPr bwMode="auto">
            <a:xfrm>
              <a:off x="4164" y="2145"/>
              <a:ext cx="0" cy="72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08" name="Line 35">
              <a:extLst>
                <a:ext uri="{FF2B5EF4-FFF2-40B4-BE49-F238E27FC236}">
                  <a16:creationId xmlns:a16="http://schemas.microsoft.com/office/drawing/2014/main" id="{86D0F5BE-934B-A3D9-B97E-A2F8F7780D71}"/>
                </a:ext>
              </a:extLst>
            </p:cNvPr>
            <p:cNvSpPr>
              <a:spLocks noChangeShapeType="1"/>
            </p:cNvSpPr>
            <p:nvPr/>
          </p:nvSpPr>
          <p:spPr bwMode="auto">
            <a:xfrm>
              <a:off x="2790" y="2258"/>
              <a:ext cx="0" cy="227"/>
            </a:xfrm>
            <a:prstGeom prst="line">
              <a:avLst/>
            </a:prstGeom>
            <a:noFill/>
            <a:ln w="381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09" name="Line 36">
              <a:extLst>
                <a:ext uri="{FF2B5EF4-FFF2-40B4-BE49-F238E27FC236}">
                  <a16:creationId xmlns:a16="http://schemas.microsoft.com/office/drawing/2014/main" id="{0EF0F95A-3A14-C44A-B11D-858541C0F589}"/>
                </a:ext>
              </a:extLst>
            </p:cNvPr>
            <p:cNvSpPr>
              <a:spLocks noChangeShapeType="1"/>
            </p:cNvSpPr>
            <p:nvPr/>
          </p:nvSpPr>
          <p:spPr bwMode="auto">
            <a:xfrm>
              <a:off x="2790" y="2268"/>
              <a:ext cx="168" cy="0"/>
            </a:xfrm>
            <a:prstGeom prst="line">
              <a:avLst/>
            </a:prstGeom>
            <a:noFill/>
            <a:ln w="381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10" name="Line 37">
              <a:extLst>
                <a:ext uri="{FF2B5EF4-FFF2-40B4-BE49-F238E27FC236}">
                  <a16:creationId xmlns:a16="http://schemas.microsoft.com/office/drawing/2014/main" id="{4D17B55A-DC1F-B479-D66A-5D966BD31494}"/>
                </a:ext>
              </a:extLst>
            </p:cNvPr>
            <p:cNvSpPr>
              <a:spLocks noChangeShapeType="1"/>
            </p:cNvSpPr>
            <p:nvPr/>
          </p:nvSpPr>
          <p:spPr bwMode="auto">
            <a:xfrm flipH="1">
              <a:off x="2632" y="2475"/>
              <a:ext cx="164" cy="0"/>
            </a:xfrm>
            <a:prstGeom prst="line">
              <a:avLst/>
            </a:prstGeom>
            <a:noFill/>
            <a:ln w="381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11" name="Text Box 38">
              <a:extLst>
                <a:ext uri="{FF2B5EF4-FFF2-40B4-BE49-F238E27FC236}">
                  <a16:creationId xmlns:a16="http://schemas.microsoft.com/office/drawing/2014/main" id="{5E2DDC0E-742E-7D1D-7A0B-C03408878BD9}"/>
                </a:ext>
              </a:extLst>
            </p:cNvPr>
            <p:cNvSpPr txBox="1">
              <a:spLocks noChangeArrowheads="1"/>
            </p:cNvSpPr>
            <p:nvPr/>
          </p:nvSpPr>
          <p:spPr bwMode="auto">
            <a:xfrm>
              <a:off x="2724" y="2017"/>
              <a:ext cx="591" cy="2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kumimoji="0" lang="en-US" altLang="zh-CN" sz="2400">
                  <a:solidFill>
                    <a:srgbClr val="0033CC"/>
                  </a:solidFill>
                </a:rPr>
                <a:t>3V</a:t>
              </a:r>
            </a:p>
          </p:txBody>
        </p:sp>
        <p:sp>
          <p:nvSpPr>
            <p:cNvPr id="212" name="Text Box 39">
              <a:extLst>
                <a:ext uri="{FF2B5EF4-FFF2-40B4-BE49-F238E27FC236}">
                  <a16:creationId xmlns:a16="http://schemas.microsoft.com/office/drawing/2014/main" id="{61FB42AB-98CD-3AAC-C198-BABBCE4D354E}"/>
                </a:ext>
              </a:extLst>
            </p:cNvPr>
            <p:cNvSpPr txBox="1">
              <a:spLocks noChangeArrowheads="1"/>
            </p:cNvSpPr>
            <p:nvPr/>
          </p:nvSpPr>
          <p:spPr bwMode="auto">
            <a:xfrm>
              <a:off x="2540" y="2476"/>
              <a:ext cx="680" cy="2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kumimoji="0" lang="en-US" altLang="zh-CN" sz="2400">
                  <a:solidFill>
                    <a:srgbClr val="0033CC"/>
                  </a:solidFill>
                </a:rPr>
                <a:t>-2V</a:t>
              </a:r>
            </a:p>
          </p:txBody>
        </p:sp>
        <p:sp>
          <p:nvSpPr>
            <p:cNvPr id="213" name="Text Box 40">
              <a:extLst>
                <a:ext uri="{FF2B5EF4-FFF2-40B4-BE49-F238E27FC236}">
                  <a16:creationId xmlns:a16="http://schemas.microsoft.com/office/drawing/2014/main" id="{8CB531B7-AA99-5178-E1BC-DDDA0987860F}"/>
                </a:ext>
              </a:extLst>
            </p:cNvPr>
            <p:cNvSpPr txBox="1">
              <a:spLocks noChangeArrowheads="1"/>
            </p:cNvSpPr>
            <p:nvPr/>
          </p:nvSpPr>
          <p:spPr bwMode="auto">
            <a:xfrm>
              <a:off x="4241" y="1203"/>
              <a:ext cx="515" cy="2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r>
                <a:rPr kumimoji="0" lang="en-US" altLang="zh-CN" sz="2400"/>
                <a:t>2 k</a:t>
              </a:r>
              <a:r>
                <a:rPr kumimoji="0" lang="en-US" altLang="zh-CN" sz="2400">
                  <a:latin typeface="Symbol" panose="05050102010706020507" pitchFamily="18" charset="2"/>
                  <a:cs typeface="Times New Roman" panose="02020603050405020304" pitchFamily="18" charset="0"/>
                  <a:sym typeface="Symbol" panose="05050102010706020507" pitchFamily="18" charset="2"/>
                </a:rPr>
                <a:t></a:t>
              </a:r>
            </a:p>
          </p:txBody>
        </p:sp>
        <p:sp>
          <p:nvSpPr>
            <p:cNvPr id="214" name="Oval 41">
              <a:extLst>
                <a:ext uri="{FF2B5EF4-FFF2-40B4-BE49-F238E27FC236}">
                  <a16:creationId xmlns:a16="http://schemas.microsoft.com/office/drawing/2014/main" id="{27CB97D5-4CE0-90F6-D65B-67729E4599A6}"/>
                </a:ext>
              </a:extLst>
            </p:cNvPr>
            <p:cNvSpPr>
              <a:spLocks noChangeArrowheads="1"/>
            </p:cNvSpPr>
            <p:nvPr/>
          </p:nvSpPr>
          <p:spPr bwMode="auto">
            <a:xfrm>
              <a:off x="4776" y="1587"/>
              <a:ext cx="48" cy="48"/>
            </a:xfrm>
            <a:prstGeom prst="ellipse">
              <a:avLst/>
            </a:prstGeom>
            <a:noFill/>
            <a:ln w="28575">
              <a:solidFill>
                <a:schemeClr val="tx1"/>
              </a:solidFill>
              <a:round/>
              <a:headEnd/>
              <a:tailEnd/>
            </a:ln>
            <a:extLst>
              <a:ext uri="{909E8E84-426E-40DD-AFC4-6F175D3DCCD1}">
                <a14:hiddenFill xmlns:a14="http://schemas.microsoft.com/office/drawing/2010/main">
                  <a:solidFill>
                    <a:schemeClr val="tx1"/>
                  </a:solidFill>
                </a14:hiddenFill>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15" name="Oval 42">
              <a:extLst>
                <a:ext uri="{FF2B5EF4-FFF2-40B4-BE49-F238E27FC236}">
                  <a16:creationId xmlns:a16="http://schemas.microsoft.com/office/drawing/2014/main" id="{A4BD985A-8AD3-F16A-0F0C-0E766FCCA07C}"/>
                </a:ext>
              </a:extLst>
            </p:cNvPr>
            <p:cNvSpPr>
              <a:spLocks noChangeArrowheads="1"/>
            </p:cNvSpPr>
            <p:nvPr/>
          </p:nvSpPr>
          <p:spPr bwMode="auto">
            <a:xfrm>
              <a:off x="4782" y="2692"/>
              <a:ext cx="48" cy="48"/>
            </a:xfrm>
            <a:prstGeom prst="ellipse">
              <a:avLst/>
            </a:prstGeom>
            <a:noFill/>
            <a:ln w="28575">
              <a:solidFill>
                <a:schemeClr val="tx1"/>
              </a:solidFill>
              <a:round/>
              <a:headEnd/>
              <a:tailEnd/>
            </a:ln>
            <a:extLst>
              <a:ext uri="{909E8E84-426E-40DD-AFC4-6F175D3DCCD1}">
                <a14:hiddenFill xmlns:a14="http://schemas.microsoft.com/office/drawing/2010/main">
                  <a:solidFill>
                    <a:schemeClr val="tx1"/>
                  </a:solidFill>
                </a14:hiddenFill>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16" name="Line 43">
              <a:extLst>
                <a:ext uri="{FF2B5EF4-FFF2-40B4-BE49-F238E27FC236}">
                  <a16:creationId xmlns:a16="http://schemas.microsoft.com/office/drawing/2014/main" id="{E0206E77-B001-397A-6E50-FD74A312CC79}"/>
                </a:ext>
              </a:extLst>
            </p:cNvPr>
            <p:cNvSpPr>
              <a:spLocks noChangeShapeType="1"/>
            </p:cNvSpPr>
            <p:nvPr/>
          </p:nvSpPr>
          <p:spPr bwMode="auto">
            <a:xfrm>
              <a:off x="4158" y="1611"/>
              <a:ext cx="624"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17" name="Rectangle 44">
              <a:extLst>
                <a:ext uri="{FF2B5EF4-FFF2-40B4-BE49-F238E27FC236}">
                  <a16:creationId xmlns:a16="http://schemas.microsoft.com/office/drawing/2014/main" id="{6D8444D7-7D59-C1B8-7D40-877E4DA332B9}"/>
                </a:ext>
              </a:extLst>
            </p:cNvPr>
            <p:cNvSpPr>
              <a:spLocks noChangeArrowheads="1"/>
            </p:cNvSpPr>
            <p:nvPr/>
          </p:nvSpPr>
          <p:spPr bwMode="auto">
            <a:xfrm rot="10800000">
              <a:off x="3249" y="1953"/>
              <a:ext cx="265" cy="102"/>
            </a:xfrm>
            <a:prstGeom prst="rect">
              <a:avLst/>
            </a:prstGeom>
            <a:solidFill>
              <a:srgbClr val="CCFFFF"/>
            </a:solidFill>
            <a:ln w="38100">
              <a:solidFill>
                <a:schemeClr val="tx1"/>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18" name="Oval 45">
              <a:extLst>
                <a:ext uri="{FF2B5EF4-FFF2-40B4-BE49-F238E27FC236}">
                  <a16:creationId xmlns:a16="http://schemas.microsoft.com/office/drawing/2014/main" id="{65D11716-8D45-5A28-6D38-1F76EC3E2F7D}"/>
                </a:ext>
              </a:extLst>
            </p:cNvPr>
            <p:cNvSpPr>
              <a:spLocks noChangeArrowheads="1"/>
            </p:cNvSpPr>
            <p:nvPr/>
          </p:nvSpPr>
          <p:spPr bwMode="auto">
            <a:xfrm>
              <a:off x="2919" y="2687"/>
              <a:ext cx="48" cy="48"/>
            </a:xfrm>
            <a:prstGeom prst="ellipse">
              <a:avLst/>
            </a:prstGeom>
            <a:noFill/>
            <a:ln w="28575">
              <a:solidFill>
                <a:schemeClr val="tx1"/>
              </a:solidFill>
              <a:round/>
              <a:headEnd/>
              <a:tailEnd/>
            </a:ln>
            <a:extLst>
              <a:ext uri="{909E8E84-426E-40DD-AFC4-6F175D3DCCD1}">
                <a14:hiddenFill xmlns:a14="http://schemas.microsoft.com/office/drawing/2010/main">
                  <a:solidFill>
                    <a:schemeClr val="tx1"/>
                  </a:solidFill>
                </a14:hiddenFill>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19" name="Oval 46">
              <a:extLst>
                <a:ext uri="{FF2B5EF4-FFF2-40B4-BE49-F238E27FC236}">
                  <a16:creationId xmlns:a16="http://schemas.microsoft.com/office/drawing/2014/main" id="{4E981C40-A77E-E6FC-6DBA-9735B7735197}"/>
                </a:ext>
              </a:extLst>
            </p:cNvPr>
            <p:cNvSpPr>
              <a:spLocks noChangeArrowheads="1"/>
            </p:cNvSpPr>
            <p:nvPr/>
          </p:nvSpPr>
          <p:spPr bwMode="auto">
            <a:xfrm>
              <a:off x="2910" y="1969"/>
              <a:ext cx="48" cy="48"/>
            </a:xfrm>
            <a:prstGeom prst="ellipse">
              <a:avLst/>
            </a:prstGeom>
            <a:noFill/>
            <a:ln w="28575">
              <a:solidFill>
                <a:schemeClr val="tx1"/>
              </a:solidFill>
              <a:round/>
              <a:headEnd/>
              <a:tailEnd/>
            </a:ln>
            <a:extLst>
              <a:ext uri="{909E8E84-426E-40DD-AFC4-6F175D3DCCD1}">
                <a14:hiddenFill xmlns:a14="http://schemas.microsoft.com/office/drawing/2010/main">
                  <a:solidFill>
                    <a:schemeClr val="tx1"/>
                  </a:solidFill>
                </a14:hiddenFill>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aphicFrame>
          <p:nvGraphicFramePr>
            <p:cNvPr id="220" name="Object 47">
              <a:extLst>
                <a:ext uri="{FF2B5EF4-FFF2-40B4-BE49-F238E27FC236}">
                  <a16:creationId xmlns:a16="http://schemas.microsoft.com/office/drawing/2014/main" id="{3E36D6A1-C351-EE5A-0013-DCF71834B6CC}"/>
                </a:ext>
              </a:extLst>
            </p:cNvPr>
            <p:cNvGraphicFramePr>
              <a:graphicFrameLocks noChangeAspect="1"/>
            </p:cNvGraphicFramePr>
            <p:nvPr/>
          </p:nvGraphicFramePr>
          <p:xfrm>
            <a:off x="4203" y="2132"/>
            <a:ext cx="560" cy="198"/>
          </p:xfrm>
          <a:graphic>
            <a:graphicData uri="http://schemas.openxmlformats.org/presentationml/2006/ole">
              <mc:AlternateContent xmlns:mc="http://schemas.openxmlformats.org/markup-compatibility/2006">
                <mc:Choice xmlns:v="urn:schemas-microsoft-com:vml" Requires="v">
                  <p:oleObj name="Equation" r:id="rId10" imgW="609336" imgH="215806" progId="Equation.3">
                    <p:embed/>
                  </p:oleObj>
                </mc:Choice>
                <mc:Fallback>
                  <p:oleObj name="Equation" r:id="rId10" imgW="609336" imgH="215806" progId="Equation.3">
                    <p:embed/>
                    <p:pic>
                      <p:nvPicPr>
                        <p:cNvPr id="220" name="Object 47">
                          <a:extLst>
                            <a:ext uri="{FF2B5EF4-FFF2-40B4-BE49-F238E27FC236}">
                              <a16:creationId xmlns:a16="http://schemas.microsoft.com/office/drawing/2014/main" id="{3E36D6A1-C351-EE5A-0013-DCF71834B6CC}"/>
                            </a:ext>
                          </a:extLst>
                        </p:cNvPr>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4203" y="2132"/>
                          <a:ext cx="560" cy="19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221" name="Text Box 48">
              <a:extLst>
                <a:ext uri="{FF2B5EF4-FFF2-40B4-BE49-F238E27FC236}">
                  <a16:creationId xmlns:a16="http://schemas.microsoft.com/office/drawing/2014/main" id="{9D4C2A7D-3E51-C3A3-B764-027E751E1119}"/>
                </a:ext>
              </a:extLst>
            </p:cNvPr>
            <p:cNvSpPr txBox="1">
              <a:spLocks noChangeArrowheads="1"/>
            </p:cNvSpPr>
            <p:nvPr/>
          </p:nvSpPr>
          <p:spPr bwMode="auto">
            <a:xfrm>
              <a:off x="3111" y="2062"/>
              <a:ext cx="659" cy="2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r>
                <a:rPr kumimoji="0" lang="en-US" altLang="zh-CN" sz="2400"/>
                <a:t>2.3 k</a:t>
              </a:r>
              <a:r>
                <a:rPr kumimoji="0" lang="en-US" altLang="zh-CN" sz="2400">
                  <a:latin typeface="Symbol" panose="05050102010706020507" pitchFamily="18" charset="2"/>
                  <a:cs typeface="Times New Roman" panose="02020603050405020304" pitchFamily="18" charset="0"/>
                  <a:sym typeface="Symbol" panose="05050102010706020507" pitchFamily="18" charset="2"/>
                </a:rPr>
                <a:t></a:t>
              </a:r>
            </a:p>
          </p:txBody>
        </p:sp>
        <p:sp>
          <p:nvSpPr>
            <p:cNvPr id="222" name="Line 49">
              <a:extLst>
                <a:ext uri="{FF2B5EF4-FFF2-40B4-BE49-F238E27FC236}">
                  <a16:creationId xmlns:a16="http://schemas.microsoft.com/office/drawing/2014/main" id="{E56F6F2B-2968-3D0C-7AAD-6A98DAC6D6EA}"/>
                </a:ext>
              </a:extLst>
            </p:cNvPr>
            <p:cNvSpPr>
              <a:spLocks noChangeShapeType="1"/>
            </p:cNvSpPr>
            <p:nvPr/>
          </p:nvSpPr>
          <p:spPr bwMode="auto">
            <a:xfrm>
              <a:off x="4142" y="984"/>
              <a:ext cx="6"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sp>
        <p:nvSpPr>
          <p:cNvPr id="223" name="AutoShape 53">
            <a:extLst>
              <a:ext uri="{FF2B5EF4-FFF2-40B4-BE49-F238E27FC236}">
                <a16:creationId xmlns:a16="http://schemas.microsoft.com/office/drawing/2014/main" id="{98ADB3DD-C46E-7818-70A2-DE41087F3A84}"/>
              </a:ext>
            </a:extLst>
          </p:cNvPr>
          <p:cNvSpPr>
            <a:spLocks noChangeArrowheads="1"/>
          </p:cNvSpPr>
          <p:nvPr/>
        </p:nvSpPr>
        <p:spPr bwMode="auto">
          <a:xfrm>
            <a:off x="6249707" y="5804249"/>
            <a:ext cx="1963737" cy="1057275"/>
          </a:xfrm>
          <a:prstGeom prst="cloudCallout">
            <a:avLst>
              <a:gd name="adj1" fmla="val -70940"/>
              <a:gd name="adj2" fmla="val -43542"/>
            </a:avLst>
          </a:prstGeom>
          <a:solidFill>
            <a:srgbClr val="CCFFFF"/>
          </a:solidFill>
          <a:ln w="952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r>
              <a:rPr lang="zh-CN" altLang="en-US" sz="2400" dirty="0">
                <a:solidFill>
                  <a:srgbClr val="996600"/>
                </a:solidFill>
              </a:rPr>
              <a:t>放大还是饱和？</a:t>
            </a:r>
          </a:p>
          <a:p>
            <a:pPr algn="ctr" eaLnBrk="1" hangingPunct="1"/>
            <a:endParaRPr lang="en-US" altLang="zh-CN" sz="2400" b="0" dirty="0">
              <a:solidFill>
                <a:srgbClr val="996600"/>
              </a:solidFill>
            </a:endParaRPr>
          </a:p>
        </p:txBody>
      </p:sp>
      <p:sp>
        <p:nvSpPr>
          <p:cNvPr id="5" name="灯片编号占位符 4">
            <a:extLst>
              <a:ext uri="{FF2B5EF4-FFF2-40B4-BE49-F238E27FC236}">
                <a16:creationId xmlns:a16="http://schemas.microsoft.com/office/drawing/2014/main" id="{9333E977-4845-3A17-9DC4-162D2C39F726}"/>
              </a:ext>
            </a:extLst>
          </p:cNvPr>
          <p:cNvSpPr>
            <a:spLocks noGrp="1"/>
          </p:cNvSpPr>
          <p:nvPr>
            <p:ph type="sldNum" sz="quarter" idx="12"/>
          </p:nvPr>
        </p:nvSpPr>
        <p:spPr/>
        <p:txBody>
          <a:bodyPr/>
          <a:lstStyle/>
          <a:p>
            <a:fld id="{392CBAA0-59E6-204E-8F03-85E5040D48B8}" type="slidenum">
              <a:rPr kumimoji="1" lang="zh-CN" altLang="en-US" smtClean="0"/>
              <a:t>29</a:t>
            </a:fld>
            <a:r>
              <a:rPr kumimoji="1" lang="en-US" altLang="zh-CN"/>
              <a:t>/132</a:t>
            </a:r>
            <a:endParaRPr kumimoji="1" lang="zh-CN" altLang="en-US" dirty="0"/>
          </a:p>
        </p:txBody>
      </p:sp>
    </p:spTree>
    <p:extLst>
      <p:ext uri="{BB962C8B-B14F-4D97-AF65-F5344CB8AC3E}">
        <p14:creationId xmlns:p14="http://schemas.microsoft.com/office/powerpoint/2010/main" val="243372732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184"/>
                                        </p:tgtEl>
                                        <p:attrNameLst>
                                          <p:attrName>style.visibility</p:attrName>
                                        </p:attrNameLst>
                                      </p:cBhvr>
                                      <p:to>
                                        <p:strVal val="visible"/>
                                      </p:to>
                                    </p:set>
                                    <p:animEffect transition="in" filter="wipe(left)">
                                      <p:cBhvr>
                                        <p:cTn id="7" dur="500"/>
                                        <p:tgtEl>
                                          <p:spTgt spid="184"/>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nodeType="clickEffect">
                                  <p:stCondLst>
                                    <p:cond delay="0"/>
                                  </p:stCondLst>
                                  <p:childTnLst>
                                    <p:set>
                                      <p:cBhvr>
                                        <p:cTn id="11" dur="1" fill="hold">
                                          <p:stCondLst>
                                            <p:cond delay="0"/>
                                          </p:stCondLst>
                                        </p:cTn>
                                        <p:tgtEl>
                                          <p:spTgt spid="178"/>
                                        </p:tgtEl>
                                        <p:attrNameLst>
                                          <p:attrName>style.visibility</p:attrName>
                                        </p:attrNameLst>
                                      </p:cBhvr>
                                      <p:to>
                                        <p:strVal val="visible"/>
                                      </p:to>
                                    </p:set>
                                    <p:animEffect transition="in" filter="wipe(left)">
                                      <p:cBhvr>
                                        <p:cTn id="12" dur="500"/>
                                        <p:tgtEl>
                                          <p:spTgt spid="178"/>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grpId="0" nodeType="clickEffect">
                                  <p:stCondLst>
                                    <p:cond delay="0"/>
                                  </p:stCondLst>
                                  <p:childTnLst>
                                    <p:set>
                                      <p:cBhvr>
                                        <p:cTn id="16" dur="1" fill="hold">
                                          <p:stCondLst>
                                            <p:cond delay="0"/>
                                          </p:stCondLst>
                                        </p:cTn>
                                        <p:tgtEl>
                                          <p:spTgt spid="180">
                                            <p:txEl>
                                              <p:pRg st="0" end="0"/>
                                            </p:txEl>
                                          </p:spTgt>
                                        </p:tgtEl>
                                        <p:attrNameLst>
                                          <p:attrName>style.visibility</p:attrName>
                                        </p:attrNameLst>
                                      </p:cBhvr>
                                      <p:to>
                                        <p:strVal val="visible"/>
                                      </p:to>
                                    </p:set>
                                    <p:animEffect transition="in" filter="wipe(left)">
                                      <p:cBhvr>
                                        <p:cTn id="17" dur="500"/>
                                        <p:tgtEl>
                                          <p:spTgt spid="180">
                                            <p:txEl>
                                              <p:pRg st="0" end="0"/>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8" fill="hold" nodeType="clickEffect">
                                  <p:stCondLst>
                                    <p:cond delay="0"/>
                                  </p:stCondLst>
                                  <p:childTnLst>
                                    <p:set>
                                      <p:cBhvr>
                                        <p:cTn id="21" dur="1" fill="hold">
                                          <p:stCondLst>
                                            <p:cond delay="0"/>
                                          </p:stCondLst>
                                        </p:cTn>
                                        <p:tgtEl>
                                          <p:spTgt spid="181"/>
                                        </p:tgtEl>
                                        <p:attrNameLst>
                                          <p:attrName>style.visibility</p:attrName>
                                        </p:attrNameLst>
                                      </p:cBhvr>
                                      <p:to>
                                        <p:strVal val="visible"/>
                                      </p:to>
                                    </p:set>
                                    <p:animEffect transition="in" filter="wipe(left)">
                                      <p:cBhvr>
                                        <p:cTn id="22" dur="500"/>
                                        <p:tgtEl>
                                          <p:spTgt spid="181"/>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8" fill="hold" nodeType="clickEffect">
                                  <p:stCondLst>
                                    <p:cond delay="0"/>
                                  </p:stCondLst>
                                  <p:childTnLst>
                                    <p:set>
                                      <p:cBhvr>
                                        <p:cTn id="26" dur="1" fill="hold">
                                          <p:stCondLst>
                                            <p:cond delay="0"/>
                                          </p:stCondLst>
                                        </p:cTn>
                                        <p:tgtEl>
                                          <p:spTgt spid="182"/>
                                        </p:tgtEl>
                                        <p:attrNameLst>
                                          <p:attrName>style.visibility</p:attrName>
                                        </p:attrNameLst>
                                      </p:cBhvr>
                                      <p:to>
                                        <p:strVal val="visible"/>
                                      </p:to>
                                    </p:set>
                                    <p:animEffect transition="in" filter="wipe(left)">
                                      <p:cBhvr>
                                        <p:cTn id="27" dur="500"/>
                                        <p:tgtEl>
                                          <p:spTgt spid="182"/>
                                        </p:tgtEl>
                                      </p:cBhvr>
                                    </p:animEffect>
                                  </p:childTnLst>
                                </p:cTn>
                              </p:par>
                            </p:childTnLst>
                          </p:cTn>
                        </p:par>
                      </p:childTnLst>
                    </p:cTn>
                  </p:par>
                  <p:par>
                    <p:cTn id="28" fill="hold">
                      <p:stCondLst>
                        <p:cond delay="indefinite"/>
                      </p:stCondLst>
                      <p:childTnLst>
                        <p:par>
                          <p:cTn id="29" fill="hold">
                            <p:stCondLst>
                              <p:cond delay="0"/>
                            </p:stCondLst>
                            <p:childTnLst>
                              <p:par>
                                <p:cTn id="30" presetID="22" presetClass="entr" presetSubtype="8" fill="hold" nodeType="clickEffect">
                                  <p:stCondLst>
                                    <p:cond delay="0"/>
                                  </p:stCondLst>
                                  <p:childTnLst>
                                    <p:set>
                                      <p:cBhvr>
                                        <p:cTn id="31" dur="1" fill="hold">
                                          <p:stCondLst>
                                            <p:cond delay="0"/>
                                          </p:stCondLst>
                                        </p:cTn>
                                        <p:tgtEl>
                                          <p:spTgt spid="179"/>
                                        </p:tgtEl>
                                        <p:attrNameLst>
                                          <p:attrName>style.visibility</p:attrName>
                                        </p:attrNameLst>
                                      </p:cBhvr>
                                      <p:to>
                                        <p:strVal val="visible"/>
                                      </p:to>
                                    </p:set>
                                    <p:animEffect transition="in" filter="wipe(left)">
                                      <p:cBhvr>
                                        <p:cTn id="32" dur="500"/>
                                        <p:tgtEl>
                                          <p:spTgt spid="179"/>
                                        </p:tgtEl>
                                      </p:cBhvr>
                                    </p:animEffect>
                                  </p:childTnLst>
                                </p:cTn>
                              </p:par>
                            </p:childTnLst>
                          </p:cTn>
                        </p:par>
                      </p:childTnLst>
                    </p:cTn>
                  </p:par>
                  <p:par>
                    <p:cTn id="33" fill="hold">
                      <p:stCondLst>
                        <p:cond delay="indefinite"/>
                      </p:stCondLst>
                      <p:childTnLst>
                        <p:par>
                          <p:cTn id="34" fill="hold">
                            <p:stCondLst>
                              <p:cond delay="0"/>
                            </p:stCondLst>
                            <p:childTnLst>
                              <p:par>
                                <p:cTn id="35" presetID="22" presetClass="entr" presetSubtype="8" fill="hold" grpId="0" nodeType="clickEffect">
                                  <p:stCondLst>
                                    <p:cond delay="0"/>
                                  </p:stCondLst>
                                  <p:iterate type="lt">
                                    <p:tmPct val="100000"/>
                                  </p:iterate>
                                  <p:childTnLst>
                                    <p:set>
                                      <p:cBhvr>
                                        <p:cTn id="36" dur="1" fill="hold">
                                          <p:stCondLst>
                                            <p:cond delay="0"/>
                                          </p:stCondLst>
                                        </p:cTn>
                                        <p:tgtEl>
                                          <p:spTgt spid="183"/>
                                        </p:tgtEl>
                                        <p:attrNameLst>
                                          <p:attrName>style.visibility</p:attrName>
                                        </p:attrNameLst>
                                      </p:cBhvr>
                                      <p:to>
                                        <p:strVal val="visible"/>
                                      </p:to>
                                    </p:set>
                                    <p:animEffect transition="in" filter="wipe(left)">
                                      <p:cBhvr>
                                        <p:cTn id="37" dur="75"/>
                                        <p:tgtEl>
                                          <p:spTgt spid="183"/>
                                        </p:tgtEl>
                                      </p:cBhvr>
                                    </p:animEffect>
                                  </p:childTnLst>
                                </p:cTn>
                              </p:par>
                            </p:childTnLst>
                          </p:cTn>
                        </p:par>
                      </p:childTnLst>
                    </p:cTn>
                  </p:par>
                  <p:par>
                    <p:cTn id="38" fill="hold">
                      <p:stCondLst>
                        <p:cond delay="indefinite"/>
                      </p:stCondLst>
                      <p:childTnLst>
                        <p:par>
                          <p:cTn id="39" fill="hold">
                            <p:stCondLst>
                              <p:cond delay="0"/>
                            </p:stCondLst>
                            <p:childTnLst>
                              <p:par>
                                <p:cTn id="40" presetID="7" presetClass="entr" presetSubtype="2" fill="hold" grpId="0" nodeType="clickEffect">
                                  <p:stCondLst>
                                    <p:cond delay="0"/>
                                  </p:stCondLst>
                                  <p:childTnLst>
                                    <p:set>
                                      <p:cBhvr>
                                        <p:cTn id="41" dur="1" fill="hold">
                                          <p:stCondLst>
                                            <p:cond delay="0"/>
                                          </p:stCondLst>
                                        </p:cTn>
                                        <p:tgtEl>
                                          <p:spTgt spid="223"/>
                                        </p:tgtEl>
                                        <p:attrNameLst>
                                          <p:attrName>style.visibility</p:attrName>
                                        </p:attrNameLst>
                                      </p:cBhvr>
                                      <p:to>
                                        <p:strVal val="visible"/>
                                      </p:to>
                                    </p:set>
                                    <p:anim calcmode="lin" valueType="num">
                                      <p:cBhvr additive="base">
                                        <p:cTn id="42" dur="2000" fill="hold"/>
                                        <p:tgtEl>
                                          <p:spTgt spid="223"/>
                                        </p:tgtEl>
                                        <p:attrNameLst>
                                          <p:attrName>ppt_x</p:attrName>
                                        </p:attrNameLst>
                                      </p:cBhvr>
                                      <p:tavLst>
                                        <p:tav tm="0">
                                          <p:val>
                                            <p:strVal val="1+#ppt_w/2"/>
                                          </p:val>
                                        </p:tav>
                                        <p:tav tm="100000">
                                          <p:val>
                                            <p:strVal val="#ppt_x"/>
                                          </p:val>
                                        </p:tav>
                                      </p:tavLst>
                                    </p:anim>
                                    <p:anim calcmode="lin" valueType="num">
                                      <p:cBhvr additive="base">
                                        <p:cTn id="43" dur="2000" fill="hold"/>
                                        <p:tgtEl>
                                          <p:spTgt spid="22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0" grpId="0" build="p" autoUpdateAnimBg="0"/>
      <p:bldP spid="183" grpId="0" autoUpdateAnimBg="0"/>
      <p:bldP spid="223" grpId="0" animBg="1" autoUpdateAnimBg="0"/>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标题 3">
            <a:extLst>
              <a:ext uri="{FF2B5EF4-FFF2-40B4-BE49-F238E27FC236}">
                <a16:creationId xmlns:a16="http://schemas.microsoft.com/office/drawing/2014/main" id="{A3557054-D826-9F4E-A18F-AE9DEA5A0C65}"/>
              </a:ext>
            </a:extLst>
          </p:cNvPr>
          <p:cNvSpPr>
            <a:spLocks noGrp="1"/>
          </p:cNvSpPr>
          <p:nvPr>
            <p:ph type="title"/>
          </p:nvPr>
        </p:nvSpPr>
        <p:spPr/>
        <p:txBody>
          <a:bodyPr>
            <a:normAutofit/>
          </a:bodyPr>
          <a:lstStyle/>
          <a:p>
            <a:r>
              <a:rPr kumimoji="1" lang="zh-CN" altLang="en-US" dirty="0"/>
              <a:t>概述</a:t>
            </a:r>
            <a:r>
              <a:rPr kumimoji="1" lang="en-US" altLang="zh-CN" dirty="0"/>
              <a:t>		2.</a:t>
            </a:r>
            <a:r>
              <a:rPr kumimoji="1" lang="zh-CN" altLang="en-US" dirty="0"/>
              <a:t> 逻辑变量与两状态开关</a:t>
            </a:r>
          </a:p>
        </p:txBody>
      </p:sp>
      <p:grpSp>
        <p:nvGrpSpPr>
          <p:cNvPr id="30" name="Group 123">
            <a:extLst>
              <a:ext uri="{FF2B5EF4-FFF2-40B4-BE49-F238E27FC236}">
                <a16:creationId xmlns:a16="http://schemas.microsoft.com/office/drawing/2014/main" id="{B19269EE-707B-28DD-7C60-405BC8ACE19E}"/>
              </a:ext>
            </a:extLst>
          </p:cNvPr>
          <p:cNvGrpSpPr>
            <a:grpSpLocks/>
          </p:cNvGrpSpPr>
          <p:nvPr/>
        </p:nvGrpSpPr>
        <p:grpSpPr bwMode="auto">
          <a:xfrm>
            <a:off x="4017963" y="2796442"/>
            <a:ext cx="6119812" cy="2058988"/>
            <a:chOff x="1680" y="2243"/>
            <a:chExt cx="3855" cy="1297"/>
          </a:xfrm>
        </p:grpSpPr>
        <p:sp>
          <p:nvSpPr>
            <p:cNvPr id="31" name="Rectangle 42">
              <a:extLst>
                <a:ext uri="{FF2B5EF4-FFF2-40B4-BE49-F238E27FC236}">
                  <a16:creationId xmlns:a16="http://schemas.microsoft.com/office/drawing/2014/main" id="{DEE427BB-9B43-E5C6-AD6A-5E4759B07896}"/>
                </a:ext>
              </a:extLst>
            </p:cNvPr>
            <p:cNvSpPr>
              <a:spLocks noChangeArrowheads="1"/>
            </p:cNvSpPr>
            <p:nvPr/>
          </p:nvSpPr>
          <p:spPr bwMode="auto">
            <a:xfrm>
              <a:off x="1680" y="2244"/>
              <a:ext cx="3849" cy="1287"/>
            </a:xfrm>
            <a:prstGeom prst="rect">
              <a:avLst/>
            </a:prstGeom>
            <a:solidFill>
              <a:srgbClr val="FFFFCC"/>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32" name="Line 43">
              <a:extLst>
                <a:ext uri="{FF2B5EF4-FFF2-40B4-BE49-F238E27FC236}">
                  <a16:creationId xmlns:a16="http://schemas.microsoft.com/office/drawing/2014/main" id="{07D42A57-DA86-E93C-9F8B-89B2186EF4D2}"/>
                </a:ext>
              </a:extLst>
            </p:cNvPr>
            <p:cNvSpPr>
              <a:spLocks noChangeShapeType="1"/>
            </p:cNvSpPr>
            <p:nvPr/>
          </p:nvSpPr>
          <p:spPr bwMode="auto">
            <a:xfrm>
              <a:off x="1683" y="2666"/>
              <a:ext cx="3852" cy="1"/>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3" name="Line 44">
              <a:extLst>
                <a:ext uri="{FF2B5EF4-FFF2-40B4-BE49-F238E27FC236}">
                  <a16:creationId xmlns:a16="http://schemas.microsoft.com/office/drawing/2014/main" id="{E81CBE59-215B-DB54-3712-0400F44157F1}"/>
                </a:ext>
              </a:extLst>
            </p:cNvPr>
            <p:cNvSpPr>
              <a:spLocks noChangeShapeType="1"/>
            </p:cNvSpPr>
            <p:nvPr/>
          </p:nvSpPr>
          <p:spPr bwMode="auto">
            <a:xfrm flipV="1">
              <a:off x="1686" y="3111"/>
              <a:ext cx="3848"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4" name="Line 45">
              <a:extLst>
                <a:ext uri="{FF2B5EF4-FFF2-40B4-BE49-F238E27FC236}">
                  <a16:creationId xmlns:a16="http://schemas.microsoft.com/office/drawing/2014/main" id="{9CA986B8-032A-0D35-DD40-552AE5E0EEEE}"/>
                </a:ext>
              </a:extLst>
            </p:cNvPr>
            <p:cNvSpPr>
              <a:spLocks noChangeShapeType="1"/>
            </p:cNvSpPr>
            <p:nvPr/>
          </p:nvSpPr>
          <p:spPr bwMode="auto">
            <a:xfrm>
              <a:off x="2704" y="2243"/>
              <a:ext cx="0" cy="1287"/>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5" name="Line 46">
              <a:extLst>
                <a:ext uri="{FF2B5EF4-FFF2-40B4-BE49-F238E27FC236}">
                  <a16:creationId xmlns:a16="http://schemas.microsoft.com/office/drawing/2014/main" id="{E073D61B-CF8D-D675-6DBD-7E322FD60DC7}"/>
                </a:ext>
              </a:extLst>
            </p:cNvPr>
            <p:cNvSpPr>
              <a:spLocks noChangeShapeType="1"/>
            </p:cNvSpPr>
            <p:nvPr/>
          </p:nvSpPr>
          <p:spPr bwMode="auto">
            <a:xfrm>
              <a:off x="3316" y="2253"/>
              <a:ext cx="0" cy="1287"/>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6" name="Line 119">
              <a:extLst>
                <a:ext uri="{FF2B5EF4-FFF2-40B4-BE49-F238E27FC236}">
                  <a16:creationId xmlns:a16="http://schemas.microsoft.com/office/drawing/2014/main" id="{2F63F9E2-BFFD-C3F6-194B-C19E3F7457F9}"/>
                </a:ext>
              </a:extLst>
            </p:cNvPr>
            <p:cNvSpPr>
              <a:spLocks noChangeShapeType="1"/>
            </p:cNvSpPr>
            <p:nvPr/>
          </p:nvSpPr>
          <p:spPr bwMode="auto">
            <a:xfrm>
              <a:off x="4429" y="2250"/>
              <a:ext cx="0" cy="1287"/>
            </a:xfrm>
            <a:prstGeom prst="line">
              <a:avLst/>
            </a:prstGeom>
            <a:noFill/>
            <a:ln w="38100" cmpd="dbl">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7" name="Line 122">
              <a:extLst>
                <a:ext uri="{FF2B5EF4-FFF2-40B4-BE49-F238E27FC236}">
                  <a16:creationId xmlns:a16="http://schemas.microsoft.com/office/drawing/2014/main" id="{8CB70EB0-A7B7-5BEC-73C1-9C07C1BDC299}"/>
                </a:ext>
              </a:extLst>
            </p:cNvPr>
            <p:cNvSpPr>
              <a:spLocks noChangeShapeType="1"/>
            </p:cNvSpPr>
            <p:nvPr/>
          </p:nvSpPr>
          <p:spPr bwMode="auto">
            <a:xfrm>
              <a:off x="4978" y="2673"/>
              <a:ext cx="0" cy="864"/>
            </a:xfrm>
            <a:prstGeom prst="line">
              <a:avLst/>
            </a:prstGeom>
            <a:noFill/>
            <a:ln w="1905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sp>
        <p:nvSpPr>
          <p:cNvPr id="38" name="Rectangle 3">
            <a:extLst>
              <a:ext uri="{FF2B5EF4-FFF2-40B4-BE49-F238E27FC236}">
                <a16:creationId xmlns:a16="http://schemas.microsoft.com/office/drawing/2014/main" id="{60F1CE5B-E629-009C-7870-2B26AB3183D7}"/>
              </a:ext>
            </a:extLst>
          </p:cNvPr>
          <p:cNvSpPr>
            <a:spLocks noChangeArrowheads="1"/>
          </p:cNvSpPr>
          <p:nvPr/>
        </p:nvSpPr>
        <p:spPr bwMode="auto">
          <a:xfrm>
            <a:off x="4238625" y="3625117"/>
            <a:ext cx="1893888"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zh-CN" altLang="en-US">
                <a:solidFill>
                  <a:srgbClr val="0033CC"/>
                </a:solidFill>
              </a:rPr>
              <a:t>低电平 </a:t>
            </a:r>
          </a:p>
        </p:txBody>
      </p:sp>
      <p:sp>
        <p:nvSpPr>
          <p:cNvPr id="39" name="Rectangle 4">
            <a:extLst>
              <a:ext uri="{FF2B5EF4-FFF2-40B4-BE49-F238E27FC236}">
                <a16:creationId xmlns:a16="http://schemas.microsoft.com/office/drawing/2014/main" id="{931BCA2B-70B5-1D16-34A2-58CD27118D2D}"/>
              </a:ext>
            </a:extLst>
          </p:cNvPr>
          <p:cNvSpPr>
            <a:spLocks noChangeArrowheads="1"/>
          </p:cNvSpPr>
          <p:nvPr/>
        </p:nvSpPr>
        <p:spPr bwMode="auto">
          <a:xfrm>
            <a:off x="4238625" y="4291867"/>
            <a:ext cx="1922463"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zh-CN" altLang="en-US">
                <a:solidFill>
                  <a:srgbClr val="FF0066"/>
                </a:solidFill>
              </a:rPr>
              <a:t>高电平 </a:t>
            </a:r>
          </a:p>
        </p:txBody>
      </p:sp>
      <p:sp>
        <p:nvSpPr>
          <p:cNvPr id="40" name="Rectangle 5">
            <a:extLst>
              <a:ext uri="{FF2B5EF4-FFF2-40B4-BE49-F238E27FC236}">
                <a16:creationId xmlns:a16="http://schemas.microsoft.com/office/drawing/2014/main" id="{667FF4FD-C51E-06D0-026C-D646E21B8791}"/>
              </a:ext>
            </a:extLst>
          </p:cNvPr>
          <p:cNvSpPr>
            <a:spLocks noChangeArrowheads="1"/>
          </p:cNvSpPr>
          <p:nvPr/>
        </p:nvSpPr>
        <p:spPr bwMode="auto">
          <a:xfrm>
            <a:off x="5641975" y="3593367"/>
            <a:ext cx="127000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zh-CN" altLang="en-US">
                <a:solidFill>
                  <a:srgbClr val="0033CC"/>
                </a:solidFill>
              </a:rPr>
              <a:t>断开</a:t>
            </a:r>
            <a:endParaRPr lang="zh-CN" altLang="en-US">
              <a:solidFill>
                <a:srgbClr val="0033CC"/>
              </a:solidFill>
              <a:ea typeface="楷体_GB2312" pitchFamily="49" charset="-122"/>
            </a:endParaRPr>
          </a:p>
        </p:txBody>
      </p:sp>
      <p:sp>
        <p:nvSpPr>
          <p:cNvPr id="41" name="Rectangle 6">
            <a:extLst>
              <a:ext uri="{FF2B5EF4-FFF2-40B4-BE49-F238E27FC236}">
                <a16:creationId xmlns:a16="http://schemas.microsoft.com/office/drawing/2014/main" id="{AFEC3CA3-E391-F7F0-38CF-96FC78247F8E}"/>
              </a:ext>
            </a:extLst>
          </p:cNvPr>
          <p:cNvSpPr>
            <a:spLocks noChangeArrowheads="1"/>
          </p:cNvSpPr>
          <p:nvPr/>
        </p:nvSpPr>
        <p:spPr bwMode="auto">
          <a:xfrm>
            <a:off x="5641975" y="4277580"/>
            <a:ext cx="1527175"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zh-CN" altLang="en-US">
                <a:solidFill>
                  <a:srgbClr val="FF0066"/>
                </a:solidFill>
              </a:rPr>
              <a:t>闭合</a:t>
            </a:r>
            <a:endParaRPr lang="zh-CN" altLang="en-US">
              <a:solidFill>
                <a:srgbClr val="FF0066"/>
              </a:solidFill>
              <a:ea typeface="楷体_GB2312" pitchFamily="49" charset="-122"/>
            </a:endParaRPr>
          </a:p>
        </p:txBody>
      </p:sp>
      <p:sp>
        <p:nvSpPr>
          <p:cNvPr id="42" name="Rectangle 7">
            <a:extLst>
              <a:ext uri="{FF2B5EF4-FFF2-40B4-BE49-F238E27FC236}">
                <a16:creationId xmlns:a16="http://schemas.microsoft.com/office/drawing/2014/main" id="{D834E300-A747-99DC-5B21-236C06D3A3D1}"/>
              </a:ext>
            </a:extLst>
          </p:cNvPr>
          <p:cNvSpPr>
            <a:spLocks noChangeArrowheads="1"/>
          </p:cNvSpPr>
          <p:nvPr/>
        </p:nvSpPr>
        <p:spPr bwMode="auto">
          <a:xfrm>
            <a:off x="6529388" y="3621942"/>
            <a:ext cx="2047875"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zh-CN" altLang="en-US">
                <a:solidFill>
                  <a:srgbClr val="0033CC"/>
                </a:solidFill>
              </a:rPr>
              <a:t>高电平 </a:t>
            </a:r>
            <a:r>
              <a:rPr lang="en-US" altLang="zh-CN">
                <a:solidFill>
                  <a:srgbClr val="0033CC"/>
                </a:solidFill>
              </a:rPr>
              <a:t>3 V</a:t>
            </a:r>
          </a:p>
        </p:txBody>
      </p:sp>
      <p:sp>
        <p:nvSpPr>
          <p:cNvPr id="43" name="Rectangle 8">
            <a:extLst>
              <a:ext uri="{FF2B5EF4-FFF2-40B4-BE49-F238E27FC236}">
                <a16:creationId xmlns:a16="http://schemas.microsoft.com/office/drawing/2014/main" id="{4D2E1EC7-A694-3111-C802-954F88B25245}"/>
              </a:ext>
            </a:extLst>
          </p:cNvPr>
          <p:cNvSpPr>
            <a:spLocks noChangeArrowheads="1"/>
          </p:cNvSpPr>
          <p:nvPr/>
        </p:nvSpPr>
        <p:spPr bwMode="auto">
          <a:xfrm>
            <a:off x="6545263" y="4306155"/>
            <a:ext cx="2133600"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zh-CN" altLang="en-US">
                <a:solidFill>
                  <a:srgbClr val="FF0066"/>
                </a:solidFill>
              </a:rPr>
              <a:t>低电平 </a:t>
            </a:r>
            <a:r>
              <a:rPr lang="en-US" altLang="zh-CN">
                <a:solidFill>
                  <a:srgbClr val="FF0066"/>
                </a:solidFill>
              </a:rPr>
              <a:t>0 V</a:t>
            </a:r>
            <a:endParaRPr lang="en-US" altLang="zh-CN">
              <a:solidFill>
                <a:srgbClr val="FF0066"/>
              </a:solidFill>
              <a:ea typeface="楷体_GB2312" pitchFamily="49" charset="-122"/>
            </a:endParaRPr>
          </a:p>
        </p:txBody>
      </p:sp>
      <p:sp>
        <p:nvSpPr>
          <p:cNvPr id="44" name="Text Box 10">
            <a:extLst>
              <a:ext uri="{FF2B5EF4-FFF2-40B4-BE49-F238E27FC236}">
                <a16:creationId xmlns:a16="http://schemas.microsoft.com/office/drawing/2014/main" id="{E47ABD0A-FB5D-FEF2-8A64-AA213FBD5AC7}"/>
              </a:ext>
            </a:extLst>
          </p:cNvPr>
          <p:cNvSpPr txBox="1">
            <a:spLocks noChangeArrowheads="1"/>
          </p:cNvSpPr>
          <p:nvPr/>
        </p:nvSpPr>
        <p:spPr bwMode="auto">
          <a:xfrm>
            <a:off x="1825625" y="964467"/>
            <a:ext cx="2103438" cy="519113"/>
          </a:xfrm>
          <a:prstGeom prst="rect">
            <a:avLst/>
          </a:prstGeom>
          <a:noFill/>
          <a:ln>
            <a:noFill/>
          </a:ln>
          <a:effectLst/>
          <a:extLst>
            <a:ext uri="{909E8E84-426E-40DD-AFC4-6F175D3DCCD1}">
              <a14:hiddenFill xmlns:a14="http://schemas.microsoft.com/office/drawing/2010/main">
                <a:solidFill>
                  <a:srgbClr val="CCFF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zh-CN" altLang="en-US">
                <a:solidFill>
                  <a:srgbClr val="0033CC"/>
                </a:solidFill>
              </a:rPr>
              <a:t>二值逻辑</a:t>
            </a:r>
            <a:r>
              <a:rPr lang="en-US" altLang="zh-CN">
                <a:solidFill>
                  <a:srgbClr val="0033CC"/>
                </a:solidFill>
              </a:rPr>
              <a:t>:</a:t>
            </a:r>
          </a:p>
        </p:txBody>
      </p:sp>
      <p:sp>
        <p:nvSpPr>
          <p:cNvPr id="45" name="Text Box 11">
            <a:extLst>
              <a:ext uri="{FF2B5EF4-FFF2-40B4-BE49-F238E27FC236}">
                <a16:creationId xmlns:a16="http://schemas.microsoft.com/office/drawing/2014/main" id="{5D296282-0D72-1DA7-0DA0-1D43201286FA}"/>
              </a:ext>
            </a:extLst>
          </p:cNvPr>
          <p:cNvSpPr txBox="1">
            <a:spLocks noChangeArrowheads="1"/>
          </p:cNvSpPr>
          <p:nvPr/>
        </p:nvSpPr>
        <p:spPr bwMode="auto">
          <a:xfrm>
            <a:off x="3713163" y="964467"/>
            <a:ext cx="6518275"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zh-CN" altLang="en-US" dirty="0">
                <a:latin typeface="宋体" panose="02010600030101010101" pitchFamily="2" charset="-122"/>
              </a:rPr>
              <a:t>所有逻辑变量只有两种取值</a:t>
            </a:r>
            <a:r>
              <a:rPr lang="en-US" altLang="zh-CN" dirty="0">
                <a:latin typeface="宋体" panose="02010600030101010101" pitchFamily="2" charset="-122"/>
              </a:rPr>
              <a:t>(</a:t>
            </a:r>
            <a:r>
              <a:rPr lang="en-US" altLang="zh-CN" dirty="0"/>
              <a:t>1 </a:t>
            </a:r>
            <a:r>
              <a:rPr lang="zh-CN" altLang="en-US" dirty="0">
                <a:latin typeface="宋体" panose="02010600030101010101" pitchFamily="2" charset="-122"/>
              </a:rPr>
              <a:t>或</a:t>
            </a:r>
            <a:r>
              <a:rPr lang="zh-CN" altLang="en-US" dirty="0"/>
              <a:t> </a:t>
            </a:r>
            <a:r>
              <a:rPr lang="en-US" altLang="zh-CN" dirty="0"/>
              <a:t>0</a:t>
            </a:r>
            <a:r>
              <a:rPr lang="en-US" altLang="zh-CN" dirty="0">
                <a:latin typeface="宋体" panose="02010600030101010101" pitchFamily="2" charset="-122"/>
              </a:rPr>
              <a:t>)</a:t>
            </a:r>
            <a:r>
              <a:rPr lang="zh-CN" altLang="en-US" dirty="0">
                <a:latin typeface="宋体" panose="02010600030101010101" pitchFamily="2" charset="-122"/>
              </a:rPr>
              <a:t>。</a:t>
            </a:r>
          </a:p>
        </p:txBody>
      </p:sp>
      <p:sp>
        <p:nvSpPr>
          <p:cNvPr id="46" name="Text Box 39">
            <a:extLst>
              <a:ext uri="{FF2B5EF4-FFF2-40B4-BE49-F238E27FC236}">
                <a16:creationId xmlns:a16="http://schemas.microsoft.com/office/drawing/2014/main" id="{CF517385-616B-1FF1-D543-37158D912D24}"/>
              </a:ext>
            </a:extLst>
          </p:cNvPr>
          <p:cNvSpPr txBox="1">
            <a:spLocks noChangeArrowheads="1"/>
          </p:cNvSpPr>
          <p:nvPr/>
        </p:nvSpPr>
        <p:spPr bwMode="auto">
          <a:xfrm>
            <a:off x="1825625" y="1640742"/>
            <a:ext cx="2209800" cy="519113"/>
          </a:xfrm>
          <a:prstGeom prst="rect">
            <a:avLst/>
          </a:prstGeom>
          <a:noFill/>
          <a:ln>
            <a:noFill/>
          </a:ln>
          <a:effectLst/>
          <a:extLst>
            <a:ext uri="{909E8E84-426E-40DD-AFC4-6F175D3DCCD1}">
              <a14:hiddenFill xmlns:a14="http://schemas.microsoft.com/office/drawing/2010/main">
                <a:solidFill>
                  <a:srgbClr val="CCFF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zh-CN" altLang="en-US">
                <a:solidFill>
                  <a:srgbClr val="0033CC"/>
                </a:solidFill>
              </a:rPr>
              <a:t>数字电路</a:t>
            </a:r>
            <a:r>
              <a:rPr lang="en-US" altLang="zh-CN">
                <a:solidFill>
                  <a:srgbClr val="0033CC"/>
                </a:solidFill>
              </a:rPr>
              <a:t>:</a:t>
            </a:r>
          </a:p>
        </p:txBody>
      </p:sp>
      <p:sp>
        <p:nvSpPr>
          <p:cNvPr id="47" name="Text Box 40">
            <a:extLst>
              <a:ext uri="{FF2B5EF4-FFF2-40B4-BE49-F238E27FC236}">
                <a16:creationId xmlns:a16="http://schemas.microsoft.com/office/drawing/2014/main" id="{FC6D0E1A-9BF9-5F86-90C5-8866652A05D0}"/>
              </a:ext>
            </a:extLst>
          </p:cNvPr>
          <p:cNvSpPr txBox="1">
            <a:spLocks noChangeArrowheads="1"/>
          </p:cNvSpPr>
          <p:nvPr/>
        </p:nvSpPr>
        <p:spPr bwMode="auto">
          <a:xfrm>
            <a:off x="3670300" y="1640742"/>
            <a:ext cx="6824663" cy="9461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zh-CN" altLang="en-US" dirty="0">
                <a:latin typeface="宋体" panose="02010600030101010101" pitchFamily="2" charset="-122"/>
              </a:rPr>
              <a:t>通过</a:t>
            </a:r>
            <a:r>
              <a:rPr lang="zh-CN" altLang="en-US" dirty="0">
                <a:solidFill>
                  <a:srgbClr val="FF0000"/>
                </a:solidFill>
                <a:latin typeface="宋体" panose="02010600030101010101" pitchFamily="2" charset="-122"/>
              </a:rPr>
              <a:t>电子开关</a:t>
            </a:r>
            <a:r>
              <a:rPr lang="zh-CN" altLang="en-US" dirty="0"/>
              <a:t> </a:t>
            </a:r>
            <a:r>
              <a:rPr lang="en-US" altLang="zh-CN" dirty="0"/>
              <a:t>S </a:t>
            </a:r>
            <a:r>
              <a:rPr lang="zh-CN" altLang="en-US" dirty="0">
                <a:latin typeface="宋体" panose="02010600030101010101" pitchFamily="2" charset="-122"/>
              </a:rPr>
              <a:t>的两种状态</a:t>
            </a:r>
            <a:r>
              <a:rPr lang="en-US" altLang="zh-CN" dirty="0">
                <a:latin typeface="宋体" panose="02010600030101010101" pitchFamily="2" charset="-122"/>
              </a:rPr>
              <a:t>(</a:t>
            </a:r>
            <a:r>
              <a:rPr lang="zh-CN" altLang="en-US" dirty="0">
                <a:latin typeface="宋体" panose="02010600030101010101" pitchFamily="2" charset="-122"/>
              </a:rPr>
              <a:t>开或关</a:t>
            </a:r>
            <a:r>
              <a:rPr lang="en-US" altLang="zh-CN" dirty="0">
                <a:latin typeface="宋体" panose="02010600030101010101" pitchFamily="2" charset="-122"/>
              </a:rPr>
              <a:t>)</a:t>
            </a:r>
          </a:p>
          <a:p>
            <a:pPr eaLnBrk="1" hangingPunct="1"/>
            <a:r>
              <a:rPr lang="zh-CN" altLang="en-US" dirty="0">
                <a:latin typeface="宋体" panose="02010600030101010101" pitchFamily="2" charset="-122"/>
              </a:rPr>
              <a:t>获得高、低电平，用来表示</a:t>
            </a:r>
            <a:r>
              <a:rPr lang="zh-CN" altLang="en-US" dirty="0"/>
              <a:t> </a:t>
            </a:r>
            <a:r>
              <a:rPr lang="en-US" altLang="zh-CN" dirty="0"/>
              <a:t>1 </a:t>
            </a:r>
            <a:r>
              <a:rPr lang="zh-CN" altLang="en-US" dirty="0">
                <a:latin typeface="宋体" panose="02010600030101010101" pitchFamily="2" charset="-122"/>
              </a:rPr>
              <a:t>或</a:t>
            </a:r>
            <a:r>
              <a:rPr lang="zh-CN" altLang="en-US" dirty="0"/>
              <a:t> </a:t>
            </a:r>
            <a:r>
              <a:rPr lang="en-US" altLang="zh-CN" dirty="0"/>
              <a:t>0</a:t>
            </a:r>
            <a:r>
              <a:rPr lang="zh-CN" altLang="en-US" dirty="0"/>
              <a:t>。</a:t>
            </a:r>
          </a:p>
        </p:txBody>
      </p:sp>
      <p:grpSp>
        <p:nvGrpSpPr>
          <p:cNvPr id="48" name="Group 72">
            <a:extLst>
              <a:ext uri="{FF2B5EF4-FFF2-40B4-BE49-F238E27FC236}">
                <a16:creationId xmlns:a16="http://schemas.microsoft.com/office/drawing/2014/main" id="{0265ED8D-0D1A-A6B6-F126-8B62FF25F476}"/>
              </a:ext>
            </a:extLst>
          </p:cNvPr>
          <p:cNvGrpSpPr>
            <a:grpSpLocks/>
          </p:cNvGrpSpPr>
          <p:nvPr/>
        </p:nvGrpSpPr>
        <p:grpSpPr bwMode="auto">
          <a:xfrm>
            <a:off x="1584325" y="2405917"/>
            <a:ext cx="2414588" cy="2438400"/>
            <a:chOff x="1632" y="1488"/>
            <a:chExt cx="1521" cy="1536"/>
          </a:xfrm>
        </p:grpSpPr>
        <p:sp>
          <p:nvSpPr>
            <p:cNvPr id="49" name="Text Box 73">
              <a:extLst>
                <a:ext uri="{FF2B5EF4-FFF2-40B4-BE49-F238E27FC236}">
                  <a16:creationId xmlns:a16="http://schemas.microsoft.com/office/drawing/2014/main" id="{57354E3F-0562-B3F5-EE4A-9BBBA74BA97F}"/>
                </a:ext>
              </a:extLst>
            </p:cNvPr>
            <p:cNvSpPr txBox="1">
              <a:spLocks noChangeArrowheads="1"/>
            </p:cNvSpPr>
            <p:nvPr/>
          </p:nvSpPr>
          <p:spPr bwMode="auto">
            <a:xfrm>
              <a:off x="2400" y="1488"/>
              <a:ext cx="390"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kumimoji="0" lang="en-US" altLang="zh-CN">
                  <a:solidFill>
                    <a:srgbClr val="FF0066"/>
                  </a:solidFill>
                </a:rPr>
                <a:t>3V</a:t>
              </a:r>
            </a:p>
          </p:txBody>
        </p:sp>
        <p:sp>
          <p:nvSpPr>
            <p:cNvPr id="50" name="Oval 74">
              <a:extLst>
                <a:ext uri="{FF2B5EF4-FFF2-40B4-BE49-F238E27FC236}">
                  <a16:creationId xmlns:a16="http://schemas.microsoft.com/office/drawing/2014/main" id="{86C019C3-02C2-0D14-128B-3D5723859C9E}"/>
                </a:ext>
              </a:extLst>
            </p:cNvPr>
            <p:cNvSpPr>
              <a:spLocks noChangeArrowheads="1"/>
            </p:cNvSpPr>
            <p:nvPr/>
          </p:nvSpPr>
          <p:spPr bwMode="auto">
            <a:xfrm>
              <a:off x="2295" y="1566"/>
              <a:ext cx="91" cy="90"/>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tx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51" name="Oval 75">
              <a:extLst>
                <a:ext uri="{FF2B5EF4-FFF2-40B4-BE49-F238E27FC236}">
                  <a16:creationId xmlns:a16="http://schemas.microsoft.com/office/drawing/2014/main" id="{E07B10AE-CFE1-073E-59DC-6AE91C74F5CA}"/>
                </a:ext>
              </a:extLst>
            </p:cNvPr>
            <p:cNvSpPr>
              <a:spLocks noChangeArrowheads="1"/>
            </p:cNvSpPr>
            <p:nvPr/>
          </p:nvSpPr>
          <p:spPr bwMode="auto">
            <a:xfrm>
              <a:off x="2296" y="2200"/>
              <a:ext cx="90" cy="90"/>
            </a:xfrm>
            <a:prstGeom prst="ellipse">
              <a:avLst/>
            </a:prstGeom>
            <a:solidFill>
              <a:srgbClr val="0033CC"/>
            </a:solidFill>
            <a:ln w="952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52" name="Oval 76">
              <a:extLst>
                <a:ext uri="{FF2B5EF4-FFF2-40B4-BE49-F238E27FC236}">
                  <a16:creationId xmlns:a16="http://schemas.microsoft.com/office/drawing/2014/main" id="{33A096F5-9F5C-D8E1-F823-117E9916B171}"/>
                </a:ext>
              </a:extLst>
            </p:cNvPr>
            <p:cNvSpPr>
              <a:spLocks noChangeArrowheads="1"/>
            </p:cNvSpPr>
            <p:nvPr/>
          </p:nvSpPr>
          <p:spPr bwMode="auto">
            <a:xfrm>
              <a:off x="2930" y="2201"/>
              <a:ext cx="90" cy="90"/>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tx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53" name="Line 77">
              <a:extLst>
                <a:ext uri="{FF2B5EF4-FFF2-40B4-BE49-F238E27FC236}">
                  <a16:creationId xmlns:a16="http://schemas.microsoft.com/office/drawing/2014/main" id="{ADE05FBB-3EB8-07C6-5BBA-6307FE68477E}"/>
                </a:ext>
              </a:extLst>
            </p:cNvPr>
            <p:cNvSpPr>
              <a:spLocks noChangeShapeType="1"/>
            </p:cNvSpPr>
            <p:nvPr/>
          </p:nvSpPr>
          <p:spPr bwMode="auto">
            <a:xfrm>
              <a:off x="2341" y="2245"/>
              <a:ext cx="0" cy="0"/>
            </a:xfrm>
            <a:prstGeom prst="line">
              <a:avLst/>
            </a:prstGeom>
            <a:noFill/>
            <a:ln w="952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54" name="Line 78">
              <a:extLst>
                <a:ext uri="{FF2B5EF4-FFF2-40B4-BE49-F238E27FC236}">
                  <a16:creationId xmlns:a16="http://schemas.microsoft.com/office/drawing/2014/main" id="{F88197EA-4F58-D254-43BE-A8CBBD9E1D66}"/>
                </a:ext>
              </a:extLst>
            </p:cNvPr>
            <p:cNvSpPr>
              <a:spLocks noChangeShapeType="1"/>
            </p:cNvSpPr>
            <p:nvPr/>
          </p:nvSpPr>
          <p:spPr bwMode="auto">
            <a:xfrm>
              <a:off x="2386" y="2246"/>
              <a:ext cx="544"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55" name="Rectangle 79">
              <a:extLst>
                <a:ext uri="{FF2B5EF4-FFF2-40B4-BE49-F238E27FC236}">
                  <a16:creationId xmlns:a16="http://schemas.microsoft.com/office/drawing/2014/main" id="{5EA98607-441A-EFE7-3317-1810B585F15C}"/>
                </a:ext>
              </a:extLst>
            </p:cNvPr>
            <p:cNvSpPr>
              <a:spLocks noChangeArrowheads="1"/>
            </p:cNvSpPr>
            <p:nvPr/>
          </p:nvSpPr>
          <p:spPr bwMode="auto">
            <a:xfrm>
              <a:off x="2296" y="1792"/>
              <a:ext cx="90" cy="227"/>
            </a:xfrm>
            <a:prstGeom prst="rect">
              <a:avLst/>
            </a:prstGeom>
            <a:solidFill>
              <a:srgbClr val="CCFFFF"/>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56" name="Line 80">
              <a:extLst>
                <a:ext uri="{FF2B5EF4-FFF2-40B4-BE49-F238E27FC236}">
                  <a16:creationId xmlns:a16="http://schemas.microsoft.com/office/drawing/2014/main" id="{DDC38781-8921-34E6-B63D-337EA18914BF}"/>
                </a:ext>
              </a:extLst>
            </p:cNvPr>
            <p:cNvSpPr>
              <a:spLocks noChangeShapeType="1"/>
            </p:cNvSpPr>
            <p:nvPr/>
          </p:nvSpPr>
          <p:spPr bwMode="auto">
            <a:xfrm>
              <a:off x="2341" y="2018"/>
              <a:ext cx="0" cy="182"/>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57" name="Line 81">
              <a:extLst>
                <a:ext uri="{FF2B5EF4-FFF2-40B4-BE49-F238E27FC236}">
                  <a16:creationId xmlns:a16="http://schemas.microsoft.com/office/drawing/2014/main" id="{8838EA1B-227F-87F4-CD74-676DC4A66C79}"/>
                </a:ext>
              </a:extLst>
            </p:cNvPr>
            <p:cNvSpPr>
              <a:spLocks noChangeShapeType="1"/>
            </p:cNvSpPr>
            <p:nvPr/>
          </p:nvSpPr>
          <p:spPr bwMode="auto">
            <a:xfrm>
              <a:off x="2341" y="2291"/>
              <a:ext cx="0" cy="181"/>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58" name="Line 82">
              <a:extLst>
                <a:ext uri="{FF2B5EF4-FFF2-40B4-BE49-F238E27FC236}">
                  <a16:creationId xmlns:a16="http://schemas.microsoft.com/office/drawing/2014/main" id="{B0429846-60BF-B827-B770-C29980942DB0}"/>
                </a:ext>
              </a:extLst>
            </p:cNvPr>
            <p:cNvSpPr>
              <a:spLocks noChangeShapeType="1"/>
            </p:cNvSpPr>
            <p:nvPr/>
          </p:nvSpPr>
          <p:spPr bwMode="auto">
            <a:xfrm flipV="1">
              <a:off x="2341" y="1657"/>
              <a:ext cx="0" cy="135"/>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59" name="Line 83">
              <a:extLst>
                <a:ext uri="{FF2B5EF4-FFF2-40B4-BE49-F238E27FC236}">
                  <a16:creationId xmlns:a16="http://schemas.microsoft.com/office/drawing/2014/main" id="{C1FAAD6D-4E1C-023B-21EA-2F79A56456E9}"/>
                </a:ext>
              </a:extLst>
            </p:cNvPr>
            <p:cNvSpPr>
              <a:spLocks noChangeShapeType="1"/>
            </p:cNvSpPr>
            <p:nvPr/>
          </p:nvSpPr>
          <p:spPr bwMode="auto">
            <a:xfrm>
              <a:off x="2352" y="2750"/>
              <a:ext cx="0" cy="273"/>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60" name="Line 84">
              <a:extLst>
                <a:ext uri="{FF2B5EF4-FFF2-40B4-BE49-F238E27FC236}">
                  <a16:creationId xmlns:a16="http://schemas.microsoft.com/office/drawing/2014/main" id="{5F821103-E524-D701-8834-D4BA23B41394}"/>
                </a:ext>
              </a:extLst>
            </p:cNvPr>
            <p:cNvSpPr>
              <a:spLocks noChangeShapeType="1"/>
            </p:cNvSpPr>
            <p:nvPr/>
          </p:nvSpPr>
          <p:spPr bwMode="auto">
            <a:xfrm>
              <a:off x="2208" y="3024"/>
              <a:ext cx="272" cy="0"/>
            </a:xfrm>
            <a:prstGeom prst="line">
              <a:avLst/>
            </a:prstGeom>
            <a:noFill/>
            <a:ln w="5715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61" name="Line 85">
              <a:extLst>
                <a:ext uri="{FF2B5EF4-FFF2-40B4-BE49-F238E27FC236}">
                  <a16:creationId xmlns:a16="http://schemas.microsoft.com/office/drawing/2014/main" id="{A82EF14B-4F46-771D-7708-21491BBD8080}"/>
                </a:ext>
              </a:extLst>
            </p:cNvPr>
            <p:cNvSpPr>
              <a:spLocks noChangeShapeType="1"/>
            </p:cNvSpPr>
            <p:nvPr/>
          </p:nvSpPr>
          <p:spPr bwMode="auto">
            <a:xfrm rot="10800000" flipH="1">
              <a:off x="2016" y="2592"/>
              <a:ext cx="453" cy="0"/>
            </a:xfrm>
            <a:prstGeom prst="line">
              <a:avLst/>
            </a:prstGeom>
            <a:noFill/>
            <a:ln w="38100">
              <a:solidFill>
                <a:srgbClr val="0033CC"/>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62" name="Line 86">
              <a:extLst>
                <a:ext uri="{FF2B5EF4-FFF2-40B4-BE49-F238E27FC236}">
                  <a16:creationId xmlns:a16="http://schemas.microsoft.com/office/drawing/2014/main" id="{C2197B8C-293D-0488-43D5-8CB59E06AE10}"/>
                </a:ext>
              </a:extLst>
            </p:cNvPr>
            <p:cNvSpPr>
              <a:spLocks noChangeShapeType="1"/>
            </p:cNvSpPr>
            <p:nvPr/>
          </p:nvSpPr>
          <p:spPr bwMode="auto">
            <a:xfrm flipV="1">
              <a:off x="2352" y="2496"/>
              <a:ext cx="181" cy="272"/>
            </a:xfrm>
            <a:prstGeom prst="line">
              <a:avLst/>
            </a:prstGeom>
            <a:noFill/>
            <a:ln w="381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63" name="Oval 87">
              <a:extLst>
                <a:ext uri="{FF2B5EF4-FFF2-40B4-BE49-F238E27FC236}">
                  <a16:creationId xmlns:a16="http://schemas.microsoft.com/office/drawing/2014/main" id="{8F6CB8CC-8C10-EAA0-825A-E29A7509FC47}"/>
                </a:ext>
              </a:extLst>
            </p:cNvPr>
            <p:cNvSpPr>
              <a:spLocks noChangeArrowheads="1"/>
            </p:cNvSpPr>
            <p:nvPr/>
          </p:nvSpPr>
          <p:spPr bwMode="auto">
            <a:xfrm>
              <a:off x="1920" y="2544"/>
              <a:ext cx="90" cy="90"/>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tx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64" name="Line 88">
              <a:extLst>
                <a:ext uri="{FF2B5EF4-FFF2-40B4-BE49-F238E27FC236}">
                  <a16:creationId xmlns:a16="http://schemas.microsoft.com/office/drawing/2014/main" id="{F4729E84-3D97-F721-2246-F3878943C5EE}"/>
                </a:ext>
              </a:extLst>
            </p:cNvPr>
            <p:cNvSpPr>
              <a:spLocks noChangeShapeType="1"/>
            </p:cNvSpPr>
            <p:nvPr/>
          </p:nvSpPr>
          <p:spPr bwMode="auto">
            <a:xfrm>
              <a:off x="2101" y="2350"/>
              <a:ext cx="635" cy="0"/>
            </a:xfrm>
            <a:prstGeom prst="line">
              <a:avLst/>
            </a:prstGeom>
            <a:noFill/>
            <a:ln w="19050">
              <a:solidFill>
                <a:srgbClr val="996600"/>
              </a:solidFill>
              <a:prstDash val="dash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65" name="Line 89">
              <a:extLst>
                <a:ext uri="{FF2B5EF4-FFF2-40B4-BE49-F238E27FC236}">
                  <a16:creationId xmlns:a16="http://schemas.microsoft.com/office/drawing/2014/main" id="{4B6E76E1-D50D-6CA1-D09D-101173FC4A56}"/>
                </a:ext>
              </a:extLst>
            </p:cNvPr>
            <p:cNvSpPr>
              <a:spLocks noChangeShapeType="1"/>
            </p:cNvSpPr>
            <p:nvPr/>
          </p:nvSpPr>
          <p:spPr bwMode="auto">
            <a:xfrm>
              <a:off x="2736" y="2350"/>
              <a:ext cx="0" cy="499"/>
            </a:xfrm>
            <a:prstGeom prst="line">
              <a:avLst/>
            </a:prstGeom>
            <a:noFill/>
            <a:ln w="19050">
              <a:solidFill>
                <a:srgbClr val="996600"/>
              </a:solidFill>
              <a:prstDash val="dash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66" name="Line 90">
              <a:extLst>
                <a:ext uri="{FF2B5EF4-FFF2-40B4-BE49-F238E27FC236}">
                  <a16:creationId xmlns:a16="http://schemas.microsoft.com/office/drawing/2014/main" id="{23E625C5-6D3E-0DB2-4D9A-A60D3F078394}"/>
                </a:ext>
              </a:extLst>
            </p:cNvPr>
            <p:cNvSpPr>
              <a:spLocks noChangeShapeType="1"/>
            </p:cNvSpPr>
            <p:nvPr/>
          </p:nvSpPr>
          <p:spPr bwMode="auto">
            <a:xfrm flipH="1">
              <a:off x="2101" y="2849"/>
              <a:ext cx="589" cy="0"/>
            </a:xfrm>
            <a:prstGeom prst="line">
              <a:avLst/>
            </a:prstGeom>
            <a:noFill/>
            <a:ln w="19050">
              <a:solidFill>
                <a:srgbClr val="996600"/>
              </a:solidFill>
              <a:prstDash val="dash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67" name="Line 91">
              <a:extLst>
                <a:ext uri="{FF2B5EF4-FFF2-40B4-BE49-F238E27FC236}">
                  <a16:creationId xmlns:a16="http://schemas.microsoft.com/office/drawing/2014/main" id="{01434571-D9BF-D49F-C670-063BD9A7B86B}"/>
                </a:ext>
              </a:extLst>
            </p:cNvPr>
            <p:cNvSpPr>
              <a:spLocks noChangeShapeType="1"/>
            </p:cNvSpPr>
            <p:nvPr/>
          </p:nvSpPr>
          <p:spPr bwMode="auto">
            <a:xfrm>
              <a:off x="2101" y="2350"/>
              <a:ext cx="0" cy="499"/>
            </a:xfrm>
            <a:prstGeom prst="line">
              <a:avLst/>
            </a:prstGeom>
            <a:noFill/>
            <a:ln w="19050">
              <a:solidFill>
                <a:srgbClr val="996600"/>
              </a:solidFill>
              <a:prstDash val="dash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aphicFrame>
          <p:nvGraphicFramePr>
            <p:cNvPr id="68" name="Object 92">
              <a:extLst>
                <a:ext uri="{FF2B5EF4-FFF2-40B4-BE49-F238E27FC236}">
                  <a16:creationId xmlns:a16="http://schemas.microsoft.com/office/drawing/2014/main" id="{39A99A6E-11E2-1170-81B1-DF75C68BD766}"/>
                </a:ext>
              </a:extLst>
            </p:cNvPr>
            <p:cNvGraphicFramePr>
              <a:graphicFrameLocks noChangeAspect="1"/>
            </p:cNvGraphicFramePr>
            <p:nvPr/>
          </p:nvGraphicFramePr>
          <p:xfrm>
            <a:off x="1632" y="2400"/>
            <a:ext cx="294" cy="384"/>
          </p:xfrm>
          <a:graphic>
            <a:graphicData uri="http://schemas.openxmlformats.org/presentationml/2006/ole">
              <mc:AlternateContent xmlns:mc="http://schemas.openxmlformats.org/markup-compatibility/2006">
                <mc:Choice xmlns:v="urn:schemas-microsoft-com:vml" Requires="v">
                  <p:oleObj name="Equation" r:id="rId2" imgW="142900" imgH="200070" progId="Equation.3">
                    <p:embed/>
                  </p:oleObj>
                </mc:Choice>
                <mc:Fallback>
                  <p:oleObj name="Equation" r:id="rId2" imgW="142900" imgH="200070" progId="Equation.3">
                    <p:embed/>
                    <p:pic>
                      <p:nvPicPr>
                        <p:cNvPr id="68" name="Object 92">
                          <a:extLst>
                            <a:ext uri="{FF2B5EF4-FFF2-40B4-BE49-F238E27FC236}">
                              <a16:creationId xmlns:a16="http://schemas.microsoft.com/office/drawing/2014/main" id="{39A99A6E-11E2-1170-81B1-DF75C68BD76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632" y="2400"/>
                          <a:ext cx="294" cy="384"/>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69" name="Object 93">
              <a:extLst>
                <a:ext uri="{FF2B5EF4-FFF2-40B4-BE49-F238E27FC236}">
                  <a16:creationId xmlns:a16="http://schemas.microsoft.com/office/drawing/2014/main" id="{67902544-5E9D-B81B-F18F-FD4DF0ED9E98}"/>
                </a:ext>
              </a:extLst>
            </p:cNvPr>
            <p:cNvGraphicFramePr>
              <a:graphicFrameLocks noChangeAspect="1"/>
            </p:cNvGraphicFramePr>
            <p:nvPr/>
          </p:nvGraphicFramePr>
          <p:xfrm>
            <a:off x="2544" y="2496"/>
            <a:ext cx="172" cy="240"/>
          </p:xfrm>
          <a:graphic>
            <a:graphicData uri="http://schemas.openxmlformats.org/presentationml/2006/ole">
              <mc:AlternateContent xmlns:mc="http://schemas.openxmlformats.org/markup-compatibility/2006">
                <mc:Choice xmlns:v="urn:schemas-microsoft-com:vml" Requires="v">
                  <p:oleObj name="Equation" r:id="rId4" imgW="104812" imgH="162000" progId="Equation.3">
                    <p:embed/>
                  </p:oleObj>
                </mc:Choice>
                <mc:Fallback>
                  <p:oleObj name="Equation" r:id="rId4" imgW="104812" imgH="162000" progId="Equation.3">
                    <p:embed/>
                    <p:pic>
                      <p:nvPicPr>
                        <p:cNvPr id="69" name="Object 93">
                          <a:extLst>
                            <a:ext uri="{FF2B5EF4-FFF2-40B4-BE49-F238E27FC236}">
                              <a16:creationId xmlns:a16="http://schemas.microsoft.com/office/drawing/2014/main" id="{67902544-5E9D-B81B-F18F-FD4DF0ED9E98}"/>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544" y="2496"/>
                          <a:ext cx="172" cy="24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70" name="Object 94">
              <a:extLst>
                <a:ext uri="{FF2B5EF4-FFF2-40B4-BE49-F238E27FC236}">
                  <a16:creationId xmlns:a16="http://schemas.microsoft.com/office/drawing/2014/main" id="{FF3F4C1D-3C2C-E0F7-3527-FFF575553BC1}"/>
                </a:ext>
              </a:extLst>
            </p:cNvPr>
            <p:cNvGraphicFramePr>
              <a:graphicFrameLocks noChangeAspect="1"/>
            </p:cNvGraphicFramePr>
            <p:nvPr/>
          </p:nvGraphicFramePr>
          <p:xfrm>
            <a:off x="2832" y="1872"/>
            <a:ext cx="321" cy="384"/>
          </p:xfrm>
          <a:graphic>
            <a:graphicData uri="http://schemas.openxmlformats.org/presentationml/2006/ole">
              <mc:AlternateContent xmlns:mc="http://schemas.openxmlformats.org/markup-compatibility/2006">
                <mc:Choice xmlns:v="urn:schemas-microsoft-com:vml" Requires="v">
                  <p:oleObj name="Equation" r:id="rId6" imgW="171534" imgH="209520" progId="Equation.3">
                    <p:embed/>
                  </p:oleObj>
                </mc:Choice>
                <mc:Fallback>
                  <p:oleObj name="Equation" r:id="rId6" imgW="171534" imgH="209520" progId="Equation.3">
                    <p:embed/>
                    <p:pic>
                      <p:nvPicPr>
                        <p:cNvPr id="70" name="Object 94">
                          <a:extLst>
                            <a:ext uri="{FF2B5EF4-FFF2-40B4-BE49-F238E27FC236}">
                              <a16:creationId xmlns:a16="http://schemas.microsoft.com/office/drawing/2014/main" id="{FF3F4C1D-3C2C-E0F7-3527-FFF575553BC1}"/>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2832" y="1872"/>
                          <a:ext cx="321" cy="384"/>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p:grpSp>
        <p:nvGrpSpPr>
          <p:cNvPr id="71" name="Group 95">
            <a:extLst>
              <a:ext uri="{FF2B5EF4-FFF2-40B4-BE49-F238E27FC236}">
                <a16:creationId xmlns:a16="http://schemas.microsoft.com/office/drawing/2014/main" id="{9536A274-3A1A-3B8F-B817-F90BEC2DDEBD}"/>
              </a:ext>
            </a:extLst>
          </p:cNvPr>
          <p:cNvGrpSpPr>
            <a:grpSpLocks/>
          </p:cNvGrpSpPr>
          <p:nvPr/>
        </p:nvGrpSpPr>
        <p:grpSpPr bwMode="auto">
          <a:xfrm>
            <a:off x="1581150" y="2402742"/>
            <a:ext cx="2414588" cy="2438400"/>
            <a:chOff x="3600" y="1536"/>
            <a:chExt cx="1521" cy="1536"/>
          </a:xfrm>
        </p:grpSpPr>
        <p:sp>
          <p:nvSpPr>
            <p:cNvPr id="72" name="Rectangle 96">
              <a:extLst>
                <a:ext uri="{FF2B5EF4-FFF2-40B4-BE49-F238E27FC236}">
                  <a16:creationId xmlns:a16="http://schemas.microsoft.com/office/drawing/2014/main" id="{BCCB4A05-AE6E-B19D-4E09-782E3F30A1B6}"/>
                </a:ext>
              </a:extLst>
            </p:cNvPr>
            <p:cNvSpPr>
              <a:spLocks noChangeArrowheads="1"/>
            </p:cNvSpPr>
            <p:nvPr/>
          </p:nvSpPr>
          <p:spPr bwMode="auto">
            <a:xfrm>
              <a:off x="4342" y="2448"/>
              <a:ext cx="314" cy="384"/>
            </a:xfrm>
            <a:prstGeom prst="rect">
              <a:avLst/>
            </a:prstGeom>
            <a:solidFill>
              <a:schemeClr val="bg1"/>
            </a:solidFill>
            <a:ln>
              <a:noFill/>
            </a:ln>
            <a:effectLst/>
            <a:extLst>
              <a:ext uri="{91240B29-F687-4F45-9708-019B960494DF}">
                <a14:hiddenLine xmlns:a14="http://schemas.microsoft.com/office/drawing/2010/main" w="317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73" name="Text Box 97">
              <a:extLst>
                <a:ext uri="{FF2B5EF4-FFF2-40B4-BE49-F238E27FC236}">
                  <a16:creationId xmlns:a16="http://schemas.microsoft.com/office/drawing/2014/main" id="{F1D75009-998F-A945-CE24-AD48DFAF3EFB}"/>
                </a:ext>
              </a:extLst>
            </p:cNvPr>
            <p:cNvSpPr txBox="1">
              <a:spLocks noChangeArrowheads="1"/>
            </p:cNvSpPr>
            <p:nvPr/>
          </p:nvSpPr>
          <p:spPr bwMode="auto">
            <a:xfrm>
              <a:off x="4368" y="1536"/>
              <a:ext cx="390"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kumimoji="0" lang="en-US" altLang="zh-CN">
                  <a:solidFill>
                    <a:srgbClr val="FF0066"/>
                  </a:solidFill>
                </a:rPr>
                <a:t>3V</a:t>
              </a:r>
            </a:p>
          </p:txBody>
        </p:sp>
        <p:sp>
          <p:nvSpPr>
            <p:cNvPr id="74" name="Oval 98">
              <a:extLst>
                <a:ext uri="{FF2B5EF4-FFF2-40B4-BE49-F238E27FC236}">
                  <a16:creationId xmlns:a16="http://schemas.microsoft.com/office/drawing/2014/main" id="{2C1E0E75-C6E2-140B-04A2-3020C3EF3510}"/>
                </a:ext>
              </a:extLst>
            </p:cNvPr>
            <p:cNvSpPr>
              <a:spLocks noChangeArrowheads="1"/>
            </p:cNvSpPr>
            <p:nvPr/>
          </p:nvSpPr>
          <p:spPr bwMode="auto">
            <a:xfrm>
              <a:off x="4263" y="1614"/>
              <a:ext cx="91" cy="90"/>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tx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75" name="Oval 99">
              <a:extLst>
                <a:ext uri="{FF2B5EF4-FFF2-40B4-BE49-F238E27FC236}">
                  <a16:creationId xmlns:a16="http://schemas.microsoft.com/office/drawing/2014/main" id="{D4276631-2C72-8522-0182-483B74829428}"/>
                </a:ext>
              </a:extLst>
            </p:cNvPr>
            <p:cNvSpPr>
              <a:spLocks noChangeArrowheads="1"/>
            </p:cNvSpPr>
            <p:nvPr/>
          </p:nvSpPr>
          <p:spPr bwMode="auto">
            <a:xfrm>
              <a:off x="4264" y="2248"/>
              <a:ext cx="90" cy="90"/>
            </a:xfrm>
            <a:prstGeom prst="ellipse">
              <a:avLst/>
            </a:prstGeom>
            <a:solidFill>
              <a:srgbClr val="0033CC"/>
            </a:solidFill>
            <a:ln w="952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76" name="Oval 100">
              <a:extLst>
                <a:ext uri="{FF2B5EF4-FFF2-40B4-BE49-F238E27FC236}">
                  <a16:creationId xmlns:a16="http://schemas.microsoft.com/office/drawing/2014/main" id="{F4EC862C-AE67-EB55-0266-5B9B191EDAA5}"/>
                </a:ext>
              </a:extLst>
            </p:cNvPr>
            <p:cNvSpPr>
              <a:spLocks noChangeArrowheads="1"/>
            </p:cNvSpPr>
            <p:nvPr/>
          </p:nvSpPr>
          <p:spPr bwMode="auto">
            <a:xfrm>
              <a:off x="4898" y="2249"/>
              <a:ext cx="90" cy="90"/>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tx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77" name="Line 101">
              <a:extLst>
                <a:ext uri="{FF2B5EF4-FFF2-40B4-BE49-F238E27FC236}">
                  <a16:creationId xmlns:a16="http://schemas.microsoft.com/office/drawing/2014/main" id="{8D8904CE-AEA2-2BB3-50AA-3733BFF6C84A}"/>
                </a:ext>
              </a:extLst>
            </p:cNvPr>
            <p:cNvSpPr>
              <a:spLocks noChangeShapeType="1"/>
            </p:cNvSpPr>
            <p:nvPr/>
          </p:nvSpPr>
          <p:spPr bwMode="auto">
            <a:xfrm>
              <a:off x="4309" y="2293"/>
              <a:ext cx="0" cy="0"/>
            </a:xfrm>
            <a:prstGeom prst="line">
              <a:avLst/>
            </a:prstGeom>
            <a:noFill/>
            <a:ln w="952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78" name="Line 102">
              <a:extLst>
                <a:ext uri="{FF2B5EF4-FFF2-40B4-BE49-F238E27FC236}">
                  <a16:creationId xmlns:a16="http://schemas.microsoft.com/office/drawing/2014/main" id="{D73C5BA7-CFC4-E17F-CADD-056DCA47184C}"/>
                </a:ext>
              </a:extLst>
            </p:cNvPr>
            <p:cNvSpPr>
              <a:spLocks noChangeShapeType="1"/>
            </p:cNvSpPr>
            <p:nvPr/>
          </p:nvSpPr>
          <p:spPr bwMode="auto">
            <a:xfrm>
              <a:off x="4354" y="2294"/>
              <a:ext cx="544"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79" name="Rectangle 103">
              <a:extLst>
                <a:ext uri="{FF2B5EF4-FFF2-40B4-BE49-F238E27FC236}">
                  <a16:creationId xmlns:a16="http://schemas.microsoft.com/office/drawing/2014/main" id="{0C0A84FA-1FE4-D829-5C73-37327F75FB0F}"/>
                </a:ext>
              </a:extLst>
            </p:cNvPr>
            <p:cNvSpPr>
              <a:spLocks noChangeArrowheads="1"/>
            </p:cNvSpPr>
            <p:nvPr/>
          </p:nvSpPr>
          <p:spPr bwMode="auto">
            <a:xfrm>
              <a:off x="4264" y="1840"/>
              <a:ext cx="90" cy="227"/>
            </a:xfrm>
            <a:prstGeom prst="rect">
              <a:avLst/>
            </a:prstGeom>
            <a:solidFill>
              <a:srgbClr val="CCFFFF"/>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80" name="Line 104">
              <a:extLst>
                <a:ext uri="{FF2B5EF4-FFF2-40B4-BE49-F238E27FC236}">
                  <a16:creationId xmlns:a16="http://schemas.microsoft.com/office/drawing/2014/main" id="{CC2C1CEE-8461-DA3D-86D2-91A4600A33CC}"/>
                </a:ext>
              </a:extLst>
            </p:cNvPr>
            <p:cNvSpPr>
              <a:spLocks noChangeShapeType="1"/>
            </p:cNvSpPr>
            <p:nvPr/>
          </p:nvSpPr>
          <p:spPr bwMode="auto">
            <a:xfrm>
              <a:off x="4309" y="2066"/>
              <a:ext cx="0" cy="182"/>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81" name="Line 105">
              <a:extLst>
                <a:ext uri="{FF2B5EF4-FFF2-40B4-BE49-F238E27FC236}">
                  <a16:creationId xmlns:a16="http://schemas.microsoft.com/office/drawing/2014/main" id="{B93F2BA3-0E18-742A-BEFB-FA407CEFAEF6}"/>
                </a:ext>
              </a:extLst>
            </p:cNvPr>
            <p:cNvSpPr>
              <a:spLocks noChangeShapeType="1"/>
            </p:cNvSpPr>
            <p:nvPr/>
          </p:nvSpPr>
          <p:spPr bwMode="auto">
            <a:xfrm>
              <a:off x="4309" y="2339"/>
              <a:ext cx="0" cy="181"/>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82" name="Line 106">
              <a:extLst>
                <a:ext uri="{FF2B5EF4-FFF2-40B4-BE49-F238E27FC236}">
                  <a16:creationId xmlns:a16="http://schemas.microsoft.com/office/drawing/2014/main" id="{27D61EAC-CDDD-E1AA-F988-D41898CFB301}"/>
                </a:ext>
              </a:extLst>
            </p:cNvPr>
            <p:cNvSpPr>
              <a:spLocks noChangeShapeType="1"/>
            </p:cNvSpPr>
            <p:nvPr/>
          </p:nvSpPr>
          <p:spPr bwMode="auto">
            <a:xfrm flipV="1">
              <a:off x="4309" y="1705"/>
              <a:ext cx="0" cy="135"/>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83" name="Line 107">
              <a:extLst>
                <a:ext uri="{FF2B5EF4-FFF2-40B4-BE49-F238E27FC236}">
                  <a16:creationId xmlns:a16="http://schemas.microsoft.com/office/drawing/2014/main" id="{1011D233-8A48-2B91-4547-FEA9E1310A75}"/>
                </a:ext>
              </a:extLst>
            </p:cNvPr>
            <p:cNvSpPr>
              <a:spLocks noChangeShapeType="1"/>
            </p:cNvSpPr>
            <p:nvPr/>
          </p:nvSpPr>
          <p:spPr bwMode="auto">
            <a:xfrm>
              <a:off x="4320" y="2799"/>
              <a:ext cx="0" cy="273"/>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84" name="Line 108">
              <a:extLst>
                <a:ext uri="{FF2B5EF4-FFF2-40B4-BE49-F238E27FC236}">
                  <a16:creationId xmlns:a16="http://schemas.microsoft.com/office/drawing/2014/main" id="{C7C35BB1-F77A-98F6-3575-ECC54C83EA22}"/>
                </a:ext>
              </a:extLst>
            </p:cNvPr>
            <p:cNvSpPr>
              <a:spLocks noChangeShapeType="1"/>
            </p:cNvSpPr>
            <p:nvPr/>
          </p:nvSpPr>
          <p:spPr bwMode="auto">
            <a:xfrm>
              <a:off x="4176" y="3072"/>
              <a:ext cx="272" cy="0"/>
            </a:xfrm>
            <a:prstGeom prst="line">
              <a:avLst/>
            </a:prstGeom>
            <a:noFill/>
            <a:ln w="5715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85" name="Line 109">
              <a:extLst>
                <a:ext uri="{FF2B5EF4-FFF2-40B4-BE49-F238E27FC236}">
                  <a16:creationId xmlns:a16="http://schemas.microsoft.com/office/drawing/2014/main" id="{FF376EBC-A7D0-E05C-AAD1-9164CDB4865F}"/>
                </a:ext>
              </a:extLst>
            </p:cNvPr>
            <p:cNvSpPr>
              <a:spLocks noChangeShapeType="1"/>
            </p:cNvSpPr>
            <p:nvPr/>
          </p:nvSpPr>
          <p:spPr bwMode="auto">
            <a:xfrm rot="10800000" flipH="1">
              <a:off x="3984" y="2640"/>
              <a:ext cx="336" cy="0"/>
            </a:xfrm>
            <a:prstGeom prst="line">
              <a:avLst/>
            </a:prstGeom>
            <a:noFill/>
            <a:ln w="38100">
              <a:solidFill>
                <a:srgbClr val="0033CC"/>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86" name="Line 110">
              <a:extLst>
                <a:ext uri="{FF2B5EF4-FFF2-40B4-BE49-F238E27FC236}">
                  <a16:creationId xmlns:a16="http://schemas.microsoft.com/office/drawing/2014/main" id="{AD1FAC66-1CAB-CF98-AF45-47FA724BA30C}"/>
                </a:ext>
              </a:extLst>
            </p:cNvPr>
            <p:cNvSpPr>
              <a:spLocks noChangeShapeType="1"/>
            </p:cNvSpPr>
            <p:nvPr/>
          </p:nvSpPr>
          <p:spPr bwMode="auto">
            <a:xfrm rot="19449761" flipV="1">
              <a:off x="4224" y="2496"/>
              <a:ext cx="192" cy="272"/>
            </a:xfrm>
            <a:prstGeom prst="line">
              <a:avLst/>
            </a:prstGeom>
            <a:noFill/>
            <a:ln w="5715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87" name="Oval 111">
              <a:extLst>
                <a:ext uri="{FF2B5EF4-FFF2-40B4-BE49-F238E27FC236}">
                  <a16:creationId xmlns:a16="http://schemas.microsoft.com/office/drawing/2014/main" id="{F341ED1D-B2DB-35B2-3018-670DDCB959DA}"/>
                </a:ext>
              </a:extLst>
            </p:cNvPr>
            <p:cNvSpPr>
              <a:spLocks noChangeArrowheads="1"/>
            </p:cNvSpPr>
            <p:nvPr/>
          </p:nvSpPr>
          <p:spPr bwMode="auto">
            <a:xfrm>
              <a:off x="3888" y="2592"/>
              <a:ext cx="90" cy="90"/>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tx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88" name="Line 112">
              <a:extLst>
                <a:ext uri="{FF2B5EF4-FFF2-40B4-BE49-F238E27FC236}">
                  <a16:creationId xmlns:a16="http://schemas.microsoft.com/office/drawing/2014/main" id="{AF913A8B-6FF9-3405-0F9E-99C1BD6E7DD1}"/>
                </a:ext>
              </a:extLst>
            </p:cNvPr>
            <p:cNvSpPr>
              <a:spLocks noChangeShapeType="1"/>
            </p:cNvSpPr>
            <p:nvPr/>
          </p:nvSpPr>
          <p:spPr bwMode="auto">
            <a:xfrm>
              <a:off x="4069" y="2398"/>
              <a:ext cx="635" cy="0"/>
            </a:xfrm>
            <a:prstGeom prst="line">
              <a:avLst/>
            </a:prstGeom>
            <a:noFill/>
            <a:ln w="19050">
              <a:solidFill>
                <a:srgbClr val="996600"/>
              </a:solidFill>
              <a:prstDash val="dash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89" name="Line 113">
              <a:extLst>
                <a:ext uri="{FF2B5EF4-FFF2-40B4-BE49-F238E27FC236}">
                  <a16:creationId xmlns:a16="http://schemas.microsoft.com/office/drawing/2014/main" id="{F003BE27-FC81-FB2D-426A-E7B5D5D1CA3A}"/>
                </a:ext>
              </a:extLst>
            </p:cNvPr>
            <p:cNvSpPr>
              <a:spLocks noChangeShapeType="1"/>
            </p:cNvSpPr>
            <p:nvPr/>
          </p:nvSpPr>
          <p:spPr bwMode="auto">
            <a:xfrm>
              <a:off x="4704" y="2398"/>
              <a:ext cx="0" cy="499"/>
            </a:xfrm>
            <a:prstGeom prst="line">
              <a:avLst/>
            </a:prstGeom>
            <a:noFill/>
            <a:ln w="19050">
              <a:solidFill>
                <a:srgbClr val="996600"/>
              </a:solidFill>
              <a:prstDash val="dash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90" name="Line 114">
              <a:extLst>
                <a:ext uri="{FF2B5EF4-FFF2-40B4-BE49-F238E27FC236}">
                  <a16:creationId xmlns:a16="http://schemas.microsoft.com/office/drawing/2014/main" id="{778C29D7-19D9-AE84-46A6-4AC1AFD4CE69}"/>
                </a:ext>
              </a:extLst>
            </p:cNvPr>
            <p:cNvSpPr>
              <a:spLocks noChangeShapeType="1"/>
            </p:cNvSpPr>
            <p:nvPr/>
          </p:nvSpPr>
          <p:spPr bwMode="auto">
            <a:xfrm flipH="1">
              <a:off x="4069" y="2897"/>
              <a:ext cx="589" cy="0"/>
            </a:xfrm>
            <a:prstGeom prst="line">
              <a:avLst/>
            </a:prstGeom>
            <a:noFill/>
            <a:ln w="19050">
              <a:solidFill>
                <a:srgbClr val="996600"/>
              </a:solidFill>
              <a:prstDash val="dash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91" name="Line 115">
              <a:extLst>
                <a:ext uri="{FF2B5EF4-FFF2-40B4-BE49-F238E27FC236}">
                  <a16:creationId xmlns:a16="http://schemas.microsoft.com/office/drawing/2014/main" id="{4C559E0C-1017-9674-B772-428C22E1AAA2}"/>
                </a:ext>
              </a:extLst>
            </p:cNvPr>
            <p:cNvSpPr>
              <a:spLocks noChangeShapeType="1"/>
            </p:cNvSpPr>
            <p:nvPr/>
          </p:nvSpPr>
          <p:spPr bwMode="auto">
            <a:xfrm>
              <a:off x="4069" y="2398"/>
              <a:ext cx="0" cy="499"/>
            </a:xfrm>
            <a:prstGeom prst="line">
              <a:avLst/>
            </a:prstGeom>
            <a:noFill/>
            <a:ln w="19050">
              <a:solidFill>
                <a:srgbClr val="996600"/>
              </a:solidFill>
              <a:prstDash val="dash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aphicFrame>
          <p:nvGraphicFramePr>
            <p:cNvPr id="92" name="Object 116">
              <a:extLst>
                <a:ext uri="{FF2B5EF4-FFF2-40B4-BE49-F238E27FC236}">
                  <a16:creationId xmlns:a16="http://schemas.microsoft.com/office/drawing/2014/main" id="{AB4C6F58-99D1-4CA3-998C-BFACC87DCAA0}"/>
                </a:ext>
              </a:extLst>
            </p:cNvPr>
            <p:cNvGraphicFramePr>
              <a:graphicFrameLocks noChangeAspect="1"/>
            </p:cNvGraphicFramePr>
            <p:nvPr/>
          </p:nvGraphicFramePr>
          <p:xfrm>
            <a:off x="3600" y="2448"/>
            <a:ext cx="294" cy="384"/>
          </p:xfrm>
          <a:graphic>
            <a:graphicData uri="http://schemas.openxmlformats.org/presentationml/2006/ole">
              <mc:AlternateContent xmlns:mc="http://schemas.openxmlformats.org/markup-compatibility/2006">
                <mc:Choice xmlns:v="urn:schemas-microsoft-com:vml" Requires="v">
                  <p:oleObj name="Equation" r:id="rId2" imgW="142900" imgH="200070" progId="Equation.3">
                    <p:embed/>
                  </p:oleObj>
                </mc:Choice>
                <mc:Fallback>
                  <p:oleObj name="Equation" r:id="rId2" imgW="142900" imgH="200070" progId="Equation.3">
                    <p:embed/>
                    <p:pic>
                      <p:nvPicPr>
                        <p:cNvPr id="92" name="Object 116">
                          <a:extLst>
                            <a:ext uri="{FF2B5EF4-FFF2-40B4-BE49-F238E27FC236}">
                              <a16:creationId xmlns:a16="http://schemas.microsoft.com/office/drawing/2014/main" id="{AB4C6F58-99D1-4CA3-998C-BFACC87DCAA0}"/>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3600" y="2448"/>
                          <a:ext cx="294" cy="384"/>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93" name="Object 117">
              <a:extLst>
                <a:ext uri="{FF2B5EF4-FFF2-40B4-BE49-F238E27FC236}">
                  <a16:creationId xmlns:a16="http://schemas.microsoft.com/office/drawing/2014/main" id="{4AB6A92A-3067-B614-3558-BC43A1D9268B}"/>
                </a:ext>
              </a:extLst>
            </p:cNvPr>
            <p:cNvGraphicFramePr>
              <a:graphicFrameLocks noChangeAspect="1"/>
            </p:cNvGraphicFramePr>
            <p:nvPr/>
          </p:nvGraphicFramePr>
          <p:xfrm>
            <a:off x="4512" y="2544"/>
            <a:ext cx="172" cy="240"/>
          </p:xfrm>
          <a:graphic>
            <a:graphicData uri="http://schemas.openxmlformats.org/presentationml/2006/ole">
              <mc:AlternateContent xmlns:mc="http://schemas.openxmlformats.org/markup-compatibility/2006">
                <mc:Choice xmlns:v="urn:schemas-microsoft-com:vml" Requires="v">
                  <p:oleObj name="Equation" r:id="rId4" imgW="104812" imgH="162000" progId="Equation.3">
                    <p:embed/>
                  </p:oleObj>
                </mc:Choice>
                <mc:Fallback>
                  <p:oleObj name="Equation" r:id="rId4" imgW="104812" imgH="162000" progId="Equation.3">
                    <p:embed/>
                    <p:pic>
                      <p:nvPicPr>
                        <p:cNvPr id="93" name="Object 117">
                          <a:extLst>
                            <a:ext uri="{FF2B5EF4-FFF2-40B4-BE49-F238E27FC236}">
                              <a16:creationId xmlns:a16="http://schemas.microsoft.com/office/drawing/2014/main" id="{4AB6A92A-3067-B614-3558-BC43A1D9268B}"/>
                            </a:ext>
                          </a:extLst>
                        </p:cNvPr>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4512" y="2544"/>
                          <a:ext cx="172" cy="24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94" name="Object 118">
              <a:extLst>
                <a:ext uri="{FF2B5EF4-FFF2-40B4-BE49-F238E27FC236}">
                  <a16:creationId xmlns:a16="http://schemas.microsoft.com/office/drawing/2014/main" id="{70ABF610-F5C2-C605-79B1-DA8374068906}"/>
                </a:ext>
              </a:extLst>
            </p:cNvPr>
            <p:cNvGraphicFramePr>
              <a:graphicFrameLocks noChangeAspect="1"/>
            </p:cNvGraphicFramePr>
            <p:nvPr/>
          </p:nvGraphicFramePr>
          <p:xfrm>
            <a:off x="4800" y="1920"/>
            <a:ext cx="321" cy="384"/>
          </p:xfrm>
          <a:graphic>
            <a:graphicData uri="http://schemas.openxmlformats.org/presentationml/2006/ole">
              <mc:AlternateContent xmlns:mc="http://schemas.openxmlformats.org/markup-compatibility/2006">
                <mc:Choice xmlns:v="urn:schemas-microsoft-com:vml" Requires="v">
                  <p:oleObj name="Equation" r:id="rId6" imgW="171534" imgH="209520" progId="Equation.3">
                    <p:embed/>
                  </p:oleObj>
                </mc:Choice>
                <mc:Fallback>
                  <p:oleObj name="Equation" r:id="rId6" imgW="171534" imgH="209520" progId="Equation.3">
                    <p:embed/>
                    <p:pic>
                      <p:nvPicPr>
                        <p:cNvPr id="94" name="Object 118">
                          <a:extLst>
                            <a:ext uri="{FF2B5EF4-FFF2-40B4-BE49-F238E27FC236}">
                              <a16:creationId xmlns:a16="http://schemas.microsoft.com/office/drawing/2014/main" id="{70ABF610-F5C2-C605-79B1-DA8374068906}"/>
                            </a:ext>
                          </a:extLst>
                        </p:cNvPr>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4800" y="1920"/>
                          <a:ext cx="321" cy="384"/>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p:grpSp>
        <p:nvGrpSpPr>
          <p:cNvPr id="95" name="Group 134">
            <a:extLst>
              <a:ext uri="{FF2B5EF4-FFF2-40B4-BE49-F238E27FC236}">
                <a16:creationId xmlns:a16="http://schemas.microsoft.com/office/drawing/2014/main" id="{B9AB04F1-8856-0F7A-3DB0-E531F6A4C72E}"/>
              </a:ext>
            </a:extLst>
          </p:cNvPr>
          <p:cNvGrpSpPr>
            <a:grpSpLocks/>
          </p:cNvGrpSpPr>
          <p:nvPr/>
        </p:nvGrpSpPr>
        <p:grpSpPr bwMode="auto">
          <a:xfrm>
            <a:off x="4594225" y="2777392"/>
            <a:ext cx="5718175" cy="711200"/>
            <a:chOff x="2043" y="2060"/>
            <a:chExt cx="3602" cy="448"/>
          </a:xfrm>
        </p:grpSpPr>
        <p:graphicFrame>
          <p:nvGraphicFramePr>
            <p:cNvPr id="96" name="Object 12">
              <a:extLst>
                <a:ext uri="{FF2B5EF4-FFF2-40B4-BE49-F238E27FC236}">
                  <a16:creationId xmlns:a16="http://schemas.microsoft.com/office/drawing/2014/main" id="{54542CE2-4A40-7C1B-6334-2A171C0DD5A2}"/>
                </a:ext>
              </a:extLst>
            </p:cNvPr>
            <p:cNvGraphicFramePr>
              <a:graphicFrameLocks noChangeAspect="1"/>
            </p:cNvGraphicFramePr>
            <p:nvPr/>
          </p:nvGraphicFramePr>
          <p:xfrm>
            <a:off x="2043" y="2063"/>
            <a:ext cx="334" cy="441"/>
          </p:xfrm>
          <a:graphic>
            <a:graphicData uri="http://schemas.openxmlformats.org/presentationml/2006/ole">
              <mc:AlternateContent xmlns:mc="http://schemas.openxmlformats.org/markup-compatibility/2006">
                <mc:Choice xmlns:v="urn:schemas-microsoft-com:vml" Requires="v">
                  <p:oleObj name="Equation" r:id="rId2" imgW="142900" imgH="200070" progId="Equation.3">
                    <p:embed/>
                  </p:oleObj>
                </mc:Choice>
                <mc:Fallback>
                  <p:oleObj name="Equation" r:id="rId2" imgW="142900" imgH="200070" progId="Equation.3">
                    <p:embed/>
                    <p:pic>
                      <p:nvPicPr>
                        <p:cNvPr id="96" name="Object 12">
                          <a:extLst>
                            <a:ext uri="{FF2B5EF4-FFF2-40B4-BE49-F238E27FC236}">
                              <a16:creationId xmlns:a16="http://schemas.microsoft.com/office/drawing/2014/main" id="{54542CE2-4A40-7C1B-6334-2A171C0DD5A2}"/>
                            </a:ext>
                          </a:extLst>
                        </p:cNvPr>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2043" y="2063"/>
                          <a:ext cx="334" cy="441"/>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97" name="Object 13">
              <a:extLst>
                <a:ext uri="{FF2B5EF4-FFF2-40B4-BE49-F238E27FC236}">
                  <a16:creationId xmlns:a16="http://schemas.microsoft.com/office/drawing/2014/main" id="{6874ADE1-8CFC-9E4C-DA8E-59E61E62216A}"/>
                </a:ext>
              </a:extLst>
            </p:cNvPr>
            <p:cNvGraphicFramePr>
              <a:graphicFrameLocks noChangeAspect="1"/>
            </p:cNvGraphicFramePr>
            <p:nvPr/>
          </p:nvGraphicFramePr>
          <p:xfrm>
            <a:off x="2916" y="2151"/>
            <a:ext cx="215" cy="304"/>
          </p:xfrm>
          <a:graphic>
            <a:graphicData uri="http://schemas.openxmlformats.org/presentationml/2006/ole">
              <mc:AlternateContent xmlns:mc="http://schemas.openxmlformats.org/markup-compatibility/2006">
                <mc:Choice xmlns:v="urn:schemas-microsoft-com:vml" Requires="v">
                  <p:oleObj name="Equation" r:id="rId4" imgW="104812" imgH="162000" progId="Equation.3">
                    <p:embed/>
                  </p:oleObj>
                </mc:Choice>
                <mc:Fallback>
                  <p:oleObj name="Equation" r:id="rId4" imgW="104812" imgH="162000" progId="Equation.3">
                    <p:embed/>
                    <p:pic>
                      <p:nvPicPr>
                        <p:cNvPr id="97" name="Object 13">
                          <a:extLst>
                            <a:ext uri="{FF2B5EF4-FFF2-40B4-BE49-F238E27FC236}">
                              <a16:creationId xmlns:a16="http://schemas.microsoft.com/office/drawing/2014/main" id="{6874ADE1-8CFC-9E4C-DA8E-59E61E62216A}"/>
                            </a:ext>
                          </a:extLst>
                        </p:cNvPr>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2916" y="2151"/>
                          <a:ext cx="215" cy="304"/>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98" name="Object 14">
              <a:extLst>
                <a:ext uri="{FF2B5EF4-FFF2-40B4-BE49-F238E27FC236}">
                  <a16:creationId xmlns:a16="http://schemas.microsoft.com/office/drawing/2014/main" id="{6D1DCD18-FF64-A5B8-BA00-CD5B0708333D}"/>
                </a:ext>
              </a:extLst>
            </p:cNvPr>
            <p:cNvGraphicFramePr>
              <a:graphicFrameLocks noChangeAspect="1"/>
            </p:cNvGraphicFramePr>
            <p:nvPr/>
          </p:nvGraphicFramePr>
          <p:xfrm>
            <a:off x="3716" y="2060"/>
            <a:ext cx="371" cy="448"/>
          </p:xfrm>
          <a:graphic>
            <a:graphicData uri="http://schemas.openxmlformats.org/presentationml/2006/ole">
              <mc:AlternateContent xmlns:mc="http://schemas.openxmlformats.org/markup-compatibility/2006">
                <mc:Choice xmlns:v="urn:schemas-microsoft-com:vml" Requires="v">
                  <p:oleObj name="Equation" r:id="rId6" imgW="171534" imgH="209520" progId="Equation.3">
                    <p:embed/>
                  </p:oleObj>
                </mc:Choice>
                <mc:Fallback>
                  <p:oleObj name="Equation" r:id="rId6" imgW="171534" imgH="209520" progId="Equation.3">
                    <p:embed/>
                    <p:pic>
                      <p:nvPicPr>
                        <p:cNvPr id="98" name="Object 14">
                          <a:extLst>
                            <a:ext uri="{FF2B5EF4-FFF2-40B4-BE49-F238E27FC236}">
                              <a16:creationId xmlns:a16="http://schemas.microsoft.com/office/drawing/2014/main" id="{6D1DCD18-FF64-A5B8-BA00-CD5B0708333D}"/>
                            </a:ext>
                          </a:extLst>
                        </p:cNvPr>
                        <p:cNvPicPr>
                          <a:picLocks noChangeAspect="1" noChangeArrowheads="1"/>
                        </p:cNvPicPr>
                        <p:nvPr/>
                      </p:nvPicPr>
                      <p:blipFill>
                        <a:blip r:embed="rId13">
                          <a:extLst>
                            <a:ext uri="{28A0092B-C50C-407E-A947-70E740481C1C}">
                              <a14:useLocalDpi xmlns:a14="http://schemas.microsoft.com/office/drawing/2010/main" val="0"/>
                            </a:ext>
                          </a:extLst>
                        </a:blip>
                        <a:srcRect/>
                        <a:stretch>
                          <a:fillRect/>
                        </a:stretch>
                      </p:blipFill>
                      <p:spPr bwMode="auto">
                        <a:xfrm>
                          <a:off x="3716" y="2060"/>
                          <a:ext cx="371" cy="44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99" name="Text Box 120">
              <a:extLst>
                <a:ext uri="{FF2B5EF4-FFF2-40B4-BE49-F238E27FC236}">
                  <a16:creationId xmlns:a16="http://schemas.microsoft.com/office/drawing/2014/main" id="{C12A45B1-1A96-5BAA-7D7D-C7DBBAE1528F}"/>
                </a:ext>
              </a:extLst>
            </p:cNvPr>
            <p:cNvSpPr txBox="1">
              <a:spLocks noChangeArrowheads="1"/>
            </p:cNvSpPr>
            <p:nvPr/>
          </p:nvSpPr>
          <p:spPr bwMode="auto">
            <a:xfrm>
              <a:off x="4485" y="2117"/>
              <a:ext cx="1160"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zh-CN" altLang="en-US"/>
                <a:t>逻辑状态</a:t>
              </a:r>
            </a:p>
          </p:txBody>
        </p:sp>
      </p:grpSp>
      <p:sp>
        <p:nvSpPr>
          <p:cNvPr id="100" name="Rectangle 125">
            <a:extLst>
              <a:ext uri="{FF2B5EF4-FFF2-40B4-BE49-F238E27FC236}">
                <a16:creationId xmlns:a16="http://schemas.microsoft.com/office/drawing/2014/main" id="{DAF74B14-CFB6-8276-9989-4963DE33F846}"/>
              </a:ext>
            </a:extLst>
          </p:cNvPr>
          <p:cNvSpPr>
            <a:spLocks noChangeArrowheads="1"/>
          </p:cNvSpPr>
          <p:nvPr/>
        </p:nvSpPr>
        <p:spPr bwMode="auto">
          <a:xfrm>
            <a:off x="8637588" y="3602892"/>
            <a:ext cx="719137"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a:solidFill>
                  <a:srgbClr val="0033CC"/>
                </a:solidFill>
              </a:rPr>
              <a:t>1</a:t>
            </a:r>
          </a:p>
        </p:txBody>
      </p:sp>
      <p:sp>
        <p:nvSpPr>
          <p:cNvPr id="101" name="Rectangle 126">
            <a:extLst>
              <a:ext uri="{FF2B5EF4-FFF2-40B4-BE49-F238E27FC236}">
                <a16:creationId xmlns:a16="http://schemas.microsoft.com/office/drawing/2014/main" id="{FFAB7525-3B6E-0EAE-18EE-C99A1ED9A551}"/>
              </a:ext>
            </a:extLst>
          </p:cNvPr>
          <p:cNvSpPr>
            <a:spLocks noChangeArrowheads="1"/>
          </p:cNvSpPr>
          <p:nvPr/>
        </p:nvSpPr>
        <p:spPr bwMode="auto">
          <a:xfrm>
            <a:off x="8637588" y="4301392"/>
            <a:ext cx="733425"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a:solidFill>
                  <a:srgbClr val="FF0066"/>
                </a:solidFill>
              </a:rPr>
              <a:t>0</a:t>
            </a:r>
            <a:endParaRPr lang="en-US" altLang="zh-CN">
              <a:solidFill>
                <a:srgbClr val="FF0066"/>
              </a:solidFill>
              <a:ea typeface="楷体_GB2312" pitchFamily="49" charset="-122"/>
            </a:endParaRPr>
          </a:p>
        </p:txBody>
      </p:sp>
      <p:sp>
        <p:nvSpPr>
          <p:cNvPr id="102" name="Rectangle 127">
            <a:extLst>
              <a:ext uri="{FF2B5EF4-FFF2-40B4-BE49-F238E27FC236}">
                <a16:creationId xmlns:a16="http://schemas.microsoft.com/office/drawing/2014/main" id="{D9D4C81C-A7B2-0001-04C8-F5FB005AD1F2}"/>
              </a:ext>
            </a:extLst>
          </p:cNvPr>
          <p:cNvSpPr>
            <a:spLocks noChangeArrowheads="1"/>
          </p:cNvSpPr>
          <p:nvPr/>
        </p:nvSpPr>
        <p:spPr bwMode="auto">
          <a:xfrm>
            <a:off x="9447213" y="3610830"/>
            <a:ext cx="719137"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a:solidFill>
                  <a:srgbClr val="FF0066"/>
                </a:solidFill>
              </a:rPr>
              <a:t>0</a:t>
            </a:r>
            <a:endParaRPr lang="en-US" altLang="zh-CN">
              <a:solidFill>
                <a:srgbClr val="FF0066"/>
              </a:solidFill>
              <a:ea typeface="楷体_GB2312" pitchFamily="49" charset="-122"/>
            </a:endParaRPr>
          </a:p>
        </p:txBody>
      </p:sp>
      <p:sp>
        <p:nvSpPr>
          <p:cNvPr id="103" name="Rectangle 128">
            <a:extLst>
              <a:ext uri="{FF2B5EF4-FFF2-40B4-BE49-F238E27FC236}">
                <a16:creationId xmlns:a16="http://schemas.microsoft.com/office/drawing/2014/main" id="{CE9C2981-0F52-5F5F-EF43-9E808E191DA3}"/>
              </a:ext>
            </a:extLst>
          </p:cNvPr>
          <p:cNvSpPr>
            <a:spLocks noChangeArrowheads="1"/>
          </p:cNvSpPr>
          <p:nvPr/>
        </p:nvSpPr>
        <p:spPr bwMode="auto">
          <a:xfrm>
            <a:off x="9456738" y="4306155"/>
            <a:ext cx="1038225"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a:solidFill>
                  <a:srgbClr val="0033CC"/>
                </a:solidFill>
              </a:rPr>
              <a:t>1</a:t>
            </a:r>
            <a:endParaRPr lang="en-US" altLang="zh-CN">
              <a:solidFill>
                <a:srgbClr val="0033CC"/>
              </a:solidFill>
              <a:ea typeface="楷体_GB2312" pitchFamily="49" charset="-122"/>
            </a:endParaRPr>
          </a:p>
        </p:txBody>
      </p:sp>
      <p:sp>
        <p:nvSpPr>
          <p:cNvPr id="104" name="Text Box 133">
            <a:extLst>
              <a:ext uri="{FF2B5EF4-FFF2-40B4-BE49-F238E27FC236}">
                <a16:creationId xmlns:a16="http://schemas.microsoft.com/office/drawing/2014/main" id="{9017D344-E958-AE7F-9BCE-E4EFDC868522}"/>
              </a:ext>
            </a:extLst>
          </p:cNvPr>
          <p:cNvSpPr txBox="1">
            <a:spLocks noChangeArrowheads="1"/>
          </p:cNvSpPr>
          <p:nvPr/>
        </p:nvSpPr>
        <p:spPr bwMode="auto">
          <a:xfrm>
            <a:off x="2344737" y="5222142"/>
            <a:ext cx="7967661" cy="523220"/>
          </a:xfrm>
          <a:prstGeom prst="rect">
            <a:avLst/>
          </a:prstGeom>
          <a:noFill/>
          <a:ln>
            <a:noFill/>
          </a:ln>
          <a:effectLst/>
          <a:extLst>
            <a:ext uri="{909E8E84-426E-40DD-AFC4-6F175D3DCCD1}">
              <a14:hiddenFill xmlns:a14="http://schemas.microsoft.com/office/drawing/2010/main">
                <a:solidFill>
                  <a:srgbClr val="CCFF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dirty="0">
                <a:solidFill>
                  <a:srgbClr val="FF0066"/>
                </a:solidFill>
              </a:rPr>
              <a:t>S </a:t>
            </a:r>
            <a:r>
              <a:rPr lang="zh-CN" altLang="en-US" dirty="0">
                <a:solidFill>
                  <a:srgbClr val="0033CC"/>
                </a:solidFill>
              </a:rPr>
              <a:t>可由</a:t>
            </a:r>
            <a:r>
              <a:rPr lang="zh-CN" altLang="en-US" dirty="0">
                <a:solidFill>
                  <a:srgbClr val="FF0066"/>
                </a:solidFill>
              </a:rPr>
              <a:t>半导体二极管</a:t>
            </a:r>
            <a:r>
              <a:rPr lang="zh-CN" altLang="en-US" dirty="0">
                <a:solidFill>
                  <a:srgbClr val="0033CC"/>
                </a:solidFill>
              </a:rPr>
              <a:t>、</a:t>
            </a:r>
            <a:r>
              <a:rPr lang="zh-CN" altLang="en-US" dirty="0">
                <a:solidFill>
                  <a:srgbClr val="FF0066"/>
                </a:solidFill>
              </a:rPr>
              <a:t>三极管</a:t>
            </a:r>
            <a:r>
              <a:rPr lang="zh-CN" altLang="en-US" dirty="0">
                <a:solidFill>
                  <a:srgbClr val="0033CC"/>
                </a:solidFill>
              </a:rPr>
              <a:t>或 </a:t>
            </a:r>
            <a:r>
              <a:rPr lang="en-US" altLang="zh-CN" dirty="0">
                <a:solidFill>
                  <a:srgbClr val="FF0066"/>
                </a:solidFill>
              </a:rPr>
              <a:t>MOS </a:t>
            </a:r>
            <a:r>
              <a:rPr lang="zh-CN" altLang="en-US" dirty="0">
                <a:solidFill>
                  <a:srgbClr val="0033CC"/>
                </a:solidFill>
              </a:rPr>
              <a:t>管实现</a:t>
            </a:r>
          </a:p>
        </p:txBody>
      </p:sp>
      <p:sp>
        <p:nvSpPr>
          <p:cNvPr id="105" name="Text Box 11">
            <a:extLst>
              <a:ext uri="{FF2B5EF4-FFF2-40B4-BE49-F238E27FC236}">
                <a16:creationId xmlns:a16="http://schemas.microsoft.com/office/drawing/2014/main" id="{BFBA6509-7733-DD1E-01E3-A3DA32866B1B}"/>
              </a:ext>
            </a:extLst>
          </p:cNvPr>
          <p:cNvSpPr txBox="1">
            <a:spLocks noChangeArrowheads="1"/>
          </p:cNvSpPr>
          <p:nvPr/>
        </p:nvSpPr>
        <p:spPr bwMode="auto">
          <a:xfrm>
            <a:off x="699611" y="5953594"/>
            <a:ext cx="10561003"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zh-CN" altLang="en-US" b="0" dirty="0">
                <a:latin typeface="Myriad Pro" panose="020B0503030403020204" pitchFamily="34" charset="0"/>
                <a:ea typeface="Songti SC" panose="02010600040101010101" pitchFamily="2" charset="-122"/>
              </a:rPr>
              <a:t>二极管、三极管和</a:t>
            </a:r>
            <a:r>
              <a:rPr lang="en-US" altLang="zh-CN" b="0" dirty="0">
                <a:latin typeface="Myriad Pro" panose="020B0503030403020204" pitchFamily="34" charset="0"/>
                <a:ea typeface="Songti SC" panose="02010600040101010101" pitchFamily="2" charset="-122"/>
              </a:rPr>
              <a:t>MOS</a:t>
            </a:r>
            <a:r>
              <a:rPr lang="zh-CN" altLang="en-US" b="0" dirty="0">
                <a:latin typeface="Myriad Pro" panose="020B0503030403020204" pitchFamily="34" charset="0"/>
                <a:ea typeface="Songti SC" panose="02010600040101010101" pitchFamily="2" charset="-122"/>
              </a:rPr>
              <a:t>管，是构成这种电子开关的基本开关元件</a:t>
            </a:r>
          </a:p>
        </p:txBody>
      </p:sp>
      <p:sp>
        <p:nvSpPr>
          <p:cNvPr id="5" name="灯片编号占位符 4">
            <a:extLst>
              <a:ext uri="{FF2B5EF4-FFF2-40B4-BE49-F238E27FC236}">
                <a16:creationId xmlns:a16="http://schemas.microsoft.com/office/drawing/2014/main" id="{65B8FD6F-57FA-23D7-E60A-72F55453DFC8}"/>
              </a:ext>
            </a:extLst>
          </p:cNvPr>
          <p:cNvSpPr>
            <a:spLocks noGrp="1"/>
          </p:cNvSpPr>
          <p:nvPr>
            <p:ph type="sldNum" sz="quarter" idx="12"/>
          </p:nvPr>
        </p:nvSpPr>
        <p:spPr/>
        <p:txBody>
          <a:bodyPr/>
          <a:lstStyle/>
          <a:p>
            <a:fld id="{392CBAA0-59E6-204E-8F03-85E5040D48B8}" type="slidenum">
              <a:rPr kumimoji="1" lang="zh-CN" altLang="en-US" smtClean="0"/>
              <a:t>3</a:t>
            </a:fld>
            <a:r>
              <a:rPr kumimoji="1" lang="en-US" altLang="zh-CN"/>
              <a:t>/132</a:t>
            </a:r>
            <a:endParaRPr kumimoji="1" lang="zh-CN" altLang="en-US" dirty="0"/>
          </a:p>
        </p:txBody>
      </p:sp>
    </p:spTree>
    <p:extLst>
      <p:ext uri="{BB962C8B-B14F-4D97-AF65-F5344CB8AC3E}">
        <p14:creationId xmlns:p14="http://schemas.microsoft.com/office/powerpoint/2010/main" val="331184428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44"/>
                                        </p:tgtEl>
                                        <p:attrNameLst>
                                          <p:attrName>style.visibility</p:attrName>
                                        </p:attrNameLst>
                                      </p:cBhvr>
                                      <p:to>
                                        <p:strVal val="visible"/>
                                      </p:to>
                                    </p:set>
                                    <p:animEffect transition="in" filter="blinds(horizontal)">
                                      <p:cBhvr>
                                        <p:cTn id="7" dur="500"/>
                                        <p:tgtEl>
                                          <p:spTgt spid="44"/>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grpId="0" nodeType="clickEffect">
                                  <p:stCondLst>
                                    <p:cond delay="0"/>
                                  </p:stCondLst>
                                  <p:iterate type="lt">
                                    <p:tmPct val="100000"/>
                                  </p:iterate>
                                  <p:childTnLst>
                                    <p:set>
                                      <p:cBhvr>
                                        <p:cTn id="11" dur="1" fill="hold">
                                          <p:stCondLst>
                                            <p:cond delay="0"/>
                                          </p:stCondLst>
                                        </p:cTn>
                                        <p:tgtEl>
                                          <p:spTgt spid="45"/>
                                        </p:tgtEl>
                                        <p:attrNameLst>
                                          <p:attrName>style.visibility</p:attrName>
                                        </p:attrNameLst>
                                      </p:cBhvr>
                                      <p:to>
                                        <p:strVal val="visible"/>
                                      </p:to>
                                    </p:set>
                                    <p:animEffect transition="in" filter="wipe(left)">
                                      <p:cBhvr>
                                        <p:cTn id="12" dur="75"/>
                                        <p:tgtEl>
                                          <p:spTgt spid="45"/>
                                        </p:tgtEl>
                                      </p:cBhvr>
                                    </p:animEffect>
                                  </p:childTnLst>
                                </p:cTn>
                              </p:par>
                            </p:childTnLst>
                          </p:cTn>
                        </p:par>
                      </p:childTnLst>
                    </p:cTn>
                  </p:par>
                  <p:par>
                    <p:cTn id="13" fill="hold">
                      <p:stCondLst>
                        <p:cond delay="indefinite"/>
                      </p:stCondLst>
                      <p:childTnLst>
                        <p:par>
                          <p:cTn id="14" fill="hold">
                            <p:stCondLst>
                              <p:cond delay="0"/>
                            </p:stCondLst>
                            <p:childTnLst>
                              <p:par>
                                <p:cTn id="15" presetID="3" presetClass="entr" presetSubtype="10" fill="hold" grpId="0" nodeType="clickEffect">
                                  <p:stCondLst>
                                    <p:cond delay="0"/>
                                  </p:stCondLst>
                                  <p:childTnLst>
                                    <p:set>
                                      <p:cBhvr>
                                        <p:cTn id="16" dur="1" fill="hold">
                                          <p:stCondLst>
                                            <p:cond delay="0"/>
                                          </p:stCondLst>
                                        </p:cTn>
                                        <p:tgtEl>
                                          <p:spTgt spid="46"/>
                                        </p:tgtEl>
                                        <p:attrNameLst>
                                          <p:attrName>style.visibility</p:attrName>
                                        </p:attrNameLst>
                                      </p:cBhvr>
                                      <p:to>
                                        <p:strVal val="visible"/>
                                      </p:to>
                                    </p:set>
                                    <p:animEffect transition="in" filter="blinds(horizontal)">
                                      <p:cBhvr>
                                        <p:cTn id="17" dur="500"/>
                                        <p:tgtEl>
                                          <p:spTgt spid="46"/>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8" fill="hold" grpId="0" nodeType="clickEffect">
                                  <p:stCondLst>
                                    <p:cond delay="0"/>
                                  </p:stCondLst>
                                  <p:iterate type="lt">
                                    <p:tmPct val="100000"/>
                                  </p:iterate>
                                  <p:childTnLst>
                                    <p:set>
                                      <p:cBhvr>
                                        <p:cTn id="21" dur="1" fill="hold">
                                          <p:stCondLst>
                                            <p:cond delay="0"/>
                                          </p:stCondLst>
                                        </p:cTn>
                                        <p:tgtEl>
                                          <p:spTgt spid="47"/>
                                        </p:tgtEl>
                                        <p:attrNameLst>
                                          <p:attrName>style.visibility</p:attrName>
                                        </p:attrNameLst>
                                      </p:cBhvr>
                                      <p:to>
                                        <p:strVal val="visible"/>
                                      </p:to>
                                    </p:set>
                                    <p:animEffect transition="in" filter="wipe(left)">
                                      <p:cBhvr>
                                        <p:cTn id="22" dur="75"/>
                                        <p:tgtEl>
                                          <p:spTgt spid="47"/>
                                        </p:tgtEl>
                                      </p:cBhvr>
                                    </p:animEffect>
                                  </p:childTnLst>
                                </p:cTn>
                              </p:par>
                            </p:childTnLst>
                          </p:cTn>
                        </p:par>
                      </p:childTnLst>
                    </p:cTn>
                  </p:par>
                  <p:par>
                    <p:cTn id="23" fill="hold">
                      <p:stCondLst>
                        <p:cond delay="indefinite"/>
                      </p:stCondLst>
                      <p:childTnLst>
                        <p:par>
                          <p:cTn id="24" fill="hold">
                            <p:stCondLst>
                              <p:cond delay="0"/>
                            </p:stCondLst>
                            <p:childTnLst>
                              <p:par>
                                <p:cTn id="25" presetID="17" presetClass="entr" presetSubtype="1" fill="hold" nodeType="clickEffect">
                                  <p:stCondLst>
                                    <p:cond delay="0"/>
                                  </p:stCondLst>
                                  <p:childTnLst>
                                    <p:set>
                                      <p:cBhvr>
                                        <p:cTn id="26" dur="1" fill="hold">
                                          <p:stCondLst>
                                            <p:cond delay="0"/>
                                          </p:stCondLst>
                                        </p:cTn>
                                        <p:tgtEl>
                                          <p:spTgt spid="48"/>
                                        </p:tgtEl>
                                        <p:attrNameLst>
                                          <p:attrName>style.visibility</p:attrName>
                                        </p:attrNameLst>
                                      </p:cBhvr>
                                      <p:to>
                                        <p:strVal val="visible"/>
                                      </p:to>
                                    </p:set>
                                    <p:anim calcmode="lin" valueType="num">
                                      <p:cBhvr>
                                        <p:cTn id="27" dur="500" fill="hold"/>
                                        <p:tgtEl>
                                          <p:spTgt spid="48"/>
                                        </p:tgtEl>
                                        <p:attrNameLst>
                                          <p:attrName>ppt_x</p:attrName>
                                        </p:attrNameLst>
                                      </p:cBhvr>
                                      <p:tavLst>
                                        <p:tav tm="0">
                                          <p:val>
                                            <p:strVal val="#ppt_x"/>
                                          </p:val>
                                        </p:tav>
                                        <p:tav tm="100000">
                                          <p:val>
                                            <p:strVal val="#ppt_x"/>
                                          </p:val>
                                        </p:tav>
                                      </p:tavLst>
                                    </p:anim>
                                    <p:anim calcmode="lin" valueType="num">
                                      <p:cBhvr>
                                        <p:cTn id="28" dur="500" fill="hold"/>
                                        <p:tgtEl>
                                          <p:spTgt spid="48"/>
                                        </p:tgtEl>
                                        <p:attrNameLst>
                                          <p:attrName>ppt_y</p:attrName>
                                        </p:attrNameLst>
                                      </p:cBhvr>
                                      <p:tavLst>
                                        <p:tav tm="0">
                                          <p:val>
                                            <p:strVal val="#ppt_y-#ppt_h/2"/>
                                          </p:val>
                                        </p:tav>
                                        <p:tav tm="100000">
                                          <p:val>
                                            <p:strVal val="#ppt_y"/>
                                          </p:val>
                                        </p:tav>
                                      </p:tavLst>
                                    </p:anim>
                                    <p:anim calcmode="lin" valueType="num">
                                      <p:cBhvr>
                                        <p:cTn id="29" dur="500" fill="hold"/>
                                        <p:tgtEl>
                                          <p:spTgt spid="48"/>
                                        </p:tgtEl>
                                        <p:attrNameLst>
                                          <p:attrName>ppt_w</p:attrName>
                                        </p:attrNameLst>
                                      </p:cBhvr>
                                      <p:tavLst>
                                        <p:tav tm="0">
                                          <p:val>
                                            <p:strVal val="#ppt_w"/>
                                          </p:val>
                                        </p:tav>
                                        <p:tav tm="100000">
                                          <p:val>
                                            <p:strVal val="#ppt_w"/>
                                          </p:val>
                                        </p:tav>
                                      </p:tavLst>
                                    </p:anim>
                                    <p:anim calcmode="lin" valueType="num">
                                      <p:cBhvr>
                                        <p:cTn id="30" dur="500" fill="hold"/>
                                        <p:tgtEl>
                                          <p:spTgt spid="48"/>
                                        </p:tgtEl>
                                        <p:attrNameLst>
                                          <p:attrName>ppt_h</p:attrName>
                                        </p:attrNameLst>
                                      </p:cBhvr>
                                      <p:tavLst>
                                        <p:tav tm="0">
                                          <p:val>
                                            <p:fltVal val="0"/>
                                          </p:val>
                                        </p:tav>
                                        <p:tav tm="100000">
                                          <p:val>
                                            <p:strVal val="#ppt_h"/>
                                          </p:val>
                                        </p:tav>
                                      </p:tavLst>
                                    </p:anim>
                                  </p:childTnLst>
                                </p:cTn>
                              </p:par>
                            </p:childTnLst>
                          </p:cTn>
                        </p:par>
                      </p:childTnLst>
                    </p:cTn>
                  </p:par>
                  <p:par>
                    <p:cTn id="31" fill="hold">
                      <p:stCondLst>
                        <p:cond delay="indefinite"/>
                      </p:stCondLst>
                      <p:childTnLst>
                        <p:par>
                          <p:cTn id="32" fill="hold">
                            <p:stCondLst>
                              <p:cond delay="0"/>
                            </p:stCondLst>
                            <p:childTnLst>
                              <p:par>
                                <p:cTn id="33" presetID="17" presetClass="entr" presetSubtype="8" fill="hold" nodeType="clickEffect">
                                  <p:stCondLst>
                                    <p:cond delay="0"/>
                                  </p:stCondLst>
                                  <p:childTnLst>
                                    <p:set>
                                      <p:cBhvr>
                                        <p:cTn id="34" dur="1" fill="hold">
                                          <p:stCondLst>
                                            <p:cond delay="0"/>
                                          </p:stCondLst>
                                        </p:cTn>
                                        <p:tgtEl>
                                          <p:spTgt spid="30"/>
                                        </p:tgtEl>
                                        <p:attrNameLst>
                                          <p:attrName>style.visibility</p:attrName>
                                        </p:attrNameLst>
                                      </p:cBhvr>
                                      <p:to>
                                        <p:strVal val="visible"/>
                                      </p:to>
                                    </p:set>
                                    <p:anim calcmode="lin" valueType="num">
                                      <p:cBhvr>
                                        <p:cTn id="35" dur="500" fill="hold"/>
                                        <p:tgtEl>
                                          <p:spTgt spid="30"/>
                                        </p:tgtEl>
                                        <p:attrNameLst>
                                          <p:attrName>ppt_x</p:attrName>
                                        </p:attrNameLst>
                                      </p:cBhvr>
                                      <p:tavLst>
                                        <p:tav tm="0">
                                          <p:val>
                                            <p:strVal val="#ppt_x-#ppt_w/2"/>
                                          </p:val>
                                        </p:tav>
                                        <p:tav tm="100000">
                                          <p:val>
                                            <p:strVal val="#ppt_x"/>
                                          </p:val>
                                        </p:tav>
                                      </p:tavLst>
                                    </p:anim>
                                    <p:anim calcmode="lin" valueType="num">
                                      <p:cBhvr>
                                        <p:cTn id="36" dur="500" fill="hold"/>
                                        <p:tgtEl>
                                          <p:spTgt spid="30"/>
                                        </p:tgtEl>
                                        <p:attrNameLst>
                                          <p:attrName>ppt_y</p:attrName>
                                        </p:attrNameLst>
                                      </p:cBhvr>
                                      <p:tavLst>
                                        <p:tav tm="0">
                                          <p:val>
                                            <p:strVal val="#ppt_y"/>
                                          </p:val>
                                        </p:tav>
                                        <p:tav tm="100000">
                                          <p:val>
                                            <p:strVal val="#ppt_y"/>
                                          </p:val>
                                        </p:tav>
                                      </p:tavLst>
                                    </p:anim>
                                    <p:anim calcmode="lin" valueType="num">
                                      <p:cBhvr>
                                        <p:cTn id="37" dur="500" fill="hold"/>
                                        <p:tgtEl>
                                          <p:spTgt spid="30"/>
                                        </p:tgtEl>
                                        <p:attrNameLst>
                                          <p:attrName>ppt_w</p:attrName>
                                        </p:attrNameLst>
                                      </p:cBhvr>
                                      <p:tavLst>
                                        <p:tav tm="0">
                                          <p:val>
                                            <p:fltVal val="0"/>
                                          </p:val>
                                        </p:tav>
                                        <p:tav tm="100000">
                                          <p:val>
                                            <p:strVal val="#ppt_w"/>
                                          </p:val>
                                        </p:tav>
                                      </p:tavLst>
                                    </p:anim>
                                    <p:anim calcmode="lin" valueType="num">
                                      <p:cBhvr>
                                        <p:cTn id="38" dur="500" fill="hold"/>
                                        <p:tgtEl>
                                          <p:spTgt spid="30"/>
                                        </p:tgtEl>
                                        <p:attrNameLst>
                                          <p:attrName>ppt_h</p:attrName>
                                        </p:attrNameLst>
                                      </p:cBhvr>
                                      <p:tavLst>
                                        <p:tav tm="0">
                                          <p:val>
                                            <p:strVal val="#ppt_h"/>
                                          </p:val>
                                        </p:tav>
                                        <p:tav tm="100000">
                                          <p:val>
                                            <p:strVal val="#ppt_h"/>
                                          </p:val>
                                        </p:tav>
                                      </p:tavLst>
                                    </p:anim>
                                  </p:childTnLst>
                                </p:cTn>
                              </p:par>
                            </p:childTnLst>
                          </p:cTn>
                        </p:par>
                      </p:childTnLst>
                    </p:cTn>
                  </p:par>
                  <p:par>
                    <p:cTn id="39" fill="hold">
                      <p:stCondLst>
                        <p:cond delay="indefinite"/>
                      </p:stCondLst>
                      <p:childTnLst>
                        <p:par>
                          <p:cTn id="40" fill="hold">
                            <p:stCondLst>
                              <p:cond delay="0"/>
                            </p:stCondLst>
                            <p:childTnLst>
                              <p:par>
                                <p:cTn id="41" presetID="22" presetClass="entr" presetSubtype="8" fill="hold" nodeType="clickEffect">
                                  <p:stCondLst>
                                    <p:cond delay="0"/>
                                  </p:stCondLst>
                                  <p:childTnLst>
                                    <p:set>
                                      <p:cBhvr>
                                        <p:cTn id="42" dur="1" fill="hold">
                                          <p:stCondLst>
                                            <p:cond delay="0"/>
                                          </p:stCondLst>
                                        </p:cTn>
                                        <p:tgtEl>
                                          <p:spTgt spid="95"/>
                                        </p:tgtEl>
                                        <p:attrNameLst>
                                          <p:attrName>style.visibility</p:attrName>
                                        </p:attrNameLst>
                                      </p:cBhvr>
                                      <p:to>
                                        <p:strVal val="visible"/>
                                      </p:to>
                                    </p:set>
                                    <p:animEffect transition="in" filter="wipe(left)">
                                      <p:cBhvr>
                                        <p:cTn id="43" dur="500"/>
                                        <p:tgtEl>
                                          <p:spTgt spid="95"/>
                                        </p:tgtEl>
                                      </p:cBhvr>
                                    </p:animEffect>
                                  </p:childTnLst>
                                </p:cTn>
                              </p:par>
                            </p:childTnLst>
                          </p:cTn>
                        </p:par>
                      </p:childTnLst>
                    </p:cTn>
                  </p:par>
                  <p:par>
                    <p:cTn id="44" fill="hold">
                      <p:stCondLst>
                        <p:cond delay="indefinite"/>
                      </p:stCondLst>
                      <p:childTnLst>
                        <p:par>
                          <p:cTn id="45" fill="hold">
                            <p:stCondLst>
                              <p:cond delay="0"/>
                            </p:stCondLst>
                            <p:childTnLst>
                              <p:par>
                                <p:cTn id="46" presetID="22" presetClass="entr" presetSubtype="8" fill="hold" grpId="0" nodeType="clickEffect">
                                  <p:stCondLst>
                                    <p:cond delay="0"/>
                                  </p:stCondLst>
                                  <p:iterate type="wd">
                                    <p:tmPct val="100000"/>
                                  </p:iterate>
                                  <p:childTnLst>
                                    <p:set>
                                      <p:cBhvr>
                                        <p:cTn id="47" dur="1" fill="hold">
                                          <p:stCondLst>
                                            <p:cond delay="0"/>
                                          </p:stCondLst>
                                        </p:cTn>
                                        <p:tgtEl>
                                          <p:spTgt spid="38"/>
                                        </p:tgtEl>
                                        <p:attrNameLst>
                                          <p:attrName>style.visibility</p:attrName>
                                        </p:attrNameLst>
                                      </p:cBhvr>
                                      <p:to>
                                        <p:strVal val="visible"/>
                                      </p:to>
                                    </p:set>
                                    <p:animEffect transition="in" filter="wipe(left)">
                                      <p:cBhvr>
                                        <p:cTn id="48" dur="300"/>
                                        <p:tgtEl>
                                          <p:spTgt spid="38"/>
                                        </p:tgtEl>
                                      </p:cBhvr>
                                    </p:animEffect>
                                  </p:childTnLst>
                                </p:cTn>
                              </p:par>
                            </p:childTnLst>
                          </p:cTn>
                        </p:par>
                        <p:par>
                          <p:cTn id="49" fill="hold">
                            <p:stCondLst>
                              <p:cond delay="900"/>
                            </p:stCondLst>
                            <p:childTnLst>
                              <p:par>
                                <p:cTn id="50" presetID="22" presetClass="entr" presetSubtype="8" fill="hold" grpId="0" nodeType="afterEffect">
                                  <p:stCondLst>
                                    <p:cond delay="1000"/>
                                  </p:stCondLst>
                                  <p:iterate type="wd">
                                    <p:tmPct val="100000"/>
                                  </p:iterate>
                                  <p:childTnLst>
                                    <p:set>
                                      <p:cBhvr>
                                        <p:cTn id="51" dur="1" fill="hold">
                                          <p:stCondLst>
                                            <p:cond delay="0"/>
                                          </p:stCondLst>
                                        </p:cTn>
                                        <p:tgtEl>
                                          <p:spTgt spid="40"/>
                                        </p:tgtEl>
                                        <p:attrNameLst>
                                          <p:attrName>style.visibility</p:attrName>
                                        </p:attrNameLst>
                                      </p:cBhvr>
                                      <p:to>
                                        <p:strVal val="visible"/>
                                      </p:to>
                                    </p:set>
                                    <p:animEffect transition="in" filter="wipe(left)">
                                      <p:cBhvr>
                                        <p:cTn id="52" dur="300"/>
                                        <p:tgtEl>
                                          <p:spTgt spid="40"/>
                                        </p:tgtEl>
                                      </p:cBhvr>
                                    </p:animEffect>
                                  </p:childTnLst>
                                </p:cTn>
                              </p:par>
                            </p:childTnLst>
                          </p:cTn>
                        </p:par>
                        <p:par>
                          <p:cTn id="53" fill="hold">
                            <p:stCondLst>
                              <p:cond delay="2200"/>
                            </p:stCondLst>
                            <p:childTnLst>
                              <p:par>
                                <p:cTn id="54" presetID="22" presetClass="entr" presetSubtype="8" fill="hold" grpId="0" nodeType="afterEffect">
                                  <p:stCondLst>
                                    <p:cond delay="1000"/>
                                  </p:stCondLst>
                                  <p:iterate type="wd">
                                    <p:tmPct val="100000"/>
                                  </p:iterate>
                                  <p:childTnLst>
                                    <p:set>
                                      <p:cBhvr>
                                        <p:cTn id="55" dur="1" fill="hold">
                                          <p:stCondLst>
                                            <p:cond delay="0"/>
                                          </p:stCondLst>
                                        </p:cTn>
                                        <p:tgtEl>
                                          <p:spTgt spid="42"/>
                                        </p:tgtEl>
                                        <p:attrNameLst>
                                          <p:attrName>style.visibility</p:attrName>
                                        </p:attrNameLst>
                                      </p:cBhvr>
                                      <p:to>
                                        <p:strVal val="visible"/>
                                      </p:to>
                                    </p:set>
                                    <p:animEffect transition="in" filter="wipe(left)">
                                      <p:cBhvr>
                                        <p:cTn id="56" dur="300"/>
                                        <p:tgtEl>
                                          <p:spTgt spid="42"/>
                                        </p:tgtEl>
                                      </p:cBhvr>
                                    </p:animEffect>
                                  </p:childTnLst>
                                </p:cTn>
                              </p:par>
                            </p:childTnLst>
                          </p:cTn>
                        </p:par>
                        <p:par>
                          <p:cTn id="57" fill="hold">
                            <p:stCondLst>
                              <p:cond delay="4700"/>
                            </p:stCondLst>
                            <p:childTnLst>
                              <p:par>
                                <p:cTn id="58" presetID="22" presetClass="entr" presetSubtype="8" fill="hold" grpId="0" nodeType="afterEffect">
                                  <p:stCondLst>
                                    <p:cond delay="1000"/>
                                  </p:stCondLst>
                                  <p:iterate type="wd">
                                    <p:tmPct val="100000"/>
                                  </p:iterate>
                                  <p:childTnLst>
                                    <p:set>
                                      <p:cBhvr>
                                        <p:cTn id="59" dur="1" fill="hold">
                                          <p:stCondLst>
                                            <p:cond delay="0"/>
                                          </p:stCondLst>
                                        </p:cTn>
                                        <p:tgtEl>
                                          <p:spTgt spid="100"/>
                                        </p:tgtEl>
                                        <p:attrNameLst>
                                          <p:attrName>style.visibility</p:attrName>
                                        </p:attrNameLst>
                                      </p:cBhvr>
                                      <p:to>
                                        <p:strVal val="visible"/>
                                      </p:to>
                                    </p:set>
                                    <p:animEffect transition="in" filter="wipe(left)">
                                      <p:cBhvr>
                                        <p:cTn id="60" dur="300"/>
                                        <p:tgtEl>
                                          <p:spTgt spid="100"/>
                                        </p:tgtEl>
                                      </p:cBhvr>
                                    </p:animEffect>
                                  </p:childTnLst>
                                </p:cTn>
                              </p:par>
                            </p:childTnLst>
                          </p:cTn>
                        </p:par>
                      </p:childTnLst>
                    </p:cTn>
                  </p:par>
                  <p:par>
                    <p:cTn id="61" fill="hold">
                      <p:stCondLst>
                        <p:cond delay="indefinite"/>
                      </p:stCondLst>
                      <p:childTnLst>
                        <p:par>
                          <p:cTn id="62" fill="hold">
                            <p:stCondLst>
                              <p:cond delay="0"/>
                            </p:stCondLst>
                            <p:childTnLst>
                              <p:par>
                                <p:cTn id="63" presetID="22" presetClass="entr" presetSubtype="8" fill="hold" grpId="0" nodeType="clickEffect">
                                  <p:stCondLst>
                                    <p:cond delay="0"/>
                                  </p:stCondLst>
                                  <p:iterate type="wd">
                                    <p:tmPct val="100000"/>
                                  </p:iterate>
                                  <p:childTnLst>
                                    <p:set>
                                      <p:cBhvr>
                                        <p:cTn id="64" dur="1" fill="hold">
                                          <p:stCondLst>
                                            <p:cond delay="0"/>
                                          </p:stCondLst>
                                        </p:cTn>
                                        <p:tgtEl>
                                          <p:spTgt spid="39"/>
                                        </p:tgtEl>
                                        <p:attrNameLst>
                                          <p:attrName>style.visibility</p:attrName>
                                        </p:attrNameLst>
                                      </p:cBhvr>
                                      <p:to>
                                        <p:strVal val="visible"/>
                                      </p:to>
                                    </p:set>
                                    <p:animEffect transition="in" filter="wipe(left)">
                                      <p:cBhvr>
                                        <p:cTn id="65" dur="300"/>
                                        <p:tgtEl>
                                          <p:spTgt spid="39"/>
                                        </p:tgtEl>
                                      </p:cBhvr>
                                    </p:animEffect>
                                  </p:childTnLst>
                                </p:cTn>
                              </p:par>
                            </p:childTnLst>
                          </p:cTn>
                        </p:par>
                        <p:par>
                          <p:cTn id="66" fill="hold">
                            <p:stCondLst>
                              <p:cond delay="900"/>
                            </p:stCondLst>
                            <p:childTnLst>
                              <p:par>
                                <p:cTn id="67" presetID="22" presetClass="entr" presetSubtype="8" fill="hold" grpId="0" nodeType="afterEffect">
                                  <p:stCondLst>
                                    <p:cond delay="1000"/>
                                  </p:stCondLst>
                                  <p:iterate type="wd">
                                    <p:tmPct val="100000"/>
                                  </p:iterate>
                                  <p:childTnLst>
                                    <p:set>
                                      <p:cBhvr>
                                        <p:cTn id="68" dur="1" fill="hold">
                                          <p:stCondLst>
                                            <p:cond delay="0"/>
                                          </p:stCondLst>
                                        </p:cTn>
                                        <p:tgtEl>
                                          <p:spTgt spid="41"/>
                                        </p:tgtEl>
                                        <p:attrNameLst>
                                          <p:attrName>style.visibility</p:attrName>
                                        </p:attrNameLst>
                                      </p:cBhvr>
                                      <p:to>
                                        <p:strVal val="visible"/>
                                      </p:to>
                                    </p:set>
                                    <p:animEffect transition="in" filter="wipe(left)">
                                      <p:cBhvr>
                                        <p:cTn id="69" dur="300"/>
                                        <p:tgtEl>
                                          <p:spTgt spid="41"/>
                                        </p:tgtEl>
                                      </p:cBhvr>
                                    </p:animEffect>
                                  </p:childTnLst>
                                </p:cTn>
                              </p:par>
                            </p:childTnLst>
                          </p:cTn>
                        </p:par>
                        <p:par>
                          <p:cTn id="70" fill="hold">
                            <p:stCondLst>
                              <p:cond delay="2200"/>
                            </p:stCondLst>
                            <p:childTnLst>
                              <p:par>
                                <p:cTn id="71" presetID="9" presetClass="entr" presetSubtype="0" fill="hold" nodeType="afterEffect">
                                  <p:stCondLst>
                                    <p:cond delay="2000"/>
                                  </p:stCondLst>
                                  <p:childTnLst>
                                    <p:set>
                                      <p:cBhvr>
                                        <p:cTn id="72" dur="1" fill="hold">
                                          <p:stCondLst>
                                            <p:cond delay="0"/>
                                          </p:stCondLst>
                                        </p:cTn>
                                        <p:tgtEl>
                                          <p:spTgt spid="71"/>
                                        </p:tgtEl>
                                        <p:attrNameLst>
                                          <p:attrName>style.visibility</p:attrName>
                                        </p:attrNameLst>
                                      </p:cBhvr>
                                      <p:to>
                                        <p:strVal val="visible"/>
                                      </p:to>
                                    </p:set>
                                    <p:animEffect transition="in" filter="dissolve">
                                      <p:cBhvr>
                                        <p:cTn id="73" dur="500"/>
                                        <p:tgtEl>
                                          <p:spTgt spid="71"/>
                                        </p:tgtEl>
                                      </p:cBhvr>
                                    </p:animEffect>
                                  </p:childTnLst>
                                </p:cTn>
                              </p:par>
                            </p:childTnLst>
                          </p:cTn>
                        </p:par>
                        <p:par>
                          <p:cTn id="74" fill="hold">
                            <p:stCondLst>
                              <p:cond delay="4700"/>
                            </p:stCondLst>
                            <p:childTnLst>
                              <p:par>
                                <p:cTn id="75" presetID="22" presetClass="entr" presetSubtype="8" fill="hold" grpId="0" nodeType="afterEffect">
                                  <p:stCondLst>
                                    <p:cond delay="1000"/>
                                  </p:stCondLst>
                                  <p:iterate type="wd">
                                    <p:tmPct val="100000"/>
                                  </p:iterate>
                                  <p:childTnLst>
                                    <p:set>
                                      <p:cBhvr>
                                        <p:cTn id="76" dur="1" fill="hold">
                                          <p:stCondLst>
                                            <p:cond delay="0"/>
                                          </p:stCondLst>
                                        </p:cTn>
                                        <p:tgtEl>
                                          <p:spTgt spid="43"/>
                                        </p:tgtEl>
                                        <p:attrNameLst>
                                          <p:attrName>style.visibility</p:attrName>
                                        </p:attrNameLst>
                                      </p:cBhvr>
                                      <p:to>
                                        <p:strVal val="visible"/>
                                      </p:to>
                                    </p:set>
                                    <p:animEffect transition="in" filter="wipe(left)">
                                      <p:cBhvr>
                                        <p:cTn id="77" dur="300"/>
                                        <p:tgtEl>
                                          <p:spTgt spid="43"/>
                                        </p:tgtEl>
                                      </p:cBhvr>
                                    </p:animEffect>
                                  </p:childTnLst>
                                </p:cTn>
                              </p:par>
                            </p:childTnLst>
                          </p:cTn>
                        </p:par>
                        <p:par>
                          <p:cTn id="78" fill="hold">
                            <p:stCondLst>
                              <p:cond delay="7200"/>
                            </p:stCondLst>
                            <p:childTnLst>
                              <p:par>
                                <p:cTn id="79" presetID="22" presetClass="entr" presetSubtype="8" fill="hold" grpId="0" nodeType="afterEffect">
                                  <p:stCondLst>
                                    <p:cond delay="1000"/>
                                  </p:stCondLst>
                                  <p:iterate type="wd">
                                    <p:tmPct val="100000"/>
                                  </p:iterate>
                                  <p:childTnLst>
                                    <p:set>
                                      <p:cBhvr>
                                        <p:cTn id="80" dur="1" fill="hold">
                                          <p:stCondLst>
                                            <p:cond delay="0"/>
                                          </p:stCondLst>
                                        </p:cTn>
                                        <p:tgtEl>
                                          <p:spTgt spid="101"/>
                                        </p:tgtEl>
                                        <p:attrNameLst>
                                          <p:attrName>style.visibility</p:attrName>
                                        </p:attrNameLst>
                                      </p:cBhvr>
                                      <p:to>
                                        <p:strVal val="visible"/>
                                      </p:to>
                                    </p:set>
                                    <p:animEffect transition="in" filter="wipe(left)">
                                      <p:cBhvr>
                                        <p:cTn id="81" dur="300"/>
                                        <p:tgtEl>
                                          <p:spTgt spid="101"/>
                                        </p:tgtEl>
                                      </p:cBhvr>
                                    </p:animEffect>
                                  </p:childTnLst>
                                </p:cTn>
                              </p:par>
                            </p:childTnLst>
                          </p:cTn>
                        </p:par>
                        <p:par>
                          <p:cTn id="82" fill="hold">
                            <p:stCondLst>
                              <p:cond delay="8500"/>
                            </p:stCondLst>
                            <p:childTnLst>
                              <p:par>
                                <p:cTn id="83" presetID="22" presetClass="entr" presetSubtype="8" fill="hold" grpId="0" nodeType="afterEffect">
                                  <p:stCondLst>
                                    <p:cond delay="2000"/>
                                  </p:stCondLst>
                                  <p:iterate type="wd">
                                    <p:tmPct val="100000"/>
                                  </p:iterate>
                                  <p:childTnLst>
                                    <p:set>
                                      <p:cBhvr>
                                        <p:cTn id="84" dur="1" fill="hold">
                                          <p:stCondLst>
                                            <p:cond delay="0"/>
                                          </p:stCondLst>
                                        </p:cTn>
                                        <p:tgtEl>
                                          <p:spTgt spid="102"/>
                                        </p:tgtEl>
                                        <p:attrNameLst>
                                          <p:attrName>style.visibility</p:attrName>
                                        </p:attrNameLst>
                                      </p:cBhvr>
                                      <p:to>
                                        <p:strVal val="visible"/>
                                      </p:to>
                                    </p:set>
                                    <p:animEffect transition="in" filter="wipe(left)">
                                      <p:cBhvr>
                                        <p:cTn id="85" dur="300"/>
                                        <p:tgtEl>
                                          <p:spTgt spid="102"/>
                                        </p:tgtEl>
                                      </p:cBhvr>
                                    </p:animEffect>
                                  </p:childTnLst>
                                </p:cTn>
                              </p:par>
                            </p:childTnLst>
                          </p:cTn>
                        </p:par>
                        <p:par>
                          <p:cTn id="86" fill="hold">
                            <p:stCondLst>
                              <p:cond delay="10800"/>
                            </p:stCondLst>
                            <p:childTnLst>
                              <p:par>
                                <p:cTn id="87" presetID="22" presetClass="entr" presetSubtype="8" fill="hold" grpId="0" nodeType="afterEffect">
                                  <p:stCondLst>
                                    <p:cond delay="1000"/>
                                  </p:stCondLst>
                                  <p:iterate type="wd">
                                    <p:tmPct val="100000"/>
                                  </p:iterate>
                                  <p:childTnLst>
                                    <p:set>
                                      <p:cBhvr>
                                        <p:cTn id="88" dur="1" fill="hold">
                                          <p:stCondLst>
                                            <p:cond delay="0"/>
                                          </p:stCondLst>
                                        </p:cTn>
                                        <p:tgtEl>
                                          <p:spTgt spid="103"/>
                                        </p:tgtEl>
                                        <p:attrNameLst>
                                          <p:attrName>style.visibility</p:attrName>
                                        </p:attrNameLst>
                                      </p:cBhvr>
                                      <p:to>
                                        <p:strVal val="visible"/>
                                      </p:to>
                                    </p:set>
                                    <p:animEffect transition="in" filter="wipe(left)">
                                      <p:cBhvr>
                                        <p:cTn id="89" dur="300"/>
                                        <p:tgtEl>
                                          <p:spTgt spid="103"/>
                                        </p:tgtEl>
                                      </p:cBhvr>
                                    </p:animEffect>
                                  </p:childTnLst>
                                </p:cTn>
                              </p:par>
                            </p:childTnLst>
                          </p:cTn>
                        </p:par>
                      </p:childTnLst>
                    </p:cTn>
                  </p:par>
                  <p:par>
                    <p:cTn id="90" fill="hold">
                      <p:stCondLst>
                        <p:cond delay="indefinite"/>
                      </p:stCondLst>
                      <p:childTnLst>
                        <p:par>
                          <p:cTn id="91" fill="hold">
                            <p:stCondLst>
                              <p:cond delay="0"/>
                            </p:stCondLst>
                            <p:childTnLst>
                              <p:par>
                                <p:cTn id="92" presetID="22" presetClass="entr" presetSubtype="8" fill="hold" grpId="0" nodeType="clickEffect">
                                  <p:stCondLst>
                                    <p:cond delay="0"/>
                                  </p:stCondLst>
                                  <p:iterate type="lt">
                                    <p:tmPct val="100000"/>
                                  </p:iterate>
                                  <p:childTnLst>
                                    <p:set>
                                      <p:cBhvr>
                                        <p:cTn id="93" dur="1" fill="hold">
                                          <p:stCondLst>
                                            <p:cond delay="0"/>
                                          </p:stCondLst>
                                        </p:cTn>
                                        <p:tgtEl>
                                          <p:spTgt spid="104">
                                            <p:txEl>
                                              <p:pRg st="0" end="0"/>
                                            </p:txEl>
                                          </p:spTgt>
                                        </p:tgtEl>
                                        <p:attrNameLst>
                                          <p:attrName>style.visibility</p:attrName>
                                        </p:attrNameLst>
                                      </p:cBhvr>
                                      <p:to>
                                        <p:strVal val="visible"/>
                                      </p:to>
                                    </p:set>
                                    <p:animEffect transition="in" filter="wipe(left)">
                                      <p:cBhvr>
                                        <p:cTn id="94" dur="75"/>
                                        <p:tgtEl>
                                          <p:spTgt spid="104">
                                            <p:txEl>
                                              <p:pRg st="0" end="0"/>
                                            </p:txEl>
                                          </p:spTgt>
                                        </p:tgtEl>
                                      </p:cBhvr>
                                    </p:animEffect>
                                  </p:childTnLst>
                                </p:cTn>
                              </p:par>
                            </p:childTnLst>
                          </p:cTn>
                        </p:par>
                      </p:childTnLst>
                    </p:cTn>
                  </p:par>
                  <p:par>
                    <p:cTn id="95" fill="hold">
                      <p:stCondLst>
                        <p:cond delay="indefinite"/>
                      </p:stCondLst>
                      <p:childTnLst>
                        <p:par>
                          <p:cTn id="96" fill="hold">
                            <p:stCondLst>
                              <p:cond delay="0"/>
                            </p:stCondLst>
                            <p:childTnLst>
                              <p:par>
                                <p:cTn id="97" presetID="22" presetClass="entr" presetSubtype="8" fill="hold" grpId="0" nodeType="clickEffect">
                                  <p:stCondLst>
                                    <p:cond delay="0"/>
                                  </p:stCondLst>
                                  <p:iterate type="lt">
                                    <p:tmPct val="100000"/>
                                  </p:iterate>
                                  <p:childTnLst>
                                    <p:set>
                                      <p:cBhvr>
                                        <p:cTn id="98" dur="1" fill="hold">
                                          <p:stCondLst>
                                            <p:cond delay="0"/>
                                          </p:stCondLst>
                                        </p:cTn>
                                        <p:tgtEl>
                                          <p:spTgt spid="105"/>
                                        </p:tgtEl>
                                        <p:attrNameLst>
                                          <p:attrName>style.visibility</p:attrName>
                                        </p:attrNameLst>
                                      </p:cBhvr>
                                      <p:to>
                                        <p:strVal val="visible"/>
                                      </p:to>
                                    </p:set>
                                    <p:animEffect transition="in" filter="wipe(left)">
                                      <p:cBhvr>
                                        <p:cTn id="99" dur="75"/>
                                        <p:tgtEl>
                                          <p:spTgt spid="10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 grpId="0" autoUpdateAnimBg="0"/>
      <p:bldP spid="39" grpId="0" autoUpdateAnimBg="0"/>
      <p:bldP spid="40" grpId="0" autoUpdateAnimBg="0"/>
      <p:bldP spid="41" grpId="0" autoUpdateAnimBg="0"/>
      <p:bldP spid="42" grpId="0" autoUpdateAnimBg="0"/>
      <p:bldP spid="43" grpId="0" autoUpdateAnimBg="0"/>
      <p:bldP spid="44" grpId="0" autoUpdateAnimBg="0"/>
      <p:bldP spid="45" grpId="0" autoUpdateAnimBg="0"/>
      <p:bldP spid="46" grpId="0" autoUpdateAnimBg="0"/>
      <p:bldP spid="47" grpId="0" autoUpdateAnimBg="0"/>
      <p:bldP spid="100" grpId="0" autoUpdateAnimBg="0"/>
      <p:bldP spid="101" grpId="0" autoUpdateAnimBg="0"/>
      <p:bldP spid="102" grpId="0" autoUpdateAnimBg="0"/>
      <p:bldP spid="103" grpId="0" autoUpdateAnimBg="0"/>
      <p:bldP spid="104" grpId="0" build="p" autoUpdateAnimBg="0"/>
      <p:bldP spid="105" grpId="0" autoUpdateAnimBg="0"/>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标题 3">
            <a:extLst>
              <a:ext uri="{FF2B5EF4-FFF2-40B4-BE49-F238E27FC236}">
                <a16:creationId xmlns:a16="http://schemas.microsoft.com/office/drawing/2014/main" id="{A3557054-D826-9F4E-A18F-AE9DEA5A0C65}"/>
              </a:ext>
            </a:extLst>
          </p:cNvPr>
          <p:cNvSpPr>
            <a:spLocks noGrp="1"/>
          </p:cNvSpPr>
          <p:nvPr>
            <p:ph type="title"/>
          </p:nvPr>
        </p:nvSpPr>
        <p:spPr/>
        <p:txBody>
          <a:bodyPr>
            <a:normAutofit/>
          </a:bodyPr>
          <a:lstStyle/>
          <a:p>
            <a:r>
              <a:rPr kumimoji="1" lang="en-US" altLang="zh-CN" dirty="0"/>
              <a:t>1.2</a:t>
            </a:r>
            <a:r>
              <a:rPr kumimoji="1" lang="zh-CN" altLang="en-US" dirty="0"/>
              <a:t> 半导体三极管的开关特性</a:t>
            </a:r>
          </a:p>
        </p:txBody>
      </p:sp>
      <p:graphicFrame>
        <p:nvGraphicFramePr>
          <p:cNvPr id="51" name="Object 2">
            <a:extLst>
              <a:ext uri="{FF2B5EF4-FFF2-40B4-BE49-F238E27FC236}">
                <a16:creationId xmlns:a16="http://schemas.microsoft.com/office/drawing/2014/main" id="{59B7A319-2A7A-02BA-01B7-246EB8523924}"/>
              </a:ext>
            </a:extLst>
          </p:cNvPr>
          <p:cNvGraphicFramePr>
            <a:graphicFrameLocks noChangeAspect="1"/>
          </p:cNvGraphicFramePr>
          <p:nvPr>
            <p:extLst>
              <p:ext uri="{D42A27DB-BD31-4B8C-83A1-F6EECF244321}">
                <p14:modId xmlns:p14="http://schemas.microsoft.com/office/powerpoint/2010/main" val="2033800226"/>
              </p:ext>
            </p:extLst>
          </p:nvPr>
        </p:nvGraphicFramePr>
        <p:xfrm>
          <a:off x="567703" y="1756525"/>
          <a:ext cx="1982787" cy="1119188"/>
        </p:xfrm>
        <a:graphic>
          <a:graphicData uri="http://schemas.openxmlformats.org/presentationml/2006/ole">
            <mc:AlternateContent xmlns:mc="http://schemas.openxmlformats.org/markup-compatibility/2006">
              <mc:Choice xmlns:v="urn:schemas-microsoft-com:vml" Requires="v">
                <p:oleObj name="Equation" r:id="rId2" imgW="771642" imgH="371429" progId="Equation.3">
                  <p:embed/>
                </p:oleObj>
              </mc:Choice>
              <mc:Fallback>
                <p:oleObj name="Equation" r:id="rId2" imgW="771642" imgH="371429" progId="Equation.3">
                  <p:embed/>
                  <p:pic>
                    <p:nvPicPr>
                      <p:cNvPr id="51" name="Object 2">
                        <a:extLst>
                          <a:ext uri="{FF2B5EF4-FFF2-40B4-BE49-F238E27FC236}">
                            <a16:creationId xmlns:a16="http://schemas.microsoft.com/office/drawing/2014/main" id="{59B7A319-2A7A-02BA-01B7-246EB852392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67703" y="1756525"/>
                        <a:ext cx="1982787" cy="1119188"/>
                      </a:xfrm>
                      <a:prstGeom prst="rect">
                        <a:avLst/>
                      </a:prstGeom>
                      <a:noFill/>
                      <a:ln>
                        <a:noFill/>
                      </a:ln>
                      <a:effectLst/>
                      <a:extLst>
                        <a:ext uri="{909E8E84-426E-40DD-AFC4-6F175D3DCCD1}">
                          <a14:hiddenFill xmlns:a14="http://schemas.microsoft.com/office/drawing/2010/main">
                            <a:solidFill>
                              <a:srgbClr val="FFFF00"/>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52" name="Object 3">
            <a:extLst>
              <a:ext uri="{FF2B5EF4-FFF2-40B4-BE49-F238E27FC236}">
                <a16:creationId xmlns:a16="http://schemas.microsoft.com/office/drawing/2014/main" id="{D890A925-5FD3-CBA8-9F1B-47012CEC2416}"/>
              </a:ext>
            </a:extLst>
          </p:cNvPr>
          <p:cNvGraphicFramePr>
            <a:graphicFrameLocks noChangeAspect="1"/>
          </p:cNvGraphicFramePr>
          <p:nvPr>
            <p:extLst>
              <p:ext uri="{D42A27DB-BD31-4B8C-83A1-F6EECF244321}">
                <p14:modId xmlns:p14="http://schemas.microsoft.com/office/powerpoint/2010/main" val="3791373782"/>
              </p:ext>
            </p:extLst>
          </p:nvPr>
        </p:nvGraphicFramePr>
        <p:xfrm>
          <a:off x="636536" y="3124433"/>
          <a:ext cx="3263900" cy="1033463"/>
        </p:xfrm>
        <a:graphic>
          <a:graphicData uri="http://schemas.openxmlformats.org/presentationml/2006/ole">
            <mc:AlternateContent xmlns:mc="http://schemas.openxmlformats.org/markup-compatibility/2006">
              <mc:Choice xmlns:v="urn:schemas-microsoft-com:vml" Requires="v">
                <p:oleObj name="Equation" r:id="rId4" imgW="1419270" imgH="371429" progId="Equation.3">
                  <p:embed/>
                </p:oleObj>
              </mc:Choice>
              <mc:Fallback>
                <p:oleObj name="Equation" r:id="rId4" imgW="1419270" imgH="371429" progId="Equation.3">
                  <p:embed/>
                  <p:pic>
                    <p:nvPicPr>
                      <p:cNvPr id="52" name="Object 3">
                        <a:extLst>
                          <a:ext uri="{FF2B5EF4-FFF2-40B4-BE49-F238E27FC236}">
                            <a16:creationId xmlns:a16="http://schemas.microsoft.com/office/drawing/2014/main" id="{D890A925-5FD3-CBA8-9F1B-47012CEC2416}"/>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636536" y="3124433"/>
                        <a:ext cx="3263900" cy="1033463"/>
                      </a:xfrm>
                      <a:prstGeom prst="rect">
                        <a:avLst/>
                      </a:prstGeom>
                      <a:noFill/>
                      <a:ln>
                        <a:noFill/>
                      </a:ln>
                      <a:effectLst/>
                      <a:extLst>
                        <a:ext uri="{909E8E84-426E-40DD-AFC4-6F175D3DCCD1}">
                          <a14:hiddenFill xmlns:a14="http://schemas.microsoft.com/office/drawing/2010/main">
                            <a:solidFill>
                              <a:srgbClr val="FFFF00"/>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53" name="Object 4">
            <a:extLst>
              <a:ext uri="{FF2B5EF4-FFF2-40B4-BE49-F238E27FC236}">
                <a16:creationId xmlns:a16="http://schemas.microsoft.com/office/drawing/2014/main" id="{09FDB8EC-B89D-C401-6E44-70ACC56A8B27}"/>
              </a:ext>
            </a:extLst>
          </p:cNvPr>
          <p:cNvGraphicFramePr>
            <a:graphicFrameLocks noChangeAspect="1"/>
          </p:cNvGraphicFramePr>
          <p:nvPr>
            <p:extLst>
              <p:ext uri="{D42A27DB-BD31-4B8C-83A1-F6EECF244321}">
                <p14:modId xmlns:p14="http://schemas.microsoft.com/office/powerpoint/2010/main" val="1546436675"/>
              </p:ext>
            </p:extLst>
          </p:nvPr>
        </p:nvGraphicFramePr>
        <p:xfrm>
          <a:off x="2803987" y="5814880"/>
          <a:ext cx="1263650" cy="571500"/>
        </p:xfrm>
        <a:graphic>
          <a:graphicData uri="http://schemas.openxmlformats.org/presentationml/2006/ole">
            <mc:AlternateContent xmlns:mc="http://schemas.openxmlformats.org/markup-compatibility/2006">
              <mc:Choice xmlns:v="urn:schemas-microsoft-com:vml" Requires="v">
                <p:oleObj name="Equation" r:id="rId6" imgW="485789" imgH="171408" progId="Equation.3">
                  <p:embed/>
                </p:oleObj>
              </mc:Choice>
              <mc:Fallback>
                <p:oleObj name="Equation" r:id="rId6" imgW="485789" imgH="171408" progId="Equation.3">
                  <p:embed/>
                  <p:pic>
                    <p:nvPicPr>
                      <p:cNvPr id="53" name="Object 4">
                        <a:extLst>
                          <a:ext uri="{FF2B5EF4-FFF2-40B4-BE49-F238E27FC236}">
                            <a16:creationId xmlns:a16="http://schemas.microsoft.com/office/drawing/2014/main" id="{09FDB8EC-B89D-C401-6E44-70ACC56A8B27}"/>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2803987" y="5814880"/>
                        <a:ext cx="1263650" cy="5715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55" name="Text Box 46">
            <a:extLst>
              <a:ext uri="{FF2B5EF4-FFF2-40B4-BE49-F238E27FC236}">
                <a16:creationId xmlns:a16="http://schemas.microsoft.com/office/drawing/2014/main" id="{7BE13ACD-3BCF-089F-E060-2F4357CB5017}"/>
              </a:ext>
            </a:extLst>
          </p:cNvPr>
          <p:cNvSpPr txBox="1">
            <a:spLocks noChangeArrowheads="1"/>
          </p:cNvSpPr>
          <p:nvPr/>
        </p:nvSpPr>
        <p:spPr bwMode="auto">
          <a:xfrm>
            <a:off x="419240" y="943285"/>
            <a:ext cx="2672433"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zh-CN" altLang="en-US" dirty="0">
                <a:solidFill>
                  <a:srgbClr val="0033CC"/>
                </a:solidFill>
              </a:rPr>
              <a:t>饱和导通条件：</a:t>
            </a:r>
          </a:p>
        </p:txBody>
      </p:sp>
      <p:graphicFrame>
        <p:nvGraphicFramePr>
          <p:cNvPr id="56" name="Object 47">
            <a:extLst>
              <a:ext uri="{FF2B5EF4-FFF2-40B4-BE49-F238E27FC236}">
                <a16:creationId xmlns:a16="http://schemas.microsoft.com/office/drawing/2014/main" id="{9E87F8C9-02D0-B913-4B7C-01BA32FD82DF}"/>
              </a:ext>
            </a:extLst>
          </p:cNvPr>
          <p:cNvGraphicFramePr>
            <a:graphicFrameLocks noChangeAspect="1"/>
          </p:cNvGraphicFramePr>
          <p:nvPr>
            <p:extLst>
              <p:ext uri="{D42A27DB-BD31-4B8C-83A1-F6EECF244321}">
                <p14:modId xmlns:p14="http://schemas.microsoft.com/office/powerpoint/2010/main" val="4282004953"/>
              </p:ext>
            </p:extLst>
          </p:nvPr>
        </p:nvGraphicFramePr>
        <p:xfrm>
          <a:off x="3332036" y="748021"/>
          <a:ext cx="2017712" cy="925513"/>
        </p:xfrm>
        <a:graphic>
          <a:graphicData uri="http://schemas.openxmlformats.org/presentationml/2006/ole">
            <mc:AlternateContent xmlns:mc="http://schemas.openxmlformats.org/markup-compatibility/2006">
              <mc:Choice xmlns:v="urn:schemas-microsoft-com:vml" Requires="v">
                <p:oleObj name="Equation" r:id="rId8" imgW="866747" imgH="333368" progId="Equation.3">
                  <p:embed/>
                </p:oleObj>
              </mc:Choice>
              <mc:Fallback>
                <p:oleObj name="Equation" r:id="rId8" imgW="866747" imgH="333368" progId="Equation.3">
                  <p:embed/>
                  <p:pic>
                    <p:nvPicPr>
                      <p:cNvPr id="56" name="Object 47">
                        <a:extLst>
                          <a:ext uri="{FF2B5EF4-FFF2-40B4-BE49-F238E27FC236}">
                            <a16:creationId xmlns:a16="http://schemas.microsoft.com/office/drawing/2014/main" id="{9E87F8C9-02D0-B913-4B7C-01BA32FD82DF}"/>
                          </a:ext>
                        </a:extLst>
                      </p:cNvPr>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3332036" y="748021"/>
                        <a:ext cx="2017712" cy="925513"/>
                      </a:xfrm>
                      <a:prstGeom prst="rect">
                        <a:avLst/>
                      </a:prstGeom>
                      <a:noFill/>
                      <a:ln>
                        <a:noFill/>
                      </a:ln>
                      <a:effectLst/>
                      <a:extLst>
                        <a:ext uri="{909E8E84-426E-40DD-AFC4-6F175D3DCCD1}">
                          <a14:hiddenFill xmlns:a14="http://schemas.microsoft.com/office/drawing/2010/main">
                            <a:solidFill>
                              <a:srgbClr val="FFFFCC"/>
                            </a:solidFill>
                          </a14:hiddenFill>
                        </a:ext>
                        <a:ext uri="{91240B29-F687-4F45-9708-019B960494DF}">
                          <a14:hiddenLine xmlns:a14="http://schemas.microsoft.com/office/drawing/2010/main" w="9525">
                            <a:solidFill>
                              <a:srgbClr val="9933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p:nvGrpSpPr>
          <p:cNvPr id="57" name="Group 98">
            <a:extLst>
              <a:ext uri="{FF2B5EF4-FFF2-40B4-BE49-F238E27FC236}">
                <a16:creationId xmlns:a16="http://schemas.microsoft.com/office/drawing/2014/main" id="{63B8D88D-0109-2101-5D3B-80761912ECBC}"/>
              </a:ext>
            </a:extLst>
          </p:cNvPr>
          <p:cNvGrpSpPr>
            <a:grpSpLocks/>
          </p:cNvGrpSpPr>
          <p:nvPr/>
        </p:nvGrpSpPr>
        <p:grpSpPr bwMode="auto">
          <a:xfrm>
            <a:off x="7043268" y="1023100"/>
            <a:ext cx="4543425" cy="3705225"/>
            <a:chOff x="2782" y="465"/>
            <a:chExt cx="2862" cy="2334"/>
          </a:xfrm>
        </p:grpSpPr>
        <p:sp>
          <p:nvSpPr>
            <p:cNvPr id="58" name="Rectangle 52">
              <a:extLst>
                <a:ext uri="{FF2B5EF4-FFF2-40B4-BE49-F238E27FC236}">
                  <a16:creationId xmlns:a16="http://schemas.microsoft.com/office/drawing/2014/main" id="{D557F1AD-EDA7-0A96-D8AA-FD01C220D3BE}"/>
                </a:ext>
              </a:extLst>
            </p:cNvPr>
            <p:cNvSpPr>
              <a:spLocks noChangeArrowheads="1"/>
            </p:cNvSpPr>
            <p:nvPr/>
          </p:nvSpPr>
          <p:spPr bwMode="auto">
            <a:xfrm>
              <a:off x="2782" y="477"/>
              <a:ext cx="2862" cy="2322"/>
            </a:xfrm>
            <a:prstGeom prst="rect">
              <a:avLst/>
            </a:prstGeom>
            <a:solidFill>
              <a:srgbClr val="FFFFCC"/>
            </a:solidFill>
            <a:ln w="9525">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59" name="Line 53">
              <a:extLst>
                <a:ext uri="{FF2B5EF4-FFF2-40B4-BE49-F238E27FC236}">
                  <a16:creationId xmlns:a16="http://schemas.microsoft.com/office/drawing/2014/main" id="{543AC1F2-BEBB-C9C6-1102-CF67CF75980D}"/>
                </a:ext>
              </a:extLst>
            </p:cNvPr>
            <p:cNvSpPr>
              <a:spLocks noChangeShapeType="1"/>
            </p:cNvSpPr>
            <p:nvPr/>
          </p:nvSpPr>
          <p:spPr bwMode="auto">
            <a:xfrm>
              <a:off x="4314" y="2661"/>
              <a:ext cx="192" cy="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60" name="Line 54">
              <a:extLst>
                <a:ext uri="{FF2B5EF4-FFF2-40B4-BE49-F238E27FC236}">
                  <a16:creationId xmlns:a16="http://schemas.microsoft.com/office/drawing/2014/main" id="{D3BA0461-5BE6-DCB6-8BB3-FFBE27C52D9F}"/>
                </a:ext>
              </a:extLst>
            </p:cNvPr>
            <p:cNvSpPr>
              <a:spLocks noChangeShapeType="1"/>
            </p:cNvSpPr>
            <p:nvPr/>
          </p:nvSpPr>
          <p:spPr bwMode="auto">
            <a:xfrm>
              <a:off x="4410" y="837"/>
              <a:ext cx="0" cy="768"/>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61" name="Line 55">
              <a:extLst>
                <a:ext uri="{FF2B5EF4-FFF2-40B4-BE49-F238E27FC236}">
                  <a16:creationId xmlns:a16="http://schemas.microsoft.com/office/drawing/2014/main" id="{942B0B5F-9274-CA10-D1ED-FE716B4F2199}"/>
                </a:ext>
              </a:extLst>
            </p:cNvPr>
            <p:cNvSpPr>
              <a:spLocks noChangeShapeType="1"/>
            </p:cNvSpPr>
            <p:nvPr/>
          </p:nvSpPr>
          <p:spPr bwMode="auto">
            <a:xfrm>
              <a:off x="4215" y="1634"/>
              <a:ext cx="0" cy="288"/>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62" name="Line 56">
              <a:extLst>
                <a:ext uri="{FF2B5EF4-FFF2-40B4-BE49-F238E27FC236}">
                  <a16:creationId xmlns:a16="http://schemas.microsoft.com/office/drawing/2014/main" id="{B989AE2B-A29B-3E03-495A-8C20D72349D1}"/>
                </a:ext>
              </a:extLst>
            </p:cNvPr>
            <p:cNvSpPr>
              <a:spLocks noChangeShapeType="1"/>
            </p:cNvSpPr>
            <p:nvPr/>
          </p:nvSpPr>
          <p:spPr bwMode="auto">
            <a:xfrm flipV="1">
              <a:off x="4215" y="1580"/>
              <a:ext cx="198" cy="15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63" name="Line 57">
              <a:extLst>
                <a:ext uri="{FF2B5EF4-FFF2-40B4-BE49-F238E27FC236}">
                  <a16:creationId xmlns:a16="http://schemas.microsoft.com/office/drawing/2014/main" id="{074231DD-15F5-3AF9-CCDB-B38EC1164773}"/>
                </a:ext>
              </a:extLst>
            </p:cNvPr>
            <p:cNvSpPr>
              <a:spLocks noChangeShapeType="1"/>
            </p:cNvSpPr>
            <p:nvPr/>
          </p:nvSpPr>
          <p:spPr bwMode="auto">
            <a:xfrm>
              <a:off x="4215" y="1826"/>
              <a:ext cx="223" cy="135"/>
            </a:xfrm>
            <a:prstGeom prst="line">
              <a:avLst/>
            </a:prstGeom>
            <a:noFill/>
            <a:ln w="38100">
              <a:solidFill>
                <a:schemeClr val="tx1"/>
              </a:solidFill>
              <a:round/>
              <a:headEnd/>
              <a:tailEnd type="stealth" w="med" len="lg"/>
            </a:ln>
            <a:extLst>
              <a:ext uri="{909E8E84-426E-40DD-AFC4-6F175D3DCCD1}">
                <a14:hiddenFill xmlns:a14="http://schemas.microsoft.com/office/drawing/2010/main">
                  <a:noFill/>
                </a14:hiddenFill>
              </a:ext>
            </a:extLst>
          </p:spPr>
          <p:txBody>
            <a:bodyPr wrap="none" anchor="ctr"/>
            <a:lstStyle/>
            <a:p>
              <a:endParaRPr lang="zh-CN" altLang="en-US"/>
            </a:p>
          </p:txBody>
        </p:sp>
        <p:sp>
          <p:nvSpPr>
            <p:cNvPr id="64" name="Text Box 58">
              <a:extLst>
                <a:ext uri="{FF2B5EF4-FFF2-40B4-BE49-F238E27FC236}">
                  <a16:creationId xmlns:a16="http://schemas.microsoft.com/office/drawing/2014/main" id="{742E60EC-14CC-BA62-4584-C840C41C5C60}"/>
                </a:ext>
              </a:extLst>
            </p:cNvPr>
            <p:cNvSpPr txBox="1">
              <a:spLocks noChangeArrowheads="1"/>
            </p:cNvSpPr>
            <p:nvPr/>
          </p:nvSpPr>
          <p:spPr bwMode="auto">
            <a:xfrm>
              <a:off x="2941" y="1486"/>
              <a:ext cx="225" cy="116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lnSpc>
                  <a:spcPct val="150000"/>
                </a:lnSpc>
              </a:pPr>
              <a:r>
                <a:rPr lang="en-US" altLang="zh-CN" sz="2400" i="1">
                  <a:solidFill>
                    <a:srgbClr val="FF0066"/>
                  </a:solidFill>
                  <a:ea typeface="方正琥珀繁体" pitchFamily="2" charset="-122"/>
                </a:rPr>
                <a:t>+</a:t>
              </a:r>
            </a:p>
            <a:p>
              <a:pPr algn="ctr" eaLnBrk="1" hangingPunct="1">
                <a:lnSpc>
                  <a:spcPct val="120000"/>
                </a:lnSpc>
              </a:pPr>
              <a:endParaRPr lang="en-US" altLang="zh-CN" baseline="-25000">
                <a:solidFill>
                  <a:srgbClr val="FF0066"/>
                </a:solidFill>
                <a:ea typeface="方正琥珀繁体" pitchFamily="2" charset="-122"/>
                <a:sym typeface="Symbol" panose="05050102010706020507" pitchFamily="18" charset="2"/>
              </a:endParaRPr>
            </a:p>
            <a:p>
              <a:pPr algn="ctr" eaLnBrk="1" hangingPunct="1">
                <a:lnSpc>
                  <a:spcPct val="120000"/>
                </a:lnSpc>
              </a:pPr>
              <a:endParaRPr lang="en-US" altLang="zh-CN" baseline="-25000">
                <a:solidFill>
                  <a:srgbClr val="FF0066"/>
                </a:solidFill>
                <a:ea typeface="方正琥珀繁体" pitchFamily="2" charset="-122"/>
                <a:sym typeface="Symbol" panose="05050102010706020507" pitchFamily="18" charset="2"/>
              </a:endParaRPr>
            </a:p>
            <a:p>
              <a:pPr algn="ctr" eaLnBrk="1" hangingPunct="1">
                <a:lnSpc>
                  <a:spcPct val="120000"/>
                </a:lnSpc>
              </a:pPr>
              <a:r>
                <a:rPr lang="en-US" altLang="zh-CN" baseline="-25000">
                  <a:solidFill>
                    <a:srgbClr val="FF0066"/>
                  </a:solidFill>
                  <a:ea typeface="方正琥珀繁体" pitchFamily="2" charset="-122"/>
                  <a:sym typeface="Symbol" panose="05050102010706020507" pitchFamily="18" charset="2"/>
                </a:rPr>
                <a:t></a:t>
              </a:r>
              <a:endParaRPr lang="en-US" altLang="zh-CN">
                <a:solidFill>
                  <a:srgbClr val="FF0066"/>
                </a:solidFill>
                <a:ea typeface="方正琥珀繁体" pitchFamily="2" charset="-122"/>
              </a:endParaRPr>
            </a:p>
          </p:txBody>
        </p:sp>
        <p:sp>
          <p:nvSpPr>
            <p:cNvPr id="65" name="Oval 59">
              <a:extLst>
                <a:ext uri="{FF2B5EF4-FFF2-40B4-BE49-F238E27FC236}">
                  <a16:creationId xmlns:a16="http://schemas.microsoft.com/office/drawing/2014/main" id="{56B34717-99DD-2420-CD8B-24D21F922576}"/>
                </a:ext>
              </a:extLst>
            </p:cNvPr>
            <p:cNvSpPr>
              <a:spLocks noChangeArrowheads="1"/>
            </p:cNvSpPr>
            <p:nvPr/>
          </p:nvSpPr>
          <p:spPr bwMode="auto">
            <a:xfrm>
              <a:off x="4390" y="2492"/>
              <a:ext cx="48" cy="48"/>
            </a:xfrm>
            <a:prstGeom prst="ellipse">
              <a:avLst/>
            </a:prstGeom>
            <a:solidFill>
              <a:schemeClr val="tx1"/>
            </a:solidFill>
            <a:ln w="38100">
              <a:solidFill>
                <a:schemeClr val="tx1"/>
              </a:solidFill>
              <a:round/>
              <a:headEnd/>
              <a:tailEnd/>
            </a:ln>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66" name="Text Box 60">
              <a:extLst>
                <a:ext uri="{FF2B5EF4-FFF2-40B4-BE49-F238E27FC236}">
                  <a16:creationId xmlns:a16="http://schemas.microsoft.com/office/drawing/2014/main" id="{77EF2DF0-C837-55AB-686C-12313BA3ABB0}"/>
                </a:ext>
              </a:extLst>
            </p:cNvPr>
            <p:cNvSpPr txBox="1">
              <a:spLocks noChangeArrowheads="1"/>
            </p:cNvSpPr>
            <p:nvPr/>
          </p:nvSpPr>
          <p:spPr bwMode="auto">
            <a:xfrm>
              <a:off x="4059" y="972"/>
              <a:ext cx="301"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38100">
                  <a:solidFill>
                    <a:schemeClr val="tx1"/>
                  </a:solidFill>
                  <a:miter lim="800000"/>
                  <a:headEnd/>
                  <a:tailEnd type="none" w="sm" len="lg"/>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r>
                <a:rPr lang="en-US" altLang="zh-CN" sz="2400" i="1">
                  <a:solidFill>
                    <a:srgbClr val="0033CC"/>
                  </a:solidFill>
                </a:rPr>
                <a:t>R</a:t>
              </a:r>
              <a:r>
                <a:rPr lang="en-US" altLang="zh-CN" sz="2400" baseline="-25000">
                  <a:solidFill>
                    <a:srgbClr val="0033CC"/>
                  </a:solidFill>
                </a:rPr>
                <a:t>c</a:t>
              </a:r>
              <a:endParaRPr lang="en-US" altLang="zh-CN" sz="2400" b="0">
                <a:solidFill>
                  <a:srgbClr val="0033CC"/>
                </a:solidFill>
              </a:endParaRPr>
            </a:p>
          </p:txBody>
        </p:sp>
        <p:sp>
          <p:nvSpPr>
            <p:cNvPr id="67" name="Text Box 61">
              <a:extLst>
                <a:ext uri="{FF2B5EF4-FFF2-40B4-BE49-F238E27FC236}">
                  <a16:creationId xmlns:a16="http://schemas.microsoft.com/office/drawing/2014/main" id="{7EC1721B-A317-611F-104E-56F74641EE80}"/>
                </a:ext>
              </a:extLst>
            </p:cNvPr>
            <p:cNvSpPr txBox="1">
              <a:spLocks noChangeArrowheads="1"/>
            </p:cNvSpPr>
            <p:nvPr/>
          </p:nvSpPr>
          <p:spPr bwMode="auto">
            <a:xfrm>
              <a:off x="3489" y="1434"/>
              <a:ext cx="315"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38100">
                  <a:solidFill>
                    <a:schemeClr val="tx1"/>
                  </a:solidFill>
                  <a:miter lim="800000"/>
                  <a:headEnd/>
                  <a:tailEnd type="none" w="sm" len="lg"/>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r>
                <a:rPr lang="en-US" altLang="zh-CN" sz="2400" i="1">
                  <a:solidFill>
                    <a:srgbClr val="0033CC"/>
                  </a:solidFill>
                </a:rPr>
                <a:t>R</a:t>
              </a:r>
              <a:r>
                <a:rPr lang="en-US" altLang="zh-CN" sz="2400" baseline="-25000">
                  <a:solidFill>
                    <a:srgbClr val="0033CC"/>
                  </a:solidFill>
                </a:rPr>
                <a:t>b</a:t>
              </a:r>
              <a:endParaRPr lang="en-US" altLang="zh-CN" sz="2400" b="0">
                <a:solidFill>
                  <a:srgbClr val="0033CC"/>
                </a:solidFill>
              </a:endParaRPr>
            </a:p>
          </p:txBody>
        </p:sp>
        <p:sp>
          <p:nvSpPr>
            <p:cNvPr id="68" name="Oval 62">
              <a:extLst>
                <a:ext uri="{FF2B5EF4-FFF2-40B4-BE49-F238E27FC236}">
                  <a16:creationId xmlns:a16="http://schemas.microsoft.com/office/drawing/2014/main" id="{F23A6283-EF78-0516-8A9E-9C2CBA92293D}"/>
                </a:ext>
              </a:extLst>
            </p:cNvPr>
            <p:cNvSpPr>
              <a:spLocks noChangeArrowheads="1"/>
            </p:cNvSpPr>
            <p:nvPr/>
          </p:nvSpPr>
          <p:spPr bwMode="auto">
            <a:xfrm>
              <a:off x="4385" y="784"/>
              <a:ext cx="48" cy="48"/>
            </a:xfrm>
            <a:prstGeom prst="ellipse">
              <a:avLst/>
            </a:prstGeom>
            <a:noFill/>
            <a:ln w="28575">
              <a:solidFill>
                <a:schemeClr val="tx1"/>
              </a:solidFill>
              <a:round/>
              <a:headEnd/>
              <a:tailEnd/>
            </a:ln>
            <a:extLst>
              <a:ext uri="{909E8E84-426E-40DD-AFC4-6F175D3DCCD1}">
                <a14:hiddenFill xmlns:a14="http://schemas.microsoft.com/office/drawing/2010/main">
                  <a:solidFill>
                    <a:schemeClr val="tx1"/>
                  </a:solidFill>
                </a14:hiddenFill>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69" name="Text Box 63">
              <a:extLst>
                <a:ext uri="{FF2B5EF4-FFF2-40B4-BE49-F238E27FC236}">
                  <a16:creationId xmlns:a16="http://schemas.microsoft.com/office/drawing/2014/main" id="{E29AA1AD-4AE5-618F-8543-641314BBB4E6}"/>
                </a:ext>
              </a:extLst>
            </p:cNvPr>
            <p:cNvSpPr txBox="1">
              <a:spLocks noChangeArrowheads="1"/>
            </p:cNvSpPr>
            <p:nvPr/>
          </p:nvSpPr>
          <p:spPr bwMode="auto">
            <a:xfrm>
              <a:off x="4279" y="465"/>
              <a:ext cx="848" cy="51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type="none" w="med" len="lg"/>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a:r>
                <a:rPr lang="en-US" altLang="zh-CN" sz="2400" i="1">
                  <a:solidFill>
                    <a:srgbClr val="FF0066"/>
                  </a:solidFill>
                </a:rPr>
                <a:t>+V</a:t>
              </a:r>
              <a:r>
                <a:rPr lang="en-US" altLang="zh-CN" sz="2400" baseline="-25000">
                  <a:solidFill>
                    <a:srgbClr val="FF0066"/>
                  </a:solidFill>
                </a:rPr>
                <a:t>CC</a:t>
              </a:r>
              <a:r>
                <a:rPr lang="en-US" altLang="zh-CN" sz="2400" baseline="-25000">
                  <a:solidFill>
                    <a:srgbClr val="FF0000"/>
                  </a:solidFill>
                </a:rPr>
                <a:t>     </a:t>
              </a:r>
            </a:p>
            <a:p>
              <a:pPr algn="ctr"/>
              <a:r>
                <a:rPr lang="en-US" altLang="zh-CN" sz="2400"/>
                <a:t>+12V</a:t>
              </a:r>
              <a:endParaRPr lang="en-US" altLang="zh-CN" sz="2400" baseline="-25000"/>
            </a:p>
          </p:txBody>
        </p:sp>
        <p:sp>
          <p:nvSpPr>
            <p:cNvPr id="70" name="Rectangle 64">
              <a:extLst>
                <a:ext uri="{FF2B5EF4-FFF2-40B4-BE49-F238E27FC236}">
                  <a16:creationId xmlns:a16="http://schemas.microsoft.com/office/drawing/2014/main" id="{796468A4-3A4D-4187-DADE-B654B4FA741E}"/>
                </a:ext>
              </a:extLst>
            </p:cNvPr>
            <p:cNvSpPr>
              <a:spLocks noChangeArrowheads="1"/>
            </p:cNvSpPr>
            <p:nvPr/>
          </p:nvSpPr>
          <p:spPr bwMode="auto">
            <a:xfrm rot="-5400000">
              <a:off x="4280" y="1111"/>
              <a:ext cx="265" cy="102"/>
            </a:xfrm>
            <a:prstGeom prst="rect">
              <a:avLst/>
            </a:prstGeom>
            <a:solidFill>
              <a:srgbClr val="CCFFFF"/>
            </a:solidFill>
            <a:ln w="38100">
              <a:solidFill>
                <a:schemeClr val="tx1"/>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71" name="Text Box 65">
              <a:extLst>
                <a:ext uri="{FF2B5EF4-FFF2-40B4-BE49-F238E27FC236}">
                  <a16:creationId xmlns:a16="http://schemas.microsoft.com/office/drawing/2014/main" id="{38A3A45A-A758-1272-A284-BC961300FA4C}"/>
                </a:ext>
              </a:extLst>
            </p:cNvPr>
            <p:cNvSpPr txBox="1">
              <a:spLocks noChangeArrowheads="1"/>
            </p:cNvSpPr>
            <p:nvPr/>
          </p:nvSpPr>
          <p:spPr bwMode="auto">
            <a:xfrm>
              <a:off x="5036" y="1275"/>
              <a:ext cx="317" cy="127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lnSpc>
                  <a:spcPct val="150000"/>
                </a:lnSpc>
              </a:pPr>
              <a:r>
                <a:rPr lang="en-US" altLang="zh-CN" i="1">
                  <a:solidFill>
                    <a:srgbClr val="FF0066"/>
                  </a:solidFill>
                  <a:ea typeface="方正琥珀繁体" pitchFamily="2" charset="-122"/>
                </a:rPr>
                <a:t>+</a:t>
              </a:r>
            </a:p>
            <a:p>
              <a:pPr algn="ctr" eaLnBrk="1" hangingPunct="1">
                <a:lnSpc>
                  <a:spcPct val="150000"/>
                </a:lnSpc>
              </a:pPr>
              <a:r>
                <a:rPr lang="en-US" altLang="zh-CN" i="1">
                  <a:solidFill>
                    <a:srgbClr val="FF0066"/>
                  </a:solidFill>
                  <a:ea typeface="方正琥珀繁体" pitchFamily="2" charset="-122"/>
                </a:rPr>
                <a:t>u</a:t>
              </a:r>
              <a:r>
                <a:rPr lang="en-US" altLang="zh-CN" baseline="-25000">
                  <a:solidFill>
                    <a:srgbClr val="FF0066"/>
                  </a:solidFill>
                  <a:ea typeface="方正琥珀繁体" pitchFamily="2" charset="-122"/>
                </a:rPr>
                <a:t>o</a:t>
              </a:r>
            </a:p>
            <a:p>
              <a:pPr algn="ctr" eaLnBrk="1" hangingPunct="1">
                <a:lnSpc>
                  <a:spcPct val="150000"/>
                </a:lnSpc>
              </a:pPr>
              <a:r>
                <a:rPr lang="en-US" altLang="zh-CN" baseline="-25000">
                  <a:solidFill>
                    <a:srgbClr val="FF0066"/>
                  </a:solidFill>
                  <a:ea typeface="方正琥珀繁体" pitchFamily="2" charset="-122"/>
                  <a:sym typeface="Symbol" panose="05050102010706020507" pitchFamily="18" charset="2"/>
                </a:rPr>
                <a:t></a:t>
              </a:r>
              <a:endParaRPr lang="en-US" altLang="zh-CN" b="0">
                <a:solidFill>
                  <a:srgbClr val="FF0066"/>
                </a:solidFill>
                <a:ea typeface="方正琥珀繁体" pitchFamily="2" charset="-122"/>
              </a:endParaRPr>
            </a:p>
          </p:txBody>
        </p:sp>
        <p:sp>
          <p:nvSpPr>
            <p:cNvPr id="72" name="Line 66">
              <a:extLst>
                <a:ext uri="{FF2B5EF4-FFF2-40B4-BE49-F238E27FC236}">
                  <a16:creationId xmlns:a16="http://schemas.microsoft.com/office/drawing/2014/main" id="{66DADC43-FA1A-DEEB-CF66-B259E76426B6}"/>
                </a:ext>
              </a:extLst>
            </p:cNvPr>
            <p:cNvSpPr>
              <a:spLocks noChangeShapeType="1"/>
            </p:cNvSpPr>
            <p:nvPr/>
          </p:nvSpPr>
          <p:spPr bwMode="auto">
            <a:xfrm>
              <a:off x="3834" y="1857"/>
              <a:ext cx="336" cy="0"/>
            </a:xfrm>
            <a:prstGeom prst="line">
              <a:avLst/>
            </a:prstGeom>
            <a:noFill/>
            <a:ln w="25400">
              <a:solidFill>
                <a:srgbClr val="FF0066"/>
              </a:solidFill>
              <a:round/>
              <a:headEnd/>
              <a:tailEnd type="stealth" w="sm"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zh-CN" altLang="en-US"/>
            </a:p>
          </p:txBody>
        </p:sp>
        <p:sp>
          <p:nvSpPr>
            <p:cNvPr id="73" name="Text Box 67">
              <a:extLst>
                <a:ext uri="{FF2B5EF4-FFF2-40B4-BE49-F238E27FC236}">
                  <a16:creationId xmlns:a16="http://schemas.microsoft.com/office/drawing/2014/main" id="{12242184-27D9-47D1-D839-2C91D3114569}"/>
                </a:ext>
              </a:extLst>
            </p:cNvPr>
            <p:cNvSpPr txBox="1">
              <a:spLocks noChangeArrowheads="1"/>
            </p:cNvSpPr>
            <p:nvPr/>
          </p:nvSpPr>
          <p:spPr bwMode="auto">
            <a:xfrm>
              <a:off x="3834" y="1509"/>
              <a:ext cx="336" cy="54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a:solidFill>
                    <a:schemeClr val="tx1"/>
                  </a:solidFill>
                  <a:miter lim="800000"/>
                  <a:headEnd/>
                  <a:tailEnd type="none" w="sm" len="lg"/>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r>
                <a:rPr lang="en-US" altLang="zh-CN" sz="2400" i="1">
                  <a:solidFill>
                    <a:srgbClr val="FF0066"/>
                  </a:solidFill>
                </a:rPr>
                <a:t>i</a:t>
              </a:r>
              <a:r>
                <a:rPr lang="en-US" altLang="zh-CN" sz="2400" baseline="-25000">
                  <a:solidFill>
                    <a:srgbClr val="FF0066"/>
                  </a:solidFill>
                </a:rPr>
                <a:t>B</a:t>
              </a:r>
              <a:endParaRPr lang="en-US" altLang="zh-CN" sz="2400" b="0">
                <a:solidFill>
                  <a:srgbClr val="FF0066"/>
                </a:solidFill>
              </a:endParaRPr>
            </a:p>
            <a:p>
              <a:pPr algn="ctr" eaLnBrk="1" hangingPunct="1">
                <a:spcBef>
                  <a:spcPct val="50000"/>
                </a:spcBef>
              </a:pPr>
              <a:endParaRPr lang="en-US" altLang="zh-CN" sz="1800">
                <a:solidFill>
                  <a:srgbClr val="FF0066"/>
                </a:solidFill>
              </a:endParaRPr>
            </a:p>
          </p:txBody>
        </p:sp>
        <p:sp>
          <p:nvSpPr>
            <p:cNvPr id="74" name="Text Box 68">
              <a:extLst>
                <a:ext uri="{FF2B5EF4-FFF2-40B4-BE49-F238E27FC236}">
                  <a16:creationId xmlns:a16="http://schemas.microsoft.com/office/drawing/2014/main" id="{72ED9D89-6385-0EC1-8661-3BDB2EE33278}"/>
                </a:ext>
              </a:extLst>
            </p:cNvPr>
            <p:cNvSpPr txBox="1">
              <a:spLocks noChangeArrowheads="1"/>
            </p:cNvSpPr>
            <p:nvPr/>
          </p:nvSpPr>
          <p:spPr bwMode="auto">
            <a:xfrm>
              <a:off x="3930" y="1269"/>
              <a:ext cx="474" cy="46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a:solidFill>
                    <a:schemeClr val="tx1"/>
                  </a:solidFill>
                  <a:miter lim="800000"/>
                  <a:headEnd/>
                  <a:tailEnd type="none" w="sm" len="lg"/>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r>
                <a:rPr lang="en-US" altLang="zh-CN" sz="2400" i="1">
                  <a:solidFill>
                    <a:srgbClr val="FF0066"/>
                  </a:solidFill>
                </a:rPr>
                <a:t>i</a:t>
              </a:r>
              <a:r>
                <a:rPr lang="en-US" altLang="zh-CN" sz="2400" baseline="-25000">
                  <a:solidFill>
                    <a:srgbClr val="FF0066"/>
                  </a:solidFill>
                </a:rPr>
                <a:t>C</a:t>
              </a:r>
              <a:endParaRPr lang="en-US" altLang="zh-CN" sz="2400" b="0">
                <a:solidFill>
                  <a:srgbClr val="FF0066"/>
                </a:solidFill>
              </a:endParaRPr>
            </a:p>
            <a:p>
              <a:pPr algn="ctr" eaLnBrk="1" hangingPunct="1"/>
              <a:endParaRPr lang="en-US" altLang="zh-CN" sz="1800">
                <a:solidFill>
                  <a:srgbClr val="FF0066"/>
                </a:solidFill>
              </a:endParaRPr>
            </a:p>
          </p:txBody>
        </p:sp>
        <p:sp>
          <p:nvSpPr>
            <p:cNvPr id="75" name="Line 69">
              <a:extLst>
                <a:ext uri="{FF2B5EF4-FFF2-40B4-BE49-F238E27FC236}">
                  <a16:creationId xmlns:a16="http://schemas.microsoft.com/office/drawing/2014/main" id="{1EEB7908-C0D3-01CC-0E45-5C8B37CF4BD3}"/>
                </a:ext>
              </a:extLst>
            </p:cNvPr>
            <p:cNvSpPr>
              <a:spLocks noChangeShapeType="1"/>
            </p:cNvSpPr>
            <p:nvPr/>
          </p:nvSpPr>
          <p:spPr bwMode="auto">
            <a:xfrm>
              <a:off x="4314" y="1317"/>
              <a:ext cx="0" cy="240"/>
            </a:xfrm>
            <a:prstGeom prst="line">
              <a:avLst/>
            </a:prstGeom>
            <a:noFill/>
            <a:ln w="25400">
              <a:solidFill>
                <a:srgbClr val="FF0066"/>
              </a:solidFill>
              <a:round/>
              <a:headEnd/>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76" name="Text Box 70">
              <a:extLst>
                <a:ext uri="{FF2B5EF4-FFF2-40B4-BE49-F238E27FC236}">
                  <a16:creationId xmlns:a16="http://schemas.microsoft.com/office/drawing/2014/main" id="{B96BB1D2-87D5-92F7-68D7-212A8A5D0312}"/>
                </a:ext>
              </a:extLst>
            </p:cNvPr>
            <p:cNvSpPr txBox="1">
              <a:spLocks noChangeArrowheads="1"/>
            </p:cNvSpPr>
            <p:nvPr/>
          </p:nvSpPr>
          <p:spPr bwMode="auto">
            <a:xfrm>
              <a:off x="4411" y="1591"/>
              <a:ext cx="265"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a:solidFill>
                    <a:srgbClr val="0033CC"/>
                  </a:solidFill>
                </a:rPr>
                <a:t>T</a:t>
              </a:r>
            </a:p>
          </p:txBody>
        </p:sp>
        <p:sp>
          <p:nvSpPr>
            <p:cNvPr id="77" name="Rectangle 71">
              <a:extLst>
                <a:ext uri="{FF2B5EF4-FFF2-40B4-BE49-F238E27FC236}">
                  <a16:creationId xmlns:a16="http://schemas.microsoft.com/office/drawing/2014/main" id="{E17B5A9C-AEBD-2E16-9BDF-BDE00706C88C}"/>
                </a:ext>
              </a:extLst>
            </p:cNvPr>
            <p:cNvSpPr>
              <a:spLocks noChangeArrowheads="1"/>
            </p:cNvSpPr>
            <p:nvPr/>
          </p:nvSpPr>
          <p:spPr bwMode="auto">
            <a:xfrm>
              <a:off x="3156" y="1989"/>
              <a:ext cx="300" cy="38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lnSpc>
                  <a:spcPct val="120000"/>
                </a:lnSpc>
              </a:pPr>
              <a:r>
                <a:rPr lang="en-US" altLang="zh-CN" i="1">
                  <a:solidFill>
                    <a:srgbClr val="FF0066"/>
                  </a:solidFill>
                  <a:ea typeface="方正琥珀繁体" pitchFamily="2" charset="-122"/>
                </a:rPr>
                <a:t>u</a:t>
              </a:r>
              <a:r>
                <a:rPr lang="en-US" altLang="zh-CN" baseline="-25000">
                  <a:solidFill>
                    <a:srgbClr val="FF0066"/>
                  </a:solidFill>
                  <a:ea typeface="方正琥珀繁体" pitchFamily="2" charset="-122"/>
                </a:rPr>
                <a:t>I</a:t>
              </a:r>
            </a:p>
          </p:txBody>
        </p:sp>
        <p:sp>
          <p:nvSpPr>
            <p:cNvPr id="78" name="Line 72">
              <a:extLst>
                <a:ext uri="{FF2B5EF4-FFF2-40B4-BE49-F238E27FC236}">
                  <a16:creationId xmlns:a16="http://schemas.microsoft.com/office/drawing/2014/main" id="{1ABAEA3B-A110-EEEF-2150-69C0E570413A}"/>
                </a:ext>
              </a:extLst>
            </p:cNvPr>
            <p:cNvSpPr>
              <a:spLocks noChangeShapeType="1"/>
            </p:cNvSpPr>
            <p:nvPr/>
          </p:nvSpPr>
          <p:spPr bwMode="auto">
            <a:xfrm>
              <a:off x="3210" y="2517"/>
              <a:ext cx="1824"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79" name="Line 73">
              <a:extLst>
                <a:ext uri="{FF2B5EF4-FFF2-40B4-BE49-F238E27FC236}">
                  <a16:creationId xmlns:a16="http://schemas.microsoft.com/office/drawing/2014/main" id="{F729144C-06ED-1928-FEEE-DC7467965C1A}"/>
                </a:ext>
              </a:extLst>
            </p:cNvPr>
            <p:cNvSpPr>
              <a:spLocks noChangeShapeType="1"/>
            </p:cNvSpPr>
            <p:nvPr/>
          </p:nvSpPr>
          <p:spPr bwMode="auto">
            <a:xfrm>
              <a:off x="3210" y="1797"/>
              <a:ext cx="1008"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80" name="Line 74">
              <a:extLst>
                <a:ext uri="{FF2B5EF4-FFF2-40B4-BE49-F238E27FC236}">
                  <a16:creationId xmlns:a16="http://schemas.microsoft.com/office/drawing/2014/main" id="{D8792CC3-EEA7-7231-6B5F-39BEFAD54891}"/>
                </a:ext>
              </a:extLst>
            </p:cNvPr>
            <p:cNvSpPr>
              <a:spLocks noChangeShapeType="1"/>
            </p:cNvSpPr>
            <p:nvPr/>
          </p:nvSpPr>
          <p:spPr bwMode="auto">
            <a:xfrm>
              <a:off x="4416" y="1947"/>
              <a:ext cx="0" cy="72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81" name="Line 75">
              <a:extLst>
                <a:ext uri="{FF2B5EF4-FFF2-40B4-BE49-F238E27FC236}">
                  <a16:creationId xmlns:a16="http://schemas.microsoft.com/office/drawing/2014/main" id="{D89560E6-227B-F304-2EBE-4F80037982BD}"/>
                </a:ext>
              </a:extLst>
            </p:cNvPr>
            <p:cNvSpPr>
              <a:spLocks noChangeShapeType="1"/>
            </p:cNvSpPr>
            <p:nvPr/>
          </p:nvSpPr>
          <p:spPr bwMode="auto">
            <a:xfrm>
              <a:off x="3042" y="2060"/>
              <a:ext cx="0" cy="227"/>
            </a:xfrm>
            <a:prstGeom prst="line">
              <a:avLst/>
            </a:prstGeom>
            <a:noFill/>
            <a:ln w="381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82" name="Line 76">
              <a:extLst>
                <a:ext uri="{FF2B5EF4-FFF2-40B4-BE49-F238E27FC236}">
                  <a16:creationId xmlns:a16="http://schemas.microsoft.com/office/drawing/2014/main" id="{25667192-CAE3-1AD7-BB1C-DEA1B521D0E3}"/>
                </a:ext>
              </a:extLst>
            </p:cNvPr>
            <p:cNvSpPr>
              <a:spLocks noChangeShapeType="1"/>
            </p:cNvSpPr>
            <p:nvPr/>
          </p:nvSpPr>
          <p:spPr bwMode="auto">
            <a:xfrm>
              <a:off x="3042" y="2070"/>
              <a:ext cx="168" cy="0"/>
            </a:xfrm>
            <a:prstGeom prst="line">
              <a:avLst/>
            </a:prstGeom>
            <a:noFill/>
            <a:ln w="381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83" name="Line 77">
              <a:extLst>
                <a:ext uri="{FF2B5EF4-FFF2-40B4-BE49-F238E27FC236}">
                  <a16:creationId xmlns:a16="http://schemas.microsoft.com/office/drawing/2014/main" id="{22335C4C-C05B-6ABF-94D7-8FEFE811FE2B}"/>
                </a:ext>
              </a:extLst>
            </p:cNvPr>
            <p:cNvSpPr>
              <a:spLocks noChangeShapeType="1"/>
            </p:cNvSpPr>
            <p:nvPr/>
          </p:nvSpPr>
          <p:spPr bwMode="auto">
            <a:xfrm flipH="1">
              <a:off x="2884" y="2277"/>
              <a:ext cx="164" cy="0"/>
            </a:xfrm>
            <a:prstGeom prst="line">
              <a:avLst/>
            </a:prstGeom>
            <a:noFill/>
            <a:ln w="381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84" name="Text Box 78">
              <a:extLst>
                <a:ext uri="{FF2B5EF4-FFF2-40B4-BE49-F238E27FC236}">
                  <a16:creationId xmlns:a16="http://schemas.microsoft.com/office/drawing/2014/main" id="{1B8A5022-ABD3-722B-5F7D-B69A9449ED28}"/>
                </a:ext>
              </a:extLst>
            </p:cNvPr>
            <p:cNvSpPr txBox="1">
              <a:spLocks noChangeArrowheads="1"/>
            </p:cNvSpPr>
            <p:nvPr/>
          </p:nvSpPr>
          <p:spPr bwMode="auto">
            <a:xfrm>
              <a:off x="2976" y="1819"/>
              <a:ext cx="591" cy="2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kumimoji="0" lang="en-US" altLang="zh-CN" sz="2400">
                  <a:solidFill>
                    <a:srgbClr val="0033CC"/>
                  </a:solidFill>
                </a:rPr>
                <a:t>3V</a:t>
              </a:r>
            </a:p>
          </p:txBody>
        </p:sp>
        <p:sp>
          <p:nvSpPr>
            <p:cNvPr id="85" name="Text Box 79">
              <a:extLst>
                <a:ext uri="{FF2B5EF4-FFF2-40B4-BE49-F238E27FC236}">
                  <a16:creationId xmlns:a16="http://schemas.microsoft.com/office/drawing/2014/main" id="{96C8AF82-5FC0-0308-EF25-27ECF55CC6B3}"/>
                </a:ext>
              </a:extLst>
            </p:cNvPr>
            <p:cNvSpPr txBox="1">
              <a:spLocks noChangeArrowheads="1"/>
            </p:cNvSpPr>
            <p:nvPr/>
          </p:nvSpPr>
          <p:spPr bwMode="auto">
            <a:xfrm>
              <a:off x="2792" y="2278"/>
              <a:ext cx="680" cy="2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kumimoji="0" lang="en-US" altLang="zh-CN" sz="2400">
                  <a:solidFill>
                    <a:srgbClr val="0033CC"/>
                  </a:solidFill>
                </a:rPr>
                <a:t>-2V</a:t>
              </a:r>
            </a:p>
          </p:txBody>
        </p:sp>
        <p:sp>
          <p:nvSpPr>
            <p:cNvPr id="86" name="Text Box 80">
              <a:extLst>
                <a:ext uri="{FF2B5EF4-FFF2-40B4-BE49-F238E27FC236}">
                  <a16:creationId xmlns:a16="http://schemas.microsoft.com/office/drawing/2014/main" id="{80D8411B-5711-0D44-B2C8-22AB8DE56F5A}"/>
                </a:ext>
              </a:extLst>
            </p:cNvPr>
            <p:cNvSpPr txBox="1">
              <a:spLocks noChangeArrowheads="1"/>
            </p:cNvSpPr>
            <p:nvPr/>
          </p:nvSpPr>
          <p:spPr bwMode="auto">
            <a:xfrm>
              <a:off x="4493" y="1005"/>
              <a:ext cx="515" cy="2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r>
                <a:rPr kumimoji="0" lang="en-US" altLang="zh-CN" sz="2400" dirty="0"/>
                <a:t>2 k</a:t>
              </a:r>
              <a:r>
                <a:rPr kumimoji="0" lang="en-US" altLang="zh-CN" sz="2400" dirty="0">
                  <a:latin typeface="Symbol" panose="05050102010706020507" pitchFamily="18" charset="2"/>
                  <a:cs typeface="Times New Roman" panose="02020603050405020304" pitchFamily="18" charset="0"/>
                  <a:sym typeface="Symbol" panose="05050102010706020507" pitchFamily="18" charset="2"/>
                </a:rPr>
                <a:t></a:t>
              </a:r>
            </a:p>
          </p:txBody>
        </p:sp>
        <p:sp>
          <p:nvSpPr>
            <p:cNvPr id="87" name="Oval 81">
              <a:extLst>
                <a:ext uri="{FF2B5EF4-FFF2-40B4-BE49-F238E27FC236}">
                  <a16:creationId xmlns:a16="http://schemas.microsoft.com/office/drawing/2014/main" id="{766CD8AB-80DE-820B-B4F2-B3937F9D8694}"/>
                </a:ext>
              </a:extLst>
            </p:cNvPr>
            <p:cNvSpPr>
              <a:spLocks noChangeArrowheads="1"/>
            </p:cNvSpPr>
            <p:nvPr/>
          </p:nvSpPr>
          <p:spPr bwMode="auto">
            <a:xfrm>
              <a:off x="5028" y="1389"/>
              <a:ext cx="48" cy="48"/>
            </a:xfrm>
            <a:prstGeom prst="ellipse">
              <a:avLst/>
            </a:prstGeom>
            <a:noFill/>
            <a:ln w="28575">
              <a:solidFill>
                <a:schemeClr val="tx1"/>
              </a:solidFill>
              <a:round/>
              <a:headEnd/>
              <a:tailEnd/>
            </a:ln>
            <a:extLst>
              <a:ext uri="{909E8E84-426E-40DD-AFC4-6F175D3DCCD1}">
                <a14:hiddenFill xmlns:a14="http://schemas.microsoft.com/office/drawing/2010/main">
                  <a:solidFill>
                    <a:schemeClr val="tx1"/>
                  </a:solidFill>
                </a14:hiddenFill>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88" name="Oval 82">
              <a:extLst>
                <a:ext uri="{FF2B5EF4-FFF2-40B4-BE49-F238E27FC236}">
                  <a16:creationId xmlns:a16="http://schemas.microsoft.com/office/drawing/2014/main" id="{203D9EB3-FA10-86BC-F724-C944207D12FC}"/>
                </a:ext>
              </a:extLst>
            </p:cNvPr>
            <p:cNvSpPr>
              <a:spLocks noChangeArrowheads="1"/>
            </p:cNvSpPr>
            <p:nvPr/>
          </p:nvSpPr>
          <p:spPr bwMode="auto">
            <a:xfrm>
              <a:off x="5034" y="2494"/>
              <a:ext cx="48" cy="48"/>
            </a:xfrm>
            <a:prstGeom prst="ellipse">
              <a:avLst/>
            </a:prstGeom>
            <a:noFill/>
            <a:ln w="28575">
              <a:solidFill>
                <a:schemeClr val="tx1"/>
              </a:solidFill>
              <a:round/>
              <a:headEnd/>
              <a:tailEnd/>
            </a:ln>
            <a:extLst>
              <a:ext uri="{909E8E84-426E-40DD-AFC4-6F175D3DCCD1}">
                <a14:hiddenFill xmlns:a14="http://schemas.microsoft.com/office/drawing/2010/main">
                  <a:solidFill>
                    <a:schemeClr val="tx1"/>
                  </a:solidFill>
                </a14:hiddenFill>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89" name="Line 83">
              <a:extLst>
                <a:ext uri="{FF2B5EF4-FFF2-40B4-BE49-F238E27FC236}">
                  <a16:creationId xmlns:a16="http://schemas.microsoft.com/office/drawing/2014/main" id="{146A5E30-0D50-17D4-2CB9-43E6FEAFA39D}"/>
                </a:ext>
              </a:extLst>
            </p:cNvPr>
            <p:cNvSpPr>
              <a:spLocks noChangeShapeType="1"/>
            </p:cNvSpPr>
            <p:nvPr/>
          </p:nvSpPr>
          <p:spPr bwMode="auto">
            <a:xfrm>
              <a:off x="4410" y="1413"/>
              <a:ext cx="624"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90" name="Rectangle 84">
              <a:extLst>
                <a:ext uri="{FF2B5EF4-FFF2-40B4-BE49-F238E27FC236}">
                  <a16:creationId xmlns:a16="http://schemas.microsoft.com/office/drawing/2014/main" id="{5995CE8E-08FB-9BC3-7123-65BABBAA2608}"/>
                </a:ext>
              </a:extLst>
            </p:cNvPr>
            <p:cNvSpPr>
              <a:spLocks noChangeArrowheads="1"/>
            </p:cNvSpPr>
            <p:nvPr/>
          </p:nvSpPr>
          <p:spPr bwMode="auto">
            <a:xfrm rot="10800000">
              <a:off x="3501" y="1755"/>
              <a:ext cx="265" cy="102"/>
            </a:xfrm>
            <a:prstGeom prst="rect">
              <a:avLst/>
            </a:prstGeom>
            <a:solidFill>
              <a:srgbClr val="CCFFFF"/>
            </a:solidFill>
            <a:ln w="38100">
              <a:solidFill>
                <a:schemeClr val="tx1"/>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91" name="Oval 85">
              <a:extLst>
                <a:ext uri="{FF2B5EF4-FFF2-40B4-BE49-F238E27FC236}">
                  <a16:creationId xmlns:a16="http://schemas.microsoft.com/office/drawing/2014/main" id="{C8A8FD17-63F6-A428-9208-8046D837E62E}"/>
                </a:ext>
              </a:extLst>
            </p:cNvPr>
            <p:cNvSpPr>
              <a:spLocks noChangeArrowheads="1"/>
            </p:cNvSpPr>
            <p:nvPr/>
          </p:nvSpPr>
          <p:spPr bwMode="auto">
            <a:xfrm>
              <a:off x="3171" y="2489"/>
              <a:ext cx="48" cy="48"/>
            </a:xfrm>
            <a:prstGeom prst="ellipse">
              <a:avLst/>
            </a:prstGeom>
            <a:noFill/>
            <a:ln w="28575">
              <a:solidFill>
                <a:schemeClr val="tx1"/>
              </a:solidFill>
              <a:round/>
              <a:headEnd/>
              <a:tailEnd/>
            </a:ln>
            <a:extLst>
              <a:ext uri="{909E8E84-426E-40DD-AFC4-6F175D3DCCD1}">
                <a14:hiddenFill xmlns:a14="http://schemas.microsoft.com/office/drawing/2010/main">
                  <a:solidFill>
                    <a:schemeClr val="tx1"/>
                  </a:solidFill>
                </a14:hiddenFill>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92" name="Oval 86">
              <a:extLst>
                <a:ext uri="{FF2B5EF4-FFF2-40B4-BE49-F238E27FC236}">
                  <a16:creationId xmlns:a16="http://schemas.microsoft.com/office/drawing/2014/main" id="{B444AD46-E365-1A99-705A-B8E749801249}"/>
                </a:ext>
              </a:extLst>
            </p:cNvPr>
            <p:cNvSpPr>
              <a:spLocks noChangeArrowheads="1"/>
            </p:cNvSpPr>
            <p:nvPr/>
          </p:nvSpPr>
          <p:spPr bwMode="auto">
            <a:xfrm>
              <a:off x="3162" y="1771"/>
              <a:ext cx="48" cy="48"/>
            </a:xfrm>
            <a:prstGeom prst="ellipse">
              <a:avLst/>
            </a:prstGeom>
            <a:noFill/>
            <a:ln w="28575">
              <a:solidFill>
                <a:schemeClr val="tx1"/>
              </a:solidFill>
              <a:round/>
              <a:headEnd/>
              <a:tailEnd/>
            </a:ln>
            <a:extLst>
              <a:ext uri="{909E8E84-426E-40DD-AFC4-6F175D3DCCD1}">
                <a14:hiddenFill xmlns:a14="http://schemas.microsoft.com/office/drawing/2010/main">
                  <a:solidFill>
                    <a:schemeClr val="tx1"/>
                  </a:solidFill>
                </a14:hiddenFill>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aphicFrame>
          <p:nvGraphicFramePr>
            <p:cNvPr id="93" name="Object 87">
              <a:extLst>
                <a:ext uri="{FF2B5EF4-FFF2-40B4-BE49-F238E27FC236}">
                  <a16:creationId xmlns:a16="http://schemas.microsoft.com/office/drawing/2014/main" id="{AD1EE185-77B4-57A2-5D69-278F9034966F}"/>
                </a:ext>
              </a:extLst>
            </p:cNvPr>
            <p:cNvGraphicFramePr>
              <a:graphicFrameLocks noChangeAspect="1"/>
            </p:cNvGraphicFramePr>
            <p:nvPr/>
          </p:nvGraphicFramePr>
          <p:xfrm>
            <a:off x="4455" y="1934"/>
            <a:ext cx="560" cy="198"/>
          </p:xfrm>
          <a:graphic>
            <a:graphicData uri="http://schemas.openxmlformats.org/presentationml/2006/ole">
              <mc:AlternateContent xmlns:mc="http://schemas.openxmlformats.org/markup-compatibility/2006">
                <mc:Choice xmlns:v="urn:schemas-microsoft-com:vml" Requires="v">
                  <p:oleObj name="Equation" r:id="rId10" imgW="609336" imgH="215806" progId="Equation.3">
                    <p:embed/>
                  </p:oleObj>
                </mc:Choice>
                <mc:Fallback>
                  <p:oleObj name="Equation" r:id="rId10" imgW="609336" imgH="215806" progId="Equation.3">
                    <p:embed/>
                    <p:pic>
                      <p:nvPicPr>
                        <p:cNvPr id="93" name="Object 87">
                          <a:extLst>
                            <a:ext uri="{FF2B5EF4-FFF2-40B4-BE49-F238E27FC236}">
                              <a16:creationId xmlns:a16="http://schemas.microsoft.com/office/drawing/2014/main" id="{AD1EE185-77B4-57A2-5D69-278F9034966F}"/>
                            </a:ext>
                          </a:extLst>
                        </p:cNvPr>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4455" y="1934"/>
                          <a:ext cx="560" cy="19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94" name="Text Box 88">
              <a:extLst>
                <a:ext uri="{FF2B5EF4-FFF2-40B4-BE49-F238E27FC236}">
                  <a16:creationId xmlns:a16="http://schemas.microsoft.com/office/drawing/2014/main" id="{D1EBC3E1-E16C-2F29-5D20-512CA23EA243}"/>
                </a:ext>
              </a:extLst>
            </p:cNvPr>
            <p:cNvSpPr txBox="1">
              <a:spLocks noChangeArrowheads="1"/>
            </p:cNvSpPr>
            <p:nvPr/>
          </p:nvSpPr>
          <p:spPr bwMode="auto">
            <a:xfrm>
              <a:off x="3363" y="1864"/>
              <a:ext cx="659" cy="2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r>
                <a:rPr kumimoji="0" lang="en-US" altLang="zh-CN" sz="2400"/>
                <a:t>2.3 k</a:t>
              </a:r>
              <a:r>
                <a:rPr kumimoji="0" lang="en-US" altLang="zh-CN" sz="2400">
                  <a:latin typeface="Symbol" panose="05050102010706020507" pitchFamily="18" charset="2"/>
                  <a:cs typeface="Times New Roman" panose="02020603050405020304" pitchFamily="18" charset="0"/>
                  <a:sym typeface="Symbol" panose="05050102010706020507" pitchFamily="18" charset="2"/>
                </a:rPr>
                <a:t></a:t>
              </a:r>
              <a:endParaRPr kumimoji="0" lang="en-US" altLang="zh-CN" sz="2400">
                <a:latin typeface="Symbol" panose="05050102010706020507" pitchFamily="18" charset="2"/>
              </a:endParaRPr>
            </a:p>
          </p:txBody>
        </p:sp>
        <p:sp>
          <p:nvSpPr>
            <p:cNvPr id="95" name="Line 89">
              <a:extLst>
                <a:ext uri="{FF2B5EF4-FFF2-40B4-BE49-F238E27FC236}">
                  <a16:creationId xmlns:a16="http://schemas.microsoft.com/office/drawing/2014/main" id="{9A8630B4-252B-204A-30BF-048C4AA83EA7}"/>
                </a:ext>
              </a:extLst>
            </p:cNvPr>
            <p:cNvSpPr>
              <a:spLocks noChangeShapeType="1"/>
            </p:cNvSpPr>
            <p:nvPr/>
          </p:nvSpPr>
          <p:spPr bwMode="auto">
            <a:xfrm>
              <a:off x="4394" y="786"/>
              <a:ext cx="6"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graphicFrame>
        <p:nvGraphicFramePr>
          <p:cNvPr id="96" name="Object 90">
            <a:extLst>
              <a:ext uri="{FF2B5EF4-FFF2-40B4-BE49-F238E27FC236}">
                <a16:creationId xmlns:a16="http://schemas.microsoft.com/office/drawing/2014/main" id="{63AE0D27-5311-3A99-2C09-5A1F331F345C}"/>
              </a:ext>
            </a:extLst>
          </p:cNvPr>
          <p:cNvGraphicFramePr>
            <a:graphicFrameLocks noChangeAspect="1"/>
          </p:cNvGraphicFramePr>
          <p:nvPr>
            <p:extLst>
              <p:ext uri="{D42A27DB-BD31-4B8C-83A1-F6EECF244321}">
                <p14:modId xmlns:p14="http://schemas.microsoft.com/office/powerpoint/2010/main" val="3051631436"/>
              </p:ext>
            </p:extLst>
          </p:nvPr>
        </p:nvGraphicFramePr>
        <p:xfrm>
          <a:off x="2507744" y="1868721"/>
          <a:ext cx="3187700" cy="906463"/>
        </p:xfrm>
        <a:graphic>
          <a:graphicData uri="http://schemas.openxmlformats.org/presentationml/2006/ole">
            <mc:AlternateContent xmlns:mc="http://schemas.openxmlformats.org/markup-compatibility/2006">
              <mc:Choice xmlns:v="urn:schemas-microsoft-com:vml" Requires="v">
                <p:oleObj name="Equation" r:id="rId12" imgW="1384300" imgH="393700" progId="Equation.3">
                  <p:embed/>
                </p:oleObj>
              </mc:Choice>
              <mc:Fallback>
                <p:oleObj name="Equation" r:id="rId12" imgW="1384300" imgH="393700" progId="Equation.3">
                  <p:embed/>
                  <p:pic>
                    <p:nvPicPr>
                      <p:cNvPr id="96" name="Object 90">
                        <a:extLst>
                          <a:ext uri="{FF2B5EF4-FFF2-40B4-BE49-F238E27FC236}">
                            <a16:creationId xmlns:a16="http://schemas.microsoft.com/office/drawing/2014/main" id="{63AE0D27-5311-3A99-2C09-5A1F331F345C}"/>
                          </a:ext>
                        </a:extLst>
                      </p:cNvPr>
                      <p:cNvPicPr>
                        <a:picLocks noChangeAspect="1" noChangeArrowheads="1"/>
                      </p:cNvPicPr>
                      <p:nvPr/>
                    </p:nvPicPr>
                    <p:blipFill>
                      <a:blip r:embed="rId13">
                        <a:extLst>
                          <a:ext uri="{28A0092B-C50C-407E-A947-70E740481C1C}">
                            <a14:useLocalDpi xmlns:a14="http://schemas.microsoft.com/office/drawing/2010/main" val="0"/>
                          </a:ext>
                        </a:extLst>
                      </a:blip>
                      <a:srcRect/>
                      <a:stretch>
                        <a:fillRect/>
                      </a:stretch>
                    </p:blipFill>
                    <p:spPr bwMode="auto">
                      <a:xfrm>
                        <a:off x="2507744" y="1868721"/>
                        <a:ext cx="3187700" cy="9064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aphicFrame>
        <p:nvGraphicFramePr>
          <p:cNvPr id="97" name="Object 91">
            <a:extLst>
              <a:ext uri="{FF2B5EF4-FFF2-40B4-BE49-F238E27FC236}">
                <a16:creationId xmlns:a16="http://schemas.microsoft.com/office/drawing/2014/main" id="{36D611CC-838F-1A64-31FA-174C4CF1D209}"/>
              </a:ext>
            </a:extLst>
          </p:cNvPr>
          <p:cNvGraphicFramePr>
            <a:graphicFrameLocks noChangeAspect="1"/>
          </p:cNvGraphicFramePr>
          <p:nvPr>
            <p:extLst>
              <p:ext uri="{D42A27DB-BD31-4B8C-83A1-F6EECF244321}">
                <p14:modId xmlns:p14="http://schemas.microsoft.com/office/powerpoint/2010/main" val="548139254"/>
              </p:ext>
            </p:extLst>
          </p:nvPr>
        </p:nvGraphicFramePr>
        <p:xfrm>
          <a:off x="1191977" y="4268509"/>
          <a:ext cx="4910138" cy="1036637"/>
        </p:xfrm>
        <a:graphic>
          <a:graphicData uri="http://schemas.openxmlformats.org/presentationml/2006/ole">
            <mc:AlternateContent xmlns:mc="http://schemas.openxmlformats.org/markup-compatibility/2006">
              <mc:Choice xmlns:v="urn:schemas-microsoft-com:vml" Requires="v">
                <p:oleObj name="Equation" r:id="rId14" imgW="2044700" imgH="431800" progId="Equation.3">
                  <p:embed/>
                </p:oleObj>
              </mc:Choice>
              <mc:Fallback>
                <p:oleObj name="Equation" r:id="rId14" imgW="2044700" imgH="431800" progId="Equation.3">
                  <p:embed/>
                  <p:pic>
                    <p:nvPicPr>
                      <p:cNvPr id="97" name="Object 91">
                        <a:extLst>
                          <a:ext uri="{FF2B5EF4-FFF2-40B4-BE49-F238E27FC236}">
                            <a16:creationId xmlns:a16="http://schemas.microsoft.com/office/drawing/2014/main" id="{36D611CC-838F-1A64-31FA-174C4CF1D209}"/>
                          </a:ext>
                        </a:extLst>
                      </p:cNvPr>
                      <p:cNvPicPr>
                        <a:picLocks noChangeAspect="1" noChangeArrowheads="1"/>
                      </p:cNvPicPr>
                      <p:nvPr/>
                    </p:nvPicPr>
                    <p:blipFill>
                      <a:blip r:embed="rId15">
                        <a:extLst>
                          <a:ext uri="{28A0092B-C50C-407E-A947-70E740481C1C}">
                            <a14:useLocalDpi xmlns:a14="http://schemas.microsoft.com/office/drawing/2010/main" val="0"/>
                          </a:ext>
                        </a:extLst>
                      </a:blip>
                      <a:srcRect/>
                      <a:stretch>
                        <a:fillRect/>
                      </a:stretch>
                    </p:blipFill>
                    <p:spPr bwMode="auto">
                      <a:xfrm>
                        <a:off x="1191977" y="4268509"/>
                        <a:ext cx="4910138" cy="10366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pSp>
        <p:nvGrpSpPr>
          <p:cNvPr id="99" name="Group 95">
            <a:extLst>
              <a:ext uri="{FF2B5EF4-FFF2-40B4-BE49-F238E27FC236}">
                <a16:creationId xmlns:a16="http://schemas.microsoft.com/office/drawing/2014/main" id="{C3D74954-9416-5A68-700B-24DBB4FB7268}"/>
              </a:ext>
            </a:extLst>
          </p:cNvPr>
          <p:cNvGrpSpPr>
            <a:grpSpLocks/>
          </p:cNvGrpSpPr>
          <p:nvPr/>
        </p:nvGrpSpPr>
        <p:grpSpPr bwMode="auto">
          <a:xfrm>
            <a:off x="6941012" y="5819642"/>
            <a:ext cx="2705100" cy="563563"/>
            <a:chOff x="3435" y="3662"/>
            <a:chExt cx="1704" cy="355"/>
          </a:xfrm>
        </p:grpSpPr>
        <p:graphicFrame>
          <p:nvGraphicFramePr>
            <p:cNvPr id="100" name="Object 6">
              <a:extLst>
                <a:ext uri="{FF2B5EF4-FFF2-40B4-BE49-F238E27FC236}">
                  <a16:creationId xmlns:a16="http://schemas.microsoft.com/office/drawing/2014/main" id="{602D8CEE-0073-5E26-51AB-04F16EB5780D}"/>
                </a:ext>
              </a:extLst>
            </p:cNvPr>
            <p:cNvGraphicFramePr>
              <a:graphicFrameLocks noChangeAspect="1"/>
            </p:cNvGraphicFramePr>
            <p:nvPr/>
          </p:nvGraphicFramePr>
          <p:xfrm>
            <a:off x="3435" y="3662"/>
            <a:ext cx="1704" cy="355"/>
          </p:xfrm>
          <a:graphic>
            <a:graphicData uri="http://schemas.openxmlformats.org/presentationml/2006/ole">
              <mc:AlternateContent xmlns:mc="http://schemas.openxmlformats.org/markup-compatibility/2006">
                <mc:Choice xmlns:v="urn:schemas-microsoft-com:vml" Requires="v">
                  <p:oleObj name="Equation" r:id="rId16" imgW="1000217" imgH="142795" progId="Equation.3">
                    <p:embed/>
                  </p:oleObj>
                </mc:Choice>
                <mc:Fallback>
                  <p:oleObj name="Equation" r:id="rId16" imgW="1000217" imgH="142795" progId="Equation.3">
                    <p:embed/>
                    <p:pic>
                      <p:nvPicPr>
                        <p:cNvPr id="100" name="Object 6">
                          <a:extLst>
                            <a:ext uri="{FF2B5EF4-FFF2-40B4-BE49-F238E27FC236}">
                              <a16:creationId xmlns:a16="http://schemas.microsoft.com/office/drawing/2014/main" id="{602D8CEE-0073-5E26-51AB-04F16EB5780D}"/>
                            </a:ext>
                          </a:extLst>
                        </p:cNvPr>
                        <p:cNvPicPr>
                          <a:picLocks noChangeAspect="1" noChangeArrowheads="1"/>
                        </p:cNvPicPr>
                        <p:nvPr/>
                      </p:nvPicPr>
                      <p:blipFill>
                        <a:blip r:embed="rId17">
                          <a:extLst>
                            <a:ext uri="{28A0092B-C50C-407E-A947-70E740481C1C}">
                              <a14:useLocalDpi xmlns:a14="http://schemas.microsoft.com/office/drawing/2010/main" val="0"/>
                            </a:ext>
                          </a:extLst>
                        </a:blip>
                        <a:srcRect/>
                        <a:stretch>
                          <a:fillRect/>
                        </a:stretch>
                      </p:blipFill>
                      <p:spPr bwMode="auto">
                        <a:xfrm>
                          <a:off x="3435" y="3662"/>
                          <a:ext cx="1704" cy="355"/>
                        </a:xfrm>
                        <a:prstGeom prst="rect">
                          <a:avLst/>
                        </a:prstGeom>
                        <a:noFill/>
                        <a:ln>
                          <a:noFill/>
                        </a:ln>
                        <a:effectLst/>
                        <a:extLst>
                          <a:ext uri="{909E8E84-426E-40DD-AFC4-6F175D3DCCD1}">
                            <a14:hiddenFill xmlns:a14="http://schemas.microsoft.com/office/drawing/2010/main">
                              <a:solidFill>
                                <a:srgbClr val="FFFF00"/>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101" name="Text Box 93">
              <a:extLst>
                <a:ext uri="{FF2B5EF4-FFF2-40B4-BE49-F238E27FC236}">
                  <a16:creationId xmlns:a16="http://schemas.microsoft.com/office/drawing/2014/main" id="{36DBF142-561E-33EB-B44F-684CCDAFD499}"/>
                </a:ext>
              </a:extLst>
            </p:cNvPr>
            <p:cNvSpPr txBox="1">
              <a:spLocks noChangeArrowheads="1"/>
            </p:cNvSpPr>
            <p:nvPr/>
          </p:nvSpPr>
          <p:spPr bwMode="auto">
            <a:xfrm>
              <a:off x="4344" y="3677"/>
              <a:ext cx="293"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spcBef>
                  <a:spcPct val="50000"/>
                </a:spcBef>
              </a:pPr>
              <a:r>
                <a:rPr lang="en-US" altLang="zh-CN" sz="2400">
                  <a:solidFill>
                    <a:schemeClr val="accent2"/>
                  </a:solidFill>
                </a:rPr>
                <a:t>≤</a:t>
              </a:r>
            </a:p>
          </p:txBody>
        </p:sp>
      </p:grpSp>
      <p:sp>
        <p:nvSpPr>
          <p:cNvPr id="102" name="Text Box 96">
            <a:extLst>
              <a:ext uri="{FF2B5EF4-FFF2-40B4-BE49-F238E27FC236}">
                <a16:creationId xmlns:a16="http://schemas.microsoft.com/office/drawing/2014/main" id="{57ED02D8-59C5-E701-950F-6E1F6BDEB0D4}"/>
              </a:ext>
            </a:extLst>
          </p:cNvPr>
          <p:cNvSpPr txBox="1">
            <a:spLocks noChangeArrowheads="1"/>
          </p:cNvSpPr>
          <p:nvPr/>
        </p:nvSpPr>
        <p:spPr bwMode="auto">
          <a:xfrm>
            <a:off x="1810212" y="5840280"/>
            <a:ext cx="898525"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zh-CN" altLang="en-US"/>
              <a:t>因为</a:t>
            </a:r>
          </a:p>
        </p:txBody>
      </p:sp>
      <p:sp>
        <p:nvSpPr>
          <p:cNvPr id="103" name="Text Box 97">
            <a:extLst>
              <a:ext uri="{FF2B5EF4-FFF2-40B4-BE49-F238E27FC236}">
                <a16:creationId xmlns:a16="http://schemas.microsoft.com/office/drawing/2014/main" id="{E72F2AFD-D80D-5DBF-D8FF-D463E74D26A0}"/>
              </a:ext>
            </a:extLst>
          </p:cNvPr>
          <p:cNvSpPr txBox="1">
            <a:spLocks noChangeArrowheads="1"/>
          </p:cNvSpPr>
          <p:nvPr/>
        </p:nvSpPr>
        <p:spPr bwMode="auto">
          <a:xfrm>
            <a:off x="4453400" y="5840280"/>
            <a:ext cx="2052037"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zh-CN" altLang="en-US" dirty="0"/>
              <a:t>所以 </a:t>
            </a:r>
            <a:r>
              <a:rPr lang="en-US" altLang="zh-CN" dirty="0">
                <a:solidFill>
                  <a:srgbClr val="FF0000"/>
                </a:solidFill>
              </a:rPr>
              <a:t>T</a:t>
            </a:r>
            <a:r>
              <a:rPr lang="zh-CN" altLang="en-US" dirty="0">
                <a:solidFill>
                  <a:srgbClr val="FF0000"/>
                </a:solidFill>
              </a:rPr>
              <a:t> 导通</a:t>
            </a:r>
          </a:p>
        </p:txBody>
      </p:sp>
      <p:sp>
        <p:nvSpPr>
          <p:cNvPr id="5" name="灯片编号占位符 4">
            <a:extLst>
              <a:ext uri="{FF2B5EF4-FFF2-40B4-BE49-F238E27FC236}">
                <a16:creationId xmlns:a16="http://schemas.microsoft.com/office/drawing/2014/main" id="{A758223B-C4E6-DCCE-F569-3ED4C91D91DF}"/>
              </a:ext>
            </a:extLst>
          </p:cNvPr>
          <p:cNvSpPr>
            <a:spLocks noGrp="1"/>
          </p:cNvSpPr>
          <p:nvPr>
            <p:ph type="sldNum" sz="quarter" idx="12"/>
          </p:nvPr>
        </p:nvSpPr>
        <p:spPr/>
        <p:txBody>
          <a:bodyPr/>
          <a:lstStyle/>
          <a:p>
            <a:fld id="{392CBAA0-59E6-204E-8F03-85E5040D48B8}" type="slidenum">
              <a:rPr kumimoji="1" lang="zh-CN" altLang="en-US" smtClean="0"/>
              <a:t>30</a:t>
            </a:fld>
            <a:r>
              <a:rPr kumimoji="1" lang="en-US" altLang="zh-CN"/>
              <a:t>/132</a:t>
            </a:r>
            <a:endParaRPr kumimoji="1" lang="zh-CN" altLang="en-US" dirty="0"/>
          </a:p>
        </p:txBody>
      </p:sp>
    </p:spTree>
    <p:extLst>
      <p:ext uri="{BB962C8B-B14F-4D97-AF65-F5344CB8AC3E}">
        <p14:creationId xmlns:p14="http://schemas.microsoft.com/office/powerpoint/2010/main" val="191549452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56"/>
                                        </p:tgtEl>
                                        <p:attrNameLst>
                                          <p:attrName>style.visibility</p:attrName>
                                        </p:attrNameLst>
                                      </p:cBhvr>
                                      <p:to>
                                        <p:strVal val="visible"/>
                                      </p:to>
                                    </p:set>
                                    <p:animEffect transition="in" filter="dissolve">
                                      <p:cBhvr>
                                        <p:cTn id="7" dur="500"/>
                                        <p:tgtEl>
                                          <p:spTgt spid="56"/>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nodeType="clickEffect">
                                  <p:stCondLst>
                                    <p:cond delay="0"/>
                                  </p:stCondLst>
                                  <p:childTnLst>
                                    <p:set>
                                      <p:cBhvr>
                                        <p:cTn id="11" dur="1" fill="hold">
                                          <p:stCondLst>
                                            <p:cond delay="0"/>
                                          </p:stCondLst>
                                        </p:cTn>
                                        <p:tgtEl>
                                          <p:spTgt spid="51"/>
                                        </p:tgtEl>
                                        <p:attrNameLst>
                                          <p:attrName>style.visibility</p:attrName>
                                        </p:attrNameLst>
                                      </p:cBhvr>
                                      <p:to>
                                        <p:strVal val="visible"/>
                                      </p:to>
                                    </p:set>
                                    <p:animEffect transition="in" filter="wipe(left)">
                                      <p:cBhvr>
                                        <p:cTn id="12" dur="500"/>
                                        <p:tgtEl>
                                          <p:spTgt spid="51"/>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nodeType="clickEffect">
                                  <p:stCondLst>
                                    <p:cond delay="0"/>
                                  </p:stCondLst>
                                  <p:childTnLst>
                                    <p:set>
                                      <p:cBhvr>
                                        <p:cTn id="16" dur="1" fill="hold">
                                          <p:stCondLst>
                                            <p:cond delay="0"/>
                                          </p:stCondLst>
                                        </p:cTn>
                                        <p:tgtEl>
                                          <p:spTgt spid="96"/>
                                        </p:tgtEl>
                                        <p:attrNameLst>
                                          <p:attrName>style.visibility</p:attrName>
                                        </p:attrNameLst>
                                      </p:cBhvr>
                                      <p:to>
                                        <p:strVal val="visible"/>
                                      </p:to>
                                    </p:set>
                                    <p:animEffect transition="in" filter="wipe(left)">
                                      <p:cBhvr>
                                        <p:cTn id="17" dur="500"/>
                                        <p:tgtEl>
                                          <p:spTgt spid="96"/>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8" fill="hold" nodeType="clickEffect">
                                  <p:stCondLst>
                                    <p:cond delay="0"/>
                                  </p:stCondLst>
                                  <p:childTnLst>
                                    <p:set>
                                      <p:cBhvr>
                                        <p:cTn id="21" dur="1" fill="hold">
                                          <p:stCondLst>
                                            <p:cond delay="0"/>
                                          </p:stCondLst>
                                        </p:cTn>
                                        <p:tgtEl>
                                          <p:spTgt spid="52"/>
                                        </p:tgtEl>
                                        <p:attrNameLst>
                                          <p:attrName>style.visibility</p:attrName>
                                        </p:attrNameLst>
                                      </p:cBhvr>
                                      <p:to>
                                        <p:strVal val="visible"/>
                                      </p:to>
                                    </p:set>
                                    <p:animEffect transition="in" filter="wipe(left)">
                                      <p:cBhvr>
                                        <p:cTn id="22" dur="500"/>
                                        <p:tgtEl>
                                          <p:spTgt spid="52"/>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8" fill="hold" nodeType="clickEffect">
                                  <p:stCondLst>
                                    <p:cond delay="0"/>
                                  </p:stCondLst>
                                  <p:childTnLst>
                                    <p:set>
                                      <p:cBhvr>
                                        <p:cTn id="26" dur="1" fill="hold">
                                          <p:stCondLst>
                                            <p:cond delay="0"/>
                                          </p:stCondLst>
                                        </p:cTn>
                                        <p:tgtEl>
                                          <p:spTgt spid="97"/>
                                        </p:tgtEl>
                                        <p:attrNameLst>
                                          <p:attrName>style.visibility</p:attrName>
                                        </p:attrNameLst>
                                      </p:cBhvr>
                                      <p:to>
                                        <p:strVal val="visible"/>
                                      </p:to>
                                    </p:set>
                                    <p:animEffect transition="in" filter="wipe(left)">
                                      <p:cBhvr>
                                        <p:cTn id="27" dur="500"/>
                                        <p:tgtEl>
                                          <p:spTgt spid="97"/>
                                        </p:tgtEl>
                                      </p:cBhvr>
                                    </p:animEffect>
                                  </p:childTnLst>
                                </p:cTn>
                              </p:par>
                            </p:childTnLst>
                          </p:cTn>
                        </p:par>
                      </p:childTnLst>
                    </p:cTn>
                  </p:par>
                  <p:par>
                    <p:cTn id="28" fill="hold">
                      <p:stCondLst>
                        <p:cond delay="indefinite"/>
                      </p:stCondLst>
                      <p:childTnLst>
                        <p:par>
                          <p:cTn id="29" fill="hold">
                            <p:stCondLst>
                              <p:cond delay="0"/>
                            </p:stCondLst>
                            <p:childTnLst>
                              <p:par>
                                <p:cTn id="30" presetID="22" presetClass="entr" presetSubtype="8" fill="hold" grpId="0" nodeType="clickEffect">
                                  <p:stCondLst>
                                    <p:cond delay="0"/>
                                  </p:stCondLst>
                                  <p:childTnLst>
                                    <p:set>
                                      <p:cBhvr>
                                        <p:cTn id="31" dur="1" fill="hold">
                                          <p:stCondLst>
                                            <p:cond delay="0"/>
                                          </p:stCondLst>
                                        </p:cTn>
                                        <p:tgtEl>
                                          <p:spTgt spid="102">
                                            <p:txEl>
                                              <p:pRg st="0" end="0"/>
                                            </p:txEl>
                                          </p:spTgt>
                                        </p:tgtEl>
                                        <p:attrNameLst>
                                          <p:attrName>style.visibility</p:attrName>
                                        </p:attrNameLst>
                                      </p:cBhvr>
                                      <p:to>
                                        <p:strVal val="visible"/>
                                      </p:to>
                                    </p:set>
                                    <p:animEffect transition="in" filter="wipe(left)">
                                      <p:cBhvr>
                                        <p:cTn id="32" dur="500"/>
                                        <p:tgtEl>
                                          <p:spTgt spid="102">
                                            <p:txEl>
                                              <p:pRg st="0" end="0"/>
                                            </p:txEl>
                                          </p:spTgt>
                                        </p:tgtEl>
                                      </p:cBhvr>
                                    </p:animEffect>
                                  </p:childTnLst>
                                </p:cTn>
                              </p:par>
                            </p:childTnLst>
                          </p:cTn>
                        </p:par>
                      </p:childTnLst>
                    </p:cTn>
                  </p:par>
                  <p:par>
                    <p:cTn id="33" fill="hold">
                      <p:stCondLst>
                        <p:cond delay="indefinite"/>
                      </p:stCondLst>
                      <p:childTnLst>
                        <p:par>
                          <p:cTn id="34" fill="hold">
                            <p:stCondLst>
                              <p:cond delay="0"/>
                            </p:stCondLst>
                            <p:childTnLst>
                              <p:par>
                                <p:cTn id="35" presetID="22" presetClass="entr" presetSubtype="8" fill="hold" nodeType="clickEffect">
                                  <p:stCondLst>
                                    <p:cond delay="0"/>
                                  </p:stCondLst>
                                  <p:childTnLst>
                                    <p:set>
                                      <p:cBhvr>
                                        <p:cTn id="36" dur="1" fill="hold">
                                          <p:stCondLst>
                                            <p:cond delay="0"/>
                                          </p:stCondLst>
                                        </p:cTn>
                                        <p:tgtEl>
                                          <p:spTgt spid="53"/>
                                        </p:tgtEl>
                                        <p:attrNameLst>
                                          <p:attrName>style.visibility</p:attrName>
                                        </p:attrNameLst>
                                      </p:cBhvr>
                                      <p:to>
                                        <p:strVal val="visible"/>
                                      </p:to>
                                    </p:set>
                                    <p:animEffect transition="in" filter="wipe(left)">
                                      <p:cBhvr>
                                        <p:cTn id="37" dur="500"/>
                                        <p:tgtEl>
                                          <p:spTgt spid="53"/>
                                        </p:tgtEl>
                                      </p:cBhvr>
                                    </p:animEffect>
                                  </p:childTnLst>
                                </p:cTn>
                              </p:par>
                            </p:childTnLst>
                          </p:cTn>
                        </p:par>
                      </p:childTnLst>
                    </p:cTn>
                  </p:par>
                  <p:par>
                    <p:cTn id="38" fill="hold">
                      <p:stCondLst>
                        <p:cond delay="indefinite"/>
                      </p:stCondLst>
                      <p:childTnLst>
                        <p:par>
                          <p:cTn id="39" fill="hold">
                            <p:stCondLst>
                              <p:cond delay="0"/>
                            </p:stCondLst>
                            <p:childTnLst>
                              <p:par>
                                <p:cTn id="40" presetID="22" presetClass="entr" presetSubtype="8" fill="hold" grpId="0" nodeType="clickEffect">
                                  <p:stCondLst>
                                    <p:cond delay="0"/>
                                  </p:stCondLst>
                                  <p:childTnLst>
                                    <p:set>
                                      <p:cBhvr>
                                        <p:cTn id="41" dur="1" fill="hold">
                                          <p:stCondLst>
                                            <p:cond delay="0"/>
                                          </p:stCondLst>
                                        </p:cTn>
                                        <p:tgtEl>
                                          <p:spTgt spid="103">
                                            <p:txEl>
                                              <p:pRg st="0" end="0"/>
                                            </p:txEl>
                                          </p:spTgt>
                                        </p:tgtEl>
                                        <p:attrNameLst>
                                          <p:attrName>style.visibility</p:attrName>
                                        </p:attrNameLst>
                                      </p:cBhvr>
                                      <p:to>
                                        <p:strVal val="visible"/>
                                      </p:to>
                                    </p:set>
                                    <p:animEffect transition="in" filter="wipe(left)">
                                      <p:cBhvr>
                                        <p:cTn id="42" dur="500"/>
                                        <p:tgtEl>
                                          <p:spTgt spid="103">
                                            <p:txEl>
                                              <p:pRg st="0" end="0"/>
                                            </p:txEl>
                                          </p:spTgt>
                                        </p:tgtEl>
                                      </p:cBhvr>
                                    </p:animEffect>
                                  </p:childTnLst>
                                </p:cTn>
                              </p:par>
                            </p:childTnLst>
                          </p:cTn>
                        </p:par>
                      </p:childTnLst>
                    </p:cTn>
                  </p:par>
                  <p:par>
                    <p:cTn id="43" fill="hold">
                      <p:stCondLst>
                        <p:cond delay="indefinite"/>
                      </p:stCondLst>
                      <p:childTnLst>
                        <p:par>
                          <p:cTn id="44" fill="hold">
                            <p:stCondLst>
                              <p:cond delay="0"/>
                            </p:stCondLst>
                            <p:childTnLst>
                              <p:par>
                                <p:cTn id="45" presetID="22" presetClass="entr" presetSubtype="1" fill="hold" nodeType="clickEffect">
                                  <p:stCondLst>
                                    <p:cond delay="0"/>
                                  </p:stCondLst>
                                  <p:childTnLst>
                                    <p:set>
                                      <p:cBhvr>
                                        <p:cTn id="46" dur="1" fill="hold">
                                          <p:stCondLst>
                                            <p:cond delay="0"/>
                                          </p:stCondLst>
                                        </p:cTn>
                                        <p:tgtEl>
                                          <p:spTgt spid="99"/>
                                        </p:tgtEl>
                                        <p:attrNameLst>
                                          <p:attrName>style.visibility</p:attrName>
                                        </p:attrNameLst>
                                      </p:cBhvr>
                                      <p:to>
                                        <p:strVal val="visible"/>
                                      </p:to>
                                    </p:set>
                                    <p:animEffect transition="in" filter="wipe(up)">
                                      <p:cBhvr>
                                        <p:cTn id="47" dur="500"/>
                                        <p:tgtEl>
                                          <p:spTgt spid="9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2" grpId="0" build="p" autoUpdateAnimBg="0"/>
      <p:bldP spid="103" grpId="0" build="p" autoUpdateAnimBg="0"/>
    </p:bld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标题 3">
            <a:extLst>
              <a:ext uri="{FF2B5EF4-FFF2-40B4-BE49-F238E27FC236}">
                <a16:creationId xmlns:a16="http://schemas.microsoft.com/office/drawing/2014/main" id="{A3557054-D826-9F4E-A18F-AE9DEA5A0C65}"/>
              </a:ext>
            </a:extLst>
          </p:cNvPr>
          <p:cNvSpPr>
            <a:spLocks noGrp="1"/>
          </p:cNvSpPr>
          <p:nvPr>
            <p:ph type="title"/>
          </p:nvPr>
        </p:nvSpPr>
        <p:spPr/>
        <p:txBody>
          <a:bodyPr>
            <a:normAutofit/>
          </a:bodyPr>
          <a:lstStyle/>
          <a:p>
            <a:r>
              <a:rPr kumimoji="1" lang="en-US" altLang="zh-CN" dirty="0"/>
              <a:t>1.2</a:t>
            </a:r>
            <a:r>
              <a:rPr kumimoji="1" lang="zh-CN" altLang="en-US" dirty="0"/>
              <a:t> 半导体三极管的开关特性</a:t>
            </a:r>
          </a:p>
        </p:txBody>
      </p:sp>
      <p:graphicFrame>
        <p:nvGraphicFramePr>
          <p:cNvPr id="51" name="Object 2">
            <a:extLst>
              <a:ext uri="{FF2B5EF4-FFF2-40B4-BE49-F238E27FC236}">
                <a16:creationId xmlns:a16="http://schemas.microsoft.com/office/drawing/2014/main" id="{59B7A319-2A7A-02BA-01B7-246EB8523924}"/>
              </a:ext>
            </a:extLst>
          </p:cNvPr>
          <p:cNvGraphicFramePr>
            <a:graphicFrameLocks noChangeAspect="1"/>
          </p:cNvGraphicFramePr>
          <p:nvPr>
            <p:extLst>
              <p:ext uri="{D42A27DB-BD31-4B8C-83A1-F6EECF244321}">
                <p14:modId xmlns:p14="http://schemas.microsoft.com/office/powerpoint/2010/main" val="753342075"/>
              </p:ext>
            </p:extLst>
          </p:nvPr>
        </p:nvGraphicFramePr>
        <p:xfrm>
          <a:off x="1067269" y="1721875"/>
          <a:ext cx="1982787" cy="1119188"/>
        </p:xfrm>
        <a:graphic>
          <a:graphicData uri="http://schemas.openxmlformats.org/presentationml/2006/ole">
            <mc:AlternateContent xmlns:mc="http://schemas.openxmlformats.org/markup-compatibility/2006">
              <mc:Choice xmlns:v="urn:schemas-microsoft-com:vml" Requires="v">
                <p:oleObj name="Equation" r:id="rId2" imgW="771642" imgH="371429" progId="Equation.3">
                  <p:embed/>
                </p:oleObj>
              </mc:Choice>
              <mc:Fallback>
                <p:oleObj name="Equation" r:id="rId2" imgW="771642" imgH="371429" progId="Equation.3">
                  <p:embed/>
                  <p:pic>
                    <p:nvPicPr>
                      <p:cNvPr id="51" name="Object 2">
                        <a:extLst>
                          <a:ext uri="{FF2B5EF4-FFF2-40B4-BE49-F238E27FC236}">
                            <a16:creationId xmlns:a16="http://schemas.microsoft.com/office/drawing/2014/main" id="{59B7A319-2A7A-02BA-01B7-246EB852392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067269" y="1721875"/>
                        <a:ext cx="1982787" cy="1119188"/>
                      </a:xfrm>
                      <a:prstGeom prst="rect">
                        <a:avLst/>
                      </a:prstGeom>
                      <a:noFill/>
                      <a:ln>
                        <a:noFill/>
                      </a:ln>
                      <a:effectLst/>
                      <a:extLst>
                        <a:ext uri="{909E8E84-426E-40DD-AFC4-6F175D3DCCD1}">
                          <a14:hiddenFill xmlns:a14="http://schemas.microsoft.com/office/drawing/2010/main">
                            <a:solidFill>
                              <a:srgbClr val="FFFF00"/>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52" name="Object 3">
            <a:extLst>
              <a:ext uri="{FF2B5EF4-FFF2-40B4-BE49-F238E27FC236}">
                <a16:creationId xmlns:a16="http://schemas.microsoft.com/office/drawing/2014/main" id="{D890A925-5FD3-CBA8-9F1B-47012CEC2416}"/>
              </a:ext>
            </a:extLst>
          </p:cNvPr>
          <p:cNvGraphicFramePr>
            <a:graphicFrameLocks noChangeAspect="1"/>
          </p:cNvGraphicFramePr>
          <p:nvPr/>
        </p:nvGraphicFramePr>
        <p:xfrm>
          <a:off x="636536" y="3124433"/>
          <a:ext cx="3263900" cy="1033463"/>
        </p:xfrm>
        <a:graphic>
          <a:graphicData uri="http://schemas.openxmlformats.org/presentationml/2006/ole">
            <mc:AlternateContent xmlns:mc="http://schemas.openxmlformats.org/markup-compatibility/2006">
              <mc:Choice xmlns:v="urn:schemas-microsoft-com:vml" Requires="v">
                <p:oleObj name="Equation" r:id="rId4" imgW="1419270" imgH="371429" progId="Equation.3">
                  <p:embed/>
                </p:oleObj>
              </mc:Choice>
              <mc:Fallback>
                <p:oleObj name="Equation" r:id="rId4" imgW="1419270" imgH="371429" progId="Equation.3">
                  <p:embed/>
                  <p:pic>
                    <p:nvPicPr>
                      <p:cNvPr id="52" name="Object 3">
                        <a:extLst>
                          <a:ext uri="{FF2B5EF4-FFF2-40B4-BE49-F238E27FC236}">
                            <a16:creationId xmlns:a16="http://schemas.microsoft.com/office/drawing/2014/main" id="{D890A925-5FD3-CBA8-9F1B-47012CEC2416}"/>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636536" y="3124433"/>
                        <a:ext cx="3263900" cy="1033463"/>
                      </a:xfrm>
                      <a:prstGeom prst="rect">
                        <a:avLst/>
                      </a:prstGeom>
                      <a:noFill/>
                      <a:ln>
                        <a:noFill/>
                      </a:ln>
                      <a:effectLst/>
                      <a:extLst>
                        <a:ext uri="{909E8E84-426E-40DD-AFC4-6F175D3DCCD1}">
                          <a14:hiddenFill xmlns:a14="http://schemas.microsoft.com/office/drawing/2010/main">
                            <a:solidFill>
                              <a:srgbClr val="FFFF00"/>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55" name="Text Box 46">
            <a:extLst>
              <a:ext uri="{FF2B5EF4-FFF2-40B4-BE49-F238E27FC236}">
                <a16:creationId xmlns:a16="http://schemas.microsoft.com/office/drawing/2014/main" id="{7BE13ACD-3BCF-089F-E060-2F4357CB5017}"/>
              </a:ext>
            </a:extLst>
          </p:cNvPr>
          <p:cNvSpPr txBox="1">
            <a:spLocks noChangeArrowheads="1"/>
          </p:cNvSpPr>
          <p:nvPr/>
        </p:nvSpPr>
        <p:spPr bwMode="auto">
          <a:xfrm>
            <a:off x="419240" y="943285"/>
            <a:ext cx="2672433"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zh-CN" altLang="en-US" dirty="0">
                <a:solidFill>
                  <a:srgbClr val="0033CC"/>
                </a:solidFill>
              </a:rPr>
              <a:t>饱和导通条件：</a:t>
            </a:r>
          </a:p>
        </p:txBody>
      </p:sp>
      <p:graphicFrame>
        <p:nvGraphicFramePr>
          <p:cNvPr id="56" name="Object 47">
            <a:extLst>
              <a:ext uri="{FF2B5EF4-FFF2-40B4-BE49-F238E27FC236}">
                <a16:creationId xmlns:a16="http://schemas.microsoft.com/office/drawing/2014/main" id="{9E87F8C9-02D0-B913-4B7C-01BA32FD82DF}"/>
              </a:ext>
            </a:extLst>
          </p:cNvPr>
          <p:cNvGraphicFramePr>
            <a:graphicFrameLocks noChangeAspect="1"/>
          </p:cNvGraphicFramePr>
          <p:nvPr/>
        </p:nvGraphicFramePr>
        <p:xfrm>
          <a:off x="3332036" y="748021"/>
          <a:ext cx="2017712" cy="925513"/>
        </p:xfrm>
        <a:graphic>
          <a:graphicData uri="http://schemas.openxmlformats.org/presentationml/2006/ole">
            <mc:AlternateContent xmlns:mc="http://schemas.openxmlformats.org/markup-compatibility/2006">
              <mc:Choice xmlns:v="urn:schemas-microsoft-com:vml" Requires="v">
                <p:oleObj name="Equation" r:id="rId6" imgW="866747" imgH="333368" progId="Equation.3">
                  <p:embed/>
                </p:oleObj>
              </mc:Choice>
              <mc:Fallback>
                <p:oleObj name="Equation" r:id="rId6" imgW="866747" imgH="333368" progId="Equation.3">
                  <p:embed/>
                  <p:pic>
                    <p:nvPicPr>
                      <p:cNvPr id="56" name="Object 47">
                        <a:extLst>
                          <a:ext uri="{FF2B5EF4-FFF2-40B4-BE49-F238E27FC236}">
                            <a16:creationId xmlns:a16="http://schemas.microsoft.com/office/drawing/2014/main" id="{9E87F8C9-02D0-B913-4B7C-01BA32FD82DF}"/>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3332036" y="748021"/>
                        <a:ext cx="2017712" cy="925513"/>
                      </a:xfrm>
                      <a:prstGeom prst="rect">
                        <a:avLst/>
                      </a:prstGeom>
                      <a:noFill/>
                      <a:ln>
                        <a:noFill/>
                      </a:ln>
                      <a:effectLst/>
                      <a:extLst>
                        <a:ext uri="{909E8E84-426E-40DD-AFC4-6F175D3DCCD1}">
                          <a14:hiddenFill xmlns:a14="http://schemas.microsoft.com/office/drawing/2010/main">
                            <a:solidFill>
                              <a:srgbClr val="FFFFCC"/>
                            </a:solidFill>
                          </a14:hiddenFill>
                        </a:ext>
                        <a:ext uri="{91240B29-F687-4F45-9708-019B960494DF}">
                          <a14:hiddenLine xmlns:a14="http://schemas.microsoft.com/office/drawing/2010/main" w="9525">
                            <a:solidFill>
                              <a:srgbClr val="9933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p:nvGrpSpPr>
          <p:cNvPr id="57" name="Group 98">
            <a:extLst>
              <a:ext uri="{FF2B5EF4-FFF2-40B4-BE49-F238E27FC236}">
                <a16:creationId xmlns:a16="http://schemas.microsoft.com/office/drawing/2014/main" id="{63B8D88D-0109-2101-5D3B-80761912ECBC}"/>
              </a:ext>
            </a:extLst>
          </p:cNvPr>
          <p:cNvGrpSpPr>
            <a:grpSpLocks/>
          </p:cNvGrpSpPr>
          <p:nvPr/>
        </p:nvGrpSpPr>
        <p:grpSpPr bwMode="auto">
          <a:xfrm>
            <a:off x="7043268" y="1023100"/>
            <a:ext cx="4543425" cy="3705225"/>
            <a:chOff x="2782" y="465"/>
            <a:chExt cx="2862" cy="2334"/>
          </a:xfrm>
        </p:grpSpPr>
        <p:sp>
          <p:nvSpPr>
            <p:cNvPr id="58" name="Rectangle 52">
              <a:extLst>
                <a:ext uri="{FF2B5EF4-FFF2-40B4-BE49-F238E27FC236}">
                  <a16:creationId xmlns:a16="http://schemas.microsoft.com/office/drawing/2014/main" id="{D557F1AD-EDA7-0A96-D8AA-FD01C220D3BE}"/>
                </a:ext>
              </a:extLst>
            </p:cNvPr>
            <p:cNvSpPr>
              <a:spLocks noChangeArrowheads="1"/>
            </p:cNvSpPr>
            <p:nvPr/>
          </p:nvSpPr>
          <p:spPr bwMode="auto">
            <a:xfrm>
              <a:off x="2782" y="477"/>
              <a:ext cx="2862" cy="2322"/>
            </a:xfrm>
            <a:prstGeom prst="rect">
              <a:avLst/>
            </a:prstGeom>
            <a:solidFill>
              <a:srgbClr val="FFFFCC"/>
            </a:solidFill>
            <a:ln w="9525">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59" name="Line 53">
              <a:extLst>
                <a:ext uri="{FF2B5EF4-FFF2-40B4-BE49-F238E27FC236}">
                  <a16:creationId xmlns:a16="http://schemas.microsoft.com/office/drawing/2014/main" id="{543AC1F2-BEBB-C9C6-1102-CF67CF75980D}"/>
                </a:ext>
              </a:extLst>
            </p:cNvPr>
            <p:cNvSpPr>
              <a:spLocks noChangeShapeType="1"/>
            </p:cNvSpPr>
            <p:nvPr/>
          </p:nvSpPr>
          <p:spPr bwMode="auto">
            <a:xfrm>
              <a:off x="4314" y="2661"/>
              <a:ext cx="192" cy="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60" name="Line 54">
              <a:extLst>
                <a:ext uri="{FF2B5EF4-FFF2-40B4-BE49-F238E27FC236}">
                  <a16:creationId xmlns:a16="http://schemas.microsoft.com/office/drawing/2014/main" id="{D3BA0461-5BE6-DCB6-8BB3-FFBE27C52D9F}"/>
                </a:ext>
              </a:extLst>
            </p:cNvPr>
            <p:cNvSpPr>
              <a:spLocks noChangeShapeType="1"/>
            </p:cNvSpPr>
            <p:nvPr/>
          </p:nvSpPr>
          <p:spPr bwMode="auto">
            <a:xfrm>
              <a:off x="4410" y="837"/>
              <a:ext cx="0" cy="768"/>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61" name="Line 55">
              <a:extLst>
                <a:ext uri="{FF2B5EF4-FFF2-40B4-BE49-F238E27FC236}">
                  <a16:creationId xmlns:a16="http://schemas.microsoft.com/office/drawing/2014/main" id="{942B0B5F-9274-CA10-D1ED-FE716B4F2199}"/>
                </a:ext>
              </a:extLst>
            </p:cNvPr>
            <p:cNvSpPr>
              <a:spLocks noChangeShapeType="1"/>
            </p:cNvSpPr>
            <p:nvPr/>
          </p:nvSpPr>
          <p:spPr bwMode="auto">
            <a:xfrm>
              <a:off x="4215" y="1634"/>
              <a:ext cx="0" cy="288"/>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62" name="Line 56">
              <a:extLst>
                <a:ext uri="{FF2B5EF4-FFF2-40B4-BE49-F238E27FC236}">
                  <a16:creationId xmlns:a16="http://schemas.microsoft.com/office/drawing/2014/main" id="{B989AE2B-A29B-3E03-495A-8C20D72349D1}"/>
                </a:ext>
              </a:extLst>
            </p:cNvPr>
            <p:cNvSpPr>
              <a:spLocks noChangeShapeType="1"/>
            </p:cNvSpPr>
            <p:nvPr/>
          </p:nvSpPr>
          <p:spPr bwMode="auto">
            <a:xfrm flipV="1">
              <a:off x="4215" y="1580"/>
              <a:ext cx="198" cy="15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63" name="Line 57">
              <a:extLst>
                <a:ext uri="{FF2B5EF4-FFF2-40B4-BE49-F238E27FC236}">
                  <a16:creationId xmlns:a16="http://schemas.microsoft.com/office/drawing/2014/main" id="{074231DD-15F5-3AF9-CCDB-B38EC1164773}"/>
                </a:ext>
              </a:extLst>
            </p:cNvPr>
            <p:cNvSpPr>
              <a:spLocks noChangeShapeType="1"/>
            </p:cNvSpPr>
            <p:nvPr/>
          </p:nvSpPr>
          <p:spPr bwMode="auto">
            <a:xfrm>
              <a:off x="4215" y="1826"/>
              <a:ext cx="223" cy="135"/>
            </a:xfrm>
            <a:prstGeom prst="line">
              <a:avLst/>
            </a:prstGeom>
            <a:noFill/>
            <a:ln w="38100">
              <a:solidFill>
                <a:schemeClr val="tx1"/>
              </a:solidFill>
              <a:round/>
              <a:headEnd/>
              <a:tailEnd type="stealth" w="med" len="lg"/>
            </a:ln>
            <a:extLst>
              <a:ext uri="{909E8E84-426E-40DD-AFC4-6F175D3DCCD1}">
                <a14:hiddenFill xmlns:a14="http://schemas.microsoft.com/office/drawing/2010/main">
                  <a:noFill/>
                </a14:hiddenFill>
              </a:ext>
            </a:extLst>
          </p:spPr>
          <p:txBody>
            <a:bodyPr wrap="none" anchor="ctr"/>
            <a:lstStyle/>
            <a:p>
              <a:endParaRPr lang="zh-CN" altLang="en-US"/>
            </a:p>
          </p:txBody>
        </p:sp>
        <p:sp>
          <p:nvSpPr>
            <p:cNvPr id="64" name="Text Box 58">
              <a:extLst>
                <a:ext uri="{FF2B5EF4-FFF2-40B4-BE49-F238E27FC236}">
                  <a16:creationId xmlns:a16="http://schemas.microsoft.com/office/drawing/2014/main" id="{742E60EC-14CC-BA62-4584-C840C41C5C60}"/>
                </a:ext>
              </a:extLst>
            </p:cNvPr>
            <p:cNvSpPr txBox="1">
              <a:spLocks noChangeArrowheads="1"/>
            </p:cNvSpPr>
            <p:nvPr/>
          </p:nvSpPr>
          <p:spPr bwMode="auto">
            <a:xfrm>
              <a:off x="2941" y="1486"/>
              <a:ext cx="225" cy="116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lnSpc>
                  <a:spcPct val="150000"/>
                </a:lnSpc>
              </a:pPr>
              <a:r>
                <a:rPr lang="en-US" altLang="zh-CN" sz="2400" i="1">
                  <a:solidFill>
                    <a:srgbClr val="FF0066"/>
                  </a:solidFill>
                  <a:ea typeface="方正琥珀繁体" pitchFamily="2" charset="-122"/>
                </a:rPr>
                <a:t>+</a:t>
              </a:r>
            </a:p>
            <a:p>
              <a:pPr algn="ctr" eaLnBrk="1" hangingPunct="1">
                <a:lnSpc>
                  <a:spcPct val="120000"/>
                </a:lnSpc>
              </a:pPr>
              <a:endParaRPr lang="en-US" altLang="zh-CN" baseline="-25000">
                <a:solidFill>
                  <a:srgbClr val="FF0066"/>
                </a:solidFill>
                <a:ea typeface="方正琥珀繁体" pitchFamily="2" charset="-122"/>
                <a:sym typeface="Symbol" panose="05050102010706020507" pitchFamily="18" charset="2"/>
              </a:endParaRPr>
            </a:p>
            <a:p>
              <a:pPr algn="ctr" eaLnBrk="1" hangingPunct="1">
                <a:lnSpc>
                  <a:spcPct val="120000"/>
                </a:lnSpc>
              </a:pPr>
              <a:endParaRPr lang="en-US" altLang="zh-CN" baseline="-25000">
                <a:solidFill>
                  <a:srgbClr val="FF0066"/>
                </a:solidFill>
                <a:ea typeface="方正琥珀繁体" pitchFamily="2" charset="-122"/>
                <a:sym typeface="Symbol" panose="05050102010706020507" pitchFamily="18" charset="2"/>
              </a:endParaRPr>
            </a:p>
            <a:p>
              <a:pPr algn="ctr" eaLnBrk="1" hangingPunct="1">
                <a:lnSpc>
                  <a:spcPct val="120000"/>
                </a:lnSpc>
              </a:pPr>
              <a:r>
                <a:rPr lang="en-US" altLang="zh-CN" baseline="-25000">
                  <a:solidFill>
                    <a:srgbClr val="FF0066"/>
                  </a:solidFill>
                  <a:ea typeface="方正琥珀繁体" pitchFamily="2" charset="-122"/>
                  <a:sym typeface="Symbol" panose="05050102010706020507" pitchFamily="18" charset="2"/>
                </a:rPr>
                <a:t></a:t>
              </a:r>
              <a:endParaRPr lang="en-US" altLang="zh-CN">
                <a:solidFill>
                  <a:srgbClr val="FF0066"/>
                </a:solidFill>
                <a:ea typeface="方正琥珀繁体" pitchFamily="2" charset="-122"/>
              </a:endParaRPr>
            </a:p>
          </p:txBody>
        </p:sp>
        <p:sp>
          <p:nvSpPr>
            <p:cNvPr id="65" name="Oval 59">
              <a:extLst>
                <a:ext uri="{FF2B5EF4-FFF2-40B4-BE49-F238E27FC236}">
                  <a16:creationId xmlns:a16="http://schemas.microsoft.com/office/drawing/2014/main" id="{56B34717-99DD-2420-CD8B-24D21F922576}"/>
                </a:ext>
              </a:extLst>
            </p:cNvPr>
            <p:cNvSpPr>
              <a:spLocks noChangeArrowheads="1"/>
            </p:cNvSpPr>
            <p:nvPr/>
          </p:nvSpPr>
          <p:spPr bwMode="auto">
            <a:xfrm>
              <a:off x="4390" y="2492"/>
              <a:ext cx="48" cy="48"/>
            </a:xfrm>
            <a:prstGeom prst="ellipse">
              <a:avLst/>
            </a:prstGeom>
            <a:solidFill>
              <a:schemeClr val="tx1"/>
            </a:solidFill>
            <a:ln w="38100">
              <a:solidFill>
                <a:schemeClr val="tx1"/>
              </a:solidFill>
              <a:round/>
              <a:headEnd/>
              <a:tailEnd/>
            </a:ln>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66" name="Text Box 60">
              <a:extLst>
                <a:ext uri="{FF2B5EF4-FFF2-40B4-BE49-F238E27FC236}">
                  <a16:creationId xmlns:a16="http://schemas.microsoft.com/office/drawing/2014/main" id="{77EF2DF0-C837-55AB-686C-12313BA3ABB0}"/>
                </a:ext>
              </a:extLst>
            </p:cNvPr>
            <p:cNvSpPr txBox="1">
              <a:spLocks noChangeArrowheads="1"/>
            </p:cNvSpPr>
            <p:nvPr/>
          </p:nvSpPr>
          <p:spPr bwMode="auto">
            <a:xfrm>
              <a:off x="4059" y="972"/>
              <a:ext cx="301"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38100">
                  <a:solidFill>
                    <a:schemeClr val="tx1"/>
                  </a:solidFill>
                  <a:miter lim="800000"/>
                  <a:headEnd/>
                  <a:tailEnd type="none" w="sm" len="lg"/>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r>
                <a:rPr lang="en-US" altLang="zh-CN" sz="2400" i="1">
                  <a:solidFill>
                    <a:srgbClr val="0033CC"/>
                  </a:solidFill>
                </a:rPr>
                <a:t>R</a:t>
              </a:r>
              <a:r>
                <a:rPr lang="en-US" altLang="zh-CN" sz="2400" baseline="-25000">
                  <a:solidFill>
                    <a:srgbClr val="0033CC"/>
                  </a:solidFill>
                </a:rPr>
                <a:t>c</a:t>
              </a:r>
              <a:endParaRPr lang="en-US" altLang="zh-CN" sz="2400" b="0">
                <a:solidFill>
                  <a:srgbClr val="0033CC"/>
                </a:solidFill>
              </a:endParaRPr>
            </a:p>
          </p:txBody>
        </p:sp>
        <p:sp>
          <p:nvSpPr>
            <p:cNvPr id="67" name="Text Box 61">
              <a:extLst>
                <a:ext uri="{FF2B5EF4-FFF2-40B4-BE49-F238E27FC236}">
                  <a16:creationId xmlns:a16="http://schemas.microsoft.com/office/drawing/2014/main" id="{7EC1721B-A317-611F-104E-56F74641EE80}"/>
                </a:ext>
              </a:extLst>
            </p:cNvPr>
            <p:cNvSpPr txBox="1">
              <a:spLocks noChangeArrowheads="1"/>
            </p:cNvSpPr>
            <p:nvPr/>
          </p:nvSpPr>
          <p:spPr bwMode="auto">
            <a:xfrm>
              <a:off x="3489" y="1434"/>
              <a:ext cx="315"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38100">
                  <a:solidFill>
                    <a:schemeClr val="tx1"/>
                  </a:solidFill>
                  <a:miter lim="800000"/>
                  <a:headEnd/>
                  <a:tailEnd type="none" w="sm" len="lg"/>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r>
                <a:rPr lang="en-US" altLang="zh-CN" sz="2400" i="1">
                  <a:solidFill>
                    <a:srgbClr val="0033CC"/>
                  </a:solidFill>
                </a:rPr>
                <a:t>R</a:t>
              </a:r>
              <a:r>
                <a:rPr lang="en-US" altLang="zh-CN" sz="2400" baseline="-25000">
                  <a:solidFill>
                    <a:srgbClr val="0033CC"/>
                  </a:solidFill>
                </a:rPr>
                <a:t>b</a:t>
              </a:r>
              <a:endParaRPr lang="en-US" altLang="zh-CN" sz="2400" b="0">
                <a:solidFill>
                  <a:srgbClr val="0033CC"/>
                </a:solidFill>
              </a:endParaRPr>
            </a:p>
          </p:txBody>
        </p:sp>
        <p:sp>
          <p:nvSpPr>
            <p:cNvPr id="68" name="Oval 62">
              <a:extLst>
                <a:ext uri="{FF2B5EF4-FFF2-40B4-BE49-F238E27FC236}">
                  <a16:creationId xmlns:a16="http://schemas.microsoft.com/office/drawing/2014/main" id="{F23A6283-EF78-0516-8A9E-9C2CBA92293D}"/>
                </a:ext>
              </a:extLst>
            </p:cNvPr>
            <p:cNvSpPr>
              <a:spLocks noChangeArrowheads="1"/>
            </p:cNvSpPr>
            <p:nvPr/>
          </p:nvSpPr>
          <p:spPr bwMode="auto">
            <a:xfrm>
              <a:off x="4385" y="784"/>
              <a:ext cx="48" cy="48"/>
            </a:xfrm>
            <a:prstGeom prst="ellipse">
              <a:avLst/>
            </a:prstGeom>
            <a:noFill/>
            <a:ln w="28575">
              <a:solidFill>
                <a:schemeClr val="tx1"/>
              </a:solidFill>
              <a:round/>
              <a:headEnd/>
              <a:tailEnd/>
            </a:ln>
            <a:extLst>
              <a:ext uri="{909E8E84-426E-40DD-AFC4-6F175D3DCCD1}">
                <a14:hiddenFill xmlns:a14="http://schemas.microsoft.com/office/drawing/2010/main">
                  <a:solidFill>
                    <a:schemeClr val="tx1"/>
                  </a:solidFill>
                </a14:hiddenFill>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69" name="Text Box 63">
              <a:extLst>
                <a:ext uri="{FF2B5EF4-FFF2-40B4-BE49-F238E27FC236}">
                  <a16:creationId xmlns:a16="http://schemas.microsoft.com/office/drawing/2014/main" id="{E29AA1AD-4AE5-618F-8543-641314BBB4E6}"/>
                </a:ext>
              </a:extLst>
            </p:cNvPr>
            <p:cNvSpPr txBox="1">
              <a:spLocks noChangeArrowheads="1"/>
            </p:cNvSpPr>
            <p:nvPr/>
          </p:nvSpPr>
          <p:spPr bwMode="auto">
            <a:xfrm>
              <a:off x="4279" y="465"/>
              <a:ext cx="848" cy="51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type="none" w="med" len="lg"/>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a:r>
                <a:rPr lang="en-US" altLang="zh-CN" sz="2400" i="1">
                  <a:solidFill>
                    <a:srgbClr val="FF0066"/>
                  </a:solidFill>
                </a:rPr>
                <a:t>+V</a:t>
              </a:r>
              <a:r>
                <a:rPr lang="en-US" altLang="zh-CN" sz="2400" baseline="-25000">
                  <a:solidFill>
                    <a:srgbClr val="FF0066"/>
                  </a:solidFill>
                </a:rPr>
                <a:t>CC</a:t>
              </a:r>
              <a:r>
                <a:rPr lang="en-US" altLang="zh-CN" sz="2400" baseline="-25000">
                  <a:solidFill>
                    <a:srgbClr val="FF0000"/>
                  </a:solidFill>
                </a:rPr>
                <a:t>     </a:t>
              </a:r>
            </a:p>
            <a:p>
              <a:pPr algn="ctr"/>
              <a:r>
                <a:rPr lang="en-US" altLang="zh-CN" sz="2400"/>
                <a:t>+12V</a:t>
              </a:r>
              <a:endParaRPr lang="en-US" altLang="zh-CN" sz="2400" baseline="-25000"/>
            </a:p>
          </p:txBody>
        </p:sp>
        <p:sp>
          <p:nvSpPr>
            <p:cNvPr id="70" name="Rectangle 64">
              <a:extLst>
                <a:ext uri="{FF2B5EF4-FFF2-40B4-BE49-F238E27FC236}">
                  <a16:creationId xmlns:a16="http://schemas.microsoft.com/office/drawing/2014/main" id="{796468A4-3A4D-4187-DADE-B654B4FA741E}"/>
                </a:ext>
              </a:extLst>
            </p:cNvPr>
            <p:cNvSpPr>
              <a:spLocks noChangeArrowheads="1"/>
            </p:cNvSpPr>
            <p:nvPr/>
          </p:nvSpPr>
          <p:spPr bwMode="auto">
            <a:xfrm rot="-5400000">
              <a:off x="4280" y="1111"/>
              <a:ext cx="265" cy="102"/>
            </a:xfrm>
            <a:prstGeom prst="rect">
              <a:avLst/>
            </a:prstGeom>
            <a:solidFill>
              <a:srgbClr val="CCFFFF"/>
            </a:solidFill>
            <a:ln w="38100">
              <a:solidFill>
                <a:schemeClr val="tx1"/>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71" name="Text Box 65">
              <a:extLst>
                <a:ext uri="{FF2B5EF4-FFF2-40B4-BE49-F238E27FC236}">
                  <a16:creationId xmlns:a16="http://schemas.microsoft.com/office/drawing/2014/main" id="{38A3A45A-A758-1272-A284-BC961300FA4C}"/>
                </a:ext>
              </a:extLst>
            </p:cNvPr>
            <p:cNvSpPr txBox="1">
              <a:spLocks noChangeArrowheads="1"/>
            </p:cNvSpPr>
            <p:nvPr/>
          </p:nvSpPr>
          <p:spPr bwMode="auto">
            <a:xfrm>
              <a:off x="5036" y="1275"/>
              <a:ext cx="317" cy="127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lnSpc>
                  <a:spcPct val="150000"/>
                </a:lnSpc>
              </a:pPr>
              <a:r>
                <a:rPr lang="en-US" altLang="zh-CN" i="1">
                  <a:solidFill>
                    <a:srgbClr val="FF0066"/>
                  </a:solidFill>
                  <a:ea typeface="方正琥珀繁体" pitchFamily="2" charset="-122"/>
                </a:rPr>
                <a:t>+</a:t>
              </a:r>
            </a:p>
            <a:p>
              <a:pPr algn="ctr" eaLnBrk="1" hangingPunct="1">
                <a:lnSpc>
                  <a:spcPct val="150000"/>
                </a:lnSpc>
              </a:pPr>
              <a:r>
                <a:rPr lang="en-US" altLang="zh-CN" i="1">
                  <a:solidFill>
                    <a:srgbClr val="FF0066"/>
                  </a:solidFill>
                  <a:ea typeface="方正琥珀繁体" pitchFamily="2" charset="-122"/>
                </a:rPr>
                <a:t>u</a:t>
              </a:r>
              <a:r>
                <a:rPr lang="en-US" altLang="zh-CN" baseline="-25000">
                  <a:solidFill>
                    <a:srgbClr val="FF0066"/>
                  </a:solidFill>
                  <a:ea typeface="方正琥珀繁体" pitchFamily="2" charset="-122"/>
                </a:rPr>
                <a:t>o</a:t>
              </a:r>
            </a:p>
            <a:p>
              <a:pPr algn="ctr" eaLnBrk="1" hangingPunct="1">
                <a:lnSpc>
                  <a:spcPct val="150000"/>
                </a:lnSpc>
              </a:pPr>
              <a:r>
                <a:rPr lang="en-US" altLang="zh-CN" baseline="-25000">
                  <a:solidFill>
                    <a:srgbClr val="FF0066"/>
                  </a:solidFill>
                  <a:ea typeface="方正琥珀繁体" pitchFamily="2" charset="-122"/>
                  <a:sym typeface="Symbol" panose="05050102010706020507" pitchFamily="18" charset="2"/>
                </a:rPr>
                <a:t></a:t>
              </a:r>
              <a:endParaRPr lang="en-US" altLang="zh-CN" b="0">
                <a:solidFill>
                  <a:srgbClr val="FF0066"/>
                </a:solidFill>
                <a:ea typeface="方正琥珀繁体" pitchFamily="2" charset="-122"/>
              </a:endParaRPr>
            </a:p>
          </p:txBody>
        </p:sp>
        <p:sp>
          <p:nvSpPr>
            <p:cNvPr id="72" name="Line 66">
              <a:extLst>
                <a:ext uri="{FF2B5EF4-FFF2-40B4-BE49-F238E27FC236}">
                  <a16:creationId xmlns:a16="http://schemas.microsoft.com/office/drawing/2014/main" id="{66DADC43-FA1A-DEEB-CF66-B259E76426B6}"/>
                </a:ext>
              </a:extLst>
            </p:cNvPr>
            <p:cNvSpPr>
              <a:spLocks noChangeShapeType="1"/>
            </p:cNvSpPr>
            <p:nvPr/>
          </p:nvSpPr>
          <p:spPr bwMode="auto">
            <a:xfrm>
              <a:off x="3834" y="1857"/>
              <a:ext cx="336" cy="0"/>
            </a:xfrm>
            <a:prstGeom prst="line">
              <a:avLst/>
            </a:prstGeom>
            <a:noFill/>
            <a:ln w="25400">
              <a:solidFill>
                <a:srgbClr val="FF0066"/>
              </a:solidFill>
              <a:round/>
              <a:headEnd/>
              <a:tailEnd type="stealth" w="sm"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zh-CN" altLang="en-US"/>
            </a:p>
          </p:txBody>
        </p:sp>
        <p:sp>
          <p:nvSpPr>
            <p:cNvPr id="73" name="Text Box 67">
              <a:extLst>
                <a:ext uri="{FF2B5EF4-FFF2-40B4-BE49-F238E27FC236}">
                  <a16:creationId xmlns:a16="http://schemas.microsoft.com/office/drawing/2014/main" id="{12242184-27D9-47D1-D839-2C91D3114569}"/>
                </a:ext>
              </a:extLst>
            </p:cNvPr>
            <p:cNvSpPr txBox="1">
              <a:spLocks noChangeArrowheads="1"/>
            </p:cNvSpPr>
            <p:nvPr/>
          </p:nvSpPr>
          <p:spPr bwMode="auto">
            <a:xfrm>
              <a:off x="3834" y="1509"/>
              <a:ext cx="336" cy="54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a:solidFill>
                    <a:schemeClr val="tx1"/>
                  </a:solidFill>
                  <a:miter lim="800000"/>
                  <a:headEnd/>
                  <a:tailEnd type="none" w="sm" len="lg"/>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r>
                <a:rPr lang="en-US" altLang="zh-CN" sz="2400" i="1">
                  <a:solidFill>
                    <a:srgbClr val="FF0066"/>
                  </a:solidFill>
                </a:rPr>
                <a:t>i</a:t>
              </a:r>
              <a:r>
                <a:rPr lang="en-US" altLang="zh-CN" sz="2400" baseline="-25000">
                  <a:solidFill>
                    <a:srgbClr val="FF0066"/>
                  </a:solidFill>
                </a:rPr>
                <a:t>B</a:t>
              </a:r>
              <a:endParaRPr lang="en-US" altLang="zh-CN" sz="2400" b="0">
                <a:solidFill>
                  <a:srgbClr val="FF0066"/>
                </a:solidFill>
              </a:endParaRPr>
            </a:p>
            <a:p>
              <a:pPr algn="ctr" eaLnBrk="1" hangingPunct="1">
                <a:spcBef>
                  <a:spcPct val="50000"/>
                </a:spcBef>
              </a:pPr>
              <a:endParaRPr lang="en-US" altLang="zh-CN" sz="1800">
                <a:solidFill>
                  <a:srgbClr val="FF0066"/>
                </a:solidFill>
              </a:endParaRPr>
            </a:p>
          </p:txBody>
        </p:sp>
        <p:sp>
          <p:nvSpPr>
            <p:cNvPr id="74" name="Text Box 68">
              <a:extLst>
                <a:ext uri="{FF2B5EF4-FFF2-40B4-BE49-F238E27FC236}">
                  <a16:creationId xmlns:a16="http://schemas.microsoft.com/office/drawing/2014/main" id="{72ED9D89-6385-0EC1-8661-3BDB2EE33278}"/>
                </a:ext>
              </a:extLst>
            </p:cNvPr>
            <p:cNvSpPr txBox="1">
              <a:spLocks noChangeArrowheads="1"/>
            </p:cNvSpPr>
            <p:nvPr/>
          </p:nvSpPr>
          <p:spPr bwMode="auto">
            <a:xfrm>
              <a:off x="3930" y="1269"/>
              <a:ext cx="474" cy="46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a:solidFill>
                    <a:schemeClr val="tx1"/>
                  </a:solidFill>
                  <a:miter lim="800000"/>
                  <a:headEnd/>
                  <a:tailEnd type="none" w="sm" len="lg"/>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r>
                <a:rPr lang="en-US" altLang="zh-CN" sz="2400" i="1">
                  <a:solidFill>
                    <a:srgbClr val="FF0066"/>
                  </a:solidFill>
                </a:rPr>
                <a:t>i</a:t>
              </a:r>
              <a:r>
                <a:rPr lang="en-US" altLang="zh-CN" sz="2400" baseline="-25000">
                  <a:solidFill>
                    <a:srgbClr val="FF0066"/>
                  </a:solidFill>
                </a:rPr>
                <a:t>C</a:t>
              </a:r>
              <a:endParaRPr lang="en-US" altLang="zh-CN" sz="2400" b="0">
                <a:solidFill>
                  <a:srgbClr val="FF0066"/>
                </a:solidFill>
              </a:endParaRPr>
            </a:p>
            <a:p>
              <a:pPr algn="ctr" eaLnBrk="1" hangingPunct="1"/>
              <a:endParaRPr lang="en-US" altLang="zh-CN" sz="1800">
                <a:solidFill>
                  <a:srgbClr val="FF0066"/>
                </a:solidFill>
              </a:endParaRPr>
            </a:p>
          </p:txBody>
        </p:sp>
        <p:sp>
          <p:nvSpPr>
            <p:cNvPr id="75" name="Line 69">
              <a:extLst>
                <a:ext uri="{FF2B5EF4-FFF2-40B4-BE49-F238E27FC236}">
                  <a16:creationId xmlns:a16="http://schemas.microsoft.com/office/drawing/2014/main" id="{1EEB7908-C0D3-01CC-0E45-5C8B37CF4BD3}"/>
                </a:ext>
              </a:extLst>
            </p:cNvPr>
            <p:cNvSpPr>
              <a:spLocks noChangeShapeType="1"/>
            </p:cNvSpPr>
            <p:nvPr/>
          </p:nvSpPr>
          <p:spPr bwMode="auto">
            <a:xfrm>
              <a:off x="4314" y="1317"/>
              <a:ext cx="0" cy="240"/>
            </a:xfrm>
            <a:prstGeom prst="line">
              <a:avLst/>
            </a:prstGeom>
            <a:noFill/>
            <a:ln w="25400">
              <a:solidFill>
                <a:srgbClr val="FF0066"/>
              </a:solidFill>
              <a:round/>
              <a:headEnd/>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76" name="Text Box 70">
              <a:extLst>
                <a:ext uri="{FF2B5EF4-FFF2-40B4-BE49-F238E27FC236}">
                  <a16:creationId xmlns:a16="http://schemas.microsoft.com/office/drawing/2014/main" id="{B96BB1D2-87D5-92F7-68D7-212A8A5D0312}"/>
                </a:ext>
              </a:extLst>
            </p:cNvPr>
            <p:cNvSpPr txBox="1">
              <a:spLocks noChangeArrowheads="1"/>
            </p:cNvSpPr>
            <p:nvPr/>
          </p:nvSpPr>
          <p:spPr bwMode="auto">
            <a:xfrm>
              <a:off x="4411" y="1591"/>
              <a:ext cx="265"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a:solidFill>
                    <a:srgbClr val="0033CC"/>
                  </a:solidFill>
                </a:rPr>
                <a:t>T</a:t>
              </a:r>
            </a:p>
          </p:txBody>
        </p:sp>
        <p:sp>
          <p:nvSpPr>
            <p:cNvPr id="77" name="Rectangle 71">
              <a:extLst>
                <a:ext uri="{FF2B5EF4-FFF2-40B4-BE49-F238E27FC236}">
                  <a16:creationId xmlns:a16="http://schemas.microsoft.com/office/drawing/2014/main" id="{E17B5A9C-AEBD-2E16-9BDF-BDE00706C88C}"/>
                </a:ext>
              </a:extLst>
            </p:cNvPr>
            <p:cNvSpPr>
              <a:spLocks noChangeArrowheads="1"/>
            </p:cNvSpPr>
            <p:nvPr/>
          </p:nvSpPr>
          <p:spPr bwMode="auto">
            <a:xfrm>
              <a:off x="3156" y="1989"/>
              <a:ext cx="300" cy="38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lnSpc>
                  <a:spcPct val="120000"/>
                </a:lnSpc>
              </a:pPr>
              <a:r>
                <a:rPr lang="en-US" altLang="zh-CN" i="1">
                  <a:solidFill>
                    <a:srgbClr val="FF0066"/>
                  </a:solidFill>
                  <a:ea typeface="方正琥珀繁体" pitchFamily="2" charset="-122"/>
                </a:rPr>
                <a:t>u</a:t>
              </a:r>
              <a:r>
                <a:rPr lang="en-US" altLang="zh-CN" baseline="-25000">
                  <a:solidFill>
                    <a:srgbClr val="FF0066"/>
                  </a:solidFill>
                  <a:ea typeface="方正琥珀繁体" pitchFamily="2" charset="-122"/>
                </a:rPr>
                <a:t>I</a:t>
              </a:r>
            </a:p>
          </p:txBody>
        </p:sp>
        <p:sp>
          <p:nvSpPr>
            <p:cNvPr id="78" name="Line 72">
              <a:extLst>
                <a:ext uri="{FF2B5EF4-FFF2-40B4-BE49-F238E27FC236}">
                  <a16:creationId xmlns:a16="http://schemas.microsoft.com/office/drawing/2014/main" id="{1ABAEA3B-A110-EEEF-2150-69C0E570413A}"/>
                </a:ext>
              </a:extLst>
            </p:cNvPr>
            <p:cNvSpPr>
              <a:spLocks noChangeShapeType="1"/>
            </p:cNvSpPr>
            <p:nvPr/>
          </p:nvSpPr>
          <p:spPr bwMode="auto">
            <a:xfrm>
              <a:off x="3210" y="2517"/>
              <a:ext cx="1824"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79" name="Line 73">
              <a:extLst>
                <a:ext uri="{FF2B5EF4-FFF2-40B4-BE49-F238E27FC236}">
                  <a16:creationId xmlns:a16="http://schemas.microsoft.com/office/drawing/2014/main" id="{F729144C-06ED-1928-FEEE-DC7467965C1A}"/>
                </a:ext>
              </a:extLst>
            </p:cNvPr>
            <p:cNvSpPr>
              <a:spLocks noChangeShapeType="1"/>
            </p:cNvSpPr>
            <p:nvPr/>
          </p:nvSpPr>
          <p:spPr bwMode="auto">
            <a:xfrm>
              <a:off x="3210" y="1797"/>
              <a:ext cx="1008"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80" name="Line 74">
              <a:extLst>
                <a:ext uri="{FF2B5EF4-FFF2-40B4-BE49-F238E27FC236}">
                  <a16:creationId xmlns:a16="http://schemas.microsoft.com/office/drawing/2014/main" id="{D8792CC3-EEA7-7231-6B5F-39BEFAD54891}"/>
                </a:ext>
              </a:extLst>
            </p:cNvPr>
            <p:cNvSpPr>
              <a:spLocks noChangeShapeType="1"/>
            </p:cNvSpPr>
            <p:nvPr/>
          </p:nvSpPr>
          <p:spPr bwMode="auto">
            <a:xfrm>
              <a:off x="4416" y="1947"/>
              <a:ext cx="0" cy="72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81" name="Line 75">
              <a:extLst>
                <a:ext uri="{FF2B5EF4-FFF2-40B4-BE49-F238E27FC236}">
                  <a16:creationId xmlns:a16="http://schemas.microsoft.com/office/drawing/2014/main" id="{D89560E6-227B-F304-2EBE-4F80037982BD}"/>
                </a:ext>
              </a:extLst>
            </p:cNvPr>
            <p:cNvSpPr>
              <a:spLocks noChangeShapeType="1"/>
            </p:cNvSpPr>
            <p:nvPr/>
          </p:nvSpPr>
          <p:spPr bwMode="auto">
            <a:xfrm>
              <a:off x="3042" y="2060"/>
              <a:ext cx="0" cy="227"/>
            </a:xfrm>
            <a:prstGeom prst="line">
              <a:avLst/>
            </a:prstGeom>
            <a:noFill/>
            <a:ln w="381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82" name="Line 76">
              <a:extLst>
                <a:ext uri="{FF2B5EF4-FFF2-40B4-BE49-F238E27FC236}">
                  <a16:creationId xmlns:a16="http://schemas.microsoft.com/office/drawing/2014/main" id="{25667192-CAE3-1AD7-BB1C-DEA1B521D0E3}"/>
                </a:ext>
              </a:extLst>
            </p:cNvPr>
            <p:cNvSpPr>
              <a:spLocks noChangeShapeType="1"/>
            </p:cNvSpPr>
            <p:nvPr/>
          </p:nvSpPr>
          <p:spPr bwMode="auto">
            <a:xfrm>
              <a:off x="3042" y="2070"/>
              <a:ext cx="168" cy="0"/>
            </a:xfrm>
            <a:prstGeom prst="line">
              <a:avLst/>
            </a:prstGeom>
            <a:noFill/>
            <a:ln w="381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83" name="Line 77">
              <a:extLst>
                <a:ext uri="{FF2B5EF4-FFF2-40B4-BE49-F238E27FC236}">
                  <a16:creationId xmlns:a16="http://schemas.microsoft.com/office/drawing/2014/main" id="{22335C4C-C05B-6ABF-94D7-8FEFE811FE2B}"/>
                </a:ext>
              </a:extLst>
            </p:cNvPr>
            <p:cNvSpPr>
              <a:spLocks noChangeShapeType="1"/>
            </p:cNvSpPr>
            <p:nvPr/>
          </p:nvSpPr>
          <p:spPr bwMode="auto">
            <a:xfrm flipH="1">
              <a:off x="2884" y="2277"/>
              <a:ext cx="164" cy="0"/>
            </a:xfrm>
            <a:prstGeom prst="line">
              <a:avLst/>
            </a:prstGeom>
            <a:noFill/>
            <a:ln w="381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84" name="Text Box 78">
              <a:extLst>
                <a:ext uri="{FF2B5EF4-FFF2-40B4-BE49-F238E27FC236}">
                  <a16:creationId xmlns:a16="http://schemas.microsoft.com/office/drawing/2014/main" id="{1B8A5022-ABD3-722B-5F7D-B69A9449ED28}"/>
                </a:ext>
              </a:extLst>
            </p:cNvPr>
            <p:cNvSpPr txBox="1">
              <a:spLocks noChangeArrowheads="1"/>
            </p:cNvSpPr>
            <p:nvPr/>
          </p:nvSpPr>
          <p:spPr bwMode="auto">
            <a:xfrm>
              <a:off x="2976" y="1819"/>
              <a:ext cx="591" cy="2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kumimoji="0" lang="en-US" altLang="zh-CN" sz="2400">
                  <a:solidFill>
                    <a:srgbClr val="0033CC"/>
                  </a:solidFill>
                </a:rPr>
                <a:t>3V</a:t>
              </a:r>
            </a:p>
          </p:txBody>
        </p:sp>
        <p:sp>
          <p:nvSpPr>
            <p:cNvPr id="85" name="Text Box 79">
              <a:extLst>
                <a:ext uri="{FF2B5EF4-FFF2-40B4-BE49-F238E27FC236}">
                  <a16:creationId xmlns:a16="http://schemas.microsoft.com/office/drawing/2014/main" id="{96C8AF82-5FC0-0308-EF25-27ECF55CC6B3}"/>
                </a:ext>
              </a:extLst>
            </p:cNvPr>
            <p:cNvSpPr txBox="1">
              <a:spLocks noChangeArrowheads="1"/>
            </p:cNvSpPr>
            <p:nvPr/>
          </p:nvSpPr>
          <p:spPr bwMode="auto">
            <a:xfrm>
              <a:off x="2792" y="2278"/>
              <a:ext cx="680" cy="2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kumimoji="0" lang="en-US" altLang="zh-CN" sz="2400">
                  <a:solidFill>
                    <a:srgbClr val="0033CC"/>
                  </a:solidFill>
                </a:rPr>
                <a:t>-2V</a:t>
              </a:r>
            </a:p>
          </p:txBody>
        </p:sp>
        <p:sp>
          <p:nvSpPr>
            <p:cNvPr id="86" name="Text Box 80">
              <a:extLst>
                <a:ext uri="{FF2B5EF4-FFF2-40B4-BE49-F238E27FC236}">
                  <a16:creationId xmlns:a16="http://schemas.microsoft.com/office/drawing/2014/main" id="{80D8411B-5711-0D44-B2C8-22AB8DE56F5A}"/>
                </a:ext>
              </a:extLst>
            </p:cNvPr>
            <p:cNvSpPr txBox="1">
              <a:spLocks noChangeArrowheads="1"/>
            </p:cNvSpPr>
            <p:nvPr/>
          </p:nvSpPr>
          <p:spPr bwMode="auto">
            <a:xfrm>
              <a:off x="4493" y="1005"/>
              <a:ext cx="515" cy="2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r>
                <a:rPr kumimoji="0" lang="en-US" altLang="zh-CN" sz="2400" dirty="0"/>
                <a:t>2 k</a:t>
              </a:r>
              <a:r>
                <a:rPr kumimoji="0" lang="en-US" altLang="zh-CN" sz="2400" dirty="0">
                  <a:latin typeface="Symbol" panose="05050102010706020507" pitchFamily="18" charset="2"/>
                  <a:cs typeface="Times New Roman" panose="02020603050405020304" pitchFamily="18" charset="0"/>
                  <a:sym typeface="Symbol" panose="05050102010706020507" pitchFamily="18" charset="2"/>
                </a:rPr>
                <a:t></a:t>
              </a:r>
            </a:p>
          </p:txBody>
        </p:sp>
        <p:sp>
          <p:nvSpPr>
            <p:cNvPr id="87" name="Oval 81">
              <a:extLst>
                <a:ext uri="{FF2B5EF4-FFF2-40B4-BE49-F238E27FC236}">
                  <a16:creationId xmlns:a16="http://schemas.microsoft.com/office/drawing/2014/main" id="{766CD8AB-80DE-820B-B4F2-B3937F9D8694}"/>
                </a:ext>
              </a:extLst>
            </p:cNvPr>
            <p:cNvSpPr>
              <a:spLocks noChangeArrowheads="1"/>
            </p:cNvSpPr>
            <p:nvPr/>
          </p:nvSpPr>
          <p:spPr bwMode="auto">
            <a:xfrm>
              <a:off x="5028" y="1389"/>
              <a:ext cx="48" cy="48"/>
            </a:xfrm>
            <a:prstGeom prst="ellipse">
              <a:avLst/>
            </a:prstGeom>
            <a:noFill/>
            <a:ln w="28575">
              <a:solidFill>
                <a:schemeClr val="tx1"/>
              </a:solidFill>
              <a:round/>
              <a:headEnd/>
              <a:tailEnd/>
            </a:ln>
            <a:extLst>
              <a:ext uri="{909E8E84-426E-40DD-AFC4-6F175D3DCCD1}">
                <a14:hiddenFill xmlns:a14="http://schemas.microsoft.com/office/drawing/2010/main">
                  <a:solidFill>
                    <a:schemeClr val="tx1"/>
                  </a:solidFill>
                </a14:hiddenFill>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88" name="Oval 82">
              <a:extLst>
                <a:ext uri="{FF2B5EF4-FFF2-40B4-BE49-F238E27FC236}">
                  <a16:creationId xmlns:a16="http://schemas.microsoft.com/office/drawing/2014/main" id="{203D9EB3-FA10-86BC-F724-C944207D12FC}"/>
                </a:ext>
              </a:extLst>
            </p:cNvPr>
            <p:cNvSpPr>
              <a:spLocks noChangeArrowheads="1"/>
            </p:cNvSpPr>
            <p:nvPr/>
          </p:nvSpPr>
          <p:spPr bwMode="auto">
            <a:xfrm>
              <a:off x="5034" y="2494"/>
              <a:ext cx="48" cy="48"/>
            </a:xfrm>
            <a:prstGeom prst="ellipse">
              <a:avLst/>
            </a:prstGeom>
            <a:noFill/>
            <a:ln w="28575">
              <a:solidFill>
                <a:schemeClr val="tx1"/>
              </a:solidFill>
              <a:round/>
              <a:headEnd/>
              <a:tailEnd/>
            </a:ln>
            <a:extLst>
              <a:ext uri="{909E8E84-426E-40DD-AFC4-6F175D3DCCD1}">
                <a14:hiddenFill xmlns:a14="http://schemas.microsoft.com/office/drawing/2010/main">
                  <a:solidFill>
                    <a:schemeClr val="tx1"/>
                  </a:solidFill>
                </a14:hiddenFill>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89" name="Line 83">
              <a:extLst>
                <a:ext uri="{FF2B5EF4-FFF2-40B4-BE49-F238E27FC236}">
                  <a16:creationId xmlns:a16="http://schemas.microsoft.com/office/drawing/2014/main" id="{146A5E30-0D50-17D4-2CB9-43E6FEAFA39D}"/>
                </a:ext>
              </a:extLst>
            </p:cNvPr>
            <p:cNvSpPr>
              <a:spLocks noChangeShapeType="1"/>
            </p:cNvSpPr>
            <p:nvPr/>
          </p:nvSpPr>
          <p:spPr bwMode="auto">
            <a:xfrm>
              <a:off x="4410" y="1413"/>
              <a:ext cx="624"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90" name="Rectangle 84">
              <a:extLst>
                <a:ext uri="{FF2B5EF4-FFF2-40B4-BE49-F238E27FC236}">
                  <a16:creationId xmlns:a16="http://schemas.microsoft.com/office/drawing/2014/main" id="{5995CE8E-08FB-9BC3-7123-65BABBAA2608}"/>
                </a:ext>
              </a:extLst>
            </p:cNvPr>
            <p:cNvSpPr>
              <a:spLocks noChangeArrowheads="1"/>
            </p:cNvSpPr>
            <p:nvPr/>
          </p:nvSpPr>
          <p:spPr bwMode="auto">
            <a:xfrm rot="10800000">
              <a:off x="3501" y="1755"/>
              <a:ext cx="265" cy="102"/>
            </a:xfrm>
            <a:prstGeom prst="rect">
              <a:avLst/>
            </a:prstGeom>
            <a:solidFill>
              <a:srgbClr val="CCFFFF"/>
            </a:solidFill>
            <a:ln w="38100">
              <a:solidFill>
                <a:schemeClr val="tx1"/>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91" name="Oval 85">
              <a:extLst>
                <a:ext uri="{FF2B5EF4-FFF2-40B4-BE49-F238E27FC236}">
                  <a16:creationId xmlns:a16="http://schemas.microsoft.com/office/drawing/2014/main" id="{C8A8FD17-63F6-A428-9208-8046D837E62E}"/>
                </a:ext>
              </a:extLst>
            </p:cNvPr>
            <p:cNvSpPr>
              <a:spLocks noChangeArrowheads="1"/>
            </p:cNvSpPr>
            <p:nvPr/>
          </p:nvSpPr>
          <p:spPr bwMode="auto">
            <a:xfrm>
              <a:off x="3171" y="2489"/>
              <a:ext cx="48" cy="48"/>
            </a:xfrm>
            <a:prstGeom prst="ellipse">
              <a:avLst/>
            </a:prstGeom>
            <a:noFill/>
            <a:ln w="28575">
              <a:solidFill>
                <a:schemeClr val="tx1"/>
              </a:solidFill>
              <a:round/>
              <a:headEnd/>
              <a:tailEnd/>
            </a:ln>
            <a:extLst>
              <a:ext uri="{909E8E84-426E-40DD-AFC4-6F175D3DCCD1}">
                <a14:hiddenFill xmlns:a14="http://schemas.microsoft.com/office/drawing/2010/main">
                  <a:solidFill>
                    <a:schemeClr val="tx1"/>
                  </a:solidFill>
                </a14:hiddenFill>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92" name="Oval 86">
              <a:extLst>
                <a:ext uri="{FF2B5EF4-FFF2-40B4-BE49-F238E27FC236}">
                  <a16:creationId xmlns:a16="http://schemas.microsoft.com/office/drawing/2014/main" id="{B444AD46-E365-1A99-705A-B8E749801249}"/>
                </a:ext>
              </a:extLst>
            </p:cNvPr>
            <p:cNvSpPr>
              <a:spLocks noChangeArrowheads="1"/>
            </p:cNvSpPr>
            <p:nvPr/>
          </p:nvSpPr>
          <p:spPr bwMode="auto">
            <a:xfrm>
              <a:off x="3162" y="1771"/>
              <a:ext cx="48" cy="48"/>
            </a:xfrm>
            <a:prstGeom prst="ellipse">
              <a:avLst/>
            </a:prstGeom>
            <a:noFill/>
            <a:ln w="28575">
              <a:solidFill>
                <a:schemeClr val="tx1"/>
              </a:solidFill>
              <a:round/>
              <a:headEnd/>
              <a:tailEnd/>
            </a:ln>
            <a:extLst>
              <a:ext uri="{909E8E84-426E-40DD-AFC4-6F175D3DCCD1}">
                <a14:hiddenFill xmlns:a14="http://schemas.microsoft.com/office/drawing/2010/main">
                  <a:solidFill>
                    <a:schemeClr val="tx1"/>
                  </a:solidFill>
                </a14:hiddenFill>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aphicFrame>
          <p:nvGraphicFramePr>
            <p:cNvPr id="93" name="Object 87">
              <a:extLst>
                <a:ext uri="{FF2B5EF4-FFF2-40B4-BE49-F238E27FC236}">
                  <a16:creationId xmlns:a16="http://schemas.microsoft.com/office/drawing/2014/main" id="{AD1EE185-77B4-57A2-5D69-278F9034966F}"/>
                </a:ext>
              </a:extLst>
            </p:cNvPr>
            <p:cNvGraphicFramePr>
              <a:graphicFrameLocks noChangeAspect="1"/>
            </p:cNvGraphicFramePr>
            <p:nvPr/>
          </p:nvGraphicFramePr>
          <p:xfrm>
            <a:off x="4455" y="1934"/>
            <a:ext cx="560" cy="198"/>
          </p:xfrm>
          <a:graphic>
            <a:graphicData uri="http://schemas.openxmlformats.org/presentationml/2006/ole">
              <mc:AlternateContent xmlns:mc="http://schemas.openxmlformats.org/markup-compatibility/2006">
                <mc:Choice xmlns:v="urn:schemas-microsoft-com:vml" Requires="v">
                  <p:oleObj name="Equation" r:id="rId8" imgW="609336" imgH="215806" progId="Equation.3">
                    <p:embed/>
                  </p:oleObj>
                </mc:Choice>
                <mc:Fallback>
                  <p:oleObj name="Equation" r:id="rId8" imgW="609336" imgH="215806" progId="Equation.3">
                    <p:embed/>
                    <p:pic>
                      <p:nvPicPr>
                        <p:cNvPr id="93" name="Object 87">
                          <a:extLst>
                            <a:ext uri="{FF2B5EF4-FFF2-40B4-BE49-F238E27FC236}">
                              <a16:creationId xmlns:a16="http://schemas.microsoft.com/office/drawing/2014/main" id="{AD1EE185-77B4-57A2-5D69-278F9034966F}"/>
                            </a:ext>
                          </a:extLst>
                        </p:cNvPr>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4455" y="1934"/>
                          <a:ext cx="560" cy="19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94" name="Text Box 88">
              <a:extLst>
                <a:ext uri="{FF2B5EF4-FFF2-40B4-BE49-F238E27FC236}">
                  <a16:creationId xmlns:a16="http://schemas.microsoft.com/office/drawing/2014/main" id="{D1EBC3E1-E16C-2F29-5D20-512CA23EA243}"/>
                </a:ext>
              </a:extLst>
            </p:cNvPr>
            <p:cNvSpPr txBox="1">
              <a:spLocks noChangeArrowheads="1"/>
            </p:cNvSpPr>
            <p:nvPr/>
          </p:nvSpPr>
          <p:spPr bwMode="auto">
            <a:xfrm>
              <a:off x="3363" y="1864"/>
              <a:ext cx="659" cy="2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r>
                <a:rPr kumimoji="0" lang="en-US" altLang="zh-CN" sz="2400"/>
                <a:t>2.3 k</a:t>
              </a:r>
              <a:r>
                <a:rPr kumimoji="0" lang="en-US" altLang="zh-CN" sz="2400">
                  <a:latin typeface="Symbol" panose="05050102010706020507" pitchFamily="18" charset="2"/>
                  <a:cs typeface="Times New Roman" panose="02020603050405020304" pitchFamily="18" charset="0"/>
                  <a:sym typeface="Symbol" panose="05050102010706020507" pitchFamily="18" charset="2"/>
                </a:rPr>
                <a:t></a:t>
              </a:r>
              <a:endParaRPr kumimoji="0" lang="en-US" altLang="zh-CN" sz="2400">
                <a:latin typeface="Symbol" panose="05050102010706020507" pitchFamily="18" charset="2"/>
              </a:endParaRPr>
            </a:p>
          </p:txBody>
        </p:sp>
        <p:sp>
          <p:nvSpPr>
            <p:cNvPr id="95" name="Line 89">
              <a:extLst>
                <a:ext uri="{FF2B5EF4-FFF2-40B4-BE49-F238E27FC236}">
                  <a16:creationId xmlns:a16="http://schemas.microsoft.com/office/drawing/2014/main" id="{9A8630B4-252B-204A-30BF-048C4AA83EA7}"/>
                </a:ext>
              </a:extLst>
            </p:cNvPr>
            <p:cNvSpPr>
              <a:spLocks noChangeShapeType="1"/>
            </p:cNvSpPr>
            <p:nvPr/>
          </p:nvSpPr>
          <p:spPr bwMode="auto">
            <a:xfrm>
              <a:off x="4394" y="786"/>
              <a:ext cx="6"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mc:AlternateContent xmlns:mc="http://schemas.openxmlformats.org/markup-compatibility/2006" xmlns:a14="http://schemas.microsoft.com/office/drawing/2010/main">
        <mc:Choice Requires="a14">
          <p:sp>
            <p:nvSpPr>
              <p:cNvPr id="3" name="文本框 2">
                <a:extLst>
                  <a:ext uri="{FF2B5EF4-FFF2-40B4-BE49-F238E27FC236}">
                    <a16:creationId xmlns:a16="http://schemas.microsoft.com/office/drawing/2014/main" id="{E20795D1-BA53-41F0-431B-7465FF20E46A}"/>
                  </a:ext>
                </a:extLst>
              </p:cNvPr>
              <p:cNvSpPr txBox="1"/>
              <p:nvPr/>
            </p:nvSpPr>
            <p:spPr>
              <a:xfrm>
                <a:off x="3177516" y="2066025"/>
                <a:ext cx="1196546" cy="430887"/>
              </a:xfrm>
              <a:prstGeom prst="rect">
                <a:avLst/>
              </a:prstGeom>
              <a:noFill/>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r>
                        <a:rPr kumimoji="1" lang="en-US" altLang="zh-CN" sz="2800" b="0" i="1" smtClean="0">
                          <a:latin typeface="Cambria Math" panose="02040503050406030204" pitchFamily="18" charset="0"/>
                        </a:rPr>
                        <m:t>=1</m:t>
                      </m:r>
                      <m:r>
                        <a:rPr kumimoji="1" lang="en-US" altLang="zh-CN" sz="2800" b="0" i="1" smtClean="0">
                          <a:latin typeface="Cambria Math" panose="02040503050406030204" pitchFamily="18" charset="0"/>
                        </a:rPr>
                        <m:t>𝑚𝐴</m:t>
                      </m:r>
                    </m:oMath>
                  </m:oMathPara>
                </a14:m>
                <a:endParaRPr kumimoji="1" lang="zh-CN" altLang="en-US" sz="2800" dirty="0"/>
              </a:p>
            </p:txBody>
          </p:sp>
        </mc:Choice>
        <mc:Fallback xmlns="">
          <p:sp>
            <p:nvSpPr>
              <p:cNvPr id="3" name="文本框 2">
                <a:extLst>
                  <a:ext uri="{FF2B5EF4-FFF2-40B4-BE49-F238E27FC236}">
                    <a16:creationId xmlns:a16="http://schemas.microsoft.com/office/drawing/2014/main" id="{E20795D1-BA53-41F0-431B-7465FF20E46A}"/>
                  </a:ext>
                </a:extLst>
              </p:cNvPr>
              <p:cNvSpPr txBox="1">
                <a:spLocks noRot="1" noChangeAspect="1" noMove="1" noResize="1" noEditPoints="1" noAdjustHandles="1" noChangeArrowheads="1" noChangeShapeType="1" noTextEdit="1"/>
              </p:cNvSpPr>
              <p:nvPr/>
            </p:nvSpPr>
            <p:spPr>
              <a:xfrm>
                <a:off x="3177516" y="2066025"/>
                <a:ext cx="1196546" cy="430887"/>
              </a:xfrm>
              <a:prstGeom prst="rect">
                <a:avLst/>
              </a:prstGeom>
              <a:blipFill>
                <a:blip r:embed="rId10"/>
                <a:stretch>
                  <a:fillRect l="-2105" r="-5263" b="-5714"/>
                </a:stretch>
              </a:blipFill>
            </p:spPr>
            <p:txBody>
              <a:bodyPr/>
              <a:lstStyle/>
              <a:p>
                <a:r>
                  <a:rPr lang="zh-CN" altLang="en-US">
                    <a:noFill/>
                  </a:rPr>
                  <a:t> </a:t>
                </a:r>
              </a:p>
            </p:txBody>
          </p:sp>
        </mc:Fallback>
      </mc:AlternateContent>
      <mc:AlternateContent xmlns:mc="http://schemas.openxmlformats.org/markup-compatibility/2006" xmlns:a14="http://schemas.microsoft.com/office/drawing/2010/main">
        <mc:Choice Requires="a14">
          <p:sp>
            <p:nvSpPr>
              <p:cNvPr id="98" name="文本框 97">
                <a:extLst>
                  <a:ext uri="{FF2B5EF4-FFF2-40B4-BE49-F238E27FC236}">
                    <a16:creationId xmlns:a16="http://schemas.microsoft.com/office/drawing/2014/main" id="{4DDFF659-C9D6-D329-14F2-42278A9C6A1E}"/>
                  </a:ext>
                </a:extLst>
              </p:cNvPr>
              <p:cNvSpPr txBox="1"/>
              <p:nvPr/>
            </p:nvSpPr>
            <p:spPr>
              <a:xfrm>
                <a:off x="4005211" y="3414331"/>
                <a:ext cx="1667829" cy="430887"/>
              </a:xfrm>
              <a:prstGeom prst="rect">
                <a:avLst/>
              </a:prstGeom>
              <a:noFill/>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r>
                        <a:rPr kumimoji="1" lang="en-US" altLang="zh-CN" sz="2800" b="0" i="1" smtClean="0">
                          <a:latin typeface="Cambria Math" panose="02040503050406030204" pitchFamily="18" charset="0"/>
                        </a:rPr>
                        <m:t>=0.06</m:t>
                      </m:r>
                      <m:r>
                        <a:rPr kumimoji="1" lang="en-US" altLang="zh-CN" sz="2800" b="0" i="1" smtClean="0">
                          <a:latin typeface="Cambria Math" panose="02040503050406030204" pitchFamily="18" charset="0"/>
                        </a:rPr>
                        <m:t>𝑚𝐴</m:t>
                      </m:r>
                    </m:oMath>
                  </m:oMathPara>
                </a14:m>
                <a:endParaRPr kumimoji="1" lang="zh-CN" altLang="en-US" sz="2800" dirty="0"/>
              </a:p>
            </p:txBody>
          </p:sp>
        </mc:Choice>
        <mc:Fallback xmlns="">
          <p:sp>
            <p:nvSpPr>
              <p:cNvPr id="98" name="文本框 97">
                <a:extLst>
                  <a:ext uri="{FF2B5EF4-FFF2-40B4-BE49-F238E27FC236}">
                    <a16:creationId xmlns:a16="http://schemas.microsoft.com/office/drawing/2014/main" id="{4DDFF659-C9D6-D329-14F2-42278A9C6A1E}"/>
                  </a:ext>
                </a:extLst>
              </p:cNvPr>
              <p:cNvSpPr txBox="1">
                <a:spLocks noRot="1" noChangeAspect="1" noMove="1" noResize="1" noEditPoints="1" noAdjustHandles="1" noChangeArrowheads="1" noChangeShapeType="1" noTextEdit="1"/>
              </p:cNvSpPr>
              <p:nvPr/>
            </p:nvSpPr>
            <p:spPr>
              <a:xfrm>
                <a:off x="4005211" y="3414331"/>
                <a:ext cx="1667829" cy="430887"/>
              </a:xfrm>
              <a:prstGeom prst="rect">
                <a:avLst/>
              </a:prstGeom>
              <a:blipFill>
                <a:blip r:embed="rId11"/>
                <a:stretch>
                  <a:fillRect l="-1515" r="-3788" b="-5714"/>
                </a:stretch>
              </a:blipFill>
            </p:spPr>
            <p:txBody>
              <a:bodyPr/>
              <a:lstStyle/>
              <a:p>
                <a:r>
                  <a:rPr lang="zh-CN" altLang="en-US">
                    <a:noFill/>
                  </a:rPr>
                  <a:t> </a:t>
                </a:r>
              </a:p>
            </p:txBody>
          </p:sp>
        </mc:Fallback>
      </mc:AlternateContent>
      <mc:AlternateContent xmlns:mc="http://schemas.openxmlformats.org/markup-compatibility/2006" xmlns:a14="http://schemas.microsoft.com/office/drawing/2010/main">
        <mc:Choice Requires="a14">
          <p:sp>
            <p:nvSpPr>
              <p:cNvPr id="5" name="文本框 4">
                <a:extLst>
                  <a:ext uri="{FF2B5EF4-FFF2-40B4-BE49-F238E27FC236}">
                    <a16:creationId xmlns:a16="http://schemas.microsoft.com/office/drawing/2014/main" id="{2A366FD5-2929-EBCB-EBF6-0505AA4F9279}"/>
                  </a:ext>
                </a:extLst>
              </p:cNvPr>
              <p:cNvSpPr txBox="1"/>
              <p:nvPr/>
            </p:nvSpPr>
            <p:spPr>
              <a:xfrm>
                <a:off x="154404" y="5241087"/>
                <a:ext cx="11883191" cy="1448666"/>
              </a:xfrm>
              <a:prstGeom prst="rect">
                <a:avLst/>
              </a:prstGeom>
              <a:noFill/>
            </p:spPr>
            <p:txBody>
              <a:bodyPr wrap="square" rtlCol="0">
                <a:spAutoFit/>
              </a:bodyPr>
              <a:lstStyle/>
              <a:p>
                <a:pPr marL="342900" indent="-342900">
                  <a:lnSpc>
                    <a:spcPct val="150000"/>
                  </a:lnSpc>
                  <a:buFont typeface="Arial" panose="020B0604020202020204" pitchFamily="34" charset="0"/>
                  <a:buChar char="•"/>
                </a:pPr>
                <a14:m>
                  <m:oMath xmlns:m="http://schemas.openxmlformats.org/officeDocument/2006/math">
                    <m:sSub>
                      <m:sSubPr>
                        <m:ctrlPr>
                          <a:rPr kumimoji="1" lang="en-US" altLang="zh-CN" sz="2400" i="1" dirty="0" smtClean="0">
                            <a:latin typeface="Cambria Math" panose="02040503050406030204" pitchFamily="18" charset="0"/>
                            <a:ea typeface="KaiTi" panose="02010609060101010101" pitchFamily="49" charset="-122"/>
                          </a:rPr>
                        </m:ctrlPr>
                      </m:sSubPr>
                      <m:e>
                        <m:r>
                          <a:rPr kumimoji="1" lang="en-US" altLang="zh-CN" sz="2400" i="1" dirty="0" smtClean="0">
                            <a:latin typeface="Cambria Math" panose="02040503050406030204" pitchFamily="18" charset="0"/>
                            <a:ea typeface="KaiTi" panose="02010609060101010101" pitchFamily="49" charset="-122"/>
                          </a:rPr>
                          <m:t>𝑈</m:t>
                        </m:r>
                      </m:e>
                      <m:sub>
                        <m:r>
                          <a:rPr kumimoji="1" lang="en-US" altLang="zh-CN" sz="2400" i="1" dirty="0" smtClean="0">
                            <a:latin typeface="Cambria Math" panose="02040503050406030204" pitchFamily="18" charset="0"/>
                            <a:ea typeface="KaiTi" panose="02010609060101010101" pitchFamily="49" charset="-122"/>
                          </a:rPr>
                          <m:t>𝐶𝐸𝑆</m:t>
                        </m:r>
                      </m:sub>
                    </m:sSub>
                  </m:oMath>
                </a14:m>
                <a:r>
                  <a:rPr kumimoji="1" lang="zh-CN" altLang="en-US" sz="2400" dirty="0">
                    <a:latin typeface="KaiTi" panose="02010609060101010101" pitchFamily="49" charset="-122"/>
                    <a:ea typeface="KaiTi" panose="02010609060101010101" pitchFamily="49" charset="-122"/>
                  </a:rPr>
                  <a:t>是</a:t>
                </a:r>
                <a:r>
                  <a:rPr kumimoji="1" lang="en-US" altLang="zh-CN" sz="2400" dirty="0">
                    <a:latin typeface="KaiTi" panose="02010609060101010101" pitchFamily="49" charset="-122"/>
                    <a:ea typeface="KaiTi" panose="02010609060101010101" pitchFamily="49" charset="-122"/>
                  </a:rPr>
                  <a:t>T</a:t>
                </a:r>
                <a:r>
                  <a:rPr kumimoji="1" lang="zh-CN" altLang="en-US" sz="2400" dirty="0">
                    <a:latin typeface="KaiTi" panose="02010609060101010101" pitchFamily="49" charset="-122"/>
                    <a:ea typeface="KaiTi" panose="02010609060101010101" pitchFamily="49" charset="-122"/>
                  </a:rPr>
                  <a:t>饱和导通时集电极到发射级的电压降，对于开关管，深度饱和时</a:t>
                </a:r>
                <a14:m>
                  <m:oMath xmlns:m="http://schemas.openxmlformats.org/officeDocument/2006/math">
                    <m:sSub>
                      <m:sSubPr>
                        <m:ctrlPr>
                          <a:rPr kumimoji="1" lang="en-US" altLang="zh-CN" sz="2400" i="1" dirty="0" smtClean="0">
                            <a:latin typeface="Cambria Math" panose="02040503050406030204" pitchFamily="18" charset="0"/>
                            <a:ea typeface="KaiTi" panose="02010609060101010101" pitchFamily="49" charset="-122"/>
                          </a:rPr>
                        </m:ctrlPr>
                      </m:sSubPr>
                      <m:e>
                        <m:r>
                          <a:rPr kumimoji="1" lang="en-US" altLang="zh-CN" sz="2400" i="1" dirty="0" smtClean="0">
                            <a:latin typeface="Cambria Math" panose="02040503050406030204" pitchFamily="18" charset="0"/>
                            <a:ea typeface="KaiTi" panose="02010609060101010101" pitchFamily="49" charset="-122"/>
                          </a:rPr>
                          <m:t>𝑈</m:t>
                        </m:r>
                      </m:e>
                      <m:sub>
                        <m:r>
                          <a:rPr kumimoji="1" lang="en-US" altLang="zh-CN" sz="2400" i="1" dirty="0" smtClean="0">
                            <a:latin typeface="Cambria Math" panose="02040503050406030204" pitchFamily="18" charset="0"/>
                            <a:ea typeface="KaiTi" panose="02010609060101010101" pitchFamily="49" charset="-122"/>
                          </a:rPr>
                          <m:t>𝐶𝐸𝑆</m:t>
                        </m:r>
                      </m:sub>
                    </m:sSub>
                    <m:r>
                      <a:rPr kumimoji="1" lang="en-US" altLang="zh-CN" sz="2400" i="1" dirty="0" smtClean="0">
                        <a:latin typeface="Cambria Math" panose="02040503050406030204" pitchFamily="18" charset="0"/>
                        <a:ea typeface="KaiTi" panose="02010609060101010101" pitchFamily="49" charset="-122"/>
                      </a:rPr>
                      <m:t>≤</m:t>
                    </m:r>
                    <m:r>
                      <a:rPr kumimoji="1" lang="zh-CN" altLang="en-US" sz="2400" i="1" dirty="0" smtClean="0">
                        <a:latin typeface="Cambria Math" panose="02040503050406030204" pitchFamily="18" charset="0"/>
                        <a:ea typeface="KaiTi" panose="02010609060101010101" pitchFamily="49" charset="-122"/>
                      </a:rPr>
                      <m:t> </m:t>
                    </m:r>
                    <m:r>
                      <a:rPr kumimoji="1" lang="en-US" altLang="zh-CN" sz="2400" i="1" dirty="0" smtClean="0">
                        <a:latin typeface="Cambria Math" panose="02040503050406030204" pitchFamily="18" charset="0"/>
                        <a:ea typeface="KaiTi" panose="02010609060101010101" pitchFamily="49" charset="-122"/>
                      </a:rPr>
                      <m:t>0.3</m:t>
                    </m:r>
                    <m:r>
                      <a:rPr kumimoji="1" lang="en-US" altLang="zh-CN" sz="2400" i="1" dirty="0" smtClean="0">
                        <a:latin typeface="Cambria Math" panose="02040503050406030204" pitchFamily="18" charset="0"/>
                        <a:ea typeface="KaiTi" panose="02010609060101010101" pitchFamily="49" charset="-122"/>
                      </a:rPr>
                      <m:t>𝑉</m:t>
                    </m:r>
                  </m:oMath>
                </a14:m>
                <a:endParaRPr kumimoji="1" lang="en-US" altLang="zh-CN" sz="2400" dirty="0">
                  <a:latin typeface="KaiTi" panose="02010609060101010101" pitchFamily="49" charset="-122"/>
                  <a:ea typeface="KaiTi" panose="02010609060101010101" pitchFamily="49" charset="-122"/>
                </a:endParaRPr>
              </a:p>
              <a:p>
                <a:pPr marL="342900" indent="-342900">
                  <a:lnSpc>
                    <a:spcPct val="150000"/>
                  </a:lnSpc>
                  <a:buFont typeface="Arial" panose="020B0604020202020204" pitchFamily="34" charset="0"/>
                  <a:buChar char="•"/>
                </a:pPr>
                <a:r>
                  <a:rPr kumimoji="1" lang="zh-CN" altLang="en-US" sz="2400" dirty="0">
                    <a:latin typeface="KaiTi" panose="02010609060101010101" pitchFamily="49" charset="-122"/>
                    <a:ea typeface="KaiTi" panose="02010609060101010101" pitchFamily="49" charset="-122"/>
                  </a:rPr>
                  <a:t>三极管的饱和深度</a:t>
                </a:r>
                <a14:m>
                  <m:oMath xmlns:m="http://schemas.openxmlformats.org/officeDocument/2006/math">
                    <m:r>
                      <a:rPr kumimoji="1" lang="en-US" altLang="zh-CN" sz="2400" b="0" i="1" smtClean="0">
                        <a:latin typeface="Cambria Math" panose="02040503050406030204" pitchFamily="18" charset="0"/>
                      </a:rPr>
                      <m:t>𝑞</m:t>
                    </m:r>
                    <m:r>
                      <a:rPr kumimoji="1" lang="en-US" altLang="zh-CN" sz="2400" b="0" i="1" smtClean="0">
                        <a:latin typeface="Cambria Math" panose="02040503050406030204" pitchFamily="18" charset="0"/>
                      </a:rPr>
                      <m:t>=</m:t>
                    </m:r>
                    <m:f>
                      <m:fPr>
                        <m:ctrlPr>
                          <a:rPr kumimoji="1" lang="en-US" altLang="zh-CN" sz="2400" b="0" i="1" smtClean="0">
                            <a:latin typeface="Cambria Math" panose="02040503050406030204" pitchFamily="18" charset="0"/>
                          </a:rPr>
                        </m:ctrlPr>
                      </m:fPr>
                      <m:num>
                        <m:sSub>
                          <m:sSubPr>
                            <m:ctrlPr>
                              <a:rPr kumimoji="1" lang="en-US" altLang="zh-CN" sz="2400" b="0" i="1" smtClean="0">
                                <a:latin typeface="Cambria Math" panose="02040503050406030204" pitchFamily="18" charset="0"/>
                              </a:rPr>
                            </m:ctrlPr>
                          </m:sSubPr>
                          <m:e>
                            <m:r>
                              <a:rPr kumimoji="1" lang="en-US" altLang="zh-CN" sz="2400" b="0" i="1" smtClean="0">
                                <a:latin typeface="Cambria Math" panose="02040503050406030204" pitchFamily="18" charset="0"/>
                              </a:rPr>
                              <m:t>𝑖</m:t>
                            </m:r>
                          </m:e>
                          <m:sub>
                            <m:r>
                              <a:rPr kumimoji="1" lang="en-US" altLang="zh-CN" sz="2400" b="0" i="1" smtClean="0">
                                <a:latin typeface="Cambria Math" panose="02040503050406030204" pitchFamily="18" charset="0"/>
                              </a:rPr>
                              <m:t>𝐵</m:t>
                            </m:r>
                          </m:sub>
                        </m:sSub>
                      </m:num>
                      <m:den>
                        <m:sSub>
                          <m:sSubPr>
                            <m:ctrlPr>
                              <a:rPr kumimoji="1" lang="en-US" altLang="zh-CN" sz="2400" b="0" i="1" smtClean="0">
                                <a:latin typeface="Cambria Math" panose="02040503050406030204" pitchFamily="18" charset="0"/>
                              </a:rPr>
                            </m:ctrlPr>
                          </m:sSubPr>
                          <m:e>
                            <m:r>
                              <a:rPr kumimoji="1" lang="en-US" altLang="zh-CN" sz="2400" b="0" i="1" smtClean="0">
                                <a:latin typeface="Cambria Math" panose="02040503050406030204" pitchFamily="18" charset="0"/>
                              </a:rPr>
                              <m:t>𝐼</m:t>
                            </m:r>
                          </m:e>
                          <m:sub>
                            <m:r>
                              <a:rPr kumimoji="1" lang="en-US" altLang="zh-CN" sz="2400" b="0" i="1" smtClean="0">
                                <a:latin typeface="Cambria Math" panose="02040503050406030204" pitchFamily="18" charset="0"/>
                              </a:rPr>
                              <m:t>𝐵𝑆</m:t>
                            </m:r>
                          </m:sub>
                        </m:sSub>
                      </m:den>
                    </m:f>
                    <m:r>
                      <a:rPr kumimoji="1" lang="en-US" altLang="zh-CN" sz="2400" b="0" i="1" smtClean="0">
                        <a:latin typeface="Cambria Math" panose="02040503050406030204" pitchFamily="18" charset="0"/>
                      </a:rPr>
                      <m:t>≈16.6</m:t>
                    </m:r>
                  </m:oMath>
                </a14:m>
                <a:endParaRPr kumimoji="1" lang="zh-CN" altLang="en-US" sz="2400" dirty="0">
                  <a:latin typeface="KaiTi" panose="02010609060101010101" pitchFamily="49" charset="-122"/>
                  <a:ea typeface="KaiTi" panose="02010609060101010101" pitchFamily="49" charset="-122"/>
                </a:endParaRPr>
              </a:p>
            </p:txBody>
          </p:sp>
        </mc:Choice>
        <mc:Fallback xmlns="">
          <p:sp>
            <p:nvSpPr>
              <p:cNvPr id="5" name="文本框 4">
                <a:extLst>
                  <a:ext uri="{FF2B5EF4-FFF2-40B4-BE49-F238E27FC236}">
                    <a16:creationId xmlns:a16="http://schemas.microsoft.com/office/drawing/2014/main" id="{2A366FD5-2929-EBCB-EBF6-0505AA4F9279}"/>
                  </a:ext>
                </a:extLst>
              </p:cNvPr>
              <p:cNvSpPr txBox="1">
                <a:spLocks noRot="1" noChangeAspect="1" noMove="1" noResize="1" noEditPoints="1" noAdjustHandles="1" noChangeArrowheads="1" noChangeShapeType="1" noTextEdit="1"/>
              </p:cNvSpPr>
              <p:nvPr/>
            </p:nvSpPr>
            <p:spPr>
              <a:xfrm>
                <a:off x="154404" y="5241087"/>
                <a:ext cx="11883191" cy="1448666"/>
              </a:xfrm>
              <a:prstGeom prst="rect">
                <a:avLst/>
              </a:prstGeom>
              <a:blipFill>
                <a:blip r:embed="rId12"/>
                <a:stretch>
                  <a:fillRect l="-747" b="-870"/>
                </a:stretch>
              </a:blipFill>
            </p:spPr>
            <p:txBody>
              <a:bodyPr/>
              <a:lstStyle/>
              <a:p>
                <a:r>
                  <a:rPr lang="zh-CN" altLang="en-US">
                    <a:noFill/>
                  </a:rPr>
                  <a:t> </a:t>
                </a:r>
              </a:p>
            </p:txBody>
          </p:sp>
        </mc:Fallback>
      </mc:AlternateContent>
      <p:sp>
        <p:nvSpPr>
          <p:cNvPr id="7" name="灯片编号占位符 6">
            <a:extLst>
              <a:ext uri="{FF2B5EF4-FFF2-40B4-BE49-F238E27FC236}">
                <a16:creationId xmlns:a16="http://schemas.microsoft.com/office/drawing/2014/main" id="{6B709605-3F41-AD87-AF75-51004EEA0C61}"/>
              </a:ext>
            </a:extLst>
          </p:cNvPr>
          <p:cNvSpPr>
            <a:spLocks noGrp="1"/>
          </p:cNvSpPr>
          <p:nvPr>
            <p:ph type="sldNum" sz="quarter" idx="12"/>
          </p:nvPr>
        </p:nvSpPr>
        <p:spPr/>
        <p:txBody>
          <a:bodyPr/>
          <a:lstStyle/>
          <a:p>
            <a:fld id="{392CBAA0-59E6-204E-8F03-85E5040D48B8}" type="slidenum">
              <a:rPr kumimoji="1" lang="zh-CN" altLang="en-US" smtClean="0"/>
              <a:t>31</a:t>
            </a:fld>
            <a:r>
              <a:rPr kumimoji="1" lang="en-US" altLang="zh-CN"/>
              <a:t>/132</a:t>
            </a:r>
            <a:endParaRPr kumimoji="1" lang="zh-CN" altLang="en-US" dirty="0"/>
          </a:p>
        </p:txBody>
      </p:sp>
    </p:spTree>
    <p:extLst>
      <p:ext uri="{BB962C8B-B14F-4D97-AF65-F5344CB8AC3E}">
        <p14:creationId xmlns:p14="http://schemas.microsoft.com/office/powerpoint/2010/main" val="174716551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animEffect transition="in" filter="wipe(left)">
                                      <p:cBhvr>
                                        <p:cTn id="7" dur="500"/>
                                        <p:tgtEl>
                                          <p:spTgt spid="5">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nodeType="clickEffect">
                                  <p:stCondLst>
                                    <p:cond delay="0"/>
                                  </p:stCondLst>
                                  <p:childTnLst>
                                    <p:set>
                                      <p:cBhvr>
                                        <p:cTn id="11" dur="1" fill="hold">
                                          <p:stCondLst>
                                            <p:cond delay="0"/>
                                          </p:stCondLst>
                                        </p:cTn>
                                        <p:tgtEl>
                                          <p:spTgt spid="5">
                                            <p:txEl>
                                              <p:pRg st="1" end="1"/>
                                            </p:txEl>
                                          </p:spTgt>
                                        </p:tgtEl>
                                        <p:attrNameLst>
                                          <p:attrName>style.visibility</p:attrName>
                                        </p:attrNameLst>
                                      </p:cBhvr>
                                      <p:to>
                                        <p:strVal val="visible"/>
                                      </p:to>
                                    </p:set>
                                    <p:animEffect transition="in" filter="wipe(left)">
                                      <p:cBhvr>
                                        <p:cTn id="12" dur="500"/>
                                        <p:tgtEl>
                                          <p:spTgt spid="5">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标题 3">
            <a:extLst>
              <a:ext uri="{FF2B5EF4-FFF2-40B4-BE49-F238E27FC236}">
                <a16:creationId xmlns:a16="http://schemas.microsoft.com/office/drawing/2014/main" id="{A3557054-D826-9F4E-A18F-AE9DEA5A0C65}"/>
              </a:ext>
            </a:extLst>
          </p:cNvPr>
          <p:cNvSpPr>
            <a:spLocks noGrp="1"/>
          </p:cNvSpPr>
          <p:nvPr>
            <p:ph type="title"/>
          </p:nvPr>
        </p:nvSpPr>
        <p:spPr/>
        <p:txBody>
          <a:bodyPr>
            <a:normAutofit/>
          </a:bodyPr>
          <a:lstStyle/>
          <a:p>
            <a:r>
              <a:rPr kumimoji="1" lang="en-US" altLang="zh-CN" dirty="0"/>
              <a:t>1.2</a:t>
            </a:r>
            <a:r>
              <a:rPr kumimoji="1" lang="zh-CN" altLang="en-US" dirty="0"/>
              <a:t> 半导体三极管的开关特性</a:t>
            </a:r>
          </a:p>
        </p:txBody>
      </p:sp>
      <mc:AlternateContent xmlns:mc="http://schemas.openxmlformats.org/markup-compatibility/2006" xmlns:a14="http://schemas.microsoft.com/office/drawing/2010/main">
        <mc:Choice Requires="a14">
          <p:sp>
            <p:nvSpPr>
              <p:cNvPr id="51" name="Text Box 4">
                <a:extLst>
                  <a:ext uri="{FF2B5EF4-FFF2-40B4-BE49-F238E27FC236}">
                    <a16:creationId xmlns:a16="http://schemas.microsoft.com/office/drawing/2014/main" id="{BBA46652-CEB3-9908-5ADF-02A977915E92}"/>
                  </a:ext>
                </a:extLst>
              </p:cNvPr>
              <p:cNvSpPr txBox="1">
                <a:spLocks noChangeArrowheads="1"/>
              </p:cNvSpPr>
              <p:nvPr/>
            </p:nvSpPr>
            <p:spPr bwMode="auto">
              <a:xfrm>
                <a:off x="325640" y="980763"/>
                <a:ext cx="6581104" cy="2355325"/>
              </a:xfrm>
              <a:prstGeom prst="rect">
                <a:avLst/>
              </a:prstGeom>
              <a:noFill/>
              <a:ln>
                <a:noFill/>
              </a:ln>
              <a:effectLst/>
              <a:extLst>
                <a:ext uri="{909E8E84-426E-40DD-AFC4-6F175D3DCCD1}">
                  <a14:hiddenFill>
                    <a:solidFill>
                      <a:schemeClr val="accent1"/>
                    </a:solidFill>
                  </a14:hiddenFill>
                </a:ext>
                <a:ext uri="{91240B29-F687-4F45-9708-019B960494DF}">
                  <a14:hiddenLine w="9525">
                    <a:solidFill>
                      <a:schemeClr val="tx1"/>
                    </a:solidFill>
                    <a:miter lim="800000"/>
                    <a:headEnd/>
                    <a:tailEnd/>
                  </a14:hiddenLine>
                </a:ext>
                <a:ext uri="{AF507438-7753-43E0-B8FC-AC1667EBCBE1}">
                  <a14:hiddenEffects>
                    <a:effectLst>
                      <a:outerShdw dist="35921" dir="2700000" algn="ctr" rotWithShape="0">
                        <a:schemeClr val="bg2"/>
                      </a:outerShdw>
                    </a:effectLst>
                  </a14:hiddenEffects>
                </a:ext>
              </a:extLst>
            </p:spPr>
            <p:txBody>
              <a:bodyPr wrap="squar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dirty="0">
                    <a:solidFill>
                      <a:srgbClr val="0033CC"/>
                    </a:solidFill>
                    <a:cs typeface="Times New Roman" panose="02020603050405020304" pitchFamily="18" charset="0"/>
                  </a:rPr>
                  <a:t>① </a:t>
                </a:r>
                <a:r>
                  <a:rPr lang="zh-CN" altLang="en-US" dirty="0">
                    <a:solidFill>
                      <a:srgbClr val="0033CC"/>
                    </a:solidFill>
                  </a:rPr>
                  <a:t>饱和导通条件及饱和时的特点</a:t>
                </a:r>
                <a:endParaRPr lang="en-US" altLang="zh-CN" dirty="0">
                  <a:solidFill>
                    <a:srgbClr val="0033CC"/>
                  </a:solidFill>
                  <a:latin typeface="宋体" panose="02010600030101010101" pitchFamily="2" charset="-122"/>
                </a:endParaRPr>
              </a:p>
              <a:p>
                <a:pPr marL="457200" indent="-457200">
                  <a:spcBef>
                    <a:spcPts val="600"/>
                  </a:spcBef>
                  <a:buFont typeface="Arial" panose="020B0604020202020204" pitchFamily="34" charset="0"/>
                  <a:buChar char="•"/>
                </a:pPr>
                <a14:m>
                  <m:oMath xmlns:m="http://schemas.openxmlformats.org/officeDocument/2006/math">
                    <m:sSub>
                      <m:sSubPr>
                        <m:ctrlPr>
                          <a:rPr lang="en-US" altLang="zh-CN" sz="2400" b="0" i="1" smtClean="0">
                            <a:solidFill>
                              <a:srgbClr val="FE0567"/>
                            </a:solidFill>
                            <a:latin typeface="Cambria Math" panose="02040503050406030204" pitchFamily="18" charset="0"/>
                            <a:ea typeface="KaiTi" panose="02010609060101010101" pitchFamily="49" charset="-122"/>
                          </a:rPr>
                        </m:ctrlPr>
                      </m:sSubPr>
                      <m:e>
                        <m:r>
                          <a:rPr lang="en-US" altLang="zh-CN" sz="2400" b="0" i="1" smtClean="0">
                            <a:solidFill>
                              <a:srgbClr val="FE0567"/>
                            </a:solidFill>
                            <a:latin typeface="Cambria Math" panose="02040503050406030204" pitchFamily="18" charset="0"/>
                            <a:ea typeface="KaiTi" panose="02010609060101010101" pitchFamily="49" charset="-122"/>
                          </a:rPr>
                          <m:t>𝑖</m:t>
                        </m:r>
                      </m:e>
                      <m:sub>
                        <m:r>
                          <a:rPr lang="en-US" altLang="zh-CN" sz="2400" b="0" i="1" smtClean="0">
                            <a:solidFill>
                              <a:srgbClr val="FE0567"/>
                            </a:solidFill>
                            <a:latin typeface="Cambria Math" panose="02040503050406030204" pitchFamily="18" charset="0"/>
                            <a:ea typeface="KaiTi" panose="02010609060101010101" pitchFamily="49" charset="-122"/>
                          </a:rPr>
                          <m:t>𝐵</m:t>
                        </m:r>
                      </m:sub>
                    </m:sSub>
                    <m:r>
                      <a:rPr lang="en-US" altLang="zh-CN" sz="2400" b="0" i="1" smtClean="0">
                        <a:solidFill>
                          <a:srgbClr val="FE0567"/>
                        </a:solidFill>
                        <a:latin typeface="Cambria Math" panose="02040503050406030204" pitchFamily="18" charset="0"/>
                        <a:ea typeface="KaiTi" panose="02010609060101010101" pitchFamily="49" charset="-122"/>
                      </a:rPr>
                      <m:t>&gt;</m:t>
                    </m:r>
                    <m:sSub>
                      <m:sSubPr>
                        <m:ctrlPr>
                          <a:rPr lang="en-US" altLang="zh-CN" sz="2400" b="0" i="1" smtClean="0">
                            <a:solidFill>
                              <a:srgbClr val="FE0567"/>
                            </a:solidFill>
                            <a:latin typeface="Cambria Math" panose="02040503050406030204" pitchFamily="18" charset="0"/>
                            <a:ea typeface="KaiTi" panose="02010609060101010101" pitchFamily="49" charset="-122"/>
                          </a:rPr>
                        </m:ctrlPr>
                      </m:sSubPr>
                      <m:e>
                        <m:r>
                          <a:rPr lang="en-US" altLang="zh-CN" sz="2400" b="0" i="1" smtClean="0">
                            <a:solidFill>
                              <a:srgbClr val="FE0567"/>
                            </a:solidFill>
                            <a:latin typeface="Cambria Math" panose="02040503050406030204" pitchFamily="18" charset="0"/>
                            <a:ea typeface="KaiTi" panose="02010609060101010101" pitchFamily="49" charset="-122"/>
                          </a:rPr>
                          <m:t>𝐼</m:t>
                        </m:r>
                      </m:e>
                      <m:sub>
                        <m:r>
                          <a:rPr lang="en-US" altLang="zh-CN" sz="2400" b="0" i="1" smtClean="0">
                            <a:solidFill>
                              <a:srgbClr val="FE0567"/>
                            </a:solidFill>
                            <a:latin typeface="Cambria Math" panose="02040503050406030204" pitchFamily="18" charset="0"/>
                            <a:ea typeface="KaiTi" panose="02010609060101010101" pitchFamily="49" charset="-122"/>
                          </a:rPr>
                          <m:t>𝐵𝑆</m:t>
                        </m:r>
                      </m:sub>
                    </m:sSub>
                    <m:r>
                      <a:rPr lang="en-US" altLang="zh-CN" sz="2400" b="0" i="1" smtClean="0">
                        <a:solidFill>
                          <a:srgbClr val="FE0567"/>
                        </a:solidFill>
                        <a:latin typeface="Cambria Math" panose="02040503050406030204" pitchFamily="18" charset="0"/>
                        <a:ea typeface="KaiTi" panose="02010609060101010101" pitchFamily="49" charset="-122"/>
                      </a:rPr>
                      <m:t>≈</m:t>
                    </m:r>
                    <m:f>
                      <m:fPr>
                        <m:ctrlPr>
                          <a:rPr lang="en-US" altLang="zh-CN" sz="2400" b="0" i="1" smtClean="0">
                            <a:solidFill>
                              <a:srgbClr val="FE0567"/>
                            </a:solidFill>
                            <a:latin typeface="Cambria Math" panose="02040503050406030204" pitchFamily="18" charset="0"/>
                            <a:ea typeface="KaiTi" panose="02010609060101010101" pitchFamily="49" charset="-122"/>
                          </a:rPr>
                        </m:ctrlPr>
                      </m:fPr>
                      <m:num>
                        <m:sSub>
                          <m:sSubPr>
                            <m:ctrlPr>
                              <a:rPr lang="en-US" altLang="zh-CN" sz="2400" b="0" i="1" smtClean="0">
                                <a:solidFill>
                                  <a:srgbClr val="FE0567"/>
                                </a:solidFill>
                                <a:latin typeface="Cambria Math" panose="02040503050406030204" pitchFamily="18" charset="0"/>
                                <a:ea typeface="KaiTi" panose="02010609060101010101" pitchFamily="49" charset="-122"/>
                              </a:rPr>
                            </m:ctrlPr>
                          </m:sSubPr>
                          <m:e>
                            <m:r>
                              <a:rPr lang="en-US" altLang="zh-CN" sz="2400" b="0" i="1" smtClean="0">
                                <a:solidFill>
                                  <a:srgbClr val="FE0567"/>
                                </a:solidFill>
                                <a:latin typeface="Cambria Math" panose="02040503050406030204" pitchFamily="18" charset="0"/>
                                <a:ea typeface="KaiTi" panose="02010609060101010101" pitchFamily="49" charset="-122"/>
                              </a:rPr>
                              <m:t>𝑉</m:t>
                            </m:r>
                          </m:e>
                          <m:sub>
                            <m:r>
                              <a:rPr lang="en-US" altLang="zh-CN" sz="2400" b="0" i="1" smtClean="0">
                                <a:solidFill>
                                  <a:srgbClr val="FE0567"/>
                                </a:solidFill>
                                <a:latin typeface="Cambria Math" panose="02040503050406030204" pitchFamily="18" charset="0"/>
                                <a:ea typeface="KaiTi" panose="02010609060101010101" pitchFamily="49" charset="-122"/>
                              </a:rPr>
                              <m:t>𝐶𝐶</m:t>
                            </m:r>
                          </m:sub>
                        </m:sSub>
                      </m:num>
                      <m:den>
                        <m:r>
                          <a:rPr lang="en-US" altLang="zh-CN" sz="2400" b="0" i="1" smtClean="0">
                            <a:solidFill>
                              <a:srgbClr val="FE0567"/>
                            </a:solidFill>
                            <a:latin typeface="Cambria Math" panose="02040503050406030204" pitchFamily="18" charset="0"/>
                            <a:ea typeface="KaiTi" panose="02010609060101010101" pitchFamily="49" charset="-122"/>
                          </a:rPr>
                          <m:t>𝛽</m:t>
                        </m:r>
                        <m:sSub>
                          <m:sSubPr>
                            <m:ctrlPr>
                              <a:rPr lang="en-US" altLang="zh-CN" sz="2400" b="0" i="1" smtClean="0">
                                <a:solidFill>
                                  <a:srgbClr val="FE0567"/>
                                </a:solidFill>
                                <a:latin typeface="Cambria Math" panose="02040503050406030204" pitchFamily="18" charset="0"/>
                                <a:ea typeface="KaiTi" panose="02010609060101010101" pitchFamily="49" charset="-122"/>
                              </a:rPr>
                            </m:ctrlPr>
                          </m:sSubPr>
                          <m:e>
                            <m:r>
                              <a:rPr lang="en-US" altLang="zh-CN" sz="2400" b="0" i="1" smtClean="0">
                                <a:solidFill>
                                  <a:srgbClr val="FE0567"/>
                                </a:solidFill>
                                <a:latin typeface="Cambria Math" panose="02040503050406030204" pitchFamily="18" charset="0"/>
                                <a:ea typeface="KaiTi" panose="02010609060101010101" pitchFamily="49" charset="-122"/>
                              </a:rPr>
                              <m:t>𝑅</m:t>
                            </m:r>
                          </m:e>
                          <m:sub>
                            <m:r>
                              <a:rPr lang="en-US" altLang="zh-CN" sz="2400" b="0" i="1" smtClean="0">
                                <a:solidFill>
                                  <a:srgbClr val="FE0567"/>
                                </a:solidFill>
                                <a:latin typeface="Cambria Math" panose="02040503050406030204" pitchFamily="18" charset="0"/>
                                <a:ea typeface="KaiTi" panose="02010609060101010101" pitchFamily="49" charset="-122"/>
                              </a:rPr>
                              <m:t>𝑐</m:t>
                            </m:r>
                          </m:sub>
                        </m:sSub>
                      </m:den>
                    </m:f>
                  </m:oMath>
                </a14:m>
                <a:r>
                  <a:rPr lang="zh-CN" altLang="en-US" sz="2400" b="0" dirty="0">
                    <a:latin typeface="KaiTi" panose="02010609060101010101" pitchFamily="49" charset="-122"/>
                    <a:ea typeface="KaiTi" panose="02010609060101010101" pitchFamily="49" charset="-122"/>
                  </a:rPr>
                  <a:t>，三极管基极电流大于临界饱和时的数值</a:t>
                </a:r>
                <a:endParaRPr lang="en-US" altLang="zh-CN" sz="2400" b="0" dirty="0">
                  <a:latin typeface="KaiTi" panose="02010609060101010101" pitchFamily="49" charset="-122"/>
                  <a:ea typeface="KaiTi" panose="02010609060101010101" pitchFamily="49" charset="-122"/>
                </a:endParaRPr>
              </a:p>
              <a:p>
                <a:pPr marL="457200" indent="-457200">
                  <a:spcBef>
                    <a:spcPts val="600"/>
                  </a:spcBef>
                  <a:buFont typeface="Arial" panose="020B0604020202020204" pitchFamily="34" charset="0"/>
                  <a:buChar char="•"/>
                </a:pPr>
                <a14:m>
                  <m:oMath xmlns:m="http://schemas.openxmlformats.org/officeDocument/2006/math">
                    <m:sSub>
                      <m:sSubPr>
                        <m:ctrlPr>
                          <a:rPr lang="en-US" altLang="zh-CN" sz="2400" b="0" i="1" smtClean="0">
                            <a:solidFill>
                              <a:srgbClr val="FE0567"/>
                            </a:solidFill>
                            <a:latin typeface="Cambria Math" panose="02040503050406030204" pitchFamily="18" charset="0"/>
                            <a:ea typeface="KaiTi" panose="02010609060101010101" pitchFamily="49" charset="-122"/>
                          </a:rPr>
                        </m:ctrlPr>
                      </m:sSubPr>
                      <m:e>
                        <m:r>
                          <a:rPr lang="en-US" altLang="zh-CN" sz="2400" b="0" i="1" smtClean="0">
                            <a:solidFill>
                              <a:srgbClr val="FE0567"/>
                            </a:solidFill>
                            <a:latin typeface="Cambria Math" panose="02040503050406030204" pitchFamily="18" charset="0"/>
                            <a:ea typeface="KaiTi" panose="02010609060101010101" pitchFamily="49" charset="-122"/>
                          </a:rPr>
                          <m:t>𝑢</m:t>
                        </m:r>
                      </m:e>
                      <m:sub>
                        <m:r>
                          <a:rPr lang="en-US" altLang="zh-CN" sz="2400" b="0" i="1" smtClean="0">
                            <a:solidFill>
                              <a:srgbClr val="FE0567"/>
                            </a:solidFill>
                            <a:latin typeface="Cambria Math" panose="02040503050406030204" pitchFamily="18" charset="0"/>
                            <a:ea typeface="KaiTi" panose="02010609060101010101" pitchFamily="49" charset="-122"/>
                          </a:rPr>
                          <m:t>𝐵𝐸</m:t>
                        </m:r>
                      </m:sub>
                    </m:sSub>
                    <m:r>
                      <a:rPr lang="en-US" altLang="zh-CN" sz="2400" b="0" i="1">
                        <a:solidFill>
                          <a:srgbClr val="FE0567"/>
                        </a:solidFill>
                        <a:latin typeface="Cambria Math" panose="02040503050406030204" pitchFamily="18" charset="0"/>
                        <a:ea typeface="KaiTi" panose="02010609060101010101" pitchFamily="49" charset="-122"/>
                      </a:rPr>
                      <m:t>≈0.7</m:t>
                    </m:r>
                    <m:r>
                      <a:rPr lang="zh-CN" altLang="en-US" sz="2400" b="0" i="1">
                        <a:solidFill>
                          <a:srgbClr val="FE0567"/>
                        </a:solidFill>
                        <a:latin typeface="Cambria Math" panose="02040503050406030204" pitchFamily="18" charset="0"/>
                        <a:ea typeface="KaiTi" panose="02010609060101010101" pitchFamily="49" charset="-122"/>
                      </a:rPr>
                      <m:t> </m:t>
                    </m:r>
                    <m:r>
                      <a:rPr lang="en-US" altLang="zh-CN" sz="2400" b="0" i="1">
                        <a:solidFill>
                          <a:srgbClr val="FE0567"/>
                        </a:solidFill>
                        <a:latin typeface="Cambria Math" panose="02040503050406030204" pitchFamily="18" charset="0"/>
                        <a:ea typeface="KaiTi" panose="02010609060101010101" pitchFamily="49" charset="-122"/>
                      </a:rPr>
                      <m:t>𝑉</m:t>
                    </m:r>
                    <m:r>
                      <a:rPr lang="en-US" altLang="zh-CN" sz="2400" b="0" i="1" smtClean="0">
                        <a:solidFill>
                          <a:srgbClr val="FE0567"/>
                        </a:solidFill>
                        <a:latin typeface="Cambria Math" panose="02040503050406030204" pitchFamily="18" charset="0"/>
                        <a:ea typeface="KaiTi" panose="02010609060101010101" pitchFamily="49" charset="-122"/>
                      </a:rPr>
                      <m:t>,</m:t>
                    </m:r>
                    <m:r>
                      <a:rPr lang="zh-CN" altLang="en-US" sz="2400" b="0" i="1" smtClean="0">
                        <a:solidFill>
                          <a:srgbClr val="FE0567"/>
                        </a:solidFill>
                        <a:latin typeface="Cambria Math" panose="02040503050406030204" pitchFamily="18" charset="0"/>
                        <a:ea typeface="KaiTi" panose="02010609060101010101" pitchFamily="49" charset="-122"/>
                      </a:rPr>
                      <m:t> </m:t>
                    </m:r>
                    <m:sSub>
                      <m:sSubPr>
                        <m:ctrlPr>
                          <a:rPr lang="en-US" altLang="zh-CN" sz="2400" b="0" i="1" smtClean="0">
                            <a:solidFill>
                              <a:srgbClr val="FE0567"/>
                            </a:solidFill>
                            <a:latin typeface="Cambria Math" panose="02040503050406030204" pitchFamily="18" charset="0"/>
                            <a:ea typeface="KaiTi" panose="02010609060101010101" pitchFamily="49" charset="-122"/>
                          </a:rPr>
                        </m:ctrlPr>
                      </m:sSubPr>
                      <m:e>
                        <m:r>
                          <a:rPr lang="en-US" altLang="zh-CN" sz="2400" b="0" i="1" smtClean="0">
                            <a:solidFill>
                              <a:srgbClr val="FE0567"/>
                            </a:solidFill>
                            <a:latin typeface="Cambria Math" panose="02040503050406030204" pitchFamily="18" charset="0"/>
                            <a:ea typeface="KaiTi" panose="02010609060101010101" pitchFamily="49" charset="-122"/>
                          </a:rPr>
                          <m:t>𝑢</m:t>
                        </m:r>
                      </m:e>
                      <m:sub>
                        <m:r>
                          <a:rPr lang="en-US" altLang="zh-CN" sz="2400" b="0" i="1" smtClean="0">
                            <a:solidFill>
                              <a:srgbClr val="FE0567"/>
                            </a:solidFill>
                            <a:latin typeface="Cambria Math" panose="02040503050406030204" pitchFamily="18" charset="0"/>
                            <a:ea typeface="KaiTi" panose="02010609060101010101" pitchFamily="49" charset="-122"/>
                          </a:rPr>
                          <m:t>𝐶𝐸</m:t>
                        </m:r>
                      </m:sub>
                    </m:sSub>
                    <m:r>
                      <a:rPr lang="en-US" altLang="zh-CN" sz="2400" b="0" i="1" smtClean="0">
                        <a:solidFill>
                          <a:srgbClr val="FE0567"/>
                        </a:solidFill>
                        <a:latin typeface="Cambria Math" panose="02040503050406030204" pitchFamily="18" charset="0"/>
                        <a:ea typeface="KaiTi" panose="02010609060101010101" pitchFamily="49" charset="-122"/>
                      </a:rPr>
                      <m:t>=</m:t>
                    </m:r>
                    <m:sSub>
                      <m:sSubPr>
                        <m:ctrlPr>
                          <a:rPr lang="en-US" altLang="zh-CN" sz="2400" b="0" i="1" smtClean="0">
                            <a:solidFill>
                              <a:srgbClr val="FE0567"/>
                            </a:solidFill>
                            <a:latin typeface="Cambria Math" panose="02040503050406030204" pitchFamily="18" charset="0"/>
                            <a:ea typeface="KaiTi" panose="02010609060101010101" pitchFamily="49" charset="-122"/>
                          </a:rPr>
                        </m:ctrlPr>
                      </m:sSubPr>
                      <m:e>
                        <m:r>
                          <a:rPr lang="en-US" altLang="zh-CN" sz="2400" b="0" i="1" smtClean="0">
                            <a:solidFill>
                              <a:srgbClr val="FE0567"/>
                            </a:solidFill>
                            <a:latin typeface="Cambria Math" panose="02040503050406030204" pitchFamily="18" charset="0"/>
                            <a:ea typeface="KaiTi" panose="02010609060101010101" pitchFamily="49" charset="-122"/>
                          </a:rPr>
                          <m:t>𝑈</m:t>
                        </m:r>
                      </m:e>
                      <m:sub>
                        <m:r>
                          <a:rPr lang="en-US" altLang="zh-CN" sz="2400" b="0" i="1" smtClean="0">
                            <a:solidFill>
                              <a:srgbClr val="FE0567"/>
                            </a:solidFill>
                            <a:latin typeface="Cambria Math" panose="02040503050406030204" pitchFamily="18" charset="0"/>
                            <a:ea typeface="KaiTi" panose="02010609060101010101" pitchFamily="49" charset="-122"/>
                          </a:rPr>
                          <m:t>𝐶𝐸𝑆</m:t>
                        </m:r>
                      </m:sub>
                    </m:sSub>
                    <m:r>
                      <a:rPr lang="en-US" altLang="zh-CN" sz="2400" b="0" i="1" smtClean="0">
                        <a:solidFill>
                          <a:srgbClr val="FE0567"/>
                        </a:solidFill>
                        <a:latin typeface="Cambria Math" panose="02040503050406030204" pitchFamily="18" charset="0"/>
                        <a:ea typeface="KaiTi" panose="02010609060101010101" pitchFamily="49" charset="-122"/>
                      </a:rPr>
                      <m:t>≤0.3</m:t>
                    </m:r>
                    <m:r>
                      <a:rPr lang="en-US" altLang="zh-CN" sz="2400" b="0" i="1" smtClean="0">
                        <a:solidFill>
                          <a:srgbClr val="FE0567"/>
                        </a:solidFill>
                        <a:latin typeface="Cambria Math" panose="02040503050406030204" pitchFamily="18" charset="0"/>
                        <a:ea typeface="KaiTi" panose="02010609060101010101" pitchFamily="49" charset="-122"/>
                      </a:rPr>
                      <m:t>𝑉</m:t>
                    </m:r>
                  </m:oMath>
                </a14:m>
                <a:r>
                  <a:rPr lang="zh-CN" altLang="en-US" sz="2400" b="0" dirty="0">
                    <a:latin typeface="KaiTi" panose="02010609060101010101" pitchFamily="49" charset="-122"/>
                    <a:ea typeface="KaiTi" panose="02010609060101010101" pitchFamily="49" charset="-122"/>
                  </a:rPr>
                  <a:t>，如同闭合了的开关</a:t>
                </a:r>
                <a:endParaRPr lang="en-US" altLang="zh-CN" sz="2400" b="0" dirty="0">
                  <a:latin typeface="KaiTi" panose="02010609060101010101" pitchFamily="49" charset="-122"/>
                  <a:ea typeface="KaiTi" panose="02010609060101010101" pitchFamily="49" charset="-122"/>
                </a:endParaRPr>
              </a:p>
            </p:txBody>
          </p:sp>
        </mc:Choice>
        <mc:Fallback xmlns="">
          <p:sp>
            <p:nvSpPr>
              <p:cNvPr id="51" name="Text Box 4">
                <a:extLst>
                  <a:ext uri="{FF2B5EF4-FFF2-40B4-BE49-F238E27FC236}">
                    <a16:creationId xmlns:a16="http://schemas.microsoft.com/office/drawing/2014/main" id="{BBA46652-CEB3-9908-5ADF-02A977915E92}"/>
                  </a:ext>
                </a:extLst>
              </p:cNvPr>
              <p:cNvSpPr txBox="1">
                <a:spLocks noRot="1" noChangeAspect="1" noMove="1" noResize="1" noEditPoints="1" noAdjustHandles="1" noChangeArrowheads="1" noChangeShapeType="1" noTextEdit="1"/>
              </p:cNvSpPr>
              <p:nvPr/>
            </p:nvSpPr>
            <p:spPr bwMode="auto">
              <a:xfrm>
                <a:off x="325640" y="980763"/>
                <a:ext cx="6581104" cy="2355325"/>
              </a:xfrm>
              <a:prstGeom prst="rect">
                <a:avLst/>
              </a:prstGeom>
              <a:blipFill>
                <a:blip r:embed="rId2"/>
                <a:stretch>
                  <a:fillRect l="-1927" t="-3763" b="-4839"/>
                </a:stretch>
              </a:blip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r>
                  <a:rPr lang="zh-CN" altLang="en-US">
                    <a:noFill/>
                  </a:rPr>
                  <a:t> </a:t>
                </a:r>
              </a:p>
            </p:txBody>
          </p:sp>
        </mc:Fallback>
      </mc:AlternateContent>
      <p:pic>
        <p:nvPicPr>
          <p:cNvPr id="5" name="图片 4">
            <a:extLst>
              <a:ext uri="{FF2B5EF4-FFF2-40B4-BE49-F238E27FC236}">
                <a16:creationId xmlns:a16="http://schemas.microsoft.com/office/drawing/2014/main" id="{854EA59C-D85E-5114-855F-E9CACF46A57B}"/>
              </a:ext>
            </a:extLst>
          </p:cNvPr>
          <p:cNvPicPr>
            <a:picLocks noChangeAspect="1"/>
          </p:cNvPicPr>
          <p:nvPr/>
        </p:nvPicPr>
        <p:blipFill>
          <a:blip r:embed="rId3"/>
          <a:srcRect/>
          <a:stretch/>
        </p:blipFill>
        <p:spPr>
          <a:xfrm>
            <a:off x="1641316" y="3697418"/>
            <a:ext cx="4969350" cy="3028657"/>
          </a:xfrm>
          <a:prstGeom prst="rect">
            <a:avLst/>
          </a:prstGeom>
        </p:spPr>
      </p:pic>
      <p:grpSp>
        <p:nvGrpSpPr>
          <p:cNvPr id="58" name="Group 98">
            <a:extLst>
              <a:ext uri="{FF2B5EF4-FFF2-40B4-BE49-F238E27FC236}">
                <a16:creationId xmlns:a16="http://schemas.microsoft.com/office/drawing/2014/main" id="{14841AF8-0B82-32A3-8A28-65EA116C26F9}"/>
              </a:ext>
            </a:extLst>
          </p:cNvPr>
          <p:cNvGrpSpPr>
            <a:grpSpLocks/>
          </p:cNvGrpSpPr>
          <p:nvPr/>
        </p:nvGrpSpPr>
        <p:grpSpPr bwMode="auto">
          <a:xfrm>
            <a:off x="7339328" y="746659"/>
            <a:ext cx="4543425" cy="3705225"/>
            <a:chOff x="2782" y="465"/>
            <a:chExt cx="2862" cy="2334"/>
          </a:xfrm>
        </p:grpSpPr>
        <p:sp>
          <p:nvSpPr>
            <p:cNvPr id="59" name="Rectangle 52">
              <a:extLst>
                <a:ext uri="{FF2B5EF4-FFF2-40B4-BE49-F238E27FC236}">
                  <a16:creationId xmlns:a16="http://schemas.microsoft.com/office/drawing/2014/main" id="{56E3392D-07A0-DA4F-ED46-3DAC95932E66}"/>
                </a:ext>
              </a:extLst>
            </p:cNvPr>
            <p:cNvSpPr>
              <a:spLocks noChangeArrowheads="1"/>
            </p:cNvSpPr>
            <p:nvPr/>
          </p:nvSpPr>
          <p:spPr bwMode="auto">
            <a:xfrm>
              <a:off x="2782" y="477"/>
              <a:ext cx="2862" cy="2322"/>
            </a:xfrm>
            <a:prstGeom prst="rect">
              <a:avLst/>
            </a:prstGeom>
            <a:solidFill>
              <a:srgbClr val="FFFFCC"/>
            </a:solidFill>
            <a:ln w="9525">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60" name="Line 53">
              <a:extLst>
                <a:ext uri="{FF2B5EF4-FFF2-40B4-BE49-F238E27FC236}">
                  <a16:creationId xmlns:a16="http://schemas.microsoft.com/office/drawing/2014/main" id="{8540E383-5AF1-2EBE-6B9C-4C88CF06D6BB}"/>
                </a:ext>
              </a:extLst>
            </p:cNvPr>
            <p:cNvSpPr>
              <a:spLocks noChangeShapeType="1"/>
            </p:cNvSpPr>
            <p:nvPr/>
          </p:nvSpPr>
          <p:spPr bwMode="auto">
            <a:xfrm>
              <a:off x="4314" y="2661"/>
              <a:ext cx="192" cy="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61" name="Line 54">
              <a:extLst>
                <a:ext uri="{FF2B5EF4-FFF2-40B4-BE49-F238E27FC236}">
                  <a16:creationId xmlns:a16="http://schemas.microsoft.com/office/drawing/2014/main" id="{948AAA97-5051-A6DC-A961-1E3FD99D9611}"/>
                </a:ext>
              </a:extLst>
            </p:cNvPr>
            <p:cNvSpPr>
              <a:spLocks noChangeShapeType="1"/>
            </p:cNvSpPr>
            <p:nvPr/>
          </p:nvSpPr>
          <p:spPr bwMode="auto">
            <a:xfrm>
              <a:off x="4410" y="837"/>
              <a:ext cx="0" cy="768"/>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62" name="Line 55">
              <a:extLst>
                <a:ext uri="{FF2B5EF4-FFF2-40B4-BE49-F238E27FC236}">
                  <a16:creationId xmlns:a16="http://schemas.microsoft.com/office/drawing/2014/main" id="{AF5EAB17-BCD5-A233-2A9B-554645AF82F0}"/>
                </a:ext>
              </a:extLst>
            </p:cNvPr>
            <p:cNvSpPr>
              <a:spLocks noChangeShapeType="1"/>
            </p:cNvSpPr>
            <p:nvPr/>
          </p:nvSpPr>
          <p:spPr bwMode="auto">
            <a:xfrm>
              <a:off x="4215" y="1634"/>
              <a:ext cx="0" cy="288"/>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63" name="Line 56">
              <a:extLst>
                <a:ext uri="{FF2B5EF4-FFF2-40B4-BE49-F238E27FC236}">
                  <a16:creationId xmlns:a16="http://schemas.microsoft.com/office/drawing/2014/main" id="{1C737438-9728-128A-2ED3-A6DBDA9F9605}"/>
                </a:ext>
              </a:extLst>
            </p:cNvPr>
            <p:cNvSpPr>
              <a:spLocks noChangeShapeType="1"/>
            </p:cNvSpPr>
            <p:nvPr/>
          </p:nvSpPr>
          <p:spPr bwMode="auto">
            <a:xfrm flipV="1">
              <a:off x="4215" y="1580"/>
              <a:ext cx="198" cy="15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64" name="Line 57">
              <a:extLst>
                <a:ext uri="{FF2B5EF4-FFF2-40B4-BE49-F238E27FC236}">
                  <a16:creationId xmlns:a16="http://schemas.microsoft.com/office/drawing/2014/main" id="{C22D97AD-0115-95AA-2BD8-784584CE4F2F}"/>
                </a:ext>
              </a:extLst>
            </p:cNvPr>
            <p:cNvSpPr>
              <a:spLocks noChangeShapeType="1"/>
            </p:cNvSpPr>
            <p:nvPr/>
          </p:nvSpPr>
          <p:spPr bwMode="auto">
            <a:xfrm>
              <a:off x="4215" y="1826"/>
              <a:ext cx="223" cy="135"/>
            </a:xfrm>
            <a:prstGeom prst="line">
              <a:avLst/>
            </a:prstGeom>
            <a:noFill/>
            <a:ln w="38100">
              <a:solidFill>
                <a:schemeClr val="tx1"/>
              </a:solidFill>
              <a:round/>
              <a:headEnd/>
              <a:tailEnd type="stealth" w="med" len="lg"/>
            </a:ln>
            <a:extLst>
              <a:ext uri="{909E8E84-426E-40DD-AFC4-6F175D3DCCD1}">
                <a14:hiddenFill xmlns:a14="http://schemas.microsoft.com/office/drawing/2010/main">
                  <a:noFill/>
                </a14:hiddenFill>
              </a:ext>
            </a:extLst>
          </p:spPr>
          <p:txBody>
            <a:bodyPr wrap="none" anchor="ctr"/>
            <a:lstStyle/>
            <a:p>
              <a:endParaRPr lang="zh-CN" altLang="en-US"/>
            </a:p>
          </p:txBody>
        </p:sp>
        <p:sp>
          <p:nvSpPr>
            <p:cNvPr id="65" name="Text Box 58">
              <a:extLst>
                <a:ext uri="{FF2B5EF4-FFF2-40B4-BE49-F238E27FC236}">
                  <a16:creationId xmlns:a16="http://schemas.microsoft.com/office/drawing/2014/main" id="{C62BF651-2061-AA16-C4F3-919FA832BDEF}"/>
                </a:ext>
              </a:extLst>
            </p:cNvPr>
            <p:cNvSpPr txBox="1">
              <a:spLocks noChangeArrowheads="1"/>
            </p:cNvSpPr>
            <p:nvPr/>
          </p:nvSpPr>
          <p:spPr bwMode="auto">
            <a:xfrm>
              <a:off x="2941" y="1486"/>
              <a:ext cx="225" cy="116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lnSpc>
                  <a:spcPct val="150000"/>
                </a:lnSpc>
              </a:pPr>
              <a:r>
                <a:rPr lang="en-US" altLang="zh-CN" sz="2400" i="1">
                  <a:solidFill>
                    <a:srgbClr val="FF0066"/>
                  </a:solidFill>
                  <a:ea typeface="方正琥珀繁体" pitchFamily="2" charset="-122"/>
                </a:rPr>
                <a:t>+</a:t>
              </a:r>
            </a:p>
            <a:p>
              <a:pPr algn="ctr" eaLnBrk="1" hangingPunct="1">
                <a:lnSpc>
                  <a:spcPct val="120000"/>
                </a:lnSpc>
              </a:pPr>
              <a:endParaRPr lang="en-US" altLang="zh-CN" baseline="-25000">
                <a:solidFill>
                  <a:srgbClr val="FF0066"/>
                </a:solidFill>
                <a:ea typeface="方正琥珀繁体" pitchFamily="2" charset="-122"/>
                <a:sym typeface="Symbol" panose="05050102010706020507" pitchFamily="18" charset="2"/>
              </a:endParaRPr>
            </a:p>
            <a:p>
              <a:pPr algn="ctr" eaLnBrk="1" hangingPunct="1">
                <a:lnSpc>
                  <a:spcPct val="120000"/>
                </a:lnSpc>
              </a:pPr>
              <a:endParaRPr lang="en-US" altLang="zh-CN" baseline="-25000">
                <a:solidFill>
                  <a:srgbClr val="FF0066"/>
                </a:solidFill>
                <a:ea typeface="方正琥珀繁体" pitchFamily="2" charset="-122"/>
                <a:sym typeface="Symbol" panose="05050102010706020507" pitchFamily="18" charset="2"/>
              </a:endParaRPr>
            </a:p>
            <a:p>
              <a:pPr algn="ctr" eaLnBrk="1" hangingPunct="1">
                <a:lnSpc>
                  <a:spcPct val="120000"/>
                </a:lnSpc>
              </a:pPr>
              <a:r>
                <a:rPr lang="en-US" altLang="zh-CN" baseline="-25000">
                  <a:solidFill>
                    <a:srgbClr val="FF0066"/>
                  </a:solidFill>
                  <a:ea typeface="方正琥珀繁体" pitchFamily="2" charset="-122"/>
                  <a:sym typeface="Symbol" panose="05050102010706020507" pitchFamily="18" charset="2"/>
                </a:rPr>
                <a:t></a:t>
              </a:r>
              <a:endParaRPr lang="en-US" altLang="zh-CN">
                <a:solidFill>
                  <a:srgbClr val="FF0066"/>
                </a:solidFill>
                <a:ea typeface="方正琥珀繁体" pitchFamily="2" charset="-122"/>
              </a:endParaRPr>
            </a:p>
          </p:txBody>
        </p:sp>
        <p:sp>
          <p:nvSpPr>
            <p:cNvPr id="66" name="Oval 59">
              <a:extLst>
                <a:ext uri="{FF2B5EF4-FFF2-40B4-BE49-F238E27FC236}">
                  <a16:creationId xmlns:a16="http://schemas.microsoft.com/office/drawing/2014/main" id="{38B74935-C321-D5D3-7636-60B0C7265C43}"/>
                </a:ext>
              </a:extLst>
            </p:cNvPr>
            <p:cNvSpPr>
              <a:spLocks noChangeArrowheads="1"/>
            </p:cNvSpPr>
            <p:nvPr/>
          </p:nvSpPr>
          <p:spPr bwMode="auto">
            <a:xfrm>
              <a:off x="4390" y="2492"/>
              <a:ext cx="48" cy="48"/>
            </a:xfrm>
            <a:prstGeom prst="ellipse">
              <a:avLst/>
            </a:prstGeom>
            <a:solidFill>
              <a:schemeClr val="tx1"/>
            </a:solidFill>
            <a:ln w="38100">
              <a:solidFill>
                <a:schemeClr val="tx1"/>
              </a:solidFill>
              <a:round/>
              <a:headEnd/>
              <a:tailEnd/>
            </a:ln>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67" name="Text Box 60">
              <a:extLst>
                <a:ext uri="{FF2B5EF4-FFF2-40B4-BE49-F238E27FC236}">
                  <a16:creationId xmlns:a16="http://schemas.microsoft.com/office/drawing/2014/main" id="{BE1DE372-33C5-8917-188C-A784E6BF8506}"/>
                </a:ext>
              </a:extLst>
            </p:cNvPr>
            <p:cNvSpPr txBox="1">
              <a:spLocks noChangeArrowheads="1"/>
            </p:cNvSpPr>
            <p:nvPr/>
          </p:nvSpPr>
          <p:spPr bwMode="auto">
            <a:xfrm>
              <a:off x="4059" y="972"/>
              <a:ext cx="301"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38100">
                  <a:solidFill>
                    <a:schemeClr val="tx1"/>
                  </a:solidFill>
                  <a:miter lim="800000"/>
                  <a:headEnd/>
                  <a:tailEnd type="none" w="sm" len="lg"/>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r>
                <a:rPr lang="en-US" altLang="zh-CN" sz="2400" i="1">
                  <a:solidFill>
                    <a:srgbClr val="0033CC"/>
                  </a:solidFill>
                </a:rPr>
                <a:t>R</a:t>
              </a:r>
              <a:r>
                <a:rPr lang="en-US" altLang="zh-CN" sz="2400" baseline="-25000">
                  <a:solidFill>
                    <a:srgbClr val="0033CC"/>
                  </a:solidFill>
                </a:rPr>
                <a:t>c</a:t>
              </a:r>
              <a:endParaRPr lang="en-US" altLang="zh-CN" sz="2400" b="0">
                <a:solidFill>
                  <a:srgbClr val="0033CC"/>
                </a:solidFill>
              </a:endParaRPr>
            </a:p>
          </p:txBody>
        </p:sp>
        <p:sp>
          <p:nvSpPr>
            <p:cNvPr id="68" name="Text Box 61">
              <a:extLst>
                <a:ext uri="{FF2B5EF4-FFF2-40B4-BE49-F238E27FC236}">
                  <a16:creationId xmlns:a16="http://schemas.microsoft.com/office/drawing/2014/main" id="{253DE3B1-A898-7EB3-2ABF-98D4231C0C86}"/>
                </a:ext>
              </a:extLst>
            </p:cNvPr>
            <p:cNvSpPr txBox="1">
              <a:spLocks noChangeArrowheads="1"/>
            </p:cNvSpPr>
            <p:nvPr/>
          </p:nvSpPr>
          <p:spPr bwMode="auto">
            <a:xfrm>
              <a:off x="3489" y="1434"/>
              <a:ext cx="315"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38100">
                  <a:solidFill>
                    <a:schemeClr val="tx1"/>
                  </a:solidFill>
                  <a:miter lim="800000"/>
                  <a:headEnd/>
                  <a:tailEnd type="none" w="sm" len="lg"/>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r>
                <a:rPr lang="en-US" altLang="zh-CN" sz="2400" i="1">
                  <a:solidFill>
                    <a:srgbClr val="0033CC"/>
                  </a:solidFill>
                </a:rPr>
                <a:t>R</a:t>
              </a:r>
              <a:r>
                <a:rPr lang="en-US" altLang="zh-CN" sz="2400" baseline="-25000">
                  <a:solidFill>
                    <a:srgbClr val="0033CC"/>
                  </a:solidFill>
                </a:rPr>
                <a:t>b</a:t>
              </a:r>
              <a:endParaRPr lang="en-US" altLang="zh-CN" sz="2400" b="0">
                <a:solidFill>
                  <a:srgbClr val="0033CC"/>
                </a:solidFill>
              </a:endParaRPr>
            </a:p>
          </p:txBody>
        </p:sp>
        <p:sp>
          <p:nvSpPr>
            <p:cNvPr id="69" name="Oval 62">
              <a:extLst>
                <a:ext uri="{FF2B5EF4-FFF2-40B4-BE49-F238E27FC236}">
                  <a16:creationId xmlns:a16="http://schemas.microsoft.com/office/drawing/2014/main" id="{845B7478-53E2-1950-E4FD-00C87CDB814D}"/>
                </a:ext>
              </a:extLst>
            </p:cNvPr>
            <p:cNvSpPr>
              <a:spLocks noChangeArrowheads="1"/>
            </p:cNvSpPr>
            <p:nvPr/>
          </p:nvSpPr>
          <p:spPr bwMode="auto">
            <a:xfrm>
              <a:off x="4385" y="784"/>
              <a:ext cx="48" cy="48"/>
            </a:xfrm>
            <a:prstGeom prst="ellipse">
              <a:avLst/>
            </a:prstGeom>
            <a:noFill/>
            <a:ln w="28575">
              <a:solidFill>
                <a:schemeClr val="tx1"/>
              </a:solidFill>
              <a:round/>
              <a:headEnd/>
              <a:tailEnd/>
            </a:ln>
            <a:extLst>
              <a:ext uri="{909E8E84-426E-40DD-AFC4-6F175D3DCCD1}">
                <a14:hiddenFill xmlns:a14="http://schemas.microsoft.com/office/drawing/2010/main">
                  <a:solidFill>
                    <a:schemeClr val="tx1"/>
                  </a:solidFill>
                </a14:hiddenFill>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70" name="Text Box 63">
              <a:extLst>
                <a:ext uri="{FF2B5EF4-FFF2-40B4-BE49-F238E27FC236}">
                  <a16:creationId xmlns:a16="http://schemas.microsoft.com/office/drawing/2014/main" id="{E10B7CE8-D5ED-06D6-CE4C-16CFBCBAD598}"/>
                </a:ext>
              </a:extLst>
            </p:cNvPr>
            <p:cNvSpPr txBox="1">
              <a:spLocks noChangeArrowheads="1"/>
            </p:cNvSpPr>
            <p:nvPr/>
          </p:nvSpPr>
          <p:spPr bwMode="auto">
            <a:xfrm>
              <a:off x="4279" y="465"/>
              <a:ext cx="848" cy="51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type="none" w="med" len="lg"/>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a:r>
                <a:rPr lang="en-US" altLang="zh-CN" sz="2400" i="1">
                  <a:solidFill>
                    <a:srgbClr val="FF0066"/>
                  </a:solidFill>
                </a:rPr>
                <a:t>+V</a:t>
              </a:r>
              <a:r>
                <a:rPr lang="en-US" altLang="zh-CN" sz="2400" baseline="-25000">
                  <a:solidFill>
                    <a:srgbClr val="FF0066"/>
                  </a:solidFill>
                </a:rPr>
                <a:t>CC</a:t>
              </a:r>
              <a:r>
                <a:rPr lang="en-US" altLang="zh-CN" sz="2400" baseline="-25000">
                  <a:solidFill>
                    <a:srgbClr val="FF0000"/>
                  </a:solidFill>
                </a:rPr>
                <a:t>     </a:t>
              </a:r>
            </a:p>
            <a:p>
              <a:pPr algn="ctr"/>
              <a:r>
                <a:rPr lang="en-US" altLang="zh-CN" sz="2400"/>
                <a:t>+12V</a:t>
              </a:r>
              <a:endParaRPr lang="en-US" altLang="zh-CN" sz="2400" baseline="-25000"/>
            </a:p>
          </p:txBody>
        </p:sp>
        <p:sp>
          <p:nvSpPr>
            <p:cNvPr id="71" name="Rectangle 64">
              <a:extLst>
                <a:ext uri="{FF2B5EF4-FFF2-40B4-BE49-F238E27FC236}">
                  <a16:creationId xmlns:a16="http://schemas.microsoft.com/office/drawing/2014/main" id="{B5AF459A-A224-B88C-539A-31D19D024752}"/>
                </a:ext>
              </a:extLst>
            </p:cNvPr>
            <p:cNvSpPr>
              <a:spLocks noChangeArrowheads="1"/>
            </p:cNvSpPr>
            <p:nvPr/>
          </p:nvSpPr>
          <p:spPr bwMode="auto">
            <a:xfrm rot="-5400000">
              <a:off x="4280" y="1111"/>
              <a:ext cx="265" cy="102"/>
            </a:xfrm>
            <a:prstGeom prst="rect">
              <a:avLst/>
            </a:prstGeom>
            <a:solidFill>
              <a:srgbClr val="CCFFFF"/>
            </a:solidFill>
            <a:ln w="38100">
              <a:solidFill>
                <a:schemeClr val="tx1"/>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72" name="Text Box 65">
              <a:extLst>
                <a:ext uri="{FF2B5EF4-FFF2-40B4-BE49-F238E27FC236}">
                  <a16:creationId xmlns:a16="http://schemas.microsoft.com/office/drawing/2014/main" id="{7BBB6387-FD3C-B502-683C-12A310222B84}"/>
                </a:ext>
              </a:extLst>
            </p:cNvPr>
            <p:cNvSpPr txBox="1">
              <a:spLocks noChangeArrowheads="1"/>
            </p:cNvSpPr>
            <p:nvPr/>
          </p:nvSpPr>
          <p:spPr bwMode="auto">
            <a:xfrm>
              <a:off x="5036" y="1275"/>
              <a:ext cx="317" cy="127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lnSpc>
                  <a:spcPct val="150000"/>
                </a:lnSpc>
              </a:pPr>
              <a:r>
                <a:rPr lang="en-US" altLang="zh-CN" i="1">
                  <a:solidFill>
                    <a:srgbClr val="FF0066"/>
                  </a:solidFill>
                  <a:ea typeface="方正琥珀繁体" pitchFamily="2" charset="-122"/>
                </a:rPr>
                <a:t>+</a:t>
              </a:r>
            </a:p>
            <a:p>
              <a:pPr algn="ctr" eaLnBrk="1" hangingPunct="1">
                <a:lnSpc>
                  <a:spcPct val="150000"/>
                </a:lnSpc>
              </a:pPr>
              <a:r>
                <a:rPr lang="en-US" altLang="zh-CN" i="1">
                  <a:solidFill>
                    <a:srgbClr val="FF0066"/>
                  </a:solidFill>
                  <a:ea typeface="方正琥珀繁体" pitchFamily="2" charset="-122"/>
                </a:rPr>
                <a:t>u</a:t>
              </a:r>
              <a:r>
                <a:rPr lang="en-US" altLang="zh-CN" baseline="-25000">
                  <a:solidFill>
                    <a:srgbClr val="FF0066"/>
                  </a:solidFill>
                  <a:ea typeface="方正琥珀繁体" pitchFamily="2" charset="-122"/>
                </a:rPr>
                <a:t>o</a:t>
              </a:r>
            </a:p>
            <a:p>
              <a:pPr algn="ctr" eaLnBrk="1" hangingPunct="1">
                <a:lnSpc>
                  <a:spcPct val="150000"/>
                </a:lnSpc>
              </a:pPr>
              <a:r>
                <a:rPr lang="en-US" altLang="zh-CN" baseline="-25000">
                  <a:solidFill>
                    <a:srgbClr val="FF0066"/>
                  </a:solidFill>
                  <a:ea typeface="方正琥珀繁体" pitchFamily="2" charset="-122"/>
                  <a:sym typeface="Symbol" panose="05050102010706020507" pitchFamily="18" charset="2"/>
                </a:rPr>
                <a:t></a:t>
              </a:r>
              <a:endParaRPr lang="en-US" altLang="zh-CN" b="0">
                <a:solidFill>
                  <a:srgbClr val="FF0066"/>
                </a:solidFill>
                <a:ea typeface="方正琥珀繁体" pitchFamily="2" charset="-122"/>
              </a:endParaRPr>
            </a:p>
          </p:txBody>
        </p:sp>
        <p:sp>
          <p:nvSpPr>
            <p:cNvPr id="73" name="Line 66">
              <a:extLst>
                <a:ext uri="{FF2B5EF4-FFF2-40B4-BE49-F238E27FC236}">
                  <a16:creationId xmlns:a16="http://schemas.microsoft.com/office/drawing/2014/main" id="{F22887AD-1D86-354C-5F78-5A911F71C939}"/>
                </a:ext>
              </a:extLst>
            </p:cNvPr>
            <p:cNvSpPr>
              <a:spLocks noChangeShapeType="1"/>
            </p:cNvSpPr>
            <p:nvPr/>
          </p:nvSpPr>
          <p:spPr bwMode="auto">
            <a:xfrm>
              <a:off x="3834" y="1857"/>
              <a:ext cx="336" cy="0"/>
            </a:xfrm>
            <a:prstGeom prst="line">
              <a:avLst/>
            </a:prstGeom>
            <a:noFill/>
            <a:ln w="25400">
              <a:solidFill>
                <a:srgbClr val="FF0066"/>
              </a:solidFill>
              <a:round/>
              <a:headEnd/>
              <a:tailEnd type="stealth" w="sm"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zh-CN" altLang="en-US"/>
            </a:p>
          </p:txBody>
        </p:sp>
        <p:sp>
          <p:nvSpPr>
            <p:cNvPr id="74" name="Text Box 67">
              <a:extLst>
                <a:ext uri="{FF2B5EF4-FFF2-40B4-BE49-F238E27FC236}">
                  <a16:creationId xmlns:a16="http://schemas.microsoft.com/office/drawing/2014/main" id="{D6BF45DB-8361-3884-81AF-E4AB42C2E5C7}"/>
                </a:ext>
              </a:extLst>
            </p:cNvPr>
            <p:cNvSpPr txBox="1">
              <a:spLocks noChangeArrowheads="1"/>
            </p:cNvSpPr>
            <p:nvPr/>
          </p:nvSpPr>
          <p:spPr bwMode="auto">
            <a:xfrm>
              <a:off x="3834" y="1509"/>
              <a:ext cx="336" cy="54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a:solidFill>
                    <a:schemeClr val="tx1"/>
                  </a:solidFill>
                  <a:miter lim="800000"/>
                  <a:headEnd/>
                  <a:tailEnd type="none" w="sm" len="lg"/>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r>
                <a:rPr lang="en-US" altLang="zh-CN" sz="2400" i="1">
                  <a:solidFill>
                    <a:srgbClr val="FF0066"/>
                  </a:solidFill>
                </a:rPr>
                <a:t>i</a:t>
              </a:r>
              <a:r>
                <a:rPr lang="en-US" altLang="zh-CN" sz="2400" baseline="-25000">
                  <a:solidFill>
                    <a:srgbClr val="FF0066"/>
                  </a:solidFill>
                </a:rPr>
                <a:t>B</a:t>
              </a:r>
              <a:endParaRPr lang="en-US" altLang="zh-CN" sz="2400" b="0">
                <a:solidFill>
                  <a:srgbClr val="FF0066"/>
                </a:solidFill>
              </a:endParaRPr>
            </a:p>
            <a:p>
              <a:pPr algn="ctr" eaLnBrk="1" hangingPunct="1">
                <a:spcBef>
                  <a:spcPct val="50000"/>
                </a:spcBef>
              </a:pPr>
              <a:endParaRPr lang="en-US" altLang="zh-CN" sz="1800">
                <a:solidFill>
                  <a:srgbClr val="FF0066"/>
                </a:solidFill>
              </a:endParaRPr>
            </a:p>
          </p:txBody>
        </p:sp>
        <p:sp>
          <p:nvSpPr>
            <p:cNvPr id="75" name="Text Box 68">
              <a:extLst>
                <a:ext uri="{FF2B5EF4-FFF2-40B4-BE49-F238E27FC236}">
                  <a16:creationId xmlns:a16="http://schemas.microsoft.com/office/drawing/2014/main" id="{3C41CB56-9D1F-73C6-81F5-552B5C76E867}"/>
                </a:ext>
              </a:extLst>
            </p:cNvPr>
            <p:cNvSpPr txBox="1">
              <a:spLocks noChangeArrowheads="1"/>
            </p:cNvSpPr>
            <p:nvPr/>
          </p:nvSpPr>
          <p:spPr bwMode="auto">
            <a:xfrm>
              <a:off x="3930" y="1269"/>
              <a:ext cx="474" cy="46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a:solidFill>
                    <a:schemeClr val="tx1"/>
                  </a:solidFill>
                  <a:miter lim="800000"/>
                  <a:headEnd/>
                  <a:tailEnd type="none" w="sm" len="lg"/>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r>
                <a:rPr lang="en-US" altLang="zh-CN" sz="2400" i="1">
                  <a:solidFill>
                    <a:srgbClr val="FF0066"/>
                  </a:solidFill>
                </a:rPr>
                <a:t>i</a:t>
              </a:r>
              <a:r>
                <a:rPr lang="en-US" altLang="zh-CN" sz="2400" baseline="-25000">
                  <a:solidFill>
                    <a:srgbClr val="FF0066"/>
                  </a:solidFill>
                </a:rPr>
                <a:t>C</a:t>
              </a:r>
              <a:endParaRPr lang="en-US" altLang="zh-CN" sz="2400" b="0">
                <a:solidFill>
                  <a:srgbClr val="FF0066"/>
                </a:solidFill>
              </a:endParaRPr>
            </a:p>
            <a:p>
              <a:pPr algn="ctr" eaLnBrk="1" hangingPunct="1"/>
              <a:endParaRPr lang="en-US" altLang="zh-CN" sz="1800">
                <a:solidFill>
                  <a:srgbClr val="FF0066"/>
                </a:solidFill>
              </a:endParaRPr>
            </a:p>
          </p:txBody>
        </p:sp>
        <p:sp>
          <p:nvSpPr>
            <p:cNvPr id="76" name="Line 69">
              <a:extLst>
                <a:ext uri="{FF2B5EF4-FFF2-40B4-BE49-F238E27FC236}">
                  <a16:creationId xmlns:a16="http://schemas.microsoft.com/office/drawing/2014/main" id="{40A38DEE-2655-A936-A488-B83B62C4C9A2}"/>
                </a:ext>
              </a:extLst>
            </p:cNvPr>
            <p:cNvSpPr>
              <a:spLocks noChangeShapeType="1"/>
            </p:cNvSpPr>
            <p:nvPr/>
          </p:nvSpPr>
          <p:spPr bwMode="auto">
            <a:xfrm>
              <a:off x="4314" y="1317"/>
              <a:ext cx="0" cy="240"/>
            </a:xfrm>
            <a:prstGeom prst="line">
              <a:avLst/>
            </a:prstGeom>
            <a:noFill/>
            <a:ln w="25400">
              <a:solidFill>
                <a:srgbClr val="FF0066"/>
              </a:solidFill>
              <a:round/>
              <a:headEnd/>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77" name="Text Box 70">
              <a:extLst>
                <a:ext uri="{FF2B5EF4-FFF2-40B4-BE49-F238E27FC236}">
                  <a16:creationId xmlns:a16="http://schemas.microsoft.com/office/drawing/2014/main" id="{80ADA485-EBC9-EE94-97DE-39169279B819}"/>
                </a:ext>
              </a:extLst>
            </p:cNvPr>
            <p:cNvSpPr txBox="1">
              <a:spLocks noChangeArrowheads="1"/>
            </p:cNvSpPr>
            <p:nvPr/>
          </p:nvSpPr>
          <p:spPr bwMode="auto">
            <a:xfrm>
              <a:off x="4411" y="1591"/>
              <a:ext cx="265"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a:solidFill>
                    <a:srgbClr val="0033CC"/>
                  </a:solidFill>
                </a:rPr>
                <a:t>T</a:t>
              </a:r>
            </a:p>
          </p:txBody>
        </p:sp>
        <p:sp>
          <p:nvSpPr>
            <p:cNvPr id="78" name="Rectangle 71">
              <a:extLst>
                <a:ext uri="{FF2B5EF4-FFF2-40B4-BE49-F238E27FC236}">
                  <a16:creationId xmlns:a16="http://schemas.microsoft.com/office/drawing/2014/main" id="{607C47ED-BFAD-CF9A-952E-A59504374D9B}"/>
                </a:ext>
              </a:extLst>
            </p:cNvPr>
            <p:cNvSpPr>
              <a:spLocks noChangeArrowheads="1"/>
            </p:cNvSpPr>
            <p:nvPr/>
          </p:nvSpPr>
          <p:spPr bwMode="auto">
            <a:xfrm>
              <a:off x="3156" y="1989"/>
              <a:ext cx="300" cy="38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lnSpc>
                  <a:spcPct val="120000"/>
                </a:lnSpc>
              </a:pPr>
              <a:r>
                <a:rPr lang="en-US" altLang="zh-CN" i="1">
                  <a:solidFill>
                    <a:srgbClr val="FF0066"/>
                  </a:solidFill>
                  <a:ea typeface="方正琥珀繁体" pitchFamily="2" charset="-122"/>
                </a:rPr>
                <a:t>u</a:t>
              </a:r>
              <a:r>
                <a:rPr lang="en-US" altLang="zh-CN" baseline="-25000">
                  <a:solidFill>
                    <a:srgbClr val="FF0066"/>
                  </a:solidFill>
                  <a:ea typeface="方正琥珀繁体" pitchFamily="2" charset="-122"/>
                </a:rPr>
                <a:t>I</a:t>
              </a:r>
            </a:p>
          </p:txBody>
        </p:sp>
        <p:sp>
          <p:nvSpPr>
            <p:cNvPr id="79" name="Line 72">
              <a:extLst>
                <a:ext uri="{FF2B5EF4-FFF2-40B4-BE49-F238E27FC236}">
                  <a16:creationId xmlns:a16="http://schemas.microsoft.com/office/drawing/2014/main" id="{78434730-76DA-3B9D-B6A2-8B5D4173901D}"/>
                </a:ext>
              </a:extLst>
            </p:cNvPr>
            <p:cNvSpPr>
              <a:spLocks noChangeShapeType="1"/>
            </p:cNvSpPr>
            <p:nvPr/>
          </p:nvSpPr>
          <p:spPr bwMode="auto">
            <a:xfrm>
              <a:off x="3210" y="2517"/>
              <a:ext cx="1824"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80" name="Line 73">
              <a:extLst>
                <a:ext uri="{FF2B5EF4-FFF2-40B4-BE49-F238E27FC236}">
                  <a16:creationId xmlns:a16="http://schemas.microsoft.com/office/drawing/2014/main" id="{16CD7FBF-0C2C-1955-2ADC-BD7354A2BE64}"/>
                </a:ext>
              </a:extLst>
            </p:cNvPr>
            <p:cNvSpPr>
              <a:spLocks noChangeShapeType="1"/>
            </p:cNvSpPr>
            <p:nvPr/>
          </p:nvSpPr>
          <p:spPr bwMode="auto">
            <a:xfrm>
              <a:off x="3210" y="1797"/>
              <a:ext cx="1008"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81" name="Line 74">
              <a:extLst>
                <a:ext uri="{FF2B5EF4-FFF2-40B4-BE49-F238E27FC236}">
                  <a16:creationId xmlns:a16="http://schemas.microsoft.com/office/drawing/2014/main" id="{AFE8ACF0-DE74-DD7A-B6F9-CD591AAA5663}"/>
                </a:ext>
              </a:extLst>
            </p:cNvPr>
            <p:cNvSpPr>
              <a:spLocks noChangeShapeType="1"/>
            </p:cNvSpPr>
            <p:nvPr/>
          </p:nvSpPr>
          <p:spPr bwMode="auto">
            <a:xfrm>
              <a:off x="4416" y="1947"/>
              <a:ext cx="0" cy="72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82" name="Line 75">
              <a:extLst>
                <a:ext uri="{FF2B5EF4-FFF2-40B4-BE49-F238E27FC236}">
                  <a16:creationId xmlns:a16="http://schemas.microsoft.com/office/drawing/2014/main" id="{AD77F00E-02A2-4D39-7061-244C96B085AB}"/>
                </a:ext>
              </a:extLst>
            </p:cNvPr>
            <p:cNvSpPr>
              <a:spLocks noChangeShapeType="1"/>
            </p:cNvSpPr>
            <p:nvPr/>
          </p:nvSpPr>
          <p:spPr bwMode="auto">
            <a:xfrm>
              <a:off x="3042" y="2060"/>
              <a:ext cx="0" cy="227"/>
            </a:xfrm>
            <a:prstGeom prst="line">
              <a:avLst/>
            </a:prstGeom>
            <a:noFill/>
            <a:ln w="381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83" name="Line 76">
              <a:extLst>
                <a:ext uri="{FF2B5EF4-FFF2-40B4-BE49-F238E27FC236}">
                  <a16:creationId xmlns:a16="http://schemas.microsoft.com/office/drawing/2014/main" id="{DAC72A43-A2BE-5FC0-4385-A25460F2DF69}"/>
                </a:ext>
              </a:extLst>
            </p:cNvPr>
            <p:cNvSpPr>
              <a:spLocks noChangeShapeType="1"/>
            </p:cNvSpPr>
            <p:nvPr/>
          </p:nvSpPr>
          <p:spPr bwMode="auto">
            <a:xfrm>
              <a:off x="3042" y="2070"/>
              <a:ext cx="168" cy="0"/>
            </a:xfrm>
            <a:prstGeom prst="line">
              <a:avLst/>
            </a:prstGeom>
            <a:noFill/>
            <a:ln w="381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84" name="Line 77">
              <a:extLst>
                <a:ext uri="{FF2B5EF4-FFF2-40B4-BE49-F238E27FC236}">
                  <a16:creationId xmlns:a16="http://schemas.microsoft.com/office/drawing/2014/main" id="{DA4520E5-A8A1-34D2-CFC1-CCA6643EA00F}"/>
                </a:ext>
              </a:extLst>
            </p:cNvPr>
            <p:cNvSpPr>
              <a:spLocks noChangeShapeType="1"/>
            </p:cNvSpPr>
            <p:nvPr/>
          </p:nvSpPr>
          <p:spPr bwMode="auto">
            <a:xfrm flipH="1">
              <a:off x="2884" y="2277"/>
              <a:ext cx="164" cy="0"/>
            </a:xfrm>
            <a:prstGeom prst="line">
              <a:avLst/>
            </a:prstGeom>
            <a:noFill/>
            <a:ln w="381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85" name="Text Box 78">
              <a:extLst>
                <a:ext uri="{FF2B5EF4-FFF2-40B4-BE49-F238E27FC236}">
                  <a16:creationId xmlns:a16="http://schemas.microsoft.com/office/drawing/2014/main" id="{0B746F6F-48AB-F28D-3ADD-8C3271300E9D}"/>
                </a:ext>
              </a:extLst>
            </p:cNvPr>
            <p:cNvSpPr txBox="1">
              <a:spLocks noChangeArrowheads="1"/>
            </p:cNvSpPr>
            <p:nvPr/>
          </p:nvSpPr>
          <p:spPr bwMode="auto">
            <a:xfrm>
              <a:off x="2976" y="1819"/>
              <a:ext cx="591" cy="2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kumimoji="0" lang="en-US" altLang="zh-CN" sz="2400">
                  <a:solidFill>
                    <a:srgbClr val="0033CC"/>
                  </a:solidFill>
                </a:rPr>
                <a:t>3V</a:t>
              </a:r>
            </a:p>
          </p:txBody>
        </p:sp>
        <p:sp>
          <p:nvSpPr>
            <p:cNvPr id="86" name="Text Box 79">
              <a:extLst>
                <a:ext uri="{FF2B5EF4-FFF2-40B4-BE49-F238E27FC236}">
                  <a16:creationId xmlns:a16="http://schemas.microsoft.com/office/drawing/2014/main" id="{57D3FAB2-B810-582A-C70E-9D4B676F4686}"/>
                </a:ext>
              </a:extLst>
            </p:cNvPr>
            <p:cNvSpPr txBox="1">
              <a:spLocks noChangeArrowheads="1"/>
            </p:cNvSpPr>
            <p:nvPr/>
          </p:nvSpPr>
          <p:spPr bwMode="auto">
            <a:xfrm>
              <a:off x="2792" y="2278"/>
              <a:ext cx="680" cy="2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kumimoji="0" lang="en-US" altLang="zh-CN" sz="2400">
                  <a:solidFill>
                    <a:srgbClr val="0033CC"/>
                  </a:solidFill>
                </a:rPr>
                <a:t>-2V</a:t>
              </a:r>
            </a:p>
          </p:txBody>
        </p:sp>
        <p:sp>
          <p:nvSpPr>
            <p:cNvPr id="87" name="Text Box 80">
              <a:extLst>
                <a:ext uri="{FF2B5EF4-FFF2-40B4-BE49-F238E27FC236}">
                  <a16:creationId xmlns:a16="http://schemas.microsoft.com/office/drawing/2014/main" id="{242C1A15-3BCD-0406-AC35-D6954DEF7371}"/>
                </a:ext>
              </a:extLst>
            </p:cNvPr>
            <p:cNvSpPr txBox="1">
              <a:spLocks noChangeArrowheads="1"/>
            </p:cNvSpPr>
            <p:nvPr/>
          </p:nvSpPr>
          <p:spPr bwMode="auto">
            <a:xfrm>
              <a:off x="4493" y="1005"/>
              <a:ext cx="515" cy="2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r>
                <a:rPr kumimoji="0" lang="en-US" altLang="zh-CN" sz="2400" dirty="0"/>
                <a:t>2 k</a:t>
              </a:r>
              <a:r>
                <a:rPr kumimoji="0" lang="en-US" altLang="zh-CN" sz="2400" dirty="0">
                  <a:latin typeface="Symbol" panose="05050102010706020507" pitchFamily="18" charset="2"/>
                  <a:cs typeface="Times New Roman" panose="02020603050405020304" pitchFamily="18" charset="0"/>
                  <a:sym typeface="Symbol" panose="05050102010706020507" pitchFamily="18" charset="2"/>
                </a:rPr>
                <a:t></a:t>
              </a:r>
            </a:p>
          </p:txBody>
        </p:sp>
        <p:sp>
          <p:nvSpPr>
            <p:cNvPr id="88" name="Oval 81">
              <a:extLst>
                <a:ext uri="{FF2B5EF4-FFF2-40B4-BE49-F238E27FC236}">
                  <a16:creationId xmlns:a16="http://schemas.microsoft.com/office/drawing/2014/main" id="{6B11877B-41AC-F138-C87E-1AA54B718B4C}"/>
                </a:ext>
              </a:extLst>
            </p:cNvPr>
            <p:cNvSpPr>
              <a:spLocks noChangeArrowheads="1"/>
            </p:cNvSpPr>
            <p:nvPr/>
          </p:nvSpPr>
          <p:spPr bwMode="auto">
            <a:xfrm>
              <a:off x="5028" y="1389"/>
              <a:ext cx="48" cy="48"/>
            </a:xfrm>
            <a:prstGeom prst="ellipse">
              <a:avLst/>
            </a:prstGeom>
            <a:noFill/>
            <a:ln w="28575">
              <a:solidFill>
                <a:schemeClr val="tx1"/>
              </a:solidFill>
              <a:round/>
              <a:headEnd/>
              <a:tailEnd/>
            </a:ln>
            <a:extLst>
              <a:ext uri="{909E8E84-426E-40DD-AFC4-6F175D3DCCD1}">
                <a14:hiddenFill xmlns:a14="http://schemas.microsoft.com/office/drawing/2010/main">
                  <a:solidFill>
                    <a:schemeClr val="tx1"/>
                  </a:solidFill>
                </a14:hiddenFill>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89" name="Oval 82">
              <a:extLst>
                <a:ext uri="{FF2B5EF4-FFF2-40B4-BE49-F238E27FC236}">
                  <a16:creationId xmlns:a16="http://schemas.microsoft.com/office/drawing/2014/main" id="{2015FE44-3EBB-7FA7-93E5-DE6E6A7E4B3D}"/>
                </a:ext>
              </a:extLst>
            </p:cNvPr>
            <p:cNvSpPr>
              <a:spLocks noChangeArrowheads="1"/>
            </p:cNvSpPr>
            <p:nvPr/>
          </p:nvSpPr>
          <p:spPr bwMode="auto">
            <a:xfrm>
              <a:off x="5034" y="2494"/>
              <a:ext cx="48" cy="48"/>
            </a:xfrm>
            <a:prstGeom prst="ellipse">
              <a:avLst/>
            </a:prstGeom>
            <a:noFill/>
            <a:ln w="28575">
              <a:solidFill>
                <a:schemeClr val="tx1"/>
              </a:solidFill>
              <a:round/>
              <a:headEnd/>
              <a:tailEnd/>
            </a:ln>
            <a:extLst>
              <a:ext uri="{909E8E84-426E-40DD-AFC4-6F175D3DCCD1}">
                <a14:hiddenFill xmlns:a14="http://schemas.microsoft.com/office/drawing/2010/main">
                  <a:solidFill>
                    <a:schemeClr val="tx1"/>
                  </a:solidFill>
                </a14:hiddenFill>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90" name="Line 83">
              <a:extLst>
                <a:ext uri="{FF2B5EF4-FFF2-40B4-BE49-F238E27FC236}">
                  <a16:creationId xmlns:a16="http://schemas.microsoft.com/office/drawing/2014/main" id="{1BF1A7AD-8605-FF9F-A94A-18280B4296BA}"/>
                </a:ext>
              </a:extLst>
            </p:cNvPr>
            <p:cNvSpPr>
              <a:spLocks noChangeShapeType="1"/>
            </p:cNvSpPr>
            <p:nvPr/>
          </p:nvSpPr>
          <p:spPr bwMode="auto">
            <a:xfrm>
              <a:off x="4410" y="1413"/>
              <a:ext cx="624"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91" name="Rectangle 84">
              <a:extLst>
                <a:ext uri="{FF2B5EF4-FFF2-40B4-BE49-F238E27FC236}">
                  <a16:creationId xmlns:a16="http://schemas.microsoft.com/office/drawing/2014/main" id="{7140F419-516E-13FF-A687-F5FDCA3B01B2}"/>
                </a:ext>
              </a:extLst>
            </p:cNvPr>
            <p:cNvSpPr>
              <a:spLocks noChangeArrowheads="1"/>
            </p:cNvSpPr>
            <p:nvPr/>
          </p:nvSpPr>
          <p:spPr bwMode="auto">
            <a:xfrm rot="10800000">
              <a:off x="3501" y="1755"/>
              <a:ext cx="265" cy="102"/>
            </a:xfrm>
            <a:prstGeom prst="rect">
              <a:avLst/>
            </a:prstGeom>
            <a:solidFill>
              <a:srgbClr val="CCFFFF"/>
            </a:solidFill>
            <a:ln w="38100">
              <a:solidFill>
                <a:schemeClr val="tx1"/>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92" name="Oval 85">
              <a:extLst>
                <a:ext uri="{FF2B5EF4-FFF2-40B4-BE49-F238E27FC236}">
                  <a16:creationId xmlns:a16="http://schemas.microsoft.com/office/drawing/2014/main" id="{EAD0DAD8-5C57-4C7D-63B2-790D00C7A3EF}"/>
                </a:ext>
              </a:extLst>
            </p:cNvPr>
            <p:cNvSpPr>
              <a:spLocks noChangeArrowheads="1"/>
            </p:cNvSpPr>
            <p:nvPr/>
          </p:nvSpPr>
          <p:spPr bwMode="auto">
            <a:xfrm>
              <a:off x="3171" y="2489"/>
              <a:ext cx="48" cy="48"/>
            </a:xfrm>
            <a:prstGeom prst="ellipse">
              <a:avLst/>
            </a:prstGeom>
            <a:noFill/>
            <a:ln w="28575">
              <a:solidFill>
                <a:schemeClr val="tx1"/>
              </a:solidFill>
              <a:round/>
              <a:headEnd/>
              <a:tailEnd/>
            </a:ln>
            <a:extLst>
              <a:ext uri="{909E8E84-426E-40DD-AFC4-6F175D3DCCD1}">
                <a14:hiddenFill xmlns:a14="http://schemas.microsoft.com/office/drawing/2010/main">
                  <a:solidFill>
                    <a:schemeClr val="tx1"/>
                  </a:solidFill>
                </a14:hiddenFill>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93" name="Oval 86">
              <a:extLst>
                <a:ext uri="{FF2B5EF4-FFF2-40B4-BE49-F238E27FC236}">
                  <a16:creationId xmlns:a16="http://schemas.microsoft.com/office/drawing/2014/main" id="{5AA48ED2-6AFC-159A-9D3F-B334E6B922C8}"/>
                </a:ext>
              </a:extLst>
            </p:cNvPr>
            <p:cNvSpPr>
              <a:spLocks noChangeArrowheads="1"/>
            </p:cNvSpPr>
            <p:nvPr/>
          </p:nvSpPr>
          <p:spPr bwMode="auto">
            <a:xfrm>
              <a:off x="3162" y="1771"/>
              <a:ext cx="48" cy="48"/>
            </a:xfrm>
            <a:prstGeom prst="ellipse">
              <a:avLst/>
            </a:prstGeom>
            <a:noFill/>
            <a:ln w="28575">
              <a:solidFill>
                <a:schemeClr val="tx1"/>
              </a:solidFill>
              <a:round/>
              <a:headEnd/>
              <a:tailEnd/>
            </a:ln>
            <a:extLst>
              <a:ext uri="{909E8E84-426E-40DD-AFC4-6F175D3DCCD1}">
                <a14:hiddenFill xmlns:a14="http://schemas.microsoft.com/office/drawing/2010/main">
                  <a:solidFill>
                    <a:schemeClr val="tx1"/>
                  </a:solidFill>
                </a14:hiddenFill>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aphicFrame>
          <p:nvGraphicFramePr>
            <p:cNvPr id="94" name="Object 87">
              <a:extLst>
                <a:ext uri="{FF2B5EF4-FFF2-40B4-BE49-F238E27FC236}">
                  <a16:creationId xmlns:a16="http://schemas.microsoft.com/office/drawing/2014/main" id="{8B0BB0C2-4A60-9035-56C0-61365C5ACC2A}"/>
                </a:ext>
              </a:extLst>
            </p:cNvPr>
            <p:cNvGraphicFramePr>
              <a:graphicFrameLocks noChangeAspect="1"/>
            </p:cNvGraphicFramePr>
            <p:nvPr/>
          </p:nvGraphicFramePr>
          <p:xfrm>
            <a:off x="4455" y="1934"/>
            <a:ext cx="560" cy="198"/>
          </p:xfrm>
          <a:graphic>
            <a:graphicData uri="http://schemas.openxmlformats.org/presentationml/2006/ole">
              <mc:AlternateContent xmlns:mc="http://schemas.openxmlformats.org/markup-compatibility/2006">
                <mc:Choice xmlns:v="urn:schemas-microsoft-com:vml" Requires="v">
                  <p:oleObj name="Equation" r:id="rId4" imgW="609336" imgH="215806" progId="Equation.3">
                    <p:embed/>
                  </p:oleObj>
                </mc:Choice>
                <mc:Fallback>
                  <p:oleObj name="Equation" r:id="rId4" imgW="609336" imgH="215806" progId="Equation.3">
                    <p:embed/>
                    <p:pic>
                      <p:nvPicPr>
                        <p:cNvPr id="94" name="Object 87">
                          <a:extLst>
                            <a:ext uri="{FF2B5EF4-FFF2-40B4-BE49-F238E27FC236}">
                              <a16:creationId xmlns:a16="http://schemas.microsoft.com/office/drawing/2014/main" id="{8B0BB0C2-4A60-9035-56C0-61365C5ACC2A}"/>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455" y="1934"/>
                          <a:ext cx="560" cy="19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95" name="Text Box 88">
              <a:extLst>
                <a:ext uri="{FF2B5EF4-FFF2-40B4-BE49-F238E27FC236}">
                  <a16:creationId xmlns:a16="http://schemas.microsoft.com/office/drawing/2014/main" id="{FB68D2B8-5BD7-F3F2-6217-71E070E63115}"/>
                </a:ext>
              </a:extLst>
            </p:cNvPr>
            <p:cNvSpPr txBox="1">
              <a:spLocks noChangeArrowheads="1"/>
            </p:cNvSpPr>
            <p:nvPr/>
          </p:nvSpPr>
          <p:spPr bwMode="auto">
            <a:xfrm>
              <a:off x="3363" y="1864"/>
              <a:ext cx="659" cy="2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r>
                <a:rPr kumimoji="0" lang="en-US" altLang="zh-CN" sz="2400"/>
                <a:t>2.3 k</a:t>
              </a:r>
              <a:r>
                <a:rPr kumimoji="0" lang="en-US" altLang="zh-CN" sz="2400">
                  <a:latin typeface="Symbol" panose="05050102010706020507" pitchFamily="18" charset="2"/>
                  <a:cs typeface="Times New Roman" panose="02020603050405020304" pitchFamily="18" charset="0"/>
                  <a:sym typeface="Symbol" panose="05050102010706020507" pitchFamily="18" charset="2"/>
                </a:rPr>
                <a:t></a:t>
              </a:r>
              <a:endParaRPr kumimoji="0" lang="en-US" altLang="zh-CN" sz="2400">
                <a:latin typeface="Symbol" panose="05050102010706020507" pitchFamily="18" charset="2"/>
              </a:endParaRPr>
            </a:p>
          </p:txBody>
        </p:sp>
        <p:sp>
          <p:nvSpPr>
            <p:cNvPr id="96" name="Line 89">
              <a:extLst>
                <a:ext uri="{FF2B5EF4-FFF2-40B4-BE49-F238E27FC236}">
                  <a16:creationId xmlns:a16="http://schemas.microsoft.com/office/drawing/2014/main" id="{218EAF63-1979-FC2F-0B75-DC096393444E}"/>
                </a:ext>
              </a:extLst>
            </p:cNvPr>
            <p:cNvSpPr>
              <a:spLocks noChangeShapeType="1"/>
            </p:cNvSpPr>
            <p:nvPr/>
          </p:nvSpPr>
          <p:spPr bwMode="auto">
            <a:xfrm>
              <a:off x="4394" y="786"/>
              <a:ext cx="6"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sp>
        <p:nvSpPr>
          <p:cNvPr id="3" name="灯片编号占位符 2">
            <a:extLst>
              <a:ext uri="{FF2B5EF4-FFF2-40B4-BE49-F238E27FC236}">
                <a16:creationId xmlns:a16="http://schemas.microsoft.com/office/drawing/2014/main" id="{51793C0C-6037-0F8D-5C53-A97BCDD1EC8A}"/>
              </a:ext>
            </a:extLst>
          </p:cNvPr>
          <p:cNvSpPr>
            <a:spLocks noGrp="1"/>
          </p:cNvSpPr>
          <p:nvPr>
            <p:ph type="sldNum" sz="quarter" idx="12"/>
          </p:nvPr>
        </p:nvSpPr>
        <p:spPr/>
        <p:txBody>
          <a:bodyPr/>
          <a:lstStyle/>
          <a:p>
            <a:fld id="{392CBAA0-59E6-204E-8F03-85E5040D48B8}" type="slidenum">
              <a:rPr kumimoji="1" lang="zh-CN" altLang="en-US" smtClean="0"/>
              <a:t>32</a:t>
            </a:fld>
            <a:r>
              <a:rPr kumimoji="1" lang="en-US" altLang="zh-CN"/>
              <a:t>/132</a:t>
            </a:r>
            <a:endParaRPr kumimoji="1" lang="zh-CN" altLang="en-US" dirty="0"/>
          </a:p>
        </p:txBody>
      </p:sp>
    </p:spTree>
    <p:extLst>
      <p:ext uri="{BB962C8B-B14F-4D97-AF65-F5344CB8AC3E}">
        <p14:creationId xmlns:p14="http://schemas.microsoft.com/office/powerpoint/2010/main" val="216489921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51">
                                            <p:txEl>
                                              <p:pRg st="0" end="0"/>
                                            </p:txEl>
                                          </p:spTgt>
                                        </p:tgtEl>
                                        <p:attrNameLst>
                                          <p:attrName>style.visibility</p:attrName>
                                        </p:attrNameLst>
                                      </p:cBhvr>
                                      <p:to>
                                        <p:strVal val="visible"/>
                                      </p:to>
                                    </p:set>
                                    <p:animEffect transition="in" filter="wipe(left)">
                                      <p:cBhvr>
                                        <p:cTn id="7" dur="500"/>
                                        <p:tgtEl>
                                          <p:spTgt spid="51">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nodeType="clickEffect">
                                  <p:stCondLst>
                                    <p:cond delay="0"/>
                                  </p:stCondLst>
                                  <p:childTnLst>
                                    <p:set>
                                      <p:cBhvr>
                                        <p:cTn id="11" dur="1" fill="hold">
                                          <p:stCondLst>
                                            <p:cond delay="0"/>
                                          </p:stCondLst>
                                        </p:cTn>
                                        <p:tgtEl>
                                          <p:spTgt spid="51">
                                            <p:txEl>
                                              <p:pRg st="1" end="1"/>
                                            </p:txEl>
                                          </p:spTgt>
                                        </p:tgtEl>
                                        <p:attrNameLst>
                                          <p:attrName>style.visibility</p:attrName>
                                        </p:attrNameLst>
                                      </p:cBhvr>
                                      <p:to>
                                        <p:strVal val="visible"/>
                                      </p:to>
                                    </p:set>
                                    <p:animEffect transition="in" filter="wipe(left)">
                                      <p:cBhvr>
                                        <p:cTn id="12" dur="500"/>
                                        <p:tgtEl>
                                          <p:spTgt spid="51">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nodeType="clickEffect">
                                  <p:stCondLst>
                                    <p:cond delay="0"/>
                                  </p:stCondLst>
                                  <p:childTnLst>
                                    <p:set>
                                      <p:cBhvr>
                                        <p:cTn id="16" dur="1" fill="hold">
                                          <p:stCondLst>
                                            <p:cond delay="0"/>
                                          </p:stCondLst>
                                        </p:cTn>
                                        <p:tgtEl>
                                          <p:spTgt spid="51">
                                            <p:txEl>
                                              <p:pRg st="2" end="2"/>
                                            </p:txEl>
                                          </p:spTgt>
                                        </p:tgtEl>
                                        <p:attrNameLst>
                                          <p:attrName>style.visibility</p:attrName>
                                        </p:attrNameLst>
                                      </p:cBhvr>
                                      <p:to>
                                        <p:strVal val="visible"/>
                                      </p:to>
                                    </p:set>
                                    <p:animEffect transition="in" filter="wipe(left)">
                                      <p:cBhvr>
                                        <p:cTn id="17" dur="500"/>
                                        <p:tgtEl>
                                          <p:spTgt spid="51">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8" fill="hold" nodeType="clickEffect">
                                  <p:stCondLst>
                                    <p:cond delay="0"/>
                                  </p:stCondLst>
                                  <p:childTnLst>
                                    <p:set>
                                      <p:cBhvr>
                                        <p:cTn id="21" dur="1" fill="hold">
                                          <p:stCondLst>
                                            <p:cond delay="0"/>
                                          </p:stCondLst>
                                        </p:cTn>
                                        <p:tgtEl>
                                          <p:spTgt spid="5"/>
                                        </p:tgtEl>
                                        <p:attrNameLst>
                                          <p:attrName>style.visibility</p:attrName>
                                        </p:attrNameLst>
                                      </p:cBhvr>
                                      <p:to>
                                        <p:strVal val="visible"/>
                                      </p:to>
                                    </p:set>
                                    <p:animEffect transition="in" filter="wipe(left)">
                                      <p:cBhvr>
                                        <p:cTn id="22"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标题 3">
            <a:extLst>
              <a:ext uri="{FF2B5EF4-FFF2-40B4-BE49-F238E27FC236}">
                <a16:creationId xmlns:a16="http://schemas.microsoft.com/office/drawing/2014/main" id="{A3557054-D826-9F4E-A18F-AE9DEA5A0C65}"/>
              </a:ext>
            </a:extLst>
          </p:cNvPr>
          <p:cNvSpPr>
            <a:spLocks noGrp="1"/>
          </p:cNvSpPr>
          <p:nvPr>
            <p:ph type="title"/>
          </p:nvPr>
        </p:nvSpPr>
        <p:spPr/>
        <p:txBody>
          <a:bodyPr>
            <a:normAutofit/>
          </a:bodyPr>
          <a:lstStyle/>
          <a:p>
            <a:r>
              <a:rPr kumimoji="1" lang="en-US" altLang="zh-CN" dirty="0"/>
              <a:t>1.2</a:t>
            </a:r>
            <a:r>
              <a:rPr kumimoji="1" lang="zh-CN" altLang="en-US" dirty="0"/>
              <a:t> 半导体三极管的开关特性</a:t>
            </a:r>
          </a:p>
        </p:txBody>
      </p:sp>
      <mc:AlternateContent xmlns:mc="http://schemas.openxmlformats.org/markup-compatibility/2006" xmlns:a14="http://schemas.microsoft.com/office/drawing/2010/main">
        <mc:Choice Requires="a14">
          <p:sp>
            <p:nvSpPr>
              <p:cNvPr id="54" name="Text Box 4">
                <a:extLst>
                  <a:ext uri="{FF2B5EF4-FFF2-40B4-BE49-F238E27FC236}">
                    <a16:creationId xmlns:a16="http://schemas.microsoft.com/office/drawing/2014/main" id="{2D46C085-778B-C866-C52F-6AD957C7A648}"/>
                  </a:ext>
                </a:extLst>
              </p:cNvPr>
              <p:cNvSpPr txBox="1">
                <a:spLocks noChangeArrowheads="1"/>
              </p:cNvSpPr>
              <p:nvPr/>
            </p:nvSpPr>
            <p:spPr bwMode="auto">
              <a:xfrm>
                <a:off x="523611" y="1118412"/>
                <a:ext cx="6581104" cy="1415772"/>
              </a:xfrm>
              <a:prstGeom prst="rect">
                <a:avLst/>
              </a:prstGeom>
              <a:noFill/>
              <a:ln>
                <a:noFill/>
              </a:ln>
              <a:effectLst/>
              <a:extLst>
                <a:ext uri="{909E8E84-426E-40DD-AFC4-6F175D3DCCD1}">
                  <a14:hiddenFill>
                    <a:solidFill>
                      <a:schemeClr val="accent1"/>
                    </a:solidFill>
                  </a14:hiddenFill>
                </a:ext>
                <a:ext uri="{91240B29-F687-4F45-9708-019B960494DF}">
                  <a14:hiddenLine w="9525">
                    <a:solidFill>
                      <a:schemeClr val="tx1"/>
                    </a:solidFill>
                    <a:miter lim="800000"/>
                    <a:headEnd/>
                    <a:tailEnd/>
                  </a14:hiddenLine>
                </a:ext>
                <a:ext uri="{AF507438-7753-43E0-B8FC-AC1667EBCBE1}">
                  <a14:hiddenEffects>
                    <a:effectLst>
                      <a:outerShdw dist="35921" dir="2700000" algn="ctr" rotWithShape="0">
                        <a:schemeClr val="bg2"/>
                      </a:outerShdw>
                    </a:effectLst>
                  </a14:hiddenEffects>
                </a:ext>
              </a:extLst>
            </p:spPr>
            <p:txBody>
              <a:bodyPr wrap="squar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r>
                  <a:rPr lang="en-US" altLang="zh-CN" dirty="0">
                    <a:solidFill>
                      <a:srgbClr val="0033CC"/>
                    </a:solidFill>
                    <a:cs typeface="Times New Roman" panose="02020603050405020304" pitchFamily="18" charset="0"/>
                  </a:rPr>
                  <a:t>② </a:t>
                </a:r>
                <a:r>
                  <a:rPr lang="zh-CN" altLang="en-US" dirty="0">
                    <a:solidFill>
                      <a:srgbClr val="0033CC"/>
                    </a:solidFill>
                    <a:cs typeface="Times New Roman" panose="02020603050405020304" pitchFamily="18" charset="0"/>
                  </a:rPr>
                  <a:t>截止</a:t>
                </a:r>
                <a:r>
                  <a:rPr lang="zh-CN" altLang="en-US" dirty="0">
                    <a:solidFill>
                      <a:srgbClr val="0033CC"/>
                    </a:solidFill>
                  </a:rPr>
                  <a:t>条件及截止时的特点</a:t>
                </a:r>
                <a:endParaRPr lang="en-US" altLang="zh-CN" dirty="0">
                  <a:solidFill>
                    <a:srgbClr val="0033CC"/>
                  </a:solidFill>
                  <a:latin typeface="宋体" panose="02010600030101010101" pitchFamily="2" charset="-122"/>
                </a:endParaRPr>
              </a:p>
              <a:p>
                <a:pPr marL="457200" indent="-457200">
                  <a:spcBef>
                    <a:spcPts val="600"/>
                  </a:spcBef>
                  <a:buFont typeface="Arial" panose="020B0604020202020204" pitchFamily="34" charset="0"/>
                  <a:buChar char="•"/>
                </a:pPr>
                <a14:m>
                  <m:oMath xmlns:m="http://schemas.openxmlformats.org/officeDocument/2006/math">
                    <m:sSub>
                      <m:sSubPr>
                        <m:ctrlPr>
                          <a:rPr lang="en-US" altLang="zh-CN" sz="2400" b="0" i="1" smtClean="0">
                            <a:solidFill>
                              <a:srgbClr val="FE0567"/>
                            </a:solidFill>
                            <a:latin typeface="Cambria Math" panose="02040503050406030204" pitchFamily="18" charset="0"/>
                            <a:ea typeface="KaiTi" panose="02010609060101010101" pitchFamily="49" charset="-122"/>
                          </a:rPr>
                        </m:ctrlPr>
                      </m:sSubPr>
                      <m:e>
                        <m:r>
                          <a:rPr lang="en-US" altLang="zh-CN" sz="2400" b="0" i="1" smtClean="0">
                            <a:solidFill>
                              <a:srgbClr val="FE0567"/>
                            </a:solidFill>
                            <a:latin typeface="Cambria Math" panose="02040503050406030204" pitchFamily="18" charset="0"/>
                            <a:ea typeface="KaiTi" panose="02010609060101010101" pitchFamily="49" charset="-122"/>
                          </a:rPr>
                          <m:t>𝑢</m:t>
                        </m:r>
                      </m:e>
                      <m:sub>
                        <m:r>
                          <a:rPr lang="en-US" altLang="zh-CN" sz="2400" b="0" i="1" smtClean="0">
                            <a:solidFill>
                              <a:srgbClr val="FE0567"/>
                            </a:solidFill>
                            <a:latin typeface="Cambria Math" panose="02040503050406030204" pitchFamily="18" charset="0"/>
                            <a:ea typeface="KaiTi" panose="02010609060101010101" pitchFamily="49" charset="-122"/>
                          </a:rPr>
                          <m:t>𝐵𝐸</m:t>
                        </m:r>
                      </m:sub>
                    </m:sSub>
                    <m:r>
                      <a:rPr lang="en-US" altLang="zh-CN" sz="2400" b="0" i="1" smtClean="0">
                        <a:solidFill>
                          <a:srgbClr val="FE0567"/>
                        </a:solidFill>
                        <a:latin typeface="Cambria Math" panose="02040503050406030204" pitchFamily="18" charset="0"/>
                        <a:ea typeface="KaiTi" panose="02010609060101010101" pitchFamily="49" charset="-122"/>
                      </a:rPr>
                      <m:t>&lt;</m:t>
                    </m:r>
                    <m:sSub>
                      <m:sSubPr>
                        <m:ctrlPr>
                          <a:rPr lang="en-US" altLang="zh-CN" sz="2400" b="0" i="1" smtClean="0">
                            <a:solidFill>
                              <a:srgbClr val="FE0567"/>
                            </a:solidFill>
                            <a:latin typeface="Cambria Math" panose="02040503050406030204" pitchFamily="18" charset="0"/>
                            <a:ea typeface="KaiTi" panose="02010609060101010101" pitchFamily="49" charset="-122"/>
                          </a:rPr>
                        </m:ctrlPr>
                      </m:sSubPr>
                      <m:e>
                        <m:r>
                          <a:rPr lang="en-US" altLang="zh-CN" sz="2400" b="0" i="1" smtClean="0">
                            <a:solidFill>
                              <a:srgbClr val="FE0567"/>
                            </a:solidFill>
                            <a:latin typeface="Cambria Math" panose="02040503050406030204" pitchFamily="18" charset="0"/>
                            <a:ea typeface="KaiTi" panose="02010609060101010101" pitchFamily="49" charset="-122"/>
                          </a:rPr>
                          <m:t>𝑈</m:t>
                        </m:r>
                      </m:e>
                      <m:sub>
                        <m:r>
                          <a:rPr lang="en-US" altLang="zh-CN" sz="2400" b="0" i="1" smtClean="0">
                            <a:solidFill>
                              <a:srgbClr val="FE0567"/>
                            </a:solidFill>
                            <a:latin typeface="Cambria Math" panose="02040503050406030204" pitchFamily="18" charset="0"/>
                            <a:ea typeface="KaiTi" panose="02010609060101010101" pitchFamily="49" charset="-122"/>
                          </a:rPr>
                          <m:t>0</m:t>
                        </m:r>
                      </m:sub>
                    </m:sSub>
                    <m:r>
                      <a:rPr lang="en-US" altLang="zh-CN" sz="2400" b="0" i="1" smtClean="0">
                        <a:solidFill>
                          <a:srgbClr val="FE0567"/>
                        </a:solidFill>
                        <a:latin typeface="Cambria Math" panose="02040503050406030204" pitchFamily="18" charset="0"/>
                        <a:ea typeface="KaiTi" panose="02010609060101010101" pitchFamily="49" charset="-122"/>
                      </a:rPr>
                      <m:t>=0.5</m:t>
                    </m:r>
                    <m:r>
                      <a:rPr lang="en-US" altLang="zh-CN" sz="2400" b="0" i="1" smtClean="0">
                        <a:solidFill>
                          <a:srgbClr val="FE0567"/>
                        </a:solidFill>
                        <a:latin typeface="Cambria Math" panose="02040503050406030204" pitchFamily="18" charset="0"/>
                        <a:ea typeface="KaiTi" panose="02010609060101010101" pitchFamily="49" charset="-122"/>
                      </a:rPr>
                      <m:t>𝑉</m:t>
                    </m:r>
                  </m:oMath>
                </a14:m>
                <a:endParaRPr lang="en-US" altLang="zh-CN" sz="2400" b="0" dirty="0">
                  <a:latin typeface="KaiTi" panose="02010609060101010101" pitchFamily="49" charset="-122"/>
                  <a:ea typeface="KaiTi" panose="02010609060101010101" pitchFamily="49" charset="-122"/>
                </a:endParaRPr>
              </a:p>
              <a:p>
                <a:pPr marL="457200" indent="-457200">
                  <a:spcBef>
                    <a:spcPts val="600"/>
                  </a:spcBef>
                  <a:buFont typeface="Arial" panose="020B0604020202020204" pitchFamily="34" charset="0"/>
                  <a:buChar char="•"/>
                </a:pPr>
                <a14:m>
                  <m:oMath xmlns:m="http://schemas.openxmlformats.org/officeDocument/2006/math">
                    <m:sSub>
                      <m:sSubPr>
                        <m:ctrlPr>
                          <a:rPr lang="en-US" altLang="zh-CN" sz="2400" b="0" i="1">
                            <a:solidFill>
                              <a:srgbClr val="FE0567"/>
                            </a:solidFill>
                            <a:latin typeface="Cambria Math" panose="02040503050406030204" pitchFamily="18" charset="0"/>
                            <a:ea typeface="KaiTi" panose="02010609060101010101" pitchFamily="49" charset="-122"/>
                          </a:rPr>
                        </m:ctrlPr>
                      </m:sSubPr>
                      <m:e>
                        <m:r>
                          <a:rPr lang="en-US" altLang="zh-CN" sz="2400" b="0" i="1">
                            <a:solidFill>
                              <a:srgbClr val="FE0567"/>
                            </a:solidFill>
                            <a:latin typeface="Cambria Math" panose="02040503050406030204" pitchFamily="18" charset="0"/>
                            <a:ea typeface="KaiTi" panose="02010609060101010101" pitchFamily="49" charset="-122"/>
                          </a:rPr>
                          <m:t>𝑖</m:t>
                        </m:r>
                      </m:e>
                      <m:sub>
                        <m:r>
                          <a:rPr lang="en-US" altLang="zh-CN" sz="2400" b="0" i="1">
                            <a:solidFill>
                              <a:srgbClr val="FE0567"/>
                            </a:solidFill>
                            <a:latin typeface="Cambria Math" panose="02040503050406030204" pitchFamily="18" charset="0"/>
                            <a:ea typeface="KaiTi" panose="02010609060101010101" pitchFamily="49" charset="-122"/>
                          </a:rPr>
                          <m:t>𝐵</m:t>
                        </m:r>
                      </m:sub>
                    </m:sSub>
                    <m:r>
                      <a:rPr lang="en-US" altLang="zh-CN" sz="2400" b="0" i="1">
                        <a:solidFill>
                          <a:srgbClr val="FE0567"/>
                        </a:solidFill>
                        <a:latin typeface="Cambria Math" panose="02040503050406030204" pitchFamily="18" charset="0"/>
                        <a:ea typeface="KaiTi" panose="02010609060101010101" pitchFamily="49" charset="-122"/>
                      </a:rPr>
                      <m:t>≈0,</m:t>
                    </m:r>
                    <m:r>
                      <a:rPr lang="zh-CN" altLang="en-US" sz="2400" b="0" i="1">
                        <a:solidFill>
                          <a:srgbClr val="FE0567"/>
                        </a:solidFill>
                        <a:latin typeface="Cambria Math" panose="02040503050406030204" pitchFamily="18" charset="0"/>
                        <a:ea typeface="KaiTi" panose="02010609060101010101" pitchFamily="49" charset="-122"/>
                      </a:rPr>
                      <m:t>  </m:t>
                    </m:r>
                    <m:sSub>
                      <m:sSubPr>
                        <m:ctrlPr>
                          <a:rPr lang="en-US" altLang="zh-CN" sz="2400" b="0" i="1">
                            <a:solidFill>
                              <a:srgbClr val="FE0567"/>
                            </a:solidFill>
                            <a:latin typeface="Cambria Math" panose="02040503050406030204" pitchFamily="18" charset="0"/>
                            <a:ea typeface="KaiTi" panose="02010609060101010101" pitchFamily="49" charset="-122"/>
                          </a:rPr>
                        </m:ctrlPr>
                      </m:sSubPr>
                      <m:e>
                        <m:r>
                          <a:rPr lang="en-US" altLang="zh-CN" sz="2400" b="0" i="1">
                            <a:solidFill>
                              <a:srgbClr val="FE0567"/>
                            </a:solidFill>
                            <a:latin typeface="Cambria Math" panose="02040503050406030204" pitchFamily="18" charset="0"/>
                            <a:ea typeface="KaiTi" panose="02010609060101010101" pitchFamily="49" charset="-122"/>
                          </a:rPr>
                          <m:t>𝑖</m:t>
                        </m:r>
                      </m:e>
                      <m:sub>
                        <m:r>
                          <a:rPr lang="en-US" altLang="zh-CN" sz="2400" b="0" i="1">
                            <a:solidFill>
                              <a:srgbClr val="FE0567"/>
                            </a:solidFill>
                            <a:latin typeface="Cambria Math" panose="02040503050406030204" pitchFamily="18" charset="0"/>
                            <a:ea typeface="KaiTi" panose="02010609060101010101" pitchFamily="49" charset="-122"/>
                          </a:rPr>
                          <m:t>𝑐</m:t>
                        </m:r>
                      </m:sub>
                    </m:sSub>
                    <m:r>
                      <a:rPr lang="en-US" altLang="zh-CN" sz="2400" b="0" i="1">
                        <a:solidFill>
                          <a:srgbClr val="FE0567"/>
                        </a:solidFill>
                        <a:latin typeface="Cambria Math" panose="02040503050406030204" pitchFamily="18" charset="0"/>
                        <a:ea typeface="KaiTi" panose="02010609060101010101" pitchFamily="49" charset="-122"/>
                      </a:rPr>
                      <m:t>≈0</m:t>
                    </m:r>
                    <m:r>
                      <a:rPr lang="zh-CN" altLang="en-US" sz="2400" b="0" i="1">
                        <a:solidFill>
                          <a:srgbClr val="FE0567"/>
                        </a:solidFill>
                        <a:latin typeface="Cambria Math" panose="02040503050406030204" pitchFamily="18" charset="0"/>
                        <a:ea typeface="KaiTi" panose="02010609060101010101" pitchFamily="49" charset="-122"/>
                      </a:rPr>
                      <m:t> </m:t>
                    </m:r>
                  </m:oMath>
                </a14:m>
                <a:r>
                  <a:rPr lang="zh-CN" altLang="en-US" sz="2400" b="0" dirty="0">
                    <a:latin typeface="KaiTi" panose="02010609060101010101" pitchFamily="49" charset="-122"/>
                    <a:ea typeface="KaiTi" panose="02010609060101010101" pitchFamily="49" charset="-122"/>
                  </a:rPr>
                  <a:t>，如同断了的开关</a:t>
                </a:r>
                <a:endParaRPr lang="en-US" altLang="zh-CN" sz="2400" b="0" dirty="0">
                  <a:latin typeface="KaiTi" panose="02010609060101010101" pitchFamily="49" charset="-122"/>
                  <a:ea typeface="KaiTi" panose="02010609060101010101" pitchFamily="49" charset="-122"/>
                </a:endParaRPr>
              </a:p>
            </p:txBody>
          </p:sp>
        </mc:Choice>
        <mc:Fallback xmlns="">
          <p:sp>
            <p:nvSpPr>
              <p:cNvPr id="54" name="Text Box 4">
                <a:extLst>
                  <a:ext uri="{FF2B5EF4-FFF2-40B4-BE49-F238E27FC236}">
                    <a16:creationId xmlns:a16="http://schemas.microsoft.com/office/drawing/2014/main" id="{2D46C085-778B-C866-C52F-6AD957C7A648}"/>
                  </a:ext>
                </a:extLst>
              </p:cNvPr>
              <p:cNvSpPr txBox="1">
                <a:spLocks noRot="1" noChangeAspect="1" noMove="1" noResize="1" noEditPoints="1" noAdjustHandles="1" noChangeArrowheads="1" noChangeShapeType="1" noTextEdit="1"/>
              </p:cNvSpPr>
              <p:nvPr/>
            </p:nvSpPr>
            <p:spPr bwMode="auto">
              <a:xfrm>
                <a:off x="523611" y="1118412"/>
                <a:ext cx="6581104" cy="1415772"/>
              </a:xfrm>
              <a:prstGeom prst="rect">
                <a:avLst/>
              </a:prstGeom>
              <a:blipFill>
                <a:blip r:embed="rId2"/>
                <a:stretch>
                  <a:fillRect l="-1927" t="-5310" b="-7965"/>
                </a:stretch>
              </a:blip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r>
                  <a:rPr lang="zh-CN" altLang="en-US">
                    <a:noFill/>
                  </a:rPr>
                  <a:t> </a:t>
                </a:r>
              </a:p>
            </p:txBody>
          </p:sp>
        </mc:Fallback>
      </mc:AlternateContent>
      <p:pic>
        <p:nvPicPr>
          <p:cNvPr id="7" name="图片 6">
            <a:extLst>
              <a:ext uri="{FF2B5EF4-FFF2-40B4-BE49-F238E27FC236}">
                <a16:creationId xmlns:a16="http://schemas.microsoft.com/office/drawing/2014/main" id="{80D98450-95D7-F2C3-4DE0-B25EBC939362}"/>
              </a:ext>
            </a:extLst>
          </p:cNvPr>
          <p:cNvPicPr>
            <a:picLocks noChangeAspect="1"/>
          </p:cNvPicPr>
          <p:nvPr/>
        </p:nvPicPr>
        <p:blipFill>
          <a:blip r:embed="rId3"/>
          <a:srcRect/>
          <a:stretch/>
        </p:blipFill>
        <p:spPr>
          <a:xfrm>
            <a:off x="1393386" y="3623209"/>
            <a:ext cx="4664829" cy="2886363"/>
          </a:xfrm>
          <a:prstGeom prst="rect">
            <a:avLst/>
          </a:prstGeom>
        </p:spPr>
      </p:pic>
      <p:grpSp>
        <p:nvGrpSpPr>
          <p:cNvPr id="9" name="Group 98">
            <a:extLst>
              <a:ext uri="{FF2B5EF4-FFF2-40B4-BE49-F238E27FC236}">
                <a16:creationId xmlns:a16="http://schemas.microsoft.com/office/drawing/2014/main" id="{9DED3B52-FB52-F726-6784-93932178CA4D}"/>
              </a:ext>
            </a:extLst>
          </p:cNvPr>
          <p:cNvGrpSpPr>
            <a:grpSpLocks/>
          </p:cNvGrpSpPr>
          <p:nvPr/>
        </p:nvGrpSpPr>
        <p:grpSpPr bwMode="auto">
          <a:xfrm>
            <a:off x="7339328" y="746659"/>
            <a:ext cx="4543425" cy="3705225"/>
            <a:chOff x="2782" y="465"/>
            <a:chExt cx="2862" cy="2334"/>
          </a:xfrm>
        </p:grpSpPr>
        <p:sp>
          <p:nvSpPr>
            <p:cNvPr id="10" name="Rectangle 52">
              <a:extLst>
                <a:ext uri="{FF2B5EF4-FFF2-40B4-BE49-F238E27FC236}">
                  <a16:creationId xmlns:a16="http://schemas.microsoft.com/office/drawing/2014/main" id="{E2D7E861-A9C7-98DE-1A81-3435A050A257}"/>
                </a:ext>
              </a:extLst>
            </p:cNvPr>
            <p:cNvSpPr>
              <a:spLocks noChangeArrowheads="1"/>
            </p:cNvSpPr>
            <p:nvPr/>
          </p:nvSpPr>
          <p:spPr bwMode="auto">
            <a:xfrm>
              <a:off x="2782" y="477"/>
              <a:ext cx="2862" cy="2322"/>
            </a:xfrm>
            <a:prstGeom prst="rect">
              <a:avLst/>
            </a:prstGeom>
            <a:solidFill>
              <a:srgbClr val="FFFFCC"/>
            </a:solidFill>
            <a:ln w="9525">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1" name="Line 53">
              <a:extLst>
                <a:ext uri="{FF2B5EF4-FFF2-40B4-BE49-F238E27FC236}">
                  <a16:creationId xmlns:a16="http://schemas.microsoft.com/office/drawing/2014/main" id="{5C886ED8-D9BA-23FB-C4C7-809CAB1FDBEB}"/>
                </a:ext>
              </a:extLst>
            </p:cNvPr>
            <p:cNvSpPr>
              <a:spLocks noChangeShapeType="1"/>
            </p:cNvSpPr>
            <p:nvPr/>
          </p:nvSpPr>
          <p:spPr bwMode="auto">
            <a:xfrm>
              <a:off x="4314" y="2661"/>
              <a:ext cx="192" cy="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2" name="Line 54">
              <a:extLst>
                <a:ext uri="{FF2B5EF4-FFF2-40B4-BE49-F238E27FC236}">
                  <a16:creationId xmlns:a16="http://schemas.microsoft.com/office/drawing/2014/main" id="{C6E2B938-AB83-F815-8687-EE042D0B5BE5}"/>
                </a:ext>
              </a:extLst>
            </p:cNvPr>
            <p:cNvSpPr>
              <a:spLocks noChangeShapeType="1"/>
            </p:cNvSpPr>
            <p:nvPr/>
          </p:nvSpPr>
          <p:spPr bwMode="auto">
            <a:xfrm>
              <a:off x="4410" y="837"/>
              <a:ext cx="0" cy="768"/>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3" name="Line 55">
              <a:extLst>
                <a:ext uri="{FF2B5EF4-FFF2-40B4-BE49-F238E27FC236}">
                  <a16:creationId xmlns:a16="http://schemas.microsoft.com/office/drawing/2014/main" id="{C748EFB6-1B3C-A00F-8DBF-9A226C29FFCE}"/>
                </a:ext>
              </a:extLst>
            </p:cNvPr>
            <p:cNvSpPr>
              <a:spLocks noChangeShapeType="1"/>
            </p:cNvSpPr>
            <p:nvPr/>
          </p:nvSpPr>
          <p:spPr bwMode="auto">
            <a:xfrm>
              <a:off x="4215" y="1634"/>
              <a:ext cx="0" cy="288"/>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4" name="Line 56">
              <a:extLst>
                <a:ext uri="{FF2B5EF4-FFF2-40B4-BE49-F238E27FC236}">
                  <a16:creationId xmlns:a16="http://schemas.microsoft.com/office/drawing/2014/main" id="{FBC78B25-5C1E-269C-3876-0F9641234B65}"/>
                </a:ext>
              </a:extLst>
            </p:cNvPr>
            <p:cNvSpPr>
              <a:spLocks noChangeShapeType="1"/>
            </p:cNvSpPr>
            <p:nvPr/>
          </p:nvSpPr>
          <p:spPr bwMode="auto">
            <a:xfrm flipV="1">
              <a:off x="4215" y="1580"/>
              <a:ext cx="198" cy="15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5" name="Line 57">
              <a:extLst>
                <a:ext uri="{FF2B5EF4-FFF2-40B4-BE49-F238E27FC236}">
                  <a16:creationId xmlns:a16="http://schemas.microsoft.com/office/drawing/2014/main" id="{FDF18EBE-59F7-3E26-668F-03289773155D}"/>
                </a:ext>
              </a:extLst>
            </p:cNvPr>
            <p:cNvSpPr>
              <a:spLocks noChangeShapeType="1"/>
            </p:cNvSpPr>
            <p:nvPr/>
          </p:nvSpPr>
          <p:spPr bwMode="auto">
            <a:xfrm>
              <a:off x="4215" y="1826"/>
              <a:ext cx="223" cy="135"/>
            </a:xfrm>
            <a:prstGeom prst="line">
              <a:avLst/>
            </a:prstGeom>
            <a:noFill/>
            <a:ln w="38100">
              <a:solidFill>
                <a:schemeClr val="tx1"/>
              </a:solidFill>
              <a:round/>
              <a:headEnd/>
              <a:tailEnd type="stealth" w="med" len="lg"/>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6" name="Text Box 58">
              <a:extLst>
                <a:ext uri="{FF2B5EF4-FFF2-40B4-BE49-F238E27FC236}">
                  <a16:creationId xmlns:a16="http://schemas.microsoft.com/office/drawing/2014/main" id="{DC70E56A-D650-3C76-8F96-F19003810D03}"/>
                </a:ext>
              </a:extLst>
            </p:cNvPr>
            <p:cNvSpPr txBox="1">
              <a:spLocks noChangeArrowheads="1"/>
            </p:cNvSpPr>
            <p:nvPr/>
          </p:nvSpPr>
          <p:spPr bwMode="auto">
            <a:xfrm>
              <a:off x="2941" y="1486"/>
              <a:ext cx="225" cy="116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lnSpc>
                  <a:spcPct val="150000"/>
                </a:lnSpc>
              </a:pPr>
              <a:r>
                <a:rPr lang="en-US" altLang="zh-CN" sz="2400" i="1">
                  <a:solidFill>
                    <a:srgbClr val="FF0066"/>
                  </a:solidFill>
                  <a:ea typeface="方正琥珀繁体" pitchFamily="2" charset="-122"/>
                </a:rPr>
                <a:t>+</a:t>
              </a:r>
            </a:p>
            <a:p>
              <a:pPr algn="ctr" eaLnBrk="1" hangingPunct="1">
                <a:lnSpc>
                  <a:spcPct val="120000"/>
                </a:lnSpc>
              </a:pPr>
              <a:endParaRPr lang="en-US" altLang="zh-CN" baseline="-25000">
                <a:solidFill>
                  <a:srgbClr val="FF0066"/>
                </a:solidFill>
                <a:ea typeface="方正琥珀繁体" pitchFamily="2" charset="-122"/>
                <a:sym typeface="Symbol" panose="05050102010706020507" pitchFamily="18" charset="2"/>
              </a:endParaRPr>
            </a:p>
            <a:p>
              <a:pPr algn="ctr" eaLnBrk="1" hangingPunct="1">
                <a:lnSpc>
                  <a:spcPct val="120000"/>
                </a:lnSpc>
              </a:pPr>
              <a:endParaRPr lang="en-US" altLang="zh-CN" baseline="-25000">
                <a:solidFill>
                  <a:srgbClr val="FF0066"/>
                </a:solidFill>
                <a:ea typeface="方正琥珀繁体" pitchFamily="2" charset="-122"/>
                <a:sym typeface="Symbol" panose="05050102010706020507" pitchFamily="18" charset="2"/>
              </a:endParaRPr>
            </a:p>
            <a:p>
              <a:pPr algn="ctr" eaLnBrk="1" hangingPunct="1">
                <a:lnSpc>
                  <a:spcPct val="120000"/>
                </a:lnSpc>
              </a:pPr>
              <a:r>
                <a:rPr lang="en-US" altLang="zh-CN" baseline="-25000">
                  <a:solidFill>
                    <a:srgbClr val="FF0066"/>
                  </a:solidFill>
                  <a:ea typeface="方正琥珀繁体" pitchFamily="2" charset="-122"/>
                  <a:sym typeface="Symbol" panose="05050102010706020507" pitchFamily="18" charset="2"/>
                </a:rPr>
                <a:t></a:t>
              </a:r>
              <a:endParaRPr lang="en-US" altLang="zh-CN">
                <a:solidFill>
                  <a:srgbClr val="FF0066"/>
                </a:solidFill>
                <a:ea typeface="方正琥珀繁体" pitchFamily="2" charset="-122"/>
              </a:endParaRPr>
            </a:p>
          </p:txBody>
        </p:sp>
        <p:sp>
          <p:nvSpPr>
            <p:cNvPr id="17" name="Oval 59">
              <a:extLst>
                <a:ext uri="{FF2B5EF4-FFF2-40B4-BE49-F238E27FC236}">
                  <a16:creationId xmlns:a16="http://schemas.microsoft.com/office/drawing/2014/main" id="{25CFC34F-90A9-78F3-CB2A-A4CB16AC5762}"/>
                </a:ext>
              </a:extLst>
            </p:cNvPr>
            <p:cNvSpPr>
              <a:spLocks noChangeArrowheads="1"/>
            </p:cNvSpPr>
            <p:nvPr/>
          </p:nvSpPr>
          <p:spPr bwMode="auto">
            <a:xfrm>
              <a:off x="4390" y="2492"/>
              <a:ext cx="48" cy="48"/>
            </a:xfrm>
            <a:prstGeom prst="ellipse">
              <a:avLst/>
            </a:prstGeom>
            <a:solidFill>
              <a:schemeClr val="tx1"/>
            </a:solidFill>
            <a:ln w="38100">
              <a:solidFill>
                <a:schemeClr val="tx1"/>
              </a:solidFill>
              <a:round/>
              <a:headEnd/>
              <a:tailEnd/>
            </a:ln>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8" name="Text Box 60">
              <a:extLst>
                <a:ext uri="{FF2B5EF4-FFF2-40B4-BE49-F238E27FC236}">
                  <a16:creationId xmlns:a16="http://schemas.microsoft.com/office/drawing/2014/main" id="{50867FE8-0A84-9D0F-0013-77A7DA3E8343}"/>
                </a:ext>
              </a:extLst>
            </p:cNvPr>
            <p:cNvSpPr txBox="1">
              <a:spLocks noChangeArrowheads="1"/>
            </p:cNvSpPr>
            <p:nvPr/>
          </p:nvSpPr>
          <p:spPr bwMode="auto">
            <a:xfrm>
              <a:off x="4059" y="972"/>
              <a:ext cx="301"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38100">
                  <a:solidFill>
                    <a:schemeClr val="tx1"/>
                  </a:solidFill>
                  <a:miter lim="800000"/>
                  <a:headEnd/>
                  <a:tailEnd type="none" w="sm" len="lg"/>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r>
                <a:rPr lang="en-US" altLang="zh-CN" sz="2400" i="1">
                  <a:solidFill>
                    <a:srgbClr val="0033CC"/>
                  </a:solidFill>
                </a:rPr>
                <a:t>R</a:t>
              </a:r>
              <a:r>
                <a:rPr lang="en-US" altLang="zh-CN" sz="2400" baseline="-25000">
                  <a:solidFill>
                    <a:srgbClr val="0033CC"/>
                  </a:solidFill>
                </a:rPr>
                <a:t>c</a:t>
              </a:r>
              <a:endParaRPr lang="en-US" altLang="zh-CN" sz="2400" b="0">
                <a:solidFill>
                  <a:srgbClr val="0033CC"/>
                </a:solidFill>
              </a:endParaRPr>
            </a:p>
          </p:txBody>
        </p:sp>
        <p:sp>
          <p:nvSpPr>
            <p:cNvPr id="19" name="Text Box 61">
              <a:extLst>
                <a:ext uri="{FF2B5EF4-FFF2-40B4-BE49-F238E27FC236}">
                  <a16:creationId xmlns:a16="http://schemas.microsoft.com/office/drawing/2014/main" id="{117005EA-4EC1-5ED1-B99F-F3048D17FAD8}"/>
                </a:ext>
              </a:extLst>
            </p:cNvPr>
            <p:cNvSpPr txBox="1">
              <a:spLocks noChangeArrowheads="1"/>
            </p:cNvSpPr>
            <p:nvPr/>
          </p:nvSpPr>
          <p:spPr bwMode="auto">
            <a:xfrm>
              <a:off x="3489" y="1434"/>
              <a:ext cx="315"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38100">
                  <a:solidFill>
                    <a:schemeClr val="tx1"/>
                  </a:solidFill>
                  <a:miter lim="800000"/>
                  <a:headEnd/>
                  <a:tailEnd type="none" w="sm" len="lg"/>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r>
                <a:rPr lang="en-US" altLang="zh-CN" sz="2400" i="1">
                  <a:solidFill>
                    <a:srgbClr val="0033CC"/>
                  </a:solidFill>
                </a:rPr>
                <a:t>R</a:t>
              </a:r>
              <a:r>
                <a:rPr lang="en-US" altLang="zh-CN" sz="2400" baseline="-25000">
                  <a:solidFill>
                    <a:srgbClr val="0033CC"/>
                  </a:solidFill>
                </a:rPr>
                <a:t>b</a:t>
              </a:r>
              <a:endParaRPr lang="en-US" altLang="zh-CN" sz="2400" b="0">
                <a:solidFill>
                  <a:srgbClr val="0033CC"/>
                </a:solidFill>
              </a:endParaRPr>
            </a:p>
          </p:txBody>
        </p:sp>
        <p:sp>
          <p:nvSpPr>
            <p:cNvPr id="20" name="Oval 62">
              <a:extLst>
                <a:ext uri="{FF2B5EF4-FFF2-40B4-BE49-F238E27FC236}">
                  <a16:creationId xmlns:a16="http://schemas.microsoft.com/office/drawing/2014/main" id="{77E95DA1-F30C-2D31-07A1-1CECD09556EC}"/>
                </a:ext>
              </a:extLst>
            </p:cNvPr>
            <p:cNvSpPr>
              <a:spLocks noChangeArrowheads="1"/>
            </p:cNvSpPr>
            <p:nvPr/>
          </p:nvSpPr>
          <p:spPr bwMode="auto">
            <a:xfrm>
              <a:off x="4385" y="784"/>
              <a:ext cx="48" cy="48"/>
            </a:xfrm>
            <a:prstGeom prst="ellipse">
              <a:avLst/>
            </a:prstGeom>
            <a:noFill/>
            <a:ln w="28575">
              <a:solidFill>
                <a:schemeClr val="tx1"/>
              </a:solidFill>
              <a:round/>
              <a:headEnd/>
              <a:tailEnd/>
            </a:ln>
            <a:extLst>
              <a:ext uri="{909E8E84-426E-40DD-AFC4-6F175D3DCCD1}">
                <a14:hiddenFill xmlns:a14="http://schemas.microsoft.com/office/drawing/2010/main">
                  <a:solidFill>
                    <a:schemeClr val="tx1"/>
                  </a:solidFill>
                </a14:hiddenFill>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1" name="Text Box 63">
              <a:extLst>
                <a:ext uri="{FF2B5EF4-FFF2-40B4-BE49-F238E27FC236}">
                  <a16:creationId xmlns:a16="http://schemas.microsoft.com/office/drawing/2014/main" id="{CC8980EF-CCF3-4608-44F0-07C42B414CA1}"/>
                </a:ext>
              </a:extLst>
            </p:cNvPr>
            <p:cNvSpPr txBox="1">
              <a:spLocks noChangeArrowheads="1"/>
            </p:cNvSpPr>
            <p:nvPr/>
          </p:nvSpPr>
          <p:spPr bwMode="auto">
            <a:xfrm>
              <a:off x="4279" y="465"/>
              <a:ext cx="848" cy="51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type="none" w="med" len="lg"/>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a:r>
                <a:rPr lang="en-US" altLang="zh-CN" sz="2400" i="1">
                  <a:solidFill>
                    <a:srgbClr val="FF0066"/>
                  </a:solidFill>
                </a:rPr>
                <a:t>+V</a:t>
              </a:r>
              <a:r>
                <a:rPr lang="en-US" altLang="zh-CN" sz="2400" baseline="-25000">
                  <a:solidFill>
                    <a:srgbClr val="FF0066"/>
                  </a:solidFill>
                </a:rPr>
                <a:t>CC</a:t>
              </a:r>
              <a:r>
                <a:rPr lang="en-US" altLang="zh-CN" sz="2400" baseline="-25000">
                  <a:solidFill>
                    <a:srgbClr val="FF0000"/>
                  </a:solidFill>
                </a:rPr>
                <a:t>     </a:t>
              </a:r>
            </a:p>
            <a:p>
              <a:pPr algn="ctr"/>
              <a:r>
                <a:rPr lang="en-US" altLang="zh-CN" sz="2400"/>
                <a:t>+12V</a:t>
              </a:r>
              <a:endParaRPr lang="en-US" altLang="zh-CN" sz="2400" baseline="-25000"/>
            </a:p>
          </p:txBody>
        </p:sp>
        <p:sp>
          <p:nvSpPr>
            <p:cNvPr id="22" name="Rectangle 64">
              <a:extLst>
                <a:ext uri="{FF2B5EF4-FFF2-40B4-BE49-F238E27FC236}">
                  <a16:creationId xmlns:a16="http://schemas.microsoft.com/office/drawing/2014/main" id="{4C88B784-C81C-3C41-3A99-92242CFB28C6}"/>
                </a:ext>
              </a:extLst>
            </p:cNvPr>
            <p:cNvSpPr>
              <a:spLocks noChangeArrowheads="1"/>
            </p:cNvSpPr>
            <p:nvPr/>
          </p:nvSpPr>
          <p:spPr bwMode="auto">
            <a:xfrm rot="-5400000">
              <a:off x="4280" y="1111"/>
              <a:ext cx="265" cy="102"/>
            </a:xfrm>
            <a:prstGeom prst="rect">
              <a:avLst/>
            </a:prstGeom>
            <a:solidFill>
              <a:srgbClr val="CCFFFF"/>
            </a:solidFill>
            <a:ln w="38100">
              <a:solidFill>
                <a:schemeClr val="tx1"/>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3" name="Text Box 65">
              <a:extLst>
                <a:ext uri="{FF2B5EF4-FFF2-40B4-BE49-F238E27FC236}">
                  <a16:creationId xmlns:a16="http://schemas.microsoft.com/office/drawing/2014/main" id="{24A2CF2F-72F9-E8D6-4FE5-BA677BA0583F}"/>
                </a:ext>
              </a:extLst>
            </p:cNvPr>
            <p:cNvSpPr txBox="1">
              <a:spLocks noChangeArrowheads="1"/>
            </p:cNvSpPr>
            <p:nvPr/>
          </p:nvSpPr>
          <p:spPr bwMode="auto">
            <a:xfrm>
              <a:off x="5036" y="1275"/>
              <a:ext cx="317" cy="127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lnSpc>
                  <a:spcPct val="150000"/>
                </a:lnSpc>
              </a:pPr>
              <a:r>
                <a:rPr lang="en-US" altLang="zh-CN" i="1">
                  <a:solidFill>
                    <a:srgbClr val="FF0066"/>
                  </a:solidFill>
                  <a:ea typeface="方正琥珀繁体" pitchFamily="2" charset="-122"/>
                </a:rPr>
                <a:t>+</a:t>
              </a:r>
            </a:p>
            <a:p>
              <a:pPr algn="ctr" eaLnBrk="1" hangingPunct="1">
                <a:lnSpc>
                  <a:spcPct val="150000"/>
                </a:lnSpc>
              </a:pPr>
              <a:r>
                <a:rPr lang="en-US" altLang="zh-CN" i="1">
                  <a:solidFill>
                    <a:srgbClr val="FF0066"/>
                  </a:solidFill>
                  <a:ea typeface="方正琥珀繁体" pitchFamily="2" charset="-122"/>
                </a:rPr>
                <a:t>u</a:t>
              </a:r>
              <a:r>
                <a:rPr lang="en-US" altLang="zh-CN" baseline="-25000">
                  <a:solidFill>
                    <a:srgbClr val="FF0066"/>
                  </a:solidFill>
                  <a:ea typeface="方正琥珀繁体" pitchFamily="2" charset="-122"/>
                </a:rPr>
                <a:t>o</a:t>
              </a:r>
            </a:p>
            <a:p>
              <a:pPr algn="ctr" eaLnBrk="1" hangingPunct="1">
                <a:lnSpc>
                  <a:spcPct val="150000"/>
                </a:lnSpc>
              </a:pPr>
              <a:r>
                <a:rPr lang="en-US" altLang="zh-CN" baseline="-25000">
                  <a:solidFill>
                    <a:srgbClr val="FF0066"/>
                  </a:solidFill>
                  <a:ea typeface="方正琥珀繁体" pitchFamily="2" charset="-122"/>
                  <a:sym typeface="Symbol" panose="05050102010706020507" pitchFamily="18" charset="2"/>
                </a:rPr>
                <a:t></a:t>
              </a:r>
              <a:endParaRPr lang="en-US" altLang="zh-CN" b="0">
                <a:solidFill>
                  <a:srgbClr val="FF0066"/>
                </a:solidFill>
                <a:ea typeface="方正琥珀繁体" pitchFamily="2" charset="-122"/>
              </a:endParaRPr>
            </a:p>
          </p:txBody>
        </p:sp>
        <p:sp>
          <p:nvSpPr>
            <p:cNvPr id="24" name="Line 66">
              <a:extLst>
                <a:ext uri="{FF2B5EF4-FFF2-40B4-BE49-F238E27FC236}">
                  <a16:creationId xmlns:a16="http://schemas.microsoft.com/office/drawing/2014/main" id="{2D5E5BD2-E6FF-CD5B-0014-188ACEAD8A9B}"/>
                </a:ext>
              </a:extLst>
            </p:cNvPr>
            <p:cNvSpPr>
              <a:spLocks noChangeShapeType="1"/>
            </p:cNvSpPr>
            <p:nvPr/>
          </p:nvSpPr>
          <p:spPr bwMode="auto">
            <a:xfrm>
              <a:off x="3834" y="1857"/>
              <a:ext cx="336" cy="0"/>
            </a:xfrm>
            <a:prstGeom prst="line">
              <a:avLst/>
            </a:prstGeom>
            <a:noFill/>
            <a:ln w="25400">
              <a:solidFill>
                <a:srgbClr val="FF0066"/>
              </a:solidFill>
              <a:round/>
              <a:headEnd/>
              <a:tailEnd type="stealth" w="sm"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zh-CN" altLang="en-US"/>
            </a:p>
          </p:txBody>
        </p:sp>
        <p:sp>
          <p:nvSpPr>
            <p:cNvPr id="25" name="Text Box 67">
              <a:extLst>
                <a:ext uri="{FF2B5EF4-FFF2-40B4-BE49-F238E27FC236}">
                  <a16:creationId xmlns:a16="http://schemas.microsoft.com/office/drawing/2014/main" id="{E578DB1D-2A2F-9506-47A2-4D7FC23F5CBC}"/>
                </a:ext>
              </a:extLst>
            </p:cNvPr>
            <p:cNvSpPr txBox="1">
              <a:spLocks noChangeArrowheads="1"/>
            </p:cNvSpPr>
            <p:nvPr/>
          </p:nvSpPr>
          <p:spPr bwMode="auto">
            <a:xfrm>
              <a:off x="3834" y="1509"/>
              <a:ext cx="336" cy="54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a:solidFill>
                    <a:schemeClr val="tx1"/>
                  </a:solidFill>
                  <a:miter lim="800000"/>
                  <a:headEnd/>
                  <a:tailEnd type="none" w="sm" len="lg"/>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r>
                <a:rPr lang="en-US" altLang="zh-CN" sz="2400" i="1">
                  <a:solidFill>
                    <a:srgbClr val="FF0066"/>
                  </a:solidFill>
                </a:rPr>
                <a:t>i</a:t>
              </a:r>
              <a:r>
                <a:rPr lang="en-US" altLang="zh-CN" sz="2400" baseline="-25000">
                  <a:solidFill>
                    <a:srgbClr val="FF0066"/>
                  </a:solidFill>
                </a:rPr>
                <a:t>B</a:t>
              </a:r>
              <a:endParaRPr lang="en-US" altLang="zh-CN" sz="2400" b="0">
                <a:solidFill>
                  <a:srgbClr val="FF0066"/>
                </a:solidFill>
              </a:endParaRPr>
            </a:p>
            <a:p>
              <a:pPr algn="ctr" eaLnBrk="1" hangingPunct="1">
                <a:spcBef>
                  <a:spcPct val="50000"/>
                </a:spcBef>
              </a:pPr>
              <a:endParaRPr lang="en-US" altLang="zh-CN" sz="1800">
                <a:solidFill>
                  <a:srgbClr val="FF0066"/>
                </a:solidFill>
              </a:endParaRPr>
            </a:p>
          </p:txBody>
        </p:sp>
        <p:sp>
          <p:nvSpPr>
            <p:cNvPr id="26" name="Text Box 68">
              <a:extLst>
                <a:ext uri="{FF2B5EF4-FFF2-40B4-BE49-F238E27FC236}">
                  <a16:creationId xmlns:a16="http://schemas.microsoft.com/office/drawing/2014/main" id="{022ECCDA-E381-35A5-59F6-0AB07159FB52}"/>
                </a:ext>
              </a:extLst>
            </p:cNvPr>
            <p:cNvSpPr txBox="1">
              <a:spLocks noChangeArrowheads="1"/>
            </p:cNvSpPr>
            <p:nvPr/>
          </p:nvSpPr>
          <p:spPr bwMode="auto">
            <a:xfrm>
              <a:off x="3930" y="1269"/>
              <a:ext cx="474" cy="46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a:solidFill>
                    <a:schemeClr val="tx1"/>
                  </a:solidFill>
                  <a:miter lim="800000"/>
                  <a:headEnd/>
                  <a:tailEnd type="none" w="sm" len="lg"/>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r>
                <a:rPr lang="en-US" altLang="zh-CN" sz="2400" i="1">
                  <a:solidFill>
                    <a:srgbClr val="FF0066"/>
                  </a:solidFill>
                </a:rPr>
                <a:t>i</a:t>
              </a:r>
              <a:r>
                <a:rPr lang="en-US" altLang="zh-CN" sz="2400" baseline="-25000">
                  <a:solidFill>
                    <a:srgbClr val="FF0066"/>
                  </a:solidFill>
                </a:rPr>
                <a:t>C</a:t>
              </a:r>
              <a:endParaRPr lang="en-US" altLang="zh-CN" sz="2400" b="0">
                <a:solidFill>
                  <a:srgbClr val="FF0066"/>
                </a:solidFill>
              </a:endParaRPr>
            </a:p>
            <a:p>
              <a:pPr algn="ctr" eaLnBrk="1" hangingPunct="1"/>
              <a:endParaRPr lang="en-US" altLang="zh-CN" sz="1800">
                <a:solidFill>
                  <a:srgbClr val="FF0066"/>
                </a:solidFill>
              </a:endParaRPr>
            </a:p>
          </p:txBody>
        </p:sp>
        <p:sp>
          <p:nvSpPr>
            <p:cNvPr id="27" name="Line 69">
              <a:extLst>
                <a:ext uri="{FF2B5EF4-FFF2-40B4-BE49-F238E27FC236}">
                  <a16:creationId xmlns:a16="http://schemas.microsoft.com/office/drawing/2014/main" id="{36F0F9C4-7A35-EB0A-996E-750FEC61CF10}"/>
                </a:ext>
              </a:extLst>
            </p:cNvPr>
            <p:cNvSpPr>
              <a:spLocks noChangeShapeType="1"/>
            </p:cNvSpPr>
            <p:nvPr/>
          </p:nvSpPr>
          <p:spPr bwMode="auto">
            <a:xfrm>
              <a:off x="4314" y="1317"/>
              <a:ext cx="0" cy="240"/>
            </a:xfrm>
            <a:prstGeom prst="line">
              <a:avLst/>
            </a:prstGeom>
            <a:noFill/>
            <a:ln w="25400">
              <a:solidFill>
                <a:srgbClr val="FF0066"/>
              </a:solidFill>
              <a:round/>
              <a:headEnd/>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8" name="Text Box 70">
              <a:extLst>
                <a:ext uri="{FF2B5EF4-FFF2-40B4-BE49-F238E27FC236}">
                  <a16:creationId xmlns:a16="http://schemas.microsoft.com/office/drawing/2014/main" id="{DA9DF807-ED99-B1E9-42B5-0D21144F8915}"/>
                </a:ext>
              </a:extLst>
            </p:cNvPr>
            <p:cNvSpPr txBox="1">
              <a:spLocks noChangeArrowheads="1"/>
            </p:cNvSpPr>
            <p:nvPr/>
          </p:nvSpPr>
          <p:spPr bwMode="auto">
            <a:xfrm>
              <a:off x="4411" y="1591"/>
              <a:ext cx="265"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a:solidFill>
                    <a:srgbClr val="0033CC"/>
                  </a:solidFill>
                </a:rPr>
                <a:t>T</a:t>
              </a:r>
            </a:p>
          </p:txBody>
        </p:sp>
        <p:sp>
          <p:nvSpPr>
            <p:cNvPr id="29" name="Rectangle 71">
              <a:extLst>
                <a:ext uri="{FF2B5EF4-FFF2-40B4-BE49-F238E27FC236}">
                  <a16:creationId xmlns:a16="http://schemas.microsoft.com/office/drawing/2014/main" id="{1FAE9744-7862-78BF-23CE-B063B3A6029C}"/>
                </a:ext>
              </a:extLst>
            </p:cNvPr>
            <p:cNvSpPr>
              <a:spLocks noChangeArrowheads="1"/>
            </p:cNvSpPr>
            <p:nvPr/>
          </p:nvSpPr>
          <p:spPr bwMode="auto">
            <a:xfrm>
              <a:off x="3156" y="1989"/>
              <a:ext cx="300" cy="38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lnSpc>
                  <a:spcPct val="120000"/>
                </a:lnSpc>
              </a:pPr>
              <a:r>
                <a:rPr lang="en-US" altLang="zh-CN" i="1">
                  <a:solidFill>
                    <a:srgbClr val="FF0066"/>
                  </a:solidFill>
                  <a:ea typeface="方正琥珀繁体" pitchFamily="2" charset="-122"/>
                </a:rPr>
                <a:t>u</a:t>
              </a:r>
              <a:r>
                <a:rPr lang="en-US" altLang="zh-CN" baseline="-25000">
                  <a:solidFill>
                    <a:srgbClr val="FF0066"/>
                  </a:solidFill>
                  <a:ea typeface="方正琥珀繁体" pitchFamily="2" charset="-122"/>
                </a:rPr>
                <a:t>I</a:t>
              </a:r>
            </a:p>
          </p:txBody>
        </p:sp>
        <p:sp>
          <p:nvSpPr>
            <p:cNvPr id="30" name="Line 72">
              <a:extLst>
                <a:ext uri="{FF2B5EF4-FFF2-40B4-BE49-F238E27FC236}">
                  <a16:creationId xmlns:a16="http://schemas.microsoft.com/office/drawing/2014/main" id="{1AACF78F-37EF-A81E-8B17-0F34D025FB58}"/>
                </a:ext>
              </a:extLst>
            </p:cNvPr>
            <p:cNvSpPr>
              <a:spLocks noChangeShapeType="1"/>
            </p:cNvSpPr>
            <p:nvPr/>
          </p:nvSpPr>
          <p:spPr bwMode="auto">
            <a:xfrm>
              <a:off x="3210" y="2517"/>
              <a:ext cx="1824"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1" name="Line 73">
              <a:extLst>
                <a:ext uri="{FF2B5EF4-FFF2-40B4-BE49-F238E27FC236}">
                  <a16:creationId xmlns:a16="http://schemas.microsoft.com/office/drawing/2014/main" id="{DBEF334B-336C-1E5A-61A9-C8872325DFA1}"/>
                </a:ext>
              </a:extLst>
            </p:cNvPr>
            <p:cNvSpPr>
              <a:spLocks noChangeShapeType="1"/>
            </p:cNvSpPr>
            <p:nvPr/>
          </p:nvSpPr>
          <p:spPr bwMode="auto">
            <a:xfrm>
              <a:off x="3210" y="1797"/>
              <a:ext cx="1008"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2" name="Line 74">
              <a:extLst>
                <a:ext uri="{FF2B5EF4-FFF2-40B4-BE49-F238E27FC236}">
                  <a16:creationId xmlns:a16="http://schemas.microsoft.com/office/drawing/2014/main" id="{6D2513B5-F3FE-1B3B-B2D7-5FDDCE1CC7B9}"/>
                </a:ext>
              </a:extLst>
            </p:cNvPr>
            <p:cNvSpPr>
              <a:spLocks noChangeShapeType="1"/>
            </p:cNvSpPr>
            <p:nvPr/>
          </p:nvSpPr>
          <p:spPr bwMode="auto">
            <a:xfrm>
              <a:off x="4416" y="1947"/>
              <a:ext cx="0" cy="72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33" name="Line 75">
              <a:extLst>
                <a:ext uri="{FF2B5EF4-FFF2-40B4-BE49-F238E27FC236}">
                  <a16:creationId xmlns:a16="http://schemas.microsoft.com/office/drawing/2014/main" id="{DE4F3B5B-19B1-8C7D-731B-49A9F6042C37}"/>
                </a:ext>
              </a:extLst>
            </p:cNvPr>
            <p:cNvSpPr>
              <a:spLocks noChangeShapeType="1"/>
            </p:cNvSpPr>
            <p:nvPr/>
          </p:nvSpPr>
          <p:spPr bwMode="auto">
            <a:xfrm>
              <a:off x="3042" y="2060"/>
              <a:ext cx="0" cy="227"/>
            </a:xfrm>
            <a:prstGeom prst="line">
              <a:avLst/>
            </a:prstGeom>
            <a:noFill/>
            <a:ln w="381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4" name="Line 76">
              <a:extLst>
                <a:ext uri="{FF2B5EF4-FFF2-40B4-BE49-F238E27FC236}">
                  <a16:creationId xmlns:a16="http://schemas.microsoft.com/office/drawing/2014/main" id="{5960D401-DD31-0D95-C921-F3DDE7B857C2}"/>
                </a:ext>
              </a:extLst>
            </p:cNvPr>
            <p:cNvSpPr>
              <a:spLocks noChangeShapeType="1"/>
            </p:cNvSpPr>
            <p:nvPr/>
          </p:nvSpPr>
          <p:spPr bwMode="auto">
            <a:xfrm>
              <a:off x="3042" y="2070"/>
              <a:ext cx="168" cy="0"/>
            </a:xfrm>
            <a:prstGeom prst="line">
              <a:avLst/>
            </a:prstGeom>
            <a:noFill/>
            <a:ln w="381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5" name="Line 77">
              <a:extLst>
                <a:ext uri="{FF2B5EF4-FFF2-40B4-BE49-F238E27FC236}">
                  <a16:creationId xmlns:a16="http://schemas.microsoft.com/office/drawing/2014/main" id="{4417C933-D9D9-33F3-9643-D78B612A1EB2}"/>
                </a:ext>
              </a:extLst>
            </p:cNvPr>
            <p:cNvSpPr>
              <a:spLocks noChangeShapeType="1"/>
            </p:cNvSpPr>
            <p:nvPr/>
          </p:nvSpPr>
          <p:spPr bwMode="auto">
            <a:xfrm flipH="1">
              <a:off x="2884" y="2277"/>
              <a:ext cx="164" cy="0"/>
            </a:xfrm>
            <a:prstGeom prst="line">
              <a:avLst/>
            </a:prstGeom>
            <a:noFill/>
            <a:ln w="381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6" name="Text Box 78">
              <a:extLst>
                <a:ext uri="{FF2B5EF4-FFF2-40B4-BE49-F238E27FC236}">
                  <a16:creationId xmlns:a16="http://schemas.microsoft.com/office/drawing/2014/main" id="{D83CEE74-7B03-A1F8-CBEE-B183F37612A4}"/>
                </a:ext>
              </a:extLst>
            </p:cNvPr>
            <p:cNvSpPr txBox="1">
              <a:spLocks noChangeArrowheads="1"/>
            </p:cNvSpPr>
            <p:nvPr/>
          </p:nvSpPr>
          <p:spPr bwMode="auto">
            <a:xfrm>
              <a:off x="2976" y="1819"/>
              <a:ext cx="591" cy="2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kumimoji="0" lang="en-US" altLang="zh-CN" sz="2400">
                  <a:solidFill>
                    <a:srgbClr val="0033CC"/>
                  </a:solidFill>
                </a:rPr>
                <a:t>3V</a:t>
              </a:r>
            </a:p>
          </p:txBody>
        </p:sp>
        <p:sp>
          <p:nvSpPr>
            <p:cNvPr id="37" name="Text Box 79">
              <a:extLst>
                <a:ext uri="{FF2B5EF4-FFF2-40B4-BE49-F238E27FC236}">
                  <a16:creationId xmlns:a16="http://schemas.microsoft.com/office/drawing/2014/main" id="{3F8402F3-472E-9B66-A09E-A35C7468A1B2}"/>
                </a:ext>
              </a:extLst>
            </p:cNvPr>
            <p:cNvSpPr txBox="1">
              <a:spLocks noChangeArrowheads="1"/>
            </p:cNvSpPr>
            <p:nvPr/>
          </p:nvSpPr>
          <p:spPr bwMode="auto">
            <a:xfrm>
              <a:off x="2792" y="2278"/>
              <a:ext cx="680" cy="2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kumimoji="0" lang="en-US" altLang="zh-CN" sz="2400">
                  <a:solidFill>
                    <a:srgbClr val="0033CC"/>
                  </a:solidFill>
                </a:rPr>
                <a:t>-2V</a:t>
              </a:r>
            </a:p>
          </p:txBody>
        </p:sp>
        <p:sp>
          <p:nvSpPr>
            <p:cNvPr id="38" name="Text Box 80">
              <a:extLst>
                <a:ext uri="{FF2B5EF4-FFF2-40B4-BE49-F238E27FC236}">
                  <a16:creationId xmlns:a16="http://schemas.microsoft.com/office/drawing/2014/main" id="{C6913F0A-6FDD-6A9E-044D-3503F81E8C84}"/>
                </a:ext>
              </a:extLst>
            </p:cNvPr>
            <p:cNvSpPr txBox="1">
              <a:spLocks noChangeArrowheads="1"/>
            </p:cNvSpPr>
            <p:nvPr/>
          </p:nvSpPr>
          <p:spPr bwMode="auto">
            <a:xfrm>
              <a:off x="4493" y="1005"/>
              <a:ext cx="515" cy="2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r>
                <a:rPr kumimoji="0" lang="en-US" altLang="zh-CN" sz="2400" dirty="0"/>
                <a:t>2 k</a:t>
              </a:r>
              <a:r>
                <a:rPr kumimoji="0" lang="en-US" altLang="zh-CN" sz="2400" dirty="0">
                  <a:latin typeface="Symbol" panose="05050102010706020507" pitchFamily="18" charset="2"/>
                  <a:cs typeface="Times New Roman" panose="02020603050405020304" pitchFamily="18" charset="0"/>
                  <a:sym typeface="Symbol" panose="05050102010706020507" pitchFamily="18" charset="2"/>
                </a:rPr>
                <a:t></a:t>
              </a:r>
            </a:p>
          </p:txBody>
        </p:sp>
        <p:sp>
          <p:nvSpPr>
            <p:cNvPr id="39" name="Oval 81">
              <a:extLst>
                <a:ext uri="{FF2B5EF4-FFF2-40B4-BE49-F238E27FC236}">
                  <a16:creationId xmlns:a16="http://schemas.microsoft.com/office/drawing/2014/main" id="{56CA6B44-2D3B-1722-4942-A85198CFE6E6}"/>
                </a:ext>
              </a:extLst>
            </p:cNvPr>
            <p:cNvSpPr>
              <a:spLocks noChangeArrowheads="1"/>
            </p:cNvSpPr>
            <p:nvPr/>
          </p:nvSpPr>
          <p:spPr bwMode="auto">
            <a:xfrm>
              <a:off x="5028" y="1389"/>
              <a:ext cx="48" cy="48"/>
            </a:xfrm>
            <a:prstGeom prst="ellipse">
              <a:avLst/>
            </a:prstGeom>
            <a:noFill/>
            <a:ln w="28575">
              <a:solidFill>
                <a:schemeClr val="tx1"/>
              </a:solidFill>
              <a:round/>
              <a:headEnd/>
              <a:tailEnd/>
            </a:ln>
            <a:extLst>
              <a:ext uri="{909E8E84-426E-40DD-AFC4-6F175D3DCCD1}">
                <a14:hiddenFill xmlns:a14="http://schemas.microsoft.com/office/drawing/2010/main">
                  <a:solidFill>
                    <a:schemeClr val="tx1"/>
                  </a:solidFill>
                </a14:hiddenFill>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40" name="Oval 82">
              <a:extLst>
                <a:ext uri="{FF2B5EF4-FFF2-40B4-BE49-F238E27FC236}">
                  <a16:creationId xmlns:a16="http://schemas.microsoft.com/office/drawing/2014/main" id="{5CE1E8F8-02A0-F69C-EFE6-ECA519528185}"/>
                </a:ext>
              </a:extLst>
            </p:cNvPr>
            <p:cNvSpPr>
              <a:spLocks noChangeArrowheads="1"/>
            </p:cNvSpPr>
            <p:nvPr/>
          </p:nvSpPr>
          <p:spPr bwMode="auto">
            <a:xfrm>
              <a:off x="5034" y="2494"/>
              <a:ext cx="48" cy="48"/>
            </a:xfrm>
            <a:prstGeom prst="ellipse">
              <a:avLst/>
            </a:prstGeom>
            <a:noFill/>
            <a:ln w="28575">
              <a:solidFill>
                <a:schemeClr val="tx1"/>
              </a:solidFill>
              <a:round/>
              <a:headEnd/>
              <a:tailEnd/>
            </a:ln>
            <a:extLst>
              <a:ext uri="{909E8E84-426E-40DD-AFC4-6F175D3DCCD1}">
                <a14:hiddenFill xmlns:a14="http://schemas.microsoft.com/office/drawing/2010/main">
                  <a:solidFill>
                    <a:schemeClr val="tx1"/>
                  </a:solidFill>
                </a14:hiddenFill>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41" name="Line 83">
              <a:extLst>
                <a:ext uri="{FF2B5EF4-FFF2-40B4-BE49-F238E27FC236}">
                  <a16:creationId xmlns:a16="http://schemas.microsoft.com/office/drawing/2014/main" id="{7699B669-FB21-9134-ADDD-A005C0F0D2BF}"/>
                </a:ext>
              </a:extLst>
            </p:cNvPr>
            <p:cNvSpPr>
              <a:spLocks noChangeShapeType="1"/>
            </p:cNvSpPr>
            <p:nvPr/>
          </p:nvSpPr>
          <p:spPr bwMode="auto">
            <a:xfrm>
              <a:off x="4410" y="1413"/>
              <a:ext cx="624"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42" name="Rectangle 84">
              <a:extLst>
                <a:ext uri="{FF2B5EF4-FFF2-40B4-BE49-F238E27FC236}">
                  <a16:creationId xmlns:a16="http://schemas.microsoft.com/office/drawing/2014/main" id="{DFC9D0C7-8E05-A1F9-987A-78C98B1E6B9E}"/>
                </a:ext>
              </a:extLst>
            </p:cNvPr>
            <p:cNvSpPr>
              <a:spLocks noChangeArrowheads="1"/>
            </p:cNvSpPr>
            <p:nvPr/>
          </p:nvSpPr>
          <p:spPr bwMode="auto">
            <a:xfrm rot="10800000">
              <a:off x="3501" y="1755"/>
              <a:ext cx="265" cy="102"/>
            </a:xfrm>
            <a:prstGeom prst="rect">
              <a:avLst/>
            </a:prstGeom>
            <a:solidFill>
              <a:srgbClr val="CCFFFF"/>
            </a:solidFill>
            <a:ln w="38100">
              <a:solidFill>
                <a:schemeClr val="tx1"/>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43" name="Oval 85">
              <a:extLst>
                <a:ext uri="{FF2B5EF4-FFF2-40B4-BE49-F238E27FC236}">
                  <a16:creationId xmlns:a16="http://schemas.microsoft.com/office/drawing/2014/main" id="{EBD4747B-9BEB-755B-7F89-09658DAF1921}"/>
                </a:ext>
              </a:extLst>
            </p:cNvPr>
            <p:cNvSpPr>
              <a:spLocks noChangeArrowheads="1"/>
            </p:cNvSpPr>
            <p:nvPr/>
          </p:nvSpPr>
          <p:spPr bwMode="auto">
            <a:xfrm>
              <a:off x="3171" y="2489"/>
              <a:ext cx="48" cy="48"/>
            </a:xfrm>
            <a:prstGeom prst="ellipse">
              <a:avLst/>
            </a:prstGeom>
            <a:noFill/>
            <a:ln w="28575">
              <a:solidFill>
                <a:schemeClr val="tx1"/>
              </a:solidFill>
              <a:round/>
              <a:headEnd/>
              <a:tailEnd/>
            </a:ln>
            <a:extLst>
              <a:ext uri="{909E8E84-426E-40DD-AFC4-6F175D3DCCD1}">
                <a14:hiddenFill xmlns:a14="http://schemas.microsoft.com/office/drawing/2010/main">
                  <a:solidFill>
                    <a:schemeClr val="tx1"/>
                  </a:solidFill>
                </a14:hiddenFill>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44" name="Oval 86">
              <a:extLst>
                <a:ext uri="{FF2B5EF4-FFF2-40B4-BE49-F238E27FC236}">
                  <a16:creationId xmlns:a16="http://schemas.microsoft.com/office/drawing/2014/main" id="{7E99A9C6-6073-5DE7-A72E-F2C6CFC5130C}"/>
                </a:ext>
              </a:extLst>
            </p:cNvPr>
            <p:cNvSpPr>
              <a:spLocks noChangeArrowheads="1"/>
            </p:cNvSpPr>
            <p:nvPr/>
          </p:nvSpPr>
          <p:spPr bwMode="auto">
            <a:xfrm>
              <a:off x="3162" y="1771"/>
              <a:ext cx="48" cy="48"/>
            </a:xfrm>
            <a:prstGeom prst="ellipse">
              <a:avLst/>
            </a:prstGeom>
            <a:noFill/>
            <a:ln w="28575">
              <a:solidFill>
                <a:schemeClr val="tx1"/>
              </a:solidFill>
              <a:round/>
              <a:headEnd/>
              <a:tailEnd/>
            </a:ln>
            <a:extLst>
              <a:ext uri="{909E8E84-426E-40DD-AFC4-6F175D3DCCD1}">
                <a14:hiddenFill xmlns:a14="http://schemas.microsoft.com/office/drawing/2010/main">
                  <a:solidFill>
                    <a:schemeClr val="tx1"/>
                  </a:solidFill>
                </a14:hiddenFill>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aphicFrame>
          <p:nvGraphicFramePr>
            <p:cNvPr id="45" name="Object 87">
              <a:extLst>
                <a:ext uri="{FF2B5EF4-FFF2-40B4-BE49-F238E27FC236}">
                  <a16:creationId xmlns:a16="http://schemas.microsoft.com/office/drawing/2014/main" id="{643C1F70-9EC7-B598-1BA7-ED2E68F4D86C}"/>
                </a:ext>
              </a:extLst>
            </p:cNvPr>
            <p:cNvGraphicFramePr>
              <a:graphicFrameLocks noChangeAspect="1"/>
            </p:cNvGraphicFramePr>
            <p:nvPr/>
          </p:nvGraphicFramePr>
          <p:xfrm>
            <a:off x="4455" y="1934"/>
            <a:ext cx="560" cy="198"/>
          </p:xfrm>
          <a:graphic>
            <a:graphicData uri="http://schemas.openxmlformats.org/presentationml/2006/ole">
              <mc:AlternateContent xmlns:mc="http://schemas.openxmlformats.org/markup-compatibility/2006">
                <mc:Choice xmlns:v="urn:schemas-microsoft-com:vml" Requires="v">
                  <p:oleObj name="Equation" r:id="rId4" imgW="609336" imgH="215806" progId="Equation.3">
                    <p:embed/>
                  </p:oleObj>
                </mc:Choice>
                <mc:Fallback>
                  <p:oleObj name="Equation" r:id="rId4" imgW="609336" imgH="215806" progId="Equation.3">
                    <p:embed/>
                    <p:pic>
                      <p:nvPicPr>
                        <p:cNvPr id="45" name="Object 87">
                          <a:extLst>
                            <a:ext uri="{FF2B5EF4-FFF2-40B4-BE49-F238E27FC236}">
                              <a16:creationId xmlns:a16="http://schemas.microsoft.com/office/drawing/2014/main" id="{643C1F70-9EC7-B598-1BA7-ED2E68F4D86C}"/>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455" y="1934"/>
                          <a:ext cx="560" cy="19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46" name="Text Box 88">
              <a:extLst>
                <a:ext uri="{FF2B5EF4-FFF2-40B4-BE49-F238E27FC236}">
                  <a16:creationId xmlns:a16="http://schemas.microsoft.com/office/drawing/2014/main" id="{F6A0A2FF-427A-BDFD-C63F-22464383462E}"/>
                </a:ext>
              </a:extLst>
            </p:cNvPr>
            <p:cNvSpPr txBox="1">
              <a:spLocks noChangeArrowheads="1"/>
            </p:cNvSpPr>
            <p:nvPr/>
          </p:nvSpPr>
          <p:spPr bwMode="auto">
            <a:xfrm>
              <a:off x="3363" y="1864"/>
              <a:ext cx="659" cy="2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r>
                <a:rPr kumimoji="0" lang="en-US" altLang="zh-CN" sz="2400"/>
                <a:t>2.3 k</a:t>
              </a:r>
              <a:r>
                <a:rPr kumimoji="0" lang="en-US" altLang="zh-CN" sz="2400">
                  <a:latin typeface="Symbol" panose="05050102010706020507" pitchFamily="18" charset="2"/>
                  <a:cs typeface="Times New Roman" panose="02020603050405020304" pitchFamily="18" charset="0"/>
                  <a:sym typeface="Symbol" panose="05050102010706020507" pitchFamily="18" charset="2"/>
                </a:rPr>
                <a:t></a:t>
              </a:r>
              <a:endParaRPr kumimoji="0" lang="en-US" altLang="zh-CN" sz="2400">
                <a:latin typeface="Symbol" panose="05050102010706020507" pitchFamily="18" charset="2"/>
              </a:endParaRPr>
            </a:p>
          </p:txBody>
        </p:sp>
        <p:sp>
          <p:nvSpPr>
            <p:cNvPr id="47" name="Line 89">
              <a:extLst>
                <a:ext uri="{FF2B5EF4-FFF2-40B4-BE49-F238E27FC236}">
                  <a16:creationId xmlns:a16="http://schemas.microsoft.com/office/drawing/2014/main" id="{160745EA-0AFD-13CA-0AFB-E55A188E37E8}"/>
                </a:ext>
              </a:extLst>
            </p:cNvPr>
            <p:cNvSpPr>
              <a:spLocks noChangeShapeType="1"/>
            </p:cNvSpPr>
            <p:nvPr/>
          </p:nvSpPr>
          <p:spPr bwMode="auto">
            <a:xfrm>
              <a:off x="4394" y="786"/>
              <a:ext cx="6"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sp>
        <p:nvSpPr>
          <p:cNvPr id="3" name="灯片编号占位符 2">
            <a:extLst>
              <a:ext uri="{FF2B5EF4-FFF2-40B4-BE49-F238E27FC236}">
                <a16:creationId xmlns:a16="http://schemas.microsoft.com/office/drawing/2014/main" id="{C5979D3D-1F29-D26D-86FF-A41E5A762D3D}"/>
              </a:ext>
            </a:extLst>
          </p:cNvPr>
          <p:cNvSpPr>
            <a:spLocks noGrp="1"/>
          </p:cNvSpPr>
          <p:nvPr>
            <p:ph type="sldNum" sz="quarter" idx="12"/>
          </p:nvPr>
        </p:nvSpPr>
        <p:spPr/>
        <p:txBody>
          <a:bodyPr/>
          <a:lstStyle/>
          <a:p>
            <a:fld id="{392CBAA0-59E6-204E-8F03-85E5040D48B8}" type="slidenum">
              <a:rPr kumimoji="1" lang="zh-CN" altLang="en-US" smtClean="0"/>
              <a:t>33</a:t>
            </a:fld>
            <a:r>
              <a:rPr kumimoji="1" lang="en-US" altLang="zh-CN"/>
              <a:t>/132</a:t>
            </a:r>
            <a:endParaRPr kumimoji="1" lang="zh-CN" altLang="en-US" dirty="0"/>
          </a:p>
        </p:txBody>
      </p:sp>
    </p:spTree>
    <p:extLst>
      <p:ext uri="{BB962C8B-B14F-4D97-AF65-F5344CB8AC3E}">
        <p14:creationId xmlns:p14="http://schemas.microsoft.com/office/powerpoint/2010/main" val="358167247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54">
                                            <p:txEl>
                                              <p:pRg st="0" end="0"/>
                                            </p:txEl>
                                          </p:spTgt>
                                        </p:tgtEl>
                                        <p:attrNameLst>
                                          <p:attrName>style.visibility</p:attrName>
                                        </p:attrNameLst>
                                      </p:cBhvr>
                                      <p:to>
                                        <p:strVal val="visible"/>
                                      </p:to>
                                    </p:set>
                                    <p:animEffect transition="in" filter="wipe(left)">
                                      <p:cBhvr>
                                        <p:cTn id="7" dur="500"/>
                                        <p:tgtEl>
                                          <p:spTgt spid="54">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nodeType="clickEffect">
                                  <p:stCondLst>
                                    <p:cond delay="0"/>
                                  </p:stCondLst>
                                  <p:childTnLst>
                                    <p:set>
                                      <p:cBhvr>
                                        <p:cTn id="11" dur="1" fill="hold">
                                          <p:stCondLst>
                                            <p:cond delay="0"/>
                                          </p:stCondLst>
                                        </p:cTn>
                                        <p:tgtEl>
                                          <p:spTgt spid="54">
                                            <p:txEl>
                                              <p:pRg st="1" end="1"/>
                                            </p:txEl>
                                          </p:spTgt>
                                        </p:tgtEl>
                                        <p:attrNameLst>
                                          <p:attrName>style.visibility</p:attrName>
                                        </p:attrNameLst>
                                      </p:cBhvr>
                                      <p:to>
                                        <p:strVal val="visible"/>
                                      </p:to>
                                    </p:set>
                                    <p:animEffect transition="in" filter="wipe(left)">
                                      <p:cBhvr>
                                        <p:cTn id="12" dur="500"/>
                                        <p:tgtEl>
                                          <p:spTgt spid="54">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nodeType="clickEffect">
                                  <p:stCondLst>
                                    <p:cond delay="0"/>
                                  </p:stCondLst>
                                  <p:childTnLst>
                                    <p:set>
                                      <p:cBhvr>
                                        <p:cTn id="16" dur="1" fill="hold">
                                          <p:stCondLst>
                                            <p:cond delay="0"/>
                                          </p:stCondLst>
                                        </p:cTn>
                                        <p:tgtEl>
                                          <p:spTgt spid="54">
                                            <p:txEl>
                                              <p:pRg st="2" end="2"/>
                                            </p:txEl>
                                          </p:spTgt>
                                        </p:tgtEl>
                                        <p:attrNameLst>
                                          <p:attrName>style.visibility</p:attrName>
                                        </p:attrNameLst>
                                      </p:cBhvr>
                                      <p:to>
                                        <p:strVal val="visible"/>
                                      </p:to>
                                    </p:set>
                                    <p:animEffect transition="in" filter="wipe(left)">
                                      <p:cBhvr>
                                        <p:cTn id="17" dur="500"/>
                                        <p:tgtEl>
                                          <p:spTgt spid="54">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8" fill="hold" nodeType="clickEffect">
                                  <p:stCondLst>
                                    <p:cond delay="0"/>
                                  </p:stCondLst>
                                  <p:childTnLst>
                                    <p:set>
                                      <p:cBhvr>
                                        <p:cTn id="21" dur="1" fill="hold">
                                          <p:stCondLst>
                                            <p:cond delay="0"/>
                                          </p:stCondLst>
                                        </p:cTn>
                                        <p:tgtEl>
                                          <p:spTgt spid="7"/>
                                        </p:tgtEl>
                                        <p:attrNameLst>
                                          <p:attrName>style.visibility</p:attrName>
                                        </p:attrNameLst>
                                      </p:cBhvr>
                                      <p:to>
                                        <p:strVal val="visible"/>
                                      </p:to>
                                    </p:set>
                                    <p:animEffect transition="in" filter="wipe(left)">
                                      <p:cBhvr>
                                        <p:cTn id="22"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标题 3">
            <a:extLst>
              <a:ext uri="{FF2B5EF4-FFF2-40B4-BE49-F238E27FC236}">
                <a16:creationId xmlns:a16="http://schemas.microsoft.com/office/drawing/2014/main" id="{A3557054-D826-9F4E-A18F-AE9DEA5A0C65}"/>
              </a:ext>
            </a:extLst>
          </p:cNvPr>
          <p:cNvSpPr>
            <a:spLocks noGrp="1"/>
          </p:cNvSpPr>
          <p:nvPr>
            <p:ph type="title"/>
          </p:nvPr>
        </p:nvSpPr>
        <p:spPr/>
        <p:txBody>
          <a:bodyPr>
            <a:normAutofit/>
          </a:bodyPr>
          <a:lstStyle/>
          <a:p>
            <a:r>
              <a:rPr kumimoji="1" lang="en-US" altLang="zh-CN" dirty="0"/>
              <a:t>1.2</a:t>
            </a:r>
            <a:r>
              <a:rPr kumimoji="1" lang="zh-CN" altLang="en-US" dirty="0"/>
              <a:t> 半导体三极管的开关特性</a:t>
            </a:r>
          </a:p>
        </p:txBody>
      </p:sp>
      <p:sp>
        <p:nvSpPr>
          <p:cNvPr id="32" name="Text Box 3">
            <a:extLst>
              <a:ext uri="{FF2B5EF4-FFF2-40B4-BE49-F238E27FC236}">
                <a16:creationId xmlns:a16="http://schemas.microsoft.com/office/drawing/2014/main" id="{E6D80A3F-2769-87DE-2FFD-961922C75341}"/>
              </a:ext>
            </a:extLst>
          </p:cNvPr>
          <p:cNvSpPr txBox="1">
            <a:spLocks noChangeArrowheads="1"/>
          </p:cNvSpPr>
          <p:nvPr/>
        </p:nvSpPr>
        <p:spPr bwMode="auto">
          <a:xfrm>
            <a:off x="-18317" y="919961"/>
            <a:ext cx="12192000"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zh-CN" altLang="en-US" dirty="0">
                <a:solidFill>
                  <a:srgbClr val="0033CC"/>
                </a:solidFill>
              </a:rPr>
              <a:t>二、动态特性（</a:t>
            </a:r>
            <a:r>
              <a:rPr lang="zh-CN" altLang="en-US" dirty="0">
                <a:solidFill>
                  <a:srgbClr val="FE0567"/>
                </a:solidFill>
              </a:rPr>
              <a:t>电流控制型</a:t>
            </a:r>
            <a:r>
              <a:rPr lang="zh-CN" altLang="en-US" dirty="0">
                <a:solidFill>
                  <a:srgbClr val="0033CC"/>
                </a:solidFill>
              </a:rPr>
              <a:t>）</a:t>
            </a:r>
            <a:r>
              <a:rPr lang="en-US" altLang="zh-CN" dirty="0">
                <a:solidFill>
                  <a:srgbClr val="0033CC"/>
                </a:solidFill>
              </a:rPr>
              <a:t>	</a:t>
            </a:r>
            <a:endParaRPr lang="zh-CN" altLang="en-US" dirty="0">
              <a:solidFill>
                <a:srgbClr val="0033CC"/>
              </a:solidFill>
            </a:endParaRPr>
          </a:p>
        </p:txBody>
      </p:sp>
      <p:sp>
        <p:nvSpPr>
          <p:cNvPr id="3" name="文本框 2">
            <a:extLst>
              <a:ext uri="{FF2B5EF4-FFF2-40B4-BE49-F238E27FC236}">
                <a16:creationId xmlns:a16="http://schemas.microsoft.com/office/drawing/2014/main" id="{B40976CF-E10A-D06C-2B8C-57C438F059C8}"/>
              </a:ext>
            </a:extLst>
          </p:cNvPr>
          <p:cNvSpPr txBox="1"/>
          <p:nvPr/>
        </p:nvSpPr>
        <p:spPr>
          <a:xfrm>
            <a:off x="230748" y="2936222"/>
            <a:ext cx="4092462" cy="2144113"/>
          </a:xfrm>
          <a:prstGeom prst="rect">
            <a:avLst/>
          </a:prstGeom>
          <a:noFill/>
        </p:spPr>
        <p:txBody>
          <a:bodyPr wrap="square" rtlCol="0">
            <a:spAutoFit/>
          </a:bodyPr>
          <a:lstStyle/>
          <a:p>
            <a:pPr>
              <a:lnSpc>
                <a:spcPct val="114000"/>
              </a:lnSpc>
            </a:pPr>
            <a:r>
              <a:rPr kumimoji="1" lang="zh-CN" altLang="en-US" sz="2400" dirty="0">
                <a:latin typeface="KaiTi" panose="02010609060101010101" pitchFamily="49" charset="-122"/>
                <a:ea typeface="KaiTi" panose="02010609060101010101" pitchFamily="49" charset="-122"/>
              </a:rPr>
              <a:t>半导体三极管和二极管一样，在开关过程中也存在电容效应，都伴随着相应</a:t>
            </a:r>
            <a:r>
              <a:rPr kumimoji="1" lang="zh-CN" altLang="en-US" sz="2400" dirty="0">
                <a:solidFill>
                  <a:srgbClr val="FF0000"/>
                </a:solidFill>
                <a:latin typeface="KaiTi" panose="02010609060101010101" pitchFamily="49" charset="-122"/>
                <a:ea typeface="KaiTi" panose="02010609060101010101" pitchFamily="49" charset="-122"/>
              </a:rPr>
              <a:t>电荷的建立和消散过程</a:t>
            </a:r>
            <a:r>
              <a:rPr kumimoji="1" lang="zh-CN" altLang="en-US" sz="2400" dirty="0">
                <a:latin typeface="KaiTi" panose="02010609060101010101" pitchFamily="49" charset="-122"/>
                <a:ea typeface="KaiTi" panose="02010609060101010101" pitchFamily="49" charset="-122"/>
              </a:rPr>
              <a:t>，因此都需要一定时间</a:t>
            </a:r>
          </a:p>
        </p:txBody>
      </p:sp>
      <p:sp>
        <p:nvSpPr>
          <p:cNvPr id="52" name="Line 12">
            <a:extLst>
              <a:ext uri="{FF2B5EF4-FFF2-40B4-BE49-F238E27FC236}">
                <a16:creationId xmlns:a16="http://schemas.microsoft.com/office/drawing/2014/main" id="{B2F53648-E982-DD2E-B01A-BB8EBDED4A85}"/>
              </a:ext>
            </a:extLst>
          </p:cNvPr>
          <p:cNvSpPr>
            <a:spLocks noChangeShapeType="1"/>
          </p:cNvSpPr>
          <p:nvPr/>
        </p:nvSpPr>
        <p:spPr bwMode="auto">
          <a:xfrm>
            <a:off x="6942585" y="3130506"/>
            <a:ext cx="9525" cy="2132013"/>
          </a:xfrm>
          <a:prstGeom prst="line">
            <a:avLst/>
          </a:prstGeom>
          <a:noFill/>
          <a:ln w="28575">
            <a:solidFill>
              <a:srgbClr val="FF0000"/>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53" name="Line 13">
            <a:extLst>
              <a:ext uri="{FF2B5EF4-FFF2-40B4-BE49-F238E27FC236}">
                <a16:creationId xmlns:a16="http://schemas.microsoft.com/office/drawing/2014/main" id="{537C9C32-B64D-57EE-BA4B-A0C796CA11C4}"/>
              </a:ext>
            </a:extLst>
          </p:cNvPr>
          <p:cNvSpPr>
            <a:spLocks noChangeShapeType="1"/>
          </p:cNvSpPr>
          <p:nvPr/>
        </p:nvSpPr>
        <p:spPr bwMode="auto">
          <a:xfrm>
            <a:off x="9004748" y="3041675"/>
            <a:ext cx="47625" cy="2503487"/>
          </a:xfrm>
          <a:prstGeom prst="line">
            <a:avLst/>
          </a:prstGeom>
          <a:noFill/>
          <a:ln w="28575">
            <a:solidFill>
              <a:srgbClr val="FF0000"/>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54" name="Line 14">
            <a:extLst>
              <a:ext uri="{FF2B5EF4-FFF2-40B4-BE49-F238E27FC236}">
                <a16:creationId xmlns:a16="http://schemas.microsoft.com/office/drawing/2014/main" id="{F996CAEE-DB34-D98C-A2A7-22437114FACD}"/>
              </a:ext>
            </a:extLst>
          </p:cNvPr>
          <p:cNvSpPr>
            <a:spLocks noChangeShapeType="1"/>
          </p:cNvSpPr>
          <p:nvPr/>
        </p:nvSpPr>
        <p:spPr bwMode="auto">
          <a:xfrm flipH="1">
            <a:off x="9823898" y="4573544"/>
            <a:ext cx="30162" cy="879475"/>
          </a:xfrm>
          <a:prstGeom prst="line">
            <a:avLst/>
          </a:prstGeom>
          <a:noFill/>
          <a:ln w="28575">
            <a:solidFill>
              <a:srgbClr val="FF0000"/>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55" name="Line 15">
            <a:extLst>
              <a:ext uri="{FF2B5EF4-FFF2-40B4-BE49-F238E27FC236}">
                <a16:creationId xmlns:a16="http://schemas.microsoft.com/office/drawing/2014/main" id="{53A28158-2003-8356-BF8E-8AE3B4C89374}"/>
              </a:ext>
            </a:extLst>
          </p:cNvPr>
          <p:cNvSpPr>
            <a:spLocks noChangeShapeType="1"/>
          </p:cNvSpPr>
          <p:nvPr/>
        </p:nvSpPr>
        <p:spPr bwMode="auto">
          <a:xfrm>
            <a:off x="7288660" y="4100469"/>
            <a:ext cx="0" cy="1163637"/>
          </a:xfrm>
          <a:prstGeom prst="line">
            <a:avLst/>
          </a:prstGeom>
          <a:noFill/>
          <a:ln w="28575">
            <a:solidFill>
              <a:srgbClr val="FF0000"/>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aphicFrame>
        <p:nvGraphicFramePr>
          <p:cNvPr id="56" name="Object 16">
            <a:extLst>
              <a:ext uri="{FF2B5EF4-FFF2-40B4-BE49-F238E27FC236}">
                <a16:creationId xmlns:a16="http://schemas.microsoft.com/office/drawing/2014/main" id="{975E3EA2-99F1-4E10-D0C8-0A67D0967F7C}"/>
              </a:ext>
            </a:extLst>
          </p:cNvPr>
          <p:cNvGraphicFramePr>
            <a:graphicFrameLocks noChangeAspect="1"/>
          </p:cNvGraphicFramePr>
          <p:nvPr>
            <p:extLst>
              <p:ext uri="{D42A27DB-BD31-4B8C-83A1-F6EECF244321}">
                <p14:modId xmlns:p14="http://schemas.microsoft.com/office/powerpoint/2010/main" val="1793924341"/>
              </p:ext>
            </p:extLst>
          </p:nvPr>
        </p:nvGraphicFramePr>
        <p:xfrm>
          <a:off x="7041010" y="5106944"/>
          <a:ext cx="496888" cy="568325"/>
        </p:xfrm>
        <a:graphic>
          <a:graphicData uri="http://schemas.openxmlformats.org/presentationml/2006/ole">
            <mc:AlternateContent xmlns:mc="http://schemas.openxmlformats.org/markup-compatibility/2006">
              <mc:Choice xmlns:v="urn:schemas-microsoft-com:vml" Requires="v">
                <p:oleObj name="Equation" r:id="rId2" imgW="123744" imgH="142795" progId="Equation.3">
                  <p:embed/>
                </p:oleObj>
              </mc:Choice>
              <mc:Fallback>
                <p:oleObj name="Equation" r:id="rId2" imgW="123744" imgH="142795" progId="Equation.3">
                  <p:embed/>
                  <p:pic>
                    <p:nvPicPr>
                      <p:cNvPr id="56" name="Object 16">
                        <a:extLst>
                          <a:ext uri="{FF2B5EF4-FFF2-40B4-BE49-F238E27FC236}">
                            <a16:creationId xmlns:a16="http://schemas.microsoft.com/office/drawing/2014/main" id="{975E3EA2-99F1-4E10-D0C8-0A67D0967F7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041010" y="5106944"/>
                        <a:ext cx="496888" cy="56832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57" name="Object 17">
            <a:extLst>
              <a:ext uri="{FF2B5EF4-FFF2-40B4-BE49-F238E27FC236}">
                <a16:creationId xmlns:a16="http://schemas.microsoft.com/office/drawing/2014/main" id="{07CACF48-5EEA-01BD-6564-CFFD0C2B1B81}"/>
              </a:ext>
            </a:extLst>
          </p:cNvPr>
          <p:cNvGraphicFramePr>
            <a:graphicFrameLocks noChangeAspect="1"/>
          </p:cNvGraphicFramePr>
          <p:nvPr>
            <p:extLst>
              <p:ext uri="{D42A27DB-BD31-4B8C-83A1-F6EECF244321}">
                <p14:modId xmlns:p14="http://schemas.microsoft.com/office/powerpoint/2010/main" val="3971584487"/>
              </p:ext>
            </p:extLst>
          </p:nvPr>
        </p:nvGraphicFramePr>
        <p:xfrm>
          <a:off x="9234935" y="5092656"/>
          <a:ext cx="539750" cy="538163"/>
        </p:xfrm>
        <a:graphic>
          <a:graphicData uri="http://schemas.openxmlformats.org/presentationml/2006/ole">
            <mc:AlternateContent xmlns:mc="http://schemas.openxmlformats.org/markup-compatibility/2006">
              <mc:Choice xmlns:v="urn:schemas-microsoft-com:vml" Requires="v">
                <p:oleObj name="Equation" r:id="rId4" imgW="142927" imgH="142795" progId="Equation.3">
                  <p:embed/>
                </p:oleObj>
              </mc:Choice>
              <mc:Fallback>
                <p:oleObj name="Equation" r:id="rId4" imgW="142927" imgH="142795" progId="Equation.3">
                  <p:embed/>
                  <p:pic>
                    <p:nvPicPr>
                      <p:cNvPr id="57" name="Object 17">
                        <a:extLst>
                          <a:ext uri="{FF2B5EF4-FFF2-40B4-BE49-F238E27FC236}">
                            <a16:creationId xmlns:a16="http://schemas.microsoft.com/office/drawing/2014/main" id="{07CACF48-5EEA-01BD-6564-CFFD0C2B1B81}"/>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9234935" y="5092656"/>
                        <a:ext cx="539750" cy="53816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58" name="Line 18">
            <a:extLst>
              <a:ext uri="{FF2B5EF4-FFF2-40B4-BE49-F238E27FC236}">
                <a16:creationId xmlns:a16="http://schemas.microsoft.com/office/drawing/2014/main" id="{60B6382E-B1CF-4A2D-949A-6DD7AC3C8EA4}"/>
              </a:ext>
            </a:extLst>
          </p:cNvPr>
          <p:cNvSpPr>
            <a:spLocks noChangeShapeType="1"/>
          </p:cNvSpPr>
          <p:nvPr/>
        </p:nvSpPr>
        <p:spPr bwMode="auto">
          <a:xfrm>
            <a:off x="6639373" y="5035506"/>
            <a:ext cx="304800" cy="0"/>
          </a:xfrm>
          <a:prstGeom prst="line">
            <a:avLst/>
          </a:prstGeom>
          <a:noFill/>
          <a:ln w="28575">
            <a:solidFill>
              <a:schemeClr val="tx1"/>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59" name="Line 19">
            <a:extLst>
              <a:ext uri="{FF2B5EF4-FFF2-40B4-BE49-F238E27FC236}">
                <a16:creationId xmlns:a16="http://schemas.microsoft.com/office/drawing/2014/main" id="{47222E6F-961C-B82B-5C49-6072C6FA895E}"/>
              </a:ext>
            </a:extLst>
          </p:cNvPr>
          <p:cNvSpPr>
            <a:spLocks noChangeShapeType="1"/>
          </p:cNvSpPr>
          <p:nvPr/>
        </p:nvSpPr>
        <p:spPr bwMode="auto">
          <a:xfrm flipH="1">
            <a:off x="7291835" y="5035506"/>
            <a:ext cx="304800" cy="0"/>
          </a:xfrm>
          <a:prstGeom prst="line">
            <a:avLst/>
          </a:prstGeom>
          <a:noFill/>
          <a:ln w="28575">
            <a:solidFill>
              <a:schemeClr val="tx1"/>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60" name="Line 20">
            <a:extLst>
              <a:ext uri="{FF2B5EF4-FFF2-40B4-BE49-F238E27FC236}">
                <a16:creationId xmlns:a16="http://schemas.microsoft.com/office/drawing/2014/main" id="{170A6BDF-40FA-6616-17AA-61BB8FD20084}"/>
              </a:ext>
            </a:extLst>
          </p:cNvPr>
          <p:cNvSpPr>
            <a:spLocks noChangeShapeType="1"/>
          </p:cNvSpPr>
          <p:nvPr/>
        </p:nvSpPr>
        <p:spPr bwMode="auto">
          <a:xfrm>
            <a:off x="9573073" y="5049794"/>
            <a:ext cx="304800" cy="0"/>
          </a:xfrm>
          <a:prstGeom prst="line">
            <a:avLst/>
          </a:prstGeom>
          <a:noFill/>
          <a:ln w="28575">
            <a:solidFill>
              <a:schemeClr val="tx1"/>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61" name="Line 21">
            <a:extLst>
              <a:ext uri="{FF2B5EF4-FFF2-40B4-BE49-F238E27FC236}">
                <a16:creationId xmlns:a16="http://schemas.microsoft.com/office/drawing/2014/main" id="{1D78998E-2712-45AC-BDCD-F3B79858B565}"/>
              </a:ext>
            </a:extLst>
          </p:cNvPr>
          <p:cNvSpPr>
            <a:spLocks noChangeShapeType="1"/>
          </p:cNvSpPr>
          <p:nvPr/>
        </p:nvSpPr>
        <p:spPr bwMode="auto">
          <a:xfrm flipH="1">
            <a:off x="9011098" y="5049794"/>
            <a:ext cx="304800" cy="0"/>
          </a:xfrm>
          <a:prstGeom prst="line">
            <a:avLst/>
          </a:prstGeom>
          <a:noFill/>
          <a:ln w="28575">
            <a:solidFill>
              <a:schemeClr val="tx1"/>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nvGrpSpPr>
          <p:cNvPr id="62" name="Group 108">
            <a:extLst>
              <a:ext uri="{FF2B5EF4-FFF2-40B4-BE49-F238E27FC236}">
                <a16:creationId xmlns:a16="http://schemas.microsoft.com/office/drawing/2014/main" id="{48E34F01-C352-BEF0-A470-A75C5376677A}"/>
              </a:ext>
            </a:extLst>
          </p:cNvPr>
          <p:cNvGrpSpPr>
            <a:grpSpLocks/>
          </p:cNvGrpSpPr>
          <p:nvPr/>
        </p:nvGrpSpPr>
        <p:grpSpPr bwMode="auto">
          <a:xfrm>
            <a:off x="5297935" y="1293769"/>
            <a:ext cx="5792788" cy="2224087"/>
            <a:chOff x="1174" y="709"/>
            <a:chExt cx="3649" cy="1401"/>
          </a:xfrm>
        </p:grpSpPr>
        <p:sp>
          <p:nvSpPr>
            <p:cNvPr id="63" name="Text Box 3">
              <a:extLst>
                <a:ext uri="{FF2B5EF4-FFF2-40B4-BE49-F238E27FC236}">
                  <a16:creationId xmlns:a16="http://schemas.microsoft.com/office/drawing/2014/main" id="{50FD467D-DDA2-1E84-EDAB-B040BC6A149C}"/>
                </a:ext>
              </a:extLst>
            </p:cNvPr>
            <p:cNvSpPr txBox="1">
              <a:spLocks noChangeArrowheads="1"/>
            </p:cNvSpPr>
            <p:nvPr/>
          </p:nvSpPr>
          <p:spPr bwMode="auto">
            <a:xfrm>
              <a:off x="1216" y="1025"/>
              <a:ext cx="212"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r>
                <a:rPr lang="en-US" altLang="zh-CN" sz="2400">
                  <a:solidFill>
                    <a:srgbClr val="0033CC"/>
                  </a:solidFill>
                  <a:ea typeface="楷体_GB2312" pitchFamily="49" charset="-122"/>
                </a:rPr>
                <a:t>3</a:t>
              </a:r>
            </a:p>
          </p:txBody>
        </p:sp>
        <p:sp>
          <p:nvSpPr>
            <p:cNvPr id="64" name="Text Box 4">
              <a:extLst>
                <a:ext uri="{FF2B5EF4-FFF2-40B4-BE49-F238E27FC236}">
                  <a16:creationId xmlns:a16="http://schemas.microsoft.com/office/drawing/2014/main" id="{B25F4202-CCD1-0B07-7367-634F298CC277}"/>
                </a:ext>
              </a:extLst>
            </p:cNvPr>
            <p:cNvSpPr txBox="1">
              <a:spLocks noChangeArrowheads="1"/>
            </p:cNvSpPr>
            <p:nvPr/>
          </p:nvSpPr>
          <p:spPr bwMode="auto">
            <a:xfrm>
              <a:off x="1184" y="1673"/>
              <a:ext cx="276"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r>
                <a:rPr lang="en-US" altLang="zh-CN" sz="2400">
                  <a:solidFill>
                    <a:srgbClr val="0033CC"/>
                  </a:solidFill>
                  <a:ea typeface="楷体_GB2312" pitchFamily="49" charset="-122"/>
                </a:rPr>
                <a:t>-2</a:t>
              </a:r>
            </a:p>
          </p:txBody>
        </p:sp>
        <p:sp>
          <p:nvSpPr>
            <p:cNvPr id="65" name="Line 23">
              <a:extLst>
                <a:ext uri="{FF2B5EF4-FFF2-40B4-BE49-F238E27FC236}">
                  <a16:creationId xmlns:a16="http://schemas.microsoft.com/office/drawing/2014/main" id="{70D9FE4D-6E13-8CF5-D885-DE58960B9DC2}"/>
                </a:ext>
              </a:extLst>
            </p:cNvPr>
            <p:cNvSpPr>
              <a:spLocks noChangeShapeType="1"/>
            </p:cNvSpPr>
            <p:nvPr/>
          </p:nvSpPr>
          <p:spPr bwMode="auto">
            <a:xfrm>
              <a:off x="1540" y="1536"/>
              <a:ext cx="3071" cy="1"/>
            </a:xfrm>
            <a:prstGeom prst="line">
              <a:avLst/>
            </a:prstGeom>
            <a:noFill/>
            <a:ln w="28575">
              <a:solidFill>
                <a:schemeClr val="tx1"/>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66" name="Line 25">
              <a:extLst>
                <a:ext uri="{FF2B5EF4-FFF2-40B4-BE49-F238E27FC236}">
                  <a16:creationId xmlns:a16="http://schemas.microsoft.com/office/drawing/2014/main" id="{96D26AB5-A8B5-3734-0234-F459494D7EF4}"/>
                </a:ext>
              </a:extLst>
            </p:cNvPr>
            <p:cNvSpPr>
              <a:spLocks noChangeShapeType="1"/>
            </p:cNvSpPr>
            <p:nvPr/>
          </p:nvSpPr>
          <p:spPr bwMode="auto">
            <a:xfrm flipV="1">
              <a:off x="1540" y="880"/>
              <a:ext cx="0" cy="1230"/>
            </a:xfrm>
            <a:prstGeom prst="line">
              <a:avLst/>
            </a:prstGeom>
            <a:noFill/>
            <a:ln w="28575">
              <a:solidFill>
                <a:schemeClr val="tx1"/>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67" name="Line 26">
              <a:extLst>
                <a:ext uri="{FF2B5EF4-FFF2-40B4-BE49-F238E27FC236}">
                  <a16:creationId xmlns:a16="http://schemas.microsoft.com/office/drawing/2014/main" id="{EECD9438-7EC9-BC53-31D7-E0391CDDD4EC}"/>
                </a:ext>
              </a:extLst>
            </p:cNvPr>
            <p:cNvSpPr>
              <a:spLocks noChangeShapeType="1"/>
            </p:cNvSpPr>
            <p:nvPr/>
          </p:nvSpPr>
          <p:spPr bwMode="auto">
            <a:xfrm>
              <a:off x="1540" y="1798"/>
              <a:ext cx="677" cy="0"/>
            </a:xfrm>
            <a:prstGeom prst="line">
              <a:avLst/>
            </a:prstGeom>
            <a:noFill/>
            <a:ln w="381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68" name="Line 27">
              <a:extLst>
                <a:ext uri="{FF2B5EF4-FFF2-40B4-BE49-F238E27FC236}">
                  <a16:creationId xmlns:a16="http://schemas.microsoft.com/office/drawing/2014/main" id="{16B526E2-5E1A-CA3F-95FF-4D424C1F003F}"/>
                </a:ext>
              </a:extLst>
            </p:cNvPr>
            <p:cNvSpPr>
              <a:spLocks noChangeShapeType="1"/>
            </p:cNvSpPr>
            <p:nvPr/>
          </p:nvSpPr>
          <p:spPr bwMode="auto">
            <a:xfrm flipV="1">
              <a:off x="2212" y="1159"/>
              <a:ext cx="0" cy="655"/>
            </a:xfrm>
            <a:prstGeom prst="line">
              <a:avLst/>
            </a:prstGeom>
            <a:noFill/>
            <a:ln w="381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69" name="Line 28">
              <a:extLst>
                <a:ext uri="{FF2B5EF4-FFF2-40B4-BE49-F238E27FC236}">
                  <a16:creationId xmlns:a16="http://schemas.microsoft.com/office/drawing/2014/main" id="{BD4ED99B-4326-89A8-E7F3-6FA4F4E3B0C5}"/>
                </a:ext>
              </a:extLst>
            </p:cNvPr>
            <p:cNvSpPr>
              <a:spLocks noChangeShapeType="1"/>
            </p:cNvSpPr>
            <p:nvPr/>
          </p:nvSpPr>
          <p:spPr bwMode="auto">
            <a:xfrm flipV="1">
              <a:off x="2211" y="1163"/>
              <a:ext cx="1297" cy="0"/>
            </a:xfrm>
            <a:prstGeom prst="line">
              <a:avLst/>
            </a:prstGeom>
            <a:noFill/>
            <a:ln w="381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70" name="Line 29">
              <a:extLst>
                <a:ext uri="{FF2B5EF4-FFF2-40B4-BE49-F238E27FC236}">
                  <a16:creationId xmlns:a16="http://schemas.microsoft.com/office/drawing/2014/main" id="{1ED0FF5D-9A33-67BA-987B-17CCDEE3DDAD}"/>
                </a:ext>
              </a:extLst>
            </p:cNvPr>
            <p:cNvSpPr>
              <a:spLocks noChangeShapeType="1"/>
            </p:cNvSpPr>
            <p:nvPr/>
          </p:nvSpPr>
          <p:spPr bwMode="auto">
            <a:xfrm>
              <a:off x="3508" y="1161"/>
              <a:ext cx="0" cy="633"/>
            </a:xfrm>
            <a:prstGeom prst="line">
              <a:avLst/>
            </a:prstGeom>
            <a:noFill/>
            <a:ln w="381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71" name="Line 30">
              <a:extLst>
                <a:ext uri="{FF2B5EF4-FFF2-40B4-BE49-F238E27FC236}">
                  <a16:creationId xmlns:a16="http://schemas.microsoft.com/office/drawing/2014/main" id="{AD8F2E71-FCBA-D553-5D13-23D2AC901F1E}"/>
                </a:ext>
              </a:extLst>
            </p:cNvPr>
            <p:cNvSpPr>
              <a:spLocks noChangeShapeType="1"/>
            </p:cNvSpPr>
            <p:nvPr/>
          </p:nvSpPr>
          <p:spPr bwMode="auto">
            <a:xfrm>
              <a:off x="3508" y="1789"/>
              <a:ext cx="874" cy="1"/>
            </a:xfrm>
            <a:prstGeom prst="line">
              <a:avLst/>
            </a:prstGeom>
            <a:noFill/>
            <a:ln w="381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72" name="Text Box 31">
              <a:extLst>
                <a:ext uri="{FF2B5EF4-FFF2-40B4-BE49-F238E27FC236}">
                  <a16:creationId xmlns:a16="http://schemas.microsoft.com/office/drawing/2014/main" id="{C9CF9148-4512-386B-DDF7-BC20E87724AC}"/>
                </a:ext>
              </a:extLst>
            </p:cNvPr>
            <p:cNvSpPr txBox="1">
              <a:spLocks noChangeArrowheads="1"/>
            </p:cNvSpPr>
            <p:nvPr/>
          </p:nvSpPr>
          <p:spPr bwMode="auto">
            <a:xfrm>
              <a:off x="4645" y="1361"/>
              <a:ext cx="178"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kumimoji="0" lang="en-US" altLang="zh-CN" i="1">
                  <a:solidFill>
                    <a:srgbClr val="FF0066"/>
                  </a:solidFill>
                </a:rPr>
                <a:t>t</a:t>
              </a:r>
            </a:p>
          </p:txBody>
        </p:sp>
        <p:graphicFrame>
          <p:nvGraphicFramePr>
            <p:cNvPr id="73" name="Object 41">
              <a:extLst>
                <a:ext uri="{FF2B5EF4-FFF2-40B4-BE49-F238E27FC236}">
                  <a16:creationId xmlns:a16="http://schemas.microsoft.com/office/drawing/2014/main" id="{E3F6CDF1-6CA7-2A27-5BE9-C8C31DF41092}"/>
                </a:ext>
              </a:extLst>
            </p:cNvPr>
            <p:cNvGraphicFramePr>
              <a:graphicFrameLocks noChangeAspect="1"/>
            </p:cNvGraphicFramePr>
            <p:nvPr/>
          </p:nvGraphicFramePr>
          <p:xfrm>
            <a:off x="1174" y="709"/>
            <a:ext cx="571" cy="325"/>
          </p:xfrm>
          <a:graphic>
            <a:graphicData uri="http://schemas.openxmlformats.org/presentationml/2006/ole">
              <mc:AlternateContent xmlns:mc="http://schemas.openxmlformats.org/markup-compatibility/2006">
                <mc:Choice xmlns:v="urn:schemas-microsoft-com:vml" Requires="v">
                  <p:oleObj name="Equation" r:id="rId6" imgW="323949" imgH="161960" progId="Equation.3">
                    <p:embed/>
                  </p:oleObj>
                </mc:Choice>
                <mc:Fallback>
                  <p:oleObj name="Equation" r:id="rId6" imgW="323949" imgH="161960" progId="Equation.3">
                    <p:embed/>
                    <p:pic>
                      <p:nvPicPr>
                        <p:cNvPr id="73" name="Object 41">
                          <a:extLst>
                            <a:ext uri="{FF2B5EF4-FFF2-40B4-BE49-F238E27FC236}">
                              <a16:creationId xmlns:a16="http://schemas.microsoft.com/office/drawing/2014/main" id="{E3F6CDF1-6CA7-2A27-5BE9-C8C31DF41092}"/>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1174" y="709"/>
                          <a:ext cx="571" cy="32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74" name="Text Box 44">
              <a:extLst>
                <a:ext uri="{FF2B5EF4-FFF2-40B4-BE49-F238E27FC236}">
                  <a16:creationId xmlns:a16="http://schemas.microsoft.com/office/drawing/2014/main" id="{C8DEDCCB-2019-0F50-5B8E-14A60B4C514A}"/>
                </a:ext>
              </a:extLst>
            </p:cNvPr>
            <p:cNvSpPr txBox="1">
              <a:spLocks noChangeArrowheads="1"/>
            </p:cNvSpPr>
            <p:nvPr/>
          </p:nvSpPr>
          <p:spPr bwMode="auto">
            <a:xfrm>
              <a:off x="1216" y="1370"/>
              <a:ext cx="212"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400"/>
                <a:t>0</a:t>
              </a:r>
            </a:p>
          </p:txBody>
        </p:sp>
        <p:sp>
          <p:nvSpPr>
            <p:cNvPr id="75" name="Line 47">
              <a:extLst>
                <a:ext uri="{FF2B5EF4-FFF2-40B4-BE49-F238E27FC236}">
                  <a16:creationId xmlns:a16="http://schemas.microsoft.com/office/drawing/2014/main" id="{0A7F3435-0460-137A-545D-C40B3B6D9E77}"/>
                </a:ext>
              </a:extLst>
            </p:cNvPr>
            <p:cNvSpPr>
              <a:spLocks noChangeShapeType="1"/>
            </p:cNvSpPr>
            <p:nvPr/>
          </p:nvSpPr>
          <p:spPr bwMode="auto">
            <a:xfrm>
              <a:off x="1539" y="1170"/>
              <a:ext cx="657" cy="0"/>
            </a:xfrm>
            <a:prstGeom prst="line">
              <a:avLst/>
            </a:prstGeom>
            <a:noFill/>
            <a:ln w="2857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grpSp>
        <p:nvGrpSpPr>
          <p:cNvPr id="76" name="Group 109">
            <a:extLst>
              <a:ext uri="{FF2B5EF4-FFF2-40B4-BE49-F238E27FC236}">
                <a16:creationId xmlns:a16="http://schemas.microsoft.com/office/drawing/2014/main" id="{9848DEB6-E12D-8709-B3FC-2015CBAA4CCB}"/>
              </a:ext>
            </a:extLst>
          </p:cNvPr>
          <p:cNvGrpSpPr>
            <a:grpSpLocks/>
          </p:cNvGrpSpPr>
          <p:nvPr/>
        </p:nvGrpSpPr>
        <p:grpSpPr bwMode="auto">
          <a:xfrm>
            <a:off x="4924873" y="3317831"/>
            <a:ext cx="6219825" cy="1765300"/>
            <a:chOff x="933" y="2019"/>
            <a:chExt cx="3918" cy="1112"/>
          </a:xfrm>
        </p:grpSpPr>
        <p:sp>
          <p:nvSpPr>
            <p:cNvPr id="77" name="Text Box 5">
              <a:extLst>
                <a:ext uri="{FF2B5EF4-FFF2-40B4-BE49-F238E27FC236}">
                  <a16:creationId xmlns:a16="http://schemas.microsoft.com/office/drawing/2014/main" id="{33A01C1D-307A-C5BE-7BDE-F24E163CA1DC}"/>
                </a:ext>
              </a:extLst>
            </p:cNvPr>
            <p:cNvSpPr txBox="1">
              <a:spLocks noChangeArrowheads="1"/>
            </p:cNvSpPr>
            <p:nvPr/>
          </p:nvSpPr>
          <p:spPr bwMode="auto">
            <a:xfrm>
              <a:off x="933" y="2285"/>
              <a:ext cx="594"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r>
                <a:rPr lang="en-US" altLang="zh-CN" sz="2400">
                  <a:solidFill>
                    <a:srgbClr val="0033CC"/>
                  </a:solidFill>
                  <a:ea typeface="楷体_GB2312" pitchFamily="49" charset="-122"/>
                </a:rPr>
                <a:t>0.9</a:t>
              </a:r>
              <a:r>
                <a:rPr lang="en-US" altLang="zh-CN" sz="2400" i="1">
                  <a:solidFill>
                    <a:srgbClr val="0033CC"/>
                  </a:solidFill>
                  <a:ea typeface="楷体_GB2312" pitchFamily="49" charset="-122"/>
                </a:rPr>
                <a:t>I</a:t>
              </a:r>
              <a:r>
                <a:rPr lang="en-US" altLang="zh-CN" sz="2400" baseline="-25000">
                  <a:solidFill>
                    <a:srgbClr val="0033CC"/>
                  </a:solidFill>
                  <a:ea typeface="楷体_GB2312" pitchFamily="49" charset="-122"/>
                </a:rPr>
                <a:t>CS</a:t>
              </a:r>
            </a:p>
          </p:txBody>
        </p:sp>
        <p:sp>
          <p:nvSpPr>
            <p:cNvPr id="78" name="Text Box 6">
              <a:extLst>
                <a:ext uri="{FF2B5EF4-FFF2-40B4-BE49-F238E27FC236}">
                  <a16:creationId xmlns:a16="http://schemas.microsoft.com/office/drawing/2014/main" id="{B40FFE88-DE34-723C-7BBC-6A118F53D5DF}"/>
                </a:ext>
              </a:extLst>
            </p:cNvPr>
            <p:cNvSpPr txBox="1">
              <a:spLocks noChangeArrowheads="1"/>
            </p:cNvSpPr>
            <p:nvPr/>
          </p:nvSpPr>
          <p:spPr bwMode="auto">
            <a:xfrm>
              <a:off x="933" y="2573"/>
              <a:ext cx="594"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r>
                <a:rPr lang="en-US" altLang="zh-CN" sz="2400">
                  <a:solidFill>
                    <a:srgbClr val="0033CC"/>
                  </a:solidFill>
                  <a:ea typeface="楷体_GB2312" pitchFamily="49" charset="-122"/>
                </a:rPr>
                <a:t>0.1</a:t>
              </a:r>
              <a:r>
                <a:rPr lang="en-US" altLang="zh-CN" sz="2400" i="1">
                  <a:solidFill>
                    <a:srgbClr val="0033CC"/>
                  </a:solidFill>
                  <a:ea typeface="楷体_GB2312" pitchFamily="49" charset="-122"/>
                </a:rPr>
                <a:t>I</a:t>
              </a:r>
              <a:r>
                <a:rPr lang="en-US" altLang="zh-CN" sz="2400" baseline="-25000">
                  <a:solidFill>
                    <a:srgbClr val="0033CC"/>
                  </a:solidFill>
                  <a:ea typeface="楷体_GB2312" pitchFamily="49" charset="-122"/>
                </a:rPr>
                <a:t>CS</a:t>
              </a:r>
            </a:p>
          </p:txBody>
        </p:sp>
        <p:sp>
          <p:nvSpPr>
            <p:cNvPr id="79" name="Line 32">
              <a:extLst>
                <a:ext uri="{FF2B5EF4-FFF2-40B4-BE49-F238E27FC236}">
                  <a16:creationId xmlns:a16="http://schemas.microsoft.com/office/drawing/2014/main" id="{C56A8F04-21D5-2E6A-B868-A83EDCD4AC82}"/>
                </a:ext>
              </a:extLst>
            </p:cNvPr>
            <p:cNvSpPr>
              <a:spLocks noChangeShapeType="1"/>
            </p:cNvSpPr>
            <p:nvPr/>
          </p:nvSpPr>
          <p:spPr bwMode="auto">
            <a:xfrm flipH="1" flipV="1">
              <a:off x="1540" y="2228"/>
              <a:ext cx="1" cy="613"/>
            </a:xfrm>
            <a:prstGeom prst="line">
              <a:avLst/>
            </a:prstGeom>
            <a:noFill/>
            <a:ln w="28575">
              <a:solidFill>
                <a:schemeClr val="tx1"/>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80" name="Line 33">
              <a:extLst>
                <a:ext uri="{FF2B5EF4-FFF2-40B4-BE49-F238E27FC236}">
                  <a16:creationId xmlns:a16="http://schemas.microsoft.com/office/drawing/2014/main" id="{55FA05C6-967F-D0E9-B4A1-B77EFD284C57}"/>
                </a:ext>
              </a:extLst>
            </p:cNvPr>
            <p:cNvSpPr>
              <a:spLocks noChangeShapeType="1"/>
            </p:cNvSpPr>
            <p:nvPr/>
          </p:nvSpPr>
          <p:spPr bwMode="auto">
            <a:xfrm>
              <a:off x="1541" y="2835"/>
              <a:ext cx="3076" cy="1"/>
            </a:xfrm>
            <a:prstGeom prst="line">
              <a:avLst/>
            </a:prstGeom>
            <a:noFill/>
            <a:ln w="28575">
              <a:solidFill>
                <a:schemeClr val="tx1"/>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81" name="Line 34">
              <a:extLst>
                <a:ext uri="{FF2B5EF4-FFF2-40B4-BE49-F238E27FC236}">
                  <a16:creationId xmlns:a16="http://schemas.microsoft.com/office/drawing/2014/main" id="{6CE13D6C-E39D-C1A5-5EB1-D6D1DFD74C32}"/>
                </a:ext>
              </a:extLst>
            </p:cNvPr>
            <p:cNvSpPr>
              <a:spLocks noChangeShapeType="1"/>
            </p:cNvSpPr>
            <p:nvPr/>
          </p:nvSpPr>
          <p:spPr bwMode="auto">
            <a:xfrm>
              <a:off x="1549" y="2826"/>
              <a:ext cx="701" cy="0"/>
            </a:xfrm>
            <a:prstGeom prst="line">
              <a:avLst/>
            </a:prstGeom>
            <a:noFill/>
            <a:ln w="381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82" name="Line 36">
              <a:extLst>
                <a:ext uri="{FF2B5EF4-FFF2-40B4-BE49-F238E27FC236}">
                  <a16:creationId xmlns:a16="http://schemas.microsoft.com/office/drawing/2014/main" id="{796CCE71-F23A-020E-F925-7366DC144671}"/>
                </a:ext>
              </a:extLst>
            </p:cNvPr>
            <p:cNvSpPr>
              <a:spLocks noChangeShapeType="1"/>
            </p:cNvSpPr>
            <p:nvPr/>
          </p:nvSpPr>
          <p:spPr bwMode="auto">
            <a:xfrm flipH="1">
              <a:off x="2647" y="2419"/>
              <a:ext cx="1146" cy="2"/>
            </a:xfrm>
            <a:prstGeom prst="line">
              <a:avLst/>
            </a:prstGeom>
            <a:noFill/>
            <a:ln w="381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aphicFrame>
          <p:nvGraphicFramePr>
            <p:cNvPr id="83" name="Object 42">
              <a:extLst>
                <a:ext uri="{FF2B5EF4-FFF2-40B4-BE49-F238E27FC236}">
                  <a16:creationId xmlns:a16="http://schemas.microsoft.com/office/drawing/2014/main" id="{261055CF-857E-808C-CC04-AD9370B61A93}"/>
                </a:ext>
              </a:extLst>
            </p:cNvPr>
            <p:cNvGraphicFramePr>
              <a:graphicFrameLocks noChangeAspect="1"/>
            </p:cNvGraphicFramePr>
            <p:nvPr/>
          </p:nvGraphicFramePr>
          <p:xfrm>
            <a:off x="1271" y="2019"/>
            <a:ext cx="229" cy="345"/>
          </p:xfrm>
          <a:graphic>
            <a:graphicData uri="http://schemas.openxmlformats.org/presentationml/2006/ole">
              <mc:AlternateContent xmlns:mc="http://schemas.openxmlformats.org/markup-compatibility/2006">
                <mc:Choice xmlns:v="urn:schemas-microsoft-com:vml" Requires="v">
                  <p:oleObj name="Equation" r:id="rId8" imgW="95375" imgH="171408" progId="Equation.3">
                    <p:embed/>
                  </p:oleObj>
                </mc:Choice>
                <mc:Fallback>
                  <p:oleObj name="Equation" r:id="rId8" imgW="95375" imgH="171408" progId="Equation.3">
                    <p:embed/>
                    <p:pic>
                      <p:nvPicPr>
                        <p:cNvPr id="83" name="Object 42">
                          <a:extLst>
                            <a:ext uri="{FF2B5EF4-FFF2-40B4-BE49-F238E27FC236}">
                              <a16:creationId xmlns:a16="http://schemas.microsoft.com/office/drawing/2014/main" id="{261055CF-857E-808C-CC04-AD9370B61A93}"/>
                            </a:ext>
                          </a:extLst>
                        </p:cNvPr>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1271" y="2019"/>
                          <a:ext cx="229" cy="34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84" name="Text Box 43">
              <a:extLst>
                <a:ext uri="{FF2B5EF4-FFF2-40B4-BE49-F238E27FC236}">
                  <a16:creationId xmlns:a16="http://schemas.microsoft.com/office/drawing/2014/main" id="{68059905-ED74-867C-3F96-56EFA3900174}"/>
                </a:ext>
              </a:extLst>
            </p:cNvPr>
            <p:cNvSpPr txBox="1">
              <a:spLocks noChangeArrowheads="1"/>
            </p:cNvSpPr>
            <p:nvPr/>
          </p:nvSpPr>
          <p:spPr bwMode="auto">
            <a:xfrm>
              <a:off x="4673" y="2660"/>
              <a:ext cx="178"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kumimoji="0" lang="en-US" altLang="zh-CN" i="1">
                  <a:solidFill>
                    <a:srgbClr val="FF0066"/>
                  </a:solidFill>
                </a:rPr>
                <a:t>t</a:t>
              </a:r>
            </a:p>
          </p:txBody>
        </p:sp>
        <p:sp>
          <p:nvSpPr>
            <p:cNvPr id="85" name="Text Box 45">
              <a:extLst>
                <a:ext uri="{FF2B5EF4-FFF2-40B4-BE49-F238E27FC236}">
                  <a16:creationId xmlns:a16="http://schemas.microsoft.com/office/drawing/2014/main" id="{33562B17-A30D-3EA1-12D6-FEBD306A4EE3}"/>
                </a:ext>
              </a:extLst>
            </p:cNvPr>
            <p:cNvSpPr txBox="1">
              <a:spLocks noChangeArrowheads="1"/>
            </p:cNvSpPr>
            <p:nvPr/>
          </p:nvSpPr>
          <p:spPr bwMode="auto">
            <a:xfrm>
              <a:off x="1343" y="2843"/>
              <a:ext cx="212"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400"/>
                <a:t>0</a:t>
              </a:r>
            </a:p>
          </p:txBody>
        </p:sp>
        <p:sp>
          <p:nvSpPr>
            <p:cNvPr id="86" name="Line 48">
              <a:extLst>
                <a:ext uri="{FF2B5EF4-FFF2-40B4-BE49-F238E27FC236}">
                  <a16:creationId xmlns:a16="http://schemas.microsoft.com/office/drawing/2014/main" id="{C72B15FB-FD36-1C87-1031-B67E56C02A25}"/>
                </a:ext>
              </a:extLst>
            </p:cNvPr>
            <p:cNvSpPr>
              <a:spLocks noChangeShapeType="1"/>
            </p:cNvSpPr>
            <p:nvPr/>
          </p:nvSpPr>
          <p:spPr bwMode="auto">
            <a:xfrm>
              <a:off x="1554" y="2490"/>
              <a:ext cx="2628" cy="0"/>
            </a:xfrm>
            <a:prstGeom prst="line">
              <a:avLst/>
            </a:prstGeom>
            <a:noFill/>
            <a:ln w="2857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87" name="Arc 51">
              <a:extLst>
                <a:ext uri="{FF2B5EF4-FFF2-40B4-BE49-F238E27FC236}">
                  <a16:creationId xmlns:a16="http://schemas.microsoft.com/office/drawing/2014/main" id="{1C887766-03AF-314D-C250-0E9160982DD9}"/>
                </a:ext>
              </a:extLst>
            </p:cNvPr>
            <p:cNvSpPr>
              <a:spLocks/>
            </p:cNvSpPr>
            <p:nvPr/>
          </p:nvSpPr>
          <p:spPr bwMode="auto">
            <a:xfrm>
              <a:off x="3785" y="2420"/>
              <a:ext cx="241" cy="279"/>
            </a:xfrm>
            <a:custGeom>
              <a:avLst/>
              <a:gdLst>
                <a:gd name="T0" fmla="*/ 0 w 21388"/>
                <a:gd name="T1" fmla="*/ 0 h 21600"/>
                <a:gd name="T2" fmla="*/ 0 w 21388"/>
                <a:gd name="T3" fmla="*/ 0 h 21600"/>
                <a:gd name="T4" fmla="*/ 0 w 21388"/>
                <a:gd name="T5" fmla="*/ 0 h 21600"/>
                <a:gd name="T6" fmla="*/ 0 60000 65536"/>
                <a:gd name="T7" fmla="*/ 0 60000 65536"/>
                <a:gd name="T8" fmla="*/ 0 60000 65536"/>
              </a:gdLst>
              <a:ahLst/>
              <a:cxnLst>
                <a:cxn ang="T6">
                  <a:pos x="T0" y="T1"/>
                </a:cxn>
                <a:cxn ang="T7">
                  <a:pos x="T2" y="T3"/>
                </a:cxn>
                <a:cxn ang="T8">
                  <a:pos x="T4" y="T5"/>
                </a:cxn>
              </a:cxnLst>
              <a:rect l="0" t="0" r="r" b="b"/>
              <a:pathLst>
                <a:path w="21388" h="21600" fill="none" extrusionOk="0">
                  <a:moveTo>
                    <a:pt x="0" y="0"/>
                  </a:moveTo>
                  <a:cubicBezTo>
                    <a:pt x="10763" y="0"/>
                    <a:pt x="19884" y="7924"/>
                    <a:pt x="21388" y="18581"/>
                  </a:cubicBezTo>
                </a:path>
                <a:path w="21388" h="21600" stroke="0" extrusionOk="0">
                  <a:moveTo>
                    <a:pt x="0" y="0"/>
                  </a:moveTo>
                  <a:cubicBezTo>
                    <a:pt x="10763" y="0"/>
                    <a:pt x="19884" y="7924"/>
                    <a:pt x="21388" y="18581"/>
                  </a:cubicBezTo>
                  <a:lnTo>
                    <a:pt x="0" y="21600"/>
                  </a:lnTo>
                  <a:lnTo>
                    <a:pt x="0" y="0"/>
                  </a:lnTo>
                  <a:close/>
                </a:path>
              </a:pathLst>
            </a:custGeom>
            <a:noFill/>
            <a:ln w="38100">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88" name="Arc 56">
              <a:extLst>
                <a:ext uri="{FF2B5EF4-FFF2-40B4-BE49-F238E27FC236}">
                  <a16:creationId xmlns:a16="http://schemas.microsoft.com/office/drawing/2014/main" id="{32DC763F-3D56-48B0-9EB2-14E3CC120D62}"/>
                </a:ext>
              </a:extLst>
            </p:cNvPr>
            <p:cNvSpPr>
              <a:spLocks/>
            </p:cNvSpPr>
            <p:nvPr/>
          </p:nvSpPr>
          <p:spPr bwMode="auto">
            <a:xfrm rot="5287131" flipV="1">
              <a:off x="4060" y="2735"/>
              <a:ext cx="74" cy="96"/>
            </a:xfrm>
            <a:custGeom>
              <a:avLst/>
              <a:gdLst>
                <a:gd name="T0" fmla="*/ 0 w 21600"/>
                <a:gd name="T1" fmla="*/ 0 h 21600"/>
                <a:gd name="T2" fmla="*/ 0 w 21600"/>
                <a:gd name="T3" fmla="*/ 0 h 21600"/>
                <a:gd name="T4" fmla="*/ 0 w 21600"/>
                <a:gd name="T5" fmla="*/ 0 h 21600"/>
                <a:gd name="T6" fmla="*/ 0 60000 65536"/>
                <a:gd name="T7" fmla="*/ 0 60000 65536"/>
                <a:gd name="T8" fmla="*/ 0 60000 65536"/>
              </a:gdLst>
              <a:ahLst/>
              <a:cxnLst>
                <a:cxn ang="T6">
                  <a:pos x="T0" y="T1"/>
                </a:cxn>
                <a:cxn ang="T7">
                  <a:pos x="T2" y="T3"/>
                </a:cxn>
                <a:cxn ang="T8">
                  <a:pos x="T4" y="T5"/>
                </a:cxn>
              </a:cxnLst>
              <a:rect l="0" t="0" r="r" b="b"/>
              <a:pathLst>
                <a:path w="21600" h="21600" fill="none" extrusionOk="0">
                  <a:moveTo>
                    <a:pt x="0" y="0"/>
                  </a:moveTo>
                  <a:cubicBezTo>
                    <a:pt x="11929" y="0"/>
                    <a:pt x="21600" y="9670"/>
                    <a:pt x="21600" y="21600"/>
                  </a:cubicBezTo>
                </a:path>
                <a:path w="21600" h="21600" stroke="0" extrusionOk="0">
                  <a:moveTo>
                    <a:pt x="0" y="0"/>
                  </a:moveTo>
                  <a:cubicBezTo>
                    <a:pt x="11929" y="0"/>
                    <a:pt x="21600" y="9670"/>
                    <a:pt x="21600" y="21600"/>
                  </a:cubicBezTo>
                  <a:lnTo>
                    <a:pt x="0" y="21600"/>
                  </a:lnTo>
                  <a:lnTo>
                    <a:pt x="0" y="0"/>
                  </a:lnTo>
                  <a:close/>
                </a:path>
              </a:pathLst>
            </a:custGeom>
            <a:noFill/>
            <a:ln w="38100">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eaVert" wrap="none" anchor="ctr"/>
            <a:lstStyle/>
            <a:p>
              <a:endParaRPr lang="zh-CN" altLang="en-US"/>
            </a:p>
          </p:txBody>
        </p:sp>
        <p:sp>
          <p:nvSpPr>
            <p:cNvPr id="89" name="Line 57">
              <a:extLst>
                <a:ext uri="{FF2B5EF4-FFF2-40B4-BE49-F238E27FC236}">
                  <a16:creationId xmlns:a16="http://schemas.microsoft.com/office/drawing/2014/main" id="{9243802D-F2FE-E85E-2D50-065738A1AC1F}"/>
                </a:ext>
              </a:extLst>
            </p:cNvPr>
            <p:cNvSpPr>
              <a:spLocks noChangeShapeType="1"/>
            </p:cNvSpPr>
            <p:nvPr/>
          </p:nvSpPr>
          <p:spPr bwMode="auto">
            <a:xfrm>
              <a:off x="4025" y="2652"/>
              <a:ext cx="24" cy="100"/>
            </a:xfrm>
            <a:prstGeom prst="line">
              <a:avLst/>
            </a:prstGeom>
            <a:noFill/>
            <a:ln w="381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90" name="Line 58">
              <a:extLst>
                <a:ext uri="{FF2B5EF4-FFF2-40B4-BE49-F238E27FC236}">
                  <a16:creationId xmlns:a16="http://schemas.microsoft.com/office/drawing/2014/main" id="{5A9C3359-2225-0441-D4F4-07B60F09B9E0}"/>
                </a:ext>
              </a:extLst>
            </p:cNvPr>
            <p:cNvSpPr>
              <a:spLocks noChangeShapeType="1"/>
            </p:cNvSpPr>
            <p:nvPr/>
          </p:nvSpPr>
          <p:spPr bwMode="auto">
            <a:xfrm>
              <a:off x="4142" y="2819"/>
              <a:ext cx="330" cy="0"/>
            </a:xfrm>
            <a:prstGeom prst="line">
              <a:avLst/>
            </a:prstGeom>
            <a:noFill/>
            <a:ln w="381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91" name="Freeform 61">
              <a:extLst>
                <a:ext uri="{FF2B5EF4-FFF2-40B4-BE49-F238E27FC236}">
                  <a16:creationId xmlns:a16="http://schemas.microsoft.com/office/drawing/2014/main" id="{C5033ECA-534D-F9D4-5E77-04575867CA20}"/>
                </a:ext>
              </a:extLst>
            </p:cNvPr>
            <p:cNvSpPr>
              <a:spLocks/>
            </p:cNvSpPr>
            <p:nvPr/>
          </p:nvSpPr>
          <p:spPr bwMode="auto">
            <a:xfrm>
              <a:off x="2288" y="2419"/>
              <a:ext cx="381" cy="357"/>
            </a:xfrm>
            <a:custGeom>
              <a:avLst/>
              <a:gdLst>
                <a:gd name="T0" fmla="*/ 418 w 374"/>
                <a:gd name="T1" fmla="*/ 0 h 328"/>
                <a:gd name="T2" fmla="*/ 191 w 374"/>
                <a:gd name="T3" fmla="*/ 52 h 328"/>
                <a:gd name="T4" fmla="*/ 58 w 374"/>
                <a:gd name="T5" fmla="*/ 237 h 328"/>
                <a:gd name="T6" fmla="*/ 0 w 374"/>
                <a:gd name="T7" fmla="*/ 545 h 32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74" h="328">
                  <a:moveTo>
                    <a:pt x="374" y="0"/>
                  </a:moveTo>
                  <a:cubicBezTo>
                    <a:pt x="340" y="5"/>
                    <a:pt x="226" y="7"/>
                    <a:pt x="172" y="31"/>
                  </a:cubicBezTo>
                  <a:cubicBezTo>
                    <a:pt x="118" y="55"/>
                    <a:pt x="81" y="92"/>
                    <a:pt x="52" y="142"/>
                  </a:cubicBezTo>
                  <a:cubicBezTo>
                    <a:pt x="23" y="192"/>
                    <a:pt x="11" y="289"/>
                    <a:pt x="0" y="328"/>
                  </a:cubicBezTo>
                </a:path>
              </a:pathLst>
            </a:custGeom>
            <a:noFill/>
            <a:ln w="38100" cmpd="sng">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92" name="Freeform 62">
              <a:extLst>
                <a:ext uri="{FF2B5EF4-FFF2-40B4-BE49-F238E27FC236}">
                  <a16:creationId xmlns:a16="http://schemas.microsoft.com/office/drawing/2014/main" id="{CE241CE3-DB80-AABC-DE28-B345046089CA}"/>
                </a:ext>
              </a:extLst>
            </p:cNvPr>
            <p:cNvSpPr>
              <a:spLocks/>
            </p:cNvSpPr>
            <p:nvPr/>
          </p:nvSpPr>
          <p:spPr bwMode="auto">
            <a:xfrm>
              <a:off x="2237" y="2774"/>
              <a:ext cx="50" cy="51"/>
            </a:xfrm>
            <a:custGeom>
              <a:avLst/>
              <a:gdLst>
                <a:gd name="T0" fmla="*/ 0 w 50"/>
                <a:gd name="T1" fmla="*/ 51 h 51"/>
                <a:gd name="T2" fmla="*/ 41 w 50"/>
                <a:gd name="T3" fmla="*/ 29 h 51"/>
                <a:gd name="T4" fmla="*/ 50 w 50"/>
                <a:gd name="T5" fmla="*/ 0 h 51"/>
                <a:gd name="T6" fmla="*/ 0 60000 65536"/>
                <a:gd name="T7" fmla="*/ 0 60000 65536"/>
                <a:gd name="T8" fmla="*/ 0 60000 65536"/>
              </a:gdLst>
              <a:ahLst/>
              <a:cxnLst>
                <a:cxn ang="T6">
                  <a:pos x="T0" y="T1"/>
                </a:cxn>
                <a:cxn ang="T7">
                  <a:pos x="T2" y="T3"/>
                </a:cxn>
                <a:cxn ang="T8">
                  <a:pos x="T4" y="T5"/>
                </a:cxn>
              </a:cxnLst>
              <a:rect l="0" t="0" r="r" b="b"/>
              <a:pathLst>
                <a:path w="50" h="51">
                  <a:moveTo>
                    <a:pt x="0" y="51"/>
                  </a:moveTo>
                  <a:cubicBezTo>
                    <a:pt x="7" y="47"/>
                    <a:pt x="33" y="38"/>
                    <a:pt x="41" y="29"/>
                  </a:cubicBezTo>
                  <a:cubicBezTo>
                    <a:pt x="49" y="20"/>
                    <a:pt x="48" y="6"/>
                    <a:pt x="50" y="0"/>
                  </a:cubicBezTo>
                </a:path>
              </a:pathLst>
            </a:custGeom>
            <a:noFill/>
            <a:ln w="38100" cmpd="sng">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93" name="Line 64">
              <a:extLst>
                <a:ext uri="{FF2B5EF4-FFF2-40B4-BE49-F238E27FC236}">
                  <a16:creationId xmlns:a16="http://schemas.microsoft.com/office/drawing/2014/main" id="{A94B1B60-ED10-122D-7BA0-244EF47D2067}"/>
                </a:ext>
              </a:extLst>
            </p:cNvPr>
            <p:cNvSpPr>
              <a:spLocks noChangeShapeType="1"/>
            </p:cNvSpPr>
            <p:nvPr/>
          </p:nvSpPr>
          <p:spPr bwMode="auto">
            <a:xfrm>
              <a:off x="1551" y="2757"/>
              <a:ext cx="2628" cy="0"/>
            </a:xfrm>
            <a:prstGeom prst="line">
              <a:avLst/>
            </a:prstGeom>
            <a:noFill/>
            <a:ln w="2857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graphicFrame>
        <p:nvGraphicFramePr>
          <p:cNvPr id="94" name="Object 83">
            <a:extLst>
              <a:ext uri="{FF2B5EF4-FFF2-40B4-BE49-F238E27FC236}">
                <a16:creationId xmlns:a16="http://schemas.microsoft.com/office/drawing/2014/main" id="{48D8C5C8-9FE0-DF11-8BD1-600050929037}"/>
              </a:ext>
            </a:extLst>
          </p:cNvPr>
          <p:cNvGraphicFramePr>
            <a:graphicFrameLocks noChangeAspect="1"/>
          </p:cNvGraphicFramePr>
          <p:nvPr>
            <p:extLst>
              <p:ext uri="{D42A27DB-BD31-4B8C-83A1-F6EECF244321}">
                <p14:modId xmlns:p14="http://schemas.microsoft.com/office/powerpoint/2010/main" val="241211087"/>
              </p:ext>
            </p:extLst>
          </p:nvPr>
        </p:nvGraphicFramePr>
        <p:xfrm>
          <a:off x="5394773" y="5114881"/>
          <a:ext cx="958850" cy="527050"/>
        </p:xfrm>
        <a:graphic>
          <a:graphicData uri="http://schemas.openxmlformats.org/presentationml/2006/ole">
            <mc:AlternateContent xmlns:mc="http://schemas.openxmlformats.org/markup-compatibility/2006">
              <mc:Choice xmlns:v="urn:schemas-microsoft-com:vml" Requires="v">
                <p:oleObj name="Equation" r:id="rId10" imgW="362045" imgH="171408" progId="Equation.3">
                  <p:embed/>
                </p:oleObj>
              </mc:Choice>
              <mc:Fallback>
                <p:oleObj name="Equation" r:id="rId10" imgW="362045" imgH="171408" progId="Equation.3">
                  <p:embed/>
                  <p:pic>
                    <p:nvPicPr>
                      <p:cNvPr id="94" name="Object 83">
                        <a:extLst>
                          <a:ext uri="{FF2B5EF4-FFF2-40B4-BE49-F238E27FC236}">
                            <a16:creationId xmlns:a16="http://schemas.microsoft.com/office/drawing/2014/main" id="{48D8C5C8-9FE0-DF11-8BD1-600050929037}"/>
                          </a:ext>
                        </a:extLst>
                      </p:cNvPr>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5394773" y="5114881"/>
                        <a:ext cx="958850" cy="5270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p:nvGrpSpPr>
          <p:cNvPr id="96" name="Group 107">
            <a:extLst>
              <a:ext uri="{FF2B5EF4-FFF2-40B4-BE49-F238E27FC236}">
                <a16:creationId xmlns:a16="http://schemas.microsoft.com/office/drawing/2014/main" id="{2AC95C2D-E3CF-B7CF-473D-7D6F476ACF34}"/>
              </a:ext>
            </a:extLst>
          </p:cNvPr>
          <p:cNvGrpSpPr>
            <a:grpSpLocks/>
          </p:cNvGrpSpPr>
          <p:nvPr/>
        </p:nvGrpSpPr>
        <p:grpSpPr bwMode="auto">
          <a:xfrm>
            <a:off x="5132835" y="5429206"/>
            <a:ext cx="6011863" cy="1347788"/>
            <a:chOff x="1070" y="3314"/>
            <a:chExt cx="3787" cy="849"/>
          </a:xfrm>
        </p:grpSpPr>
        <p:sp>
          <p:nvSpPr>
            <p:cNvPr id="97" name="Text Box 9">
              <a:extLst>
                <a:ext uri="{FF2B5EF4-FFF2-40B4-BE49-F238E27FC236}">
                  <a16:creationId xmlns:a16="http://schemas.microsoft.com/office/drawing/2014/main" id="{225EE6EA-BEF7-EDA7-D0B4-C2B87C2D3653}"/>
                </a:ext>
              </a:extLst>
            </p:cNvPr>
            <p:cNvSpPr txBox="1">
              <a:spLocks noChangeArrowheads="1"/>
            </p:cNvSpPr>
            <p:nvPr/>
          </p:nvSpPr>
          <p:spPr bwMode="auto">
            <a:xfrm>
              <a:off x="1093" y="3362"/>
              <a:ext cx="310" cy="29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r>
                <a:rPr lang="en-US" altLang="zh-CN" sz="2400" dirty="0">
                  <a:solidFill>
                    <a:srgbClr val="0033CC"/>
                  </a:solidFill>
                  <a:ea typeface="楷体_GB2312" pitchFamily="49" charset="-122"/>
                </a:rPr>
                <a:t>12</a:t>
              </a:r>
            </a:p>
          </p:txBody>
        </p:sp>
        <p:sp>
          <p:nvSpPr>
            <p:cNvPr id="98" name="Text Box 10">
              <a:extLst>
                <a:ext uri="{FF2B5EF4-FFF2-40B4-BE49-F238E27FC236}">
                  <a16:creationId xmlns:a16="http://schemas.microsoft.com/office/drawing/2014/main" id="{73B1965F-46D0-DF83-89F7-00E61A7127F2}"/>
                </a:ext>
              </a:extLst>
            </p:cNvPr>
            <p:cNvSpPr txBox="1">
              <a:spLocks noChangeArrowheads="1"/>
            </p:cNvSpPr>
            <p:nvPr/>
          </p:nvSpPr>
          <p:spPr bwMode="auto">
            <a:xfrm>
              <a:off x="1070" y="3680"/>
              <a:ext cx="356"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r>
                <a:rPr lang="en-US" altLang="zh-CN" sz="2400">
                  <a:solidFill>
                    <a:srgbClr val="0033CC"/>
                  </a:solidFill>
                  <a:ea typeface="楷体_GB2312" pitchFamily="49" charset="-122"/>
                </a:rPr>
                <a:t>0.3</a:t>
              </a:r>
            </a:p>
          </p:txBody>
        </p:sp>
        <p:sp>
          <p:nvSpPr>
            <p:cNvPr id="99" name="Line 79">
              <a:extLst>
                <a:ext uri="{FF2B5EF4-FFF2-40B4-BE49-F238E27FC236}">
                  <a16:creationId xmlns:a16="http://schemas.microsoft.com/office/drawing/2014/main" id="{EA647F1A-A71D-AAF3-D34B-4C4A2C4227ED}"/>
                </a:ext>
              </a:extLst>
            </p:cNvPr>
            <p:cNvSpPr>
              <a:spLocks noChangeShapeType="1"/>
            </p:cNvSpPr>
            <p:nvPr/>
          </p:nvSpPr>
          <p:spPr bwMode="auto">
            <a:xfrm flipV="1">
              <a:off x="1545" y="3314"/>
              <a:ext cx="1" cy="614"/>
            </a:xfrm>
            <a:prstGeom prst="line">
              <a:avLst/>
            </a:prstGeom>
            <a:noFill/>
            <a:ln w="28575">
              <a:solidFill>
                <a:schemeClr val="tx1"/>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00" name="Line 80">
              <a:extLst>
                <a:ext uri="{FF2B5EF4-FFF2-40B4-BE49-F238E27FC236}">
                  <a16:creationId xmlns:a16="http://schemas.microsoft.com/office/drawing/2014/main" id="{AD66CD4A-FB49-0D78-6805-AAC76153222B}"/>
                </a:ext>
              </a:extLst>
            </p:cNvPr>
            <p:cNvSpPr>
              <a:spLocks noChangeShapeType="1"/>
            </p:cNvSpPr>
            <p:nvPr/>
          </p:nvSpPr>
          <p:spPr bwMode="auto">
            <a:xfrm>
              <a:off x="1537" y="3921"/>
              <a:ext cx="3086" cy="1"/>
            </a:xfrm>
            <a:prstGeom prst="line">
              <a:avLst/>
            </a:prstGeom>
            <a:noFill/>
            <a:ln w="28575">
              <a:solidFill>
                <a:schemeClr val="tx1"/>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01" name="Line 81">
              <a:extLst>
                <a:ext uri="{FF2B5EF4-FFF2-40B4-BE49-F238E27FC236}">
                  <a16:creationId xmlns:a16="http://schemas.microsoft.com/office/drawing/2014/main" id="{1D8C827D-74C1-CF5F-FC92-D427632A64F7}"/>
                </a:ext>
              </a:extLst>
            </p:cNvPr>
            <p:cNvSpPr>
              <a:spLocks noChangeShapeType="1"/>
            </p:cNvSpPr>
            <p:nvPr/>
          </p:nvSpPr>
          <p:spPr bwMode="auto">
            <a:xfrm flipV="1">
              <a:off x="1556" y="3502"/>
              <a:ext cx="658" cy="0"/>
            </a:xfrm>
            <a:prstGeom prst="line">
              <a:avLst/>
            </a:prstGeom>
            <a:noFill/>
            <a:ln w="381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02" name="Line 82">
              <a:extLst>
                <a:ext uri="{FF2B5EF4-FFF2-40B4-BE49-F238E27FC236}">
                  <a16:creationId xmlns:a16="http://schemas.microsoft.com/office/drawing/2014/main" id="{627FF6FD-5E05-C9B1-0333-F4A01AEF6CB7}"/>
                </a:ext>
              </a:extLst>
            </p:cNvPr>
            <p:cNvSpPr>
              <a:spLocks noChangeShapeType="1"/>
            </p:cNvSpPr>
            <p:nvPr/>
          </p:nvSpPr>
          <p:spPr bwMode="auto">
            <a:xfrm flipH="1" flipV="1">
              <a:off x="2571" y="3878"/>
              <a:ext cx="1101" cy="1"/>
            </a:xfrm>
            <a:prstGeom prst="line">
              <a:avLst/>
            </a:prstGeom>
            <a:noFill/>
            <a:ln w="381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03" name="Text Box 84">
              <a:extLst>
                <a:ext uri="{FF2B5EF4-FFF2-40B4-BE49-F238E27FC236}">
                  <a16:creationId xmlns:a16="http://schemas.microsoft.com/office/drawing/2014/main" id="{8B803F46-73E5-E824-2827-DCA2A45455C1}"/>
                </a:ext>
              </a:extLst>
            </p:cNvPr>
            <p:cNvSpPr txBox="1">
              <a:spLocks noChangeArrowheads="1"/>
            </p:cNvSpPr>
            <p:nvPr/>
          </p:nvSpPr>
          <p:spPr bwMode="auto">
            <a:xfrm>
              <a:off x="4679" y="3746"/>
              <a:ext cx="178"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kumimoji="0" lang="en-US" altLang="zh-CN" i="1">
                  <a:solidFill>
                    <a:srgbClr val="FF0066"/>
                  </a:solidFill>
                </a:rPr>
                <a:t>t</a:t>
              </a:r>
            </a:p>
          </p:txBody>
        </p:sp>
        <p:sp>
          <p:nvSpPr>
            <p:cNvPr id="104" name="Arc 86">
              <a:extLst>
                <a:ext uri="{FF2B5EF4-FFF2-40B4-BE49-F238E27FC236}">
                  <a16:creationId xmlns:a16="http://schemas.microsoft.com/office/drawing/2014/main" id="{3E3B198C-470A-FE50-9FF6-A65800C87491}"/>
                </a:ext>
              </a:extLst>
            </p:cNvPr>
            <p:cNvSpPr>
              <a:spLocks/>
            </p:cNvSpPr>
            <p:nvPr/>
          </p:nvSpPr>
          <p:spPr bwMode="auto">
            <a:xfrm rot="10482412">
              <a:off x="2321" y="3610"/>
              <a:ext cx="241" cy="279"/>
            </a:xfrm>
            <a:custGeom>
              <a:avLst/>
              <a:gdLst>
                <a:gd name="T0" fmla="*/ 0 w 21388"/>
                <a:gd name="T1" fmla="*/ 0 h 21600"/>
                <a:gd name="T2" fmla="*/ 0 w 21388"/>
                <a:gd name="T3" fmla="*/ 0 h 21600"/>
                <a:gd name="T4" fmla="*/ 0 w 21388"/>
                <a:gd name="T5" fmla="*/ 0 h 21600"/>
                <a:gd name="T6" fmla="*/ 0 60000 65536"/>
                <a:gd name="T7" fmla="*/ 0 60000 65536"/>
                <a:gd name="T8" fmla="*/ 0 60000 65536"/>
              </a:gdLst>
              <a:ahLst/>
              <a:cxnLst>
                <a:cxn ang="T6">
                  <a:pos x="T0" y="T1"/>
                </a:cxn>
                <a:cxn ang="T7">
                  <a:pos x="T2" y="T3"/>
                </a:cxn>
                <a:cxn ang="T8">
                  <a:pos x="T4" y="T5"/>
                </a:cxn>
              </a:cxnLst>
              <a:rect l="0" t="0" r="r" b="b"/>
              <a:pathLst>
                <a:path w="21388" h="21600" fill="none" extrusionOk="0">
                  <a:moveTo>
                    <a:pt x="0" y="0"/>
                  </a:moveTo>
                  <a:cubicBezTo>
                    <a:pt x="10763" y="0"/>
                    <a:pt x="19884" y="7924"/>
                    <a:pt x="21388" y="18581"/>
                  </a:cubicBezTo>
                </a:path>
                <a:path w="21388" h="21600" stroke="0" extrusionOk="0">
                  <a:moveTo>
                    <a:pt x="0" y="0"/>
                  </a:moveTo>
                  <a:cubicBezTo>
                    <a:pt x="10763" y="0"/>
                    <a:pt x="19884" y="7924"/>
                    <a:pt x="21388" y="18581"/>
                  </a:cubicBezTo>
                  <a:lnTo>
                    <a:pt x="0" y="21600"/>
                  </a:lnTo>
                  <a:lnTo>
                    <a:pt x="0" y="0"/>
                  </a:lnTo>
                  <a:close/>
                </a:path>
              </a:pathLst>
            </a:custGeom>
            <a:noFill/>
            <a:ln w="38100">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05" name="Arc 87">
              <a:extLst>
                <a:ext uri="{FF2B5EF4-FFF2-40B4-BE49-F238E27FC236}">
                  <a16:creationId xmlns:a16="http://schemas.microsoft.com/office/drawing/2014/main" id="{019FA8C0-6348-99AE-36E7-7879EB77B1E3}"/>
                </a:ext>
              </a:extLst>
            </p:cNvPr>
            <p:cNvSpPr>
              <a:spLocks/>
            </p:cNvSpPr>
            <p:nvPr/>
          </p:nvSpPr>
          <p:spPr bwMode="auto">
            <a:xfrm rot="16193583" flipV="1">
              <a:off x="2208" y="3495"/>
              <a:ext cx="74" cy="96"/>
            </a:xfrm>
            <a:custGeom>
              <a:avLst/>
              <a:gdLst>
                <a:gd name="T0" fmla="*/ 0 w 21600"/>
                <a:gd name="T1" fmla="*/ 0 h 21600"/>
                <a:gd name="T2" fmla="*/ 0 w 21600"/>
                <a:gd name="T3" fmla="*/ 0 h 21600"/>
                <a:gd name="T4" fmla="*/ 0 w 21600"/>
                <a:gd name="T5" fmla="*/ 0 h 21600"/>
                <a:gd name="T6" fmla="*/ 0 60000 65536"/>
                <a:gd name="T7" fmla="*/ 0 60000 65536"/>
                <a:gd name="T8" fmla="*/ 0 60000 65536"/>
              </a:gdLst>
              <a:ahLst/>
              <a:cxnLst>
                <a:cxn ang="T6">
                  <a:pos x="T0" y="T1"/>
                </a:cxn>
                <a:cxn ang="T7">
                  <a:pos x="T2" y="T3"/>
                </a:cxn>
                <a:cxn ang="T8">
                  <a:pos x="T4" y="T5"/>
                </a:cxn>
              </a:cxnLst>
              <a:rect l="0" t="0" r="r" b="b"/>
              <a:pathLst>
                <a:path w="21600" h="21600" fill="none" extrusionOk="0">
                  <a:moveTo>
                    <a:pt x="0" y="0"/>
                  </a:moveTo>
                  <a:cubicBezTo>
                    <a:pt x="11929" y="0"/>
                    <a:pt x="21600" y="9670"/>
                    <a:pt x="21600" y="21600"/>
                  </a:cubicBezTo>
                </a:path>
                <a:path w="21600" h="21600" stroke="0" extrusionOk="0">
                  <a:moveTo>
                    <a:pt x="0" y="0"/>
                  </a:moveTo>
                  <a:cubicBezTo>
                    <a:pt x="11929" y="0"/>
                    <a:pt x="21600" y="9670"/>
                    <a:pt x="21600" y="21600"/>
                  </a:cubicBezTo>
                  <a:lnTo>
                    <a:pt x="0" y="21600"/>
                  </a:lnTo>
                  <a:lnTo>
                    <a:pt x="0" y="0"/>
                  </a:lnTo>
                  <a:close/>
                </a:path>
              </a:pathLst>
            </a:custGeom>
            <a:noFill/>
            <a:ln w="38100">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rot="10800000" vert="eaVert" wrap="none" anchor="ctr"/>
            <a:lstStyle/>
            <a:p>
              <a:endParaRPr lang="zh-CN" altLang="en-US"/>
            </a:p>
          </p:txBody>
        </p:sp>
        <p:sp>
          <p:nvSpPr>
            <p:cNvPr id="106" name="Line 88">
              <a:extLst>
                <a:ext uri="{FF2B5EF4-FFF2-40B4-BE49-F238E27FC236}">
                  <a16:creationId xmlns:a16="http://schemas.microsoft.com/office/drawing/2014/main" id="{D8FB5F59-F1CF-8F91-DAF3-038A89263BBE}"/>
                </a:ext>
              </a:extLst>
            </p:cNvPr>
            <p:cNvSpPr>
              <a:spLocks noChangeShapeType="1"/>
            </p:cNvSpPr>
            <p:nvPr/>
          </p:nvSpPr>
          <p:spPr bwMode="auto">
            <a:xfrm rot="-10752926">
              <a:off x="2291" y="3571"/>
              <a:ext cx="24" cy="100"/>
            </a:xfrm>
            <a:prstGeom prst="line">
              <a:avLst/>
            </a:prstGeom>
            <a:noFill/>
            <a:ln w="381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07" name="Line 89">
              <a:extLst>
                <a:ext uri="{FF2B5EF4-FFF2-40B4-BE49-F238E27FC236}">
                  <a16:creationId xmlns:a16="http://schemas.microsoft.com/office/drawing/2014/main" id="{C3E33105-D20E-22A6-1AED-11AB680CBF56}"/>
                </a:ext>
              </a:extLst>
            </p:cNvPr>
            <p:cNvSpPr>
              <a:spLocks noChangeShapeType="1"/>
            </p:cNvSpPr>
            <p:nvPr/>
          </p:nvSpPr>
          <p:spPr bwMode="auto">
            <a:xfrm>
              <a:off x="4109" y="3538"/>
              <a:ext cx="330" cy="0"/>
            </a:xfrm>
            <a:prstGeom prst="line">
              <a:avLst/>
            </a:prstGeom>
            <a:noFill/>
            <a:ln w="381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08" name="Freeform 90">
              <a:extLst>
                <a:ext uri="{FF2B5EF4-FFF2-40B4-BE49-F238E27FC236}">
                  <a16:creationId xmlns:a16="http://schemas.microsoft.com/office/drawing/2014/main" id="{0D985DE8-7A49-FA9F-A33D-CC7F67692BA3}"/>
                </a:ext>
              </a:extLst>
            </p:cNvPr>
            <p:cNvSpPr>
              <a:spLocks/>
            </p:cNvSpPr>
            <p:nvPr/>
          </p:nvSpPr>
          <p:spPr bwMode="auto">
            <a:xfrm rot="-10454157">
              <a:off x="3680" y="3541"/>
              <a:ext cx="381" cy="357"/>
            </a:xfrm>
            <a:custGeom>
              <a:avLst/>
              <a:gdLst>
                <a:gd name="T0" fmla="*/ 418 w 374"/>
                <a:gd name="T1" fmla="*/ 0 h 328"/>
                <a:gd name="T2" fmla="*/ 191 w 374"/>
                <a:gd name="T3" fmla="*/ 52 h 328"/>
                <a:gd name="T4" fmla="*/ 58 w 374"/>
                <a:gd name="T5" fmla="*/ 237 h 328"/>
                <a:gd name="T6" fmla="*/ 0 w 374"/>
                <a:gd name="T7" fmla="*/ 545 h 32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74" h="328">
                  <a:moveTo>
                    <a:pt x="374" y="0"/>
                  </a:moveTo>
                  <a:cubicBezTo>
                    <a:pt x="340" y="5"/>
                    <a:pt x="226" y="7"/>
                    <a:pt x="172" y="31"/>
                  </a:cubicBezTo>
                  <a:cubicBezTo>
                    <a:pt x="118" y="55"/>
                    <a:pt x="81" y="92"/>
                    <a:pt x="52" y="142"/>
                  </a:cubicBezTo>
                  <a:cubicBezTo>
                    <a:pt x="23" y="192"/>
                    <a:pt x="11" y="289"/>
                    <a:pt x="0" y="328"/>
                  </a:cubicBezTo>
                </a:path>
              </a:pathLst>
            </a:custGeom>
            <a:noFill/>
            <a:ln w="38100" cmpd="sng">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09" name="Freeform 91">
              <a:extLst>
                <a:ext uri="{FF2B5EF4-FFF2-40B4-BE49-F238E27FC236}">
                  <a16:creationId xmlns:a16="http://schemas.microsoft.com/office/drawing/2014/main" id="{43D1BC0B-978F-EB77-E720-33A70EEAA08E}"/>
                </a:ext>
              </a:extLst>
            </p:cNvPr>
            <p:cNvSpPr>
              <a:spLocks/>
            </p:cNvSpPr>
            <p:nvPr/>
          </p:nvSpPr>
          <p:spPr bwMode="auto">
            <a:xfrm rot="-10103592">
              <a:off x="4080" y="3525"/>
              <a:ext cx="50" cy="51"/>
            </a:xfrm>
            <a:custGeom>
              <a:avLst/>
              <a:gdLst>
                <a:gd name="T0" fmla="*/ 0 w 50"/>
                <a:gd name="T1" fmla="*/ 51 h 51"/>
                <a:gd name="T2" fmla="*/ 41 w 50"/>
                <a:gd name="T3" fmla="*/ 29 h 51"/>
                <a:gd name="T4" fmla="*/ 50 w 50"/>
                <a:gd name="T5" fmla="*/ 0 h 51"/>
                <a:gd name="T6" fmla="*/ 0 60000 65536"/>
                <a:gd name="T7" fmla="*/ 0 60000 65536"/>
                <a:gd name="T8" fmla="*/ 0 60000 65536"/>
              </a:gdLst>
              <a:ahLst/>
              <a:cxnLst>
                <a:cxn ang="T6">
                  <a:pos x="T0" y="T1"/>
                </a:cxn>
                <a:cxn ang="T7">
                  <a:pos x="T2" y="T3"/>
                </a:cxn>
                <a:cxn ang="T8">
                  <a:pos x="T4" y="T5"/>
                </a:cxn>
              </a:cxnLst>
              <a:rect l="0" t="0" r="r" b="b"/>
              <a:pathLst>
                <a:path w="50" h="51">
                  <a:moveTo>
                    <a:pt x="0" y="51"/>
                  </a:moveTo>
                  <a:cubicBezTo>
                    <a:pt x="7" y="47"/>
                    <a:pt x="33" y="38"/>
                    <a:pt x="41" y="29"/>
                  </a:cubicBezTo>
                  <a:cubicBezTo>
                    <a:pt x="49" y="20"/>
                    <a:pt x="48" y="6"/>
                    <a:pt x="50" y="0"/>
                  </a:cubicBezTo>
                </a:path>
              </a:pathLst>
            </a:custGeom>
            <a:noFill/>
            <a:ln w="38100" cmpd="sng">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10" name="Text Box 95">
              <a:extLst>
                <a:ext uri="{FF2B5EF4-FFF2-40B4-BE49-F238E27FC236}">
                  <a16:creationId xmlns:a16="http://schemas.microsoft.com/office/drawing/2014/main" id="{E3CF3EC4-E6A4-EEA1-50B8-7EB2B6F9DD5B}"/>
                </a:ext>
              </a:extLst>
            </p:cNvPr>
            <p:cNvSpPr txBox="1">
              <a:spLocks noChangeArrowheads="1"/>
            </p:cNvSpPr>
            <p:nvPr/>
          </p:nvSpPr>
          <p:spPr bwMode="auto">
            <a:xfrm>
              <a:off x="1358" y="3875"/>
              <a:ext cx="212"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400"/>
                <a:t>0</a:t>
              </a:r>
            </a:p>
          </p:txBody>
        </p:sp>
        <p:sp>
          <p:nvSpPr>
            <p:cNvPr id="111" name="Line 106">
              <a:extLst>
                <a:ext uri="{FF2B5EF4-FFF2-40B4-BE49-F238E27FC236}">
                  <a16:creationId xmlns:a16="http://schemas.microsoft.com/office/drawing/2014/main" id="{11BFF9AC-986D-3580-14BA-DE17B76BAAF3}"/>
                </a:ext>
              </a:extLst>
            </p:cNvPr>
            <p:cNvSpPr>
              <a:spLocks noChangeShapeType="1"/>
            </p:cNvSpPr>
            <p:nvPr/>
          </p:nvSpPr>
          <p:spPr bwMode="auto">
            <a:xfrm flipH="1">
              <a:off x="1539" y="3888"/>
              <a:ext cx="1026" cy="0"/>
            </a:xfrm>
            <a:prstGeom prst="line">
              <a:avLst/>
            </a:prstGeom>
            <a:noFill/>
            <a:ln w="2857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sp>
        <p:nvSpPr>
          <p:cNvPr id="6" name="灯片编号占位符 5">
            <a:extLst>
              <a:ext uri="{FF2B5EF4-FFF2-40B4-BE49-F238E27FC236}">
                <a16:creationId xmlns:a16="http://schemas.microsoft.com/office/drawing/2014/main" id="{C7C6D132-04F0-92AC-D19C-067B4B7031A0}"/>
              </a:ext>
            </a:extLst>
          </p:cNvPr>
          <p:cNvSpPr>
            <a:spLocks noGrp="1"/>
          </p:cNvSpPr>
          <p:nvPr>
            <p:ph type="sldNum" sz="quarter" idx="12"/>
          </p:nvPr>
        </p:nvSpPr>
        <p:spPr/>
        <p:txBody>
          <a:bodyPr/>
          <a:lstStyle/>
          <a:p>
            <a:fld id="{392CBAA0-59E6-204E-8F03-85E5040D48B8}" type="slidenum">
              <a:rPr kumimoji="1" lang="zh-CN" altLang="en-US" smtClean="0"/>
              <a:t>34</a:t>
            </a:fld>
            <a:r>
              <a:rPr kumimoji="1" lang="en-US" altLang="zh-CN"/>
              <a:t>/132</a:t>
            </a:r>
            <a:endParaRPr kumimoji="1" lang="zh-CN" altLang="en-US" dirty="0"/>
          </a:p>
        </p:txBody>
      </p:sp>
      <p:sp>
        <p:nvSpPr>
          <p:cNvPr id="2" name="文本框 1">
            <a:extLst>
              <a:ext uri="{FF2B5EF4-FFF2-40B4-BE49-F238E27FC236}">
                <a16:creationId xmlns:a16="http://schemas.microsoft.com/office/drawing/2014/main" id="{A66ADE31-63E1-3D80-9486-D08708219C52}"/>
              </a:ext>
            </a:extLst>
          </p:cNvPr>
          <p:cNvSpPr txBox="1"/>
          <p:nvPr/>
        </p:nvSpPr>
        <p:spPr>
          <a:xfrm>
            <a:off x="6562695" y="923419"/>
            <a:ext cx="5344479" cy="461665"/>
          </a:xfrm>
          <a:prstGeom prst="rect">
            <a:avLst/>
          </a:prstGeom>
          <a:noFill/>
        </p:spPr>
        <p:txBody>
          <a:bodyPr wrap="square" rtlCol="0">
            <a:spAutoFit/>
          </a:bodyPr>
          <a:lstStyle/>
          <a:p>
            <a:r>
              <a:rPr kumimoji="1" lang="zh-CN" altLang="en-US" sz="2400" dirty="0">
                <a:solidFill>
                  <a:srgbClr val="FF0000"/>
                </a:solidFill>
                <a:latin typeface="SimHei" panose="02010609060101010101" pitchFamily="49" charset="-122"/>
                <a:ea typeface="SimHei" panose="02010609060101010101" pitchFamily="49" charset="-122"/>
              </a:rPr>
              <a:t>三极管饱和程度越高，关闭时间越长</a:t>
            </a:r>
          </a:p>
        </p:txBody>
      </p:sp>
    </p:spTree>
    <p:extLst>
      <p:ext uri="{BB962C8B-B14F-4D97-AF65-F5344CB8AC3E}">
        <p14:creationId xmlns:p14="http://schemas.microsoft.com/office/powerpoint/2010/main" val="24462062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0-#ppt_w/2"/>
                                          </p:val>
                                        </p:tav>
                                        <p:tav tm="100000">
                                          <p:val>
                                            <p:strVal val="#ppt_x"/>
                                          </p:val>
                                        </p:tav>
                                      </p:tavLst>
                                    </p:anim>
                                    <p:anim calcmode="lin" valueType="num">
                                      <p:cBhvr additive="base">
                                        <p:cTn id="8" dur="500" fill="hold"/>
                                        <p:tgtEl>
                                          <p:spTgt spid="3"/>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2" presetClass="entr" presetSubtype="8" fill="hold" nodeType="clickEffect">
                                  <p:stCondLst>
                                    <p:cond delay="0"/>
                                  </p:stCondLst>
                                  <p:childTnLst>
                                    <p:set>
                                      <p:cBhvr>
                                        <p:cTn id="12" dur="1" fill="hold">
                                          <p:stCondLst>
                                            <p:cond delay="0"/>
                                          </p:stCondLst>
                                        </p:cTn>
                                        <p:tgtEl>
                                          <p:spTgt spid="62"/>
                                        </p:tgtEl>
                                        <p:attrNameLst>
                                          <p:attrName>style.visibility</p:attrName>
                                        </p:attrNameLst>
                                      </p:cBhvr>
                                      <p:to>
                                        <p:strVal val="visible"/>
                                      </p:to>
                                    </p:set>
                                    <p:animEffect transition="in" filter="wipe(left)">
                                      <p:cBhvr>
                                        <p:cTn id="13" dur="500"/>
                                        <p:tgtEl>
                                          <p:spTgt spid="62"/>
                                        </p:tgtEl>
                                      </p:cBhvr>
                                    </p:animEffect>
                                  </p:childTnLst>
                                </p:cTn>
                              </p:par>
                            </p:childTnLst>
                          </p:cTn>
                        </p:par>
                      </p:childTnLst>
                    </p:cTn>
                  </p:par>
                  <p:par>
                    <p:cTn id="14" fill="hold">
                      <p:stCondLst>
                        <p:cond delay="indefinite"/>
                      </p:stCondLst>
                      <p:childTnLst>
                        <p:par>
                          <p:cTn id="15" fill="hold">
                            <p:stCondLst>
                              <p:cond delay="0"/>
                            </p:stCondLst>
                            <p:childTnLst>
                              <p:par>
                                <p:cTn id="16" presetID="22" presetClass="entr" presetSubtype="8" fill="hold" nodeType="clickEffect">
                                  <p:stCondLst>
                                    <p:cond delay="0"/>
                                  </p:stCondLst>
                                  <p:childTnLst>
                                    <p:set>
                                      <p:cBhvr>
                                        <p:cTn id="17" dur="1" fill="hold">
                                          <p:stCondLst>
                                            <p:cond delay="0"/>
                                          </p:stCondLst>
                                        </p:cTn>
                                        <p:tgtEl>
                                          <p:spTgt spid="76"/>
                                        </p:tgtEl>
                                        <p:attrNameLst>
                                          <p:attrName>style.visibility</p:attrName>
                                        </p:attrNameLst>
                                      </p:cBhvr>
                                      <p:to>
                                        <p:strVal val="visible"/>
                                      </p:to>
                                    </p:set>
                                    <p:animEffect transition="in" filter="wipe(left)">
                                      <p:cBhvr>
                                        <p:cTn id="18" dur="500"/>
                                        <p:tgtEl>
                                          <p:spTgt spid="76"/>
                                        </p:tgtEl>
                                      </p:cBhvr>
                                    </p:animEffect>
                                  </p:childTnLst>
                                </p:cTn>
                              </p:par>
                            </p:childTnLst>
                          </p:cTn>
                        </p:par>
                        <p:par>
                          <p:cTn id="19" fill="hold">
                            <p:stCondLst>
                              <p:cond delay="500"/>
                            </p:stCondLst>
                            <p:childTnLst>
                              <p:par>
                                <p:cTn id="20" presetID="22" presetClass="entr" presetSubtype="1" fill="hold" nodeType="afterEffect">
                                  <p:stCondLst>
                                    <p:cond delay="1000"/>
                                  </p:stCondLst>
                                  <p:childTnLst>
                                    <p:set>
                                      <p:cBhvr>
                                        <p:cTn id="21" dur="1" fill="hold">
                                          <p:stCondLst>
                                            <p:cond delay="0"/>
                                          </p:stCondLst>
                                        </p:cTn>
                                        <p:tgtEl>
                                          <p:spTgt spid="52"/>
                                        </p:tgtEl>
                                        <p:attrNameLst>
                                          <p:attrName>style.visibility</p:attrName>
                                        </p:attrNameLst>
                                      </p:cBhvr>
                                      <p:to>
                                        <p:strVal val="visible"/>
                                      </p:to>
                                    </p:set>
                                    <p:animEffect transition="in" filter="wipe(up)">
                                      <p:cBhvr>
                                        <p:cTn id="22" dur="500"/>
                                        <p:tgtEl>
                                          <p:spTgt spid="52"/>
                                        </p:tgtEl>
                                      </p:cBhvr>
                                    </p:animEffect>
                                  </p:childTnLst>
                                </p:cTn>
                              </p:par>
                            </p:childTnLst>
                          </p:cTn>
                        </p:par>
                        <p:par>
                          <p:cTn id="23" fill="hold">
                            <p:stCondLst>
                              <p:cond delay="2000"/>
                            </p:stCondLst>
                            <p:childTnLst>
                              <p:par>
                                <p:cTn id="24" presetID="22" presetClass="entr" presetSubtype="1" fill="hold" nodeType="afterEffect">
                                  <p:stCondLst>
                                    <p:cond delay="1000"/>
                                  </p:stCondLst>
                                  <p:childTnLst>
                                    <p:set>
                                      <p:cBhvr>
                                        <p:cTn id="25" dur="1" fill="hold">
                                          <p:stCondLst>
                                            <p:cond delay="0"/>
                                          </p:stCondLst>
                                        </p:cTn>
                                        <p:tgtEl>
                                          <p:spTgt spid="55"/>
                                        </p:tgtEl>
                                        <p:attrNameLst>
                                          <p:attrName>style.visibility</p:attrName>
                                        </p:attrNameLst>
                                      </p:cBhvr>
                                      <p:to>
                                        <p:strVal val="visible"/>
                                      </p:to>
                                    </p:set>
                                    <p:animEffect transition="in" filter="wipe(up)">
                                      <p:cBhvr>
                                        <p:cTn id="26" dur="500"/>
                                        <p:tgtEl>
                                          <p:spTgt spid="55"/>
                                        </p:tgtEl>
                                      </p:cBhvr>
                                    </p:animEffect>
                                  </p:childTnLst>
                                </p:cTn>
                              </p:par>
                            </p:childTnLst>
                          </p:cTn>
                        </p:par>
                        <p:par>
                          <p:cTn id="27" fill="hold">
                            <p:stCondLst>
                              <p:cond delay="3500"/>
                            </p:stCondLst>
                            <p:childTnLst>
                              <p:par>
                                <p:cTn id="28" presetID="22" presetClass="entr" presetSubtype="8" fill="hold" nodeType="afterEffect">
                                  <p:stCondLst>
                                    <p:cond delay="1000"/>
                                  </p:stCondLst>
                                  <p:childTnLst>
                                    <p:set>
                                      <p:cBhvr>
                                        <p:cTn id="29" dur="1" fill="hold">
                                          <p:stCondLst>
                                            <p:cond delay="0"/>
                                          </p:stCondLst>
                                        </p:cTn>
                                        <p:tgtEl>
                                          <p:spTgt spid="58"/>
                                        </p:tgtEl>
                                        <p:attrNameLst>
                                          <p:attrName>style.visibility</p:attrName>
                                        </p:attrNameLst>
                                      </p:cBhvr>
                                      <p:to>
                                        <p:strVal val="visible"/>
                                      </p:to>
                                    </p:set>
                                    <p:animEffect transition="in" filter="wipe(left)">
                                      <p:cBhvr>
                                        <p:cTn id="30" dur="500"/>
                                        <p:tgtEl>
                                          <p:spTgt spid="58"/>
                                        </p:tgtEl>
                                      </p:cBhvr>
                                    </p:animEffect>
                                  </p:childTnLst>
                                </p:cTn>
                              </p:par>
                            </p:childTnLst>
                          </p:cTn>
                        </p:par>
                        <p:par>
                          <p:cTn id="31" fill="hold">
                            <p:stCondLst>
                              <p:cond delay="5000"/>
                            </p:stCondLst>
                            <p:childTnLst>
                              <p:par>
                                <p:cTn id="32" presetID="22" presetClass="entr" presetSubtype="2" fill="hold" nodeType="afterEffect">
                                  <p:stCondLst>
                                    <p:cond delay="1000"/>
                                  </p:stCondLst>
                                  <p:childTnLst>
                                    <p:set>
                                      <p:cBhvr>
                                        <p:cTn id="33" dur="1" fill="hold">
                                          <p:stCondLst>
                                            <p:cond delay="0"/>
                                          </p:stCondLst>
                                        </p:cTn>
                                        <p:tgtEl>
                                          <p:spTgt spid="59"/>
                                        </p:tgtEl>
                                        <p:attrNameLst>
                                          <p:attrName>style.visibility</p:attrName>
                                        </p:attrNameLst>
                                      </p:cBhvr>
                                      <p:to>
                                        <p:strVal val="visible"/>
                                      </p:to>
                                    </p:set>
                                    <p:animEffect transition="in" filter="wipe(right)">
                                      <p:cBhvr>
                                        <p:cTn id="34" dur="500"/>
                                        <p:tgtEl>
                                          <p:spTgt spid="59"/>
                                        </p:tgtEl>
                                      </p:cBhvr>
                                    </p:animEffect>
                                  </p:childTnLst>
                                </p:cTn>
                              </p:par>
                            </p:childTnLst>
                          </p:cTn>
                        </p:par>
                        <p:par>
                          <p:cTn id="35" fill="hold">
                            <p:stCondLst>
                              <p:cond delay="6500"/>
                            </p:stCondLst>
                            <p:childTnLst>
                              <p:par>
                                <p:cTn id="36" presetID="9" presetClass="entr" presetSubtype="0" fill="hold" nodeType="afterEffect">
                                  <p:stCondLst>
                                    <p:cond delay="1000"/>
                                  </p:stCondLst>
                                  <p:childTnLst>
                                    <p:set>
                                      <p:cBhvr>
                                        <p:cTn id="37" dur="1" fill="hold">
                                          <p:stCondLst>
                                            <p:cond delay="0"/>
                                          </p:stCondLst>
                                        </p:cTn>
                                        <p:tgtEl>
                                          <p:spTgt spid="56"/>
                                        </p:tgtEl>
                                        <p:attrNameLst>
                                          <p:attrName>style.visibility</p:attrName>
                                        </p:attrNameLst>
                                      </p:cBhvr>
                                      <p:to>
                                        <p:strVal val="visible"/>
                                      </p:to>
                                    </p:set>
                                    <p:animEffect transition="in" filter="dissolve">
                                      <p:cBhvr>
                                        <p:cTn id="38" dur="500"/>
                                        <p:tgtEl>
                                          <p:spTgt spid="56"/>
                                        </p:tgtEl>
                                      </p:cBhvr>
                                    </p:animEffect>
                                  </p:childTnLst>
                                </p:cTn>
                              </p:par>
                            </p:childTnLst>
                          </p:cTn>
                        </p:par>
                      </p:childTnLst>
                    </p:cTn>
                  </p:par>
                  <p:par>
                    <p:cTn id="39" fill="hold">
                      <p:stCondLst>
                        <p:cond delay="indefinite"/>
                      </p:stCondLst>
                      <p:childTnLst>
                        <p:par>
                          <p:cTn id="40" fill="hold">
                            <p:stCondLst>
                              <p:cond delay="0"/>
                            </p:stCondLst>
                            <p:childTnLst>
                              <p:par>
                                <p:cTn id="41" presetID="22" presetClass="entr" presetSubtype="1" fill="hold" nodeType="clickEffect">
                                  <p:stCondLst>
                                    <p:cond delay="0"/>
                                  </p:stCondLst>
                                  <p:childTnLst>
                                    <p:set>
                                      <p:cBhvr>
                                        <p:cTn id="42" dur="1" fill="hold">
                                          <p:stCondLst>
                                            <p:cond delay="0"/>
                                          </p:stCondLst>
                                        </p:cTn>
                                        <p:tgtEl>
                                          <p:spTgt spid="53"/>
                                        </p:tgtEl>
                                        <p:attrNameLst>
                                          <p:attrName>style.visibility</p:attrName>
                                        </p:attrNameLst>
                                      </p:cBhvr>
                                      <p:to>
                                        <p:strVal val="visible"/>
                                      </p:to>
                                    </p:set>
                                    <p:animEffect transition="in" filter="wipe(up)">
                                      <p:cBhvr>
                                        <p:cTn id="43" dur="500"/>
                                        <p:tgtEl>
                                          <p:spTgt spid="53"/>
                                        </p:tgtEl>
                                      </p:cBhvr>
                                    </p:animEffect>
                                  </p:childTnLst>
                                </p:cTn>
                              </p:par>
                            </p:childTnLst>
                          </p:cTn>
                        </p:par>
                        <p:par>
                          <p:cTn id="44" fill="hold">
                            <p:stCondLst>
                              <p:cond delay="500"/>
                            </p:stCondLst>
                            <p:childTnLst>
                              <p:par>
                                <p:cTn id="45" presetID="22" presetClass="entr" presetSubtype="1" fill="hold" nodeType="afterEffect">
                                  <p:stCondLst>
                                    <p:cond delay="1000"/>
                                  </p:stCondLst>
                                  <p:childTnLst>
                                    <p:set>
                                      <p:cBhvr>
                                        <p:cTn id="46" dur="1" fill="hold">
                                          <p:stCondLst>
                                            <p:cond delay="0"/>
                                          </p:stCondLst>
                                        </p:cTn>
                                        <p:tgtEl>
                                          <p:spTgt spid="54"/>
                                        </p:tgtEl>
                                        <p:attrNameLst>
                                          <p:attrName>style.visibility</p:attrName>
                                        </p:attrNameLst>
                                      </p:cBhvr>
                                      <p:to>
                                        <p:strVal val="visible"/>
                                      </p:to>
                                    </p:set>
                                    <p:animEffect transition="in" filter="wipe(up)">
                                      <p:cBhvr>
                                        <p:cTn id="47" dur="500"/>
                                        <p:tgtEl>
                                          <p:spTgt spid="54"/>
                                        </p:tgtEl>
                                      </p:cBhvr>
                                    </p:animEffect>
                                  </p:childTnLst>
                                </p:cTn>
                              </p:par>
                            </p:childTnLst>
                          </p:cTn>
                        </p:par>
                        <p:par>
                          <p:cTn id="48" fill="hold">
                            <p:stCondLst>
                              <p:cond delay="2000"/>
                            </p:stCondLst>
                            <p:childTnLst>
                              <p:par>
                                <p:cTn id="49" presetID="22" presetClass="entr" presetSubtype="2" fill="hold" nodeType="afterEffect">
                                  <p:stCondLst>
                                    <p:cond delay="1000"/>
                                  </p:stCondLst>
                                  <p:childTnLst>
                                    <p:set>
                                      <p:cBhvr>
                                        <p:cTn id="50" dur="1" fill="hold">
                                          <p:stCondLst>
                                            <p:cond delay="0"/>
                                          </p:stCondLst>
                                        </p:cTn>
                                        <p:tgtEl>
                                          <p:spTgt spid="61"/>
                                        </p:tgtEl>
                                        <p:attrNameLst>
                                          <p:attrName>style.visibility</p:attrName>
                                        </p:attrNameLst>
                                      </p:cBhvr>
                                      <p:to>
                                        <p:strVal val="visible"/>
                                      </p:to>
                                    </p:set>
                                    <p:animEffect transition="in" filter="wipe(right)">
                                      <p:cBhvr>
                                        <p:cTn id="51" dur="500"/>
                                        <p:tgtEl>
                                          <p:spTgt spid="61"/>
                                        </p:tgtEl>
                                      </p:cBhvr>
                                    </p:animEffect>
                                  </p:childTnLst>
                                </p:cTn>
                              </p:par>
                            </p:childTnLst>
                          </p:cTn>
                        </p:par>
                        <p:par>
                          <p:cTn id="52" fill="hold">
                            <p:stCondLst>
                              <p:cond delay="3500"/>
                            </p:stCondLst>
                            <p:childTnLst>
                              <p:par>
                                <p:cTn id="53" presetID="22" presetClass="entr" presetSubtype="8" fill="hold" nodeType="afterEffect">
                                  <p:stCondLst>
                                    <p:cond delay="1000"/>
                                  </p:stCondLst>
                                  <p:childTnLst>
                                    <p:set>
                                      <p:cBhvr>
                                        <p:cTn id="54" dur="1" fill="hold">
                                          <p:stCondLst>
                                            <p:cond delay="0"/>
                                          </p:stCondLst>
                                        </p:cTn>
                                        <p:tgtEl>
                                          <p:spTgt spid="60"/>
                                        </p:tgtEl>
                                        <p:attrNameLst>
                                          <p:attrName>style.visibility</p:attrName>
                                        </p:attrNameLst>
                                      </p:cBhvr>
                                      <p:to>
                                        <p:strVal val="visible"/>
                                      </p:to>
                                    </p:set>
                                    <p:animEffect transition="in" filter="wipe(left)">
                                      <p:cBhvr>
                                        <p:cTn id="55" dur="500"/>
                                        <p:tgtEl>
                                          <p:spTgt spid="60"/>
                                        </p:tgtEl>
                                      </p:cBhvr>
                                    </p:animEffect>
                                  </p:childTnLst>
                                </p:cTn>
                              </p:par>
                            </p:childTnLst>
                          </p:cTn>
                        </p:par>
                        <p:par>
                          <p:cTn id="56" fill="hold">
                            <p:stCondLst>
                              <p:cond delay="5000"/>
                            </p:stCondLst>
                            <p:childTnLst>
                              <p:par>
                                <p:cTn id="57" presetID="9" presetClass="entr" presetSubtype="0" fill="hold" nodeType="afterEffect">
                                  <p:stCondLst>
                                    <p:cond delay="1000"/>
                                  </p:stCondLst>
                                  <p:childTnLst>
                                    <p:set>
                                      <p:cBhvr>
                                        <p:cTn id="58" dur="1" fill="hold">
                                          <p:stCondLst>
                                            <p:cond delay="0"/>
                                          </p:stCondLst>
                                        </p:cTn>
                                        <p:tgtEl>
                                          <p:spTgt spid="57"/>
                                        </p:tgtEl>
                                        <p:attrNameLst>
                                          <p:attrName>style.visibility</p:attrName>
                                        </p:attrNameLst>
                                      </p:cBhvr>
                                      <p:to>
                                        <p:strVal val="visible"/>
                                      </p:to>
                                    </p:set>
                                    <p:animEffect transition="in" filter="dissolve">
                                      <p:cBhvr>
                                        <p:cTn id="59" dur="500"/>
                                        <p:tgtEl>
                                          <p:spTgt spid="57"/>
                                        </p:tgtEl>
                                      </p:cBhvr>
                                    </p:animEffect>
                                  </p:childTnLst>
                                </p:cTn>
                              </p:par>
                            </p:childTnLst>
                          </p:cTn>
                        </p:par>
                      </p:childTnLst>
                    </p:cTn>
                  </p:par>
                  <p:par>
                    <p:cTn id="60" fill="hold">
                      <p:stCondLst>
                        <p:cond delay="indefinite"/>
                      </p:stCondLst>
                      <p:childTnLst>
                        <p:par>
                          <p:cTn id="61" fill="hold">
                            <p:stCondLst>
                              <p:cond delay="0"/>
                            </p:stCondLst>
                            <p:childTnLst>
                              <p:par>
                                <p:cTn id="62" presetID="22" presetClass="entr" presetSubtype="8" fill="hold" nodeType="clickEffect">
                                  <p:stCondLst>
                                    <p:cond delay="0"/>
                                  </p:stCondLst>
                                  <p:childTnLst>
                                    <p:set>
                                      <p:cBhvr>
                                        <p:cTn id="63" dur="1" fill="hold">
                                          <p:stCondLst>
                                            <p:cond delay="0"/>
                                          </p:stCondLst>
                                        </p:cTn>
                                        <p:tgtEl>
                                          <p:spTgt spid="94"/>
                                        </p:tgtEl>
                                        <p:attrNameLst>
                                          <p:attrName>style.visibility</p:attrName>
                                        </p:attrNameLst>
                                      </p:cBhvr>
                                      <p:to>
                                        <p:strVal val="visible"/>
                                      </p:to>
                                    </p:set>
                                    <p:animEffect transition="in" filter="wipe(left)">
                                      <p:cBhvr>
                                        <p:cTn id="64" dur="500"/>
                                        <p:tgtEl>
                                          <p:spTgt spid="94"/>
                                        </p:tgtEl>
                                      </p:cBhvr>
                                    </p:animEffect>
                                  </p:childTnLst>
                                </p:cTn>
                              </p:par>
                            </p:childTnLst>
                          </p:cTn>
                        </p:par>
                      </p:childTnLst>
                    </p:cTn>
                  </p:par>
                  <p:par>
                    <p:cTn id="65" fill="hold">
                      <p:stCondLst>
                        <p:cond delay="indefinite"/>
                      </p:stCondLst>
                      <p:childTnLst>
                        <p:par>
                          <p:cTn id="66" fill="hold">
                            <p:stCondLst>
                              <p:cond delay="0"/>
                            </p:stCondLst>
                            <p:childTnLst>
                              <p:par>
                                <p:cTn id="67" presetID="22" presetClass="entr" presetSubtype="8" fill="hold" nodeType="clickEffect">
                                  <p:stCondLst>
                                    <p:cond delay="0"/>
                                  </p:stCondLst>
                                  <p:childTnLst>
                                    <p:set>
                                      <p:cBhvr>
                                        <p:cTn id="68" dur="1" fill="hold">
                                          <p:stCondLst>
                                            <p:cond delay="0"/>
                                          </p:stCondLst>
                                        </p:cTn>
                                        <p:tgtEl>
                                          <p:spTgt spid="96"/>
                                        </p:tgtEl>
                                        <p:attrNameLst>
                                          <p:attrName>style.visibility</p:attrName>
                                        </p:attrNameLst>
                                      </p:cBhvr>
                                      <p:to>
                                        <p:strVal val="visible"/>
                                      </p:to>
                                    </p:set>
                                    <p:animEffect transition="in" filter="wipe(left)">
                                      <p:cBhvr>
                                        <p:cTn id="69" dur="500"/>
                                        <p:tgtEl>
                                          <p:spTgt spid="96"/>
                                        </p:tgtEl>
                                      </p:cBhvr>
                                    </p:animEffect>
                                  </p:childTnLst>
                                </p:cTn>
                              </p:par>
                            </p:childTnLst>
                          </p:cTn>
                        </p:par>
                      </p:childTnLst>
                    </p:cTn>
                  </p:par>
                  <p:par>
                    <p:cTn id="70" fill="hold">
                      <p:stCondLst>
                        <p:cond delay="indefinite"/>
                      </p:stCondLst>
                      <p:childTnLst>
                        <p:par>
                          <p:cTn id="71" fill="hold">
                            <p:stCondLst>
                              <p:cond delay="0"/>
                            </p:stCondLst>
                            <p:childTnLst>
                              <p:par>
                                <p:cTn id="72" presetID="2" presetClass="entr" presetSubtype="4" fill="hold" grpId="0" nodeType="clickEffect">
                                  <p:stCondLst>
                                    <p:cond delay="0"/>
                                  </p:stCondLst>
                                  <p:childTnLst>
                                    <p:set>
                                      <p:cBhvr>
                                        <p:cTn id="73" dur="1" fill="hold">
                                          <p:stCondLst>
                                            <p:cond delay="0"/>
                                          </p:stCondLst>
                                        </p:cTn>
                                        <p:tgtEl>
                                          <p:spTgt spid="2"/>
                                        </p:tgtEl>
                                        <p:attrNameLst>
                                          <p:attrName>style.visibility</p:attrName>
                                        </p:attrNameLst>
                                      </p:cBhvr>
                                      <p:to>
                                        <p:strVal val="visible"/>
                                      </p:to>
                                    </p:set>
                                    <p:anim calcmode="lin" valueType="num">
                                      <p:cBhvr additive="base">
                                        <p:cTn id="74" dur="500" fill="hold"/>
                                        <p:tgtEl>
                                          <p:spTgt spid="2"/>
                                        </p:tgtEl>
                                        <p:attrNameLst>
                                          <p:attrName>ppt_x</p:attrName>
                                        </p:attrNameLst>
                                      </p:cBhvr>
                                      <p:tavLst>
                                        <p:tav tm="0">
                                          <p:val>
                                            <p:strVal val="#ppt_x"/>
                                          </p:val>
                                        </p:tav>
                                        <p:tav tm="100000">
                                          <p:val>
                                            <p:strVal val="#ppt_x"/>
                                          </p:val>
                                        </p:tav>
                                      </p:tavLst>
                                    </p:anim>
                                    <p:anim calcmode="lin" valueType="num">
                                      <p:cBhvr additive="base">
                                        <p:cTn id="75" dur="500" fill="hold"/>
                                        <p:tgtEl>
                                          <p:spTgt spid="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2" grpId="0"/>
    </p:bld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标题 3">
            <a:extLst>
              <a:ext uri="{FF2B5EF4-FFF2-40B4-BE49-F238E27FC236}">
                <a16:creationId xmlns:a16="http://schemas.microsoft.com/office/drawing/2014/main" id="{A3557054-D826-9F4E-A18F-AE9DEA5A0C65}"/>
              </a:ext>
            </a:extLst>
          </p:cNvPr>
          <p:cNvSpPr>
            <a:spLocks noGrp="1"/>
          </p:cNvSpPr>
          <p:nvPr>
            <p:ph type="title"/>
          </p:nvPr>
        </p:nvSpPr>
        <p:spPr/>
        <p:txBody>
          <a:bodyPr>
            <a:normAutofit/>
          </a:bodyPr>
          <a:lstStyle/>
          <a:p>
            <a:r>
              <a:rPr kumimoji="1" lang="en-US" altLang="zh-CN" dirty="0"/>
              <a:t>1.2</a:t>
            </a:r>
            <a:r>
              <a:rPr kumimoji="1" lang="zh-CN" altLang="en-US" dirty="0"/>
              <a:t> 半导体三极管的开关特性</a:t>
            </a:r>
          </a:p>
        </p:txBody>
      </p:sp>
      <p:sp>
        <p:nvSpPr>
          <p:cNvPr id="32" name="Text Box 3">
            <a:extLst>
              <a:ext uri="{FF2B5EF4-FFF2-40B4-BE49-F238E27FC236}">
                <a16:creationId xmlns:a16="http://schemas.microsoft.com/office/drawing/2014/main" id="{E6D80A3F-2769-87DE-2FFD-961922C75341}"/>
              </a:ext>
            </a:extLst>
          </p:cNvPr>
          <p:cNvSpPr txBox="1">
            <a:spLocks noChangeArrowheads="1"/>
          </p:cNvSpPr>
          <p:nvPr/>
        </p:nvSpPr>
        <p:spPr bwMode="auto">
          <a:xfrm>
            <a:off x="-18317" y="919961"/>
            <a:ext cx="12192000"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zh-CN" altLang="en-US" dirty="0">
                <a:solidFill>
                  <a:srgbClr val="0033CC"/>
                </a:solidFill>
              </a:rPr>
              <a:t>二、动态特性（</a:t>
            </a:r>
            <a:r>
              <a:rPr lang="zh-CN" altLang="en-US" dirty="0">
                <a:solidFill>
                  <a:srgbClr val="FE0567"/>
                </a:solidFill>
              </a:rPr>
              <a:t>电流控制型</a:t>
            </a:r>
            <a:r>
              <a:rPr lang="zh-CN" altLang="en-US" dirty="0">
                <a:solidFill>
                  <a:srgbClr val="0033CC"/>
                </a:solidFill>
              </a:rPr>
              <a:t>）</a:t>
            </a:r>
            <a:r>
              <a:rPr lang="en-US" altLang="zh-CN" dirty="0">
                <a:solidFill>
                  <a:srgbClr val="0033CC"/>
                </a:solidFill>
              </a:rPr>
              <a:t>	</a:t>
            </a:r>
            <a:endParaRPr lang="zh-CN" altLang="en-US" dirty="0">
              <a:solidFill>
                <a:srgbClr val="0033CC"/>
              </a:solidFill>
            </a:endParaRPr>
          </a:p>
        </p:txBody>
      </p:sp>
      <mc:AlternateContent xmlns:mc="http://schemas.openxmlformats.org/markup-compatibility/2006" xmlns:a14="http://schemas.microsoft.com/office/drawing/2010/main">
        <mc:Choice Requires="a14">
          <p:sp>
            <p:nvSpPr>
              <p:cNvPr id="3" name="文本框 2">
                <a:extLst>
                  <a:ext uri="{FF2B5EF4-FFF2-40B4-BE49-F238E27FC236}">
                    <a16:creationId xmlns:a16="http://schemas.microsoft.com/office/drawing/2014/main" id="{B40976CF-E10A-D06C-2B8C-57C438F059C8}"/>
                  </a:ext>
                </a:extLst>
              </p:cNvPr>
              <p:cNvSpPr txBox="1"/>
              <p:nvPr/>
            </p:nvSpPr>
            <p:spPr>
              <a:xfrm>
                <a:off x="151857" y="1906156"/>
                <a:ext cx="4813106" cy="4135940"/>
              </a:xfrm>
              <a:prstGeom prst="rect">
                <a:avLst/>
              </a:prstGeom>
              <a:noFill/>
            </p:spPr>
            <p:txBody>
              <a:bodyPr wrap="square" rtlCol="0">
                <a:spAutoFit/>
              </a:bodyPr>
              <a:lstStyle/>
              <a:p>
                <a:pPr marL="342900" indent="-342900">
                  <a:lnSpc>
                    <a:spcPct val="114000"/>
                  </a:lnSpc>
                  <a:spcBef>
                    <a:spcPts val="1200"/>
                  </a:spcBef>
                  <a:buFont typeface="Arial" panose="020B0604020202020204" pitchFamily="34" charset="0"/>
                  <a:buChar char="•"/>
                </a:pPr>
                <a:r>
                  <a:rPr kumimoji="1" lang="zh-CN" altLang="en-US" sz="2400" dirty="0">
                    <a:latin typeface="KaiTi" panose="02010609060101010101" pitchFamily="49" charset="-122"/>
                    <a:ea typeface="KaiTi" panose="02010609060101010101" pitchFamily="49" charset="-122"/>
                  </a:rPr>
                  <a:t>开通时间：导通延迟时间</a:t>
                </a:r>
                <a:r>
                  <a:rPr kumimoji="1" lang="en-US" altLang="zh-CN" sz="2400" dirty="0">
                    <a:latin typeface="KaiTi" panose="02010609060101010101" pitchFamily="49" charset="-122"/>
                    <a:ea typeface="KaiTi" panose="02010609060101010101" pitchFamily="49" charset="-122"/>
                  </a:rPr>
                  <a:t>+</a:t>
                </a:r>
                <a:r>
                  <a:rPr kumimoji="1" lang="zh-CN" altLang="en-US" sz="2400" dirty="0">
                    <a:latin typeface="KaiTi" panose="02010609060101010101" pitchFamily="49" charset="-122"/>
                    <a:ea typeface="KaiTi" panose="02010609060101010101" pitchFamily="49" charset="-122"/>
                  </a:rPr>
                  <a:t>上升时间；关断时间：电荷消散时间</a:t>
                </a:r>
                <a:r>
                  <a:rPr kumimoji="1" lang="en-US" altLang="zh-CN" sz="2400" dirty="0">
                    <a:latin typeface="KaiTi" panose="02010609060101010101" pitchFamily="49" charset="-122"/>
                    <a:ea typeface="KaiTi" panose="02010609060101010101" pitchFamily="49" charset="-122"/>
                  </a:rPr>
                  <a:t>+</a:t>
                </a:r>
                <a:r>
                  <a:rPr kumimoji="1" lang="zh-CN" altLang="en-US" sz="2400" dirty="0">
                    <a:latin typeface="KaiTi" panose="02010609060101010101" pitchFamily="49" charset="-122"/>
                    <a:ea typeface="KaiTi" panose="02010609060101010101" pitchFamily="49" charset="-122"/>
                  </a:rPr>
                  <a:t>下降时间</a:t>
                </a:r>
                <a:endParaRPr kumimoji="1" lang="en-US" altLang="zh-CN" sz="2400" dirty="0">
                  <a:latin typeface="KaiTi" panose="02010609060101010101" pitchFamily="49" charset="-122"/>
                  <a:ea typeface="KaiTi" panose="02010609060101010101" pitchFamily="49" charset="-122"/>
                </a:endParaRPr>
              </a:p>
              <a:p>
                <a:pPr marL="342900" indent="-342900">
                  <a:lnSpc>
                    <a:spcPct val="114000"/>
                  </a:lnSpc>
                  <a:spcBef>
                    <a:spcPts val="1200"/>
                  </a:spcBef>
                  <a:buFont typeface="Arial" panose="020B0604020202020204" pitchFamily="34" charset="0"/>
                  <a:buChar char="•"/>
                </a:pPr>
                <a:r>
                  <a:rPr kumimoji="1" lang="zh-CN" altLang="en-US" sz="2400" dirty="0">
                    <a:latin typeface="KaiTi" panose="02010609060101010101" pitchFamily="49" charset="-122"/>
                    <a:ea typeface="KaiTi" panose="02010609060101010101" pitchFamily="49" charset="-122"/>
                  </a:rPr>
                  <a:t>在数字电路中，三极管在饱和导通时，饱和深度均较深，基区存储电荷很多，其消散时间比较长</a:t>
                </a:r>
                <a:endParaRPr kumimoji="1" lang="en-US" altLang="zh-CN" sz="2400" dirty="0">
                  <a:latin typeface="KaiTi" panose="02010609060101010101" pitchFamily="49" charset="-122"/>
                  <a:ea typeface="KaiTi" panose="02010609060101010101" pitchFamily="49" charset="-122"/>
                </a:endParaRPr>
              </a:p>
              <a:p>
                <a:pPr marL="342900" indent="-342900">
                  <a:lnSpc>
                    <a:spcPct val="114000"/>
                  </a:lnSpc>
                  <a:spcBef>
                    <a:spcPts val="1200"/>
                  </a:spcBef>
                  <a:buFont typeface="Arial" panose="020B0604020202020204" pitchFamily="34" charset="0"/>
                  <a:buChar char="•"/>
                </a:pPr>
                <a:r>
                  <a:rPr kumimoji="1" lang="zh-CN" altLang="en-US" sz="2400" dirty="0">
                    <a:latin typeface="KaiTi" panose="02010609060101010101" pitchFamily="49" charset="-122"/>
                    <a:ea typeface="KaiTi" panose="02010609060101010101" pitchFamily="49" charset="-122"/>
                  </a:rPr>
                  <a:t>减小消散时间是提高三极管开关速度的关键，例如</a:t>
                </a:r>
                <a14:m>
                  <m:oMath xmlns:m="http://schemas.openxmlformats.org/officeDocument/2006/math">
                    <m:r>
                      <a:rPr kumimoji="1" lang="en-US" altLang="zh-CN" sz="2400" i="1" dirty="0" smtClean="0">
                        <a:latin typeface="Cambria Math" panose="02040503050406030204" pitchFamily="18" charset="0"/>
                        <a:ea typeface="KaiTi" panose="02010609060101010101" pitchFamily="49" charset="-122"/>
                      </a:rPr>
                      <m:t>𝑁𝑃𝑁</m:t>
                    </m:r>
                    <m:r>
                      <a:rPr kumimoji="1" lang="zh-CN" altLang="en-US" sz="2400" i="1" dirty="0" smtClean="0">
                        <a:latin typeface="Cambria Math" panose="02040503050406030204" pitchFamily="18" charset="0"/>
                        <a:ea typeface="KaiTi" panose="02010609060101010101" pitchFamily="49" charset="-122"/>
                      </a:rPr>
                      <m:t> </m:t>
                    </m:r>
                    <m:r>
                      <a:rPr kumimoji="1" lang="en-US" altLang="zh-CN" sz="2400" i="1" dirty="0" smtClean="0">
                        <a:latin typeface="Cambria Math" panose="02040503050406030204" pitchFamily="18" charset="0"/>
                        <a:ea typeface="KaiTi" panose="02010609060101010101" pitchFamily="49" charset="-122"/>
                      </a:rPr>
                      <m:t>3</m:t>
                    </m:r>
                    <m:r>
                      <a:rPr kumimoji="1" lang="en-US" altLang="zh-CN" sz="2400" i="1" dirty="0" smtClean="0">
                        <a:latin typeface="Cambria Math" panose="02040503050406030204" pitchFamily="18" charset="0"/>
                        <a:ea typeface="KaiTi" panose="02010609060101010101" pitchFamily="49" charset="-122"/>
                      </a:rPr>
                      <m:t>𝐷𝐾</m:t>
                    </m:r>
                  </m:oMath>
                </a14:m>
                <a:r>
                  <a:rPr kumimoji="1" lang="zh-CN" altLang="en-US" sz="2400" dirty="0">
                    <a:latin typeface="KaiTi" panose="02010609060101010101" pitchFamily="49" charset="-122"/>
                    <a:ea typeface="KaiTi" panose="02010609060101010101" pitchFamily="49" charset="-122"/>
                  </a:rPr>
                  <a:t>系列，开关时间都在几十纳秒量级</a:t>
                </a:r>
              </a:p>
            </p:txBody>
          </p:sp>
        </mc:Choice>
        <mc:Fallback xmlns="">
          <p:sp>
            <p:nvSpPr>
              <p:cNvPr id="3" name="文本框 2">
                <a:extLst>
                  <a:ext uri="{FF2B5EF4-FFF2-40B4-BE49-F238E27FC236}">
                    <a16:creationId xmlns:a16="http://schemas.microsoft.com/office/drawing/2014/main" id="{B40976CF-E10A-D06C-2B8C-57C438F059C8}"/>
                  </a:ext>
                </a:extLst>
              </p:cNvPr>
              <p:cNvSpPr txBox="1">
                <a:spLocks noRot="1" noChangeAspect="1" noMove="1" noResize="1" noEditPoints="1" noAdjustHandles="1" noChangeArrowheads="1" noChangeShapeType="1" noTextEdit="1"/>
              </p:cNvSpPr>
              <p:nvPr/>
            </p:nvSpPr>
            <p:spPr>
              <a:xfrm>
                <a:off x="151857" y="1906156"/>
                <a:ext cx="4813106" cy="4135940"/>
              </a:xfrm>
              <a:prstGeom prst="rect">
                <a:avLst/>
              </a:prstGeom>
              <a:blipFill>
                <a:blip r:embed="rId2"/>
                <a:stretch>
                  <a:fillRect l="-1847" t="-1227" r="-1583" b="-2454"/>
                </a:stretch>
              </a:blipFill>
            </p:spPr>
            <p:txBody>
              <a:bodyPr/>
              <a:lstStyle/>
              <a:p>
                <a:r>
                  <a:rPr lang="zh-CN" altLang="en-US">
                    <a:noFill/>
                  </a:rPr>
                  <a:t> </a:t>
                </a:r>
              </a:p>
            </p:txBody>
          </p:sp>
        </mc:Fallback>
      </mc:AlternateContent>
      <p:sp>
        <p:nvSpPr>
          <p:cNvPr id="52" name="Line 12">
            <a:extLst>
              <a:ext uri="{FF2B5EF4-FFF2-40B4-BE49-F238E27FC236}">
                <a16:creationId xmlns:a16="http://schemas.microsoft.com/office/drawing/2014/main" id="{B2F53648-E982-DD2E-B01A-BB8EBDED4A85}"/>
              </a:ext>
            </a:extLst>
          </p:cNvPr>
          <p:cNvSpPr>
            <a:spLocks noChangeShapeType="1"/>
          </p:cNvSpPr>
          <p:nvPr/>
        </p:nvSpPr>
        <p:spPr bwMode="auto">
          <a:xfrm>
            <a:off x="7200162" y="3211511"/>
            <a:ext cx="9525" cy="2132013"/>
          </a:xfrm>
          <a:prstGeom prst="line">
            <a:avLst/>
          </a:prstGeom>
          <a:noFill/>
          <a:ln w="28575">
            <a:solidFill>
              <a:srgbClr val="FF0000"/>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53" name="Line 13">
            <a:extLst>
              <a:ext uri="{FF2B5EF4-FFF2-40B4-BE49-F238E27FC236}">
                <a16:creationId xmlns:a16="http://schemas.microsoft.com/office/drawing/2014/main" id="{537C9C32-B64D-57EE-BA4B-A0C796CA11C4}"/>
              </a:ext>
            </a:extLst>
          </p:cNvPr>
          <p:cNvSpPr>
            <a:spLocks noChangeShapeType="1"/>
          </p:cNvSpPr>
          <p:nvPr/>
        </p:nvSpPr>
        <p:spPr bwMode="auto">
          <a:xfrm>
            <a:off x="9262325" y="3122680"/>
            <a:ext cx="47625" cy="2503487"/>
          </a:xfrm>
          <a:prstGeom prst="line">
            <a:avLst/>
          </a:prstGeom>
          <a:noFill/>
          <a:ln w="28575">
            <a:solidFill>
              <a:srgbClr val="FF0000"/>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54" name="Line 14">
            <a:extLst>
              <a:ext uri="{FF2B5EF4-FFF2-40B4-BE49-F238E27FC236}">
                <a16:creationId xmlns:a16="http://schemas.microsoft.com/office/drawing/2014/main" id="{F996CAEE-DB34-D98C-A2A7-22437114FACD}"/>
              </a:ext>
            </a:extLst>
          </p:cNvPr>
          <p:cNvSpPr>
            <a:spLocks noChangeShapeType="1"/>
          </p:cNvSpPr>
          <p:nvPr/>
        </p:nvSpPr>
        <p:spPr bwMode="auto">
          <a:xfrm flipH="1">
            <a:off x="10081475" y="4654549"/>
            <a:ext cx="30162" cy="879475"/>
          </a:xfrm>
          <a:prstGeom prst="line">
            <a:avLst/>
          </a:prstGeom>
          <a:noFill/>
          <a:ln w="28575">
            <a:solidFill>
              <a:srgbClr val="FF0000"/>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55" name="Line 15">
            <a:extLst>
              <a:ext uri="{FF2B5EF4-FFF2-40B4-BE49-F238E27FC236}">
                <a16:creationId xmlns:a16="http://schemas.microsoft.com/office/drawing/2014/main" id="{53A28158-2003-8356-BF8E-8AE3B4C89374}"/>
              </a:ext>
            </a:extLst>
          </p:cNvPr>
          <p:cNvSpPr>
            <a:spLocks noChangeShapeType="1"/>
          </p:cNvSpPr>
          <p:nvPr/>
        </p:nvSpPr>
        <p:spPr bwMode="auto">
          <a:xfrm>
            <a:off x="7546237" y="4181474"/>
            <a:ext cx="0" cy="1163637"/>
          </a:xfrm>
          <a:prstGeom prst="line">
            <a:avLst/>
          </a:prstGeom>
          <a:noFill/>
          <a:ln w="28575">
            <a:solidFill>
              <a:srgbClr val="FF0000"/>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aphicFrame>
        <p:nvGraphicFramePr>
          <p:cNvPr id="56" name="Object 16">
            <a:extLst>
              <a:ext uri="{FF2B5EF4-FFF2-40B4-BE49-F238E27FC236}">
                <a16:creationId xmlns:a16="http://schemas.microsoft.com/office/drawing/2014/main" id="{975E3EA2-99F1-4E10-D0C8-0A67D0967F7C}"/>
              </a:ext>
            </a:extLst>
          </p:cNvPr>
          <p:cNvGraphicFramePr>
            <a:graphicFrameLocks noChangeAspect="1"/>
          </p:cNvGraphicFramePr>
          <p:nvPr>
            <p:extLst>
              <p:ext uri="{D42A27DB-BD31-4B8C-83A1-F6EECF244321}">
                <p14:modId xmlns:p14="http://schemas.microsoft.com/office/powerpoint/2010/main" val="3241019766"/>
              </p:ext>
            </p:extLst>
          </p:nvPr>
        </p:nvGraphicFramePr>
        <p:xfrm>
          <a:off x="7298587" y="5187949"/>
          <a:ext cx="496888" cy="568325"/>
        </p:xfrm>
        <a:graphic>
          <a:graphicData uri="http://schemas.openxmlformats.org/presentationml/2006/ole">
            <mc:AlternateContent xmlns:mc="http://schemas.openxmlformats.org/markup-compatibility/2006">
              <mc:Choice xmlns:v="urn:schemas-microsoft-com:vml" Requires="v">
                <p:oleObj name="Equation" r:id="rId3" imgW="123744" imgH="142795" progId="Equation.3">
                  <p:embed/>
                </p:oleObj>
              </mc:Choice>
              <mc:Fallback>
                <p:oleObj name="Equation" r:id="rId3" imgW="123744" imgH="142795" progId="Equation.3">
                  <p:embed/>
                  <p:pic>
                    <p:nvPicPr>
                      <p:cNvPr id="56" name="Object 16">
                        <a:extLst>
                          <a:ext uri="{FF2B5EF4-FFF2-40B4-BE49-F238E27FC236}">
                            <a16:creationId xmlns:a16="http://schemas.microsoft.com/office/drawing/2014/main" id="{975E3EA2-99F1-4E10-D0C8-0A67D0967F7C}"/>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7298587" y="5187949"/>
                        <a:ext cx="496888" cy="56832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57" name="Object 17">
            <a:extLst>
              <a:ext uri="{FF2B5EF4-FFF2-40B4-BE49-F238E27FC236}">
                <a16:creationId xmlns:a16="http://schemas.microsoft.com/office/drawing/2014/main" id="{07CACF48-5EEA-01BD-6564-CFFD0C2B1B81}"/>
              </a:ext>
            </a:extLst>
          </p:cNvPr>
          <p:cNvGraphicFramePr>
            <a:graphicFrameLocks noChangeAspect="1"/>
          </p:cNvGraphicFramePr>
          <p:nvPr>
            <p:extLst>
              <p:ext uri="{D42A27DB-BD31-4B8C-83A1-F6EECF244321}">
                <p14:modId xmlns:p14="http://schemas.microsoft.com/office/powerpoint/2010/main" val="2981461999"/>
              </p:ext>
            </p:extLst>
          </p:nvPr>
        </p:nvGraphicFramePr>
        <p:xfrm>
          <a:off x="9492512" y="5173661"/>
          <a:ext cx="539750" cy="538163"/>
        </p:xfrm>
        <a:graphic>
          <a:graphicData uri="http://schemas.openxmlformats.org/presentationml/2006/ole">
            <mc:AlternateContent xmlns:mc="http://schemas.openxmlformats.org/markup-compatibility/2006">
              <mc:Choice xmlns:v="urn:schemas-microsoft-com:vml" Requires="v">
                <p:oleObj name="Equation" r:id="rId5" imgW="142927" imgH="142795" progId="Equation.3">
                  <p:embed/>
                </p:oleObj>
              </mc:Choice>
              <mc:Fallback>
                <p:oleObj name="Equation" r:id="rId5" imgW="142927" imgH="142795" progId="Equation.3">
                  <p:embed/>
                  <p:pic>
                    <p:nvPicPr>
                      <p:cNvPr id="57" name="Object 17">
                        <a:extLst>
                          <a:ext uri="{FF2B5EF4-FFF2-40B4-BE49-F238E27FC236}">
                            <a16:creationId xmlns:a16="http://schemas.microsoft.com/office/drawing/2014/main" id="{07CACF48-5EEA-01BD-6564-CFFD0C2B1B81}"/>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9492512" y="5173661"/>
                        <a:ext cx="539750" cy="53816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58" name="Line 18">
            <a:extLst>
              <a:ext uri="{FF2B5EF4-FFF2-40B4-BE49-F238E27FC236}">
                <a16:creationId xmlns:a16="http://schemas.microsoft.com/office/drawing/2014/main" id="{60B6382E-B1CF-4A2D-949A-6DD7AC3C8EA4}"/>
              </a:ext>
            </a:extLst>
          </p:cNvPr>
          <p:cNvSpPr>
            <a:spLocks noChangeShapeType="1"/>
          </p:cNvSpPr>
          <p:nvPr/>
        </p:nvSpPr>
        <p:spPr bwMode="auto">
          <a:xfrm>
            <a:off x="6896950" y="5116511"/>
            <a:ext cx="304800" cy="0"/>
          </a:xfrm>
          <a:prstGeom prst="line">
            <a:avLst/>
          </a:prstGeom>
          <a:noFill/>
          <a:ln w="28575">
            <a:solidFill>
              <a:schemeClr val="tx1"/>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59" name="Line 19">
            <a:extLst>
              <a:ext uri="{FF2B5EF4-FFF2-40B4-BE49-F238E27FC236}">
                <a16:creationId xmlns:a16="http://schemas.microsoft.com/office/drawing/2014/main" id="{47222E6F-961C-B82B-5C49-6072C6FA895E}"/>
              </a:ext>
            </a:extLst>
          </p:cNvPr>
          <p:cNvSpPr>
            <a:spLocks noChangeShapeType="1"/>
          </p:cNvSpPr>
          <p:nvPr/>
        </p:nvSpPr>
        <p:spPr bwMode="auto">
          <a:xfrm flipH="1">
            <a:off x="7549412" y="5116511"/>
            <a:ext cx="304800" cy="0"/>
          </a:xfrm>
          <a:prstGeom prst="line">
            <a:avLst/>
          </a:prstGeom>
          <a:noFill/>
          <a:ln w="28575">
            <a:solidFill>
              <a:schemeClr val="tx1"/>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60" name="Line 20">
            <a:extLst>
              <a:ext uri="{FF2B5EF4-FFF2-40B4-BE49-F238E27FC236}">
                <a16:creationId xmlns:a16="http://schemas.microsoft.com/office/drawing/2014/main" id="{170A6BDF-40FA-6616-17AA-61BB8FD20084}"/>
              </a:ext>
            </a:extLst>
          </p:cNvPr>
          <p:cNvSpPr>
            <a:spLocks noChangeShapeType="1"/>
          </p:cNvSpPr>
          <p:nvPr/>
        </p:nvSpPr>
        <p:spPr bwMode="auto">
          <a:xfrm>
            <a:off x="9830650" y="5130799"/>
            <a:ext cx="304800" cy="0"/>
          </a:xfrm>
          <a:prstGeom prst="line">
            <a:avLst/>
          </a:prstGeom>
          <a:noFill/>
          <a:ln w="28575">
            <a:solidFill>
              <a:schemeClr val="tx1"/>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61" name="Line 21">
            <a:extLst>
              <a:ext uri="{FF2B5EF4-FFF2-40B4-BE49-F238E27FC236}">
                <a16:creationId xmlns:a16="http://schemas.microsoft.com/office/drawing/2014/main" id="{1D78998E-2712-45AC-BDCD-F3B79858B565}"/>
              </a:ext>
            </a:extLst>
          </p:cNvPr>
          <p:cNvSpPr>
            <a:spLocks noChangeShapeType="1"/>
          </p:cNvSpPr>
          <p:nvPr/>
        </p:nvSpPr>
        <p:spPr bwMode="auto">
          <a:xfrm flipH="1">
            <a:off x="9268675" y="5130799"/>
            <a:ext cx="304800" cy="0"/>
          </a:xfrm>
          <a:prstGeom prst="line">
            <a:avLst/>
          </a:prstGeom>
          <a:noFill/>
          <a:ln w="28575">
            <a:solidFill>
              <a:schemeClr val="tx1"/>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nvGrpSpPr>
          <p:cNvPr id="62" name="Group 108">
            <a:extLst>
              <a:ext uri="{FF2B5EF4-FFF2-40B4-BE49-F238E27FC236}">
                <a16:creationId xmlns:a16="http://schemas.microsoft.com/office/drawing/2014/main" id="{48E34F01-C352-BEF0-A470-A75C5376677A}"/>
              </a:ext>
            </a:extLst>
          </p:cNvPr>
          <p:cNvGrpSpPr>
            <a:grpSpLocks/>
          </p:cNvGrpSpPr>
          <p:nvPr/>
        </p:nvGrpSpPr>
        <p:grpSpPr bwMode="auto">
          <a:xfrm>
            <a:off x="5555512" y="1374774"/>
            <a:ext cx="5792788" cy="2224087"/>
            <a:chOff x="1174" y="709"/>
            <a:chExt cx="3649" cy="1401"/>
          </a:xfrm>
        </p:grpSpPr>
        <p:sp>
          <p:nvSpPr>
            <p:cNvPr id="63" name="Text Box 3">
              <a:extLst>
                <a:ext uri="{FF2B5EF4-FFF2-40B4-BE49-F238E27FC236}">
                  <a16:creationId xmlns:a16="http://schemas.microsoft.com/office/drawing/2014/main" id="{50FD467D-DDA2-1E84-EDAB-B040BC6A149C}"/>
                </a:ext>
              </a:extLst>
            </p:cNvPr>
            <p:cNvSpPr txBox="1">
              <a:spLocks noChangeArrowheads="1"/>
            </p:cNvSpPr>
            <p:nvPr/>
          </p:nvSpPr>
          <p:spPr bwMode="auto">
            <a:xfrm>
              <a:off x="1216" y="1025"/>
              <a:ext cx="212"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r>
                <a:rPr lang="en-US" altLang="zh-CN" sz="2400">
                  <a:solidFill>
                    <a:srgbClr val="0033CC"/>
                  </a:solidFill>
                  <a:ea typeface="楷体_GB2312" pitchFamily="49" charset="-122"/>
                </a:rPr>
                <a:t>3</a:t>
              </a:r>
            </a:p>
          </p:txBody>
        </p:sp>
        <p:sp>
          <p:nvSpPr>
            <p:cNvPr id="64" name="Text Box 4">
              <a:extLst>
                <a:ext uri="{FF2B5EF4-FFF2-40B4-BE49-F238E27FC236}">
                  <a16:creationId xmlns:a16="http://schemas.microsoft.com/office/drawing/2014/main" id="{B25F4202-CCD1-0B07-7367-634F298CC277}"/>
                </a:ext>
              </a:extLst>
            </p:cNvPr>
            <p:cNvSpPr txBox="1">
              <a:spLocks noChangeArrowheads="1"/>
            </p:cNvSpPr>
            <p:nvPr/>
          </p:nvSpPr>
          <p:spPr bwMode="auto">
            <a:xfrm>
              <a:off x="1184" y="1673"/>
              <a:ext cx="276"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r>
                <a:rPr lang="en-US" altLang="zh-CN" sz="2400">
                  <a:solidFill>
                    <a:srgbClr val="0033CC"/>
                  </a:solidFill>
                  <a:ea typeface="楷体_GB2312" pitchFamily="49" charset="-122"/>
                </a:rPr>
                <a:t>-2</a:t>
              </a:r>
            </a:p>
          </p:txBody>
        </p:sp>
        <p:sp>
          <p:nvSpPr>
            <p:cNvPr id="65" name="Line 23">
              <a:extLst>
                <a:ext uri="{FF2B5EF4-FFF2-40B4-BE49-F238E27FC236}">
                  <a16:creationId xmlns:a16="http://schemas.microsoft.com/office/drawing/2014/main" id="{70D9FE4D-6E13-8CF5-D885-DE58960B9DC2}"/>
                </a:ext>
              </a:extLst>
            </p:cNvPr>
            <p:cNvSpPr>
              <a:spLocks noChangeShapeType="1"/>
            </p:cNvSpPr>
            <p:nvPr/>
          </p:nvSpPr>
          <p:spPr bwMode="auto">
            <a:xfrm>
              <a:off x="1540" y="1536"/>
              <a:ext cx="3071" cy="1"/>
            </a:xfrm>
            <a:prstGeom prst="line">
              <a:avLst/>
            </a:prstGeom>
            <a:noFill/>
            <a:ln w="28575">
              <a:solidFill>
                <a:schemeClr val="tx1"/>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66" name="Line 25">
              <a:extLst>
                <a:ext uri="{FF2B5EF4-FFF2-40B4-BE49-F238E27FC236}">
                  <a16:creationId xmlns:a16="http://schemas.microsoft.com/office/drawing/2014/main" id="{96D26AB5-A8B5-3734-0234-F459494D7EF4}"/>
                </a:ext>
              </a:extLst>
            </p:cNvPr>
            <p:cNvSpPr>
              <a:spLocks noChangeShapeType="1"/>
            </p:cNvSpPr>
            <p:nvPr/>
          </p:nvSpPr>
          <p:spPr bwMode="auto">
            <a:xfrm flipV="1">
              <a:off x="1540" y="880"/>
              <a:ext cx="0" cy="1230"/>
            </a:xfrm>
            <a:prstGeom prst="line">
              <a:avLst/>
            </a:prstGeom>
            <a:noFill/>
            <a:ln w="28575">
              <a:solidFill>
                <a:schemeClr val="tx1"/>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67" name="Line 26">
              <a:extLst>
                <a:ext uri="{FF2B5EF4-FFF2-40B4-BE49-F238E27FC236}">
                  <a16:creationId xmlns:a16="http://schemas.microsoft.com/office/drawing/2014/main" id="{EECD9438-7EC9-BC53-31D7-E0391CDDD4EC}"/>
                </a:ext>
              </a:extLst>
            </p:cNvPr>
            <p:cNvSpPr>
              <a:spLocks noChangeShapeType="1"/>
            </p:cNvSpPr>
            <p:nvPr/>
          </p:nvSpPr>
          <p:spPr bwMode="auto">
            <a:xfrm>
              <a:off x="1540" y="1798"/>
              <a:ext cx="677" cy="0"/>
            </a:xfrm>
            <a:prstGeom prst="line">
              <a:avLst/>
            </a:prstGeom>
            <a:noFill/>
            <a:ln w="381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68" name="Line 27">
              <a:extLst>
                <a:ext uri="{FF2B5EF4-FFF2-40B4-BE49-F238E27FC236}">
                  <a16:creationId xmlns:a16="http://schemas.microsoft.com/office/drawing/2014/main" id="{16B526E2-5E1A-CA3F-95FF-4D424C1F003F}"/>
                </a:ext>
              </a:extLst>
            </p:cNvPr>
            <p:cNvSpPr>
              <a:spLocks noChangeShapeType="1"/>
            </p:cNvSpPr>
            <p:nvPr/>
          </p:nvSpPr>
          <p:spPr bwMode="auto">
            <a:xfrm flipV="1">
              <a:off x="2212" y="1159"/>
              <a:ext cx="0" cy="655"/>
            </a:xfrm>
            <a:prstGeom prst="line">
              <a:avLst/>
            </a:prstGeom>
            <a:noFill/>
            <a:ln w="381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69" name="Line 28">
              <a:extLst>
                <a:ext uri="{FF2B5EF4-FFF2-40B4-BE49-F238E27FC236}">
                  <a16:creationId xmlns:a16="http://schemas.microsoft.com/office/drawing/2014/main" id="{BD4ED99B-4326-89A8-E7F3-6FA4F4E3B0C5}"/>
                </a:ext>
              </a:extLst>
            </p:cNvPr>
            <p:cNvSpPr>
              <a:spLocks noChangeShapeType="1"/>
            </p:cNvSpPr>
            <p:nvPr/>
          </p:nvSpPr>
          <p:spPr bwMode="auto">
            <a:xfrm flipV="1">
              <a:off x="2211" y="1163"/>
              <a:ext cx="1297" cy="0"/>
            </a:xfrm>
            <a:prstGeom prst="line">
              <a:avLst/>
            </a:prstGeom>
            <a:noFill/>
            <a:ln w="381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70" name="Line 29">
              <a:extLst>
                <a:ext uri="{FF2B5EF4-FFF2-40B4-BE49-F238E27FC236}">
                  <a16:creationId xmlns:a16="http://schemas.microsoft.com/office/drawing/2014/main" id="{1ED0FF5D-9A33-67BA-987B-17CCDEE3DDAD}"/>
                </a:ext>
              </a:extLst>
            </p:cNvPr>
            <p:cNvSpPr>
              <a:spLocks noChangeShapeType="1"/>
            </p:cNvSpPr>
            <p:nvPr/>
          </p:nvSpPr>
          <p:spPr bwMode="auto">
            <a:xfrm>
              <a:off x="3508" y="1161"/>
              <a:ext cx="0" cy="633"/>
            </a:xfrm>
            <a:prstGeom prst="line">
              <a:avLst/>
            </a:prstGeom>
            <a:noFill/>
            <a:ln w="381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71" name="Line 30">
              <a:extLst>
                <a:ext uri="{FF2B5EF4-FFF2-40B4-BE49-F238E27FC236}">
                  <a16:creationId xmlns:a16="http://schemas.microsoft.com/office/drawing/2014/main" id="{AD8F2E71-FCBA-D553-5D13-23D2AC901F1E}"/>
                </a:ext>
              </a:extLst>
            </p:cNvPr>
            <p:cNvSpPr>
              <a:spLocks noChangeShapeType="1"/>
            </p:cNvSpPr>
            <p:nvPr/>
          </p:nvSpPr>
          <p:spPr bwMode="auto">
            <a:xfrm>
              <a:off x="3508" y="1789"/>
              <a:ext cx="874" cy="1"/>
            </a:xfrm>
            <a:prstGeom prst="line">
              <a:avLst/>
            </a:prstGeom>
            <a:noFill/>
            <a:ln w="381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72" name="Text Box 31">
              <a:extLst>
                <a:ext uri="{FF2B5EF4-FFF2-40B4-BE49-F238E27FC236}">
                  <a16:creationId xmlns:a16="http://schemas.microsoft.com/office/drawing/2014/main" id="{C9CF9148-4512-386B-DDF7-BC20E87724AC}"/>
                </a:ext>
              </a:extLst>
            </p:cNvPr>
            <p:cNvSpPr txBox="1">
              <a:spLocks noChangeArrowheads="1"/>
            </p:cNvSpPr>
            <p:nvPr/>
          </p:nvSpPr>
          <p:spPr bwMode="auto">
            <a:xfrm>
              <a:off x="4645" y="1361"/>
              <a:ext cx="178"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kumimoji="0" lang="en-US" altLang="zh-CN" i="1">
                  <a:solidFill>
                    <a:srgbClr val="FF0066"/>
                  </a:solidFill>
                </a:rPr>
                <a:t>t</a:t>
              </a:r>
            </a:p>
          </p:txBody>
        </p:sp>
        <p:graphicFrame>
          <p:nvGraphicFramePr>
            <p:cNvPr id="73" name="Object 41">
              <a:extLst>
                <a:ext uri="{FF2B5EF4-FFF2-40B4-BE49-F238E27FC236}">
                  <a16:creationId xmlns:a16="http://schemas.microsoft.com/office/drawing/2014/main" id="{E3F6CDF1-6CA7-2A27-5BE9-C8C31DF41092}"/>
                </a:ext>
              </a:extLst>
            </p:cNvPr>
            <p:cNvGraphicFramePr>
              <a:graphicFrameLocks noChangeAspect="1"/>
            </p:cNvGraphicFramePr>
            <p:nvPr/>
          </p:nvGraphicFramePr>
          <p:xfrm>
            <a:off x="1174" y="709"/>
            <a:ext cx="571" cy="325"/>
          </p:xfrm>
          <a:graphic>
            <a:graphicData uri="http://schemas.openxmlformats.org/presentationml/2006/ole">
              <mc:AlternateContent xmlns:mc="http://schemas.openxmlformats.org/markup-compatibility/2006">
                <mc:Choice xmlns:v="urn:schemas-microsoft-com:vml" Requires="v">
                  <p:oleObj name="Equation" r:id="rId7" imgW="323949" imgH="161960" progId="Equation.3">
                    <p:embed/>
                  </p:oleObj>
                </mc:Choice>
                <mc:Fallback>
                  <p:oleObj name="Equation" r:id="rId7" imgW="323949" imgH="161960" progId="Equation.3">
                    <p:embed/>
                    <p:pic>
                      <p:nvPicPr>
                        <p:cNvPr id="73" name="Object 41">
                          <a:extLst>
                            <a:ext uri="{FF2B5EF4-FFF2-40B4-BE49-F238E27FC236}">
                              <a16:creationId xmlns:a16="http://schemas.microsoft.com/office/drawing/2014/main" id="{E3F6CDF1-6CA7-2A27-5BE9-C8C31DF41092}"/>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1174" y="709"/>
                          <a:ext cx="571" cy="32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74" name="Text Box 44">
              <a:extLst>
                <a:ext uri="{FF2B5EF4-FFF2-40B4-BE49-F238E27FC236}">
                  <a16:creationId xmlns:a16="http://schemas.microsoft.com/office/drawing/2014/main" id="{C8DEDCCB-2019-0F50-5B8E-14A60B4C514A}"/>
                </a:ext>
              </a:extLst>
            </p:cNvPr>
            <p:cNvSpPr txBox="1">
              <a:spLocks noChangeArrowheads="1"/>
            </p:cNvSpPr>
            <p:nvPr/>
          </p:nvSpPr>
          <p:spPr bwMode="auto">
            <a:xfrm>
              <a:off x="1216" y="1370"/>
              <a:ext cx="212"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400"/>
                <a:t>0</a:t>
              </a:r>
            </a:p>
          </p:txBody>
        </p:sp>
        <p:sp>
          <p:nvSpPr>
            <p:cNvPr id="75" name="Line 47">
              <a:extLst>
                <a:ext uri="{FF2B5EF4-FFF2-40B4-BE49-F238E27FC236}">
                  <a16:creationId xmlns:a16="http://schemas.microsoft.com/office/drawing/2014/main" id="{0A7F3435-0460-137A-545D-C40B3B6D9E77}"/>
                </a:ext>
              </a:extLst>
            </p:cNvPr>
            <p:cNvSpPr>
              <a:spLocks noChangeShapeType="1"/>
            </p:cNvSpPr>
            <p:nvPr/>
          </p:nvSpPr>
          <p:spPr bwMode="auto">
            <a:xfrm>
              <a:off x="1539" y="1170"/>
              <a:ext cx="657" cy="0"/>
            </a:xfrm>
            <a:prstGeom prst="line">
              <a:avLst/>
            </a:prstGeom>
            <a:noFill/>
            <a:ln w="2857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grpSp>
        <p:nvGrpSpPr>
          <p:cNvPr id="76" name="Group 109">
            <a:extLst>
              <a:ext uri="{FF2B5EF4-FFF2-40B4-BE49-F238E27FC236}">
                <a16:creationId xmlns:a16="http://schemas.microsoft.com/office/drawing/2014/main" id="{9848DEB6-E12D-8709-B3FC-2015CBAA4CCB}"/>
              </a:ext>
            </a:extLst>
          </p:cNvPr>
          <p:cNvGrpSpPr>
            <a:grpSpLocks/>
          </p:cNvGrpSpPr>
          <p:nvPr/>
        </p:nvGrpSpPr>
        <p:grpSpPr bwMode="auto">
          <a:xfrm>
            <a:off x="5182450" y="3398836"/>
            <a:ext cx="6219825" cy="1765300"/>
            <a:chOff x="933" y="2019"/>
            <a:chExt cx="3918" cy="1112"/>
          </a:xfrm>
        </p:grpSpPr>
        <p:sp>
          <p:nvSpPr>
            <p:cNvPr id="77" name="Text Box 5">
              <a:extLst>
                <a:ext uri="{FF2B5EF4-FFF2-40B4-BE49-F238E27FC236}">
                  <a16:creationId xmlns:a16="http://schemas.microsoft.com/office/drawing/2014/main" id="{33A01C1D-307A-C5BE-7BDE-F24E163CA1DC}"/>
                </a:ext>
              </a:extLst>
            </p:cNvPr>
            <p:cNvSpPr txBox="1">
              <a:spLocks noChangeArrowheads="1"/>
            </p:cNvSpPr>
            <p:nvPr/>
          </p:nvSpPr>
          <p:spPr bwMode="auto">
            <a:xfrm>
              <a:off x="933" y="2285"/>
              <a:ext cx="594"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r>
                <a:rPr lang="en-US" altLang="zh-CN" sz="2400">
                  <a:solidFill>
                    <a:srgbClr val="0033CC"/>
                  </a:solidFill>
                  <a:ea typeface="楷体_GB2312" pitchFamily="49" charset="-122"/>
                </a:rPr>
                <a:t>0.9</a:t>
              </a:r>
              <a:r>
                <a:rPr lang="en-US" altLang="zh-CN" sz="2400" i="1">
                  <a:solidFill>
                    <a:srgbClr val="0033CC"/>
                  </a:solidFill>
                  <a:ea typeface="楷体_GB2312" pitchFamily="49" charset="-122"/>
                </a:rPr>
                <a:t>I</a:t>
              </a:r>
              <a:r>
                <a:rPr lang="en-US" altLang="zh-CN" sz="2400" baseline="-25000">
                  <a:solidFill>
                    <a:srgbClr val="0033CC"/>
                  </a:solidFill>
                  <a:ea typeface="楷体_GB2312" pitchFamily="49" charset="-122"/>
                </a:rPr>
                <a:t>CS</a:t>
              </a:r>
            </a:p>
          </p:txBody>
        </p:sp>
        <p:sp>
          <p:nvSpPr>
            <p:cNvPr id="78" name="Text Box 6">
              <a:extLst>
                <a:ext uri="{FF2B5EF4-FFF2-40B4-BE49-F238E27FC236}">
                  <a16:creationId xmlns:a16="http://schemas.microsoft.com/office/drawing/2014/main" id="{B40FFE88-DE34-723C-7BBC-6A118F53D5DF}"/>
                </a:ext>
              </a:extLst>
            </p:cNvPr>
            <p:cNvSpPr txBox="1">
              <a:spLocks noChangeArrowheads="1"/>
            </p:cNvSpPr>
            <p:nvPr/>
          </p:nvSpPr>
          <p:spPr bwMode="auto">
            <a:xfrm>
              <a:off x="933" y="2573"/>
              <a:ext cx="594"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r>
                <a:rPr lang="en-US" altLang="zh-CN" sz="2400">
                  <a:solidFill>
                    <a:srgbClr val="0033CC"/>
                  </a:solidFill>
                  <a:ea typeface="楷体_GB2312" pitchFamily="49" charset="-122"/>
                </a:rPr>
                <a:t>0.1</a:t>
              </a:r>
              <a:r>
                <a:rPr lang="en-US" altLang="zh-CN" sz="2400" i="1">
                  <a:solidFill>
                    <a:srgbClr val="0033CC"/>
                  </a:solidFill>
                  <a:ea typeface="楷体_GB2312" pitchFamily="49" charset="-122"/>
                </a:rPr>
                <a:t>I</a:t>
              </a:r>
              <a:r>
                <a:rPr lang="en-US" altLang="zh-CN" sz="2400" baseline="-25000">
                  <a:solidFill>
                    <a:srgbClr val="0033CC"/>
                  </a:solidFill>
                  <a:ea typeface="楷体_GB2312" pitchFamily="49" charset="-122"/>
                </a:rPr>
                <a:t>CS</a:t>
              </a:r>
            </a:p>
          </p:txBody>
        </p:sp>
        <p:sp>
          <p:nvSpPr>
            <p:cNvPr id="79" name="Line 32">
              <a:extLst>
                <a:ext uri="{FF2B5EF4-FFF2-40B4-BE49-F238E27FC236}">
                  <a16:creationId xmlns:a16="http://schemas.microsoft.com/office/drawing/2014/main" id="{C56A8F04-21D5-2E6A-B868-A83EDCD4AC82}"/>
                </a:ext>
              </a:extLst>
            </p:cNvPr>
            <p:cNvSpPr>
              <a:spLocks noChangeShapeType="1"/>
            </p:cNvSpPr>
            <p:nvPr/>
          </p:nvSpPr>
          <p:spPr bwMode="auto">
            <a:xfrm flipH="1" flipV="1">
              <a:off x="1540" y="2228"/>
              <a:ext cx="1" cy="613"/>
            </a:xfrm>
            <a:prstGeom prst="line">
              <a:avLst/>
            </a:prstGeom>
            <a:noFill/>
            <a:ln w="28575">
              <a:solidFill>
                <a:schemeClr val="tx1"/>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80" name="Line 33">
              <a:extLst>
                <a:ext uri="{FF2B5EF4-FFF2-40B4-BE49-F238E27FC236}">
                  <a16:creationId xmlns:a16="http://schemas.microsoft.com/office/drawing/2014/main" id="{55FA05C6-967F-D0E9-B4A1-B77EFD284C57}"/>
                </a:ext>
              </a:extLst>
            </p:cNvPr>
            <p:cNvSpPr>
              <a:spLocks noChangeShapeType="1"/>
            </p:cNvSpPr>
            <p:nvPr/>
          </p:nvSpPr>
          <p:spPr bwMode="auto">
            <a:xfrm>
              <a:off x="1541" y="2835"/>
              <a:ext cx="3076" cy="1"/>
            </a:xfrm>
            <a:prstGeom prst="line">
              <a:avLst/>
            </a:prstGeom>
            <a:noFill/>
            <a:ln w="28575">
              <a:solidFill>
                <a:schemeClr val="tx1"/>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81" name="Line 34">
              <a:extLst>
                <a:ext uri="{FF2B5EF4-FFF2-40B4-BE49-F238E27FC236}">
                  <a16:creationId xmlns:a16="http://schemas.microsoft.com/office/drawing/2014/main" id="{6CE13D6C-E39D-C1A5-5EB1-D6D1DFD74C32}"/>
                </a:ext>
              </a:extLst>
            </p:cNvPr>
            <p:cNvSpPr>
              <a:spLocks noChangeShapeType="1"/>
            </p:cNvSpPr>
            <p:nvPr/>
          </p:nvSpPr>
          <p:spPr bwMode="auto">
            <a:xfrm>
              <a:off x="1549" y="2826"/>
              <a:ext cx="701" cy="0"/>
            </a:xfrm>
            <a:prstGeom prst="line">
              <a:avLst/>
            </a:prstGeom>
            <a:noFill/>
            <a:ln w="381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82" name="Line 36">
              <a:extLst>
                <a:ext uri="{FF2B5EF4-FFF2-40B4-BE49-F238E27FC236}">
                  <a16:creationId xmlns:a16="http://schemas.microsoft.com/office/drawing/2014/main" id="{796CCE71-F23A-020E-F925-7366DC144671}"/>
                </a:ext>
              </a:extLst>
            </p:cNvPr>
            <p:cNvSpPr>
              <a:spLocks noChangeShapeType="1"/>
            </p:cNvSpPr>
            <p:nvPr/>
          </p:nvSpPr>
          <p:spPr bwMode="auto">
            <a:xfrm flipH="1">
              <a:off x="2647" y="2419"/>
              <a:ext cx="1146" cy="2"/>
            </a:xfrm>
            <a:prstGeom prst="line">
              <a:avLst/>
            </a:prstGeom>
            <a:noFill/>
            <a:ln w="381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aphicFrame>
          <p:nvGraphicFramePr>
            <p:cNvPr id="83" name="Object 42">
              <a:extLst>
                <a:ext uri="{FF2B5EF4-FFF2-40B4-BE49-F238E27FC236}">
                  <a16:creationId xmlns:a16="http://schemas.microsoft.com/office/drawing/2014/main" id="{261055CF-857E-808C-CC04-AD9370B61A93}"/>
                </a:ext>
              </a:extLst>
            </p:cNvPr>
            <p:cNvGraphicFramePr>
              <a:graphicFrameLocks noChangeAspect="1"/>
            </p:cNvGraphicFramePr>
            <p:nvPr/>
          </p:nvGraphicFramePr>
          <p:xfrm>
            <a:off x="1271" y="2019"/>
            <a:ext cx="229" cy="345"/>
          </p:xfrm>
          <a:graphic>
            <a:graphicData uri="http://schemas.openxmlformats.org/presentationml/2006/ole">
              <mc:AlternateContent xmlns:mc="http://schemas.openxmlformats.org/markup-compatibility/2006">
                <mc:Choice xmlns:v="urn:schemas-microsoft-com:vml" Requires="v">
                  <p:oleObj name="Equation" r:id="rId9" imgW="95375" imgH="171408" progId="Equation.3">
                    <p:embed/>
                  </p:oleObj>
                </mc:Choice>
                <mc:Fallback>
                  <p:oleObj name="Equation" r:id="rId9" imgW="95375" imgH="171408" progId="Equation.3">
                    <p:embed/>
                    <p:pic>
                      <p:nvPicPr>
                        <p:cNvPr id="83" name="Object 42">
                          <a:extLst>
                            <a:ext uri="{FF2B5EF4-FFF2-40B4-BE49-F238E27FC236}">
                              <a16:creationId xmlns:a16="http://schemas.microsoft.com/office/drawing/2014/main" id="{261055CF-857E-808C-CC04-AD9370B61A93}"/>
                            </a:ext>
                          </a:extLst>
                        </p:cNvPr>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1271" y="2019"/>
                          <a:ext cx="229" cy="34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84" name="Text Box 43">
              <a:extLst>
                <a:ext uri="{FF2B5EF4-FFF2-40B4-BE49-F238E27FC236}">
                  <a16:creationId xmlns:a16="http://schemas.microsoft.com/office/drawing/2014/main" id="{68059905-ED74-867C-3F96-56EFA3900174}"/>
                </a:ext>
              </a:extLst>
            </p:cNvPr>
            <p:cNvSpPr txBox="1">
              <a:spLocks noChangeArrowheads="1"/>
            </p:cNvSpPr>
            <p:nvPr/>
          </p:nvSpPr>
          <p:spPr bwMode="auto">
            <a:xfrm>
              <a:off x="4673" y="2660"/>
              <a:ext cx="178"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kumimoji="0" lang="en-US" altLang="zh-CN" i="1">
                  <a:solidFill>
                    <a:srgbClr val="FF0066"/>
                  </a:solidFill>
                </a:rPr>
                <a:t>t</a:t>
              </a:r>
            </a:p>
          </p:txBody>
        </p:sp>
        <p:sp>
          <p:nvSpPr>
            <p:cNvPr id="85" name="Text Box 45">
              <a:extLst>
                <a:ext uri="{FF2B5EF4-FFF2-40B4-BE49-F238E27FC236}">
                  <a16:creationId xmlns:a16="http://schemas.microsoft.com/office/drawing/2014/main" id="{33562B17-A30D-3EA1-12D6-FEBD306A4EE3}"/>
                </a:ext>
              </a:extLst>
            </p:cNvPr>
            <p:cNvSpPr txBox="1">
              <a:spLocks noChangeArrowheads="1"/>
            </p:cNvSpPr>
            <p:nvPr/>
          </p:nvSpPr>
          <p:spPr bwMode="auto">
            <a:xfrm>
              <a:off x="1343" y="2843"/>
              <a:ext cx="212"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400"/>
                <a:t>0</a:t>
              </a:r>
            </a:p>
          </p:txBody>
        </p:sp>
        <p:sp>
          <p:nvSpPr>
            <p:cNvPr id="86" name="Line 48">
              <a:extLst>
                <a:ext uri="{FF2B5EF4-FFF2-40B4-BE49-F238E27FC236}">
                  <a16:creationId xmlns:a16="http://schemas.microsoft.com/office/drawing/2014/main" id="{C72B15FB-FD36-1C87-1031-B67E56C02A25}"/>
                </a:ext>
              </a:extLst>
            </p:cNvPr>
            <p:cNvSpPr>
              <a:spLocks noChangeShapeType="1"/>
            </p:cNvSpPr>
            <p:nvPr/>
          </p:nvSpPr>
          <p:spPr bwMode="auto">
            <a:xfrm>
              <a:off x="1554" y="2490"/>
              <a:ext cx="2628" cy="0"/>
            </a:xfrm>
            <a:prstGeom prst="line">
              <a:avLst/>
            </a:prstGeom>
            <a:noFill/>
            <a:ln w="2857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87" name="Arc 51">
              <a:extLst>
                <a:ext uri="{FF2B5EF4-FFF2-40B4-BE49-F238E27FC236}">
                  <a16:creationId xmlns:a16="http://schemas.microsoft.com/office/drawing/2014/main" id="{1C887766-03AF-314D-C250-0E9160982DD9}"/>
                </a:ext>
              </a:extLst>
            </p:cNvPr>
            <p:cNvSpPr>
              <a:spLocks/>
            </p:cNvSpPr>
            <p:nvPr/>
          </p:nvSpPr>
          <p:spPr bwMode="auto">
            <a:xfrm>
              <a:off x="3785" y="2420"/>
              <a:ext cx="241" cy="279"/>
            </a:xfrm>
            <a:custGeom>
              <a:avLst/>
              <a:gdLst>
                <a:gd name="T0" fmla="*/ 0 w 21388"/>
                <a:gd name="T1" fmla="*/ 0 h 21600"/>
                <a:gd name="T2" fmla="*/ 0 w 21388"/>
                <a:gd name="T3" fmla="*/ 0 h 21600"/>
                <a:gd name="T4" fmla="*/ 0 w 21388"/>
                <a:gd name="T5" fmla="*/ 0 h 21600"/>
                <a:gd name="T6" fmla="*/ 0 60000 65536"/>
                <a:gd name="T7" fmla="*/ 0 60000 65536"/>
                <a:gd name="T8" fmla="*/ 0 60000 65536"/>
              </a:gdLst>
              <a:ahLst/>
              <a:cxnLst>
                <a:cxn ang="T6">
                  <a:pos x="T0" y="T1"/>
                </a:cxn>
                <a:cxn ang="T7">
                  <a:pos x="T2" y="T3"/>
                </a:cxn>
                <a:cxn ang="T8">
                  <a:pos x="T4" y="T5"/>
                </a:cxn>
              </a:cxnLst>
              <a:rect l="0" t="0" r="r" b="b"/>
              <a:pathLst>
                <a:path w="21388" h="21600" fill="none" extrusionOk="0">
                  <a:moveTo>
                    <a:pt x="0" y="0"/>
                  </a:moveTo>
                  <a:cubicBezTo>
                    <a:pt x="10763" y="0"/>
                    <a:pt x="19884" y="7924"/>
                    <a:pt x="21388" y="18581"/>
                  </a:cubicBezTo>
                </a:path>
                <a:path w="21388" h="21600" stroke="0" extrusionOk="0">
                  <a:moveTo>
                    <a:pt x="0" y="0"/>
                  </a:moveTo>
                  <a:cubicBezTo>
                    <a:pt x="10763" y="0"/>
                    <a:pt x="19884" y="7924"/>
                    <a:pt x="21388" y="18581"/>
                  </a:cubicBezTo>
                  <a:lnTo>
                    <a:pt x="0" y="21600"/>
                  </a:lnTo>
                  <a:lnTo>
                    <a:pt x="0" y="0"/>
                  </a:lnTo>
                  <a:close/>
                </a:path>
              </a:pathLst>
            </a:custGeom>
            <a:noFill/>
            <a:ln w="38100">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88" name="Arc 56">
              <a:extLst>
                <a:ext uri="{FF2B5EF4-FFF2-40B4-BE49-F238E27FC236}">
                  <a16:creationId xmlns:a16="http://schemas.microsoft.com/office/drawing/2014/main" id="{32DC763F-3D56-48B0-9EB2-14E3CC120D62}"/>
                </a:ext>
              </a:extLst>
            </p:cNvPr>
            <p:cNvSpPr>
              <a:spLocks/>
            </p:cNvSpPr>
            <p:nvPr/>
          </p:nvSpPr>
          <p:spPr bwMode="auto">
            <a:xfrm rot="5287131" flipV="1">
              <a:off x="4060" y="2735"/>
              <a:ext cx="74" cy="96"/>
            </a:xfrm>
            <a:custGeom>
              <a:avLst/>
              <a:gdLst>
                <a:gd name="T0" fmla="*/ 0 w 21600"/>
                <a:gd name="T1" fmla="*/ 0 h 21600"/>
                <a:gd name="T2" fmla="*/ 0 w 21600"/>
                <a:gd name="T3" fmla="*/ 0 h 21600"/>
                <a:gd name="T4" fmla="*/ 0 w 21600"/>
                <a:gd name="T5" fmla="*/ 0 h 21600"/>
                <a:gd name="T6" fmla="*/ 0 60000 65536"/>
                <a:gd name="T7" fmla="*/ 0 60000 65536"/>
                <a:gd name="T8" fmla="*/ 0 60000 65536"/>
              </a:gdLst>
              <a:ahLst/>
              <a:cxnLst>
                <a:cxn ang="T6">
                  <a:pos x="T0" y="T1"/>
                </a:cxn>
                <a:cxn ang="T7">
                  <a:pos x="T2" y="T3"/>
                </a:cxn>
                <a:cxn ang="T8">
                  <a:pos x="T4" y="T5"/>
                </a:cxn>
              </a:cxnLst>
              <a:rect l="0" t="0" r="r" b="b"/>
              <a:pathLst>
                <a:path w="21600" h="21600" fill="none" extrusionOk="0">
                  <a:moveTo>
                    <a:pt x="0" y="0"/>
                  </a:moveTo>
                  <a:cubicBezTo>
                    <a:pt x="11929" y="0"/>
                    <a:pt x="21600" y="9670"/>
                    <a:pt x="21600" y="21600"/>
                  </a:cubicBezTo>
                </a:path>
                <a:path w="21600" h="21600" stroke="0" extrusionOk="0">
                  <a:moveTo>
                    <a:pt x="0" y="0"/>
                  </a:moveTo>
                  <a:cubicBezTo>
                    <a:pt x="11929" y="0"/>
                    <a:pt x="21600" y="9670"/>
                    <a:pt x="21600" y="21600"/>
                  </a:cubicBezTo>
                  <a:lnTo>
                    <a:pt x="0" y="21600"/>
                  </a:lnTo>
                  <a:lnTo>
                    <a:pt x="0" y="0"/>
                  </a:lnTo>
                  <a:close/>
                </a:path>
              </a:pathLst>
            </a:custGeom>
            <a:noFill/>
            <a:ln w="38100">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eaVert" wrap="none" anchor="ctr"/>
            <a:lstStyle/>
            <a:p>
              <a:endParaRPr lang="zh-CN" altLang="en-US"/>
            </a:p>
          </p:txBody>
        </p:sp>
        <p:sp>
          <p:nvSpPr>
            <p:cNvPr id="89" name="Line 57">
              <a:extLst>
                <a:ext uri="{FF2B5EF4-FFF2-40B4-BE49-F238E27FC236}">
                  <a16:creationId xmlns:a16="http://schemas.microsoft.com/office/drawing/2014/main" id="{9243802D-F2FE-E85E-2D50-065738A1AC1F}"/>
                </a:ext>
              </a:extLst>
            </p:cNvPr>
            <p:cNvSpPr>
              <a:spLocks noChangeShapeType="1"/>
            </p:cNvSpPr>
            <p:nvPr/>
          </p:nvSpPr>
          <p:spPr bwMode="auto">
            <a:xfrm>
              <a:off x="4025" y="2652"/>
              <a:ext cx="24" cy="100"/>
            </a:xfrm>
            <a:prstGeom prst="line">
              <a:avLst/>
            </a:prstGeom>
            <a:noFill/>
            <a:ln w="381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90" name="Line 58">
              <a:extLst>
                <a:ext uri="{FF2B5EF4-FFF2-40B4-BE49-F238E27FC236}">
                  <a16:creationId xmlns:a16="http://schemas.microsoft.com/office/drawing/2014/main" id="{5A9C3359-2225-0441-D4F4-07B60F09B9E0}"/>
                </a:ext>
              </a:extLst>
            </p:cNvPr>
            <p:cNvSpPr>
              <a:spLocks noChangeShapeType="1"/>
            </p:cNvSpPr>
            <p:nvPr/>
          </p:nvSpPr>
          <p:spPr bwMode="auto">
            <a:xfrm>
              <a:off x="4142" y="2819"/>
              <a:ext cx="330" cy="0"/>
            </a:xfrm>
            <a:prstGeom prst="line">
              <a:avLst/>
            </a:prstGeom>
            <a:noFill/>
            <a:ln w="381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91" name="Freeform 61">
              <a:extLst>
                <a:ext uri="{FF2B5EF4-FFF2-40B4-BE49-F238E27FC236}">
                  <a16:creationId xmlns:a16="http://schemas.microsoft.com/office/drawing/2014/main" id="{C5033ECA-534D-F9D4-5E77-04575867CA20}"/>
                </a:ext>
              </a:extLst>
            </p:cNvPr>
            <p:cNvSpPr>
              <a:spLocks/>
            </p:cNvSpPr>
            <p:nvPr/>
          </p:nvSpPr>
          <p:spPr bwMode="auto">
            <a:xfrm>
              <a:off x="2288" y="2419"/>
              <a:ext cx="381" cy="357"/>
            </a:xfrm>
            <a:custGeom>
              <a:avLst/>
              <a:gdLst>
                <a:gd name="T0" fmla="*/ 418 w 374"/>
                <a:gd name="T1" fmla="*/ 0 h 328"/>
                <a:gd name="T2" fmla="*/ 191 w 374"/>
                <a:gd name="T3" fmla="*/ 52 h 328"/>
                <a:gd name="T4" fmla="*/ 58 w 374"/>
                <a:gd name="T5" fmla="*/ 237 h 328"/>
                <a:gd name="T6" fmla="*/ 0 w 374"/>
                <a:gd name="T7" fmla="*/ 545 h 32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74" h="328">
                  <a:moveTo>
                    <a:pt x="374" y="0"/>
                  </a:moveTo>
                  <a:cubicBezTo>
                    <a:pt x="340" y="5"/>
                    <a:pt x="226" y="7"/>
                    <a:pt x="172" y="31"/>
                  </a:cubicBezTo>
                  <a:cubicBezTo>
                    <a:pt x="118" y="55"/>
                    <a:pt x="81" y="92"/>
                    <a:pt x="52" y="142"/>
                  </a:cubicBezTo>
                  <a:cubicBezTo>
                    <a:pt x="23" y="192"/>
                    <a:pt x="11" y="289"/>
                    <a:pt x="0" y="328"/>
                  </a:cubicBezTo>
                </a:path>
              </a:pathLst>
            </a:custGeom>
            <a:noFill/>
            <a:ln w="38100" cmpd="sng">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92" name="Freeform 62">
              <a:extLst>
                <a:ext uri="{FF2B5EF4-FFF2-40B4-BE49-F238E27FC236}">
                  <a16:creationId xmlns:a16="http://schemas.microsoft.com/office/drawing/2014/main" id="{CE241CE3-DB80-AABC-DE28-B345046089CA}"/>
                </a:ext>
              </a:extLst>
            </p:cNvPr>
            <p:cNvSpPr>
              <a:spLocks/>
            </p:cNvSpPr>
            <p:nvPr/>
          </p:nvSpPr>
          <p:spPr bwMode="auto">
            <a:xfrm>
              <a:off x="2237" y="2774"/>
              <a:ext cx="50" cy="51"/>
            </a:xfrm>
            <a:custGeom>
              <a:avLst/>
              <a:gdLst>
                <a:gd name="T0" fmla="*/ 0 w 50"/>
                <a:gd name="T1" fmla="*/ 51 h 51"/>
                <a:gd name="T2" fmla="*/ 41 w 50"/>
                <a:gd name="T3" fmla="*/ 29 h 51"/>
                <a:gd name="T4" fmla="*/ 50 w 50"/>
                <a:gd name="T5" fmla="*/ 0 h 51"/>
                <a:gd name="T6" fmla="*/ 0 60000 65536"/>
                <a:gd name="T7" fmla="*/ 0 60000 65536"/>
                <a:gd name="T8" fmla="*/ 0 60000 65536"/>
              </a:gdLst>
              <a:ahLst/>
              <a:cxnLst>
                <a:cxn ang="T6">
                  <a:pos x="T0" y="T1"/>
                </a:cxn>
                <a:cxn ang="T7">
                  <a:pos x="T2" y="T3"/>
                </a:cxn>
                <a:cxn ang="T8">
                  <a:pos x="T4" y="T5"/>
                </a:cxn>
              </a:cxnLst>
              <a:rect l="0" t="0" r="r" b="b"/>
              <a:pathLst>
                <a:path w="50" h="51">
                  <a:moveTo>
                    <a:pt x="0" y="51"/>
                  </a:moveTo>
                  <a:cubicBezTo>
                    <a:pt x="7" y="47"/>
                    <a:pt x="33" y="38"/>
                    <a:pt x="41" y="29"/>
                  </a:cubicBezTo>
                  <a:cubicBezTo>
                    <a:pt x="49" y="20"/>
                    <a:pt x="48" y="6"/>
                    <a:pt x="50" y="0"/>
                  </a:cubicBezTo>
                </a:path>
              </a:pathLst>
            </a:custGeom>
            <a:noFill/>
            <a:ln w="38100" cmpd="sng">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93" name="Line 64">
              <a:extLst>
                <a:ext uri="{FF2B5EF4-FFF2-40B4-BE49-F238E27FC236}">
                  <a16:creationId xmlns:a16="http://schemas.microsoft.com/office/drawing/2014/main" id="{A94B1B60-ED10-122D-7BA0-244EF47D2067}"/>
                </a:ext>
              </a:extLst>
            </p:cNvPr>
            <p:cNvSpPr>
              <a:spLocks noChangeShapeType="1"/>
            </p:cNvSpPr>
            <p:nvPr/>
          </p:nvSpPr>
          <p:spPr bwMode="auto">
            <a:xfrm>
              <a:off x="1551" y="2757"/>
              <a:ext cx="2628" cy="0"/>
            </a:xfrm>
            <a:prstGeom prst="line">
              <a:avLst/>
            </a:prstGeom>
            <a:noFill/>
            <a:ln w="2857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graphicFrame>
        <p:nvGraphicFramePr>
          <p:cNvPr id="94" name="Object 83">
            <a:extLst>
              <a:ext uri="{FF2B5EF4-FFF2-40B4-BE49-F238E27FC236}">
                <a16:creationId xmlns:a16="http://schemas.microsoft.com/office/drawing/2014/main" id="{48D8C5C8-9FE0-DF11-8BD1-600050929037}"/>
              </a:ext>
            </a:extLst>
          </p:cNvPr>
          <p:cNvGraphicFramePr>
            <a:graphicFrameLocks noChangeAspect="1"/>
          </p:cNvGraphicFramePr>
          <p:nvPr>
            <p:extLst>
              <p:ext uri="{D42A27DB-BD31-4B8C-83A1-F6EECF244321}">
                <p14:modId xmlns:p14="http://schemas.microsoft.com/office/powerpoint/2010/main" val="3084958875"/>
              </p:ext>
            </p:extLst>
          </p:nvPr>
        </p:nvGraphicFramePr>
        <p:xfrm>
          <a:off x="5652350" y="5195886"/>
          <a:ext cx="958850" cy="527050"/>
        </p:xfrm>
        <a:graphic>
          <a:graphicData uri="http://schemas.openxmlformats.org/presentationml/2006/ole">
            <mc:AlternateContent xmlns:mc="http://schemas.openxmlformats.org/markup-compatibility/2006">
              <mc:Choice xmlns:v="urn:schemas-microsoft-com:vml" Requires="v">
                <p:oleObj name="Equation" r:id="rId11" imgW="362045" imgH="171408" progId="Equation.3">
                  <p:embed/>
                </p:oleObj>
              </mc:Choice>
              <mc:Fallback>
                <p:oleObj name="Equation" r:id="rId11" imgW="362045" imgH="171408" progId="Equation.3">
                  <p:embed/>
                  <p:pic>
                    <p:nvPicPr>
                      <p:cNvPr id="94" name="Object 83">
                        <a:extLst>
                          <a:ext uri="{FF2B5EF4-FFF2-40B4-BE49-F238E27FC236}">
                            <a16:creationId xmlns:a16="http://schemas.microsoft.com/office/drawing/2014/main" id="{48D8C5C8-9FE0-DF11-8BD1-600050929037}"/>
                          </a:ext>
                        </a:extLst>
                      </p:cNvPr>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5652350" y="5195886"/>
                        <a:ext cx="958850" cy="5270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p:nvGrpSpPr>
          <p:cNvPr id="96" name="Group 107">
            <a:extLst>
              <a:ext uri="{FF2B5EF4-FFF2-40B4-BE49-F238E27FC236}">
                <a16:creationId xmlns:a16="http://schemas.microsoft.com/office/drawing/2014/main" id="{2AC95C2D-E3CF-B7CF-473D-7D6F476ACF34}"/>
              </a:ext>
            </a:extLst>
          </p:cNvPr>
          <p:cNvGrpSpPr>
            <a:grpSpLocks/>
          </p:cNvGrpSpPr>
          <p:nvPr/>
        </p:nvGrpSpPr>
        <p:grpSpPr bwMode="auto">
          <a:xfrm>
            <a:off x="5390412" y="5510211"/>
            <a:ext cx="6011863" cy="1347788"/>
            <a:chOff x="1070" y="3314"/>
            <a:chExt cx="3787" cy="849"/>
          </a:xfrm>
        </p:grpSpPr>
        <p:sp>
          <p:nvSpPr>
            <p:cNvPr id="97" name="Text Box 9">
              <a:extLst>
                <a:ext uri="{FF2B5EF4-FFF2-40B4-BE49-F238E27FC236}">
                  <a16:creationId xmlns:a16="http://schemas.microsoft.com/office/drawing/2014/main" id="{225EE6EA-BEF7-EDA7-D0B4-C2B87C2D3653}"/>
                </a:ext>
              </a:extLst>
            </p:cNvPr>
            <p:cNvSpPr txBox="1">
              <a:spLocks noChangeArrowheads="1"/>
            </p:cNvSpPr>
            <p:nvPr/>
          </p:nvSpPr>
          <p:spPr bwMode="auto">
            <a:xfrm>
              <a:off x="1093" y="3362"/>
              <a:ext cx="310" cy="29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r>
                <a:rPr lang="en-US" altLang="zh-CN" sz="2400" dirty="0">
                  <a:solidFill>
                    <a:srgbClr val="0033CC"/>
                  </a:solidFill>
                  <a:ea typeface="楷体_GB2312" pitchFamily="49" charset="-122"/>
                </a:rPr>
                <a:t>12</a:t>
              </a:r>
            </a:p>
          </p:txBody>
        </p:sp>
        <p:sp>
          <p:nvSpPr>
            <p:cNvPr id="98" name="Text Box 10">
              <a:extLst>
                <a:ext uri="{FF2B5EF4-FFF2-40B4-BE49-F238E27FC236}">
                  <a16:creationId xmlns:a16="http://schemas.microsoft.com/office/drawing/2014/main" id="{73B1965F-46D0-DF83-89F7-00E61A7127F2}"/>
                </a:ext>
              </a:extLst>
            </p:cNvPr>
            <p:cNvSpPr txBox="1">
              <a:spLocks noChangeArrowheads="1"/>
            </p:cNvSpPr>
            <p:nvPr/>
          </p:nvSpPr>
          <p:spPr bwMode="auto">
            <a:xfrm>
              <a:off x="1070" y="3680"/>
              <a:ext cx="356"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r>
                <a:rPr lang="en-US" altLang="zh-CN" sz="2400">
                  <a:solidFill>
                    <a:srgbClr val="0033CC"/>
                  </a:solidFill>
                  <a:ea typeface="楷体_GB2312" pitchFamily="49" charset="-122"/>
                </a:rPr>
                <a:t>0.3</a:t>
              </a:r>
            </a:p>
          </p:txBody>
        </p:sp>
        <p:sp>
          <p:nvSpPr>
            <p:cNvPr id="99" name="Line 79">
              <a:extLst>
                <a:ext uri="{FF2B5EF4-FFF2-40B4-BE49-F238E27FC236}">
                  <a16:creationId xmlns:a16="http://schemas.microsoft.com/office/drawing/2014/main" id="{EA647F1A-A71D-AAF3-D34B-4C4A2C4227ED}"/>
                </a:ext>
              </a:extLst>
            </p:cNvPr>
            <p:cNvSpPr>
              <a:spLocks noChangeShapeType="1"/>
            </p:cNvSpPr>
            <p:nvPr/>
          </p:nvSpPr>
          <p:spPr bwMode="auto">
            <a:xfrm flipV="1">
              <a:off x="1545" y="3314"/>
              <a:ext cx="1" cy="614"/>
            </a:xfrm>
            <a:prstGeom prst="line">
              <a:avLst/>
            </a:prstGeom>
            <a:noFill/>
            <a:ln w="28575">
              <a:solidFill>
                <a:schemeClr val="tx1"/>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00" name="Line 80">
              <a:extLst>
                <a:ext uri="{FF2B5EF4-FFF2-40B4-BE49-F238E27FC236}">
                  <a16:creationId xmlns:a16="http://schemas.microsoft.com/office/drawing/2014/main" id="{AD66CD4A-FB49-0D78-6805-AAC76153222B}"/>
                </a:ext>
              </a:extLst>
            </p:cNvPr>
            <p:cNvSpPr>
              <a:spLocks noChangeShapeType="1"/>
            </p:cNvSpPr>
            <p:nvPr/>
          </p:nvSpPr>
          <p:spPr bwMode="auto">
            <a:xfrm>
              <a:off x="1537" y="3921"/>
              <a:ext cx="3086" cy="1"/>
            </a:xfrm>
            <a:prstGeom prst="line">
              <a:avLst/>
            </a:prstGeom>
            <a:noFill/>
            <a:ln w="28575">
              <a:solidFill>
                <a:schemeClr val="tx1"/>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01" name="Line 81">
              <a:extLst>
                <a:ext uri="{FF2B5EF4-FFF2-40B4-BE49-F238E27FC236}">
                  <a16:creationId xmlns:a16="http://schemas.microsoft.com/office/drawing/2014/main" id="{1D8C827D-74C1-CF5F-FC92-D427632A64F7}"/>
                </a:ext>
              </a:extLst>
            </p:cNvPr>
            <p:cNvSpPr>
              <a:spLocks noChangeShapeType="1"/>
            </p:cNvSpPr>
            <p:nvPr/>
          </p:nvSpPr>
          <p:spPr bwMode="auto">
            <a:xfrm flipV="1">
              <a:off x="1556" y="3502"/>
              <a:ext cx="658" cy="0"/>
            </a:xfrm>
            <a:prstGeom prst="line">
              <a:avLst/>
            </a:prstGeom>
            <a:noFill/>
            <a:ln w="381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02" name="Line 82">
              <a:extLst>
                <a:ext uri="{FF2B5EF4-FFF2-40B4-BE49-F238E27FC236}">
                  <a16:creationId xmlns:a16="http://schemas.microsoft.com/office/drawing/2014/main" id="{627FF6FD-5E05-C9B1-0333-F4A01AEF6CB7}"/>
                </a:ext>
              </a:extLst>
            </p:cNvPr>
            <p:cNvSpPr>
              <a:spLocks noChangeShapeType="1"/>
            </p:cNvSpPr>
            <p:nvPr/>
          </p:nvSpPr>
          <p:spPr bwMode="auto">
            <a:xfrm flipH="1" flipV="1">
              <a:off x="2571" y="3878"/>
              <a:ext cx="1101" cy="1"/>
            </a:xfrm>
            <a:prstGeom prst="line">
              <a:avLst/>
            </a:prstGeom>
            <a:noFill/>
            <a:ln w="381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03" name="Text Box 84">
              <a:extLst>
                <a:ext uri="{FF2B5EF4-FFF2-40B4-BE49-F238E27FC236}">
                  <a16:creationId xmlns:a16="http://schemas.microsoft.com/office/drawing/2014/main" id="{8B803F46-73E5-E824-2827-DCA2A45455C1}"/>
                </a:ext>
              </a:extLst>
            </p:cNvPr>
            <p:cNvSpPr txBox="1">
              <a:spLocks noChangeArrowheads="1"/>
            </p:cNvSpPr>
            <p:nvPr/>
          </p:nvSpPr>
          <p:spPr bwMode="auto">
            <a:xfrm>
              <a:off x="4679" y="3746"/>
              <a:ext cx="178"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kumimoji="0" lang="en-US" altLang="zh-CN" i="1">
                  <a:solidFill>
                    <a:srgbClr val="FF0066"/>
                  </a:solidFill>
                </a:rPr>
                <a:t>t</a:t>
              </a:r>
            </a:p>
          </p:txBody>
        </p:sp>
        <p:sp>
          <p:nvSpPr>
            <p:cNvPr id="104" name="Arc 86">
              <a:extLst>
                <a:ext uri="{FF2B5EF4-FFF2-40B4-BE49-F238E27FC236}">
                  <a16:creationId xmlns:a16="http://schemas.microsoft.com/office/drawing/2014/main" id="{3E3B198C-470A-FE50-9FF6-A65800C87491}"/>
                </a:ext>
              </a:extLst>
            </p:cNvPr>
            <p:cNvSpPr>
              <a:spLocks/>
            </p:cNvSpPr>
            <p:nvPr/>
          </p:nvSpPr>
          <p:spPr bwMode="auto">
            <a:xfrm rot="10482412">
              <a:off x="2321" y="3610"/>
              <a:ext cx="241" cy="279"/>
            </a:xfrm>
            <a:custGeom>
              <a:avLst/>
              <a:gdLst>
                <a:gd name="T0" fmla="*/ 0 w 21388"/>
                <a:gd name="T1" fmla="*/ 0 h 21600"/>
                <a:gd name="T2" fmla="*/ 0 w 21388"/>
                <a:gd name="T3" fmla="*/ 0 h 21600"/>
                <a:gd name="T4" fmla="*/ 0 w 21388"/>
                <a:gd name="T5" fmla="*/ 0 h 21600"/>
                <a:gd name="T6" fmla="*/ 0 60000 65536"/>
                <a:gd name="T7" fmla="*/ 0 60000 65536"/>
                <a:gd name="T8" fmla="*/ 0 60000 65536"/>
              </a:gdLst>
              <a:ahLst/>
              <a:cxnLst>
                <a:cxn ang="T6">
                  <a:pos x="T0" y="T1"/>
                </a:cxn>
                <a:cxn ang="T7">
                  <a:pos x="T2" y="T3"/>
                </a:cxn>
                <a:cxn ang="T8">
                  <a:pos x="T4" y="T5"/>
                </a:cxn>
              </a:cxnLst>
              <a:rect l="0" t="0" r="r" b="b"/>
              <a:pathLst>
                <a:path w="21388" h="21600" fill="none" extrusionOk="0">
                  <a:moveTo>
                    <a:pt x="0" y="0"/>
                  </a:moveTo>
                  <a:cubicBezTo>
                    <a:pt x="10763" y="0"/>
                    <a:pt x="19884" y="7924"/>
                    <a:pt x="21388" y="18581"/>
                  </a:cubicBezTo>
                </a:path>
                <a:path w="21388" h="21600" stroke="0" extrusionOk="0">
                  <a:moveTo>
                    <a:pt x="0" y="0"/>
                  </a:moveTo>
                  <a:cubicBezTo>
                    <a:pt x="10763" y="0"/>
                    <a:pt x="19884" y="7924"/>
                    <a:pt x="21388" y="18581"/>
                  </a:cubicBezTo>
                  <a:lnTo>
                    <a:pt x="0" y="21600"/>
                  </a:lnTo>
                  <a:lnTo>
                    <a:pt x="0" y="0"/>
                  </a:lnTo>
                  <a:close/>
                </a:path>
              </a:pathLst>
            </a:custGeom>
            <a:noFill/>
            <a:ln w="38100">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05" name="Arc 87">
              <a:extLst>
                <a:ext uri="{FF2B5EF4-FFF2-40B4-BE49-F238E27FC236}">
                  <a16:creationId xmlns:a16="http://schemas.microsoft.com/office/drawing/2014/main" id="{019FA8C0-6348-99AE-36E7-7879EB77B1E3}"/>
                </a:ext>
              </a:extLst>
            </p:cNvPr>
            <p:cNvSpPr>
              <a:spLocks/>
            </p:cNvSpPr>
            <p:nvPr/>
          </p:nvSpPr>
          <p:spPr bwMode="auto">
            <a:xfrm rot="16193583" flipV="1">
              <a:off x="2208" y="3495"/>
              <a:ext cx="74" cy="96"/>
            </a:xfrm>
            <a:custGeom>
              <a:avLst/>
              <a:gdLst>
                <a:gd name="T0" fmla="*/ 0 w 21600"/>
                <a:gd name="T1" fmla="*/ 0 h 21600"/>
                <a:gd name="T2" fmla="*/ 0 w 21600"/>
                <a:gd name="T3" fmla="*/ 0 h 21600"/>
                <a:gd name="T4" fmla="*/ 0 w 21600"/>
                <a:gd name="T5" fmla="*/ 0 h 21600"/>
                <a:gd name="T6" fmla="*/ 0 60000 65536"/>
                <a:gd name="T7" fmla="*/ 0 60000 65536"/>
                <a:gd name="T8" fmla="*/ 0 60000 65536"/>
              </a:gdLst>
              <a:ahLst/>
              <a:cxnLst>
                <a:cxn ang="T6">
                  <a:pos x="T0" y="T1"/>
                </a:cxn>
                <a:cxn ang="T7">
                  <a:pos x="T2" y="T3"/>
                </a:cxn>
                <a:cxn ang="T8">
                  <a:pos x="T4" y="T5"/>
                </a:cxn>
              </a:cxnLst>
              <a:rect l="0" t="0" r="r" b="b"/>
              <a:pathLst>
                <a:path w="21600" h="21600" fill="none" extrusionOk="0">
                  <a:moveTo>
                    <a:pt x="0" y="0"/>
                  </a:moveTo>
                  <a:cubicBezTo>
                    <a:pt x="11929" y="0"/>
                    <a:pt x="21600" y="9670"/>
                    <a:pt x="21600" y="21600"/>
                  </a:cubicBezTo>
                </a:path>
                <a:path w="21600" h="21600" stroke="0" extrusionOk="0">
                  <a:moveTo>
                    <a:pt x="0" y="0"/>
                  </a:moveTo>
                  <a:cubicBezTo>
                    <a:pt x="11929" y="0"/>
                    <a:pt x="21600" y="9670"/>
                    <a:pt x="21600" y="21600"/>
                  </a:cubicBezTo>
                  <a:lnTo>
                    <a:pt x="0" y="21600"/>
                  </a:lnTo>
                  <a:lnTo>
                    <a:pt x="0" y="0"/>
                  </a:lnTo>
                  <a:close/>
                </a:path>
              </a:pathLst>
            </a:custGeom>
            <a:noFill/>
            <a:ln w="38100">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rot="10800000" vert="eaVert" wrap="none" anchor="ctr"/>
            <a:lstStyle/>
            <a:p>
              <a:endParaRPr lang="zh-CN" altLang="en-US"/>
            </a:p>
          </p:txBody>
        </p:sp>
        <p:sp>
          <p:nvSpPr>
            <p:cNvPr id="106" name="Line 88">
              <a:extLst>
                <a:ext uri="{FF2B5EF4-FFF2-40B4-BE49-F238E27FC236}">
                  <a16:creationId xmlns:a16="http://schemas.microsoft.com/office/drawing/2014/main" id="{D8FB5F59-F1CF-8F91-DAF3-038A89263BBE}"/>
                </a:ext>
              </a:extLst>
            </p:cNvPr>
            <p:cNvSpPr>
              <a:spLocks noChangeShapeType="1"/>
            </p:cNvSpPr>
            <p:nvPr/>
          </p:nvSpPr>
          <p:spPr bwMode="auto">
            <a:xfrm rot="-10752926">
              <a:off x="2291" y="3571"/>
              <a:ext cx="24" cy="100"/>
            </a:xfrm>
            <a:prstGeom prst="line">
              <a:avLst/>
            </a:prstGeom>
            <a:noFill/>
            <a:ln w="381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07" name="Line 89">
              <a:extLst>
                <a:ext uri="{FF2B5EF4-FFF2-40B4-BE49-F238E27FC236}">
                  <a16:creationId xmlns:a16="http://schemas.microsoft.com/office/drawing/2014/main" id="{C3E33105-D20E-22A6-1AED-11AB680CBF56}"/>
                </a:ext>
              </a:extLst>
            </p:cNvPr>
            <p:cNvSpPr>
              <a:spLocks noChangeShapeType="1"/>
            </p:cNvSpPr>
            <p:nvPr/>
          </p:nvSpPr>
          <p:spPr bwMode="auto">
            <a:xfrm>
              <a:off x="4109" y="3538"/>
              <a:ext cx="330" cy="0"/>
            </a:xfrm>
            <a:prstGeom prst="line">
              <a:avLst/>
            </a:prstGeom>
            <a:noFill/>
            <a:ln w="381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08" name="Freeform 90">
              <a:extLst>
                <a:ext uri="{FF2B5EF4-FFF2-40B4-BE49-F238E27FC236}">
                  <a16:creationId xmlns:a16="http://schemas.microsoft.com/office/drawing/2014/main" id="{0D985DE8-7A49-FA9F-A33D-CC7F67692BA3}"/>
                </a:ext>
              </a:extLst>
            </p:cNvPr>
            <p:cNvSpPr>
              <a:spLocks/>
            </p:cNvSpPr>
            <p:nvPr/>
          </p:nvSpPr>
          <p:spPr bwMode="auto">
            <a:xfrm rot="-10454157">
              <a:off x="3680" y="3541"/>
              <a:ext cx="381" cy="357"/>
            </a:xfrm>
            <a:custGeom>
              <a:avLst/>
              <a:gdLst>
                <a:gd name="T0" fmla="*/ 418 w 374"/>
                <a:gd name="T1" fmla="*/ 0 h 328"/>
                <a:gd name="T2" fmla="*/ 191 w 374"/>
                <a:gd name="T3" fmla="*/ 52 h 328"/>
                <a:gd name="T4" fmla="*/ 58 w 374"/>
                <a:gd name="T5" fmla="*/ 237 h 328"/>
                <a:gd name="T6" fmla="*/ 0 w 374"/>
                <a:gd name="T7" fmla="*/ 545 h 32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74" h="328">
                  <a:moveTo>
                    <a:pt x="374" y="0"/>
                  </a:moveTo>
                  <a:cubicBezTo>
                    <a:pt x="340" y="5"/>
                    <a:pt x="226" y="7"/>
                    <a:pt x="172" y="31"/>
                  </a:cubicBezTo>
                  <a:cubicBezTo>
                    <a:pt x="118" y="55"/>
                    <a:pt x="81" y="92"/>
                    <a:pt x="52" y="142"/>
                  </a:cubicBezTo>
                  <a:cubicBezTo>
                    <a:pt x="23" y="192"/>
                    <a:pt x="11" y="289"/>
                    <a:pt x="0" y="328"/>
                  </a:cubicBezTo>
                </a:path>
              </a:pathLst>
            </a:custGeom>
            <a:noFill/>
            <a:ln w="38100" cmpd="sng">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09" name="Freeform 91">
              <a:extLst>
                <a:ext uri="{FF2B5EF4-FFF2-40B4-BE49-F238E27FC236}">
                  <a16:creationId xmlns:a16="http://schemas.microsoft.com/office/drawing/2014/main" id="{43D1BC0B-978F-EB77-E720-33A70EEAA08E}"/>
                </a:ext>
              </a:extLst>
            </p:cNvPr>
            <p:cNvSpPr>
              <a:spLocks/>
            </p:cNvSpPr>
            <p:nvPr/>
          </p:nvSpPr>
          <p:spPr bwMode="auto">
            <a:xfrm rot="-10103592">
              <a:off x="4080" y="3525"/>
              <a:ext cx="50" cy="51"/>
            </a:xfrm>
            <a:custGeom>
              <a:avLst/>
              <a:gdLst>
                <a:gd name="T0" fmla="*/ 0 w 50"/>
                <a:gd name="T1" fmla="*/ 51 h 51"/>
                <a:gd name="T2" fmla="*/ 41 w 50"/>
                <a:gd name="T3" fmla="*/ 29 h 51"/>
                <a:gd name="T4" fmla="*/ 50 w 50"/>
                <a:gd name="T5" fmla="*/ 0 h 51"/>
                <a:gd name="T6" fmla="*/ 0 60000 65536"/>
                <a:gd name="T7" fmla="*/ 0 60000 65536"/>
                <a:gd name="T8" fmla="*/ 0 60000 65536"/>
              </a:gdLst>
              <a:ahLst/>
              <a:cxnLst>
                <a:cxn ang="T6">
                  <a:pos x="T0" y="T1"/>
                </a:cxn>
                <a:cxn ang="T7">
                  <a:pos x="T2" y="T3"/>
                </a:cxn>
                <a:cxn ang="T8">
                  <a:pos x="T4" y="T5"/>
                </a:cxn>
              </a:cxnLst>
              <a:rect l="0" t="0" r="r" b="b"/>
              <a:pathLst>
                <a:path w="50" h="51">
                  <a:moveTo>
                    <a:pt x="0" y="51"/>
                  </a:moveTo>
                  <a:cubicBezTo>
                    <a:pt x="7" y="47"/>
                    <a:pt x="33" y="38"/>
                    <a:pt x="41" y="29"/>
                  </a:cubicBezTo>
                  <a:cubicBezTo>
                    <a:pt x="49" y="20"/>
                    <a:pt x="48" y="6"/>
                    <a:pt x="50" y="0"/>
                  </a:cubicBezTo>
                </a:path>
              </a:pathLst>
            </a:custGeom>
            <a:noFill/>
            <a:ln w="38100" cmpd="sng">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10" name="Text Box 95">
              <a:extLst>
                <a:ext uri="{FF2B5EF4-FFF2-40B4-BE49-F238E27FC236}">
                  <a16:creationId xmlns:a16="http://schemas.microsoft.com/office/drawing/2014/main" id="{E3CF3EC4-E6A4-EEA1-50B8-7EB2B6F9DD5B}"/>
                </a:ext>
              </a:extLst>
            </p:cNvPr>
            <p:cNvSpPr txBox="1">
              <a:spLocks noChangeArrowheads="1"/>
            </p:cNvSpPr>
            <p:nvPr/>
          </p:nvSpPr>
          <p:spPr bwMode="auto">
            <a:xfrm>
              <a:off x="1358" y="3875"/>
              <a:ext cx="212"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400"/>
                <a:t>0</a:t>
              </a:r>
            </a:p>
          </p:txBody>
        </p:sp>
        <p:sp>
          <p:nvSpPr>
            <p:cNvPr id="111" name="Line 106">
              <a:extLst>
                <a:ext uri="{FF2B5EF4-FFF2-40B4-BE49-F238E27FC236}">
                  <a16:creationId xmlns:a16="http://schemas.microsoft.com/office/drawing/2014/main" id="{11BFF9AC-986D-3580-14BA-DE17B76BAAF3}"/>
                </a:ext>
              </a:extLst>
            </p:cNvPr>
            <p:cNvSpPr>
              <a:spLocks noChangeShapeType="1"/>
            </p:cNvSpPr>
            <p:nvPr/>
          </p:nvSpPr>
          <p:spPr bwMode="auto">
            <a:xfrm flipH="1">
              <a:off x="1539" y="3888"/>
              <a:ext cx="1026" cy="0"/>
            </a:xfrm>
            <a:prstGeom prst="line">
              <a:avLst/>
            </a:prstGeom>
            <a:noFill/>
            <a:ln w="2857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sp>
        <p:nvSpPr>
          <p:cNvPr id="6" name="灯片编号占位符 5">
            <a:extLst>
              <a:ext uri="{FF2B5EF4-FFF2-40B4-BE49-F238E27FC236}">
                <a16:creationId xmlns:a16="http://schemas.microsoft.com/office/drawing/2014/main" id="{35104608-D72B-69FB-7E9B-94C3A6FC2435}"/>
              </a:ext>
            </a:extLst>
          </p:cNvPr>
          <p:cNvSpPr>
            <a:spLocks noGrp="1"/>
          </p:cNvSpPr>
          <p:nvPr>
            <p:ph type="sldNum" sz="quarter" idx="12"/>
          </p:nvPr>
        </p:nvSpPr>
        <p:spPr/>
        <p:txBody>
          <a:bodyPr/>
          <a:lstStyle/>
          <a:p>
            <a:fld id="{392CBAA0-59E6-204E-8F03-85E5040D48B8}" type="slidenum">
              <a:rPr kumimoji="1" lang="zh-CN" altLang="en-US" smtClean="0"/>
              <a:t>35</a:t>
            </a:fld>
            <a:r>
              <a:rPr kumimoji="1" lang="en-US" altLang="zh-CN"/>
              <a:t>/132</a:t>
            </a:r>
            <a:endParaRPr kumimoji="1" lang="zh-CN" altLang="en-US" dirty="0"/>
          </a:p>
        </p:txBody>
      </p:sp>
      <p:sp>
        <p:nvSpPr>
          <p:cNvPr id="2" name="文本框 1">
            <a:extLst>
              <a:ext uri="{FF2B5EF4-FFF2-40B4-BE49-F238E27FC236}">
                <a16:creationId xmlns:a16="http://schemas.microsoft.com/office/drawing/2014/main" id="{EF3A32AF-670D-0F25-72E4-D0FD6841228E}"/>
              </a:ext>
            </a:extLst>
          </p:cNvPr>
          <p:cNvSpPr txBox="1"/>
          <p:nvPr/>
        </p:nvSpPr>
        <p:spPr>
          <a:xfrm>
            <a:off x="6562695" y="923419"/>
            <a:ext cx="5344479" cy="461665"/>
          </a:xfrm>
          <a:prstGeom prst="rect">
            <a:avLst/>
          </a:prstGeom>
          <a:noFill/>
        </p:spPr>
        <p:txBody>
          <a:bodyPr wrap="square" rtlCol="0">
            <a:spAutoFit/>
          </a:bodyPr>
          <a:lstStyle/>
          <a:p>
            <a:r>
              <a:rPr kumimoji="1" lang="zh-CN" altLang="en-US" sz="2400" dirty="0">
                <a:solidFill>
                  <a:srgbClr val="FF0000"/>
                </a:solidFill>
                <a:latin typeface="SimHei" panose="02010609060101010101" pitchFamily="49" charset="-122"/>
                <a:ea typeface="SimHei" panose="02010609060101010101" pitchFamily="49" charset="-122"/>
              </a:rPr>
              <a:t>三极管饱和程度越高，关闭时间越长</a:t>
            </a:r>
          </a:p>
        </p:txBody>
      </p:sp>
    </p:spTree>
    <p:extLst>
      <p:ext uri="{BB962C8B-B14F-4D97-AF65-F5344CB8AC3E}">
        <p14:creationId xmlns:p14="http://schemas.microsoft.com/office/powerpoint/2010/main" val="2819218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wipe(left)">
                                      <p:cBhvr>
                                        <p:cTn id="7" dur="500"/>
                                        <p:tgtEl>
                                          <p:spTgt spid="3">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nodeType="clickEffect">
                                  <p:stCondLst>
                                    <p:cond delay="0"/>
                                  </p:stCondLst>
                                  <p:childTnLst>
                                    <p:set>
                                      <p:cBhvr>
                                        <p:cTn id="11" dur="1" fill="hold">
                                          <p:stCondLst>
                                            <p:cond delay="0"/>
                                          </p:stCondLst>
                                        </p:cTn>
                                        <p:tgtEl>
                                          <p:spTgt spid="3">
                                            <p:txEl>
                                              <p:pRg st="1" end="1"/>
                                            </p:txEl>
                                          </p:spTgt>
                                        </p:tgtEl>
                                        <p:attrNameLst>
                                          <p:attrName>style.visibility</p:attrName>
                                        </p:attrNameLst>
                                      </p:cBhvr>
                                      <p:to>
                                        <p:strVal val="visible"/>
                                      </p:to>
                                    </p:set>
                                    <p:animEffect transition="in" filter="wipe(left)">
                                      <p:cBhvr>
                                        <p:cTn id="12" dur="500"/>
                                        <p:tgtEl>
                                          <p:spTgt spid="3">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nodeType="clickEffect">
                                  <p:stCondLst>
                                    <p:cond delay="0"/>
                                  </p:stCondLst>
                                  <p:childTnLst>
                                    <p:set>
                                      <p:cBhvr>
                                        <p:cTn id="16" dur="1" fill="hold">
                                          <p:stCondLst>
                                            <p:cond delay="0"/>
                                          </p:stCondLst>
                                        </p:cTn>
                                        <p:tgtEl>
                                          <p:spTgt spid="3">
                                            <p:txEl>
                                              <p:pRg st="2" end="2"/>
                                            </p:txEl>
                                          </p:spTgt>
                                        </p:tgtEl>
                                        <p:attrNameLst>
                                          <p:attrName>style.visibility</p:attrName>
                                        </p:attrNameLst>
                                      </p:cBhvr>
                                      <p:to>
                                        <p:strVal val="visible"/>
                                      </p:to>
                                    </p:set>
                                    <p:animEffect transition="in" filter="wipe(left)">
                                      <p:cBhvr>
                                        <p:cTn id="17" dur="500"/>
                                        <p:tgtEl>
                                          <p:spTgt spid="3">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标题 3">
            <a:extLst>
              <a:ext uri="{FF2B5EF4-FFF2-40B4-BE49-F238E27FC236}">
                <a16:creationId xmlns:a16="http://schemas.microsoft.com/office/drawing/2014/main" id="{E0F3ED29-554F-8B4F-8E1B-EB111653BE8E}"/>
              </a:ext>
            </a:extLst>
          </p:cNvPr>
          <p:cNvSpPr>
            <a:spLocks noGrp="1"/>
          </p:cNvSpPr>
          <p:nvPr>
            <p:ph type="title"/>
          </p:nvPr>
        </p:nvSpPr>
        <p:spPr/>
        <p:txBody>
          <a:bodyPr/>
          <a:lstStyle/>
          <a:p>
            <a:r>
              <a:rPr kumimoji="1" lang="zh-CN" altLang="en-US" dirty="0"/>
              <a:t>第三章   门电路</a:t>
            </a:r>
          </a:p>
        </p:txBody>
      </p:sp>
      <p:sp>
        <p:nvSpPr>
          <p:cNvPr id="2" name="文本框 1">
            <a:extLst>
              <a:ext uri="{FF2B5EF4-FFF2-40B4-BE49-F238E27FC236}">
                <a16:creationId xmlns:a16="http://schemas.microsoft.com/office/drawing/2014/main" id="{5A62D190-C1C3-544D-BD1D-80AF513C6EDC}"/>
              </a:ext>
            </a:extLst>
          </p:cNvPr>
          <p:cNvSpPr txBox="1"/>
          <p:nvPr/>
        </p:nvSpPr>
        <p:spPr>
          <a:xfrm>
            <a:off x="584694" y="741935"/>
            <a:ext cx="8275628" cy="5955476"/>
          </a:xfrm>
          <a:prstGeom prst="rect">
            <a:avLst/>
          </a:prstGeom>
          <a:noFill/>
        </p:spPr>
        <p:txBody>
          <a:bodyPr wrap="square" rtlCol="0">
            <a:spAutoFit/>
          </a:bodyPr>
          <a:lstStyle/>
          <a:p>
            <a:pPr marL="571500" indent="-571500">
              <a:spcBef>
                <a:spcPts val="1200"/>
              </a:spcBef>
              <a:buFont typeface="+mj-ea"/>
              <a:buAutoNum type="ea1JpnChsDbPeriod"/>
            </a:pPr>
            <a:r>
              <a:rPr kumimoji="1" lang="zh-CN" altLang="en-US" sz="2400" dirty="0">
                <a:latin typeface="Myriad Pro" panose="020B0503030403020204" pitchFamily="34" charset="0"/>
                <a:ea typeface="Songti SC" panose="02010600040101010101" pitchFamily="2" charset="-122"/>
              </a:rPr>
              <a:t>半导体二极管、三极管和</a:t>
            </a:r>
            <a:r>
              <a:rPr kumimoji="1" lang="en-US" altLang="zh-CN" sz="2400" dirty="0">
                <a:latin typeface="Myriad Pro" panose="020B0503030403020204" pitchFamily="34" charset="0"/>
                <a:ea typeface="Songti SC" panose="02010600040101010101" pitchFamily="2" charset="-122"/>
              </a:rPr>
              <a:t>MOS</a:t>
            </a:r>
            <a:r>
              <a:rPr kumimoji="1" lang="zh-CN" altLang="en-US" sz="2400" dirty="0">
                <a:latin typeface="Myriad Pro" panose="020B0503030403020204" pitchFamily="34" charset="0"/>
                <a:ea typeface="Songti SC" panose="02010600040101010101" pitchFamily="2" charset="-122"/>
              </a:rPr>
              <a:t>管的开关特性</a:t>
            </a:r>
            <a:endParaRPr kumimoji="1" lang="en-US" altLang="zh-CN" sz="2400" dirty="0">
              <a:latin typeface="Myriad Pro" panose="020B0503030403020204" pitchFamily="34" charset="0"/>
              <a:ea typeface="Songti SC" panose="02010600040101010101" pitchFamily="2" charset="-122"/>
            </a:endParaRPr>
          </a:p>
          <a:p>
            <a:pPr marL="971550" lvl="1" indent="-514350">
              <a:spcBef>
                <a:spcPts val="300"/>
              </a:spcBef>
              <a:buFont typeface="+mj-lt"/>
              <a:buAutoNum type="arabicPeriod"/>
            </a:pPr>
            <a:r>
              <a:rPr kumimoji="1" lang="zh-CN" altLang="en-US" sz="2000" dirty="0">
                <a:solidFill>
                  <a:schemeClr val="bg1">
                    <a:lumMod val="50000"/>
                  </a:schemeClr>
                </a:solidFill>
                <a:latin typeface="Myriad Pro" panose="020B0503030403020204" pitchFamily="34" charset="0"/>
                <a:ea typeface="KaiTi" panose="02010609060101010101" pitchFamily="49" charset="-122"/>
              </a:rPr>
              <a:t>半导体二极管的开关特性</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a:p>
            <a:pPr marL="971550" lvl="1" indent="-514350">
              <a:spcBef>
                <a:spcPts val="300"/>
              </a:spcBef>
              <a:buFont typeface="+mj-lt"/>
              <a:buAutoNum type="arabicPeriod"/>
            </a:pPr>
            <a:r>
              <a:rPr kumimoji="1" lang="zh-CN" altLang="en-US" sz="2000" dirty="0">
                <a:solidFill>
                  <a:schemeClr val="bg1">
                    <a:lumMod val="50000"/>
                  </a:schemeClr>
                </a:solidFill>
                <a:latin typeface="Myriad Pro" panose="020B0503030403020204" pitchFamily="34" charset="0"/>
                <a:ea typeface="KaiTi" panose="02010609060101010101" pitchFamily="49" charset="-122"/>
              </a:rPr>
              <a:t>半导体三极管的开关特性</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a:p>
            <a:pPr marL="971550" lvl="1" indent="-514350">
              <a:spcBef>
                <a:spcPts val="300"/>
              </a:spcBef>
              <a:buFont typeface="+mj-lt"/>
              <a:buAutoNum type="arabicPeriod"/>
            </a:pPr>
            <a:r>
              <a:rPr kumimoji="1" lang="en-US" altLang="zh-CN" sz="2000" dirty="0">
                <a:latin typeface="Myriad Pro" panose="020B0503030403020204" pitchFamily="34" charset="0"/>
                <a:ea typeface="KaiTi" panose="02010609060101010101" pitchFamily="49" charset="-122"/>
              </a:rPr>
              <a:t>MOS</a:t>
            </a:r>
            <a:r>
              <a:rPr kumimoji="1" lang="zh-CN" altLang="en-US" sz="2000" dirty="0">
                <a:latin typeface="Myriad Pro" panose="020B0503030403020204" pitchFamily="34" charset="0"/>
                <a:ea typeface="KaiTi" panose="02010609060101010101" pitchFamily="49" charset="-122"/>
              </a:rPr>
              <a:t>管的开关特性</a:t>
            </a:r>
            <a:endParaRPr kumimoji="1" lang="en-US" altLang="zh-CN" sz="2000" dirty="0">
              <a:latin typeface="Myriad Pro" panose="020B0503030403020204" pitchFamily="34" charset="0"/>
              <a:ea typeface="KaiTi" panose="02010609060101010101" pitchFamily="49" charset="-122"/>
            </a:endParaRPr>
          </a:p>
          <a:p>
            <a:pPr marL="342900" indent="-342900">
              <a:spcBef>
                <a:spcPts val="600"/>
              </a:spcBef>
              <a:buFont typeface="+mj-lt"/>
              <a:buAutoNum type="ea1JpnChsDbPeriod"/>
            </a:pPr>
            <a:r>
              <a:rPr kumimoji="1" lang="zh-CN" altLang="en-US" sz="2400" dirty="0">
                <a:solidFill>
                  <a:schemeClr val="bg1">
                    <a:lumMod val="50000"/>
                  </a:schemeClr>
                </a:solidFill>
                <a:latin typeface="Myriad Pro" panose="020B0503030403020204" pitchFamily="34" charset="0"/>
                <a:ea typeface="Songti SC" panose="02010600040101010101" pitchFamily="2" charset="-122"/>
              </a:rPr>
              <a:t>分立元器件门电路</a:t>
            </a:r>
            <a:endParaRPr kumimoji="1" lang="en-US" altLang="zh-CN" sz="2400" dirty="0">
              <a:solidFill>
                <a:schemeClr val="bg1">
                  <a:lumMod val="50000"/>
                </a:schemeClr>
              </a:solidFill>
              <a:latin typeface="Myriad Pro" panose="020B0503030403020204" pitchFamily="34" charset="0"/>
              <a:ea typeface="Songti SC" panose="02010600040101010101" pitchFamily="2" charset="-122"/>
            </a:endParaRPr>
          </a:p>
          <a:p>
            <a:pPr marL="971550" lvl="1" indent="-514350">
              <a:spcBef>
                <a:spcPts val="300"/>
              </a:spcBef>
              <a:buFont typeface="+mj-lt"/>
              <a:buAutoNum type="arabicPeriod"/>
            </a:pPr>
            <a:r>
              <a:rPr kumimoji="1" lang="zh-CN" altLang="en-US" sz="2000" dirty="0">
                <a:solidFill>
                  <a:schemeClr val="bg1">
                    <a:lumMod val="50000"/>
                  </a:schemeClr>
                </a:solidFill>
                <a:latin typeface="Myriad Pro" panose="020B0503030403020204" pitchFamily="34" charset="0"/>
                <a:ea typeface="KaiTi" panose="02010609060101010101" pitchFamily="49" charset="-122"/>
              </a:rPr>
              <a:t>二极管与门和或门</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a:p>
            <a:pPr marL="971550" lvl="1" indent="-514350">
              <a:spcBef>
                <a:spcPts val="300"/>
              </a:spcBef>
              <a:buFont typeface="+mj-lt"/>
              <a:buAutoNum type="arabicPeriod"/>
            </a:pPr>
            <a:r>
              <a:rPr kumimoji="1" lang="zh-CN" altLang="en-US" sz="2000" dirty="0">
                <a:solidFill>
                  <a:schemeClr val="bg1">
                    <a:lumMod val="50000"/>
                  </a:schemeClr>
                </a:solidFill>
                <a:latin typeface="Myriad Pro" panose="020B0503030403020204" pitchFamily="34" charset="0"/>
                <a:ea typeface="KaiTi" panose="02010609060101010101" pitchFamily="49" charset="-122"/>
              </a:rPr>
              <a:t>三极管非门（反相器）</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a:p>
            <a:pPr marL="342900" indent="-342900">
              <a:spcBef>
                <a:spcPts val="600"/>
              </a:spcBef>
              <a:buFont typeface="+mj-lt"/>
              <a:buAutoNum type="ea1JpnChsDbPeriod"/>
            </a:pPr>
            <a:r>
              <a:rPr kumimoji="1" lang="en-US" altLang="zh-CN" sz="2400" dirty="0">
                <a:solidFill>
                  <a:schemeClr val="bg1">
                    <a:lumMod val="50000"/>
                  </a:schemeClr>
                </a:solidFill>
                <a:latin typeface="Myriad Pro" panose="020B0503030403020204" pitchFamily="34" charset="0"/>
                <a:ea typeface="Songti SC" panose="02010600040101010101" pitchFamily="2" charset="-122"/>
              </a:rPr>
              <a:t>CMOS</a:t>
            </a:r>
            <a:r>
              <a:rPr kumimoji="1" lang="zh-CN" altLang="en-US" sz="2400" dirty="0">
                <a:solidFill>
                  <a:schemeClr val="bg1">
                    <a:lumMod val="50000"/>
                  </a:schemeClr>
                </a:solidFill>
                <a:latin typeface="Myriad Pro" panose="020B0503030403020204" pitchFamily="34" charset="0"/>
                <a:ea typeface="Songti SC" panose="02010600040101010101" pitchFamily="2" charset="-122"/>
              </a:rPr>
              <a:t>集成门电路</a:t>
            </a:r>
          </a:p>
          <a:p>
            <a:pPr marL="971550" lvl="1" indent="-514350">
              <a:spcBef>
                <a:spcPts val="300"/>
              </a:spcBef>
              <a:buFont typeface="+mj-lt"/>
              <a:buAutoNum type="arabicPeriod"/>
            </a:pPr>
            <a:r>
              <a:rPr kumimoji="1" lang="en-US" altLang="zh-CN" sz="2000" dirty="0">
                <a:solidFill>
                  <a:schemeClr val="bg1">
                    <a:lumMod val="50000"/>
                  </a:schemeClr>
                </a:solidFill>
                <a:latin typeface="Myriad Pro" panose="020B0503030403020204" pitchFamily="34" charset="0"/>
                <a:ea typeface="KaiTi" panose="02010609060101010101" pitchFamily="49" charset="-122"/>
              </a:rPr>
              <a:t>CMOS</a:t>
            </a:r>
            <a:r>
              <a:rPr kumimoji="1" lang="zh-CN" altLang="en-US" sz="2000" dirty="0">
                <a:solidFill>
                  <a:schemeClr val="bg1">
                    <a:lumMod val="50000"/>
                  </a:schemeClr>
                </a:solidFill>
                <a:latin typeface="Myriad Pro" panose="020B0503030403020204" pitchFamily="34" charset="0"/>
                <a:ea typeface="KaiTi" panose="02010609060101010101" pitchFamily="49" charset="-122"/>
              </a:rPr>
              <a:t>反相器</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a:p>
            <a:pPr marL="971550" lvl="1" indent="-514350">
              <a:spcBef>
                <a:spcPts val="300"/>
              </a:spcBef>
              <a:buFont typeface="+mj-lt"/>
              <a:buAutoNum type="arabicPeriod"/>
            </a:pPr>
            <a:r>
              <a:rPr kumimoji="1" lang="en-US" altLang="zh-CN" sz="2000" dirty="0">
                <a:solidFill>
                  <a:schemeClr val="bg1">
                    <a:lumMod val="50000"/>
                  </a:schemeClr>
                </a:solidFill>
                <a:latin typeface="Myriad Pro" panose="020B0503030403020204" pitchFamily="34" charset="0"/>
                <a:ea typeface="KaiTi" panose="02010609060101010101" pitchFamily="49" charset="-122"/>
              </a:rPr>
              <a:t>CMOS</a:t>
            </a:r>
            <a:r>
              <a:rPr kumimoji="1" lang="zh-CN" altLang="en-US" sz="2000" dirty="0">
                <a:solidFill>
                  <a:schemeClr val="bg1">
                    <a:lumMod val="50000"/>
                  </a:schemeClr>
                </a:solidFill>
                <a:latin typeface="Myriad Pro" panose="020B0503030403020204" pitchFamily="34" charset="0"/>
                <a:ea typeface="KaiTi" panose="02010609060101010101" pitchFamily="49" charset="-122"/>
              </a:rPr>
              <a:t>与非门、或非门、与门和或门</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a:p>
            <a:pPr marL="971550" lvl="1" indent="-514350">
              <a:spcBef>
                <a:spcPts val="300"/>
              </a:spcBef>
              <a:buFont typeface="+mj-lt"/>
              <a:buAutoNum type="arabicPeriod"/>
            </a:pPr>
            <a:r>
              <a:rPr kumimoji="1" lang="en-US" altLang="zh-CN" sz="2000" dirty="0">
                <a:solidFill>
                  <a:schemeClr val="bg1">
                    <a:lumMod val="50000"/>
                  </a:schemeClr>
                </a:solidFill>
                <a:latin typeface="Myriad Pro" panose="020B0503030403020204" pitchFamily="34" charset="0"/>
                <a:ea typeface="KaiTi" panose="02010609060101010101" pitchFamily="49" charset="-122"/>
              </a:rPr>
              <a:t>CMOS</a:t>
            </a:r>
            <a:r>
              <a:rPr kumimoji="1" lang="zh-CN" altLang="en-US" sz="2000" dirty="0">
                <a:solidFill>
                  <a:schemeClr val="bg1">
                    <a:lumMod val="50000"/>
                  </a:schemeClr>
                </a:solidFill>
                <a:latin typeface="Myriad Pro" panose="020B0503030403020204" pitchFamily="34" charset="0"/>
                <a:ea typeface="KaiTi" panose="02010609060101010101" pitchFamily="49" charset="-122"/>
              </a:rPr>
              <a:t>与或非门和异或门</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a:p>
            <a:pPr marL="971550" lvl="1" indent="-514350">
              <a:spcBef>
                <a:spcPts val="300"/>
              </a:spcBef>
              <a:buFont typeface="+mj-lt"/>
              <a:buAutoNum type="arabicPeriod"/>
            </a:pPr>
            <a:r>
              <a:rPr kumimoji="1" lang="en-US" altLang="zh-CN" sz="2000" dirty="0">
                <a:solidFill>
                  <a:schemeClr val="bg1">
                    <a:lumMod val="50000"/>
                  </a:schemeClr>
                </a:solidFill>
                <a:latin typeface="Myriad Pro" panose="020B0503030403020204" pitchFamily="34" charset="0"/>
                <a:ea typeface="KaiTi" panose="02010609060101010101" pitchFamily="49" charset="-122"/>
              </a:rPr>
              <a:t>CMOS</a:t>
            </a:r>
            <a:r>
              <a:rPr kumimoji="1" lang="zh-CN" altLang="en-US" sz="2000" dirty="0">
                <a:solidFill>
                  <a:schemeClr val="bg1">
                    <a:lumMod val="50000"/>
                  </a:schemeClr>
                </a:solidFill>
                <a:latin typeface="Myriad Pro" panose="020B0503030403020204" pitchFamily="34" charset="0"/>
                <a:ea typeface="KaiTi" panose="02010609060101010101" pitchFamily="49" charset="-122"/>
              </a:rPr>
              <a:t>传输门、三态门和漏级开路门</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a:p>
            <a:pPr marL="342900" indent="-342900">
              <a:spcBef>
                <a:spcPts val="600"/>
              </a:spcBef>
              <a:buFont typeface="+mj-lt"/>
              <a:buAutoNum type="ea1JpnChsDbPeriod"/>
            </a:pPr>
            <a:r>
              <a:rPr kumimoji="1" lang="en-US" altLang="zh-CN" sz="2400" dirty="0">
                <a:solidFill>
                  <a:schemeClr val="bg1">
                    <a:lumMod val="50000"/>
                  </a:schemeClr>
                </a:solidFill>
                <a:latin typeface="Myriad Pro" panose="020B0503030403020204" pitchFamily="34" charset="0"/>
                <a:ea typeface="Songti SC" panose="02010600040101010101" pitchFamily="2" charset="-122"/>
              </a:rPr>
              <a:t>TTL</a:t>
            </a:r>
            <a:r>
              <a:rPr kumimoji="1" lang="zh-CN" altLang="en-US" sz="2400" dirty="0">
                <a:solidFill>
                  <a:schemeClr val="bg1">
                    <a:lumMod val="50000"/>
                  </a:schemeClr>
                </a:solidFill>
                <a:latin typeface="Myriad Pro" panose="020B0503030403020204" pitchFamily="34" charset="0"/>
                <a:ea typeface="Songti SC" panose="02010600040101010101" pitchFamily="2" charset="-122"/>
              </a:rPr>
              <a:t>集成门电路</a:t>
            </a:r>
          </a:p>
          <a:p>
            <a:pPr marL="971550" lvl="1" indent="-514350">
              <a:spcBef>
                <a:spcPts val="300"/>
              </a:spcBef>
              <a:buFont typeface="+mj-lt"/>
              <a:buAutoNum type="arabicPeriod"/>
            </a:pPr>
            <a:r>
              <a:rPr kumimoji="1" lang="en-US" altLang="zh-CN" sz="2000" dirty="0">
                <a:solidFill>
                  <a:schemeClr val="bg1">
                    <a:lumMod val="50000"/>
                  </a:schemeClr>
                </a:solidFill>
                <a:latin typeface="Myriad Pro" panose="020B0503030403020204" pitchFamily="34" charset="0"/>
                <a:ea typeface="KaiTi" panose="02010609060101010101" pitchFamily="49" charset="-122"/>
              </a:rPr>
              <a:t>TTL</a:t>
            </a:r>
            <a:r>
              <a:rPr kumimoji="1" lang="zh-CN" altLang="en-US" sz="2000" dirty="0">
                <a:solidFill>
                  <a:schemeClr val="bg1">
                    <a:lumMod val="50000"/>
                  </a:schemeClr>
                </a:solidFill>
                <a:latin typeface="Myriad Pro" panose="020B0503030403020204" pitchFamily="34" charset="0"/>
                <a:ea typeface="KaiTi" panose="02010609060101010101" pitchFamily="49" charset="-122"/>
              </a:rPr>
              <a:t>反相器</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a:p>
            <a:pPr marL="971550" lvl="1" indent="-514350">
              <a:spcBef>
                <a:spcPts val="300"/>
              </a:spcBef>
              <a:buFont typeface="+mj-lt"/>
              <a:buAutoNum type="arabicPeriod"/>
            </a:pPr>
            <a:r>
              <a:rPr kumimoji="1" lang="en-US" altLang="zh-CN" sz="2000" dirty="0">
                <a:solidFill>
                  <a:schemeClr val="bg1">
                    <a:lumMod val="50000"/>
                  </a:schemeClr>
                </a:solidFill>
                <a:latin typeface="Myriad Pro" panose="020B0503030403020204" pitchFamily="34" charset="0"/>
                <a:ea typeface="KaiTi" panose="02010609060101010101" pitchFamily="49" charset="-122"/>
              </a:rPr>
              <a:t>TTL</a:t>
            </a:r>
            <a:r>
              <a:rPr kumimoji="1" lang="zh-CN" altLang="en-US" sz="2000" dirty="0">
                <a:solidFill>
                  <a:schemeClr val="bg1">
                    <a:lumMod val="50000"/>
                  </a:schemeClr>
                </a:solidFill>
                <a:latin typeface="Myriad Pro" panose="020B0503030403020204" pitchFamily="34" charset="0"/>
                <a:ea typeface="KaiTi" panose="02010609060101010101" pitchFamily="49" charset="-122"/>
              </a:rPr>
              <a:t>与非门、或非门、与门、或门、与或非门和异或门</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a:p>
            <a:pPr marL="971550" lvl="1" indent="-514350">
              <a:spcBef>
                <a:spcPts val="300"/>
              </a:spcBef>
              <a:buFont typeface="+mj-lt"/>
              <a:buAutoNum type="arabicPeriod"/>
            </a:pPr>
            <a:r>
              <a:rPr kumimoji="1" lang="en-US" altLang="zh-CN" sz="2000" dirty="0">
                <a:solidFill>
                  <a:schemeClr val="bg1">
                    <a:lumMod val="50000"/>
                  </a:schemeClr>
                </a:solidFill>
                <a:latin typeface="Myriad Pro" panose="020B0503030403020204" pitchFamily="34" charset="0"/>
                <a:ea typeface="KaiTi" panose="02010609060101010101" pitchFamily="49" charset="-122"/>
              </a:rPr>
              <a:t>TTL</a:t>
            </a:r>
            <a:r>
              <a:rPr kumimoji="1" lang="zh-CN" altLang="en-US" sz="2000" dirty="0">
                <a:solidFill>
                  <a:schemeClr val="bg1">
                    <a:lumMod val="50000"/>
                  </a:schemeClr>
                </a:solidFill>
                <a:latin typeface="Myriad Pro" panose="020B0503030403020204" pitchFamily="34" charset="0"/>
                <a:ea typeface="KaiTi" panose="02010609060101010101" pitchFamily="49" charset="-122"/>
              </a:rPr>
              <a:t>集电极开路门和三态门</a:t>
            </a:r>
            <a:endParaRPr kumimoji="1" lang="en-US" altLang="zh-CN" sz="2000" dirty="0">
              <a:latin typeface="Myriad Pro" panose="020B0503030403020204" pitchFamily="34" charset="0"/>
              <a:ea typeface="KaiTi" panose="02010609060101010101" pitchFamily="49" charset="-122"/>
            </a:endParaRPr>
          </a:p>
        </p:txBody>
      </p:sp>
      <p:sp>
        <p:nvSpPr>
          <p:cNvPr id="6" name="灯片编号占位符 5">
            <a:extLst>
              <a:ext uri="{FF2B5EF4-FFF2-40B4-BE49-F238E27FC236}">
                <a16:creationId xmlns:a16="http://schemas.microsoft.com/office/drawing/2014/main" id="{DB06F27B-A190-7D93-D32D-78EC91E91F6A}"/>
              </a:ext>
            </a:extLst>
          </p:cNvPr>
          <p:cNvSpPr>
            <a:spLocks noGrp="1"/>
          </p:cNvSpPr>
          <p:nvPr>
            <p:ph type="sldNum" sz="quarter" idx="12"/>
          </p:nvPr>
        </p:nvSpPr>
        <p:spPr/>
        <p:txBody>
          <a:bodyPr/>
          <a:lstStyle/>
          <a:p>
            <a:fld id="{392CBAA0-59E6-204E-8F03-85E5040D48B8}" type="slidenum">
              <a:rPr kumimoji="1" lang="zh-CN" altLang="en-US" smtClean="0"/>
              <a:t>36</a:t>
            </a:fld>
            <a:r>
              <a:rPr kumimoji="1" lang="en-US" altLang="zh-CN"/>
              <a:t>/132</a:t>
            </a:r>
            <a:endParaRPr kumimoji="1" lang="zh-CN" altLang="en-US" dirty="0"/>
          </a:p>
        </p:txBody>
      </p:sp>
    </p:spTree>
    <p:extLst>
      <p:ext uri="{BB962C8B-B14F-4D97-AF65-F5344CB8AC3E}">
        <p14:creationId xmlns:p14="http://schemas.microsoft.com/office/powerpoint/2010/main" val="972837191"/>
      </p:ext>
    </p:extLst>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标题 3">
            <a:extLst>
              <a:ext uri="{FF2B5EF4-FFF2-40B4-BE49-F238E27FC236}">
                <a16:creationId xmlns:a16="http://schemas.microsoft.com/office/drawing/2014/main" id="{A3557054-D826-9F4E-A18F-AE9DEA5A0C65}"/>
              </a:ext>
            </a:extLst>
          </p:cNvPr>
          <p:cNvSpPr>
            <a:spLocks noGrp="1"/>
          </p:cNvSpPr>
          <p:nvPr>
            <p:ph type="title"/>
          </p:nvPr>
        </p:nvSpPr>
        <p:spPr/>
        <p:txBody>
          <a:bodyPr>
            <a:normAutofit/>
          </a:bodyPr>
          <a:lstStyle/>
          <a:p>
            <a:r>
              <a:rPr kumimoji="1" lang="en-US" altLang="zh-CN" dirty="0"/>
              <a:t>1.3</a:t>
            </a:r>
            <a:r>
              <a:rPr kumimoji="1" lang="zh-CN" altLang="en-US" dirty="0"/>
              <a:t> </a:t>
            </a:r>
            <a:r>
              <a:rPr kumimoji="1" lang="en-US" altLang="zh-CN" dirty="0"/>
              <a:t>MOS</a:t>
            </a:r>
            <a:r>
              <a:rPr kumimoji="1" lang="zh-CN" altLang="en-US" dirty="0"/>
              <a:t>管的开关特性</a:t>
            </a:r>
          </a:p>
        </p:txBody>
      </p:sp>
      <p:sp>
        <p:nvSpPr>
          <p:cNvPr id="32" name="Text Box 3">
            <a:extLst>
              <a:ext uri="{FF2B5EF4-FFF2-40B4-BE49-F238E27FC236}">
                <a16:creationId xmlns:a16="http://schemas.microsoft.com/office/drawing/2014/main" id="{E6D80A3F-2769-87DE-2FFD-961922C75341}"/>
              </a:ext>
            </a:extLst>
          </p:cNvPr>
          <p:cNvSpPr txBox="1">
            <a:spLocks noChangeArrowheads="1"/>
          </p:cNvSpPr>
          <p:nvPr/>
        </p:nvSpPr>
        <p:spPr bwMode="auto">
          <a:xfrm>
            <a:off x="0" y="3167390"/>
            <a:ext cx="12192000"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zh-CN" altLang="en-US" dirty="0">
                <a:solidFill>
                  <a:srgbClr val="0033CC"/>
                </a:solidFill>
              </a:rPr>
              <a:t>一、静态特性（</a:t>
            </a:r>
            <a:r>
              <a:rPr lang="zh-CN" altLang="en-US" dirty="0">
                <a:solidFill>
                  <a:srgbClr val="FE0567"/>
                </a:solidFill>
              </a:rPr>
              <a:t>电压控制型</a:t>
            </a:r>
            <a:r>
              <a:rPr lang="zh-CN" altLang="en-US" dirty="0">
                <a:solidFill>
                  <a:srgbClr val="0033CC"/>
                </a:solidFill>
              </a:rPr>
              <a:t>）</a:t>
            </a:r>
            <a:r>
              <a:rPr lang="en-US" altLang="zh-CN" dirty="0">
                <a:solidFill>
                  <a:srgbClr val="0033CC"/>
                </a:solidFill>
              </a:rPr>
              <a:t>	</a:t>
            </a:r>
            <a:endParaRPr lang="zh-CN" altLang="en-US" dirty="0">
              <a:solidFill>
                <a:srgbClr val="0033CC"/>
              </a:solidFill>
            </a:endParaRPr>
          </a:p>
        </p:txBody>
      </p:sp>
      <mc:AlternateContent xmlns:mc="http://schemas.openxmlformats.org/markup-compatibility/2006" xmlns:a14="http://schemas.microsoft.com/office/drawing/2010/main">
        <mc:Choice Requires="a14">
          <p:sp>
            <p:nvSpPr>
              <p:cNvPr id="112" name="文本框 111">
                <a:extLst>
                  <a:ext uri="{FF2B5EF4-FFF2-40B4-BE49-F238E27FC236}">
                    <a16:creationId xmlns:a16="http://schemas.microsoft.com/office/drawing/2014/main" id="{AA09C9E5-6C8C-6ECB-780F-B37037A2EF5B}"/>
                  </a:ext>
                </a:extLst>
              </p:cNvPr>
              <p:cNvSpPr txBox="1"/>
              <p:nvPr/>
            </p:nvSpPr>
            <p:spPr>
              <a:xfrm>
                <a:off x="0" y="2044701"/>
                <a:ext cx="12192000" cy="954107"/>
              </a:xfrm>
              <a:prstGeom prst="rect">
                <a:avLst/>
              </a:prstGeom>
              <a:noFill/>
            </p:spPr>
            <p:txBody>
              <a:bodyPr wrap="square" rtlCol="0">
                <a:spAutoFit/>
              </a:bodyPr>
              <a:lstStyle/>
              <a:p>
                <a:pPr algn="ctr"/>
                <a:r>
                  <a:rPr kumimoji="1" lang="en-US" altLang="zh-CN" sz="2800" dirty="0">
                    <a:latin typeface="Songti SC" panose="02010600040101010101" pitchFamily="2" charset="-122"/>
                    <a:ea typeface="Songti SC" panose="02010600040101010101" pitchFamily="2" charset="-122"/>
                  </a:rPr>
                  <a:t>MOS</a:t>
                </a:r>
                <a:r>
                  <a:rPr kumimoji="1" lang="zh-CN" altLang="en-US" sz="2800" dirty="0">
                    <a:latin typeface="Songti SC" panose="02010600040101010101" pitchFamily="2" charset="-122"/>
                    <a:ea typeface="Songti SC" panose="02010600040101010101" pitchFamily="2" charset="-122"/>
                  </a:rPr>
                  <a:t>管最显著的特点也是具有放大能力，不过它是通过栅极电压</a:t>
                </a:r>
                <a14:m>
                  <m:oMath xmlns:m="http://schemas.openxmlformats.org/officeDocument/2006/math">
                    <m:sSub>
                      <m:sSubPr>
                        <m:ctrlPr>
                          <a:rPr kumimoji="1" lang="en-US" altLang="zh-CN" sz="2800" i="1" dirty="0" smtClean="0">
                            <a:latin typeface="Cambria Math" panose="02040503050406030204" pitchFamily="18" charset="0"/>
                            <a:ea typeface="Songti SC" panose="02010600040101010101" pitchFamily="2" charset="-122"/>
                          </a:rPr>
                        </m:ctrlPr>
                      </m:sSubPr>
                      <m:e>
                        <m:r>
                          <a:rPr kumimoji="1" lang="zh-CN" altLang="en-US" sz="2800" b="0" i="1" dirty="0" smtClean="0">
                            <a:latin typeface="Cambria Math" panose="02040503050406030204" pitchFamily="18" charset="0"/>
                            <a:ea typeface="Songti SC" panose="02010600040101010101" pitchFamily="2" charset="-122"/>
                          </a:rPr>
                          <m:t> </m:t>
                        </m:r>
                        <m:r>
                          <a:rPr kumimoji="1" lang="en-US" altLang="zh-CN" sz="2800" i="1" dirty="0" smtClean="0">
                            <a:latin typeface="Cambria Math" panose="02040503050406030204" pitchFamily="18" charset="0"/>
                            <a:ea typeface="Songti SC" panose="02010600040101010101" pitchFamily="2" charset="-122"/>
                          </a:rPr>
                          <m:t>𝑢</m:t>
                        </m:r>
                      </m:e>
                      <m:sub>
                        <m:r>
                          <a:rPr kumimoji="1" lang="en-US" altLang="zh-CN" sz="2800" i="1" dirty="0" smtClean="0">
                            <a:latin typeface="Cambria Math" panose="02040503050406030204" pitchFamily="18" charset="0"/>
                            <a:ea typeface="Songti SC" panose="02010600040101010101" pitchFamily="2" charset="-122"/>
                          </a:rPr>
                          <m:t>𝐺𝑆</m:t>
                        </m:r>
                      </m:sub>
                    </m:sSub>
                    <m:r>
                      <a:rPr kumimoji="1" lang="zh-CN" altLang="en-US" sz="2800" b="0" i="1" dirty="0" smtClean="0">
                        <a:latin typeface="Cambria Math" panose="02040503050406030204" pitchFamily="18" charset="0"/>
                        <a:ea typeface="Songti SC" panose="02010600040101010101" pitchFamily="2" charset="-122"/>
                      </a:rPr>
                      <m:t> </m:t>
                    </m:r>
                  </m:oMath>
                </a14:m>
                <a:r>
                  <a:rPr kumimoji="1" lang="zh-CN" altLang="en-US" sz="2800" dirty="0">
                    <a:latin typeface="Songti SC" panose="02010600040101010101" pitchFamily="2" charset="-122"/>
                    <a:ea typeface="Songti SC" panose="02010600040101010101" pitchFamily="2" charset="-122"/>
                  </a:rPr>
                  <a:t>控制其工作状态的，是 一种具有放大特性的由电压</a:t>
                </a:r>
                <a14:m>
                  <m:oMath xmlns:m="http://schemas.openxmlformats.org/officeDocument/2006/math">
                    <m:sSub>
                      <m:sSubPr>
                        <m:ctrlPr>
                          <a:rPr kumimoji="1" lang="en-US" altLang="zh-CN" sz="2800" i="1" dirty="0" smtClean="0">
                            <a:latin typeface="Cambria Math" panose="02040503050406030204" pitchFamily="18" charset="0"/>
                            <a:ea typeface="Songti SC" panose="02010600040101010101" pitchFamily="2" charset="-122"/>
                          </a:rPr>
                        </m:ctrlPr>
                      </m:sSubPr>
                      <m:e>
                        <m:r>
                          <a:rPr kumimoji="1" lang="zh-CN" altLang="en-US" sz="2800" b="0" i="1" dirty="0" smtClean="0">
                            <a:latin typeface="Cambria Math" panose="02040503050406030204" pitchFamily="18" charset="0"/>
                            <a:ea typeface="Songti SC" panose="02010600040101010101" pitchFamily="2" charset="-122"/>
                          </a:rPr>
                          <m:t> </m:t>
                        </m:r>
                        <m:r>
                          <a:rPr kumimoji="1" lang="en-US" altLang="zh-CN" sz="2800" i="1" dirty="0" smtClean="0">
                            <a:latin typeface="Cambria Math" panose="02040503050406030204" pitchFamily="18" charset="0"/>
                            <a:ea typeface="Songti SC" panose="02010600040101010101" pitchFamily="2" charset="-122"/>
                          </a:rPr>
                          <m:t>𝑢</m:t>
                        </m:r>
                      </m:e>
                      <m:sub>
                        <m:r>
                          <a:rPr kumimoji="1" lang="en-US" altLang="zh-CN" sz="2800" i="1" dirty="0" smtClean="0">
                            <a:latin typeface="Cambria Math" panose="02040503050406030204" pitchFamily="18" charset="0"/>
                            <a:ea typeface="Songti SC" panose="02010600040101010101" pitchFamily="2" charset="-122"/>
                          </a:rPr>
                          <m:t>𝐺𝑆</m:t>
                        </m:r>
                      </m:sub>
                    </m:sSub>
                    <m:r>
                      <a:rPr kumimoji="1" lang="zh-CN" altLang="en-US" sz="2800" b="0" i="1" dirty="0" smtClean="0">
                        <a:latin typeface="Cambria Math" panose="02040503050406030204" pitchFamily="18" charset="0"/>
                        <a:ea typeface="Songti SC" panose="02010600040101010101" pitchFamily="2" charset="-122"/>
                      </a:rPr>
                      <m:t> </m:t>
                    </m:r>
                  </m:oMath>
                </a14:m>
                <a:r>
                  <a:rPr kumimoji="1" lang="zh-CN" altLang="en-US" sz="2800" dirty="0">
                    <a:latin typeface="Songti SC" panose="02010600040101010101" pitchFamily="2" charset="-122"/>
                    <a:ea typeface="Songti SC" panose="02010600040101010101" pitchFamily="2" charset="-122"/>
                  </a:rPr>
                  <a:t>控制的开关元件</a:t>
                </a:r>
                <a:endParaRPr kumimoji="1" lang="en-US" altLang="zh-CN" sz="2800" dirty="0">
                  <a:latin typeface="Songti SC" panose="02010600040101010101" pitchFamily="2" charset="-122"/>
                  <a:ea typeface="Songti SC" panose="02010600040101010101" pitchFamily="2" charset="-122"/>
                </a:endParaRPr>
              </a:p>
            </p:txBody>
          </p:sp>
        </mc:Choice>
        <mc:Fallback xmlns="">
          <p:sp>
            <p:nvSpPr>
              <p:cNvPr id="112" name="文本框 111">
                <a:extLst>
                  <a:ext uri="{FF2B5EF4-FFF2-40B4-BE49-F238E27FC236}">
                    <a16:creationId xmlns:a16="http://schemas.microsoft.com/office/drawing/2014/main" id="{AA09C9E5-6C8C-6ECB-780F-B37037A2EF5B}"/>
                  </a:ext>
                </a:extLst>
              </p:cNvPr>
              <p:cNvSpPr txBox="1">
                <a:spLocks noRot="1" noChangeAspect="1" noMove="1" noResize="1" noEditPoints="1" noAdjustHandles="1" noChangeArrowheads="1" noChangeShapeType="1" noTextEdit="1"/>
              </p:cNvSpPr>
              <p:nvPr/>
            </p:nvSpPr>
            <p:spPr>
              <a:xfrm>
                <a:off x="0" y="2044701"/>
                <a:ext cx="12192000" cy="954107"/>
              </a:xfrm>
              <a:prstGeom prst="rect">
                <a:avLst/>
              </a:prstGeom>
              <a:blipFill>
                <a:blip r:embed="rId2"/>
                <a:stretch>
                  <a:fillRect t="-5195" b="-15584"/>
                </a:stretch>
              </a:blipFill>
            </p:spPr>
            <p:txBody>
              <a:bodyPr/>
              <a:lstStyle/>
              <a:p>
                <a:r>
                  <a:rPr lang="zh-CN" altLang="en-US">
                    <a:noFill/>
                  </a:rPr>
                  <a:t> </a:t>
                </a:r>
              </a:p>
            </p:txBody>
          </p:sp>
        </mc:Fallback>
      </mc:AlternateContent>
      <p:sp>
        <p:nvSpPr>
          <p:cNvPr id="113" name="Text Box 5">
            <a:extLst>
              <a:ext uri="{FF2B5EF4-FFF2-40B4-BE49-F238E27FC236}">
                <a16:creationId xmlns:a16="http://schemas.microsoft.com/office/drawing/2014/main" id="{E2B0CD87-369A-F6D2-F0C8-67BA08FE9D49}"/>
              </a:ext>
            </a:extLst>
          </p:cNvPr>
          <p:cNvSpPr txBox="1">
            <a:spLocks noChangeArrowheads="1"/>
          </p:cNvSpPr>
          <p:nvPr/>
        </p:nvSpPr>
        <p:spPr bwMode="auto">
          <a:xfrm>
            <a:off x="2489200" y="929970"/>
            <a:ext cx="7213600" cy="9461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dirty="0">
                <a:solidFill>
                  <a:srgbClr val="0033CC"/>
                </a:solidFill>
                <a:ea typeface="楷体_GB2312" pitchFamily="49" charset="-122"/>
              </a:rPr>
              <a:t>MOS</a:t>
            </a:r>
            <a:r>
              <a:rPr lang="zh-CN" altLang="en-US" dirty="0">
                <a:ea typeface="楷体_GB2312" pitchFamily="49" charset="-122"/>
              </a:rPr>
              <a:t>（</a:t>
            </a:r>
            <a:r>
              <a:rPr lang="en-US" altLang="zh-CN" dirty="0">
                <a:solidFill>
                  <a:srgbClr val="0033CC"/>
                </a:solidFill>
                <a:ea typeface="楷体_GB2312" pitchFamily="49" charset="-122"/>
              </a:rPr>
              <a:t>M</a:t>
            </a:r>
            <a:r>
              <a:rPr lang="en-US" altLang="zh-CN" dirty="0">
                <a:ea typeface="楷体_GB2312" pitchFamily="49" charset="-122"/>
              </a:rPr>
              <a:t>ental – </a:t>
            </a:r>
            <a:r>
              <a:rPr lang="en-US" altLang="zh-CN" dirty="0">
                <a:solidFill>
                  <a:srgbClr val="0033CC"/>
                </a:solidFill>
                <a:ea typeface="楷体_GB2312" pitchFamily="49" charset="-122"/>
              </a:rPr>
              <a:t>O</a:t>
            </a:r>
            <a:r>
              <a:rPr lang="en-US" altLang="zh-CN" dirty="0">
                <a:ea typeface="楷体_GB2312" pitchFamily="49" charset="-122"/>
              </a:rPr>
              <a:t>xide – </a:t>
            </a:r>
            <a:r>
              <a:rPr lang="en-US" altLang="zh-CN" dirty="0">
                <a:solidFill>
                  <a:srgbClr val="0033CC"/>
                </a:solidFill>
                <a:ea typeface="楷体_GB2312" pitchFamily="49" charset="-122"/>
              </a:rPr>
              <a:t>S</a:t>
            </a:r>
            <a:r>
              <a:rPr lang="en-US" altLang="zh-CN" dirty="0">
                <a:ea typeface="楷体_GB2312" pitchFamily="49" charset="-122"/>
              </a:rPr>
              <a:t>emiconductor</a:t>
            </a:r>
            <a:r>
              <a:rPr lang="zh-CN" altLang="en-US" dirty="0">
                <a:ea typeface="楷体_GB2312" pitchFamily="49" charset="-122"/>
              </a:rPr>
              <a:t>）</a:t>
            </a:r>
          </a:p>
          <a:p>
            <a:pPr eaLnBrk="1" hangingPunct="1"/>
            <a:r>
              <a:rPr lang="zh-CN" altLang="en-US" dirty="0">
                <a:latin typeface="宋体" panose="02010600030101010101" pitchFamily="2" charset="-122"/>
              </a:rPr>
              <a:t>       </a:t>
            </a:r>
            <a:r>
              <a:rPr lang="zh-CN" altLang="zh-CN" dirty="0">
                <a:solidFill>
                  <a:srgbClr val="FF0066"/>
                </a:solidFill>
                <a:latin typeface="宋体" panose="02010600030101010101" pitchFamily="2" charset="-122"/>
              </a:rPr>
              <a:t>金属</a:t>
            </a:r>
            <a:r>
              <a:rPr lang="zh-CN" altLang="en-US" dirty="0">
                <a:solidFill>
                  <a:srgbClr val="FF0066"/>
                </a:solidFill>
                <a:latin typeface="宋体" panose="02010600030101010101" pitchFamily="2" charset="-122"/>
              </a:rPr>
              <a:t> </a:t>
            </a:r>
            <a:r>
              <a:rPr lang="en-US" altLang="zh-CN" dirty="0">
                <a:solidFill>
                  <a:srgbClr val="FF0066"/>
                </a:solidFill>
                <a:ea typeface="楷体_GB2312" pitchFamily="49" charset="-122"/>
              </a:rPr>
              <a:t>–</a:t>
            </a:r>
            <a:r>
              <a:rPr lang="en-US" altLang="zh-CN" dirty="0">
                <a:solidFill>
                  <a:srgbClr val="FF0066"/>
                </a:solidFill>
                <a:latin typeface="宋体" panose="02010600030101010101" pitchFamily="2" charset="-122"/>
              </a:rPr>
              <a:t> </a:t>
            </a:r>
            <a:r>
              <a:rPr lang="zh-CN" altLang="zh-CN" dirty="0">
                <a:solidFill>
                  <a:srgbClr val="FF0066"/>
                </a:solidFill>
                <a:latin typeface="宋体" panose="02010600030101010101" pitchFamily="2" charset="-122"/>
              </a:rPr>
              <a:t>氧化物</a:t>
            </a:r>
            <a:r>
              <a:rPr lang="zh-CN" altLang="en-US" dirty="0">
                <a:solidFill>
                  <a:srgbClr val="FF0066"/>
                </a:solidFill>
                <a:latin typeface="宋体" panose="02010600030101010101" pitchFamily="2" charset="-122"/>
              </a:rPr>
              <a:t> </a:t>
            </a:r>
            <a:r>
              <a:rPr lang="en-US" altLang="zh-CN" dirty="0">
                <a:solidFill>
                  <a:srgbClr val="FF0066"/>
                </a:solidFill>
                <a:ea typeface="楷体_GB2312" pitchFamily="49" charset="-122"/>
              </a:rPr>
              <a:t>–</a:t>
            </a:r>
            <a:r>
              <a:rPr lang="en-US" altLang="zh-CN" dirty="0">
                <a:solidFill>
                  <a:srgbClr val="FF0066"/>
                </a:solidFill>
                <a:latin typeface="宋体" panose="02010600030101010101" pitchFamily="2" charset="-122"/>
              </a:rPr>
              <a:t> </a:t>
            </a:r>
            <a:r>
              <a:rPr lang="zh-CN" altLang="zh-CN" dirty="0">
                <a:solidFill>
                  <a:srgbClr val="FF0066"/>
                </a:solidFill>
                <a:latin typeface="宋体" panose="02010600030101010101" pitchFamily="2" charset="-122"/>
              </a:rPr>
              <a:t>半导体</a:t>
            </a:r>
            <a:r>
              <a:rPr lang="zh-CN" altLang="en-US" dirty="0">
                <a:latin typeface="宋体" panose="02010600030101010101" pitchFamily="2" charset="-122"/>
              </a:rPr>
              <a:t>场效应管</a:t>
            </a:r>
          </a:p>
        </p:txBody>
      </p:sp>
      <p:pic>
        <p:nvPicPr>
          <p:cNvPr id="6" name="图片 5">
            <a:extLst>
              <a:ext uri="{FF2B5EF4-FFF2-40B4-BE49-F238E27FC236}">
                <a16:creationId xmlns:a16="http://schemas.microsoft.com/office/drawing/2014/main" id="{526938C0-9518-6F00-A8D0-C7E64881E9B5}"/>
              </a:ext>
            </a:extLst>
          </p:cNvPr>
          <p:cNvPicPr>
            <a:picLocks noChangeAspect="1"/>
          </p:cNvPicPr>
          <p:nvPr/>
        </p:nvPicPr>
        <p:blipFill>
          <a:blip r:embed="rId3"/>
          <a:srcRect/>
          <a:stretch/>
        </p:blipFill>
        <p:spPr>
          <a:xfrm>
            <a:off x="1613267" y="3998709"/>
            <a:ext cx="3571115" cy="2661277"/>
          </a:xfrm>
          <a:prstGeom prst="rect">
            <a:avLst/>
          </a:prstGeom>
        </p:spPr>
      </p:pic>
      <p:sp>
        <p:nvSpPr>
          <p:cNvPr id="7" name="文本框 6">
            <a:extLst>
              <a:ext uri="{FF2B5EF4-FFF2-40B4-BE49-F238E27FC236}">
                <a16:creationId xmlns:a16="http://schemas.microsoft.com/office/drawing/2014/main" id="{C862B47E-3B82-9150-2E5A-6419ABF24F76}"/>
              </a:ext>
            </a:extLst>
          </p:cNvPr>
          <p:cNvSpPr txBox="1"/>
          <p:nvPr/>
        </p:nvSpPr>
        <p:spPr>
          <a:xfrm>
            <a:off x="863531" y="4257256"/>
            <a:ext cx="433129" cy="1938992"/>
          </a:xfrm>
          <a:prstGeom prst="rect">
            <a:avLst/>
          </a:prstGeom>
          <a:noFill/>
        </p:spPr>
        <p:txBody>
          <a:bodyPr wrap="square" rtlCol="0">
            <a:spAutoFit/>
          </a:bodyPr>
          <a:lstStyle/>
          <a:p>
            <a:r>
              <a:rPr kumimoji="1" lang="zh-CN" altLang="en-US" sz="2400" dirty="0">
                <a:solidFill>
                  <a:srgbClr val="FE0567"/>
                </a:solidFill>
                <a:latin typeface="Songti SC" panose="02010600040101010101" pitchFamily="2" charset="-122"/>
                <a:ea typeface="Songti SC" panose="02010600040101010101" pitchFamily="2" charset="-122"/>
              </a:rPr>
              <a:t>结构示意图</a:t>
            </a:r>
          </a:p>
        </p:txBody>
      </p:sp>
      <p:sp>
        <p:nvSpPr>
          <p:cNvPr id="8" name="文本框 7">
            <a:extLst>
              <a:ext uri="{FF2B5EF4-FFF2-40B4-BE49-F238E27FC236}">
                <a16:creationId xmlns:a16="http://schemas.microsoft.com/office/drawing/2014/main" id="{C514FA2E-77D2-F025-F3B7-7506AE975A9F}"/>
              </a:ext>
            </a:extLst>
          </p:cNvPr>
          <p:cNvSpPr txBox="1"/>
          <p:nvPr/>
        </p:nvSpPr>
        <p:spPr>
          <a:xfrm>
            <a:off x="5500989" y="3605038"/>
            <a:ext cx="6076750" cy="2812821"/>
          </a:xfrm>
          <a:prstGeom prst="rect">
            <a:avLst/>
          </a:prstGeom>
          <a:noFill/>
        </p:spPr>
        <p:txBody>
          <a:bodyPr wrap="square" rtlCol="0">
            <a:spAutoFit/>
          </a:bodyPr>
          <a:lstStyle/>
          <a:p>
            <a:pPr marL="285750" indent="-285750">
              <a:lnSpc>
                <a:spcPct val="114000"/>
              </a:lnSpc>
              <a:spcBef>
                <a:spcPts val="600"/>
              </a:spcBef>
              <a:buFont typeface="Arial" panose="020B0604020202020204" pitchFamily="34" charset="0"/>
              <a:buChar char="•"/>
            </a:pPr>
            <a:r>
              <a:rPr kumimoji="1" lang="en-US" altLang="zh-CN" sz="2800" dirty="0">
                <a:latin typeface="Songti SC" panose="02010600040101010101" pitchFamily="2" charset="-122"/>
                <a:ea typeface="Songti SC" panose="02010600040101010101" pitchFamily="2" charset="-122"/>
              </a:rPr>
              <a:t>N</a:t>
            </a:r>
            <a:r>
              <a:rPr kumimoji="1" lang="zh-CN" altLang="en-US" sz="2800" dirty="0">
                <a:latin typeface="Songti SC" panose="02010600040101010101" pitchFamily="2" charset="-122"/>
                <a:ea typeface="Songti SC" panose="02010600040101010101" pitchFamily="2" charset="-122"/>
              </a:rPr>
              <a:t>沟道</a:t>
            </a:r>
            <a:r>
              <a:rPr kumimoji="1" lang="en-US" altLang="zh-CN" sz="2800" dirty="0">
                <a:latin typeface="Songti SC" panose="02010600040101010101" pitchFamily="2" charset="-122"/>
                <a:ea typeface="Songti SC" panose="02010600040101010101" pitchFamily="2" charset="-122"/>
              </a:rPr>
              <a:t>MOS</a:t>
            </a:r>
            <a:r>
              <a:rPr kumimoji="1" lang="zh-CN" altLang="en-US" sz="2800" dirty="0">
                <a:latin typeface="Songti SC" panose="02010600040101010101" pitchFamily="2" charset="-122"/>
                <a:ea typeface="Songti SC" panose="02010600040101010101" pitchFamily="2" charset="-122"/>
              </a:rPr>
              <a:t>管</a:t>
            </a:r>
            <a:endParaRPr kumimoji="1" lang="en-US" altLang="zh-CN" sz="2800" dirty="0">
              <a:latin typeface="Songti SC" panose="02010600040101010101" pitchFamily="2" charset="-122"/>
              <a:ea typeface="Songti SC" panose="02010600040101010101" pitchFamily="2" charset="-122"/>
            </a:endParaRPr>
          </a:p>
          <a:p>
            <a:pPr marL="742950" lvl="1" indent="-285750">
              <a:lnSpc>
                <a:spcPct val="114000"/>
              </a:lnSpc>
              <a:spcBef>
                <a:spcPts val="600"/>
              </a:spcBef>
              <a:buFont typeface="Arial" panose="020B0604020202020204" pitchFamily="34" charset="0"/>
              <a:buChar char="•"/>
            </a:pPr>
            <a:r>
              <a:rPr kumimoji="1" lang="zh-CN" altLang="en-US" sz="2400" dirty="0">
                <a:latin typeface="Myriad Pro" panose="020B0503030403020204" pitchFamily="34" charset="0"/>
                <a:ea typeface="KaiTi" panose="02010609060101010101" pitchFamily="49" charset="-122"/>
              </a:rPr>
              <a:t>在</a:t>
            </a:r>
            <a:r>
              <a:rPr kumimoji="1" lang="en-US" altLang="zh-CN" sz="2400" dirty="0">
                <a:latin typeface="Myriad Pro" panose="020B0503030403020204" pitchFamily="34" charset="0"/>
                <a:ea typeface="KaiTi" panose="02010609060101010101" pitchFamily="49" charset="-122"/>
              </a:rPr>
              <a:t>P</a:t>
            </a:r>
            <a:r>
              <a:rPr kumimoji="1" lang="zh-CN" altLang="en-US" sz="2400" dirty="0">
                <a:latin typeface="Myriad Pro" panose="020B0503030403020204" pitchFamily="34" charset="0"/>
                <a:ea typeface="KaiTi" panose="02010609060101010101" pitchFamily="49" charset="-122"/>
              </a:rPr>
              <a:t>型衬底上，利用光刻、扩散等方法，制作出两个</a:t>
            </a:r>
            <a:r>
              <a:rPr kumimoji="1" lang="en-US" altLang="zh-CN" sz="2400" dirty="0">
                <a:latin typeface="Myriad Pro" panose="020B0503030403020204" pitchFamily="34" charset="0"/>
                <a:ea typeface="KaiTi" panose="02010609060101010101" pitchFamily="49" charset="-122"/>
              </a:rPr>
              <a:t>N+</a:t>
            </a:r>
            <a:r>
              <a:rPr kumimoji="1" lang="zh-CN" altLang="en-US" sz="2400" dirty="0">
                <a:latin typeface="Myriad Pro" panose="020B0503030403020204" pitchFamily="34" charset="0"/>
                <a:ea typeface="KaiTi" panose="02010609060101010101" pitchFamily="49" charset="-122"/>
              </a:rPr>
              <a:t>型区，并引出电极，分别称为源级</a:t>
            </a:r>
            <a:r>
              <a:rPr kumimoji="1" lang="en-US" altLang="zh-CN" sz="2400" dirty="0">
                <a:latin typeface="Myriad Pro" panose="020B0503030403020204" pitchFamily="34" charset="0"/>
                <a:ea typeface="KaiTi" panose="02010609060101010101" pitchFamily="49" charset="-122"/>
              </a:rPr>
              <a:t>S</a:t>
            </a:r>
            <a:r>
              <a:rPr kumimoji="1" lang="zh-CN" altLang="en-US" sz="2400" dirty="0">
                <a:latin typeface="Myriad Pro" panose="020B0503030403020204" pitchFamily="34" charset="0"/>
                <a:ea typeface="KaiTi" panose="02010609060101010101" pitchFamily="49" charset="-122"/>
              </a:rPr>
              <a:t>和漏级</a:t>
            </a:r>
            <a:r>
              <a:rPr kumimoji="1" lang="en-US" altLang="zh-CN" sz="2400" dirty="0">
                <a:latin typeface="Myriad Pro" panose="020B0503030403020204" pitchFamily="34" charset="0"/>
                <a:ea typeface="KaiTi" panose="02010609060101010101" pitchFamily="49" charset="-122"/>
              </a:rPr>
              <a:t>D</a:t>
            </a:r>
          </a:p>
          <a:p>
            <a:pPr marL="742950" lvl="1" indent="-285750">
              <a:lnSpc>
                <a:spcPct val="114000"/>
              </a:lnSpc>
              <a:spcBef>
                <a:spcPts val="600"/>
              </a:spcBef>
              <a:buFont typeface="Arial" panose="020B0604020202020204" pitchFamily="34" charset="0"/>
              <a:buChar char="•"/>
            </a:pPr>
            <a:r>
              <a:rPr kumimoji="1" lang="zh-CN" altLang="en-US" sz="2400" dirty="0">
                <a:latin typeface="Myriad Pro" panose="020B0503030403020204" pitchFamily="34" charset="0"/>
                <a:ea typeface="KaiTi" panose="02010609060101010101" pitchFamily="49" charset="-122"/>
              </a:rPr>
              <a:t>在源级和漏级之间的二氧化硅</a:t>
            </a:r>
            <a:r>
              <a:rPr kumimoji="1" lang="en-US" altLang="zh-CN" sz="2400" dirty="0">
                <a:latin typeface="Myriad Pro" panose="020B0503030403020204" pitchFamily="34" charset="0"/>
                <a:ea typeface="KaiTi" panose="02010609060101010101" pitchFamily="49" charset="-122"/>
              </a:rPr>
              <a:t>SiO2</a:t>
            </a:r>
            <a:r>
              <a:rPr kumimoji="1" lang="zh-CN" altLang="en-US" sz="2400" dirty="0">
                <a:latin typeface="Myriad Pro" panose="020B0503030403020204" pitchFamily="34" charset="0"/>
                <a:ea typeface="KaiTi" panose="02010609060101010101" pitchFamily="49" charset="-122"/>
              </a:rPr>
              <a:t>绝缘层上，制作一个金属电极栅极</a:t>
            </a:r>
            <a:r>
              <a:rPr kumimoji="1" lang="en-US" altLang="zh-CN" sz="2400" dirty="0">
                <a:latin typeface="Myriad Pro" panose="020B0503030403020204" pitchFamily="34" charset="0"/>
                <a:ea typeface="KaiTi" panose="02010609060101010101" pitchFamily="49" charset="-122"/>
              </a:rPr>
              <a:t>G</a:t>
            </a:r>
            <a:endParaRPr kumimoji="1" lang="zh-CN" altLang="en-US" sz="2400" dirty="0">
              <a:latin typeface="Myriad Pro" panose="020B0503030403020204" pitchFamily="34" charset="0"/>
              <a:ea typeface="KaiTi" panose="02010609060101010101" pitchFamily="49" charset="-122"/>
            </a:endParaRPr>
          </a:p>
        </p:txBody>
      </p:sp>
      <p:sp>
        <p:nvSpPr>
          <p:cNvPr id="3" name="灯片编号占位符 2">
            <a:extLst>
              <a:ext uri="{FF2B5EF4-FFF2-40B4-BE49-F238E27FC236}">
                <a16:creationId xmlns:a16="http://schemas.microsoft.com/office/drawing/2014/main" id="{C5415E47-0D50-CC26-7B7B-F0C3B6B9A58A}"/>
              </a:ext>
            </a:extLst>
          </p:cNvPr>
          <p:cNvSpPr>
            <a:spLocks noGrp="1"/>
          </p:cNvSpPr>
          <p:nvPr>
            <p:ph type="sldNum" sz="quarter" idx="12"/>
          </p:nvPr>
        </p:nvSpPr>
        <p:spPr/>
        <p:txBody>
          <a:bodyPr/>
          <a:lstStyle/>
          <a:p>
            <a:fld id="{392CBAA0-59E6-204E-8F03-85E5040D48B8}" type="slidenum">
              <a:rPr kumimoji="1" lang="zh-CN" altLang="en-US" smtClean="0"/>
              <a:t>37</a:t>
            </a:fld>
            <a:r>
              <a:rPr kumimoji="1" lang="en-US" altLang="zh-CN"/>
              <a:t>/132</a:t>
            </a:r>
            <a:endParaRPr kumimoji="1" lang="zh-CN" altLang="en-US" dirty="0"/>
          </a:p>
        </p:txBody>
      </p:sp>
    </p:spTree>
    <p:extLst>
      <p:ext uri="{BB962C8B-B14F-4D97-AF65-F5344CB8AC3E}">
        <p14:creationId xmlns:p14="http://schemas.microsoft.com/office/powerpoint/2010/main" val="42266965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113"/>
                                        </p:tgtEl>
                                        <p:attrNameLst>
                                          <p:attrName>style.visibility</p:attrName>
                                        </p:attrNameLst>
                                      </p:cBhvr>
                                      <p:to>
                                        <p:strVal val="visible"/>
                                      </p:to>
                                    </p:set>
                                    <p:animEffect transition="in" filter="wipe(left)">
                                      <p:cBhvr>
                                        <p:cTn id="7" dur="500"/>
                                        <p:tgtEl>
                                          <p:spTgt spid="113"/>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112"/>
                                        </p:tgtEl>
                                        <p:attrNameLst>
                                          <p:attrName>style.visibility</p:attrName>
                                        </p:attrNameLst>
                                      </p:cBhvr>
                                      <p:to>
                                        <p:strVal val="visible"/>
                                      </p:to>
                                    </p:set>
                                    <p:animEffect transition="in" filter="wipe(left)">
                                      <p:cBhvr>
                                        <p:cTn id="12" dur="500"/>
                                        <p:tgtEl>
                                          <p:spTgt spid="112"/>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grpId="0" nodeType="clickEffect">
                                  <p:stCondLst>
                                    <p:cond delay="0"/>
                                  </p:stCondLst>
                                  <p:childTnLst>
                                    <p:set>
                                      <p:cBhvr>
                                        <p:cTn id="16" dur="1" fill="hold">
                                          <p:stCondLst>
                                            <p:cond delay="0"/>
                                          </p:stCondLst>
                                        </p:cTn>
                                        <p:tgtEl>
                                          <p:spTgt spid="32"/>
                                        </p:tgtEl>
                                        <p:attrNameLst>
                                          <p:attrName>style.visibility</p:attrName>
                                        </p:attrNameLst>
                                      </p:cBhvr>
                                      <p:to>
                                        <p:strVal val="visible"/>
                                      </p:to>
                                    </p:set>
                                    <p:animEffect transition="in" filter="wipe(left)">
                                      <p:cBhvr>
                                        <p:cTn id="17" dur="500"/>
                                        <p:tgtEl>
                                          <p:spTgt spid="32"/>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8" fill="hold" grpId="0" nodeType="clickEffect">
                                  <p:stCondLst>
                                    <p:cond delay="0"/>
                                  </p:stCondLst>
                                  <p:childTnLst>
                                    <p:set>
                                      <p:cBhvr>
                                        <p:cTn id="21" dur="1" fill="hold">
                                          <p:stCondLst>
                                            <p:cond delay="0"/>
                                          </p:stCondLst>
                                        </p:cTn>
                                        <p:tgtEl>
                                          <p:spTgt spid="7"/>
                                        </p:tgtEl>
                                        <p:attrNameLst>
                                          <p:attrName>style.visibility</p:attrName>
                                        </p:attrNameLst>
                                      </p:cBhvr>
                                      <p:to>
                                        <p:strVal val="visible"/>
                                      </p:to>
                                    </p:set>
                                    <p:animEffect transition="in" filter="wipe(left)">
                                      <p:cBhvr>
                                        <p:cTn id="22" dur="500"/>
                                        <p:tgtEl>
                                          <p:spTgt spid="7"/>
                                        </p:tgtEl>
                                      </p:cBhvr>
                                    </p:animEffect>
                                  </p:childTnLst>
                                </p:cTn>
                              </p:par>
                            </p:childTnLst>
                          </p:cTn>
                        </p:par>
                        <p:par>
                          <p:cTn id="23" fill="hold">
                            <p:stCondLst>
                              <p:cond delay="500"/>
                            </p:stCondLst>
                            <p:childTnLst>
                              <p:par>
                                <p:cTn id="24" presetID="22" presetClass="entr" presetSubtype="8" fill="hold" nodeType="afterEffect">
                                  <p:stCondLst>
                                    <p:cond delay="0"/>
                                  </p:stCondLst>
                                  <p:childTnLst>
                                    <p:set>
                                      <p:cBhvr>
                                        <p:cTn id="25" dur="1" fill="hold">
                                          <p:stCondLst>
                                            <p:cond delay="0"/>
                                          </p:stCondLst>
                                        </p:cTn>
                                        <p:tgtEl>
                                          <p:spTgt spid="6"/>
                                        </p:tgtEl>
                                        <p:attrNameLst>
                                          <p:attrName>style.visibility</p:attrName>
                                        </p:attrNameLst>
                                      </p:cBhvr>
                                      <p:to>
                                        <p:strVal val="visible"/>
                                      </p:to>
                                    </p:set>
                                    <p:animEffect transition="in" filter="wipe(left)">
                                      <p:cBhvr>
                                        <p:cTn id="26" dur="500"/>
                                        <p:tgtEl>
                                          <p:spTgt spid="6"/>
                                        </p:tgtEl>
                                      </p:cBhvr>
                                    </p:animEffect>
                                  </p:childTnLst>
                                </p:cTn>
                              </p:par>
                            </p:childTnLst>
                          </p:cTn>
                        </p:par>
                      </p:childTnLst>
                    </p:cTn>
                  </p:par>
                  <p:par>
                    <p:cTn id="27" fill="hold">
                      <p:stCondLst>
                        <p:cond delay="indefinite"/>
                      </p:stCondLst>
                      <p:childTnLst>
                        <p:par>
                          <p:cTn id="28" fill="hold">
                            <p:stCondLst>
                              <p:cond delay="0"/>
                            </p:stCondLst>
                            <p:childTnLst>
                              <p:par>
                                <p:cTn id="29" presetID="22" presetClass="entr" presetSubtype="8" fill="hold" nodeType="clickEffect">
                                  <p:stCondLst>
                                    <p:cond delay="0"/>
                                  </p:stCondLst>
                                  <p:childTnLst>
                                    <p:set>
                                      <p:cBhvr>
                                        <p:cTn id="30" dur="1" fill="hold">
                                          <p:stCondLst>
                                            <p:cond delay="0"/>
                                          </p:stCondLst>
                                        </p:cTn>
                                        <p:tgtEl>
                                          <p:spTgt spid="8">
                                            <p:txEl>
                                              <p:pRg st="0" end="0"/>
                                            </p:txEl>
                                          </p:spTgt>
                                        </p:tgtEl>
                                        <p:attrNameLst>
                                          <p:attrName>style.visibility</p:attrName>
                                        </p:attrNameLst>
                                      </p:cBhvr>
                                      <p:to>
                                        <p:strVal val="visible"/>
                                      </p:to>
                                    </p:set>
                                    <p:animEffect transition="in" filter="wipe(left)">
                                      <p:cBhvr>
                                        <p:cTn id="31" dur="500"/>
                                        <p:tgtEl>
                                          <p:spTgt spid="8">
                                            <p:txEl>
                                              <p:pRg st="0" end="0"/>
                                            </p:txEl>
                                          </p:spTgt>
                                        </p:tgtEl>
                                      </p:cBhvr>
                                    </p:animEffect>
                                  </p:childTnLst>
                                </p:cTn>
                              </p:par>
                            </p:childTnLst>
                          </p:cTn>
                        </p:par>
                      </p:childTnLst>
                    </p:cTn>
                  </p:par>
                  <p:par>
                    <p:cTn id="32" fill="hold">
                      <p:stCondLst>
                        <p:cond delay="indefinite"/>
                      </p:stCondLst>
                      <p:childTnLst>
                        <p:par>
                          <p:cTn id="33" fill="hold">
                            <p:stCondLst>
                              <p:cond delay="0"/>
                            </p:stCondLst>
                            <p:childTnLst>
                              <p:par>
                                <p:cTn id="34" presetID="22" presetClass="entr" presetSubtype="8" fill="hold" nodeType="clickEffect">
                                  <p:stCondLst>
                                    <p:cond delay="0"/>
                                  </p:stCondLst>
                                  <p:childTnLst>
                                    <p:set>
                                      <p:cBhvr>
                                        <p:cTn id="35" dur="1" fill="hold">
                                          <p:stCondLst>
                                            <p:cond delay="0"/>
                                          </p:stCondLst>
                                        </p:cTn>
                                        <p:tgtEl>
                                          <p:spTgt spid="8">
                                            <p:txEl>
                                              <p:pRg st="1" end="1"/>
                                            </p:txEl>
                                          </p:spTgt>
                                        </p:tgtEl>
                                        <p:attrNameLst>
                                          <p:attrName>style.visibility</p:attrName>
                                        </p:attrNameLst>
                                      </p:cBhvr>
                                      <p:to>
                                        <p:strVal val="visible"/>
                                      </p:to>
                                    </p:set>
                                    <p:animEffect transition="in" filter="wipe(left)">
                                      <p:cBhvr>
                                        <p:cTn id="36" dur="500"/>
                                        <p:tgtEl>
                                          <p:spTgt spid="8">
                                            <p:txEl>
                                              <p:pRg st="1" end="1"/>
                                            </p:txEl>
                                          </p:spTgt>
                                        </p:tgtEl>
                                      </p:cBhvr>
                                    </p:animEffect>
                                  </p:childTnLst>
                                </p:cTn>
                              </p:par>
                            </p:childTnLst>
                          </p:cTn>
                        </p:par>
                      </p:childTnLst>
                    </p:cTn>
                  </p:par>
                  <p:par>
                    <p:cTn id="37" fill="hold">
                      <p:stCondLst>
                        <p:cond delay="indefinite"/>
                      </p:stCondLst>
                      <p:childTnLst>
                        <p:par>
                          <p:cTn id="38" fill="hold">
                            <p:stCondLst>
                              <p:cond delay="0"/>
                            </p:stCondLst>
                            <p:childTnLst>
                              <p:par>
                                <p:cTn id="39" presetID="22" presetClass="entr" presetSubtype="8" fill="hold" nodeType="clickEffect">
                                  <p:stCondLst>
                                    <p:cond delay="0"/>
                                  </p:stCondLst>
                                  <p:childTnLst>
                                    <p:set>
                                      <p:cBhvr>
                                        <p:cTn id="40" dur="1" fill="hold">
                                          <p:stCondLst>
                                            <p:cond delay="0"/>
                                          </p:stCondLst>
                                        </p:cTn>
                                        <p:tgtEl>
                                          <p:spTgt spid="8">
                                            <p:txEl>
                                              <p:pRg st="2" end="2"/>
                                            </p:txEl>
                                          </p:spTgt>
                                        </p:tgtEl>
                                        <p:attrNameLst>
                                          <p:attrName>style.visibility</p:attrName>
                                        </p:attrNameLst>
                                      </p:cBhvr>
                                      <p:to>
                                        <p:strVal val="visible"/>
                                      </p:to>
                                    </p:set>
                                    <p:animEffect transition="in" filter="wipe(left)">
                                      <p:cBhvr>
                                        <p:cTn id="41" dur="500"/>
                                        <p:tgtEl>
                                          <p:spTgt spid="8">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 grpId="0"/>
      <p:bldP spid="112" grpId="0"/>
      <p:bldP spid="113" grpId="0"/>
      <p:bldP spid="7" grpId="0"/>
    </p:bld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标题 3">
            <a:extLst>
              <a:ext uri="{FF2B5EF4-FFF2-40B4-BE49-F238E27FC236}">
                <a16:creationId xmlns:a16="http://schemas.microsoft.com/office/drawing/2014/main" id="{A3557054-D826-9F4E-A18F-AE9DEA5A0C65}"/>
              </a:ext>
            </a:extLst>
          </p:cNvPr>
          <p:cNvSpPr>
            <a:spLocks noGrp="1"/>
          </p:cNvSpPr>
          <p:nvPr>
            <p:ph type="title"/>
          </p:nvPr>
        </p:nvSpPr>
        <p:spPr/>
        <p:txBody>
          <a:bodyPr>
            <a:normAutofit/>
          </a:bodyPr>
          <a:lstStyle/>
          <a:p>
            <a:r>
              <a:rPr kumimoji="1" lang="en-US" altLang="zh-CN" dirty="0"/>
              <a:t>1.3</a:t>
            </a:r>
            <a:r>
              <a:rPr kumimoji="1" lang="zh-CN" altLang="en-US" dirty="0"/>
              <a:t> </a:t>
            </a:r>
            <a:r>
              <a:rPr kumimoji="1" lang="en-US" altLang="zh-CN" dirty="0"/>
              <a:t>MOS</a:t>
            </a:r>
            <a:r>
              <a:rPr kumimoji="1" lang="zh-CN" altLang="en-US" dirty="0"/>
              <a:t>管的开关特性</a:t>
            </a:r>
          </a:p>
        </p:txBody>
      </p:sp>
      <p:sp>
        <p:nvSpPr>
          <p:cNvPr id="32" name="Text Box 3">
            <a:extLst>
              <a:ext uri="{FF2B5EF4-FFF2-40B4-BE49-F238E27FC236}">
                <a16:creationId xmlns:a16="http://schemas.microsoft.com/office/drawing/2014/main" id="{E6D80A3F-2769-87DE-2FFD-961922C75341}"/>
              </a:ext>
            </a:extLst>
          </p:cNvPr>
          <p:cNvSpPr txBox="1">
            <a:spLocks noChangeArrowheads="1"/>
          </p:cNvSpPr>
          <p:nvPr/>
        </p:nvSpPr>
        <p:spPr bwMode="auto">
          <a:xfrm>
            <a:off x="0" y="2099425"/>
            <a:ext cx="12192000"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zh-CN" altLang="en-US" dirty="0">
                <a:solidFill>
                  <a:srgbClr val="0033CC"/>
                </a:solidFill>
              </a:rPr>
              <a:t>一、静态特性（</a:t>
            </a:r>
            <a:r>
              <a:rPr lang="zh-CN" altLang="en-US" dirty="0">
                <a:solidFill>
                  <a:srgbClr val="FE0567"/>
                </a:solidFill>
              </a:rPr>
              <a:t>电压控制型</a:t>
            </a:r>
            <a:r>
              <a:rPr lang="zh-CN" altLang="en-US" dirty="0">
                <a:solidFill>
                  <a:srgbClr val="0033CC"/>
                </a:solidFill>
              </a:rPr>
              <a:t>）</a:t>
            </a:r>
            <a:r>
              <a:rPr lang="en-US" altLang="zh-CN" dirty="0">
                <a:solidFill>
                  <a:srgbClr val="0033CC"/>
                </a:solidFill>
              </a:rPr>
              <a:t>	1.</a:t>
            </a:r>
            <a:r>
              <a:rPr lang="zh-CN" altLang="en-US" dirty="0">
                <a:solidFill>
                  <a:srgbClr val="0033CC"/>
                </a:solidFill>
              </a:rPr>
              <a:t> 结构示意图和符号</a:t>
            </a:r>
            <a:r>
              <a:rPr lang="en-US" altLang="zh-CN" dirty="0">
                <a:solidFill>
                  <a:srgbClr val="0033CC"/>
                </a:solidFill>
              </a:rPr>
              <a:t>	</a:t>
            </a:r>
            <a:endParaRPr lang="zh-CN" altLang="en-US" dirty="0">
              <a:solidFill>
                <a:srgbClr val="0033CC"/>
              </a:solidFill>
            </a:endParaRPr>
          </a:p>
        </p:txBody>
      </p:sp>
      <p:sp>
        <p:nvSpPr>
          <p:cNvPr id="113" name="Text Box 5">
            <a:extLst>
              <a:ext uri="{FF2B5EF4-FFF2-40B4-BE49-F238E27FC236}">
                <a16:creationId xmlns:a16="http://schemas.microsoft.com/office/drawing/2014/main" id="{E2B0CD87-369A-F6D2-F0C8-67BA08FE9D49}"/>
              </a:ext>
            </a:extLst>
          </p:cNvPr>
          <p:cNvSpPr txBox="1">
            <a:spLocks noChangeArrowheads="1"/>
          </p:cNvSpPr>
          <p:nvPr/>
        </p:nvSpPr>
        <p:spPr bwMode="auto">
          <a:xfrm>
            <a:off x="2489200" y="862878"/>
            <a:ext cx="7213600" cy="9461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dirty="0">
                <a:solidFill>
                  <a:srgbClr val="0033CC"/>
                </a:solidFill>
                <a:ea typeface="楷体_GB2312" pitchFamily="49" charset="-122"/>
              </a:rPr>
              <a:t>MOS</a:t>
            </a:r>
            <a:r>
              <a:rPr lang="zh-CN" altLang="en-US" dirty="0">
                <a:ea typeface="楷体_GB2312" pitchFamily="49" charset="-122"/>
              </a:rPr>
              <a:t>（</a:t>
            </a:r>
            <a:r>
              <a:rPr lang="en-US" altLang="zh-CN" dirty="0">
                <a:solidFill>
                  <a:srgbClr val="0033CC"/>
                </a:solidFill>
                <a:ea typeface="楷体_GB2312" pitchFamily="49" charset="-122"/>
              </a:rPr>
              <a:t>M</a:t>
            </a:r>
            <a:r>
              <a:rPr lang="en-US" altLang="zh-CN" dirty="0">
                <a:ea typeface="楷体_GB2312" pitchFamily="49" charset="-122"/>
              </a:rPr>
              <a:t>ental – </a:t>
            </a:r>
            <a:r>
              <a:rPr lang="en-US" altLang="zh-CN" dirty="0">
                <a:solidFill>
                  <a:srgbClr val="0033CC"/>
                </a:solidFill>
                <a:ea typeface="楷体_GB2312" pitchFamily="49" charset="-122"/>
              </a:rPr>
              <a:t>O</a:t>
            </a:r>
            <a:r>
              <a:rPr lang="en-US" altLang="zh-CN" dirty="0">
                <a:ea typeface="楷体_GB2312" pitchFamily="49" charset="-122"/>
              </a:rPr>
              <a:t>xide – </a:t>
            </a:r>
            <a:r>
              <a:rPr lang="en-US" altLang="zh-CN" dirty="0">
                <a:solidFill>
                  <a:srgbClr val="0033CC"/>
                </a:solidFill>
                <a:ea typeface="楷体_GB2312" pitchFamily="49" charset="-122"/>
              </a:rPr>
              <a:t>S</a:t>
            </a:r>
            <a:r>
              <a:rPr lang="en-US" altLang="zh-CN" dirty="0">
                <a:ea typeface="楷体_GB2312" pitchFamily="49" charset="-122"/>
              </a:rPr>
              <a:t>emiconductor</a:t>
            </a:r>
            <a:r>
              <a:rPr lang="zh-CN" altLang="en-US" dirty="0">
                <a:ea typeface="楷体_GB2312" pitchFamily="49" charset="-122"/>
              </a:rPr>
              <a:t>）</a:t>
            </a:r>
          </a:p>
          <a:p>
            <a:pPr eaLnBrk="1" hangingPunct="1"/>
            <a:r>
              <a:rPr lang="zh-CN" altLang="en-US" dirty="0">
                <a:latin typeface="宋体" panose="02010600030101010101" pitchFamily="2" charset="-122"/>
              </a:rPr>
              <a:t>       </a:t>
            </a:r>
            <a:r>
              <a:rPr lang="zh-CN" altLang="zh-CN" dirty="0">
                <a:solidFill>
                  <a:srgbClr val="FF0066"/>
                </a:solidFill>
                <a:latin typeface="宋体" panose="02010600030101010101" pitchFamily="2" charset="-122"/>
              </a:rPr>
              <a:t>金属</a:t>
            </a:r>
            <a:r>
              <a:rPr lang="zh-CN" altLang="en-US" dirty="0">
                <a:solidFill>
                  <a:srgbClr val="FF0066"/>
                </a:solidFill>
                <a:latin typeface="宋体" panose="02010600030101010101" pitchFamily="2" charset="-122"/>
              </a:rPr>
              <a:t> </a:t>
            </a:r>
            <a:r>
              <a:rPr lang="en-US" altLang="zh-CN" dirty="0">
                <a:solidFill>
                  <a:srgbClr val="FF0066"/>
                </a:solidFill>
                <a:ea typeface="楷体_GB2312" pitchFamily="49" charset="-122"/>
              </a:rPr>
              <a:t>–</a:t>
            </a:r>
            <a:r>
              <a:rPr lang="en-US" altLang="zh-CN" dirty="0">
                <a:solidFill>
                  <a:srgbClr val="FF0066"/>
                </a:solidFill>
                <a:latin typeface="宋体" panose="02010600030101010101" pitchFamily="2" charset="-122"/>
              </a:rPr>
              <a:t> </a:t>
            </a:r>
            <a:r>
              <a:rPr lang="zh-CN" altLang="zh-CN" dirty="0">
                <a:solidFill>
                  <a:srgbClr val="FF0066"/>
                </a:solidFill>
                <a:latin typeface="宋体" panose="02010600030101010101" pitchFamily="2" charset="-122"/>
              </a:rPr>
              <a:t>氧化物</a:t>
            </a:r>
            <a:r>
              <a:rPr lang="zh-CN" altLang="en-US" dirty="0">
                <a:solidFill>
                  <a:srgbClr val="FF0066"/>
                </a:solidFill>
                <a:latin typeface="宋体" panose="02010600030101010101" pitchFamily="2" charset="-122"/>
              </a:rPr>
              <a:t> </a:t>
            </a:r>
            <a:r>
              <a:rPr lang="en-US" altLang="zh-CN" dirty="0">
                <a:solidFill>
                  <a:srgbClr val="FF0066"/>
                </a:solidFill>
                <a:ea typeface="楷体_GB2312" pitchFamily="49" charset="-122"/>
              </a:rPr>
              <a:t>–</a:t>
            </a:r>
            <a:r>
              <a:rPr lang="en-US" altLang="zh-CN" dirty="0">
                <a:solidFill>
                  <a:srgbClr val="FF0066"/>
                </a:solidFill>
                <a:latin typeface="宋体" panose="02010600030101010101" pitchFamily="2" charset="-122"/>
              </a:rPr>
              <a:t> </a:t>
            </a:r>
            <a:r>
              <a:rPr lang="zh-CN" altLang="zh-CN" dirty="0">
                <a:solidFill>
                  <a:srgbClr val="FF0066"/>
                </a:solidFill>
                <a:latin typeface="宋体" panose="02010600030101010101" pitchFamily="2" charset="-122"/>
              </a:rPr>
              <a:t>半导体</a:t>
            </a:r>
            <a:r>
              <a:rPr lang="zh-CN" altLang="en-US" dirty="0">
                <a:latin typeface="宋体" panose="02010600030101010101" pitchFamily="2" charset="-122"/>
              </a:rPr>
              <a:t>场效应管</a:t>
            </a:r>
          </a:p>
        </p:txBody>
      </p:sp>
      <p:pic>
        <p:nvPicPr>
          <p:cNvPr id="6" name="图片 5">
            <a:extLst>
              <a:ext uri="{FF2B5EF4-FFF2-40B4-BE49-F238E27FC236}">
                <a16:creationId xmlns:a16="http://schemas.microsoft.com/office/drawing/2014/main" id="{526938C0-9518-6F00-A8D0-C7E64881E9B5}"/>
              </a:ext>
            </a:extLst>
          </p:cNvPr>
          <p:cNvPicPr>
            <a:picLocks noChangeAspect="1"/>
          </p:cNvPicPr>
          <p:nvPr/>
        </p:nvPicPr>
        <p:blipFill>
          <a:blip r:embed="rId2"/>
          <a:srcRect/>
          <a:stretch/>
        </p:blipFill>
        <p:spPr>
          <a:xfrm>
            <a:off x="1568704" y="3638961"/>
            <a:ext cx="3571115" cy="2661277"/>
          </a:xfrm>
          <a:prstGeom prst="rect">
            <a:avLst/>
          </a:prstGeom>
        </p:spPr>
      </p:pic>
      <p:sp>
        <p:nvSpPr>
          <p:cNvPr id="7" name="文本框 6">
            <a:extLst>
              <a:ext uri="{FF2B5EF4-FFF2-40B4-BE49-F238E27FC236}">
                <a16:creationId xmlns:a16="http://schemas.microsoft.com/office/drawing/2014/main" id="{C862B47E-3B82-9150-2E5A-6419ABF24F76}"/>
              </a:ext>
            </a:extLst>
          </p:cNvPr>
          <p:cNvSpPr txBox="1"/>
          <p:nvPr/>
        </p:nvSpPr>
        <p:spPr>
          <a:xfrm>
            <a:off x="818968" y="3897508"/>
            <a:ext cx="433129" cy="1938992"/>
          </a:xfrm>
          <a:prstGeom prst="rect">
            <a:avLst/>
          </a:prstGeom>
          <a:noFill/>
        </p:spPr>
        <p:txBody>
          <a:bodyPr wrap="square" rtlCol="0">
            <a:spAutoFit/>
          </a:bodyPr>
          <a:lstStyle/>
          <a:p>
            <a:r>
              <a:rPr kumimoji="1" lang="zh-CN" altLang="en-US" sz="2400" dirty="0">
                <a:solidFill>
                  <a:srgbClr val="FE0567"/>
                </a:solidFill>
                <a:latin typeface="Songti SC" panose="02010600040101010101" pitchFamily="2" charset="-122"/>
                <a:ea typeface="Songti SC" panose="02010600040101010101" pitchFamily="2" charset="-122"/>
              </a:rPr>
              <a:t>结构示意图</a:t>
            </a:r>
          </a:p>
        </p:txBody>
      </p:sp>
      <p:grpSp>
        <p:nvGrpSpPr>
          <p:cNvPr id="5" name="组合 4">
            <a:extLst>
              <a:ext uri="{FF2B5EF4-FFF2-40B4-BE49-F238E27FC236}">
                <a16:creationId xmlns:a16="http://schemas.microsoft.com/office/drawing/2014/main" id="{7B3E33FE-0BD2-4FF7-00AC-E0EEBEA493EE}"/>
              </a:ext>
            </a:extLst>
          </p:cNvPr>
          <p:cNvGrpSpPr/>
          <p:nvPr/>
        </p:nvGrpSpPr>
        <p:grpSpPr>
          <a:xfrm>
            <a:off x="7509627" y="3707538"/>
            <a:ext cx="2603500" cy="2605087"/>
            <a:chOff x="7509627" y="3707538"/>
            <a:chExt cx="2603500" cy="2605087"/>
          </a:xfrm>
        </p:grpSpPr>
        <p:sp>
          <p:nvSpPr>
            <p:cNvPr id="10" name="Text Box 31">
              <a:extLst>
                <a:ext uri="{FF2B5EF4-FFF2-40B4-BE49-F238E27FC236}">
                  <a16:creationId xmlns:a16="http://schemas.microsoft.com/office/drawing/2014/main" id="{7CF6488B-FADA-F463-59DE-2D91D5E7FD57}"/>
                </a:ext>
              </a:extLst>
            </p:cNvPr>
            <p:cNvSpPr txBox="1">
              <a:spLocks noChangeArrowheads="1"/>
            </p:cNvSpPr>
            <p:nvPr/>
          </p:nvSpPr>
          <p:spPr bwMode="auto">
            <a:xfrm>
              <a:off x="7509627" y="4656863"/>
              <a:ext cx="1755775" cy="7858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lnSpc>
                  <a:spcPct val="70000"/>
                </a:lnSpc>
                <a:spcBef>
                  <a:spcPct val="50000"/>
                </a:spcBef>
              </a:pPr>
              <a:r>
                <a:rPr kumimoji="0" lang="zh-CN" altLang="en-US" sz="2400">
                  <a:solidFill>
                    <a:srgbClr val="0033CC"/>
                  </a:solidFill>
                  <a:latin typeface="宋体" panose="02010600030101010101" pitchFamily="2" charset="-122"/>
                </a:rPr>
                <a:t>栅极</a:t>
              </a:r>
              <a:endParaRPr kumimoji="0" lang="zh-CN" altLang="en-US" sz="2400">
                <a:solidFill>
                  <a:srgbClr val="0033CC"/>
                </a:solidFill>
              </a:endParaRPr>
            </a:p>
            <a:p>
              <a:pPr eaLnBrk="1" hangingPunct="1">
                <a:lnSpc>
                  <a:spcPct val="70000"/>
                </a:lnSpc>
                <a:spcBef>
                  <a:spcPct val="50000"/>
                </a:spcBef>
              </a:pPr>
              <a:r>
                <a:rPr kumimoji="0" lang="zh-CN" altLang="en-US" sz="2400">
                  <a:solidFill>
                    <a:srgbClr val="0033CC"/>
                  </a:solidFill>
                </a:rPr>
                <a:t>  </a:t>
              </a:r>
              <a:r>
                <a:rPr kumimoji="0" lang="en-US" altLang="zh-CN" sz="2400">
                  <a:solidFill>
                    <a:srgbClr val="FF0066"/>
                  </a:solidFill>
                </a:rPr>
                <a:t>G</a:t>
              </a:r>
            </a:p>
          </p:txBody>
        </p:sp>
        <p:sp>
          <p:nvSpPr>
            <p:cNvPr id="11" name="Text Box 32">
              <a:extLst>
                <a:ext uri="{FF2B5EF4-FFF2-40B4-BE49-F238E27FC236}">
                  <a16:creationId xmlns:a16="http://schemas.microsoft.com/office/drawing/2014/main" id="{9226A9D7-ECD6-C7C2-A88F-C0BB7B369725}"/>
                </a:ext>
              </a:extLst>
            </p:cNvPr>
            <p:cNvSpPr txBox="1">
              <a:spLocks noChangeArrowheads="1"/>
            </p:cNvSpPr>
            <p:nvPr/>
          </p:nvSpPr>
          <p:spPr bwMode="auto">
            <a:xfrm>
              <a:off x="8390690" y="3707538"/>
              <a:ext cx="14986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spcBef>
                  <a:spcPct val="50000"/>
                </a:spcBef>
              </a:pPr>
              <a:r>
                <a:rPr kumimoji="0" lang="zh-CN" altLang="en-US" sz="2400" dirty="0">
                  <a:solidFill>
                    <a:srgbClr val="0033CC"/>
                  </a:solidFill>
                  <a:latin typeface="宋体" panose="02010600030101010101" pitchFamily="2" charset="-122"/>
                </a:rPr>
                <a:t>漏极</a:t>
              </a:r>
              <a:r>
                <a:rPr kumimoji="0" lang="zh-CN" altLang="en-US" sz="2400" dirty="0">
                  <a:solidFill>
                    <a:srgbClr val="0033CC"/>
                  </a:solidFill>
                </a:rPr>
                <a:t> </a:t>
              </a:r>
              <a:r>
                <a:rPr kumimoji="0" lang="en-US" altLang="zh-CN" sz="2400" dirty="0">
                  <a:solidFill>
                    <a:srgbClr val="FF0066"/>
                  </a:solidFill>
                </a:rPr>
                <a:t>D</a:t>
              </a:r>
            </a:p>
          </p:txBody>
        </p:sp>
        <p:sp>
          <p:nvSpPr>
            <p:cNvPr id="12" name="Line 34">
              <a:extLst>
                <a:ext uri="{FF2B5EF4-FFF2-40B4-BE49-F238E27FC236}">
                  <a16:creationId xmlns:a16="http://schemas.microsoft.com/office/drawing/2014/main" id="{CC5647B5-695A-A5CE-F965-E2DDC9EFDA99}"/>
                </a:ext>
              </a:extLst>
            </p:cNvPr>
            <p:cNvSpPr>
              <a:spLocks noChangeShapeType="1"/>
            </p:cNvSpPr>
            <p:nvPr/>
          </p:nvSpPr>
          <p:spPr bwMode="auto">
            <a:xfrm>
              <a:off x="9098715" y="4339363"/>
              <a:ext cx="0" cy="431800"/>
            </a:xfrm>
            <a:prstGeom prst="line">
              <a:avLst/>
            </a:prstGeom>
            <a:noFill/>
            <a:ln w="28575">
              <a:solidFill>
                <a:srgbClr val="FF0066"/>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3" name="Text Box 35">
              <a:extLst>
                <a:ext uri="{FF2B5EF4-FFF2-40B4-BE49-F238E27FC236}">
                  <a16:creationId xmlns:a16="http://schemas.microsoft.com/office/drawing/2014/main" id="{BAD7B71C-5329-93BB-E017-8E24399AC675}"/>
                </a:ext>
              </a:extLst>
            </p:cNvPr>
            <p:cNvSpPr txBox="1">
              <a:spLocks noChangeArrowheads="1"/>
            </p:cNvSpPr>
            <p:nvPr/>
          </p:nvSpPr>
          <p:spPr bwMode="auto">
            <a:xfrm>
              <a:off x="9127290" y="4842600"/>
              <a:ext cx="650875" cy="3476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lnSpc>
                  <a:spcPct val="70000"/>
                </a:lnSpc>
                <a:spcBef>
                  <a:spcPct val="50000"/>
                </a:spcBef>
              </a:pPr>
              <a:r>
                <a:rPr kumimoji="0" lang="en-US" altLang="zh-CN" sz="2400">
                  <a:solidFill>
                    <a:srgbClr val="0033CC"/>
                  </a:solidFill>
                </a:rPr>
                <a:t>B </a:t>
              </a:r>
              <a:endParaRPr kumimoji="0" lang="en-US" altLang="zh-CN" sz="2400">
                <a:latin typeface="宋体" panose="02010600030101010101" pitchFamily="2" charset="-122"/>
              </a:endParaRPr>
            </a:p>
          </p:txBody>
        </p:sp>
        <p:sp>
          <p:nvSpPr>
            <p:cNvPr id="14" name="Text Box 33">
              <a:extLst>
                <a:ext uri="{FF2B5EF4-FFF2-40B4-BE49-F238E27FC236}">
                  <a16:creationId xmlns:a16="http://schemas.microsoft.com/office/drawing/2014/main" id="{0BDD197A-3FA6-222A-FFD0-B282CF5AADD3}"/>
                </a:ext>
              </a:extLst>
            </p:cNvPr>
            <p:cNvSpPr txBox="1">
              <a:spLocks noChangeArrowheads="1"/>
            </p:cNvSpPr>
            <p:nvPr/>
          </p:nvSpPr>
          <p:spPr bwMode="auto">
            <a:xfrm>
              <a:off x="8390690" y="5855425"/>
              <a:ext cx="1362075"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spcBef>
                  <a:spcPct val="50000"/>
                </a:spcBef>
              </a:pPr>
              <a:r>
                <a:rPr kumimoji="0" lang="zh-CN" altLang="en-US" sz="2400">
                  <a:solidFill>
                    <a:srgbClr val="0033CC"/>
                  </a:solidFill>
                  <a:latin typeface="宋体" panose="02010600030101010101" pitchFamily="2" charset="-122"/>
                </a:rPr>
                <a:t>源极</a:t>
              </a:r>
              <a:r>
                <a:rPr kumimoji="0" lang="zh-CN" altLang="en-US" sz="2400">
                  <a:solidFill>
                    <a:srgbClr val="0033CC"/>
                  </a:solidFill>
                </a:rPr>
                <a:t> </a:t>
              </a:r>
              <a:r>
                <a:rPr kumimoji="0" lang="en-US" altLang="zh-CN" sz="2400">
                  <a:solidFill>
                    <a:srgbClr val="FF0066"/>
                  </a:solidFill>
                </a:rPr>
                <a:t>S</a:t>
              </a:r>
            </a:p>
          </p:txBody>
        </p:sp>
        <p:grpSp>
          <p:nvGrpSpPr>
            <p:cNvPr id="15" name="Group 122">
              <a:extLst>
                <a:ext uri="{FF2B5EF4-FFF2-40B4-BE49-F238E27FC236}">
                  <a16:creationId xmlns:a16="http://schemas.microsoft.com/office/drawing/2014/main" id="{AFBF0452-0967-8D6F-FE4A-14C1C7B7EAA3}"/>
                </a:ext>
              </a:extLst>
            </p:cNvPr>
            <p:cNvGrpSpPr>
              <a:grpSpLocks/>
            </p:cNvGrpSpPr>
            <p:nvPr/>
          </p:nvGrpSpPr>
          <p:grpSpPr bwMode="auto">
            <a:xfrm>
              <a:off x="8074777" y="4132988"/>
              <a:ext cx="1090613" cy="1681162"/>
              <a:chOff x="419" y="2335"/>
              <a:chExt cx="687" cy="1059"/>
            </a:xfrm>
          </p:grpSpPr>
          <p:sp>
            <p:nvSpPr>
              <p:cNvPr id="16" name="Line 16">
                <a:extLst>
                  <a:ext uri="{FF2B5EF4-FFF2-40B4-BE49-F238E27FC236}">
                    <a16:creationId xmlns:a16="http://schemas.microsoft.com/office/drawing/2014/main" id="{A7E0BC34-231A-5D1C-76A8-B2D10FF66764}"/>
                  </a:ext>
                </a:extLst>
              </p:cNvPr>
              <p:cNvSpPr>
                <a:spLocks noChangeShapeType="1"/>
              </p:cNvSpPr>
              <p:nvPr/>
            </p:nvSpPr>
            <p:spPr bwMode="auto">
              <a:xfrm flipH="1">
                <a:off x="723" y="2683"/>
                <a:ext cx="1" cy="370"/>
              </a:xfrm>
              <a:prstGeom prst="line">
                <a:avLst/>
              </a:prstGeom>
              <a:noFill/>
              <a:ln w="571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7" name="Line 17">
                <a:extLst>
                  <a:ext uri="{FF2B5EF4-FFF2-40B4-BE49-F238E27FC236}">
                    <a16:creationId xmlns:a16="http://schemas.microsoft.com/office/drawing/2014/main" id="{A584087D-0E1A-938E-57E0-086709693A54}"/>
                  </a:ext>
                </a:extLst>
              </p:cNvPr>
              <p:cNvSpPr>
                <a:spLocks noChangeShapeType="1"/>
              </p:cNvSpPr>
              <p:nvPr/>
            </p:nvSpPr>
            <p:spPr bwMode="auto">
              <a:xfrm flipH="1">
                <a:off x="478" y="3052"/>
                <a:ext cx="259"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8" name="Line 19">
                <a:extLst>
                  <a:ext uri="{FF2B5EF4-FFF2-40B4-BE49-F238E27FC236}">
                    <a16:creationId xmlns:a16="http://schemas.microsoft.com/office/drawing/2014/main" id="{DF22311B-2608-635B-BC5D-26C76FFB8C9C}"/>
                  </a:ext>
                </a:extLst>
              </p:cNvPr>
              <p:cNvSpPr>
                <a:spLocks noChangeShapeType="1"/>
              </p:cNvSpPr>
              <p:nvPr/>
            </p:nvSpPr>
            <p:spPr bwMode="auto">
              <a:xfrm>
                <a:off x="849" y="2619"/>
                <a:ext cx="0" cy="136"/>
              </a:xfrm>
              <a:prstGeom prst="line">
                <a:avLst/>
              </a:prstGeom>
              <a:noFill/>
              <a:ln w="571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9" name="Line 20">
                <a:extLst>
                  <a:ext uri="{FF2B5EF4-FFF2-40B4-BE49-F238E27FC236}">
                    <a16:creationId xmlns:a16="http://schemas.microsoft.com/office/drawing/2014/main" id="{D1FC3771-F80C-12D2-7C09-B0A30562B5FD}"/>
                  </a:ext>
                </a:extLst>
              </p:cNvPr>
              <p:cNvSpPr>
                <a:spLocks noChangeShapeType="1"/>
              </p:cNvSpPr>
              <p:nvPr/>
            </p:nvSpPr>
            <p:spPr bwMode="auto">
              <a:xfrm>
                <a:off x="849" y="2800"/>
                <a:ext cx="0" cy="136"/>
              </a:xfrm>
              <a:prstGeom prst="line">
                <a:avLst/>
              </a:prstGeom>
              <a:noFill/>
              <a:ln w="571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0" name="Line 21">
                <a:extLst>
                  <a:ext uri="{FF2B5EF4-FFF2-40B4-BE49-F238E27FC236}">
                    <a16:creationId xmlns:a16="http://schemas.microsoft.com/office/drawing/2014/main" id="{8DA28DC2-9F55-5991-D864-7078BFDB95FF}"/>
                  </a:ext>
                </a:extLst>
              </p:cNvPr>
              <p:cNvSpPr>
                <a:spLocks noChangeShapeType="1"/>
              </p:cNvSpPr>
              <p:nvPr/>
            </p:nvSpPr>
            <p:spPr bwMode="auto">
              <a:xfrm>
                <a:off x="849" y="2982"/>
                <a:ext cx="0" cy="136"/>
              </a:xfrm>
              <a:prstGeom prst="line">
                <a:avLst/>
              </a:prstGeom>
              <a:noFill/>
              <a:ln w="571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1" name="Line 22">
                <a:extLst>
                  <a:ext uri="{FF2B5EF4-FFF2-40B4-BE49-F238E27FC236}">
                    <a16:creationId xmlns:a16="http://schemas.microsoft.com/office/drawing/2014/main" id="{3DF05BAE-8378-AE2B-A6AF-BAB6D4450A6C}"/>
                  </a:ext>
                </a:extLst>
              </p:cNvPr>
              <p:cNvSpPr>
                <a:spLocks noChangeShapeType="1"/>
              </p:cNvSpPr>
              <p:nvPr/>
            </p:nvSpPr>
            <p:spPr bwMode="auto">
              <a:xfrm>
                <a:off x="849" y="2690"/>
                <a:ext cx="129"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2" name="Line 23">
                <a:extLst>
                  <a:ext uri="{FF2B5EF4-FFF2-40B4-BE49-F238E27FC236}">
                    <a16:creationId xmlns:a16="http://schemas.microsoft.com/office/drawing/2014/main" id="{F21D1AAC-2F6A-B95D-C593-FDCF7980023F}"/>
                  </a:ext>
                </a:extLst>
              </p:cNvPr>
              <p:cNvSpPr>
                <a:spLocks noChangeShapeType="1"/>
              </p:cNvSpPr>
              <p:nvPr/>
            </p:nvSpPr>
            <p:spPr bwMode="auto">
              <a:xfrm flipH="1" flipV="1">
                <a:off x="974" y="2392"/>
                <a:ext cx="0" cy="307"/>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3" name="Line 24">
                <a:extLst>
                  <a:ext uri="{FF2B5EF4-FFF2-40B4-BE49-F238E27FC236}">
                    <a16:creationId xmlns:a16="http://schemas.microsoft.com/office/drawing/2014/main" id="{CC02DCD0-3F8A-4568-82D8-C750AF24C9AA}"/>
                  </a:ext>
                </a:extLst>
              </p:cNvPr>
              <p:cNvSpPr>
                <a:spLocks noChangeShapeType="1"/>
              </p:cNvSpPr>
              <p:nvPr/>
            </p:nvSpPr>
            <p:spPr bwMode="auto">
              <a:xfrm>
                <a:off x="851" y="3056"/>
                <a:ext cx="131"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4" name="Line 25">
                <a:extLst>
                  <a:ext uri="{FF2B5EF4-FFF2-40B4-BE49-F238E27FC236}">
                    <a16:creationId xmlns:a16="http://schemas.microsoft.com/office/drawing/2014/main" id="{1AF7186F-7B52-99AE-AF49-1B8B893D194F}"/>
                  </a:ext>
                </a:extLst>
              </p:cNvPr>
              <p:cNvSpPr>
                <a:spLocks noChangeShapeType="1"/>
              </p:cNvSpPr>
              <p:nvPr/>
            </p:nvSpPr>
            <p:spPr bwMode="auto">
              <a:xfrm>
                <a:off x="974" y="3049"/>
                <a:ext cx="0" cy="296"/>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5" name="Line 27">
                <a:extLst>
                  <a:ext uri="{FF2B5EF4-FFF2-40B4-BE49-F238E27FC236}">
                    <a16:creationId xmlns:a16="http://schemas.microsoft.com/office/drawing/2014/main" id="{A50D59A1-C866-DF1F-0A8E-791EA08AED84}"/>
                  </a:ext>
                </a:extLst>
              </p:cNvPr>
              <p:cNvSpPr>
                <a:spLocks noChangeShapeType="1"/>
              </p:cNvSpPr>
              <p:nvPr/>
            </p:nvSpPr>
            <p:spPr bwMode="auto">
              <a:xfrm>
                <a:off x="974" y="3163"/>
                <a:ext cx="132"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6" name="Line 28">
                <a:extLst>
                  <a:ext uri="{FF2B5EF4-FFF2-40B4-BE49-F238E27FC236}">
                    <a16:creationId xmlns:a16="http://schemas.microsoft.com/office/drawing/2014/main" id="{268DBE51-3C1C-1B3D-2E4A-2A172213D8FB}"/>
                  </a:ext>
                </a:extLst>
              </p:cNvPr>
              <p:cNvSpPr>
                <a:spLocks noChangeShapeType="1"/>
              </p:cNvSpPr>
              <p:nvPr/>
            </p:nvSpPr>
            <p:spPr bwMode="auto">
              <a:xfrm flipV="1">
                <a:off x="1100" y="2862"/>
                <a:ext cx="0" cy="307"/>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7" name="Line 29">
                <a:extLst>
                  <a:ext uri="{FF2B5EF4-FFF2-40B4-BE49-F238E27FC236}">
                    <a16:creationId xmlns:a16="http://schemas.microsoft.com/office/drawing/2014/main" id="{6F772B5F-561C-2146-6A2A-44C3EDE9C177}"/>
                  </a:ext>
                </a:extLst>
              </p:cNvPr>
              <p:cNvSpPr>
                <a:spLocks noChangeShapeType="1"/>
              </p:cNvSpPr>
              <p:nvPr/>
            </p:nvSpPr>
            <p:spPr bwMode="auto">
              <a:xfrm flipH="1" flipV="1">
                <a:off x="851" y="2868"/>
                <a:ext cx="255" cy="0"/>
              </a:xfrm>
              <a:prstGeom prst="line">
                <a:avLst/>
              </a:prstGeom>
              <a:noFill/>
              <a:ln w="28575">
                <a:solidFill>
                  <a:schemeClr val="tx1"/>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8" name="Oval 105">
                <a:extLst>
                  <a:ext uri="{FF2B5EF4-FFF2-40B4-BE49-F238E27FC236}">
                    <a16:creationId xmlns:a16="http://schemas.microsoft.com/office/drawing/2014/main" id="{E29A80FF-52E0-5C11-6C0C-7F58DA3B3AFA}"/>
                  </a:ext>
                </a:extLst>
              </p:cNvPr>
              <p:cNvSpPr>
                <a:spLocks noChangeArrowheads="1"/>
              </p:cNvSpPr>
              <p:nvPr/>
            </p:nvSpPr>
            <p:spPr bwMode="auto">
              <a:xfrm>
                <a:off x="419" y="3024"/>
                <a:ext cx="56" cy="56"/>
              </a:xfrm>
              <a:prstGeom prst="ellipse">
                <a:avLst/>
              </a:prstGeom>
              <a:noFill/>
              <a:ln w="2857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9" name="Oval 106">
                <a:extLst>
                  <a:ext uri="{FF2B5EF4-FFF2-40B4-BE49-F238E27FC236}">
                    <a16:creationId xmlns:a16="http://schemas.microsoft.com/office/drawing/2014/main" id="{D2637823-E84C-D5B4-4FA5-256B7BECAC55}"/>
                  </a:ext>
                </a:extLst>
              </p:cNvPr>
              <p:cNvSpPr>
                <a:spLocks noChangeArrowheads="1"/>
              </p:cNvSpPr>
              <p:nvPr/>
            </p:nvSpPr>
            <p:spPr bwMode="auto">
              <a:xfrm>
                <a:off x="948" y="3338"/>
                <a:ext cx="56" cy="56"/>
              </a:xfrm>
              <a:prstGeom prst="ellipse">
                <a:avLst/>
              </a:prstGeom>
              <a:noFill/>
              <a:ln w="2857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30" name="Oval 107">
                <a:extLst>
                  <a:ext uri="{FF2B5EF4-FFF2-40B4-BE49-F238E27FC236}">
                    <a16:creationId xmlns:a16="http://schemas.microsoft.com/office/drawing/2014/main" id="{0CD43DFA-695A-BA9E-2430-403F77B16D63}"/>
                  </a:ext>
                </a:extLst>
              </p:cNvPr>
              <p:cNvSpPr>
                <a:spLocks noChangeArrowheads="1"/>
              </p:cNvSpPr>
              <p:nvPr/>
            </p:nvSpPr>
            <p:spPr bwMode="auto">
              <a:xfrm>
                <a:off x="946" y="3135"/>
                <a:ext cx="56" cy="56"/>
              </a:xfrm>
              <a:prstGeom prst="ellipse">
                <a:avLst/>
              </a:prstGeom>
              <a:solidFill>
                <a:schemeClr val="tx1"/>
              </a:solidFill>
              <a:ln>
                <a:noFill/>
              </a:ln>
              <a:effectLst/>
              <a:extLst>
                <a:ext uri="{91240B29-F687-4F45-9708-019B960494DF}">
                  <a14:hiddenLine xmlns:a14="http://schemas.microsoft.com/office/drawing/2010/main" w="2857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31" name="Oval 108">
                <a:extLst>
                  <a:ext uri="{FF2B5EF4-FFF2-40B4-BE49-F238E27FC236}">
                    <a16:creationId xmlns:a16="http://schemas.microsoft.com/office/drawing/2014/main" id="{594839A7-B013-8345-8876-BF597ABC8AD6}"/>
                  </a:ext>
                </a:extLst>
              </p:cNvPr>
              <p:cNvSpPr>
                <a:spLocks noChangeArrowheads="1"/>
              </p:cNvSpPr>
              <p:nvPr/>
            </p:nvSpPr>
            <p:spPr bwMode="auto">
              <a:xfrm>
                <a:off x="946" y="2335"/>
                <a:ext cx="56" cy="56"/>
              </a:xfrm>
              <a:prstGeom prst="ellipse">
                <a:avLst/>
              </a:prstGeom>
              <a:noFill/>
              <a:ln w="2857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sp>
          <p:nvSpPr>
            <p:cNvPr id="33" name="Text Box 119">
              <a:extLst>
                <a:ext uri="{FF2B5EF4-FFF2-40B4-BE49-F238E27FC236}">
                  <a16:creationId xmlns:a16="http://schemas.microsoft.com/office/drawing/2014/main" id="{60EC1760-35FB-8B00-CECA-BA2AA9262DDB}"/>
                </a:ext>
              </a:extLst>
            </p:cNvPr>
            <p:cNvSpPr txBox="1">
              <a:spLocks noChangeArrowheads="1"/>
            </p:cNvSpPr>
            <p:nvPr/>
          </p:nvSpPr>
          <p:spPr bwMode="auto">
            <a:xfrm>
              <a:off x="9146340" y="4258400"/>
              <a:ext cx="62865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400" i="1">
                  <a:solidFill>
                    <a:srgbClr val="FF0066"/>
                  </a:solidFill>
                </a:rPr>
                <a:t>i</a:t>
              </a:r>
              <a:r>
                <a:rPr lang="en-US" altLang="zh-CN" sz="2400" baseline="-25000">
                  <a:solidFill>
                    <a:srgbClr val="FF0066"/>
                  </a:solidFill>
                </a:rPr>
                <a:t>D</a:t>
              </a:r>
            </a:p>
          </p:txBody>
        </p:sp>
        <p:grpSp>
          <p:nvGrpSpPr>
            <p:cNvPr id="34" name="Group 131">
              <a:extLst>
                <a:ext uri="{FF2B5EF4-FFF2-40B4-BE49-F238E27FC236}">
                  <a16:creationId xmlns:a16="http://schemas.microsoft.com/office/drawing/2014/main" id="{2AA0CC23-0631-4A53-1D52-F3BCF2BC8766}"/>
                </a:ext>
              </a:extLst>
            </p:cNvPr>
            <p:cNvGrpSpPr>
              <a:grpSpLocks/>
            </p:cNvGrpSpPr>
            <p:nvPr/>
          </p:nvGrpSpPr>
          <p:grpSpPr bwMode="auto">
            <a:xfrm>
              <a:off x="7946190" y="5237888"/>
              <a:ext cx="947737" cy="766762"/>
              <a:chOff x="401" y="3337"/>
              <a:chExt cx="597" cy="483"/>
            </a:xfrm>
          </p:grpSpPr>
          <p:sp>
            <p:nvSpPr>
              <p:cNvPr id="35" name="Text Box 124">
                <a:extLst>
                  <a:ext uri="{FF2B5EF4-FFF2-40B4-BE49-F238E27FC236}">
                    <a16:creationId xmlns:a16="http://schemas.microsoft.com/office/drawing/2014/main" id="{3DCF11D4-5558-D990-78EA-3C9EE20C45B2}"/>
                  </a:ext>
                </a:extLst>
              </p:cNvPr>
              <p:cNvSpPr txBox="1">
                <a:spLocks noChangeArrowheads="1"/>
              </p:cNvSpPr>
              <p:nvPr/>
            </p:nvSpPr>
            <p:spPr bwMode="auto">
              <a:xfrm>
                <a:off x="401" y="3337"/>
                <a:ext cx="213"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400">
                    <a:solidFill>
                      <a:srgbClr val="FF0066"/>
                    </a:solidFill>
                    <a:latin typeface="黑体" panose="02010609060101010101" pitchFamily="49" charset="-122"/>
                    <a:ea typeface="黑体" panose="02010609060101010101" pitchFamily="49" charset="-122"/>
                  </a:rPr>
                  <a:t>+</a:t>
                </a:r>
              </a:p>
            </p:txBody>
          </p:sp>
          <p:sp>
            <p:nvSpPr>
              <p:cNvPr id="36" name="Text Box 125">
                <a:extLst>
                  <a:ext uri="{FF2B5EF4-FFF2-40B4-BE49-F238E27FC236}">
                    <a16:creationId xmlns:a16="http://schemas.microsoft.com/office/drawing/2014/main" id="{936D2363-BE0F-044B-9419-55496EA1C00E}"/>
                  </a:ext>
                </a:extLst>
              </p:cNvPr>
              <p:cNvSpPr txBox="1">
                <a:spLocks noChangeArrowheads="1"/>
              </p:cNvSpPr>
              <p:nvPr/>
            </p:nvSpPr>
            <p:spPr bwMode="auto">
              <a:xfrm>
                <a:off x="785" y="3532"/>
                <a:ext cx="213"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400">
                    <a:solidFill>
                      <a:srgbClr val="FF0066"/>
                    </a:solidFill>
                    <a:latin typeface="黑体" panose="02010609060101010101" pitchFamily="49" charset="-122"/>
                    <a:ea typeface="黑体" panose="02010609060101010101" pitchFamily="49" charset="-122"/>
                  </a:rPr>
                  <a:t>-</a:t>
                </a:r>
              </a:p>
            </p:txBody>
          </p:sp>
          <p:sp>
            <p:nvSpPr>
              <p:cNvPr id="37" name="Text Box 126">
                <a:extLst>
                  <a:ext uri="{FF2B5EF4-FFF2-40B4-BE49-F238E27FC236}">
                    <a16:creationId xmlns:a16="http://schemas.microsoft.com/office/drawing/2014/main" id="{4008873E-7323-15E7-D164-5ED79F85B9FF}"/>
                  </a:ext>
                </a:extLst>
              </p:cNvPr>
              <p:cNvSpPr txBox="1">
                <a:spLocks noChangeArrowheads="1"/>
              </p:cNvSpPr>
              <p:nvPr/>
            </p:nvSpPr>
            <p:spPr bwMode="auto">
              <a:xfrm>
                <a:off x="506" y="3410"/>
                <a:ext cx="396"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400" i="1">
                    <a:solidFill>
                      <a:srgbClr val="0033CC"/>
                    </a:solidFill>
                  </a:rPr>
                  <a:t>u</a:t>
                </a:r>
                <a:r>
                  <a:rPr lang="en-US" altLang="zh-CN" sz="2400" baseline="-25000">
                    <a:solidFill>
                      <a:srgbClr val="0033CC"/>
                    </a:solidFill>
                  </a:rPr>
                  <a:t>GS</a:t>
                </a:r>
              </a:p>
            </p:txBody>
          </p:sp>
        </p:grpSp>
        <p:grpSp>
          <p:nvGrpSpPr>
            <p:cNvPr id="38" name="Group 132">
              <a:extLst>
                <a:ext uri="{FF2B5EF4-FFF2-40B4-BE49-F238E27FC236}">
                  <a16:creationId xmlns:a16="http://schemas.microsoft.com/office/drawing/2014/main" id="{4D440646-2371-3D9F-50B0-41674B769C52}"/>
                </a:ext>
              </a:extLst>
            </p:cNvPr>
            <p:cNvGrpSpPr>
              <a:grpSpLocks/>
            </p:cNvGrpSpPr>
            <p:nvPr/>
          </p:nvGrpSpPr>
          <p:grpSpPr bwMode="auto">
            <a:xfrm>
              <a:off x="9484477" y="4379050"/>
              <a:ext cx="628650" cy="1238250"/>
              <a:chOff x="1367" y="2820"/>
              <a:chExt cx="396" cy="780"/>
            </a:xfrm>
          </p:grpSpPr>
          <p:sp>
            <p:nvSpPr>
              <p:cNvPr id="39" name="Text Box 127">
                <a:extLst>
                  <a:ext uri="{FF2B5EF4-FFF2-40B4-BE49-F238E27FC236}">
                    <a16:creationId xmlns:a16="http://schemas.microsoft.com/office/drawing/2014/main" id="{35B6A0B1-8B36-72C7-A94E-3B999E3CE915}"/>
                  </a:ext>
                </a:extLst>
              </p:cNvPr>
              <p:cNvSpPr txBox="1">
                <a:spLocks noChangeArrowheads="1"/>
              </p:cNvSpPr>
              <p:nvPr/>
            </p:nvSpPr>
            <p:spPr bwMode="auto">
              <a:xfrm>
                <a:off x="1458" y="2820"/>
                <a:ext cx="213"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400">
                    <a:solidFill>
                      <a:srgbClr val="FF0066"/>
                    </a:solidFill>
                    <a:latin typeface="黑体" panose="02010609060101010101" pitchFamily="49" charset="-122"/>
                    <a:ea typeface="黑体" panose="02010609060101010101" pitchFamily="49" charset="-122"/>
                  </a:rPr>
                  <a:t>+</a:t>
                </a:r>
              </a:p>
            </p:txBody>
          </p:sp>
          <p:sp>
            <p:nvSpPr>
              <p:cNvPr id="40" name="Text Box 128">
                <a:extLst>
                  <a:ext uri="{FF2B5EF4-FFF2-40B4-BE49-F238E27FC236}">
                    <a16:creationId xmlns:a16="http://schemas.microsoft.com/office/drawing/2014/main" id="{142626C4-7712-732C-4220-DA7B1C48B3CD}"/>
                  </a:ext>
                </a:extLst>
              </p:cNvPr>
              <p:cNvSpPr txBox="1">
                <a:spLocks noChangeArrowheads="1"/>
              </p:cNvSpPr>
              <p:nvPr/>
            </p:nvSpPr>
            <p:spPr bwMode="auto">
              <a:xfrm>
                <a:off x="1458" y="3312"/>
                <a:ext cx="213"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400">
                    <a:solidFill>
                      <a:srgbClr val="FF0066"/>
                    </a:solidFill>
                    <a:latin typeface="黑体" panose="02010609060101010101" pitchFamily="49" charset="-122"/>
                    <a:ea typeface="黑体" panose="02010609060101010101" pitchFamily="49" charset="-122"/>
                  </a:rPr>
                  <a:t>-</a:t>
                </a:r>
              </a:p>
            </p:txBody>
          </p:sp>
          <p:sp>
            <p:nvSpPr>
              <p:cNvPr id="41" name="Text Box 129">
                <a:extLst>
                  <a:ext uri="{FF2B5EF4-FFF2-40B4-BE49-F238E27FC236}">
                    <a16:creationId xmlns:a16="http://schemas.microsoft.com/office/drawing/2014/main" id="{893215FE-B03C-FC49-BCE0-DE48A45C2614}"/>
                  </a:ext>
                </a:extLst>
              </p:cNvPr>
              <p:cNvSpPr txBox="1">
                <a:spLocks noChangeArrowheads="1"/>
              </p:cNvSpPr>
              <p:nvPr/>
            </p:nvSpPr>
            <p:spPr bwMode="auto">
              <a:xfrm>
                <a:off x="1367" y="3066"/>
                <a:ext cx="396"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400" i="1">
                    <a:solidFill>
                      <a:srgbClr val="0033CC"/>
                    </a:solidFill>
                  </a:rPr>
                  <a:t>u</a:t>
                </a:r>
                <a:r>
                  <a:rPr lang="en-US" altLang="zh-CN" sz="2400" baseline="-25000">
                    <a:solidFill>
                      <a:srgbClr val="0033CC"/>
                    </a:solidFill>
                  </a:rPr>
                  <a:t>DS</a:t>
                </a:r>
              </a:p>
            </p:txBody>
          </p:sp>
        </p:grpSp>
        <p:sp>
          <p:nvSpPr>
            <p:cNvPr id="42" name="Rectangle 130">
              <a:extLst>
                <a:ext uri="{FF2B5EF4-FFF2-40B4-BE49-F238E27FC236}">
                  <a16:creationId xmlns:a16="http://schemas.microsoft.com/office/drawing/2014/main" id="{F53400CB-1978-E6F6-B399-B29CBD04F981}"/>
                </a:ext>
              </a:extLst>
            </p:cNvPr>
            <p:cNvSpPr>
              <a:spLocks noChangeArrowheads="1"/>
            </p:cNvSpPr>
            <p:nvPr/>
          </p:nvSpPr>
          <p:spPr bwMode="auto">
            <a:xfrm>
              <a:off x="9082840" y="5026750"/>
              <a:ext cx="490537" cy="8223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kumimoji="0" lang="zh-CN" altLang="en-US" sz="2400">
                  <a:latin typeface="宋体" panose="02010600030101010101" pitchFamily="2" charset="-122"/>
                </a:rPr>
                <a:t>衬</a:t>
              </a:r>
            </a:p>
            <a:p>
              <a:pPr eaLnBrk="1" hangingPunct="1"/>
              <a:r>
                <a:rPr kumimoji="0" lang="zh-CN" altLang="en-US" sz="2400">
                  <a:latin typeface="宋体" panose="02010600030101010101" pitchFamily="2" charset="-122"/>
                </a:rPr>
                <a:t>底</a:t>
              </a:r>
            </a:p>
          </p:txBody>
        </p:sp>
      </p:grpSp>
      <p:sp>
        <p:nvSpPr>
          <p:cNvPr id="43" name="文本框 42">
            <a:extLst>
              <a:ext uri="{FF2B5EF4-FFF2-40B4-BE49-F238E27FC236}">
                <a16:creationId xmlns:a16="http://schemas.microsoft.com/office/drawing/2014/main" id="{AFA12962-81CB-DF7B-F3B1-505F700E3E06}"/>
              </a:ext>
            </a:extLst>
          </p:cNvPr>
          <p:cNvSpPr txBox="1"/>
          <p:nvPr/>
        </p:nvSpPr>
        <p:spPr>
          <a:xfrm>
            <a:off x="6661903" y="4455676"/>
            <a:ext cx="642936" cy="830997"/>
          </a:xfrm>
          <a:prstGeom prst="rect">
            <a:avLst/>
          </a:prstGeom>
          <a:noFill/>
        </p:spPr>
        <p:txBody>
          <a:bodyPr wrap="square" rtlCol="0">
            <a:spAutoFit/>
          </a:bodyPr>
          <a:lstStyle/>
          <a:p>
            <a:r>
              <a:rPr kumimoji="1" lang="zh-CN" altLang="en-US" sz="2400" dirty="0">
                <a:solidFill>
                  <a:srgbClr val="FE0567"/>
                </a:solidFill>
                <a:latin typeface="Songti SC" panose="02010600040101010101" pitchFamily="2" charset="-122"/>
                <a:ea typeface="Songti SC" panose="02010600040101010101" pitchFamily="2" charset="-122"/>
              </a:rPr>
              <a:t>符号</a:t>
            </a:r>
          </a:p>
        </p:txBody>
      </p:sp>
      <p:sp>
        <p:nvSpPr>
          <p:cNvPr id="8" name="灯片编号占位符 7">
            <a:extLst>
              <a:ext uri="{FF2B5EF4-FFF2-40B4-BE49-F238E27FC236}">
                <a16:creationId xmlns:a16="http://schemas.microsoft.com/office/drawing/2014/main" id="{3CADE304-B9FC-879A-1EA4-2AA99AB619EC}"/>
              </a:ext>
            </a:extLst>
          </p:cNvPr>
          <p:cNvSpPr>
            <a:spLocks noGrp="1"/>
          </p:cNvSpPr>
          <p:nvPr>
            <p:ph type="sldNum" sz="quarter" idx="12"/>
          </p:nvPr>
        </p:nvSpPr>
        <p:spPr/>
        <p:txBody>
          <a:bodyPr/>
          <a:lstStyle/>
          <a:p>
            <a:fld id="{392CBAA0-59E6-204E-8F03-85E5040D48B8}" type="slidenum">
              <a:rPr kumimoji="1" lang="zh-CN" altLang="en-US" smtClean="0"/>
              <a:t>38</a:t>
            </a:fld>
            <a:r>
              <a:rPr kumimoji="1" lang="en-US" altLang="zh-CN"/>
              <a:t>/132</a:t>
            </a:r>
            <a:endParaRPr kumimoji="1" lang="zh-CN" altLang="en-US" dirty="0"/>
          </a:p>
        </p:txBody>
      </p:sp>
    </p:spTree>
    <p:extLst>
      <p:ext uri="{BB962C8B-B14F-4D97-AF65-F5344CB8AC3E}">
        <p14:creationId xmlns:p14="http://schemas.microsoft.com/office/powerpoint/2010/main" val="12018955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43"/>
                                        </p:tgtEl>
                                        <p:attrNameLst>
                                          <p:attrName>style.visibility</p:attrName>
                                        </p:attrNameLst>
                                      </p:cBhvr>
                                      <p:to>
                                        <p:strVal val="visible"/>
                                      </p:to>
                                    </p:set>
                                    <p:animEffect transition="in" filter="wipe(left)">
                                      <p:cBhvr>
                                        <p:cTn id="7" dur="500"/>
                                        <p:tgtEl>
                                          <p:spTgt spid="43"/>
                                        </p:tgtEl>
                                      </p:cBhvr>
                                    </p:animEffect>
                                  </p:childTnLst>
                                </p:cTn>
                              </p:par>
                            </p:childTnLst>
                          </p:cTn>
                        </p:par>
                        <p:par>
                          <p:cTn id="8" fill="hold">
                            <p:stCondLst>
                              <p:cond delay="500"/>
                            </p:stCondLst>
                            <p:childTnLst>
                              <p:par>
                                <p:cTn id="9" presetID="22" presetClass="entr" presetSubtype="8" fill="hold" nodeType="afterEffect">
                                  <p:stCondLst>
                                    <p:cond delay="0"/>
                                  </p:stCondLst>
                                  <p:childTnLst>
                                    <p:set>
                                      <p:cBhvr>
                                        <p:cTn id="10" dur="1" fill="hold">
                                          <p:stCondLst>
                                            <p:cond delay="0"/>
                                          </p:stCondLst>
                                        </p:cTn>
                                        <p:tgtEl>
                                          <p:spTgt spid="5"/>
                                        </p:tgtEl>
                                        <p:attrNameLst>
                                          <p:attrName>style.visibility</p:attrName>
                                        </p:attrNameLst>
                                      </p:cBhvr>
                                      <p:to>
                                        <p:strVal val="visible"/>
                                      </p:to>
                                    </p:set>
                                    <p:animEffect transition="in" filter="wipe(left)">
                                      <p:cBhvr>
                                        <p:cTn id="11"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 grpId="0"/>
    </p:bld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标题 3">
            <a:extLst>
              <a:ext uri="{FF2B5EF4-FFF2-40B4-BE49-F238E27FC236}">
                <a16:creationId xmlns:a16="http://schemas.microsoft.com/office/drawing/2014/main" id="{A3557054-D826-9F4E-A18F-AE9DEA5A0C65}"/>
              </a:ext>
            </a:extLst>
          </p:cNvPr>
          <p:cNvSpPr>
            <a:spLocks noGrp="1"/>
          </p:cNvSpPr>
          <p:nvPr>
            <p:ph type="title"/>
          </p:nvPr>
        </p:nvSpPr>
        <p:spPr/>
        <p:txBody>
          <a:bodyPr>
            <a:normAutofit/>
          </a:bodyPr>
          <a:lstStyle/>
          <a:p>
            <a:r>
              <a:rPr kumimoji="1" lang="en-US" altLang="zh-CN" dirty="0"/>
              <a:t>1.3</a:t>
            </a:r>
            <a:r>
              <a:rPr kumimoji="1" lang="zh-CN" altLang="en-US" dirty="0"/>
              <a:t> </a:t>
            </a:r>
            <a:r>
              <a:rPr kumimoji="1" lang="en-US" altLang="zh-CN" dirty="0"/>
              <a:t>MOS</a:t>
            </a:r>
            <a:r>
              <a:rPr kumimoji="1" lang="zh-CN" altLang="en-US" dirty="0"/>
              <a:t>管的开关特性</a:t>
            </a:r>
          </a:p>
        </p:txBody>
      </p:sp>
      <p:sp>
        <p:nvSpPr>
          <p:cNvPr id="32" name="Text Box 3">
            <a:extLst>
              <a:ext uri="{FF2B5EF4-FFF2-40B4-BE49-F238E27FC236}">
                <a16:creationId xmlns:a16="http://schemas.microsoft.com/office/drawing/2014/main" id="{E6D80A3F-2769-87DE-2FFD-961922C75341}"/>
              </a:ext>
            </a:extLst>
          </p:cNvPr>
          <p:cNvSpPr txBox="1">
            <a:spLocks noChangeArrowheads="1"/>
          </p:cNvSpPr>
          <p:nvPr/>
        </p:nvSpPr>
        <p:spPr bwMode="auto">
          <a:xfrm>
            <a:off x="0" y="849948"/>
            <a:ext cx="12192000"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zh-CN" altLang="en-US" dirty="0">
                <a:solidFill>
                  <a:srgbClr val="0033CC"/>
                </a:solidFill>
              </a:rPr>
              <a:t>一、静态特性（</a:t>
            </a:r>
            <a:r>
              <a:rPr lang="zh-CN" altLang="en-US" dirty="0">
                <a:solidFill>
                  <a:srgbClr val="FE0567"/>
                </a:solidFill>
              </a:rPr>
              <a:t>电压控制型</a:t>
            </a:r>
            <a:r>
              <a:rPr lang="zh-CN" altLang="en-US" dirty="0">
                <a:solidFill>
                  <a:srgbClr val="0033CC"/>
                </a:solidFill>
              </a:rPr>
              <a:t>）</a:t>
            </a:r>
            <a:r>
              <a:rPr lang="en-US" altLang="zh-CN" dirty="0">
                <a:solidFill>
                  <a:srgbClr val="0033CC"/>
                </a:solidFill>
              </a:rPr>
              <a:t>	2.</a:t>
            </a:r>
            <a:r>
              <a:rPr lang="zh-CN" altLang="en-US" dirty="0">
                <a:solidFill>
                  <a:srgbClr val="0033CC"/>
                </a:solidFill>
              </a:rPr>
              <a:t> 漏级特性</a:t>
            </a:r>
            <a:r>
              <a:rPr lang="en-US" altLang="zh-CN" dirty="0">
                <a:solidFill>
                  <a:srgbClr val="0033CC"/>
                </a:solidFill>
              </a:rPr>
              <a:t>	</a:t>
            </a:r>
            <a:endParaRPr lang="zh-CN" altLang="en-US" dirty="0">
              <a:solidFill>
                <a:srgbClr val="0033CC"/>
              </a:solidFill>
            </a:endParaRPr>
          </a:p>
        </p:txBody>
      </p:sp>
      <p:grpSp>
        <p:nvGrpSpPr>
          <p:cNvPr id="5" name="组合 4">
            <a:extLst>
              <a:ext uri="{FF2B5EF4-FFF2-40B4-BE49-F238E27FC236}">
                <a16:creationId xmlns:a16="http://schemas.microsoft.com/office/drawing/2014/main" id="{420A62D4-2EB7-D37D-EEA3-329EA14C1D9B}"/>
              </a:ext>
            </a:extLst>
          </p:cNvPr>
          <p:cNvGrpSpPr/>
          <p:nvPr/>
        </p:nvGrpSpPr>
        <p:grpSpPr>
          <a:xfrm>
            <a:off x="9680574" y="656390"/>
            <a:ext cx="2603500" cy="2605087"/>
            <a:chOff x="565900" y="2322377"/>
            <a:chExt cx="2603500" cy="2605087"/>
          </a:xfrm>
        </p:grpSpPr>
        <p:sp>
          <p:nvSpPr>
            <p:cNvPr id="114" name="Text Box 31">
              <a:extLst>
                <a:ext uri="{FF2B5EF4-FFF2-40B4-BE49-F238E27FC236}">
                  <a16:creationId xmlns:a16="http://schemas.microsoft.com/office/drawing/2014/main" id="{5BAC6E4B-EAED-8E8D-6C49-C95ADAD05178}"/>
                </a:ext>
              </a:extLst>
            </p:cNvPr>
            <p:cNvSpPr txBox="1">
              <a:spLocks noChangeArrowheads="1"/>
            </p:cNvSpPr>
            <p:nvPr/>
          </p:nvSpPr>
          <p:spPr bwMode="auto">
            <a:xfrm>
              <a:off x="565900" y="3271702"/>
              <a:ext cx="1755775" cy="7858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lnSpc>
                  <a:spcPct val="70000"/>
                </a:lnSpc>
                <a:spcBef>
                  <a:spcPct val="50000"/>
                </a:spcBef>
              </a:pPr>
              <a:r>
                <a:rPr kumimoji="0" lang="zh-CN" altLang="en-US" sz="2400">
                  <a:solidFill>
                    <a:srgbClr val="0033CC"/>
                  </a:solidFill>
                  <a:latin typeface="宋体" panose="02010600030101010101" pitchFamily="2" charset="-122"/>
                </a:rPr>
                <a:t>栅极</a:t>
              </a:r>
              <a:endParaRPr kumimoji="0" lang="zh-CN" altLang="en-US" sz="2400">
                <a:solidFill>
                  <a:srgbClr val="0033CC"/>
                </a:solidFill>
              </a:endParaRPr>
            </a:p>
            <a:p>
              <a:pPr eaLnBrk="1" hangingPunct="1">
                <a:lnSpc>
                  <a:spcPct val="70000"/>
                </a:lnSpc>
                <a:spcBef>
                  <a:spcPct val="50000"/>
                </a:spcBef>
              </a:pPr>
              <a:r>
                <a:rPr kumimoji="0" lang="zh-CN" altLang="en-US" sz="2400">
                  <a:solidFill>
                    <a:srgbClr val="0033CC"/>
                  </a:solidFill>
                </a:rPr>
                <a:t>  </a:t>
              </a:r>
              <a:r>
                <a:rPr kumimoji="0" lang="en-US" altLang="zh-CN" sz="2400">
                  <a:solidFill>
                    <a:srgbClr val="FF0066"/>
                  </a:solidFill>
                </a:rPr>
                <a:t>G</a:t>
              </a:r>
            </a:p>
          </p:txBody>
        </p:sp>
        <p:sp>
          <p:nvSpPr>
            <p:cNvPr id="115" name="Text Box 32">
              <a:extLst>
                <a:ext uri="{FF2B5EF4-FFF2-40B4-BE49-F238E27FC236}">
                  <a16:creationId xmlns:a16="http://schemas.microsoft.com/office/drawing/2014/main" id="{302FC8B1-D38B-AA5D-39F2-6489D4A1CF3E}"/>
                </a:ext>
              </a:extLst>
            </p:cNvPr>
            <p:cNvSpPr txBox="1">
              <a:spLocks noChangeArrowheads="1"/>
            </p:cNvSpPr>
            <p:nvPr/>
          </p:nvSpPr>
          <p:spPr bwMode="auto">
            <a:xfrm>
              <a:off x="1446963" y="2322377"/>
              <a:ext cx="14986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spcBef>
                  <a:spcPct val="50000"/>
                </a:spcBef>
              </a:pPr>
              <a:r>
                <a:rPr kumimoji="0" lang="zh-CN" altLang="en-US" sz="2400" dirty="0">
                  <a:solidFill>
                    <a:srgbClr val="0033CC"/>
                  </a:solidFill>
                  <a:latin typeface="宋体" panose="02010600030101010101" pitchFamily="2" charset="-122"/>
                </a:rPr>
                <a:t>漏极</a:t>
              </a:r>
              <a:r>
                <a:rPr kumimoji="0" lang="zh-CN" altLang="en-US" sz="2400" dirty="0">
                  <a:solidFill>
                    <a:srgbClr val="0033CC"/>
                  </a:solidFill>
                </a:rPr>
                <a:t> </a:t>
              </a:r>
              <a:r>
                <a:rPr kumimoji="0" lang="en-US" altLang="zh-CN" sz="2400" dirty="0">
                  <a:solidFill>
                    <a:srgbClr val="FF0066"/>
                  </a:solidFill>
                </a:rPr>
                <a:t>D</a:t>
              </a:r>
            </a:p>
          </p:txBody>
        </p:sp>
        <p:sp>
          <p:nvSpPr>
            <p:cNvPr id="116" name="Line 34">
              <a:extLst>
                <a:ext uri="{FF2B5EF4-FFF2-40B4-BE49-F238E27FC236}">
                  <a16:creationId xmlns:a16="http://schemas.microsoft.com/office/drawing/2014/main" id="{5B4CAED0-316C-1621-DED9-1EB8CE8EC928}"/>
                </a:ext>
              </a:extLst>
            </p:cNvPr>
            <p:cNvSpPr>
              <a:spLocks noChangeShapeType="1"/>
            </p:cNvSpPr>
            <p:nvPr/>
          </p:nvSpPr>
          <p:spPr bwMode="auto">
            <a:xfrm>
              <a:off x="2154988" y="2954202"/>
              <a:ext cx="0" cy="431800"/>
            </a:xfrm>
            <a:prstGeom prst="line">
              <a:avLst/>
            </a:prstGeom>
            <a:noFill/>
            <a:ln w="28575">
              <a:solidFill>
                <a:srgbClr val="FF0066"/>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17" name="Text Box 35">
              <a:extLst>
                <a:ext uri="{FF2B5EF4-FFF2-40B4-BE49-F238E27FC236}">
                  <a16:creationId xmlns:a16="http://schemas.microsoft.com/office/drawing/2014/main" id="{BE26B84A-7DE6-76F0-90F8-5FE934932D21}"/>
                </a:ext>
              </a:extLst>
            </p:cNvPr>
            <p:cNvSpPr txBox="1">
              <a:spLocks noChangeArrowheads="1"/>
            </p:cNvSpPr>
            <p:nvPr/>
          </p:nvSpPr>
          <p:spPr bwMode="auto">
            <a:xfrm>
              <a:off x="2183563" y="3457439"/>
              <a:ext cx="650875" cy="3476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lnSpc>
                  <a:spcPct val="70000"/>
                </a:lnSpc>
                <a:spcBef>
                  <a:spcPct val="50000"/>
                </a:spcBef>
              </a:pPr>
              <a:r>
                <a:rPr kumimoji="0" lang="en-US" altLang="zh-CN" sz="2400">
                  <a:solidFill>
                    <a:srgbClr val="0033CC"/>
                  </a:solidFill>
                </a:rPr>
                <a:t>B </a:t>
              </a:r>
              <a:endParaRPr kumimoji="0" lang="en-US" altLang="zh-CN" sz="2400">
                <a:latin typeface="宋体" panose="02010600030101010101" pitchFamily="2" charset="-122"/>
              </a:endParaRPr>
            </a:p>
          </p:txBody>
        </p:sp>
        <p:sp>
          <p:nvSpPr>
            <p:cNvPr id="118" name="Text Box 33">
              <a:extLst>
                <a:ext uri="{FF2B5EF4-FFF2-40B4-BE49-F238E27FC236}">
                  <a16:creationId xmlns:a16="http://schemas.microsoft.com/office/drawing/2014/main" id="{411D9194-6102-A1A3-F0FD-0E765556ABFF}"/>
                </a:ext>
              </a:extLst>
            </p:cNvPr>
            <p:cNvSpPr txBox="1">
              <a:spLocks noChangeArrowheads="1"/>
            </p:cNvSpPr>
            <p:nvPr/>
          </p:nvSpPr>
          <p:spPr bwMode="auto">
            <a:xfrm>
              <a:off x="1446963" y="4470264"/>
              <a:ext cx="1362075"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spcBef>
                  <a:spcPct val="50000"/>
                </a:spcBef>
              </a:pPr>
              <a:r>
                <a:rPr kumimoji="0" lang="zh-CN" altLang="en-US" sz="2400">
                  <a:solidFill>
                    <a:srgbClr val="0033CC"/>
                  </a:solidFill>
                  <a:latin typeface="宋体" panose="02010600030101010101" pitchFamily="2" charset="-122"/>
                </a:rPr>
                <a:t>源极</a:t>
              </a:r>
              <a:r>
                <a:rPr kumimoji="0" lang="zh-CN" altLang="en-US" sz="2400">
                  <a:solidFill>
                    <a:srgbClr val="0033CC"/>
                  </a:solidFill>
                </a:rPr>
                <a:t> </a:t>
              </a:r>
              <a:r>
                <a:rPr kumimoji="0" lang="en-US" altLang="zh-CN" sz="2400">
                  <a:solidFill>
                    <a:srgbClr val="FF0066"/>
                  </a:solidFill>
                </a:rPr>
                <a:t>S</a:t>
              </a:r>
            </a:p>
          </p:txBody>
        </p:sp>
        <p:grpSp>
          <p:nvGrpSpPr>
            <p:cNvPr id="119" name="Group 122">
              <a:extLst>
                <a:ext uri="{FF2B5EF4-FFF2-40B4-BE49-F238E27FC236}">
                  <a16:creationId xmlns:a16="http://schemas.microsoft.com/office/drawing/2014/main" id="{B09FC2CE-9AA4-6A06-CE8B-562A4040F288}"/>
                </a:ext>
              </a:extLst>
            </p:cNvPr>
            <p:cNvGrpSpPr>
              <a:grpSpLocks/>
            </p:cNvGrpSpPr>
            <p:nvPr/>
          </p:nvGrpSpPr>
          <p:grpSpPr bwMode="auto">
            <a:xfrm>
              <a:off x="1131050" y="2747827"/>
              <a:ext cx="1090613" cy="1681162"/>
              <a:chOff x="419" y="2335"/>
              <a:chExt cx="687" cy="1059"/>
            </a:xfrm>
          </p:grpSpPr>
          <p:sp>
            <p:nvSpPr>
              <p:cNvPr id="120" name="Line 16">
                <a:extLst>
                  <a:ext uri="{FF2B5EF4-FFF2-40B4-BE49-F238E27FC236}">
                    <a16:creationId xmlns:a16="http://schemas.microsoft.com/office/drawing/2014/main" id="{D5DE73CA-DE73-3F4D-46C2-497D763004E5}"/>
                  </a:ext>
                </a:extLst>
              </p:cNvPr>
              <p:cNvSpPr>
                <a:spLocks noChangeShapeType="1"/>
              </p:cNvSpPr>
              <p:nvPr/>
            </p:nvSpPr>
            <p:spPr bwMode="auto">
              <a:xfrm flipH="1">
                <a:off x="723" y="2683"/>
                <a:ext cx="1" cy="370"/>
              </a:xfrm>
              <a:prstGeom prst="line">
                <a:avLst/>
              </a:prstGeom>
              <a:noFill/>
              <a:ln w="571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21" name="Line 17">
                <a:extLst>
                  <a:ext uri="{FF2B5EF4-FFF2-40B4-BE49-F238E27FC236}">
                    <a16:creationId xmlns:a16="http://schemas.microsoft.com/office/drawing/2014/main" id="{3142F6AA-FB82-D251-DE94-BDFE0FEDF375}"/>
                  </a:ext>
                </a:extLst>
              </p:cNvPr>
              <p:cNvSpPr>
                <a:spLocks noChangeShapeType="1"/>
              </p:cNvSpPr>
              <p:nvPr/>
            </p:nvSpPr>
            <p:spPr bwMode="auto">
              <a:xfrm flipH="1">
                <a:off x="478" y="3052"/>
                <a:ext cx="259"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22" name="Line 19">
                <a:extLst>
                  <a:ext uri="{FF2B5EF4-FFF2-40B4-BE49-F238E27FC236}">
                    <a16:creationId xmlns:a16="http://schemas.microsoft.com/office/drawing/2014/main" id="{0A6032C4-FC2E-CE04-1EBB-EA8B36BF9E94}"/>
                  </a:ext>
                </a:extLst>
              </p:cNvPr>
              <p:cNvSpPr>
                <a:spLocks noChangeShapeType="1"/>
              </p:cNvSpPr>
              <p:nvPr/>
            </p:nvSpPr>
            <p:spPr bwMode="auto">
              <a:xfrm>
                <a:off x="849" y="2619"/>
                <a:ext cx="0" cy="136"/>
              </a:xfrm>
              <a:prstGeom prst="line">
                <a:avLst/>
              </a:prstGeom>
              <a:noFill/>
              <a:ln w="571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23" name="Line 20">
                <a:extLst>
                  <a:ext uri="{FF2B5EF4-FFF2-40B4-BE49-F238E27FC236}">
                    <a16:creationId xmlns:a16="http://schemas.microsoft.com/office/drawing/2014/main" id="{DCFCBDFA-F446-0D6D-E71C-4AEB80CE5594}"/>
                  </a:ext>
                </a:extLst>
              </p:cNvPr>
              <p:cNvSpPr>
                <a:spLocks noChangeShapeType="1"/>
              </p:cNvSpPr>
              <p:nvPr/>
            </p:nvSpPr>
            <p:spPr bwMode="auto">
              <a:xfrm>
                <a:off x="849" y="2800"/>
                <a:ext cx="0" cy="136"/>
              </a:xfrm>
              <a:prstGeom prst="line">
                <a:avLst/>
              </a:prstGeom>
              <a:noFill/>
              <a:ln w="571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24" name="Line 21">
                <a:extLst>
                  <a:ext uri="{FF2B5EF4-FFF2-40B4-BE49-F238E27FC236}">
                    <a16:creationId xmlns:a16="http://schemas.microsoft.com/office/drawing/2014/main" id="{3338D85F-9DB2-46FE-EF95-2FD6C0EAEB19}"/>
                  </a:ext>
                </a:extLst>
              </p:cNvPr>
              <p:cNvSpPr>
                <a:spLocks noChangeShapeType="1"/>
              </p:cNvSpPr>
              <p:nvPr/>
            </p:nvSpPr>
            <p:spPr bwMode="auto">
              <a:xfrm>
                <a:off x="849" y="2982"/>
                <a:ext cx="0" cy="136"/>
              </a:xfrm>
              <a:prstGeom prst="line">
                <a:avLst/>
              </a:prstGeom>
              <a:noFill/>
              <a:ln w="571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25" name="Line 22">
                <a:extLst>
                  <a:ext uri="{FF2B5EF4-FFF2-40B4-BE49-F238E27FC236}">
                    <a16:creationId xmlns:a16="http://schemas.microsoft.com/office/drawing/2014/main" id="{F134AAEB-305A-567D-BD9B-95B742AEAD92}"/>
                  </a:ext>
                </a:extLst>
              </p:cNvPr>
              <p:cNvSpPr>
                <a:spLocks noChangeShapeType="1"/>
              </p:cNvSpPr>
              <p:nvPr/>
            </p:nvSpPr>
            <p:spPr bwMode="auto">
              <a:xfrm>
                <a:off x="849" y="2690"/>
                <a:ext cx="129"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26" name="Line 23">
                <a:extLst>
                  <a:ext uri="{FF2B5EF4-FFF2-40B4-BE49-F238E27FC236}">
                    <a16:creationId xmlns:a16="http://schemas.microsoft.com/office/drawing/2014/main" id="{E6C43F87-DC01-9FF7-073A-3FE3584241A9}"/>
                  </a:ext>
                </a:extLst>
              </p:cNvPr>
              <p:cNvSpPr>
                <a:spLocks noChangeShapeType="1"/>
              </p:cNvSpPr>
              <p:nvPr/>
            </p:nvSpPr>
            <p:spPr bwMode="auto">
              <a:xfrm flipH="1" flipV="1">
                <a:off x="974" y="2392"/>
                <a:ext cx="0" cy="307"/>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27" name="Line 24">
                <a:extLst>
                  <a:ext uri="{FF2B5EF4-FFF2-40B4-BE49-F238E27FC236}">
                    <a16:creationId xmlns:a16="http://schemas.microsoft.com/office/drawing/2014/main" id="{521F268D-824A-8D78-55FE-89E9E4CE398A}"/>
                  </a:ext>
                </a:extLst>
              </p:cNvPr>
              <p:cNvSpPr>
                <a:spLocks noChangeShapeType="1"/>
              </p:cNvSpPr>
              <p:nvPr/>
            </p:nvSpPr>
            <p:spPr bwMode="auto">
              <a:xfrm>
                <a:off x="851" y="3056"/>
                <a:ext cx="131"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28" name="Line 25">
                <a:extLst>
                  <a:ext uri="{FF2B5EF4-FFF2-40B4-BE49-F238E27FC236}">
                    <a16:creationId xmlns:a16="http://schemas.microsoft.com/office/drawing/2014/main" id="{5627436F-028C-6D15-1F5F-5897E6D9C2C3}"/>
                  </a:ext>
                </a:extLst>
              </p:cNvPr>
              <p:cNvSpPr>
                <a:spLocks noChangeShapeType="1"/>
              </p:cNvSpPr>
              <p:nvPr/>
            </p:nvSpPr>
            <p:spPr bwMode="auto">
              <a:xfrm>
                <a:off x="974" y="3049"/>
                <a:ext cx="0" cy="296"/>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29" name="Line 27">
                <a:extLst>
                  <a:ext uri="{FF2B5EF4-FFF2-40B4-BE49-F238E27FC236}">
                    <a16:creationId xmlns:a16="http://schemas.microsoft.com/office/drawing/2014/main" id="{264127B1-78DF-481D-85CB-B141F329075E}"/>
                  </a:ext>
                </a:extLst>
              </p:cNvPr>
              <p:cNvSpPr>
                <a:spLocks noChangeShapeType="1"/>
              </p:cNvSpPr>
              <p:nvPr/>
            </p:nvSpPr>
            <p:spPr bwMode="auto">
              <a:xfrm>
                <a:off x="974" y="3163"/>
                <a:ext cx="132"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30" name="Line 28">
                <a:extLst>
                  <a:ext uri="{FF2B5EF4-FFF2-40B4-BE49-F238E27FC236}">
                    <a16:creationId xmlns:a16="http://schemas.microsoft.com/office/drawing/2014/main" id="{31061097-580F-B9E4-6DA7-00973E7FEAD1}"/>
                  </a:ext>
                </a:extLst>
              </p:cNvPr>
              <p:cNvSpPr>
                <a:spLocks noChangeShapeType="1"/>
              </p:cNvSpPr>
              <p:nvPr/>
            </p:nvSpPr>
            <p:spPr bwMode="auto">
              <a:xfrm flipV="1">
                <a:off x="1100" y="2862"/>
                <a:ext cx="0" cy="307"/>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31" name="Line 29">
                <a:extLst>
                  <a:ext uri="{FF2B5EF4-FFF2-40B4-BE49-F238E27FC236}">
                    <a16:creationId xmlns:a16="http://schemas.microsoft.com/office/drawing/2014/main" id="{272B24D4-1384-F92F-D12A-9EC29255DAB0}"/>
                  </a:ext>
                </a:extLst>
              </p:cNvPr>
              <p:cNvSpPr>
                <a:spLocks noChangeShapeType="1"/>
              </p:cNvSpPr>
              <p:nvPr/>
            </p:nvSpPr>
            <p:spPr bwMode="auto">
              <a:xfrm flipH="1" flipV="1">
                <a:off x="851" y="2868"/>
                <a:ext cx="255" cy="0"/>
              </a:xfrm>
              <a:prstGeom prst="line">
                <a:avLst/>
              </a:prstGeom>
              <a:noFill/>
              <a:ln w="28575">
                <a:solidFill>
                  <a:schemeClr val="tx1"/>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32" name="Oval 105">
                <a:extLst>
                  <a:ext uri="{FF2B5EF4-FFF2-40B4-BE49-F238E27FC236}">
                    <a16:creationId xmlns:a16="http://schemas.microsoft.com/office/drawing/2014/main" id="{0CDDC4CC-786A-4372-7CC7-8D5D197D09F0}"/>
                  </a:ext>
                </a:extLst>
              </p:cNvPr>
              <p:cNvSpPr>
                <a:spLocks noChangeArrowheads="1"/>
              </p:cNvSpPr>
              <p:nvPr/>
            </p:nvSpPr>
            <p:spPr bwMode="auto">
              <a:xfrm>
                <a:off x="419" y="3024"/>
                <a:ext cx="56" cy="56"/>
              </a:xfrm>
              <a:prstGeom prst="ellipse">
                <a:avLst/>
              </a:prstGeom>
              <a:noFill/>
              <a:ln w="2857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33" name="Oval 106">
                <a:extLst>
                  <a:ext uri="{FF2B5EF4-FFF2-40B4-BE49-F238E27FC236}">
                    <a16:creationId xmlns:a16="http://schemas.microsoft.com/office/drawing/2014/main" id="{C753CF7C-1F07-6FE2-1B53-26A9743D19A2}"/>
                  </a:ext>
                </a:extLst>
              </p:cNvPr>
              <p:cNvSpPr>
                <a:spLocks noChangeArrowheads="1"/>
              </p:cNvSpPr>
              <p:nvPr/>
            </p:nvSpPr>
            <p:spPr bwMode="auto">
              <a:xfrm>
                <a:off x="948" y="3338"/>
                <a:ext cx="56" cy="56"/>
              </a:xfrm>
              <a:prstGeom prst="ellipse">
                <a:avLst/>
              </a:prstGeom>
              <a:noFill/>
              <a:ln w="2857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34" name="Oval 107">
                <a:extLst>
                  <a:ext uri="{FF2B5EF4-FFF2-40B4-BE49-F238E27FC236}">
                    <a16:creationId xmlns:a16="http://schemas.microsoft.com/office/drawing/2014/main" id="{DB18D3FB-F8BA-F0EC-A6A6-D76EAFBB0BDD}"/>
                  </a:ext>
                </a:extLst>
              </p:cNvPr>
              <p:cNvSpPr>
                <a:spLocks noChangeArrowheads="1"/>
              </p:cNvSpPr>
              <p:nvPr/>
            </p:nvSpPr>
            <p:spPr bwMode="auto">
              <a:xfrm>
                <a:off x="946" y="3135"/>
                <a:ext cx="56" cy="56"/>
              </a:xfrm>
              <a:prstGeom prst="ellipse">
                <a:avLst/>
              </a:prstGeom>
              <a:solidFill>
                <a:schemeClr val="tx1"/>
              </a:solidFill>
              <a:ln>
                <a:noFill/>
              </a:ln>
              <a:effectLst/>
              <a:extLst>
                <a:ext uri="{91240B29-F687-4F45-9708-019B960494DF}">
                  <a14:hiddenLine xmlns:a14="http://schemas.microsoft.com/office/drawing/2010/main" w="2857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35" name="Oval 108">
                <a:extLst>
                  <a:ext uri="{FF2B5EF4-FFF2-40B4-BE49-F238E27FC236}">
                    <a16:creationId xmlns:a16="http://schemas.microsoft.com/office/drawing/2014/main" id="{DD32478F-3894-F1B5-7A47-212A95094B39}"/>
                  </a:ext>
                </a:extLst>
              </p:cNvPr>
              <p:cNvSpPr>
                <a:spLocks noChangeArrowheads="1"/>
              </p:cNvSpPr>
              <p:nvPr/>
            </p:nvSpPr>
            <p:spPr bwMode="auto">
              <a:xfrm>
                <a:off x="946" y="2335"/>
                <a:ext cx="56" cy="56"/>
              </a:xfrm>
              <a:prstGeom prst="ellipse">
                <a:avLst/>
              </a:prstGeom>
              <a:noFill/>
              <a:ln w="2857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sp>
          <p:nvSpPr>
            <p:cNvPr id="136" name="Text Box 119">
              <a:extLst>
                <a:ext uri="{FF2B5EF4-FFF2-40B4-BE49-F238E27FC236}">
                  <a16:creationId xmlns:a16="http://schemas.microsoft.com/office/drawing/2014/main" id="{630485B4-0DA3-E13D-09FD-6F7985B7AE9C}"/>
                </a:ext>
              </a:extLst>
            </p:cNvPr>
            <p:cNvSpPr txBox="1">
              <a:spLocks noChangeArrowheads="1"/>
            </p:cNvSpPr>
            <p:nvPr/>
          </p:nvSpPr>
          <p:spPr bwMode="auto">
            <a:xfrm>
              <a:off x="2202613" y="2873239"/>
              <a:ext cx="62865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400" i="1">
                  <a:solidFill>
                    <a:srgbClr val="FF0066"/>
                  </a:solidFill>
                </a:rPr>
                <a:t>i</a:t>
              </a:r>
              <a:r>
                <a:rPr lang="en-US" altLang="zh-CN" sz="2400" baseline="-25000">
                  <a:solidFill>
                    <a:srgbClr val="FF0066"/>
                  </a:solidFill>
                </a:rPr>
                <a:t>D</a:t>
              </a:r>
            </a:p>
          </p:txBody>
        </p:sp>
        <p:grpSp>
          <p:nvGrpSpPr>
            <p:cNvPr id="137" name="Group 131">
              <a:extLst>
                <a:ext uri="{FF2B5EF4-FFF2-40B4-BE49-F238E27FC236}">
                  <a16:creationId xmlns:a16="http://schemas.microsoft.com/office/drawing/2014/main" id="{3C19C715-30DE-FC34-A880-E724F790DAEF}"/>
                </a:ext>
              </a:extLst>
            </p:cNvPr>
            <p:cNvGrpSpPr>
              <a:grpSpLocks/>
            </p:cNvGrpSpPr>
            <p:nvPr/>
          </p:nvGrpSpPr>
          <p:grpSpPr bwMode="auto">
            <a:xfrm>
              <a:off x="1002463" y="3852727"/>
              <a:ext cx="947737" cy="766762"/>
              <a:chOff x="401" y="3337"/>
              <a:chExt cx="597" cy="483"/>
            </a:xfrm>
          </p:grpSpPr>
          <p:sp>
            <p:nvSpPr>
              <p:cNvPr id="138" name="Text Box 124">
                <a:extLst>
                  <a:ext uri="{FF2B5EF4-FFF2-40B4-BE49-F238E27FC236}">
                    <a16:creationId xmlns:a16="http://schemas.microsoft.com/office/drawing/2014/main" id="{6D859962-8A3B-9CAB-F154-693577D78626}"/>
                  </a:ext>
                </a:extLst>
              </p:cNvPr>
              <p:cNvSpPr txBox="1">
                <a:spLocks noChangeArrowheads="1"/>
              </p:cNvSpPr>
              <p:nvPr/>
            </p:nvSpPr>
            <p:spPr bwMode="auto">
              <a:xfrm>
                <a:off x="401" y="3337"/>
                <a:ext cx="213"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400">
                    <a:solidFill>
                      <a:srgbClr val="FF0066"/>
                    </a:solidFill>
                    <a:latin typeface="黑体" panose="02010609060101010101" pitchFamily="49" charset="-122"/>
                    <a:ea typeface="黑体" panose="02010609060101010101" pitchFamily="49" charset="-122"/>
                  </a:rPr>
                  <a:t>+</a:t>
                </a:r>
              </a:p>
            </p:txBody>
          </p:sp>
          <p:sp>
            <p:nvSpPr>
              <p:cNvPr id="139" name="Text Box 125">
                <a:extLst>
                  <a:ext uri="{FF2B5EF4-FFF2-40B4-BE49-F238E27FC236}">
                    <a16:creationId xmlns:a16="http://schemas.microsoft.com/office/drawing/2014/main" id="{706D6820-D244-3AE5-242B-03D0334F2D05}"/>
                  </a:ext>
                </a:extLst>
              </p:cNvPr>
              <p:cNvSpPr txBox="1">
                <a:spLocks noChangeArrowheads="1"/>
              </p:cNvSpPr>
              <p:nvPr/>
            </p:nvSpPr>
            <p:spPr bwMode="auto">
              <a:xfrm>
                <a:off x="785" y="3532"/>
                <a:ext cx="213"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400">
                    <a:solidFill>
                      <a:srgbClr val="FF0066"/>
                    </a:solidFill>
                    <a:latin typeface="黑体" panose="02010609060101010101" pitchFamily="49" charset="-122"/>
                    <a:ea typeface="黑体" panose="02010609060101010101" pitchFamily="49" charset="-122"/>
                  </a:rPr>
                  <a:t>-</a:t>
                </a:r>
              </a:p>
            </p:txBody>
          </p:sp>
          <p:sp>
            <p:nvSpPr>
              <p:cNvPr id="140" name="Text Box 126">
                <a:extLst>
                  <a:ext uri="{FF2B5EF4-FFF2-40B4-BE49-F238E27FC236}">
                    <a16:creationId xmlns:a16="http://schemas.microsoft.com/office/drawing/2014/main" id="{2AC6E4E1-DC53-B731-25DC-3C21723805A9}"/>
                  </a:ext>
                </a:extLst>
              </p:cNvPr>
              <p:cNvSpPr txBox="1">
                <a:spLocks noChangeArrowheads="1"/>
              </p:cNvSpPr>
              <p:nvPr/>
            </p:nvSpPr>
            <p:spPr bwMode="auto">
              <a:xfrm>
                <a:off x="506" y="3410"/>
                <a:ext cx="396"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400" i="1">
                    <a:solidFill>
                      <a:srgbClr val="0033CC"/>
                    </a:solidFill>
                  </a:rPr>
                  <a:t>u</a:t>
                </a:r>
                <a:r>
                  <a:rPr lang="en-US" altLang="zh-CN" sz="2400" baseline="-25000">
                    <a:solidFill>
                      <a:srgbClr val="0033CC"/>
                    </a:solidFill>
                  </a:rPr>
                  <a:t>GS</a:t>
                </a:r>
              </a:p>
            </p:txBody>
          </p:sp>
        </p:grpSp>
        <p:grpSp>
          <p:nvGrpSpPr>
            <p:cNvPr id="141" name="Group 132">
              <a:extLst>
                <a:ext uri="{FF2B5EF4-FFF2-40B4-BE49-F238E27FC236}">
                  <a16:creationId xmlns:a16="http://schemas.microsoft.com/office/drawing/2014/main" id="{A5283204-20B1-E43F-78E1-017DC1598E06}"/>
                </a:ext>
              </a:extLst>
            </p:cNvPr>
            <p:cNvGrpSpPr>
              <a:grpSpLocks/>
            </p:cNvGrpSpPr>
            <p:nvPr/>
          </p:nvGrpSpPr>
          <p:grpSpPr bwMode="auto">
            <a:xfrm>
              <a:off x="2540750" y="2993889"/>
              <a:ext cx="628650" cy="1238250"/>
              <a:chOff x="1367" y="2820"/>
              <a:chExt cx="396" cy="780"/>
            </a:xfrm>
          </p:grpSpPr>
          <p:sp>
            <p:nvSpPr>
              <p:cNvPr id="142" name="Text Box 127">
                <a:extLst>
                  <a:ext uri="{FF2B5EF4-FFF2-40B4-BE49-F238E27FC236}">
                    <a16:creationId xmlns:a16="http://schemas.microsoft.com/office/drawing/2014/main" id="{FC198450-F07D-71B0-AEAD-2149B151DDD4}"/>
                  </a:ext>
                </a:extLst>
              </p:cNvPr>
              <p:cNvSpPr txBox="1">
                <a:spLocks noChangeArrowheads="1"/>
              </p:cNvSpPr>
              <p:nvPr/>
            </p:nvSpPr>
            <p:spPr bwMode="auto">
              <a:xfrm>
                <a:off x="1458" y="2820"/>
                <a:ext cx="213"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400">
                    <a:solidFill>
                      <a:srgbClr val="FF0066"/>
                    </a:solidFill>
                    <a:latin typeface="黑体" panose="02010609060101010101" pitchFamily="49" charset="-122"/>
                    <a:ea typeface="黑体" panose="02010609060101010101" pitchFamily="49" charset="-122"/>
                  </a:rPr>
                  <a:t>+</a:t>
                </a:r>
              </a:p>
            </p:txBody>
          </p:sp>
          <p:sp>
            <p:nvSpPr>
              <p:cNvPr id="143" name="Text Box 128">
                <a:extLst>
                  <a:ext uri="{FF2B5EF4-FFF2-40B4-BE49-F238E27FC236}">
                    <a16:creationId xmlns:a16="http://schemas.microsoft.com/office/drawing/2014/main" id="{B1EC0293-F890-B745-5974-1C00942B7F01}"/>
                  </a:ext>
                </a:extLst>
              </p:cNvPr>
              <p:cNvSpPr txBox="1">
                <a:spLocks noChangeArrowheads="1"/>
              </p:cNvSpPr>
              <p:nvPr/>
            </p:nvSpPr>
            <p:spPr bwMode="auto">
              <a:xfrm>
                <a:off x="1458" y="3312"/>
                <a:ext cx="213"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400">
                    <a:solidFill>
                      <a:srgbClr val="FF0066"/>
                    </a:solidFill>
                    <a:latin typeface="黑体" panose="02010609060101010101" pitchFamily="49" charset="-122"/>
                    <a:ea typeface="黑体" panose="02010609060101010101" pitchFamily="49" charset="-122"/>
                  </a:rPr>
                  <a:t>-</a:t>
                </a:r>
              </a:p>
            </p:txBody>
          </p:sp>
          <p:sp>
            <p:nvSpPr>
              <p:cNvPr id="144" name="Text Box 129">
                <a:extLst>
                  <a:ext uri="{FF2B5EF4-FFF2-40B4-BE49-F238E27FC236}">
                    <a16:creationId xmlns:a16="http://schemas.microsoft.com/office/drawing/2014/main" id="{C2C32F77-FCCE-5901-4059-9DCE21BF03DA}"/>
                  </a:ext>
                </a:extLst>
              </p:cNvPr>
              <p:cNvSpPr txBox="1">
                <a:spLocks noChangeArrowheads="1"/>
              </p:cNvSpPr>
              <p:nvPr/>
            </p:nvSpPr>
            <p:spPr bwMode="auto">
              <a:xfrm>
                <a:off x="1367" y="3066"/>
                <a:ext cx="396"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400" i="1">
                    <a:solidFill>
                      <a:srgbClr val="0033CC"/>
                    </a:solidFill>
                  </a:rPr>
                  <a:t>u</a:t>
                </a:r>
                <a:r>
                  <a:rPr lang="en-US" altLang="zh-CN" sz="2400" baseline="-25000">
                    <a:solidFill>
                      <a:srgbClr val="0033CC"/>
                    </a:solidFill>
                  </a:rPr>
                  <a:t>DS</a:t>
                </a:r>
              </a:p>
            </p:txBody>
          </p:sp>
        </p:grpSp>
        <p:sp>
          <p:nvSpPr>
            <p:cNvPr id="145" name="Rectangle 130">
              <a:extLst>
                <a:ext uri="{FF2B5EF4-FFF2-40B4-BE49-F238E27FC236}">
                  <a16:creationId xmlns:a16="http://schemas.microsoft.com/office/drawing/2014/main" id="{B2D5EE61-243C-44D7-7E46-C40ACBD34251}"/>
                </a:ext>
              </a:extLst>
            </p:cNvPr>
            <p:cNvSpPr>
              <a:spLocks noChangeArrowheads="1"/>
            </p:cNvSpPr>
            <p:nvPr/>
          </p:nvSpPr>
          <p:spPr bwMode="auto">
            <a:xfrm>
              <a:off x="2139113" y="3641589"/>
              <a:ext cx="490537" cy="8223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kumimoji="0" lang="zh-CN" altLang="en-US" sz="2400">
                  <a:latin typeface="宋体" panose="02010600030101010101" pitchFamily="2" charset="-122"/>
                </a:rPr>
                <a:t>衬</a:t>
              </a:r>
            </a:p>
            <a:p>
              <a:pPr eaLnBrk="1" hangingPunct="1"/>
              <a:r>
                <a:rPr kumimoji="0" lang="zh-CN" altLang="en-US" sz="2400">
                  <a:latin typeface="宋体" panose="02010600030101010101" pitchFamily="2" charset="-122"/>
                </a:rPr>
                <a:t>底</a:t>
              </a:r>
            </a:p>
          </p:txBody>
        </p:sp>
      </p:grpSp>
      <p:sp>
        <p:nvSpPr>
          <p:cNvPr id="109" name="Freeform 70">
            <a:extLst>
              <a:ext uri="{FF2B5EF4-FFF2-40B4-BE49-F238E27FC236}">
                <a16:creationId xmlns:a16="http://schemas.microsoft.com/office/drawing/2014/main" id="{CDF45C9F-89CF-5F8F-FD25-6032FC4CA572}"/>
              </a:ext>
            </a:extLst>
          </p:cNvPr>
          <p:cNvSpPr>
            <a:spLocks/>
          </p:cNvSpPr>
          <p:nvPr/>
        </p:nvSpPr>
        <p:spPr bwMode="auto">
          <a:xfrm>
            <a:off x="1158732" y="4798582"/>
            <a:ext cx="2038350" cy="809625"/>
          </a:xfrm>
          <a:custGeom>
            <a:avLst/>
            <a:gdLst>
              <a:gd name="T0" fmla="*/ 0 w 1284"/>
              <a:gd name="T1" fmla="*/ 2147483647 h 510"/>
              <a:gd name="T2" fmla="*/ 2147483647 w 1284"/>
              <a:gd name="T3" fmla="*/ 2147483647 h 510"/>
              <a:gd name="T4" fmla="*/ 2147483647 w 1284"/>
              <a:gd name="T5" fmla="*/ 2147483647 h 510"/>
              <a:gd name="T6" fmla="*/ 2147483647 w 1284"/>
              <a:gd name="T7" fmla="*/ 2147483647 h 51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284" h="510">
                <a:moveTo>
                  <a:pt x="0" y="510"/>
                </a:moveTo>
                <a:cubicBezTo>
                  <a:pt x="20" y="353"/>
                  <a:pt x="43" y="197"/>
                  <a:pt x="128" y="116"/>
                </a:cubicBezTo>
                <a:cubicBezTo>
                  <a:pt x="214" y="34"/>
                  <a:pt x="320" y="36"/>
                  <a:pt x="513" y="18"/>
                </a:cubicBezTo>
                <a:cubicBezTo>
                  <a:pt x="706" y="0"/>
                  <a:pt x="1124" y="8"/>
                  <a:pt x="1284" y="6"/>
                </a:cubicBezTo>
              </a:path>
            </a:pathLst>
          </a:custGeom>
          <a:noFill/>
          <a:ln w="28575" cmpd="sng">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10" name="Freeform 71">
            <a:extLst>
              <a:ext uri="{FF2B5EF4-FFF2-40B4-BE49-F238E27FC236}">
                <a16:creationId xmlns:a16="http://schemas.microsoft.com/office/drawing/2014/main" id="{A7B87376-B806-667A-64CE-CEC0BA249524}"/>
              </a:ext>
            </a:extLst>
          </p:cNvPr>
          <p:cNvSpPr>
            <a:spLocks/>
          </p:cNvSpPr>
          <p:nvPr/>
        </p:nvSpPr>
        <p:spPr bwMode="auto">
          <a:xfrm>
            <a:off x="1158732" y="5204982"/>
            <a:ext cx="2074862" cy="395287"/>
          </a:xfrm>
          <a:custGeom>
            <a:avLst/>
            <a:gdLst>
              <a:gd name="T0" fmla="*/ 0 w 1307"/>
              <a:gd name="T1" fmla="*/ 2147483647 h 249"/>
              <a:gd name="T2" fmla="*/ 2147483647 w 1307"/>
              <a:gd name="T3" fmla="*/ 2147483647 h 249"/>
              <a:gd name="T4" fmla="*/ 2147483647 w 1307"/>
              <a:gd name="T5" fmla="*/ 2147483647 h 249"/>
              <a:gd name="T6" fmla="*/ 2147483647 w 1307"/>
              <a:gd name="T7" fmla="*/ 2147483647 h 249"/>
              <a:gd name="T8" fmla="*/ 2147483647 w 1307"/>
              <a:gd name="T9" fmla="*/ 2147483647 h 249"/>
              <a:gd name="T10" fmla="*/ 2147483647 w 1307"/>
              <a:gd name="T11" fmla="*/ 2147483647 h 249"/>
              <a:gd name="T12" fmla="*/ 2147483647 w 1307"/>
              <a:gd name="T13" fmla="*/ 2147483647 h 249"/>
              <a:gd name="T14" fmla="*/ 2147483647 w 1307"/>
              <a:gd name="T15" fmla="*/ 0 h 249"/>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307" h="249">
                <a:moveTo>
                  <a:pt x="0" y="249"/>
                </a:moveTo>
                <a:cubicBezTo>
                  <a:pt x="12" y="228"/>
                  <a:pt x="48" y="156"/>
                  <a:pt x="71" y="125"/>
                </a:cubicBezTo>
                <a:cubicBezTo>
                  <a:pt x="94" y="94"/>
                  <a:pt x="121" y="77"/>
                  <a:pt x="140" y="62"/>
                </a:cubicBezTo>
                <a:cubicBezTo>
                  <a:pt x="159" y="47"/>
                  <a:pt x="164" y="45"/>
                  <a:pt x="186" y="36"/>
                </a:cubicBezTo>
                <a:cubicBezTo>
                  <a:pt x="208" y="27"/>
                  <a:pt x="264" y="11"/>
                  <a:pt x="270" y="9"/>
                </a:cubicBezTo>
                <a:cubicBezTo>
                  <a:pt x="276" y="7"/>
                  <a:pt x="205" y="22"/>
                  <a:pt x="222" y="21"/>
                </a:cubicBezTo>
                <a:cubicBezTo>
                  <a:pt x="239" y="20"/>
                  <a:pt x="192" y="8"/>
                  <a:pt x="373" y="5"/>
                </a:cubicBezTo>
                <a:cubicBezTo>
                  <a:pt x="554" y="2"/>
                  <a:pt x="1113" y="1"/>
                  <a:pt x="1307" y="0"/>
                </a:cubicBezTo>
              </a:path>
            </a:pathLst>
          </a:custGeom>
          <a:noFill/>
          <a:ln w="28575" cmpd="sng">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11" name="Freeform 73">
            <a:extLst>
              <a:ext uri="{FF2B5EF4-FFF2-40B4-BE49-F238E27FC236}">
                <a16:creationId xmlns:a16="http://schemas.microsoft.com/office/drawing/2014/main" id="{57DB6186-2967-CC9D-DB69-AF21B2A03A28}"/>
              </a:ext>
            </a:extLst>
          </p:cNvPr>
          <p:cNvSpPr>
            <a:spLocks/>
          </p:cNvSpPr>
          <p:nvPr/>
        </p:nvSpPr>
        <p:spPr bwMode="auto">
          <a:xfrm>
            <a:off x="1158732" y="3977844"/>
            <a:ext cx="1943100" cy="1565275"/>
          </a:xfrm>
          <a:custGeom>
            <a:avLst/>
            <a:gdLst>
              <a:gd name="T0" fmla="*/ 0 w 1223"/>
              <a:gd name="T1" fmla="*/ 2147483647 h 986"/>
              <a:gd name="T2" fmla="*/ 2147483647 w 1223"/>
              <a:gd name="T3" fmla="*/ 2147483647 h 986"/>
              <a:gd name="T4" fmla="*/ 2147483647 w 1223"/>
              <a:gd name="T5" fmla="*/ 2147483647 h 986"/>
              <a:gd name="T6" fmla="*/ 2147483647 w 1223"/>
              <a:gd name="T7" fmla="*/ 2147483647 h 98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223" h="986">
                <a:moveTo>
                  <a:pt x="0" y="986"/>
                </a:moveTo>
                <a:cubicBezTo>
                  <a:pt x="55" y="667"/>
                  <a:pt x="111" y="353"/>
                  <a:pt x="178" y="194"/>
                </a:cubicBezTo>
                <a:cubicBezTo>
                  <a:pt x="245" y="35"/>
                  <a:pt x="230" y="62"/>
                  <a:pt x="404" y="31"/>
                </a:cubicBezTo>
                <a:cubicBezTo>
                  <a:pt x="578" y="0"/>
                  <a:pt x="1053" y="14"/>
                  <a:pt x="1223" y="10"/>
                </a:cubicBezTo>
              </a:path>
            </a:pathLst>
          </a:custGeom>
          <a:noFill/>
          <a:ln w="28575" cmpd="sng">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46" name="Text Box 89">
            <a:extLst>
              <a:ext uri="{FF2B5EF4-FFF2-40B4-BE49-F238E27FC236}">
                <a16:creationId xmlns:a16="http://schemas.microsoft.com/office/drawing/2014/main" id="{B6101861-FD4C-7965-BB36-8CCDF2877B74}"/>
              </a:ext>
            </a:extLst>
          </p:cNvPr>
          <p:cNvSpPr txBox="1">
            <a:spLocks noChangeArrowheads="1"/>
          </p:cNvSpPr>
          <p:nvPr/>
        </p:nvSpPr>
        <p:spPr bwMode="auto">
          <a:xfrm>
            <a:off x="3325669" y="5190694"/>
            <a:ext cx="563563"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kumimoji="0" lang="en-US" altLang="zh-CN" sz="2000"/>
              <a:t>3V</a:t>
            </a:r>
          </a:p>
        </p:txBody>
      </p:sp>
      <p:sp>
        <p:nvSpPr>
          <p:cNvPr id="148" name="Text Box 90">
            <a:extLst>
              <a:ext uri="{FF2B5EF4-FFF2-40B4-BE49-F238E27FC236}">
                <a16:creationId xmlns:a16="http://schemas.microsoft.com/office/drawing/2014/main" id="{031540B9-D895-FA9A-1B2F-98A4E31ACC7A}"/>
              </a:ext>
            </a:extLst>
          </p:cNvPr>
          <p:cNvSpPr txBox="1">
            <a:spLocks noChangeArrowheads="1"/>
          </p:cNvSpPr>
          <p:nvPr/>
        </p:nvSpPr>
        <p:spPr bwMode="auto">
          <a:xfrm>
            <a:off x="3201844" y="4877957"/>
            <a:ext cx="547688"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kumimoji="0" lang="en-US" altLang="zh-CN" sz="2000"/>
              <a:t>4V</a:t>
            </a:r>
          </a:p>
        </p:txBody>
      </p:sp>
      <p:sp>
        <p:nvSpPr>
          <p:cNvPr id="149" name="Text Box 91">
            <a:extLst>
              <a:ext uri="{FF2B5EF4-FFF2-40B4-BE49-F238E27FC236}">
                <a16:creationId xmlns:a16="http://schemas.microsoft.com/office/drawing/2014/main" id="{86A1BEED-FCE5-4D0E-90D0-387924A5A29B}"/>
              </a:ext>
            </a:extLst>
          </p:cNvPr>
          <p:cNvSpPr txBox="1">
            <a:spLocks noChangeArrowheads="1"/>
          </p:cNvSpPr>
          <p:nvPr/>
        </p:nvSpPr>
        <p:spPr bwMode="auto">
          <a:xfrm>
            <a:off x="3133582" y="4471557"/>
            <a:ext cx="495300"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kumimoji="0" lang="en-US" altLang="zh-CN" sz="2000"/>
              <a:t>5V</a:t>
            </a:r>
          </a:p>
        </p:txBody>
      </p:sp>
      <p:sp>
        <p:nvSpPr>
          <p:cNvPr id="150" name="Text Box 92">
            <a:extLst>
              <a:ext uri="{FF2B5EF4-FFF2-40B4-BE49-F238E27FC236}">
                <a16:creationId xmlns:a16="http://schemas.microsoft.com/office/drawing/2014/main" id="{2D013F6D-7489-876D-B063-77B2DAC0332A}"/>
              </a:ext>
            </a:extLst>
          </p:cNvPr>
          <p:cNvSpPr txBox="1">
            <a:spLocks noChangeArrowheads="1"/>
          </p:cNvSpPr>
          <p:nvPr/>
        </p:nvSpPr>
        <p:spPr bwMode="auto">
          <a:xfrm>
            <a:off x="2489057" y="3574619"/>
            <a:ext cx="1106487"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kumimoji="0" lang="en-US" altLang="zh-CN" sz="2000" i="1"/>
              <a:t>u</a:t>
            </a:r>
            <a:r>
              <a:rPr kumimoji="0" lang="en-US" altLang="zh-CN" sz="2000" baseline="-25000"/>
              <a:t>GS </a:t>
            </a:r>
            <a:r>
              <a:rPr kumimoji="0" lang="en-US" altLang="zh-CN" sz="2000"/>
              <a:t>= 6V</a:t>
            </a:r>
          </a:p>
        </p:txBody>
      </p:sp>
      <p:sp>
        <p:nvSpPr>
          <p:cNvPr id="151" name="Freeform 72">
            <a:extLst>
              <a:ext uri="{FF2B5EF4-FFF2-40B4-BE49-F238E27FC236}">
                <a16:creationId xmlns:a16="http://schemas.microsoft.com/office/drawing/2014/main" id="{44D64669-0B09-240D-AE1D-6216A6DC0D2D}"/>
              </a:ext>
            </a:extLst>
          </p:cNvPr>
          <p:cNvSpPr>
            <a:spLocks/>
          </p:cNvSpPr>
          <p:nvPr/>
        </p:nvSpPr>
        <p:spPr bwMode="auto">
          <a:xfrm>
            <a:off x="1076182" y="5506607"/>
            <a:ext cx="2214562" cy="104775"/>
          </a:xfrm>
          <a:custGeom>
            <a:avLst/>
            <a:gdLst>
              <a:gd name="T0" fmla="*/ 2147483647 w 1395"/>
              <a:gd name="T1" fmla="*/ 2147483647 h 66"/>
              <a:gd name="T2" fmla="*/ 2147483647 w 1395"/>
              <a:gd name="T3" fmla="*/ 2147483647 h 66"/>
              <a:gd name="T4" fmla="*/ 2147483647 w 1395"/>
              <a:gd name="T5" fmla="*/ 2147483647 h 66"/>
              <a:gd name="T6" fmla="*/ 0 60000 65536"/>
              <a:gd name="T7" fmla="*/ 0 60000 65536"/>
              <a:gd name="T8" fmla="*/ 0 60000 65536"/>
            </a:gdLst>
            <a:ahLst/>
            <a:cxnLst>
              <a:cxn ang="T6">
                <a:pos x="T0" y="T1"/>
              </a:cxn>
              <a:cxn ang="T7">
                <a:pos x="T2" y="T3"/>
              </a:cxn>
              <a:cxn ang="T8">
                <a:pos x="T4" y="T5"/>
              </a:cxn>
            </a:cxnLst>
            <a:rect l="0" t="0" r="r" b="b"/>
            <a:pathLst>
              <a:path w="1395" h="66">
                <a:moveTo>
                  <a:pt x="49" y="66"/>
                </a:moveTo>
                <a:cubicBezTo>
                  <a:pt x="78" y="57"/>
                  <a:pt x="0" y="22"/>
                  <a:pt x="224" y="11"/>
                </a:cubicBezTo>
                <a:cubicBezTo>
                  <a:pt x="448" y="0"/>
                  <a:pt x="1151" y="4"/>
                  <a:pt x="1395" y="2"/>
                </a:cubicBezTo>
              </a:path>
            </a:pathLst>
          </a:custGeom>
          <a:noFill/>
          <a:ln w="28575" cmpd="sng">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nvGrpSpPr>
          <p:cNvPr id="152" name="Group 154">
            <a:extLst>
              <a:ext uri="{FF2B5EF4-FFF2-40B4-BE49-F238E27FC236}">
                <a16:creationId xmlns:a16="http://schemas.microsoft.com/office/drawing/2014/main" id="{973C4A56-D4F0-B379-7B6A-9CFDC33968D5}"/>
              </a:ext>
            </a:extLst>
          </p:cNvPr>
          <p:cNvGrpSpPr>
            <a:grpSpLocks/>
          </p:cNvGrpSpPr>
          <p:nvPr/>
        </p:nvGrpSpPr>
        <p:grpSpPr bwMode="auto">
          <a:xfrm>
            <a:off x="801544" y="3111069"/>
            <a:ext cx="3644900" cy="2909888"/>
            <a:chOff x="1692" y="1980"/>
            <a:chExt cx="2296" cy="1833"/>
          </a:xfrm>
        </p:grpSpPr>
        <p:sp>
          <p:nvSpPr>
            <p:cNvPr id="153" name="Text Box 38">
              <a:extLst>
                <a:ext uri="{FF2B5EF4-FFF2-40B4-BE49-F238E27FC236}">
                  <a16:creationId xmlns:a16="http://schemas.microsoft.com/office/drawing/2014/main" id="{4443CC63-37D7-09E2-2302-C0FD72D1EBA6}"/>
                </a:ext>
              </a:extLst>
            </p:cNvPr>
            <p:cNvSpPr txBox="1">
              <a:spLocks noChangeArrowheads="1"/>
            </p:cNvSpPr>
            <p:nvPr/>
          </p:nvSpPr>
          <p:spPr bwMode="auto">
            <a:xfrm>
              <a:off x="1975" y="1980"/>
              <a:ext cx="944"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kumimoji="0" lang="en-US" altLang="zh-CN" sz="2400" i="1">
                  <a:solidFill>
                    <a:srgbClr val="FF0066"/>
                  </a:solidFill>
                </a:rPr>
                <a:t>i</a:t>
              </a:r>
              <a:r>
                <a:rPr kumimoji="0" lang="en-US" altLang="zh-CN" sz="2400" baseline="-25000">
                  <a:solidFill>
                    <a:srgbClr val="FF0066"/>
                  </a:solidFill>
                </a:rPr>
                <a:t>D </a:t>
              </a:r>
              <a:r>
                <a:rPr kumimoji="0" lang="en-US" altLang="zh-CN" sz="2400">
                  <a:solidFill>
                    <a:srgbClr val="0033CC"/>
                  </a:solidFill>
                </a:rPr>
                <a:t>/mA</a:t>
              </a:r>
            </a:p>
          </p:txBody>
        </p:sp>
        <p:grpSp>
          <p:nvGrpSpPr>
            <p:cNvPr id="154" name="Group 145">
              <a:extLst>
                <a:ext uri="{FF2B5EF4-FFF2-40B4-BE49-F238E27FC236}">
                  <a16:creationId xmlns:a16="http://schemas.microsoft.com/office/drawing/2014/main" id="{D36E6761-10F8-38AB-72D0-A9E6C4A1B178}"/>
                </a:ext>
              </a:extLst>
            </p:cNvPr>
            <p:cNvGrpSpPr>
              <a:grpSpLocks/>
            </p:cNvGrpSpPr>
            <p:nvPr/>
          </p:nvGrpSpPr>
          <p:grpSpPr bwMode="auto">
            <a:xfrm>
              <a:off x="1692" y="2191"/>
              <a:ext cx="268" cy="1581"/>
              <a:chOff x="1692" y="2187"/>
              <a:chExt cx="268" cy="1581"/>
            </a:xfrm>
          </p:grpSpPr>
          <p:sp>
            <p:nvSpPr>
              <p:cNvPr id="168" name="Line 58">
                <a:extLst>
                  <a:ext uri="{FF2B5EF4-FFF2-40B4-BE49-F238E27FC236}">
                    <a16:creationId xmlns:a16="http://schemas.microsoft.com/office/drawing/2014/main" id="{EBE2BBBF-88B7-77E7-4762-5D85A1C39F4A}"/>
                  </a:ext>
                </a:extLst>
              </p:cNvPr>
              <p:cNvSpPr>
                <a:spLocks noChangeShapeType="1"/>
              </p:cNvSpPr>
              <p:nvPr/>
            </p:nvSpPr>
            <p:spPr bwMode="auto">
              <a:xfrm flipV="1">
                <a:off x="1917" y="2187"/>
                <a:ext cx="0" cy="1371"/>
              </a:xfrm>
              <a:prstGeom prst="line">
                <a:avLst/>
              </a:prstGeom>
              <a:noFill/>
              <a:ln w="28575">
                <a:solidFill>
                  <a:schemeClr val="tx1"/>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nvGrpSpPr>
              <p:cNvPr id="169" name="Group 111">
                <a:extLst>
                  <a:ext uri="{FF2B5EF4-FFF2-40B4-BE49-F238E27FC236}">
                    <a16:creationId xmlns:a16="http://schemas.microsoft.com/office/drawing/2014/main" id="{D9B7AF74-0286-C9F7-9B3B-1F03E4FCBC84}"/>
                  </a:ext>
                </a:extLst>
              </p:cNvPr>
              <p:cNvGrpSpPr>
                <a:grpSpLocks/>
              </p:cNvGrpSpPr>
              <p:nvPr/>
            </p:nvGrpSpPr>
            <p:grpSpPr bwMode="auto">
              <a:xfrm>
                <a:off x="1918" y="2495"/>
                <a:ext cx="42" cy="794"/>
                <a:chOff x="1992" y="2297"/>
                <a:chExt cx="42" cy="794"/>
              </a:xfrm>
            </p:grpSpPr>
            <p:sp>
              <p:nvSpPr>
                <p:cNvPr id="176" name="Line 66">
                  <a:extLst>
                    <a:ext uri="{FF2B5EF4-FFF2-40B4-BE49-F238E27FC236}">
                      <a16:creationId xmlns:a16="http://schemas.microsoft.com/office/drawing/2014/main" id="{3AA92803-3127-C2F8-694F-88C08886FFC1}"/>
                    </a:ext>
                  </a:extLst>
                </p:cNvPr>
                <p:cNvSpPr>
                  <a:spLocks noChangeShapeType="1"/>
                </p:cNvSpPr>
                <p:nvPr/>
              </p:nvSpPr>
              <p:spPr bwMode="auto">
                <a:xfrm rot="-5400000">
                  <a:off x="2013" y="3070"/>
                  <a:ext cx="0" cy="42"/>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77" name="Line 67">
                  <a:extLst>
                    <a:ext uri="{FF2B5EF4-FFF2-40B4-BE49-F238E27FC236}">
                      <a16:creationId xmlns:a16="http://schemas.microsoft.com/office/drawing/2014/main" id="{E92287D1-3A15-3CA5-4D3A-46AFC773CA29}"/>
                    </a:ext>
                  </a:extLst>
                </p:cNvPr>
                <p:cNvSpPr>
                  <a:spLocks noChangeShapeType="1"/>
                </p:cNvSpPr>
                <p:nvPr/>
              </p:nvSpPr>
              <p:spPr bwMode="auto">
                <a:xfrm rot="-5400000">
                  <a:off x="2013" y="2805"/>
                  <a:ext cx="0" cy="42"/>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78" name="Line 68">
                  <a:extLst>
                    <a:ext uri="{FF2B5EF4-FFF2-40B4-BE49-F238E27FC236}">
                      <a16:creationId xmlns:a16="http://schemas.microsoft.com/office/drawing/2014/main" id="{A413400F-EAA5-DC2C-92C5-95015E46FA83}"/>
                    </a:ext>
                  </a:extLst>
                </p:cNvPr>
                <p:cNvSpPr>
                  <a:spLocks noChangeShapeType="1"/>
                </p:cNvSpPr>
                <p:nvPr/>
              </p:nvSpPr>
              <p:spPr bwMode="auto">
                <a:xfrm rot="-5400000">
                  <a:off x="2013" y="2540"/>
                  <a:ext cx="0" cy="42"/>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79" name="Line 69">
                  <a:extLst>
                    <a:ext uri="{FF2B5EF4-FFF2-40B4-BE49-F238E27FC236}">
                      <a16:creationId xmlns:a16="http://schemas.microsoft.com/office/drawing/2014/main" id="{9B5E02D8-C1D7-7BB4-0BA4-8D905D234356}"/>
                    </a:ext>
                  </a:extLst>
                </p:cNvPr>
                <p:cNvSpPr>
                  <a:spLocks noChangeShapeType="1"/>
                </p:cNvSpPr>
                <p:nvPr/>
              </p:nvSpPr>
              <p:spPr bwMode="auto">
                <a:xfrm rot="-5400000">
                  <a:off x="2013" y="2276"/>
                  <a:ext cx="0" cy="42"/>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sp>
            <p:nvSpPr>
              <p:cNvPr id="170" name="Text Box 78">
                <a:extLst>
                  <a:ext uri="{FF2B5EF4-FFF2-40B4-BE49-F238E27FC236}">
                    <a16:creationId xmlns:a16="http://schemas.microsoft.com/office/drawing/2014/main" id="{56578C5B-9F68-7EA7-013C-95BB0110437F}"/>
                  </a:ext>
                </a:extLst>
              </p:cNvPr>
              <p:cNvSpPr txBox="1">
                <a:spLocks noChangeArrowheads="1"/>
              </p:cNvSpPr>
              <p:nvPr/>
            </p:nvSpPr>
            <p:spPr bwMode="auto">
              <a:xfrm>
                <a:off x="1702" y="2362"/>
                <a:ext cx="196"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kumimoji="0" lang="en-US" altLang="zh-CN" sz="2000"/>
                  <a:t>4</a:t>
                </a:r>
              </a:p>
            </p:txBody>
          </p:sp>
          <p:sp>
            <p:nvSpPr>
              <p:cNvPr id="171" name="Text Box 79">
                <a:extLst>
                  <a:ext uri="{FF2B5EF4-FFF2-40B4-BE49-F238E27FC236}">
                    <a16:creationId xmlns:a16="http://schemas.microsoft.com/office/drawing/2014/main" id="{30C3C4CA-40FD-E34A-40CA-299A13C10461}"/>
                  </a:ext>
                </a:extLst>
              </p:cNvPr>
              <p:cNvSpPr txBox="1">
                <a:spLocks noChangeArrowheads="1"/>
              </p:cNvSpPr>
              <p:nvPr/>
            </p:nvSpPr>
            <p:spPr bwMode="auto">
              <a:xfrm>
                <a:off x="1692" y="2637"/>
                <a:ext cx="107" cy="2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kumimoji="0" lang="zh-CN" altLang="zh-CN" sz="1800" b="0">
                  <a:latin typeface="Arial" panose="020B0604020202020204" pitchFamily="34" charset="0"/>
                </a:endParaRPr>
              </a:p>
            </p:txBody>
          </p:sp>
          <p:sp>
            <p:nvSpPr>
              <p:cNvPr id="172" name="Text Box 80">
                <a:extLst>
                  <a:ext uri="{FF2B5EF4-FFF2-40B4-BE49-F238E27FC236}">
                    <a16:creationId xmlns:a16="http://schemas.microsoft.com/office/drawing/2014/main" id="{92F52C4B-E6B7-CFBB-2C90-EC8BED3D3826}"/>
                  </a:ext>
                </a:extLst>
              </p:cNvPr>
              <p:cNvSpPr txBox="1">
                <a:spLocks noChangeArrowheads="1"/>
              </p:cNvSpPr>
              <p:nvPr/>
            </p:nvSpPr>
            <p:spPr bwMode="auto">
              <a:xfrm>
                <a:off x="1702" y="2632"/>
                <a:ext cx="196"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kumimoji="0" lang="en-US" altLang="zh-CN" sz="2000"/>
                  <a:t>3</a:t>
                </a:r>
              </a:p>
            </p:txBody>
          </p:sp>
          <p:sp>
            <p:nvSpPr>
              <p:cNvPr id="173" name="Text Box 81">
                <a:extLst>
                  <a:ext uri="{FF2B5EF4-FFF2-40B4-BE49-F238E27FC236}">
                    <a16:creationId xmlns:a16="http://schemas.microsoft.com/office/drawing/2014/main" id="{87C40CFE-02A7-3D0B-2D50-2E292A0BF127}"/>
                  </a:ext>
                </a:extLst>
              </p:cNvPr>
              <p:cNvSpPr txBox="1">
                <a:spLocks noChangeArrowheads="1"/>
              </p:cNvSpPr>
              <p:nvPr/>
            </p:nvSpPr>
            <p:spPr bwMode="auto">
              <a:xfrm>
                <a:off x="1702" y="2903"/>
                <a:ext cx="196"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kumimoji="0" lang="en-US" altLang="zh-CN" sz="2000"/>
                  <a:t>2</a:t>
                </a:r>
              </a:p>
            </p:txBody>
          </p:sp>
          <p:sp>
            <p:nvSpPr>
              <p:cNvPr id="174" name="Text Box 82">
                <a:extLst>
                  <a:ext uri="{FF2B5EF4-FFF2-40B4-BE49-F238E27FC236}">
                    <a16:creationId xmlns:a16="http://schemas.microsoft.com/office/drawing/2014/main" id="{5DE315EC-E1AA-7780-6F3A-12772C8D3265}"/>
                  </a:ext>
                </a:extLst>
              </p:cNvPr>
              <p:cNvSpPr txBox="1">
                <a:spLocks noChangeArrowheads="1"/>
              </p:cNvSpPr>
              <p:nvPr/>
            </p:nvSpPr>
            <p:spPr bwMode="auto">
              <a:xfrm>
                <a:off x="1702" y="3174"/>
                <a:ext cx="196"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kumimoji="0" lang="en-US" altLang="zh-CN" sz="2000"/>
                  <a:t>1</a:t>
                </a:r>
              </a:p>
            </p:txBody>
          </p:sp>
          <p:sp>
            <p:nvSpPr>
              <p:cNvPr id="175" name="Text Box 83">
                <a:extLst>
                  <a:ext uri="{FF2B5EF4-FFF2-40B4-BE49-F238E27FC236}">
                    <a16:creationId xmlns:a16="http://schemas.microsoft.com/office/drawing/2014/main" id="{D40869CA-437C-A75D-F32A-40817C0D7CCF}"/>
                  </a:ext>
                </a:extLst>
              </p:cNvPr>
              <p:cNvSpPr txBox="1">
                <a:spLocks noChangeArrowheads="1"/>
              </p:cNvSpPr>
              <p:nvPr/>
            </p:nvSpPr>
            <p:spPr bwMode="auto">
              <a:xfrm>
                <a:off x="1736" y="3518"/>
                <a:ext cx="196"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kumimoji="0" lang="en-US" altLang="zh-CN" sz="2000"/>
                  <a:t>0</a:t>
                </a:r>
              </a:p>
            </p:txBody>
          </p:sp>
        </p:grpSp>
        <p:sp>
          <p:nvSpPr>
            <p:cNvPr id="155" name="Line 59">
              <a:extLst>
                <a:ext uri="{FF2B5EF4-FFF2-40B4-BE49-F238E27FC236}">
                  <a16:creationId xmlns:a16="http://schemas.microsoft.com/office/drawing/2014/main" id="{62C77AEC-9027-7189-4EE0-10C9DB57821B}"/>
                </a:ext>
              </a:extLst>
            </p:cNvPr>
            <p:cNvSpPr>
              <a:spLocks noChangeShapeType="1"/>
            </p:cNvSpPr>
            <p:nvPr/>
          </p:nvSpPr>
          <p:spPr bwMode="auto">
            <a:xfrm>
              <a:off x="1910" y="3564"/>
              <a:ext cx="1682" cy="1"/>
            </a:xfrm>
            <a:prstGeom prst="line">
              <a:avLst/>
            </a:prstGeom>
            <a:noFill/>
            <a:ln w="28575">
              <a:solidFill>
                <a:schemeClr val="tx1"/>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nvGrpSpPr>
            <p:cNvPr id="156" name="Group 114">
              <a:extLst>
                <a:ext uri="{FF2B5EF4-FFF2-40B4-BE49-F238E27FC236}">
                  <a16:creationId xmlns:a16="http://schemas.microsoft.com/office/drawing/2014/main" id="{CA9F70F6-C894-02A8-7F2E-08DF09D7F8C3}"/>
                </a:ext>
              </a:extLst>
            </p:cNvPr>
            <p:cNvGrpSpPr>
              <a:grpSpLocks/>
            </p:cNvGrpSpPr>
            <p:nvPr/>
          </p:nvGrpSpPr>
          <p:grpSpPr bwMode="auto">
            <a:xfrm>
              <a:off x="2212" y="3529"/>
              <a:ext cx="1090" cy="50"/>
              <a:chOff x="2325" y="3355"/>
              <a:chExt cx="1090" cy="50"/>
            </a:xfrm>
          </p:grpSpPr>
          <p:sp>
            <p:nvSpPr>
              <p:cNvPr id="163" name="Line 61">
                <a:extLst>
                  <a:ext uri="{FF2B5EF4-FFF2-40B4-BE49-F238E27FC236}">
                    <a16:creationId xmlns:a16="http://schemas.microsoft.com/office/drawing/2014/main" id="{CD0FDF86-FBD6-45A4-C28E-E879E6956557}"/>
                  </a:ext>
                </a:extLst>
              </p:cNvPr>
              <p:cNvSpPr>
                <a:spLocks noChangeShapeType="1"/>
              </p:cNvSpPr>
              <p:nvPr/>
            </p:nvSpPr>
            <p:spPr bwMode="auto">
              <a:xfrm>
                <a:off x="2325" y="3361"/>
                <a:ext cx="0" cy="44"/>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64" name="Line 62">
                <a:extLst>
                  <a:ext uri="{FF2B5EF4-FFF2-40B4-BE49-F238E27FC236}">
                    <a16:creationId xmlns:a16="http://schemas.microsoft.com/office/drawing/2014/main" id="{13002D6B-F107-C422-0D55-D697DDF517A2}"/>
                  </a:ext>
                </a:extLst>
              </p:cNvPr>
              <p:cNvSpPr>
                <a:spLocks noChangeShapeType="1"/>
              </p:cNvSpPr>
              <p:nvPr/>
            </p:nvSpPr>
            <p:spPr bwMode="auto">
              <a:xfrm>
                <a:off x="2620" y="3355"/>
                <a:ext cx="0" cy="44"/>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65" name="Line 63">
                <a:extLst>
                  <a:ext uri="{FF2B5EF4-FFF2-40B4-BE49-F238E27FC236}">
                    <a16:creationId xmlns:a16="http://schemas.microsoft.com/office/drawing/2014/main" id="{17556732-A9F2-4ECB-C092-6329EE8EB7FA}"/>
                  </a:ext>
                </a:extLst>
              </p:cNvPr>
              <p:cNvSpPr>
                <a:spLocks noChangeShapeType="1"/>
              </p:cNvSpPr>
              <p:nvPr/>
            </p:nvSpPr>
            <p:spPr bwMode="auto">
              <a:xfrm>
                <a:off x="2872" y="3355"/>
                <a:ext cx="0" cy="44"/>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66" name="Line 64">
                <a:extLst>
                  <a:ext uri="{FF2B5EF4-FFF2-40B4-BE49-F238E27FC236}">
                    <a16:creationId xmlns:a16="http://schemas.microsoft.com/office/drawing/2014/main" id="{ED9A48DE-9BA5-7D74-F432-B92AA3F9CD6D}"/>
                  </a:ext>
                </a:extLst>
              </p:cNvPr>
              <p:cNvSpPr>
                <a:spLocks noChangeShapeType="1"/>
              </p:cNvSpPr>
              <p:nvPr/>
            </p:nvSpPr>
            <p:spPr bwMode="auto">
              <a:xfrm>
                <a:off x="3123" y="3355"/>
                <a:ext cx="0" cy="44"/>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67" name="Line 65">
                <a:extLst>
                  <a:ext uri="{FF2B5EF4-FFF2-40B4-BE49-F238E27FC236}">
                    <a16:creationId xmlns:a16="http://schemas.microsoft.com/office/drawing/2014/main" id="{2C873E41-FA4F-0AB0-5D2F-30B4B6B560C8}"/>
                  </a:ext>
                </a:extLst>
              </p:cNvPr>
              <p:cNvSpPr>
                <a:spLocks noChangeShapeType="1"/>
              </p:cNvSpPr>
              <p:nvPr/>
            </p:nvSpPr>
            <p:spPr bwMode="auto">
              <a:xfrm>
                <a:off x="3415" y="3355"/>
                <a:ext cx="0" cy="44"/>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sp>
          <p:nvSpPr>
            <p:cNvPr id="157" name="Text Box 84">
              <a:extLst>
                <a:ext uri="{FF2B5EF4-FFF2-40B4-BE49-F238E27FC236}">
                  <a16:creationId xmlns:a16="http://schemas.microsoft.com/office/drawing/2014/main" id="{A7E417EF-39F4-CC54-FDF1-4E411C19D8FB}"/>
                </a:ext>
              </a:extLst>
            </p:cNvPr>
            <p:cNvSpPr txBox="1">
              <a:spLocks noChangeArrowheads="1"/>
            </p:cNvSpPr>
            <p:nvPr/>
          </p:nvSpPr>
          <p:spPr bwMode="auto">
            <a:xfrm>
              <a:off x="2109" y="3542"/>
              <a:ext cx="196"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kumimoji="0" lang="en-US" altLang="zh-CN" sz="2000"/>
                <a:t>2</a:t>
              </a:r>
            </a:p>
          </p:txBody>
        </p:sp>
        <p:sp>
          <p:nvSpPr>
            <p:cNvPr id="158" name="Text Box 85">
              <a:extLst>
                <a:ext uri="{FF2B5EF4-FFF2-40B4-BE49-F238E27FC236}">
                  <a16:creationId xmlns:a16="http://schemas.microsoft.com/office/drawing/2014/main" id="{2B8213A6-4053-9F66-470E-A89315CD96EB}"/>
                </a:ext>
              </a:extLst>
            </p:cNvPr>
            <p:cNvSpPr txBox="1">
              <a:spLocks noChangeArrowheads="1"/>
            </p:cNvSpPr>
            <p:nvPr/>
          </p:nvSpPr>
          <p:spPr bwMode="auto">
            <a:xfrm>
              <a:off x="2391" y="3542"/>
              <a:ext cx="196"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kumimoji="0" lang="en-US" altLang="zh-CN" sz="2000"/>
                <a:t>4</a:t>
              </a:r>
            </a:p>
          </p:txBody>
        </p:sp>
        <p:sp>
          <p:nvSpPr>
            <p:cNvPr id="159" name="Text Box 86">
              <a:extLst>
                <a:ext uri="{FF2B5EF4-FFF2-40B4-BE49-F238E27FC236}">
                  <a16:creationId xmlns:a16="http://schemas.microsoft.com/office/drawing/2014/main" id="{3526237F-7147-8D60-111E-2D2EA54A164C}"/>
                </a:ext>
              </a:extLst>
            </p:cNvPr>
            <p:cNvSpPr txBox="1">
              <a:spLocks noChangeArrowheads="1"/>
            </p:cNvSpPr>
            <p:nvPr/>
          </p:nvSpPr>
          <p:spPr bwMode="auto">
            <a:xfrm>
              <a:off x="2647" y="3542"/>
              <a:ext cx="196"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kumimoji="0" lang="en-US" altLang="zh-CN" sz="2000"/>
                <a:t>6</a:t>
              </a:r>
            </a:p>
          </p:txBody>
        </p:sp>
        <p:sp>
          <p:nvSpPr>
            <p:cNvPr id="160" name="Text Box 87">
              <a:extLst>
                <a:ext uri="{FF2B5EF4-FFF2-40B4-BE49-F238E27FC236}">
                  <a16:creationId xmlns:a16="http://schemas.microsoft.com/office/drawing/2014/main" id="{27837852-6017-A7E5-C2A0-8657E7B66C13}"/>
                </a:ext>
              </a:extLst>
            </p:cNvPr>
            <p:cNvSpPr txBox="1">
              <a:spLocks noChangeArrowheads="1"/>
            </p:cNvSpPr>
            <p:nvPr/>
          </p:nvSpPr>
          <p:spPr bwMode="auto">
            <a:xfrm>
              <a:off x="2903" y="3542"/>
              <a:ext cx="196"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kumimoji="0" lang="en-US" altLang="zh-CN" sz="2000"/>
                <a:t>8</a:t>
              </a:r>
            </a:p>
          </p:txBody>
        </p:sp>
        <p:sp>
          <p:nvSpPr>
            <p:cNvPr id="161" name="Text Box 88">
              <a:extLst>
                <a:ext uri="{FF2B5EF4-FFF2-40B4-BE49-F238E27FC236}">
                  <a16:creationId xmlns:a16="http://schemas.microsoft.com/office/drawing/2014/main" id="{0CDEE4E6-8F28-E644-2AA8-7B7474342BAF}"/>
                </a:ext>
              </a:extLst>
            </p:cNvPr>
            <p:cNvSpPr txBox="1">
              <a:spLocks noChangeArrowheads="1"/>
            </p:cNvSpPr>
            <p:nvPr/>
          </p:nvSpPr>
          <p:spPr bwMode="auto">
            <a:xfrm>
              <a:off x="3151" y="3542"/>
              <a:ext cx="276"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kumimoji="0" lang="en-US" altLang="zh-CN" sz="2000"/>
                <a:t>10</a:t>
              </a:r>
            </a:p>
          </p:txBody>
        </p:sp>
        <p:sp>
          <p:nvSpPr>
            <p:cNvPr id="162" name="Rectangle 116">
              <a:extLst>
                <a:ext uri="{FF2B5EF4-FFF2-40B4-BE49-F238E27FC236}">
                  <a16:creationId xmlns:a16="http://schemas.microsoft.com/office/drawing/2014/main" id="{CE313DC6-F400-CD14-0803-080C644769BB}"/>
                </a:ext>
              </a:extLst>
            </p:cNvPr>
            <p:cNvSpPr>
              <a:spLocks noChangeArrowheads="1"/>
            </p:cNvSpPr>
            <p:nvPr/>
          </p:nvSpPr>
          <p:spPr bwMode="auto">
            <a:xfrm>
              <a:off x="3410" y="3525"/>
              <a:ext cx="578"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kumimoji="0" lang="en-US" altLang="zh-CN" sz="2400" i="1">
                  <a:solidFill>
                    <a:srgbClr val="FF0066"/>
                  </a:solidFill>
                </a:rPr>
                <a:t>u</a:t>
              </a:r>
              <a:r>
                <a:rPr kumimoji="0" lang="en-US" altLang="zh-CN" sz="2400" baseline="-25000">
                  <a:solidFill>
                    <a:srgbClr val="FF0066"/>
                  </a:solidFill>
                </a:rPr>
                <a:t>DS </a:t>
              </a:r>
              <a:r>
                <a:rPr kumimoji="0" lang="en-US" altLang="zh-CN" sz="2000">
                  <a:solidFill>
                    <a:srgbClr val="0033CC"/>
                  </a:solidFill>
                </a:rPr>
                <a:t>/V</a:t>
              </a:r>
            </a:p>
          </p:txBody>
        </p:sp>
      </p:grpSp>
      <p:sp>
        <p:nvSpPr>
          <p:cNvPr id="180" name="Freeform 9">
            <a:extLst>
              <a:ext uri="{FF2B5EF4-FFF2-40B4-BE49-F238E27FC236}">
                <a16:creationId xmlns:a16="http://schemas.microsoft.com/office/drawing/2014/main" id="{B8E11C47-475A-B87E-E043-782D03A2A0BA}"/>
              </a:ext>
            </a:extLst>
          </p:cNvPr>
          <p:cNvSpPr>
            <a:spLocks/>
          </p:cNvSpPr>
          <p:nvPr/>
        </p:nvSpPr>
        <p:spPr bwMode="auto">
          <a:xfrm>
            <a:off x="1166669" y="3722257"/>
            <a:ext cx="590550" cy="1889125"/>
          </a:xfrm>
          <a:custGeom>
            <a:avLst/>
            <a:gdLst>
              <a:gd name="T0" fmla="*/ 0 w 372"/>
              <a:gd name="T1" fmla="*/ 2147483647 h 1190"/>
              <a:gd name="T2" fmla="*/ 2147483647 w 372"/>
              <a:gd name="T3" fmla="*/ 2147483647 h 1190"/>
              <a:gd name="T4" fmla="*/ 2147483647 w 372"/>
              <a:gd name="T5" fmla="*/ 2147483647 h 1190"/>
              <a:gd name="T6" fmla="*/ 2147483647 w 372"/>
              <a:gd name="T7" fmla="*/ 0 h 119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72" h="1190">
                <a:moveTo>
                  <a:pt x="0" y="1190"/>
                </a:moveTo>
                <a:cubicBezTo>
                  <a:pt x="26" y="1155"/>
                  <a:pt x="113" y="1061"/>
                  <a:pt x="156" y="979"/>
                </a:cubicBezTo>
                <a:cubicBezTo>
                  <a:pt x="199" y="897"/>
                  <a:pt x="221" y="863"/>
                  <a:pt x="257" y="700"/>
                </a:cubicBezTo>
                <a:cubicBezTo>
                  <a:pt x="293" y="537"/>
                  <a:pt x="348" y="146"/>
                  <a:pt x="372" y="0"/>
                </a:cubicBezTo>
              </a:path>
            </a:pathLst>
          </a:custGeom>
          <a:noFill/>
          <a:ln w="28575" cap="flat" cmpd="sng">
            <a:solidFill>
              <a:srgbClr val="996600"/>
            </a:solidFill>
            <a:prstDash val="dash"/>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82" name="Text Box 11">
            <a:extLst>
              <a:ext uri="{FF2B5EF4-FFF2-40B4-BE49-F238E27FC236}">
                <a16:creationId xmlns:a16="http://schemas.microsoft.com/office/drawing/2014/main" id="{9DB61BCC-2D1D-198E-2783-0F3B109EF45A}"/>
              </a:ext>
            </a:extLst>
          </p:cNvPr>
          <p:cNvSpPr txBox="1">
            <a:spLocks noChangeArrowheads="1"/>
          </p:cNvSpPr>
          <p:nvPr/>
        </p:nvSpPr>
        <p:spPr bwMode="auto">
          <a:xfrm>
            <a:off x="1171432" y="3552394"/>
            <a:ext cx="717550" cy="13700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lnSpc>
                <a:spcPct val="70000"/>
              </a:lnSpc>
            </a:pPr>
            <a:r>
              <a:rPr lang="zh-CN" altLang="en-US" sz="2400">
                <a:solidFill>
                  <a:srgbClr val="FF0066"/>
                </a:solidFill>
              </a:rPr>
              <a:t>可</a:t>
            </a:r>
          </a:p>
          <a:p>
            <a:pPr algn="ctr" eaLnBrk="1" hangingPunct="1">
              <a:lnSpc>
                <a:spcPct val="70000"/>
              </a:lnSpc>
            </a:pPr>
            <a:r>
              <a:rPr lang="zh-CN" altLang="en-US" sz="2400">
                <a:solidFill>
                  <a:srgbClr val="FF0066"/>
                </a:solidFill>
              </a:rPr>
              <a:t>变</a:t>
            </a:r>
          </a:p>
          <a:p>
            <a:pPr algn="ctr" eaLnBrk="1" hangingPunct="1">
              <a:lnSpc>
                <a:spcPct val="70000"/>
              </a:lnSpc>
            </a:pPr>
            <a:r>
              <a:rPr lang="zh-CN" altLang="en-US" sz="2400">
                <a:solidFill>
                  <a:srgbClr val="FF0066"/>
                </a:solidFill>
              </a:rPr>
              <a:t>电</a:t>
            </a:r>
          </a:p>
          <a:p>
            <a:pPr algn="ctr" eaLnBrk="1" hangingPunct="1">
              <a:lnSpc>
                <a:spcPct val="70000"/>
              </a:lnSpc>
            </a:pPr>
            <a:r>
              <a:rPr lang="zh-CN" altLang="en-US" sz="2400">
                <a:solidFill>
                  <a:srgbClr val="FF0066"/>
                </a:solidFill>
              </a:rPr>
              <a:t>阻</a:t>
            </a:r>
          </a:p>
          <a:p>
            <a:pPr algn="ctr" eaLnBrk="1" hangingPunct="1">
              <a:lnSpc>
                <a:spcPct val="70000"/>
              </a:lnSpc>
            </a:pPr>
            <a:r>
              <a:rPr lang="zh-CN" altLang="en-US" sz="2400">
                <a:solidFill>
                  <a:srgbClr val="FF0066"/>
                </a:solidFill>
              </a:rPr>
              <a:t>区</a:t>
            </a:r>
          </a:p>
        </p:txBody>
      </p:sp>
      <p:sp>
        <p:nvSpPr>
          <p:cNvPr id="183" name="Text Box 10">
            <a:extLst>
              <a:ext uri="{FF2B5EF4-FFF2-40B4-BE49-F238E27FC236}">
                <a16:creationId xmlns:a16="http://schemas.microsoft.com/office/drawing/2014/main" id="{9247D55B-9283-3445-F3B2-D92A09A28CA7}"/>
              </a:ext>
            </a:extLst>
          </p:cNvPr>
          <p:cNvSpPr txBox="1">
            <a:spLocks noChangeArrowheads="1"/>
          </p:cNvSpPr>
          <p:nvPr/>
        </p:nvSpPr>
        <p:spPr bwMode="auto">
          <a:xfrm>
            <a:off x="1806432" y="4323919"/>
            <a:ext cx="1103312"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r>
              <a:rPr lang="zh-CN" altLang="en-US" sz="2400">
                <a:solidFill>
                  <a:srgbClr val="996600"/>
                </a:solidFill>
              </a:rPr>
              <a:t>恒流区</a:t>
            </a:r>
          </a:p>
        </p:txBody>
      </p:sp>
      <p:sp>
        <p:nvSpPr>
          <p:cNvPr id="184" name="Text Box 133">
            <a:extLst>
              <a:ext uri="{FF2B5EF4-FFF2-40B4-BE49-F238E27FC236}">
                <a16:creationId xmlns:a16="http://schemas.microsoft.com/office/drawing/2014/main" id="{FE7712F4-77B6-A163-1AEC-752C181B997D}"/>
              </a:ext>
            </a:extLst>
          </p:cNvPr>
          <p:cNvSpPr txBox="1">
            <a:spLocks noChangeArrowheads="1"/>
          </p:cNvSpPr>
          <p:nvPr/>
        </p:nvSpPr>
        <p:spPr bwMode="auto">
          <a:xfrm>
            <a:off x="1715944" y="5922532"/>
            <a:ext cx="14097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zh-CN" altLang="en-US" sz="2400">
                <a:solidFill>
                  <a:srgbClr val="996600"/>
                </a:solidFill>
              </a:rPr>
              <a:t>漏极特性</a:t>
            </a:r>
          </a:p>
        </p:txBody>
      </p:sp>
      <p:sp>
        <p:nvSpPr>
          <p:cNvPr id="189" name="AutoShape 150">
            <a:extLst>
              <a:ext uri="{FF2B5EF4-FFF2-40B4-BE49-F238E27FC236}">
                <a16:creationId xmlns:a16="http://schemas.microsoft.com/office/drawing/2014/main" id="{30240123-AC28-66EA-88E0-AF17481F00EB}"/>
              </a:ext>
            </a:extLst>
          </p:cNvPr>
          <p:cNvSpPr>
            <a:spLocks noChangeArrowheads="1"/>
          </p:cNvSpPr>
          <p:nvPr/>
        </p:nvSpPr>
        <p:spPr bwMode="auto">
          <a:xfrm>
            <a:off x="298307" y="5974919"/>
            <a:ext cx="1228725" cy="457200"/>
          </a:xfrm>
          <a:prstGeom prst="wedgeRoundRectCallout">
            <a:avLst>
              <a:gd name="adj1" fmla="val 39921"/>
              <a:gd name="adj2" fmla="val -139236"/>
              <a:gd name="adj3" fmla="val 16667"/>
            </a:avLst>
          </a:prstGeom>
          <a:solidFill>
            <a:srgbClr val="CCFFFF"/>
          </a:solidFill>
          <a:ln w="9525">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r>
              <a:rPr lang="zh-CN" altLang="en-US" sz="2400">
                <a:solidFill>
                  <a:schemeClr val="accent2"/>
                </a:solidFill>
              </a:rPr>
              <a:t>截止区</a:t>
            </a:r>
          </a:p>
        </p:txBody>
      </p:sp>
      <p:sp>
        <p:nvSpPr>
          <p:cNvPr id="190" name="AutoShape 151">
            <a:extLst>
              <a:ext uri="{FF2B5EF4-FFF2-40B4-BE49-F238E27FC236}">
                <a16:creationId xmlns:a16="http://schemas.microsoft.com/office/drawing/2014/main" id="{82086CC8-7F42-6753-2C9E-C609E67ED8EE}"/>
              </a:ext>
            </a:extLst>
          </p:cNvPr>
          <p:cNvSpPr>
            <a:spLocks noChangeArrowheads="1"/>
          </p:cNvSpPr>
          <p:nvPr/>
        </p:nvSpPr>
        <p:spPr bwMode="auto">
          <a:xfrm>
            <a:off x="1217469" y="5524069"/>
            <a:ext cx="2195513" cy="111125"/>
          </a:xfrm>
          <a:prstGeom prst="roundRect">
            <a:avLst>
              <a:gd name="adj" fmla="val 16667"/>
            </a:avLst>
          </a:prstGeom>
          <a:solidFill>
            <a:srgbClr val="CCFFFF"/>
          </a:solidFill>
          <a:ln w="9525">
            <a:solidFill>
              <a:srgbClr val="9966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mc:AlternateContent xmlns:mc="http://schemas.openxmlformats.org/markup-compatibility/2006" xmlns:a14="http://schemas.microsoft.com/office/drawing/2010/main">
        <mc:Choice Requires="a14">
          <p:sp>
            <p:nvSpPr>
              <p:cNvPr id="3" name="文本框 2">
                <a:extLst>
                  <a:ext uri="{FF2B5EF4-FFF2-40B4-BE49-F238E27FC236}">
                    <a16:creationId xmlns:a16="http://schemas.microsoft.com/office/drawing/2014/main" id="{ECCA20C6-293C-9CF4-7682-C243A67C926D}"/>
                  </a:ext>
                </a:extLst>
              </p:cNvPr>
              <p:cNvSpPr txBox="1"/>
              <p:nvPr/>
            </p:nvSpPr>
            <p:spPr>
              <a:xfrm>
                <a:off x="1147619" y="1819787"/>
                <a:ext cx="2612767" cy="753989"/>
              </a:xfrm>
              <a:prstGeom prst="rect">
                <a:avLst/>
              </a:prstGeom>
              <a:noFill/>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sSub>
                        <m:sSubPr>
                          <m:ctrlPr>
                            <a:rPr kumimoji="1" lang="en-US" altLang="zh-CN" sz="2800" b="0" i="1" smtClean="0">
                              <a:latin typeface="Cambria Math" panose="02040503050406030204" pitchFamily="18" charset="0"/>
                            </a:rPr>
                          </m:ctrlPr>
                        </m:sSubPr>
                        <m:e>
                          <m:r>
                            <a:rPr kumimoji="1" lang="en-US" altLang="zh-CN" sz="2800" b="0" i="1" smtClean="0">
                              <a:latin typeface="Cambria Math" panose="02040503050406030204" pitchFamily="18" charset="0"/>
                            </a:rPr>
                            <m:t>𝑖</m:t>
                          </m:r>
                        </m:e>
                        <m:sub>
                          <m:r>
                            <a:rPr kumimoji="1" lang="en-US" altLang="zh-CN" sz="2800" b="0" i="1" smtClean="0">
                              <a:latin typeface="Cambria Math" panose="02040503050406030204" pitchFamily="18" charset="0"/>
                            </a:rPr>
                            <m:t>𝐷</m:t>
                          </m:r>
                        </m:sub>
                      </m:sSub>
                      <m:r>
                        <a:rPr kumimoji="1" lang="en-US" altLang="zh-CN" sz="2800" b="0" i="1" smtClean="0">
                          <a:latin typeface="Cambria Math" panose="02040503050406030204" pitchFamily="18" charset="0"/>
                        </a:rPr>
                        <m:t>=</m:t>
                      </m:r>
                      <m:r>
                        <a:rPr kumimoji="1" lang="en-US" altLang="zh-CN" sz="2800" b="0" i="1" smtClean="0">
                          <a:latin typeface="Cambria Math" panose="02040503050406030204" pitchFamily="18" charset="0"/>
                        </a:rPr>
                        <m:t>𝑓</m:t>
                      </m:r>
                      <m:d>
                        <m:dPr>
                          <m:ctrlPr>
                            <a:rPr kumimoji="1" lang="en-US" altLang="zh-CN" sz="2800" b="0" i="1" smtClean="0">
                              <a:latin typeface="Cambria Math" panose="02040503050406030204" pitchFamily="18" charset="0"/>
                            </a:rPr>
                          </m:ctrlPr>
                        </m:dPr>
                        <m:e>
                          <m:sSub>
                            <m:sSubPr>
                              <m:ctrlPr>
                                <a:rPr kumimoji="1" lang="en-US" altLang="zh-CN" sz="2800" b="0" i="1" smtClean="0">
                                  <a:latin typeface="Cambria Math" panose="02040503050406030204" pitchFamily="18" charset="0"/>
                                </a:rPr>
                              </m:ctrlPr>
                            </m:sSubPr>
                            <m:e>
                              <m:r>
                                <a:rPr kumimoji="1" lang="en-US" altLang="zh-CN" sz="2800" b="0" i="1" smtClean="0">
                                  <a:latin typeface="Cambria Math" panose="02040503050406030204" pitchFamily="18" charset="0"/>
                                </a:rPr>
                                <m:t>𝑢</m:t>
                              </m:r>
                            </m:e>
                            <m:sub>
                              <m:r>
                                <a:rPr kumimoji="1" lang="en-US" altLang="zh-CN" sz="2800" b="0" i="1" smtClean="0">
                                  <a:latin typeface="Cambria Math" panose="02040503050406030204" pitchFamily="18" charset="0"/>
                                </a:rPr>
                                <m:t>𝐷𝑆</m:t>
                              </m:r>
                            </m:sub>
                          </m:sSub>
                        </m:e>
                      </m:d>
                      <m:sSub>
                        <m:sSubPr>
                          <m:ctrlPr>
                            <a:rPr kumimoji="1" lang="en-US" altLang="zh-CN" sz="2800" b="0" i="1" smtClean="0">
                              <a:latin typeface="Cambria Math" panose="02040503050406030204" pitchFamily="18" charset="0"/>
                            </a:rPr>
                          </m:ctrlPr>
                        </m:sSubPr>
                        <m:e>
                          <m:d>
                            <m:dPr>
                              <m:begChr m:val=""/>
                              <m:endChr m:val="|"/>
                              <m:ctrlPr>
                                <a:rPr kumimoji="1" lang="en-US" altLang="zh-CN" sz="2800" b="0" i="1" smtClean="0">
                                  <a:latin typeface="Cambria Math" panose="02040503050406030204" pitchFamily="18" charset="0"/>
                                </a:rPr>
                              </m:ctrlPr>
                            </m:dPr>
                            <m:e>
                              <m:r>
                                <a:rPr lang="zh-CN" altLang="en-US">
                                  <a:latin typeface="Cambria Math" panose="02040503050406030204" pitchFamily="18" charset="0"/>
                                </a:rPr>
                                <m:t>​</m:t>
                              </m:r>
                            </m:e>
                          </m:d>
                        </m:e>
                        <m:sub>
                          <m:sSub>
                            <m:sSubPr>
                              <m:ctrlPr>
                                <a:rPr kumimoji="1" lang="en-US" altLang="zh-CN" sz="2800" b="0" i="1" smtClean="0">
                                  <a:latin typeface="Cambria Math" panose="02040503050406030204" pitchFamily="18" charset="0"/>
                                </a:rPr>
                              </m:ctrlPr>
                            </m:sSubPr>
                            <m:e>
                              <m:r>
                                <a:rPr kumimoji="1" lang="en-US" altLang="zh-CN" sz="2800" b="0" i="1" smtClean="0">
                                  <a:latin typeface="Cambria Math" panose="02040503050406030204" pitchFamily="18" charset="0"/>
                                </a:rPr>
                                <m:t>𝑢</m:t>
                              </m:r>
                            </m:e>
                            <m:sub>
                              <m:r>
                                <a:rPr kumimoji="1" lang="en-US" altLang="zh-CN" sz="2800" b="0" i="1" smtClean="0">
                                  <a:latin typeface="Cambria Math" panose="02040503050406030204" pitchFamily="18" charset="0"/>
                                </a:rPr>
                                <m:t>𝐺𝑆</m:t>
                              </m:r>
                            </m:sub>
                          </m:sSub>
                        </m:sub>
                      </m:sSub>
                    </m:oMath>
                  </m:oMathPara>
                </a14:m>
                <a:endParaRPr kumimoji="1" lang="zh-CN" altLang="en-US" sz="2800" dirty="0"/>
              </a:p>
            </p:txBody>
          </p:sp>
        </mc:Choice>
        <mc:Fallback xmlns="">
          <p:sp>
            <p:nvSpPr>
              <p:cNvPr id="3" name="文本框 2">
                <a:extLst>
                  <a:ext uri="{FF2B5EF4-FFF2-40B4-BE49-F238E27FC236}">
                    <a16:creationId xmlns:a16="http://schemas.microsoft.com/office/drawing/2014/main" id="{ECCA20C6-293C-9CF4-7682-C243A67C926D}"/>
                  </a:ext>
                </a:extLst>
              </p:cNvPr>
              <p:cNvSpPr txBox="1">
                <a:spLocks noRot="1" noChangeAspect="1" noMove="1" noResize="1" noEditPoints="1" noAdjustHandles="1" noChangeArrowheads="1" noChangeShapeType="1" noTextEdit="1"/>
              </p:cNvSpPr>
              <p:nvPr/>
            </p:nvSpPr>
            <p:spPr>
              <a:xfrm>
                <a:off x="1147619" y="1819787"/>
                <a:ext cx="2612767" cy="753989"/>
              </a:xfrm>
              <a:prstGeom prst="rect">
                <a:avLst/>
              </a:prstGeom>
              <a:blipFill>
                <a:blip r:embed="rId2"/>
                <a:stretch>
                  <a:fillRect l="-2415" t="-185000" r="-19324" b="-253333"/>
                </a:stretch>
              </a:blipFill>
            </p:spPr>
            <p:txBody>
              <a:bodyPr/>
              <a:lstStyle/>
              <a:p>
                <a:r>
                  <a:rPr lang="zh-CN" altLang="en-US">
                    <a:noFill/>
                  </a:rPr>
                  <a:t> </a:t>
                </a:r>
              </a:p>
            </p:txBody>
          </p:sp>
        </mc:Fallback>
      </mc:AlternateContent>
      <mc:AlternateContent xmlns:mc="http://schemas.openxmlformats.org/markup-compatibility/2006" xmlns:a14="http://schemas.microsoft.com/office/drawing/2010/main">
        <mc:Choice Requires="a14">
          <p:sp>
            <p:nvSpPr>
              <p:cNvPr id="191" name="文本框 190">
                <a:extLst>
                  <a:ext uri="{FF2B5EF4-FFF2-40B4-BE49-F238E27FC236}">
                    <a16:creationId xmlns:a16="http://schemas.microsoft.com/office/drawing/2014/main" id="{7A41B499-5FA7-621B-0545-8C2F8362D265}"/>
                  </a:ext>
                </a:extLst>
              </p:cNvPr>
              <p:cNvSpPr txBox="1"/>
              <p:nvPr/>
            </p:nvSpPr>
            <p:spPr>
              <a:xfrm>
                <a:off x="4442264" y="1668587"/>
                <a:ext cx="5060511" cy="1337930"/>
              </a:xfrm>
              <a:prstGeom prst="rect">
                <a:avLst/>
              </a:prstGeom>
              <a:noFill/>
            </p:spPr>
            <p:txBody>
              <a:bodyPr wrap="square" rtlCol="0">
                <a:spAutoFit/>
              </a:bodyPr>
              <a:lstStyle/>
              <a:p>
                <a:pPr marL="285750" indent="-285750">
                  <a:lnSpc>
                    <a:spcPct val="114000"/>
                  </a:lnSpc>
                  <a:spcBef>
                    <a:spcPts val="600"/>
                  </a:spcBef>
                  <a:buFont typeface="Arial" panose="020B0604020202020204" pitchFamily="34" charset="0"/>
                  <a:buChar char="•"/>
                </a:pPr>
                <a:r>
                  <a:rPr kumimoji="1" lang="zh-CN" altLang="en-US" sz="2400" dirty="0">
                    <a:latin typeface="Myriad Pro" panose="020B0503030403020204" pitchFamily="34" charset="0"/>
                    <a:ea typeface="Songti SC" panose="02010600040101010101" pitchFamily="2" charset="-122"/>
                  </a:rPr>
                  <a:t>当</a:t>
                </a:r>
                <a14:m>
                  <m:oMath xmlns:m="http://schemas.openxmlformats.org/officeDocument/2006/math">
                    <m:sSub>
                      <m:sSubPr>
                        <m:ctrlPr>
                          <a:rPr kumimoji="1" lang="en-US" altLang="zh-CN" sz="2400" i="1" dirty="0" smtClean="0">
                            <a:latin typeface="Cambria Math" panose="02040503050406030204" pitchFamily="18" charset="0"/>
                            <a:ea typeface="Songti SC" panose="02010600040101010101" pitchFamily="2" charset="-122"/>
                          </a:rPr>
                        </m:ctrlPr>
                      </m:sSubPr>
                      <m:e>
                        <m:r>
                          <a:rPr kumimoji="1" lang="en-US" altLang="zh-CN" sz="2400" i="1" dirty="0" smtClean="0">
                            <a:latin typeface="Cambria Math" panose="02040503050406030204" pitchFamily="18" charset="0"/>
                            <a:ea typeface="Songti SC" panose="02010600040101010101" pitchFamily="2" charset="-122"/>
                          </a:rPr>
                          <m:t>𝑢</m:t>
                        </m:r>
                      </m:e>
                      <m:sub>
                        <m:r>
                          <a:rPr kumimoji="1" lang="en-US" altLang="zh-CN" sz="2400" i="1" dirty="0" smtClean="0">
                            <a:latin typeface="Cambria Math" panose="02040503050406030204" pitchFamily="18" charset="0"/>
                            <a:ea typeface="Songti SC" panose="02010600040101010101" pitchFamily="2" charset="-122"/>
                          </a:rPr>
                          <m:t>𝐺𝑆</m:t>
                        </m:r>
                      </m:sub>
                    </m:sSub>
                  </m:oMath>
                </a14:m>
                <a:r>
                  <a:rPr kumimoji="1" lang="zh-CN" altLang="en-US" sz="2400" dirty="0">
                    <a:latin typeface="Myriad Pro" panose="020B0503030403020204" pitchFamily="34" charset="0"/>
                    <a:ea typeface="Songti SC" panose="02010600040101010101" pitchFamily="2" charset="-122"/>
                  </a:rPr>
                  <a:t>为</a:t>
                </a:r>
                <a:r>
                  <a:rPr kumimoji="1" lang="en-US" altLang="zh-CN" sz="2400" dirty="0">
                    <a:latin typeface="Myriad Pro" panose="020B0503030403020204" pitchFamily="34" charset="0"/>
                    <a:ea typeface="Songti SC" panose="02010600040101010101" pitchFamily="2" charset="-122"/>
                  </a:rPr>
                  <a:t>0</a:t>
                </a:r>
                <a:r>
                  <a:rPr kumimoji="1" lang="zh-CN" altLang="en-US" sz="2400" dirty="0">
                    <a:latin typeface="Myriad Pro" panose="020B0503030403020204" pitchFamily="34" charset="0"/>
                    <a:ea typeface="Songti SC" panose="02010600040101010101" pitchFamily="2" charset="-122"/>
                  </a:rPr>
                  <a:t>或很小时，漏级</a:t>
                </a:r>
                <a:r>
                  <a:rPr kumimoji="1" lang="en-US" altLang="zh-CN" sz="2400" dirty="0">
                    <a:latin typeface="Myriad Pro" panose="020B0503030403020204" pitchFamily="34" charset="0"/>
                    <a:ea typeface="Songti SC" panose="02010600040101010101" pitchFamily="2" charset="-122"/>
                  </a:rPr>
                  <a:t>D</a:t>
                </a:r>
                <a:r>
                  <a:rPr kumimoji="1" lang="zh-CN" altLang="en-US" sz="2400" dirty="0">
                    <a:latin typeface="Myriad Pro" panose="020B0503030403020204" pitchFamily="34" charset="0"/>
                    <a:ea typeface="Songti SC" panose="02010600040101010101" pitchFamily="2" charset="-122"/>
                  </a:rPr>
                  <a:t>和源级</a:t>
                </a:r>
                <a:r>
                  <a:rPr kumimoji="1" lang="en-US" altLang="zh-CN" sz="2400" dirty="0">
                    <a:latin typeface="Myriad Pro" panose="020B0503030403020204" pitchFamily="34" charset="0"/>
                    <a:ea typeface="Songti SC" panose="02010600040101010101" pitchFamily="2" charset="-122"/>
                  </a:rPr>
                  <a:t>S</a:t>
                </a:r>
                <a:r>
                  <a:rPr kumimoji="1" lang="zh-CN" altLang="en-US" sz="2400" dirty="0">
                    <a:latin typeface="Myriad Pro" panose="020B0503030403020204" pitchFamily="34" charset="0"/>
                    <a:ea typeface="Songti SC" panose="02010600040101010101" pitchFamily="2" charset="-122"/>
                  </a:rPr>
                  <a:t>之间是两个背靠背的</a:t>
                </a:r>
                <a:r>
                  <a:rPr kumimoji="1" lang="en-US" altLang="zh-CN" sz="2400" dirty="0">
                    <a:latin typeface="Myriad Pro" panose="020B0503030403020204" pitchFamily="34" charset="0"/>
                    <a:ea typeface="Songti SC" panose="02010600040101010101" pitchFamily="2" charset="-122"/>
                  </a:rPr>
                  <a:t>PN</a:t>
                </a:r>
                <a:r>
                  <a:rPr kumimoji="1" lang="zh-CN" altLang="en-US" sz="2400" dirty="0">
                    <a:latin typeface="Myriad Pro" panose="020B0503030403020204" pitchFamily="34" charset="0"/>
                    <a:ea typeface="Songti SC" panose="02010600040101010101" pitchFamily="2" charset="-122"/>
                  </a:rPr>
                  <a:t>结，管子处于</a:t>
                </a:r>
                <a:r>
                  <a:rPr kumimoji="1" lang="zh-CN" altLang="en-US" sz="2400" dirty="0">
                    <a:solidFill>
                      <a:srgbClr val="FF0000"/>
                    </a:solidFill>
                    <a:latin typeface="Myriad Pro" panose="020B0503030403020204" pitchFamily="34" charset="0"/>
                    <a:ea typeface="Songti SC" panose="02010600040101010101" pitchFamily="2" charset="-122"/>
                  </a:rPr>
                  <a:t>截止</a:t>
                </a:r>
                <a:r>
                  <a:rPr kumimoji="1" lang="zh-CN" altLang="en-US" sz="2400" dirty="0">
                    <a:latin typeface="Myriad Pro" panose="020B0503030403020204" pitchFamily="34" charset="0"/>
                    <a:ea typeface="Songti SC" panose="02010600040101010101" pitchFamily="2" charset="-122"/>
                  </a:rPr>
                  <a:t>状态</a:t>
                </a:r>
                <a:endParaRPr kumimoji="1" lang="en-US" altLang="zh-CN" sz="2400" dirty="0">
                  <a:latin typeface="Myriad Pro" panose="020B0503030403020204" pitchFamily="34" charset="0"/>
                  <a:ea typeface="Songti SC" panose="02010600040101010101" pitchFamily="2" charset="-122"/>
                </a:endParaRPr>
              </a:p>
            </p:txBody>
          </p:sp>
        </mc:Choice>
        <mc:Fallback xmlns="">
          <p:sp>
            <p:nvSpPr>
              <p:cNvPr id="191" name="文本框 190">
                <a:extLst>
                  <a:ext uri="{FF2B5EF4-FFF2-40B4-BE49-F238E27FC236}">
                    <a16:creationId xmlns:a16="http://schemas.microsoft.com/office/drawing/2014/main" id="{7A41B499-5FA7-621B-0545-8C2F8362D265}"/>
                  </a:ext>
                </a:extLst>
              </p:cNvPr>
              <p:cNvSpPr txBox="1">
                <a:spLocks noRot="1" noChangeAspect="1" noMove="1" noResize="1" noEditPoints="1" noAdjustHandles="1" noChangeArrowheads="1" noChangeShapeType="1" noTextEdit="1"/>
              </p:cNvSpPr>
              <p:nvPr/>
            </p:nvSpPr>
            <p:spPr>
              <a:xfrm>
                <a:off x="4442264" y="1668587"/>
                <a:ext cx="5060511" cy="1337930"/>
              </a:xfrm>
              <a:prstGeom prst="rect">
                <a:avLst/>
              </a:prstGeom>
              <a:blipFill>
                <a:blip r:embed="rId3"/>
                <a:stretch>
                  <a:fillRect l="-1500" t="-943" b="-9434"/>
                </a:stretch>
              </a:blipFill>
            </p:spPr>
            <p:txBody>
              <a:bodyPr/>
              <a:lstStyle/>
              <a:p>
                <a:r>
                  <a:rPr lang="zh-CN" altLang="en-US">
                    <a:noFill/>
                  </a:rPr>
                  <a:t> </a:t>
                </a:r>
              </a:p>
            </p:txBody>
          </p:sp>
        </mc:Fallback>
      </mc:AlternateContent>
      <mc:AlternateContent xmlns:mc="http://schemas.openxmlformats.org/markup-compatibility/2006" xmlns:a14="http://schemas.microsoft.com/office/drawing/2010/main">
        <mc:Choice Requires="a14">
          <p:sp>
            <p:nvSpPr>
              <p:cNvPr id="192" name="文本框 191">
                <a:extLst>
                  <a:ext uri="{FF2B5EF4-FFF2-40B4-BE49-F238E27FC236}">
                    <a16:creationId xmlns:a16="http://schemas.microsoft.com/office/drawing/2014/main" id="{20599422-39DD-6C10-DE93-2809F56390D4}"/>
                  </a:ext>
                </a:extLst>
              </p:cNvPr>
              <p:cNvSpPr txBox="1"/>
              <p:nvPr/>
            </p:nvSpPr>
            <p:spPr>
              <a:xfrm>
                <a:off x="4446444" y="3690242"/>
                <a:ext cx="6849624" cy="2742610"/>
              </a:xfrm>
              <a:prstGeom prst="rect">
                <a:avLst/>
              </a:prstGeom>
              <a:noFill/>
            </p:spPr>
            <p:txBody>
              <a:bodyPr wrap="square" rtlCol="0">
                <a:spAutoFit/>
              </a:bodyPr>
              <a:lstStyle/>
              <a:p>
                <a:pPr marL="285750" indent="-285750">
                  <a:lnSpc>
                    <a:spcPct val="114000"/>
                  </a:lnSpc>
                  <a:spcBef>
                    <a:spcPts val="600"/>
                  </a:spcBef>
                  <a:buFont typeface="Arial" panose="020B0604020202020204" pitchFamily="34" charset="0"/>
                  <a:buChar char="•"/>
                </a:pPr>
                <a:r>
                  <a:rPr kumimoji="1" lang="zh-CN" altLang="en-US" sz="2400" dirty="0">
                    <a:latin typeface="Myriad Pro" panose="020B0503030403020204" pitchFamily="34" charset="0"/>
                    <a:ea typeface="Songti SC" panose="02010600040101010101" pitchFamily="2" charset="-122"/>
                  </a:rPr>
                  <a:t>当</a:t>
                </a:r>
                <a14:m>
                  <m:oMath xmlns:m="http://schemas.openxmlformats.org/officeDocument/2006/math">
                    <m:sSub>
                      <m:sSubPr>
                        <m:ctrlPr>
                          <a:rPr kumimoji="1" lang="en-US" altLang="zh-CN" sz="2400" i="1" dirty="0" smtClean="0">
                            <a:latin typeface="Cambria Math" panose="02040503050406030204" pitchFamily="18" charset="0"/>
                            <a:ea typeface="Songti SC" panose="02010600040101010101" pitchFamily="2" charset="-122"/>
                          </a:rPr>
                        </m:ctrlPr>
                      </m:sSubPr>
                      <m:e>
                        <m:r>
                          <a:rPr kumimoji="1" lang="en-US" altLang="zh-CN" sz="2400" i="1" dirty="0" smtClean="0">
                            <a:latin typeface="Cambria Math" panose="02040503050406030204" pitchFamily="18" charset="0"/>
                            <a:ea typeface="Songti SC" panose="02010600040101010101" pitchFamily="2" charset="-122"/>
                          </a:rPr>
                          <m:t>𝑢</m:t>
                        </m:r>
                      </m:e>
                      <m:sub>
                        <m:r>
                          <a:rPr kumimoji="1" lang="en-US" altLang="zh-CN" sz="2400" i="1" dirty="0" err="1" smtClean="0">
                            <a:latin typeface="Cambria Math" panose="02040503050406030204" pitchFamily="18" charset="0"/>
                            <a:ea typeface="Songti SC" panose="02010600040101010101" pitchFamily="2" charset="-122"/>
                          </a:rPr>
                          <m:t>𝐺𝑆</m:t>
                        </m:r>
                      </m:sub>
                    </m:sSub>
                  </m:oMath>
                </a14:m>
                <a:r>
                  <a:rPr kumimoji="1" lang="zh-CN" altLang="en-US" sz="2400" dirty="0">
                    <a:latin typeface="Myriad Pro" panose="020B0503030403020204" pitchFamily="34" charset="0"/>
                    <a:ea typeface="Songti SC" panose="02010600040101010101" pitchFamily="2" charset="-122"/>
                  </a:rPr>
                  <a:t>大于开启电压</a:t>
                </a:r>
                <a14:m>
                  <m:oMath xmlns:m="http://schemas.openxmlformats.org/officeDocument/2006/math">
                    <m:sSub>
                      <m:sSubPr>
                        <m:ctrlPr>
                          <a:rPr kumimoji="1" lang="en-US" altLang="zh-CN" sz="2400" i="1" dirty="0" smtClean="0">
                            <a:latin typeface="Cambria Math" panose="02040503050406030204" pitchFamily="18" charset="0"/>
                            <a:ea typeface="Songti SC" panose="02010600040101010101" pitchFamily="2" charset="-122"/>
                          </a:rPr>
                        </m:ctrlPr>
                      </m:sSubPr>
                      <m:e>
                        <m:r>
                          <a:rPr kumimoji="1" lang="en-US" altLang="zh-CN" sz="2400" i="1" dirty="0" smtClean="0">
                            <a:latin typeface="Cambria Math" panose="02040503050406030204" pitchFamily="18" charset="0"/>
                            <a:ea typeface="Songti SC" panose="02010600040101010101" pitchFamily="2" charset="-122"/>
                          </a:rPr>
                          <m:t>𝑈</m:t>
                        </m:r>
                      </m:e>
                      <m:sub>
                        <m:r>
                          <a:rPr kumimoji="1" lang="en-US" altLang="zh-CN" sz="2400" i="1" dirty="0" smtClean="0">
                            <a:latin typeface="Cambria Math" panose="02040503050406030204" pitchFamily="18" charset="0"/>
                            <a:ea typeface="Songti SC" panose="02010600040101010101" pitchFamily="2" charset="-122"/>
                          </a:rPr>
                          <m:t>𝑇𝑁</m:t>
                        </m:r>
                      </m:sub>
                    </m:sSub>
                  </m:oMath>
                </a14:m>
                <a:r>
                  <a:rPr kumimoji="1" lang="zh-CN" altLang="en-US" sz="2400" dirty="0">
                    <a:latin typeface="Myriad Pro" panose="020B0503030403020204" pitchFamily="34" charset="0"/>
                    <a:ea typeface="Songti SC" panose="02010600040101010101" pitchFamily="2" charset="-122"/>
                  </a:rPr>
                  <a:t>时，</a:t>
                </a:r>
                <a:r>
                  <a:rPr kumimoji="1" lang="en-US" altLang="zh-CN" sz="2400" dirty="0">
                    <a:latin typeface="Myriad Pro" panose="020B0503030403020204" pitchFamily="34" charset="0"/>
                    <a:ea typeface="Songti SC" panose="02010600040101010101" pitchFamily="2" charset="-122"/>
                  </a:rPr>
                  <a:t>MOS</a:t>
                </a:r>
                <a:r>
                  <a:rPr kumimoji="1" lang="zh-CN" altLang="en-US" sz="2400" dirty="0">
                    <a:latin typeface="Myriad Pro" panose="020B0503030403020204" pitchFamily="34" charset="0"/>
                    <a:ea typeface="Songti SC" panose="02010600040101010101" pitchFamily="2" charset="-122"/>
                  </a:rPr>
                  <a:t>管就</a:t>
                </a:r>
                <a:r>
                  <a:rPr kumimoji="1" lang="zh-CN" altLang="en-US" sz="2400" dirty="0">
                    <a:solidFill>
                      <a:srgbClr val="FF0000"/>
                    </a:solidFill>
                    <a:latin typeface="Myriad Pro" panose="020B0503030403020204" pitchFamily="34" charset="0"/>
                    <a:ea typeface="Songti SC" panose="02010600040101010101" pitchFamily="2" charset="-122"/>
                  </a:rPr>
                  <a:t>导通</a:t>
                </a:r>
                <a:r>
                  <a:rPr kumimoji="1" lang="zh-CN" altLang="en-US" sz="2400" dirty="0">
                    <a:latin typeface="Myriad Pro" panose="020B0503030403020204" pitchFamily="34" charset="0"/>
                    <a:ea typeface="Songti SC" panose="02010600040101010101" pitchFamily="2" charset="-122"/>
                  </a:rPr>
                  <a:t>了</a:t>
                </a:r>
                <a:endParaRPr kumimoji="1" lang="en-US" altLang="zh-CN" sz="2400" dirty="0">
                  <a:latin typeface="Myriad Pro" panose="020B0503030403020204" pitchFamily="34" charset="0"/>
                  <a:ea typeface="Songti SC" panose="02010600040101010101" pitchFamily="2" charset="-122"/>
                </a:endParaRPr>
              </a:p>
              <a:p>
                <a:pPr marL="742950" lvl="1" indent="-285750">
                  <a:lnSpc>
                    <a:spcPct val="114000"/>
                  </a:lnSpc>
                  <a:spcBef>
                    <a:spcPts val="600"/>
                  </a:spcBef>
                  <a:buFont typeface="Arial" panose="020B0604020202020204" pitchFamily="34" charset="0"/>
                  <a:buChar char="•"/>
                </a:pPr>
                <a:r>
                  <a:rPr kumimoji="1" lang="zh-CN" altLang="en-US" sz="2400" dirty="0">
                    <a:latin typeface="Myriad Pro" panose="020B0503030403020204" pitchFamily="34" charset="0"/>
                    <a:ea typeface="KaiTi" panose="02010609060101010101" pitchFamily="49" charset="-122"/>
                  </a:rPr>
                  <a:t>栅极和衬底之间产生的电场已增加到足够强的程度，把</a:t>
                </a:r>
                <a:r>
                  <a:rPr kumimoji="1" lang="en-US" altLang="zh-CN" sz="2400" dirty="0">
                    <a:latin typeface="Myriad Pro" panose="020B0503030403020204" pitchFamily="34" charset="0"/>
                    <a:ea typeface="KaiTi" panose="02010609060101010101" pitchFamily="49" charset="-122"/>
                  </a:rPr>
                  <a:t>P</a:t>
                </a:r>
                <a:r>
                  <a:rPr kumimoji="1" lang="zh-CN" altLang="en-US" sz="2400" dirty="0">
                    <a:latin typeface="Myriad Pro" panose="020B0503030403020204" pitchFamily="34" charset="0"/>
                    <a:ea typeface="KaiTi" panose="02010609060101010101" pitchFamily="49" charset="-122"/>
                  </a:rPr>
                  <a:t>型衬底中的电子吸引到交界面处，形成的</a:t>
                </a:r>
                <a:r>
                  <a:rPr kumimoji="1" lang="en-US" altLang="zh-CN" sz="2400" dirty="0">
                    <a:latin typeface="Myriad Pro" panose="020B0503030403020204" pitchFamily="34" charset="0"/>
                    <a:ea typeface="KaiTi" panose="02010609060101010101" pitchFamily="49" charset="-122"/>
                  </a:rPr>
                  <a:t>N</a:t>
                </a:r>
                <a:r>
                  <a:rPr kumimoji="1" lang="zh-CN" altLang="en-US" sz="2400" dirty="0">
                    <a:latin typeface="Myriad Pro" panose="020B0503030403020204" pitchFamily="34" charset="0"/>
                    <a:ea typeface="KaiTi" panose="02010609060101010101" pitchFamily="49" charset="-122"/>
                  </a:rPr>
                  <a:t>型层</a:t>
                </a:r>
                <a:r>
                  <a:rPr kumimoji="1" lang="en-US" altLang="zh-CN" sz="2400" dirty="0">
                    <a:latin typeface="Myriad Pro" panose="020B0503030403020204" pitchFamily="34" charset="0"/>
                    <a:ea typeface="KaiTi" panose="02010609060101010101" pitchFamily="49" charset="-122"/>
                  </a:rPr>
                  <a:t>-</a:t>
                </a:r>
                <a:r>
                  <a:rPr kumimoji="1" lang="zh-CN" altLang="en-US" sz="2400" dirty="0">
                    <a:latin typeface="Myriad Pro" panose="020B0503030403020204" pitchFamily="34" charset="0"/>
                    <a:ea typeface="KaiTi" panose="02010609060101010101" pitchFamily="49" charset="-122"/>
                  </a:rPr>
                  <a:t>反型层，把两个</a:t>
                </a:r>
                <a:r>
                  <a:rPr kumimoji="1" lang="en-US" altLang="zh-CN" sz="2400" dirty="0">
                    <a:latin typeface="Myriad Pro" panose="020B0503030403020204" pitchFamily="34" charset="0"/>
                    <a:ea typeface="KaiTi" panose="02010609060101010101" pitchFamily="49" charset="-122"/>
                  </a:rPr>
                  <a:t>N+</a:t>
                </a:r>
                <a:r>
                  <a:rPr kumimoji="1" lang="zh-CN" altLang="en-US" sz="2400" dirty="0">
                    <a:latin typeface="Myriad Pro" panose="020B0503030403020204" pitchFamily="34" charset="0"/>
                    <a:ea typeface="KaiTi" panose="02010609060101010101" pitchFamily="49" charset="-122"/>
                  </a:rPr>
                  <a:t>区连接起来，即沟通了漏级和源级</a:t>
                </a:r>
                <a:endParaRPr kumimoji="1" lang="en-US" altLang="zh-CN" sz="2400" dirty="0">
                  <a:latin typeface="Myriad Pro" panose="020B0503030403020204" pitchFamily="34" charset="0"/>
                  <a:ea typeface="KaiTi" panose="02010609060101010101" pitchFamily="49" charset="-122"/>
                </a:endParaRPr>
              </a:p>
              <a:p>
                <a:pPr marL="742950" lvl="1" indent="-285750">
                  <a:lnSpc>
                    <a:spcPct val="114000"/>
                  </a:lnSpc>
                  <a:spcBef>
                    <a:spcPts val="600"/>
                  </a:spcBef>
                  <a:buFont typeface="Arial" panose="020B0604020202020204" pitchFamily="34" charset="0"/>
                  <a:buChar char="•"/>
                </a:pPr>
                <a:r>
                  <a:rPr kumimoji="1" lang="zh-CN" altLang="en-US" sz="2400" dirty="0">
                    <a:latin typeface="Myriad Pro" panose="020B0503030403020204" pitchFamily="34" charset="0"/>
                    <a:ea typeface="KaiTi" panose="02010609060101010101" pitchFamily="49" charset="-122"/>
                  </a:rPr>
                  <a:t>因此称此管为</a:t>
                </a:r>
                <a:r>
                  <a:rPr kumimoji="1" lang="en-US" altLang="zh-CN" sz="2400" dirty="0">
                    <a:latin typeface="Myriad Pro" panose="020B0503030403020204" pitchFamily="34" charset="0"/>
                    <a:ea typeface="KaiTi" panose="02010609060101010101" pitchFamily="49" charset="-122"/>
                  </a:rPr>
                  <a:t>N</a:t>
                </a:r>
                <a:r>
                  <a:rPr kumimoji="1" lang="zh-CN" altLang="en-US" sz="2400" dirty="0">
                    <a:latin typeface="Myriad Pro" panose="020B0503030403020204" pitchFamily="34" charset="0"/>
                    <a:ea typeface="KaiTi" panose="02010609060101010101" pitchFamily="49" charset="-122"/>
                  </a:rPr>
                  <a:t>沟道增强型</a:t>
                </a:r>
                <a:r>
                  <a:rPr kumimoji="1" lang="en-US" altLang="zh-CN" sz="2400" dirty="0">
                    <a:latin typeface="Myriad Pro" panose="020B0503030403020204" pitchFamily="34" charset="0"/>
                    <a:ea typeface="KaiTi" panose="02010609060101010101" pitchFamily="49" charset="-122"/>
                  </a:rPr>
                  <a:t>MOS</a:t>
                </a:r>
                <a:r>
                  <a:rPr kumimoji="1" lang="zh-CN" altLang="en-US" sz="2400" dirty="0">
                    <a:latin typeface="Myriad Pro" panose="020B0503030403020204" pitchFamily="34" charset="0"/>
                    <a:ea typeface="KaiTi" panose="02010609060101010101" pitchFamily="49" charset="-122"/>
                  </a:rPr>
                  <a:t>管</a:t>
                </a:r>
              </a:p>
            </p:txBody>
          </p:sp>
        </mc:Choice>
        <mc:Fallback xmlns="">
          <p:sp>
            <p:nvSpPr>
              <p:cNvPr id="192" name="文本框 191">
                <a:extLst>
                  <a:ext uri="{FF2B5EF4-FFF2-40B4-BE49-F238E27FC236}">
                    <a16:creationId xmlns:a16="http://schemas.microsoft.com/office/drawing/2014/main" id="{20599422-39DD-6C10-DE93-2809F56390D4}"/>
                  </a:ext>
                </a:extLst>
              </p:cNvPr>
              <p:cNvSpPr txBox="1">
                <a:spLocks noRot="1" noChangeAspect="1" noMove="1" noResize="1" noEditPoints="1" noAdjustHandles="1" noChangeArrowheads="1" noChangeShapeType="1" noTextEdit="1"/>
              </p:cNvSpPr>
              <p:nvPr/>
            </p:nvSpPr>
            <p:spPr>
              <a:xfrm>
                <a:off x="4446444" y="3690242"/>
                <a:ext cx="6849624" cy="2742610"/>
              </a:xfrm>
              <a:prstGeom prst="rect">
                <a:avLst/>
              </a:prstGeom>
              <a:blipFill>
                <a:blip r:embed="rId4"/>
                <a:stretch>
                  <a:fillRect l="-1109" t="-461" r="-370" b="-4147"/>
                </a:stretch>
              </a:blipFill>
            </p:spPr>
            <p:txBody>
              <a:bodyPr/>
              <a:lstStyle/>
              <a:p>
                <a:r>
                  <a:rPr lang="zh-CN" altLang="en-US">
                    <a:noFill/>
                  </a:rPr>
                  <a:t> </a:t>
                </a:r>
              </a:p>
            </p:txBody>
          </p:sp>
        </mc:Fallback>
      </mc:AlternateContent>
      <p:sp>
        <p:nvSpPr>
          <p:cNvPr id="6" name="灯片编号占位符 5">
            <a:extLst>
              <a:ext uri="{FF2B5EF4-FFF2-40B4-BE49-F238E27FC236}">
                <a16:creationId xmlns:a16="http://schemas.microsoft.com/office/drawing/2014/main" id="{09B8A4E1-CF13-640A-9201-6F3EC2558FC1}"/>
              </a:ext>
            </a:extLst>
          </p:cNvPr>
          <p:cNvSpPr>
            <a:spLocks noGrp="1"/>
          </p:cNvSpPr>
          <p:nvPr>
            <p:ph type="sldNum" sz="quarter" idx="12"/>
          </p:nvPr>
        </p:nvSpPr>
        <p:spPr/>
        <p:txBody>
          <a:bodyPr/>
          <a:lstStyle/>
          <a:p>
            <a:fld id="{392CBAA0-59E6-204E-8F03-85E5040D48B8}" type="slidenum">
              <a:rPr kumimoji="1" lang="zh-CN" altLang="en-US" smtClean="0"/>
              <a:t>39</a:t>
            </a:fld>
            <a:r>
              <a:rPr kumimoji="1" lang="en-US" altLang="zh-CN"/>
              <a:t>/132</a:t>
            </a:r>
            <a:endParaRPr kumimoji="1" lang="zh-CN" altLang="en-US" dirty="0"/>
          </a:p>
        </p:txBody>
      </p:sp>
    </p:spTree>
    <p:extLst>
      <p:ext uri="{BB962C8B-B14F-4D97-AF65-F5344CB8AC3E}">
        <p14:creationId xmlns:p14="http://schemas.microsoft.com/office/powerpoint/2010/main" val="133900640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1000"/>
                                  </p:stCondLst>
                                  <p:childTnLst>
                                    <p:set>
                                      <p:cBhvr>
                                        <p:cTn id="6" dur="1" fill="hold">
                                          <p:stCondLst>
                                            <p:cond delay="0"/>
                                          </p:stCondLst>
                                        </p:cTn>
                                        <p:tgtEl>
                                          <p:spTgt spid="184"/>
                                        </p:tgtEl>
                                        <p:attrNameLst>
                                          <p:attrName>style.visibility</p:attrName>
                                        </p:attrNameLst>
                                      </p:cBhvr>
                                      <p:to>
                                        <p:strVal val="visible"/>
                                      </p:to>
                                    </p:set>
                                    <p:animEffect transition="in" filter="wipe(left)">
                                      <p:cBhvr>
                                        <p:cTn id="7" dur="500"/>
                                        <p:tgtEl>
                                          <p:spTgt spid="184"/>
                                        </p:tgtEl>
                                      </p:cBhvr>
                                    </p:animEffect>
                                  </p:childTnLst>
                                </p:cTn>
                              </p:par>
                            </p:childTnLst>
                          </p:cTn>
                        </p:par>
                      </p:childTnLst>
                    </p:cTn>
                  </p:par>
                  <p:par>
                    <p:cTn id="8" fill="hold">
                      <p:stCondLst>
                        <p:cond delay="indefinite"/>
                      </p:stCondLst>
                      <p:childTnLst>
                        <p:par>
                          <p:cTn id="9" fill="hold">
                            <p:stCondLst>
                              <p:cond delay="0"/>
                            </p:stCondLst>
                            <p:childTnLst>
                              <p:par>
                                <p:cTn id="10" presetID="17" presetClass="entr" presetSubtype="8" fill="hold" nodeType="clickEffect">
                                  <p:stCondLst>
                                    <p:cond delay="0"/>
                                  </p:stCondLst>
                                  <p:childTnLst>
                                    <p:set>
                                      <p:cBhvr>
                                        <p:cTn id="11" dur="1" fill="hold">
                                          <p:stCondLst>
                                            <p:cond delay="0"/>
                                          </p:stCondLst>
                                        </p:cTn>
                                        <p:tgtEl>
                                          <p:spTgt spid="152"/>
                                        </p:tgtEl>
                                        <p:attrNameLst>
                                          <p:attrName>style.visibility</p:attrName>
                                        </p:attrNameLst>
                                      </p:cBhvr>
                                      <p:to>
                                        <p:strVal val="visible"/>
                                      </p:to>
                                    </p:set>
                                    <p:anim calcmode="lin" valueType="num">
                                      <p:cBhvr>
                                        <p:cTn id="12" dur="500" fill="hold"/>
                                        <p:tgtEl>
                                          <p:spTgt spid="152"/>
                                        </p:tgtEl>
                                        <p:attrNameLst>
                                          <p:attrName>ppt_x</p:attrName>
                                        </p:attrNameLst>
                                      </p:cBhvr>
                                      <p:tavLst>
                                        <p:tav tm="0">
                                          <p:val>
                                            <p:strVal val="#ppt_x-#ppt_w/2"/>
                                          </p:val>
                                        </p:tav>
                                        <p:tav tm="100000">
                                          <p:val>
                                            <p:strVal val="#ppt_x"/>
                                          </p:val>
                                        </p:tav>
                                      </p:tavLst>
                                    </p:anim>
                                    <p:anim calcmode="lin" valueType="num">
                                      <p:cBhvr>
                                        <p:cTn id="13" dur="500" fill="hold"/>
                                        <p:tgtEl>
                                          <p:spTgt spid="152"/>
                                        </p:tgtEl>
                                        <p:attrNameLst>
                                          <p:attrName>ppt_y</p:attrName>
                                        </p:attrNameLst>
                                      </p:cBhvr>
                                      <p:tavLst>
                                        <p:tav tm="0">
                                          <p:val>
                                            <p:strVal val="#ppt_y"/>
                                          </p:val>
                                        </p:tav>
                                        <p:tav tm="100000">
                                          <p:val>
                                            <p:strVal val="#ppt_y"/>
                                          </p:val>
                                        </p:tav>
                                      </p:tavLst>
                                    </p:anim>
                                    <p:anim calcmode="lin" valueType="num">
                                      <p:cBhvr>
                                        <p:cTn id="14" dur="500" fill="hold"/>
                                        <p:tgtEl>
                                          <p:spTgt spid="152"/>
                                        </p:tgtEl>
                                        <p:attrNameLst>
                                          <p:attrName>ppt_w</p:attrName>
                                        </p:attrNameLst>
                                      </p:cBhvr>
                                      <p:tavLst>
                                        <p:tav tm="0">
                                          <p:val>
                                            <p:fltVal val="0"/>
                                          </p:val>
                                        </p:tav>
                                        <p:tav tm="100000">
                                          <p:val>
                                            <p:strVal val="#ppt_w"/>
                                          </p:val>
                                        </p:tav>
                                      </p:tavLst>
                                    </p:anim>
                                    <p:anim calcmode="lin" valueType="num">
                                      <p:cBhvr>
                                        <p:cTn id="15" dur="500" fill="hold"/>
                                        <p:tgtEl>
                                          <p:spTgt spid="152"/>
                                        </p:tgtEl>
                                        <p:attrNameLst>
                                          <p:attrName>ppt_h</p:attrName>
                                        </p:attrNameLst>
                                      </p:cBhvr>
                                      <p:tavLst>
                                        <p:tav tm="0">
                                          <p:val>
                                            <p:strVal val="#ppt_h"/>
                                          </p:val>
                                        </p:tav>
                                        <p:tav tm="100000">
                                          <p:val>
                                            <p:strVal val="#ppt_h"/>
                                          </p:val>
                                        </p:tav>
                                      </p:tavLst>
                                    </p:anim>
                                  </p:childTnLst>
                                </p:cTn>
                              </p:par>
                            </p:childTnLst>
                          </p:cTn>
                        </p:par>
                        <p:par>
                          <p:cTn id="16" fill="hold">
                            <p:stCondLst>
                              <p:cond delay="500"/>
                            </p:stCondLst>
                            <p:childTnLst>
                              <p:par>
                                <p:cTn id="17" presetID="22" presetClass="entr" presetSubtype="8" fill="hold" nodeType="afterEffect">
                                  <p:stCondLst>
                                    <p:cond delay="1000"/>
                                  </p:stCondLst>
                                  <p:childTnLst>
                                    <p:set>
                                      <p:cBhvr>
                                        <p:cTn id="18" dur="1" fill="hold">
                                          <p:stCondLst>
                                            <p:cond delay="0"/>
                                          </p:stCondLst>
                                        </p:cTn>
                                        <p:tgtEl>
                                          <p:spTgt spid="151"/>
                                        </p:tgtEl>
                                        <p:attrNameLst>
                                          <p:attrName>style.visibility</p:attrName>
                                        </p:attrNameLst>
                                      </p:cBhvr>
                                      <p:to>
                                        <p:strVal val="visible"/>
                                      </p:to>
                                    </p:set>
                                    <p:animEffect transition="in" filter="wipe(left)">
                                      <p:cBhvr>
                                        <p:cTn id="19" dur="500"/>
                                        <p:tgtEl>
                                          <p:spTgt spid="151"/>
                                        </p:tgtEl>
                                      </p:cBhvr>
                                    </p:animEffect>
                                  </p:childTnLst>
                                </p:cTn>
                              </p:par>
                            </p:childTnLst>
                          </p:cTn>
                        </p:par>
                        <p:par>
                          <p:cTn id="20" fill="hold">
                            <p:stCondLst>
                              <p:cond delay="2000"/>
                            </p:stCondLst>
                            <p:childTnLst>
                              <p:par>
                                <p:cTn id="21" presetID="9" presetClass="entr" presetSubtype="0" fill="hold" grpId="0" nodeType="afterEffect">
                                  <p:stCondLst>
                                    <p:cond delay="0"/>
                                  </p:stCondLst>
                                  <p:childTnLst>
                                    <p:set>
                                      <p:cBhvr>
                                        <p:cTn id="22" dur="1" fill="hold">
                                          <p:stCondLst>
                                            <p:cond delay="0"/>
                                          </p:stCondLst>
                                        </p:cTn>
                                        <p:tgtEl>
                                          <p:spTgt spid="146"/>
                                        </p:tgtEl>
                                        <p:attrNameLst>
                                          <p:attrName>style.visibility</p:attrName>
                                        </p:attrNameLst>
                                      </p:cBhvr>
                                      <p:to>
                                        <p:strVal val="visible"/>
                                      </p:to>
                                    </p:set>
                                    <p:animEffect transition="in" filter="dissolve">
                                      <p:cBhvr>
                                        <p:cTn id="23" dur="500"/>
                                        <p:tgtEl>
                                          <p:spTgt spid="146"/>
                                        </p:tgtEl>
                                      </p:cBhvr>
                                    </p:animEffect>
                                  </p:childTnLst>
                                </p:cTn>
                              </p:par>
                            </p:childTnLst>
                          </p:cTn>
                        </p:par>
                        <p:par>
                          <p:cTn id="24" fill="hold">
                            <p:stCondLst>
                              <p:cond delay="2500"/>
                            </p:stCondLst>
                            <p:childTnLst>
                              <p:par>
                                <p:cTn id="25" presetID="22" presetClass="entr" presetSubtype="8" fill="hold" nodeType="afterEffect">
                                  <p:stCondLst>
                                    <p:cond delay="1000"/>
                                  </p:stCondLst>
                                  <p:childTnLst>
                                    <p:set>
                                      <p:cBhvr>
                                        <p:cTn id="26" dur="1" fill="hold">
                                          <p:stCondLst>
                                            <p:cond delay="0"/>
                                          </p:stCondLst>
                                        </p:cTn>
                                        <p:tgtEl>
                                          <p:spTgt spid="110"/>
                                        </p:tgtEl>
                                        <p:attrNameLst>
                                          <p:attrName>style.visibility</p:attrName>
                                        </p:attrNameLst>
                                      </p:cBhvr>
                                      <p:to>
                                        <p:strVal val="visible"/>
                                      </p:to>
                                    </p:set>
                                    <p:animEffect transition="in" filter="wipe(left)">
                                      <p:cBhvr>
                                        <p:cTn id="27" dur="500"/>
                                        <p:tgtEl>
                                          <p:spTgt spid="110"/>
                                        </p:tgtEl>
                                      </p:cBhvr>
                                    </p:animEffect>
                                  </p:childTnLst>
                                </p:cTn>
                              </p:par>
                            </p:childTnLst>
                          </p:cTn>
                        </p:par>
                        <p:par>
                          <p:cTn id="28" fill="hold">
                            <p:stCondLst>
                              <p:cond delay="4000"/>
                            </p:stCondLst>
                            <p:childTnLst>
                              <p:par>
                                <p:cTn id="29" presetID="9" presetClass="entr" presetSubtype="0" fill="hold" grpId="0" nodeType="afterEffect">
                                  <p:stCondLst>
                                    <p:cond delay="0"/>
                                  </p:stCondLst>
                                  <p:childTnLst>
                                    <p:set>
                                      <p:cBhvr>
                                        <p:cTn id="30" dur="1" fill="hold">
                                          <p:stCondLst>
                                            <p:cond delay="0"/>
                                          </p:stCondLst>
                                        </p:cTn>
                                        <p:tgtEl>
                                          <p:spTgt spid="148"/>
                                        </p:tgtEl>
                                        <p:attrNameLst>
                                          <p:attrName>style.visibility</p:attrName>
                                        </p:attrNameLst>
                                      </p:cBhvr>
                                      <p:to>
                                        <p:strVal val="visible"/>
                                      </p:to>
                                    </p:set>
                                    <p:animEffect transition="in" filter="dissolve">
                                      <p:cBhvr>
                                        <p:cTn id="31" dur="500"/>
                                        <p:tgtEl>
                                          <p:spTgt spid="148"/>
                                        </p:tgtEl>
                                      </p:cBhvr>
                                    </p:animEffect>
                                  </p:childTnLst>
                                </p:cTn>
                              </p:par>
                            </p:childTnLst>
                          </p:cTn>
                        </p:par>
                        <p:par>
                          <p:cTn id="32" fill="hold">
                            <p:stCondLst>
                              <p:cond delay="4500"/>
                            </p:stCondLst>
                            <p:childTnLst>
                              <p:par>
                                <p:cTn id="33" presetID="22" presetClass="entr" presetSubtype="8" fill="hold" nodeType="afterEffect">
                                  <p:stCondLst>
                                    <p:cond delay="1000"/>
                                  </p:stCondLst>
                                  <p:childTnLst>
                                    <p:set>
                                      <p:cBhvr>
                                        <p:cTn id="34" dur="1" fill="hold">
                                          <p:stCondLst>
                                            <p:cond delay="0"/>
                                          </p:stCondLst>
                                        </p:cTn>
                                        <p:tgtEl>
                                          <p:spTgt spid="109"/>
                                        </p:tgtEl>
                                        <p:attrNameLst>
                                          <p:attrName>style.visibility</p:attrName>
                                        </p:attrNameLst>
                                      </p:cBhvr>
                                      <p:to>
                                        <p:strVal val="visible"/>
                                      </p:to>
                                    </p:set>
                                    <p:animEffect transition="in" filter="wipe(left)">
                                      <p:cBhvr>
                                        <p:cTn id="35" dur="500"/>
                                        <p:tgtEl>
                                          <p:spTgt spid="109"/>
                                        </p:tgtEl>
                                      </p:cBhvr>
                                    </p:animEffect>
                                  </p:childTnLst>
                                </p:cTn>
                              </p:par>
                            </p:childTnLst>
                          </p:cTn>
                        </p:par>
                        <p:par>
                          <p:cTn id="36" fill="hold">
                            <p:stCondLst>
                              <p:cond delay="6000"/>
                            </p:stCondLst>
                            <p:childTnLst>
                              <p:par>
                                <p:cTn id="37" presetID="9" presetClass="entr" presetSubtype="0" fill="hold" grpId="0" nodeType="afterEffect">
                                  <p:stCondLst>
                                    <p:cond delay="0"/>
                                  </p:stCondLst>
                                  <p:childTnLst>
                                    <p:set>
                                      <p:cBhvr>
                                        <p:cTn id="38" dur="1" fill="hold">
                                          <p:stCondLst>
                                            <p:cond delay="0"/>
                                          </p:stCondLst>
                                        </p:cTn>
                                        <p:tgtEl>
                                          <p:spTgt spid="149"/>
                                        </p:tgtEl>
                                        <p:attrNameLst>
                                          <p:attrName>style.visibility</p:attrName>
                                        </p:attrNameLst>
                                      </p:cBhvr>
                                      <p:to>
                                        <p:strVal val="visible"/>
                                      </p:to>
                                    </p:set>
                                    <p:animEffect transition="in" filter="dissolve">
                                      <p:cBhvr>
                                        <p:cTn id="39" dur="500"/>
                                        <p:tgtEl>
                                          <p:spTgt spid="149"/>
                                        </p:tgtEl>
                                      </p:cBhvr>
                                    </p:animEffect>
                                  </p:childTnLst>
                                </p:cTn>
                              </p:par>
                            </p:childTnLst>
                          </p:cTn>
                        </p:par>
                        <p:par>
                          <p:cTn id="40" fill="hold">
                            <p:stCondLst>
                              <p:cond delay="6500"/>
                            </p:stCondLst>
                            <p:childTnLst>
                              <p:par>
                                <p:cTn id="41" presetID="22" presetClass="entr" presetSubtype="8" fill="hold" nodeType="afterEffect">
                                  <p:stCondLst>
                                    <p:cond delay="1000"/>
                                  </p:stCondLst>
                                  <p:childTnLst>
                                    <p:set>
                                      <p:cBhvr>
                                        <p:cTn id="42" dur="1" fill="hold">
                                          <p:stCondLst>
                                            <p:cond delay="0"/>
                                          </p:stCondLst>
                                        </p:cTn>
                                        <p:tgtEl>
                                          <p:spTgt spid="111"/>
                                        </p:tgtEl>
                                        <p:attrNameLst>
                                          <p:attrName>style.visibility</p:attrName>
                                        </p:attrNameLst>
                                      </p:cBhvr>
                                      <p:to>
                                        <p:strVal val="visible"/>
                                      </p:to>
                                    </p:set>
                                    <p:animEffect transition="in" filter="wipe(left)">
                                      <p:cBhvr>
                                        <p:cTn id="43" dur="500"/>
                                        <p:tgtEl>
                                          <p:spTgt spid="111"/>
                                        </p:tgtEl>
                                      </p:cBhvr>
                                    </p:animEffect>
                                  </p:childTnLst>
                                </p:cTn>
                              </p:par>
                            </p:childTnLst>
                          </p:cTn>
                        </p:par>
                        <p:par>
                          <p:cTn id="44" fill="hold">
                            <p:stCondLst>
                              <p:cond delay="8000"/>
                            </p:stCondLst>
                            <p:childTnLst>
                              <p:par>
                                <p:cTn id="45" presetID="9" presetClass="entr" presetSubtype="0" fill="hold" grpId="0" nodeType="afterEffect">
                                  <p:stCondLst>
                                    <p:cond delay="0"/>
                                  </p:stCondLst>
                                  <p:childTnLst>
                                    <p:set>
                                      <p:cBhvr>
                                        <p:cTn id="46" dur="1" fill="hold">
                                          <p:stCondLst>
                                            <p:cond delay="0"/>
                                          </p:stCondLst>
                                        </p:cTn>
                                        <p:tgtEl>
                                          <p:spTgt spid="150"/>
                                        </p:tgtEl>
                                        <p:attrNameLst>
                                          <p:attrName>style.visibility</p:attrName>
                                        </p:attrNameLst>
                                      </p:cBhvr>
                                      <p:to>
                                        <p:strVal val="visible"/>
                                      </p:to>
                                    </p:set>
                                    <p:animEffect transition="in" filter="dissolve">
                                      <p:cBhvr>
                                        <p:cTn id="47" dur="500"/>
                                        <p:tgtEl>
                                          <p:spTgt spid="150"/>
                                        </p:tgtEl>
                                      </p:cBhvr>
                                    </p:animEffect>
                                  </p:childTnLst>
                                </p:cTn>
                              </p:par>
                            </p:childTnLst>
                          </p:cTn>
                        </p:par>
                        <p:par>
                          <p:cTn id="48" fill="hold">
                            <p:stCondLst>
                              <p:cond delay="8500"/>
                            </p:stCondLst>
                            <p:childTnLst>
                              <p:par>
                                <p:cTn id="49" presetID="22" presetClass="entr" presetSubtype="4" fill="hold" nodeType="afterEffect">
                                  <p:stCondLst>
                                    <p:cond delay="1000"/>
                                  </p:stCondLst>
                                  <p:childTnLst>
                                    <p:set>
                                      <p:cBhvr>
                                        <p:cTn id="50" dur="1" fill="hold">
                                          <p:stCondLst>
                                            <p:cond delay="0"/>
                                          </p:stCondLst>
                                        </p:cTn>
                                        <p:tgtEl>
                                          <p:spTgt spid="180"/>
                                        </p:tgtEl>
                                        <p:attrNameLst>
                                          <p:attrName>style.visibility</p:attrName>
                                        </p:attrNameLst>
                                      </p:cBhvr>
                                      <p:to>
                                        <p:strVal val="visible"/>
                                      </p:to>
                                    </p:set>
                                    <p:animEffect transition="in" filter="wipe(down)">
                                      <p:cBhvr>
                                        <p:cTn id="51" dur="500"/>
                                        <p:tgtEl>
                                          <p:spTgt spid="180"/>
                                        </p:tgtEl>
                                      </p:cBhvr>
                                    </p:animEffect>
                                  </p:childTnLst>
                                </p:cTn>
                              </p:par>
                            </p:childTnLst>
                          </p:cTn>
                        </p:par>
                        <p:par>
                          <p:cTn id="52" fill="hold">
                            <p:stCondLst>
                              <p:cond delay="10000"/>
                            </p:stCondLst>
                            <p:childTnLst>
                              <p:par>
                                <p:cTn id="53" presetID="22" presetClass="entr" presetSubtype="1" fill="hold" grpId="0" nodeType="afterEffect">
                                  <p:stCondLst>
                                    <p:cond delay="1000"/>
                                  </p:stCondLst>
                                  <p:childTnLst>
                                    <p:set>
                                      <p:cBhvr>
                                        <p:cTn id="54" dur="1" fill="hold">
                                          <p:stCondLst>
                                            <p:cond delay="0"/>
                                          </p:stCondLst>
                                        </p:cTn>
                                        <p:tgtEl>
                                          <p:spTgt spid="182"/>
                                        </p:tgtEl>
                                        <p:attrNameLst>
                                          <p:attrName>style.visibility</p:attrName>
                                        </p:attrNameLst>
                                      </p:cBhvr>
                                      <p:to>
                                        <p:strVal val="visible"/>
                                      </p:to>
                                    </p:set>
                                    <p:animEffect transition="in" filter="wipe(up)">
                                      <p:cBhvr>
                                        <p:cTn id="55" dur="500"/>
                                        <p:tgtEl>
                                          <p:spTgt spid="182"/>
                                        </p:tgtEl>
                                      </p:cBhvr>
                                    </p:animEffect>
                                  </p:childTnLst>
                                </p:cTn>
                              </p:par>
                            </p:childTnLst>
                          </p:cTn>
                        </p:par>
                        <p:par>
                          <p:cTn id="56" fill="hold">
                            <p:stCondLst>
                              <p:cond delay="11500"/>
                            </p:stCondLst>
                            <p:childTnLst>
                              <p:par>
                                <p:cTn id="57" presetID="22" presetClass="entr" presetSubtype="8" fill="hold" grpId="0" nodeType="afterEffect">
                                  <p:stCondLst>
                                    <p:cond delay="1000"/>
                                  </p:stCondLst>
                                  <p:iterate type="lt">
                                    <p:tmPct val="100000"/>
                                  </p:iterate>
                                  <p:childTnLst>
                                    <p:set>
                                      <p:cBhvr>
                                        <p:cTn id="58" dur="1" fill="hold">
                                          <p:stCondLst>
                                            <p:cond delay="0"/>
                                          </p:stCondLst>
                                        </p:cTn>
                                        <p:tgtEl>
                                          <p:spTgt spid="183"/>
                                        </p:tgtEl>
                                        <p:attrNameLst>
                                          <p:attrName>style.visibility</p:attrName>
                                        </p:attrNameLst>
                                      </p:cBhvr>
                                      <p:to>
                                        <p:strVal val="visible"/>
                                      </p:to>
                                    </p:set>
                                    <p:animEffect transition="in" filter="wipe(left)">
                                      <p:cBhvr>
                                        <p:cTn id="59" dur="75"/>
                                        <p:tgtEl>
                                          <p:spTgt spid="183"/>
                                        </p:tgtEl>
                                      </p:cBhvr>
                                    </p:animEffect>
                                  </p:childTnLst>
                                </p:cTn>
                              </p:par>
                            </p:childTnLst>
                          </p:cTn>
                        </p:par>
                        <p:par>
                          <p:cTn id="60" fill="hold">
                            <p:stCondLst>
                              <p:cond delay="12725"/>
                            </p:stCondLst>
                            <p:childTnLst>
                              <p:par>
                                <p:cTn id="61" presetID="22" presetClass="entr" presetSubtype="8" fill="hold" nodeType="afterEffect">
                                  <p:stCondLst>
                                    <p:cond delay="1000"/>
                                  </p:stCondLst>
                                  <p:childTnLst>
                                    <p:set>
                                      <p:cBhvr>
                                        <p:cTn id="62" dur="1" fill="hold">
                                          <p:stCondLst>
                                            <p:cond delay="0"/>
                                          </p:stCondLst>
                                        </p:cTn>
                                        <p:tgtEl>
                                          <p:spTgt spid="190"/>
                                        </p:tgtEl>
                                        <p:attrNameLst>
                                          <p:attrName>style.visibility</p:attrName>
                                        </p:attrNameLst>
                                      </p:cBhvr>
                                      <p:to>
                                        <p:strVal val="visible"/>
                                      </p:to>
                                    </p:set>
                                    <p:animEffect transition="in" filter="wipe(left)">
                                      <p:cBhvr>
                                        <p:cTn id="63" dur="500"/>
                                        <p:tgtEl>
                                          <p:spTgt spid="190"/>
                                        </p:tgtEl>
                                      </p:cBhvr>
                                    </p:animEffect>
                                  </p:childTnLst>
                                </p:cTn>
                              </p:par>
                            </p:childTnLst>
                          </p:cTn>
                        </p:par>
                        <p:par>
                          <p:cTn id="64" fill="hold">
                            <p:stCondLst>
                              <p:cond delay="14225"/>
                            </p:stCondLst>
                            <p:childTnLst>
                              <p:par>
                                <p:cTn id="65" presetID="3" presetClass="entr" presetSubtype="5" fill="hold" grpId="0" nodeType="afterEffect">
                                  <p:stCondLst>
                                    <p:cond delay="1000"/>
                                  </p:stCondLst>
                                  <p:childTnLst>
                                    <p:set>
                                      <p:cBhvr>
                                        <p:cTn id="66" dur="1" fill="hold">
                                          <p:stCondLst>
                                            <p:cond delay="0"/>
                                          </p:stCondLst>
                                        </p:cTn>
                                        <p:tgtEl>
                                          <p:spTgt spid="189"/>
                                        </p:tgtEl>
                                        <p:attrNameLst>
                                          <p:attrName>style.visibility</p:attrName>
                                        </p:attrNameLst>
                                      </p:cBhvr>
                                      <p:to>
                                        <p:strVal val="visible"/>
                                      </p:to>
                                    </p:set>
                                    <p:animEffect transition="in" filter="blinds(vertical)">
                                      <p:cBhvr>
                                        <p:cTn id="67" dur="500"/>
                                        <p:tgtEl>
                                          <p:spTgt spid="189"/>
                                        </p:tgtEl>
                                      </p:cBhvr>
                                    </p:animEffect>
                                  </p:childTnLst>
                                </p:cTn>
                              </p:par>
                            </p:childTnLst>
                          </p:cTn>
                        </p:par>
                      </p:childTnLst>
                    </p:cTn>
                  </p:par>
                  <p:par>
                    <p:cTn id="68" fill="hold">
                      <p:stCondLst>
                        <p:cond delay="indefinite"/>
                      </p:stCondLst>
                      <p:childTnLst>
                        <p:par>
                          <p:cTn id="69" fill="hold">
                            <p:stCondLst>
                              <p:cond delay="0"/>
                            </p:stCondLst>
                            <p:childTnLst>
                              <p:par>
                                <p:cTn id="70" presetID="2" presetClass="entr" presetSubtype="2" fill="hold" grpId="0" nodeType="clickEffect">
                                  <p:stCondLst>
                                    <p:cond delay="0"/>
                                  </p:stCondLst>
                                  <p:childTnLst>
                                    <p:set>
                                      <p:cBhvr>
                                        <p:cTn id="71" dur="1" fill="hold">
                                          <p:stCondLst>
                                            <p:cond delay="0"/>
                                          </p:stCondLst>
                                        </p:cTn>
                                        <p:tgtEl>
                                          <p:spTgt spid="191"/>
                                        </p:tgtEl>
                                        <p:attrNameLst>
                                          <p:attrName>style.visibility</p:attrName>
                                        </p:attrNameLst>
                                      </p:cBhvr>
                                      <p:to>
                                        <p:strVal val="visible"/>
                                      </p:to>
                                    </p:set>
                                    <p:anim calcmode="lin" valueType="num">
                                      <p:cBhvr additive="base">
                                        <p:cTn id="72" dur="500" fill="hold"/>
                                        <p:tgtEl>
                                          <p:spTgt spid="191"/>
                                        </p:tgtEl>
                                        <p:attrNameLst>
                                          <p:attrName>ppt_x</p:attrName>
                                        </p:attrNameLst>
                                      </p:cBhvr>
                                      <p:tavLst>
                                        <p:tav tm="0">
                                          <p:val>
                                            <p:strVal val="1+#ppt_w/2"/>
                                          </p:val>
                                        </p:tav>
                                        <p:tav tm="100000">
                                          <p:val>
                                            <p:strVal val="#ppt_x"/>
                                          </p:val>
                                        </p:tav>
                                      </p:tavLst>
                                    </p:anim>
                                    <p:anim calcmode="lin" valueType="num">
                                      <p:cBhvr additive="base">
                                        <p:cTn id="73" dur="500" fill="hold"/>
                                        <p:tgtEl>
                                          <p:spTgt spid="191"/>
                                        </p:tgtEl>
                                        <p:attrNameLst>
                                          <p:attrName>ppt_y</p:attrName>
                                        </p:attrNameLst>
                                      </p:cBhvr>
                                      <p:tavLst>
                                        <p:tav tm="0">
                                          <p:val>
                                            <p:strVal val="#ppt_y"/>
                                          </p:val>
                                        </p:tav>
                                        <p:tav tm="100000">
                                          <p:val>
                                            <p:strVal val="#ppt_y"/>
                                          </p:val>
                                        </p:tav>
                                      </p:tavLst>
                                    </p:anim>
                                  </p:childTnLst>
                                </p:cTn>
                              </p:par>
                            </p:childTnLst>
                          </p:cTn>
                        </p:par>
                      </p:childTnLst>
                    </p:cTn>
                  </p:par>
                  <p:par>
                    <p:cTn id="74" fill="hold">
                      <p:stCondLst>
                        <p:cond delay="indefinite"/>
                      </p:stCondLst>
                      <p:childTnLst>
                        <p:par>
                          <p:cTn id="75" fill="hold">
                            <p:stCondLst>
                              <p:cond delay="0"/>
                            </p:stCondLst>
                            <p:childTnLst>
                              <p:par>
                                <p:cTn id="76" presetID="22" presetClass="entr" presetSubtype="8" fill="hold" nodeType="clickEffect">
                                  <p:stCondLst>
                                    <p:cond delay="0"/>
                                  </p:stCondLst>
                                  <p:childTnLst>
                                    <p:set>
                                      <p:cBhvr>
                                        <p:cTn id="77" dur="1" fill="hold">
                                          <p:stCondLst>
                                            <p:cond delay="0"/>
                                          </p:stCondLst>
                                        </p:cTn>
                                        <p:tgtEl>
                                          <p:spTgt spid="192">
                                            <p:txEl>
                                              <p:pRg st="0" end="0"/>
                                            </p:txEl>
                                          </p:spTgt>
                                        </p:tgtEl>
                                        <p:attrNameLst>
                                          <p:attrName>style.visibility</p:attrName>
                                        </p:attrNameLst>
                                      </p:cBhvr>
                                      <p:to>
                                        <p:strVal val="visible"/>
                                      </p:to>
                                    </p:set>
                                    <p:animEffect transition="in" filter="wipe(left)">
                                      <p:cBhvr>
                                        <p:cTn id="78" dur="500"/>
                                        <p:tgtEl>
                                          <p:spTgt spid="192">
                                            <p:txEl>
                                              <p:pRg st="0" end="0"/>
                                            </p:txEl>
                                          </p:spTgt>
                                        </p:tgtEl>
                                      </p:cBhvr>
                                    </p:animEffect>
                                  </p:childTnLst>
                                </p:cTn>
                              </p:par>
                            </p:childTnLst>
                          </p:cTn>
                        </p:par>
                      </p:childTnLst>
                    </p:cTn>
                  </p:par>
                  <p:par>
                    <p:cTn id="79" fill="hold">
                      <p:stCondLst>
                        <p:cond delay="indefinite"/>
                      </p:stCondLst>
                      <p:childTnLst>
                        <p:par>
                          <p:cTn id="80" fill="hold">
                            <p:stCondLst>
                              <p:cond delay="0"/>
                            </p:stCondLst>
                            <p:childTnLst>
                              <p:par>
                                <p:cTn id="81" presetID="22" presetClass="entr" presetSubtype="8" fill="hold" nodeType="clickEffect">
                                  <p:stCondLst>
                                    <p:cond delay="0"/>
                                  </p:stCondLst>
                                  <p:childTnLst>
                                    <p:set>
                                      <p:cBhvr>
                                        <p:cTn id="82" dur="1" fill="hold">
                                          <p:stCondLst>
                                            <p:cond delay="0"/>
                                          </p:stCondLst>
                                        </p:cTn>
                                        <p:tgtEl>
                                          <p:spTgt spid="192">
                                            <p:txEl>
                                              <p:pRg st="1" end="1"/>
                                            </p:txEl>
                                          </p:spTgt>
                                        </p:tgtEl>
                                        <p:attrNameLst>
                                          <p:attrName>style.visibility</p:attrName>
                                        </p:attrNameLst>
                                      </p:cBhvr>
                                      <p:to>
                                        <p:strVal val="visible"/>
                                      </p:to>
                                    </p:set>
                                    <p:animEffect transition="in" filter="wipe(left)">
                                      <p:cBhvr>
                                        <p:cTn id="83" dur="500"/>
                                        <p:tgtEl>
                                          <p:spTgt spid="192">
                                            <p:txEl>
                                              <p:pRg st="1" end="1"/>
                                            </p:txEl>
                                          </p:spTgt>
                                        </p:tgtEl>
                                      </p:cBhvr>
                                    </p:animEffect>
                                  </p:childTnLst>
                                </p:cTn>
                              </p:par>
                            </p:childTnLst>
                          </p:cTn>
                        </p:par>
                      </p:childTnLst>
                    </p:cTn>
                  </p:par>
                  <p:par>
                    <p:cTn id="84" fill="hold">
                      <p:stCondLst>
                        <p:cond delay="indefinite"/>
                      </p:stCondLst>
                      <p:childTnLst>
                        <p:par>
                          <p:cTn id="85" fill="hold">
                            <p:stCondLst>
                              <p:cond delay="0"/>
                            </p:stCondLst>
                            <p:childTnLst>
                              <p:par>
                                <p:cTn id="86" presetID="22" presetClass="entr" presetSubtype="8" fill="hold" nodeType="clickEffect">
                                  <p:stCondLst>
                                    <p:cond delay="0"/>
                                  </p:stCondLst>
                                  <p:childTnLst>
                                    <p:set>
                                      <p:cBhvr>
                                        <p:cTn id="87" dur="1" fill="hold">
                                          <p:stCondLst>
                                            <p:cond delay="0"/>
                                          </p:stCondLst>
                                        </p:cTn>
                                        <p:tgtEl>
                                          <p:spTgt spid="192">
                                            <p:txEl>
                                              <p:pRg st="2" end="2"/>
                                            </p:txEl>
                                          </p:spTgt>
                                        </p:tgtEl>
                                        <p:attrNameLst>
                                          <p:attrName>style.visibility</p:attrName>
                                        </p:attrNameLst>
                                      </p:cBhvr>
                                      <p:to>
                                        <p:strVal val="visible"/>
                                      </p:to>
                                    </p:set>
                                    <p:animEffect transition="in" filter="wipe(left)">
                                      <p:cBhvr>
                                        <p:cTn id="88" dur="500"/>
                                        <p:tgtEl>
                                          <p:spTgt spid="192">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6" grpId="0" autoUpdateAnimBg="0"/>
      <p:bldP spid="148" grpId="0" autoUpdateAnimBg="0"/>
      <p:bldP spid="149" grpId="0" autoUpdateAnimBg="0"/>
      <p:bldP spid="150" grpId="0" autoUpdateAnimBg="0"/>
      <p:bldP spid="182" grpId="0" autoUpdateAnimBg="0"/>
      <p:bldP spid="183" grpId="0" autoUpdateAnimBg="0"/>
      <p:bldP spid="184" grpId="0" autoUpdateAnimBg="0"/>
      <p:bldP spid="189" grpId="0" animBg="1" autoUpdateAnimBg="0"/>
      <p:bldP spid="191" grpId="0"/>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标题 3">
            <a:extLst>
              <a:ext uri="{FF2B5EF4-FFF2-40B4-BE49-F238E27FC236}">
                <a16:creationId xmlns:a16="http://schemas.microsoft.com/office/drawing/2014/main" id="{A3557054-D826-9F4E-A18F-AE9DEA5A0C65}"/>
              </a:ext>
            </a:extLst>
          </p:cNvPr>
          <p:cNvSpPr>
            <a:spLocks noGrp="1"/>
          </p:cNvSpPr>
          <p:nvPr>
            <p:ph type="title"/>
          </p:nvPr>
        </p:nvSpPr>
        <p:spPr/>
        <p:txBody>
          <a:bodyPr>
            <a:normAutofit/>
          </a:bodyPr>
          <a:lstStyle/>
          <a:p>
            <a:r>
              <a:rPr kumimoji="1" lang="zh-CN" altLang="en-US" dirty="0"/>
              <a:t>概述</a:t>
            </a:r>
            <a:r>
              <a:rPr kumimoji="1" lang="en-US" altLang="zh-CN" dirty="0"/>
              <a:t>		3.</a:t>
            </a:r>
            <a:r>
              <a:rPr kumimoji="1" lang="zh-CN" altLang="en-US" dirty="0"/>
              <a:t> 高、低电平与正、负逻辑</a:t>
            </a:r>
          </a:p>
        </p:txBody>
      </p:sp>
      <p:sp>
        <p:nvSpPr>
          <p:cNvPr id="30" name="Text Box 3">
            <a:extLst>
              <a:ext uri="{FF2B5EF4-FFF2-40B4-BE49-F238E27FC236}">
                <a16:creationId xmlns:a16="http://schemas.microsoft.com/office/drawing/2014/main" id="{D8CEE6D9-6004-EA0F-DCA3-BD69A9495446}"/>
              </a:ext>
            </a:extLst>
          </p:cNvPr>
          <p:cNvSpPr txBox="1">
            <a:spLocks noChangeArrowheads="1"/>
          </p:cNvSpPr>
          <p:nvPr/>
        </p:nvSpPr>
        <p:spPr bwMode="auto">
          <a:xfrm>
            <a:off x="7073899" y="5375303"/>
            <a:ext cx="1274763" cy="538162"/>
          </a:xfrm>
          <a:prstGeom prst="rect">
            <a:avLst/>
          </a:prstGeom>
          <a:solidFill>
            <a:srgbClr val="FFFFCC"/>
          </a:solidFill>
          <a:ln w="19050">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zh-CN" altLang="en-US">
                <a:solidFill>
                  <a:srgbClr val="0033CC"/>
                </a:solidFill>
              </a:rPr>
              <a:t>负逻辑</a:t>
            </a:r>
          </a:p>
        </p:txBody>
      </p:sp>
      <p:sp>
        <p:nvSpPr>
          <p:cNvPr id="31" name="Rectangle 4">
            <a:extLst>
              <a:ext uri="{FF2B5EF4-FFF2-40B4-BE49-F238E27FC236}">
                <a16:creationId xmlns:a16="http://schemas.microsoft.com/office/drawing/2014/main" id="{9B1AC460-2D35-44DC-583E-FCCA28AA36DD}"/>
              </a:ext>
            </a:extLst>
          </p:cNvPr>
          <p:cNvSpPr>
            <a:spLocks noChangeArrowheads="1"/>
          </p:cNvSpPr>
          <p:nvPr/>
        </p:nvSpPr>
        <p:spPr bwMode="auto">
          <a:xfrm>
            <a:off x="3251199" y="5375303"/>
            <a:ext cx="1219200" cy="533400"/>
          </a:xfrm>
          <a:prstGeom prst="rect">
            <a:avLst/>
          </a:prstGeom>
          <a:solidFill>
            <a:srgbClr val="FFFFCC"/>
          </a:solidFill>
          <a:ln w="15875">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r>
              <a:rPr lang="zh-CN" altLang="en-US">
                <a:solidFill>
                  <a:srgbClr val="FF0066"/>
                </a:solidFill>
              </a:rPr>
              <a:t>正逻辑</a:t>
            </a:r>
          </a:p>
        </p:txBody>
      </p:sp>
      <p:grpSp>
        <p:nvGrpSpPr>
          <p:cNvPr id="32" name="Group 40">
            <a:extLst>
              <a:ext uri="{FF2B5EF4-FFF2-40B4-BE49-F238E27FC236}">
                <a16:creationId xmlns:a16="http://schemas.microsoft.com/office/drawing/2014/main" id="{C70484CA-ED65-DFC9-F646-43254704AD37}"/>
              </a:ext>
            </a:extLst>
          </p:cNvPr>
          <p:cNvGrpSpPr>
            <a:grpSpLocks/>
          </p:cNvGrpSpPr>
          <p:nvPr/>
        </p:nvGrpSpPr>
        <p:grpSpPr bwMode="auto">
          <a:xfrm>
            <a:off x="2641599" y="2201890"/>
            <a:ext cx="2600325" cy="2846388"/>
            <a:chOff x="768" y="1443"/>
            <a:chExt cx="1638" cy="1793"/>
          </a:xfrm>
        </p:grpSpPr>
        <p:sp>
          <p:nvSpPr>
            <p:cNvPr id="33" name="Rectangle 6">
              <a:extLst>
                <a:ext uri="{FF2B5EF4-FFF2-40B4-BE49-F238E27FC236}">
                  <a16:creationId xmlns:a16="http://schemas.microsoft.com/office/drawing/2014/main" id="{78F8BEDC-8CE4-0632-DB75-CAD9DBE02AEB}"/>
                </a:ext>
              </a:extLst>
            </p:cNvPr>
            <p:cNvSpPr>
              <a:spLocks noChangeArrowheads="1"/>
            </p:cNvSpPr>
            <p:nvPr/>
          </p:nvSpPr>
          <p:spPr bwMode="auto">
            <a:xfrm>
              <a:off x="854" y="2686"/>
              <a:ext cx="545" cy="227"/>
            </a:xfrm>
            <a:prstGeom prst="rect">
              <a:avLst/>
            </a:prstGeom>
            <a:solidFill>
              <a:srgbClr val="CCFF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34" name="Line 7">
              <a:extLst>
                <a:ext uri="{FF2B5EF4-FFF2-40B4-BE49-F238E27FC236}">
                  <a16:creationId xmlns:a16="http://schemas.microsoft.com/office/drawing/2014/main" id="{32052100-FC78-7E64-97FC-CDD316E44DC5}"/>
                </a:ext>
              </a:extLst>
            </p:cNvPr>
            <p:cNvSpPr>
              <a:spLocks noChangeShapeType="1"/>
            </p:cNvSpPr>
            <p:nvPr/>
          </p:nvSpPr>
          <p:spPr bwMode="auto">
            <a:xfrm>
              <a:off x="1380" y="1785"/>
              <a:ext cx="454" cy="0"/>
            </a:xfrm>
            <a:prstGeom prst="line">
              <a:avLst/>
            </a:prstGeom>
            <a:noFill/>
            <a:ln w="381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5" name="Line 8">
              <a:extLst>
                <a:ext uri="{FF2B5EF4-FFF2-40B4-BE49-F238E27FC236}">
                  <a16:creationId xmlns:a16="http://schemas.microsoft.com/office/drawing/2014/main" id="{CB32D4F1-79B8-92CB-98C2-2063A4B8FADA}"/>
                </a:ext>
              </a:extLst>
            </p:cNvPr>
            <p:cNvSpPr>
              <a:spLocks noChangeShapeType="1"/>
            </p:cNvSpPr>
            <p:nvPr/>
          </p:nvSpPr>
          <p:spPr bwMode="auto">
            <a:xfrm flipH="1">
              <a:off x="853" y="2913"/>
              <a:ext cx="537" cy="0"/>
            </a:xfrm>
            <a:prstGeom prst="line">
              <a:avLst/>
            </a:prstGeom>
            <a:noFill/>
            <a:ln w="381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6" name="Line 9">
              <a:extLst>
                <a:ext uri="{FF2B5EF4-FFF2-40B4-BE49-F238E27FC236}">
                  <a16:creationId xmlns:a16="http://schemas.microsoft.com/office/drawing/2014/main" id="{8FB10FFF-E5E5-3F81-F680-A23D14CAD35A}"/>
                </a:ext>
              </a:extLst>
            </p:cNvPr>
            <p:cNvSpPr>
              <a:spLocks noChangeShapeType="1"/>
            </p:cNvSpPr>
            <p:nvPr/>
          </p:nvSpPr>
          <p:spPr bwMode="auto">
            <a:xfrm flipV="1">
              <a:off x="1399" y="2177"/>
              <a:ext cx="439"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7" name="Line 10">
              <a:extLst>
                <a:ext uri="{FF2B5EF4-FFF2-40B4-BE49-F238E27FC236}">
                  <a16:creationId xmlns:a16="http://schemas.microsoft.com/office/drawing/2014/main" id="{D12BD609-B7DA-FA3C-6287-BF615F037233}"/>
                </a:ext>
              </a:extLst>
            </p:cNvPr>
            <p:cNvSpPr>
              <a:spLocks noChangeShapeType="1"/>
            </p:cNvSpPr>
            <p:nvPr/>
          </p:nvSpPr>
          <p:spPr bwMode="auto">
            <a:xfrm flipH="1">
              <a:off x="855" y="2686"/>
              <a:ext cx="545"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8" name="Text Box 11">
              <a:extLst>
                <a:ext uri="{FF2B5EF4-FFF2-40B4-BE49-F238E27FC236}">
                  <a16:creationId xmlns:a16="http://schemas.microsoft.com/office/drawing/2014/main" id="{7D4A8EFC-46F9-2FBE-65E1-F9E2F2836ED5}"/>
                </a:ext>
              </a:extLst>
            </p:cNvPr>
            <p:cNvSpPr txBox="1">
              <a:spLocks noChangeArrowheads="1"/>
            </p:cNvSpPr>
            <p:nvPr/>
          </p:nvSpPr>
          <p:spPr bwMode="auto">
            <a:xfrm>
              <a:off x="1392" y="2787"/>
              <a:ext cx="499"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spcBef>
                  <a:spcPct val="50000"/>
                </a:spcBef>
              </a:pPr>
              <a:r>
                <a:rPr kumimoji="0" lang="en-US" altLang="zh-CN">
                  <a:solidFill>
                    <a:srgbClr val="0033CC"/>
                  </a:solidFill>
                  <a:ea typeface="楷体_GB2312" pitchFamily="49" charset="-122"/>
                </a:rPr>
                <a:t>0V</a:t>
              </a:r>
            </a:p>
          </p:txBody>
        </p:sp>
        <p:sp>
          <p:nvSpPr>
            <p:cNvPr id="39" name="Rectangle 12">
              <a:extLst>
                <a:ext uri="{FF2B5EF4-FFF2-40B4-BE49-F238E27FC236}">
                  <a16:creationId xmlns:a16="http://schemas.microsoft.com/office/drawing/2014/main" id="{2618872C-1C7D-3FB4-B045-8EE8A1B57CD9}"/>
                </a:ext>
              </a:extLst>
            </p:cNvPr>
            <p:cNvSpPr>
              <a:spLocks noChangeArrowheads="1"/>
            </p:cNvSpPr>
            <p:nvPr/>
          </p:nvSpPr>
          <p:spPr bwMode="auto">
            <a:xfrm>
              <a:off x="1403" y="1796"/>
              <a:ext cx="432" cy="372"/>
            </a:xfrm>
            <a:prstGeom prst="rect">
              <a:avLst/>
            </a:prstGeom>
            <a:solidFill>
              <a:srgbClr val="FFFFCC"/>
            </a:solidFill>
            <a:ln>
              <a:noFill/>
            </a:ln>
            <a:effectLst/>
            <a:extLst>
              <a:ext uri="{91240B29-F687-4F45-9708-019B960494DF}">
                <a14:hiddenLine xmlns:a14="http://schemas.microsoft.com/office/drawing/2010/main" w="9525">
                  <a:solidFill>
                    <a:srgbClr val="FFFF99"/>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40" name="Line 13">
              <a:extLst>
                <a:ext uri="{FF2B5EF4-FFF2-40B4-BE49-F238E27FC236}">
                  <a16:creationId xmlns:a16="http://schemas.microsoft.com/office/drawing/2014/main" id="{1A87B4EF-2ED1-347F-5EF2-D626AADE28EE}"/>
                </a:ext>
              </a:extLst>
            </p:cNvPr>
            <p:cNvSpPr>
              <a:spLocks noChangeShapeType="1"/>
            </p:cNvSpPr>
            <p:nvPr/>
          </p:nvSpPr>
          <p:spPr bwMode="auto">
            <a:xfrm>
              <a:off x="1392" y="1779"/>
              <a:ext cx="0" cy="1134"/>
            </a:xfrm>
            <a:prstGeom prst="line">
              <a:avLst/>
            </a:prstGeom>
            <a:noFill/>
            <a:ln w="381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41" name="Text Box 14">
              <a:extLst>
                <a:ext uri="{FF2B5EF4-FFF2-40B4-BE49-F238E27FC236}">
                  <a16:creationId xmlns:a16="http://schemas.microsoft.com/office/drawing/2014/main" id="{4F974486-10F5-B5C5-93E1-C8B45C2CBED3}"/>
                </a:ext>
              </a:extLst>
            </p:cNvPr>
            <p:cNvSpPr txBox="1">
              <a:spLocks noChangeArrowheads="1"/>
            </p:cNvSpPr>
            <p:nvPr/>
          </p:nvSpPr>
          <p:spPr bwMode="auto">
            <a:xfrm>
              <a:off x="1855" y="1626"/>
              <a:ext cx="454" cy="327"/>
            </a:xfrm>
            <a:prstGeom prst="rect">
              <a:avLst/>
            </a:prstGeom>
            <a:noFill/>
            <a:ln>
              <a:noFill/>
            </a:ln>
            <a:effectLst/>
            <a:extLst>
              <a:ext uri="{909E8E84-426E-40DD-AFC4-6F175D3DCCD1}">
                <a14:hiddenFill xmlns:a14="http://schemas.microsoft.com/office/drawing/2010/main">
                  <a:solidFill>
                    <a:srgbClr val="FF3300"/>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spcBef>
                  <a:spcPct val="50000"/>
                </a:spcBef>
              </a:pPr>
              <a:r>
                <a:rPr kumimoji="0" lang="en-US" altLang="zh-CN">
                  <a:solidFill>
                    <a:srgbClr val="FF0066"/>
                  </a:solidFill>
                </a:rPr>
                <a:t>5V</a:t>
              </a:r>
            </a:p>
          </p:txBody>
        </p:sp>
        <p:sp>
          <p:nvSpPr>
            <p:cNvPr id="42" name="Text Box 15">
              <a:extLst>
                <a:ext uri="{FF2B5EF4-FFF2-40B4-BE49-F238E27FC236}">
                  <a16:creationId xmlns:a16="http://schemas.microsoft.com/office/drawing/2014/main" id="{0432E2E3-DAE2-1E75-8F13-16F3DC95C7E9}"/>
                </a:ext>
              </a:extLst>
            </p:cNvPr>
            <p:cNvSpPr txBox="1">
              <a:spLocks noChangeArrowheads="1"/>
            </p:cNvSpPr>
            <p:nvPr/>
          </p:nvSpPr>
          <p:spPr bwMode="auto">
            <a:xfrm>
              <a:off x="1828" y="2019"/>
              <a:ext cx="578"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spcBef>
                  <a:spcPct val="50000"/>
                </a:spcBef>
              </a:pPr>
              <a:r>
                <a:rPr kumimoji="0" lang="en-US" altLang="zh-CN">
                  <a:solidFill>
                    <a:srgbClr val="FF0066"/>
                  </a:solidFill>
                </a:rPr>
                <a:t>2.4V</a:t>
              </a:r>
            </a:p>
          </p:txBody>
        </p:sp>
        <p:sp>
          <p:nvSpPr>
            <p:cNvPr id="43" name="Text Box 16">
              <a:extLst>
                <a:ext uri="{FF2B5EF4-FFF2-40B4-BE49-F238E27FC236}">
                  <a16:creationId xmlns:a16="http://schemas.microsoft.com/office/drawing/2014/main" id="{D9D7BEA3-886B-F32F-B9DE-1FC2DF0141C8}"/>
                </a:ext>
              </a:extLst>
            </p:cNvPr>
            <p:cNvSpPr txBox="1">
              <a:spLocks noChangeArrowheads="1"/>
            </p:cNvSpPr>
            <p:nvPr/>
          </p:nvSpPr>
          <p:spPr bwMode="auto">
            <a:xfrm>
              <a:off x="1392" y="2499"/>
              <a:ext cx="562"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spcBef>
                  <a:spcPct val="50000"/>
                </a:spcBef>
              </a:pPr>
              <a:r>
                <a:rPr kumimoji="0" lang="en-US" altLang="zh-CN">
                  <a:solidFill>
                    <a:srgbClr val="0033CC"/>
                  </a:solidFill>
                  <a:ea typeface="楷体_GB2312" pitchFamily="49" charset="-122"/>
                </a:rPr>
                <a:t>0.8V</a:t>
              </a:r>
            </a:p>
          </p:txBody>
        </p:sp>
        <p:sp>
          <p:nvSpPr>
            <p:cNvPr id="44" name="Rectangle 17">
              <a:extLst>
                <a:ext uri="{FF2B5EF4-FFF2-40B4-BE49-F238E27FC236}">
                  <a16:creationId xmlns:a16="http://schemas.microsoft.com/office/drawing/2014/main" id="{C80791C4-4E79-76BC-A6AE-21D4A677985B}"/>
                </a:ext>
              </a:extLst>
            </p:cNvPr>
            <p:cNvSpPr>
              <a:spLocks noChangeArrowheads="1"/>
            </p:cNvSpPr>
            <p:nvPr/>
          </p:nvSpPr>
          <p:spPr bwMode="auto">
            <a:xfrm>
              <a:off x="768" y="1443"/>
              <a:ext cx="1614" cy="1793"/>
            </a:xfrm>
            <a:prstGeom prst="rect">
              <a:avLst/>
            </a:prstGeom>
            <a:noFill/>
            <a:ln w="38100">
              <a:pattFill prst="sphere">
                <a:fgClr>
                  <a:srgbClr val="996600"/>
                </a:fgClr>
                <a:bgClr>
                  <a:srgbClr val="FFFFFF"/>
                </a:bgClr>
              </a:patt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sp>
        <p:nvSpPr>
          <p:cNvPr id="45" name="Text Box 19">
            <a:extLst>
              <a:ext uri="{FF2B5EF4-FFF2-40B4-BE49-F238E27FC236}">
                <a16:creationId xmlns:a16="http://schemas.microsoft.com/office/drawing/2014/main" id="{63ADF0ED-FFC8-F809-485D-5448FE5E8493}"/>
              </a:ext>
            </a:extLst>
          </p:cNvPr>
          <p:cNvSpPr txBox="1">
            <a:spLocks noChangeArrowheads="1"/>
          </p:cNvSpPr>
          <p:nvPr/>
        </p:nvSpPr>
        <p:spPr bwMode="auto">
          <a:xfrm>
            <a:off x="2446337" y="1038253"/>
            <a:ext cx="7299325" cy="946150"/>
          </a:xfrm>
          <a:prstGeom prst="rect">
            <a:avLst/>
          </a:prstGeom>
          <a:noFill/>
          <a:ln>
            <a:noFill/>
          </a:ln>
          <a:effectLst/>
          <a:extLst>
            <a:ext uri="{909E8E84-426E-40DD-AFC4-6F175D3DCCD1}">
              <a14:hiddenFill xmlns:a14="http://schemas.microsoft.com/office/drawing/2010/main">
                <a:solidFill>
                  <a:srgbClr val="CCFF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dirty="0"/>
              <a:t>        </a:t>
            </a:r>
            <a:r>
              <a:rPr lang="zh-CN" altLang="en-US" dirty="0"/>
              <a:t>高电平和低电平是两个截然不同的可以区别开来的</a:t>
            </a:r>
            <a:r>
              <a:rPr lang="zh-CN" altLang="en-US" dirty="0">
                <a:solidFill>
                  <a:srgbClr val="FF0000"/>
                </a:solidFill>
              </a:rPr>
              <a:t>电压范围</a:t>
            </a:r>
            <a:r>
              <a:rPr lang="zh-CN" altLang="en-US" dirty="0"/>
              <a:t>。</a:t>
            </a:r>
          </a:p>
        </p:txBody>
      </p:sp>
      <p:sp>
        <p:nvSpPr>
          <p:cNvPr id="46" name="Text Box 20">
            <a:extLst>
              <a:ext uri="{FF2B5EF4-FFF2-40B4-BE49-F238E27FC236}">
                <a16:creationId xmlns:a16="http://schemas.microsoft.com/office/drawing/2014/main" id="{B4D7B938-93A2-42A2-9161-F07B997200FF}"/>
              </a:ext>
            </a:extLst>
          </p:cNvPr>
          <p:cNvSpPr txBox="1">
            <a:spLocks noChangeArrowheads="1"/>
          </p:cNvSpPr>
          <p:nvPr/>
        </p:nvSpPr>
        <p:spPr bwMode="auto">
          <a:xfrm>
            <a:off x="2984499" y="4124831"/>
            <a:ext cx="43180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spcBef>
                <a:spcPct val="50000"/>
              </a:spcBef>
            </a:pPr>
            <a:r>
              <a:rPr kumimoji="0" lang="en-US" altLang="zh-CN" dirty="0">
                <a:solidFill>
                  <a:srgbClr val="0033CC"/>
                </a:solidFill>
              </a:rPr>
              <a:t>0</a:t>
            </a:r>
          </a:p>
        </p:txBody>
      </p:sp>
      <p:sp>
        <p:nvSpPr>
          <p:cNvPr id="47" name="Text Box 21">
            <a:extLst>
              <a:ext uri="{FF2B5EF4-FFF2-40B4-BE49-F238E27FC236}">
                <a16:creationId xmlns:a16="http://schemas.microsoft.com/office/drawing/2014/main" id="{E6FD6EC7-6E79-C1FB-641B-30B637F61FE5}"/>
              </a:ext>
            </a:extLst>
          </p:cNvPr>
          <p:cNvSpPr txBox="1">
            <a:spLocks noChangeArrowheads="1"/>
          </p:cNvSpPr>
          <p:nvPr/>
        </p:nvSpPr>
        <p:spPr bwMode="auto">
          <a:xfrm>
            <a:off x="3800474" y="2978517"/>
            <a:ext cx="431800"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spcBef>
                <a:spcPct val="50000"/>
              </a:spcBef>
            </a:pPr>
            <a:r>
              <a:rPr kumimoji="0" lang="en-US" altLang="zh-CN">
                <a:solidFill>
                  <a:srgbClr val="FF0066"/>
                </a:solidFill>
              </a:rPr>
              <a:t>1</a:t>
            </a:r>
          </a:p>
        </p:txBody>
      </p:sp>
      <p:grpSp>
        <p:nvGrpSpPr>
          <p:cNvPr id="48" name="Group 41">
            <a:extLst>
              <a:ext uri="{FF2B5EF4-FFF2-40B4-BE49-F238E27FC236}">
                <a16:creationId xmlns:a16="http://schemas.microsoft.com/office/drawing/2014/main" id="{4791204E-DB06-A12B-BF20-6B8202F0F265}"/>
              </a:ext>
            </a:extLst>
          </p:cNvPr>
          <p:cNvGrpSpPr>
            <a:grpSpLocks/>
          </p:cNvGrpSpPr>
          <p:nvPr/>
        </p:nvGrpSpPr>
        <p:grpSpPr bwMode="auto">
          <a:xfrm>
            <a:off x="6299199" y="2198715"/>
            <a:ext cx="2762250" cy="2846388"/>
            <a:chOff x="3072" y="1441"/>
            <a:chExt cx="1740" cy="1793"/>
          </a:xfrm>
        </p:grpSpPr>
        <p:sp>
          <p:nvSpPr>
            <p:cNvPr id="49" name="Rectangle 23">
              <a:extLst>
                <a:ext uri="{FF2B5EF4-FFF2-40B4-BE49-F238E27FC236}">
                  <a16:creationId xmlns:a16="http://schemas.microsoft.com/office/drawing/2014/main" id="{F8467EBC-7B36-0A2F-1AB6-30C97F353E0E}"/>
                </a:ext>
              </a:extLst>
            </p:cNvPr>
            <p:cNvSpPr>
              <a:spLocks noChangeArrowheads="1"/>
            </p:cNvSpPr>
            <p:nvPr/>
          </p:nvSpPr>
          <p:spPr bwMode="auto">
            <a:xfrm>
              <a:off x="3158" y="2684"/>
              <a:ext cx="545" cy="227"/>
            </a:xfrm>
            <a:prstGeom prst="rect">
              <a:avLst/>
            </a:prstGeom>
            <a:solidFill>
              <a:srgbClr val="CCFF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50" name="Line 24">
              <a:extLst>
                <a:ext uri="{FF2B5EF4-FFF2-40B4-BE49-F238E27FC236}">
                  <a16:creationId xmlns:a16="http://schemas.microsoft.com/office/drawing/2014/main" id="{99CDBE1F-764E-279D-1E03-83387845E58E}"/>
                </a:ext>
              </a:extLst>
            </p:cNvPr>
            <p:cNvSpPr>
              <a:spLocks noChangeShapeType="1"/>
            </p:cNvSpPr>
            <p:nvPr/>
          </p:nvSpPr>
          <p:spPr bwMode="auto">
            <a:xfrm>
              <a:off x="3684" y="1777"/>
              <a:ext cx="454" cy="0"/>
            </a:xfrm>
            <a:prstGeom prst="line">
              <a:avLst/>
            </a:prstGeom>
            <a:noFill/>
            <a:ln w="381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51" name="Line 25">
              <a:extLst>
                <a:ext uri="{FF2B5EF4-FFF2-40B4-BE49-F238E27FC236}">
                  <a16:creationId xmlns:a16="http://schemas.microsoft.com/office/drawing/2014/main" id="{08C5B680-B05C-B4B8-0E69-733F06710B61}"/>
                </a:ext>
              </a:extLst>
            </p:cNvPr>
            <p:cNvSpPr>
              <a:spLocks noChangeShapeType="1"/>
            </p:cNvSpPr>
            <p:nvPr/>
          </p:nvSpPr>
          <p:spPr bwMode="auto">
            <a:xfrm flipH="1">
              <a:off x="3159" y="2913"/>
              <a:ext cx="549" cy="0"/>
            </a:xfrm>
            <a:prstGeom prst="line">
              <a:avLst/>
            </a:prstGeom>
            <a:noFill/>
            <a:ln w="381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52" name="Line 26">
              <a:extLst>
                <a:ext uri="{FF2B5EF4-FFF2-40B4-BE49-F238E27FC236}">
                  <a16:creationId xmlns:a16="http://schemas.microsoft.com/office/drawing/2014/main" id="{DDB50F01-25DD-7BEA-E5BE-90BFE8919387}"/>
                </a:ext>
              </a:extLst>
            </p:cNvPr>
            <p:cNvSpPr>
              <a:spLocks noChangeShapeType="1"/>
            </p:cNvSpPr>
            <p:nvPr/>
          </p:nvSpPr>
          <p:spPr bwMode="auto">
            <a:xfrm>
              <a:off x="3698" y="2175"/>
              <a:ext cx="441" cy="2"/>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53" name="Line 27">
              <a:extLst>
                <a:ext uri="{FF2B5EF4-FFF2-40B4-BE49-F238E27FC236}">
                  <a16:creationId xmlns:a16="http://schemas.microsoft.com/office/drawing/2014/main" id="{91CCD720-765E-8458-0166-D742B50D9F7D}"/>
                </a:ext>
              </a:extLst>
            </p:cNvPr>
            <p:cNvSpPr>
              <a:spLocks noChangeShapeType="1"/>
            </p:cNvSpPr>
            <p:nvPr/>
          </p:nvSpPr>
          <p:spPr bwMode="auto">
            <a:xfrm flipH="1">
              <a:off x="3159" y="2683"/>
              <a:ext cx="545"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54" name="Text Box 28">
              <a:extLst>
                <a:ext uri="{FF2B5EF4-FFF2-40B4-BE49-F238E27FC236}">
                  <a16:creationId xmlns:a16="http://schemas.microsoft.com/office/drawing/2014/main" id="{5832E87E-1224-F668-5DE4-5EF7E8D0CF5F}"/>
                </a:ext>
              </a:extLst>
            </p:cNvPr>
            <p:cNvSpPr txBox="1">
              <a:spLocks noChangeArrowheads="1"/>
            </p:cNvSpPr>
            <p:nvPr/>
          </p:nvSpPr>
          <p:spPr bwMode="auto">
            <a:xfrm>
              <a:off x="3696" y="2785"/>
              <a:ext cx="499"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spcBef>
                  <a:spcPct val="50000"/>
                </a:spcBef>
              </a:pPr>
              <a:r>
                <a:rPr kumimoji="0" lang="en-US" altLang="zh-CN">
                  <a:solidFill>
                    <a:srgbClr val="0033CC"/>
                  </a:solidFill>
                  <a:ea typeface="楷体_GB2312" pitchFamily="49" charset="-122"/>
                </a:rPr>
                <a:t>0V</a:t>
              </a:r>
            </a:p>
          </p:txBody>
        </p:sp>
        <p:sp>
          <p:nvSpPr>
            <p:cNvPr id="55" name="Rectangle 29">
              <a:extLst>
                <a:ext uri="{FF2B5EF4-FFF2-40B4-BE49-F238E27FC236}">
                  <a16:creationId xmlns:a16="http://schemas.microsoft.com/office/drawing/2014/main" id="{ABC25C0D-C024-83BE-C6F7-A448361DF27D}"/>
                </a:ext>
              </a:extLst>
            </p:cNvPr>
            <p:cNvSpPr>
              <a:spLocks noChangeArrowheads="1"/>
            </p:cNvSpPr>
            <p:nvPr/>
          </p:nvSpPr>
          <p:spPr bwMode="auto">
            <a:xfrm>
              <a:off x="3707" y="1788"/>
              <a:ext cx="432" cy="380"/>
            </a:xfrm>
            <a:prstGeom prst="rect">
              <a:avLst/>
            </a:prstGeom>
            <a:solidFill>
              <a:srgbClr val="FFFFCC"/>
            </a:solidFill>
            <a:ln>
              <a:noFill/>
            </a:ln>
            <a:effectLst/>
            <a:extLst>
              <a:ext uri="{91240B29-F687-4F45-9708-019B960494DF}">
                <a14:hiddenLine xmlns:a14="http://schemas.microsoft.com/office/drawing/2010/main" w="9525">
                  <a:solidFill>
                    <a:srgbClr val="FFFF99"/>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56" name="Line 30">
              <a:extLst>
                <a:ext uri="{FF2B5EF4-FFF2-40B4-BE49-F238E27FC236}">
                  <a16:creationId xmlns:a16="http://schemas.microsoft.com/office/drawing/2014/main" id="{F3442285-57DC-5694-66B5-EF5201537152}"/>
                </a:ext>
              </a:extLst>
            </p:cNvPr>
            <p:cNvSpPr>
              <a:spLocks noChangeShapeType="1"/>
            </p:cNvSpPr>
            <p:nvPr/>
          </p:nvSpPr>
          <p:spPr bwMode="auto">
            <a:xfrm>
              <a:off x="3696" y="1777"/>
              <a:ext cx="0" cy="1134"/>
            </a:xfrm>
            <a:prstGeom prst="line">
              <a:avLst/>
            </a:prstGeom>
            <a:noFill/>
            <a:ln w="381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57" name="Text Box 31">
              <a:extLst>
                <a:ext uri="{FF2B5EF4-FFF2-40B4-BE49-F238E27FC236}">
                  <a16:creationId xmlns:a16="http://schemas.microsoft.com/office/drawing/2014/main" id="{1D5306D2-F220-8E30-320F-94B97F21DA03}"/>
                </a:ext>
              </a:extLst>
            </p:cNvPr>
            <p:cNvSpPr txBox="1">
              <a:spLocks noChangeArrowheads="1"/>
            </p:cNvSpPr>
            <p:nvPr/>
          </p:nvSpPr>
          <p:spPr bwMode="auto">
            <a:xfrm>
              <a:off x="4159" y="1624"/>
              <a:ext cx="454" cy="327"/>
            </a:xfrm>
            <a:prstGeom prst="rect">
              <a:avLst/>
            </a:prstGeom>
            <a:noFill/>
            <a:ln>
              <a:noFill/>
            </a:ln>
            <a:effectLst/>
            <a:extLst>
              <a:ext uri="{909E8E84-426E-40DD-AFC4-6F175D3DCCD1}">
                <a14:hiddenFill xmlns:a14="http://schemas.microsoft.com/office/drawing/2010/main">
                  <a:solidFill>
                    <a:srgbClr val="FF3300"/>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spcBef>
                  <a:spcPct val="50000"/>
                </a:spcBef>
              </a:pPr>
              <a:r>
                <a:rPr kumimoji="0" lang="en-US" altLang="zh-CN">
                  <a:solidFill>
                    <a:srgbClr val="FF0066"/>
                  </a:solidFill>
                </a:rPr>
                <a:t>5V</a:t>
              </a:r>
            </a:p>
          </p:txBody>
        </p:sp>
        <p:sp>
          <p:nvSpPr>
            <p:cNvPr id="58" name="Text Box 32">
              <a:extLst>
                <a:ext uri="{FF2B5EF4-FFF2-40B4-BE49-F238E27FC236}">
                  <a16:creationId xmlns:a16="http://schemas.microsoft.com/office/drawing/2014/main" id="{BF11C2B7-0D4A-51C5-3B23-802A666B09C5}"/>
                </a:ext>
              </a:extLst>
            </p:cNvPr>
            <p:cNvSpPr txBox="1">
              <a:spLocks noChangeArrowheads="1"/>
            </p:cNvSpPr>
            <p:nvPr/>
          </p:nvSpPr>
          <p:spPr bwMode="auto">
            <a:xfrm>
              <a:off x="4132" y="2017"/>
              <a:ext cx="680"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spcBef>
                  <a:spcPct val="50000"/>
                </a:spcBef>
              </a:pPr>
              <a:r>
                <a:rPr kumimoji="0" lang="en-US" altLang="zh-CN">
                  <a:solidFill>
                    <a:srgbClr val="FF0066"/>
                  </a:solidFill>
                </a:rPr>
                <a:t>2.4V</a:t>
              </a:r>
            </a:p>
          </p:txBody>
        </p:sp>
        <p:sp>
          <p:nvSpPr>
            <p:cNvPr id="59" name="Text Box 33">
              <a:extLst>
                <a:ext uri="{FF2B5EF4-FFF2-40B4-BE49-F238E27FC236}">
                  <a16:creationId xmlns:a16="http://schemas.microsoft.com/office/drawing/2014/main" id="{3778EA6C-D480-673E-A4E7-467C5B40181E}"/>
                </a:ext>
              </a:extLst>
            </p:cNvPr>
            <p:cNvSpPr txBox="1">
              <a:spLocks noChangeArrowheads="1"/>
            </p:cNvSpPr>
            <p:nvPr/>
          </p:nvSpPr>
          <p:spPr bwMode="auto">
            <a:xfrm>
              <a:off x="3696" y="2497"/>
              <a:ext cx="562"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spcBef>
                  <a:spcPct val="50000"/>
                </a:spcBef>
              </a:pPr>
              <a:r>
                <a:rPr kumimoji="0" lang="en-US" altLang="zh-CN">
                  <a:solidFill>
                    <a:srgbClr val="0033CC"/>
                  </a:solidFill>
                  <a:ea typeface="楷体_GB2312" pitchFamily="49" charset="-122"/>
                </a:rPr>
                <a:t>0.8V</a:t>
              </a:r>
            </a:p>
          </p:txBody>
        </p:sp>
        <p:sp>
          <p:nvSpPr>
            <p:cNvPr id="60" name="Rectangle 34">
              <a:extLst>
                <a:ext uri="{FF2B5EF4-FFF2-40B4-BE49-F238E27FC236}">
                  <a16:creationId xmlns:a16="http://schemas.microsoft.com/office/drawing/2014/main" id="{56D97E1E-E525-3B05-03CE-E2418B2BD338}"/>
                </a:ext>
              </a:extLst>
            </p:cNvPr>
            <p:cNvSpPr>
              <a:spLocks noChangeArrowheads="1"/>
            </p:cNvSpPr>
            <p:nvPr/>
          </p:nvSpPr>
          <p:spPr bwMode="auto">
            <a:xfrm>
              <a:off x="3072" y="1441"/>
              <a:ext cx="1614" cy="1793"/>
            </a:xfrm>
            <a:prstGeom prst="rect">
              <a:avLst/>
            </a:prstGeom>
            <a:noFill/>
            <a:ln w="38100">
              <a:pattFill prst="sphere">
                <a:fgClr>
                  <a:srgbClr val="996600"/>
                </a:fgClr>
                <a:bgClr>
                  <a:srgbClr val="FFFFFF"/>
                </a:bgClr>
              </a:patt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sp>
        <p:nvSpPr>
          <p:cNvPr id="61" name="Text Box 35">
            <a:extLst>
              <a:ext uri="{FF2B5EF4-FFF2-40B4-BE49-F238E27FC236}">
                <a16:creationId xmlns:a16="http://schemas.microsoft.com/office/drawing/2014/main" id="{067A4905-DC0A-2201-B85E-B17C36E83984}"/>
              </a:ext>
            </a:extLst>
          </p:cNvPr>
          <p:cNvSpPr txBox="1">
            <a:spLocks noChangeArrowheads="1"/>
          </p:cNvSpPr>
          <p:nvPr/>
        </p:nvSpPr>
        <p:spPr bwMode="auto">
          <a:xfrm>
            <a:off x="6642099" y="4128006"/>
            <a:ext cx="43180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spcBef>
                <a:spcPct val="50000"/>
              </a:spcBef>
            </a:pPr>
            <a:r>
              <a:rPr kumimoji="0" lang="en-US" altLang="zh-CN">
                <a:solidFill>
                  <a:srgbClr val="FF0066"/>
                </a:solidFill>
              </a:rPr>
              <a:t>1</a:t>
            </a:r>
          </a:p>
        </p:txBody>
      </p:sp>
      <p:sp>
        <p:nvSpPr>
          <p:cNvPr id="62" name="Text Box 36">
            <a:extLst>
              <a:ext uri="{FF2B5EF4-FFF2-40B4-BE49-F238E27FC236}">
                <a16:creationId xmlns:a16="http://schemas.microsoft.com/office/drawing/2014/main" id="{E50EEA83-B34E-DC35-7163-000565AF76DD}"/>
              </a:ext>
            </a:extLst>
          </p:cNvPr>
          <p:cNvSpPr txBox="1">
            <a:spLocks noChangeArrowheads="1"/>
          </p:cNvSpPr>
          <p:nvPr/>
        </p:nvSpPr>
        <p:spPr bwMode="auto">
          <a:xfrm>
            <a:off x="7486649" y="2981692"/>
            <a:ext cx="431800"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spcBef>
                <a:spcPct val="50000"/>
              </a:spcBef>
            </a:pPr>
            <a:r>
              <a:rPr kumimoji="0" lang="en-US" altLang="zh-CN">
                <a:solidFill>
                  <a:srgbClr val="0033CC"/>
                </a:solidFill>
              </a:rPr>
              <a:t>0</a:t>
            </a:r>
          </a:p>
        </p:txBody>
      </p:sp>
      <p:sp>
        <p:nvSpPr>
          <p:cNvPr id="63" name="Text Box 19">
            <a:extLst>
              <a:ext uri="{FF2B5EF4-FFF2-40B4-BE49-F238E27FC236}">
                <a16:creationId xmlns:a16="http://schemas.microsoft.com/office/drawing/2014/main" id="{AFEEE6E5-413C-12C8-5855-00A4595CA8ED}"/>
              </a:ext>
            </a:extLst>
          </p:cNvPr>
          <p:cNvSpPr txBox="1">
            <a:spLocks noChangeArrowheads="1"/>
          </p:cNvSpPr>
          <p:nvPr/>
        </p:nvSpPr>
        <p:spPr bwMode="auto">
          <a:xfrm>
            <a:off x="2776537" y="6206260"/>
            <a:ext cx="6035555" cy="523220"/>
          </a:xfrm>
          <a:prstGeom prst="rect">
            <a:avLst/>
          </a:prstGeom>
          <a:noFill/>
          <a:ln>
            <a:noFill/>
          </a:ln>
          <a:effectLst/>
          <a:extLst>
            <a:ext uri="{909E8E84-426E-40DD-AFC4-6F175D3DCCD1}">
              <a14:hiddenFill xmlns:a14="http://schemas.microsoft.com/office/drawing/2010/main">
                <a:solidFill>
                  <a:srgbClr val="CCFF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zh-CN" altLang="en-US" dirty="0"/>
              <a:t>若无特殊说明，使用的默认为正逻辑</a:t>
            </a:r>
          </a:p>
        </p:txBody>
      </p:sp>
      <p:sp>
        <p:nvSpPr>
          <p:cNvPr id="5" name="灯片编号占位符 4">
            <a:extLst>
              <a:ext uri="{FF2B5EF4-FFF2-40B4-BE49-F238E27FC236}">
                <a16:creationId xmlns:a16="http://schemas.microsoft.com/office/drawing/2014/main" id="{F8C7A1DE-E3F7-3EAF-2D15-E9BAB38576AB}"/>
              </a:ext>
            </a:extLst>
          </p:cNvPr>
          <p:cNvSpPr>
            <a:spLocks noGrp="1"/>
          </p:cNvSpPr>
          <p:nvPr>
            <p:ph type="sldNum" sz="quarter" idx="12"/>
          </p:nvPr>
        </p:nvSpPr>
        <p:spPr/>
        <p:txBody>
          <a:bodyPr/>
          <a:lstStyle/>
          <a:p>
            <a:fld id="{392CBAA0-59E6-204E-8F03-85E5040D48B8}" type="slidenum">
              <a:rPr kumimoji="1" lang="zh-CN" altLang="en-US" smtClean="0"/>
              <a:t>4</a:t>
            </a:fld>
            <a:r>
              <a:rPr kumimoji="1" lang="en-US" altLang="zh-CN"/>
              <a:t>/132</a:t>
            </a:r>
            <a:endParaRPr kumimoji="1" lang="zh-CN" altLang="en-US" dirty="0"/>
          </a:p>
        </p:txBody>
      </p:sp>
    </p:spTree>
    <p:extLst>
      <p:ext uri="{BB962C8B-B14F-4D97-AF65-F5344CB8AC3E}">
        <p14:creationId xmlns:p14="http://schemas.microsoft.com/office/powerpoint/2010/main" val="382335029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 presetClass="entr" presetSubtype="5" fill="hold" grpId="0" nodeType="afterEffect">
                                  <p:stCondLst>
                                    <p:cond delay="2000"/>
                                  </p:stCondLst>
                                  <p:childTnLst>
                                    <p:set>
                                      <p:cBhvr>
                                        <p:cTn id="6" dur="1" fill="hold">
                                          <p:stCondLst>
                                            <p:cond delay="0"/>
                                          </p:stCondLst>
                                        </p:cTn>
                                        <p:tgtEl>
                                          <p:spTgt spid="45"/>
                                        </p:tgtEl>
                                        <p:attrNameLst>
                                          <p:attrName>style.visibility</p:attrName>
                                        </p:attrNameLst>
                                      </p:cBhvr>
                                      <p:to>
                                        <p:strVal val="visible"/>
                                      </p:to>
                                    </p:set>
                                    <p:animEffect transition="in" filter="blinds(vertical)">
                                      <p:cBhvr>
                                        <p:cTn id="7" dur="500"/>
                                        <p:tgtEl>
                                          <p:spTgt spid="45"/>
                                        </p:tgtEl>
                                      </p:cBhvr>
                                    </p:animEffect>
                                  </p:childTnLst>
                                </p:cTn>
                              </p:par>
                            </p:childTnLst>
                          </p:cTn>
                        </p:par>
                      </p:childTnLst>
                    </p:cTn>
                  </p:par>
                  <p:par>
                    <p:cTn id="8" fill="hold">
                      <p:stCondLst>
                        <p:cond delay="indefinite"/>
                      </p:stCondLst>
                      <p:childTnLst>
                        <p:par>
                          <p:cTn id="9" fill="hold">
                            <p:stCondLst>
                              <p:cond delay="0"/>
                            </p:stCondLst>
                            <p:childTnLst>
                              <p:par>
                                <p:cTn id="10" presetID="17" presetClass="entr" presetSubtype="1" fill="hold" nodeType="clickEffect">
                                  <p:stCondLst>
                                    <p:cond delay="0"/>
                                  </p:stCondLst>
                                  <p:childTnLst>
                                    <p:set>
                                      <p:cBhvr>
                                        <p:cTn id="11" dur="1" fill="hold">
                                          <p:stCondLst>
                                            <p:cond delay="0"/>
                                          </p:stCondLst>
                                        </p:cTn>
                                        <p:tgtEl>
                                          <p:spTgt spid="32"/>
                                        </p:tgtEl>
                                        <p:attrNameLst>
                                          <p:attrName>style.visibility</p:attrName>
                                        </p:attrNameLst>
                                      </p:cBhvr>
                                      <p:to>
                                        <p:strVal val="visible"/>
                                      </p:to>
                                    </p:set>
                                    <p:anim calcmode="lin" valueType="num">
                                      <p:cBhvr>
                                        <p:cTn id="12" dur="500" fill="hold"/>
                                        <p:tgtEl>
                                          <p:spTgt spid="32"/>
                                        </p:tgtEl>
                                        <p:attrNameLst>
                                          <p:attrName>ppt_x</p:attrName>
                                        </p:attrNameLst>
                                      </p:cBhvr>
                                      <p:tavLst>
                                        <p:tav tm="0">
                                          <p:val>
                                            <p:strVal val="#ppt_x"/>
                                          </p:val>
                                        </p:tav>
                                        <p:tav tm="100000">
                                          <p:val>
                                            <p:strVal val="#ppt_x"/>
                                          </p:val>
                                        </p:tav>
                                      </p:tavLst>
                                    </p:anim>
                                    <p:anim calcmode="lin" valueType="num">
                                      <p:cBhvr>
                                        <p:cTn id="13" dur="500" fill="hold"/>
                                        <p:tgtEl>
                                          <p:spTgt spid="32"/>
                                        </p:tgtEl>
                                        <p:attrNameLst>
                                          <p:attrName>ppt_y</p:attrName>
                                        </p:attrNameLst>
                                      </p:cBhvr>
                                      <p:tavLst>
                                        <p:tav tm="0">
                                          <p:val>
                                            <p:strVal val="#ppt_y-#ppt_h/2"/>
                                          </p:val>
                                        </p:tav>
                                        <p:tav tm="100000">
                                          <p:val>
                                            <p:strVal val="#ppt_y"/>
                                          </p:val>
                                        </p:tav>
                                      </p:tavLst>
                                    </p:anim>
                                    <p:anim calcmode="lin" valueType="num">
                                      <p:cBhvr>
                                        <p:cTn id="14" dur="500" fill="hold"/>
                                        <p:tgtEl>
                                          <p:spTgt spid="32"/>
                                        </p:tgtEl>
                                        <p:attrNameLst>
                                          <p:attrName>ppt_w</p:attrName>
                                        </p:attrNameLst>
                                      </p:cBhvr>
                                      <p:tavLst>
                                        <p:tav tm="0">
                                          <p:val>
                                            <p:strVal val="#ppt_w"/>
                                          </p:val>
                                        </p:tav>
                                        <p:tav tm="100000">
                                          <p:val>
                                            <p:strVal val="#ppt_w"/>
                                          </p:val>
                                        </p:tav>
                                      </p:tavLst>
                                    </p:anim>
                                    <p:anim calcmode="lin" valueType="num">
                                      <p:cBhvr>
                                        <p:cTn id="15" dur="500" fill="hold"/>
                                        <p:tgtEl>
                                          <p:spTgt spid="32"/>
                                        </p:tgtEl>
                                        <p:attrNameLst>
                                          <p:attrName>ppt_h</p:attrName>
                                        </p:attrNameLst>
                                      </p:cBhvr>
                                      <p:tavLst>
                                        <p:tav tm="0">
                                          <p:val>
                                            <p:fltVal val="0"/>
                                          </p:val>
                                        </p:tav>
                                        <p:tav tm="100000">
                                          <p:val>
                                            <p:strVal val="#ppt_h"/>
                                          </p:val>
                                        </p:tav>
                                      </p:tavLst>
                                    </p:anim>
                                  </p:childTnLst>
                                </p:cTn>
                              </p:par>
                            </p:childTnLst>
                          </p:cTn>
                        </p:par>
                      </p:childTnLst>
                    </p:cTn>
                  </p:par>
                  <p:par>
                    <p:cTn id="16" fill="hold">
                      <p:stCondLst>
                        <p:cond delay="indefinite"/>
                      </p:stCondLst>
                      <p:childTnLst>
                        <p:par>
                          <p:cTn id="17" fill="hold">
                            <p:stCondLst>
                              <p:cond delay="0"/>
                            </p:stCondLst>
                            <p:childTnLst>
                              <p:par>
                                <p:cTn id="18" presetID="17" presetClass="entr" presetSubtype="1" fill="hold" nodeType="clickEffect">
                                  <p:stCondLst>
                                    <p:cond delay="0"/>
                                  </p:stCondLst>
                                  <p:childTnLst>
                                    <p:set>
                                      <p:cBhvr>
                                        <p:cTn id="19" dur="1" fill="hold">
                                          <p:stCondLst>
                                            <p:cond delay="0"/>
                                          </p:stCondLst>
                                        </p:cTn>
                                        <p:tgtEl>
                                          <p:spTgt spid="48"/>
                                        </p:tgtEl>
                                        <p:attrNameLst>
                                          <p:attrName>style.visibility</p:attrName>
                                        </p:attrNameLst>
                                      </p:cBhvr>
                                      <p:to>
                                        <p:strVal val="visible"/>
                                      </p:to>
                                    </p:set>
                                    <p:anim calcmode="lin" valueType="num">
                                      <p:cBhvr>
                                        <p:cTn id="20" dur="500" fill="hold"/>
                                        <p:tgtEl>
                                          <p:spTgt spid="48"/>
                                        </p:tgtEl>
                                        <p:attrNameLst>
                                          <p:attrName>ppt_x</p:attrName>
                                        </p:attrNameLst>
                                      </p:cBhvr>
                                      <p:tavLst>
                                        <p:tav tm="0">
                                          <p:val>
                                            <p:strVal val="#ppt_x"/>
                                          </p:val>
                                        </p:tav>
                                        <p:tav tm="100000">
                                          <p:val>
                                            <p:strVal val="#ppt_x"/>
                                          </p:val>
                                        </p:tav>
                                      </p:tavLst>
                                    </p:anim>
                                    <p:anim calcmode="lin" valueType="num">
                                      <p:cBhvr>
                                        <p:cTn id="21" dur="500" fill="hold"/>
                                        <p:tgtEl>
                                          <p:spTgt spid="48"/>
                                        </p:tgtEl>
                                        <p:attrNameLst>
                                          <p:attrName>ppt_y</p:attrName>
                                        </p:attrNameLst>
                                      </p:cBhvr>
                                      <p:tavLst>
                                        <p:tav tm="0">
                                          <p:val>
                                            <p:strVal val="#ppt_y-#ppt_h/2"/>
                                          </p:val>
                                        </p:tav>
                                        <p:tav tm="100000">
                                          <p:val>
                                            <p:strVal val="#ppt_y"/>
                                          </p:val>
                                        </p:tav>
                                      </p:tavLst>
                                    </p:anim>
                                    <p:anim calcmode="lin" valueType="num">
                                      <p:cBhvr>
                                        <p:cTn id="22" dur="500" fill="hold"/>
                                        <p:tgtEl>
                                          <p:spTgt spid="48"/>
                                        </p:tgtEl>
                                        <p:attrNameLst>
                                          <p:attrName>ppt_w</p:attrName>
                                        </p:attrNameLst>
                                      </p:cBhvr>
                                      <p:tavLst>
                                        <p:tav tm="0">
                                          <p:val>
                                            <p:strVal val="#ppt_w"/>
                                          </p:val>
                                        </p:tav>
                                        <p:tav tm="100000">
                                          <p:val>
                                            <p:strVal val="#ppt_w"/>
                                          </p:val>
                                        </p:tav>
                                      </p:tavLst>
                                    </p:anim>
                                    <p:anim calcmode="lin" valueType="num">
                                      <p:cBhvr>
                                        <p:cTn id="23" dur="500" fill="hold"/>
                                        <p:tgtEl>
                                          <p:spTgt spid="48"/>
                                        </p:tgtEl>
                                        <p:attrNameLst>
                                          <p:attrName>ppt_h</p:attrName>
                                        </p:attrNameLst>
                                      </p:cBhvr>
                                      <p:tavLst>
                                        <p:tav tm="0">
                                          <p:val>
                                            <p:fltVal val="0"/>
                                          </p:val>
                                        </p:tav>
                                        <p:tav tm="100000">
                                          <p:val>
                                            <p:strVal val="#ppt_h"/>
                                          </p:val>
                                        </p:tav>
                                      </p:tavLst>
                                    </p:anim>
                                  </p:childTnLst>
                                </p:cTn>
                              </p:par>
                            </p:childTnLst>
                          </p:cTn>
                        </p:par>
                        <p:par>
                          <p:cTn id="24" fill="hold">
                            <p:stCondLst>
                              <p:cond delay="500"/>
                            </p:stCondLst>
                            <p:childTnLst>
                              <p:par>
                                <p:cTn id="25" presetID="2" presetClass="entr" presetSubtype="8" fill="hold" grpId="0" nodeType="afterEffect">
                                  <p:stCondLst>
                                    <p:cond delay="2000"/>
                                  </p:stCondLst>
                                  <p:childTnLst>
                                    <p:set>
                                      <p:cBhvr>
                                        <p:cTn id="26" dur="1" fill="hold">
                                          <p:stCondLst>
                                            <p:cond delay="0"/>
                                          </p:stCondLst>
                                        </p:cTn>
                                        <p:tgtEl>
                                          <p:spTgt spid="47"/>
                                        </p:tgtEl>
                                        <p:attrNameLst>
                                          <p:attrName>style.visibility</p:attrName>
                                        </p:attrNameLst>
                                      </p:cBhvr>
                                      <p:to>
                                        <p:strVal val="visible"/>
                                      </p:to>
                                    </p:set>
                                    <p:anim calcmode="lin" valueType="num">
                                      <p:cBhvr additive="base">
                                        <p:cTn id="27" dur="500" fill="hold"/>
                                        <p:tgtEl>
                                          <p:spTgt spid="47"/>
                                        </p:tgtEl>
                                        <p:attrNameLst>
                                          <p:attrName>ppt_x</p:attrName>
                                        </p:attrNameLst>
                                      </p:cBhvr>
                                      <p:tavLst>
                                        <p:tav tm="0">
                                          <p:val>
                                            <p:strVal val="0-#ppt_w/2"/>
                                          </p:val>
                                        </p:tav>
                                        <p:tav tm="100000">
                                          <p:val>
                                            <p:strVal val="#ppt_x"/>
                                          </p:val>
                                        </p:tav>
                                      </p:tavLst>
                                    </p:anim>
                                    <p:anim calcmode="lin" valueType="num">
                                      <p:cBhvr additive="base">
                                        <p:cTn id="28" dur="500" fill="hold"/>
                                        <p:tgtEl>
                                          <p:spTgt spid="47"/>
                                        </p:tgtEl>
                                        <p:attrNameLst>
                                          <p:attrName>ppt_y</p:attrName>
                                        </p:attrNameLst>
                                      </p:cBhvr>
                                      <p:tavLst>
                                        <p:tav tm="0">
                                          <p:val>
                                            <p:strVal val="#ppt_y"/>
                                          </p:val>
                                        </p:tav>
                                        <p:tav tm="100000">
                                          <p:val>
                                            <p:strVal val="#ppt_y"/>
                                          </p:val>
                                        </p:tav>
                                      </p:tavLst>
                                    </p:anim>
                                  </p:childTnLst>
                                </p:cTn>
                              </p:par>
                            </p:childTnLst>
                          </p:cTn>
                        </p:par>
                        <p:par>
                          <p:cTn id="29" fill="hold">
                            <p:stCondLst>
                              <p:cond delay="3000"/>
                            </p:stCondLst>
                            <p:childTnLst>
                              <p:par>
                                <p:cTn id="30" presetID="2" presetClass="entr" presetSubtype="8" fill="hold" grpId="0" nodeType="afterEffect">
                                  <p:stCondLst>
                                    <p:cond delay="2000"/>
                                  </p:stCondLst>
                                  <p:childTnLst>
                                    <p:set>
                                      <p:cBhvr>
                                        <p:cTn id="31" dur="1" fill="hold">
                                          <p:stCondLst>
                                            <p:cond delay="0"/>
                                          </p:stCondLst>
                                        </p:cTn>
                                        <p:tgtEl>
                                          <p:spTgt spid="46"/>
                                        </p:tgtEl>
                                        <p:attrNameLst>
                                          <p:attrName>style.visibility</p:attrName>
                                        </p:attrNameLst>
                                      </p:cBhvr>
                                      <p:to>
                                        <p:strVal val="visible"/>
                                      </p:to>
                                    </p:set>
                                    <p:anim calcmode="lin" valueType="num">
                                      <p:cBhvr additive="base">
                                        <p:cTn id="32" dur="500" fill="hold"/>
                                        <p:tgtEl>
                                          <p:spTgt spid="46"/>
                                        </p:tgtEl>
                                        <p:attrNameLst>
                                          <p:attrName>ppt_x</p:attrName>
                                        </p:attrNameLst>
                                      </p:cBhvr>
                                      <p:tavLst>
                                        <p:tav tm="0">
                                          <p:val>
                                            <p:strVal val="0-#ppt_w/2"/>
                                          </p:val>
                                        </p:tav>
                                        <p:tav tm="100000">
                                          <p:val>
                                            <p:strVal val="#ppt_x"/>
                                          </p:val>
                                        </p:tav>
                                      </p:tavLst>
                                    </p:anim>
                                    <p:anim calcmode="lin" valueType="num">
                                      <p:cBhvr additive="base">
                                        <p:cTn id="33" dur="500" fill="hold"/>
                                        <p:tgtEl>
                                          <p:spTgt spid="46"/>
                                        </p:tgtEl>
                                        <p:attrNameLst>
                                          <p:attrName>ppt_y</p:attrName>
                                        </p:attrNameLst>
                                      </p:cBhvr>
                                      <p:tavLst>
                                        <p:tav tm="0">
                                          <p:val>
                                            <p:strVal val="#ppt_y"/>
                                          </p:val>
                                        </p:tav>
                                        <p:tav tm="100000">
                                          <p:val>
                                            <p:strVal val="#ppt_y"/>
                                          </p:val>
                                        </p:tav>
                                      </p:tavLst>
                                    </p:anim>
                                  </p:childTnLst>
                                </p:cTn>
                              </p:par>
                            </p:childTnLst>
                          </p:cTn>
                        </p:par>
                        <p:par>
                          <p:cTn id="34" fill="hold">
                            <p:stCondLst>
                              <p:cond delay="5500"/>
                            </p:stCondLst>
                            <p:childTnLst>
                              <p:par>
                                <p:cTn id="35" presetID="4" presetClass="entr" presetSubtype="32" fill="hold" grpId="0" nodeType="afterEffect">
                                  <p:stCondLst>
                                    <p:cond delay="2000"/>
                                  </p:stCondLst>
                                  <p:childTnLst>
                                    <p:set>
                                      <p:cBhvr>
                                        <p:cTn id="36" dur="1" fill="hold">
                                          <p:stCondLst>
                                            <p:cond delay="0"/>
                                          </p:stCondLst>
                                        </p:cTn>
                                        <p:tgtEl>
                                          <p:spTgt spid="31"/>
                                        </p:tgtEl>
                                        <p:attrNameLst>
                                          <p:attrName>style.visibility</p:attrName>
                                        </p:attrNameLst>
                                      </p:cBhvr>
                                      <p:to>
                                        <p:strVal val="visible"/>
                                      </p:to>
                                    </p:set>
                                    <p:animEffect transition="in" filter="box(out)">
                                      <p:cBhvr>
                                        <p:cTn id="37" dur="500"/>
                                        <p:tgtEl>
                                          <p:spTgt spid="31"/>
                                        </p:tgtEl>
                                      </p:cBhvr>
                                    </p:animEffect>
                                  </p:childTnLst>
                                </p:cTn>
                              </p:par>
                            </p:childTnLst>
                          </p:cTn>
                        </p:par>
                        <p:par>
                          <p:cTn id="38" fill="hold">
                            <p:stCondLst>
                              <p:cond delay="8000"/>
                            </p:stCondLst>
                            <p:childTnLst>
                              <p:par>
                                <p:cTn id="39" presetID="2" presetClass="entr" presetSubtype="2" fill="hold" grpId="0" nodeType="afterEffect">
                                  <p:stCondLst>
                                    <p:cond delay="2000"/>
                                  </p:stCondLst>
                                  <p:childTnLst>
                                    <p:set>
                                      <p:cBhvr>
                                        <p:cTn id="40" dur="1" fill="hold">
                                          <p:stCondLst>
                                            <p:cond delay="0"/>
                                          </p:stCondLst>
                                        </p:cTn>
                                        <p:tgtEl>
                                          <p:spTgt spid="62"/>
                                        </p:tgtEl>
                                        <p:attrNameLst>
                                          <p:attrName>style.visibility</p:attrName>
                                        </p:attrNameLst>
                                      </p:cBhvr>
                                      <p:to>
                                        <p:strVal val="visible"/>
                                      </p:to>
                                    </p:set>
                                    <p:anim calcmode="lin" valueType="num">
                                      <p:cBhvr additive="base">
                                        <p:cTn id="41" dur="500" fill="hold"/>
                                        <p:tgtEl>
                                          <p:spTgt spid="62"/>
                                        </p:tgtEl>
                                        <p:attrNameLst>
                                          <p:attrName>ppt_x</p:attrName>
                                        </p:attrNameLst>
                                      </p:cBhvr>
                                      <p:tavLst>
                                        <p:tav tm="0">
                                          <p:val>
                                            <p:strVal val="1+#ppt_w/2"/>
                                          </p:val>
                                        </p:tav>
                                        <p:tav tm="100000">
                                          <p:val>
                                            <p:strVal val="#ppt_x"/>
                                          </p:val>
                                        </p:tav>
                                      </p:tavLst>
                                    </p:anim>
                                    <p:anim calcmode="lin" valueType="num">
                                      <p:cBhvr additive="base">
                                        <p:cTn id="42" dur="500" fill="hold"/>
                                        <p:tgtEl>
                                          <p:spTgt spid="62"/>
                                        </p:tgtEl>
                                        <p:attrNameLst>
                                          <p:attrName>ppt_y</p:attrName>
                                        </p:attrNameLst>
                                      </p:cBhvr>
                                      <p:tavLst>
                                        <p:tav tm="0">
                                          <p:val>
                                            <p:strVal val="#ppt_y"/>
                                          </p:val>
                                        </p:tav>
                                        <p:tav tm="100000">
                                          <p:val>
                                            <p:strVal val="#ppt_y"/>
                                          </p:val>
                                        </p:tav>
                                      </p:tavLst>
                                    </p:anim>
                                  </p:childTnLst>
                                </p:cTn>
                              </p:par>
                            </p:childTnLst>
                          </p:cTn>
                        </p:par>
                        <p:par>
                          <p:cTn id="43" fill="hold">
                            <p:stCondLst>
                              <p:cond delay="10500"/>
                            </p:stCondLst>
                            <p:childTnLst>
                              <p:par>
                                <p:cTn id="44" presetID="2" presetClass="entr" presetSubtype="2" fill="hold" grpId="0" nodeType="afterEffect">
                                  <p:stCondLst>
                                    <p:cond delay="2000"/>
                                  </p:stCondLst>
                                  <p:childTnLst>
                                    <p:set>
                                      <p:cBhvr>
                                        <p:cTn id="45" dur="1" fill="hold">
                                          <p:stCondLst>
                                            <p:cond delay="0"/>
                                          </p:stCondLst>
                                        </p:cTn>
                                        <p:tgtEl>
                                          <p:spTgt spid="61"/>
                                        </p:tgtEl>
                                        <p:attrNameLst>
                                          <p:attrName>style.visibility</p:attrName>
                                        </p:attrNameLst>
                                      </p:cBhvr>
                                      <p:to>
                                        <p:strVal val="visible"/>
                                      </p:to>
                                    </p:set>
                                    <p:anim calcmode="lin" valueType="num">
                                      <p:cBhvr additive="base">
                                        <p:cTn id="46" dur="500" fill="hold"/>
                                        <p:tgtEl>
                                          <p:spTgt spid="61"/>
                                        </p:tgtEl>
                                        <p:attrNameLst>
                                          <p:attrName>ppt_x</p:attrName>
                                        </p:attrNameLst>
                                      </p:cBhvr>
                                      <p:tavLst>
                                        <p:tav tm="0">
                                          <p:val>
                                            <p:strVal val="1+#ppt_w/2"/>
                                          </p:val>
                                        </p:tav>
                                        <p:tav tm="100000">
                                          <p:val>
                                            <p:strVal val="#ppt_x"/>
                                          </p:val>
                                        </p:tav>
                                      </p:tavLst>
                                    </p:anim>
                                    <p:anim calcmode="lin" valueType="num">
                                      <p:cBhvr additive="base">
                                        <p:cTn id="47" dur="500" fill="hold"/>
                                        <p:tgtEl>
                                          <p:spTgt spid="61"/>
                                        </p:tgtEl>
                                        <p:attrNameLst>
                                          <p:attrName>ppt_y</p:attrName>
                                        </p:attrNameLst>
                                      </p:cBhvr>
                                      <p:tavLst>
                                        <p:tav tm="0">
                                          <p:val>
                                            <p:strVal val="#ppt_y"/>
                                          </p:val>
                                        </p:tav>
                                        <p:tav tm="100000">
                                          <p:val>
                                            <p:strVal val="#ppt_y"/>
                                          </p:val>
                                        </p:tav>
                                      </p:tavLst>
                                    </p:anim>
                                  </p:childTnLst>
                                </p:cTn>
                              </p:par>
                            </p:childTnLst>
                          </p:cTn>
                        </p:par>
                        <p:par>
                          <p:cTn id="48" fill="hold">
                            <p:stCondLst>
                              <p:cond delay="13000"/>
                            </p:stCondLst>
                            <p:childTnLst>
                              <p:par>
                                <p:cTn id="49" presetID="4" presetClass="entr" presetSubtype="32" fill="hold" grpId="0" nodeType="afterEffect">
                                  <p:stCondLst>
                                    <p:cond delay="2000"/>
                                  </p:stCondLst>
                                  <p:childTnLst>
                                    <p:set>
                                      <p:cBhvr>
                                        <p:cTn id="50" dur="1" fill="hold">
                                          <p:stCondLst>
                                            <p:cond delay="0"/>
                                          </p:stCondLst>
                                        </p:cTn>
                                        <p:tgtEl>
                                          <p:spTgt spid="30"/>
                                        </p:tgtEl>
                                        <p:attrNameLst>
                                          <p:attrName>style.visibility</p:attrName>
                                        </p:attrNameLst>
                                      </p:cBhvr>
                                      <p:to>
                                        <p:strVal val="visible"/>
                                      </p:to>
                                    </p:set>
                                    <p:animEffect transition="in" filter="box(out)">
                                      <p:cBhvr>
                                        <p:cTn id="51" dur="500"/>
                                        <p:tgtEl>
                                          <p:spTgt spid="30"/>
                                        </p:tgtEl>
                                      </p:cBhvr>
                                    </p:animEffect>
                                  </p:childTnLst>
                                </p:cTn>
                              </p:par>
                            </p:childTnLst>
                          </p:cTn>
                        </p:par>
                        <p:par>
                          <p:cTn id="52" fill="hold">
                            <p:stCondLst>
                              <p:cond delay="15500"/>
                            </p:stCondLst>
                            <p:childTnLst>
                              <p:par>
                                <p:cTn id="53" presetID="3" presetClass="entr" presetSubtype="5" fill="hold" grpId="0" nodeType="afterEffect">
                                  <p:stCondLst>
                                    <p:cond delay="2000"/>
                                  </p:stCondLst>
                                  <p:childTnLst>
                                    <p:set>
                                      <p:cBhvr>
                                        <p:cTn id="54" dur="1" fill="hold">
                                          <p:stCondLst>
                                            <p:cond delay="0"/>
                                          </p:stCondLst>
                                        </p:cTn>
                                        <p:tgtEl>
                                          <p:spTgt spid="63"/>
                                        </p:tgtEl>
                                        <p:attrNameLst>
                                          <p:attrName>style.visibility</p:attrName>
                                        </p:attrNameLst>
                                      </p:cBhvr>
                                      <p:to>
                                        <p:strVal val="visible"/>
                                      </p:to>
                                    </p:set>
                                    <p:animEffect transition="in" filter="blinds(vertical)">
                                      <p:cBhvr>
                                        <p:cTn id="55" dur="500"/>
                                        <p:tgtEl>
                                          <p:spTgt spid="6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animBg="1" autoUpdateAnimBg="0"/>
      <p:bldP spid="31" grpId="0" animBg="1" autoUpdateAnimBg="0"/>
      <p:bldP spid="45" grpId="0" autoUpdateAnimBg="0"/>
      <p:bldP spid="46" grpId="0" autoUpdateAnimBg="0"/>
      <p:bldP spid="47" grpId="0" autoUpdateAnimBg="0"/>
      <p:bldP spid="61" grpId="0" autoUpdateAnimBg="0"/>
      <p:bldP spid="62" grpId="0" autoUpdateAnimBg="0"/>
      <p:bldP spid="63" grpId="0" autoUpdateAnimBg="0"/>
    </p:bld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标题 3">
            <a:extLst>
              <a:ext uri="{FF2B5EF4-FFF2-40B4-BE49-F238E27FC236}">
                <a16:creationId xmlns:a16="http://schemas.microsoft.com/office/drawing/2014/main" id="{A3557054-D826-9F4E-A18F-AE9DEA5A0C65}"/>
              </a:ext>
            </a:extLst>
          </p:cNvPr>
          <p:cNvSpPr>
            <a:spLocks noGrp="1"/>
          </p:cNvSpPr>
          <p:nvPr>
            <p:ph type="title"/>
          </p:nvPr>
        </p:nvSpPr>
        <p:spPr/>
        <p:txBody>
          <a:bodyPr>
            <a:normAutofit/>
          </a:bodyPr>
          <a:lstStyle/>
          <a:p>
            <a:r>
              <a:rPr kumimoji="1" lang="en-US" altLang="zh-CN" dirty="0"/>
              <a:t>1.3</a:t>
            </a:r>
            <a:r>
              <a:rPr kumimoji="1" lang="zh-CN" altLang="en-US" dirty="0"/>
              <a:t> </a:t>
            </a:r>
            <a:r>
              <a:rPr kumimoji="1" lang="en-US" altLang="zh-CN" dirty="0"/>
              <a:t>MOS</a:t>
            </a:r>
            <a:r>
              <a:rPr kumimoji="1" lang="zh-CN" altLang="en-US" dirty="0"/>
              <a:t>管的开关特性</a:t>
            </a:r>
          </a:p>
        </p:txBody>
      </p:sp>
      <p:sp>
        <p:nvSpPr>
          <p:cNvPr id="32" name="Text Box 3">
            <a:extLst>
              <a:ext uri="{FF2B5EF4-FFF2-40B4-BE49-F238E27FC236}">
                <a16:creationId xmlns:a16="http://schemas.microsoft.com/office/drawing/2014/main" id="{E6D80A3F-2769-87DE-2FFD-961922C75341}"/>
              </a:ext>
            </a:extLst>
          </p:cNvPr>
          <p:cNvSpPr txBox="1">
            <a:spLocks noChangeArrowheads="1"/>
          </p:cNvSpPr>
          <p:nvPr/>
        </p:nvSpPr>
        <p:spPr bwMode="auto">
          <a:xfrm>
            <a:off x="0" y="849948"/>
            <a:ext cx="12192000"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zh-CN" altLang="en-US" dirty="0">
                <a:solidFill>
                  <a:srgbClr val="0033CC"/>
                </a:solidFill>
              </a:rPr>
              <a:t>一、静态特性（</a:t>
            </a:r>
            <a:r>
              <a:rPr lang="zh-CN" altLang="en-US" dirty="0">
                <a:solidFill>
                  <a:srgbClr val="FE0567"/>
                </a:solidFill>
              </a:rPr>
              <a:t>电压控制型</a:t>
            </a:r>
            <a:r>
              <a:rPr lang="zh-CN" altLang="en-US" dirty="0">
                <a:solidFill>
                  <a:srgbClr val="0033CC"/>
                </a:solidFill>
              </a:rPr>
              <a:t>）</a:t>
            </a:r>
            <a:r>
              <a:rPr lang="en-US" altLang="zh-CN" dirty="0">
                <a:solidFill>
                  <a:srgbClr val="0033CC"/>
                </a:solidFill>
              </a:rPr>
              <a:t>	2.</a:t>
            </a:r>
            <a:r>
              <a:rPr lang="zh-CN" altLang="en-US" dirty="0">
                <a:solidFill>
                  <a:srgbClr val="0033CC"/>
                </a:solidFill>
              </a:rPr>
              <a:t> 漏级特性</a:t>
            </a:r>
            <a:r>
              <a:rPr lang="en-US" altLang="zh-CN" dirty="0">
                <a:solidFill>
                  <a:srgbClr val="0033CC"/>
                </a:solidFill>
              </a:rPr>
              <a:t>	</a:t>
            </a:r>
            <a:endParaRPr lang="zh-CN" altLang="en-US" dirty="0">
              <a:solidFill>
                <a:srgbClr val="0033CC"/>
              </a:solidFill>
            </a:endParaRPr>
          </a:p>
        </p:txBody>
      </p:sp>
      <p:grpSp>
        <p:nvGrpSpPr>
          <p:cNvPr id="5" name="组合 4">
            <a:extLst>
              <a:ext uri="{FF2B5EF4-FFF2-40B4-BE49-F238E27FC236}">
                <a16:creationId xmlns:a16="http://schemas.microsoft.com/office/drawing/2014/main" id="{420A62D4-2EB7-D37D-EEA3-329EA14C1D9B}"/>
              </a:ext>
            </a:extLst>
          </p:cNvPr>
          <p:cNvGrpSpPr/>
          <p:nvPr/>
        </p:nvGrpSpPr>
        <p:grpSpPr>
          <a:xfrm>
            <a:off x="9334146" y="704808"/>
            <a:ext cx="2603500" cy="2605087"/>
            <a:chOff x="565900" y="2322377"/>
            <a:chExt cx="2603500" cy="2605087"/>
          </a:xfrm>
        </p:grpSpPr>
        <p:sp>
          <p:nvSpPr>
            <p:cNvPr id="114" name="Text Box 31">
              <a:extLst>
                <a:ext uri="{FF2B5EF4-FFF2-40B4-BE49-F238E27FC236}">
                  <a16:creationId xmlns:a16="http://schemas.microsoft.com/office/drawing/2014/main" id="{5BAC6E4B-EAED-8E8D-6C49-C95ADAD05178}"/>
                </a:ext>
              </a:extLst>
            </p:cNvPr>
            <p:cNvSpPr txBox="1">
              <a:spLocks noChangeArrowheads="1"/>
            </p:cNvSpPr>
            <p:nvPr/>
          </p:nvSpPr>
          <p:spPr bwMode="auto">
            <a:xfrm>
              <a:off x="565900" y="3271702"/>
              <a:ext cx="1755775" cy="7858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lnSpc>
                  <a:spcPct val="70000"/>
                </a:lnSpc>
                <a:spcBef>
                  <a:spcPct val="50000"/>
                </a:spcBef>
              </a:pPr>
              <a:r>
                <a:rPr kumimoji="0" lang="zh-CN" altLang="en-US" sz="2400">
                  <a:solidFill>
                    <a:srgbClr val="0033CC"/>
                  </a:solidFill>
                  <a:latin typeface="宋体" panose="02010600030101010101" pitchFamily="2" charset="-122"/>
                </a:rPr>
                <a:t>栅极</a:t>
              </a:r>
              <a:endParaRPr kumimoji="0" lang="zh-CN" altLang="en-US" sz="2400">
                <a:solidFill>
                  <a:srgbClr val="0033CC"/>
                </a:solidFill>
              </a:endParaRPr>
            </a:p>
            <a:p>
              <a:pPr eaLnBrk="1" hangingPunct="1">
                <a:lnSpc>
                  <a:spcPct val="70000"/>
                </a:lnSpc>
                <a:spcBef>
                  <a:spcPct val="50000"/>
                </a:spcBef>
              </a:pPr>
              <a:r>
                <a:rPr kumimoji="0" lang="zh-CN" altLang="en-US" sz="2400">
                  <a:solidFill>
                    <a:srgbClr val="0033CC"/>
                  </a:solidFill>
                </a:rPr>
                <a:t>  </a:t>
              </a:r>
              <a:r>
                <a:rPr kumimoji="0" lang="en-US" altLang="zh-CN" sz="2400">
                  <a:solidFill>
                    <a:srgbClr val="FF0066"/>
                  </a:solidFill>
                </a:rPr>
                <a:t>G</a:t>
              </a:r>
            </a:p>
          </p:txBody>
        </p:sp>
        <p:sp>
          <p:nvSpPr>
            <p:cNvPr id="115" name="Text Box 32">
              <a:extLst>
                <a:ext uri="{FF2B5EF4-FFF2-40B4-BE49-F238E27FC236}">
                  <a16:creationId xmlns:a16="http://schemas.microsoft.com/office/drawing/2014/main" id="{302FC8B1-D38B-AA5D-39F2-6489D4A1CF3E}"/>
                </a:ext>
              </a:extLst>
            </p:cNvPr>
            <p:cNvSpPr txBox="1">
              <a:spLocks noChangeArrowheads="1"/>
            </p:cNvSpPr>
            <p:nvPr/>
          </p:nvSpPr>
          <p:spPr bwMode="auto">
            <a:xfrm>
              <a:off x="1446963" y="2322377"/>
              <a:ext cx="14986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spcBef>
                  <a:spcPct val="50000"/>
                </a:spcBef>
              </a:pPr>
              <a:r>
                <a:rPr kumimoji="0" lang="zh-CN" altLang="en-US" sz="2400" dirty="0">
                  <a:solidFill>
                    <a:srgbClr val="0033CC"/>
                  </a:solidFill>
                  <a:latin typeface="宋体" panose="02010600030101010101" pitchFamily="2" charset="-122"/>
                </a:rPr>
                <a:t>漏极</a:t>
              </a:r>
              <a:r>
                <a:rPr kumimoji="0" lang="zh-CN" altLang="en-US" sz="2400" dirty="0">
                  <a:solidFill>
                    <a:srgbClr val="0033CC"/>
                  </a:solidFill>
                </a:rPr>
                <a:t> </a:t>
              </a:r>
              <a:r>
                <a:rPr kumimoji="0" lang="en-US" altLang="zh-CN" sz="2400" dirty="0">
                  <a:solidFill>
                    <a:srgbClr val="FF0066"/>
                  </a:solidFill>
                </a:rPr>
                <a:t>D</a:t>
              </a:r>
            </a:p>
          </p:txBody>
        </p:sp>
        <p:sp>
          <p:nvSpPr>
            <p:cNvPr id="116" name="Line 34">
              <a:extLst>
                <a:ext uri="{FF2B5EF4-FFF2-40B4-BE49-F238E27FC236}">
                  <a16:creationId xmlns:a16="http://schemas.microsoft.com/office/drawing/2014/main" id="{5B4CAED0-316C-1621-DED9-1EB8CE8EC928}"/>
                </a:ext>
              </a:extLst>
            </p:cNvPr>
            <p:cNvSpPr>
              <a:spLocks noChangeShapeType="1"/>
            </p:cNvSpPr>
            <p:nvPr/>
          </p:nvSpPr>
          <p:spPr bwMode="auto">
            <a:xfrm>
              <a:off x="2154988" y="2954202"/>
              <a:ext cx="0" cy="431800"/>
            </a:xfrm>
            <a:prstGeom prst="line">
              <a:avLst/>
            </a:prstGeom>
            <a:noFill/>
            <a:ln w="28575">
              <a:solidFill>
                <a:srgbClr val="FF0066"/>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17" name="Text Box 35">
              <a:extLst>
                <a:ext uri="{FF2B5EF4-FFF2-40B4-BE49-F238E27FC236}">
                  <a16:creationId xmlns:a16="http://schemas.microsoft.com/office/drawing/2014/main" id="{BE26B84A-7DE6-76F0-90F8-5FE934932D21}"/>
                </a:ext>
              </a:extLst>
            </p:cNvPr>
            <p:cNvSpPr txBox="1">
              <a:spLocks noChangeArrowheads="1"/>
            </p:cNvSpPr>
            <p:nvPr/>
          </p:nvSpPr>
          <p:spPr bwMode="auto">
            <a:xfrm>
              <a:off x="2183563" y="3457439"/>
              <a:ext cx="650875" cy="3476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lnSpc>
                  <a:spcPct val="70000"/>
                </a:lnSpc>
                <a:spcBef>
                  <a:spcPct val="50000"/>
                </a:spcBef>
              </a:pPr>
              <a:r>
                <a:rPr kumimoji="0" lang="en-US" altLang="zh-CN" sz="2400">
                  <a:solidFill>
                    <a:srgbClr val="0033CC"/>
                  </a:solidFill>
                </a:rPr>
                <a:t>B </a:t>
              </a:r>
              <a:endParaRPr kumimoji="0" lang="en-US" altLang="zh-CN" sz="2400">
                <a:latin typeface="宋体" panose="02010600030101010101" pitchFamily="2" charset="-122"/>
              </a:endParaRPr>
            </a:p>
          </p:txBody>
        </p:sp>
        <p:sp>
          <p:nvSpPr>
            <p:cNvPr id="118" name="Text Box 33">
              <a:extLst>
                <a:ext uri="{FF2B5EF4-FFF2-40B4-BE49-F238E27FC236}">
                  <a16:creationId xmlns:a16="http://schemas.microsoft.com/office/drawing/2014/main" id="{411D9194-6102-A1A3-F0FD-0E765556ABFF}"/>
                </a:ext>
              </a:extLst>
            </p:cNvPr>
            <p:cNvSpPr txBox="1">
              <a:spLocks noChangeArrowheads="1"/>
            </p:cNvSpPr>
            <p:nvPr/>
          </p:nvSpPr>
          <p:spPr bwMode="auto">
            <a:xfrm>
              <a:off x="1446963" y="4470264"/>
              <a:ext cx="1362075"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spcBef>
                  <a:spcPct val="50000"/>
                </a:spcBef>
              </a:pPr>
              <a:r>
                <a:rPr kumimoji="0" lang="zh-CN" altLang="en-US" sz="2400">
                  <a:solidFill>
                    <a:srgbClr val="0033CC"/>
                  </a:solidFill>
                  <a:latin typeface="宋体" panose="02010600030101010101" pitchFamily="2" charset="-122"/>
                </a:rPr>
                <a:t>源极</a:t>
              </a:r>
              <a:r>
                <a:rPr kumimoji="0" lang="zh-CN" altLang="en-US" sz="2400">
                  <a:solidFill>
                    <a:srgbClr val="0033CC"/>
                  </a:solidFill>
                </a:rPr>
                <a:t> </a:t>
              </a:r>
              <a:r>
                <a:rPr kumimoji="0" lang="en-US" altLang="zh-CN" sz="2400">
                  <a:solidFill>
                    <a:srgbClr val="FF0066"/>
                  </a:solidFill>
                </a:rPr>
                <a:t>S</a:t>
              </a:r>
            </a:p>
          </p:txBody>
        </p:sp>
        <p:grpSp>
          <p:nvGrpSpPr>
            <p:cNvPr id="119" name="Group 122">
              <a:extLst>
                <a:ext uri="{FF2B5EF4-FFF2-40B4-BE49-F238E27FC236}">
                  <a16:creationId xmlns:a16="http://schemas.microsoft.com/office/drawing/2014/main" id="{B09FC2CE-9AA4-6A06-CE8B-562A4040F288}"/>
                </a:ext>
              </a:extLst>
            </p:cNvPr>
            <p:cNvGrpSpPr>
              <a:grpSpLocks/>
            </p:cNvGrpSpPr>
            <p:nvPr/>
          </p:nvGrpSpPr>
          <p:grpSpPr bwMode="auto">
            <a:xfrm>
              <a:off x="1131050" y="2747827"/>
              <a:ext cx="1090613" cy="1681162"/>
              <a:chOff x="419" y="2335"/>
              <a:chExt cx="687" cy="1059"/>
            </a:xfrm>
          </p:grpSpPr>
          <p:sp>
            <p:nvSpPr>
              <p:cNvPr id="120" name="Line 16">
                <a:extLst>
                  <a:ext uri="{FF2B5EF4-FFF2-40B4-BE49-F238E27FC236}">
                    <a16:creationId xmlns:a16="http://schemas.microsoft.com/office/drawing/2014/main" id="{D5DE73CA-DE73-3F4D-46C2-497D763004E5}"/>
                  </a:ext>
                </a:extLst>
              </p:cNvPr>
              <p:cNvSpPr>
                <a:spLocks noChangeShapeType="1"/>
              </p:cNvSpPr>
              <p:nvPr/>
            </p:nvSpPr>
            <p:spPr bwMode="auto">
              <a:xfrm flipH="1">
                <a:off x="723" y="2683"/>
                <a:ext cx="1" cy="370"/>
              </a:xfrm>
              <a:prstGeom prst="line">
                <a:avLst/>
              </a:prstGeom>
              <a:noFill/>
              <a:ln w="571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21" name="Line 17">
                <a:extLst>
                  <a:ext uri="{FF2B5EF4-FFF2-40B4-BE49-F238E27FC236}">
                    <a16:creationId xmlns:a16="http://schemas.microsoft.com/office/drawing/2014/main" id="{3142F6AA-FB82-D251-DE94-BDFE0FEDF375}"/>
                  </a:ext>
                </a:extLst>
              </p:cNvPr>
              <p:cNvSpPr>
                <a:spLocks noChangeShapeType="1"/>
              </p:cNvSpPr>
              <p:nvPr/>
            </p:nvSpPr>
            <p:spPr bwMode="auto">
              <a:xfrm flipH="1">
                <a:off x="478" y="3052"/>
                <a:ext cx="259"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22" name="Line 19">
                <a:extLst>
                  <a:ext uri="{FF2B5EF4-FFF2-40B4-BE49-F238E27FC236}">
                    <a16:creationId xmlns:a16="http://schemas.microsoft.com/office/drawing/2014/main" id="{0A6032C4-FC2E-CE04-1EBB-EA8B36BF9E94}"/>
                  </a:ext>
                </a:extLst>
              </p:cNvPr>
              <p:cNvSpPr>
                <a:spLocks noChangeShapeType="1"/>
              </p:cNvSpPr>
              <p:nvPr/>
            </p:nvSpPr>
            <p:spPr bwMode="auto">
              <a:xfrm>
                <a:off x="849" y="2619"/>
                <a:ext cx="0" cy="136"/>
              </a:xfrm>
              <a:prstGeom prst="line">
                <a:avLst/>
              </a:prstGeom>
              <a:noFill/>
              <a:ln w="571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23" name="Line 20">
                <a:extLst>
                  <a:ext uri="{FF2B5EF4-FFF2-40B4-BE49-F238E27FC236}">
                    <a16:creationId xmlns:a16="http://schemas.microsoft.com/office/drawing/2014/main" id="{DCFCBDFA-F446-0D6D-E71C-4AEB80CE5594}"/>
                  </a:ext>
                </a:extLst>
              </p:cNvPr>
              <p:cNvSpPr>
                <a:spLocks noChangeShapeType="1"/>
              </p:cNvSpPr>
              <p:nvPr/>
            </p:nvSpPr>
            <p:spPr bwMode="auto">
              <a:xfrm>
                <a:off x="849" y="2800"/>
                <a:ext cx="0" cy="136"/>
              </a:xfrm>
              <a:prstGeom prst="line">
                <a:avLst/>
              </a:prstGeom>
              <a:noFill/>
              <a:ln w="571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24" name="Line 21">
                <a:extLst>
                  <a:ext uri="{FF2B5EF4-FFF2-40B4-BE49-F238E27FC236}">
                    <a16:creationId xmlns:a16="http://schemas.microsoft.com/office/drawing/2014/main" id="{3338D85F-9DB2-46FE-EF95-2FD6C0EAEB19}"/>
                  </a:ext>
                </a:extLst>
              </p:cNvPr>
              <p:cNvSpPr>
                <a:spLocks noChangeShapeType="1"/>
              </p:cNvSpPr>
              <p:nvPr/>
            </p:nvSpPr>
            <p:spPr bwMode="auto">
              <a:xfrm>
                <a:off x="849" y="2982"/>
                <a:ext cx="0" cy="136"/>
              </a:xfrm>
              <a:prstGeom prst="line">
                <a:avLst/>
              </a:prstGeom>
              <a:noFill/>
              <a:ln w="571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25" name="Line 22">
                <a:extLst>
                  <a:ext uri="{FF2B5EF4-FFF2-40B4-BE49-F238E27FC236}">
                    <a16:creationId xmlns:a16="http://schemas.microsoft.com/office/drawing/2014/main" id="{F134AAEB-305A-567D-BD9B-95B742AEAD92}"/>
                  </a:ext>
                </a:extLst>
              </p:cNvPr>
              <p:cNvSpPr>
                <a:spLocks noChangeShapeType="1"/>
              </p:cNvSpPr>
              <p:nvPr/>
            </p:nvSpPr>
            <p:spPr bwMode="auto">
              <a:xfrm>
                <a:off x="849" y="2690"/>
                <a:ext cx="129"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26" name="Line 23">
                <a:extLst>
                  <a:ext uri="{FF2B5EF4-FFF2-40B4-BE49-F238E27FC236}">
                    <a16:creationId xmlns:a16="http://schemas.microsoft.com/office/drawing/2014/main" id="{E6C43F87-DC01-9FF7-073A-3FE3584241A9}"/>
                  </a:ext>
                </a:extLst>
              </p:cNvPr>
              <p:cNvSpPr>
                <a:spLocks noChangeShapeType="1"/>
              </p:cNvSpPr>
              <p:nvPr/>
            </p:nvSpPr>
            <p:spPr bwMode="auto">
              <a:xfrm flipH="1" flipV="1">
                <a:off x="974" y="2392"/>
                <a:ext cx="0" cy="307"/>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27" name="Line 24">
                <a:extLst>
                  <a:ext uri="{FF2B5EF4-FFF2-40B4-BE49-F238E27FC236}">
                    <a16:creationId xmlns:a16="http://schemas.microsoft.com/office/drawing/2014/main" id="{521F268D-824A-8D78-55FE-89E9E4CE398A}"/>
                  </a:ext>
                </a:extLst>
              </p:cNvPr>
              <p:cNvSpPr>
                <a:spLocks noChangeShapeType="1"/>
              </p:cNvSpPr>
              <p:nvPr/>
            </p:nvSpPr>
            <p:spPr bwMode="auto">
              <a:xfrm>
                <a:off x="851" y="3056"/>
                <a:ext cx="131"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28" name="Line 25">
                <a:extLst>
                  <a:ext uri="{FF2B5EF4-FFF2-40B4-BE49-F238E27FC236}">
                    <a16:creationId xmlns:a16="http://schemas.microsoft.com/office/drawing/2014/main" id="{5627436F-028C-6D15-1F5F-5897E6D9C2C3}"/>
                  </a:ext>
                </a:extLst>
              </p:cNvPr>
              <p:cNvSpPr>
                <a:spLocks noChangeShapeType="1"/>
              </p:cNvSpPr>
              <p:nvPr/>
            </p:nvSpPr>
            <p:spPr bwMode="auto">
              <a:xfrm>
                <a:off x="974" y="3049"/>
                <a:ext cx="0" cy="296"/>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29" name="Line 27">
                <a:extLst>
                  <a:ext uri="{FF2B5EF4-FFF2-40B4-BE49-F238E27FC236}">
                    <a16:creationId xmlns:a16="http://schemas.microsoft.com/office/drawing/2014/main" id="{264127B1-78DF-481D-85CB-B141F329075E}"/>
                  </a:ext>
                </a:extLst>
              </p:cNvPr>
              <p:cNvSpPr>
                <a:spLocks noChangeShapeType="1"/>
              </p:cNvSpPr>
              <p:nvPr/>
            </p:nvSpPr>
            <p:spPr bwMode="auto">
              <a:xfrm>
                <a:off x="974" y="3163"/>
                <a:ext cx="132"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30" name="Line 28">
                <a:extLst>
                  <a:ext uri="{FF2B5EF4-FFF2-40B4-BE49-F238E27FC236}">
                    <a16:creationId xmlns:a16="http://schemas.microsoft.com/office/drawing/2014/main" id="{31061097-580F-B9E4-6DA7-00973E7FEAD1}"/>
                  </a:ext>
                </a:extLst>
              </p:cNvPr>
              <p:cNvSpPr>
                <a:spLocks noChangeShapeType="1"/>
              </p:cNvSpPr>
              <p:nvPr/>
            </p:nvSpPr>
            <p:spPr bwMode="auto">
              <a:xfrm flipV="1">
                <a:off x="1100" y="2862"/>
                <a:ext cx="0" cy="307"/>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31" name="Line 29">
                <a:extLst>
                  <a:ext uri="{FF2B5EF4-FFF2-40B4-BE49-F238E27FC236}">
                    <a16:creationId xmlns:a16="http://schemas.microsoft.com/office/drawing/2014/main" id="{272B24D4-1384-F92F-D12A-9EC29255DAB0}"/>
                  </a:ext>
                </a:extLst>
              </p:cNvPr>
              <p:cNvSpPr>
                <a:spLocks noChangeShapeType="1"/>
              </p:cNvSpPr>
              <p:nvPr/>
            </p:nvSpPr>
            <p:spPr bwMode="auto">
              <a:xfrm flipH="1" flipV="1">
                <a:off x="851" y="2868"/>
                <a:ext cx="255" cy="0"/>
              </a:xfrm>
              <a:prstGeom prst="line">
                <a:avLst/>
              </a:prstGeom>
              <a:noFill/>
              <a:ln w="28575">
                <a:solidFill>
                  <a:schemeClr val="tx1"/>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32" name="Oval 105">
                <a:extLst>
                  <a:ext uri="{FF2B5EF4-FFF2-40B4-BE49-F238E27FC236}">
                    <a16:creationId xmlns:a16="http://schemas.microsoft.com/office/drawing/2014/main" id="{0CDDC4CC-786A-4372-7CC7-8D5D197D09F0}"/>
                  </a:ext>
                </a:extLst>
              </p:cNvPr>
              <p:cNvSpPr>
                <a:spLocks noChangeArrowheads="1"/>
              </p:cNvSpPr>
              <p:nvPr/>
            </p:nvSpPr>
            <p:spPr bwMode="auto">
              <a:xfrm>
                <a:off x="419" y="3024"/>
                <a:ext cx="56" cy="56"/>
              </a:xfrm>
              <a:prstGeom prst="ellipse">
                <a:avLst/>
              </a:prstGeom>
              <a:noFill/>
              <a:ln w="2857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33" name="Oval 106">
                <a:extLst>
                  <a:ext uri="{FF2B5EF4-FFF2-40B4-BE49-F238E27FC236}">
                    <a16:creationId xmlns:a16="http://schemas.microsoft.com/office/drawing/2014/main" id="{C753CF7C-1F07-6FE2-1B53-26A9743D19A2}"/>
                  </a:ext>
                </a:extLst>
              </p:cNvPr>
              <p:cNvSpPr>
                <a:spLocks noChangeArrowheads="1"/>
              </p:cNvSpPr>
              <p:nvPr/>
            </p:nvSpPr>
            <p:spPr bwMode="auto">
              <a:xfrm>
                <a:off x="948" y="3338"/>
                <a:ext cx="56" cy="56"/>
              </a:xfrm>
              <a:prstGeom prst="ellipse">
                <a:avLst/>
              </a:prstGeom>
              <a:noFill/>
              <a:ln w="2857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34" name="Oval 107">
                <a:extLst>
                  <a:ext uri="{FF2B5EF4-FFF2-40B4-BE49-F238E27FC236}">
                    <a16:creationId xmlns:a16="http://schemas.microsoft.com/office/drawing/2014/main" id="{DB18D3FB-F8BA-F0EC-A6A6-D76EAFBB0BDD}"/>
                  </a:ext>
                </a:extLst>
              </p:cNvPr>
              <p:cNvSpPr>
                <a:spLocks noChangeArrowheads="1"/>
              </p:cNvSpPr>
              <p:nvPr/>
            </p:nvSpPr>
            <p:spPr bwMode="auto">
              <a:xfrm>
                <a:off x="946" y="3135"/>
                <a:ext cx="56" cy="56"/>
              </a:xfrm>
              <a:prstGeom prst="ellipse">
                <a:avLst/>
              </a:prstGeom>
              <a:solidFill>
                <a:schemeClr val="tx1"/>
              </a:solidFill>
              <a:ln>
                <a:noFill/>
              </a:ln>
              <a:effectLst/>
              <a:extLst>
                <a:ext uri="{91240B29-F687-4F45-9708-019B960494DF}">
                  <a14:hiddenLine xmlns:a14="http://schemas.microsoft.com/office/drawing/2010/main" w="2857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35" name="Oval 108">
                <a:extLst>
                  <a:ext uri="{FF2B5EF4-FFF2-40B4-BE49-F238E27FC236}">
                    <a16:creationId xmlns:a16="http://schemas.microsoft.com/office/drawing/2014/main" id="{DD32478F-3894-F1B5-7A47-212A95094B39}"/>
                  </a:ext>
                </a:extLst>
              </p:cNvPr>
              <p:cNvSpPr>
                <a:spLocks noChangeArrowheads="1"/>
              </p:cNvSpPr>
              <p:nvPr/>
            </p:nvSpPr>
            <p:spPr bwMode="auto">
              <a:xfrm>
                <a:off x="946" y="2335"/>
                <a:ext cx="56" cy="56"/>
              </a:xfrm>
              <a:prstGeom prst="ellipse">
                <a:avLst/>
              </a:prstGeom>
              <a:noFill/>
              <a:ln w="2857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sp>
          <p:nvSpPr>
            <p:cNvPr id="136" name="Text Box 119">
              <a:extLst>
                <a:ext uri="{FF2B5EF4-FFF2-40B4-BE49-F238E27FC236}">
                  <a16:creationId xmlns:a16="http://schemas.microsoft.com/office/drawing/2014/main" id="{630485B4-0DA3-E13D-09FD-6F7985B7AE9C}"/>
                </a:ext>
              </a:extLst>
            </p:cNvPr>
            <p:cNvSpPr txBox="1">
              <a:spLocks noChangeArrowheads="1"/>
            </p:cNvSpPr>
            <p:nvPr/>
          </p:nvSpPr>
          <p:spPr bwMode="auto">
            <a:xfrm>
              <a:off x="2202613" y="2873239"/>
              <a:ext cx="62865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400" i="1">
                  <a:solidFill>
                    <a:srgbClr val="FF0066"/>
                  </a:solidFill>
                </a:rPr>
                <a:t>i</a:t>
              </a:r>
              <a:r>
                <a:rPr lang="en-US" altLang="zh-CN" sz="2400" baseline="-25000">
                  <a:solidFill>
                    <a:srgbClr val="FF0066"/>
                  </a:solidFill>
                </a:rPr>
                <a:t>D</a:t>
              </a:r>
            </a:p>
          </p:txBody>
        </p:sp>
        <p:grpSp>
          <p:nvGrpSpPr>
            <p:cNvPr id="137" name="Group 131">
              <a:extLst>
                <a:ext uri="{FF2B5EF4-FFF2-40B4-BE49-F238E27FC236}">
                  <a16:creationId xmlns:a16="http://schemas.microsoft.com/office/drawing/2014/main" id="{3C19C715-30DE-FC34-A880-E724F790DAEF}"/>
                </a:ext>
              </a:extLst>
            </p:cNvPr>
            <p:cNvGrpSpPr>
              <a:grpSpLocks/>
            </p:cNvGrpSpPr>
            <p:nvPr/>
          </p:nvGrpSpPr>
          <p:grpSpPr bwMode="auto">
            <a:xfrm>
              <a:off x="1002463" y="3852727"/>
              <a:ext cx="947737" cy="766762"/>
              <a:chOff x="401" y="3337"/>
              <a:chExt cx="597" cy="483"/>
            </a:xfrm>
          </p:grpSpPr>
          <p:sp>
            <p:nvSpPr>
              <p:cNvPr id="138" name="Text Box 124">
                <a:extLst>
                  <a:ext uri="{FF2B5EF4-FFF2-40B4-BE49-F238E27FC236}">
                    <a16:creationId xmlns:a16="http://schemas.microsoft.com/office/drawing/2014/main" id="{6D859962-8A3B-9CAB-F154-693577D78626}"/>
                  </a:ext>
                </a:extLst>
              </p:cNvPr>
              <p:cNvSpPr txBox="1">
                <a:spLocks noChangeArrowheads="1"/>
              </p:cNvSpPr>
              <p:nvPr/>
            </p:nvSpPr>
            <p:spPr bwMode="auto">
              <a:xfrm>
                <a:off x="401" y="3337"/>
                <a:ext cx="213"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400">
                    <a:solidFill>
                      <a:srgbClr val="FF0066"/>
                    </a:solidFill>
                    <a:latin typeface="黑体" panose="02010609060101010101" pitchFamily="49" charset="-122"/>
                    <a:ea typeface="黑体" panose="02010609060101010101" pitchFamily="49" charset="-122"/>
                  </a:rPr>
                  <a:t>+</a:t>
                </a:r>
              </a:p>
            </p:txBody>
          </p:sp>
          <p:sp>
            <p:nvSpPr>
              <p:cNvPr id="139" name="Text Box 125">
                <a:extLst>
                  <a:ext uri="{FF2B5EF4-FFF2-40B4-BE49-F238E27FC236}">
                    <a16:creationId xmlns:a16="http://schemas.microsoft.com/office/drawing/2014/main" id="{706D6820-D244-3AE5-242B-03D0334F2D05}"/>
                  </a:ext>
                </a:extLst>
              </p:cNvPr>
              <p:cNvSpPr txBox="1">
                <a:spLocks noChangeArrowheads="1"/>
              </p:cNvSpPr>
              <p:nvPr/>
            </p:nvSpPr>
            <p:spPr bwMode="auto">
              <a:xfrm>
                <a:off x="785" y="3532"/>
                <a:ext cx="213"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400">
                    <a:solidFill>
                      <a:srgbClr val="FF0066"/>
                    </a:solidFill>
                    <a:latin typeface="黑体" panose="02010609060101010101" pitchFamily="49" charset="-122"/>
                    <a:ea typeface="黑体" panose="02010609060101010101" pitchFamily="49" charset="-122"/>
                  </a:rPr>
                  <a:t>-</a:t>
                </a:r>
              </a:p>
            </p:txBody>
          </p:sp>
          <p:sp>
            <p:nvSpPr>
              <p:cNvPr id="140" name="Text Box 126">
                <a:extLst>
                  <a:ext uri="{FF2B5EF4-FFF2-40B4-BE49-F238E27FC236}">
                    <a16:creationId xmlns:a16="http://schemas.microsoft.com/office/drawing/2014/main" id="{2AC6E4E1-DC53-B731-25DC-3C21723805A9}"/>
                  </a:ext>
                </a:extLst>
              </p:cNvPr>
              <p:cNvSpPr txBox="1">
                <a:spLocks noChangeArrowheads="1"/>
              </p:cNvSpPr>
              <p:nvPr/>
            </p:nvSpPr>
            <p:spPr bwMode="auto">
              <a:xfrm>
                <a:off x="506" y="3410"/>
                <a:ext cx="396"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400" i="1">
                    <a:solidFill>
                      <a:srgbClr val="0033CC"/>
                    </a:solidFill>
                  </a:rPr>
                  <a:t>u</a:t>
                </a:r>
                <a:r>
                  <a:rPr lang="en-US" altLang="zh-CN" sz="2400" baseline="-25000">
                    <a:solidFill>
                      <a:srgbClr val="0033CC"/>
                    </a:solidFill>
                  </a:rPr>
                  <a:t>GS</a:t>
                </a:r>
              </a:p>
            </p:txBody>
          </p:sp>
        </p:grpSp>
        <p:grpSp>
          <p:nvGrpSpPr>
            <p:cNvPr id="141" name="Group 132">
              <a:extLst>
                <a:ext uri="{FF2B5EF4-FFF2-40B4-BE49-F238E27FC236}">
                  <a16:creationId xmlns:a16="http://schemas.microsoft.com/office/drawing/2014/main" id="{A5283204-20B1-E43F-78E1-017DC1598E06}"/>
                </a:ext>
              </a:extLst>
            </p:cNvPr>
            <p:cNvGrpSpPr>
              <a:grpSpLocks/>
            </p:cNvGrpSpPr>
            <p:nvPr/>
          </p:nvGrpSpPr>
          <p:grpSpPr bwMode="auto">
            <a:xfrm>
              <a:off x="2540750" y="2993889"/>
              <a:ext cx="628650" cy="1238250"/>
              <a:chOff x="1367" y="2820"/>
              <a:chExt cx="396" cy="780"/>
            </a:xfrm>
          </p:grpSpPr>
          <p:sp>
            <p:nvSpPr>
              <p:cNvPr id="142" name="Text Box 127">
                <a:extLst>
                  <a:ext uri="{FF2B5EF4-FFF2-40B4-BE49-F238E27FC236}">
                    <a16:creationId xmlns:a16="http://schemas.microsoft.com/office/drawing/2014/main" id="{FC198450-F07D-71B0-AEAD-2149B151DDD4}"/>
                  </a:ext>
                </a:extLst>
              </p:cNvPr>
              <p:cNvSpPr txBox="1">
                <a:spLocks noChangeArrowheads="1"/>
              </p:cNvSpPr>
              <p:nvPr/>
            </p:nvSpPr>
            <p:spPr bwMode="auto">
              <a:xfrm>
                <a:off x="1458" y="2820"/>
                <a:ext cx="213"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400">
                    <a:solidFill>
                      <a:srgbClr val="FF0066"/>
                    </a:solidFill>
                    <a:latin typeface="黑体" panose="02010609060101010101" pitchFamily="49" charset="-122"/>
                    <a:ea typeface="黑体" panose="02010609060101010101" pitchFamily="49" charset="-122"/>
                  </a:rPr>
                  <a:t>+</a:t>
                </a:r>
              </a:p>
            </p:txBody>
          </p:sp>
          <p:sp>
            <p:nvSpPr>
              <p:cNvPr id="143" name="Text Box 128">
                <a:extLst>
                  <a:ext uri="{FF2B5EF4-FFF2-40B4-BE49-F238E27FC236}">
                    <a16:creationId xmlns:a16="http://schemas.microsoft.com/office/drawing/2014/main" id="{B1EC0293-F890-B745-5974-1C00942B7F01}"/>
                  </a:ext>
                </a:extLst>
              </p:cNvPr>
              <p:cNvSpPr txBox="1">
                <a:spLocks noChangeArrowheads="1"/>
              </p:cNvSpPr>
              <p:nvPr/>
            </p:nvSpPr>
            <p:spPr bwMode="auto">
              <a:xfrm>
                <a:off x="1458" y="3312"/>
                <a:ext cx="213"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400">
                    <a:solidFill>
                      <a:srgbClr val="FF0066"/>
                    </a:solidFill>
                    <a:latin typeface="黑体" panose="02010609060101010101" pitchFamily="49" charset="-122"/>
                    <a:ea typeface="黑体" panose="02010609060101010101" pitchFamily="49" charset="-122"/>
                  </a:rPr>
                  <a:t>-</a:t>
                </a:r>
              </a:p>
            </p:txBody>
          </p:sp>
          <p:sp>
            <p:nvSpPr>
              <p:cNvPr id="144" name="Text Box 129">
                <a:extLst>
                  <a:ext uri="{FF2B5EF4-FFF2-40B4-BE49-F238E27FC236}">
                    <a16:creationId xmlns:a16="http://schemas.microsoft.com/office/drawing/2014/main" id="{C2C32F77-FCCE-5901-4059-9DCE21BF03DA}"/>
                  </a:ext>
                </a:extLst>
              </p:cNvPr>
              <p:cNvSpPr txBox="1">
                <a:spLocks noChangeArrowheads="1"/>
              </p:cNvSpPr>
              <p:nvPr/>
            </p:nvSpPr>
            <p:spPr bwMode="auto">
              <a:xfrm>
                <a:off x="1367" y="3066"/>
                <a:ext cx="396"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400" i="1">
                    <a:solidFill>
                      <a:srgbClr val="0033CC"/>
                    </a:solidFill>
                  </a:rPr>
                  <a:t>u</a:t>
                </a:r>
                <a:r>
                  <a:rPr lang="en-US" altLang="zh-CN" sz="2400" baseline="-25000">
                    <a:solidFill>
                      <a:srgbClr val="0033CC"/>
                    </a:solidFill>
                  </a:rPr>
                  <a:t>DS</a:t>
                </a:r>
              </a:p>
            </p:txBody>
          </p:sp>
        </p:grpSp>
        <p:sp>
          <p:nvSpPr>
            <p:cNvPr id="145" name="Rectangle 130">
              <a:extLst>
                <a:ext uri="{FF2B5EF4-FFF2-40B4-BE49-F238E27FC236}">
                  <a16:creationId xmlns:a16="http://schemas.microsoft.com/office/drawing/2014/main" id="{B2D5EE61-243C-44D7-7E46-C40ACBD34251}"/>
                </a:ext>
              </a:extLst>
            </p:cNvPr>
            <p:cNvSpPr>
              <a:spLocks noChangeArrowheads="1"/>
            </p:cNvSpPr>
            <p:nvPr/>
          </p:nvSpPr>
          <p:spPr bwMode="auto">
            <a:xfrm>
              <a:off x="2139113" y="3641589"/>
              <a:ext cx="490537" cy="8223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kumimoji="0" lang="zh-CN" altLang="en-US" sz="2400">
                  <a:latin typeface="宋体" panose="02010600030101010101" pitchFamily="2" charset="-122"/>
                </a:rPr>
                <a:t>衬</a:t>
              </a:r>
            </a:p>
            <a:p>
              <a:pPr eaLnBrk="1" hangingPunct="1"/>
              <a:r>
                <a:rPr kumimoji="0" lang="zh-CN" altLang="en-US" sz="2400">
                  <a:latin typeface="宋体" panose="02010600030101010101" pitchFamily="2" charset="-122"/>
                </a:rPr>
                <a:t>底</a:t>
              </a:r>
            </a:p>
          </p:txBody>
        </p:sp>
      </p:grpSp>
      <p:grpSp>
        <p:nvGrpSpPr>
          <p:cNvPr id="7" name="组合 6">
            <a:extLst>
              <a:ext uri="{FF2B5EF4-FFF2-40B4-BE49-F238E27FC236}">
                <a16:creationId xmlns:a16="http://schemas.microsoft.com/office/drawing/2014/main" id="{579D1373-F06F-04E9-2FA3-9D06650D4620}"/>
              </a:ext>
            </a:extLst>
          </p:cNvPr>
          <p:cNvGrpSpPr/>
          <p:nvPr/>
        </p:nvGrpSpPr>
        <p:grpSpPr>
          <a:xfrm>
            <a:off x="298307" y="3111069"/>
            <a:ext cx="4148137" cy="3321050"/>
            <a:chOff x="298307" y="3111069"/>
            <a:chExt cx="4148137" cy="3321050"/>
          </a:xfrm>
        </p:grpSpPr>
        <p:sp>
          <p:nvSpPr>
            <p:cNvPr id="109" name="Freeform 70">
              <a:extLst>
                <a:ext uri="{FF2B5EF4-FFF2-40B4-BE49-F238E27FC236}">
                  <a16:creationId xmlns:a16="http://schemas.microsoft.com/office/drawing/2014/main" id="{CDF45C9F-89CF-5F8F-FD25-6032FC4CA572}"/>
                </a:ext>
              </a:extLst>
            </p:cNvPr>
            <p:cNvSpPr>
              <a:spLocks/>
            </p:cNvSpPr>
            <p:nvPr/>
          </p:nvSpPr>
          <p:spPr bwMode="auto">
            <a:xfrm>
              <a:off x="1158732" y="4798582"/>
              <a:ext cx="2038350" cy="809625"/>
            </a:xfrm>
            <a:custGeom>
              <a:avLst/>
              <a:gdLst>
                <a:gd name="T0" fmla="*/ 0 w 1284"/>
                <a:gd name="T1" fmla="*/ 2147483647 h 510"/>
                <a:gd name="T2" fmla="*/ 2147483647 w 1284"/>
                <a:gd name="T3" fmla="*/ 2147483647 h 510"/>
                <a:gd name="T4" fmla="*/ 2147483647 w 1284"/>
                <a:gd name="T5" fmla="*/ 2147483647 h 510"/>
                <a:gd name="T6" fmla="*/ 2147483647 w 1284"/>
                <a:gd name="T7" fmla="*/ 2147483647 h 51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284" h="510">
                  <a:moveTo>
                    <a:pt x="0" y="510"/>
                  </a:moveTo>
                  <a:cubicBezTo>
                    <a:pt x="20" y="353"/>
                    <a:pt x="43" y="197"/>
                    <a:pt x="128" y="116"/>
                  </a:cubicBezTo>
                  <a:cubicBezTo>
                    <a:pt x="214" y="34"/>
                    <a:pt x="320" y="36"/>
                    <a:pt x="513" y="18"/>
                  </a:cubicBezTo>
                  <a:cubicBezTo>
                    <a:pt x="706" y="0"/>
                    <a:pt x="1124" y="8"/>
                    <a:pt x="1284" y="6"/>
                  </a:cubicBezTo>
                </a:path>
              </a:pathLst>
            </a:custGeom>
            <a:noFill/>
            <a:ln w="28575" cmpd="sng">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10" name="Freeform 71">
              <a:extLst>
                <a:ext uri="{FF2B5EF4-FFF2-40B4-BE49-F238E27FC236}">
                  <a16:creationId xmlns:a16="http://schemas.microsoft.com/office/drawing/2014/main" id="{A7B87376-B806-667A-64CE-CEC0BA249524}"/>
                </a:ext>
              </a:extLst>
            </p:cNvPr>
            <p:cNvSpPr>
              <a:spLocks/>
            </p:cNvSpPr>
            <p:nvPr/>
          </p:nvSpPr>
          <p:spPr bwMode="auto">
            <a:xfrm>
              <a:off x="1158732" y="5204982"/>
              <a:ext cx="2074862" cy="395287"/>
            </a:xfrm>
            <a:custGeom>
              <a:avLst/>
              <a:gdLst>
                <a:gd name="T0" fmla="*/ 0 w 1307"/>
                <a:gd name="T1" fmla="*/ 2147483647 h 249"/>
                <a:gd name="T2" fmla="*/ 2147483647 w 1307"/>
                <a:gd name="T3" fmla="*/ 2147483647 h 249"/>
                <a:gd name="T4" fmla="*/ 2147483647 w 1307"/>
                <a:gd name="T5" fmla="*/ 2147483647 h 249"/>
                <a:gd name="T6" fmla="*/ 2147483647 w 1307"/>
                <a:gd name="T7" fmla="*/ 2147483647 h 249"/>
                <a:gd name="T8" fmla="*/ 2147483647 w 1307"/>
                <a:gd name="T9" fmla="*/ 2147483647 h 249"/>
                <a:gd name="T10" fmla="*/ 2147483647 w 1307"/>
                <a:gd name="T11" fmla="*/ 2147483647 h 249"/>
                <a:gd name="T12" fmla="*/ 2147483647 w 1307"/>
                <a:gd name="T13" fmla="*/ 2147483647 h 249"/>
                <a:gd name="T14" fmla="*/ 2147483647 w 1307"/>
                <a:gd name="T15" fmla="*/ 0 h 249"/>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307" h="249">
                  <a:moveTo>
                    <a:pt x="0" y="249"/>
                  </a:moveTo>
                  <a:cubicBezTo>
                    <a:pt x="12" y="228"/>
                    <a:pt x="48" y="156"/>
                    <a:pt x="71" y="125"/>
                  </a:cubicBezTo>
                  <a:cubicBezTo>
                    <a:pt x="94" y="94"/>
                    <a:pt x="121" y="77"/>
                    <a:pt x="140" y="62"/>
                  </a:cubicBezTo>
                  <a:cubicBezTo>
                    <a:pt x="159" y="47"/>
                    <a:pt x="164" y="45"/>
                    <a:pt x="186" y="36"/>
                  </a:cubicBezTo>
                  <a:cubicBezTo>
                    <a:pt x="208" y="27"/>
                    <a:pt x="264" y="11"/>
                    <a:pt x="270" y="9"/>
                  </a:cubicBezTo>
                  <a:cubicBezTo>
                    <a:pt x="276" y="7"/>
                    <a:pt x="205" y="22"/>
                    <a:pt x="222" y="21"/>
                  </a:cubicBezTo>
                  <a:cubicBezTo>
                    <a:pt x="239" y="20"/>
                    <a:pt x="192" y="8"/>
                    <a:pt x="373" y="5"/>
                  </a:cubicBezTo>
                  <a:cubicBezTo>
                    <a:pt x="554" y="2"/>
                    <a:pt x="1113" y="1"/>
                    <a:pt x="1307" y="0"/>
                  </a:cubicBezTo>
                </a:path>
              </a:pathLst>
            </a:custGeom>
            <a:noFill/>
            <a:ln w="28575" cmpd="sng">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11" name="Freeform 73">
              <a:extLst>
                <a:ext uri="{FF2B5EF4-FFF2-40B4-BE49-F238E27FC236}">
                  <a16:creationId xmlns:a16="http://schemas.microsoft.com/office/drawing/2014/main" id="{57DB6186-2967-CC9D-DB69-AF21B2A03A28}"/>
                </a:ext>
              </a:extLst>
            </p:cNvPr>
            <p:cNvSpPr>
              <a:spLocks/>
            </p:cNvSpPr>
            <p:nvPr/>
          </p:nvSpPr>
          <p:spPr bwMode="auto">
            <a:xfrm>
              <a:off x="1158732" y="3977844"/>
              <a:ext cx="1943100" cy="1565275"/>
            </a:xfrm>
            <a:custGeom>
              <a:avLst/>
              <a:gdLst>
                <a:gd name="T0" fmla="*/ 0 w 1223"/>
                <a:gd name="T1" fmla="*/ 2147483647 h 986"/>
                <a:gd name="T2" fmla="*/ 2147483647 w 1223"/>
                <a:gd name="T3" fmla="*/ 2147483647 h 986"/>
                <a:gd name="T4" fmla="*/ 2147483647 w 1223"/>
                <a:gd name="T5" fmla="*/ 2147483647 h 986"/>
                <a:gd name="T6" fmla="*/ 2147483647 w 1223"/>
                <a:gd name="T7" fmla="*/ 2147483647 h 98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223" h="986">
                  <a:moveTo>
                    <a:pt x="0" y="986"/>
                  </a:moveTo>
                  <a:cubicBezTo>
                    <a:pt x="55" y="667"/>
                    <a:pt x="111" y="353"/>
                    <a:pt x="178" y="194"/>
                  </a:cubicBezTo>
                  <a:cubicBezTo>
                    <a:pt x="245" y="35"/>
                    <a:pt x="230" y="62"/>
                    <a:pt x="404" y="31"/>
                  </a:cubicBezTo>
                  <a:cubicBezTo>
                    <a:pt x="578" y="0"/>
                    <a:pt x="1053" y="14"/>
                    <a:pt x="1223" y="10"/>
                  </a:cubicBezTo>
                </a:path>
              </a:pathLst>
            </a:custGeom>
            <a:noFill/>
            <a:ln w="28575" cmpd="sng">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46" name="Text Box 89">
              <a:extLst>
                <a:ext uri="{FF2B5EF4-FFF2-40B4-BE49-F238E27FC236}">
                  <a16:creationId xmlns:a16="http://schemas.microsoft.com/office/drawing/2014/main" id="{B6101861-FD4C-7965-BB36-8CCDF2877B74}"/>
                </a:ext>
              </a:extLst>
            </p:cNvPr>
            <p:cNvSpPr txBox="1">
              <a:spLocks noChangeArrowheads="1"/>
            </p:cNvSpPr>
            <p:nvPr/>
          </p:nvSpPr>
          <p:spPr bwMode="auto">
            <a:xfrm>
              <a:off x="3325669" y="5190694"/>
              <a:ext cx="563563"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kumimoji="0" lang="en-US" altLang="zh-CN" sz="2000"/>
                <a:t>3V</a:t>
              </a:r>
            </a:p>
          </p:txBody>
        </p:sp>
        <p:sp>
          <p:nvSpPr>
            <p:cNvPr id="148" name="Text Box 90">
              <a:extLst>
                <a:ext uri="{FF2B5EF4-FFF2-40B4-BE49-F238E27FC236}">
                  <a16:creationId xmlns:a16="http://schemas.microsoft.com/office/drawing/2014/main" id="{031540B9-D895-FA9A-1B2F-98A4E31ACC7A}"/>
                </a:ext>
              </a:extLst>
            </p:cNvPr>
            <p:cNvSpPr txBox="1">
              <a:spLocks noChangeArrowheads="1"/>
            </p:cNvSpPr>
            <p:nvPr/>
          </p:nvSpPr>
          <p:spPr bwMode="auto">
            <a:xfrm>
              <a:off x="3201844" y="4877957"/>
              <a:ext cx="547688"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kumimoji="0" lang="en-US" altLang="zh-CN" sz="2000"/>
                <a:t>4V</a:t>
              </a:r>
            </a:p>
          </p:txBody>
        </p:sp>
        <p:sp>
          <p:nvSpPr>
            <p:cNvPr id="149" name="Text Box 91">
              <a:extLst>
                <a:ext uri="{FF2B5EF4-FFF2-40B4-BE49-F238E27FC236}">
                  <a16:creationId xmlns:a16="http://schemas.microsoft.com/office/drawing/2014/main" id="{86A1BEED-FCE5-4D0E-90D0-387924A5A29B}"/>
                </a:ext>
              </a:extLst>
            </p:cNvPr>
            <p:cNvSpPr txBox="1">
              <a:spLocks noChangeArrowheads="1"/>
            </p:cNvSpPr>
            <p:nvPr/>
          </p:nvSpPr>
          <p:spPr bwMode="auto">
            <a:xfrm>
              <a:off x="3133582" y="4471557"/>
              <a:ext cx="495300"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kumimoji="0" lang="en-US" altLang="zh-CN" sz="2000"/>
                <a:t>5V</a:t>
              </a:r>
            </a:p>
          </p:txBody>
        </p:sp>
        <p:sp>
          <p:nvSpPr>
            <p:cNvPr id="150" name="Text Box 92">
              <a:extLst>
                <a:ext uri="{FF2B5EF4-FFF2-40B4-BE49-F238E27FC236}">
                  <a16:creationId xmlns:a16="http://schemas.microsoft.com/office/drawing/2014/main" id="{2D013F6D-7489-876D-B063-77B2DAC0332A}"/>
                </a:ext>
              </a:extLst>
            </p:cNvPr>
            <p:cNvSpPr txBox="1">
              <a:spLocks noChangeArrowheads="1"/>
            </p:cNvSpPr>
            <p:nvPr/>
          </p:nvSpPr>
          <p:spPr bwMode="auto">
            <a:xfrm>
              <a:off x="2489057" y="3574619"/>
              <a:ext cx="1106487"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kumimoji="0" lang="en-US" altLang="zh-CN" sz="2000" i="1"/>
                <a:t>u</a:t>
              </a:r>
              <a:r>
                <a:rPr kumimoji="0" lang="en-US" altLang="zh-CN" sz="2000" baseline="-25000"/>
                <a:t>GS </a:t>
              </a:r>
              <a:r>
                <a:rPr kumimoji="0" lang="en-US" altLang="zh-CN" sz="2000"/>
                <a:t>= 6V</a:t>
              </a:r>
            </a:p>
          </p:txBody>
        </p:sp>
        <p:sp>
          <p:nvSpPr>
            <p:cNvPr id="151" name="Freeform 72">
              <a:extLst>
                <a:ext uri="{FF2B5EF4-FFF2-40B4-BE49-F238E27FC236}">
                  <a16:creationId xmlns:a16="http://schemas.microsoft.com/office/drawing/2014/main" id="{44D64669-0B09-240D-AE1D-6216A6DC0D2D}"/>
                </a:ext>
              </a:extLst>
            </p:cNvPr>
            <p:cNvSpPr>
              <a:spLocks/>
            </p:cNvSpPr>
            <p:nvPr/>
          </p:nvSpPr>
          <p:spPr bwMode="auto">
            <a:xfrm>
              <a:off x="1076182" y="5506607"/>
              <a:ext cx="2214562" cy="104775"/>
            </a:xfrm>
            <a:custGeom>
              <a:avLst/>
              <a:gdLst>
                <a:gd name="T0" fmla="*/ 2147483647 w 1395"/>
                <a:gd name="T1" fmla="*/ 2147483647 h 66"/>
                <a:gd name="T2" fmla="*/ 2147483647 w 1395"/>
                <a:gd name="T3" fmla="*/ 2147483647 h 66"/>
                <a:gd name="T4" fmla="*/ 2147483647 w 1395"/>
                <a:gd name="T5" fmla="*/ 2147483647 h 66"/>
                <a:gd name="T6" fmla="*/ 0 60000 65536"/>
                <a:gd name="T7" fmla="*/ 0 60000 65536"/>
                <a:gd name="T8" fmla="*/ 0 60000 65536"/>
              </a:gdLst>
              <a:ahLst/>
              <a:cxnLst>
                <a:cxn ang="T6">
                  <a:pos x="T0" y="T1"/>
                </a:cxn>
                <a:cxn ang="T7">
                  <a:pos x="T2" y="T3"/>
                </a:cxn>
                <a:cxn ang="T8">
                  <a:pos x="T4" y="T5"/>
                </a:cxn>
              </a:cxnLst>
              <a:rect l="0" t="0" r="r" b="b"/>
              <a:pathLst>
                <a:path w="1395" h="66">
                  <a:moveTo>
                    <a:pt x="49" y="66"/>
                  </a:moveTo>
                  <a:cubicBezTo>
                    <a:pt x="78" y="57"/>
                    <a:pt x="0" y="22"/>
                    <a:pt x="224" y="11"/>
                  </a:cubicBezTo>
                  <a:cubicBezTo>
                    <a:pt x="448" y="0"/>
                    <a:pt x="1151" y="4"/>
                    <a:pt x="1395" y="2"/>
                  </a:cubicBezTo>
                </a:path>
              </a:pathLst>
            </a:custGeom>
            <a:noFill/>
            <a:ln w="28575" cmpd="sng">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nvGrpSpPr>
            <p:cNvPr id="152" name="Group 154">
              <a:extLst>
                <a:ext uri="{FF2B5EF4-FFF2-40B4-BE49-F238E27FC236}">
                  <a16:creationId xmlns:a16="http://schemas.microsoft.com/office/drawing/2014/main" id="{973C4A56-D4F0-B379-7B6A-9CFDC33968D5}"/>
                </a:ext>
              </a:extLst>
            </p:cNvPr>
            <p:cNvGrpSpPr>
              <a:grpSpLocks/>
            </p:cNvGrpSpPr>
            <p:nvPr/>
          </p:nvGrpSpPr>
          <p:grpSpPr bwMode="auto">
            <a:xfrm>
              <a:off x="801544" y="3111069"/>
              <a:ext cx="3644900" cy="2909888"/>
              <a:chOff x="1692" y="1980"/>
              <a:chExt cx="2296" cy="1833"/>
            </a:xfrm>
          </p:grpSpPr>
          <p:sp>
            <p:nvSpPr>
              <p:cNvPr id="153" name="Text Box 38">
                <a:extLst>
                  <a:ext uri="{FF2B5EF4-FFF2-40B4-BE49-F238E27FC236}">
                    <a16:creationId xmlns:a16="http://schemas.microsoft.com/office/drawing/2014/main" id="{4443CC63-37D7-09E2-2302-C0FD72D1EBA6}"/>
                  </a:ext>
                </a:extLst>
              </p:cNvPr>
              <p:cNvSpPr txBox="1">
                <a:spLocks noChangeArrowheads="1"/>
              </p:cNvSpPr>
              <p:nvPr/>
            </p:nvSpPr>
            <p:spPr bwMode="auto">
              <a:xfrm>
                <a:off x="1975" y="1980"/>
                <a:ext cx="944"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kumimoji="0" lang="en-US" altLang="zh-CN" sz="2400" i="1">
                    <a:solidFill>
                      <a:srgbClr val="FF0066"/>
                    </a:solidFill>
                  </a:rPr>
                  <a:t>i</a:t>
                </a:r>
                <a:r>
                  <a:rPr kumimoji="0" lang="en-US" altLang="zh-CN" sz="2400" baseline="-25000">
                    <a:solidFill>
                      <a:srgbClr val="FF0066"/>
                    </a:solidFill>
                  </a:rPr>
                  <a:t>D </a:t>
                </a:r>
                <a:r>
                  <a:rPr kumimoji="0" lang="en-US" altLang="zh-CN" sz="2400">
                    <a:solidFill>
                      <a:srgbClr val="0033CC"/>
                    </a:solidFill>
                  </a:rPr>
                  <a:t>/mA</a:t>
                </a:r>
              </a:p>
            </p:txBody>
          </p:sp>
          <p:grpSp>
            <p:nvGrpSpPr>
              <p:cNvPr id="154" name="Group 145">
                <a:extLst>
                  <a:ext uri="{FF2B5EF4-FFF2-40B4-BE49-F238E27FC236}">
                    <a16:creationId xmlns:a16="http://schemas.microsoft.com/office/drawing/2014/main" id="{D36E6761-10F8-38AB-72D0-A9E6C4A1B178}"/>
                  </a:ext>
                </a:extLst>
              </p:cNvPr>
              <p:cNvGrpSpPr>
                <a:grpSpLocks/>
              </p:cNvGrpSpPr>
              <p:nvPr/>
            </p:nvGrpSpPr>
            <p:grpSpPr bwMode="auto">
              <a:xfrm>
                <a:off x="1692" y="2191"/>
                <a:ext cx="268" cy="1581"/>
                <a:chOff x="1692" y="2187"/>
                <a:chExt cx="268" cy="1581"/>
              </a:xfrm>
            </p:grpSpPr>
            <p:sp>
              <p:nvSpPr>
                <p:cNvPr id="168" name="Line 58">
                  <a:extLst>
                    <a:ext uri="{FF2B5EF4-FFF2-40B4-BE49-F238E27FC236}">
                      <a16:creationId xmlns:a16="http://schemas.microsoft.com/office/drawing/2014/main" id="{EBE2BBBF-88B7-77E7-4762-5D85A1C39F4A}"/>
                    </a:ext>
                  </a:extLst>
                </p:cNvPr>
                <p:cNvSpPr>
                  <a:spLocks noChangeShapeType="1"/>
                </p:cNvSpPr>
                <p:nvPr/>
              </p:nvSpPr>
              <p:spPr bwMode="auto">
                <a:xfrm flipV="1">
                  <a:off x="1917" y="2187"/>
                  <a:ext cx="0" cy="1371"/>
                </a:xfrm>
                <a:prstGeom prst="line">
                  <a:avLst/>
                </a:prstGeom>
                <a:noFill/>
                <a:ln w="28575">
                  <a:solidFill>
                    <a:schemeClr val="tx1"/>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nvGrpSpPr>
                <p:cNvPr id="169" name="Group 111">
                  <a:extLst>
                    <a:ext uri="{FF2B5EF4-FFF2-40B4-BE49-F238E27FC236}">
                      <a16:creationId xmlns:a16="http://schemas.microsoft.com/office/drawing/2014/main" id="{D9B7AF74-0286-C9F7-9B3B-1F03E4FCBC84}"/>
                    </a:ext>
                  </a:extLst>
                </p:cNvPr>
                <p:cNvGrpSpPr>
                  <a:grpSpLocks/>
                </p:cNvGrpSpPr>
                <p:nvPr/>
              </p:nvGrpSpPr>
              <p:grpSpPr bwMode="auto">
                <a:xfrm>
                  <a:off x="1918" y="2495"/>
                  <a:ext cx="42" cy="794"/>
                  <a:chOff x="1992" y="2297"/>
                  <a:chExt cx="42" cy="794"/>
                </a:xfrm>
              </p:grpSpPr>
              <p:sp>
                <p:nvSpPr>
                  <p:cNvPr id="176" name="Line 66">
                    <a:extLst>
                      <a:ext uri="{FF2B5EF4-FFF2-40B4-BE49-F238E27FC236}">
                        <a16:creationId xmlns:a16="http://schemas.microsoft.com/office/drawing/2014/main" id="{3AA92803-3127-C2F8-694F-88C08886FFC1}"/>
                      </a:ext>
                    </a:extLst>
                  </p:cNvPr>
                  <p:cNvSpPr>
                    <a:spLocks noChangeShapeType="1"/>
                  </p:cNvSpPr>
                  <p:nvPr/>
                </p:nvSpPr>
                <p:spPr bwMode="auto">
                  <a:xfrm rot="-5400000">
                    <a:off x="2013" y="3070"/>
                    <a:ext cx="0" cy="42"/>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77" name="Line 67">
                    <a:extLst>
                      <a:ext uri="{FF2B5EF4-FFF2-40B4-BE49-F238E27FC236}">
                        <a16:creationId xmlns:a16="http://schemas.microsoft.com/office/drawing/2014/main" id="{E92287D1-3A15-3CA5-4D3A-46AFC773CA29}"/>
                      </a:ext>
                    </a:extLst>
                  </p:cNvPr>
                  <p:cNvSpPr>
                    <a:spLocks noChangeShapeType="1"/>
                  </p:cNvSpPr>
                  <p:nvPr/>
                </p:nvSpPr>
                <p:spPr bwMode="auto">
                  <a:xfrm rot="-5400000">
                    <a:off x="2013" y="2805"/>
                    <a:ext cx="0" cy="42"/>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78" name="Line 68">
                    <a:extLst>
                      <a:ext uri="{FF2B5EF4-FFF2-40B4-BE49-F238E27FC236}">
                        <a16:creationId xmlns:a16="http://schemas.microsoft.com/office/drawing/2014/main" id="{A413400F-EAA5-DC2C-92C5-95015E46FA83}"/>
                      </a:ext>
                    </a:extLst>
                  </p:cNvPr>
                  <p:cNvSpPr>
                    <a:spLocks noChangeShapeType="1"/>
                  </p:cNvSpPr>
                  <p:nvPr/>
                </p:nvSpPr>
                <p:spPr bwMode="auto">
                  <a:xfrm rot="-5400000">
                    <a:off x="2013" y="2540"/>
                    <a:ext cx="0" cy="42"/>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79" name="Line 69">
                    <a:extLst>
                      <a:ext uri="{FF2B5EF4-FFF2-40B4-BE49-F238E27FC236}">
                        <a16:creationId xmlns:a16="http://schemas.microsoft.com/office/drawing/2014/main" id="{9B5E02D8-C1D7-7BB4-0BA4-8D905D234356}"/>
                      </a:ext>
                    </a:extLst>
                  </p:cNvPr>
                  <p:cNvSpPr>
                    <a:spLocks noChangeShapeType="1"/>
                  </p:cNvSpPr>
                  <p:nvPr/>
                </p:nvSpPr>
                <p:spPr bwMode="auto">
                  <a:xfrm rot="-5400000">
                    <a:off x="2013" y="2276"/>
                    <a:ext cx="0" cy="42"/>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sp>
              <p:nvSpPr>
                <p:cNvPr id="170" name="Text Box 78">
                  <a:extLst>
                    <a:ext uri="{FF2B5EF4-FFF2-40B4-BE49-F238E27FC236}">
                      <a16:creationId xmlns:a16="http://schemas.microsoft.com/office/drawing/2014/main" id="{56578C5B-9F68-7EA7-013C-95BB0110437F}"/>
                    </a:ext>
                  </a:extLst>
                </p:cNvPr>
                <p:cNvSpPr txBox="1">
                  <a:spLocks noChangeArrowheads="1"/>
                </p:cNvSpPr>
                <p:nvPr/>
              </p:nvSpPr>
              <p:spPr bwMode="auto">
                <a:xfrm>
                  <a:off x="1702" y="2362"/>
                  <a:ext cx="196"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kumimoji="0" lang="en-US" altLang="zh-CN" sz="2000"/>
                    <a:t>4</a:t>
                  </a:r>
                </a:p>
              </p:txBody>
            </p:sp>
            <p:sp>
              <p:nvSpPr>
                <p:cNvPr id="171" name="Text Box 79">
                  <a:extLst>
                    <a:ext uri="{FF2B5EF4-FFF2-40B4-BE49-F238E27FC236}">
                      <a16:creationId xmlns:a16="http://schemas.microsoft.com/office/drawing/2014/main" id="{30C3C4CA-40FD-E34A-40CA-299A13C10461}"/>
                    </a:ext>
                  </a:extLst>
                </p:cNvPr>
                <p:cNvSpPr txBox="1">
                  <a:spLocks noChangeArrowheads="1"/>
                </p:cNvSpPr>
                <p:nvPr/>
              </p:nvSpPr>
              <p:spPr bwMode="auto">
                <a:xfrm>
                  <a:off x="1692" y="2637"/>
                  <a:ext cx="107" cy="2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kumimoji="0" lang="zh-CN" altLang="zh-CN" sz="1800" b="0">
                    <a:latin typeface="Arial" panose="020B0604020202020204" pitchFamily="34" charset="0"/>
                  </a:endParaRPr>
                </a:p>
              </p:txBody>
            </p:sp>
            <p:sp>
              <p:nvSpPr>
                <p:cNvPr id="172" name="Text Box 80">
                  <a:extLst>
                    <a:ext uri="{FF2B5EF4-FFF2-40B4-BE49-F238E27FC236}">
                      <a16:creationId xmlns:a16="http://schemas.microsoft.com/office/drawing/2014/main" id="{92F52C4B-E6B7-CFBB-2C90-EC8BED3D3826}"/>
                    </a:ext>
                  </a:extLst>
                </p:cNvPr>
                <p:cNvSpPr txBox="1">
                  <a:spLocks noChangeArrowheads="1"/>
                </p:cNvSpPr>
                <p:nvPr/>
              </p:nvSpPr>
              <p:spPr bwMode="auto">
                <a:xfrm>
                  <a:off x="1702" y="2632"/>
                  <a:ext cx="196"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kumimoji="0" lang="en-US" altLang="zh-CN" sz="2000"/>
                    <a:t>3</a:t>
                  </a:r>
                </a:p>
              </p:txBody>
            </p:sp>
            <p:sp>
              <p:nvSpPr>
                <p:cNvPr id="173" name="Text Box 81">
                  <a:extLst>
                    <a:ext uri="{FF2B5EF4-FFF2-40B4-BE49-F238E27FC236}">
                      <a16:creationId xmlns:a16="http://schemas.microsoft.com/office/drawing/2014/main" id="{87C40CFE-02A7-3D0B-2D50-2E292A0BF127}"/>
                    </a:ext>
                  </a:extLst>
                </p:cNvPr>
                <p:cNvSpPr txBox="1">
                  <a:spLocks noChangeArrowheads="1"/>
                </p:cNvSpPr>
                <p:nvPr/>
              </p:nvSpPr>
              <p:spPr bwMode="auto">
                <a:xfrm>
                  <a:off x="1702" y="2903"/>
                  <a:ext cx="196"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kumimoji="0" lang="en-US" altLang="zh-CN" sz="2000"/>
                    <a:t>2</a:t>
                  </a:r>
                </a:p>
              </p:txBody>
            </p:sp>
            <p:sp>
              <p:nvSpPr>
                <p:cNvPr id="174" name="Text Box 82">
                  <a:extLst>
                    <a:ext uri="{FF2B5EF4-FFF2-40B4-BE49-F238E27FC236}">
                      <a16:creationId xmlns:a16="http://schemas.microsoft.com/office/drawing/2014/main" id="{5DE315EC-E1AA-7780-6F3A-12772C8D3265}"/>
                    </a:ext>
                  </a:extLst>
                </p:cNvPr>
                <p:cNvSpPr txBox="1">
                  <a:spLocks noChangeArrowheads="1"/>
                </p:cNvSpPr>
                <p:nvPr/>
              </p:nvSpPr>
              <p:spPr bwMode="auto">
                <a:xfrm>
                  <a:off x="1702" y="3174"/>
                  <a:ext cx="196"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kumimoji="0" lang="en-US" altLang="zh-CN" sz="2000"/>
                    <a:t>1</a:t>
                  </a:r>
                </a:p>
              </p:txBody>
            </p:sp>
            <p:sp>
              <p:nvSpPr>
                <p:cNvPr id="175" name="Text Box 83">
                  <a:extLst>
                    <a:ext uri="{FF2B5EF4-FFF2-40B4-BE49-F238E27FC236}">
                      <a16:creationId xmlns:a16="http://schemas.microsoft.com/office/drawing/2014/main" id="{D40869CA-437C-A75D-F32A-40817C0D7CCF}"/>
                    </a:ext>
                  </a:extLst>
                </p:cNvPr>
                <p:cNvSpPr txBox="1">
                  <a:spLocks noChangeArrowheads="1"/>
                </p:cNvSpPr>
                <p:nvPr/>
              </p:nvSpPr>
              <p:spPr bwMode="auto">
                <a:xfrm>
                  <a:off x="1736" y="3518"/>
                  <a:ext cx="196"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kumimoji="0" lang="en-US" altLang="zh-CN" sz="2000"/>
                    <a:t>0</a:t>
                  </a:r>
                </a:p>
              </p:txBody>
            </p:sp>
          </p:grpSp>
          <p:sp>
            <p:nvSpPr>
              <p:cNvPr id="155" name="Line 59">
                <a:extLst>
                  <a:ext uri="{FF2B5EF4-FFF2-40B4-BE49-F238E27FC236}">
                    <a16:creationId xmlns:a16="http://schemas.microsoft.com/office/drawing/2014/main" id="{62C77AEC-9027-7189-4EE0-10C9DB57821B}"/>
                  </a:ext>
                </a:extLst>
              </p:cNvPr>
              <p:cNvSpPr>
                <a:spLocks noChangeShapeType="1"/>
              </p:cNvSpPr>
              <p:nvPr/>
            </p:nvSpPr>
            <p:spPr bwMode="auto">
              <a:xfrm>
                <a:off x="1910" y="3564"/>
                <a:ext cx="1682" cy="1"/>
              </a:xfrm>
              <a:prstGeom prst="line">
                <a:avLst/>
              </a:prstGeom>
              <a:noFill/>
              <a:ln w="28575">
                <a:solidFill>
                  <a:schemeClr val="tx1"/>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nvGrpSpPr>
              <p:cNvPr id="156" name="Group 114">
                <a:extLst>
                  <a:ext uri="{FF2B5EF4-FFF2-40B4-BE49-F238E27FC236}">
                    <a16:creationId xmlns:a16="http://schemas.microsoft.com/office/drawing/2014/main" id="{CA9F70F6-C894-02A8-7F2E-08DF09D7F8C3}"/>
                  </a:ext>
                </a:extLst>
              </p:cNvPr>
              <p:cNvGrpSpPr>
                <a:grpSpLocks/>
              </p:cNvGrpSpPr>
              <p:nvPr/>
            </p:nvGrpSpPr>
            <p:grpSpPr bwMode="auto">
              <a:xfrm>
                <a:off x="2212" y="3529"/>
                <a:ext cx="1090" cy="50"/>
                <a:chOff x="2325" y="3355"/>
                <a:chExt cx="1090" cy="50"/>
              </a:xfrm>
            </p:grpSpPr>
            <p:sp>
              <p:nvSpPr>
                <p:cNvPr id="163" name="Line 61">
                  <a:extLst>
                    <a:ext uri="{FF2B5EF4-FFF2-40B4-BE49-F238E27FC236}">
                      <a16:creationId xmlns:a16="http://schemas.microsoft.com/office/drawing/2014/main" id="{CD0FDF86-FBD6-45A4-C28E-E879E6956557}"/>
                    </a:ext>
                  </a:extLst>
                </p:cNvPr>
                <p:cNvSpPr>
                  <a:spLocks noChangeShapeType="1"/>
                </p:cNvSpPr>
                <p:nvPr/>
              </p:nvSpPr>
              <p:spPr bwMode="auto">
                <a:xfrm>
                  <a:off x="2325" y="3361"/>
                  <a:ext cx="0" cy="44"/>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64" name="Line 62">
                  <a:extLst>
                    <a:ext uri="{FF2B5EF4-FFF2-40B4-BE49-F238E27FC236}">
                      <a16:creationId xmlns:a16="http://schemas.microsoft.com/office/drawing/2014/main" id="{13002D6B-F107-C422-0D55-D697DDF517A2}"/>
                    </a:ext>
                  </a:extLst>
                </p:cNvPr>
                <p:cNvSpPr>
                  <a:spLocks noChangeShapeType="1"/>
                </p:cNvSpPr>
                <p:nvPr/>
              </p:nvSpPr>
              <p:spPr bwMode="auto">
                <a:xfrm>
                  <a:off x="2620" y="3355"/>
                  <a:ext cx="0" cy="44"/>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65" name="Line 63">
                  <a:extLst>
                    <a:ext uri="{FF2B5EF4-FFF2-40B4-BE49-F238E27FC236}">
                      <a16:creationId xmlns:a16="http://schemas.microsoft.com/office/drawing/2014/main" id="{17556732-A9F2-4ECB-C092-6329EE8EB7FA}"/>
                    </a:ext>
                  </a:extLst>
                </p:cNvPr>
                <p:cNvSpPr>
                  <a:spLocks noChangeShapeType="1"/>
                </p:cNvSpPr>
                <p:nvPr/>
              </p:nvSpPr>
              <p:spPr bwMode="auto">
                <a:xfrm>
                  <a:off x="2872" y="3355"/>
                  <a:ext cx="0" cy="44"/>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66" name="Line 64">
                  <a:extLst>
                    <a:ext uri="{FF2B5EF4-FFF2-40B4-BE49-F238E27FC236}">
                      <a16:creationId xmlns:a16="http://schemas.microsoft.com/office/drawing/2014/main" id="{ED9A48DE-9BA5-7D74-F432-B92AA3F9CD6D}"/>
                    </a:ext>
                  </a:extLst>
                </p:cNvPr>
                <p:cNvSpPr>
                  <a:spLocks noChangeShapeType="1"/>
                </p:cNvSpPr>
                <p:nvPr/>
              </p:nvSpPr>
              <p:spPr bwMode="auto">
                <a:xfrm>
                  <a:off x="3123" y="3355"/>
                  <a:ext cx="0" cy="44"/>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67" name="Line 65">
                  <a:extLst>
                    <a:ext uri="{FF2B5EF4-FFF2-40B4-BE49-F238E27FC236}">
                      <a16:creationId xmlns:a16="http://schemas.microsoft.com/office/drawing/2014/main" id="{2C873E41-FA4F-0AB0-5D2F-30B4B6B560C8}"/>
                    </a:ext>
                  </a:extLst>
                </p:cNvPr>
                <p:cNvSpPr>
                  <a:spLocks noChangeShapeType="1"/>
                </p:cNvSpPr>
                <p:nvPr/>
              </p:nvSpPr>
              <p:spPr bwMode="auto">
                <a:xfrm>
                  <a:off x="3415" y="3355"/>
                  <a:ext cx="0" cy="44"/>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sp>
            <p:nvSpPr>
              <p:cNvPr id="157" name="Text Box 84">
                <a:extLst>
                  <a:ext uri="{FF2B5EF4-FFF2-40B4-BE49-F238E27FC236}">
                    <a16:creationId xmlns:a16="http://schemas.microsoft.com/office/drawing/2014/main" id="{A7E417EF-39F4-CC54-FDF1-4E411C19D8FB}"/>
                  </a:ext>
                </a:extLst>
              </p:cNvPr>
              <p:cNvSpPr txBox="1">
                <a:spLocks noChangeArrowheads="1"/>
              </p:cNvSpPr>
              <p:nvPr/>
            </p:nvSpPr>
            <p:spPr bwMode="auto">
              <a:xfrm>
                <a:off x="2109" y="3542"/>
                <a:ext cx="196"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kumimoji="0" lang="en-US" altLang="zh-CN" sz="2000"/>
                  <a:t>2</a:t>
                </a:r>
              </a:p>
            </p:txBody>
          </p:sp>
          <p:sp>
            <p:nvSpPr>
              <p:cNvPr id="158" name="Text Box 85">
                <a:extLst>
                  <a:ext uri="{FF2B5EF4-FFF2-40B4-BE49-F238E27FC236}">
                    <a16:creationId xmlns:a16="http://schemas.microsoft.com/office/drawing/2014/main" id="{2B8213A6-4053-9F66-470E-A89315CD96EB}"/>
                  </a:ext>
                </a:extLst>
              </p:cNvPr>
              <p:cNvSpPr txBox="1">
                <a:spLocks noChangeArrowheads="1"/>
              </p:cNvSpPr>
              <p:nvPr/>
            </p:nvSpPr>
            <p:spPr bwMode="auto">
              <a:xfrm>
                <a:off x="2391" y="3542"/>
                <a:ext cx="196"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kumimoji="0" lang="en-US" altLang="zh-CN" sz="2000"/>
                  <a:t>4</a:t>
                </a:r>
              </a:p>
            </p:txBody>
          </p:sp>
          <p:sp>
            <p:nvSpPr>
              <p:cNvPr id="159" name="Text Box 86">
                <a:extLst>
                  <a:ext uri="{FF2B5EF4-FFF2-40B4-BE49-F238E27FC236}">
                    <a16:creationId xmlns:a16="http://schemas.microsoft.com/office/drawing/2014/main" id="{3526237F-7147-8D60-111E-2D2EA54A164C}"/>
                  </a:ext>
                </a:extLst>
              </p:cNvPr>
              <p:cNvSpPr txBox="1">
                <a:spLocks noChangeArrowheads="1"/>
              </p:cNvSpPr>
              <p:nvPr/>
            </p:nvSpPr>
            <p:spPr bwMode="auto">
              <a:xfrm>
                <a:off x="2647" y="3542"/>
                <a:ext cx="196"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kumimoji="0" lang="en-US" altLang="zh-CN" sz="2000"/>
                  <a:t>6</a:t>
                </a:r>
              </a:p>
            </p:txBody>
          </p:sp>
          <p:sp>
            <p:nvSpPr>
              <p:cNvPr id="160" name="Text Box 87">
                <a:extLst>
                  <a:ext uri="{FF2B5EF4-FFF2-40B4-BE49-F238E27FC236}">
                    <a16:creationId xmlns:a16="http://schemas.microsoft.com/office/drawing/2014/main" id="{27837852-6017-A7E5-C2A0-8657E7B66C13}"/>
                  </a:ext>
                </a:extLst>
              </p:cNvPr>
              <p:cNvSpPr txBox="1">
                <a:spLocks noChangeArrowheads="1"/>
              </p:cNvSpPr>
              <p:nvPr/>
            </p:nvSpPr>
            <p:spPr bwMode="auto">
              <a:xfrm>
                <a:off x="2903" y="3542"/>
                <a:ext cx="196"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kumimoji="0" lang="en-US" altLang="zh-CN" sz="2000"/>
                  <a:t>8</a:t>
                </a:r>
              </a:p>
            </p:txBody>
          </p:sp>
          <p:sp>
            <p:nvSpPr>
              <p:cNvPr id="161" name="Text Box 88">
                <a:extLst>
                  <a:ext uri="{FF2B5EF4-FFF2-40B4-BE49-F238E27FC236}">
                    <a16:creationId xmlns:a16="http://schemas.microsoft.com/office/drawing/2014/main" id="{0CDEE4E6-8F28-E644-2AA8-7B7474342BAF}"/>
                  </a:ext>
                </a:extLst>
              </p:cNvPr>
              <p:cNvSpPr txBox="1">
                <a:spLocks noChangeArrowheads="1"/>
              </p:cNvSpPr>
              <p:nvPr/>
            </p:nvSpPr>
            <p:spPr bwMode="auto">
              <a:xfrm>
                <a:off x="3151" y="3542"/>
                <a:ext cx="276"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kumimoji="0" lang="en-US" altLang="zh-CN" sz="2000"/>
                  <a:t>10</a:t>
                </a:r>
              </a:p>
            </p:txBody>
          </p:sp>
          <p:sp>
            <p:nvSpPr>
              <p:cNvPr id="162" name="Rectangle 116">
                <a:extLst>
                  <a:ext uri="{FF2B5EF4-FFF2-40B4-BE49-F238E27FC236}">
                    <a16:creationId xmlns:a16="http://schemas.microsoft.com/office/drawing/2014/main" id="{CE313DC6-F400-CD14-0803-080C644769BB}"/>
                  </a:ext>
                </a:extLst>
              </p:cNvPr>
              <p:cNvSpPr>
                <a:spLocks noChangeArrowheads="1"/>
              </p:cNvSpPr>
              <p:nvPr/>
            </p:nvSpPr>
            <p:spPr bwMode="auto">
              <a:xfrm>
                <a:off x="3410" y="3525"/>
                <a:ext cx="578"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kumimoji="0" lang="en-US" altLang="zh-CN" sz="2400" i="1">
                    <a:solidFill>
                      <a:srgbClr val="FF0066"/>
                    </a:solidFill>
                  </a:rPr>
                  <a:t>u</a:t>
                </a:r>
                <a:r>
                  <a:rPr kumimoji="0" lang="en-US" altLang="zh-CN" sz="2400" baseline="-25000">
                    <a:solidFill>
                      <a:srgbClr val="FF0066"/>
                    </a:solidFill>
                  </a:rPr>
                  <a:t>DS </a:t>
                </a:r>
                <a:r>
                  <a:rPr kumimoji="0" lang="en-US" altLang="zh-CN" sz="2000">
                    <a:solidFill>
                      <a:srgbClr val="0033CC"/>
                    </a:solidFill>
                  </a:rPr>
                  <a:t>/V</a:t>
                </a:r>
              </a:p>
            </p:txBody>
          </p:sp>
        </p:grpSp>
        <p:sp>
          <p:nvSpPr>
            <p:cNvPr id="180" name="Freeform 9">
              <a:extLst>
                <a:ext uri="{FF2B5EF4-FFF2-40B4-BE49-F238E27FC236}">
                  <a16:creationId xmlns:a16="http://schemas.microsoft.com/office/drawing/2014/main" id="{B8E11C47-475A-B87E-E043-782D03A2A0BA}"/>
                </a:ext>
              </a:extLst>
            </p:cNvPr>
            <p:cNvSpPr>
              <a:spLocks/>
            </p:cNvSpPr>
            <p:nvPr/>
          </p:nvSpPr>
          <p:spPr bwMode="auto">
            <a:xfrm>
              <a:off x="1166669" y="3722257"/>
              <a:ext cx="590550" cy="1889125"/>
            </a:xfrm>
            <a:custGeom>
              <a:avLst/>
              <a:gdLst>
                <a:gd name="T0" fmla="*/ 0 w 372"/>
                <a:gd name="T1" fmla="*/ 2147483647 h 1190"/>
                <a:gd name="T2" fmla="*/ 2147483647 w 372"/>
                <a:gd name="T3" fmla="*/ 2147483647 h 1190"/>
                <a:gd name="T4" fmla="*/ 2147483647 w 372"/>
                <a:gd name="T5" fmla="*/ 2147483647 h 1190"/>
                <a:gd name="T6" fmla="*/ 2147483647 w 372"/>
                <a:gd name="T7" fmla="*/ 0 h 119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72" h="1190">
                  <a:moveTo>
                    <a:pt x="0" y="1190"/>
                  </a:moveTo>
                  <a:cubicBezTo>
                    <a:pt x="26" y="1155"/>
                    <a:pt x="113" y="1061"/>
                    <a:pt x="156" y="979"/>
                  </a:cubicBezTo>
                  <a:cubicBezTo>
                    <a:pt x="199" y="897"/>
                    <a:pt x="221" y="863"/>
                    <a:pt x="257" y="700"/>
                  </a:cubicBezTo>
                  <a:cubicBezTo>
                    <a:pt x="293" y="537"/>
                    <a:pt x="348" y="146"/>
                    <a:pt x="372" y="0"/>
                  </a:cubicBezTo>
                </a:path>
              </a:pathLst>
            </a:custGeom>
            <a:noFill/>
            <a:ln w="28575" cap="flat" cmpd="sng">
              <a:solidFill>
                <a:srgbClr val="996600"/>
              </a:solidFill>
              <a:prstDash val="dash"/>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82" name="Text Box 11">
              <a:extLst>
                <a:ext uri="{FF2B5EF4-FFF2-40B4-BE49-F238E27FC236}">
                  <a16:creationId xmlns:a16="http://schemas.microsoft.com/office/drawing/2014/main" id="{9DB61BCC-2D1D-198E-2783-0F3B109EF45A}"/>
                </a:ext>
              </a:extLst>
            </p:cNvPr>
            <p:cNvSpPr txBox="1">
              <a:spLocks noChangeArrowheads="1"/>
            </p:cNvSpPr>
            <p:nvPr/>
          </p:nvSpPr>
          <p:spPr bwMode="auto">
            <a:xfrm>
              <a:off x="1171432" y="3552394"/>
              <a:ext cx="717550" cy="13700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lnSpc>
                  <a:spcPct val="70000"/>
                </a:lnSpc>
              </a:pPr>
              <a:r>
                <a:rPr lang="zh-CN" altLang="en-US" sz="2400">
                  <a:solidFill>
                    <a:srgbClr val="FF0066"/>
                  </a:solidFill>
                </a:rPr>
                <a:t>可</a:t>
              </a:r>
            </a:p>
            <a:p>
              <a:pPr algn="ctr" eaLnBrk="1" hangingPunct="1">
                <a:lnSpc>
                  <a:spcPct val="70000"/>
                </a:lnSpc>
              </a:pPr>
              <a:r>
                <a:rPr lang="zh-CN" altLang="en-US" sz="2400">
                  <a:solidFill>
                    <a:srgbClr val="FF0066"/>
                  </a:solidFill>
                </a:rPr>
                <a:t>变</a:t>
              </a:r>
            </a:p>
            <a:p>
              <a:pPr algn="ctr" eaLnBrk="1" hangingPunct="1">
                <a:lnSpc>
                  <a:spcPct val="70000"/>
                </a:lnSpc>
              </a:pPr>
              <a:r>
                <a:rPr lang="zh-CN" altLang="en-US" sz="2400">
                  <a:solidFill>
                    <a:srgbClr val="FF0066"/>
                  </a:solidFill>
                </a:rPr>
                <a:t>电</a:t>
              </a:r>
            </a:p>
            <a:p>
              <a:pPr algn="ctr" eaLnBrk="1" hangingPunct="1">
                <a:lnSpc>
                  <a:spcPct val="70000"/>
                </a:lnSpc>
              </a:pPr>
              <a:r>
                <a:rPr lang="zh-CN" altLang="en-US" sz="2400">
                  <a:solidFill>
                    <a:srgbClr val="FF0066"/>
                  </a:solidFill>
                </a:rPr>
                <a:t>阻</a:t>
              </a:r>
            </a:p>
            <a:p>
              <a:pPr algn="ctr" eaLnBrk="1" hangingPunct="1">
                <a:lnSpc>
                  <a:spcPct val="70000"/>
                </a:lnSpc>
              </a:pPr>
              <a:r>
                <a:rPr lang="zh-CN" altLang="en-US" sz="2400">
                  <a:solidFill>
                    <a:srgbClr val="FF0066"/>
                  </a:solidFill>
                </a:rPr>
                <a:t>区</a:t>
              </a:r>
            </a:p>
          </p:txBody>
        </p:sp>
        <p:sp>
          <p:nvSpPr>
            <p:cNvPr id="183" name="Text Box 10">
              <a:extLst>
                <a:ext uri="{FF2B5EF4-FFF2-40B4-BE49-F238E27FC236}">
                  <a16:creationId xmlns:a16="http://schemas.microsoft.com/office/drawing/2014/main" id="{9247D55B-9283-3445-F3B2-D92A09A28CA7}"/>
                </a:ext>
              </a:extLst>
            </p:cNvPr>
            <p:cNvSpPr txBox="1">
              <a:spLocks noChangeArrowheads="1"/>
            </p:cNvSpPr>
            <p:nvPr/>
          </p:nvSpPr>
          <p:spPr bwMode="auto">
            <a:xfrm>
              <a:off x="1806432" y="4323919"/>
              <a:ext cx="1103312"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r>
                <a:rPr lang="zh-CN" altLang="en-US" sz="2400">
                  <a:solidFill>
                    <a:srgbClr val="996600"/>
                  </a:solidFill>
                </a:rPr>
                <a:t>恒流区</a:t>
              </a:r>
            </a:p>
          </p:txBody>
        </p:sp>
        <p:sp>
          <p:nvSpPr>
            <p:cNvPr id="184" name="Text Box 133">
              <a:extLst>
                <a:ext uri="{FF2B5EF4-FFF2-40B4-BE49-F238E27FC236}">
                  <a16:creationId xmlns:a16="http://schemas.microsoft.com/office/drawing/2014/main" id="{FE7712F4-77B6-A163-1AEC-752C181B997D}"/>
                </a:ext>
              </a:extLst>
            </p:cNvPr>
            <p:cNvSpPr txBox="1">
              <a:spLocks noChangeArrowheads="1"/>
            </p:cNvSpPr>
            <p:nvPr/>
          </p:nvSpPr>
          <p:spPr bwMode="auto">
            <a:xfrm>
              <a:off x="1715944" y="5922532"/>
              <a:ext cx="14097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zh-CN" altLang="en-US" sz="2400">
                  <a:solidFill>
                    <a:srgbClr val="996600"/>
                  </a:solidFill>
                </a:rPr>
                <a:t>漏极特性</a:t>
              </a:r>
            </a:p>
          </p:txBody>
        </p:sp>
        <p:sp>
          <p:nvSpPr>
            <p:cNvPr id="189" name="AutoShape 150">
              <a:extLst>
                <a:ext uri="{FF2B5EF4-FFF2-40B4-BE49-F238E27FC236}">
                  <a16:creationId xmlns:a16="http://schemas.microsoft.com/office/drawing/2014/main" id="{30240123-AC28-66EA-88E0-AF17481F00EB}"/>
                </a:ext>
              </a:extLst>
            </p:cNvPr>
            <p:cNvSpPr>
              <a:spLocks noChangeArrowheads="1"/>
            </p:cNvSpPr>
            <p:nvPr/>
          </p:nvSpPr>
          <p:spPr bwMode="auto">
            <a:xfrm>
              <a:off x="298307" y="5974919"/>
              <a:ext cx="1228725" cy="457200"/>
            </a:xfrm>
            <a:prstGeom prst="wedgeRoundRectCallout">
              <a:avLst>
                <a:gd name="adj1" fmla="val 39921"/>
                <a:gd name="adj2" fmla="val -139236"/>
                <a:gd name="adj3" fmla="val 16667"/>
              </a:avLst>
            </a:prstGeom>
            <a:solidFill>
              <a:srgbClr val="CCFFFF"/>
            </a:solidFill>
            <a:ln w="9525">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r>
                <a:rPr lang="zh-CN" altLang="en-US" sz="2400">
                  <a:solidFill>
                    <a:schemeClr val="accent2"/>
                  </a:solidFill>
                </a:rPr>
                <a:t>截止区</a:t>
              </a:r>
            </a:p>
          </p:txBody>
        </p:sp>
        <p:sp>
          <p:nvSpPr>
            <p:cNvPr id="190" name="AutoShape 151">
              <a:extLst>
                <a:ext uri="{FF2B5EF4-FFF2-40B4-BE49-F238E27FC236}">
                  <a16:creationId xmlns:a16="http://schemas.microsoft.com/office/drawing/2014/main" id="{82086CC8-7F42-6753-2C9E-C609E67ED8EE}"/>
                </a:ext>
              </a:extLst>
            </p:cNvPr>
            <p:cNvSpPr>
              <a:spLocks noChangeArrowheads="1"/>
            </p:cNvSpPr>
            <p:nvPr/>
          </p:nvSpPr>
          <p:spPr bwMode="auto">
            <a:xfrm>
              <a:off x="1217469" y="5524069"/>
              <a:ext cx="2195513" cy="111125"/>
            </a:xfrm>
            <a:prstGeom prst="roundRect">
              <a:avLst>
                <a:gd name="adj" fmla="val 16667"/>
              </a:avLst>
            </a:prstGeom>
            <a:solidFill>
              <a:srgbClr val="CCFFFF"/>
            </a:solidFill>
            <a:ln w="9525">
              <a:solidFill>
                <a:srgbClr val="9966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mc:AlternateContent xmlns:mc="http://schemas.openxmlformats.org/markup-compatibility/2006" xmlns:a14="http://schemas.microsoft.com/office/drawing/2010/main">
        <mc:Choice Requires="a14">
          <p:sp>
            <p:nvSpPr>
              <p:cNvPr id="3" name="文本框 2">
                <a:extLst>
                  <a:ext uri="{FF2B5EF4-FFF2-40B4-BE49-F238E27FC236}">
                    <a16:creationId xmlns:a16="http://schemas.microsoft.com/office/drawing/2014/main" id="{ECCA20C6-293C-9CF4-7682-C243A67C926D}"/>
                  </a:ext>
                </a:extLst>
              </p:cNvPr>
              <p:cNvSpPr txBox="1"/>
              <p:nvPr/>
            </p:nvSpPr>
            <p:spPr>
              <a:xfrm>
                <a:off x="1147619" y="1819787"/>
                <a:ext cx="2612767" cy="753989"/>
              </a:xfrm>
              <a:prstGeom prst="rect">
                <a:avLst/>
              </a:prstGeom>
              <a:noFill/>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sSub>
                        <m:sSubPr>
                          <m:ctrlPr>
                            <a:rPr kumimoji="1" lang="en-US" altLang="zh-CN" sz="2800" b="0" i="1" smtClean="0">
                              <a:latin typeface="Cambria Math" panose="02040503050406030204" pitchFamily="18" charset="0"/>
                            </a:rPr>
                          </m:ctrlPr>
                        </m:sSubPr>
                        <m:e>
                          <m:r>
                            <a:rPr kumimoji="1" lang="en-US" altLang="zh-CN" sz="2800" b="0" i="1" smtClean="0">
                              <a:latin typeface="Cambria Math" panose="02040503050406030204" pitchFamily="18" charset="0"/>
                            </a:rPr>
                            <m:t>𝑖</m:t>
                          </m:r>
                        </m:e>
                        <m:sub>
                          <m:r>
                            <a:rPr kumimoji="1" lang="en-US" altLang="zh-CN" sz="2800" b="0" i="1" smtClean="0">
                              <a:latin typeface="Cambria Math" panose="02040503050406030204" pitchFamily="18" charset="0"/>
                            </a:rPr>
                            <m:t>𝐷</m:t>
                          </m:r>
                        </m:sub>
                      </m:sSub>
                      <m:r>
                        <a:rPr kumimoji="1" lang="en-US" altLang="zh-CN" sz="2800" b="0" i="1" smtClean="0">
                          <a:latin typeface="Cambria Math" panose="02040503050406030204" pitchFamily="18" charset="0"/>
                        </a:rPr>
                        <m:t>=</m:t>
                      </m:r>
                      <m:r>
                        <a:rPr kumimoji="1" lang="en-US" altLang="zh-CN" sz="2800" b="0" i="1" smtClean="0">
                          <a:latin typeface="Cambria Math" panose="02040503050406030204" pitchFamily="18" charset="0"/>
                        </a:rPr>
                        <m:t>𝑓</m:t>
                      </m:r>
                      <m:d>
                        <m:dPr>
                          <m:ctrlPr>
                            <a:rPr kumimoji="1" lang="en-US" altLang="zh-CN" sz="2800" b="0" i="1" smtClean="0">
                              <a:latin typeface="Cambria Math" panose="02040503050406030204" pitchFamily="18" charset="0"/>
                            </a:rPr>
                          </m:ctrlPr>
                        </m:dPr>
                        <m:e>
                          <m:sSub>
                            <m:sSubPr>
                              <m:ctrlPr>
                                <a:rPr kumimoji="1" lang="en-US" altLang="zh-CN" sz="2800" b="0" i="1" smtClean="0">
                                  <a:latin typeface="Cambria Math" panose="02040503050406030204" pitchFamily="18" charset="0"/>
                                </a:rPr>
                              </m:ctrlPr>
                            </m:sSubPr>
                            <m:e>
                              <m:r>
                                <a:rPr kumimoji="1" lang="en-US" altLang="zh-CN" sz="2800" b="0" i="1" smtClean="0">
                                  <a:latin typeface="Cambria Math" panose="02040503050406030204" pitchFamily="18" charset="0"/>
                                </a:rPr>
                                <m:t>𝑢</m:t>
                              </m:r>
                            </m:e>
                            <m:sub>
                              <m:r>
                                <a:rPr kumimoji="1" lang="en-US" altLang="zh-CN" sz="2800" b="0" i="1" smtClean="0">
                                  <a:latin typeface="Cambria Math" panose="02040503050406030204" pitchFamily="18" charset="0"/>
                                </a:rPr>
                                <m:t>𝐷𝑆</m:t>
                              </m:r>
                            </m:sub>
                          </m:sSub>
                        </m:e>
                      </m:d>
                      <m:sSub>
                        <m:sSubPr>
                          <m:ctrlPr>
                            <a:rPr kumimoji="1" lang="en-US" altLang="zh-CN" sz="2800" b="0" i="1" smtClean="0">
                              <a:latin typeface="Cambria Math" panose="02040503050406030204" pitchFamily="18" charset="0"/>
                            </a:rPr>
                          </m:ctrlPr>
                        </m:sSubPr>
                        <m:e>
                          <m:d>
                            <m:dPr>
                              <m:begChr m:val=""/>
                              <m:endChr m:val="|"/>
                              <m:ctrlPr>
                                <a:rPr kumimoji="1" lang="en-US" altLang="zh-CN" sz="2800" b="0" i="1" smtClean="0">
                                  <a:latin typeface="Cambria Math" panose="02040503050406030204" pitchFamily="18" charset="0"/>
                                </a:rPr>
                              </m:ctrlPr>
                            </m:dPr>
                            <m:e>
                              <m:r>
                                <a:rPr lang="zh-CN" altLang="en-US">
                                  <a:latin typeface="Cambria Math" panose="02040503050406030204" pitchFamily="18" charset="0"/>
                                </a:rPr>
                                <m:t>​</m:t>
                              </m:r>
                            </m:e>
                          </m:d>
                        </m:e>
                        <m:sub>
                          <m:sSub>
                            <m:sSubPr>
                              <m:ctrlPr>
                                <a:rPr kumimoji="1" lang="en-US" altLang="zh-CN" sz="2800" b="0" i="1" smtClean="0">
                                  <a:latin typeface="Cambria Math" panose="02040503050406030204" pitchFamily="18" charset="0"/>
                                </a:rPr>
                              </m:ctrlPr>
                            </m:sSubPr>
                            <m:e>
                              <m:r>
                                <a:rPr kumimoji="1" lang="en-US" altLang="zh-CN" sz="2800" b="0" i="1" smtClean="0">
                                  <a:latin typeface="Cambria Math" panose="02040503050406030204" pitchFamily="18" charset="0"/>
                                </a:rPr>
                                <m:t>𝑢</m:t>
                              </m:r>
                            </m:e>
                            <m:sub>
                              <m:r>
                                <a:rPr kumimoji="1" lang="en-US" altLang="zh-CN" sz="2800" b="0" i="1" smtClean="0">
                                  <a:latin typeface="Cambria Math" panose="02040503050406030204" pitchFamily="18" charset="0"/>
                                </a:rPr>
                                <m:t>𝐺𝑆</m:t>
                              </m:r>
                            </m:sub>
                          </m:sSub>
                        </m:sub>
                      </m:sSub>
                    </m:oMath>
                  </m:oMathPara>
                </a14:m>
                <a:endParaRPr kumimoji="1" lang="zh-CN" altLang="en-US" sz="2800" dirty="0"/>
              </a:p>
            </p:txBody>
          </p:sp>
        </mc:Choice>
        <mc:Fallback xmlns="">
          <p:sp>
            <p:nvSpPr>
              <p:cNvPr id="3" name="文本框 2">
                <a:extLst>
                  <a:ext uri="{FF2B5EF4-FFF2-40B4-BE49-F238E27FC236}">
                    <a16:creationId xmlns:a16="http://schemas.microsoft.com/office/drawing/2014/main" id="{ECCA20C6-293C-9CF4-7682-C243A67C926D}"/>
                  </a:ext>
                </a:extLst>
              </p:cNvPr>
              <p:cNvSpPr txBox="1">
                <a:spLocks noRot="1" noChangeAspect="1" noMove="1" noResize="1" noEditPoints="1" noAdjustHandles="1" noChangeArrowheads="1" noChangeShapeType="1" noTextEdit="1"/>
              </p:cNvSpPr>
              <p:nvPr/>
            </p:nvSpPr>
            <p:spPr>
              <a:xfrm>
                <a:off x="1147619" y="1819787"/>
                <a:ext cx="2612767" cy="753989"/>
              </a:xfrm>
              <a:prstGeom prst="rect">
                <a:avLst/>
              </a:prstGeom>
              <a:blipFill>
                <a:blip r:embed="rId2"/>
                <a:stretch>
                  <a:fillRect l="-2415" t="-185000" r="-19324" b="-253333"/>
                </a:stretch>
              </a:blipFill>
            </p:spPr>
            <p:txBody>
              <a:bodyPr/>
              <a:lstStyle/>
              <a:p>
                <a:r>
                  <a:rPr lang="zh-CN" altLang="en-US">
                    <a:noFill/>
                  </a:rPr>
                  <a:t> </a:t>
                </a:r>
              </a:p>
            </p:txBody>
          </p:sp>
        </mc:Fallback>
      </mc:AlternateContent>
      <mc:AlternateContent xmlns:mc="http://schemas.openxmlformats.org/markup-compatibility/2006" xmlns:a14="http://schemas.microsoft.com/office/drawing/2010/main">
        <mc:Choice Requires="a14">
          <p:sp>
            <p:nvSpPr>
              <p:cNvPr id="191" name="文本框 190">
                <a:extLst>
                  <a:ext uri="{FF2B5EF4-FFF2-40B4-BE49-F238E27FC236}">
                    <a16:creationId xmlns:a16="http://schemas.microsoft.com/office/drawing/2014/main" id="{7A41B499-5FA7-621B-0545-8C2F8362D265}"/>
                  </a:ext>
                </a:extLst>
              </p:cNvPr>
              <p:cNvSpPr txBox="1"/>
              <p:nvPr/>
            </p:nvSpPr>
            <p:spPr>
              <a:xfrm>
                <a:off x="4632471" y="3472096"/>
                <a:ext cx="7250719" cy="2381742"/>
              </a:xfrm>
              <a:prstGeom prst="rect">
                <a:avLst/>
              </a:prstGeom>
              <a:noFill/>
            </p:spPr>
            <p:txBody>
              <a:bodyPr wrap="square" rtlCol="0">
                <a:spAutoFit/>
              </a:bodyPr>
              <a:lstStyle/>
              <a:p>
                <a:pPr marL="285750" indent="-285750">
                  <a:lnSpc>
                    <a:spcPct val="114000"/>
                  </a:lnSpc>
                  <a:spcBef>
                    <a:spcPts val="600"/>
                  </a:spcBef>
                  <a:buFont typeface="Arial" panose="020B0604020202020204" pitchFamily="34" charset="0"/>
                  <a:buChar char="•"/>
                </a:pPr>
                <a:r>
                  <a:rPr kumimoji="1" lang="zh-CN" altLang="en-US" sz="2800" dirty="0">
                    <a:latin typeface="Myriad Pro" panose="020B0503030403020204" pitchFamily="34" charset="0"/>
                    <a:ea typeface="Songti SC" panose="02010600040101010101" pitchFamily="2" charset="-122"/>
                  </a:rPr>
                  <a:t>可变电阻区</a:t>
                </a:r>
                <a:endParaRPr kumimoji="1" lang="en-US" altLang="zh-CN" sz="2800" dirty="0">
                  <a:latin typeface="Myriad Pro" panose="020B0503030403020204" pitchFamily="34" charset="0"/>
                  <a:ea typeface="Songti SC" panose="02010600040101010101" pitchFamily="2" charset="-122"/>
                </a:endParaRPr>
              </a:p>
              <a:p>
                <a:pPr marL="742950" lvl="1" indent="-285750">
                  <a:lnSpc>
                    <a:spcPct val="114000"/>
                  </a:lnSpc>
                  <a:spcBef>
                    <a:spcPts val="600"/>
                  </a:spcBef>
                  <a:buFont typeface="Arial" panose="020B0604020202020204" pitchFamily="34" charset="0"/>
                  <a:buChar char="•"/>
                </a:pPr>
                <a:r>
                  <a:rPr kumimoji="1" lang="zh-CN" altLang="en-US" sz="2400" dirty="0">
                    <a:latin typeface="KaiTi" panose="02010609060101010101" pitchFamily="49" charset="-122"/>
                    <a:ea typeface="KaiTi" panose="02010609060101010101" pitchFamily="49" charset="-122"/>
                  </a:rPr>
                  <a:t>当</a:t>
                </a:r>
                <a14:m>
                  <m:oMath xmlns:m="http://schemas.openxmlformats.org/officeDocument/2006/math">
                    <m:sSub>
                      <m:sSubPr>
                        <m:ctrlPr>
                          <a:rPr kumimoji="1" lang="en-US" altLang="zh-CN" sz="2400" i="1" dirty="0" smtClean="0">
                            <a:latin typeface="Cambria Math" panose="02040503050406030204" pitchFamily="18" charset="0"/>
                            <a:ea typeface="KaiTi" panose="02010609060101010101" pitchFamily="49" charset="-122"/>
                          </a:rPr>
                        </m:ctrlPr>
                      </m:sSubPr>
                      <m:e>
                        <m:r>
                          <a:rPr kumimoji="1" lang="en-US" altLang="zh-CN" sz="2400" i="1" dirty="0" smtClean="0">
                            <a:latin typeface="Cambria Math" panose="02040503050406030204" pitchFamily="18" charset="0"/>
                            <a:ea typeface="KaiTi" panose="02010609060101010101" pitchFamily="49" charset="-122"/>
                          </a:rPr>
                          <m:t>𝑢</m:t>
                        </m:r>
                      </m:e>
                      <m:sub>
                        <m:r>
                          <a:rPr kumimoji="1" lang="en-US" altLang="zh-CN" sz="2400" i="1" dirty="0" smtClean="0">
                            <a:latin typeface="Cambria Math" panose="02040503050406030204" pitchFamily="18" charset="0"/>
                            <a:ea typeface="KaiTi" panose="02010609060101010101" pitchFamily="49" charset="-122"/>
                          </a:rPr>
                          <m:t>𝐺𝑆</m:t>
                        </m:r>
                      </m:sub>
                    </m:sSub>
                    <m:r>
                      <a:rPr kumimoji="1" lang="en-US" altLang="zh-CN" sz="2400" i="1" dirty="0" smtClean="0">
                        <a:latin typeface="Cambria Math" panose="02040503050406030204" pitchFamily="18" charset="0"/>
                        <a:ea typeface="KaiTi" panose="02010609060101010101" pitchFamily="49" charset="-122"/>
                      </a:rPr>
                      <m:t>&gt;</m:t>
                    </m:r>
                    <m:sSub>
                      <m:sSubPr>
                        <m:ctrlPr>
                          <a:rPr kumimoji="1" lang="en-US" altLang="zh-CN" sz="2400" i="1" dirty="0" smtClean="0">
                            <a:latin typeface="Cambria Math" panose="02040503050406030204" pitchFamily="18" charset="0"/>
                            <a:ea typeface="KaiTi" panose="02010609060101010101" pitchFamily="49" charset="-122"/>
                          </a:rPr>
                        </m:ctrlPr>
                      </m:sSubPr>
                      <m:e>
                        <m:r>
                          <a:rPr kumimoji="1" lang="en-US" altLang="zh-CN" sz="2400" i="1" dirty="0" smtClean="0">
                            <a:latin typeface="Cambria Math" panose="02040503050406030204" pitchFamily="18" charset="0"/>
                            <a:ea typeface="KaiTi" panose="02010609060101010101" pitchFamily="49" charset="-122"/>
                          </a:rPr>
                          <m:t>𝑈</m:t>
                        </m:r>
                      </m:e>
                      <m:sub>
                        <m:r>
                          <a:rPr kumimoji="1" lang="en-US" altLang="zh-CN" sz="2400" i="1" dirty="0" smtClean="0">
                            <a:latin typeface="Cambria Math" panose="02040503050406030204" pitchFamily="18" charset="0"/>
                            <a:ea typeface="KaiTi" panose="02010609060101010101" pitchFamily="49" charset="-122"/>
                          </a:rPr>
                          <m:t>𝑇𝑁</m:t>
                        </m:r>
                      </m:sub>
                    </m:sSub>
                  </m:oMath>
                </a14:m>
                <a:r>
                  <a:rPr kumimoji="1" lang="zh-CN" altLang="en-US" sz="2400" dirty="0">
                    <a:latin typeface="KaiTi" panose="02010609060101010101" pitchFamily="49" charset="-122"/>
                    <a:ea typeface="KaiTi" panose="02010609060101010101" pitchFamily="49" charset="-122"/>
                  </a:rPr>
                  <a:t>后，在</a:t>
                </a:r>
                <a14:m>
                  <m:oMath xmlns:m="http://schemas.openxmlformats.org/officeDocument/2006/math">
                    <m:sSub>
                      <m:sSubPr>
                        <m:ctrlPr>
                          <a:rPr kumimoji="1" lang="en-US" altLang="zh-CN" sz="2400" i="1" dirty="0" smtClean="0">
                            <a:latin typeface="Cambria Math" panose="02040503050406030204" pitchFamily="18" charset="0"/>
                            <a:ea typeface="KaiTi" panose="02010609060101010101" pitchFamily="49" charset="-122"/>
                          </a:rPr>
                        </m:ctrlPr>
                      </m:sSubPr>
                      <m:e>
                        <m:r>
                          <a:rPr kumimoji="1" lang="en-US" altLang="zh-CN" sz="2400" i="1" dirty="0" smtClean="0">
                            <a:latin typeface="Cambria Math" panose="02040503050406030204" pitchFamily="18" charset="0"/>
                            <a:ea typeface="KaiTi" panose="02010609060101010101" pitchFamily="49" charset="-122"/>
                          </a:rPr>
                          <m:t>𝑢</m:t>
                        </m:r>
                      </m:e>
                      <m:sub>
                        <m:r>
                          <a:rPr kumimoji="1" lang="en-US" altLang="zh-CN" sz="2400" i="1" dirty="0" smtClean="0">
                            <a:latin typeface="Cambria Math" panose="02040503050406030204" pitchFamily="18" charset="0"/>
                            <a:ea typeface="KaiTi" panose="02010609060101010101" pitchFamily="49" charset="-122"/>
                          </a:rPr>
                          <m:t>𝐷𝑆</m:t>
                        </m:r>
                      </m:sub>
                    </m:sSub>
                  </m:oMath>
                </a14:m>
                <a:r>
                  <a:rPr kumimoji="1" lang="zh-CN" altLang="en-US" sz="2400" dirty="0">
                    <a:latin typeface="KaiTi" panose="02010609060101010101" pitchFamily="49" charset="-122"/>
                    <a:ea typeface="KaiTi" panose="02010609060101010101" pitchFamily="49" charset="-122"/>
                  </a:rPr>
                  <a:t>比较小时，</a:t>
                </a:r>
                <a14:m>
                  <m:oMath xmlns:m="http://schemas.openxmlformats.org/officeDocument/2006/math">
                    <m:sSub>
                      <m:sSubPr>
                        <m:ctrlPr>
                          <a:rPr kumimoji="1" lang="en-US" altLang="zh-CN" sz="2400" i="1" dirty="0" smtClean="0">
                            <a:latin typeface="Cambria Math" panose="02040503050406030204" pitchFamily="18" charset="0"/>
                            <a:ea typeface="KaiTi" panose="02010609060101010101" pitchFamily="49" charset="-122"/>
                          </a:rPr>
                        </m:ctrlPr>
                      </m:sSubPr>
                      <m:e>
                        <m:r>
                          <a:rPr kumimoji="1" lang="en-US" altLang="zh-CN" sz="2400" i="1" dirty="0" smtClean="0">
                            <a:latin typeface="Cambria Math" panose="02040503050406030204" pitchFamily="18" charset="0"/>
                            <a:ea typeface="KaiTi" panose="02010609060101010101" pitchFamily="49" charset="-122"/>
                          </a:rPr>
                          <m:t>𝑖</m:t>
                        </m:r>
                      </m:e>
                      <m:sub>
                        <m:r>
                          <a:rPr kumimoji="1" lang="en-US" altLang="zh-CN" sz="2400" i="1" dirty="0" smtClean="0">
                            <a:latin typeface="Cambria Math" panose="02040503050406030204" pitchFamily="18" charset="0"/>
                            <a:ea typeface="KaiTi" panose="02010609060101010101" pitchFamily="49" charset="-122"/>
                          </a:rPr>
                          <m:t>𝐷</m:t>
                        </m:r>
                      </m:sub>
                    </m:sSub>
                  </m:oMath>
                </a14:m>
                <a:r>
                  <a:rPr kumimoji="1" lang="zh-CN" altLang="en-US" sz="2400" dirty="0">
                    <a:latin typeface="KaiTi" panose="02010609060101010101" pitchFamily="49" charset="-122"/>
                    <a:ea typeface="KaiTi" panose="02010609060101010101" pitchFamily="49" charset="-122"/>
                  </a:rPr>
                  <a:t>与</a:t>
                </a:r>
                <a14:m>
                  <m:oMath xmlns:m="http://schemas.openxmlformats.org/officeDocument/2006/math">
                    <m:sSub>
                      <m:sSubPr>
                        <m:ctrlPr>
                          <a:rPr kumimoji="1" lang="en-US" altLang="zh-CN" sz="2400" i="1" dirty="0" smtClean="0">
                            <a:latin typeface="Cambria Math" panose="02040503050406030204" pitchFamily="18" charset="0"/>
                            <a:ea typeface="KaiTi" panose="02010609060101010101" pitchFamily="49" charset="-122"/>
                          </a:rPr>
                        </m:ctrlPr>
                      </m:sSubPr>
                      <m:e>
                        <m:r>
                          <a:rPr kumimoji="1" lang="en-US" altLang="zh-CN" sz="2400" i="1" dirty="0" smtClean="0">
                            <a:latin typeface="Cambria Math" panose="02040503050406030204" pitchFamily="18" charset="0"/>
                            <a:ea typeface="KaiTi" panose="02010609060101010101" pitchFamily="49" charset="-122"/>
                          </a:rPr>
                          <m:t>𝑢</m:t>
                        </m:r>
                      </m:e>
                      <m:sub>
                        <m:r>
                          <a:rPr kumimoji="1" lang="en-US" altLang="zh-CN" sz="2400" i="1" dirty="0" smtClean="0">
                            <a:latin typeface="Cambria Math" panose="02040503050406030204" pitchFamily="18" charset="0"/>
                            <a:ea typeface="KaiTi" panose="02010609060101010101" pitchFamily="49" charset="-122"/>
                          </a:rPr>
                          <m:t>𝐷𝑆</m:t>
                        </m:r>
                      </m:sub>
                    </m:sSub>
                  </m:oMath>
                </a14:m>
                <a:r>
                  <a:rPr kumimoji="1" lang="zh-CN" altLang="en-US" sz="2400" dirty="0">
                    <a:latin typeface="KaiTi" panose="02010609060101010101" pitchFamily="49" charset="-122"/>
                    <a:ea typeface="KaiTi" panose="02010609060101010101" pitchFamily="49" charset="-122"/>
                  </a:rPr>
                  <a:t>成近似线性关系</a:t>
                </a:r>
                <a:endParaRPr kumimoji="1" lang="en-US" altLang="zh-CN" sz="2400" dirty="0">
                  <a:latin typeface="KaiTi" panose="02010609060101010101" pitchFamily="49" charset="-122"/>
                  <a:ea typeface="KaiTi" panose="02010609060101010101" pitchFamily="49" charset="-122"/>
                </a:endParaRPr>
              </a:p>
              <a:p>
                <a:pPr marL="742950" lvl="1" indent="-285750">
                  <a:lnSpc>
                    <a:spcPct val="114000"/>
                  </a:lnSpc>
                  <a:spcBef>
                    <a:spcPts val="600"/>
                  </a:spcBef>
                  <a:buFont typeface="Arial" panose="020B0604020202020204" pitchFamily="34" charset="0"/>
                  <a:buChar char="•"/>
                </a:pPr>
                <a:r>
                  <a:rPr kumimoji="1" lang="zh-CN" altLang="en-US" sz="2400" dirty="0">
                    <a:latin typeface="KaiTi" panose="02010609060101010101" pitchFamily="49" charset="-122"/>
                    <a:ea typeface="KaiTi" panose="02010609060101010101" pitchFamily="49" charset="-122"/>
                  </a:rPr>
                  <a:t>可将漏级和源级之间看成是一个可由</a:t>
                </a:r>
                <a14:m>
                  <m:oMath xmlns:m="http://schemas.openxmlformats.org/officeDocument/2006/math">
                    <m:sSub>
                      <m:sSubPr>
                        <m:ctrlPr>
                          <a:rPr kumimoji="1" lang="en-US" altLang="zh-CN" sz="2400" i="1" dirty="0" smtClean="0">
                            <a:latin typeface="Cambria Math" panose="02040503050406030204" pitchFamily="18" charset="0"/>
                            <a:ea typeface="KaiTi" panose="02010609060101010101" pitchFamily="49" charset="-122"/>
                          </a:rPr>
                        </m:ctrlPr>
                      </m:sSubPr>
                      <m:e>
                        <m:r>
                          <a:rPr kumimoji="1" lang="en-US" altLang="zh-CN" sz="2400" i="1" dirty="0" smtClean="0">
                            <a:latin typeface="Cambria Math" panose="02040503050406030204" pitchFamily="18" charset="0"/>
                            <a:ea typeface="KaiTi" panose="02010609060101010101" pitchFamily="49" charset="-122"/>
                          </a:rPr>
                          <m:t>𝑢</m:t>
                        </m:r>
                      </m:e>
                      <m:sub>
                        <m:r>
                          <a:rPr kumimoji="1" lang="en-US" altLang="zh-CN" sz="2400" i="1" dirty="0" smtClean="0">
                            <a:latin typeface="Cambria Math" panose="02040503050406030204" pitchFamily="18" charset="0"/>
                            <a:ea typeface="KaiTi" panose="02010609060101010101" pitchFamily="49" charset="-122"/>
                          </a:rPr>
                          <m:t>𝐺𝑆</m:t>
                        </m:r>
                      </m:sub>
                    </m:sSub>
                  </m:oMath>
                </a14:m>
                <a:r>
                  <a:rPr kumimoji="1" lang="zh-CN" altLang="en-US" sz="2400" dirty="0">
                    <a:latin typeface="KaiTi" panose="02010609060101010101" pitchFamily="49" charset="-122"/>
                    <a:ea typeface="KaiTi" panose="02010609060101010101" pitchFamily="49" charset="-122"/>
                  </a:rPr>
                  <a:t>控制的电阻，</a:t>
                </a:r>
                <a14:m>
                  <m:oMath xmlns:m="http://schemas.openxmlformats.org/officeDocument/2006/math">
                    <m:sSub>
                      <m:sSubPr>
                        <m:ctrlPr>
                          <a:rPr kumimoji="1" lang="en-US" altLang="zh-CN" sz="2400" i="1" dirty="0" smtClean="0">
                            <a:latin typeface="Cambria Math" panose="02040503050406030204" pitchFamily="18" charset="0"/>
                            <a:ea typeface="KaiTi" panose="02010609060101010101" pitchFamily="49" charset="-122"/>
                          </a:rPr>
                        </m:ctrlPr>
                      </m:sSubPr>
                      <m:e>
                        <m:r>
                          <a:rPr kumimoji="1" lang="en-US" altLang="zh-CN" sz="2400" i="1" dirty="0" smtClean="0">
                            <a:latin typeface="Cambria Math" panose="02040503050406030204" pitchFamily="18" charset="0"/>
                            <a:ea typeface="KaiTi" panose="02010609060101010101" pitchFamily="49" charset="-122"/>
                          </a:rPr>
                          <m:t>𝑢</m:t>
                        </m:r>
                      </m:e>
                      <m:sub>
                        <m:r>
                          <a:rPr kumimoji="1" lang="en-US" altLang="zh-CN" sz="2400" i="1" dirty="0" smtClean="0">
                            <a:latin typeface="Cambria Math" panose="02040503050406030204" pitchFamily="18" charset="0"/>
                            <a:ea typeface="KaiTi" panose="02010609060101010101" pitchFamily="49" charset="-122"/>
                          </a:rPr>
                          <m:t>𝐺𝑆</m:t>
                        </m:r>
                      </m:sub>
                    </m:sSub>
                  </m:oMath>
                </a14:m>
                <a:r>
                  <a:rPr kumimoji="1" lang="zh-CN" altLang="en-US" sz="2400" dirty="0">
                    <a:latin typeface="KaiTi" panose="02010609060101010101" pitchFamily="49" charset="-122"/>
                    <a:ea typeface="KaiTi" panose="02010609060101010101" pitchFamily="49" charset="-122"/>
                  </a:rPr>
                  <a:t>越大，曲线越陡，等效电阻越小</a:t>
                </a:r>
                <a:endParaRPr kumimoji="1" lang="en-US" altLang="zh-CN" sz="2400" dirty="0">
                  <a:latin typeface="KaiTi" panose="02010609060101010101" pitchFamily="49" charset="-122"/>
                  <a:ea typeface="KaiTi" panose="02010609060101010101" pitchFamily="49" charset="-122"/>
                </a:endParaRPr>
              </a:p>
            </p:txBody>
          </p:sp>
        </mc:Choice>
        <mc:Fallback xmlns="">
          <p:sp>
            <p:nvSpPr>
              <p:cNvPr id="191" name="文本框 190">
                <a:extLst>
                  <a:ext uri="{FF2B5EF4-FFF2-40B4-BE49-F238E27FC236}">
                    <a16:creationId xmlns:a16="http://schemas.microsoft.com/office/drawing/2014/main" id="{7A41B499-5FA7-621B-0545-8C2F8362D265}"/>
                  </a:ext>
                </a:extLst>
              </p:cNvPr>
              <p:cNvSpPr txBox="1">
                <a:spLocks noRot="1" noChangeAspect="1" noMove="1" noResize="1" noEditPoints="1" noAdjustHandles="1" noChangeArrowheads="1" noChangeShapeType="1" noTextEdit="1"/>
              </p:cNvSpPr>
              <p:nvPr/>
            </p:nvSpPr>
            <p:spPr>
              <a:xfrm>
                <a:off x="4632471" y="3472096"/>
                <a:ext cx="7250719" cy="2381742"/>
              </a:xfrm>
              <a:prstGeom prst="rect">
                <a:avLst/>
              </a:prstGeom>
              <a:blipFill>
                <a:blip r:embed="rId3"/>
                <a:stretch>
                  <a:fillRect l="-1399" t="-532" r="-350" b="-4255"/>
                </a:stretch>
              </a:blipFill>
            </p:spPr>
            <p:txBody>
              <a:bodyPr/>
              <a:lstStyle/>
              <a:p>
                <a:r>
                  <a:rPr lang="zh-CN" altLang="en-US">
                    <a:noFill/>
                  </a:rPr>
                  <a:t> </a:t>
                </a:r>
              </a:p>
            </p:txBody>
          </p:sp>
        </mc:Fallback>
      </mc:AlternateContent>
      <p:sp>
        <p:nvSpPr>
          <p:cNvPr id="8" name="灯片编号占位符 7">
            <a:extLst>
              <a:ext uri="{FF2B5EF4-FFF2-40B4-BE49-F238E27FC236}">
                <a16:creationId xmlns:a16="http://schemas.microsoft.com/office/drawing/2014/main" id="{11F64C3A-4989-E00F-5DB5-E50D2E40C68C}"/>
              </a:ext>
            </a:extLst>
          </p:cNvPr>
          <p:cNvSpPr>
            <a:spLocks noGrp="1"/>
          </p:cNvSpPr>
          <p:nvPr>
            <p:ph type="sldNum" sz="quarter" idx="12"/>
          </p:nvPr>
        </p:nvSpPr>
        <p:spPr/>
        <p:txBody>
          <a:bodyPr/>
          <a:lstStyle/>
          <a:p>
            <a:fld id="{392CBAA0-59E6-204E-8F03-85E5040D48B8}" type="slidenum">
              <a:rPr kumimoji="1" lang="zh-CN" altLang="en-US" smtClean="0"/>
              <a:t>40</a:t>
            </a:fld>
            <a:r>
              <a:rPr kumimoji="1" lang="en-US" altLang="zh-CN"/>
              <a:t>/132</a:t>
            </a:r>
            <a:endParaRPr kumimoji="1" lang="zh-CN" altLang="en-US" dirty="0"/>
          </a:p>
        </p:txBody>
      </p:sp>
    </p:spTree>
    <p:extLst>
      <p:ext uri="{BB962C8B-B14F-4D97-AF65-F5344CB8AC3E}">
        <p14:creationId xmlns:p14="http://schemas.microsoft.com/office/powerpoint/2010/main" val="381329255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191">
                                            <p:txEl>
                                              <p:pRg st="0" end="0"/>
                                            </p:txEl>
                                          </p:spTgt>
                                        </p:tgtEl>
                                        <p:attrNameLst>
                                          <p:attrName>style.visibility</p:attrName>
                                        </p:attrNameLst>
                                      </p:cBhvr>
                                      <p:to>
                                        <p:strVal val="visible"/>
                                      </p:to>
                                    </p:set>
                                    <p:animEffect transition="in" filter="wipe(left)">
                                      <p:cBhvr>
                                        <p:cTn id="7" dur="500"/>
                                        <p:tgtEl>
                                          <p:spTgt spid="191">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nodeType="clickEffect">
                                  <p:stCondLst>
                                    <p:cond delay="0"/>
                                  </p:stCondLst>
                                  <p:childTnLst>
                                    <p:set>
                                      <p:cBhvr>
                                        <p:cTn id="11" dur="1" fill="hold">
                                          <p:stCondLst>
                                            <p:cond delay="0"/>
                                          </p:stCondLst>
                                        </p:cTn>
                                        <p:tgtEl>
                                          <p:spTgt spid="191">
                                            <p:txEl>
                                              <p:pRg st="1" end="1"/>
                                            </p:txEl>
                                          </p:spTgt>
                                        </p:tgtEl>
                                        <p:attrNameLst>
                                          <p:attrName>style.visibility</p:attrName>
                                        </p:attrNameLst>
                                      </p:cBhvr>
                                      <p:to>
                                        <p:strVal val="visible"/>
                                      </p:to>
                                    </p:set>
                                    <p:animEffect transition="in" filter="wipe(left)">
                                      <p:cBhvr>
                                        <p:cTn id="12" dur="500"/>
                                        <p:tgtEl>
                                          <p:spTgt spid="191">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nodeType="clickEffect">
                                  <p:stCondLst>
                                    <p:cond delay="0"/>
                                  </p:stCondLst>
                                  <p:childTnLst>
                                    <p:set>
                                      <p:cBhvr>
                                        <p:cTn id="16" dur="1" fill="hold">
                                          <p:stCondLst>
                                            <p:cond delay="0"/>
                                          </p:stCondLst>
                                        </p:cTn>
                                        <p:tgtEl>
                                          <p:spTgt spid="191">
                                            <p:txEl>
                                              <p:pRg st="2" end="2"/>
                                            </p:txEl>
                                          </p:spTgt>
                                        </p:tgtEl>
                                        <p:attrNameLst>
                                          <p:attrName>style.visibility</p:attrName>
                                        </p:attrNameLst>
                                      </p:cBhvr>
                                      <p:to>
                                        <p:strVal val="visible"/>
                                      </p:to>
                                    </p:set>
                                    <p:animEffect transition="in" filter="wipe(left)">
                                      <p:cBhvr>
                                        <p:cTn id="17" dur="500"/>
                                        <p:tgtEl>
                                          <p:spTgt spid="191">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标题 3">
            <a:extLst>
              <a:ext uri="{FF2B5EF4-FFF2-40B4-BE49-F238E27FC236}">
                <a16:creationId xmlns:a16="http://schemas.microsoft.com/office/drawing/2014/main" id="{A3557054-D826-9F4E-A18F-AE9DEA5A0C65}"/>
              </a:ext>
            </a:extLst>
          </p:cNvPr>
          <p:cNvSpPr>
            <a:spLocks noGrp="1"/>
          </p:cNvSpPr>
          <p:nvPr>
            <p:ph type="title"/>
          </p:nvPr>
        </p:nvSpPr>
        <p:spPr/>
        <p:txBody>
          <a:bodyPr>
            <a:normAutofit/>
          </a:bodyPr>
          <a:lstStyle/>
          <a:p>
            <a:r>
              <a:rPr kumimoji="1" lang="en-US" altLang="zh-CN" dirty="0"/>
              <a:t>1.3</a:t>
            </a:r>
            <a:r>
              <a:rPr kumimoji="1" lang="zh-CN" altLang="en-US" dirty="0"/>
              <a:t> </a:t>
            </a:r>
            <a:r>
              <a:rPr kumimoji="1" lang="en-US" altLang="zh-CN" dirty="0"/>
              <a:t>MOS</a:t>
            </a:r>
            <a:r>
              <a:rPr kumimoji="1" lang="zh-CN" altLang="en-US" dirty="0"/>
              <a:t>管的开关特性</a:t>
            </a:r>
          </a:p>
        </p:txBody>
      </p:sp>
      <p:sp>
        <p:nvSpPr>
          <p:cNvPr id="32" name="Text Box 3">
            <a:extLst>
              <a:ext uri="{FF2B5EF4-FFF2-40B4-BE49-F238E27FC236}">
                <a16:creationId xmlns:a16="http://schemas.microsoft.com/office/drawing/2014/main" id="{E6D80A3F-2769-87DE-2FFD-961922C75341}"/>
              </a:ext>
            </a:extLst>
          </p:cNvPr>
          <p:cNvSpPr txBox="1">
            <a:spLocks noChangeArrowheads="1"/>
          </p:cNvSpPr>
          <p:nvPr/>
        </p:nvSpPr>
        <p:spPr bwMode="auto">
          <a:xfrm>
            <a:off x="0" y="849948"/>
            <a:ext cx="12192000"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zh-CN" altLang="en-US" dirty="0">
                <a:solidFill>
                  <a:srgbClr val="0033CC"/>
                </a:solidFill>
              </a:rPr>
              <a:t>一、静态特性（</a:t>
            </a:r>
            <a:r>
              <a:rPr lang="zh-CN" altLang="en-US" dirty="0">
                <a:solidFill>
                  <a:srgbClr val="FE0567"/>
                </a:solidFill>
              </a:rPr>
              <a:t>电压控制型</a:t>
            </a:r>
            <a:r>
              <a:rPr lang="zh-CN" altLang="en-US" dirty="0">
                <a:solidFill>
                  <a:srgbClr val="0033CC"/>
                </a:solidFill>
              </a:rPr>
              <a:t>）</a:t>
            </a:r>
            <a:r>
              <a:rPr lang="en-US" altLang="zh-CN" dirty="0">
                <a:solidFill>
                  <a:srgbClr val="0033CC"/>
                </a:solidFill>
              </a:rPr>
              <a:t>	2.</a:t>
            </a:r>
            <a:r>
              <a:rPr lang="zh-CN" altLang="en-US" dirty="0">
                <a:solidFill>
                  <a:srgbClr val="0033CC"/>
                </a:solidFill>
              </a:rPr>
              <a:t> 漏级特性</a:t>
            </a:r>
            <a:r>
              <a:rPr lang="en-US" altLang="zh-CN" dirty="0">
                <a:solidFill>
                  <a:srgbClr val="0033CC"/>
                </a:solidFill>
              </a:rPr>
              <a:t>	</a:t>
            </a:r>
            <a:endParaRPr lang="zh-CN" altLang="en-US" dirty="0">
              <a:solidFill>
                <a:srgbClr val="0033CC"/>
              </a:solidFill>
            </a:endParaRPr>
          </a:p>
        </p:txBody>
      </p:sp>
      <p:grpSp>
        <p:nvGrpSpPr>
          <p:cNvPr id="5" name="组合 4">
            <a:extLst>
              <a:ext uri="{FF2B5EF4-FFF2-40B4-BE49-F238E27FC236}">
                <a16:creationId xmlns:a16="http://schemas.microsoft.com/office/drawing/2014/main" id="{420A62D4-2EB7-D37D-EEA3-329EA14C1D9B}"/>
              </a:ext>
            </a:extLst>
          </p:cNvPr>
          <p:cNvGrpSpPr/>
          <p:nvPr/>
        </p:nvGrpSpPr>
        <p:grpSpPr>
          <a:xfrm>
            <a:off x="9334146" y="704808"/>
            <a:ext cx="2603500" cy="2605087"/>
            <a:chOff x="565900" y="2322377"/>
            <a:chExt cx="2603500" cy="2605087"/>
          </a:xfrm>
        </p:grpSpPr>
        <p:sp>
          <p:nvSpPr>
            <p:cNvPr id="114" name="Text Box 31">
              <a:extLst>
                <a:ext uri="{FF2B5EF4-FFF2-40B4-BE49-F238E27FC236}">
                  <a16:creationId xmlns:a16="http://schemas.microsoft.com/office/drawing/2014/main" id="{5BAC6E4B-EAED-8E8D-6C49-C95ADAD05178}"/>
                </a:ext>
              </a:extLst>
            </p:cNvPr>
            <p:cNvSpPr txBox="1">
              <a:spLocks noChangeArrowheads="1"/>
            </p:cNvSpPr>
            <p:nvPr/>
          </p:nvSpPr>
          <p:spPr bwMode="auto">
            <a:xfrm>
              <a:off x="565900" y="3271702"/>
              <a:ext cx="1755775" cy="7858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lnSpc>
                  <a:spcPct val="70000"/>
                </a:lnSpc>
                <a:spcBef>
                  <a:spcPct val="50000"/>
                </a:spcBef>
              </a:pPr>
              <a:r>
                <a:rPr kumimoji="0" lang="zh-CN" altLang="en-US" sz="2400">
                  <a:solidFill>
                    <a:srgbClr val="0033CC"/>
                  </a:solidFill>
                  <a:latin typeface="宋体" panose="02010600030101010101" pitchFamily="2" charset="-122"/>
                </a:rPr>
                <a:t>栅极</a:t>
              </a:r>
              <a:endParaRPr kumimoji="0" lang="zh-CN" altLang="en-US" sz="2400">
                <a:solidFill>
                  <a:srgbClr val="0033CC"/>
                </a:solidFill>
              </a:endParaRPr>
            </a:p>
            <a:p>
              <a:pPr eaLnBrk="1" hangingPunct="1">
                <a:lnSpc>
                  <a:spcPct val="70000"/>
                </a:lnSpc>
                <a:spcBef>
                  <a:spcPct val="50000"/>
                </a:spcBef>
              </a:pPr>
              <a:r>
                <a:rPr kumimoji="0" lang="zh-CN" altLang="en-US" sz="2400">
                  <a:solidFill>
                    <a:srgbClr val="0033CC"/>
                  </a:solidFill>
                </a:rPr>
                <a:t>  </a:t>
              </a:r>
              <a:r>
                <a:rPr kumimoji="0" lang="en-US" altLang="zh-CN" sz="2400">
                  <a:solidFill>
                    <a:srgbClr val="FF0066"/>
                  </a:solidFill>
                </a:rPr>
                <a:t>G</a:t>
              </a:r>
            </a:p>
          </p:txBody>
        </p:sp>
        <p:sp>
          <p:nvSpPr>
            <p:cNvPr id="115" name="Text Box 32">
              <a:extLst>
                <a:ext uri="{FF2B5EF4-FFF2-40B4-BE49-F238E27FC236}">
                  <a16:creationId xmlns:a16="http://schemas.microsoft.com/office/drawing/2014/main" id="{302FC8B1-D38B-AA5D-39F2-6489D4A1CF3E}"/>
                </a:ext>
              </a:extLst>
            </p:cNvPr>
            <p:cNvSpPr txBox="1">
              <a:spLocks noChangeArrowheads="1"/>
            </p:cNvSpPr>
            <p:nvPr/>
          </p:nvSpPr>
          <p:spPr bwMode="auto">
            <a:xfrm>
              <a:off x="1446963" y="2322377"/>
              <a:ext cx="14986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spcBef>
                  <a:spcPct val="50000"/>
                </a:spcBef>
              </a:pPr>
              <a:r>
                <a:rPr kumimoji="0" lang="zh-CN" altLang="en-US" sz="2400" dirty="0">
                  <a:solidFill>
                    <a:srgbClr val="0033CC"/>
                  </a:solidFill>
                  <a:latin typeface="宋体" panose="02010600030101010101" pitchFamily="2" charset="-122"/>
                </a:rPr>
                <a:t>漏极</a:t>
              </a:r>
              <a:r>
                <a:rPr kumimoji="0" lang="zh-CN" altLang="en-US" sz="2400" dirty="0">
                  <a:solidFill>
                    <a:srgbClr val="0033CC"/>
                  </a:solidFill>
                </a:rPr>
                <a:t> </a:t>
              </a:r>
              <a:r>
                <a:rPr kumimoji="0" lang="en-US" altLang="zh-CN" sz="2400" dirty="0">
                  <a:solidFill>
                    <a:srgbClr val="FF0066"/>
                  </a:solidFill>
                </a:rPr>
                <a:t>D</a:t>
              </a:r>
            </a:p>
          </p:txBody>
        </p:sp>
        <p:sp>
          <p:nvSpPr>
            <p:cNvPr id="116" name="Line 34">
              <a:extLst>
                <a:ext uri="{FF2B5EF4-FFF2-40B4-BE49-F238E27FC236}">
                  <a16:creationId xmlns:a16="http://schemas.microsoft.com/office/drawing/2014/main" id="{5B4CAED0-316C-1621-DED9-1EB8CE8EC928}"/>
                </a:ext>
              </a:extLst>
            </p:cNvPr>
            <p:cNvSpPr>
              <a:spLocks noChangeShapeType="1"/>
            </p:cNvSpPr>
            <p:nvPr/>
          </p:nvSpPr>
          <p:spPr bwMode="auto">
            <a:xfrm>
              <a:off x="2154988" y="2954202"/>
              <a:ext cx="0" cy="431800"/>
            </a:xfrm>
            <a:prstGeom prst="line">
              <a:avLst/>
            </a:prstGeom>
            <a:noFill/>
            <a:ln w="28575">
              <a:solidFill>
                <a:srgbClr val="FF0066"/>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17" name="Text Box 35">
              <a:extLst>
                <a:ext uri="{FF2B5EF4-FFF2-40B4-BE49-F238E27FC236}">
                  <a16:creationId xmlns:a16="http://schemas.microsoft.com/office/drawing/2014/main" id="{BE26B84A-7DE6-76F0-90F8-5FE934932D21}"/>
                </a:ext>
              </a:extLst>
            </p:cNvPr>
            <p:cNvSpPr txBox="1">
              <a:spLocks noChangeArrowheads="1"/>
            </p:cNvSpPr>
            <p:nvPr/>
          </p:nvSpPr>
          <p:spPr bwMode="auto">
            <a:xfrm>
              <a:off x="2183563" y="3457439"/>
              <a:ext cx="650875" cy="3476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lnSpc>
                  <a:spcPct val="70000"/>
                </a:lnSpc>
                <a:spcBef>
                  <a:spcPct val="50000"/>
                </a:spcBef>
              </a:pPr>
              <a:r>
                <a:rPr kumimoji="0" lang="en-US" altLang="zh-CN" sz="2400">
                  <a:solidFill>
                    <a:srgbClr val="0033CC"/>
                  </a:solidFill>
                </a:rPr>
                <a:t>B </a:t>
              </a:r>
              <a:endParaRPr kumimoji="0" lang="en-US" altLang="zh-CN" sz="2400">
                <a:latin typeface="宋体" panose="02010600030101010101" pitchFamily="2" charset="-122"/>
              </a:endParaRPr>
            </a:p>
          </p:txBody>
        </p:sp>
        <p:sp>
          <p:nvSpPr>
            <p:cNvPr id="118" name="Text Box 33">
              <a:extLst>
                <a:ext uri="{FF2B5EF4-FFF2-40B4-BE49-F238E27FC236}">
                  <a16:creationId xmlns:a16="http://schemas.microsoft.com/office/drawing/2014/main" id="{411D9194-6102-A1A3-F0FD-0E765556ABFF}"/>
                </a:ext>
              </a:extLst>
            </p:cNvPr>
            <p:cNvSpPr txBox="1">
              <a:spLocks noChangeArrowheads="1"/>
            </p:cNvSpPr>
            <p:nvPr/>
          </p:nvSpPr>
          <p:spPr bwMode="auto">
            <a:xfrm>
              <a:off x="1446963" y="4470264"/>
              <a:ext cx="1362075"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spcBef>
                  <a:spcPct val="50000"/>
                </a:spcBef>
              </a:pPr>
              <a:r>
                <a:rPr kumimoji="0" lang="zh-CN" altLang="en-US" sz="2400">
                  <a:solidFill>
                    <a:srgbClr val="0033CC"/>
                  </a:solidFill>
                  <a:latin typeface="宋体" panose="02010600030101010101" pitchFamily="2" charset="-122"/>
                </a:rPr>
                <a:t>源极</a:t>
              </a:r>
              <a:r>
                <a:rPr kumimoji="0" lang="zh-CN" altLang="en-US" sz="2400">
                  <a:solidFill>
                    <a:srgbClr val="0033CC"/>
                  </a:solidFill>
                </a:rPr>
                <a:t> </a:t>
              </a:r>
              <a:r>
                <a:rPr kumimoji="0" lang="en-US" altLang="zh-CN" sz="2400">
                  <a:solidFill>
                    <a:srgbClr val="FF0066"/>
                  </a:solidFill>
                </a:rPr>
                <a:t>S</a:t>
              </a:r>
            </a:p>
          </p:txBody>
        </p:sp>
        <p:grpSp>
          <p:nvGrpSpPr>
            <p:cNvPr id="119" name="Group 122">
              <a:extLst>
                <a:ext uri="{FF2B5EF4-FFF2-40B4-BE49-F238E27FC236}">
                  <a16:creationId xmlns:a16="http://schemas.microsoft.com/office/drawing/2014/main" id="{B09FC2CE-9AA4-6A06-CE8B-562A4040F288}"/>
                </a:ext>
              </a:extLst>
            </p:cNvPr>
            <p:cNvGrpSpPr>
              <a:grpSpLocks/>
            </p:cNvGrpSpPr>
            <p:nvPr/>
          </p:nvGrpSpPr>
          <p:grpSpPr bwMode="auto">
            <a:xfrm>
              <a:off x="1131050" y="2747827"/>
              <a:ext cx="1090613" cy="1681162"/>
              <a:chOff x="419" y="2335"/>
              <a:chExt cx="687" cy="1059"/>
            </a:xfrm>
          </p:grpSpPr>
          <p:sp>
            <p:nvSpPr>
              <p:cNvPr id="120" name="Line 16">
                <a:extLst>
                  <a:ext uri="{FF2B5EF4-FFF2-40B4-BE49-F238E27FC236}">
                    <a16:creationId xmlns:a16="http://schemas.microsoft.com/office/drawing/2014/main" id="{D5DE73CA-DE73-3F4D-46C2-497D763004E5}"/>
                  </a:ext>
                </a:extLst>
              </p:cNvPr>
              <p:cNvSpPr>
                <a:spLocks noChangeShapeType="1"/>
              </p:cNvSpPr>
              <p:nvPr/>
            </p:nvSpPr>
            <p:spPr bwMode="auto">
              <a:xfrm flipH="1">
                <a:off x="723" y="2683"/>
                <a:ext cx="1" cy="370"/>
              </a:xfrm>
              <a:prstGeom prst="line">
                <a:avLst/>
              </a:prstGeom>
              <a:noFill/>
              <a:ln w="571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21" name="Line 17">
                <a:extLst>
                  <a:ext uri="{FF2B5EF4-FFF2-40B4-BE49-F238E27FC236}">
                    <a16:creationId xmlns:a16="http://schemas.microsoft.com/office/drawing/2014/main" id="{3142F6AA-FB82-D251-DE94-BDFE0FEDF375}"/>
                  </a:ext>
                </a:extLst>
              </p:cNvPr>
              <p:cNvSpPr>
                <a:spLocks noChangeShapeType="1"/>
              </p:cNvSpPr>
              <p:nvPr/>
            </p:nvSpPr>
            <p:spPr bwMode="auto">
              <a:xfrm flipH="1">
                <a:off x="478" y="3052"/>
                <a:ext cx="259"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22" name="Line 19">
                <a:extLst>
                  <a:ext uri="{FF2B5EF4-FFF2-40B4-BE49-F238E27FC236}">
                    <a16:creationId xmlns:a16="http://schemas.microsoft.com/office/drawing/2014/main" id="{0A6032C4-FC2E-CE04-1EBB-EA8B36BF9E94}"/>
                  </a:ext>
                </a:extLst>
              </p:cNvPr>
              <p:cNvSpPr>
                <a:spLocks noChangeShapeType="1"/>
              </p:cNvSpPr>
              <p:nvPr/>
            </p:nvSpPr>
            <p:spPr bwMode="auto">
              <a:xfrm>
                <a:off x="849" y="2619"/>
                <a:ext cx="0" cy="136"/>
              </a:xfrm>
              <a:prstGeom prst="line">
                <a:avLst/>
              </a:prstGeom>
              <a:noFill/>
              <a:ln w="571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23" name="Line 20">
                <a:extLst>
                  <a:ext uri="{FF2B5EF4-FFF2-40B4-BE49-F238E27FC236}">
                    <a16:creationId xmlns:a16="http://schemas.microsoft.com/office/drawing/2014/main" id="{DCFCBDFA-F446-0D6D-E71C-4AEB80CE5594}"/>
                  </a:ext>
                </a:extLst>
              </p:cNvPr>
              <p:cNvSpPr>
                <a:spLocks noChangeShapeType="1"/>
              </p:cNvSpPr>
              <p:nvPr/>
            </p:nvSpPr>
            <p:spPr bwMode="auto">
              <a:xfrm>
                <a:off x="849" y="2800"/>
                <a:ext cx="0" cy="136"/>
              </a:xfrm>
              <a:prstGeom prst="line">
                <a:avLst/>
              </a:prstGeom>
              <a:noFill/>
              <a:ln w="571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24" name="Line 21">
                <a:extLst>
                  <a:ext uri="{FF2B5EF4-FFF2-40B4-BE49-F238E27FC236}">
                    <a16:creationId xmlns:a16="http://schemas.microsoft.com/office/drawing/2014/main" id="{3338D85F-9DB2-46FE-EF95-2FD6C0EAEB19}"/>
                  </a:ext>
                </a:extLst>
              </p:cNvPr>
              <p:cNvSpPr>
                <a:spLocks noChangeShapeType="1"/>
              </p:cNvSpPr>
              <p:nvPr/>
            </p:nvSpPr>
            <p:spPr bwMode="auto">
              <a:xfrm>
                <a:off x="849" y="2982"/>
                <a:ext cx="0" cy="136"/>
              </a:xfrm>
              <a:prstGeom prst="line">
                <a:avLst/>
              </a:prstGeom>
              <a:noFill/>
              <a:ln w="571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25" name="Line 22">
                <a:extLst>
                  <a:ext uri="{FF2B5EF4-FFF2-40B4-BE49-F238E27FC236}">
                    <a16:creationId xmlns:a16="http://schemas.microsoft.com/office/drawing/2014/main" id="{F134AAEB-305A-567D-BD9B-95B742AEAD92}"/>
                  </a:ext>
                </a:extLst>
              </p:cNvPr>
              <p:cNvSpPr>
                <a:spLocks noChangeShapeType="1"/>
              </p:cNvSpPr>
              <p:nvPr/>
            </p:nvSpPr>
            <p:spPr bwMode="auto">
              <a:xfrm>
                <a:off x="849" y="2690"/>
                <a:ext cx="129"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26" name="Line 23">
                <a:extLst>
                  <a:ext uri="{FF2B5EF4-FFF2-40B4-BE49-F238E27FC236}">
                    <a16:creationId xmlns:a16="http://schemas.microsoft.com/office/drawing/2014/main" id="{E6C43F87-DC01-9FF7-073A-3FE3584241A9}"/>
                  </a:ext>
                </a:extLst>
              </p:cNvPr>
              <p:cNvSpPr>
                <a:spLocks noChangeShapeType="1"/>
              </p:cNvSpPr>
              <p:nvPr/>
            </p:nvSpPr>
            <p:spPr bwMode="auto">
              <a:xfrm flipH="1" flipV="1">
                <a:off x="974" y="2392"/>
                <a:ext cx="0" cy="307"/>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27" name="Line 24">
                <a:extLst>
                  <a:ext uri="{FF2B5EF4-FFF2-40B4-BE49-F238E27FC236}">
                    <a16:creationId xmlns:a16="http://schemas.microsoft.com/office/drawing/2014/main" id="{521F268D-824A-8D78-55FE-89E9E4CE398A}"/>
                  </a:ext>
                </a:extLst>
              </p:cNvPr>
              <p:cNvSpPr>
                <a:spLocks noChangeShapeType="1"/>
              </p:cNvSpPr>
              <p:nvPr/>
            </p:nvSpPr>
            <p:spPr bwMode="auto">
              <a:xfrm>
                <a:off x="851" y="3056"/>
                <a:ext cx="131"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28" name="Line 25">
                <a:extLst>
                  <a:ext uri="{FF2B5EF4-FFF2-40B4-BE49-F238E27FC236}">
                    <a16:creationId xmlns:a16="http://schemas.microsoft.com/office/drawing/2014/main" id="{5627436F-028C-6D15-1F5F-5897E6D9C2C3}"/>
                  </a:ext>
                </a:extLst>
              </p:cNvPr>
              <p:cNvSpPr>
                <a:spLocks noChangeShapeType="1"/>
              </p:cNvSpPr>
              <p:nvPr/>
            </p:nvSpPr>
            <p:spPr bwMode="auto">
              <a:xfrm>
                <a:off x="974" y="3049"/>
                <a:ext cx="0" cy="296"/>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29" name="Line 27">
                <a:extLst>
                  <a:ext uri="{FF2B5EF4-FFF2-40B4-BE49-F238E27FC236}">
                    <a16:creationId xmlns:a16="http://schemas.microsoft.com/office/drawing/2014/main" id="{264127B1-78DF-481D-85CB-B141F329075E}"/>
                  </a:ext>
                </a:extLst>
              </p:cNvPr>
              <p:cNvSpPr>
                <a:spLocks noChangeShapeType="1"/>
              </p:cNvSpPr>
              <p:nvPr/>
            </p:nvSpPr>
            <p:spPr bwMode="auto">
              <a:xfrm>
                <a:off x="974" y="3163"/>
                <a:ext cx="132"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30" name="Line 28">
                <a:extLst>
                  <a:ext uri="{FF2B5EF4-FFF2-40B4-BE49-F238E27FC236}">
                    <a16:creationId xmlns:a16="http://schemas.microsoft.com/office/drawing/2014/main" id="{31061097-580F-B9E4-6DA7-00973E7FEAD1}"/>
                  </a:ext>
                </a:extLst>
              </p:cNvPr>
              <p:cNvSpPr>
                <a:spLocks noChangeShapeType="1"/>
              </p:cNvSpPr>
              <p:nvPr/>
            </p:nvSpPr>
            <p:spPr bwMode="auto">
              <a:xfrm flipV="1">
                <a:off x="1100" y="2862"/>
                <a:ext cx="0" cy="307"/>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31" name="Line 29">
                <a:extLst>
                  <a:ext uri="{FF2B5EF4-FFF2-40B4-BE49-F238E27FC236}">
                    <a16:creationId xmlns:a16="http://schemas.microsoft.com/office/drawing/2014/main" id="{272B24D4-1384-F92F-D12A-9EC29255DAB0}"/>
                  </a:ext>
                </a:extLst>
              </p:cNvPr>
              <p:cNvSpPr>
                <a:spLocks noChangeShapeType="1"/>
              </p:cNvSpPr>
              <p:nvPr/>
            </p:nvSpPr>
            <p:spPr bwMode="auto">
              <a:xfrm flipH="1" flipV="1">
                <a:off x="851" y="2868"/>
                <a:ext cx="255" cy="0"/>
              </a:xfrm>
              <a:prstGeom prst="line">
                <a:avLst/>
              </a:prstGeom>
              <a:noFill/>
              <a:ln w="28575">
                <a:solidFill>
                  <a:schemeClr val="tx1"/>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32" name="Oval 105">
                <a:extLst>
                  <a:ext uri="{FF2B5EF4-FFF2-40B4-BE49-F238E27FC236}">
                    <a16:creationId xmlns:a16="http://schemas.microsoft.com/office/drawing/2014/main" id="{0CDDC4CC-786A-4372-7CC7-8D5D197D09F0}"/>
                  </a:ext>
                </a:extLst>
              </p:cNvPr>
              <p:cNvSpPr>
                <a:spLocks noChangeArrowheads="1"/>
              </p:cNvSpPr>
              <p:nvPr/>
            </p:nvSpPr>
            <p:spPr bwMode="auto">
              <a:xfrm>
                <a:off x="419" y="3024"/>
                <a:ext cx="56" cy="56"/>
              </a:xfrm>
              <a:prstGeom prst="ellipse">
                <a:avLst/>
              </a:prstGeom>
              <a:noFill/>
              <a:ln w="2857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33" name="Oval 106">
                <a:extLst>
                  <a:ext uri="{FF2B5EF4-FFF2-40B4-BE49-F238E27FC236}">
                    <a16:creationId xmlns:a16="http://schemas.microsoft.com/office/drawing/2014/main" id="{C753CF7C-1F07-6FE2-1B53-26A9743D19A2}"/>
                  </a:ext>
                </a:extLst>
              </p:cNvPr>
              <p:cNvSpPr>
                <a:spLocks noChangeArrowheads="1"/>
              </p:cNvSpPr>
              <p:nvPr/>
            </p:nvSpPr>
            <p:spPr bwMode="auto">
              <a:xfrm>
                <a:off x="948" y="3338"/>
                <a:ext cx="56" cy="56"/>
              </a:xfrm>
              <a:prstGeom prst="ellipse">
                <a:avLst/>
              </a:prstGeom>
              <a:noFill/>
              <a:ln w="2857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34" name="Oval 107">
                <a:extLst>
                  <a:ext uri="{FF2B5EF4-FFF2-40B4-BE49-F238E27FC236}">
                    <a16:creationId xmlns:a16="http://schemas.microsoft.com/office/drawing/2014/main" id="{DB18D3FB-F8BA-F0EC-A6A6-D76EAFBB0BDD}"/>
                  </a:ext>
                </a:extLst>
              </p:cNvPr>
              <p:cNvSpPr>
                <a:spLocks noChangeArrowheads="1"/>
              </p:cNvSpPr>
              <p:nvPr/>
            </p:nvSpPr>
            <p:spPr bwMode="auto">
              <a:xfrm>
                <a:off x="946" y="3135"/>
                <a:ext cx="56" cy="56"/>
              </a:xfrm>
              <a:prstGeom prst="ellipse">
                <a:avLst/>
              </a:prstGeom>
              <a:solidFill>
                <a:schemeClr val="tx1"/>
              </a:solidFill>
              <a:ln>
                <a:noFill/>
              </a:ln>
              <a:effectLst/>
              <a:extLst>
                <a:ext uri="{91240B29-F687-4F45-9708-019B960494DF}">
                  <a14:hiddenLine xmlns:a14="http://schemas.microsoft.com/office/drawing/2010/main" w="2857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35" name="Oval 108">
                <a:extLst>
                  <a:ext uri="{FF2B5EF4-FFF2-40B4-BE49-F238E27FC236}">
                    <a16:creationId xmlns:a16="http://schemas.microsoft.com/office/drawing/2014/main" id="{DD32478F-3894-F1B5-7A47-212A95094B39}"/>
                  </a:ext>
                </a:extLst>
              </p:cNvPr>
              <p:cNvSpPr>
                <a:spLocks noChangeArrowheads="1"/>
              </p:cNvSpPr>
              <p:nvPr/>
            </p:nvSpPr>
            <p:spPr bwMode="auto">
              <a:xfrm>
                <a:off x="946" y="2335"/>
                <a:ext cx="56" cy="56"/>
              </a:xfrm>
              <a:prstGeom prst="ellipse">
                <a:avLst/>
              </a:prstGeom>
              <a:noFill/>
              <a:ln w="2857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sp>
          <p:nvSpPr>
            <p:cNvPr id="136" name="Text Box 119">
              <a:extLst>
                <a:ext uri="{FF2B5EF4-FFF2-40B4-BE49-F238E27FC236}">
                  <a16:creationId xmlns:a16="http://schemas.microsoft.com/office/drawing/2014/main" id="{630485B4-0DA3-E13D-09FD-6F7985B7AE9C}"/>
                </a:ext>
              </a:extLst>
            </p:cNvPr>
            <p:cNvSpPr txBox="1">
              <a:spLocks noChangeArrowheads="1"/>
            </p:cNvSpPr>
            <p:nvPr/>
          </p:nvSpPr>
          <p:spPr bwMode="auto">
            <a:xfrm>
              <a:off x="2202613" y="2873239"/>
              <a:ext cx="62865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400" i="1">
                  <a:solidFill>
                    <a:srgbClr val="FF0066"/>
                  </a:solidFill>
                </a:rPr>
                <a:t>i</a:t>
              </a:r>
              <a:r>
                <a:rPr lang="en-US" altLang="zh-CN" sz="2400" baseline="-25000">
                  <a:solidFill>
                    <a:srgbClr val="FF0066"/>
                  </a:solidFill>
                </a:rPr>
                <a:t>D</a:t>
              </a:r>
            </a:p>
          </p:txBody>
        </p:sp>
        <p:grpSp>
          <p:nvGrpSpPr>
            <p:cNvPr id="137" name="Group 131">
              <a:extLst>
                <a:ext uri="{FF2B5EF4-FFF2-40B4-BE49-F238E27FC236}">
                  <a16:creationId xmlns:a16="http://schemas.microsoft.com/office/drawing/2014/main" id="{3C19C715-30DE-FC34-A880-E724F790DAEF}"/>
                </a:ext>
              </a:extLst>
            </p:cNvPr>
            <p:cNvGrpSpPr>
              <a:grpSpLocks/>
            </p:cNvGrpSpPr>
            <p:nvPr/>
          </p:nvGrpSpPr>
          <p:grpSpPr bwMode="auto">
            <a:xfrm>
              <a:off x="1002463" y="3852727"/>
              <a:ext cx="947737" cy="766762"/>
              <a:chOff x="401" y="3337"/>
              <a:chExt cx="597" cy="483"/>
            </a:xfrm>
          </p:grpSpPr>
          <p:sp>
            <p:nvSpPr>
              <p:cNvPr id="138" name="Text Box 124">
                <a:extLst>
                  <a:ext uri="{FF2B5EF4-FFF2-40B4-BE49-F238E27FC236}">
                    <a16:creationId xmlns:a16="http://schemas.microsoft.com/office/drawing/2014/main" id="{6D859962-8A3B-9CAB-F154-693577D78626}"/>
                  </a:ext>
                </a:extLst>
              </p:cNvPr>
              <p:cNvSpPr txBox="1">
                <a:spLocks noChangeArrowheads="1"/>
              </p:cNvSpPr>
              <p:nvPr/>
            </p:nvSpPr>
            <p:spPr bwMode="auto">
              <a:xfrm>
                <a:off x="401" y="3337"/>
                <a:ext cx="213"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400">
                    <a:solidFill>
                      <a:srgbClr val="FF0066"/>
                    </a:solidFill>
                    <a:latin typeface="黑体" panose="02010609060101010101" pitchFamily="49" charset="-122"/>
                    <a:ea typeface="黑体" panose="02010609060101010101" pitchFamily="49" charset="-122"/>
                  </a:rPr>
                  <a:t>+</a:t>
                </a:r>
              </a:p>
            </p:txBody>
          </p:sp>
          <p:sp>
            <p:nvSpPr>
              <p:cNvPr id="139" name="Text Box 125">
                <a:extLst>
                  <a:ext uri="{FF2B5EF4-FFF2-40B4-BE49-F238E27FC236}">
                    <a16:creationId xmlns:a16="http://schemas.microsoft.com/office/drawing/2014/main" id="{706D6820-D244-3AE5-242B-03D0334F2D05}"/>
                  </a:ext>
                </a:extLst>
              </p:cNvPr>
              <p:cNvSpPr txBox="1">
                <a:spLocks noChangeArrowheads="1"/>
              </p:cNvSpPr>
              <p:nvPr/>
            </p:nvSpPr>
            <p:spPr bwMode="auto">
              <a:xfrm>
                <a:off x="785" y="3532"/>
                <a:ext cx="213"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400">
                    <a:solidFill>
                      <a:srgbClr val="FF0066"/>
                    </a:solidFill>
                    <a:latin typeface="黑体" panose="02010609060101010101" pitchFamily="49" charset="-122"/>
                    <a:ea typeface="黑体" panose="02010609060101010101" pitchFamily="49" charset="-122"/>
                  </a:rPr>
                  <a:t>-</a:t>
                </a:r>
              </a:p>
            </p:txBody>
          </p:sp>
          <p:sp>
            <p:nvSpPr>
              <p:cNvPr id="140" name="Text Box 126">
                <a:extLst>
                  <a:ext uri="{FF2B5EF4-FFF2-40B4-BE49-F238E27FC236}">
                    <a16:creationId xmlns:a16="http://schemas.microsoft.com/office/drawing/2014/main" id="{2AC6E4E1-DC53-B731-25DC-3C21723805A9}"/>
                  </a:ext>
                </a:extLst>
              </p:cNvPr>
              <p:cNvSpPr txBox="1">
                <a:spLocks noChangeArrowheads="1"/>
              </p:cNvSpPr>
              <p:nvPr/>
            </p:nvSpPr>
            <p:spPr bwMode="auto">
              <a:xfrm>
                <a:off x="506" y="3410"/>
                <a:ext cx="396"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400" i="1">
                    <a:solidFill>
                      <a:srgbClr val="0033CC"/>
                    </a:solidFill>
                  </a:rPr>
                  <a:t>u</a:t>
                </a:r>
                <a:r>
                  <a:rPr lang="en-US" altLang="zh-CN" sz="2400" baseline="-25000">
                    <a:solidFill>
                      <a:srgbClr val="0033CC"/>
                    </a:solidFill>
                  </a:rPr>
                  <a:t>GS</a:t>
                </a:r>
              </a:p>
            </p:txBody>
          </p:sp>
        </p:grpSp>
        <p:grpSp>
          <p:nvGrpSpPr>
            <p:cNvPr id="141" name="Group 132">
              <a:extLst>
                <a:ext uri="{FF2B5EF4-FFF2-40B4-BE49-F238E27FC236}">
                  <a16:creationId xmlns:a16="http://schemas.microsoft.com/office/drawing/2014/main" id="{A5283204-20B1-E43F-78E1-017DC1598E06}"/>
                </a:ext>
              </a:extLst>
            </p:cNvPr>
            <p:cNvGrpSpPr>
              <a:grpSpLocks/>
            </p:cNvGrpSpPr>
            <p:nvPr/>
          </p:nvGrpSpPr>
          <p:grpSpPr bwMode="auto">
            <a:xfrm>
              <a:off x="2540750" y="2993889"/>
              <a:ext cx="628650" cy="1238250"/>
              <a:chOff x="1367" y="2820"/>
              <a:chExt cx="396" cy="780"/>
            </a:xfrm>
          </p:grpSpPr>
          <p:sp>
            <p:nvSpPr>
              <p:cNvPr id="142" name="Text Box 127">
                <a:extLst>
                  <a:ext uri="{FF2B5EF4-FFF2-40B4-BE49-F238E27FC236}">
                    <a16:creationId xmlns:a16="http://schemas.microsoft.com/office/drawing/2014/main" id="{FC198450-F07D-71B0-AEAD-2149B151DDD4}"/>
                  </a:ext>
                </a:extLst>
              </p:cNvPr>
              <p:cNvSpPr txBox="1">
                <a:spLocks noChangeArrowheads="1"/>
              </p:cNvSpPr>
              <p:nvPr/>
            </p:nvSpPr>
            <p:spPr bwMode="auto">
              <a:xfrm>
                <a:off x="1458" y="2820"/>
                <a:ext cx="213"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400">
                    <a:solidFill>
                      <a:srgbClr val="FF0066"/>
                    </a:solidFill>
                    <a:latin typeface="黑体" panose="02010609060101010101" pitchFamily="49" charset="-122"/>
                    <a:ea typeface="黑体" panose="02010609060101010101" pitchFamily="49" charset="-122"/>
                  </a:rPr>
                  <a:t>+</a:t>
                </a:r>
              </a:p>
            </p:txBody>
          </p:sp>
          <p:sp>
            <p:nvSpPr>
              <p:cNvPr id="143" name="Text Box 128">
                <a:extLst>
                  <a:ext uri="{FF2B5EF4-FFF2-40B4-BE49-F238E27FC236}">
                    <a16:creationId xmlns:a16="http://schemas.microsoft.com/office/drawing/2014/main" id="{B1EC0293-F890-B745-5974-1C00942B7F01}"/>
                  </a:ext>
                </a:extLst>
              </p:cNvPr>
              <p:cNvSpPr txBox="1">
                <a:spLocks noChangeArrowheads="1"/>
              </p:cNvSpPr>
              <p:nvPr/>
            </p:nvSpPr>
            <p:spPr bwMode="auto">
              <a:xfrm>
                <a:off x="1458" y="3312"/>
                <a:ext cx="213"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400">
                    <a:solidFill>
                      <a:srgbClr val="FF0066"/>
                    </a:solidFill>
                    <a:latin typeface="黑体" panose="02010609060101010101" pitchFamily="49" charset="-122"/>
                    <a:ea typeface="黑体" panose="02010609060101010101" pitchFamily="49" charset="-122"/>
                  </a:rPr>
                  <a:t>-</a:t>
                </a:r>
              </a:p>
            </p:txBody>
          </p:sp>
          <p:sp>
            <p:nvSpPr>
              <p:cNvPr id="144" name="Text Box 129">
                <a:extLst>
                  <a:ext uri="{FF2B5EF4-FFF2-40B4-BE49-F238E27FC236}">
                    <a16:creationId xmlns:a16="http://schemas.microsoft.com/office/drawing/2014/main" id="{C2C32F77-FCCE-5901-4059-9DCE21BF03DA}"/>
                  </a:ext>
                </a:extLst>
              </p:cNvPr>
              <p:cNvSpPr txBox="1">
                <a:spLocks noChangeArrowheads="1"/>
              </p:cNvSpPr>
              <p:nvPr/>
            </p:nvSpPr>
            <p:spPr bwMode="auto">
              <a:xfrm>
                <a:off x="1367" y="3066"/>
                <a:ext cx="396"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400" i="1">
                    <a:solidFill>
                      <a:srgbClr val="0033CC"/>
                    </a:solidFill>
                  </a:rPr>
                  <a:t>u</a:t>
                </a:r>
                <a:r>
                  <a:rPr lang="en-US" altLang="zh-CN" sz="2400" baseline="-25000">
                    <a:solidFill>
                      <a:srgbClr val="0033CC"/>
                    </a:solidFill>
                  </a:rPr>
                  <a:t>DS</a:t>
                </a:r>
              </a:p>
            </p:txBody>
          </p:sp>
        </p:grpSp>
        <p:sp>
          <p:nvSpPr>
            <p:cNvPr id="145" name="Rectangle 130">
              <a:extLst>
                <a:ext uri="{FF2B5EF4-FFF2-40B4-BE49-F238E27FC236}">
                  <a16:creationId xmlns:a16="http://schemas.microsoft.com/office/drawing/2014/main" id="{B2D5EE61-243C-44D7-7E46-C40ACBD34251}"/>
                </a:ext>
              </a:extLst>
            </p:cNvPr>
            <p:cNvSpPr>
              <a:spLocks noChangeArrowheads="1"/>
            </p:cNvSpPr>
            <p:nvPr/>
          </p:nvSpPr>
          <p:spPr bwMode="auto">
            <a:xfrm>
              <a:off x="2139113" y="3641589"/>
              <a:ext cx="490537" cy="8223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kumimoji="0" lang="zh-CN" altLang="en-US" sz="2400">
                  <a:latin typeface="宋体" panose="02010600030101010101" pitchFamily="2" charset="-122"/>
                </a:rPr>
                <a:t>衬</a:t>
              </a:r>
            </a:p>
            <a:p>
              <a:pPr eaLnBrk="1" hangingPunct="1"/>
              <a:r>
                <a:rPr kumimoji="0" lang="zh-CN" altLang="en-US" sz="2400">
                  <a:latin typeface="宋体" panose="02010600030101010101" pitchFamily="2" charset="-122"/>
                </a:rPr>
                <a:t>底</a:t>
              </a:r>
            </a:p>
          </p:txBody>
        </p:sp>
      </p:grpSp>
      <p:grpSp>
        <p:nvGrpSpPr>
          <p:cNvPr id="8" name="组合 7">
            <a:extLst>
              <a:ext uri="{FF2B5EF4-FFF2-40B4-BE49-F238E27FC236}">
                <a16:creationId xmlns:a16="http://schemas.microsoft.com/office/drawing/2014/main" id="{62DC3FF7-3D35-2495-DAFE-C759EC75E2BB}"/>
              </a:ext>
            </a:extLst>
          </p:cNvPr>
          <p:cNvGrpSpPr/>
          <p:nvPr/>
        </p:nvGrpSpPr>
        <p:grpSpPr>
          <a:xfrm>
            <a:off x="298307" y="3111069"/>
            <a:ext cx="4148137" cy="3321050"/>
            <a:chOff x="298307" y="3111069"/>
            <a:chExt cx="4148137" cy="3321050"/>
          </a:xfrm>
        </p:grpSpPr>
        <p:sp>
          <p:nvSpPr>
            <p:cNvPr id="109" name="Freeform 70">
              <a:extLst>
                <a:ext uri="{FF2B5EF4-FFF2-40B4-BE49-F238E27FC236}">
                  <a16:creationId xmlns:a16="http://schemas.microsoft.com/office/drawing/2014/main" id="{CDF45C9F-89CF-5F8F-FD25-6032FC4CA572}"/>
                </a:ext>
              </a:extLst>
            </p:cNvPr>
            <p:cNvSpPr>
              <a:spLocks/>
            </p:cNvSpPr>
            <p:nvPr/>
          </p:nvSpPr>
          <p:spPr bwMode="auto">
            <a:xfrm>
              <a:off x="1158732" y="4798582"/>
              <a:ext cx="2038350" cy="809625"/>
            </a:xfrm>
            <a:custGeom>
              <a:avLst/>
              <a:gdLst>
                <a:gd name="T0" fmla="*/ 0 w 1284"/>
                <a:gd name="T1" fmla="*/ 2147483647 h 510"/>
                <a:gd name="T2" fmla="*/ 2147483647 w 1284"/>
                <a:gd name="T3" fmla="*/ 2147483647 h 510"/>
                <a:gd name="T4" fmla="*/ 2147483647 w 1284"/>
                <a:gd name="T5" fmla="*/ 2147483647 h 510"/>
                <a:gd name="T6" fmla="*/ 2147483647 w 1284"/>
                <a:gd name="T7" fmla="*/ 2147483647 h 51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284" h="510">
                  <a:moveTo>
                    <a:pt x="0" y="510"/>
                  </a:moveTo>
                  <a:cubicBezTo>
                    <a:pt x="20" y="353"/>
                    <a:pt x="43" y="197"/>
                    <a:pt x="128" y="116"/>
                  </a:cubicBezTo>
                  <a:cubicBezTo>
                    <a:pt x="214" y="34"/>
                    <a:pt x="320" y="36"/>
                    <a:pt x="513" y="18"/>
                  </a:cubicBezTo>
                  <a:cubicBezTo>
                    <a:pt x="706" y="0"/>
                    <a:pt x="1124" y="8"/>
                    <a:pt x="1284" y="6"/>
                  </a:cubicBezTo>
                </a:path>
              </a:pathLst>
            </a:custGeom>
            <a:noFill/>
            <a:ln w="28575" cmpd="sng">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10" name="Freeform 71">
              <a:extLst>
                <a:ext uri="{FF2B5EF4-FFF2-40B4-BE49-F238E27FC236}">
                  <a16:creationId xmlns:a16="http://schemas.microsoft.com/office/drawing/2014/main" id="{A7B87376-B806-667A-64CE-CEC0BA249524}"/>
                </a:ext>
              </a:extLst>
            </p:cNvPr>
            <p:cNvSpPr>
              <a:spLocks/>
            </p:cNvSpPr>
            <p:nvPr/>
          </p:nvSpPr>
          <p:spPr bwMode="auto">
            <a:xfrm>
              <a:off x="1158732" y="5204982"/>
              <a:ext cx="2074862" cy="395287"/>
            </a:xfrm>
            <a:custGeom>
              <a:avLst/>
              <a:gdLst>
                <a:gd name="T0" fmla="*/ 0 w 1307"/>
                <a:gd name="T1" fmla="*/ 2147483647 h 249"/>
                <a:gd name="T2" fmla="*/ 2147483647 w 1307"/>
                <a:gd name="T3" fmla="*/ 2147483647 h 249"/>
                <a:gd name="T4" fmla="*/ 2147483647 w 1307"/>
                <a:gd name="T5" fmla="*/ 2147483647 h 249"/>
                <a:gd name="T6" fmla="*/ 2147483647 w 1307"/>
                <a:gd name="T7" fmla="*/ 2147483647 h 249"/>
                <a:gd name="T8" fmla="*/ 2147483647 w 1307"/>
                <a:gd name="T9" fmla="*/ 2147483647 h 249"/>
                <a:gd name="T10" fmla="*/ 2147483647 w 1307"/>
                <a:gd name="T11" fmla="*/ 2147483647 h 249"/>
                <a:gd name="T12" fmla="*/ 2147483647 w 1307"/>
                <a:gd name="T13" fmla="*/ 2147483647 h 249"/>
                <a:gd name="T14" fmla="*/ 2147483647 w 1307"/>
                <a:gd name="T15" fmla="*/ 0 h 249"/>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307" h="249">
                  <a:moveTo>
                    <a:pt x="0" y="249"/>
                  </a:moveTo>
                  <a:cubicBezTo>
                    <a:pt x="12" y="228"/>
                    <a:pt x="48" y="156"/>
                    <a:pt x="71" y="125"/>
                  </a:cubicBezTo>
                  <a:cubicBezTo>
                    <a:pt x="94" y="94"/>
                    <a:pt x="121" y="77"/>
                    <a:pt x="140" y="62"/>
                  </a:cubicBezTo>
                  <a:cubicBezTo>
                    <a:pt x="159" y="47"/>
                    <a:pt x="164" y="45"/>
                    <a:pt x="186" y="36"/>
                  </a:cubicBezTo>
                  <a:cubicBezTo>
                    <a:pt x="208" y="27"/>
                    <a:pt x="264" y="11"/>
                    <a:pt x="270" y="9"/>
                  </a:cubicBezTo>
                  <a:cubicBezTo>
                    <a:pt x="276" y="7"/>
                    <a:pt x="205" y="22"/>
                    <a:pt x="222" y="21"/>
                  </a:cubicBezTo>
                  <a:cubicBezTo>
                    <a:pt x="239" y="20"/>
                    <a:pt x="192" y="8"/>
                    <a:pt x="373" y="5"/>
                  </a:cubicBezTo>
                  <a:cubicBezTo>
                    <a:pt x="554" y="2"/>
                    <a:pt x="1113" y="1"/>
                    <a:pt x="1307" y="0"/>
                  </a:cubicBezTo>
                </a:path>
              </a:pathLst>
            </a:custGeom>
            <a:noFill/>
            <a:ln w="28575" cmpd="sng">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11" name="Freeform 73">
              <a:extLst>
                <a:ext uri="{FF2B5EF4-FFF2-40B4-BE49-F238E27FC236}">
                  <a16:creationId xmlns:a16="http://schemas.microsoft.com/office/drawing/2014/main" id="{57DB6186-2967-CC9D-DB69-AF21B2A03A28}"/>
                </a:ext>
              </a:extLst>
            </p:cNvPr>
            <p:cNvSpPr>
              <a:spLocks/>
            </p:cNvSpPr>
            <p:nvPr/>
          </p:nvSpPr>
          <p:spPr bwMode="auto">
            <a:xfrm>
              <a:off x="1158732" y="3977844"/>
              <a:ext cx="1943100" cy="1565275"/>
            </a:xfrm>
            <a:custGeom>
              <a:avLst/>
              <a:gdLst>
                <a:gd name="T0" fmla="*/ 0 w 1223"/>
                <a:gd name="T1" fmla="*/ 2147483647 h 986"/>
                <a:gd name="T2" fmla="*/ 2147483647 w 1223"/>
                <a:gd name="T3" fmla="*/ 2147483647 h 986"/>
                <a:gd name="T4" fmla="*/ 2147483647 w 1223"/>
                <a:gd name="T5" fmla="*/ 2147483647 h 986"/>
                <a:gd name="T6" fmla="*/ 2147483647 w 1223"/>
                <a:gd name="T7" fmla="*/ 2147483647 h 98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223" h="986">
                  <a:moveTo>
                    <a:pt x="0" y="986"/>
                  </a:moveTo>
                  <a:cubicBezTo>
                    <a:pt x="55" y="667"/>
                    <a:pt x="111" y="353"/>
                    <a:pt x="178" y="194"/>
                  </a:cubicBezTo>
                  <a:cubicBezTo>
                    <a:pt x="245" y="35"/>
                    <a:pt x="230" y="62"/>
                    <a:pt x="404" y="31"/>
                  </a:cubicBezTo>
                  <a:cubicBezTo>
                    <a:pt x="578" y="0"/>
                    <a:pt x="1053" y="14"/>
                    <a:pt x="1223" y="10"/>
                  </a:cubicBezTo>
                </a:path>
              </a:pathLst>
            </a:custGeom>
            <a:noFill/>
            <a:ln w="28575" cmpd="sng">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46" name="Text Box 89">
              <a:extLst>
                <a:ext uri="{FF2B5EF4-FFF2-40B4-BE49-F238E27FC236}">
                  <a16:creationId xmlns:a16="http://schemas.microsoft.com/office/drawing/2014/main" id="{B6101861-FD4C-7965-BB36-8CCDF2877B74}"/>
                </a:ext>
              </a:extLst>
            </p:cNvPr>
            <p:cNvSpPr txBox="1">
              <a:spLocks noChangeArrowheads="1"/>
            </p:cNvSpPr>
            <p:nvPr/>
          </p:nvSpPr>
          <p:spPr bwMode="auto">
            <a:xfrm>
              <a:off x="3325669" y="5190694"/>
              <a:ext cx="563563"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kumimoji="0" lang="en-US" altLang="zh-CN" sz="2000"/>
                <a:t>3V</a:t>
              </a:r>
            </a:p>
          </p:txBody>
        </p:sp>
        <p:sp>
          <p:nvSpPr>
            <p:cNvPr id="148" name="Text Box 90">
              <a:extLst>
                <a:ext uri="{FF2B5EF4-FFF2-40B4-BE49-F238E27FC236}">
                  <a16:creationId xmlns:a16="http://schemas.microsoft.com/office/drawing/2014/main" id="{031540B9-D895-FA9A-1B2F-98A4E31ACC7A}"/>
                </a:ext>
              </a:extLst>
            </p:cNvPr>
            <p:cNvSpPr txBox="1">
              <a:spLocks noChangeArrowheads="1"/>
            </p:cNvSpPr>
            <p:nvPr/>
          </p:nvSpPr>
          <p:spPr bwMode="auto">
            <a:xfrm>
              <a:off x="3201844" y="4877957"/>
              <a:ext cx="547688"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kumimoji="0" lang="en-US" altLang="zh-CN" sz="2000"/>
                <a:t>4V</a:t>
              </a:r>
            </a:p>
          </p:txBody>
        </p:sp>
        <p:sp>
          <p:nvSpPr>
            <p:cNvPr id="149" name="Text Box 91">
              <a:extLst>
                <a:ext uri="{FF2B5EF4-FFF2-40B4-BE49-F238E27FC236}">
                  <a16:creationId xmlns:a16="http://schemas.microsoft.com/office/drawing/2014/main" id="{86A1BEED-FCE5-4D0E-90D0-387924A5A29B}"/>
                </a:ext>
              </a:extLst>
            </p:cNvPr>
            <p:cNvSpPr txBox="1">
              <a:spLocks noChangeArrowheads="1"/>
            </p:cNvSpPr>
            <p:nvPr/>
          </p:nvSpPr>
          <p:spPr bwMode="auto">
            <a:xfrm>
              <a:off x="3133582" y="4471557"/>
              <a:ext cx="495300"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kumimoji="0" lang="en-US" altLang="zh-CN" sz="2000"/>
                <a:t>5V</a:t>
              </a:r>
            </a:p>
          </p:txBody>
        </p:sp>
        <p:sp>
          <p:nvSpPr>
            <p:cNvPr id="150" name="Text Box 92">
              <a:extLst>
                <a:ext uri="{FF2B5EF4-FFF2-40B4-BE49-F238E27FC236}">
                  <a16:creationId xmlns:a16="http://schemas.microsoft.com/office/drawing/2014/main" id="{2D013F6D-7489-876D-B063-77B2DAC0332A}"/>
                </a:ext>
              </a:extLst>
            </p:cNvPr>
            <p:cNvSpPr txBox="1">
              <a:spLocks noChangeArrowheads="1"/>
            </p:cNvSpPr>
            <p:nvPr/>
          </p:nvSpPr>
          <p:spPr bwMode="auto">
            <a:xfrm>
              <a:off x="2489057" y="3574619"/>
              <a:ext cx="1106487"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kumimoji="0" lang="en-US" altLang="zh-CN" sz="2000" i="1"/>
                <a:t>u</a:t>
              </a:r>
              <a:r>
                <a:rPr kumimoji="0" lang="en-US" altLang="zh-CN" sz="2000" baseline="-25000"/>
                <a:t>GS </a:t>
              </a:r>
              <a:r>
                <a:rPr kumimoji="0" lang="en-US" altLang="zh-CN" sz="2000"/>
                <a:t>= 6V</a:t>
              </a:r>
            </a:p>
          </p:txBody>
        </p:sp>
        <p:sp>
          <p:nvSpPr>
            <p:cNvPr id="151" name="Freeform 72">
              <a:extLst>
                <a:ext uri="{FF2B5EF4-FFF2-40B4-BE49-F238E27FC236}">
                  <a16:creationId xmlns:a16="http://schemas.microsoft.com/office/drawing/2014/main" id="{44D64669-0B09-240D-AE1D-6216A6DC0D2D}"/>
                </a:ext>
              </a:extLst>
            </p:cNvPr>
            <p:cNvSpPr>
              <a:spLocks/>
            </p:cNvSpPr>
            <p:nvPr/>
          </p:nvSpPr>
          <p:spPr bwMode="auto">
            <a:xfrm>
              <a:off x="1076182" y="5506607"/>
              <a:ext cx="2214562" cy="104775"/>
            </a:xfrm>
            <a:custGeom>
              <a:avLst/>
              <a:gdLst>
                <a:gd name="T0" fmla="*/ 2147483647 w 1395"/>
                <a:gd name="T1" fmla="*/ 2147483647 h 66"/>
                <a:gd name="T2" fmla="*/ 2147483647 w 1395"/>
                <a:gd name="T3" fmla="*/ 2147483647 h 66"/>
                <a:gd name="T4" fmla="*/ 2147483647 w 1395"/>
                <a:gd name="T5" fmla="*/ 2147483647 h 66"/>
                <a:gd name="T6" fmla="*/ 0 60000 65536"/>
                <a:gd name="T7" fmla="*/ 0 60000 65536"/>
                <a:gd name="T8" fmla="*/ 0 60000 65536"/>
              </a:gdLst>
              <a:ahLst/>
              <a:cxnLst>
                <a:cxn ang="T6">
                  <a:pos x="T0" y="T1"/>
                </a:cxn>
                <a:cxn ang="T7">
                  <a:pos x="T2" y="T3"/>
                </a:cxn>
                <a:cxn ang="T8">
                  <a:pos x="T4" y="T5"/>
                </a:cxn>
              </a:cxnLst>
              <a:rect l="0" t="0" r="r" b="b"/>
              <a:pathLst>
                <a:path w="1395" h="66">
                  <a:moveTo>
                    <a:pt x="49" y="66"/>
                  </a:moveTo>
                  <a:cubicBezTo>
                    <a:pt x="78" y="57"/>
                    <a:pt x="0" y="22"/>
                    <a:pt x="224" y="11"/>
                  </a:cubicBezTo>
                  <a:cubicBezTo>
                    <a:pt x="448" y="0"/>
                    <a:pt x="1151" y="4"/>
                    <a:pt x="1395" y="2"/>
                  </a:cubicBezTo>
                </a:path>
              </a:pathLst>
            </a:custGeom>
            <a:noFill/>
            <a:ln w="28575" cmpd="sng">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nvGrpSpPr>
            <p:cNvPr id="152" name="Group 154">
              <a:extLst>
                <a:ext uri="{FF2B5EF4-FFF2-40B4-BE49-F238E27FC236}">
                  <a16:creationId xmlns:a16="http://schemas.microsoft.com/office/drawing/2014/main" id="{973C4A56-D4F0-B379-7B6A-9CFDC33968D5}"/>
                </a:ext>
              </a:extLst>
            </p:cNvPr>
            <p:cNvGrpSpPr>
              <a:grpSpLocks/>
            </p:cNvGrpSpPr>
            <p:nvPr/>
          </p:nvGrpSpPr>
          <p:grpSpPr bwMode="auto">
            <a:xfrm>
              <a:off x="801544" y="3111069"/>
              <a:ext cx="3644900" cy="2909888"/>
              <a:chOff x="1692" y="1980"/>
              <a:chExt cx="2296" cy="1833"/>
            </a:xfrm>
          </p:grpSpPr>
          <p:sp>
            <p:nvSpPr>
              <p:cNvPr id="153" name="Text Box 38">
                <a:extLst>
                  <a:ext uri="{FF2B5EF4-FFF2-40B4-BE49-F238E27FC236}">
                    <a16:creationId xmlns:a16="http://schemas.microsoft.com/office/drawing/2014/main" id="{4443CC63-37D7-09E2-2302-C0FD72D1EBA6}"/>
                  </a:ext>
                </a:extLst>
              </p:cNvPr>
              <p:cNvSpPr txBox="1">
                <a:spLocks noChangeArrowheads="1"/>
              </p:cNvSpPr>
              <p:nvPr/>
            </p:nvSpPr>
            <p:spPr bwMode="auto">
              <a:xfrm>
                <a:off x="1975" y="1980"/>
                <a:ext cx="944"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kumimoji="0" lang="en-US" altLang="zh-CN" sz="2400" i="1">
                    <a:solidFill>
                      <a:srgbClr val="FF0066"/>
                    </a:solidFill>
                  </a:rPr>
                  <a:t>i</a:t>
                </a:r>
                <a:r>
                  <a:rPr kumimoji="0" lang="en-US" altLang="zh-CN" sz="2400" baseline="-25000">
                    <a:solidFill>
                      <a:srgbClr val="FF0066"/>
                    </a:solidFill>
                  </a:rPr>
                  <a:t>D </a:t>
                </a:r>
                <a:r>
                  <a:rPr kumimoji="0" lang="en-US" altLang="zh-CN" sz="2400">
                    <a:solidFill>
                      <a:srgbClr val="0033CC"/>
                    </a:solidFill>
                  </a:rPr>
                  <a:t>/mA</a:t>
                </a:r>
              </a:p>
            </p:txBody>
          </p:sp>
          <p:grpSp>
            <p:nvGrpSpPr>
              <p:cNvPr id="154" name="Group 145">
                <a:extLst>
                  <a:ext uri="{FF2B5EF4-FFF2-40B4-BE49-F238E27FC236}">
                    <a16:creationId xmlns:a16="http://schemas.microsoft.com/office/drawing/2014/main" id="{D36E6761-10F8-38AB-72D0-A9E6C4A1B178}"/>
                  </a:ext>
                </a:extLst>
              </p:cNvPr>
              <p:cNvGrpSpPr>
                <a:grpSpLocks/>
              </p:cNvGrpSpPr>
              <p:nvPr/>
            </p:nvGrpSpPr>
            <p:grpSpPr bwMode="auto">
              <a:xfrm>
                <a:off x="1692" y="2191"/>
                <a:ext cx="268" cy="1581"/>
                <a:chOff x="1692" y="2187"/>
                <a:chExt cx="268" cy="1581"/>
              </a:xfrm>
            </p:grpSpPr>
            <p:sp>
              <p:nvSpPr>
                <p:cNvPr id="168" name="Line 58">
                  <a:extLst>
                    <a:ext uri="{FF2B5EF4-FFF2-40B4-BE49-F238E27FC236}">
                      <a16:creationId xmlns:a16="http://schemas.microsoft.com/office/drawing/2014/main" id="{EBE2BBBF-88B7-77E7-4762-5D85A1C39F4A}"/>
                    </a:ext>
                  </a:extLst>
                </p:cNvPr>
                <p:cNvSpPr>
                  <a:spLocks noChangeShapeType="1"/>
                </p:cNvSpPr>
                <p:nvPr/>
              </p:nvSpPr>
              <p:spPr bwMode="auto">
                <a:xfrm flipV="1">
                  <a:off x="1917" y="2187"/>
                  <a:ext cx="0" cy="1371"/>
                </a:xfrm>
                <a:prstGeom prst="line">
                  <a:avLst/>
                </a:prstGeom>
                <a:noFill/>
                <a:ln w="28575">
                  <a:solidFill>
                    <a:schemeClr val="tx1"/>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nvGrpSpPr>
                <p:cNvPr id="169" name="Group 111">
                  <a:extLst>
                    <a:ext uri="{FF2B5EF4-FFF2-40B4-BE49-F238E27FC236}">
                      <a16:creationId xmlns:a16="http://schemas.microsoft.com/office/drawing/2014/main" id="{D9B7AF74-0286-C9F7-9B3B-1F03E4FCBC84}"/>
                    </a:ext>
                  </a:extLst>
                </p:cNvPr>
                <p:cNvGrpSpPr>
                  <a:grpSpLocks/>
                </p:cNvGrpSpPr>
                <p:nvPr/>
              </p:nvGrpSpPr>
              <p:grpSpPr bwMode="auto">
                <a:xfrm>
                  <a:off x="1918" y="2495"/>
                  <a:ext cx="42" cy="794"/>
                  <a:chOff x="1992" y="2297"/>
                  <a:chExt cx="42" cy="794"/>
                </a:xfrm>
              </p:grpSpPr>
              <p:sp>
                <p:nvSpPr>
                  <p:cNvPr id="176" name="Line 66">
                    <a:extLst>
                      <a:ext uri="{FF2B5EF4-FFF2-40B4-BE49-F238E27FC236}">
                        <a16:creationId xmlns:a16="http://schemas.microsoft.com/office/drawing/2014/main" id="{3AA92803-3127-C2F8-694F-88C08886FFC1}"/>
                      </a:ext>
                    </a:extLst>
                  </p:cNvPr>
                  <p:cNvSpPr>
                    <a:spLocks noChangeShapeType="1"/>
                  </p:cNvSpPr>
                  <p:nvPr/>
                </p:nvSpPr>
                <p:spPr bwMode="auto">
                  <a:xfrm rot="-5400000">
                    <a:off x="2013" y="3070"/>
                    <a:ext cx="0" cy="42"/>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77" name="Line 67">
                    <a:extLst>
                      <a:ext uri="{FF2B5EF4-FFF2-40B4-BE49-F238E27FC236}">
                        <a16:creationId xmlns:a16="http://schemas.microsoft.com/office/drawing/2014/main" id="{E92287D1-3A15-3CA5-4D3A-46AFC773CA29}"/>
                      </a:ext>
                    </a:extLst>
                  </p:cNvPr>
                  <p:cNvSpPr>
                    <a:spLocks noChangeShapeType="1"/>
                  </p:cNvSpPr>
                  <p:nvPr/>
                </p:nvSpPr>
                <p:spPr bwMode="auto">
                  <a:xfrm rot="-5400000">
                    <a:off x="2013" y="2805"/>
                    <a:ext cx="0" cy="42"/>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78" name="Line 68">
                    <a:extLst>
                      <a:ext uri="{FF2B5EF4-FFF2-40B4-BE49-F238E27FC236}">
                        <a16:creationId xmlns:a16="http://schemas.microsoft.com/office/drawing/2014/main" id="{A413400F-EAA5-DC2C-92C5-95015E46FA83}"/>
                      </a:ext>
                    </a:extLst>
                  </p:cNvPr>
                  <p:cNvSpPr>
                    <a:spLocks noChangeShapeType="1"/>
                  </p:cNvSpPr>
                  <p:nvPr/>
                </p:nvSpPr>
                <p:spPr bwMode="auto">
                  <a:xfrm rot="-5400000">
                    <a:off x="2013" y="2540"/>
                    <a:ext cx="0" cy="42"/>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79" name="Line 69">
                    <a:extLst>
                      <a:ext uri="{FF2B5EF4-FFF2-40B4-BE49-F238E27FC236}">
                        <a16:creationId xmlns:a16="http://schemas.microsoft.com/office/drawing/2014/main" id="{9B5E02D8-C1D7-7BB4-0BA4-8D905D234356}"/>
                      </a:ext>
                    </a:extLst>
                  </p:cNvPr>
                  <p:cNvSpPr>
                    <a:spLocks noChangeShapeType="1"/>
                  </p:cNvSpPr>
                  <p:nvPr/>
                </p:nvSpPr>
                <p:spPr bwMode="auto">
                  <a:xfrm rot="-5400000">
                    <a:off x="2013" y="2276"/>
                    <a:ext cx="0" cy="42"/>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sp>
              <p:nvSpPr>
                <p:cNvPr id="170" name="Text Box 78">
                  <a:extLst>
                    <a:ext uri="{FF2B5EF4-FFF2-40B4-BE49-F238E27FC236}">
                      <a16:creationId xmlns:a16="http://schemas.microsoft.com/office/drawing/2014/main" id="{56578C5B-9F68-7EA7-013C-95BB0110437F}"/>
                    </a:ext>
                  </a:extLst>
                </p:cNvPr>
                <p:cNvSpPr txBox="1">
                  <a:spLocks noChangeArrowheads="1"/>
                </p:cNvSpPr>
                <p:nvPr/>
              </p:nvSpPr>
              <p:spPr bwMode="auto">
                <a:xfrm>
                  <a:off x="1702" y="2362"/>
                  <a:ext cx="196"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kumimoji="0" lang="en-US" altLang="zh-CN" sz="2000"/>
                    <a:t>4</a:t>
                  </a:r>
                </a:p>
              </p:txBody>
            </p:sp>
            <p:sp>
              <p:nvSpPr>
                <p:cNvPr id="171" name="Text Box 79">
                  <a:extLst>
                    <a:ext uri="{FF2B5EF4-FFF2-40B4-BE49-F238E27FC236}">
                      <a16:creationId xmlns:a16="http://schemas.microsoft.com/office/drawing/2014/main" id="{30C3C4CA-40FD-E34A-40CA-299A13C10461}"/>
                    </a:ext>
                  </a:extLst>
                </p:cNvPr>
                <p:cNvSpPr txBox="1">
                  <a:spLocks noChangeArrowheads="1"/>
                </p:cNvSpPr>
                <p:nvPr/>
              </p:nvSpPr>
              <p:spPr bwMode="auto">
                <a:xfrm>
                  <a:off x="1692" y="2637"/>
                  <a:ext cx="107" cy="2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kumimoji="0" lang="zh-CN" altLang="zh-CN" sz="1800" b="0">
                    <a:latin typeface="Arial" panose="020B0604020202020204" pitchFamily="34" charset="0"/>
                  </a:endParaRPr>
                </a:p>
              </p:txBody>
            </p:sp>
            <p:sp>
              <p:nvSpPr>
                <p:cNvPr id="172" name="Text Box 80">
                  <a:extLst>
                    <a:ext uri="{FF2B5EF4-FFF2-40B4-BE49-F238E27FC236}">
                      <a16:creationId xmlns:a16="http://schemas.microsoft.com/office/drawing/2014/main" id="{92F52C4B-E6B7-CFBB-2C90-EC8BED3D3826}"/>
                    </a:ext>
                  </a:extLst>
                </p:cNvPr>
                <p:cNvSpPr txBox="1">
                  <a:spLocks noChangeArrowheads="1"/>
                </p:cNvSpPr>
                <p:nvPr/>
              </p:nvSpPr>
              <p:spPr bwMode="auto">
                <a:xfrm>
                  <a:off x="1702" y="2632"/>
                  <a:ext cx="196"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kumimoji="0" lang="en-US" altLang="zh-CN" sz="2000"/>
                    <a:t>3</a:t>
                  </a:r>
                </a:p>
              </p:txBody>
            </p:sp>
            <p:sp>
              <p:nvSpPr>
                <p:cNvPr id="173" name="Text Box 81">
                  <a:extLst>
                    <a:ext uri="{FF2B5EF4-FFF2-40B4-BE49-F238E27FC236}">
                      <a16:creationId xmlns:a16="http://schemas.microsoft.com/office/drawing/2014/main" id="{87C40CFE-02A7-3D0B-2D50-2E292A0BF127}"/>
                    </a:ext>
                  </a:extLst>
                </p:cNvPr>
                <p:cNvSpPr txBox="1">
                  <a:spLocks noChangeArrowheads="1"/>
                </p:cNvSpPr>
                <p:nvPr/>
              </p:nvSpPr>
              <p:spPr bwMode="auto">
                <a:xfrm>
                  <a:off x="1702" y="2903"/>
                  <a:ext cx="196"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kumimoji="0" lang="en-US" altLang="zh-CN" sz="2000"/>
                    <a:t>2</a:t>
                  </a:r>
                </a:p>
              </p:txBody>
            </p:sp>
            <p:sp>
              <p:nvSpPr>
                <p:cNvPr id="174" name="Text Box 82">
                  <a:extLst>
                    <a:ext uri="{FF2B5EF4-FFF2-40B4-BE49-F238E27FC236}">
                      <a16:creationId xmlns:a16="http://schemas.microsoft.com/office/drawing/2014/main" id="{5DE315EC-E1AA-7780-6F3A-12772C8D3265}"/>
                    </a:ext>
                  </a:extLst>
                </p:cNvPr>
                <p:cNvSpPr txBox="1">
                  <a:spLocks noChangeArrowheads="1"/>
                </p:cNvSpPr>
                <p:nvPr/>
              </p:nvSpPr>
              <p:spPr bwMode="auto">
                <a:xfrm>
                  <a:off x="1702" y="3174"/>
                  <a:ext cx="196"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kumimoji="0" lang="en-US" altLang="zh-CN" sz="2000"/>
                    <a:t>1</a:t>
                  </a:r>
                </a:p>
              </p:txBody>
            </p:sp>
            <p:sp>
              <p:nvSpPr>
                <p:cNvPr id="175" name="Text Box 83">
                  <a:extLst>
                    <a:ext uri="{FF2B5EF4-FFF2-40B4-BE49-F238E27FC236}">
                      <a16:creationId xmlns:a16="http://schemas.microsoft.com/office/drawing/2014/main" id="{D40869CA-437C-A75D-F32A-40817C0D7CCF}"/>
                    </a:ext>
                  </a:extLst>
                </p:cNvPr>
                <p:cNvSpPr txBox="1">
                  <a:spLocks noChangeArrowheads="1"/>
                </p:cNvSpPr>
                <p:nvPr/>
              </p:nvSpPr>
              <p:spPr bwMode="auto">
                <a:xfrm>
                  <a:off x="1736" y="3518"/>
                  <a:ext cx="196"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kumimoji="0" lang="en-US" altLang="zh-CN" sz="2000"/>
                    <a:t>0</a:t>
                  </a:r>
                </a:p>
              </p:txBody>
            </p:sp>
          </p:grpSp>
          <p:sp>
            <p:nvSpPr>
              <p:cNvPr id="155" name="Line 59">
                <a:extLst>
                  <a:ext uri="{FF2B5EF4-FFF2-40B4-BE49-F238E27FC236}">
                    <a16:creationId xmlns:a16="http://schemas.microsoft.com/office/drawing/2014/main" id="{62C77AEC-9027-7189-4EE0-10C9DB57821B}"/>
                  </a:ext>
                </a:extLst>
              </p:cNvPr>
              <p:cNvSpPr>
                <a:spLocks noChangeShapeType="1"/>
              </p:cNvSpPr>
              <p:nvPr/>
            </p:nvSpPr>
            <p:spPr bwMode="auto">
              <a:xfrm>
                <a:off x="1910" y="3564"/>
                <a:ext cx="1682" cy="1"/>
              </a:xfrm>
              <a:prstGeom prst="line">
                <a:avLst/>
              </a:prstGeom>
              <a:noFill/>
              <a:ln w="28575">
                <a:solidFill>
                  <a:schemeClr val="tx1"/>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nvGrpSpPr>
              <p:cNvPr id="156" name="Group 114">
                <a:extLst>
                  <a:ext uri="{FF2B5EF4-FFF2-40B4-BE49-F238E27FC236}">
                    <a16:creationId xmlns:a16="http://schemas.microsoft.com/office/drawing/2014/main" id="{CA9F70F6-C894-02A8-7F2E-08DF09D7F8C3}"/>
                  </a:ext>
                </a:extLst>
              </p:cNvPr>
              <p:cNvGrpSpPr>
                <a:grpSpLocks/>
              </p:cNvGrpSpPr>
              <p:nvPr/>
            </p:nvGrpSpPr>
            <p:grpSpPr bwMode="auto">
              <a:xfrm>
                <a:off x="2212" y="3529"/>
                <a:ext cx="1090" cy="50"/>
                <a:chOff x="2325" y="3355"/>
                <a:chExt cx="1090" cy="50"/>
              </a:xfrm>
            </p:grpSpPr>
            <p:sp>
              <p:nvSpPr>
                <p:cNvPr id="163" name="Line 61">
                  <a:extLst>
                    <a:ext uri="{FF2B5EF4-FFF2-40B4-BE49-F238E27FC236}">
                      <a16:creationId xmlns:a16="http://schemas.microsoft.com/office/drawing/2014/main" id="{CD0FDF86-FBD6-45A4-C28E-E879E6956557}"/>
                    </a:ext>
                  </a:extLst>
                </p:cNvPr>
                <p:cNvSpPr>
                  <a:spLocks noChangeShapeType="1"/>
                </p:cNvSpPr>
                <p:nvPr/>
              </p:nvSpPr>
              <p:spPr bwMode="auto">
                <a:xfrm>
                  <a:off x="2325" y="3361"/>
                  <a:ext cx="0" cy="44"/>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64" name="Line 62">
                  <a:extLst>
                    <a:ext uri="{FF2B5EF4-FFF2-40B4-BE49-F238E27FC236}">
                      <a16:creationId xmlns:a16="http://schemas.microsoft.com/office/drawing/2014/main" id="{13002D6B-F107-C422-0D55-D697DDF517A2}"/>
                    </a:ext>
                  </a:extLst>
                </p:cNvPr>
                <p:cNvSpPr>
                  <a:spLocks noChangeShapeType="1"/>
                </p:cNvSpPr>
                <p:nvPr/>
              </p:nvSpPr>
              <p:spPr bwMode="auto">
                <a:xfrm>
                  <a:off x="2620" y="3355"/>
                  <a:ext cx="0" cy="44"/>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65" name="Line 63">
                  <a:extLst>
                    <a:ext uri="{FF2B5EF4-FFF2-40B4-BE49-F238E27FC236}">
                      <a16:creationId xmlns:a16="http://schemas.microsoft.com/office/drawing/2014/main" id="{17556732-A9F2-4ECB-C092-6329EE8EB7FA}"/>
                    </a:ext>
                  </a:extLst>
                </p:cNvPr>
                <p:cNvSpPr>
                  <a:spLocks noChangeShapeType="1"/>
                </p:cNvSpPr>
                <p:nvPr/>
              </p:nvSpPr>
              <p:spPr bwMode="auto">
                <a:xfrm>
                  <a:off x="2872" y="3355"/>
                  <a:ext cx="0" cy="44"/>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66" name="Line 64">
                  <a:extLst>
                    <a:ext uri="{FF2B5EF4-FFF2-40B4-BE49-F238E27FC236}">
                      <a16:creationId xmlns:a16="http://schemas.microsoft.com/office/drawing/2014/main" id="{ED9A48DE-9BA5-7D74-F432-B92AA3F9CD6D}"/>
                    </a:ext>
                  </a:extLst>
                </p:cNvPr>
                <p:cNvSpPr>
                  <a:spLocks noChangeShapeType="1"/>
                </p:cNvSpPr>
                <p:nvPr/>
              </p:nvSpPr>
              <p:spPr bwMode="auto">
                <a:xfrm>
                  <a:off x="3123" y="3355"/>
                  <a:ext cx="0" cy="44"/>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67" name="Line 65">
                  <a:extLst>
                    <a:ext uri="{FF2B5EF4-FFF2-40B4-BE49-F238E27FC236}">
                      <a16:creationId xmlns:a16="http://schemas.microsoft.com/office/drawing/2014/main" id="{2C873E41-FA4F-0AB0-5D2F-30B4B6B560C8}"/>
                    </a:ext>
                  </a:extLst>
                </p:cNvPr>
                <p:cNvSpPr>
                  <a:spLocks noChangeShapeType="1"/>
                </p:cNvSpPr>
                <p:nvPr/>
              </p:nvSpPr>
              <p:spPr bwMode="auto">
                <a:xfrm>
                  <a:off x="3415" y="3355"/>
                  <a:ext cx="0" cy="44"/>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sp>
            <p:nvSpPr>
              <p:cNvPr id="157" name="Text Box 84">
                <a:extLst>
                  <a:ext uri="{FF2B5EF4-FFF2-40B4-BE49-F238E27FC236}">
                    <a16:creationId xmlns:a16="http://schemas.microsoft.com/office/drawing/2014/main" id="{A7E417EF-39F4-CC54-FDF1-4E411C19D8FB}"/>
                  </a:ext>
                </a:extLst>
              </p:cNvPr>
              <p:cNvSpPr txBox="1">
                <a:spLocks noChangeArrowheads="1"/>
              </p:cNvSpPr>
              <p:nvPr/>
            </p:nvSpPr>
            <p:spPr bwMode="auto">
              <a:xfrm>
                <a:off x="2109" y="3542"/>
                <a:ext cx="196"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kumimoji="0" lang="en-US" altLang="zh-CN" sz="2000"/>
                  <a:t>2</a:t>
                </a:r>
              </a:p>
            </p:txBody>
          </p:sp>
          <p:sp>
            <p:nvSpPr>
              <p:cNvPr id="158" name="Text Box 85">
                <a:extLst>
                  <a:ext uri="{FF2B5EF4-FFF2-40B4-BE49-F238E27FC236}">
                    <a16:creationId xmlns:a16="http://schemas.microsoft.com/office/drawing/2014/main" id="{2B8213A6-4053-9F66-470E-A89315CD96EB}"/>
                  </a:ext>
                </a:extLst>
              </p:cNvPr>
              <p:cNvSpPr txBox="1">
                <a:spLocks noChangeArrowheads="1"/>
              </p:cNvSpPr>
              <p:nvPr/>
            </p:nvSpPr>
            <p:spPr bwMode="auto">
              <a:xfrm>
                <a:off x="2391" y="3542"/>
                <a:ext cx="196"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kumimoji="0" lang="en-US" altLang="zh-CN" sz="2000"/>
                  <a:t>4</a:t>
                </a:r>
              </a:p>
            </p:txBody>
          </p:sp>
          <p:sp>
            <p:nvSpPr>
              <p:cNvPr id="159" name="Text Box 86">
                <a:extLst>
                  <a:ext uri="{FF2B5EF4-FFF2-40B4-BE49-F238E27FC236}">
                    <a16:creationId xmlns:a16="http://schemas.microsoft.com/office/drawing/2014/main" id="{3526237F-7147-8D60-111E-2D2EA54A164C}"/>
                  </a:ext>
                </a:extLst>
              </p:cNvPr>
              <p:cNvSpPr txBox="1">
                <a:spLocks noChangeArrowheads="1"/>
              </p:cNvSpPr>
              <p:nvPr/>
            </p:nvSpPr>
            <p:spPr bwMode="auto">
              <a:xfrm>
                <a:off x="2647" y="3542"/>
                <a:ext cx="196"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kumimoji="0" lang="en-US" altLang="zh-CN" sz="2000"/>
                  <a:t>6</a:t>
                </a:r>
              </a:p>
            </p:txBody>
          </p:sp>
          <p:sp>
            <p:nvSpPr>
              <p:cNvPr id="160" name="Text Box 87">
                <a:extLst>
                  <a:ext uri="{FF2B5EF4-FFF2-40B4-BE49-F238E27FC236}">
                    <a16:creationId xmlns:a16="http://schemas.microsoft.com/office/drawing/2014/main" id="{27837852-6017-A7E5-C2A0-8657E7B66C13}"/>
                  </a:ext>
                </a:extLst>
              </p:cNvPr>
              <p:cNvSpPr txBox="1">
                <a:spLocks noChangeArrowheads="1"/>
              </p:cNvSpPr>
              <p:nvPr/>
            </p:nvSpPr>
            <p:spPr bwMode="auto">
              <a:xfrm>
                <a:off x="2903" y="3542"/>
                <a:ext cx="196"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kumimoji="0" lang="en-US" altLang="zh-CN" sz="2000"/>
                  <a:t>8</a:t>
                </a:r>
              </a:p>
            </p:txBody>
          </p:sp>
          <p:sp>
            <p:nvSpPr>
              <p:cNvPr id="161" name="Text Box 88">
                <a:extLst>
                  <a:ext uri="{FF2B5EF4-FFF2-40B4-BE49-F238E27FC236}">
                    <a16:creationId xmlns:a16="http://schemas.microsoft.com/office/drawing/2014/main" id="{0CDEE4E6-8F28-E644-2AA8-7B7474342BAF}"/>
                  </a:ext>
                </a:extLst>
              </p:cNvPr>
              <p:cNvSpPr txBox="1">
                <a:spLocks noChangeArrowheads="1"/>
              </p:cNvSpPr>
              <p:nvPr/>
            </p:nvSpPr>
            <p:spPr bwMode="auto">
              <a:xfrm>
                <a:off x="3151" y="3542"/>
                <a:ext cx="276"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kumimoji="0" lang="en-US" altLang="zh-CN" sz="2000"/>
                  <a:t>10</a:t>
                </a:r>
              </a:p>
            </p:txBody>
          </p:sp>
          <p:sp>
            <p:nvSpPr>
              <p:cNvPr id="162" name="Rectangle 116">
                <a:extLst>
                  <a:ext uri="{FF2B5EF4-FFF2-40B4-BE49-F238E27FC236}">
                    <a16:creationId xmlns:a16="http://schemas.microsoft.com/office/drawing/2014/main" id="{CE313DC6-F400-CD14-0803-080C644769BB}"/>
                  </a:ext>
                </a:extLst>
              </p:cNvPr>
              <p:cNvSpPr>
                <a:spLocks noChangeArrowheads="1"/>
              </p:cNvSpPr>
              <p:nvPr/>
            </p:nvSpPr>
            <p:spPr bwMode="auto">
              <a:xfrm>
                <a:off x="3410" y="3525"/>
                <a:ext cx="578"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kumimoji="0" lang="en-US" altLang="zh-CN" sz="2400" i="1">
                    <a:solidFill>
                      <a:srgbClr val="FF0066"/>
                    </a:solidFill>
                  </a:rPr>
                  <a:t>u</a:t>
                </a:r>
                <a:r>
                  <a:rPr kumimoji="0" lang="en-US" altLang="zh-CN" sz="2400" baseline="-25000">
                    <a:solidFill>
                      <a:srgbClr val="FF0066"/>
                    </a:solidFill>
                  </a:rPr>
                  <a:t>DS </a:t>
                </a:r>
                <a:r>
                  <a:rPr kumimoji="0" lang="en-US" altLang="zh-CN" sz="2000">
                    <a:solidFill>
                      <a:srgbClr val="0033CC"/>
                    </a:solidFill>
                  </a:rPr>
                  <a:t>/V</a:t>
                </a:r>
              </a:p>
            </p:txBody>
          </p:sp>
        </p:grpSp>
        <p:sp>
          <p:nvSpPr>
            <p:cNvPr id="180" name="Freeform 9">
              <a:extLst>
                <a:ext uri="{FF2B5EF4-FFF2-40B4-BE49-F238E27FC236}">
                  <a16:creationId xmlns:a16="http://schemas.microsoft.com/office/drawing/2014/main" id="{B8E11C47-475A-B87E-E043-782D03A2A0BA}"/>
                </a:ext>
              </a:extLst>
            </p:cNvPr>
            <p:cNvSpPr>
              <a:spLocks/>
            </p:cNvSpPr>
            <p:nvPr/>
          </p:nvSpPr>
          <p:spPr bwMode="auto">
            <a:xfrm>
              <a:off x="1166669" y="3722257"/>
              <a:ext cx="590550" cy="1889125"/>
            </a:xfrm>
            <a:custGeom>
              <a:avLst/>
              <a:gdLst>
                <a:gd name="T0" fmla="*/ 0 w 372"/>
                <a:gd name="T1" fmla="*/ 2147483647 h 1190"/>
                <a:gd name="T2" fmla="*/ 2147483647 w 372"/>
                <a:gd name="T3" fmla="*/ 2147483647 h 1190"/>
                <a:gd name="T4" fmla="*/ 2147483647 w 372"/>
                <a:gd name="T5" fmla="*/ 2147483647 h 1190"/>
                <a:gd name="T6" fmla="*/ 2147483647 w 372"/>
                <a:gd name="T7" fmla="*/ 0 h 119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72" h="1190">
                  <a:moveTo>
                    <a:pt x="0" y="1190"/>
                  </a:moveTo>
                  <a:cubicBezTo>
                    <a:pt x="26" y="1155"/>
                    <a:pt x="113" y="1061"/>
                    <a:pt x="156" y="979"/>
                  </a:cubicBezTo>
                  <a:cubicBezTo>
                    <a:pt x="199" y="897"/>
                    <a:pt x="221" y="863"/>
                    <a:pt x="257" y="700"/>
                  </a:cubicBezTo>
                  <a:cubicBezTo>
                    <a:pt x="293" y="537"/>
                    <a:pt x="348" y="146"/>
                    <a:pt x="372" y="0"/>
                  </a:cubicBezTo>
                </a:path>
              </a:pathLst>
            </a:custGeom>
            <a:noFill/>
            <a:ln w="28575" cap="flat" cmpd="sng">
              <a:solidFill>
                <a:srgbClr val="996600"/>
              </a:solidFill>
              <a:prstDash val="dash"/>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82" name="Text Box 11">
              <a:extLst>
                <a:ext uri="{FF2B5EF4-FFF2-40B4-BE49-F238E27FC236}">
                  <a16:creationId xmlns:a16="http://schemas.microsoft.com/office/drawing/2014/main" id="{9DB61BCC-2D1D-198E-2783-0F3B109EF45A}"/>
                </a:ext>
              </a:extLst>
            </p:cNvPr>
            <p:cNvSpPr txBox="1">
              <a:spLocks noChangeArrowheads="1"/>
            </p:cNvSpPr>
            <p:nvPr/>
          </p:nvSpPr>
          <p:spPr bwMode="auto">
            <a:xfrm>
              <a:off x="1171432" y="3552394"/>
              <a:ext cx="717550" cy="13700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lnSpc>
                  <a:spcPct val="70000"/>
                </a:lnSpc>
              </a:pPr>
              <a:r>
                <a:rPr lang="zh-CN" altLang="en-US" sz="2400">
                  <a:solidFill>
                    <a:srgbClr val="FF0066"/>
                  </a:solidFill>
                </a:rPr>
                <a:t>可</a:t>
              </a:r>
            </a:p>
            <a:p>
              <a:pPr algn="ctr" eaLnBrk="1" hangingPunct="1">
                <a:lnSpc>
                  <a:spcPct val="70000"/>
                </a:lnSpc>
              </a:pPr>
              <a:r>
                <a:rPr lang="zh-CN" altLang="en-US" sz="2400">
                  <a:solidFill>
                    <a:srgbClr val="FF0066"/>
                  </a:solidFill>
                </a:rPr>
                <a:t>变</a:t>
              </a:r>
            </a:p>
            <a:p>
              <a:pPr algn="ctr" eaLnBrk="1" hangingPunct="1">
                <a:lnSpc>
                  <a:spcPct val="70000"/>
                </a:lnSpc>
              </a:pPr>
              <a:r>
                <a:rPr lang="zh-CN" altLang="en-US" sz="2400">
                  <a:solidFill>
                    <a:srgbClr val="FF0066"/>
                  </a:solidFill>
                </a:rPr>
                <a:t>电</a:t>
              </a:r>
            </a:p>
            <a:p>
              <a:pPr algn="ctr" eaLnBrk="1" hangingPunct="1">
                <a:lnSpc>
                  <a:spcPct val="70000"/>
                </a:lnSpc>
              </a:pPr>
              <a:r>
                <a:rPr lang="zh-CN" altLang="en-US" sz="2400">
                  <a:solidFill>
                    <a:srgbClr val="FF0066"/>
                  </a:solidFill>
                </a:rPr>
                <a:t>阻</a:t>
              </a:r>
            </a:p>
            <a:p>
              <a:pPr algn="ctr" eaLnBrk="1" hangingPunct="1">
                <a:lnSpc>
                  <a:spcPct val="70000"/>
                </a:lnSpc>
              </a:pPr>
              <a:r>
                <a:rPr lang="zh-CN" altLang="en-US" sz="2400">
                  <a:solidFill>
                    <a:srgbClr val="FF0066"/>
                  </a:solidFill>
                </a:rPr>
                <a:t>区</a:t>
              </a:r>
            </a:p>
          </p:txBody>
        </p:sp>
        <p:sp>
          <p:nvSpPr>
            <p:cNvPr id="183" name="Text Box 10">
              <a:extLst>
                <a:ext uri="{FF2B5EF4-FFF2-40B4-BE49-F238E27FC236}">
                  <a16:creationId xmlns:a16="http://schemas.microsoft.com/office/drawing/2014/main" id="{9247D55B-9283-3445-F3B2-D92A09A28CA7}"/>
                </a:ext>
              </a:extLst>
            </p:cNvPr>
            <p:cNvSpPr txBox="1">
              <a:spLocks noChangeArrowheads="1"/>
            </p:cNvSpPr>
            <p:nvPr/>
          </p:nvSpPr>
          <p:spPr bwMode="auto">
            <a:xfrm>
              <a:off x="1806432" y="4323919"/>
              <a:ext cx="1103312"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r>
                <a:rPr lang="zh-CN" altLang="en-US" sz="2400">
                  <a:solidFill>
                    <a:srgbClr val="996600"/>
                  </a:solidFill>
                </a:rPr>
                <a:t>恒流区</a:t>
              </a:r>
            </a:p>
          </p:txBody>
        </p:sp>
        <p:sp>
          <p:nvSpPr>
            <p:cNvPr id="184" name="Text Box 133">
              <a:extLst>
                <a:ext uri="{FF2B5EF4-FFF2-40B4-BE49-F238E27FC236}">
                  <a16:creationId xmlns:a16="http://schemas.microsoft.com/office/drawing/2014/main" id="{FE7712F4-77B6-A163-1AEC-752C181B997D}"/>
                </a:ext>
              </a:extLst>
            </p:cNvPr>
            <p:cNvSpPr txBox="1">
              <a:spLocks noChangeArrowheads="1"/>
            </p:cNvSpPr>
            <p:nvPr/>
          </p:nvSpPr>
          <p:spPr bwMode="auto">
            <a:xfrm>
              <a:off x="1715944" y="5922532"/>
              <a:ext cx="14097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zh-CN" altLang="en-US" sz="2400">
                  <a:solidFill>
                    <a:srgbClr val="996600"/>
                  </a:solidFill>
                </a:rPr>
                <a:t>漏极特性</a:t>
              </a:r>
            </a:p>
          </p:txBody>
        </p:sp>
        <p:sp>
          <p:nvSpPr>
            <p:cNvPr id="189" name="AutoShape 150">
              <a:extLst>
                <a:ext uri="{FF2B5EF4-FFF2-40B4-BE49-F238E27FC236}">
                  <a16:creationId xmlns:a16="http://schemas.microsoft.com/office/drawing/2014/main" id="{30240123-AC28-66EA-88E0-AF17481F00EB}"/>
                </a:ext>
              </a:extLst>
            </p:cNvPr>
            <p:cNvSpPr>
              <a:spLocks noChangeArrowheads="1"/>
            </p:cNvSpPr>
            <p:nvPr/>
          </p:nvSpPr>
          <p:spPr bwMode="auto">
            <a:xfrm>
              <a:off x="298307" y="5974919"/>
              <a:ext cx="1228725" cy="457200"/>
            </a:xfrm>
            <a:prstGeom prst="wedgeRoundRectCallout">
              <a:avLst>
                <a:gd name="adj1" fmla="val 39921"/>
                <a:gd name="adj2" fmla="val -139236"/>
                <a:gd name="adj3" fmla="val 16667"/>
              </a:avLst>
            </a:prstGeom>
            <a:solidFill>
              <a:srgbClr val="CCFFFF"/>
            </a:solidFill>
            <a:ln w="9525">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r>
                <a:rPr lang="zh-CN" altLang="en-US" sz="2400">
                  <a:solidFill>
                    <a:schemeClr val="accent2"/>
                  </a:solidFill>
                </a:rPr>
                <a:t>截止区</a:t>
              </a:r>
            </a:p>
          </p:txBody>
        </p:sp>
        <p:sp>
          <p:nvSpPr>
            <p:cNvPr id="190" name="AutoShape 151">
              <a:extLst>
                <a:ext uri="{FF2B5EF4-FFF2-40B4-BE49-F238E27FC236}">
                  <a16:creationId xmlns:a16="http://schemas.microsoft.com/office/drawing/2014/main" id="{82086CC8-7F42-6753-2C9E-C609E67ED8EE}"/>
                </a:ext>
              </a:extLst>
            </p:cNvPr>
            <p:cNvSpPr>
              <a:spLocks noChangeArrowheads="1"/>
            </p:cNvSpPr>
            <p:nvPr/>
          </p:nvSpPr>
          <p:spPr bwMode="auto">
            <a:xfrm>
              <a:off x="1217469" y="5524069"/>
              <a:ext cx="2195513" cy="111125"/>
            </a:xfrm>
            <a:prstGeom prst="roundRect">
              <a:avLst>
                <a:gd name="adj" fmla="val 16667"/>
              </a:avLst>
            </a:prstGeom>
            <a:solidFill>
              <a:srgbClr val="CCFFFF"/>
            </a:solidFill>
            <a:ln w="9525">
              <a:solidFill>
                <a:srgbClr val="9966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mc:AlternateContent xmlns:mc="http://schemas.openxmlformats.org/markup-compatibility/2006" xmlns:a14="http://schemas.microsoft.com/office/drawing/2010/main">
        <mc:Choice Requires="a14">
          <p:sp>
            <p:nvSpPr>
              <p:cNvPr id="3" name="文本框 2">
                <a:extLst>
                  <a:ext uri="{FF2B5EF4-FFF2-40B4-BE49-F238E27FC236}">
                    <a16:creationId xmlns:a16="http://schemas.microsoft.com/office/drawing/2014/main" id="{ECCA20C6-293C-9CF4-7682-C243A67C926D}"/>
                  </a:ext>
                </a:extLst>
              </p:cNvPr>
              <p:cNvSpPr txBox="1"/>
              <p:nvPr/>
            </p:nvSpPr>
            <p:spPr>
              <a:xfrm>
                <a:off x="1147619" y="1819787"/>
                <a:ext cx="2612767" cy="753989"/>
              </a:xfrm>
              <a:prstGeom prst="rect">
                <a:avLst/>
              </a:prstGeom>
              <a:noFill/>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sSub>
                        <m:sSubPr>
                          <m:ctrlPr>
                            <a:rPr kumimoji="1" lang="en-US" altLang="zh-CN" sz="2800" b="0" i="1" smtClean="0">
                              <a:latin typeface="Cambria Math" panose="02040503050406030204" pitchFamily="18" charset="0"/>
                            </a:rPr>
                          </m:ctrlPr>
                        </m:sSubPr>
                        <m:e>
                          <m:r>
                            <a:rPr kumimoji="1" lang="en-US" altLang="zh-CN" sz="2800" b="0" i="1" smtClean="0">
                              <a:latin typeface="Cambria Math" panose="02040503050406030204" pitchFamily="18" charset="0"/>
                            </a:rPr>
                            <m:t>𝑖</m:t>
                          </m:r>
                        </m:e>
                        <m:sub>
                          <m:r>
                            <a:rPr kumimoji="1" lang="en-US" altLang="zh-CN" sz="2800" b="0" i="1" smtClean="0">
                              <a:latin typeface="Cambria Math" panose="02040503050406030204" pitchFamily="18" charset="0"/>
                            </a:rPr>
                            <m:t>𝐷</m:t>
                          </m:r>
                        </m:sub>
                      </m:sSub>
                      <m:r>
                        <a:rPr kumimoji="1" lang="en-US" altLang="zh-CN" sz="2800" b="0" i="1" smtClean="0">
                          <a:latin typeface="Cambria Math" panose="02040503050406030204" pitchFamily="18" charset="0"/>
                        </a:rPr>
                        <m:t>=</m:t>
                      </m:r>
                      <m:r>
                        <a:rPr kumimoji="1" lang="en-US" altLang="zh-CN" sz="2800" b="0" i="1" smtClean="0">
                          <a:latin typeface="Cambria Math" panose="02040503050406030204" pitchFamily="18" charset="0"/>
                        </a:rPr>
                        <m:t>𝑓</m:t>
                      </m:r>
                      <m:d>
                        <m:dPr>
                          <m:ctrlPr>
                            <a:rPr kumimoji="1" lang="en-US" altLang="zh-CN" sz="2800" b="0" i="1" smtClean="0">
                              <a:latin typeface="Cambria Math" panose="02040503050406030204" pitchFamily="18" charset="0"/>
                            </a:rPr>
                          </m:ctrlPr>
                        </m:dPr>
                        <m:e>
                          <m:sSub>
                            <m:sSubPr>
                              <m:ctrlPr>
                                <a:rPr kumimoji="1" lang="en-US" altLang="zh-CN" sz="2800" b="0" i="1" smtClean="0">
                                  <a:latin typeface="Cambria Math" panose="02040503050406030204" pitchFamily="18" charset="0"/>
                                </a:rPr>
                              </m:ctrlPr>
                            </m:sSubPr>
                            <m:e>
                              <m:r>
                                <a:rPr kumimoji="1" lang="en-US" altLang="zh-CN" sz="2800" b="0" i="1" smtClean="0">
                                  <a:latin typeface="Cambria Math" panose="02040503050406030204" pitchFamily="18" charset="0"/>
                                </a:rPr>
                                <m:t>𝑢</m:t>
                              </m:r>
                            </m:e>
                            <m:sub>
                              <m:r>
                                <a:rPr kumimoji="1" lang="en-US" altLang="zh-CN" sz="2800" b="0" i="1" smtClean="0">
                                  <a:latin typeface="Cambria Math" panose="02040503050406030204" pitchFamily="18" charset="0"/>
                                </a:rPr>
                                <m:t>𝐷𝑆</m:t>
                              </m:r>
                            </m:sub>
                          </m:sSub>
                        </m:e>
                      </m:d>
                      <m:sSub>
                        <m:sSubPr>
                          <m:ctrlPr>
                            <a:rPr kumimoji="1" lang="en-US" altLang="zh-CN" sz="2800" b="0" i="1" smtClean="0">
                              <a:latin typeface="Cambria Math" panose="02040503050406030204" pitchFamily="18" charset="0"/>
                            </a:rPr>
                          </m:ctrlPr>
                        </m:sSubPr>
                        <m:e>
                          <m:d>
                            <m:dPr>
                              <m:begChr m:val=""/>
                              <m:endChr m:val="|"/>
                              <m:ctrlPr>
                                <a:rPr kumimoji="1" lang="en-US" altLang="zh-CN" sz="2800" b="0" i="1" smtClean="0">
                                  <a:latin typeface="Cambria Math" panose="02040503050406030204" pitchFamily="18" charset="0"/>
                                </a:rPr>
                              </m:ctrlPr>
                            </m:dPr>
                            <m:e>
                              <m:r>
                                <a:rPr lang="zh-CN" altLang="en-US">
                                  <a:latin typeface="Cambria Math" panose="02040503050406030204" pitchFamily="18" charset="0"/>
                                </a:rPr>
                                <m:t>​</m:t>
                              </m:r>
                            </m:e>
                          </m:d>
                        </m:e>
                        <m:sub>
                          <m:sSub>
                            <m:sSubPr>
                              <m:ctrlPr>
                                <a:rPr kumimoji="1" lang="en-US" altLang="zh-CN" sz="2800" b="0" i="1" smtClean="0">
                                  <a:latin typeface="Cambria Math" panose="02040503050406030204" pitchFamily="18" charset="0"/>
                                </a:rPr>
                              </m:ctrlPr>
                            </m:sSubPr>
                            <m:e>
                              <m:r>
                                <a:rPr kumimoji="1" lang="en-US" altLang="zh-CN" sz="2800" b="0" i="1" smtClean="0">
                                  <a:latin typeface="Cambria Math" panose="02040503050406030204" pitchFamily="18" charset="0"/>
                                </a:rPr>
                                <m:t>𝑢</m:t>
                              </m:r>
                            </m:e>
                            <m:sub>
                              <m:r>
                                <a:rPr kumimoji="1" lang="en-US" altLang="zh-CN" sz="2800" b="0" i="1" smtClean="0">
                                  <a:latin typeface="Cambria Math" panose="02040503050406030204" pitchFamily="18" charset="0"/>
                                </a:rPr>
                                <m:t>𝐺𝑆</m:t>
                              </m:r>
                            </m:sub>
                          </m:sSub>
                        </m:sub>
                      </m:sSub>
                    </m:oMath>
                  </m:oMathPara>
                </a14:m>
                <a:endParaRPr kumimoji="1" lang="zh-CN" altLang="en-US" sz="2800" dirty="0"/>
              </a:p>
            </p:txBody>
          </p:sp>
        </mc:Choice>
        <mc:Fallback xmlns="">
          <p:sp>
            <p:nvSpPr>
              <p:cNvPr id="3" name="文本框 2">
                <a:extLst>
                  <a:ext uri="{FF2B5EF4-FFF2-40B4-BE49-F238E27FC236}">
                    <a16:creationId xmlns:a16="http://schemas.microsoft.com/office/drawing/2014/main" id="{ECCA20C6-293C-9CF4-7682-C243A67C926D}"/>
                  </a:ext>
                </a:extLst>
              </p:cNvPr>
              <p:cNvSpPr txBox="1">
                <a:spLocks noRot="1" noChangeAspect="1" noMove="1" noResize="1" noEditPoints="1" noAdjustHandles="1" noChangeArrowheads="1" noChangeShapeType="1" noTextEdit="1"/>
              </p:cNvSpPr>
              <p:nvPr/>
            </p:nvSpPr>
            <p:spPr>
              <a:xfrm>
                <a:off x="1147619" y="1819787"/>
                <a:ext cx="2612767" cy="753989"/>
              </a:xfrm>
              <a:prstGeom prst="rect">
                <a:avLst/>
              </a:prstGeom>
              <a:blipFill>
                <a:blip r:embed="rId2"/>
                <a:stretch>
                  <a:fillRect l="-2415" t="-185000" r="-19324" b="-253333"/>
                </a:stretch>
              </a:blipFill>
            </p:spPr>
            <p:txBody>
              <a:bodyPr/>
              <a:lstStyle/>
              <a:p>
                <a:r>
                  <a:rPr lang="zh-CN" altLang="en-US">
                    <a:noFill/>
                  </a:rPr>
                  <a:t> </a:t>
                </a:r>
              </a:p>
            </p:txBody>
          </p:sp>
        </mc:Fallback>
      </mc:AlternateContent>
      <mc:AlternateContent xmlns:mc="http://schemas.openxmlformats.org/markup-compatibility/2006" xmlns:a14="http://schemas.microsoft.com/office/drawing/2010/main">
        <mc:Choice Requires="a14">
          <p:sp>
            <p:nvSpPr>
              <p:cNvPr id="191" name="文本框 190">
                <a:extLst>
                  <a:ext uri="{FF2B5EF4-FFF2-40B4-BE49-F238E27FC236}">
                    <a16:creationId xmlns:a16="http://schemas.microsoft.com/office/drawing/2014/main" id="{7A41B499-5FA7-621B-0545-8C2F8362D265}"/>
                  </a:ext>
                </a:extLst>
              </p:cNvPr>
              <p:cNvSpPr txBox="1"/>
              <p:nvPr/>
            </p:nvSpPr>
            <p:spPr>
              <a:xfrm>
                <a:off x="4642974" y="3673432"/>
                <a:ext cx="7250719" cy="2368212"/>
              </a:xfrm>
              <a:prstGeom prst="rect">
                <a:avLst/>
              </a:prstGeom>
              <a:noFill/>
            </p:spPr>
            <p:txBody>
              <a:bodyPr wrap="square" rtlCol="0">
                <a:spAutoFit/>
              </a:bodyPr>
              <a:lstStyle/>
              <a:p>
                <a:pPr marL="285750" indent="-285750">
                  <a:lnSpc>
                    <a:spcPct val="114000"/>
                  </a:lnSpc>
                  <a:spcBef>
                    <a:spcPts val="600"/>
                  </a:spcBef>
                  <a:buFont typeface="Arial" panose="020B0604020202020204" pitchFamily="34" charset="0"/>
                  <a:buChar char="•"/>
                </a:pPr>
                <a:r>
                  <a:rPr kumimoji="1" lang="zh-CN" altLang="en-US" sz="2800" dirty="0">
                    <a:latin typeface="Myriad Pro" panose="020B0503030403020204" pitchFamily="34" charset="0"/>
                    <a:ea typeface="Songti SC" panose="02010600040101010101" pitchFamily="2" charset="-122"/>
                  </a:rPr>
                  <a:t>恒流区</a:t>
                </a:r>
                <a:endParaRPr kumimoji="1" lang="en-US" altLang="zh-CN" sz="2800" dirty="0">
                  <a:latin typeface="Myriad Pro" panose="020B0503030403020204" pitchFamily="34" charset="0"/>
                  <a:ea typeface="Songti SC" panose="02010600040101010101" pitchFamily="2" charset="-122"/>
                </a:endParaRPr>
              </a:p>
              <a:p>
                <a:pPr marL="742950" lvl="1" indent="-285750">
                  <a:lnSpc>
                    <a:spcPct val="114000"/>
                  </a:lnSpc>
                  <a:spcBef>
                    <a:spcPts val="600"/>
                  </a:spcBef>
                  <a:buFont typeface="Arial" panose="020B0604020202020204" pitchFamily="34" charset="0"/>
                  <a:buChar char="•"/>
                </a:pPr>
                <a:r>
                  <a:rPr kumimoji="1" lang="zh-CN" altLang="en-US" sz="2400" dirty="0">
                    <a:latin typeface="KaiTi" panose="02010609060101010101" pitchFamily="49" charset="-122"/>
                    <a:ea typeface="KaiTi" panose="02010609060101010101" pitchFamily="49" charset="-122"/>
                  </a:rPr>
                  <a:t>当</a:t>
                </a:r>
                <a14:m>
                  <m:oMath xmlns:m="http://schemas.openxmlformats.org/officeDocument/2006/math">
                    <m:sSub>
                      <m:sSubPr>
                        <m:ctrlPr>
                          <a:rPr kumimoji="1" lang="en-US" altLang="zh-CN" sz="2400" i="1" dirty="0" smtClean="0">
                            <a:latin typeface="Cambria Math" panose="02040503050406030204" pitchFamily="18" charset="0"/>
                            <a:ea typeface="KaiTi" panose="02010609060101010101" pitchFamily="49" charset="-122"/>
                          </a:rPr>
                        </m:ctrlPr>
                      </m:sSubPr>
                      <m:e>
                        <m:r>
                          <a:rPr kumimoji="1" lang="en-US" altLang="zh-CN" sz="2400" i="1" dirty="0" smtClean="0">
                            <a:latin typeface="Cambria Math" panose="02040503050406030204" pitchFamily="18" charset="0"/>
                            <a:ea typeface="KaiTi" panose="02010609060101010101" pitchFamily="49" charset="-122"/>
                          </a:rPr>
                          <m:t>𝑢</m:t>
                        </m:r>
                      </m:e>
                      <m:sub>
                        <m:r>
                          <a:rPr kumimoji="1" lang="en-US" altLang="zh-CN" sz="2400" i="1" dirty="0" smtClean="0">
                            <a:latin typeface="Cambria Math" panose="02040503050406030204" pitchFamily="18" charset="0"/>
                            <a:ea typeface="KaiTi" panose="02010609060101010101" pitchFamily="49" charset="-122"/>
                          </a:rPr>
                          <m:t>𝐺𝑆</m:t>
                        </m:r>
                      </m:sub>
                    </m:sSub>
                    <m:r>
                      <a:rPr kumimoji="1" lang="en-US" altLang="zh-CN" sz="2400" i="1" dirty="0" smtClean="0">
                        <a:latin typeface="Cambria Math" panose="02040503050406030204" pitchFamily="18" charset="0"/>
                        <a:ea typeface="KaiTi" panose="02010609060101010101" pitchFamily="49" charset="-122"/>
                      </a:rPr>
                      <m:t>&gt;</m:t>
                    </m:r>
                    <m:sSub>
                      <m:sSubPr>
                        <m:ctrlPr>
                          <a:rPr kumimoji="1" lang="en-US" altLang="zh-CN" sz="2400" i="1" dirty="0" smtClean="0">
                            <a:latin typeface="Cambria Math" panose="02040503050406030204" pitchFamily="18" charset="0"/>
                            <a:ea typeface="KaiTi" panose="02010609060101010101" pitchFamily="49" charset="-122"/>
                          </a:rPr>
                        </m:ctrlPr>
                      </m:sSubPr>
                      <m:e>
                        <m:r>
                          <a:rPr kumimoji="1" lang="en-US" altLang="zh-CN" sz="2400" i="1" dirty="0" smtClean="0">
                            <a:latin typeface="Cambria Math" panose="02040503050406030204" pitchFamily="18" charset="0"/>
                            <a:ea typeface="KaiTi" panose="02010609060101010101" pitchFamily="49" charset="-122"/>
                          </a:rPr>
                          <m:t>𝑈</m:t>
                        </m:r>
                      </m:e>
                      <m:sub>
                        <m:r>
                          <a:rPr kumimoji="1" lang="en-US" altLang="zh-CN" sz="2400" i="1" dirty="0" smtClean="0">
                            <a:latin typeface="Cambria Math" panose="02040503050406030204" pitchFamily="18" charset="0"/>
                            <a:ea typeface="KaiTi" panose="02010609060101010101" pitchFamily="49" charset="-122"/>
                          </a:rPr>
                          <m:t>𝑇𝑁</m:t>
                        </m:r>
                      </m:sub>
                    </m:sSub>
                  </m:oMath>
                </a14:m>
                <a:r>
                  <a:rPr kumimoji="1" lang="zh-CN" altLang="en-US" sz="2400" dirty="0">
                    <a:latin typeface="KaiTi" panose="02010609060101010101" pitchFamily="49" charset="-122"/>
                    <a:ea typeface="KaiTi" panose="02010609060101010101" pitchFamily="49" charset="-122"/>
                  </a:rPr>
                  <a:t>后，在</a:t>
                </a:r>
                <a14:m>
                  <m:oMath xmlns:m="http://schemas.openxmlformats.org/officeDocument/2006/math">
                    <m:sSub>
                      <m:sSubPr>
                        <m:ctrlPr>
                          <a:rPr kumimoji="1" lang="en-US" altLang="zh-CN" sz="2400" i="1" dirty="0" smtClean="0">
                            <a:latin typeface="Cambria Math" panose="02040503050406030204" pitchFamily="18" charset="0"/>
                            <a:ea typeface="KaiTi" panose="02010609060101010101" pitchFamily="49" charset="-122"/>
                          </a:rPr>
                        </m:ctrlPr>
                      </m:sSubPr>
                      <m:e>
                        <m:r>
                          <a:rPr kumimoji="1" lang="en-US" altLang="zh-CN" sz="2400" i="1" dirty="0" smtClean="0">
                            <a:latin typeface="Cambria Math" panose="02040503050406030204" pitchFamily="18" charset="0"/>
                            <a:ea typeface="KaiTi" panose="02010609060101010101" pitchFamily="49" charset="-122"/>
                          </a:rPr>
                          <m:t>𝑢</m:t>
                        </m:r>
                      </m:e>
                      <m:sub>
                        <m:r>
                          <a:rPr kumimoji="1" lang="en-US" altLang="zh-CN" sz="2400" i="1" dirty="0" smtClean="0">
                            <a:latin typeface="Cambria Math" panose="02040503050406030204" pitchFamily="18" charset="0"/>
                            <a:ea typeface="KaiTi" panose="02010609060101010101" pitchFamily="49" charset="-122"/>
                          </a:rPr>
                          <m:t>𝐷𝑆</m:t>
                        </m:r>
                      </m:sub>
                    </m:sSub>
                  </m:oMath>
                </a14:m>
                <a:r>
                  <a:rPr kumimoji="1" lang="zh-CN" altLang="en-US" sz="2400" dirty="0">
                    <a:latin typeface="KaiTi" panose="02010609060101010101" pitchFamily="49" charset="-122"/>
                    <a:ea typeface="KaiTi" panose="02010609060101010101" pitchFamily="49" charset="-122"/>
                  </a:rPr>
                  <a:t>比较大时，</a:t>
                </a:r>
                <a14:m>
                  <m:oMath xmlns:m="http://schemas.openxmlformats.org/officeDocument/2006/math">
                    <m:sSub>
                      <m:sSubPr>
                        <m:ctrlPr>
                          <a:rPr kumimoji="1" lang="en-US" altLang="zh-CN" sz="2400" i="1" dirty="0" smtClean="0">
                            <a:latin typeface="Cambria Math" panose="02040503050406030204" pitchFamily="18" charset="0"/>
                            <a:ea typeface="KaiTi" panose="02010609060101010101" pitchFamily="49" charset="-122"/>
                          </a:rPr>
                        </m:ctrlPr>
                      </m:sSubPr>
                      <m:e>
                        <m:r>
                          <a:rPr kumimoji="1" lang="en-US" altLang="zh-CN" sz="2400" i="1" dirty="0" smtClean="0">
                            <a:latin typeface="Cambria Math" panose="02040503050406030204" pitchFamily="18" charset="0"/>
                            <a:ea typeface="KaiTi" panose="02010609060101010101" pitchFamily="49" charset="-122"/>
                          </a:rPr>
                          <m:t>𝑖</m:t>
                        </m:r>
                      </m:e>
                      <m:sub>
                        <m:r>
                          <a:rPr kumimoji="1" lang="en-US" altLang="zh-CN" sz="2400" i="1" dirty="0" smtClean="0">
                            <a:latin typeface="Cambria Math" panose="02040503050406030204" pitchFamily="18" charset="0"/>
                            <a:ea typeface="KaiTi" panose="02010609060101010101" pitchFamily="49" charset="-122"/>
                          </a:rPr>
                          <m:t>𝐷</m:t>
                        </m:r>
                      </m:sub>
                    </m:sSub>
                  </m:oMath>
                </a14:m>
                <a:r>
                  <a:rPr kumimoji="1" lang="zh-CN" altLang="en-US" sz="2400" dirty="0">
                    <a:latin typeface="KaiTi" panose="02010609060101010101" pitchFamily="49" charset="-122"/>
                    <a:ea typeface="KaiTi" panose="02010609060101010101" pitchFamily="49" charset="-122"/>
                  </a:rPr>
                  <a:t>仅取决于</a:t>
                </a:r>
                <a14:m>
                  <m:oMath xmlns:m="http://schemas.openxmlformats.org/officeDocument/2006/math">
                    <m:sSub>
                      <m:sSubPr>
                        <m:ctrlPr>
                          <a:rPr kumimoji="1" lang="en-US" altLang="zh-CN" sz="2400" i="1" dirty="0" smtClean="0">
                            <a:latin typeface="Cambria Math" panose="02040503050406030204" pitchFamily="18" charset="0"/>
                            <a:ea typeface="KaiTi" panose="02010609060101010101" pitchFamily="49" charset="-122"/>
                          </a:rPr>
                        </m:ctrlPr>
                      </m:sSubPr>
                      <m:e>
                        <m:r>
                          <a:rPr kumimoji="1" lang="en-US" altLang="zh-CN" sz="2400" i="1" dirty="0" smtClean="0">
                            <a:latin typeface="Cambria Math" panose="02040503050406030204" pitchFamily="18" charset="0"/>
                            <a:ea typeface="KaiTi" panose="02010609060101010101" pitchFamily="49" charset="-122"/>
                          </a:rPr>
                          <m:t>𝑢</m:t>
                        </m:r>
                      </m:e>
                      <m:sub>
                        <m:r>
                          <a:rPr kumimoji="1" lang="en-US" altLang="zh-CN" sz="2400" i="1" dirty="0" smtClean="0">
                            <a:latin typeface="Cambria Math" panose="02040503050406030204" pitchFamily="18" charset="0"/>
                            <a:ea typeface="KaiTi" panose="02010609060101010101" pitchFamily="49" charset="-122"/>
                          </a:rPr>
                          <m:t>𝐺𝑆</m:t>
                        </m:r>
                      </m:sub>
                    </m:sSub>
                  </m:oMath>
                </a14:m>
                <a:r>
                  <a:rPr kumimoji="1" lang="zh-CN" altLang="en-US" sz="2400" dirty="0">
                    <a:latin typeface="KaiTi" panose="02010609060101010101" pitchFamily="49" charset="-122"/>
                    <a:ea typeface="KaiTi" panose="02010609060101010101" pitchFamily="49" charset="-122"/>
                  </a:rPr>
                  <a:t>，与</a:t>
                </a:r>
                <a14:m>
                  <m:oMath xmlns:m="http://schemas.openxmlformats.org/officeDocument/2006/math">
                    <m:sSub>
                      <m:sSubPr>
                        <m:ctrlPr>
                          <a:rPr kumimoji="1" lang="en-US" altLang="zh-CN" sz="2400" i="1" dirty="0" smtClean="0">
                            <a:latin typeface="Cambria Math" panose="02040503050406030204" pitchFamily="18" charset="0"/>
                            <a:ea typeface="KaiTi" panose="02010609060101010101" pitchFamily="49" charset="-122"/>
                          </a:rPr>
                        </m:ctrlPr>
                      </m:sSubPr>
                      <m:e>
                        <m:r>
                          <a:rPr kumimoji="1" lang="en-US" altLang="zh-CN" sz="2400" i="1" dirty="0" smtClean="0">
                            <a:latin typeface="Cambria Math" panose="02040503050406030204" pitchFamily="18" charset="0"/>
                            <a:ea typeface="KaiTi" panose="02010609060101010101" pitchFamily="49" charset="-122"/>
                          </a:rPr>
                          <m:t>𝑢</m:t>
                        </m:r>
                      </m:e>
                      <m:sub>
                        <m:r>
                          <a:rPr kumimoji="1" lang="en-US" altLang="zh-CN" sz="2400" i="1" dirty="0" smtClean="0">
                            <a:latin typeface="Cambria Math" panose="02040503050406030204" pitchFamily="18" charset="0"/>
                            <a:ea typeface="KaiTi" panose="02010609060101010101" pitchFamily="49" charset="-122"/>
                          </a:rPr>
                          <m:t>𝐷𝑆</m:t>
                        </m:r>
                      </m:sub>
                    </m:sSub>
                  </m:oMath>
                </a14:m>
                <a:r>
                  <a:rPr kumimoji="1" lang="zh-CN" altLang="en-US" sz="2400" dirty="0">
                    <a:latin typeface="KaiTi" panose="02010609060101010101" pitchFamily="49" charset="-122"/>
                    <a:ea typeface="KaiTi" panose="02010609060101010101" pitchFamily="49" charset="-122"/>
                  </a:rPr>
                  <a:t>几乎无关</a:t>
                </a:r>
                <a:endParaRPr kumimoji="1" lang="en-US" altLang="zh-CN" sz="2400" dirty="0">
                  <a:latin typeface="KaiTi" panose="02010609060101010101" pitchFamily="49" charset="-122"/>
                  <a:ea typeface="KaiTi" panose="02010609060101010101" pitchFamily="49" charset="-122"/>
                </a:endParaRPr>
              </a:p>
              <a:p>
                <a:pPr marL="742950" lvl="1" indent="-285750">
                  <a:lnSpc>
                    <a:spcPct val="114000"/>
                  </a:lnSpc>
                  <a:spcBef>
                    <a:spcPts val="600"/>
                  </a:spcBef>
                  <a:buFont typeface="Arial" panose="020B0604020202020204" pitchFamily="34" charset="0"/>
                  <a:buChar char="•"/>
                </a:pPr>
                <a:r>
                  <a:rPr kumimoji="1" lang="zh-CN" altLang="en-US" sz="2400" dirty="0">
                    <a:latin typeface="KaiTi" panose="02010609060101010101" pitchFamily="49" charset="-122"/>
                    <a:ea typeface="KaiTi" panose="02010609060101010101" pitchFamily="49" charset="-122"/>
                  </a:rPr>
                  <a:t>特性曲线近似水平线，</a:t>
                </a:r>
                <a:r>
                  <a:rPr kumimoji="1" lang="en-US" altLang="zh-CN" sz="2400" dirty="0">
                    <a:latin typeface="KaiTi" panose="02010609060101010101" pitchFamily="49" charset="-122"/>
                    <a:ea typeface="KaiTi" panose="02010609060101010101" pitchFamily="49" charset="-122"/>
                  </a:rPr>
                  <a:t>D</a:t>
                </a:r>
                <a:r>
                  <a:rPr kumimoji="1" lang="zh-CN" altLang="en-US" sz="2400" dirty="0">
                    <a:latin typeface="KaiTi" panose="02010609060101010101" pitchFamily="49" charset="-122"/>
                    <a:ea typeface="KaiTi" panose="02010609060101010101" pitchFamily="49" charset="-122"/>
                  </a:rPr>
                  <a:t>、</a:t>
                </a:r>
                <a:r>
                  <a:rPr kumimoji="1" lang="en-US" altLang="zh-CN" sz="2400" dirty="0">
                    <a:latin typeface="KaiTi" panose="02010609060101010101" pitchFamily="49" charset="-122"/>
                    <a:ea typeface="KaiTi" panose="02010609060101010101" pitchFamily="49" charset="-122"/>
                  </a:rPr>
                  <a:t>S</a:t>
                </a:r>
                <a:r>
                  <a:rPr kumimoji="1" lang="zh-CN" altLang="en-US" sz="2400" dirty="0">
                    <a:latin typeface="KaiTi" panose="02010609060101010101" pitchFamily="49" charset="-122"/>
                    <a:ea typeface="KaiTi" panose="02010609060101010101" pitchFamily="49" charset="-122"/>
                  </a:rPr>
                  <a:t>之间可看成一个由</a:t>
                </a:r>
                <a14:m>
                  <m:oMath xmlns:m="http://schemas.openxmlformats.org/officeDocument/2006/math">
                    <m:sSub>
                      <m:sSubPr>
                        <m:ctrlPr>
                          <a:rPr kumimoji="1" lang="en-US" altLang="zh-CN" sz="2400" i="1" dirty="0" smtClean="0">
                            <a:latin typeface="Cambria Math" panose="02040503050406030204" pitchFamily="18" charset="0"/>
                            <a:ea typeface="KaiTi" panose="02010609060101010101" pitchFamily="49" charset="-122"/>
                          </a:rPr>
                        </m:ctrlPr>
                      </m:sSubPr>
                      <m:e>
                        <m:r>
                          <a:rPr kumimoji="1" lang="en-US" altLang="zh-CN" sz="2400" i="1" dirty="0" smtClean="0">
                            <a:latin typeface="Cambria Math" panose="02040503050406030204" pitchFamily="18" charset="0"/>
                            <a:ea typeface="KaiTi" panose="02010609060101010101" pitchFamily="49" charset="-122"/>
                          </a:rPr>
                          <m:t>𝑢</m:t>
                        </m:r>
                      </m:e>
                      <m:sub>
                        <m:r>
                          <a:rPr kumimoji="1" lang="en-US" altLang="zh-CN" sz="2400" i="1" dirty="0" smtClean="0">
                            <a:latin typeface="Cambria Math" panose="02040503050406030204" pitchFamily="18" charset="0"/>
                            <a:ea typeface="KaiTi" panose="02010609060101010101" pitchFamily="49" charset="-122"/>
                          </a:rPr>
                          <m:t>𝐺𝑆</m:t>
                        </m:r>
                      </m:sub>
                    </m:sSub>
                  </m:oMath>
                </a14:m>
                <a:r>
                  <a:rPr kumimoji="1" lang="zh-CN" altLang="en-US" sz="2400" dirty="0">
                    <a:latin typeface="KaiTi" panose="02010609060101010101" pitchFamily="49" charset="-122"/>
                    <a:ea typeface="KaiTi" panose="02010609060101010101" pitchFamily="49" charset="-122"/>
                  </a:rPr>
                  <a:t>控制的电流源</a:t>
                </a:r>
                <a:endParaRPr kumimoji="1" lang="en-US" altLang="zh-CN" sz="2400" dirty="0">
                  <a:latin typeface="KaiTi" panose="02010609060101010101" pitchFamily="49" charset="-122"/>
                  <a:ea typeface="KaiTi" panose="02010609060101010101" pitchFamily="49" charset="-122"/>
                </a:endParaRPr>
              </a:p>
            </p:txBody>
          </p:sp>
        </mc:Choice>
        <mc:Fallback xmlns="">
          <p:sp>
            <p:nvSpPr>
              <p:cNvPr id="191" name="文本框 190">
                <a:extLst>
                  <a:ext uri="{FF2B5EF4-FFF2-40B4-BE49-F238E27FC236}">
                    <a16:creationId xmlns:a16="http://schemas.microsoft.com/office/drawing/2014/main" id="{7A41B499-5FA7-621B-0545-8C2F8362D265}"/>
                  </a:ext>
                </a:extLst>
              </p:cNvPr>
              <p:cNvSpPr txBox="1">
                <a:spLocks noRot="1" noChangeAspect="1" noMove="1" noResize="1" noEditPoints="1" noAdjustHandles="1" noChangeArrowheads="1" noChangeShapeType="1" noTextEdit="1"/>
              </p:cNvSpPr>
              <p:nvPr/>
            </p:nvSpPr>
            <p:spPr>
              <a:xfrm>
                <a:off x="4642974" y="3673432"/>
                <a:ext cx="7250719" cy="2368212"/>
              </a:xfrm>
              <a:prstGeom prst="rect">
                <a:avLst/>
              </a:prstGeom>
              <a:blipFill>
                <a:blip r:embed="rId3"/>
                <a:stretch>
                  <a:fillRect l="-1399" t="-535" b="-4813"/>
                </a:stretch>
              </a:blipFill>
            </p:spPr>
            <p:txBody>
              <a:bodyPr/>
              <a:lstStyle/>
              <a:p>
                <a:r>
                  <a:rPr lang="zh-CN" altLang="en-US">
                    <a:noFill/>
                  </a:rPr>
                  <a:t> </a:t>
                </a:r>
              </a:p>
            </p:txBody>
          </p:sp>
        </mc:Fallback>
      </mc:AlternateContent>
      <p:sp>
        <p:nvSpPr>
          <p:cNvPr id="6" name="文本框 5">
            <a:extLst>
              <a:ext uri="{FF2B5EF4-FFF2-40B4-BE49-F238E27FC236}">
                <a16:creationId xmlns:a16="http://schemas.microsoft.com/office/drawing/2014/main" id="{83E28680-9407-7630-A736-7DA1DCCDDCE2}"/>
              </a:ext>
            </a:extLst>
          </p:cNvPr>
          <p:cNvSpPr txBox="1"/>
          <p:nvPr/>
        </p:nvSpPr>
        <p:spPr>
          <a:xfrm>
            <a:off x="4642974" y="1682708"/>
            <a:ext cx="4151891" cy="1723100"/>
          </a:xfrm>
          <a:prstGeom prst="rect">
            <a:avLst/>
          </a:prstGeom>
          <a:noFill/>
        </p:spPr>
        <p:txBody>
          <a:bodyPr wrap="square" rtlCol="0">
            <a:spAutoFit/>
          </a:bodyPr>
          <a:lstStyle/>
          <a:p>
            <a:pPr>
              <a:lnSpc>
                <a:spcPct val="114000"/>
              </a:lnSpc>
            </a:pPr>
            <a:r>
              <a:rPr kumimoji="1" lang="zh-CN" altLang="en-US" sz="2400" dirty="0">
                <a:solidFill>
                  <a:srgbClr val="FE0567"/>
                </a:solidFill>
                <a:latin typeface="KaiTi" panose="02010609060101010101" pitchFamily="49" charset="-122"/>
                <a:ea typeface="KaiTi" panose="02010609060101010101" pitchFamily="49" charset="-122"/>
              </a:rPr>
              <a:t>在数字电路中，</a:t>
            </a:r>
            <a:r>
              <a:rPr kumimoji="1" lang="en-US" altLang="zh-CN" sz="2400" dirty="0">
                <a:solidFill>
                  <a:srgbClr val="FE0567"/>
                </a:solidFill>
                <a:latin typeface="KaiTi" panose="02010609060101010101" pitchFamily="49" charset="-122"/>
                <a:ea typeface="KaiTi" panose="02010609060101010101" pitchFamily="49" charset="-122"/>
              </a:rPr>
              <a:t>MOS</a:t>
            </a:r>
            <a:r>
              <a:rPr kumimoji="1" lang="zh-CN" altLang="en-US" sz="2400" dirty="0">
                <a:solidFill>
                  <a:srgbClr val="FE0567"/>
                </a:solidFill>
                <a:latin typeface="KaiTi" panose="02010609060101010101" pitchFamily="49" charset="-122"/>
                <a:ea typeface="KaiTi" panose="02010609060101010101" pitchFamily="49" charset="-122"/>
              </a:rPr>
              <a:t>管不是工作在截止区，就是工作在可变电阻区，恒流区只是一种瞬间即逝的过渡状态！</a:t>
            </a:r>
          </a:p>
        </p:txBody>
      </p:sp>
      <p:sp>
        <p:nvSpPr>
          <p:cNvPr id="9" name="灯片编号占位符 8">
            <a:extLst>
              <a:ext uri="{FF2B5EF4-FFF2-40B4-BE49-F238E27FC236}">
                <a16:creationId xmlns:a16="http://schemas.microsoft.com/office/drawing/2014/main" id="{2E67346B-077B-A8C9-A62D-73EC79C49576}"/>
              </a:ext>
            </a:extLst>
          </p:cNvPr>
          <p:cNvSpPr>
            <a:spLocks noGrp="1"/>
          </p:cNvSpPr>
          <p:nvPr>
            <p:ph type="sldNum" sz="quarter" idx="12"/>
          </p:nvPr>
        </p:nvSpPr>
        <p:spPr/>
        <p:txBody>
          <a:bodyPr/>
          <a:lstStyle/>
          <a:p>
            <a:fld id="{392CBAA0-59E6-204E-8F03-85E5040D48B8}" type="slidenum">
              <a:rPr kumimoji="1" lang="zh-CN" altLang="en-US" smtClean="0"/>
              <a:t>41</a:t>
            </a:fld>
            <a:r>
              <a:rPr kumimoji="1" lang="en-US" altLang="zh-CN"/>
              <a:t>/132</a:t>
            </a:r>
            <a:endParaRPr kumimoji="1" lang="zh-CN" altLang="en-US" dirty="0"/>
          </a:p>
        </p:txBody>
      </p:sp>
    </p:spTree>
    <p:extLst>
      <p:ext uri="{BB962C8B-B14F-4D97-AF65-F5344CB8AC3E}">
        <p14:creationId xmlns:p14="http://schemas.microsoft.com/office/powerpoint/2010/main" val="75670104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191">
                                            <p:txEl>
                                              <p:pRg st="0" end="0"/>
                                            </p:txEl>
                                          </p:spTgt>
                                        </p:tgtEl>
                                        <p:attrNameLst>
                                          <p:attrName>style.visibility</p:attrName>
                                        </p:attrNameLst>
                                      </p:cBhvr>
                                      <p:to>
                                        <p:strVal val="visible"/>
                                      </p:to>
                                    </p:set>
                                    <p:animEffect transition="in" filter="wipe(left)">
                                      <p:cBhvr>
                                        <p:cTn id="7" dur="500"/>
                                        <p:tgtEl>
                                          <p:spTgt spid="191">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nodeType="clickEffect">
                                  <p:stCondLst>
                                    <p:cond delay="0"/>
                                  </p:stCondLst>
                                  <p:childTnLst>
                                    <p:set>
                                      <p:cBhvr>
                                        <p:cTn id="11" dur="1" fill="hold">
                                          <p:stCondLst>
                                            <p:cond delay="0"/>
                                          </p:stCondLst>
                                        </p:cTn>
                                        <p:tgtEl>
                                          <p:spTgt spid="191">
                                            <p:txEl>
                                              <p:pRg st="1" end="1"/>
                                            </p:txEl>
                                          </p:spTgt>
                                        </p:tgtEl>
                                        <p:attrNameLst>
                                          <p:attrName>style.visibility</p:attrName>
                                        </p:attrNameLst>
                                      </p:cBhvr>
                                      <p:to>
                                        <p:strVal val="visible"/>
                                      </p:to>
                                    </p:set>
                                    <p:animEffect transition="in" filter="wipe(left)">
                                      <p:cBhvr>
                                        <p:cTn id="12" dur="500"/>
                                        <p:tgtEl>
                                          <p:spTgt spid="191">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nodeType="clickEffect">
                                  <p:stCondLst>
                                    <p:cond delay="0"/>
                                  </p:stCondLst>
                                  <p:childTnLst>
                                    <p:set>
                                      <p:cBhvr>
                                        <p:cTn id="16" dur="1" fill="hold">
                                          <p:stCondLst>
                                            <p:cond delay="0"/>
                                          </p:stCondLst>
                                        </p:cTn>
                                        <p:tgtEl>
                                          <p:spTgt spid="191">
                                            <p:txEl>
                                              <p:pRg st="2" end="2"/>
                                            </p:txEl>
                                          </p:spTgt>
                                        </p:tgtEl>
                                        <p:attrNameLst>
                                          <p:attrName>style.visibility</p:attrName>
                                        </p:attrNameLst>
                                      </p:cBhvr>
                                      <p:to>
                                        <p:strVal val="visible"/>
                                      </p:to>
                                    </p:set>
                                    <p:animEffect transition="in" filter="wipe(left)">
                                      <p:cBhvr>
                                        <p:cTn id="17" dur="500"/>
                                        <p:tgtEl>
                                          <p:spTgt spid="191">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8" fill="hold" grpId="0" nodeType="clickEffect">
                                  <p:stCondLst>
                                    <p:cond delay="0"/>
                                  </p:stCondLst>
                                  <p:childTnLst>
                                    <p:set>
                                      <p:cBhvr>
                                        <p:cTn id="21" dur="1" fill="hold">
                                          <p:stCondLst>
                                            <p:cond delay="0"/>
                                          </p:stCondLst>
                                        </p:cTn>
                                        <p:tgtEl>
                                          <p:spTgt spid="6"/>
                                        </p:tgtEl>
                                        <p:attrNameLst>
                                          <p:attrName>style.visibility</p:attrName>
                                        </p:attrNameLst>
                                      </p:cBhvr>
                                      <p:to>
                                        <p:strVal val="visible"/>
                                      </p:to>
                                    </p:set>
                                    <p:animEffect transition="in" filter="wipe(left)">
                                      <p:cBhvr>
                                        <p:cTn id="22"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标题 3">
            <a:extLst>
              <a:ext uri="{FF2B5EF4-FFF2-40B4-BE49-F238E27FC236}">
                <a16:creationId xmlns:a16="http://schemas.microsoft.com/office/drawing/2014/main" id="{A3557054-D826-9F4E-A18F-AE9DEA5A0C65}"/>
              </a:ext>
            </a:extLst>
          </p:cNvPr>
          <p:cNvSpPr>
            <a:spLocks noGrp="1"/>
          </p:cNvSpPr>
          <p:nvPr>
            <p:ph type="title"/>
          </p:nvPr>
        </p:nvSpPr>
        <p:spPr/>
        <p:txBody>
          <a:bodyPr>
            <a:normAutofit/>
          </a:bodyPr>
          <a:lstStyle/>
          <a:p>
            <a:r>
              <a:rPr kumimoji="1" lang="en-US" altLang="zh-CN" dirty="0"/>
              <a:t>1.3</a:t>
            </a:r>
            <a:r>
              <a:rPr kumimoji="1" lang="zh-CN" altLang="en-US" dirty="0"/>
              <a:t> </a:t>
            </a:r>
            <a:r>
              <a:rPr kumimoji="1" lang="en-US" altLang="zh-CN" dirty="0"/>
              <a:t>MOS</a:t>
            </a:r>
            <a:r>
              <a:rPr kumimoji="1" lang="zh-CN" altLang="en-US" dirty="0"/>
              <a:t>管的开关特性</a:t>
            </a:r>
          </a:p>
        </p:txBody>
      </p:sp>
      <p:sp>
        <p:nvSpPr>
          <p:cNvPr id="32" name="Text Box 3">
            <a:extLst>
              <a:ext uri="{FF2B5EF4-FFF2-40B4-BE49-F238E27FC236}">
                <a16:creationId xmlns:a16="http://schemas.microsoft.com/office/drawing/2014/main" id="{E6D80A3F-2769-87DE-2FFD-961922C75341}"/>
              </a:ext>
            </a:extLst>
          </p:cNvPr>
          <p:cNvSpPr txBox="1">
            <a:spLocks noChangeArrowheads="1"/>
          </p:cNvSpPr>
          <p:nvPr/>
        </p:nvSpPr>
        <p:spPr bwMode="auto">
          <a:xfrm>
            <a:off x="0" y="849948"/>
            <a:ext cx="12192000"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zh-CN" altLang="en-US" dirty="0">
                <a:solidFill>
                  <a:srgbClr val="0033CC"/>
                </a:solidFill>
              </a:rPr>
              <a:t>一、静态特性（</a:t>
            </a:r>
            <a:r>
              <a:rPr lang="zh-CN" altLang="en-US" dirty="0">
                <a:solidFill>
                  <a:srgbClr val="FE0567"/>
                </a:solidFill>
              </a:rPr>
              <a:t>电压控制型</a:t>
            </a:r>
            <a:r>
              <a:rPr lang="zh-CN" altLang="en-US" dirty="0">
                <a:solidFill>
                  <a:srgbClr val="0033CC"/>
                </a:solidFill>
              </a:rPr>
              <a:t>）</a:t>
            </a:r>
            <a:r>
              <a:rPr lang="en-US" altLang="zh-CN" dirty="0">
                <a:solidFill>
                  <a:srgbClr val="0033CC"/>
                </a:solidFill>
              </a:rPr>
              <a:t>	3.</a:t>
            </a:r>
            <a:r>
              <a:rPr lang="zh-CN" altLang="en-US" dirty="0">
                <a:solidFill>
                  <a:srgbClr val="0033CC"/>
                </a:solidFill>
              </a:rPr>
              <a:t> 转移特性</a:t>
            </a:r>
            <a:r>
              <a:rPr lang="en-US" altLang="zh-CN" dirty="0">
                <a:solidFill>
                  <a:srgbClr val="0033CC"/>
                </a:solidFill>
              </a:rPr>
              <a:t>	</a:t>
            </a:r>
            <a:endParaRPr lang="zh-CN" altLang="en-US" dirty="0">
              <a:solidFill>
                <a:srgbClr val="0033CC"/>
              </a:solidFill>
            </a:endParaRPr>
          </a:p>
        </p:txBody>
      </p:sp>
      <mc:AlternateContent xmlns:mc="http://schemas.openxmlformats.org/markup-compatibility/2006" xmlns:a14="http://schemas.microsoft.com/office/drawing/2010/main">
        <mc:Choice Requires="a14">
          <p:sp>
            <p:nvSpPr>
              <p:cNvPr id="3" name="文本框 2">
                <a:extLst>
                  <a:ext uri="{FF2B5EF4-FFF2-40B4-BE49-F238E27FC236}">
                    <a16:creationId xmlns:a16="http://schemas.microsoft.com/office/drawing/2014/main" id="{ECCA20C6-293C-9CF4-7682-C243A67C926D}"/>
                  </a:ext>
                </a:extLst>
              </p:cNvPr>
              <p:cNvSpPr txBox="1"/>
              <p:nvPr/>
            </p:nvSpPr>
            <p:spPr>
              <a:xfrm>
                <a:off x="1698961" y="1848518"/>
                <a:ext cx="2611164" cy="753989"/>
              </a:xfrm>
              <a:prstGeom prst="rect">
                <a:avLst/>
              </a:prstGeom>
              <a:noFill/>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sSub>
                        <m:sSubPr>
                          <m:ctrlPr>
                            <a:rPr kumimoji="1" lang="en-US" altLang="zh-CN" sz="2800" b="0" i="1" smtClean="0">
                              <a:solidFill>
                                <a:srgbClr val="FF0000"/>
                              </a:solidFill>
                              <a:latin typeface="Cambria Math" panose="02040503050406030204" pitchFamily="18" charset="0"/>
                            </a:rPr>
                          </m:ctrlPr>
                        </m:sSubPr>
                        <m:e>
                          <m:r>
                            <a:rPr kumimoji="1" lang="en-US" altLang="zh-CN" sz="2800" b="0" i="1" smtClean="0">
                              <a:solidFill>
                                <a:srgbClr val="FF0000"/>
                              </a:solidFill>
                              <a:latin typeface="Cambria Math" panose="02040503050406030204" pitchFamily="18" charset="0"/>
                            </a:rPr>
                            <m:t>𝑖</m:t>
                          </m:r>
                        </m:e>
                        <m:sub>
                          <m:r>
                            <a:rPr kumimoji="1" lang="en-US" altLang="zh-CN" sz="2800" b="0" i="1" smtClean="0">
                              <a:solidFill>
                                <a:srgbClr val="FF0000"/>
                              </a:solidFill>
                              <a:latin typeface="Cambria Math" panose="02040503050406030204" pitchFamily="18" charset="0"/>
                            </a:rPr>
                            <m:t>𝐷</m:t>
                          </m:r>
                        </m:sub>
                      </m:sSub>
                      <m:r>
                        <a:rPr kumimoji="1" lang="en-US" altLang="zh-CN" sz="2800" b="0" i="1" smtClean="0">
                          <a:solidFill>
                            <a:srgbClr val="FF0000"/>
                          </a:solidFill>
                          <a:latin typeface="Cambria Math" panose="02040503050406030204" pitchFamily="18" charset="0"/>
                        </a:rPr>
                        <m:t>=</m:t>
                      </m:r>
                      <m:r>
                        <a:rPr kumimoji="1" lang="en-US" altLang="zh-CN" sz="2800" b="0" i="1" smtClean="0">
                          <a:solidFill>
                            <a:srgbClr val="FF0000"/>
                          </a:solidFill>
                          <a:latin typeface="Cambria Math" panose="02040503050406030204" pitchFamily="18" charset="0"/>
                        </a:rPr>
                        <m:t>𝑓</m:t>
                      </m:r>
                      <m:d>
                        <m:dPr>
                          <m:ctrlPr>
                            <a:rPr kumimoji="1" lang="en-US" altLang="zh-CN" sz="2800" b="0" i="1" smtClean="0">
                              <a:solidFill>
                                <a:srgbClr val="FF0000"/>
                              </a:solidFill>
                              <a:latin typeface="Cambria Math" panose="02040503050406030204" pitchFamily="18" charset="0"/>
                            </a:rPr>
                          </m:ctrlPr>
                        </m:dPr>
                        <m:e>
                          <m:sSub>
                            <m:sSubPr>
                              <m:ctrlPr>
                                <a:rPr kumimoji="1" lang="en-US" altLang="zh-CN" sz="2800" b="0" i="1" smtClean="0">
                                  <a:solidFill>
                                    <a:srgbClr val="FF0000"/>
                                  </a:solidFill>
                                  <a:latin typeface="Cambria Math" panose="02040503050406030204" pitchFamily="18" charset="0"/>
                                </a:rPr>
                              </m:ctrlPr>
                            </m:sSubPr>
                            <m:e>
                              <m:r>
                                <a:rPr kumimoji="1" lang="en-US" altLang="zh-CN" sz="2800" b="0" i="1" smtClean="0">
                                  <a:solidFill>
                                    <a:srgbClr val="FF0000"/>
                                  </a:solidFill>
                                  <a:latin typeface="Cambria Math" panose="02040503050406030204" pitchFamily="18" charset="0"/>
                                </a:rPr>
                                <m:t>𝑢</m:t>
                              </m:r>
                            </m:e>
                            <m:sub>
                              <m:r>
                                <a:rPr kumimoji="1" lang="en-US" altLang="zh-CN" sz="2800" b="0" i="1" smtClean="0">
                                  <a:solidFill>
                                    <a:srgbClr val="FF0000"/>
                                  </a:solidFill>
                                  <a:latin typeface="Cambria Math" panose="02040503050406030204" pitchFamily="18" charset="0"/>
                                </a:rPr>
                                <m:t>𝐺𝑆</m:t>
                              </m:r>
                            </m:sub>
                          </m:sSub>
                        </m:e>
                      </m:d>
                      <m:sSub>
                        <m:sSubPr>
                          <m:ctrlPr>
                            <a:rPr kumimoji="1" lang="en-US" altLang="zh-CN" sz="2800" b="0" i="1" smtClean="0">
                              <a:solidFill>
                                <a:srgbClr val="FF0000"/>
                              </a:solidFill>
                              <a:latin typeface="Cambria Math" panose="02040503050406030204" pitchFamily="18" charset="0"/>
                            </a:rPr>
                          </m:ctrlPr>
                        </m:sSubPr>
                        <m:e>
                          <m:d>
                            <m:dPr>
                              <m:begChr m:val=""/>
                              <m:endChr m:val="|"/>
                              <m:ctrlPr>
                                <a:rPr kumimoji="1" lang="en-US" altLang="zh-CN" sz="2800" b="0" i="1" smtClean="0">
                                  <a:solidFill>
                                    <a:srgbClr val="FF0000"/>
                                  </a:solidFill>
                                  <a:latin typeface="Cambria Math" panose="02040503050406030204" pitchFamily="18" charset="0"/>
                                </a:rPr>
                              </m:ctrlPr>
                            </m:dPr>
                            <m:e>
                              <m:r>
                                <a:rPr lang="zh-CN" altLang="en-US">
                                  <a:solidFill>
                                    <a:srgbClr val="FF0000"/>
                                  </a:solidFill>
                                  <a:latin typeface="Cambria Math" panose="02040503050406030204" pitchFamily="18" charset="0"/>
                                </a:rPr>
                                <m:t>​</m:t>
                              </m:r>
                            </m:e>
                          </m:d>
                        </m:e>
                        <m:sub>
                          <m:sSub>
                            <m:sSubPr>
                              <m:ctrlPr>
                                <a:rPr kumimoji="1" lang="en-US" altLang="zh-CN" sz="2800" b="0" i="1" smtClean="0">
                                  <a:solidFill>
                                    <a:srgbClr val="FF0000"/>
                                  </a:solidFill>
                                  <a:latin typeface="Cambria Math" panose="02040503050406030204" pitchFamily="18" charset="0"/>
                                </a:rPr>
                              </m:ctrlPr>
                            </m:sSubPr>
                            <m:e>
                              <m:r>
                                <a:rPr kumimoji="1" lang="en-US" altLang="zh-CN" sz="2800" b="0" i="1" smtClean="0">
                                  <a:solidFill>
                                    <a:srgbClr val="FF0000"/>
                                  </a:solidFill>
                                  <a:latin typeface="Cambria Math" panose="02040503050406030204" pitchFamily="18" charset="0"/>
                                </a:rPr>
                                <m:t>𝑢</m:t>
                              </m:r>
                            </m:e>
                            <m:sub>
                              <m:r>
                                <a:rPr kumimoji="1" lang="en-US" altLang="zh-CN" sz="2800" b="0" i="1" smtClean="0">
                                  <a:solidFill>
                                    <a:srgbClr val="FF0000"/>
                                  </a:solidFill>
                                  <a:latin typeface="Cambria Math" panose="02040503050406030204" pitchFamily="18" charset="0"/>
                                </a:rPr>
                                <m:t>𝐷𝑆</m:t>
                              </m:r>
                            </m:sub>
                          </m:sSub>
                        </m:sub>
                      </m:sSub>
                    </m:oMath>
                  </m:oMathPara>
                </a14:m>
                <a:endParaRPr kumimoji="1" lang="zh-CN" altLang="en-US" sz="2800" dirty="0">
                  <a:solidFill>
                    <a:srgbClr val="FF0000"/>
                  </a:solidFill>
                </a:endParaRPr>
              </a:p>
            </p:txBody>
          </p:sp>
        </mc:Choice>
        <mc:Fallback xmlns="">
          <p:sp>
            <p:nvSpPr>
              <p:cNvPr id="3" name="文本框 2">
                <a:extLst>
                  <a:ext uri="{FF2B5EF4-FFF2-40B4-BE49-F238E27FC236}">
                    <a16:creationId xmlns:a16="http://schemas.microsoft.com/office/drawing/2014/main" id="{ECCA20C6-293C-9CF4-7682-C243A67C926D}"/>
                  </a:ext>
                </a:extLst>
              </p:cNvPr>
              <p:cNvSpPr txBox="1">
                <a:spLocks noRot="1" noChangeAspect="1" noMove="1" noResize="1" noEditPoints="1" noAdjustHandles="1" noChangeArrowheads="1" noChangeShapeType="1" noTextEdit="1"/>
              </p:cNvSpPr>
              <p:nvPr/>
            </p:nvSpPr>
            <p:spPr>
              <a:xfrm>
                <a:off x="1698961" y="1848518"/>
                <a:ext cx="2611164" cy="753989"/>
              </a:xfrm>
              <a:prstGeom prst="rect">
                <a:avLst/>
              </a:prstGeom>
              <a:blipFill>
                <a:blip r:embed="rId2"/>
                <a:stretch>
                  <a:fillRect l="-1932" t="-185000" r="-18841" b="-253333"/>
                </a:stretch>
              </a:blipFill>
            </p:spPr>
            <p:txBody>
              <a:bodyPr/>
              <a:lstStyle/>
              <a:p>
                <a:r>
                  <a:rPr lang="zh-CN" altLang="en-US">
                    <a:noFill/>
                  </a:rPr>
                  <a:t> </a:t>
                </a:r>
              </a:p>
            </p:txBody>
          </p:sp>
        </mc:Fallback>
      </mc:AlternateContent>
      <p:grpSp>
        <p:nvGrpSpPr>
          <p:cNvPr id="83" name="组合 82">
            <a:extLst>
              <a:ext uri="{FF2B5EF4-FFF2-40B4-BE49-F238E27FC236}">
                <a16:creationId xmlns:a16="http://schemas.microsoft.com/office/drawing/2014/main" id="{F9C28830-0142-53FD-13BE-D8E9A2EAD884}"/>
              </a:ext>
            </a:extLst>
          </p:cNvPr>
          <p:cNvGrpSpPr/>
          <p:nvPr/>
        </p:nvGrpSpPr>
        <p:grpSpPr>
          <a:xfrm>
            <a:off x="9334146" y="704808"/>
            <a:ext cx="2603500" cy="2605087"/>
            <a:chOff x="565900" y="2322377"/>
            <a:chExt cx="2603500" cy="2605087"/>
          </a:xfrm>
        </p:grpSpPr>
        <p:sp>
          <p:nvSpPr>
            <p:cNvPr id="84" name="Text Box 31">
              <a:extLst>
                <a:ext uri="{FF2B5EF4-FFF2-40B4-BE49-F238E27FC236}">
                  <a16:creationId xmlns:a16="http://schemas.microsoft.com/office/drawing/2014/main" id="{6BBB2D42-C100-DCAD-3ED1-053E1345A368}"/>
                </a:ext>
              </a:extLst>
            </p:cNvPr>
            <p:cNvSpPr txBox="1">
              <a:spLocks noChangeArrowheads="1"/>
            </p:cNvSpPr>
            <p:nvPr/>
          </p:nvSpPr>
          <p:spPr bwMode="auto">
            <a:xfrm>
              <a:off x="565900" y="3271702"/>
              <a:ext cx="1755775" cy="7858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lnSpc>
                  <a:spcPct val="70000"/>
                </a:lnSpc>
                <a:spcBef>
                  <a:spcPct val="50000"/>
                </a:spcBef>
              </a:pPr>
              <a:r>
                <a:rPr kumimoji="0" lang="zh-CN" altLang="en-US" sz="2400">
                  <a:solidFill>
                    <a:srgbClr val="0033CC"/>
                  </a:solidFill>
                  <a:latin typeface="宋体" panose="02010600030101010101" pitchFamily="2" charset="-122"/>
                </a:rPr>
                <a:t>栅极</a:t>
              </a:r>
              <a:endParaRPr kumimoji="0" lang="zh-CN" altLang="en-US" sz="2400">
                <a:solidFill>
                  <a:srgbClr val="0033CC"/>
                </a:solidFill>
              </a:endParaRPr>
            </a:p>
            <a:p>
              <a:pPr eaLnBrk="1" hangingPunct="1">
                <a:lnSpc>
                  <a:spcPct val="70000"/>
                </a:lnSpc>
                <a:spcBef>
                  <a:spcPct val="50000"/>
                </a:spcBef>
              </a:pPr>
              <a:r>
                <a:rPr kumimoji="0" lang="zh-CN" altLang="en-US" sz="2400">
                  <a:solidFill>
                    <a:srgbClr val="0033CC"/>
                  </a:solidFill>
                </a:rPr>
                <a:t>  </a:t>
              </a:r>
              <a:r>
                <a:rPr kumimoji="0" lang="en-US" altLang="zh-CN" sz="2400">
                  <a:solidFill>
                    <a:srgbClr val="FF0066"/>
                  </a:solidFill>
                </a:rPr>
                <a:t>G</a:t>
              </a:r>
            </a:p>
          </p:txBody>
        </p:sp>
        <p:sp>
          <p:nvSpPr>
            <p:cNvPr id="85" name="Text Box 32">
              <a:extLst>
                <a:ext uri="{FF2B5EF4-FFF2-40B4-BE49-F238E27FC236}">
                  <a16:creationId xmlns:a16="http://schemas.microsoft.com/office/drawing/2014/main" id="{2351F6BC-4EDF-2D26-BD60-3762AE1B28BA}"/>
                </a:ext>
              </a:extLst>
            </p:cNvPr>
            <p:cNvSpPr txBox="1">
              <a:spLocks noChangeArrowheads="1"/>
            </p:cNvSpPr>
            <p:nvPr/>
          </p:nvSpPr>
          <p:spPr bwMode="auto">
            <a:xfrm>
              <a:off x="1446963" y="2322377"/>
              <a:ext cx="14986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spcBef>
                  <a:spcPct val="50000"/>
                </a:spcBef>
              </a:pPr>
              <a:r>
                <a:rPr kumimoji="0" lang="zh-CN" altLang="en-US" sz="2400" dirty="0">
                  <a:solidFill>
                    <a:srgbClr val="0033CC"/>
                  </a:solidFill>
                  <a:latin typeface="宋体" panose="02010600030101010101" pitchFamily="2" charset="-122"/>
                </a:rPr>
                <a:t>漏极</a:t>
              </a:r>
              <a:r>
                <a:rPr kumimoji="0" lang="zh-CN" altLang="en-US" sz="2400" dirty="0">
                  <a:solidFill>
                    <a:srgbClr val="0033CC"/>
                  </a:solidFill>
                </a:rPr>
                <a:t> </a:t>
              </a:r>
              <a:r>
                <a:rPr kumimoji="0" lang="en-US" altLang="zh-CN" sz="2400" dirty="0">
                  <a:solidFill>
                    <a:srgbClr val="FF0066"/>
                  </a:solidFill>
                </a:rPr>
                <a:t>D</a:t>
              </a:r>
            </a:p>
          </p:txBody>
        </p:sp>
        <p:sp>
          <p:nvSpPr>
            <p:cNvPr id="86" name="Line 34">
              <a:extLst>
                <a:ext uri="{FF2B5EF4-FFF2-40B4-BE49-F238E27FC236}">
                  <a16:creationId xmlns:a16="http://schemas.microsoft.com/office/drawing/2014/main" id="{1AF15E19-BD65-5C66-ACA8-E6FD75C0F4AF}"/>
                </a:ext>
              </a:extLst>
            </p:cNvPr>
            <p:cNvSpPr>
              <a:spLocks noChangeShapeType="1"/>
            </p:cNvSpPr>
            <p:nvPr/>
          </p:nvSpPr>
          <p:spPr bwMode="auto">
            <a:xfrm>
              <a:off x="2154988" y="2954202"/>
              <a:ext cx="0" cy="431800"/>
            </a:xfrm>
            <a:prstGeom prst="line">
              <a:avLst/>
            </a:prstGeom>
            <a:noFill/>
            <a:ln w="28575">
              <a:solidFill>
                <a:srgbClr val="FF0066"/>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87" name="Text Box 35">
              <a:extLst>
                <a:ext uri="{FF2B5EF4-FFF2-40B4-BE49-F238E27FC236}">
                  <a16:creationId xmlns:a16="http://schemas.microsoft.com/office/drawing/2014/main" id="{08C26AC0-E975-7733-D659-C0C80BAF77C7}"/>
                </a:ext>
              </a:extLst>
            </p:cNvPr>
            <p:cNvSpPr txBox="1">
              <a:spLocks noChangeArrowheads="1"/>
            </p:cNvSpPr>
            <p:nvPr/>
          </p:nvSpPr>
          <p:spPr bwMode="auto">
            <a:xfrm>
              <a:off x="2183563" y="3457439"/>
              <a:ext cx="650875" cy="3476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lnSpc>
                  <a:spcPct val="70000"/>
                </a:lnSpc>
                <a:spcBef>
                  <a:spcPct val="50000"/>
                </a:spcBef>
              </a:pPr>
              <a:r>
                <a:rPr kumimoji="0" lang="en-US" altLang="zh-CN" sz="2400">
                  <a:solidFill>
                    <a:srgbClr val="0033CC"/>
                  </a:solidFill>
                </a:rPr>
                <a:t>B </a:t>
              </a:r>
              <a:endParaRPr kumimoji="0" lang="en-US" altLang="zh-CN" sz="2400">
                <a:latin typeface="宋体" panose="02010600030101010101" pitchFamily="2" charset="-122"/>
              </a:endParaRPr>
            </a:p>
          </p:txBody>
        </p:sp>
        <p:sp>
          <p:nvSpPr>
            <p:cNvPr id="88" name="Text Box 33">
              <a:extLst>
                <a:ext uri="{FF2B5EF4-FFF2-40B4-BE49-F238E27FC236}">
                  <a16:creationId xmlns:a16="http://schemas.microsoft.com/office/drawing/2014/main" id="{A8FCDB02-193A-559F-F5DB-C7CFAB073C79}"/>
                </a:ext>
              </a:extLst>
            </p:cNvPr>
            <p:cNvSpPr txBox="1">
              <a:spLocks noChangeArrowheads="1"/>
            </p:cNvSpPr>
            <p:nvPr/>
          </p:nvSpPr>
          <p:spPr bwMode="auto">
            <a:xfrm>
              <a:off x="1446963" y="4470264"/>
              <a:ext cx="1362075"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spcBef>
                  <a:spcPct val="50000"/>
                </a:spcBef>
              </a:pPr>
              <a:r>
                <a:rPr kumimoji="0" lang="zh-CN" altLang="en-US" sz="2400">
                  <a:solidFill>
                    <a:srgbClr val="0033CC"/>
                  </a:solidFill>
                  <a:latin typeface="宋体" panose="02010600030101010101" pitchFamily="2" charset="-122"/>
                </a:rPr>
                <a:t>源极</a:t>
              </a:r>
              <a:r>
                <a:rPr kumimoji="0" lang="zh-CN" altLang="en-US" sz="2400">
                  <a:solidFill>
                    <a:srgbClr val="0033CC"/>
                  </a:solidFill>
                </a:rPr>
                <a:t> </a:t>
              </a:r>
              <a:r>
                <a:rPr kumimoji="0" lang="en-US" altLang="zh-CN" sz="2400">
                  <a:solidFill>
                    <a:srgbClr val="FF0066"/>
                  </a:solidFill>
                </a:rPr>
                <a:t>S</a:t>
              </a:r>
            </a:p>
          </p:txBody>
        </p:sp>
        <p:grpSp>
          <p:nvGrpSpPr>
            <p:cNvPr id="89" name="Group 122">
              <a:extLst>
                <a:ext uri="{FF2B5EF4-FFF2-40B4-BE49-F238E27FC236}">
                  <a16:creationId xmlns:a16="http://schemas.microsoft.com/office/drawing/2014/main" id="{8A2B4D0B-CC8C-7FA2-AAC0-7676FD3F415D}"/>
                </a:ext>
              </a:extLst>
            </p:cNvPr>
            <p:cNvGrpSpPr>
              <a:grpSpLocks/>
            </p:cNvGrpSpPr>
            <p:nvPr/>
          </p:nvGrpSpPr>
          <p:grpSpPr bwMode="auto">
            <a:xfrm>
              <a:off x="1131050" y="2747827"/>
              <a:ext cx="1090613" cy="1681162"/>
              <a:chOff x="419" y="2335"/>
              <a:chExt cx="687" cy="1059"/>
            </a:xfrm>
          </p:grpSpPr>
          <p:sp>
            <p:nvSpPr>
              <p:cNvPr id="100" name="Line 16">
                <a:extLst>
                  <a:ext uri="{FF2B5EF4-FFF2-40B4-BE49-F238E27FC236}">
                    <a16:creationId xmlns:a16="http://schemas.microsoft.com/office/drawing/2014/main" id="{93E551AD-EBCA-AACC-9CB2-F2BE2538F7F6}"/>
                  </a:ext>
                </a:extLst>
              </p:cNvPr>
              <p:cNvSpPr>
                <a:spLocks noChangeShapeType="1"/>
              </p:cNvSpPr>
              <p:nvPr/>
            </p:nvSpPr>
            <p:spPr bwMode="auto">
              <a:xfrm flipH="1">
                <a:off x="723" y="2683"/>
                <a:ext cx="1" cy="370"/>
              </a:xfrm>
              <a:prstGeom prst="line">
                <a:avLst/>
              </a:prstGeom>
              <a:noFill/>
              <a:ln w="571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01" name="Line 17">
                <a:extLst>
                  <a:ext uri="{FF2B5EF4-FFF2-40B4-BE49-F238E27FC236}">
                    <a16:creationId xmlns:a16="http://schemas.microsoft.com/office/drawing/2014/main" id="{40F2FAD3-73F1-A776-349E-5B8A64AD5460}"/>
                  </a:ext>
                </a:extLst>
              </p:cNvPr>
              <p:cNvSpPr>
                <a:spLocks noChangeShapeType="1"/>
              </p:cNvSpPr>
              <p:nvPr/>
            </p:nvSpPr>
            <p:spPr bwMode="auto">
              <a:xfrm flipH="1">
                <a:off x="478" y="3052"/>
                <a:ext cx="259"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02" name="Line 19">
                <a:extLst>
                  <a:ext uri="{FF2B5EF4-FFF2-40B4-BE49-F238E27FC236}">
                    <a16:creationId xmlns:a16="http://schemas.microsoft.com/office/drawing/2014/main" id="{254D1405-E473-DE08-E6D2-106B0E722383}"/>
                  </a:ext>
                </a:extLst>
              </p:cNvPr>
              <p:cNvSpPr>
                <a:spLocks noChangeShapeType="1"/>
              </p:cNvSpPr>
              <p:nvPr/>
            </p:nvSpPr>
            <p:spPr bwMode="auto">
              <a:xfrm>
                <a:off x="849" y="2619"/>
                <a:ext cx="0" cy="136"/>
              </a:xfrm>
              <a:prstGeom prst="line">
                <a:avLst/>
              </a:prstGeom>
              <a:noFill/>
              <a:ln w="571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03" name="Line 20">
                <a:extLst>
                  <a:ext uri="{FF2B5EF4-FFF2-40B4-BE49-F238E27FC236}">
                    <a16:creationId xmlns:a16="http://schemas.microsoft.com/office/drawing/2014/main" id="{0A46CEC6-00B9-9778-B819-F42516A80C38}"/>
                  </a:ext>
                </a:extLst>
              </p:cNvPr>
              <p:cNvSpPr>
                <a:spLocks noChangeShapeType="1"/>
              </p:cNvSpPr>
              <p:nvPr/>
            </p:nvSpPr>
            <p:spPr bwMode="auto">
              <a:xfrm>
                <a:off x="849" y="2800"/>
                <a:ext cx="0" cy="136"/>
              </a:xfrm>
              <a:prstGeom prst="line">
                <a:avLst/>
              </a:prstGeom>
              <a:noFill/>
              <a:ln w="571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04" name="Line 21">
                <a:extLst>
                  <a:ext uri="{FF2B5EF4-FFF2-40B4-BE49-F238E27FC236}">
                    <a16:creationId xmlns:a16="http://schemas.microsoft.com/office/drawing/2014/main" id="{C1B63260-B1C8-28D7-B7E1-6B7EDD46C135}"/>
                  </a:ext>
                </a:extLst>
              </p:cNvPr>
              <p:cNvSpPr>
                <a:spLocks noChangeShapeType="1"/>
              </p:cNvSpPr>
              <p:nvPr/>
            </p:nvSpPr>
            <p:spPr bwMode="auto">
              <a:xfrm>
                <a:off x="849" y="2982"/>
                <a:ext cx="0" cy="136"/>
              </a:xfrm>
              <a:prstGeom prst="line">
                <a:avLst/>
              </a:prstGeom>
              <a:noFill/>
              <a:ln w="571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05" name="Line 22">
                <a:extLst>
                  <a:ext uri="{FF2B5EF4-FFF2-40B4-BE49-F238E27FC236}">
                    <a16:creationId xmlns:a16="http://schemas.microsoft.com/office/drawing/2014/main" id="{A68DD879-F6B1-0E0A-0C94-AA6913896346}"/>
                  </a:ext>
                </a:extLst>
              </p:cNvPr>
              <p:cNvSpPr>
                <a:spLocks noChangeShapeType="1"/>
              </p:cNvSpPr>
              <p:nvPr/>
            </p:nvSpPr>
            <p:spPr bwMode="auto">
              <a:xfrm>
                <a:off x="849" y="2690"/>
                <a:ext cx="129"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06" name="Line 23">
                <a:extLst>
                  <a:ext uri="{FF2B5EF4-FFF2-40B4-BE49-F238E27FC236}">
                    <a16:creationId xmlns:a16="http://schemas.microsoft.com/office/drawing/2014/main" id="{269741DB-4671-9C94-378E-ED3CAB58B885}"/>
                  </a:ext>
                </a:extLst>
              </p:cNvPr>
              <p:cNvSpPr>
                <a:spLocks noChangeShapeType="1"/>
              </p:cNvSpPr>
              <p:nvPr/>
            </p:nvSpPr>
            <p:spPr bwMode="auto">
              <a:xfrm flipH="1" flipV="1">
                <a:off x="974" y="2392"/>
                <a:ext cx="0" cy="307"/>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07" name="Line 24">
                <a:extLst>
                  <a:ext uri="{FF2B5EF4-FFF2-40B4-BE49-F238E27FC236}">
                    <a16:creationId xmlns:a16="http://schemas.microsoft.com/office/drawing/2014/main" id="{8DD5F135-0CD5-B856-4EB4-ED19F410201E}"/>
                  </a:ext>
                </a:extLst>
              </p:cNvPr>
              <p:cNvSpPr>
                <a:spLocks noChangeShapeType="1"/>
              </p:cNvSpPr>
              <p:nvPr/>
            </p:nvSpPr>
            <p:spPr bwMode="auto">
              <a:xfrm>
                <a:off x="851" y="3056"/>
                <a:ext cx="131"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08" name="Line 25">
                <a:extLst>
                  <a:ext uri="{FF2B5EF4-FFF2-40B4-BE49-F238E27FC236}">
                    <a16:creationId xmlns:a16="http://schemas.microsoft.com/office/drawing/2014/main" id="{56C8B784-36B2-8663-8516-72AFDC6F2A42}"/>
                  </a:ext>
                </a:extLst>
              </p:cNvPr>
              <p:cNvSpPr>
                <a:spLocks noChangeShapeType="1"/>
              </p:cNvSpPr>
              <p:nvPr/>
            </p:nvSpPr>
            <p:spPr bwMode="auto">
              <a:xfrm>
                <a:off x="974" y="3049"/>
                <a:ext cx="0" cy="296"/>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12" name="Line 27">
                <a:extLst>
                  <a:ext uri="{FF2B5EF4-FFF2-40B4-BE49-F238E27FC236}">
                    <a16:creationId xmlns:a16="http://schemas.microsoft.com/office/drawing/2014/main" id="{8B0C4B94-6B1C-1A0A-EDF3-24ADA4483B61}"/>
                  </a:ext>
                </a:extLst>
              </p:cNvPr>
              <p:cNvSpPr>
                <a:spLocks noChangeShapeType="1"/>
              </p:cNvSpPr>
              <p:nvPr/>
            </p:nvSpPr>
            <p:spPr bwMode="auto">
              <a:xfrm>
                <a:off x="974" y="3163"/>
                <a:ext cx="132"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13" name="Line 28">
                <a:extLst>
                  <a:ext uri="{FF2B5EF4-FFF2-40B4-BE49-F238E27FC236}">
                    <a16:creationId xmlns:a16="http://schemas.microsoft.com/office/drawing/2014/main" id="{DCD07A42-90A5-A2B6-E0FA-7583150424DC}"/>
                  </a:ext>
                </a:extLst>
              </p:cNvPr>
              <p:cNvSpPr>
                <a:spLocks noChangeShapeType="1"/>
              </p:cNvSpPr>
              <p:nvPr/>
            </p:nvSpPr>
            <p:spPr bwMode="auto">
              <a:xfrm flipV="1">
                <a:off x="1100" y="2862"/>
                <a:ext cx="0" cy="307"/>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47" name="Line 29">
                <a:extLst>
                  <a:ext uri="{FF2B5EF4-FFF2-40B4-BE49-F238E27FC236}">
                    <a16:creationId xmlns:a16="http://schemas.microsoft.com/office/drawing/2014/main" id="{BEE76861-62EA-936E-C064-2A94D34553AB}"/>
                  </a:ext>
                </a:extLst>
              </p:cNvPr>
              <p:cNvSpPr>
                <a:spLocks noChangeShapeType="1"/>
              </p:cNvSpPr>
              <p:nvPr/>
            </p:nvSpPr>
            <p:spPr bwMode="auto">
              <a:xfrm flipH="1" flipV="1">
                <a:off x="851" y="2868"/>
                <a:ext cx="255" cy="0"/>
              </a:xfrm>
              <a:prstGeom prst="line">
                <a:avLst/>
              </a:prstGeom>
              <a:noFill/>
              <a:ln w="28575">
                <a:solidFill>
                  <a:schemeClr val="tx1"/>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81" name="Oval 105">
                <a:extLst>
                  <a:ext uri="{FF2B5EF4-FFF2-40B4-BE49-F238E27FC236}">
                    <a16:creationId xmlns:a16="http://schemas.microsoft.com/office/drawing/2014/main" id="{2FA5BE01-E831-61DE-D567-E49C9DA34448}"/>
                  </a:ext>
                </a:extLst>
              </p:cNvPr>
              <p:cNvSpPr>
                <a:spLocks noChangeArrowheads="1"/>
              </p:cNvSpPr>
              <p:nvPr/>
            </p:nvSpPr>
            <p:spPr bwMode="auto">
              <a:xfrm>
                <a:off x="419" y="3024"/>
                <a:ext cx="56" cy="56"/>
              </a:xfrm>
              <a:prstGeom prst="ellipse">
                <a:avLst/>
              </a:prstGeom>
              <a:noFill/>
              <a:ln w="2857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85" name="Oval 106">
                <a:extLst>
                  <a:ext uri="{FF2B5EF4-FFF2-40B4-BE49-F238E27FC236}">
                    <a16:creationId xmlns:a16="http://schemas.microsoft.com/office/drawing/2014/main" id="{1F24C235-C253-56D3-D44F-8E4A98D3D022}"/>
                  </a:ext>
                </a:extLst>
              </p:cNvPr>
              <p:cNvSpPr>
                <a:spLocks noChangeArrowheads="1"/>
              </p:cNvSpPr>
              <p:nvPr/>
            </p:nvSpPr>
            <p:spPr bwMode="auto">
              <a:xfrm>
                <a:off x="948" y="3338"/>
                <a:ext cx="56" cy="56"/>
              </a:xfrm>
              <a:prstGeom prst="ellipse">
                <a:avLst/>
              </a:prstGeom>
              <a:noFill/>
              <a:ln w="2857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86" name="Oval 107">
                <a:extLst>
                  <a:ext uri="{FF2B5EF4-FFF2-40B4-BE49-F238E27FC236}">
                    <a16:creationId xmlns:a16="http://schemas.microsoft.com/office/drawing/2014/main" id="{79127745-3351-0721-808A-00600262D1B5}"/>
                  </a:ext>
                </a:extLst>
              </p:cNvPr>
              <p:cNvSpPr>
                <a:spLocks noChangeArrowheads="1"/>
              </p:cNvSpPr>
              <p:nvPr/>
            </p:nvSpPr>
            <p:spPr bwMode="auto">
              <a:xfrm>
                <a:off x="946" y="3135"/>
                <a:ext cx="56" cy="56"/>
              </a:xfrm>
              <a:prstGeom prst="ellipse">
                <a:avLst/>
              </a:prstGeom>
              <a:solidFill>
                <a:schemeClr val="tx1"/>
              </a:solidFill>
              <a:ln>
                <a:noFill/>
              </a:ln>
              <a:effectLst/>
              <a:extLst>
                <a:ext uri="{91240B29-F687-4F45-9708-019B960494DF}">
                  <a14:hiddenLine xmlns:a14="http://schemas.microsoft.com/office/drawing/2010/main" w="2857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87" name="Oval 108">
                <a:extLst>
                  <a:ext uri="{FF2B5EF4-FFF2-40B4-BE49-F238E27FC236}">
                    <a16:creationId xmlns:a16="http://schemas.microsoft.com/office/drawing/2014/main" id="{FE20F4A4-F493-ECC1-3EA5-E75EE26D19F6}"/>
                  </a:ext>
                </a:extLst>
              </p:cNvPr>
              <p:cNvSpPr>
                <a:spLocks noChangeArrowheads="1"/>
              </p:cNvSpPr>
              <p:nvPr/>
            </p:nvSpPr>
            <p:spPr bwMode="auto">
              <a:xfrm>
                <a:off x="946" y="2335"/>
                <a:ext cx="56" cy="56"/>
              </a:xfrm>
              <a:prstGeom prst="ellipse">
                <a:avLst/>
              </a:prstGeom>
              <a:noFill/>
              <a:ln w="2857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sp>
          <p:nvSpPr>
            <p:cNvPr id="90" name="Text Box 119">
              <a:extLst>
                <a:ext uri="{FF2B5EF4-FFF2-40B4-BE49-F238E27FC236}">
                  <a16:creationId xmlns:a16="http://schemas.microsoft.com/office/drawing/2014/main" id="{AB1BAFBD-7191-DEB8-8E8A-305352D636F0}"/>
                </a:ext>
              </a:extLst>
            </p:cNvPr>
            <p:cNvSpPr txBox="1">
              <a:spLocks noChangeArrowheads="1"/>
            </p:cNvSpPr>
            <p:nvPr/>
          </p:nvSpPr>
          <p:spPr bwMode="auto">
            <a:xfrm>
              <a:off x="2202613" y="2873239"/>
              <a:ext cx="62865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400" i="1">
                  <a:solidFill>
                    <a:srgbClr val="FF0066"/>
                  </a:solidFill>
                </a:rPr>
                <a:t>i</a:t>
              </a:r>
              <a:r>
                <a:rPr lang="en-US" altLang="zh-CN" sz="2400" baseline="-25000">
                  <a:solidFill>
                    <a:srgbClr val="FF0066"/>
                  </a:solidFill>
                </a:rPr>
                <a:t>D</a:t>
              </a:r>
            </a:p>
          </p:txBody>
        </p:sp>
        <p:grpSp>
          <p:nvGrpSpPr>
            <p:cNvPr id="91" name="Group 131">
              <a:extLst>
                <a:ext uri="{FF2B5EF4-FFF2-40B4-BE49-F238E27FC236}">
                  <a16:creationId xmlns:a16="http://schemas.microsoft.com/office/drawing/2014/main" id="{24657BA9-EC94-4982-7A27-2775581E5665}"/>
                </a:ext>
              </a:extLst>
            </p:cNvPr>
            <p:cNvGrpSpPr>
              <a:grpSpLocks/>
            </p:cNvGrpSpPr>
            <p:nvPr/>
          </p:nvGrpSpPr>
          <p:grpSpPr bwMode="auto">
            <a:xfrm>
              <a:off x="1002463" y="3852727"/>
              <a:ext cx="947737" cy="766762"/>
              <a:chOff x="401" y="3337"/>
              <a:chExt cx="597" cy="483"/>
            </a:xfrm>
          </p:grpSpPr>
          <p:sp>
            <p:nvSpPr>
              <p:cNvPr id="97" name="Text Box 124">
                <a:extLst>
                  <a:ext uri="{FF2B5EF4-FFF2-40B4-BE49-F238E27FC236}">
                    <a16:creationId xmlns:a16="http://schemas.microsoft.com/office/drawing/2014/main" id="{957D397D-13EC-0193-38D0-7E314C8BD239}"/>
                  </a:ext>
                </a:extLst>
              </p:cNvPr>
              <p:cNvSpPr txBox="1">
                <a:spLocks noChangeArrowheads="1"/>
              </p:cNvSpPr>
              <p:nvPr/>
            </p:nvSpPr>
            <p:spPr bwMode="auto">
              <a:xfrm>
                <a:off x="401" y="3337"/>
                <a:ext cx="213"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400">
                    <a:solidFill>
                      <a:srgbClr val="FF0066"/>
                    </a:solidFill>
                    <a:latin typeface="黑体" panose="02010609060101010101" pitchFamily="49" charset="-122"/>
                    <a:ea typeface="黑体" panose="02010609060101010101" pitchFamily="49" charset="-122"/>
                  </a:rPr>
                  <a:t>+</a:t>
                </a:r>
              </a:p>
            </p:txBody>
          </p:sp>
          <p:sp>
            <p:nvSpPr>
              <p:cNvPr id="98" name="Text Box 125">
                <a:extLst>
                  <a:ext uri="{FF2B5EF4-FFF2-40B4-BE49-F238E27FC236}">
                    <a16:creationId xmlns:a16="http://schemas.microsoft.com/office/drawing/2014/main" id="{0EDCBBC0-ED6B-6D3A-1480-984C06DF733A}"/>
                  </a:ext>
                </a:extLst>
              </p:cNvPr>
              <p:cNvSpPr txBox="1">
                <a:spLocks noChangeArrowheads="1"/>
              </p:cNvSpPr>
              <p:nvPr/>
            </p:nvSpPr>
            <p:spPr bwMode="auto">
              <a:xfrm>
                <a:off x="785" y="3532"/>
                <a:ext cx="213"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400">
                    <a:solidFill>
                      <a:srgbClr val="FF0066"/>
                    </a:solidFill>
                    <a:latin typeface="黑体" panose="02010609060101010101" pitchFamily="49" charset="-122"/>
                    <a:ea typeface="黑体" panose="02010609060101010101" pitchFamily="49" charset="-122"/>
                  </a:rPr>
                  <a:t>-</a:t>
                </a:r>
              </a:p>
            </p:txBody>
          </p:sp>
          <p:sp>
            <p:nvSpPr>
              <p:cNvPr id="99" name="Text Box 126">
                <a:extLst>
                  <a:ext uri="{FF2B5EF4-FFF2-40B4-BE49-F238E27FC236}">
                    <a16:creationId xmlns:a16="http://schemas.microsoft.com/office/drawing/2014/main" id="{00F301C2-1C28-B37A-29A7-AC56B948170C}"/>
                  </a:ext>
                </a:extLst>
              </p:cNvPr>
              <p:cNvSpPr txBox="1">
                <a:spLocks noChangeArrowheads="1"/>
              </p:cNvSpPr>
              <p:nvPr/>
            </p:nvSpPr>
            <p:spPr bwMode="auto">
              <a:xfrm>
                <a:off x="506" y="3410"/>
                <a:ext cx="396"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400" i="1">
                    <a:solidFill>
                      <a:srgbClr val="0033CC"/>
                    </a:solidFill>
                  </a:rPr>
                  <a:t>u</a:t>
                </a:r>
                <a:r>
                  <a:rPr lang="en-US" altLang="zh-CN" sz="2400" baseline="-25000">
                    <a:solidFill>
                      <a:srgbClr val="0033CC"/>
                    </a:solidFill>
                  </a:rPr>
                  <a:t>GS</a:t>
                </a:r>
              </a:p>
            </p:txBody>
          </p:sp>
        </p:grpSp>
        <p:grpSp>
          <p:nvGrpSpPr>
            <p:cNvPr id="92" name="Group 132">
              <a:extLst>
                <a:ext uri="{FF2B5EF4-FFF2-40B4-BE49-F238E27FC236}">
                  <a16:creationId xmlns:a16="http://schemas.microsoft.com/office/drawing/2014/main" id="{BD60D658-A3A5-B0C2-CDDE-E0DCF7D83A15}"/>
                </a:ext>
              </a:extLst>
            </p:cNvPr>
            <p:cNvGrpSpPr>
              <a:grpSpLocks/>
            </p:cNvGrpSpPr>
            <p:nvPr/>
          </p:nvGrpSpPr>
          <p:grpSpPr bwMode="auto">
            <a:xfrm>
              <a:off x="2540750" y="2993889"/>
              <a:ext cx="628650" cy="1238250"/>
              <a:chOff x="1367" y="2820"/>
              <a:chExt cx="396" cy="780"/>
            </a:xfrm>
          </p:grpSpPr>
          <p:sp>
            <p:nvSpPr>
              <p:cNvPr id="94" name="Text Box 127">
                <a:extLst>
                  <a:ext uri="{FF2B5EF4-FFF2-40B4-BE49-F238E27FC236}">
                    <a16:creationId xmlns:a16="http://schemas.microsoft.com/office/drawing/2014/main" id="{6815982B-3EBC-D737-4998-92C958609226}"/>
                  </a:ext>
                </a:extLst>
              </p:cNvPr>
              <p:cNvSpPr txBox="1">
                <a:spLocks noChangeArrowheads="1"/>
              </p:cNvSpPr>
              <p:nvPr/>
            </p:nvSpPr>
            <p:spPr bwMode="auto">
              <a:xfrm>
                <a:off x="1458" y="2820"/>
                <a:ext cx="213"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400">
                    <a:solidFill>
                      <a:srgbClr val="FF0066"/>
                    </a:solidFill>
                    <a:latin typeface="黑体" panose="02010609060101010101" pitchFamily="49" charset="-122"/>
                    <a:ea typeface="黑体" panose="02010609060101010101" pitchFamily="49" charset="-122"/>
                  </a:rPr>
                  <a:t>+</a:t>
                </a:r>
              </a:p>
            </p:txBody>
          </p:sp>
          <p:sp>
            <p:nvSpPr>
              <p:cNvPr id="95" name="Text Box 128">
                <a:extLst>
                  <a:ext uri="{FF2B5EF4-FFF2-40B4-BE49-F238E27FC236}">
                    <a16:creationId xmlns:a16="http://schemas.microsoft.com/office/drawing/2014/main" id="{35C47E6D-9588-3F75-099C-30BA1F36B685}"/>
                  </a:ext>
                </a:extLst>
              </p:cNvPr>
              <p:cNvSpPr txBox="1">
                <a:spLocks noChangeArrowheads="1"/>
              </p:cNvSpPr>
              <p:nvPr/>
            </p:nvSpPr>
            <p:spPr bwMode="auto">
              <a:xfrm>
                <a:off x="1458" y="3312"/>
                <a:ext cx="213"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400">
                    <a:solidFill>
                      <a:srgbClr val="FF0066"/>
                    </a:solidFill>
                    <a:latin typeface="黑体" panose="02010609060101010101" pitchFamily="49" charset="-122"/>
                    <a:ea typeface="黑体" panose="02010609060101010101" pitchFamily="49" charset="-122"/>
                  </a:rPr>
                  <a:t>-</a:t>
                </a:r>
              </a:p>
            </p:txBody>
          </p:sp>
          <p:sp>
            <p:nvSpPr>
              <p:cNvPr id="96" name="Text Box 129">
                <a:extLst>
                  <a:ext uri="{FF2B5EF4-FFF2-40B4-BE49-F238E27FC236}">
                    <a16:creationId xmlns:a16="http://schemas.microsoft.com/office/drawing/2014/main" id="{6BEB2691-E44F-A6AD-8888-AE30EE4C897B}"/>
                  </a:ext>
                </a:extLst>
              </p:cNvPr>
              <p:cNvSpPr txBox="1">
                <a:spLocks noChangeArrowheads="1"/>
              </p:cNvSpPr>
              <p:nvPr/>
            </p:nvSpPr>
            <p:spPr bwMode="auto">
              <a:xfrm>
                <a:off x="1367" y="3066"/>
                <a:ext cx="396"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400" i="1">
                    <a:solidFill>
                      <a:srgbClr val="0033CC"/>
                    </a:solidFill>
                  </a:rPr>
                  <a:t>u</a:t>
                </a:r>
                <a:r>
                  <a:rPr lang="en-US" altLang="zh-CN" sz="2400" baseline="-25000">
                    <a:solidFill>
                      <a:srgbClr val="0033CC"/>
                    </a:solidFill>
                  </a:rPr>
                  <a:t>DS</a:t>
                </a:r>
              </a:p>
            </p:txBody>
          </p:sp>
        </p:grpSp>
        <p:sp>
          <p:nvSpPr>
            <p:cNvPr id="93" name="Rectangle 130">
              <a:extLst>
                <a:ext uri="{FF2B5EF4-FFF2-40B4-BE49-F238E27FC236}">
                  <a16:creationId xmlns:a16="http://schemas.microsoft.com/office/drawing/2014/main" id="{C8914A9A-D68A-E3F3-48AF-D34CE2E8EE05}"/>
                </a:ext>
              </a:extLst>
            </p:cNvPr>
            <p:cNvSpPr>
              <a:spLocks noChangeArrowheads="1"/>
            </p:cNvSpPr>
            <p:nvPr/>
          </p:nvSpPr>
          <p:spPr bwMode="auto">
            <a:xfrm>
              <a:off x="2139113" y="3641589"/>
              <a:ext cx="490537" cy="8223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kumimoji="0" lang="zh-CN" altLang="en-US" sz="2400">
                  <a:latin typeface="宋体" panose="02010600030101010101" pitchFamily="2" charset="-122"/>
                </a:rPr>
                <a:t>衬</a:t>
              </a:r>
            </a:p>
            <a:p>
              <a:pPr eaLnBrk="1" hangingPunct="1"/>
              <a:r>
                <a:rPr kumimoji="0" lang="zh-CN" altLang="en-US" sz="2400">
                  <a:latin typeface="宋体" panose="02010600030101010101" pitchFamily="2" charset="-122"/>
                </a:rPr>
                <a:t>底</a:t>
              </a:r>
            </a:p>
          </p:txBody>
        </p:sp>
      </p:grpSp>
      <p:sp>
        <p:nvSpPr>
          <p:cNvPr id="188" name="Rectangle 37">
            <a:extLst>
              <a:ext uri="{FF2B5EF4-FFF2-40B4-BE49-F238E27FC236}">
                <a16:creationId xmlns:a16="http://schemas.microsoft.com/office/drawing/2014/main" id="{2EB7E23C-FD54-A3D9-D891-D26C81B418BD}"/>
              </a:ext>
            </a:extLst>
          </p:cNvPr>
          <p:cNvSpPr>
            <a:spLocks noChangeArrowheads="1"/>
          </p:cNvSpPr>
          <p:nvPr/>
        </p:nvSpPr>
        <p:spPr bwMode="auto">
          <a:xfrm>
            <a:off x="601068" y="3055566"/>
            <a:ext cx="6189662" cy="3362325"/>
          </a:xfrm>
          <a:prstGeom prst="rect">
            <a:avLst/>
          </a:prstGeom>
          <a:solidFill>
            <a:srgbClr val="FFFFCC"/>
          </a:solidFill>
          <a:ln w="19050">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92" name="Line 55">
            <a:extLst>
              <a:ext uri="{FF2B5EF4-FFF2-40B4-BE49-F238E27FC236}">
                <a16:creationId xmlns:a16="http://schemas.microsoft.com/office/drawing/2014/main" id="{C3F04981-73B2-A62C-0002-06A92456A961}"/>
              </a:ext>
            </a:extLst>
          </p:cNvPr>
          <p:cNvSpPr>
            <a:spLocks noChangeShapeType="1"/>
          </p:cNvSpPr>
          <p:nvPr/>
        </p:nvSpPr>
        <p:spPr bwMode="auto">
          <a:xfrm flipV="1">
            <a:off x="2315568" y="4033466"/>
            <a:ext cx="3422650" cy="3175"/>
          </a:xfrm>
          <a:prstGeom prst="line">
            <a:avLst/>
          </a:prstGeom>
          <a:noFill/>
          <a:ln w="19050">
            <a:solidFill>
              <a:srgbClr val="996600"/>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93" name="Freeform 70">
            <a:extLst>
              <a:ext uri="{FF2B5EF4-FFF2-40B4-BE49-F238E27FC236}">
                <a16:creationId xmlns:a16="http://schemas.microsoft.com/office/drawing/2014/main" id="{571382CB-9CE0-0F73-8271-5FFCE7755830}"/>
              </a:ext>
            </a:extLst>
          </p:cNvPr>
          <p:cNvSpPr>
            <a:spLocks/>
          </p:cNvSpPr>
          <p:nvPr/>
        </p:nvSpPr>
        <p:spPr bwMode="auto">
          <a:xfrm>
            <a:off x="966193" y="4835154"/>
            <a:ext cx="2038350" cy="809625"/>
          </a:xfrm>
          <a:custGeom>
            <a:avLst/>
            <a:gdLst>
              <a:gd name="T0" fmla="*/ 0 w 1284"/>
              <a:gd name="T1" fmla="*/ 2147483647 h 510"/>
              <a:gd name="T2" fmla="*/ 2147483647 w 1284"/>
              <a:gd name="T3" fmla="*/ 2147483647 h 510"/>
              <a:gd name="T4" fmla="*/ 2147483647 w 1284"/>
              <a:gd name="T5" fmla="*/ 2147483647 h 510"/>
              <a:gd name="T6" fmla="*/ 2147483647 w 1284"/>
              <a:gd name="T7" fmla="*/ 2147483647 h 51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284" h="510">
                <a:moveTo>
                  <a:pt x="0" y="510"/>
                </a:moveTo>
                <a:cubicBezTo>
                  <a:pt x="20" y="353"/>
                  <a:pt x="43" y="197"/>
                  <a:pt x="128" y="116"/>
                </a:cubicBezTo>
                <a:cubicBezTo>
                  <a:pt x="214" y="34"/>
                  <a:pt x="320" y="36"/>
                  <a:pt x="513" y="18"/>
                </a:cubicBezTo>
                <a:cubicBezTo>
                  <a:pt x="706" y="0"/>
                  <a:pt x="1124" y="8"/>
                  <a:pt x="1284" y="6"/>
                </a:cubicBezTo>
              </a:path>
            </a:pathLst>
          </a:custGeom>
          <a:noFill/>
          <a:ln w="28575" cmpd="sng">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94" name="Freeform 71">
            <a:extLst>
              <a:ext uri="{FF2B5EF4-FFF2-40B4-BE49-F238E27FC236}">
                <a16:creationId xmlns:a16="http://schemas.microsoft.com/office/drawing/2014/main" id="{85FC0175-B41F-86D4-5F06-15A71F2495C1}"/>
              </a:ext>
            </a:extLst>
          </p:cNvPr>
          <p:cNvSpPr>
            <a:spLocks/>
          </p:cNvSpPr>
          <p:nvPr/>
        </p:nvSpPr>
        <p:spPr bwMode="auto">
          <a:xfrm>
            <a:off x="966193" y="5241554"/>
            <a:ext cx="2074862" cy="395287"/>
          </a:xfrm>
          <a:custGeom>
            <a:avLst/>
            <a:gdLst>
              <a:gd name="T0" fmla="*/ 0 w 1307"/>
              <a:gd name="T1" fmla="*/ 2147483647 h 249"/>
              <a:gd name="T2" fmla="*/ 2147483647 w 1307"/>
              <a:gd name="T3" fmla="*/ 2147483647 h 249"/>
              <a:gd name="T4" fmla="*/ 2147483647 w 1307"/>
              <a:gd name="T5" fmla="*/ 2147483647 h 249"/>
              <a:gd name="T6" fmla="*/ 2147483647 w 1307"/>
              <a:gd name="T7" fmla="*/ 2147483647 h 249"/>
              <a:gd name="T8" fmla="*/ 2147483647 w 1307"/>
              <a:gd name="T9" fmla="*/ 2147483647 h 249"/>
              <a:gd name="T10" fmla="*/ 2147483647 w 1307"/>
              <a:gd name="T11" fmla="*/ 2147483647 h 249"/>
              <a:gd name="T12" fmla="*/ 2147483647 w 1307"/>
              <a:gd name="T13" fmla="*/ 2147483647 h 249"/>
              <a:gd name="T14" fmla="*/ 2147483647 w 1307"/>
              <a:gd name="T15" fmla="*/ 0 h 249"/>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307" h="249">
                <a:moveTo>
                  <a:pt x="0" y="249"/>
                </a:moveTo>
                <a:cubicBezTo>
                  <a:pt x="12" y="228"/>
                  <a:pt x="48" y="156"/>
                  <a:pt x="71" y="125"/>
                </a:cubicBezTo>
                <a:cubicBezTo>
                  <a:pt x="94" y="94"/>
                  <a:pt x="121" y="77"/>
                  <a:pt x="140" y="62"/>
                </a:cubicBezTo>
                <a:cubicBezTo>
                  <a:pt x="159" y="47"/>
                  <a:pt x="164" y="45"/>
                  <a:pt x="186" y="36"/>
                </a:cubicBezTo>
                <a:cubicBezTo>
                  <a:pt x="208" y="27"/>
                  <a:pt x="264" y="11"/>
                  <a:pt x="270" y="9"/>
                </a:cubicBezTo>
                <a:cubicBezTo>
                  <a:pt x="276" y="7"/>
                  <a:pt x="205" y="22"/>
                  <a:pt x="222" y="21"/>
                </a:cubicBezTo>
                <a:cubicBezTo>
                  <a:pt x="239" y="20"/>
                  <a:pt x="192" y="8"/>
                  <a:pt x="373" y="5"/>
                </a:cubicBezTo>
                <a:cubicBezTo>
                  <a:pt x="554" y="2"/>
                  <a:pt x="1113" y="1"/>
                  <a:pt x="1307" y="0"/>
                </a:cubicBezTo>
              </a:path>
            </a:pathLst>
          </a:custGeom>
          <a:noFill/>
          <a:ln w="28575" cmpd="sng">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95" name="Freeform 73">
            <a:extLst>
              <a:ext uri="{FF2B5EF4-FFF2-40B4-BE49-F238E27FC236}">
                <a16:creationId xmlns:a16="http://schemas.microsoft.com/office/drawing/2014/main" id="{7DF1460B-C1C3-0982-8E2A-4F371AAC421A}"/>
              </a:ext>
            </a:extLst>
          </p:cNvPr>
          <p:cNvSpPr>
            <a:spLocks/>
          </p:cNvSpPr>
          <p:nvPr/>
        </p:nvSpPr>
        <p:spPr bwMode="auto">
          <a:xfrm>
            <a:off x="966193" y="4014416"/>
            <a:ext cx="1943100" cy="1565275"/>
          </a:xfrm>
          <a:custGeom>
            <a:avLst/>
            <a:gdLst>
              <a:gd name="T0" fmla="*/ 0 w 1223"/>
              <a:gd name="T1" fmla="*/ 2147483647 h 986"/>
              <a:gd name="T2" fmla="*/ 2147483647 w 1223"/>
              <a:gd name="T3" fmla="*/ 2147483647 h 986"/>
              <a:gd name="T4" fmla="*/ 2147483647 w 1223"/>
              <a:gd name="T5" fmla="*/ 2147483647 h 986"/>
              <a:gd name="T6" fmla="*/ 2147483647 w 1223"/>
              <a:gd name="T7" fmla="*/ 2147483647 h 98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223" h="986">
                <a:moveTo>
                  <a:pt x="0" y="986"/>
                </a:moveTo>
                <a:cubicBezTo>
                  <a:pt x="55" y="667"/>
                  <a:pt x="111" y="353"/>
                  <a:pt x="178" y="194"/>
                </a:cubicBezTo>
                <a:cubicBezTo>
                  <a:pt x="245" y="35"/>
                  <a:pt x="230" y="62"/>
                  <a:pt x="404" y="31"/>
                </a:cubicBezTo>
                <a:cubicBezTo>
                  <a:pt x="578" y="0"/>
                  <a:pt x="1053" y="14"/>
                  <a:pt x="1223" y="10"/>
                </a:cubicBezTo>
              </a:path>
            </a:pathLst>
          </a:custGeom>
          <a:noFill/>
          <a:ln w="28575" cmpd="sng">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96" name="Line 74">
            <a:extLst>
              <a:ext uri="{FF2B5EF4-FFF2-40B4-BE49-F238E27FC236}">
                <a16:creationId xmlns:a16="http://schemas.microsoft.com/office/drawing/2014/main" id="{B5CC2B7E-4FE7-6C46-991C-27C68AEEEFCD}"/>
              </a:ext>
            </a:extLst>
          </p:cNvPr>
          <p:cNvSpPr>
            <a:spLocks noChangeShapeType="1"/>
          </p:cNvSpPr>
          <p:nvPr/>
        </p:nvSpPr>
        <p:spPr bwMode="auto">
          <a:xfrm flipV="1">
            <a:off x="5715993" y="3965204"/>
            <a:ext cx="0" cy="1679575"/>
          </a:xfrm>
          <a:prstGeom prst="line">
            <a:avLst/>
          </a:prstGeom>
          <a:noFill/>
          <a:ln w="19050">
            <a:solidFill>
              <a:srgbClr val="996600"/>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97" name="Line 75">
            <a:extLst>
              <a:ext uri="{FF2B5EF4-FFF2-40B4-BE49-F238E27FC236}">
                <a16:creationId xmlns:a16="http://schemas.microsoft.com/office/drawing/2014/main" id="{49B77A79-CDF6-D29E-3898-31819A852E5D}"/>
              </a:ext>
            </a:extLst>
          </p:cNvPr>
          <p:cNvSpPr>
            <a:spLocks noChangeShapeType="1"/>
          </p:cNvSpPr>
          <p:nvPr/>
        </p:nvSpPr>
        <p:spPr bwMode="auto">
          <a:xfrm flipV="1">
            <a:off x="5287368" y="5225679"/>
            <a:ext cx="0" cy="419100"/>
          </a:xfrm>
          <a:prstGeom prst="line">
            <a:avLst/>
          </a:prstGeom>
          <a:noFill/>
          <a:ln w="19050">
            <a:solidFill>
              <a:srgbClr val="996600"/>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98" name="Line 76">
            <a:extLst>
              <a:ext uri="{FF2B5EF4-FFF2-40B4-BE49-F238E27FC236}">
                <a16:creationId xmlns:a16="http://schemas.microsoft.com/office/drawing/2014/main" id="{CEB56970-A019-21B3-5AF3-05E38502898F}"/>
              </a:ext>
            </a:extLst>
          </p:cNvPr>
          <p:cNvSpPr>
            <a:spLocks noChangeShapeType="1"/>
          </p:cNvSpPr>
          <p:nvPr/>
        </p:nvSpPr>
        <p:spPr bwMode="auto">
          <a:xfrm flipV="1">
            <a:off x="5487393" y="4806579"/>
            <a:ext cx="0" cy="838200"/>
          </a:xfrm>
          <a:prstGeom prst="line">
            <a:avLst/>
          </a:prstGeom>
          <a:noFill/>
          <a:ln w="19050">
            <a:solidFill>
              <a:srgbClr val="996600"/>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99" name="Freeform 77">
            <a:extLst>
              <a:ext uri="{FF2B5EF4-FFF2-40B4-BE49-F238E27FC236}">
                <a16:creationId xmlns:a16="http://schemas.microsoft.com/office/drawing/2014/main" id="{1679BBBA-7B03-A254-2C15-5586E8D4CCF8}"/>
              </a:ext>
            </a:extLst>
          </p:cNvPr>
          <p:cNvSpPr>
            <a:spLocks/>
          </p:cNvSpPr>
          <p:nvPr/>
        </p:nvSpPr>
        <p:spPr bwMode="auto">
          <a:xfrm>
            <a:off x="4828580" y="3823916"/>
            <a:ext cx="931863" cy="1817688"/>
          </a:xfrm>
          <a:custGeom>
            <a:avLst/>
            <a:gdLst>
              <a:gd name="T0" fmla="*/ 0 w 587"/>
              <a:gd name="T1" fmla="*/ 2147483647 h 1145"/>
              <a:gd name="T2" fmla="*/ 2147483647 w 587"/>
              <a:gd name="T3" fmla="*/ 2147483647 h 1145"/>
              <a:gd name="T4" fmla="*/ 2147483647 w 587"/>
              <a:gd name="T5" fmla="*/ 2147483647 h 1145"/>
              <a:gd name="T6" fmla="*/ 2147483647 w 587"/>
              <a:gd name="T7" fmla="*/ 2147483647 h 1145"/>
              <a:gd name="T8" fmla="*/ 2147483647 w 587"/>
              <a:gd name="T9" fmla="*/ 0 h 11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87" h="1145">
                <a:moveTo>
                  <a:pt x="0" y="1145"/>
                </a:moveTo>
                <a:cubicBezTo>
                  <a:pt x="24" y="1134"/>
                  <a:pt x="94" y="1120"/>
                  <a:pt x="143" y="1076"/>
                </a:cubicBezTo>
                <a:cubicBezTo>
                  <a:pt x="192" y="1032"/>
                  <a:pt x="248" y="957"/>
                  <a:pt x="294" y="881"/>
                </a:cubicBezTo>
                <a:cubicBezTo>
                  <a:pt x="340" y="805"/>
                  <a:pt x="371" y="763"/>
                  <a:pt x="420" y="617"/>
                </a:cubicBezTo>
                <a:cubicBezTo>
                  <a:pt x="469" y="470"/>
                  <a:pt x="559" y="103"/>
                  <a:pt x="587" y="0"/>
                </a:cubicBezTo>
              </a:path>
            </a:pathLst>
          </a:custGeom>
          <a:noFill/>
          <a:ln w="28575" cmpd="sng">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00" name="Text Box 89">
            <a:extLst>
              <a:ext uri="{FF2B5EF4-FFF2-40B4-BE49-F238E27FC236}">
                <a16:creationId xmlns:a16="http://schemas.microsoft.com/office/drawing/2014/main" id="{7532B475-ED65-F05B-7F80-4820BDE3F9A1}"/>
              </a:ext>
            </a:extLst>
          </p:cNvPr>
          <p:cNvSpPr txBox="1">
            <a:spLocks noChangeArrowheads="1"/>
          </p:cNvSpPr>
          <p:nvPr/>
        </p:nvSpPr>
        <p:spPr bwMode="auto">
          <a:xfrm>
            <a:off x="3133130" y="5227266"/>
            <a:ext cx="563563"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kumimoji="0" lang="en-US" altLang="zh-CN" sz="2000"/>
              <a:t>3V</a:t>
            </a:r>
          </a:p>
        </p:txBody>
      </p:sp>
      <p:sp>
        <p:nvSpPr>
          <p:cNvPr id="201" name="Text Box 90">
            <a:extLst>
              <a:ext uri="{FF2B5EF4-FFF2-40B4-BE49-F238E27FC236}">
                <a16:creationId xmlns:a16="http://schemas.microsoft.com/office/drawing/2014/main" id="{36AA8003-1305-1480-9080-745E521EE790}"/>
              </a:ext>
            </a:extLst>
          </p:cNvPr>
          <p:cNvSpPr txBox="1">
            <a:spLocks noChangeArrowheads="1"/>
          </p:cNvSpPr>
          <p:nvPr/>
        </p:nvSpPr>
        <p:spPr bwMode="auto">
          <a:xfrm>
            <a:off x="3009305" y="4914529"/>
            <a:ext cx="547688"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kumimoji="0" lang="en-US" altLang="zh-CN" sz="2000"/>
              <a:t>4V</a:t>
            </a:r>
          </a:p>
        </p:txBody>
      </p:sp>
      <p:sp>
        <p:nvSpPr>
          <p:cNvPr id="202" name="Text Box 91">
            <a:extLst>
              <a:ext uri="{FF2B5EF4-FFF2-40B4-BE49-F238E27FC236}">
                <a16:creationId xmlns:a16="http://schemas.microsoft.com/office/drawing/2014/main" id="{5BB9B175-21C3-A70F-2C4C-2E29842F9B5E}"/>
              </a:ext>
            </a:extLst>
          </p:cNvPr>
          <p:cNvSpPr txBox="1">
            <a:spLocks noChangeArrowheads="1"/>
          </p:cNvSpPr>
          <p:nvPr/>
        </p:nvSpPr>
        <p:spPr bwMode="auto">
          <a:xfrm>
            <a:off x="2941043" y="4508129"/>
            <a:ext cx="495300"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kumimoji="0" lang="en-US" altLang="zh-CN" sz="2000"/>
              <a:t>5V</a:t>
            </a:r>
          </a:p>
        </p:txBody>
      </p:sp>
      <p:sp>
        <p:nvSpPr>
          <p:cNvPr id="203" name="Text Box 92">
            <a:extLst>
              <a:ext uri="{FF2B5EF4-FFF2-40B4-BE49-F238E27FC236}">
                <a16:creationId xmlns:a16="http://schemas.microsoft.com/office/drawing/2014/main" id="{D8BC543A-33E2-1B35-E933-6F45C4920C95}"/>
              </a:ext>
            </a:extLst>
          </p:cNvPr>
          <p:cNvSpPr txBox="1">
            <a:spLocks noChangeArrowheads="1"/>
          </p:cNvSpPr>
          <p:nvPr/>
        </p:nvSpPr>
        <p:spPr bwMode="auto">
          <a:xfrm>
            <a:off x="2296518" y="3611191"/>
            <a:ext cx="1106487"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kumimoji="0" lang="en-US" altLang="zh-CN" sz="2000" i="1"/>
              <a:t>u</a:t>
            </a:r>
            <a:r>
              <a:rPr kumimoji="0" lang="en-US" altLang="zh-CN" sz="2000" baseline="-25000"/>
              <a:t>GS </a:t>
            </a:r>
            <a:r>
              <a:rPr kumimoji="0" lang="en-US" altLang="zh-CN" sz="2000"/>
              <a:t>= 6V</a:t>
            </a:r>
          </a:p>
        </p:txBody>
      </p:sp>
      <p:sp>
        <p:nvSpPr>
          <p:cNvPr id="204" name="Line 94">
            <a:extLst>
              <a:ext uri="{FF2B5EF4-FFF2-40B4-BE49-F238E27FC236}">
                <a16:creationId xmlns:a16="http://schemas.microsoft.com/office/drawing/2014/main" id="{C5E14F2B-2976-F985-7B2F-6C144554BD21}"/>
              </a:ext>
            </a:extLst>
          </p:cNvPr>
          <p:cNvSpPr>
            <a:spLocks noChangeShapeType="1"/>
          </p:cNvSpPr>
          <p:nvPr/>
        </p:nvSpPr>
        <p:spPr bwMode="auto">
          <a:xfrm flipV="1">
            <a:off x="2313980" y="4836741"/>
            <a:ext cx="3203575" cy="0"/>
          </a:xfrm>
          <a:prstGeom prst="line">
            <a:avLst/>
          </a:prstGeom>
          <a:noFill/>
          <a:ln w="19050">
            <a:solidFill>
              <a:srgbClr val="996600"/>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05" name="Line 95">
            <a:extLst>
              <a:ext uri="{FF2B5EF4-FFF2-40B4-BE49-F238E27FC236}">
                <a16:creationId xmlns:a16="http://schemas.microsoft.com/office/drawing/2014/main" id="{EDB89286-4C76-1FEC-F5BE-34AE431FC749}"/>
              </a:ext>
            </a:extLst>
          </p:cNvPr>
          <p:cNvSpPr>
            <a:spLocks noChangeShapeType="1"/>
          </p:cNvSpPr>
          <p:nvPr/>
        </p:nvSpPr>
        <p:spPr bwMode="auto">
          <a:xfrm>
            <a:off x="2313980" y="5246316"/>
            <a:ext cx="2973388" cy="9525"/>
          </a:xfrm>
          <a:prstGeom prst="line">
            <a:avLst/>
          </a:prstGeom>
          <a:noFill/>
          <a:ln w="19050">
            <a:solidFill>
              <a:srgbClr val="996600"/>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nvGrpSpPr>
          <p:cNvPr id="206" name="Group 149">
            <a:extLst>
              <a:ext uri="{FF2B5EF4-FFF2-40B4-BE49-F238E27FC236}">
                <a16:creationId xmlns:a16="http://schemas.microsoft.com/office/drawing/2014/main" id="{96D58F17-D741-4E02-74E1-982B897FFFBC}"/>
              </a:ext>
            </a:extLst>
          </p:cNvPr>
          <p:cNvGrpSpPr>
            <a:grpSpLocks/>
          </p:cNvGrpSpPr>
          <p:nvPr/>
        </p:nvGrpSpPr>
        <p:grpSpPr bwMode="auto">
          <a:xfrm>
            <a:off x="4023718" y="3142879"/>
            <a:ext cx="2659062" cy="2952750"/>
            <a:chOff x="3843" y="1977"/>
            <a:chExt cx="1675" cy="1860"/>
          </a:xfrm>
        </p:grpSpPr>
        <p:sp>
          <p:nvSpPr>
            <p:cNvPr id="207" name="Rectangle 40">
              <a:extLst>
                <a:ext uri="{FF2B5EF4-FFF2-40B4-BE49-F238E27FC236}">
                  <a16:creationId xmlns:a16="http://schemas.microsoft.com/office/drawing/2014/main" id="{8F557B55-2FD5-63B1-281A-B8EE4761432D}"/>
                </a:ext>
              </a:extLst>
            </p:cNvPr>
            <p:cNvSpPr>
              <a:spLocks noChangeArrowheads="1"/>
            </p:cNvSpPr>
            <p:nvPr/>
          </p:nvSpPr>
          <p:spPr bwMode="auto">
            <a:xfrm>
              <a:off x="4090" y="1977"/>
              <a:ext cx="852"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kumimoji="0" lang="en-US" altLang="zh-CN" sz="2400" i="1">
                  <a:solidFill>
                    <a:srgbClr val="FF0066"/>
                  </a:solidFill>
                </a:rPr>
                <a:t>i</a:t>
              </a:r>
              <a:r>
                <a:rPr kumimoji="0" lang="en-US" altLang="zh-CN" sz="2400" baseline="-25000">
                  <a:solidFill>
                    <a:srgbClr val="FF0066"/>
                  </a:solidFill>
                </a:rPr>
                <a:t>D </a:t>
              </a:r>
              <a:r>
                <a:rPr kumimoji="0" lang="en-US" altLang="zh-CN" sz="2400">
                  <a:solidFill>
                    <a:srgbClr val="0033CC"/>
                  </a:solidFill>
                </a:rPr>
                <a:t>/mA</a:t>
              </a:r>
            </a:p>
          </p:txBody>
        </p:sp>
        <p:sp>
          <p:nvSpPr>
            <p:cNvPr id="208" name="Rectangle 41">
              <a:extLst>
                <a:ext uri="{FF2B5EF4-FFF2-40B4-BE49-F238E27FC236}">
                  <a16:creationId xmlns:a16="http://schemas.microsoft.com/office/drawing/2014/main" id="{7490B54B-138C-1317-A13D-03129E1840B5}"/>
                </a:ext>
              </a:extLst>
            </p:cNvPr>
            <p:cNvSpPr>
              <a:spLocks noChangeArrowheads="1"/>
            </p:cNvSpPr>
            <p:nvPr/>
          </p:nvSpPr>
          <p:spPr bwMode="auto">
            <a:xfrm>
              <a:off x="4513" y="3583"/>
              <a:ext cx="196"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kumimoji="0" lang="en-US" altLang="zh-CN" sz="2000"/>
                <a:t>4</a:t>
              </a:r>
            </a:p>
          </p:txBody>
        </p:sp>
        <p:sp>
          <p:nvSpPr>
            <p:cNvPr id="209" name="Rectangle 42">
              <a:extLst>
                <a:ext uri="{FF2B5EF4-FFF2-40B4-BE49-F238E27FC236}">
                  <a16:creationId xmlns:a16="http://schemas.microsoft.com/office/drawing/2014/main" id="{E792AB13-AB0D-556A-3E44-3D528259C711}"/>
                </a:ext>
              </a:extLst>
            </p:cNvPr>
            <p:cNvSpPr>
              <a:spLocks noChangeArrowheads="1"/>
            </p:cNvSpPr>
            <p:nvPr/>
          </p:nvSpPr>
          <p:spPr bwMode="auto">
            <a:xfrm>
              <a:off x="4262" y="3583"/>
              <a:ext cx="196"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kumimoji="0" lang="en-US" altLang="zh-CN" sz="2000"/>
                <a:t>2</a:t>
              </a:r>
            </a:p>
          </p:txBody>
        </p:sp>
        <p:sp>
          <p:nvSpPr>
            <p:cNvPr id="210" name="Rectangle 43">
              <a:extLst>
                <a:ext uri="{FF2B5EF4-FFF2-40B4-BE49-F238E27FC236}">
                  <a16:creationId xmlns:a16="http://schemas.microsoft.com/office/drawing/2014/main" id="{4E7E1484-D247-5F12-19A2-A057B7AE0C89}"/>
                </a:ext>
              </a:extLst>
            </p:cNvPr>
            <p:cNvSpPr>
              <a:spLocks noChangeArrowheads="1"/>
            </p:cNvSpPr>
            <p:nvPr/>
          </p:nvSpPr>
          <p:spPr bwMode="auto">
            <a:xfrm>
              <a:off x="4806" y="3583"/>
              <a:ext cx="196"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kumimoji="0" lang="en-US" altLang="zh-CN" sz="2000"/>
                <a:t>6</a:t>
              </a:r>
            </a:p>
          </p:txBody>
        </p:sp>
        <p:sp>
          <p:nvSpPr>
            <p:cNvPr id="211" name="Line 45">
              <a:extLst>
                <a:ext uri="{FF2B5EF4-FFF2-40B4-BE49-F238E27FC236}">
                  <a16:creationId xmlns:a16="http://schemas.microsoft.com/office/drawing/2014/main" id="{144FC9F2-D109-BCF4-8C1C-DA758CC73616}"/>
                </a:ext>
              </a:extLst>
            </p:cNvPr>
            <p:cNvSpPr>
              <a:spLocks noChangeShapeType="1"/>
            </p:cNvSpPr>
            <p:nvPr/>
          </p:nvSpPr>
          <p:spPr bwMode="auto">
            <a:xfrm flipV="1">
              <a:off x="4053" y="2187"/>
              <a:ext cx="0" cy="1366"/>
            </a:xfrm>
            <a:prstGeom prst="line">
              <a:avLst/>
            </a:prstGeom>
            <a:noFill/>
            <a:ln w="28575">
              <a:solidFill>
                <a:schemeClr val="tx1"/>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12" name="Line 46">
              <a:extLst>
                <a:ext uri="{FF2B5EF4-FFF2-40B4-BE49-F238E27FC236}">
                  <a16:creationId xmlns:a16="http://schemas.microsoft.com/office/drawing/2014/main" id="{55581D3F-D078-99DF-DBF7-7816193A5863}"/>
                </a:ext>
              </a:extLst>
            </p:cNvPr>
            <p:cNvSpPr>
              <a:spLocks noChangeShapeType="1"/>
            </p:cNvSpPr>
            <p:nvPr/>
          </p:nvSpPr>
          <p:spPr bwMode="auto">
            <a:xfrm>
              <a:off x="4053" y="3553"/>
              <a:ext cx="1047" cy="0"/>
            </a:xfrm>
            <a:prstGeom prst="line">
              <a:avLst/>
            </a:prstGeom>
            <a:noFill/>
            <a:ln w="28575">
              <a:solidFill>
                <a:schemeClr val="tx1"/>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nvGrpSpPr>
            <p:cNvPr id="213" name="Group 148">
              <a:extLst>
                <a:ext uri="{FF2B5EF4-FFF2-40B4-BE49-F238E27FC236}">
                  <a16:creationId xmlns:a16="http://schemas.microsoft.com/office/drawing/2014/main" id="{19799818-40ED-8C29-389B-D5E9036B0EB4}"/>
                </a:ext>
              </a:extLst>
            </p:cNvPr>
            <p:cNvGrpSpPr>
              <a:grpSpLocks/>
            </p:cNvGrpSpPr>
            <p:nvPr/>
          </p:nvGrpSpPr>
          <p:grpSpPr bwMode="auto">
            <a:xfrm>
              <a:off x="4354" y="3515"/>
              <a:ext cx="555" cy="44"/>
              <a:chOff x="4354" y="3515"/>
              <a:chExt cx="555" cy="44"/>
            </a:xfrm>
          </p:grpSpPr>
          <p:sp>
            <p:nvSpPr>
              <p:cNvPr id="225" name="Line 48">
                <a:extLst>
                  <a:ext uri="{FF2B5EF4-FFF2-40B4-BE49-F238E27FC236}">
                    <a16:creationId xmlns:a16="http://schemas.microsoft.com/office/drawing/2014/main" id="{936EDFE1-0CE1-99B6-761C-549B9C2C9093}"/>
                  </a:ext>
                </a:extLst>
              </p:cNvPr>
              <p:cNvSpPr>
                <a:spLocks noChangeShapeType="1"/>
              </p:cNvSpPr>
              <p:nvPr/>
            </p:nvSpPr>
            <p:spPr bwMode="auto">
              <a:xfrm>
                <a:off x="4354" y="3515"/>
                <a:ext cx="0" cy="44"/>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26" name="Line 49">
                <a:extLst>
                  <a:ext uri="{FF2B5EF4-FFF2-40B4-BE49-F238E27FC236}">
                    <a16:creationId xmlns:a16="http://schemas.microsoft.com/office/drawing/2014/main" id="{135E2F1D-46B4-B641-1B04-B7D9EF1C95A1}"/>
                  </a:ext>
                </a:extLst>
              </p:cNvPr>
              <p:cNvSpPr>
                <a:spLocks noChangeShapeType="1"/>
              </p:cNvSpPr>
              <p:nvPr/>
            </p:nvSpPr>
            <p:spPr bwMode="auto">
              <a:xfrm>
                <a:off x="4640" y="3515"/>
                <a:ext cx="0" cy="44"/>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27" name="Line 50">
                <a:extLst>
                  <a:ext uri="{FF2B5EF4-FFF2-40B4-BE49-F238E27FC236}">
                    <a16:creationId xmlns:a16="http://schemas.microsoft.com/office/drawing/2014/main" id="{626CA860-9ECA-25A1-59EB-CA1AD93927F1}"/>
                  </a:ext>
                </a:extLst>
              </p:cNvPr>
              <p:cNvSpPr>
                <a:spLocks noChangeShapeType="1"/>
              </p:cNvSpPr>
              <p:nvPr/>
            </p:nvSpPr>
            <p:spPr bwMode="auto">
              <a:xfrm>
                <a:off x="4909" y="3515"/>
                <a:ext cx="0" cy="44"/>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grpSp>
          <p:nvGrpSpPr>
            <p:cNvPr id="214" name="Group 117">
              <a:extLst>
                <a:ext uri="{FF2B5EF4-FFF2-40B4-BE49-F238E27FC236}">
                  <a16:creationId xmlns:a16="http://schemas.microsoft.com/office/drawing/2014/main" id="{A12444FD-0AEB-A43A-1D90-9EC9DCE42F0D}"/>
                </a:ext>
              </a:extLst>
            </p:cNvPr>
            <p:cNvGrpSpPr>
              <a:grpSpLocks/>
            </p:cNvGrpSpPr>
            <p:nvPr/>
          </p:nvGrpSpPr>
          <p:grpSpPr bwMode="auto">
            <a:xfrm>
              <a:off x="4059" y="2495"/>
              <a:ext cx="42" cy="794"/>
              <a:chOff x="4046" y="2324"/>
              <a:chExt cx="42" cy="794"/>
            </a:xfrm>
          </p:grpSpPr>
          <p:sp>
            <p:nvSpPr>
              <p:cNvPr id="221" name="Line 51">
                <a:extLst>
                  <a:ext uri="{FF2B5EF4-FFF2-40B4-BE49-F238E27FC236}">
                    <a16:creationId xmlns:a16="http://schemas.microsoft.com/office/drawing/2014/main" id="{7A9492C9-4667-4922-C6EF-6D6645DF01EF}"/>
                  </a:ext>
                </a:extLst>
              </p:cNvPr>
              <p:cNvSpPr>
                <a:spLocks noChangeShapeType="1"/>
              </p:cNvSpPr>
              <p:nvPr/>
            </p:nvSpPr>
            <p:spPr bwMode="auto">
              <a:xfrm rot="-5400000">
                <a:off x="4067" y="3097"/>
                <a:ext cx="0" cy="42"/>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22" name="Line 52">
                <a:extLst>
                  <a:ext uri="{FF2B5EF4-FFF2-40B4-BE49-F238E27FC236}">
                    <a16:creationId xmlns:a16="http://schemas.microsoft.com/office/drawing/2014/main" id="{770794E5-7C51-88EF-7701-63B5E20F5CAB}"/>
                  </a:ext>
                </a:extLst>
              </p:cNvPr>
              <p:cNvSpPr>
                <a:spLocks noChangeShapeType="1"/>
              </p:cNvSpPr>
              <p:nvPr/>
            </p:nvSpPr>
            <p:spPr bwMode="auto">
              <a:xfrm rot="-5400000">
                <a:off x="4067" y="2832"/>
                <a:ext cx="0" cy="42"/>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23" name="Line 53">
                <a:extLst>
                  <a:ext uri="{FF2B5EF4-FFF2-40B4-BE49-F238E27FC236}">
                    <a16:creationId xmlns:a16="http://schemas.microsoft.com/office/drawing/2014/main" id="{0D2F9752-839C-80C0-DDC4-03EC4B16FAEC}"/>
                  </a:ext>
                </a:extLst>
              </p:cNvPr>
              <p:cNvSpPr>
                <a:spLocks noChangeShapeType="1"/>
              </p:cNvSpPr>
              <p:nvPr/>
            </p:nvSpPr>
            <p:spPr bwMode="auto">
              <a:xfrm rot="-5400000">
                <a:off x="4067" y="2567"/>
                <a:ext cx="0" cy="42"/>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24" name="Line 54">
                <a:extLst>
                  <a:ext uri="{FF2B5EF4-FFF2-40B4-BE49-F238E27FC236}">
                    <a16:creationId xmlns:a16="http://schemas.microsoft.com/office/drawing/2014/main" id="{3AACEC35-BF1C-D903-3A01-F3B84B9CEC16}"/>
                  </a:ext>
                </a:extLst>
              </p:cNvPr>
              <p:cNvSpPr>
                <a:spLocks noChangeShapeType="1"/>
              </p:cNvSpPr>
              <p:nvPr/>
            </p:nvSpPr>
            <p:spPr bwMode="auto">
              <a:xfrm rot="-5400000">
                <a:off x="4067" y="2303"/>
                <a:ext cx="0" cy="42"/>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sp>
          <p:nvSpPr>
            <p:cNvPr id="215" name="Rectangle 96">
              <a:extLst>
                <a:ext uri="{FF2B5EF4-FFF2-40B4-BE49-F238E27FC236}">
                  <a16:creationId xmlns:a16="http://schemas.microsoft.com/office/drawing/2014/main" id="{530CBCAA-0C7F-B2C8-6BBA-AE8059C21C98}"/>
                </a:ext>
              </a:extLst>
            </p:cNvPr>
            <p:cNvSpPr>
              <a:spLocks noChangeArrowheads="1"/>
            </p:cNvSpPr>
            <p:nvPr/>
          </p:nvSpPr>
          <p:spPr bwMode="auto">
            <a:xfrm>
              <a:off x="3843" y="2350"/>
              <a:ext cx="196"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kumimoji="0" lang="en-US" altLang="zh-CN" sz="2000"/>
                <a:t>4</a:t>
              </a:r>
            </a:p>
          </p:txBody>
        </p:sp>
        <p:sp>
          <p:nvSpPr>
            <p:cNvPr id="216" name="Rectangle 97">
              <a:extLst>
                <a:ext uri="{FF2B5EF4-FFF2-40B4-BE49-F238E27FC236}">
                  <a16:creationId xmlns:a16="http://schemas.microsoft.com/office/drawing/2014/main" id="{2487996A-E622-1698-420B-F93B7660BF33}"/>
                </a:ext>
              </a:extLst>
            </p:cNvPr>
            <p:cNvSpPr>
              <a:spLocks noChangeArrowheads="1"/>
            </p:cNvSpPr>
            <p:nvPr/>
          </p:nvSpPr>
          <p:spPr bwMode="auto">
            <a:xfrm>
              <a:off x="3843" y="2613"/>
              <a:ext cx="196"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kumimoji="0" lang="en-US" altLang="zh-CN" sz="2000"/>
                <a:t>3</a:t>
              </a:r>
            </a:p>
          </p:txBody>
        </p:sp>
        <p:sp>
          <p:nvSpPr>
            <p:cNvPr id="217" name="Rectangle 98">
              <a:extLst>
                <a:ext uri="{FF2B5EF4-FFF2-40B4-BE49-F238E27FC236}">
                  <a16:creationId xmlns:a16="http://schemas.microsoft.com/office/drawing/2014/main" id="{1C26B038-153E-8C12-AC66-FB8B229A7BE6}"/>
                </a:ext>
              </a:extLst>
            </p:cNvPr>
            <p:cNvSpPr>
              <a:spLocks noChangeArrowheads="1"/>
            </p:cNvSpPr>
            <p:nvPr/>
          </p:nvSpPr>
          <p:spPr bwMode="auto">
            <a:xfrm>
              <a:off x="3843" y="2922"/>
              <a:ext cx="196"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kumimoji="0" lang="en-US" altLang="zh-CN" sz="2000"/>
                <a:t>2</a:t>
              </a:r>
            </a:p>
          </p:txBody>
        </p:sp>
        <p:sp>
          <p:nvSpPr>
            <p:cNvPr id="218" name="Rectangle 99">
              <a:extLst>
                <a:ext uri="{FF2B5EF4-FFF2-40B4-BE49-F238E27FC236}">
                  <a16:creationId xmlns:a16="http://schemas.microsoft.com/office/drawing/2014/main" id="{CE40B405-E514-CC8C-0624-64BA2EE4CCE6}"/>
                </a:ext>
              </a:extLst>
            </p:cNvPr>
            <p:cNvSpPr>
              <a:spLocks noChangeArrowheads="1"/>
            </p:cNvSpPr>
            <p:nvPr/>
          </p:nvSpPr>
          <p:spPr bwMode="auto">
            <a:xfrm>
              <a:off x="3843" y="3188"/>
              <a:ext cx="196"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kumimoji="0" lang="en-US" altLang="zh-CN" sz="2000"/>
                <a:t>1</a:t>
              </a:r>
            </a:p>
          </p:txBody>
        </p:sp>
        <p:sp>
          <p:nvSpPr>
            <p:cNvPr id="219" name="Rectangle 100">
              <a:extLst>
                <a:ext uri="{FF2B5EF4-FFF2-40B4-BE49-F238E27FC236}">
                  <a16:creationId xmlns:a16="http://schemas.microsoft.com/office/drawing/2014/main" id="{BC095D55-CCA1-8A93-FE71-EA94FC0B20E5}"/>
                </a:ext>
              </a:extLst>
            </p:cNvPr>
            <p:cNvSpPr>
              <a:spLocks noChangeArrowheads="1"/>
            </p:cNvSpPr>
            <p:nvPr/>
          </p:nvSpPr>
          <p:spPr bwMode="auto">
            <a:xfrm>
              <a:off x="3978" y="3587"/>
              <a:ext cx="196"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kumimoji="0" lang="en-US" altLang="zh-CN" sz="2000"/>
                <a:t>0</a:t>
              </a:r>
            </a:p>
          </p:txBody>
        </p:sp>
        <p:sp>
          <p:nvSpPr>
            <p:cNvPr id="220" name="Rectangle 101">
              <a:extLst>
                <a:ext uri="{FF2B5EF4-FFF2-40B4-BE49-F238E27FC236}">
                  <a16:creationId xmlns:a16="http://schemas.microsoft.com/office/drawing/2014/main" id="{ECFFF276-D846-CDD1-6041-DCB3C2CF0CBD}"/>
                </a:ext>
              </a:extLst>
            </p:cNvPr>
            <p:cNvSpPr>
              <a:spLocks noChangeArrowheads="1"/>
            </p:cNvSpPr>
            <p:nvPr/>
          </p:nvSpPr>
          <p:spPr bwMode="auto">
            <a:xfrm>
              <a:off x="4932" y="3521"/>
              <a:ext cx="586"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kumimoji="0" lang="en-US" altLang="zh-CN" sz="2400" i="1">
                  <a:solidFill>
                    <a:srgbClr val="FF0066"/>
                  </a:solidFill>
                </a:rPr>
                <a:t>u</a:t>
              </a:r>
              <a:r>
                <a:rPr kumimoji="0" lang="en-US" altLang="zh-CN" sz="2400" baseline="-25000">
                  <a:solidFill>
                    <a:srgbClr val="FF0066"/>
                  </a:solidFill>
                </a:rPr>
                <a:t>GS </a:t>
              </a:r>
              <a:r>
                <a:rPr kumimoji="0" lang="en-US" altLang="zh-CN" sz="2000">
                  <a:solidFill>
                    <a:srgbClr val="0033CC"/>
                  </a:solidFill>
                </a:rPr>
                <a:t>/V</a:t>
              </a:r>
            </a:p>
          </p:txBody>
        </p:sp>
      </p:grpSp>
      <p:sp>
        <p:nvSpPr>
          <p:cNvPr id="228" name="Freeform 72">
            <a:extLst>
              <a:ext uri="{FF2B5EF4-FFF2-40B4-BE49-F238E27FC236}">
                <a16:creationId xmlns:a16="http://schemas.microsoft.com/office/drawing/2014/main" id="{010DEF5B-882B-6AEF-2612-BE5FDDF75A7E}"/>
              </a:ext>
            </a:extLst>
          </p:cNvPr>
          <p:cNvSpPr>
            <a:spLocks/>
          </p:cNvSpPr>
          <p:nvPr/>
        </p:nvSpPr>
        <p:spPr bwMode="auto">
          <a:xfrm>
            <a:off x="883643" y="5543179"/>
            <a:ext cx="2214562" cy="104775"/>
          </a:xfrm>
          <a:custGeom>
            <a:avLst/>
            <a:gdLst>
              <a:gd name="T0" fmla="*/ 2147483647 w 1395"/>
              <a:gd name="T1" fmla="*/ 2147483647 h 66"/>
              <a:gd name="T2" fmla="*/ 2147483647 w 1395"/>
              <a:gd name="T3" fmla="*/ 2147483647 h 66"/>
              <a:gd name="T4" fmla="*/ 2147483647 w 1395"/>
              <a:gd name="T5" fmla="*/ 2147483647 h 66"/>
              <a:gd name="T6" fmla="*/ 0 60000 65536"/>
              <a:gd name="T7" fmla="*/ 0 60000 65536"/>
              <a:gd name="T8" fmla="*/ 0 60000 65536"/>
            </a:gdLst>
            <a:ahLst/>
            <a:cxnLst>
              <a:cxn ang="T6">
                <a:pos x="T0" y="T1"/>
              </a:cxn>
              <a:cxn ang="T7">
                <a:pos x="T2" y="T3"/>
              </a:cxn>
              <a:cxn ang="T8">
                <a:pos x="T4" y="T5"/>
              </a:cxn>
            </a:cxnLst>
            <a:rect l="0" t="0" r="r" b="b"/>
            <a:pathLst>
              <a:path w="1395" h="66">
                <a:moveTo>
                  <a:pt x="49" y="66"/>
                </a:moveTo>
                <a:cubicBezTo>
                  <a:pt x="78" y="57"/>
                  <a:pt x="0" y="22"/>
                  <a:pt x="224" y="11"/>
                </a:cubicBezTo>
                <a:cubicBezTo>
                  <a:pt x="448" y="0"/>
                  <a:pt x="1151" y="4"/>
                  <a:pt x="1395" y="2"/>
                </a:cubicBezTo>
              </a:path>
            </a:pathLst>
          </a:custGeom>
          <a:noFill/>
          <a:ln w="28575" cmpd="sng">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nvGrpSpPr>
          <p:cNvPr id="229" name="Group 154">
            <a:extLst>
              <a:ext uri="{FF2B5EF4-FFF2-40B4-BE49-F238E27FC236}">
                <a16:creationId xmlns:a16="http://schemas.microsoft.com/office/drawing/2014/main" id="{A33D9AA6-7298-2CFE-F947-7935F70810A9}"/>
              </a:ext>
            </a:extLst>
          </p:cNvPr>
          <p:cNvGrpSpPr>
            <a:grpSpLocks/>
          </p:cNvGrpSpPr>
          <p:nvPr/>
        </p:nvGrpSpPr>
        <p:grpSpPr bwMode="auto">
          <a:xfrm>
            <a:off x="609005" y="3147641"/>
            <a:ext cx="3644900" cy="2909888"/>
            <a:chOff x="1692" y="1980"/>
            <a:chExt cx="2296" cy="1833"/>
          </a:xfrm>
        </p:grpSpPr>
        <p:sp>
          <p:nvSpPr>
            <p:cNvPr id="230" name="Text Box 38">
              <a:extLst>
                <a:ext uri="{FF2B5EF4-FFF2-40B4-BE49-F238E27FC236}">
                  <a16:creationId xmlns:a16="http://schemas.microsoft.com/office/drawing/2014/main" id="{B01D09A8-D525-FAA3-D589-B76D52E5AF91}"/>
                </a:ext>
              </a:extLst>
            </p:cNvPr>
            <p:cNvSpPr txBox="1">
              <a:spLocks noChangeArrowheads="1"/>
            </p:cNvSpPr>
            <p:nvPr/>
          </p:nvSpPr>
          <p:spPr bwMode="auto">
            <a:xfrm>
              <a:off x="1975" y="1980"/>
              <a:ext cx="944"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kumimoji="0" lang="en-US" altLang="zh-CN" sz="2400" i="1">
                  <a:solidFill>
                    <a:srgbClr val="FF0066"/>
                  </a:solidFill>
                </a:rPr>
                <a:t>i</a:t>
              </a:r>
              <a:r>
                <a:rPr kumimoji="0" lang="en-US" altLang="zh-CN" sz="2400" baseline="-25000">
                  <a:solidFill>
                    <a:srgbClr val="FF0066"/>
                  </a:solidFill>
                </a:rPr>
                <a:t>D </a:t>
              </a:r>
              <a:r>
                <a:rPr kumimoji="0" lang="en-US" altLang="zh-CN" sz="2400">
                  <a:solidFill>
                    <a:srgbClr val="0033CC"/>
                  </a:solidFill>
                </a:rPr>
                <a:t>/mA</a:t>
              </a:r>
            </a:p>
          </p:txBody>
        </p:sp>
        <p:grpSp>
          <p:nvGrpSpPr>
            <p:cNvPr id="231" name="Group 145">
              <a:extLst>
                <a:ext uri="{FF2B5EF4-FFF2-40B4-BE49-F238E27FC236}">
                  <a16:creationId xmlns:a16="http://schemas.microsoft.com/office/drawing/2014/main" id="{F19EBADD-6BEF-62D9-29FE-9B6E272686B1}"/>
                </a:ext>
              </a:extLst>
            </p:cNvPr>
            <p:cNvGrpSpPr>
              <a:grpSpLocks/>
            </p:cNvGrpSpPr>
            <p:nvPr/>
          </p:nvGrpSpPr>
          <p:grpSpPr bwMode="auto">
            <a:xfrm>
              <a:off x="1692" y="2191"/>
              <a:ext cx="268" cy="1581"/>
              <a:chOff x="1692" y="2187"/>
              <a:chExt cx="268" cy="1581"/>
            </a:xfrm>
          </p:grpSpPr>
          <p:sp>
            <p:nvSpPr>
              <p:cNvPr id="245" name="Line 58">
                <a:extLst>
                  <a:ext uri="{FF2B5EF4-FFF2-40B4-BE49-F238E27FC236}">
                    <a16:creationId xmlns:a16="http://schemas.microsoft.com/office/drawing/2014/main" id="{342A1070-479E-0CB8-51F6-67FCC8F0819F}"/>
                  </a:ext>
                </a:extLst>
              </p:cNvPr>
              <p:cNvSpPr>
                <a:spLocks noChangeShapeType="1"/>
              </p:cNvSpPr>
              <p:nvPr/>
            </p:nvSpPr>
            <p:spPr bwMode="auto">
              <a:xfrm flipV="1">
                <a:off x="1917" y="2187"/>
                <a:ext cx="0" cy="1371"/>
              </a:xfrm>
              <a:prstGeom prst="line">
                <a:avLst/>
              </a:prstGeom>
              <a:noFill/>
              <a:ln w="28575">
                <a:solidFill>
                  <a:schemeClr val="tx1"/>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nvGrpSpPr>
              <p:cNvPr id="246" name="Group 111">
                <a:extLst>
                  <a:ext uri="{FF2B5EF4-FFF2-40B4-BE49-F238E27FC236}">
                    <a16:creationId xmlns:a16="http://schemas.microsoft.com/office/drawing/2014/main" id="{B142F399-3AB7-993A-EB10-44D6226DEB4C}"/>
                  </a:ext>
                </a:extLst>
              </p:cNvPr>
              <p:cNvGrpSpPr>
                <a:grpSpLocks/>
              </p:cNvGrpSpPr>
              <p:nvPr/>
            </p:nvGrpSpPr>
            <p:grpSpPr bwMode="auto">
              <a:xfrm>
                <a:off x="1918" y="2495"/>
                <a:ext cx="42" cy="794"/>
                <a:chOff x="1992" y="2297"/>
                <a:chExt cx="42" cy="794"/>
              </a:xfrm>
            </p:grpSpPr>
            <p:sp>
              <p:nvSpPr>
                <p:cNvPr id="253" name="Line 66">
                  <a:extLst>
                    <a:ext uri="{FF2B5EF4-FFF2-40B4-BE49-F238E27FC236}">
                      <a16:creationId xmlns:a16="http://schemas.microsoft.com/office/drawing/2014/main" id="{C8A348A3-67F6-B425-ECE7-6BE11E314572}"/>
                    </a:ext>
                  </a:extLst>
                </p:cNvPr>
                <p:cNvSpPr>
                  <a:spLocks noChangeShapeType="1"/>
                </p:cNvSpPr>
                <p:nvPr/>
              </p:nvSpPr>
              <p:spPr bwMode="auto">
                <a:xfrm rot="-5400000">
                  <a:off x="2013" y="3070"/>
                  <a:ext cx="0" cy="42"/>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54" name="Line 67">
                  <a:extLst>
                    <a:ext uri="{FF2B5EF4-FFF2-40B4-BE49-F238E27FC236}">
                      <a16:creationId xmlns:a16="http://schemas.microsoft.com/office/drawing/2014/main" id="{DC031C55-754C-61DE-DD41-9D71975C0520}"/>
                    </a:ext>
                  </a:extLst>
                </p:cNvPr>
                <p:cNvSpPr>
                  <a:spLocks noChangeShapeType="1"/>
                </p:cNvSpPr>
                <p:nvPr/>
              </p:nvSpPr>
              <p:spPr bwMode="auto">
                <a:xfrm rot="-5400000">
                  <a:off x="2013" y="2805"/>
                  <a:ext cx="0" cy="42"/>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55" name="Line 68">
                  <a:extLst>
                    <a:ext uri="{FF2B5EF4-FFF2-40B4-BE49-F238E27FC236}">
                      <a16:creationId xmlns:a16="http://schemas.microsoft.com/office/drawing/2014/main" id="{061B8B56-1EAA-CDA2-2E3B-49D81CCA5D4E}"/>
                    </a:ext>
                  </a:extLst>
                </p:cNvPr>
                <p:cNvSpPr>
                  <a:spLocks noChangeShapeType="1"/>
                </p:cNvSpPr>
                <p:nvPr/>
              </p:nvSpPr>
              <p:spPr bwMode="auto">
                <a:xfrm rot="-5400000">
                  <a:off x="2013" y="2540"/>
                  <a:ext cx="0" cy="42"/>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56" name="Line 69">
                  <a:extLst>
                    <a:ext uri="{FF2B5EF4-FFF2-40B4-BE49-F238E27FC236}">
                      <a16:creationId xmlns:a16="http://schemas.microsoft.com/office/drawing/2014/main" id="{3E4BA199-71A3-B041-00C3-2F7F58B89227}"/>
                    </a:ext>
                  </a:extLst>
                </p:cNvPr>
                <p:cNvSpPr>
                  <a:spLocks noChangeShapeType="1"/>
                </p:cNvSpPr>
                <p:nvPr/>
              </p:nvSpPr>
              <p:spPr bwMode="auto">
                <a:xfrm rot="-5400000">
                  <a:off x="2013" y="2276"/>
                  <a:ext cx="0" cy="42"/>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sp>
            <p:nvSpPr>
              <p:cNvPr id="247" name="Text Box 78">
                <a:extLst>
                  <a:ext uri="{FF2B5EF4-FFF2-40B4-BE49-F238E27FC236}">
                    <a16:creationId xmlns:a16="http://schemas.microsoft.com/office/drawing/2014/main" id="{294BBB48-4CC6-F20B-6DA9-DED0E7AFD8AE}"/>
                  </a:ext>
                </a:extLst>
              </p:cNvPr>
              <p:cNvSpPr txBox="1">
                <a:spLocks noChangeArrowheads="1"/>
              </p:cNvSpPr>
              <p:nvPr/>
            </p:nvSpPr>
            <p:spPr bwMode="auto">
              <a:xfrm>
                <a:off x="1702" y="2362"/>
                <a:ext cx="196"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kumimoji="0" lang="en-US" altLang="zh-CN" sz="2000"/>
                  <a:t>4</a:t>
                </a:r>
              </a:p>
            </p:txBody>
          </p:sp>
          <p:sp>
            <p:nvSpPr>
              <p:cNvPr id="248" name="Text Box 79">
                <a:extLst>
                  <a:ext uri="{FF2B5EF4-FFF2-40B4-BE49-F238E27FC236}">
                    <a16:creationId xmlns:a16="http://schemas.microsoft.com/office/drawing/2014/main" id="{D4811BB9-6BB2-D74C-76D9-3782B89322C1}"/>
                  </a:ext>
                </a:extLst>
              </p:cNvPr>
              <p:cNvSpPr txBox="1">
                <a:spLocks noChangeArrowheads="1"/>
              </p:cNvSpPr>
              <p:nvPr/>
            </p:nvSpPr>
            <p:spPr bwMode="auto">
              <a:xfrm>
                <a:off x="1692" y="2637"/>
                <a:ext cx="107" cy="2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kumimoji="0" lang="zh-CN" altLang="zh-CN" sz="1800" b="0">
                  <a:latin typeface="Arial" panose="020B0604020202020204" pitchFamily="34" charset="0"/>
                </a:endParaRPr>
              </a:p>
            </p:txBody>
          </p:sp>
          <p:sp>
            <p:nvSpPr>
              <p:cNvPr id="249" name="Text Box 80">
                <a:extLst>
                  <a:ext uri="{FF2B5EF4-FFF2-40B4-BE49-F238E27FC236}">
                    <a16:creationId xmlns:a16="http://schemas.microsoft.com/office/drawing/2014/main" id="{740F5D7B-A63E-9724-5D82-A304B76D91C3}"/>
                  </a:ext>
                </a:extLst>
              </p:cNvPr>
              <p:cNvSpPr txBox="1">
                <a:spLocks noChangeArrowheads="1"/>
              </p:cNvSpPr>
              <p:nvPr/>
            </p:nvSpPr>
            <p:spPr bwMode="auto">
              <a:xfrm>
                <a:off x="1702" y="2632"/>
                <a:ext cx="196"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kumimoji="0" lang="en-US" altLang="zh-CN" sz="2000"/>
                  <a:t>3</a:t>
                </a:r>
              </a:p>
            </p:txBody>
          </p:sp>
          <p:sp>
            <p:nvSpPr>
              <p:cNvPr id="250" name="Text Box 81">
                <a:extLst>
                  <a:ext uri="{FF2B5EF4-FFF2-40B4-BE49-F238E27FC236}">
                    <a16:creationId xmlns:a16="http://schemas.microsoft.com/office/drawing/2014/main" id="{A874CB19-A631-7E4B-DF88-0666DAF696DA}"/>
                  </a:ext>
                </a:extLst>
              </p:cNvPr>
              <p:cNvSpPr txBox="1">
                <a:spLocks noChangeArrowheads="1"/>
              </p:cNvSpPr>
              <p:nvPr/>
            </p:nvSpPr>
            <p:spPr bwMode="auto">
              <a:xfrm>
                <a:off x="1702" y="2903"/>
                <a:ext cx="196"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kumimoji="0" lang="en-US" altLang="zh-CN" sz="2000"/>
                  <a:t>2</a:t>
                </a:r>
              </a:p>
            </p:txBody>
          </p:sp>
          <p:sp>
            <p:nvSpPr>
              <p:cNvPr id="251" name="Text Box 82">
                <a:extLst>
                  <a:ext uri="{FF2B5EF4-FFF2-40B4-BE49-F238E27FC236}">
                    <a16:creationId xmlns:a16="http://schemas.microsoft.com/office/drawing/2014/main" id="{14CFCA51-2B49-7421-7E6D-A602237EB6A8}"/>
                  </a:ext>
                </a:extLst>
              </p:cNvPr>
              <p:cNvSpPr txBox="1">
                <a:spLocks noChangeArrowheads="1"/>
              </p:cNvSpPr>
              <p:nvPr/>
            </p:nvSpPr>
            <p:spPr bwMode="auto">
              <a:xfrm>
                <a:off x="1702" y="3174"/>
                <a:ext cx="196"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kumimoji="0" lang="en-US" altLang="zh-CN" sz="2000"/>
                  <a:t>1</a:t>
                </a:r>
              </a:p>
            </p:txBody>
          </p:sp>
          <p:sp>
            <p:nvSpPr>
              <p:cNvPr id="252" name="Text Box 83">
                <a:extLst>
                  <a:ext uri="{FF2B5EF4-FFF2-40B4-BE49-F238E27FC236}">
                    <a16:creationId xmlns:a16="http://schemas.microsoft.com/office/drawing/2014/main" id="{C0CF1374-1E9B-B18B-EF34-F625C784ADEC}"/>
                  </a:ext>
                </a:extLst>
              </p:cNvPr>
              <p:cNvSpPr txBox="1">
                <a:spLocks noChangeArrowheads="1"/>
              </p:cNvSpPr>
              <p:nvPr/>
            </p:nvSpPr>
            <p:spPr bwMode="auto">
              <a:xfrm>
                <a:off x="1736" y="3518"/>
                <a:ext cx="196"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kumimoji="0" lang="en-US" altLang="zh-CN" sz="2000"/>
                  <a:t>0</a:t>
                </a:r>
              </a:p>
            </p:txBody>
          </p:sp>
        </p:grpSp>
        <p:sp>
          <p:nvSpPr>
            <p:cNvPr id="232" name="Line 59">
              <a:extLst>
                <a:ext uri="{FF2B5EF4-FFF2-40B4-BE49-F238E27FC236}">
                  <a16:creationId xmlns:a16="http://schemas.microsoft.com/office/drawing/2014/main" id="{08BBD843-B86F-5AF5-2326-295483DD7887}"/>
                </a:ext>
              </a:extLst>
            </p:cNvPr>
            <p:cNvSpPr>
              <a:spLocks noChangeShapeType="1"/>
            </p:cNvSpPr>
            <p:nvPr/>
          </p:nvSpPr>
          <p:spPr bwMode="auto">
            <a:xfrm>
              <a:off x="1910" y="3564"/>
              <a:ext cx="1682" cy="1"/>
            </a:xfrm>
            <a:prstGeom prst="line">
              <a:avLst/>
            </a:prstGeom>
            <a:noFill/>
            <a:ln w="28575">
              <a:solidFill>
                <a:schemeClr val="tx1"/>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nvGrpSpPr>
            <p:cNvPr id="233" name="Group 114">
              <a:extLst>
                <a:ext uri="{FF2B5EF4-FFF2-40B4-BE49-F238E27FC236}">
                  <a16:creationId xmlns:a16="http://schemas.microsoft.com/office/drawing/2014/main" id="{23474E9E-3BB9-2670-0A75-27BD5667C6A0}"/>
                </a:ext>
              </a:extLst>
            </p:cNvPr>
            <p:cNvGrpSpPr>
              <a:grpSpLocks/>
            </p:cNvGrpSpPr>
            <p:nvPr/>
          </p:nvGrpSpPr>
          <p:grpSpPr bwMode="auto">
            <a:xfrm>
              <a:off x="2212" y="3529"/>
              <a:ext cx="1090" cy="50"/>
              <a:chOff x="2325" y="3355"/>
              <a:chExt cx="1090" cy="50"/>
            </a:xfrm>
          </p:grpSpPr>
          <p:sp>
            <p:nvSpPr>
              <p:cNvPr id="240" name="Line 61">
                <a:extLst>
                  <a:ext uri="{FF2B5EF4-FFF2-40B4-BE49-F238E27FC236}">
                    <a16:creationId xmlns:a16="http://schemas.microsoft.com/office/drawing/2014/main" id="{CA8402AA-CA20-1302-977A-CF8889DAEB5D}"/>
                  </a:ext>
                </a:extLst>
              </p:cNvPr>
              <p:cNvSpPr>
                <a:spLocks noChangeShapeType="1"/>
              </p:cNvSpPr>
              <p:nvPr/>
            </p:nvSpPr>
            <p:spPr bwMode="auto">
              <a:xfrm>
                <a:off x="2325" y="3361"/>
                <a:ext cx="0" cy="44"/>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41" name="Line 62">
                <a:extLst>
                  <a:ext uri="{FF2B5EF4-FFF2-40B4-BE49-F238E27FC236}">
                    <a16:creationId xmlns:a16="http://schemas.microsoft.com/office/drawing/2014/main" id="{C445BFCF-5A09-C274-F0C1-985FD35F2310}"/>
                  </a:ext>
                </a:extLst>
              </p:cNvPr>
              <p:cNvSpPr>
                <a:spLocks noChangeShapeType="1"/>
              </p:cNvSpPr>
              <p:nvPr/>
            </p:nvSpPr>
            <p:spPr bwMode="auto">
              <a:xfrm>
                <a:off x="2620" y="3355"/>
                <a:ext cx="0" cy="44"/>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42" name="Line 63">
                <a:extLst>
                  <a:ext uri="{FF2B5EF4-FFF2-40B4-BE49-F238E27FC236}">
                    <a16:creationId xmlns:a16="http://schemas.microsoft.com/office/drawing/2014/main" id="{F78DC71C-23FF-4CB2-1086-5ACC5A6320CC}"/>
                  </a:ext>
                </a:extLst>
              </p:cNvPr>
              <p:cNvSpPr>
                <a:spLocks noChangeShapeType="1"/>
              </p:cNvSpPr>
              <p:nvPr/>
            </p:nvSpPr>
            <p:spPr bwMode="auto">
              <a:xfrm>
                <a:off x="2872" y="3355"/>
                <a:ext cx="0" cy="44"/>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43" name="Line 64">
                <a:extLst>
                  <a:ext uri="{FF2B5EF4-FFF2-40B4-BE49-F238E27FC236}">
                    <a16:creationId xmlns:a16="http://schemas.microsoft.com/office/drawing/2014/main" id="{89EE2661-F2CE-13C0-C5D1-3CA0037861D8}"/>
                  </a:ext>
                </a:extLst>
              </p:cNvPr>
              <p:cNvSpPr>
                <a:spLocks noChangeShapeType="1"/>
              </p:cNvSpPr>
              <p:nvPr/>
            </p:nvSpPr>
            <p:spPr bwMode="auto">
              <a:xfrm>
                <a:off x="3123" y="3355"/>
                <a:ext cx="0" cy="44"/>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44" name="Line 65">
                <a:extLst>
                  <a:ext uri="{FF2B5EF4-FFF2-40B4-BE49-F238E27FC236}">
                    <a16:creationId xmlns:a16="http://schemas.microsoft.com/office/drawing/2014/main" id="{180086FC-F2F0-E1B9-E8EF-5B404F713281}"/>
                  </a:ext>
                </a:extLst>
              </p:cNvPr>
              <p:cNvSpPr>
                <a:spLocks noChangeShapeType="1"/>
              </p:cNvSpPr>
              <p:nvPr/>
            </p:nvSpPr>
            <p:spPr bwMode="auto">
              <a:xfrm>
                <a:off x="3415" y="3355"/>
                <a:ext cx="0" cy="44"/>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sp>
          <p:nvSpPr>
            <p:cNvPr id="234" name="Text Box 84">
              <a:extLst>
                <a:ext uri="{FF2B5EF4-FFF2-40B4-BE49-F238E27FC236}">
                  <a16:creationId xmlns:a16="http://schemas.microsoft.com/office/drawing/2014/main" id="{28C943D4-FA23-3BD3-1BBB-BDD5F0ACA9A3}"/>
                </a:ext>
              </a:extLst>
            </p:cNvPr>
            <p:cNvSpPr txBox="1">
              <a:spLocks noChangeArrowheads="1"/>
            </p:cNvSpPr>
            <p:nvPr/>
          </p:nvSpPr>
          <p:spPr bwMode="auto">
            <a:xfrm>
              <a:off x="2109" y="3542"/>
              <a:ext cx="196"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kumimoji="0" lang="en-US" altLang="zh-CN" sz="2000"/>
                <a:t>2</a:t>
              </a:r>
            </a:p>
          </p:txBody>
        </p:sp>
        <p:sp>
          <p:nvSpPr>
            <p:cNvPr id="235" name="Text Box 85">
              <a:extLst>
                <a:ext uri="{FF2B5EF4-FFF2-40B4-BE49-F238E27FC236}">
                  <a16:creationId xmlns:a16="http://schemas.microsoft.com/office/drawing/2014/main" id="{A62732A4-9D5F-38D4-81D1-F1CCBC09B140}"/>
                </a:ext>
              </a:extLst>
            </p:cNvPr>
            <p:cNvSpPr txBox="1">
              <a:spLocks noChangeArrowheads="1"/>
            </p:cNvSpPr>
            <p:nvPr/>
          </p:nvSpPr>
          <p:spPr bwMode="auto">
            <a:xfrm>
              <a:off x="2391" y="3542"/>
              <a:ext cx="196"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kumimoji="0" lang="en-US" altLang="zh-CN" sz="2000"/>
                <a:t>4</a:t>
              </a:r>
            </a:p>
          </p:txBody>
        </p:sp>
        <p:sp>
          <p:nvSpPr>
            <p:cNvPr id="236" name="Text Box 86">
              <a:extLst>
                <a:ext uri="{FF2B5EF4-FFF2-40B4-BE49-F238E27FC236}">
                  <a16:creationId xmlns:a16="http://schemas.microsoft.com/office/drawing/2014/main" id="{567797CF-4DF3-E9F6-733C-A7D6502607ED}"/>
                </a:ext>
              </a:extLst>
            </p:cNvPr>
            <p:cNvSpPr txBox="1">
              <a:spLocks noChangeArrowheads="1"/>
            </p:cNvSpPr>
            <p:nvPr/>
          </p:nvSpPr>
          <p:spPr bwMode="auto">
            <a:xfrm>
              <a:off x="2647" y="3542"/>
              <a:ext cx="196"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kumimoji="0" lang="en-US" altLang="zh-CN" sz="2000"/>
                <a:t>6</a:t>
              </a:r>
            </a:p>
          </p:txBody>
        </p:sp>
        <p:sp>
          <p:nvSpPr>
            <p:cNvPr id="237" name="Text Box 87">
              <a:extLst>
                <a:ext uri="{FF2B5EF4-FFF2-40B4-BE49-F238E27FC236}">
                  <a16:creationId xmlns:a16="http://schemas.microsoft.com/office/drawing/2014/main" id="{566D432B-88D5-1FA2-888C-F573CD342375}"/>
                </a:ext>
              </a:extLst>
            </p:cNvPr>
            <p:cNvSpPr txBox="1">
              <a:spLocks noChangeArrowheads="1"/>
            </p:cNvSpPr>
            <p:nvPr/>
          </p:nvSpPr>
          <p:spPr bwMode="auto">
            <a:xfrm>
              <a:off x="2903" y="3542"/>
              <a:ext cx="196"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kumimoji="0" lang="en-US" altLang="zh-CN" sz="2000"/>
                <a:t>8</a:t>
              </a:r>
            </a:p>
          </p:txBody>
        </p:sp>
        <p:sp>
          <p:nvSpPr>
            <p:cNvPr id="238" name="Text Box 88">
              <a:extLst>
                <a:ext uri="{FF2B5EF4-FFF2-40B4-BE49-F238E27FC236}">
                  <a16:creationId xmlns:a16="http://schemas.microsoft.com/office/drawing/2014/main" id="{1B85E4CC-ADD8-1416-9079-B1B5AAFC36FD}"/>
                </a:ext>
              </a:extLst>
            </p:cNvPr>
            <p:cNvSpPr txBox="1">
              <a:spLocks noChangeArrowheads="1"/>
            </p:cNvSpPr>
            <p:nvPr/>
          </p:nvSpPr>
          <p:spPr bwMode="auto">
            <a:xfrm>
              <a:off x="3151" y="3542"/>
              <a:ext cx="276"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kumimoji="0" lang="en-US" altLang="zh-CN" sz="2000"/>
                <a:t>10</a:t>
              </a:r>
            </a:p>
          </p:txBody>
        </p:sp>
        <p:sp>
          <p:nvSpPr>
            <p:cNvPr id="239" name="Rectangle 116">
              <a:extLst>
                <a:ext uri="{FF2B5EF4-FFF2-40B4-BE49-F238E27FC236}">
                  <a16:creationId xmlns:a16="http://schemas.microsoft.com/office/drawing/2014/main" id="{00C3F51A-B4A7-1AEA-2AE1-7BD2AFA238FD}"/>
                </a:ext>
              </a:extLst>
            </p:cNvPr>
            <p:cNvSpPr>
              <a:spLocks noChangeArrowheads="1"/>
            </p:cNvSpPr>
            <p:nvPr/>
          </p:nvSpPr>
          <p:spPr bwMode="auto">
            <a:xfrm>
              <a:off x="3410" y="3525"/>
              <a:ext cx="578"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kumimoji="0" lang="en-US" altLang="zh-CN" sz="2400" i="1">
                  <a:solidFill>
                    <a:srgbClr val="FF0066"/>
                  </a:solidFill>
                </a:rPr>
                <a:t>u</a:t>
              </a:r>
              <a:r>
                <a:rPr kumimoji="0" lang="en-US" altLang="zh-CN" sz="2400" baseline="-25000">
                  <a:solidFill>
                    <a:srgbClr val="FF0066"/>
                  </a:solidFill>
                </a:rPr>
                <a:t>DS </a:t>
              </a:r>
              <a:r>
                <a:rPr kumimoji="0" lang="en-US" altLang="zh-CN" sz="2000">
                  <a:solidFill>
                    <a:srgbClr val="0033CC"/>
                  </a:solidFill>
                </a:rPr>
                <a:t>/V</a:t>
              </a:r>
            </a:p>
          </p:txBody>
        </p:sp>
      </p:grpSp>
      <p:sp>
        <p:nvSpPr>
          <p:cNvPr id="257" name="Freeform 9">
            <a:extLst>
              <a:ext uri="{FF2B5EF4-FFF2-40B4-BE49-F238E27FC236}">
                <a16:creationId xmlns:a16="http://schemas.microsoft.com/office/drawing/2014/main" id="{932B220F-6E80-E4F3-56EB-1756EE3B883C}"/>
              </a:ext>
            </a:extLst>
          </p:cNvPr>
          <p:cNvSpPr>
            <a:spLocks/>
          </p:cNvSpPr>
          <p:nvPr/>
        </p:nvSpPr>
        <p:spPr bwMode="auto">
          <a:xfrm>
            <a:off x="974130" y="3758829"/>
            <a:ext cx="590550" cy="1889125"/>
          </a:xfrm>
          <a:custGeom>
            <a:avLst/>
            <a:gdLst>
              <a:gd name="T0" fmla="*/ 0 w 372"/>
              <a:gd name="T1" fmla="*/ 2147483647 h 1190"/>
              <a:gd name="T2" fmla="*/ 2147483647 w 372"/>
              <a:gd name="T3" fmla="*/ 2147483647 h 1190"/>
              <a:gd name="T4" fmla="*/ 2147483647 w 372"/>
              <a:gd name="T5" fmla="*/ 2147483647 h 1190"/>
              <a:gd name="T6" fmla="*/ 2147483647 w 372"/>
              <a:gd name="T7" fmla="*/ 0 h 119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72" h="1190">
                <a:moveTo>
                  <a:pt x="0" y="1190"/>
                </a:moveTo>
                <a:cubicBezTo>
                  <a:pt x="26" y="1155"/>
                  <a:pt x="113" y="1061"/>
                  <a:pt x="156" y="979"/>
                </a:cubicBezTo>
                <a:cubicBezTo>
                  <a:pt x="199" y="897"/>
                  <a:pt x="221" y="863"/>
                  <a:pt x="257" y="700"/>
                </a:cubicBezTo>
                <a:cubicBezTo>
                  <a:pt x="293" y="537"/>
                  <a:pt x="348" y="146"/>
                  <a:pt x="372" y="0"/>
                </a:cubicBezTo>
              </a:path>
            </a:pathLst>
          </a:custGeom>
          <a:noFill/>
          <a:ln w="28575" cap="flat" cmpd="sng">
            <a:solidFill>
              <a:srgbClr val="996600"/>
            </a:solidFill>
            <a:prstDash val="dash"/>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58" name="Line 110">
            <a:extLst>
              <a:ext uri="{FF2B5EF4-FFF2-40B4-BE49-F238E27FC236}">
                <a16:creationId xmlns:a16="http://schemas.microsoft.com/office/drawing/2014/main" id="{DA629F14-B299-37BB-6176-E8926910123D}"/>
              </a:ext>
            </a:extLst>
          </p:cNvPr>
          <p:cNvSpPr>
            <a:spLocks noChangeShapeType="1"/>
          </p:cNvSpPr>
          <p:nvPr/>
        </p:nvSpPr>
        <p:spPr bwMode="auto">
          <a:xfrm flipH="1" flipV="1">
            <a:off x="2302868" y="3682629"/>
            <a:ext cx="1587" cy="1935162"/>
          </a:xfrm>
          <a:prstGeom prst="line">
            <a:avLst/>
          </a:prstGeom>
          <a:noFill/>
          <a:ln w="19050">
            <a:solidFill>
              <a:srgbClr val="9966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59" name="Text Box 11">
            <a:extLst>
              <a:ext uri="{FF2B5EF4-FFF2-40B4-BE49-F238E27FC236}">
                <a16:creationId xmlns:a16="http://schemas.microsoft.com/office/drawing/2014/main" id="{4B68BCC1-5BAC-634C-56FC-FD08C7D50F7A}"/>
              </a:ext>
            </a:extLst>
          </p:cNvPr>
          <p:cNvSpPr txBox="1">
            <a:spLocks noChangeArrowheads="1"/>
          </p:cNvSpPr>
          <p:nvPr/>
        </p:nvSpPr>
        <p:spPr bwMode="auto">
          <a:xfrm>
            <a:off x="978893" y="3588966"/>
            <a:ext cx="717550" cy="13700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lnSpc>
                <a:spcPct val="70000"/>
              </a:lnSpc>
            </a:pPr>
            <a:r>
              <a:rPr lang="zh-CN" altLang="en-US" sz="2400">
                <a:solidFill>
                  <a:srgbClr val="FF0066"/>
                </a:solidFill>
              </a:rPr>
              <a:t>可</a:t>
            </a:r>
          </a:p>
          <a:p>
            <a:pPr algn="ctr" eaLnBrk="1" hangingPunct="1">
              <a:lnSpc>
                <a:spcPct val="70000"/>
              </a:lnSpc>
            </a:pPr>
            <a:r>
              <a:rPr lang="zh-CN" altLang="en-US" sz="2400">
                <a:solidFill>
                  <a:srgbClr val="FF0066"/>
                </a:solidFill>
              </a:rPr>
              <a:t>变</a:t>
            </a:r>
          </a:p>
          <a:p>
            <a:pPr algn="ctr" eaLnBrk="1" hangingPunct="1">
              <a:lnSpc>
                <a:spcPct val="70000"/>
              </a:lnSpc>
            </a:pPr>
            <a:r>
              <a:rPr lang="zh-CN" altLang="en-US" sz="2400">
                <a:solidFill>
                  <a:srgbClr val="FF0066"/>
                </a:solidFill>
              </a:rPr>
              <a:t>电</a:t>
            </a:r>
          </a:p>
          <a:p>
            <a:pPr algn="ctr" eaLnBrk="1" hangingPunct="1">
              <a:lnSpc>
                <a:spcPct val="70000"/>
              </a:lnSpc>
            </a:pPr>
            <a:r>
              <a:rPr lang="zh-CN" altLang="en-US" sz="2400">
                <a:solidFill>
                  <a:srgbClr val="FF0066"/>
                </a:solidFill>
              </a:rPr>
              <a:t>阻</a:t>
            </a:r>
          </a:p>
          <a:p>
            <a:pPr algn="ctr" eaLnBrk="1" hangingPunct="1">
              <a:lnSpc>
                <a:spcPct val="70000"/>
              </a:lnSpc>
            </a:pPr>
            <a:r>
              <a:rPr lang="zh-CN" altLang="en-US" sz="2400">
                <a:solidFill>
                  <a:srgbClr val="FF0066"/>
                </a:solidFill>
              </a:rPr>
              <a:t>区</a:t>
            </a:r>
          </a:p>
        </p:txBody>
      </p:sp>
      <p:sp>
        <p:nvSpPr>
          <p:cNvPr id="260" name="Text Box 10">
            <a:extLst>
              <a:ext uri="{FF2B5EF4-FFF2-40B4-BE49-F238E27FC236}">
                <a16:creationId xmlns:a16="http://schemas.microsoft.com/office/drawing/2014/main" id="{4E8658F9-96D9-D4F6-C1FA-22F26734E363}"/>
              </a:ext>
            </a:extLst>
          </p:cNvPr>
          <p:cNvSpPr txBox="1">
            <a:spLocks noChangeArrowheads="1"/>
          </p:cNvSpPr>
          <p:nvPr/>
        </p:nvSpPr>
        <p:spPr bwMode="auto">
          <a:xfrm>
            <a:off x="1613893" y="4360491"/>
            <a:ext cx="1103312"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r>
              <a:rPr lang="zh-CN" altLang="en-US" sz="2400">
                <a:solidFill>
                  <a:srgbClr val="996600"/>
                </a:solidFill>
              </a:rPr>
              <a:t>恒流区</a:t>
            </a:r>
          </a:p>
        </p:txBody>
      </p:sp>
      <p:sp>
        <p:nvSpPr>
          <p:cNvPr id="261" name="Text Box 13">
            <a:extLst>
              <a:ext uri="{FF2B5EF4-FFF2-40B4-BE49-F238E27FC236}">
                <a16:creationId xmlns:a16="http://schemas.microsoft.com/office/drawing/2014/main" id="{441660E0-9D04-DFD3-D65F-A0F9EF8F0856}"/>
              </a:ext>
            </a:extLst>
          </p:cNvPr>
          <p:cNvSpPr txBox="1">
            <a:spLocks noChangeArrowheads="1"/>
          </p:cNvSpPr>
          <p:nvPr/>
        </p:nvSpPr>
        <p:spPr bwMode="auto">
          <a:xfrm>
            <a:off x="4261843" y="5157416"/>
            <a:ext cx="857250" cy="457200"/>
          </a:xfrm>
          <a:prstGeom prst="rect">
            <a:avLst/>
          </a:prstGeom>
          <a:noFill/>
          <a:ln>
            <a:noFill/>
          </a:ln>
          <a:effectLst/>
          <a:extLst>
            <a:ext uri="{909E8E84-426E-40DD-AFC4-6F175D3DCCD1}">
              <a14:hiddenFill xmlns:a14="http://schemas.microsoft.com/office/drawing/2010/main">
                <a:solidFill>
                  <a:srgbClr val="FFFF00"/>
                </a:solidFill>
              </a14:hiddenFill>
            </a:ext>
            <a:ext uri="{91240B29-F687-4F45-9708-019B960494DF}">
              <a14:hiddenLine xmlns:a14="http://schemas.microsoft.com/office/drawing/2010/main" w="9525">
                <a:solidFill>
                  <a:srgbClr val="9933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r>
              <a:rPr lang="en-US" altLang="zh-CN" sz="2400" i="1">
                <a:solidFill>
                  <a:srgbClr val="FF0066"/>
                </a:solidFill>
                <a:ea typeface="楷体_GB2312" pitchFamily="49" charset="-122"/>
              </a:rPr>
              <a:t>U</a:t>
            </a:r>
            <a:r>
              <a:rPr lang="en-US" altLang="zh-CN" sz="2400" baseline="-25000">
                <a:solidFill>
                  <a:srgbClr val="FF0066"/>
                </a:solidFill>
                <a:ea typeface="楷体_GB2312" pitchFamily="49" charset="-122"/>
              </a:rPr>
              <a:t>TN</a:t>
            </a:r>
          </a:p>
        </p:txBody>
      </p:sp>
      <p:sp>
        <p:nvSpPr>
          <p:cNvPr id="262" name="AutoShape 123">
            <a:extLst>
              <a:ext uri="{FF2B5EF4-FFF2-40B4-BE49-F238E27FC236}">
                <a16:creationId xmlns:a16="http://schemas.microsoft.com/office/drawing/2014/main" id="{277C8452-22F1-FB14-7B55-71EE6DFCD6F1}"/>
              </a:ext>
            </a:extLst>
          </p:cNvPr>
          <p:cNvSpPr>
            <a:spLocks noChangeArrowheads="1"/>
          </p:cNvSpPr>
          <p:nvPr/>
        </p:nvSpPr>
        <p:spPr bwMode="auto">
          <a:xfrm>
            <a:off x="5823944" y="4489444"/>
            <a:ext cx="1182686" cy="623522"/>
          </a:xfrm>
          <a:prstGeom prst="wedgeRoundRectCallout">
            <a:avLst>
              <a:gd name="adj1" fmla="val -43838"/>
              <a:gd name="adj2" fmla="val 77963"/>
              <a:gd name="adj3" fmla="val 16667"/>
            </a:avLst>
          </a:prstGeom>
          <a:solidFill>
            <a:srgbClr val="CCFFFF"/>
          </a:solidFill>
          <a:ln w="9525">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r>
              <a:rPr lang="zh-CN" altLang="en-US" sz="1600" dirty="0">
                <a:solidFill>
                  <a:srgbClr val="0033CC"/>
                </a:solidFill>
              </a:rPr>
              <a:t>开启电压</a:t>
            </a:r>
          </a:p>
          <a:p>
            <a:pPr algn="ctr" eaLnBrk="1" hangingPunct="1"/>
            <a:r>
              <a:rPr lang="en-US" altLang="zh-CN" sz="1600" i="1" dirty="0">
                <a:solidFill>
                  <a:srgbClr val="FF0066"/>
                </a:solidFill>
                <a:ea typeface="楷体_GB2312" pitchFamily="49" charset="-122"/>
              </a:rPr>
              <a:t>U</a:t>
            </a:r>
            <a:r>
              <a:rPr lang="en-US" altLang="zh-CN" sz="1600" baseline="-25000" dirty="0">
                <a:solidFill>
                  <a:srgbClr val="FF0066"/>
                </a:solidFill>
                <a:ea typeface="楷体_GB2312" pitchFamily="49" charset="-122"/>
              </a:rPr>
              <a:t>TN </a:t>
            </a:r>
            <a:r>
              <a:rPr lang="en-US" altLang="zh-CN" sz="1600" dirty="0">
                <a:solidFill>
                  <a:srgbClr val="FF0066"/>
                </a:solidFill>
                <a:ea typeface="楷体_GB2312" pitchFamily="49" charset="-122"/>
              </a:rPr>
              <a:t>=  2 V</a:t>
            </a:r>
          </a:p>
        </p:txBody>
      </p:sp>
      <p:sp>
        <p:nvSpPr>
          <p:cNvPr id="263" name="Text Box 133">
            <a:extLst>
              <a:ext uri="{FF2B5EF4-FFF2-40B4-BE49-F238E27FC236}">
                <a16:creationId xmlns:a16="http://schemas.microsoft.com/office/drawing/2014/main" id="{BF394AE6-3506-9418-3644-43ABA3D855BE}"/>
              </a:ext>
            </a:extLst>
          </p:cNvPr>
          <p:cNvSpPr txBox="1">
            <a:spLocks noChangeArrowheads="1"/>
          </p:cNvSpPr>
          <p:nvPr/>
        </p:nvSpPr>
        <p:spPr bwMode="auto">
          <a:xfrm>
            <a:off x="1523405" y="5959104"/>
            <a:ext cx="14097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zh-CN" altLang="en-US" sz="2400">
                <a:solidFill>
                  <a:srgbClr val="996600"/>
                </a:solidFill>
              </a:rPr>
              <a:t>漏极特性</a:t>
            </a:r>
          </a:p>
        </p:txBody>
      </p:sp>
      <p:sp>
        <p:nvSpPr>
          <p:cNvPr id="264" name="Text Box 135">
            <a:extLst>
              <a:ext uri="{FF2B5EF4-FFF2-40B4-BE49-F238E27FC236}">
                <a16:creationId xmlns:a16="http://schemas.microsoft.com/office/drawing/2014/main" id="{04531575-67A5-BBBD-48DC-8BD2E6BFB380}"/>
              </a:ext>
            </a:extLst>
          </p:cNvPr>
          <p:cNvSpPr txBox="1">
            <a:spLocks noChangeArrowheads="1"/>
          </p:cNvSpPr>
          <p:nvPr/>
        </p:nvSpPr>
        <p:spPr bwMode="auto">
          <a:xfrm>
            <a:off x="4690468" y="5968629"/>
            <a:ext cx="14097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zh-CN" altLang="en-US" sz="2400">
                <a:solidFill>
                  <a:srgbClr val="996600"/>
                </a:solidFill>
              </a:rPr>
              <a:t>转移特性</a:t>
            </a:r>
          </a:p>
        </p:txBody>
      </p:sp>
      <p:sp>
        <p:nvSpPr>
          <p:cNvPr id="265" name="Text Box 136">
            <a:extLst>
              <a:ext uri="{FF2B5EF4-FFF2-40B4-BE49-F238E27FC236}">
                <a16:creationId xmlns:a16="http://schemas.microsoft.com/office/drawing/2014/main" id="{3FC6114F-0671-91E2-67F4-2D0768B9614C}"/>
              </a:ext>
            </a:extLst>
          </p:cNvPr>
          <p:cNvSpPr txBox="1">
            <a:spLocks noChangeArrowheads="1"/>
          </p:cNvSpPr>
          <p:nvPr/>
        </p:nvSpPr>
        <p:spPr bwMode="auto">
          <a:xfrm>
            <a:off x="5242918" y="3496891"/>
            <a:ext cx="1406525"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kumimoji="0" lang="en-US" altLang="zh-CN" sz="2000" i="1"/>
              <a:t>u</a:t>
            </a:r>
            <a:r>
              <a:rPr kumimoji="0" lang="en-US" altLang="zh-CN" sz="2000" baseline="-25000"/>
              <a:t>DS </a:t>
            </a:r>
            <a:r>
              <a:rPr kumimoji="0" lang="en-US" altLang="zh-CN" sz="2000"/>
              <a:t>=  6V</a:t>
            </a:r>
          </a:p>
        </p:txBody>
      </p:sp>
      <p:sp>
        <p:nvSpPr>
          <p:cNvPr id="266" name="Oval 138">
            <a:extLst>
              <a:ext uri="{FF2B5EF4-FFF2-40B4-BE49-F238E27FC236}">
                <a16:creationId xmlns:a16="http://schemas.microsoft.com/office/drawing/2014/main" id="{679E5871-B8DC-1EFD-D027-9720C939AAA4}"/>
              </a:ext>
            </a:extLst>
          </p:cNvPr>
          <p:cNvSpPr>
            <a:spLocks noChangeArrowheads="1"/>
          </p:cNvSpPr>
          <p:nvPr/>
        </p:nvSpPr>
        <p:spPr bwMode="auto">
          <a:xfrm>
            <a:off x="2253655" y="3982666"/>
            <a:ext cx="100013" cy="100013"/>
          </a:xfrm>
          <a:prstGeom prst="ellipse">
            <a:avLst/>
          </a:prstGeom>
          <a:solidFill>
            <a:srgbClr val="996600"/>
          </a:solidFill>
          <a:ln w="9525">
            <a:solidFill>
              <a:srgbClr val="9966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67" name="Oval 139">
            <a:extLst>
              <a:ext uri="{FF2B5EF4-FFF2-40B4-BE49-F238E27FC236}">
                <a16:creationId xmlns:a16="http://schemas.microsoft.com/office/drawing/2014/main" id="{537CA138-C3BA-1B86-840B-574CF02986BC}"/>
              </a:ext>
            </a:extLst>
          </p:cNvPr>
          <p:cNvSpPr>
            <a:spLocks noChangeArrowheads="1"/>
          </p:cNvSpPr>
          <p:nvPr/>
        </p:nvSpPr>
        <p:spPr bwMode="auto">
          <a:xfrm>
            <a:off x="2256830" y="4798641"/>
            <a:ext cx="100013" cy="100013"/>
          </a:xfrm>
          <a:prstGeom prst="ellipse">
            <a:avLst/>
          </a:prstGeom>
          <a:solidFill>
            <a:srgbClr val="996600"/>
          </a:solidFill>
          <a:ln w="9525">
            <a:solidFill>
              <a:srgbClr val="9966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68" name="Oval 140">
            <a:extLst>
              <a:ext uri="{FF2B5EF4-FFF2-40B4-BE49-F238E27FC236}">
                <a16:creationId xmlns:a16="http://schemas.microsoft.com/office/drawing/2014/main" id="{05B7DEBD-37A6-48A8-4FFF-7D6FF2759795}"/>
              </a:ext>
            </a:extLst>
          </p:cNvPr>
          <p:cNvSpPr>
            <a:spLocks noChangeArrowheads="1"/>
          </p:cNvSpPr>
          <p:nvPr/>
        </p:nvSpPr>
        <p:spPr bwMode="auto">
          <a:xfrm>
            <a:off x="2260005" y="5193929"/>
            <a:ext cx="100013" cy="100012"/>
          </a:xfrm>
          <a:prstGeom prst="ellipse">
            <a:avLst/>
          </a:prstGeom>
          <a:solidFill>
            <a:srgbClr val="996600"/>
          </a:solidFill>
          <a:ln w="9525">
            <a:solidFill>
              <a:srgbClr val="9966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69" name="Oval 141">
            <a:extLst>
              <a:ext uri="{FF2B5EF4-FFF2-40B4-BE49-F238E27FC236}">
                <a16:creationId xmlns:a16="http://schemas.microsoft.com/office/drawing/2014/main" id="{352777B9-ED91-AE68-2BAB-621CC1AEF3FA}"/>
              </a:ext>
            </a:extLst>
          </p:cNvPr>
          <p:cNvSpPr>
            <a:spLocks noChangeArrowheads="1"/>
          </p:cNvSpPr>
          <p:nvPr/>
        </p:nvSpPr>
        <p:spPr bwMode="auto">
          <a:xfrm>
            <a:off x="2253655" y="5490791"/>
            <a:ext cx="100013" cy="100013"/>
          </a:xfrm>
          <a:prstGeom prst="ellipse">
            <a:avLst/>
          </a:prstGeom>
          <a:solidFill>
            <a:srgbClr val="996600"/>
          </a:solidFill>
          <a:ln w="9525">
            <a:solidFill>
              <a:srgbClr val="9966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70" name="Line 143">
            <a:extLst>
              <a:ext uri="{FF2B5EF4-FFF2-40B4-BE49-F238E27FC236}">
                <a16:creationId xmlns:a16="http://schemas.microsoft.com/office/drawing/2014/main" id="{8FE5206A-6ABF-9F38-A36E-C68B53DE49E6}"/>
              </a:ext>
            </a:extLst>
          </p:cNvPr>
          <p:cNvSpPr>
            <a:spLocks noChangeShapeType="1"/>
          </p:cNvSpPr>
          <p:nvPr/>
        </p:nvSpPr>
        <p:spPr bwMode="auto">
          <a:xfrm flipV="1">
            <a:off x="5065118" y="5551116"/>
            <a:ext cx="9525" cy="114300"/>
          </a:xfrm>
          <a:prstGeom prst="line">
            <a:avLst/>
          </a:prstGeom>
          <a:noFill/>
          <a:ln w="19050">
            <a:solidFill>
              <a:srgbClr val="996600"/>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71" name="Line 144">
            <a:extLst>
              <a:ext uri="{FF2B5EF4-FFF2-40B4-BE49-F238E27FC236}">
                <a16:creationId xmlns:a16="http://schemas.microsoft.com/office/drawing/2014/main" id="{87EB9789-AECB-6D9D-A7E4-17CA431E0CE3}"/>
              </a:ext>
            </a:extLst>
          </p:cNvPr>
          <p:cNvSpPr>
            <a:spLocks noChangeShapeType="1"/>
          </p:cNvSpPr>
          <p:nvPr/>
        </p:nvSpPr>
        <p:spPr bwMode="auto">
          <a:xfrm>
            <a:off x="2304455" y="5541591"/>
            <a:ext cx="2770188" cy="9525"/>
          </a:xfrm>
          <a:prstGeom prst="line">
            <a:avLst/>
          </a:prstGeom>
          <a:noFill/>
          <a:ln w="19050">
            <a:solidFill>
              <a:srgbClr val="996600"/>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72" name="AutoShape 150">
            <a:extLst>
              <a:ext uri="{FF2B5EF4-FFF2-40B4-BE49-F238E27FC236}">
                <a16:creationId xmlns:a16="http://schemas.microsoft.com/office/drawing/2014/main" id="{0B27A9A0-123E-9886-D042-FBFA8406B1B8}"/>
              </a:ext>
            </a:extLst>
          </p:cNvPr>
          <p:cNvSpPr>
            <a:spLocks noChangeArrowheads="1"/>
          </p:cNvSpPr>
          <p:nvPr/>
        </p:nvSpPr>
        <p:spPr bwMode="auto">
          <a:xfrm>
            <a:off x="105768" y="6011491"/>
            <a:ext cx="1228725" cy="457200"/>
          </a:xfrm>
          <a:prstGeom prst="wedgeRoundRectCallout">
            <a:avLst>
              <a:gd name="adj1" fmla="val 39921"/>
              <a:gd name="adj2" fmla="val -139236"/>
              <a:gd name="adj3" fmla="val 16667"/>
            </a:avLst>
          </a:prstGeom>
          <a:solidFill>
            <a:srgbClr val="CCFFFF"/>
          </a:solidFill>
          <a:ln w="9525">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r>
              <a:rPr lang="zh-CN" altLang="en-US" sz="2400">
                <a:solidFill>
                  <a:schemeClr val="accent2"/>
                </a:solidFill>
              </a:rPr>
              <a:t>截止区</a:t>
            </a:r>
          </a:p>
        </p:txBody>
      </p:sp>
      <p:sp>
        <p:nvSpPr>
          <p:cNvPr id="273" name="AutoShape 151">
            <a:extLst>
              <a:ext uri="{FF2B5EF4-FFF2-40B4-BE49-F238E27FC236}">
                <a16:creationId xmlns:a16="http://schemas.microsoft.com/office/drawing/2014/main" id="{63C30AC6-EA17-7E7C-8D57-8DA82B207798}"/>
              </a:ext>
            </a:extLst>
          </p:cNvPr>
          <p:cNvSpPr>
            <a:spLocks noChangeArrowheads="1"/>
          </p:cNvSpPr>
          <p:nvPr/>
        </p:nvSpPr>
        <p:spPr bwMode="auto">
          <a:xfrm>
            <a:off x="1024930" y="5560641"/>
            <a:ext cx="2195513" cy="111125"/>
          </a:xfrm>
          <a:prstGeom prst="roundRect">
            <a:avLst>
              <a:gd name="adj" fmla="val 16667"/>
            </a:avLst>
          </a:prstGeom>
          <a:solidFill>
            <a:srgbClr val="CCFFFF"/>
          </a:solidFill>
          <a:ln w="9525">
            <a:solidFill>
              <a:srgbClr val="9966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mc:AlternateContent xmlns:mc="http://schemas.openxmlformats.org/markup-compatibility/2006" xmlns:a14="http://schemas.microsoft.com/office/drawing/2010/main">
        <mc:Choice Requires="a14">
          <p:sp>
            <p:nvSpPr>
              <p:cNvPr id="276" name="文本框 275">
                <a:extLst>
                  <a:ext uri="{FF2B5EF4-FFF2-40B4-BE49-F238E27FC236}">
                    <a16:creationId xmlns:a16="http://schemas.microsoft.com/office/drawing/2014/main" id="{FBD6D2B3-5866-AE81-0F2B-8D9715EFE952}"/>
                  </a:ext>
                </a:extLst>
              </p:cNvPr>
              <p:cNvSpPr txBox="1"/>
              <p:nvPr/>
            </p:nvSpPr>
            <p:spPr>
              <a:xfrm>
                <a:off x="6957418" y="3732660"/>
                <a:ext cx="5234582" cy="2298001"/>
              </a:xfrm>
              <a:prstGeom prst="rect">
                <a:avLst/>
              </a:prstGeom>
              <a:noFill/>
            </p:spPr>
            <p:txBody>
              <a:bodyPr wrap="square" rtlCol="0">
                <a:spAutoFit/>
              </a:bodyPr>
              <a:lstStyle/>
              <a:p>
                <a:pPr marL="285750" indent="-285750">
                  <a:lnSpc>
                    <a:spcPct val="114000"/>
                  </a:lnSpc>
                  <a:spcBef>
                    <a:spcPts val="600"/>
                  </a:spcBef>
                  <a:buFont typeface="Arial" panose="020B0604020202020204" pitchFamily="34" charset="0"/>
                  <a:buChar char="•"/>
                </a:pPr>
                <a:r>
                  <a:rPr kumimoji="1" lang="zh-CN" altLang="en-US" sz="2400" dirty="0">
                    <a:latin typeface="KaiTi" panose="02010609060101010101" pitchFamily="49" charset="-122"/>
                    <a:ea typeface="KaiTi" panose="02010609060101010101" pitchFamily="49" charset="-122"/>
                  </a:rPr>
                  <a:t>当</a:t>
                </a:r>
                <a14:m>
                  <m:oMath xmlns:m="http://schemas.openxmlformats.org/officeDocument/2006/math">
                    <m:sSub>
                      <m:sSubPr>
                        <m:ctrlPr>
                          <a:rPr kumimoji="1" lang="en-US" altLang="zh-CN" sz="2400" i="1" dirty="0">
                            <a:latin typeface="Cambria Math" panose="02040503050406030204" pitchFamily="18" charset="0"/>
                            <a:ea typeface="KaiTi" panose="02010609060101010101" pitchFamily="49" charset="-122"/>
                          </a:rPr>
                        </m:ctrlPr>
                      </m:sSubPr>
                      <m:e>
                        <m:r>
                          <a:rPr kumimoji="1" lang="en-US" altLang="zh-CN" sz="2400" i="1" dirty="0">
                            <a:latin typeface="Cambria Math" panose="02040503050406030204" pitchFamily="18" charset="0"/>
                            <a:ea typeface="KaiTi" panose="02010609060101010101" pitchFamily="49" charset="-122"/>
                          </a:rPr>
                          <m:t>𝑢</m:t>
                        </m:r>
                      </m:e>
                      <m:sub>
                        <m:r>
                          <a:rPr kumimoji="1" lang="en-US" altLang="zh-CN" sz="2400" i="1" dirty="0">
                            <a:latin typeface="Cambria Math" panose="02040503050406030204" pitchFamily="18" charset="0"/>
                            <a:ea typeface="KaiTi" panose="02010609060101010101" pitchFamily="49" charset="-122"/>
                          </a:rPr>
                          <m:t>𝐺𝑆</m:t>
                        </m:r>
                      </m:sub>
                    </m:sSub>
                    <m:r>
                      <a:rPr kumimoji="1" lang="en-US" altLang="zh-CN" sz="2400" b="0" i="1" dirty="0" smtClean="0">
                        <a:latin typeface="Cambria Math" panose="02040503050406030204" pitchFamily="18" charset="0"/>
                        <a:ea typeface="KaiTi" panose="02010609060101010101" pitchFamily="49" charset="-122"/>
                      </a:rPr>
                      <m:t>&lt;</m:t>
                    </m:r>
                    <m:sSub>
                      <m:sSubPr>
                        <m:ctrlPr>
                          <a:rPr kumimoji="1" lang="en-US" altLang="zh-CN" sz="2400" i="1" dirty="0">
                            <a:latin typeface="Cambria Math" panose="02040503050406030204" pitchFamily="18" charset="0"/>
                            <a:ea typeface="KaiTi" panose="02010609060101010101" pitchFamily="49" charset="-122"/>
                          </a:rPr>
                        </m:ctrlPr>
                      </m:sSubPr>
                      <m:e>
                        <m:r>
                          <a:rPr kumimoji="1" lang="en-US" altLang="zh-CN" sz="2400" i="1" dirty="0">
                            <a:latin typeface="Cambria Math" panose="02040503050406030204" pitchFamily="18" charset="0"/>
                            <a:ea typeface="KaiTi" panose="02010609060101010101" pitchFamily="49" charset="-122"/>
                          </a:rPr>
                          <m:t>𝑈</m:t>
                        </m:r>
                      </m:e>
                      <m:sub>
                        <m:r>
                          <a:rPr kumimoji="1" lang="en-US" altLang="zh-CN" sz="2400" i="1" dirty="0">
                            <a:latin typeface="Cambria Math" panose="02040503050406030204" pitchFamily="18" charset="0"/>
                            <a:ea typeface="KaiTi" panose="02010609060101010101" pitchFamily="49" charset="-122"/>
                          </a:rPr>
                          <m:t>𝑇𝑁</m:t>
                        </m:r>
                      </m:sub>
                    </m:sSub>
                  </m:oMath>
                </a14:m>
                <a:r>
                  <a:rPr kumimoji="1" lang="zh-CN" altLang="en-US" sz="2400" dirty="0">
                    <a:latin typeface="KaiTi" panose="02010609060101010101" pitchFamily="49" charset="-122"/>
                    <a:ea typeface="KaiTi" panose="02010609060101010101" pitchFamily="49" charset="-122"/>
                  </a:rPr>
                  <a:t>时，</a:t>
                </a:r>
                <a:r>
                  <a:rPr kumimoji="1" lang="en-US" altLang="zh-CN" sz="2400" dirty="0">
                    <a:latin typeface="KaiTi" panose="02010609060101010101" pitchFamily="49" charset="-122"/>
                    <a:ea typeface="KaiTi" panose="02010609060101010101" pitchFamily="49" charset="-122"/>
                  </a:rPr>
                  <a:t>MOS</a:t>
                </a:r>
                <a:r>
                  <a:rPr kumimoji="1" lang="zh-CN" altLang="en-US" sz="2400" dirty="0">
                    <a:latin typeface="KaiTi" panose="02010609060101010101" pitchFamily="49" charset="-122"/>
                    <a:ea typeface="KaiTi" panose="02010609060101010101" pitchFamily="49" charset="-122"/>
                  </a:rPr>
                  <a:t>管是截止的</a:t>
                </a:r>
                <a:endParaRPr kumimoji="1" lang="en-US" altLang="zh-CN" sz="2400" dirty="0">
                  <a:latin typeface="KaiTi" panose="02010609060101010101" pitchFamily="49" charset="-122"/>
                  <a:ea typeface="KaiTi" panose="02010609060101010101" pitchFamily="49" charset="-122"/>
                </a:endParaRPr>
              </a:p>
              <a:p>
                <a:pPr marL="285750" indent="-285750">
                  <a:lnSpc>
                    <a:spcPct val="114000"/>
                  </a:lnSpc>
                  <a:spcBef>
                    <a:spcPts val="600"/>
                  </a:spcBef>
                  <a:buFont typeface="Arial" panose="020B0604020202020204" pitchFamily="34" charset="0"/>
                  <a:buChar char="•"/>
                </a:pPr>
                <a:r>
                  <a:rPr kumimoji="1" lang="zh-CN" altLang="en-US" sz="2400" dirty="0">
                    <a:latin typeface="KaiTi" panose="02010609060101010101" pitchFamily="49" charset="-122"/>
                    <a:ea typeface="KaiTi" panose="02010609060101010101" pitchFamily="49" charset="-122"/>
                  </a:rPr>
                  <a:t>当</a:t>
                </a:r>
                <a14:m>
                  <m:oMath xmlns:m="http://schemas.openxmlformats.org/officeDocument/2006/math">
                    <m:sSub>
                      <m:sSubPr>
                        <m:ctrlPr>
                          <a:rPr kumimoji="1" lang="en-US" altLang="zh-CN" sz="2400" i="1" dirty="0">
                            <a:latin typeface="Cambria Math" panose="02040503050406030204" pitchFamily="18" charset="0"/>
                            <a:ea typeface="KaiTi" panose="02010609060101010101" pitchFamily="49" charset="-122"/>
                          </a:rPr>
                        </m:ctrlPr>
                      </m:sSubPr>
                      <m:e>
                        <m:r>
                          <a:rPr kumimoji="1" lang="en-US" altLang="zh-CN" sz="2400" i="1" dirty="0">
                            <a:latin typeface="Cambria Math" panose="02040503050406030204" pitchFamily="18" charset="0"/>
                            <a:ea typeface="KaiTi" panose="02010609060101010101" pitchFamily="49" charset="-122"/>
                          </a:rPr>
                          <m:t>𝑢</m:t>
                        </m:r>
                      </m:e>
                      <m:sub>
                        <m:r>
                          <a:rPr kumimoji="1" lang="en-US" altLang="zh-CN" sz="2400" i="1" dirty="0">
                            <a:latin typeface="Cambria Math" panose="02040503050406030204" pitchFamily="18" charset="0"/>
                            <a:ea typeface="KaiTi" panose="02010609060101010101" pitchFamily="49" charset="-122"/>
                          </a:rPr>
                          <m:t>𝐺𝑆</m:t>
                        </m:r>
                      </m:sub>
                    </m:sSub>
                    <m:r>
                      <a:rPr kumimoji="1" lang="en-US" altLang="zh-CN" sz="2400" b="0" i="1" dirty="0" smtClean="0">
                        <a:latin typeface="Cambria Math" panose="02040503050406030204" pitchFamily="18" charset="0"/>
                        <a:ea typeface="KaiTi" panose="02010609060101010101" pitchFamily="49" charset="-122"/>
                      </a:rPr>
                      <m:t>&gt;</m:t>
                    </m:r>
                    <m:sSub>
                      <m:sSubPr>
                        <m:ctrlPr>
                          <a:rPr kumimoji="1" lang="en-US" altLang="zh-CN" sz="2400" i="1" dirty="0">
                            <a:latin typeface="Cambria Math" panose="02040503050406030204" pitchFamily="18" charset="0"/>
                            <a:ea typeface="KaiTi" panose="02010609060101010101" pitchFamily="49" charset="-122"/>
                          </a:rPr>
                        </m:ctrlPr>
                      </m:sSubPr>
                      <m:e>
                        <m:r>
                          <a:rPr kumimoji="1" lang="en-US" altLang="zh-CN" sz="2400" i="1" dirty="0">
                            <a:latin typeface="Cambria Math" panose="02040503050406030204" pitchFamily="18" charset="0"/>
                            <a:ea typeface="KaiTi" panose="02010609060101010101" pitchFamily="49" charset="-122"/>
                          </a:rPr>
                          <m:t>𝑈</m:t>
                        </m:r>
                      </m:e>
                      <m:sub>
                        <m:r>
                          <a:rPr kumimoji="1" lang="en-US" altLang="zh-CN" sz="2400" i="1" dirty="0">
                            <a:latin typeface="Cambria Math" panose="02040503050406030204" pitchFamily="18" charset="0"/>
                            <a:ea typeface="KaiTi" panose="02010609060101010101" pitchFamily="49" charset="-122"/>
                          </a:rPr>
                          <m:t>𝑇𝑁</m:t>
                        </m:r>
                      </m:sub>
                    </m:sSub>
                  </m:oMath>
                </a14:m>
                <a:r>
                  <a:rPr kumimoji="1" lang="zh-CN" altLang="en-US" sz="2400" dirty="0">
                    <a:latin typeface="KaiTi" panose="02010609060101010101" pitchFamily="49" charset="-122"/>
                    <a:ea typeface="KaiTi" panose="02010609060101010101" pitchFamily="49" charset="-122"/>
                  </a:rPr>
                  <a:t>后，只要在恒流区，转移特性曲线基本上是重合在一起的</a:t>
                </a:r>
                <a:endParaRPr kumimoji="1" lang="en-US" altLang="zh-CN" sz="2400" dirty="0">
                  <a:latin typeface="KaiTi" panose="02010609060101010101" pitchFamily="49" charset="-122"/>
                  <a:ea typeface="KaiTi" panose="02010609060101010101" pitchFamily="49" charset="-122"/>
                </a:endParaRPr>
              </a:p>
              <a:p>
                <a:pPr marL="285750" indent="-285750">
                  <a:lnSpc>
                    <a:spcPct val="114000"/>
                  </a:lnSpc>
                  <a:spcBef>
                    <a:spcPts val="600"/>
                  </a:spcBef>
                  <a:buFont typeface="Arial" panose="020B0604020202020204" pitchFamily="34" charset="0"/>
                  <a:buChar char="•"/>
                </a:pPr>
                <a:r>
                  <a:rPr kumimoji="1" lang="zh-CN" altLang="en-US" sz="2400" dirty="0">
                    <a:solidFill>
                      <a:srgbClr val="FE0567"/>
                    </a:solidFill>
                    <a:latin typeface="KaiTi" panose="02010609060101010101" pitchFamily="49" charset="-122"/>
                    <a:ea typeface="KaiTi" panose="02010609060101010101" pitchFamily="49" charset="-122"/>
                  </a:rPr>
                  <a:t>曲线越陡，表示</a:t>
                </a:r>
                <a14:m>
                  <m:oMath xmlns:m="http://schemas.openxmlformats.org/officeDocument/2006/math">
                    <m:sSub>
                      <m:sSubPr>
                        <m:ctrlPr>
                          <a:rPr kumimoji="1" lang="en-US" altLang="zh-CN" sz="2400" i="1" dirty="0" smtClean="0">
                            <a:solidFill>
                              <a:srgbClr val="FE0567"/>
                            </a:solidFill>
                            <a:latin typeface="Cambria Math" panose="02040503050406030204" pitchFamily="18" charset="0"/>
                            <a:ea typeface="KaiTi" panose="02010609060101010101" pitchFamily="49" charset="-122"/>
                          </a:rPr>
                        </m:ctrlPr>
                      </m:sSubPr>
                      <m:e>
                        <m:r>
                          <a:rPr kumimoji="1" lang="en-US" altLang="zh-CN" sz="2400" i="1" dirty="0" smtClean="0">
                            <a:solidFill>
                              <a:srgbClr val="FE0567"/>
                            </a:solidFill>
                            <a:latin typeface="Cambria Math" panose="02040503050406030204" pitchFamily="18" charset="0"/>
                            <a:ea typeface="KaiTi" panose="02010609060101010101" pitchFamily="49" charset="-122"/>
                          </a:rPr>
                          <m:t>𝑢</m:t>
                        </m:r>
                      </m:e>
                      <m:sub>
                        <m:r>
                          <a:rPr kumimoji="1" lang="en-US" altLang="zh-CN" sz="2400" i="1" dirty="0" smtClean="0">
                            <a:solidFill>
                              <a:srgbClr val="FE0567"/>
                            </a:solidFill>
                            <a:latin typeface="Cambria Math" panose="02040503050406030204" pitchFamily="18" charset="0"/>
                            <a:ea typeface="KaiTi" panose="02010609060101010101" pitchFamily="49" charset="-122"/>
                          </a:rPr>
                          <m:t>𝐺𝑆</m:t>
                        </m:r>
                      </m:sub>
                    </m:sSub>
                  </m:oMath>
                </a14:m>
                <a:r>
                  <a:rPr kumimoji="1" lang="zh-CN" altLang="en-US" sz="2400" dirty="0">
                    <a:solidFill>
                      <a:srgbClr val="FE0567"/>
                    </a:solidFill>
                    <a:latin typeface="KaiTi" panose="02010609060101010101" pitchFamily="49" charset="-122"/>
                    <a:ea typeface="KaiTi" panose="02010609060101010101" pitchFamily="49" charset="-122"/>
                  </a:rPr>
                  <a:t>对</a:t>
                </a:r>
                <a14:m>
                  <m:oMath xmlns:m="http://schemas.openxmlformats.org/officeDocument/2006/math">
                    <m:sSub>
                      <m:sSubPr>
                        <m:ctrlPr>
                          <a:rPr kumimoji="1" lang="en-US" altLang="zh-CN" sz="2400" i="1" dirty="0" smtClean="0">
                            <a:solidFill>
                              <a:srgbClr val="FE0567"/>
                            </a:solidFill>
                            <a:latin typeface="Cambria Math" panose="02040503050406030204" pitchFamily="18" charset="0"/>
                            <a:ea typeface="KaiTi" panose="02010609060101010101" pitchFamily="49" charset="-122"/>
                          </a:rPr>
                        </m:ctrlPr>
                      </m:sSubPr>
                      <m:e>
                        <m:r>
                          <a:rPr kumimoji="1" lang="en-US" altLang="zh-CN" sz="2400" i="1" dirty="0" smtClean="0">
                            <a:solidFill>
                              <a:srgbClr val="FE0567"/>
                            </a:solidFill>
                            <a:latin typeface="Cambria Math" panose="02040503050406030204" pitchFamily="18" charset="0"/>
                            <a:ea typeface="KaiTi" panose="02010609060101010101" pitchFamily="49" charset="-122"/>
                          </a:rPr>
                          <m:t>𝑖</m:t>
                        </m:r>
                      </m:e>
                      <m:sub>
                        <m:r>
                          <a:rPr kumimoji="1" lang="en-US" altLang="zh-CN" sz="2400" i="1" dirty="0" smtClean="0">
                            <a:solidFill>
                              <a:srgbClr val="FE0567"/>
                            </a:solidFill>
                            <a:latin typeface="Cambria Math" panose="02040503050406030204" pitchFamily="18" charset="0"/>
                            <a:ea typeface="KaiTi" panose="02010609060101010101" pitchFamily="49" charset="-122"/>
                          </a:rPr>
                          <m:t>𝐷</m:t>
                        </m:r>
                      </m:sub>
                    </m:sSub>
                  </m:oMath>
                </a14:m>
                <a:r>
                  <a:rPr kumimoji="1" lang="zh-CN" altLang="en-US" sz="2400" dirty="0">
                    <a:solidFill>
                      <a:srgbClr val="FE0567"/>
                    </a:solidFill>
                    <a:latin typeface="KaiTi" panose="02010609060101010101" pitchFamily="49" charset="-122"/>
                    <a:ea typeface="KaiTi" panose="02010609060101010101" pitchFamily="49" charset="-122"/>
                  </a:rPr>
                  <a:t>的控制作用越强，即放大作用越强</a:t>
                </a:r>
                <a:endParaRPr kumimoji="1" lang="en-US" altLang="zh-CN" sz="2400" dirty="0">
                  <a:solidFill>
                    <a:srgbClr val="FE0567"/>
                  </a:solidFill>
                  <a:latin typeface="KaiTi" panose="02010609060101010101" pitchFamily="49" charset="-122"/>
                  <a:ea typeface="KaiTi" panose="02010609060101010101" pitchFamily="49" charset="-122"/>
                </a:endParaRPr>
              </a:p>
            </p:txBody>
          </p:sp>
        </mc:Choice>
        <mc:Fallback xmlns="">
          <p:sp>
            <p:nvSpPr>
              <p:cNvPr id="276" name="文本框 275">
                <a:extLst>
                  <a:ext uri="{FF2B5EF4-FFF2-40B4-BE49-F238E27FC236}">
                    <a16:creationId xmlns:a16="http://schemas.microsoft.com/office/drawing/2014/main" id="{FBD6D2B3-5866-AE81-0F2B-8D9715EFE952}"/>
                  </a:ext>
                </a:extLst>
              </p:cNvPr>
              <p:cNvSpPr txBox="1">
                <a:spLocks noRot="1" noChangeAspect="1" noMove="1" noResize="1" noEditPoints="1" noAdjustHandles="1" noChangeArrowheads="1" noChangeShapeType="1" noTextEdit="1"/>
              </p:cNvSpPr>
              <p:nvPr/>
            </p:nvSpPr>
            <p:spPr>
              <a:xfrm>
                <a:off x="6957418" y="3732660"/>
                <a:ext cx="5234582" cy="2298001"/>
              </a:xfrm>
              <a:prstGeom prst="rect">
                <a:avLst/>
              </a:prstGeom>
              <a:blipFill>
                <a:blip r:embed="rId3"/>
                <a:stretch>
                  <a:fillRect l="-1449" t="-2198" r="-1208" b="-5495"/>
                </a:stretch>
              </a:blipFill>
            </p:spPr>
            <p:txBody>
              <a:bodyPr/>
              <a:lstStyle/>
              <a:p>
                <a:r>
                  <a:rPr lang="zh-CN" altLang="en-US">
                    <a:noFill/>
                  </a:rPr>
                  <a:t> </a:t>
                </a:r>
              </a:p>
            </p:txBody>
          </p:sp>
        </mc:Fallback>
      </mc:AlternateContent>
      <mc:AlternateContent xmlns:mc="http://schemas.openxmlformats.org/markup-compatibility/2006" xmlns:a14="http://schemas.microsoft.com/office/drawing/2010/main">
        <mc:Choice Requires="a14">
          <p:sp>
            <p:nvSpPr>
              <p:cNvPr id="8" name="文本框 7">
                <a:extLst>
                  <a:ext uri="{FF2B5EF4-FFF2-40B4-BE49-F238E27FC236}">
                    <a16:creationId xmlns:a16="http://schemas.microsoft.com/office/drawing/2014/main" id="{605FBEE5-35BB-0286-3271-F39DC183E0A1}"/>
                  </a:ext>
                </a:extLst>
              </p:cNvPr>
              <p:cNvSpPr txBox="1"/>
              <p:nvPr/>
            </p:nvSpPr>
            <p:spPr>
              <a:xfrm>
                <a:off x="6216369" y="1736325"/>
                <a:ext cx="2464264" cy="892552"/>
              </a:xfrm>
              <a:prstGeom prst="rect">
                <a:avLst/>
              </a:prstGeom>
              <a:noFill/>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sSub>
                        <m:sSubPr>
                          <m:ctrlPr>
                            <a:rPr kumimoji="1" lang="en-US" altLang="zh-CN" sz="2800" b="0" i="1" smtClean="0">
                              <a:solidFill>
                                <a:schemeClr val="tx1"/>
                              </a:solidFill>
                              <a:latin typeface="Cambria Math" panose="02040503050406030204" pitchFamily="18" charset="0"/>
                            </a:rPr>
                          </m:ctrlPr>
                        </m:sSubPr>
                        <m:e>
                          <m:r>
                            <a:rPr kumimoji="1" lang="en-US" altLang="zh-CN" sz="2800" b="0" i="1" smtClean="0">
                              <a:solidFill>
                                <a:schemeClr val="tx1"/>
                              </a:solidFill>
                              <a:latin typeface="Cambria Math" panose="02040503050406030204" pitchFamily="18" charset="0"/>
                            </a:rPr>
                            <m:t>𝑔</m:t>
                          </m:r>
                        </m:e>
                        <m:sub>
                          <m:r>
                            <a:rPr kumimoji="1" lang="en-US" altLang="zh-CN" sz="2800" b="0" i="1" smtClean="0">
                              <a:solidFill>
                                <a:schemeClr val="tx1"/>
                              </a:solidFill>
                              <a:latin typeface="Cambria Math" panose="02040503050406030204" pitchFamily="18" charset="0"/>
                            </a:rPr>
                            <m:t>𝑚</m:t>
                          </m:r>
                        </m:sub>
                      </m:sSub>
                      <m:r>
                        <a:rPr kumimoji="1" lang="en-US" altLang="zh-CN" sz="2800" b="0" i="1" smtClean="0">
                          <a:solidFill>
                            <a:schemeClr val="tx1"/>
                          </a:solidFill>
                          <a:latin typeface="Cambria Math" panose="02040503050406030204" pitchFamily="18" charset="0"/>
                        </a:rPr>
                        <m:t>=</m:t>
                      </m:r>
                      <m:f>
                        <m:fPr>
                          <m:ctrlPr>
                            <a:rPr kumimoji="1" lang="en-US" altLang="zh-CN" sz="2800" b="0" i="1" smtClean="0">
                              <a:solidFill>
                                <a:schemeClr val="tx1"/>
                              </a:solidFill>
                              <a:latin typeface="Cambria Math" panose="02040503050406030204" pitchFamily="18" charset="0"/>
                            </a:rPr>
                          </m:ctrlPr>
                        </m:fPr>
                        <m:num>
                          <m:r>
                            <a:rPr kumimoji="1" lang="en-US" altLang="zh-CN" sz="2800" b="0" i="1" smtClean="0">
                              <a:solidFill>
                                <a:schemeClr val="tx1"/>
                              </a:solidFill>
                              <a:latin typeface="Cambria Math" panose="02040503050406030204" pitchFamily="18" charset="0"/>
                            </a:rPr>
                            <m:t>𝜕</m:t>
                          </m:r>
                          <m:sSub>
                            <m:sSubPr>
                              <m:ctrlPr>
                                <a:rPr kumimoji="1" lang="en-US" altLang="zh-CN" sz="2800" b="0" i="1" smtClean="0">
                                  <a:solidFill>
                                    <a:schemeClr val="tx1"/>
                                  </a:solidFill>
                                  <a:latin typeface="Cambria Math" panose="02040503050406030204" pitchFamily="18" charset="0"/>
                                </a:rPr>
                              </m:ctrlPr>
                            </m:sSubPr>
                            <m:e>
                              <m:r>
                                <a:rPr kumimoji="1" lang="en-US" altLang="zh-CN" sz="2800" b="0" i="1" smtClean="0">
                                  <a:solidFill>
                                    <a:schemeClr val="tx1"/>
                                  </a:solidFill>
                                  <a:latin typeface="Cambria Math" panose="02040503050406030204" pitchFamily="18" charset="0"/>
                                </a:rPr>
                                <m:t>𝑖</m:t>
                              </m:r>
                            </m:e>
                            <m:sub>
                              <m:r>
                                <a:rPr kumimoji="1" lang="en-US" altLang="zh-CN" sz="2800" b="0" i="1" smtClean="0">
                                  <a:solidFill>
                                    <a:schemeClr val="tx1"/>
                                  </a:solidFill>
                                  <a:latin typeface="Cambria Math" panose="02040503050406030204" pitchFamily="18" charset="0"/>
                                </a:rPr>
                                <m:t>𝐷</m:t>
                              </m:r>
                            </m:sub>
                          </m:sSub>
                        </m:num>
                        <m:den>
                          <m:r>
                            <a:rPr kumimoji="1" lang="en-US" altLang="zh-CN" sz="2800" b="0" i="1" smtClean="0">
                              <a:solidFill>
                                <a:schemeClr val="tx1"/>
                              </a:solidFill>
                              <a:latin typeface="Cambria Math" panose="02040503050406030204" pitchFamily="18" charset="0"/>
                            </a:rPr>
                            <m:t>𝜕</m:t>
                          </m:r>
                          <m:sSub>
                            <m:sSubPr>
                              <m:ctrlPr>
                                <a:rPr kumimoji="1" lang="en-US" altLang="zh-CN" sz="2800" b="0" i="1" smtClean="0">
                                  <a:solidFill>
                                    <a:schemeClr val="tx1"/>
                                  </a:solidFill>
                                  <a:latin typeface="Cambria Math" panose="02040503050406030204" pitchFamily="18" charset="0"/>
                                </a:rPr>
                              </m:ctrlPr>
                            </m:sSubPr>
                            <m:e>
                              <m:r>
                                <a:rPr kumimoji="1" lang="en-US" altLang="zh-CN" sz="2800" b="0" i="1" smtClean="0">
                                  <a:solidFill>
                                    <a:schemeClr val="tx1"/>
                                  </a:solidFill>
                                  <a:latin typeface="Cambria Math" panose="02040503050406030204" pitchFamily="18" charset="0"/>
                                </a:rPr>
                                <m:t>𝑢</m:t>
                              </m:r>
                            </m:e>
                            <m:sub>
                              <m:r>
                                <a:rPr kumimoji="1" lang="en-US" altLang="zh-CN" sz="2800" b="0" i="1" smtClean="0">
                                  <a:solidFill>
                                    <a:schemeClr val="tx1"/>
                                  </a:solidFill>
                                  <a:latin typeface="Cambria Math" panose="02040503050406030204" pitchFamily="18" charset="0"/>
                                </a:rPr>
                                <m:t>𝐺𝑆</m:t>
                              </m:r>
                            </m:sub>
                          </m:sSub>
                        </m:den>
                      </m:f>
                      <m:sSub>
                        <m:sSubPr>
                          <m:ctrlPr>
                            <a:rPr kumimoji="1" lang="en-US" altLang="zh-CN" sz="2800" b="0" i="1" smtClean="0">
                              <a:solidFill>
                                <a:schemeClr val="tx1"/>
                              </a:solidFill>
                              <a:latin typeface="Cambria Math" panose="02040503050406030204" pitchFamily="18" charset="0"/>
                            </a:rPr>
                          </m:ctrlPr>
                        </m:sSubPr>
                        <m:e>
                          <m:d>
                            <m:dPr>
                              <m:begChr m:val=""/>
                              <m:endChr m:val="|"/>
                              <m:ctrlPr>
                                <a:rPr kumimoji="1" lang="en-US" altLang="zh-CN" sz="2800" b="0" i="1" smtClean="0">
                                  <a:solidFill>
                                    <a:schemeClr val="tx1"/>
                                  </a:solidFill>
                                  <a:latin typeface="Cambria Math" panose="02040503050406030204" pitchFamily="18" charset="0"/>
                                </a:rPr>
                              </m:ctrlPr>
                            </m:dPr>
                            <m:e>
                              <m:r>
                                <a:rPr lang="zh-CN" altLang="en-US" sz="2800">
                                  <a:solidFill>
                                    <a:schemeClr val="tx1"/>
                                  </a:solidFill>
                                  <a:latin typeface="Cambria Math" panose="02040503050406030204" pitchFamily="18" charset="0"/>
                                </a:rPr>
                                <m:t>​</m:t>
                              </m:r>
                            </m:e>
                          </m:d>
                        </m:e>
                        <m:sub>
                          <m:sSub>
                            <m:sSubPr>
                              <m:ctrlPr>
                                <a:rPr kumimoji="1" lang="en-US" altLang="zh-CN" sz="2800" b="0" i="1" smtClean="0">
                                  <a:solidFill>
                                    <a:schemeClr val="tx1"/>
                                  </a:solidFill>
                                  <a:latin typeface="Cambria Math" panose="02040503050406030204" pitchFamily="18" charset="0"/>
                                </a:rPr>
                              </m:ctrlPr>
                            </m:sSubPr>
                            <m:e>
                              <m:r>
                                <a:rPr kumimoji="1" lang="en-US" altLang="zh-CN" sz="2800" b="0" i="1" smtClean="0">
                                  <a:solidFill>
                                    <a:schemeClr val="tx1"/>
                                  </a:solidFill>
                                  <a:latin typeface="Cambria Math" panose="02040503050406030204" pitchFamily="18" charset="0"/>
                                </a:rPr>
                                <m:t>𝑢</m:t>
                              </m:r>
                            </m:e>
                            <m:sub>
                              <m:r>
                                <a:rPr kumimoji="1" lang="en-US" altLang="zh-CN" sz="2800" b="0" i="1" smtClean="0">
                                  <a:solidFill>
                                    <a:schemeClr val="tx1"/>
                                  </a:solidFill>
                                  <a:latin typeface="Cambria Math" panose="02040503050406030204" pitchFamily="18" charset="0"/>
                                </a:rPr>
                                <m:t>𝐷𝑆</m:t>
                              </m:r>
                            </m:sub>
                          </m:sSub>
                        </m:sub>
                      </m:sSub>
                    </m:oMath>
                  </m:oMathPara>
                </a14:m>
                <a:endParaRPr kumimoji="1" lang="zh-CN" altLang="en-US" sz="2800" dirty="0">
                  <a:solidFill>
                    <a:schemeClr val="tx1"/>
                  </a:solidFill>
                </a:endParaRPr>
              </a:p>
            </p:txBody>
          </p:sp>
        </mc:Choice>
        <mc:Fallback xmlns="">
          <p:sp>
            <p:nvSpPr>
              <p:cNvPr id="8" name="文本框 7">
                <a:extLst>
                  <a:ext uri="{FF2B5EF4-FFF2-40B4-BE49-F238E27FC236}">
                    <a16:creationId xmlns:a16="http://schemas.microsoft.com/office/drawing/2014/main" id="{605FBEE5-35BB-0286-3271-F39DC183E0A1}"/>
                  </a:ext>
                </a:extLst>
              </p:cNvPr>
              <p:cNvSpPr txBox="1">
                <a:spLocks noRot="1" noChangeAspect="1" noMove="1" noResize="1" noEditPoints="1" noAdjustHandles="1" noChangeArrowheads="1" noChangeShapeType="1" noTextEdit="1"/>
              </p:cNvSpPr>
              <p:nvPr/>
            </p:nvSpPr>
            <p:spPr>
              <a:xfrm>
                <a:off x="6216369" y="1736325"/>
                <a:ext cx="2464264" cy="892552"/>
              </a:xfrm>
              <a:prstGeom prst="rect">
                <a:avLst/>
              </a:prstGeom>
              <a:blipFill>
                <a:blip r:embed="rId4"/>
                <a:stretch>
                  <a:fillRect l="-2564" t="-142254" r="-20000" b="-214085"/>
                </a:stretch>
              </a:blipFill>
            </p:spPr>
            <p:txBody>
              <a:bodyPr/>
              <a:lstStyle/>
              <a:p>
                <a:r>
                  <a:rPr lang="zh-CN" altLang="en-US">
                    <a:noFill/>
                  </a:rPr>
                  <a:t> </a:t>
                </a:r>
              </a:p>
            </p:txBody>
          </p:sp>
        </mc:Fallback>
      </mc:AlternateContent>
      <p:sp>
        <p:nvSpPr>
          <p:cNvPr id="5" name="灯片编号占位符 4">
            <a:extLst>
              <a:ext uri="{FF2B5EF4-FFF2-40B4-BE49-F238E27FC236}">
                <a16:creationId xmlns:a16="http://schemas.microsoft.com/office/drawing/2014/main" id="{8D779192-B847-3CC3-67B1-FFFA9521C77B}"/>
              </a:ext>
            </a:extLst>
          </p:cNvPr>
          <p:cNvSpPr>
            <a:spLocks noGrp="1"/>
          </p:cNvSpPr>
          <p:nvPr>
            <p:ph type="sldNum" sz="quarter" idx="12"/>
          </p:nvPr>
        </p:nvSpPr>
        <p:spPr/>
        <p:txBody>
          <a:bodyPr/>
          <a:lstStyle/>
          <a:p>
            <a:fld id="{392CBAA0-59E6-204E-8F03-85E5040D48B8}" type="slidenum">
              <a:rPr kumimoji="1" lang="zh-CN" altLang="en-US" smtClean="0"/>
              <a:t>42</a:t>
            </a:fld>
            <a:r>
              <a:rPr kumimoji="1" lang="en-US" altLang="zh-CN"/>
              <a:t>/132</a:t>
            </a:r>
            <a:endParaRPr kumimoji="1" lang="zh-CN" altLang="en-US" dirty="0"/>
          </a:p>
        </p:txBody>
      </p:sp>
    </p:spTree>
    <p:extLst>
      <p:ext uri="{BB962C8B-B14F-4D97-AF65-F5344CB8AC3E}">
        <p14:creationId xmlns:p14="http://schemas.microsoft.com/office/powerpoint/2010/main" val="287870026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left)">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188"/>
                                        </p:tgtEl>
                                        <p:attrNameLst>
                                          <p:attrName>style.visibility</p:attrName>
                                        </p:attrNameLst>
                                      </p:cBhvr>
                                      <p:to>
                                        <p:strVal val="visible"/>
                                      </p:to>
                                    </p:set>
                                    <p:animEffect transition="in" filter="dissolve">
                                      <p:cBhvr>
                                        <p:cTn id="12" dur="500"/>
                                        <p:tgtEl>
                                          <p:spTgt spid="188"/>
                                        </p:tgtEl>
                                      </p:cBhvr>
                                    </p:animEffect>
                                  </p:childTnLst>
                                </p:cTn>
                              </p:par>
                            </p:childTnLst>
                          </p:cTn>
                        </p:par>
                        <p:par>
                          <p:cTn id="13" fill="hold">
                            <p:stCondLst>
                              <p:cond delay="500"/>
                            </p:stCondLst>
                            <p:childTnLst>
                              <p:par>
                                <p:cTn id="14" presetID="22" presetClass="entr" presetSubtype="8" fill="hold" grpId="0" nodeType="afterEffect">
                                  <p:stCondLst>
                                    <p:cond delay="1000"/>
                                  </p:stCondLst>
                                  <p:childTnLst>
                                    <p:set>
                                      <p:cBhvr>
                                        <p:cTn id="15" dur="1" fill="hold">
                                          <p:stCondLst>
                                            <p:cond delay="0"/>
                                          </p:stCondLst>
                                        </p:cTn>
                                        <p:tgtEl>
                                          <p:spTgt spid="263"/>
                                        </p:tgtEl>
                                        <p:attrNameLst>
                                          <p:attrName>style.visibility</p:attrName>
                                        </p:attrNameLst>
                                      </p:cBhvr>
                                      <p:to>
                                        <p:strVal val="visible"/>
                                      </p:to>
                                    </p:set>
                                    <p:animEffect transition="in" filter="wipe(left)">
                                      <p:cBhvr>
                                        <p:cTn id="16" dur="500"/>
                                        <p:tgtEl>
                                          <p:spTgt spid="263"/>
                                        </p:tgtEl>
                                      </p:cBhvr>
                                    </p:animEffect>
                                  </p:childTnLst>
                                </p:cTn>
                              </p:par>
                            </p:childTnLst>
                          </p:cTn>
                        </p:par>
                      </p:childTnLst>
                    </p:cTn>
                  </p:par>
                  <p:par>
                    <p:cTn id="17" fill="hold">
                      <p:stCondLst>
                        <p:cond delay="indefinite"/>
                      </p:stCondLst>
                      <p:childTnLst>
                        <p:par>
                          <p:cTn id="18" fill="hold">
                            <p:stCondLst>
                              <p:cond delay="0"/>
                            </p:stCondLst>
                            <p:childTnLst>
                              <p:par>
                                <p:cTn id="19" presetID="17" presetClass="entr" presetSubtype="8" fill="hold" nodeType="clickEffect">
                                  <p:stCondLst>
                                    <p:cond delay="0"/>
                                  </p:stCondLst>
                                  <p:childTnLst>
                                    <p:set>
                                      <p:cBhvr>
                                        <p:cTn id="20" dur="1" fill="hold">
                                          <p:stCondLst>
                                            <p:cond delay="0"/>
                                          </p:stCondLst>
                                        </p:cTn>
                                        <p:tgtEl>
                                          <p:spTgt spid="229"/>
                                        </p:tgtEl>
                                        <p:attrNameLst>
                                          <p:attrName>style.visibility</p:attrName>
                                        </p:attrNameLst>
                                      </p:cBhvr>
                                      <p:to>
                                        <p:strVal val="visible"/>
                                      </p:to>
                                    </p:set>
                                    <p:anim calcmode="lin" valueType="num">
                                      <p:cBhvr>
                                        <p:cTn id="21" dur="500" fill="hold"/>
                                        <p:tgtEl>
                                          <p:spTgt spid="229"/>
                                        </p:tgtEl>
                                        <p:attrNameLst>
                                          <p:attrName>ppt_x</p:attrName>
                                        </p:attrNameLst>
                                      </p:cBhvr>
                                      <p:tavLst>
                                        <p:tav tm="0">
                                          <p:val>
                                            <p:strVal val="#ppt_x-#ppt_w/2"/>
                                          </p:val>
                                        </p:tav>
                                        <p:tav tm="100000">
                                          <p:val>
                                            <p:strVal val="#ppt_x"/>
                                          </p:val>
                                        </p:tav>
                                      </p:tavLst>
                                    </p:anim>
                                    <p:anim calcmode="lin" valueType="num">
                                      <p:cBhvr>
                                        <p:cTn id="22" dur="500" fill="hold"/>
                                        <p:tgtEl>
                                          <p:spTgt spid="229"/>
                                        </p:tgtEl>
                                        <p:attrNameLst>
                                          <p:attrName>ppt_y</p:attrName>
                                        </p:attrNameLst>
                                      </p:cBhvr>
                                      <p:tavLst>
                                        <p:tav tm="0">
                                          <p:val>
                                            <p:strVal val="#ppt_y"/>
                                          </p:val>
                                        </p:tav>
                                        <p:tav tm="100000">
                                          <p:val>
                                            <p:strVal val="#ppt_y"/>
                                          </p:val>
                                        </p:tav>
                                      </p:tavLst>
                                    </p:anim>
                                    <p:anim calcmode="lin" valueType="num">
                                      <p:cBhvr>
                                        <p:cTn id="23" dur="500" fill="hold"/>
                                        <p:tgtEl>
                                          <p:spTgt spid="229"/>
                                        </p:tgtEl>
                                        <p:attrNameLst>
                                          <p:attrName>ppt_w</p:attrName>
                                        </p:attrNameLst>
                                      </p:cBhvr>
                                      <p:tavLst>
                                        <p:tav tm="0">
                                          <p:val>
                                            <p:fltVal val="0"/>
                                          </p:val>
                                        </p:tav>
                                        <p:tav tm="100000">
                                          <p:val>
                                            <p:strVal val="#ppt_w"/>
                                          </p:val>
                                        </p:tav>
                                      </p:tavLst>
                                    </p:anim>
                                    <p:anim calcmode="lin" valueType="num">
                                      <p:cBhvr>
                                        <p:cTn id="24" dur="500" fill="hold"/>
                                        <p:tgtEl>
                                          <p:spTgt spid="229"/>
                                        </p:tgtEl>
                                        <p:attrNameLst>
                                          <p:attrName>ppt_h</p:attrName>
                                        </p:attrNameLst>
                                      </p:cBhvr>
                                      <p:tavLst>
                                        <p:tav tm="0">
                                          <p:val>
                                            <p:strVal val="#ppt_h"/>
                                          </p:val>
                                        </p:tav>
                                        <p:tav tm="100000">
                                          <p:val>
                                            <p:strVal val="#ppt_h"/>
                                          </p:val>
                                        </p:tav>
                                      </p:tavLst>
                                    </p:anim>
                                  </p:childTnLst>
                                </p:cTn>
                              </p:par>
                            </p:childTnLst>
                          </p:cTn>
                        </p:par>
                        <p:par>
                          <p:cTn id="25" fill="hold">
                            <p:stCondLst>
                              <p:cond delay="500"/>
                            </p:stCondLst>
                            <p:childTnLst>
                              <p:par>
                                <p:cTn id="26" presetID="22" presetClass="entr" presetSubtype="8" fill="hold" nodeType="afterEffect">
                                  <p:stCondLst>
                                    <p:cond delay="1000"/>
                                  </p:stCondLst>
                                  <p:childTnLst>
                                    <p:set>
                                      <p:cBhvr>
                                        <p:cTn id="27" dur="1" fill="hold">
                                          <p:stCondLst>
                                            <p:cond delay="0"/>
                                          </p:stCondLst>
                                        </p:cTn>
                                        <p:tgtEl>
                                          <p:spTgt spid="228"/>
                                        </p:tgtEl>
                                        <p:attrNameLst>
                                          <p:attrName>style.visibility</p:attrName>
                                        </p:attrNameLst>
                                      </p:cBhvr>
                                      <p:to>
                                        <p:strVal val="visible"/>
                                      </p:to>
                                    </p:set>
                                    <p:animEffect transition="in" filter="wipe(left)">
                                      <p:cBhvr>
                                        <p:cTn id="28" dur="500"/>
                                        <p:tgtEl>
                                          <p:spTgt spid="228"/>
                                        </p:tgtEl>
                                      </p:cBhvr>
                                    </p:animEffect>
                                  </p:childTnLst>
                                </p:cTn>
                              </p:par>
                            </p:childTnLst>
                          </p:cTn>
                        </p:par>
                        <p:par>
                          <p:cTn id="29" fill="hold">
                            <p:stCondLst>
                              <p:cond delay="2000"/>
                            </p:stCondLst>
                            <p:childTnLst>
                              <p:par>
                                <p:cTn id="30" presetID="9" presetClass="entr" presetSubtype="0" fill="hold" grpId="0" nodeType="afterEffect">
                                  <p:stCondLst>
                                    <p:cond delay="0"/>
                                  </p:stCondLst>
                                  <p:childTnLst>
                                    <p:set>
                                      <p:cBhvr>
                                        <p:cTn id="31" dur="1" fill="hold">
                                          <p:stCondLst>
                                            <p:cond delay="0"/>
                                          </p:stCondLst>
                                        </p:cTn>
                                        <p:tgtEl>
                                          <p:spTgt spid="200"/>
                                        </p:tgtEl>
                                        <p:attrNameLst>
                                          <p:attrName>style.visibility</p:attrName>
                                        </p:attrNameLst>
                                      </p:cBhvr>
                                      <p:to>
                                        <p:strVal val="visible"/>
                                      </p:to>
                                    </p:set>
                                    <p:animEffect transition="in" filter="dissolve">
                                      <p:cBhvr>
                                        <p:cTn id="32" dur="500"/>
                                        <p:tgtEl>
                                          <p:spTgt spid="200"/>
                                        </p:tgtEl>
                                      </p:cBhvr>
                                    </p:animEffect>
                                  </p:childTnLst>
                                </p:cTn>
                              </p:par>
                            </p:childTnLst>
                          </p:cTn>
                        </p:par>
                        <p:par>
                          <p:cTn id="33" fill="hold">
                            <p:stCondLst>
                              <p:cond delay="2500"/>
                            </p:stCondLst>
                            <p:childTnLst>
                              <p:par>
                                <p:cTn id="34" presetID="22" presetClass="entr" presetSubtype="8" fill="hold" nodeType="afterEffect">
                                  <p:stCondLst>
                                    <p:cond delay="1000"/>
                                  </p:stCondLst>
                                  <p:childTnLst>
                                    <p:set>
                                      <p:cBhvr>
                                        <p:cTn id="35" dur="1" fill="hold">
                                          <p:stCondLst>
                                            <p:cond delay="0"/>
                                          </p:stCondLst>
                                        </p:cTn>
                                        <p:tgtEl>
                                          <p:spTgt spid="194"/>
                                        </p:tgtEl>
                                        <p:attrNameLst>
                                          <p:attrName>style.visibility</p:attrName>
                                        </p:attrNameLst>
                                      </p:cBhvr>
                                      <p:to>
                                        <p:strVal val="visible"/>
                                      </p:to>
                                    </p:set>
                                    <p:animEffect transition="in" filter="wipe(left)">
                                      <p:cBhvr>
                                        <p:cTn id="36" dur="500"/>
                                        <p:tgtEl>
                                          <p:spTgt spid="194"/>
                                        </p:tgtEl>
                                      </p:cBhvr>
                                    </p:animEffect>
                                  </p:childTnLst>
                                </p:cTn>
                              </p:par>
                            </p:childTnLst>
                          </p:cTn>
                        </p:par>
                        <p:par>
                          <p:cTn id="37" fill="hold">
                            <p:stCondLst>
                              <p:cond delay="4000"/>
                            </p:stCondLst>
                            <p:childTnLst>
                              <p:par>
                                <p:cTn id="38" presetID="9" presetClass="entr" presetSubtype="0" fill="hold" grpId="0" nodeType="afterEffect">
                                  <p:stCondLst>
                                    <p:cond delay="0"/>
                                  </p:stCondLst>
                                  <p:childTnLst>
                                    <p:set>
                                      <p:cBhvr>
                                        <p:cTn id="39" dur="1" fill="hold">
                                          <p:stCondLst>
                                            <p:cond delay="0"/>
                                          </p:stCondLst>
                                        </p:cTn>
                                        <p:tgtEl>
                                          <p:spTgt spid="201"/>
                                        </p:tgtEl>
                                        <p:attrNameLst>
                                          <p:attrName>style.visibility</p:attrName>
                                        </p:attrNameLst>
                                      </p:cBhvr>
                                      <p:to>
                                        <p:strVal val="visible"/>
                                      </p:to>
                                    </p:set>
                                    <p:animEffect transition="in" filter="dissolve">
                                      <p:cBhvr>
                                        <p:cTn id="40" dur="500"/>
                                        <p:tgtEl>
                                          <p:spTgt spid="201"/>
                                        </p:tgtEl>
                                      </p:cBhvr>
                                    </p:animEffect>
                                  </p:childTnLst>
                                </p:cTn>
                              </p:par>
                            </p:childTnLst>
                          </p:cTn>
                        </p:par>
                        <p:par>
                          <p:cTn id="41" fill="hold">
                            <p:stCondLst>
                              <p:cond delay="4500"/>
                            </p:stCondLst>
                            <p:childTnLst>
                              <p:par>
                                <p:cTn id="42" presetID="22" presetClass="entr" presetSubtype="8" fill="hold" nodeType="afterEffect">
                                  <p:stCondLst>
                                    <p:cond delay="1000"/>
                                  </p:stCondLst>
                                  <p:childTnLst>
                                    <p:set>
                                      <p:cBhvr>
                                        <p:cTn id="43" dur="1" fill="hold">
                                          <p:stCondLst>
                                            <p:cond delay="0"/>
                                          </p:stCondLst>
                                        </p:cTn>
                                        <p:tgtEl>
                                          <p:spTgt spid="193"/>
                                        </p:tgtEl>
                                        <p:attrNameLst>
                                          <p:attrName>style.visibility</p:attrName>
                                        </p:attrNameLst>
                                      </p:cBhvr>
                                      <p:to>
                                        <p:strVal val="visible"/>
                                      </p:to>
                                    </p:set>
                                    <p:animEffect transition="in" filter="wipe(left)">
                                      <p:cBhvr>
                                        <p:cTn id="44" dur="500"/>
                                        <p:tgtEl>
                                          <p:spTgt spid="193"/>
                                        </p:tgtEl>
                                      </p:cBhvr>
                                    </p:animEffect>
                                  </p:childTnLst>
                                </p:cTn>
                              </p:par>
                            </p:childTnLst>
                          </p:cTn>
                        </p:par>
                        <p:par>
                          <p:cTn id="45" fill="hold">
                            <p:stCondLst>
                              <p:cond delay="6000"/>
                            </p:stCondLst>
                            <p:childTnLst>
                              <p:par>
                                <p:cTn id="46" presetID="9" presetClass="entr" presetSubtype="0" fill="hold" grpId="0" nodeType="afterEffect">
                                  <p:stCondLst>
                                    <p:cond delay="0"/>
                                  </p:stCondLst>
                                  <p:childTnLst>
                                    <p:set>
                                      <p:cBhvr>
                                        <p:cTn id="47" dur="1" fill="hold">
                                          <p:stCondLst>
                                            <p:cond delay="0"/>
                                          </p:stCondLst>
                                        </p:cTn>
                                        <p:tgtEl>
                                          <p:spTgt spid="202"/>
                                        </p:tgtEl>
                                        <p:attrNameLst>
                                          <p:attrName>style.visibility</p:attrName>
                                        </p:attrNameLst>
                                      </p:cBhvr>
                                      <p:to>
                                        <p:strVal val="visible"/>
                                      </p:to>
                                    </p:set>
                                    <p:animEffect transition="in" filter="dissolve">
                                      <p:cBhvr>
                                        <p:cTn id="48" dur="500"/>
                                        <p:tgtEl>
                                          <p:spTgt spid="202"/>
                                        </p:tgtEl>
                                      </p:cBhvr>
                                    </p:animEffect>
                                  </p:childTnLst>
                                </p:cTn>
                              </p:par>
                            </p:childTnLst>
                          </p:cTn>
                        </p:par>
                        <p:par>
                          <p:cTn id="49" fill="hold">
                            <p:stCondLst>
                              <p:cond delay="6500"/>
                            </p:stCondLst>
                            <p:childTnLst>
                              <p:par>
                                <p:cTn id="50" presetID="22" presetClass="entr" presetSubtype="8" fill="hold" nodeType="afterEffect">
                                  <p:stCondLst>
                                    <p:cond delay="1000"/>
                                  </p:stCondLst>
                                  <p:childTnLst>
                                    <p:set>
                                      <p:cBhvr>
                                        <p:cTn id="51" dur="1" fill="hold">
                                          <p:stCondLst>
                                            <p:cond delay="0"/>
                                          </p:stCondLst>
                                        </p:cTn>
                                        <p:tgtEl>
                                          <p:spTgt spid="195"/>
                                        </p:tgtEl>
                                        <p:attrNameLst>
                                          <p:attrName>style.visibility</p:attrName>
                                        </p:attrNameLst>
                                      </p:cBhvr>
                                      <p:to>
                                        <p:strVal val="visible"/>
                                      </p:to>
                                    </p:set>
                                    <p:animEffect transition="in" filter="wipe(left)">
                                      <p:cBhvr>
                                        <p:cTn id="52" dur="500"/>
                                        <p:tgtEl>
                                          <p:spTgt spid="195"/>
                                        </p:tgtEl>
                                      </p:cBhvr>
                                    </p:animEffect>
                                  </p:childTnLst>
                                </p:cTn>
                              </p:par>
                            </p:childTnLst>
                          </p:cTn>
                        </p:par>
                        <p:par>
                          <p:cTn id="53" fill="hold">
                            <p:stCondLst>
                              <p:cond delay="8000"/>
                            </p:stCondLst>
                            <p:childTnLst>
                              <p:par>
                                <p:cTn id="54" presetID="9" presetClass="entr" presetSubtype="0" fill="hold" grpId="0" nodeType="afterEffect">
                                  <p:stCondLst>
                                    <p:cond delay="0"/>
                                  </p:stCondLst>
                                  <p:childTnLst>
                                    <p:set>
                                      <p:cBhvr>
                                        <p:cTn id="55" dur="1" fill="hold">
                                          <p:stCondLst>
                                            <p:cond delay="0"/>
                                          </p:stCondLst>
                                        </p:cTn>
                                        <p:tgtEl>
                                          <p:spTgt spid="203"/>
                                        </p:tgtEl>
                                        <p:attrNameLst>
                                          <p:attrName>style.visibility</p:attrName>
                                        </p:attrNameLst>
                                      </p:cBhvr>
                                      <p:to>
                                        <p:strVal val="visible"/>
                                      </p:to>
                                    </p:set>
                                    <p:animEffect transition="in" filter="dissolve">
                                      <p:cBhvr>
                                        <p:cTn id="56" dur="500"/>
                                        <p:tgtEl>
                                          <p:spTgt spid="203"/>
                                        </p:tgtEl>
                                      </p:cBhvr>
                                    </p:animEffect>
                                  </p:childTnLst>
                                </p:cTn>
                              </p:par>
                            </p:childTnLst>
                          </p:cTn>
                        </p:par>
                        <p:par>
                          <p:cTn id="57" fill="hold">
                            <p:stCondLst>
                              <p:cond delay="8500"/>
                            </p:stCondLst>
                            <p:childTnLst>
                              <p:par>
                                <p:cTn id="58" presetID="22" presetClass="entr" presetSubtype="4" fill="hold" nodeType="afterEffect">
                                  <p:stCondLst>
                                    <p:cond delay="1000"/>
                                  </p:stCondLst>
                                  <p:childTnLst>
                                    <p:set>
                                      <p:cBhvr>
                                        <p:cTn id="59" dur="1" fill="hold">
                                          <p:stCondLst>
                                            <p:cond delay="0"/>
                                          </p:stCondLst>
                                        </p:cTn>
                                        <p:tgtEl>
                                          <p:spTgt spid="257"/>
                                        </p:tgtEl>
                                        <p:attrNameLst>
                                          <p:attrName>style.visibility</p:attrName>
                                        </p:attrNameLst>
                                      </p:cBhvr>
                                      <p:to>
                                        <p:strVal val="visible"/>
                                      </p:to>
                                    </p:set>
                                    <p:animEffect transition="in" filter="wipe(down)">
                                      <p:cBhvr>
                                        <p:cTn id="60" dur="500"/>
                                        <p:tgtEl>
                                          <p:spTgt spid="257"/>
                                        </p:tgtEl>
                                      </p:cBhvr>
                                    </p:animEffect>
                                  </p:childTnLst>
                                </p:cTn>
                              </p:par>
                            </p:childTnLst>
                          </p:cTn>
                        </p:par>
                        <p:par>
                          <p:cTn id="61" fill="hold">
                            <p:stCondLst>
                              <p:cond delay="10000"/>
                            </p:stCondLst>
                            <p:childTnLst>
                              <p:par>
                                <p:cTn id="62" presetID="22" presetClass="entr" presetSubtype="1" fill="hold" grpId="0" nodeType="afterEffect">
                                  <p:stCondLst>
                                    <p:cond delay="1000"/>
                                  </p:stCondLst>
                                  <p:childTnLst>
                                    <p:set>
                                      <p:cBhvr>
                                        <p:cTn id="63" dur="1" fill="hold">
                                          <p:stCondLst>
                                            <p:cond delay="0"/>
                                          </p:stCondLst>
                                        </p:cTn>
                                        <p:tgtEl>
                                          <p:spTgt spid="259"/>
                                        </p:tgtEl>
                                        <p:attrNameLst>
                                          <p:attrName>style.visibility</p:attrName>
                                        </p:attrNameLst>
                                      </p:cBhvr>
                                      <p:to>
                                        <p:strVal val="visible"/>
                                      </p:to>
                                    </p:set>
                                    <p:animEffect transition="in" filter="wipe(up)">
                                      <p:cBhvr>
                                        <p:cTn id="64" dur="500"/>
                                        <p:tgtEl>
                                          <p:spTgt spid="259"/>
                                        </p:tgtEl>
                                      </p:cBhvr>
                                    </p:animEffect>
                                  </p:childTnLst>
                                </p:cTn>
                              </p:par>
                            </p:childTnLst>
                          </p:cTn>
                        </p:par>
                        <p:par>
                          <p:cTn id="65" fill="hold">
                            <p:stCondLst>
                              <p:cond delay="11500"/>
                            </p:stCondLst>
                            <p:childTnLst>
                              <p:par>
                                <p:cTn id="66" presetID="22" presetClass="entr" presetSubtype="8" fill="hold" grpId="0" nodeType="afterEffect">
                                  <p:stCondLst>
                                    <p:cond delay="1000"/>
                                  </p:stCondLst>
                                  <p:iterate type="lt">
                                    <p:tmPct val="100000"/>
                                  </p:iterate>
                                  <p:childTnLst>
                                    <p:set>
                                      <p:cBhvr>
                                        <p:cTn id="67" dur="1" fill="hold">
                                          <p:stCondLst>
                                            <p:cond delay="0"/>
                                          </p:stCondLst>
                                        </p:cTn>
                                        <p:tgtEl>
                                          <p:spTgt spid="260"/>
                                        </p:tgtEl>
                                        <p:attrNameLst>
                                          <p:attrName>style.visibility</p:attrName>
                                        </p:attrNameLst>
                                      </p:cBhvr>
                                      <p:to>
                                        <p:strVal val="visible"/>
                                      </p:to>
                                    </p:set>
                                    <p:animEffect transition="in" filter="wipe(left)">
                                      <p:cBhvr>
                                        <p:cTn id="68" dur="75"/>
                                        <p:tgtEl>
                                          <p:spTgt spid="260"/>
                                        </p:tgtEl>
                                      </p:cBhvr>
                                    </p:animEffect>
                                  </p:childTnLst>
                                </p:cTn>
                              </p:par>
                            </p:childTnLst>
                          </p:cTn>
                        </p:par>
                        <p:par>
                          <p:cTn id="69" fill="hold">
                            <p:stCondLst>
                              <p:cond delay="12725"/>
                            </p:stCondLst>
                            <p:childTnLst>
                              <p:par>
                                <p:cTn id="70" presetID="22" presetClass="entr" presetSubtype="8" fill="hold" nodeType="afterEffect">
                                  <p:stCondLst>
                                    <p:cond delay="1000"/>
                                  </p:stCondLst>
                                  <p:childTnLst>
                                    <p:set>
                                      <p:cBhvr>
                                        <p:cTn id="71" dur="1" fill="hold">
                                          <p:stCondLst>
                                            <p:cond delay="0"/>
                                          </p:stCondLst>
                                        </p:cTn>
                                        <p:tgtEl>
                                          <p:spTgt spid="273"/>
                                        </p:tgtEl>
                                        <p:attrNameLst>
                                          <p:attrName>style.visibility</p:attrName>
                                        </p:attrNameLst>
                                      </p:cBhvr>
                                      <p:to>
                                        <p:strVal val="visible"/>
                                      </p:to>
                                    </p:set>
                                    <p:animEffect transition="in" filter="wipe(left)">
                                      <p:cBhvr>
                                        <p:cTn id="72" dur="500"/>
                                        <p:tgtEl>
                                          <p:spTgt spid="273"/>
                                        </p:tgtEl>
                                      </p:cBhvr>
                                    </p:animEffect>
                                  </p:childTnLst>
                                </p:cTn>
                              </p:par>
                            </p:childTnLst>
                          </p:cTn>
                        </p:par>
                        <p:par>
                          <p:cTn id="73" fill="hold">
                            <p:stCondLst>
                              <p:cond delay="14225"/>
                            </p:stCondLst>
                            <p:childTnLst>
                              <p:par>
                                <p:cTn id="74" presetID="3" presetClass="entr" presetSubtype="5" fill="hold" grpId="0" nodeType="afterEffect">
                                  <p:stCondLst>
                                    <p:cond delay="1000"/>
                                  </p:stCondLst>
                                  <p:childTnLst>
                                    <p:set>
                                      <p:cBhvr>
                                        <p:cTn id="75" dur="1" fill="hold">
                                          <p:stCondLst>
                                            <p:cond delay="0"/>
                                          </p:stCondLst>
                                        </p:cTn>
                                        <p:tgtEl>
                                          <p:spTgt spid="272"/>
                                        </p:tgtEl>
                                        <p:attrNameLst>
                                          <p:attrName>style.visibility</p:attrName>
                                        </p:attrNameLst>
                                      </p:cBhvr>
                                      <p:to>
                                        <p:strVal val="visible"/>
                                      </p:to>
                                    </p:set>
                                    <p:animEffect transition="in" filter="blinds(vertical)">
                                      <p:cBhvr>
                                        <p:cTn id="76" dur="500"/>
                                        <p:tgtEl>
                                          <p:spTgt spid="272"/>
                                        </p:tgtEl>
                                      </p:cBhvr>
                                    </p:animEffect>
                                  </p:childTnLst>
                                </p:cTn>
                              </p:par>
                            </p:childTnLst>
                          </p:cTn>
                        </p:par>
                      </p:childTnLst>
                    </p:cTn>
                  </p:par>
                  <p:par>
                    <p:cTn id="77" fill="hold">
                      <p:stCondLst>
                        <p:cond delay="indefinite"/>
                      </p:stCondLst>
                      <p:childTnLst>
                        <p:par>
                          <p:cTn id="78" fill="hold">
                            <p:stCondLst>
                              <p:cond delay="0"/>
                            </p:stCondLst>
                            <p:childTnLst>
                              <p:par>
                                <p:cTn id="79" presetID="22" presetClass="entr" presetSubtype="8" fill="hold" grpId="0" nodeType="clickEffect">
                                  <p:stCondLst>
                                    <p:cond delay="0"/>
                                  </p:stCondLst>
                                  <p:childTnLst>
                                    <p:set>
                                      <p:cBhvr>
                                        <p:cTn id="80" dur="1" fill="hold">
                                          <p:stCondLst>
                                            <p:cond delay="0"/>
                                          </p:stCondLst>
                                        </p:cTn>
                                        <p:tgtEl>
                                          <p:spTgt spid="264">
                                            <p:txEl>
                                              <p:pRg st="0" end="0"/>
                                            </p:txEl>
                                          </p:spTgt>
                                        </p:tgtEl>
                                        <p:attrNameLst>
                                          <p:attrName>style.visibility</p:attrName>
                                        </p:attrNameLst>
                                      </p:cBhvr>
                                      <p:to>
                                        <p:strVal val="visible"/>
                                      </p:to>
                                    </p:set>
                                    <p:animEffect transition="in" filter="wipe(left)">
                                      <p:cBhvr>
                                        <p:cTn id="81" dur="500"/>
                                        <p:tgtEl>
                                          <p:spTgt spid="264">
                                            <p:txEl>
                                              <p:pRg st="0" end="0"/>
                                            </p:txEl>
                                          </p:spTgt>
                                        </p:tgtEl>
                                      </p:cBhvr>
                                    </p:animEffect>
                                  </p:childTnLst>
                                </p:cTn>
                              </p:par>
                            </p:childTnLst>
                          </p:cTn>
                        </p:par>
                        <p:par>
                          <p:cTn id="82" fill="hold">
                            <p:stCondLst>
                              <p:cond delay="500"/>
                            </p:stCondLst>
                            <p:childTnLst>
                              <p:par>
                                <p:cTn id="83" presetID="17" presetClass="entr" presetSubtype="8" fill="hold" nodeType="afterEffect">
                                  <p:stCondLst>
                                    <p:cond delay="1000"/>
                                  </p:stCondLst>
                                  <p:childTnLst>
                                    <p:set>
                                      <p:cBhvr>
                                        <p:cTn id="84" dur="1" fill="hold">
                                          <p:stCondLst>
                                            <p:cond delay="0"/>
                                          </p:stCondLst>
                                        </p:cTn>
                                        <p:tgtEl>
                                          <p:spTgt spid="206"/>
                                        </p:tgtEl>
                                        <p:attrNameLst>
                                          <p:attrName>style.visibility</p:attrName>
                                        </p:attrNameLst>
                                      </p:cBhvr>
                                      <p:to>
                                        <p:strVal val="visible"/>
                                      </p:to>
                                    </p:set>
                                    <p:anim calcmode="lin" valueType="num">
                                      <p:cBhvr>
                                        <p:cTn id="85" dur="500" fill="hold"/>
                                        <p:tgtEl>
                                          <p:spTgt spid="206"/>
                                        </p:tgtEl>
                                        <p:attrNameLst>
                                          <p:attrName>ppt_x</p:attrName>
                                        </p:attrNameLst>
                                      </p:cBhvr>
                                      <p:tavLst>
                                        <p:tav tm="0">
                                          <p:val>
                                            <p:strVal val="#ppt_x-#ppt_w/2"/>
                                          </p:val>
                                        </p:tav>
                                        <p:tav tm="100000">
                                          <p:val>
                                            <p:strVal val="#ppt_x"/>
                                          </p:val>
                                        </p:tav>
                                      </p:tavLst>
                                    </p:anim>
                                    <p:anim calcmode="lin" valueType="num">
                                      <p:cBhvr>
                                        <p:cTn id="86" dur="500" fill="hold"/>
                                        <p:tgtEl>
                                          <p:spTgt spid="206"/>
                                        </p:tgtEl>
                                        <p:attrNameLst>
                                          <p:attrName>ppt_y</p:attrName>
                                        </p:attrNameLst>
                                      </p:cBhvr>
                                      <p:tavLst>
                                        <p:tav tm="0">
                                          <p:val>
                                            <p:strVal val="#ppt_y"/>
                                          </p:val>
                                        </p:tav>
                                        <p:tav tm="100000">
                                          <p:val>
                                            <p:strVal val="#ppt_y"/>
                                          </p:val>
                                        </p:tav>
                                      </p:tavLst>
                                    </p:anim>
                                    <p:anim calcmode="lin" valueType="num">
                                      <p:cBhvr>
                                        <p:cTn id="87" dur="500" fill="hold"/>
                                        <p:tgtEl>
                                          <p:spTgt spid="206"/>
                                        </p:tgtEl>
                                        <p:attrNameLst>
                                          <p:attrName>ppt_w</p:attrName>
                                        </p:attrNameLst>
                                      </p:cBhvr>
                                      <p:tavLst>
                                        <p:tav tm="0">
                                          <p:val>
                                            <p:fltVal val="0"/>
                                          </p:val>
                                        </p:tav>
                                        <p:tav tm="100000">
                                          <p:val>
                                            <p:strVal val="#ppt_w"/>
                                          </p:val>
                                        </p:tav>
                                      </p:tavLst>
                                    </p:anim>
                                    <p:anim calcmode="lin" valueType="num">
                                      <p:cBhvr>
                                        <p:cTn id="88" dur="500" fill="hold"/>
                                        <p:tgtEl>
                                          <p:spTgt spid="206"/>
                                        </p:tgtEl>
                                        <p:attrNameLst>
                                          <p:attrName>ppt_h</p:attrName>
                                        </p:attrNameLst>
                                      </p:cBhvr>
                                      <p:tavLst>
                                        <p:tav tm="0">
                                          <p:val>
                                            <p:strVal val="#ppt_h"/>
                                          </p:val>
                                        </p:tav>
                                        <p:tav tm="100000">
                                          <p:val>
                                            <p:strVal val="#ppt_h"/>
                                          </p:val>
                                        </p:tav>
                                      </p:tavLst>
                                    </p:anim>
                                  </p:childTnLst>
                                </p:cTn>
                              </p:par>
                            </p:childTnLst>
                          </p:cTn>
                        </p:par>
                        <p:par>
                          <p:cTn id="89" fill="hold">
                            <p:stCondLst>
                              <p:cond delay="2000"/>
                            </p:stCondLst>
                            <p:childTnLst>
                              <p:par>
                                <p:cTn id="90" presetID="22" presetClass="entr" presetSubtype="4" fill="hold" nodeType="afterEffect">
                                  <p:stCondLst>
                                    <p:cond delay="1000"/>
                                  </p:stCondLst>
                                  <p:childTnLst>
                                    <p:set>
                                      <p:cBhvr>
                                        <p:cTn id="91" dur="1" fill="hold">
                                          <p:stCondLst>
                                            <p:cond delay="0"/>
                                          </p:stCondLst>
                                        </p:cTn>
                                        <p:tgtEl>
                                          <p:spTgt spid="258"/>
                                        </p:tgtEl>
                                        <p:attrNameLst>
                                          <p:attrName>style.visibility</p:attrName>
                                        </p:attrNameLst>
                                      </p:cBhvr>
                                      <p:to>
                                        <p:strVal val="visible"/>
                                      </p:to>
                                    </p:set>
                                    <p:animEffect transition="in" filter="wipe(down)">
                                      <p:cBhvr>
                                        <p:cTn id="92" dur="500"/>
                                        <p:tgtEl>
                                          <p:spTgt spid="258"/>
                                        </p:tgtEl>
                                      </p:cBhvr>
                                    </p:animEffect>
                                  </p:childTnLst>
                                </p:cTn>
                              </p:par>
                            </p:childTnLst>
                          </p:cTn>
                        </p:par>
                        <p:par>
                          <p:cTn id="93" fill="hold">
                            <p:stCondLst>
                              <p:cond delay="3500"/>
                            </p:stCondLst>
                            <p:childTnLst>
                              <p:par>
                                <p:cTn id="94" presetID="9" presetClass="entr" presetSubtype="0" fill="hold" nodeType="afterEffect">
                                  <p:stCondLst>
                                    <p:cond delay="1000"/>
                                  </p:stCondLst>
                                  <p:childTnLst>
                                    <p:set>
                                      <p:cBhvr>
                                        <p:cTn id="95" dur="1" fill="hold">
                                          <p:stCondLst>
                                            <p:cond delay="0"/>
                                          </p:stCondLst>
                                        </p:cTn>
                                        <p:tgtEl>
                                          <p:spTgt spid="266"/>
                                        </p:tgtEl>
                                        <p:attrNameLst>
                                          <p:attrName>style.visibility</p:attrName>
                                        </p:attrNameLst>
                                      </p:cBhvr>
                                      <p:to>
                                        <p:strVal val="visible"/>
                                      </p:to>
                                    </p:set>
                                    <p:animEffect transition="in" filter="dissolve">
                                      <p:cBhvr>
                                        <p:cTn id="96" dur="500"/>
                                        <p:tgtEl>
                                          <p:spTgt spid="266"/>
                                        </p:tgtEl>
                                      </p:cBhvr>
                                    </p:animEffect>
                                  </p:childTnLst>
                                </p:cTn>
                              </p:par>
                            </p:childTnLst>
                          </p:cTn>
                        </p:par>
                        <p:par>
                          <p:cTn id="97" fill="hold">
                            <p:stCondLst>
                              <p:cond delay="5000"/>
                            </p:stCondLst>
                            <p:childTnLst>
                              <p:par>
                                <p:cTn id="98" presetID="9" presetClass="entr" presetSubtype="0" fill="hold" nodeType="afterEffect">
                                  <p:stCondLst>
                                    <p:cond delay="0"/>
                                  </p:stCondLst>
                                  <p:childTnLst>
                                    <p:set>
                                      <p:cBhvr>
                                        <p:cTn id="99" dur="1" fill="hold">
                                          <p:stCondLst>
                                            <p:cond delay="0"/>
                                          </p:stCondLst>
                                        </p:cTn>
                                        <p:tgtEl>
                                          <p:spTgt spid="267"/>
                                        </p:tgtEl>
                                        <p:attrNameLst>
                                          <p:attrName>style.visibility</p:attrName>
                                        </p:attrNameLst>
                                      </p:cBhvr>
                                      <p:to>
                                        <p:strVal val="visible"/>
                                      </p:to>
                                    </p:set>
                                    <p:animEffect transition="in" filter="dissolve">
                                      <p:cBhvr>
                                        <p:cTn id="100" dur="500"/>
                                        <p:tgtEl>
                                          <p:spTgt spid="267"/>
                                        </p:tgtEl>
                                      </p:cBhvr>
                                    </p:animEffect>
                                  </p:childTnLst>
                                </p:cTn>
                              </p:par>
                            </p:childTnLst>
                          </p:cTn>
                        </p:par>
                        <p:par>
                          <p:cTn id="101" fill="hold">
                            <p:stCondLst>
                              <p:cond delay="5500"/>
                            </p:stCondLst>
                            <p:childTnLst>
                              <p:par>
                                <p:cTn id="102" presetID="9" presetClass="entr" presetSubtype="0" fill="hold" nodeType="afterEffect">
                                  <p:stCondLst>
                                    <p:cond delay="0"/>
                                  </p:stCondLst>
                                  <p:childTnLst>
                                    <p:set>
                                      <p:cBhvr>
                                        <p:cTn id="103" dur="1" fill="hold">
                                          <p:stCondLst>
                                            <p:cond delay="0"/>
                                          </p:stCondLst>
                                        </p:cTn>
                                        <p:tgtEl>
                                          <p:spTgt spid="268"/>
                                        </p:tgtEl>
                                        <p:attrNameLst>
                                          <p:attrName>style.visibility</p:attrName>
                                        </p:attrNameLst>
                                      </p:cBhvr>
                                      <p:to>
                                        <p:strVal val="visible"/>
                                      </p:to>
                                    </p:set>
                                    <p:animEffect transition="in" filter="dissolve">
                                      <p:cBhvr>
                                        <p:cTn id="104" dur="500"/>
                                        <p:tgtEl>
                                          <p:spTgt spid="268"/>
                                        </p:tgtEl>
                                      </p:cBhvr>
                                    </p:animEffect>
                                  </p:childTnLst>
                                </p:cTn>
                              </p:par>
                            </p:childTnLst>
                          </p:cTn>
                        </p:par>
                        <p:par>
                          <p:cTn id="105" fill="hold">
                            <p:stCondLst>
                              <p:cond delay="6000"/>
                            </p:stCondLst>
                            <p:childTnLst>
                              <p:par>
                                <p:cTn id="106" presetID="9" presetClass="entr" presetSubtype="0" fill="hold" nodeType="afterEffect">
                                  <p:stCondLst>
                                    <p:cond delay="0"/>
                                  </p:stCondLst>
                                  <p:childTnLst>
                                    <p:set>
                                      <p:cBhvr>
                                        <p:cTn id="107" dur="1" fill="hold">
                                          <p:stCondLst>
                                            <p:cond delay="0"/>
                                          </p:stCondLst>
                                        </p:cTn>
                                        <p:tgtEl>
                                          <p:spTgt spid="269"/>
                                        </p:tgtEl>
                                        <p:attrNameLst>
                                          <p:attrName>style.visibility</p:attrName>
                                        </p:attrNameLst>
                                      </p:cBhvr>
                                      <p:to>
                                        <p:strVal val="visible"/>
                                      </p:to>
                                    </p:set>
                                    <p:animEffect transition="in" filter="dissolve">
                                      <p:cBhvr>
                                        <p:cTn id="108" dur="500"/>
                                        <p:tgtEl>
                                          <p:spTgt spid="269"/>
                                        </p:tgtEl>
                                      </p:cBhvr>
                                    </p:animEffect>
                                  </p:childTnLst>
                                </p:cTn>
                              </p:par>
                            </p:childTnLst>
                          </p:cTn>
                        </p:par>
                        <p:par>
                          <p:cTn id="109" fill="hold">
                            <p:stCondLst>
                              <p:cond delay="6500"/>
                            </p:stCondLst>
                            <p:childTnLst>
                              <p:par>
                                <p:cTn id="110" presetID="22" presetClass="entr" presetSubtype="8" fill="hold" nodeType="afterEffect">
                                  <p:stCondLst>
                                    <p:cond delay="0"/>
                                  </p:stCondLst>
                                  <p:childTnLst>
                                    <p:set>
                                      <p:cBhvr>
                                        <p:cTn id="111" dur="1" fill="hold">
                                          <p:stCondLst>
                                            <p:cond delay="0"/>
                                          </p:stCondLst>
                                        </p:cTn>
                                        <p:tgtEl>
                                          <p:spTgt spid="192"/>
                                        </p:tgtEl>
                                        <p:attrNameLst>
                                          <p:attrName>style.visibility</p:attrName>
                                        </p:attrNameLst>
                                      </p:cBhvr>
                                      <p:to>
                                        <p:strVal val="visible"/>
                                      </p:to>
                                    </p:set>
                                    <p:animEffect transition="in" filter="wipe(left)">
                                      <p:cBhvr>
                                        <p:cTn id="112" dur="500"/>
                                        <p:tgtEl>
                                          <p:spTgt spid="192"/>
                                        </p:tgtEl>
                                      </p:cBhvr>
                                    </p:animEffect>
                                  </p:childTnLst>
                                </p:cTn>
                              </p:par>
                            </p:childTnLst>
                          </p:cTn>
                        </p:par>
                        <p:par>
                          <p:cTn id="113" fill="hold">
                            <p:stCondLst>
                              <p:cond delay="7000"/>
                            </p:stCondLst>
                            <p:childTnLst>
                              <p:par>
                                <p:cTn id="114" presetID="22" presetClass="entr" presetSubtype="4" fill="hold" nodeType="afterEffect">
                                  <p:stCondLst>
                                    <p:cond delay="0"/>
                                  </p:stCondLst>
                                  <p:childTnLst>
                                    <p:set>
                                      <p:cBhvr>
                                        <p:cTn id="115" dur="1" fill="hold">
                                          <p:stCondLst>
                                            <p:cond delay="0"/>
                                          </p:stCondLst>
                                        </p:cTn>
                                        <p:tgtEl>
                                          <p:spTgt spid="196"/>
                                        </p:tgtEl>
                                        <p:attrNameLst>
                                          <p:attrName>style.visibility</p:attrName>
                                        </p:attrNameLst>
                                      </p:cBhvr>
                                      <p:to>
                                        <p:strVal val="visible"/>
                                      </p:to>
                                    </p:set>
                                    <p:animEffect transition="in" filter="wipe(down)">
                                      <p:cBhvr>
                                        <p:cTn id="116" dur="500"/>
                                        <p:tgtEl>
                                          <p:spTgt spid="196"/>
                                        </p:tgtEl>
                                      </p:cBhvr>
                                    </p:animEffect>
                                  </p:childTnLst>
                                </p:cTn>
                              </p:par>
                            </p:childTnLst>
                          </p:cTn>
                        </p:par>
                        <p:par>
                          <p:cTn id="117" fill="hold">
                            <p:stCondLst>
                              <p:cond delay="7500"/>
                            </p:stCondLst>
                            <p:childTnLst>
                              <p:par>
                                <p:cTn id="118" presetID="22" presetClass="entr" presetSubtype="8" fill="hold" nodeType="afterEffect">
                                  <p:stCondLst>
                                    <p:cond delay="0"/>
                                  </p:stCondLst>
                                  <p:childTnLst>
                                    <p:set>
                                      <p:cBhvr>
                                        <p:cTn id="119" dur="1" fill="hold">
                                          <p:stCondLst>
                                            <p:cond delay="0"/>
                                          </p:stCondLst>
                                        </p:cTn>
                                        <p:tgtEl>
                                          <p:spTgt spid="204"/>
                                        </p:tgtEl>
                                        <p:attrNameLst>
                                          <p:attrName>style.visibility</p:attrName>
                                        </p:attrNameLst>
                                      </p:cBhvr>
                                      <p:to>
                                        <p:strVal val="visible"/>
                                      </p:to>
                                    </p:set>
                                    <p:animEffect transition="in" filter="wipe(left)">
                                      <p:cBhvr>
                                        <p:cTn id="120" dur="500"/>
                                        <p:tgtEl>
                                          <p:spTgt spid="204"/>
                                        </p:tgtEl>
                                      </p:cBhvr>
                                    </p:animEffect>
                                  </p:childTnLst>
                                </p:cTn>
                              </p:par>
                            </p:childTnLst>
                          </p:cTn>
                        </p:par>
                        <p:par>
                          <p:cTn id="121" fill="hold">
                            <p:stCondLst>
                              <p:cond delay="8000"/>
                            </p:stCondLst>
                            <p:childTnLst>
                              <p:par>
                                <p:cTn id="122" presetID="22" presetClass="entr" presetSubtype="4" fill="hold" nodeType="afterEffect">
                                  <p:stCondLst>
                                    <p:cond delay="0"/>
                                  </p:stCondLst>
                                  <p:childTnLst>
                                    <p:set>
                                      <p:cBhvr>
                                        <p:cTn id="123" dur="1" fill="hold">
                                          <p:stCondLst>
                                            <p:cond delay="0"/>
                                          </p:stCondLst>
                                        </p:cTn>
                                        <p:tgtEl>
                                          <p:spTgt spid="198"/>
                                        </p:tgtEl>
                                        <p:attrNameLst>
                                          <p:attrName>style.visibility</p:attrName>
                                        </p:attrNameLst>
                                      </p:cBhvr>
                                      <p:to>
                                        <p:strVal val="visible"/>
                                      </p:to>
                                    </p:set>
                                    <p:animEffect transition="in" filter="wipe(down)">
                                      <p:cBhvr>
                                        <p:cTn id="124" dur="500"/>
                                        <p:tgtEl>
                                          <p:spTgt spid="198"/>
                                        </p:tgtEl>
                                      </p:cBhvr>
                                    </p:animEffect>
                                  </p:childTnLst>
                                </p:cTn>
                              </p:par>
                            </p:childTnLst>
                          </p:cTn>
                        </p:par>
                        <p:par>
                          <p:cTn id="125" fill="hold">
                            <p:stCondLst>
                              <p:cond delay="8500"/>
                            </p:stCondLst>
                            <p:childTnLst>
                              <p:par>
                                <p:cTn id="126" presetID="22" presetClass="entr" presetSubtype="8" fill="hold" nodeType="afterEffect">
                                  <p:stCondLst>
                                    <p:cond delay="0"/>
                                  </p:stCondLst>
                                  <p:childTnLst>
                                    <p:set>
                                      <p:cBhvr>
                                        <p:cTn id="127" dur="1" fill="hold">
                                          <p:stCondLst>
                                            <p:cond delay="0"/>
                                          </p:stCondLst>
                                        </p:cTn>
                                        <p:tgtEl>
                                          <p:spTgt spid="205"/>
                                        </p:tgtEl>
                                        <p:attrNameLst>
                                          <p:attrName>style.visibility</p:attrName>
                                        </p:attrNameLst>
                                      </p:cBhvr>
                                      <p:to>
                                        <p:strVal val="visible"/>
                                      </p:to>
                                    </p:set>
                                    <p:animEffect transition="in" filter="wipe(left)">
                                      <p:cBhvr>
                                        <p:cTn id="128" dur="500"/>
                                        <p:tgtEl>
                                          <p:spTgt spid="205"/>
                                        </p:tgtEl>
                                      </p:cBhvr>
                                    </p:animEffect>
                                  </p:childTnLst>
                                </p:cTn>
                              </p:par>
                            </p:childTnLst>
                          </p:cTn>
                        </p:par>
                        <p:par>
                          <p:cTn id="129" fill="hold">
                            <p:stCondLst>
                              <p:cond delay="9000"/>
                            </p:stCondLst>
                            <p:childTnLst>
                              <p:par>
                                <p:cTn id="130" presetID="22" presetClass="entr" presetSubtype="4" fill="hold" nodeType="afterEffect">
                                  <p:stCondLst>
                                    <p:cond delay="0"/>
                                  </p:stCondLst>
                                  <p:childTnLst>
                                    <p:set>
                                      <p:cBhvr>
                                        <p:cTn id="131" dur="1" fill="hold">
                                          <p:stCondLst>
                                            <p:cond delay="0"/>
                                          </p:stCondLst>
                                        </p:cTn>
                                        <p:tgtEl>
                                          <p:spTgt spid="197"/>
                                        </p:tgtEl>
                                        <p:attrNameLst>
                                          <p:attrName>style.visibility</p:attrName>
                                        </p:attrNameLst>
                                      </p:cBhvr>
                                      <p:to>
                                        <p:strVal val="visible"/>
                                      </p:to>
                                    </p:set>
                                    <p:animEffect transition="in" filter="wipe(down)">
                                      <p:cBhvr>
                                        <p:cTn id="132" dur="500"/>
                                        <p:tgtEl>
                                          <p:spTgt spid="197"/>
                                        </p:tgtEl>
                                      </p:cBhvr>
                                    </p:animEffect>
                                  </p:childTnLst>
                                </p:cTn>
                              </p:par>
                            </p:childTnLst>
                          </p:cTn>
                        </p:par>
                        <p:par>
                          <p:cTn id="133" fill="hold">
                            <p:stCondLst>
                              <p:cond delay="9500"/>
                            </p:stCondLst>
                            <p:childTnLst>
                              <p:par>
                                <p:cTn id="134" presetID="22" presetClass="entr" presetSubtype="8" fill="hold" nodeType="afterEffect">
                                  <p:stCondLst>
                                    <p:cond delay="0"/>
                                  </p:stCondLst>
                                  <p:childTnLst>
                                    <p:set>
                                      <p:cBhvr>
                                        <p:cTn id="135" dur="1" fill="hold">
                                          <p:stCondLst>
                                            <p:cond delay="0"/>
                                          </p:stCondLst>
                                        </p:cTn>
                                        <p:tgtEl>
                                          <p:spTgt spid="271"/>
                                        </p:tgtEl>
                                        <p:attrNameLst>
                                          <p:attrName>style.visibility</p:attrName>
                                        </p:attrNameLst>
                                      </p:cBhvr>
                                      <p:to>
                                        <p:strVal val="visible"/>
                                      </p:to>
                                    </p:set>
                                    <p:animEffect transition="in" filter="wipe(left)">
                                      <p:cBhvr>
                                        <p:cTn id="136" dur="500"/>
                                        <p:tgtEl>
                                          <p:spTgt spid="271"/>
                                        </p:tgtEl>
                                      </p:cBhvr>
                                    </p:animEffect>
                                  </p:childTnLst>
                                </p:cTn>
                              </p:par>
                            </p:childTnLst>
                          </p:cTn>
                        </p:par>
                        <p:par>
                          <p:cTn id="137" fill="hold">
                            <p:stCondLst>
                              <p:cond delay="10000"/>
                            </p:stCondLst>
                            <p:childTnLst>
                              <p:par>
                                <p:cTn id="138" presetID="22" presetClass="entr" presetSubtype="4" fill="hold" nodeType="afterEffect">
                                  <p:stCondLst>
                                    <p:cond delay="0"/>
                                  </p:stCondLst>
                                  <p:childTnLst>
                                    <p:set>
                                      <p:cBhvr>
                                        <p:cTn id="139" dur="1" fill="hold">
                                          <p:stCondLst>
                                            <p:cond delay="0"/>
                                          </p:stCondLst>
                                        </p:cTn>
                                        <p:tgtEl>
                                          <p:spTgt spid="270"/>
                                        </p:tgtEl>
                                        <p:attrNameLst>
                                          <p:attrName>style.visibility</p:attrName>
                                        </p:attrNameLst>
                                      </p:cBhvr>
                                      <p:to>
                                        <p:strVal val="visible"/>
                                      </p:to>
                                    </p:set>
                                    <p:animEffect transition="in" filter="wipe(down)">
                                      <p:cBhvr>
                                        <p:cTn id="140" dur="500"/>
                                        <p:tgtEl>
                                          <p:spTgt spid="270"/>
                                        </p:tgtEl>
                                      </p:cBhvr>
                                    </p:animEffect>
                                  </p:childTnLst>
                                </p:cTn>
                              </p:par>
                            </p:childTnLst>
                          </p:cTn>
                        </p:par>
                        <p:par>
                          <p:cTn id="141" fill="hold">
                            <p:stCondLst>
                              <p:cond delay="10500"/>
                            </p:stCondLst>
                            <p:childTnLst>
                              <p:par>
                                <p:cTn id="142" presetID="22" presetClass="entr" presetSubtype="4" fill="hold" nodeType="afterEffect">
                                  <p:stCondLst>
                                    <p:cond delay="1000"/>
                                  </p:stCondLst>
                                  <p:childTnLst>
                                    <p:set>
                                      <p:cBhvr>
                                        <p:cTn id="143" dur="1" fill="hold">
                                          <p:stCondLst>
                                            <p:cond delay="0"/>
                                          </p:stCondLst>
                                        </p:cTn>
                                        <p:tgtEl>
                                          <p:spTgt spid="199"/>
                                        </p:tgtEl>
                                        <p:attrNameLst>
                                          <p:attrName>style.visibility</p:attrName>
                                        </p:attrNameLst>
                                      </p:cBhvr>
                                      <p:to>
                                        <p:strVal val="visible"/>
                                      </p:to>
                                    </p:set>
                                    <p:animEffect transition="in" filter="wipe(down)">
                                      <p:cBhvr>
                                        <p:cTn id="144" dur="500"/>
                                        <p:tgtEl>
                                          <p:spTgt spid="199"/>
                                        </p:tgtEl>
                                      </p:cBhvr>
                                    </p:animEffect>
                                  </p:childTnLst>
                                </p:cTn>
                              </p:par>
                            </p:childTnLst>
                          </p:cTn>
                        </p:par>
                        <p:par>
                          <p:cTn id="145" fill="hold">
                            <p:stCondLst>
                              <p:cond delay="12000"/>
                            </p:stCondLst>
                            <p:childTnLst>
                              <p:par>
                                <p:cTn id="146" presetID="22" presetClass="entr" presetSubtype="8" fill="hold" grpId="0" nodeType="afterEffect">
                                  <p:stCondLst>
                                    <p:cond delay="1000"/>
                                  </p:stCondLst>
                                  <p:childTnLst>
                                    <p:set>
                                      <p:cBhvr>
                                        <p:cTn id="147" dur="1" fill="hold">
                                          <p:stCondLst>
                                            <p:cond delay="0"/>
                                          </p:stCondLst>
                                        </p:cTn>
                                        <p:tgtEl>
                                          <p:spTgt spid="265"/>
                                        </p:tgtEl>
                                        <p:attrNameLst>
                                          <p:attrName>style.visibility</p:attrName>
                                        </p:attrNameLst>
                                      </p:cBhvr>
                                      <p:to>
                                        <p:strVal val="visible"/>
                                      </p:to>
                                    </p:set>
                                    <p:animEffect transition="in" filter="wipe(left)">
                                      <p:cBhvr>
                                        <p:cTn id="148" dur="500"/>
                                        <p:tgtEl>
                                          <p:spTgt spid="265"/>
                                        </p:tgtEl>
                                      </p:cBhvr>
                                    </p:animEffect>
                                  </p:childTnLst>
                                </p:cTn>
                              </p:par>
                            </p:childTnLst>
                          </p:cTn>
                        </p:par>
                        <p:par>
                          <p:cTn id="149" fill="hold">
                            <p:stCondLst>
                              <p:cond delay="13500"/>
                            </p:stCondLst>
                            <p:childTnLst>
                              <p:par>
                                <p:cTn id="150" presetID="2" presetClass="entr" presetSubtype="8" fill="hold" grpId="0" nodeType="afterEffect">
                                  <p:stCondLst>
                                    <p:cond delay="1000"/>
                                  </p:stCondLst>
                                  <p:childTnLst>
                                    <p:set>
                                      <p:cBhvr>
                                        <p:cTn id="151" dur="1" fill="hold">
                                          <p:stCondLst>
                                            <p:cond delay="0"/>
                                          </p:stCondLst>
                                        </p:cTn>
                                        <p:tgtEl>
                                          <p:spTgt spid="261"/>
                                        </p:tgtEl>
                                        <p:attrNameLst>
                                          <p:attrName>style.visibility</p:attrName>
                                        </p:attrNameLst>
                                      </p:cBhvr>
                                      <p:to>
                                        <p:strVal val="visible"/>
                                      </p:to>
                                    </p:set>
                                    <p:anim calcmode="lin" valueType="num">
                                      <p:cBhvr additive="base">
                                        <p:cTn id="152" dur="500" fill="hold"/>
                                        <p:tgtEl>
                                          <p:spTgt spid="261"/>
                                        </p:tgtEl>
                                        <p:attrNameLst>
                                          <p:attrName>ppt_x</p:attrName>
                                        </p:attrNameLst>
                                      </p:cBhvr>
                                      <p:tavLst>
                                        <p:tav tm="0">
                                          <p:val>
                                            <p:strVal val="0-#ppt_w/2"/>
                                          </p:val>
                                        </p:tav>
                                        <p:tav tm="100000">
                                          <p:val>
                                            <p:strVal val="#ppt_x"/>
                                          </p:val>
                                        </p:tav>
                                      </p:tavLst>
                                    </p:anim>
                                    <p:anim calcmode="lin" valueType="num">
                                      <p:cBhvr additive="base">
                                        <p:cTn id="153" dur="500" fill="hold"/>
                                        <p:tgtEl>
                                          <p:spTgt spid="261"/>
                                        </p:tgtEl>
                                        <p:attrNameLst>
                                          <p:attrName>ppt_y</p:attrName>
                                        </p:attrNameLst>
                                      </p:cBhvr>
                                      <p:tavLst>
                                        <p:tav tm="0">
                                          <p:val>
                                            <p:strVal val="#ppt_y"/>
                                          </p:val>
                                        </p:tav>
                                        <p:tav tm="100000">
                                          <p:val>
                                            <p:strVal val="#ppt_y"/>
                                          </p:val>
                                        </p:tav>
                                      </p:tavLst>
                                    </p:anim>
                                  </p:childTnLst>
                                </p:cTn>
                              </p:par>
                            </p:childTnLst>
                          </p:cTn>
                        </p:par>
                        <p:par>
                          <p:cTn id="154" fill="hold">
                            <p:stCondLst>
                              <p:cond delay="15000"/>
                            </p:stCondLst>
                            <p:childTnLst>
                              <p:par>
                                <p:cTn id="155" presetID="3" presetClass="entr" presetSubtype="5" fill="hold" grpId="0" nodeType="afterEffect">
                                  <p:stCondLst>
                                    <p:cond delay="1000"/>
                                  </p:stCondLst>
                                  <p:childTnLst>
                                    <p:set>
                                      <p:cBhvr>
                                        <p:cTn id="156" dur="1" fill="hold">
                                          <p:stCondLst>
                                            <p:cond delay="0"/>
                                          </p:stCondLst>
                                        </p:cTn>
                                        <p:tgtEl>
                                          <p:spTgt spid="262"/>
                                        </p:tgtEl>
                                        <p:attrNameLst>
                                          <p:attrName>style.visibility</p:attrName>
                                        </p:attrNameLst>
                                      </p:cBhvr>
                                      <p:to>
                                        <p:strVal val="visible"/>
                                      </p:to>
                                    </p:set>
                                    <p:animEffect transition="in" filter="blinds(vertical)">
                                      <p:cBhvr>
                                        <p:cTn id="157" dur="500"/>
                                        <p:tgtEl>
                                          <p:spTgt spid="262"/>
                                        </p:tgtEl>
                                      </p:cBhvr>
                                    </p:animEffect>
                                  </p:childTnLst>
                                </p:cTn>
                              </p:par>
                            </p:childTnLst>
                          </p:cTn>
                        </p:par>
                      </p:childTnLst>
                    </p:cTn>
                  </p:par>
                  <p:par>
                    <p:cTn id="158" fill="hold">
                      <p:stCondLst>
                        <p:cond delay="indefinite"/>
                      </p:stCondLst>
                      <p:childTnLst>
                        <p:par>
                          <p:cTn id="159" fill="hold">
                            <p:stCondLst>
                              <p:cond delay="0"/>
                            </p:stCondLst>
                            <p:childTnLst>
                              <p:par>
                                <p:cTn id="160" presetID="22" presetClass="entr" presetSubtype="8" fill="hold" nodeType="clickEffect">
                                  <p:stCondLst>
                                    <p:cond delay="0"/>
                                  </p:stCondLst>
                                  <p:childTnLst>
                                    <p:set>
                                      <p:cBhvr>
                                        <p:cTn id="161" dur="1" fill="hold">
                                          <p:stCondLst>
                                            <p:cond delay="0"/>
                                          </p:stCondLst>
                                        </p:cTn>
                                        <p:tgtEl>
                                          <p:spTgt spid="276">
                                            <p:txEl>
                                              <p:pRg st="0" end="0"/>
                                            </p:txEl>
                                          </p:spTgt>
                                        </p:tgtEl>
                                        <p:attrNameLst>
                                          <p:attrName>style.visibility</p:attrName>
                                        </p:attrNameLst>
                                      </p:cBhvr>
                                      <p:to>
                                        <p:strVal val="visible"/>
                                      </p:to>
                                    </p:set>
                                    <p:animEffect transition="in" filter="wipe(left)">
                                      <p:cBhvr>
                                        <p:cTn id="162" dur="500"/>
                                        <p:tgtEl>
                                          <p:spTgt spid="276">
                                            <p:txEl>
                                              <p:pRg st="0" end="0"/>
                                            </p:txEl>
                                          </p:spTgt>
                                        </p:tgtEl>
                                      </p:cBhvr>
                                    </p:animEffect>
                                  </p:childTnLst>
                                </p:cTn>
                              </p:par>
                            </p:childTnLst>
                          </p:cTn>
                        </p:par>
                      </p:childTnLst>
                    </p:cTn>
                  </p:par>
                  <p:par>
                    <p:cTn id="163" fill="hold">
                      <p:stCondLst>
                        <p:cond delay="indefinite"/>
                      </p:stCondLst>
                      <p:childTnLst>
                        <p:par>
                          <p:cTn id="164" fill="hold">
                            <p:stCondLst>
                              <p:cond delay="0"/>
                            </p:stCondLst>
                            <p:childTnLst>
                              <p:par>
                                <p:cTn id="165" presetID="22" presetClass="entr" presetSubtype="8" fill="hold" nodeType="clickEffect">
                                  <p:stCondLst>
                                    <p:cond delay="0"/>
                                  </p:stCondLst>
                                  <p:childTnLst>
                                    <p:set>
                                      <p:cBhvr>
                                        <p:cTn id="166" dur="1" fill="hold">
                                          <p:stCondLst>
                                            <p:cond delay="0"/>
                                          </p:stCondLst>
                                        </p:cTn>
                                        <p:tgtEl>
                                          <p:spTgt spid="276">
                                            <p:txEl>
                                              <p:pRg st="1" end="1"/>
                                            </p:txEl>
                                          </p:spTgt>
                                        </p:tgtEl>
                                        <p:attrNameLst>
                                          <p:attrName>style.visibility</p:attrName>
                                        </p:attrNameLst>
                                      </p:cBhvr>
                                      <p:to>
                                        <p:strVal val="visible"/>
                                      </p:to>
                                    </p:set>
                                    <p:animEffect transition="in" filter="wipe(left)">
                                      <p:cBhvr>
                                        <p:cTn id="167" dur="500"/>
                                        <p:tgtEl>
                                          <p:spTgt spid="276">
                                            <p:txEl>
                                              <p:pRg st="1" end="1"/>
                                            </p:txEl>
                                          </p:spTgt>
                                        </p:tgtEl>
                                      </p:cBhvr>
                                    </p:animEffect>
                                  </p:childTnLst>
                                </p:cTn>
                              </p:par>
                            </p:childTnLst>
                          </p:cTn>
                        </p:par>
                      </p:childTnLst>
                    </p:cTn>
                  </p:par>
                  <p:par>
                    <p:cTn id="168" fill="hold">
                      <p:stCondLst>
                        <p:cond delay="indefinite"/>
                      </p:stCondLst>
                      <p:childTnLst>
                        <p:par>
                          <p:cTn id="169" fill="hold">
                            <p:stCondLst>
                              <p:cond delay="0"/>
                            </p:stCondLst>
                            <p:childTnLst>
                              <p:par>
                                <p:cTn id="170" presetID="22" presetClass="entr" presetSubtype="8" fill="hold" nodeType="clickEffect">
                                  <p:stCondLst>
                                    <p:cond delay="0"/>
                                  </p:stCondLst>
                                  <p:childTnLst>
                                    <p:set>
                                      <p:cBhvr>
                                        <p:cTn id="171" dur="1" fill="hold">
                                          <p:stCondLst>
                                            <p:cond delay="0"/>
                                          </p:stCondLst>
                                        </p:cTn>
                                        <p:tgtEl>
                                          <p:spTgt spid="276">
                                            <p:txEl>
                                              <p:pRg st="2" end="2"/>
                                            </p:txEl>
                                          </p:spTgt>
                                        </p:tgtEl>
                                        <p:attrNameLst>
                                          <p:attrName>style.visibility</p:attrName>
                                        </p:attrNameLst>
                                      </p:cBhvr>
                                      <p:to>
                                        <p:strVal val="visible"/>
                                      </p:to>
                                    </p:set>
                                    <p:animEffect transition="in" filter="wipe(left)">
                                      <p:cBhvr>
                                        <p:cTn id="172" dur="500"/>
                                        <p:tgtEl>
                                          <p:spTgt spid="276">
                                            <p:txEl>
                                              <p:pRg st="2" end="2"/>
                                            </p:txEl>
                                          </p:spTgt>
                                        </p:tgtEl>
                                      </p:cBhvr>
                                    </p:animEffect>
                                  </p:childTnLst>
                                </p:cTn>
                              </p:par>
                            </p:childTnLst>
                          </p:cTn>
                        </p:par>
                      </p:childTnLst>
                    </p:cTn>
                  </p:par>
                  <p:par>
                    <p:cTn id="173" fill="hold">
                      <p:stCondLst>
                        <p:cond delay="indefinite"/>
                      </p:stCondLst>
                      <p:childTnLst>
                        <p:par>
                          <p:cTn id="174" fill="hold">
                            <p:stCondLst>
                              <p:cond delay="0"/>
                            </p:stCondLst>
                            <p:childTnLst>
                              <p:par>
                                <p:cTn id="175" presetID="2" presetClass="entr" presetSubtype="8" fill="hold" grpId="0" nodeType="clickEffect">
                                  <p:stCondLst>
                                    <p:cond delay="0"/>
                                  </p:stCondLst>
                                  <p:childTnLst>
                                    <p:set>
                                      <p:cBhvr>
                                        <p:cTn id="176" dur="1" fill="hold">
                                          <p:stCondLst>
                                            <p:cond delay="0"/>
                                          </p:stCondLst>
                                        </p:cTn>
                                        <p:tgtEl>
                                          <p:spTgt spid="8"/>
                                        </p:tgtEl>
                                        <p:attrNameLst>
                                          <p:attrName>style.visibility</p:attrName>
                                        </p:attrNameLst>
                                      </p:cBhvr>
                                      <p:to>
                                        <p:strVal val="visible"/>
                                      </p:to>
                                    </p:set>
                                    <p:anim calcmode="lin" valueType="num">
                                      <p:cBhvr additive="base">
                                        <p:cTn id="177" dur="500" fill="hold"/>
                                        <p:tgtEl>
                                          <p:spTgt spid="8"/>
                                        </p:tgtEl>
                                        <p:attrNameLst>
                                          <p:attrName>ppt_x</p:attrName>
                                        </p:attrNameLst>
                                      </p:cBhvr>
                                      <p:tavLst>
                                        <p:tav tm="0">
                                          <p:val>
                                            <p:strVal val="0-#ppt_w/2"/>
                                          </p:val>
                                        </p:tav>
                                        <p:tav tm="100000">
                                          <p:val>
                                            <p:strVal val="#ppt_x"/>
                                          </p:val>
                                        </p:tav>
                                      </p:tavLst>
                                    </p:anim>
                                    <p:anim calcmode="lin" valueType="num">
                                      <p:cBhvr additive="base">
                                        <p:cTn id="178" dur="500" fill="hold"/>
                                        <p:tgtEl>
                                          <p:spTgt spid="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200" grpId="0" autoUpdateAnimBg="0"/>
      <p:bldP spid="201" grpId="0" autoUpdateAnimBg="0"/>
      <p:bldP spid="202" grpId="0" autoUpdateAnimBg="0"/>
      <p:bldP spid="203" grpId="0" autoUpdateAnimBg="0"/>
      <p:bldP spid="259" grpId="0" autoUpdateAnimBg="0"/>
      <p:bldP spid="260" grpId="0" autoUpdateAnimBg="0"/>
      <p:bldP spid="261" grpId="0" autoUpdateAnimBg="0"/>
      <p:bldP spid="262" grpId="0" animBg="1" autoUpdateAnimBg="0"/>
      <p:bldP spid="263" grpId="0" autoUpdateAnimBg="0"/>
      <p:bldP spid="264" grpId="0" build="p" autoUpdateAnimBg="0"/>
      <p:bldP spid="265" grpId="0" autoUpdateAnimBg="0"/>
      <p:bldP spid="272" grpId="0" animBg="1" autoUpdateAnimBg="0"/>
      <p:bldP spid="8" grpId="0"/>
    </p:bld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标题 3">
            <a:extLst>
              <a:ext uri="{FF2B5EF4-FFF2-40B4-BE49-F238E27FC236}">
                <a16:creationId xmlns:a16="http://schemas.microsoft.com/office/drawing/2014/main" id="{A3557054-D826-9F4E-A18F-AE9DEA5A0C65}"/>
              </a:ext>
            </a:extLst>
          </p:cNvPr>
          <p:cNvSpPr>
            <a:spLocks noGrp="1"/>
          </p:cNvSpPr>
          <p:nvPr>
            <p:ph type="title"/>
          </p:nvPr>
        </p:nvSpPr>
        <p:spPr/>
        <p:txBody>
          <a:bodyPr>
            <a:normAutofit/>
          </a:bodyPr>
          <a:lstStyle/>
          <a:p>
            <a:r>
              <a:rPr kumimoji="1" lang="en-US" altLang="zh-CN" dirty="0"/>
              <a:t>1.3</a:t>
            </a:r>
            <a:r>
              <a:rPr kumimoji="1" lang="zh-CN" altLang="en-US" dirty="0"/>
              <a:t> </a:t>
            </a:r>
            <a:r>
              <a:rPr kumimoji="1" lang="en-US" altLang="zh-CN" dirty="0"/>
              <a:t>MOS</a:t>
            </a:r>
            <a:r>
              <a:rPr kumimoji="1" lang="zh-CN" altLang="en-US" dirty="0"/>
              <a:t>管的开关特性</a:t>
            </a:r>
          </a:p>
        </p:txBody>
      </p:sp>
      <p:sp>
        <p:nvSpPr>
          <p:cNvPr id="32" name="Text Box 3">
            <a:extLst>
              <a:ext uri="{FF2B5EF4-FFF2-40B4-BE49-F238E27FC236}">
                <a16:creationId xmlns:a16="http://schemas.microsoft.com/office/drawing/2014/main" id="{E6D80A3F-2769-87DE-2FFD-961922C75341}"/>
              </a:ext>
            </a:extLst>
          </p:cNvPr>
          <p:cNvSpPr txBox="1">
            <a:spLocks noChangeArrowheads="1"/>
          </p:cNvSpPr>
          <p:nvPr/>
        </p:nvSpPr>
        <p:spPr bwMode="auto">
          <a:xfrm>
            <a:off x="0" y="742325"/>
            <a:ext cx="12192000"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zh-CN" altLang="en-US" dirty="0">
                <a:solidFill>
                  <a:srgbClr val="0033CC"/>
                </a:solidFill>
              </a:rPr>
              <a:t>一、静态特性（</a:t>
            </a:r>
            <a:r>
              <a:rPr lang="zh-CN" altLang="en-US" dirty="0">
                <a:solidFill>
                  <a:srgbClr val="FE0567"/>
                </a:solidFill>
              </a:rPr>
              <a:t>电压控制型</a:t>
            </a:r>
            <a:r>
              <a:rPr lang="zh-CN" altLang="en-US" dirty="0">
                <a:solidFill>
                  <a:srgbClr val="0033CC"/>
                </a:solidFill>
              </a:rPr>
              <a:t>）</a:t>
            </a:r>
            <a:r>
              <a:rPr lang="en-US" altLang="zh-CN" dirty="0">
                <a:solidFill>
                  <a:srgbClr val="0033CC"/>
                </a:solidFill>
              </a:rPr>
              <a:t>	4.</a:t>
            </a:r>
            <a:r>
              <a:rPr lang="zh-CN" altLang="en-US" dirty="0">
                <a:solidFill>
                  <a:srgbClr val="0033CC"/>
                </a:solidFill>
              </a:rPr>
              <a:t> </a:t>
            </a:r>
            <a:r>
              <a:rPr lang="en-US" altLang="zh-CN" dirty="0">
                <a:solidFill>
                  <a:srgbClr val="0033CC"/>
                </a:solidFill>
              </a:rPr>
              <a:t>P</a:t>
            </a:r>
            <a:r>
              <a:rPr lang="zh-CN" altLang="en-US" dirty="0">
                <a:solidFill>
                  <a:srgbClr val="0033CC"/>
                </a:solidFill>
              </a:rPr>
              <a:t>沟道增强型</a:t>
            </a:r>
            <a:r>
              <a:rPr lang="en-US" altLang="zh-CN" dirty="0">
                <a:solidFill>
                  <a:srgbClr val="0033CC"/>
                </a:solidFill>
              </a:rPr>
              <a:t>MOS</a:t>
            </a:r>
            <a:r>
              <a:rPr lang="zh-CN" altLang="en-US" dirty="0">
                <a:solidFill>
                  <a:srgbClr val="0033CC"/>
                </a:solidFill>
              </a:rPr>
              <a:t>管</a:t>
            </a:r>
          </a:p>
        </p:txBody>
      </p:sp>
      <p:grpSp>
        <p:nvGrpSpPr>
          <p:cNvPr id="83" name="组合 82">
            <a:extLst>
              <a:ext uri="{FF2B5EF4-FFF2-40B4-BE49-F238E27FC236}">
                <a16:creationId xmlns:a16="http://schemas.microsoft.com/office/drawing/2014/main" id="{F9C28830-0142-53FD-13BE-D8E9A2EAD884}"/>
              </a:ext>
            </a:extLst>
          </p:cNvPr>
          <p:cNvGrpSpPr/>
          <p:nvPr/>
        </p:nvGrpSpPr>
        <p:grpSpPr>
          <a:xfrm>
            <a:off x="1331870" y="4016925"/>
            <a:ext cx="2603500" cy="2605087"/>
            <a:chOff x="565900" y="2322377"/>
            <a:chExt cx="2603500" cy="2605087"/>
          </a:xfrm>
        </p:grpSpPr>
        <p:sp>
          <p:nvSpPr>
            <p:cNvPr id="84" name="Text Box 31">
              <a:extLst>
                <a:ext uri="{FF2B5EF4-FFF2-40B4-BE49-F238E27FC236}">
                  <a16:creationId xmlns:a16="http://schemas.microsoft.com/office/drawing/2014/main" id="{6BBB2D42-C100-DCAD-3ED1-053E1345A368}"/>
                </a:ext>
              </a:extLst>
            </p:cNvPr>
            <p:cNvSpPr txBox="1">
              <a:spLocks noChangeArrowheads="1"/>
            </p:cNvSpPr>
            <p:nvPr/>
          </p:nvSpPr>
          <p:spPr bwMode="auto">
            <a:xfrm>
              <a:off x="565900" y="3271702"/>
              <a:ext cx="1755775" cy="7858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lnSpc>
                  <a:spcPct val="70000"/>
                </a:lnSpc>
                <a:spcBef>
                  <a:spcPct val="50000"/>
                </a:spcBef>
              </a:pPr>
              <a:r>
                <a:rPr kumimoji="0" lang="zh-CN" altLang="en-US" sz="2400" dirty="0">
                  <a:solidFill>
                    <a:srgbClr val="0033CC"/>
                  </a:solidFill>
                  <a:latin typeface="宋体" panose="02010600030101010101" pitchFamily="2" charset="-122"/>
                </a:rPr>
                <a:t>栅极</a:t>
              </a:r>
              <a:endParaRPr kumimoji="0" lang="zh-CN" altLang="en-US" sz="2400" dirty="0">
                <a:solidFill>
                  <a:srgbClr val="0033CC"/>
                </a:solidFill>
              </a:endParaRPr>
            </a:p>
            <a:p>
              <a:pPr eaLnBrk="1" hangingPunct="1">
                <a:lnSpc>
                  <a:spcPct val="70000"/>
                </a:lnSpc>
                <a:spcBef>
                  <a:spcPct val="50000"/>
                </a:spcBef>
              </a:pPr>
              <a:r>
                <a:rPr kumimoji="0" lang="zh-CN" altLang="en-US" sz="2400" dirty="0">
                  <a:solidFill>
                    <a:srgbClr val="0033CC"/>
                  </a:solidFill>
                </a:rPr>
                <a:t>  </a:t>
              </a:r>
              <a:r>
                <a:rPr kumimoji="0" lang="en-US" altLang="zh-CN" sz="2400" dirty="0">
                  <a:solidFill>
                    <a:srgbClr val="FF0066"/>
                  </a:solidFill>
                </a:rPr>
                <a:t>G</a:t>
              </a:r>
            </a:p>
          </p:txBody>
        </p:sp>
        <p:sp>
          <p:nvSpPr>
            <p:cNvPr id="85" name="Text Box 32">
              <a:extLst>
                <a:ext uri="{FF2B5EF4-FFF2-40B4-BE49-F238E27FC236}">
                  <a16:creationId xmlns:a16="http://schemas.microsoft.com/office/drawing/2014/main" id="{2351F6BC-4EDF-2D26-BD60-3762AE1B28BA}"/>
                </a:ext>
              </a:extLst>
            </p:cNvPr>
            <p:cNvSpPr txBox="1">
              <a:spLocks noChangeArrowheads="1"/>
            </p:cNvSpPr>
            <p:nvPr/>
          </p:nvSpPr>
          <p:spPr bwMode="auto">
            <a:xfrm>
              <a:off x="1446963" y="2322377"/>
              <a:ext cx="14986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spcBef>
                  <a:spcPct val="50000"/>
                </a:spcBef>
              </a:pPr>
              <a:r>
                <a:rPr kumimoji="0" lang="zh-CN" altLang="en-US" sz="2400" dirty="0">
                  <a:solidFill>
                    <a:srgbClr val="0033CC"/>
                  </a:solidFill>
                  <a:latin typeface="宋体" panose="02010600030101010101" pitchFamily="2" charset="-122"/>
                </a:rPr>
                <a:t>漏极</a:t>
              </a:r>
              <a:r>
                <a:rPr kumimoji="0" lang="zh-CN" altLang="en-US" sz="2400" dirty="0">
                  <a:solidFill>
                    <a:srgbClr val="0033CC"/>
                  </a:solidFill>
                </a:rPr>
                <a:t> </a:t>
              </a:r>
              <a:r>
                <a:rPr kumimoji="0" lang="en-US" altLang="zh-CN" sz="2400" dirty="0">
                  <a:solidFill>
                    <a:srgbClr val="FF0066"/>
                  </a:solidFill>
                </a:rPr>
                <a:t>D</a:t>
              </a:r>
            </a:p>
          </p:txBody>
        </p:sp>
        <p:sp>
          <p:nvSpPr>
            <p:cNvPr id="86" name="Line 34">
              <a:extLst>
                <a:ext uri="{FF2B5EF4-FFF2-40B4-BE49-F238E27FC236}">
                  <a16:creationId xmlns:a16="http://schemas.microsoft.com/office/drawing/2014/main" id="{1AF15E19-BD65-5C66-ACA8-E6FD75C0F4AF}"/>
                </a:ext>
              </a:extLst>
            </p:cNvPr>
            <p:cNvSpPr>
              <a:spLocks noChangeShapeType="1"/>
            </p:cNvSpPr>
            <p:nvPr/>
          </p:nvSpPr>
          <p:spPr bwMode="auto">
            <a:xfrm>
              <a:off x="2154988" y="2954202"/>
              <a:ext cx="0" cy="431800"/>
            </a:xfrm>
            <a:prstGeom prst="line">
              <a:avLst/>
            </a:prstGeom>
            <a:noFill/>
            <a:ln w="28575">
              <a:solidFill>
                <a:srgbClr val="FF0066"/>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87" name="Text Box 35">
              <a:extLst>
                <a:ext uri="{FF2B5EF4-FFF2-40B4-BE49-F238E27FC236}">
                  <a16:creationId xmlns:a16="http://schemas.microsoft.com/office/drawing/2014/main" id="{08C26AC0-E975-7733-D659-C0C80BAF77C7}"/>
                </a:ext>
              </a:extLst>
            </p:cNvPr>
            <p:cNvSpPr txBox="1">
              <a:spLocks noChangeArrowheads="1"/>
            </p:cNvSpPr>
            <p:nvPr/>
          </p:nvSpPr>
          <p:spPr bwMode="auto">
            <a:xfrm>
              <a:off x="2183563" y="3457439"/>
              <a:ext cx="650875" cy="3476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lnSpc>
                  <a:spcPct val="70000"/>
                </a:lnSpc>
                <a:spcBef>
                  <a:spcPct val="50000"/>
                </a:spcBef>
              </a:pPr>
              <a:r>
                <a:rPr kumimoji="0" lang="en-US" altLang="zh-CN" sz="2400">
                  <a:solidFill>
                    <a:srgbClr val="0033CC"/>
                  </a:solidFill>
                </a:rPr>
                <a:t>B </a:t>
              </a:r>
              <a:endParaRPr kumimoji="0" lang="en-US" altLang="zh-CN" sz="2400">
                <a:latin typeface="宋体" panose="02010600030101010101" pitchFamily="2" charset="-122"/>
              </a:endParaRPr>
            </a:p>
          </p:txBody>
        </p:sp>
        <p:sp>
          <p:nvSpPr>
            <p:cNvPr id="88" name="Text Box 33">
              <a:extLst>
                <a:ext uri="{FF2B5EF4-FFF2-40B4-BE49-F238E27FC236}">
                  <a16:creationId xmlns:a16="http://schemas.microsoft.com/office/drawing/2014/main" id="{A8FCDB02-193A-559F-F5DB-C7CFAB073C79}"/>
                </a:ext>
              </a:extLst>
            </p:cNvPr>
            <p:cNvSpPr txBox="1">
              <a:spLocks noChangeArrowheads="1"/>
            </p:cNvSpPr>
            <p:nvPr/>
          </p:nvSpPr>
          <p:spPr bwMode="auto">
            <a:xfrm>
              <a:off x="1446963" y="4470264"/>
              <a:ext cx="1362075"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spcBef>
                  <a:spcPct val="50000"/>
                </a:spcBef>
              </a:pPr>
              <a:r>
                <a:rPr kumimoji="0" lang="zh-CN" altLang="en-US" sz="2400">
                  <a:solidFill>
                    <a:srgbClr val="0033CC"/>
                  </a:solidFill>
                  <a:latin typeface="宋体" panose="02010600030101010101" pitchFamily="2" charset="-122"/>
                </a:rPr>
                <a:t>源极</a:t>
              </a:r>
              <a:r>
                <a:rPr kumimoji="0" lang="zh-CN" altLang="en-US" sz="2400">
                  <a:solidFill>
                    <a:srgbClr val="0033CC"/>
                  </a:solidFill>
                </a:rPr>
                <a:t> </a:t>
              </a:r>
              <a:r>
                <a:rPr kumimoji="0" lang="en-US" altLang="zh-CN" sz="2400">
                  <a:solidFill>
                    <a:srgbClr val="FF0066"/>
                  </a:solidFill>
                </a:rPr>
                <a:t>S</a:t>
              </a:r>
            </a:p>
          </p:txBody>
        </p:sp>
        <p:grpSp>
          <p:nvGrpSpPr>
            <p:cNvPr id="89" name="Group 122">
              <a:extLst>
                <a:ext uri="{FF2B5EF4-FFF2-40B4-BE49-F238E27FC236}">
                  <a16:creationId xmlns:a16="http://schemas.microsoft.com/office/drawing/2014/main" id="{8A2B4D0B-CC8C-7FA2-AAC0-7676FD3F415D}"/>
                </a:ext>
              </a:extLst>
            </p:cNvPr>
            <p:cNvGrpSpPr>
              <a:grpSpLocks/>
            </p:cNvGrpSpPr>
            <p:nvPr/>
          </p:nvGrpSpPr>
          <p:grpSpPr bwMode="auto">
            <a:xfrm>
              <a:off x="1131050" y="2747827"/>
              <a:ext cx="1090613" cy="1681162"/>
              <a:chOff x="419" y="2335"/>
              <a:chExt cx="687" cy="1059"/>
            </a:xfrm>
          </p:grpSpPr>
          <p:sp>
            <p:nvSpPr>
              <p:cNvPr id="100" name="Line 16">
                <a:extLst>
                  <a:ext uri="{FF2B5EF4-FFF2-40B4-BE49-F238E27FC236}">
                    <a16:creationId xmlns:a16="http://schemas.microsoft.com/office/drawing/2014/main" id="{93E551AD-EBCA-AACC-9CB2-F2BE2538F7F6}"/>
                  </a:ext>
                </a:extLst>
              </p:cNvPr>
              <p:cNvSpPr>
                <a:spLocks noChangeShapeType="1"/>
              </p:cNvSpPr>
              <p:nvPr/>
            </p:nvSpPr>
            <p:spPr bwMode="auto">
              <a:xfrm flipH="1">
                <a:off x="723" y="2683"/>
                <a:ext cx="1" cy="370"/>
              </a:xfrm>
              <a:prstGeom prst="line">
                <a:avLst/>
              </a:prstGeom>
              <a:noFill/>
              <a:ln w="571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01" name="Line 17">
                <a:extLst>
                  <a:ext uri="{FF2B5EF4-FFF2-40B4-BE49-F238E27FC236}">
                    <a16:creationId xmlns:a16="http://schemas.microsoft.com/office/drawing/2014/main" id="{40F2FAD3-73F1-A776-349E-5B8A64AD5460}"/>
                  </a:ext>
                </a:extLst>
              </p:cNvPr>
              <p:cNvSpPr>
                <a:spLocks noChangeShapeType="1"/>
              </p:cNvSpPr>
              <p:nvPr/>
            </p:nvSpPr>
            <p:spPr bwMode="auto">
              <a:xfrm flipH="1">
                <a:off x="478" y="3052"/>
                <a:ext cx="259"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02" name="Line 19">
                <a:extLst>
                  <a:ext uri="{FF2B5EF4-FFF2-40B4-BE49-F238E27FC236}">
                    <a16:creationId xmlns:a16="http://schemas.microsoft.com/office/drawing/2014/main" id="{254D1405-E473-DE08-E6D2-106B0E722383}"/>
                  </a:ext>
                </a:extLst>
              </p:cNvPr>
              <p:cNvSpPr>
                <a:spLocks noChangeShapeType="1"/>
              </p:cNvSpPr>
              <p:nvPr/>
            </p:nvSpPr>
            <p:spPr bwMode="auto">
              <a:xfrm>
                <a:off x="849" y="2619"/>
                <a:ext cx="0" cy="136"/>
              </a:xfrm>
              <a:prstGeom prst="line">
                <a:avLst/>
              </a:prstGeom>
              <a:noFill/>
              <a:ln w="571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03" name="Line 20">
                <a:extLst>
                  <a:ext uri="{FF2B5EF4-FFF2-40B4-BE49-F238E27FC236}">
                    <a16:creationId xmlns:a16="http://schemas.microsoft.com/office/drawing/2014/main" id="{0A46CEC6-00B9-9778-B819-F42516A80C38}"/>
                  </a:ext>
                </a:extLst>
              </p:cNvPr>
              <p:cNvSpPr>
                <a:spLocks noChangeShapeType="1"/>
              </p:cNvSpPr>
              <p:nvPr/>
            </p:nvSpPr>
            <p:spPr bwMode="auto">
              <a:xfrm>
                <a:off x="849" y="2800"/>
                <a:ext cx="0" cy="136"/>
              </a:xfrm>
              <a:prstGeom prst="line">
                <a:avLst/>
              </a:prstGeom>
              <a:noFill/>
              <a:ln w="571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04" name="Line 21">
                <a:extLst>
                  <a:ext uri="{FF2B5EF4-FFF2-40B4-BE49-F238E27FC236}">
                    <a16:creationId xmlns:a16="http://schemas.microsoft.com/office/drawing/2014/main" id="{C1B63260-B1C8-28D7-B7E1-6B7EDD46C135}"/>
                  </a:ext>
                </a:extLst>
              </p:cNvPr>
              <p:cNvSpPr>
                <a:spLocks noChangeShapeType="1"/>
              </p:cNvSpPr>
              <p:nvPr/>
            </p:nvSpPr>
            <p:spPr bwMode="auto">
              <a:xfrm>
                <a:off x="849" y="2982"/>
                <a:ext cx="0" cy="136"/>
              </a:xfrm>
              <a:prstGeom prst="line">
                <a:avLst/>
              </a:prstGeom>
              <a:noFill/>
              <a:ln w="571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05" name="Line 22">
                <a:extLst>
                  <a:ext uri="{FF2B5EF4-FFF2-40B4-BE49-F238E27FC236}">
                    <a16:creationId xmlns:a16="http://schemas.microsoft.com/office/drawing/2014/main" id="{A68DD879-F6B1-0E0A-0C94-AA6913896346}"/>
                  </a:ext>
                </a:extLst>
              </p:cNvPr>
              <p:cNvSpPr>
                <a:spLocks noChangeShapeType="1"/>
              </p:cNvSpPr>
              <p:nvPr/>
            </p:nvSpPr>
            <p:spPr bwMode="auto">
              <a:xfrm>
                <a:off x="849" y="2690"/>
                <a:ext cx="129"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06" name="Line 23">
                <a:extLst>
                  <a:ext uri="{FF2B5EF4-FFF2-40B4-BE49-F238E27FC236}">
                    <a16:creationId xmlns:a16="http://schemas.microsoft.com/office/drawing/2014/main" id="{269741DB-4671-9C94-378E-ED3CAB58B885}"/>
                  </a:ext>
                </a:extLst>
              </p:cNvPr>
              <p:cNvSpPr>
                <a:spLocks noChangeShapeType="1"/>
              </p:cNvSpPr>
              <p:nvPr/>
            </p:nvSpPr>
            <p:spPr bwMode="auto">
              <a:xfrm flipH="1" flipV="1">
                <a:off x="974" y="2392"/>
                <a:ext cx="0" cy="307"/>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07" name="Line 24">
                <a:extLst>
                  <a:ext uri="{FF2B5EF4-FFF2-40B4-BE49-F238E27FC236}">
                    <a16:creationId xmlns:a16="http://schemas.microsoft.com/office/drawing/2014/main" id="{8DD5F135-0CD5-B856-4EB4-ED19F410201E}"/>
                  </a:ext>
                </a:extLst>
              </p:cNvPr>
              <p:cNvSpPr>
                <a:spLocks noChangeShapeType="1"/>
              </p:cNvSpPr>
              <p:nvPr/>
            </p:nvSpPr>
            <p:spPr bwMode="auto">
              <a:xfrm>
                <a:off x="851" y="3056"/>
                <a:ext cx="131"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08" name="Line 25">
                <a:extLst>
                  <a:ext uri="{FF2B5EF4-FFF2-40B4-BE49-F238E27FC236}">
                    <a16:creationId xmlns:a16="http://schemas.microsoft.com/office/drawing/2014/main" id="{56C8B784-36B2-8663-8516-72AFDC6F2A42}"/>
                  </a:ext>
                </a:extLst>
              </p:cNvPr>
              <p:cNvSpPr>
                <a:spLocks noChangeShapeType="1"/>
              </p:cNvSpPr>
              <p:nvPr/>
            </p:nvSpPr>
            <p:spPr bwMode="auto">
              <a:xfrm>
                <a:off x="974" y="3049"/>
                <a:ext cx="0" cy="296"/>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12" name="Line 27">
                <a:extLst>
                  <a:ext uri="{FF2B5EF4-FFF2-40B4-BE49-F238E27FC236}">
                    <a16:creationId xmlns:a16="http://schemas.microsoft.com/office/drawing/2014/main" id="{8B0C4B94-6B1C-1A0A-EDF3-24ADA4483B61}"/>
                  </a:ext>
                </a:extLst>
              </p:cNvPr>
              <p:cNvSpPr>
                <a:spLocks noChangeShapeType="1"/>
              </p:cNvSpPr>
              <p:nvPr/>
            </p:nvSpPr>
            <p:spPr bwMode="auto">
              <a:xfrm>
                <a:off x="974" y="3163"/>
                <a:ext cx="132"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13" name="Line 28">
                <a:extLst>
                  <a:ext uri="{FF2B5EF4-FFF2-40B4-BE49-F238E27FC236}">
                    <a16:creationId xmlns:a16="http://schemas.microsoft.com/office/drawing/2014/main" id="{DCD07A42-90A5-A2B6-E0FA-7583150424DC}"/>
                  </a:ext>
                </a:extLst>
              </p:cNvPr>
              <p:cNvSpPr>
                <a:spLocks noChangeShapeType="1"/>
              </p:cNvSpPr>
              <p:nvPr/>
            </p:nvSpPr>
            <p:spPr bwMode="auto">
              <a:xfrm flipV="1">
                <a:off x="1100" y="2862"/>
                <a:ext cx="0" cy="307"/>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47" name="Line 29">
                <a:extLst>
                  <a:ext uri="{FF2B5EF4-FFF2-40B4-BE49-F238E27FC236}">
                    <a16:creationId xmlns:a16="http://schemas.microsoft.com/office/drawing/2014/main" id="{BEE76861-62EA-936E-C064-2A94D34553AB}"/>
                  </a:ext>
                </a:extLst>
              </p:cNvPr>
              <p:cNvSpPr>
                <a:spLocks noChangeShapeType="1"/>
              </p:cNvSpPr>
              <p:nvPr/>
            </p:nvSpPr>
            <p:spPr bwMode="auto">
              <a:xfrm flipH="1" flipV="1">
                <a:off x="851" y="2868"/>
                <a:ext cx="255" cy="0"/>
              </a:xfrm>
              <a:prstGeom prst="line">
                <a:avLst/>
              </a:prstGeom>
              <a:noFill/>
              <a:ln w="28575">
                <a:solidFill>
                  <a:schemeClr val="tx1"/>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81" name="Oval 105">
                <a:extLst>
                  <a:ext uri="{FF2B5EF4-FFF2-40B4-BE49-F238E27FC236}">
                    <a16:creationId xmlns:a16="http://schemas.microsoft.com/office/drawing/2014/main" id="{2FA5BE01-E831-61DE-D567-E49C9DA34448}"/>
                  </a:ext>
                </a:extLst>
              </p:cNvPr>
              <p:cNvSpPr>
                <a:spLocks noChangeArrowheads="1"/>
              </p:cNvSpPr>
              <p:nvPr/>
            </p:nvSpPr>
            <p:spPr bwMode="auto">
              <a:xfrm>
                <a:off x="419" y="3024"/>
                <a:ext cx="56" cy="56"/>
              </a:xfrm>
              <a:prstGeom prst="ellipse">
                <a:avLst/>
              </a:prstGeom>
              <a:noFill/>
              <a:ln w="2857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85" name="Oval 106">
                <a:extLst>
                  <a:ext uri="{FF2B5EF4-FFF2-40B4-BE49-F238E27FC236}">
                    <a16:creationId xmlns:a16="http://schemas.microsoft.com/office/drawing/2014/main" id="{1F24C235-C253-56D3-D44F-8E4A98D3D022}"/>
                  </a:ext>
                </a:extLst>
              </p:cNvPr>
              <p:cNvSpPr>
                <a:spLocks noChangeArrowheads="1"/>
              </p:cNvSpPr>
              <p:nvPr/>
            </p:nvSpPr>
            <p:spPr bwMode="auto">
              <a:xfrm>
                <a:off x="948" y="3338"/>
                <a:ext cx="56" cy="56"/>
              </a:xfrm>
              <a:prstGeom prst="ellipse">
                <a:avLst/>
              </a:prstGeom>
              <a:noFill/>
              <a:ln w="2857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86" name="Oval 107">
                <a:extLst>
                  <a:ext uri="{FF2B5EF4-FFF2-40B4-BE49-F238E27FC236}">
                    <a16:creationId xmlns:a16="http://schemas.microsoft.com/office/drawing/2014/main" id="{79127745-3351-0721-808A-00600262D1B5}"/>
                  </a:ext>
                </a:extLst>
              </p:cNvPr>
              <p:cNvSpPr>
                <a:spLocks noChangeArrowheads="1"/>
              </p:cNvSpPr>
              <p:nvPr/>
            </p:nvSpPr>
            <p:spPr bwMode="auto">
              <a:xfrm>
                <a:off x="946" y="3135"/>
                <a:ext cx="56" cy="56"/>
              </a:xfrm>
              <a:prstGeom prst="ellipse">
                <a:avLst/>
              </a:prstGeom>
              <a:solidFill>
                <a:schemeClr val="tx1"/>
              </a:solidFill>
              <a:ln>
                <a:noFill/>
              </a:ln>
              <a:effectLst/>
              <a:extLst>
                <a:ext uri="{91240B29-F687-4F45-9708-019B960494DF}">
                  <a14:hiddenLine xmlns:a14="http://schemas.microsoft.com/office/drawing/2010/main" w="2857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87" name="Oval 108">
                <a:extLst>
                  <a:ext uri="{FF2B5EF4-FFF2-40B4-BE49-F238E27FC236}">
                    <a16:creationId xmlns:a16="http://schemas.microsoft.com/office/drawing/2014/main" id="{FE20F4A4-F493-ECC1-3EA5-E75EE26D19F6}"/>
                  </a:ext>
                </a:extLst>
              </p:cNvPr>
              <p:cNvSpPr>
                <a:spLocks noChangeArrowheads="1"/>
              </p:cNvSpPr>
              <p:nvPr/>
            </p:nvSpPr>
            <p:spPr bwMode="auto">
              <a:xfrm>
                <a:off x="946" y="2335"/>
                <a:ext cx="56" cy="56"/>
              </a:xfrm>
              <a:prstGeom prst="ellipse">
                <a:avLst/>
              </a:prstGeom>
              <a:noFill/>
              <a:ln w="2857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sp>
          <p:nvSpPr>
            <p:cNvPr id="90" name="Text Box 119">
              <a:extLst>
                <a:ext uri="{FF2B5EF4-FFF2-40B4-BE49-F238E27FC236}">
                  <a16:creationId xmlns:a16="http://schemas.microsoft.com/office/drawing/2014/main" id="{AB1BAFBD-7191-DEB8-8E8A-305352D636F0}"/>
                </a:ext>
              </a:extLst>
            </p:cNvPr>
            <p:cNvSpPr txBox="1">
              <a:spLocks noChangeArrowheads="1"/>
            </p:cNvSpPr>
            <p:nvPr/>
          </p:nvSpPr>
          <p:spPr bwMode="auto">
            <a:xfrm>
              <a:off x="2202613" y="2873239"/>
              <a:ext cx="62865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400" i="1">
                  <a:solidFill>
                    <a:srgbClr val="FF0066"/>
                  </a:solidFill>
                </a:rPr>
                <a:t>i</a:t>
              </a:r>
              <a:r>
                <a:rPr lang="en-US" altLang="zh-CN" sz="2400" baseline="-25000">
                  <a:solidFill>
                    <a:srgbClr val="FF0066"/>
                  </a:solidFill>
                </a:rPr>
                <a:t>D</a:t>
              </a:r>
            </a:p>
          </p:txBody>
        </p:sp>
        <p:grpSp>
          <p:nvGrpSpPr>
            <p:cNvPr id="91" name="Group 131">
              <a:extLst>
                <a:ext uri="{FF2B5EF4-FFF2-40B4-BE49-F238E27FC236}">
                  <a16:creationId xmlns:a16="http://schemas.microsoft.com/office/drawing/2014/main" id="{24657BA9-EC94-4982-7A27-2775581E5665}"/>
                </a:ext>
              </a:extLst>
            </p:cNvPr>
            <p:cNvGrpSpPr>
              <a:grpSpLocks/>
            </p:cNvGrpSpPr>
            <p:nvPr/>
          </p:nvGrpSpPr>
          <p:grpSpPr bwMode="auto">
            <a:xfrm>
              <a:off x="1002463" y="3852727"/>
              <a:ext cx="947737" cy="766762"/>
              <a:chOff x="401" y="3337"/>
              <a:chExt cx="597" cy="483"/>
            </a:xfrm>
          </p:grpSpPr>
          <p:sp>
            <p:nvSpPr>
              <p:cNvPr id="97" name="Text Box 124">
                <a:extLst>
                  <a:ext uri="{FF2B5EF4-FFF2-40B4-BE49-F238E27FC236}">
                    <a16:creationId xmlns:a16="http://schemas.microsoft.com/office/drawing/2014/main" id="{957D397D-13EC-0193-38D0-7E314C8BD239}"/>
                  </a:ext>
                </a:extLst>
              </p:cNvPr>
              <p:cNvSpPr txBox="1">
                <a:spLocks noChangeArrowheads="1"/>
              </p:cNvSpPr>
              <p:nvPr/>
            </p:nvSpPr>
            <p:spPr bwMode="auto">
              <a:xfrm>
                <a:off x="401" y="3337"/>
                <a:ext cx="213"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400">
                    <a:solidFill>
                      <a:srgbClr val="FF0066"/>
                    </a:solidFill>
                    <a:latin typeface="黑体" panose="02010609060101010101" pitchFamily="49" charset="-122"/>
                    <a:ea typeface="黑体" panose="02010609060101010101" pitchFamily="49" charset="-122"/>
                  </a:rPr>
                  <a:t>+</a:t>
                </a:r>
              </a:p>
            </p:txBody>
          </p:sp>
          <p:sp>
            <p:nvSpPr>
              <p:cNvPr id="98" name="Text Box 125">
                <a:extLst>
                  <a:ext uri="{FF2B5EF4-FFF2-40B4-BE49-F238E27FC236}">
                    <a16:creationId xmlns:a16="http://schemas.microsoft.com/office/drawing/2014/main" id="{0EDCBBC0-ED6B-6D3A-1480-984C06DF733A}"/>
                  </a:ext>
                </a:extLst>
              </p:cNvPr>
              <p:cNvSpPr txBox="1">
                <a:spLocks noChangeArrowheads="1"/>
              </p:cNvSpPr>
              <p:nvPr/>
            </p:nvSpPr>
            <p:spPr bwMode="auto">
              <a:xfrm>
                <a:off x="785" y="3532"/>
                <a:ext cx="213"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400">
                    <a:solidFill>
                      <a:srgbClr val="FF0066"/>
                    </a:solidFill>
                    <a:latin typeface="黑体" panose="02010609060101010101" pitchFamily="49" charset="-122"/>
                    <a:ea typeface="黑体" panose="02010609060101010101" pitchFamily="49" charset="-122"/>
                  </a:rPr>
                  <a:t>-</a:t>
                </a:r>
              </a:p>
            </p:txBody>
          </p:sp>
          <p:sp>
            <p:nvSpPr>
              <p:cNvPr id="99" name="Text Box 126">
                <a:extLst>
                  <a:ext uri="{FF2B5EF4-FFF2-40B4-BE49-F238E27FC236}">
                    <a16:creationId xmlns:a16="http://schemas.microsoft.com/office/drawing/2014/main" id="{00F301C2-1C28-B37A-29A7-AC56B948170C}"/>
                  </a:ext>
                </a:extLst>
              </p:cNvPr>
              <p:cNvSpPr txBox="1">
                <a:spLocks noChangeArrowheads="1"/>
              </p:cNvSpPr>
              <p:nvPr/>
            </p:nvSpPr>
            <p:spPr bwMode="auto">
              <a:xfrm>
                <a:off x="506" y="3410"/>
                <a:ext cx="396"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400" i="1">
                    <a:solidFill>
                      <a:srgbClr val="0033CC"/>
                    </a:solidFill>
                  </a:rPr>
                  <a:t>u</a:t>
                </a:r>
                <a:r>
                  <a:rPr lang="en-US" altLang="zh-CN" sz="2400" baseline="-25000">
                    <a:solidFill>
                      <a:srgbClr val="0033CC"/>
                    </a:solidFill>
                  </a:rPr>
                  <a:t>GS</a:t>
                </a:r>
              </a:p>
            </p:txBody>
          </p:sp>
        </p:grpSp>
        <p:grpSp>
          <p:nvGrpSpPr>
            <p:cNvPr id="92" name="Group 132">
              <a:extLst>
                <a:ext uri="{FF2B5EF4-FFF2-40B4-BE49-F238E27FC236}">
                  <a16:creationId xmlns:a16="http://schemas.microsoft.com/office/drawing/2014/main" id="{BD60D658-A3A5-B0C2-CDDE-E0DCF7D83A15}"/>
                </a:ext>
              </a:extLst>
            </p:cNvPr>
            <p:cNvGrpSpPr>
              <a:grpSpLocks/>
            </p:cNvGrpSpPr>
            <p:nvPr/>
          </p:nvGrpSpPr>
          <p:grpSpPr bwMode="auto">
            <a:xfrm>
              <a:off x="2540750" y="2993889"/>
              <a:ext cx="628650" cy="1238250"/>
              <a:chOff x="1367" y="2820"/>
              <a:chExt cx="396" cy="780"/>
            </a:xfrm>
          </p:grpSpPr>
          <p:sp>
            <p:nvSpPr>
              <p:cNvPr id="94" name="Text Box 127">
                <a:extLst>
                  <a:ext uri="{FF2B5EF4-FFF2-40B4-BE49-F238E27FC236}">
                    <a16:creationId xmlns:a16="http://schemas.microsoft.com/office/drawing/2014/main" id="{6815982B-3EBC-D737-4998-92C958609226}"/>
                  </a:ext>
                </a:extLst>
              </p:cNvPr>
              <p:cNvSpPr txBox="1">
                <a:spLocks noChangeArrowheads="1"/>
              </p:cNvSpPr>
              <p:nvPr/>
            </p:nvSpPr>
            <p:spPr bwMode="auto">
              <a:xfrm>
                <a:off x="1458" y="2820"/>
                <a:ext cx="213"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400">
                    <a:solidFill>
                      <a:srgbClr val="FF0066"/>
                    </a:solidFill>
                    <a:latin typeface="黑体" panose="02010609060101010101" pitchFamily="49" charset="-122"/>
                    <a:ea typeface="黑体" panose="02010609060101010101" pitchFamily="49" charset="-122"/>
                  </a:rPr>
                  <a:t>+</a:t>
                </a:r>
              </a:p>
            </p:txBody>
          </p:sp>
          <p:sp>
            <p:nvSpPr>
              <p:cNvPr id="95" name="Text Box 128">
                <a:extLst>
                  <a:ext uri="{FF2B5EF4-FFF2-40B4-BE49-F238E27FC236}">
                    <a16:creationId xmlns:a16="http://schemas.microsoft.com/office/drawing/2014/main" id="{35C47E6D-9588-3F75-099C-30BA1F36B685}"/>
                  </a:ext>
                </a:extLst>
              </p:cNvPr>
              <p:cNvSpPr txBox="1">
                <a:spLocks noChangeArrowheads="1"/>
              </p:cNvSpPr>
              <p:nvPr/>
            </p:nvSpPr>
            <p:spPr bwMode="auto">
              <a:xfrm>
                <a:off x="1458" y="3312"/>
                <a:ext cx="213"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400">
                    <a:solidFill>
                      <a:srgbClr val="FF0066"/>
                    </a:solidFill>
                    <a:latin typeface="黑体" panose="02010609060101010101" pitchFamily="49" charset="-122"/>
                    <a:ea typeface="黑体" panose="02010609060101010101" pitchFamily="49" charset="-122"/>
                  </a:rPr>
                  <a:t>-</a:t>
                </a:r>
              </a:p>
            </p:txBody>
          </p:sp>
          <p:sp>
            <p:nvSpPr>
              <p:cNvPr id="96" name="Text Box 129">
                <a:extLst>
                  <a:ext uri="{FF2B5EF4-FFF2-40B4-BE49-F238E27FC236}">
                    <a16:creationId xmlns:a16="http://schemas.microsoft.com/office/drawing/2014/main" id="{6BEB2691-E44F-A6AD-8888-AE30EE4C897B}"/>
                  </a:ext>
                </a:extLst>
              </p:cNvPr>
              <p:cNvSpPr txBox="1">
                <a:spLocks noChangeArrowheads="1"/>
              </p:cNvSpPr>
              <p:nvPr/>
            </p:nvSpPr>
            <p:spPr bwMode="auto">
              <a:xfrm>
                <a:off x="1367" y="3066"/>
                <a:ext cx="396"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400" i="1">
                    <a:solidFill>
                      <a:srgbClr val="0033CC"/>
                    </a:solidFill>
                  </a:rPr>
                  <a:t>u</a:t>
                </a:r>
                <a:r>
                  <a:rPr lang="en-US" altLang="zh-CN" sz="2400" baseline="-25000">
                    <a:solidFill>
                      <a:srgbClr val="0033CC"/>
                    </a:solidFill>
                  </a:rPr>
                  <a:t>DS</a:t>
                </a:r>
              </a:p>
            </p:txBody>
          </p:sp>
        </p:grpSp>
        <p:sp>
          <p:nvSpPr>
            <p:cNvPr id="93" name="Rectangle 130">
              <a:extLst>
                <a:ext uri="{FF2B5EF4-FFF2-40B4-BE49-F238E27FC236}">
                  <a16:creationId xmlns:a16="http://schemas.microsoft.com/office/drawing/2014/main" id="{C8914A9A-D68A-E3F3-48AF-D34CE2E8EE05}"/>
                </a:ext>
              </a:extLst>
            </p:cNvPr>
            <p:cNvSpPr>
              <a:spLocks noChangeArrowheads="1"/>
            </p:cNvSpPr>
            <p:nvPr/>
          </p:nvSpPr>
          <p:spPr bwMode="auto">
            <a:xfrm>
              <a:off x="2139113" y="3641589"/>
              <a:ext cx="490537" cy="8223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kumimoji="0" lang="zh-CN" altLang="en-US" sz="2400">
                  <a:latin typeface="宋体" panose="02010600030101010101" pitchFamily="2" charset="-122"/>
                </a:rPr>
                <a:t>衬</a:t>
              </a:r>
            </a:p>
            <a:p>
              <a:pPr eaLnBrk="1" hangingPunct="1"/>
              <a:r>
                <a:rPr kumimoji="0" lang="zh-CN" altLang="en-US" sz="2400">
                  <a:latin typeface="宋体" panose="02010600030101010101" pitchFamily="2" charset="-122"/>
                </a:rPr>
                <a:t>底</a:t>
              </a:r>
            </a:p>
          </p:txBody>
        </p:sp>
      </p:grpSp>
      <p:grpSp>
        <p:nvGrpSpPr>
          <p:cNvPr id="5" name="组合 4">
            <a:extLst>
              <a:ext uri="{FF2B5EF4-FFF2-40B4-BE49-F238E27FC236}">
                <a16:creationId xmlns:a16="http://schemas.microsoft.com/office/drawing/2014/main" id="{FAB63745-4CF9-9A40-5738-7EFB74C795CB}"/>
              </a:ext>
            </a:extLst>
          </p:cNvPr>
          <p:cNvGrpSpPr/>
          <p:nvPr/>
        </p:nvGrpSpPr>
        <p:grpSpPr>
          <a:xfrm>
            <a:off x="8128752" y="4082806"/>
            <a:ext cx="2555875" cy="2552700"/>
            <a:chOff x="8120939" y="4161495"/>
            <a:chExt cx="2555875" cy="2552700"/>
          </a:xfrm>
        </p:grpSpPr>
        <p:sp>
          <p:nvSpPr>
            <p:cNvPr id="124" name="Text Box 209">
              <a:extLst>
                <a:ext uri="{FF2B5EF4-FFF2-40B4-BE49-F238E27FC236}">
                  <a16:creationId xmlns:a16="http://schemas.microsoft.com/office/drawing/2014/main" id="{A910E020-CAF0-C283-2F3B-3BFBDA3176B3}"/>
                </a:ext>
              </a:extLst>
            </p:cNvPr>
            <p:cNvSpPr txBox="1">
              <a:spLocks noChangeArrowheads="1"/>
            </p:cNvSpPr>
            <p:nvPr/>
          </p:nvSpPr>
          <p:spPr bwMode="auto">
            <a:xfrm>
              <a:off x="8120939" y="5110820"/>
              <a:ext cx="1755775" cy="7858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lnSpc>
                  <a:spcPct val="70000"/>
                </a:lnSpc>
                <a:spcBef>
                  <a:spcPct val="50000"/>
                </a:spcBef>
              </a:pPr>
              <a:r>
                <a:rPr kumimoji="0" lang="zh-CN" altLang="en-US" sz="2400">
                  <a:solidFill>
                    <a:srgbClr val="0033CC"/>
                  </a:solidFill>
                  <a:latin typeface="宋体" panose="02010600030101010101" pitchFamily="2" charset="-122"/>
                </a:rPr>
                <a:t>栅极</a:t>
              </a:r>
              <a:endParaRPr kumimoji="0" lang="zh-CN" altLang="en-US" sz="2400">
                <a:solidFill>
                  <a:srgbClr val="0033CC"/>
                </a:solidFill>
              </a:endParaRPr>
            </a:p>
            <a:p>
              <a:pPr eaLnBrk="1" hangingPunct="1">
                <a:lnSpc>
                  <a:spcPct val="70000"/>
                </a:lnSpc>
                <a:spcBef>
                  <a:spcPct val="50000"/>
                </a:spcBef>
              </a:pPr>
              <a:r>
                <a:rPr kumimoji="0" lang="zh-CN" altLang="en-US" sz="2400">
                  <a:solidFill>
                    <a:srgbClr val="0033CC"/>
                  </a:solidFill>
                </a:rPr>
                <a:t>  </a:t>
              </a:r>
              <a:r>
                <a:rPr kumimoji="0" lang="en-US" altLang="zh-CN" sz="2400">
                  <a:solidFill>
                    <a:srgbClr val="FF0066"/>
                  </a:solidFill>
                </a:rPr>
                <a:t>G</a:t>
              </a:r>
            </a:p>
          </p:txBody>
        </p:sp>
        <p:sp>
          <p:nvSpPr>
            <p:cNvPr id="125" name="Text Box 210">
              <a:extLst>
                <a:ext uri="{FF2B5EF4-FFF2-40B4-BE49-F238E27FC236}">
                  <a16:creationId xmlns:a16="http://schemas.microsoft.com/office/drawing/2014/main" id="{98C6B26B-C85A-E065-ECBF-CB5C25A3EDAE}"/>
                </a:ext>
              </a:extLst>
            </p:cNvPr>
            <p:cNvSpPr txBox="1">
              <a:spLocks noChangeArrowheads="1"/>
            </p:cNvSpPr>
            <p:nvPr/>
          </p:nvSpPr>
          <p:spPr bwMode="auto">
            <a:xfrm>
              <a:off x="9002001" y="4161495"/>
              <a:ext cx="14986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spcBef>
                  <a:spcPct val="50000"/>
                </a:spcBef>
              </a:pPr>
              <a:r>
                <a:rPr kumimoji="0" lang="zh-CN" altLang="en-US" sz="2400">
                  <a:solidFill>
                    <a:srgbClr val="0033CC"/>
                  </a:solidFill>
                  <a:latin typeface="宋体" panose="02010600030101010101" pitchFamily="2" charset="-122"/>
                </a:rPr>
                <a:t>漏极</a:t>
              </a:r>
              <a:r>
                <a:rPr kumimoji="0" lang="zh-CN" altLang="en-US" sz="2400">
                  <a:solidFill>
                    <a:srgbClr val="0033CC"/>
                  </a:solidFill>
                </a:rPr>
                <a:t> </a:t>
              </a:r>
              <a:r>
                <a:rPr kumimoji="0" lang="en-US" altLang="zh-CN" sz="2400">
                  <a:solidFill>
                    <a:srgbClr val="FF0066"/>
                  </a:solidFill>
                </a:rPr>
                <a:t>D</a:t>
              </a:r>
            </a:p>
          </p:txBody>
        </p:sp>
        <p:sp>
          <p:nvSpPr>
            <p:cNvPr id="126" name="Line 211">
              <a:extLst>
                <a:ext uri="{FF2B5EF4-FFF2-40B4-BE49-F238E27FC236}">
                  <a16:creationId xmlns:a16="http://schemas.microsoft.com/office/drawing/2014/main" id="{96AB63FD-8611-32F0-55C7-5EE66744A778}"/>
                </a:ext>
              </a:extLst>
            </p:cNvPr>
            <p:cNvSpPr>
              <a:spLocks noChangeShapeType="1"/>
            </p:cNvSpPr>
            <p:nvPr/>
          </p:nvSpPr>
          <p:spPr bwMode="auto">
            <a:xfrm rot="78274">
              <a:off x="9702089" y="4790145"/>
              <a:ext cx="9525" cy="433388"/>
            </a:xfrm>
            <a:prstGeom prst="line">
              <a:avLst/>
            </a:prstGeom>
            <a:noFill/>
            <a:ln w="28575">
              <a:solidFill>
                <a:srgbClr val="FF0066"/>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27" name="Text Box 212">
              <a:extLst>
                <a:ext uri="{FF2B5EF4-FFF2-40B4-BE49-F238E27FC236}">
                  <a16:creationId xmlns:a16="http://schemas.microsoft.com/office/drawing/2014/main" id="{2CA68B9C-0BCB-9895-CC79-257CFEDEC50D}"/>
                </a:ext>
              </a:extLst>
            </p:cNvPr>
            <p:cNvSpPr txBox="1">
              <a:spLocks noChangeArrowheads="1"/>
            </p:cNvSpPr>
            <p:nvPr/>
          </p:nvSpPr>
          <p:spPr bwMode="auto">
            <a:xfrm>
              <a:off x="9738601" y="5296558"/>
              <a:ext cx="650875" cy="3476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lnSpc>
                  <a:spcPct val="70000"/>
                </a:lnSpc>
                <a:spcBef>
                  <a:spcPct val="50000"/>
                </a:spcBef>
              </a:pPr>
              <a:r>
                <a:rPr kumimoji="0" lang="en-US" altLang="zh-CN" sz="2400">
                  <a:solidFill>
                    <a:srgbClr val="0033CC"/>
                  </a:solidFill>
                </a:rPr>
                <a:t>B </a:t>
              </a:r>
              <a:endParaRPr kumimoji="0" lang="en-US" altLang="zh-CN" sz="2400">
                <a:latin typeface="宋体" panose="02010600030101010101" pitchFamily="2" charset="-122"/>
              </a:endParaRPr>
            </a:p>
          </p:txBody>
        </p:sp>
        <p:sp>
          <p:nvSpPr>
            <p:cNvPr id="128" name="Text Box 213">
              <a:extLst>
                <a:ext uri="{FF2B5EF4-FFF2-40B4-BE49-F238E27FC236}">
                  <a16:creationId xmlns:a16="http://schemas.microsoft.com/office/drawing/2014/main" id="{C3536292-991E-0E64-9B8E-2521CC77E134}"/>
                </a:ext>
              </a:extLst>
            </p:cNvPr>
            <p:cNvSpPr txBox="1">
              <a:spLocks noChangeArrowheads="1"/>
            </p:cNvSpPr>
            <p:nvPr/>
          </p:nvSpPr>
          <p:spPr bwMode="auto">
            <a:xfrm>
              <a:off x="9073439" y="6256995"/>
              <a:ext cx="1362075"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spcBef>
                  <a:spcPct val="50000"/>
                </a:spcBef>
              </a:pPr>
              <a:r>
                <a:rPr kumimoji="0" lang="zh-CN" altLang="en-US" sz="2400">
                  <a:solidFill>
                    <a:srgbClr val="0033CC"/>
                  </a:solidFill>
                  <a:latin typeface="宋体" panose="02010600030101010101" pitchFamily="2" charset="-122"/>
                </a:rPr>
                <a:t>源极</a:t>
              </a:r>
              <a:r>
                <a:rPr kumimoji="0" lang="zh-CN" altLang="en-US" sz="2400">
                  <a:solidFill>
                    <a:srgbClr val="0033CC"/>
                  </a:solidFill>
                </a:rPr>
                <a:t> </a:t>
              </a:r>
              <a:r>
                <a:rPr kumimoji="0" lang="en-US" altLang="zh-CN" sz="2400">
                  <a:solidFill>
                    <a:srgbClr val="FF0066"/>
                  </a:solidFill>
                </a:rPr>
                <a:t>S</a:t>
              </a:r>
            </a:p>
          </p:txBody>
        </p:sp>
        <p:grpSp>
          <p:nvGrpSpPr>
            <p:cNvPr id="129" name="Group 400">
              <a:extLst>
                <a:ext uri="{FF2B5EF4-FFF2-40B4-BE49-F238E27FC236}">
                  <a16:creationId xmlns:a16="http://schemas.microsoft.com/office/drawing/2014/main" id="{A353E00E-1B89-8062-46C8-B088D2998361}"/>
                </a:ext>
              </a:extLst>
            </p:cNvPr>
            <p:cNvGrpSpPr>
              <a:grpSpLocks/>
            </p:cNvGrpSpPr>
            <p:nvPr/>
          </p:nvGrpSpPr>
          <p:grpSpPr bwMode="auto">
            <a:xfrm>
              <a:off x="8686089" y="4586945"/>
              <a:ext cx="1090612" cy="1681163"/>
              <a:chOff x="3049" y="562"/>
              <a:chExt cx="687" cy="1059"/>
            </a:xfrm>
          </p:grpSpPr>
          <p:sp>
            <p:nvSpPr>
              <p:cNvPr id="130" name="Line 215">
                <a:extLst>
                  <a:ext uri="{FF2B5EF4-FFF2-40B4-BE49-F238E27FC236}">
                    <a16:creationId xmlns:a16="http://schemas.microsoft.com/office/drawing/2014/main" id="{B07DB601-94A6-8C76-21AF-B912938A8C7C}"/>
                  </a:ext>
                </a:extLst>
              </p:cNvPr>
              <p:cNvSpPr>
                <a:spLocks noChangeShapeType="1"/>
              </p:cNvSpPr>
              <p:nvPr/>
            </p:nvSpPr>
            <p:spPr bwMode="auto">
              <a:xfrm flipH="1">
                <a:off x="3353" y="910"/>
                <a:ext cx="1" cy="370"/>
              </a:xfrm>
              <a:prstGeom prst="line">
                <a:avLst/>
              </a:prstGeom>
              <a:noFill/>
              <a:ln w="571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31" name="Line 216">
                <a:extLst>
                  <a:ext uri="{FF2B5EF4-FFF2-40B4-BE49-F238E27FC236}">
                    <a16:creationId xmlns:a16="http://schemas.microsoft.com/office/drawing/2014/main" id="{E9AE2788-4C16-85A0-6A06-67D634255B5C}"/>
                  </a:ext>
                </a:extLst>
              </p:cNvPr>
              <p:cNvSpPr>
                <a:spLocks noChangeShapeType="1"/>
              </p:cNvSpPr>
              <p:nvPr/>
            </p:nvSpPr>
            <p:spPr bwMode="auto">
              <a:xfrm flipH="1">
                <a:off x="3108" y="1279"/>
                <a:ext cx="259"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32" name="Line 217">
                <a:extLst>
                  <a:ext uri="{FF2B5EF4-FFF2-40B4-BE49-F238E27FC236}">
                    <a16:creationId xmlns:a16="http://schemas.microsoft.com/office/drawing/2014/main" id="{59C0FFCF-CAAD-5C6F-7978-F706F84077D4}"/>
                  </a:ext>
                </a:extLst>
              </p:cNvPr>
              <p:cNvSpPr>
                <a:spLocks noChangeShapeType="1"/>
              </p:cNvSpPr>
              <p:nvPr/>
            </p:nvSpPr>
            <p:spPr bwMode="auto">
              <a:xfrm>
                <a:off x="3479" y="846"/>
                <a:ext cx="0" cy="136"/>
              </a:xfrm>
              <a:prstGeom prst="line">
                <a:avLst/>
              </a:prstGeom>
              <a:noFill/>
              <a:ln w="571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33" name="Line 218">
                <a:extLst>
                  <a:ext uri="{FF2B5EF4-FFF2-40B4-BE49-F238E27FC236}">
                    <a16:creationId xmlns:a16="http://schemas.microsoft.com/office/drawing/2014/main" id="{C019F222-09EC-916C-9593-D8A9A23DD393}"/>
                  </a:ext>
                </a:extLst>
              </p:cNvPr>
              <p:cNvSpPr>
                <a:spLocks noChangeShapeType="1"/>
              </p:cNvSpPr>
              <p:nvPr/>
            </p:nvSpPr>
            <p:spPr bwMode="auto">
              <a:xfrm>
                <a:off x="3479" y="1027"/>
                <a:ext cx="0" cy="136"/>
              </a:xfrm>
              <a:prstGeom prst="line">
                <a:avLst/>
              </a:prstGeom>
              <a:noFill/>
              <a:ln w="571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34" name="Line 219">
                <a:extLst>
                  <a:ext uri="{FF2B5EF4-FFF2-40B4-BE49-F238E27FC236}">
                    <a16:creationId xmlns:a16="http://schemas.microsoft.com/office/drawing/2014/main" id="{EB93B635-7E62-E000-418E-586BE4969CA4}"/>
                  </a:ext>
                </a:extLst>
              </p:cNvPr>
              <p:cNvSpPr>
                <a:spLocks noChangeShapeType="1"/>
              </p:cNvSpPr>
              <p:nvPr/>
            </p:nvSpPr>
            <p:spPr bwMode="auto">
              <a:xfrm>
                <a:off x="3479" y="1209"/>
                <a:ext cx="0" cy="136"/>
              </a:xfrm>
              <a:prstGeom prst="line">
                <a:avLst/>
              </a:prstGeom>
              <a:noFill/>
              <a:ln w="571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35" name="Line 220">
                <a:extLst>
                  <a:ext uri="{FF2B5EF4-FFF2-40B4-BE49-F238E27FC236}">
                    <a16:creationId xmlns:a16="http://schemas.microsoft.com/office/drawing/2014/main" id="{4F989A1B-9E63-0824-F413-08DDEC115201}"/>
                  </a:ext>
                </a:extLst>
              </p:cNvPr>
              <p:cNvSpPr>
                <a:spLocks noChangeShapeType="1"/>
              </p:cNvSpPr>
              <p:nvPr/>
            </p:nvSpPr>
            <p:spPr bwMode="auto">
              <a:xfrm>
                <a:off x="3479" y="917"/>
                <a:ext cx="129"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36" name="Line 221">
                <a:extLst>
                  <a:ext uri="{FF2B5EF4-FFF2-40B4-BE49-F238E27FC236}">
                    <a16:creationId xmlns:a16="http://schemas.microsoft.com/office/drawing/2014/main" id="{27C4304E-CC85-2722-A2D5-DBD03A3BB1C6}"/>
                  </a:ext>
                </a:extLst>
              </p:cNvPr>
              <p:cNvSpPr>
                <a:spLocks noChangeShapeType="1"/>
              </p:cNvSpPr>
              <p:nvPr/>
            </p:nvSpPr>
            <p:spPr bwMode="auto">
              <a:xfrm flipH="1" flipV="1">
                <a:off x="3604" y="619"/>
                <a:ext cx="0" cy="307"/>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37" name="Line 222">
                <a:extLst>
                  <a:ext uri="{FF2B5EF4-FFF2-40B4-BE49-F238E27FC236}">
                    <a16:creationId xmlns:a16="http://schemas.microsoft.com/office/drawing/2014/main" id="{C23B2686-C6DD-AC30-31CC-9C1583FD6C8D}"/>
                  </a:ext>
                </a:extLst>
              </p:cNvPr>
              <p:cNvSpPr>
                <a:spLocks noChangeShapeType="1"/>
              </p:cNvSpPr>
              <p:nvPr/>
            </p:nvSpPr>
            <p:spPr bwMode="auto">
              <a:xfrm>
                <a:off x="3481" y="1283"/>
                <a:ext cx="131"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38" name="Line 223">
                <a:extLst>
                  <a:ext uri="{FF2B5EF4-FFF2-40B4-BE49-F238E27FC236}">
                    <a16:creationId xmlns:a16="http://schemas.microsoft.com/office/drawing/2014/main" id="{ADBD755A-CC98-5EC7-A16B-7618FEDE30A6}"/>
                  </a:ext>
                </a:extLst>
              </p:cNvPr>
              <p:cNvSpPr>
                <a:spLocks noChangeShapeType="1"/>
              </p:cNvSpPr>
              <p:nvPr/>
            </p:nvSpPr>
            <p:spPr bwMode="auto">
              <a:xfrm>
                <a:off x="3604" y="1276"/>
                <a:ext cx="0" cy="296"/>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39" name="Line 224">
                <a:extLst>
                  <a:ext uri="{FF2B5EF4-FFF2-40B4-BE49-F238E27FC236}">
                    <a16:creationId xmlns:a16="http://schemas.microsoft.com/office/drawing/2014/main" id="{E53F9CCF-FC5B-EF6F-B2C0-7BDFDE8B703E}"/>
                  </a:ext>
                </a:extLst>
              </p:cNvPr>
              <p:cNvSpPr>
                <a:spLocks noChangeShapeType="1"/>
              </p:cNvSpPr>
              <p:nvPr/>
            </p:nvSpPr>
            <p:spPr bwMode="auto">
              <a:xfrm>
                <a:off x="3604" y="1390"/>
                <a:ext cx="132"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40" name="Line 225">
                <a:extLst>
                  <a:ext uri="{FF2B5EF4-FFF2-40B4-BE49-F238E27FC236}">
                    <a16:creationId xmlns:a16="http://schemas.microsoft.com/office/drawing/2014/main" id="{2938584E-661B-171C-EFE9-956EC356AF3E}"/>
                  </a:ext>
                </a:extLst>
              </p:cNvPr>
              <p:cNvSpPr>
                <a:spLocks noChangeShapeType="1"/>
              </p:cNvSpPr>
              <p:nvPr/>
            </p:nvSpPr>
            <p:spPr bwMode="auto">
              <a:xfrm flipV="1">
                <a:off x="3730" y="1089"/>
                <a:ext cx="0" cy="307"/>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41" name="Line 226">
                <a:extLst>
                  <a:ext uri="{FF2B5EF4-FFF2-40B4-BE49-F238E27FC236}">
                    <a16:creationId xmlns:a16="http://schemas.microsoft.com/office/drawing/2014/main" id="{C2372C7F-8236-F2B6-6E44-A7C5E426A1D1}"/>
                  </a:ext>
                </a:extLst>
              </p:cNvPr>
              <p:cNvSpPr>
                <a:spLocks noChangeShapeType="1"/>
              </p:cNvSpPr>
              <p:nvPr/>
            </p:nvSpPr>
            <p:spPr bwMode="auto">
              <a:xfrm rot="10799089" flipH="1" flipV="1">
                <a:off x="3481" y="1095"/>
                <a:ext cx="255" cy="1"/>
              </a:xfrm>
              <a:prstGeom prst="line">
                <a:avLst/>
              </a:prstGeom>
              <a:noFill/>
              <a:ln w="28575">
                <a:solidFill>
                  <a:schemeClr val="tx1"/>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42" name="Oval 227">
                <a:extLst>
                  <a:ext uri="{FF2B5EF4-FFF2-40B4-BE49-F238E27FC236}">
                    <a16:creationId xmlns:a16="http://schemas.microsoft.com/office/drawing/2014/main" id="{F2B5BE7E-1562-6EDC-9669-6D1E7AEA1A32}"/>
                  </a:ext>
                </a:extLst>
              </p:cNvPr>
              <p:cNvSpPr>
                <a:spLocks noChangeArrowheads="1"/>
              </p:cNvSpPr>
              <p:nvPr/>
            </p:nvSpPr>
            <p:spPr bwMode="auto">
              <a:xfrm>
                <a:off x="3049" y="1251"/>
                <a:ext cx="56" cy="56"/>
              </a:xfrm>
              <a:prstGeom prst="ellipse">
                <a:avLst/>
              </a:prstGeom>
              <a:noFill/>
              <a:ln w="2857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43" name="Oval 228">
                <a:extLst>
                  <a:ext uri="{FF2B5EF4-FFF2-40B4-BE49-F238E27FC236}">
                    <a16:creationId xmlns:a16="http://schemas.microsoft.com/office/drawing/2014/main" id="{FF973A5A-5252-A34F-246A-5EF214510823}"/>
                  </a:ext>
                </a:extLst>
              </p:cNvPr>
              <p:cNvSpPr>
                <a:spLocks noChangeArrowheads="1"/>
              </p:cNvSpPr>
              <p:nvPr/>
            </p:nvSpPr>
            <p:spPr bwMode="auto">
              <a:xfrm>
                <a:off x="3578" y="1565"/>
                <a:ext cx="56" cy="56"/>
              </a:xfrm>
              <a:prstGeom prst="ellipse">
                <a:avLst/>
              </a:prstGeom>
              <a:noFill/>
              <a:ln w="2857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44" name="Oval 229">
                <a:extLst>
                  <a:ext uri="{FF2B5EF4-FFF2-40B4-BE49-F238E27FC236}">
                    <a16:creationId xmlns:a16="http://schemas.microsoft.com/office/drawing/2014/main" id="{F933C96E-0B62-AEAE-AB70-1A85CFFF047B}"/>
                  </a:ext>
                </a:extLst>
              </p:cNvPr>
              <p:cNvSpPr>
                <a:spLocks noChangeArrowheads="1"/>
              </p:cNvSpPr>
              <p:nvPr/>
            </p:nvSpPr>
            <p:spPr bwMode="auto">
              <a:xfrm>
                <a:off x="3576" y="1362"/>
                <a:ext cx="56" cy="56"/>
              </a:xfrm>
              <a:prstGeom prst="ellipse">
                <a:avLst/>
              </a:prstGeom>
              <a:solidFill>
                <a:schemeClr val="tx1"/>
              </a:solidFill>
              <a:ln>
                <a:noFill/>
              </a:ln>
              <a:effectLst/>
              <a:extLst>
                <a:ext uri="{91240B29-F687-4F45-9708-019B960494DF}">
                  <a14:hiddenLine xmlns:a14="http://schemas.microsoft.com/office/drawing/2010/main" w="2857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45" name="Oval 230">
                <a:extLst>
                  <a:ext uri="{FF2B5EF4-FFF2-40B4-BE49-F238E27FC236}">
                    <a16:creationId xmlns:a16="http://schemas.microsoft.com/office/drawing/2014/main" id="{E5CB092F-0F86-B555-31CA-47C6CC06FAE9}"/>
                  </a:ext>
                </a:extLst>
              </p:cNvPr>
              <p:cNvSpPr>
                <a:spLocks noChangeArrowheads="1"/>
              </p:cNvSpPr>
              <p:nvPr/>
            </p:nvSpPr>
            <p:spPr bwMode="auto">
              <a:xfrm>
                <a:off x="3576" y="562"/>
                <a:ext cx="56" cy="56"/>
              </a:xfrm>
              <a:prstGeom prst="ellipse">
                <a:avLst/>
              </a:prstGeom>
              <a:noFill/>
              <a:ln w="2857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sp>
          <p:nvSpPr>
            <p:cNvPr id="146" name="Text Box 301">
              <a:extLst>
                <a:ext uri="{FF2B5EF4-FFF2-40B4-BE49-F238E27FC236}">
                  <a16:creationId xmlns:a16="http://schemas.microsoft.com/office/drawing/2014/main" id="{9A8E6F69-FE76-8C25-C7A5-298EBE3A201F}"/>
                </a:ext>
              </a:extLst>
            </p:cNvPr>
            <p:cNvSpPr txBox="1">
              <a:spLocks noChangeArrowheads="1"/>
            </p:cNvSpPr>
            <p:nvPr/>
          </p:nvSpPr>
          <p:spPr bwMode="auto">
            <a:xfrm>
              <a:off x="9757651" y="4712358"/>
              <a:ext cx="62865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400" i="1">
                  <a:solidFill>
                    <a:srgbClr val="FF0066"/>
                  </a:solidFill>
                </a:rPr>
                <a:t>i</a:t>
              </a:r>
              <a:r>
                <a:rPr lang="en-US" altLang="zh-CN" sz="2400" baseline="-25000">
                  <a:solidFill>
                    <a:srgbClr val="FF0066"/>
                  </a:solidFill>
                </a:rPr>
                <a:t>D</a:t>
              </a:r>
            </a:p>
          </p:txBody>
        </p:sp>
        <p:grpSp>
          <p:nvGrpSpPr>
            <p:cNvPr id="148" name="Group 303">
              <a:extLst>
                <a:ext uri="{FF2B5EF4-FFF2-40B4-BE49-F238E27FC236}">
                  <a16:creationId xmlns:a16="http://schemas.microsoft.com/office/drawing/2014/main" id="{58BF799D-2EDF-5AE1-470A-C05EF6577D28}"/>
                </a:ext>
              </a:extLst>
            </p:cNvPr>
            <p:cNvGrpSpPr>
              <a:grpSpLocks/>
            </p:cNvGrpSpPr>
            <p:nvPr/>
          </p:nvGrpSpPr>
          <p:grpSpPr bwMode="auto">
            <a:xfrm>
              <a:off x="8252701" y="5663270"/>
              <a:ext cx="1282700" cy="808038"/>
              <a:chOff x="209" y="3319"/>
              <a:chExt cx="808" cy="509"/>
            </a:xfrm>
          </p:grpSpPr>
          <p:sp>
            <p:nvSpPr>
              <p:cNvPr id="149" name="Text Box 304">
                <a:extLst>
                  <a:ext uri="{FF2B5EF4-FFF2-40B4-BE49-F238E27FC236}">
                    <a16:creationId xmlns:a16="http://schemas.microsoft.com/office/drawing/2014/main" id="{A74CE125-0C28-B084-BC8A-72FBCF059125}"/>
                  </a:ext>
                </a:extLst>
              </p:cNvPr>
              <p:cNvSpPr txBox="1">
                <a:spLocks noChangeArrowheads="1"/>
              </p:cNvSpPr>
              <p:nvPr/>
            </p:nvSpPr>
            <p:spPr bwMode="auto">
              <a:xfrm>
                <a:off x="804" y="3540"/>
                <a:ext cx="213"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400">
                    <a:solidFill>
                      <a:srgbClr val="FF0066"/>
                    </a:solidFill>
                    <a:latin typeface="黑体" panose="02010609060101010101" pitchFamily="49" charset="-122"/>
                    <a:ea typeface="黑体" panose="02010609060101010101" pitchFamily="49" charset="-122"/>
                  </a:rPr>
                  <a:t>+</a:t>
                </a:r>
              </a:p>
            </p:txBody>
          </p:sp>
          <p:sp>
            <p:nvSpPr>
              <p:cNvPr id="150" name="Text Box 305">
                <a:extLst>
                  <a:ext uri="{FF2B5EF4-FFF2-40B4-BE49-F238E27FC236}">
                    <a16:creationId xmlns:a16="http://schemas.microsoft.com/office/drawing/2014/main" id="{C4F2A25F-AF0C-6FD0-447B-CEA5B89F641A}"/>
                  </a:ext>
                </a:extLst>
              </p:cNvPr>
              <p:cNvSpPr txBox="1">
                <a:spLocks noChangeArrowheads="1"/>
              </p:cNvSpPr>
              <p:nvPr/>
            </p:nvSpPr>
            <p:spPr bwMode="auto">
              <a:xfrm>
                <a:off x="209" y="3319"/>
                <a:ext cx="213"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400">
                    <a:solidFill>
                      <a:srgbClr val="FF0066"/>
                    </a:solidFill>
                    <a:latin typeface="黑体" panose="02010609060101010101" pitchFamily="49" charset="-122"/>
                    <a:ea typeface="黑体" panose="02010609060101010101" pitchFamily="49" charset="-122"/>
                  </a:rPr>
                  <a:t>-</a:t>
                </a:r>
              </a:p>
            </p:txBody>
          </p:sp>
          <p:sp>
            <p:nvSpPr>
              <p:cNvPr id="151" name="Text Box 306">
                <a:extLst>
                  <a:ext uri="{FF2B5EF4-FFF2-40B4-BE49-F238E27FC236}">
                    <a16:creationId xmlns:a16="http://schemas.microsoft.com/office/drawing/2014/main" id="{63AE691D-D985-9D29-5DDB-FFEFA4963797}"/>
                  </a:ext>
                </a:extLst>
              </p:cNvPr>
              <p:cNvSpPr txBox="1">
                <a:spLocks noChangeArrowheads="1"/>
              </p:cNvSpPr>
              <p:nvPr/>
            </p:nvSpPr>
            <p:spPr bwMode="auto">
              <a:xfrm>
                <a:off x="403" y="3393"/>
                <a:ext cx="396"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400" i="1">
                    <a:solidFill>
                      <a:srgbClr val="0033CC"/>
                    </a:solidFill>
                  </a:rPr>
                  <a:t>u</a:t>
                </a:r>
                <a:r>
                  <a:rPr lang="en-US" altLang="zh-CN" sz="2400" baseline="-25000">
                    <a:solidFill>
                      <a:srgbClr val="0033CC"/>
                    </a:solidFill>
                  </a:rPr>
                  <a:t>GS</a:t>
                </a:r>
              </a:p>
            </p:txBody>
          </p:sp>
        </p:grpSp>
        <p:grpSp>
          <p:nvGrpSpPr>
            <p:cNvPr id="152" name="Group 307">
              <a:extLst>
                <a:ext uri="{FF2B5EF4-FFF2-40B4-BE49-F238E27FC236}">
                  <a16:creationId xmlns:a16="http://schemas.microsoft.com/office/drawing/2014/main" id="{F6AF71C7-A3EE-B6DA-07E0-0EF94829FB33}"/>
                </a:ext>
              </a:extLst>
            </p:cNvPr>
            <p:cNvGrpSpPr>
              <a:grpSpLocks/>
            </p:cNvGrpSpPr>
            <p:nvPr/>
          </p:nvGrpSpPr>
          <p:grpSpPr bwMode="auto">
            <a:xfrm>
              <a:off x="10048164" y="4785383"/>
              <a:ext cx="628650" cy="1238250"/>
              <a:chOff x="1367" y="2820"/>
              <a:chExt cx="396" cy="780"/>
            </a:xfrm>
          </p:grpSpPr>
          <p:sp>
            <p:nvSpPr>
              <p:cNvPr id="153" name="Text Box 308">
                <a:extLst>
                  <a:ext uri="{FF2B5EF4-FFF2-40B4-BE49-F238E27FC236}">
                    <a16:creationId xmlns:a16="http://schemas.microsoft.com/office/drawing/2014/main" id="{A61BF177-461E-7F52-8888-42D5233DC4A7}"/>
                  </a:ext>
                </a:extLst>
              </p:cNvPr>
              <p:cNvSpPr txBox="1">
                <a:spLocks noChangeArrowheads="1"/>
              </p:cNvSpPr>
              <p:nvPr/>
            </p:nvSpPr>
            <p:spPr bwMode="auto">
              <a:xfrm>
                <a:off x="1458" y="2820"/>
                <a:ext cx="213"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400">
                    <a:solidFill>
                      <a:srgbClr val="FF0066"/>
                    </a:solidFill>
                    <a:latin typeface="黑体" panose="02010609060101010101" pitchFamily="49" charset="-122"/>
                    <a:ea typeface="黑体" panose="02010609060101010101" pitchFamily="49" charset="-122"/>
                  </a:rPr>
                  <a:t>+</a:t>
                </a:r>
              </a:p>
            </p:txBody>
          </p:sp>
          <p:sp>
            <p:nvSpPr>
              <p:cNvPr id="154" name="Text Box 309">
                <a:extLst>
                  <a:ext uri="{FF2B5EF4-FFF2-40B4-BE49-F238E27FC236}">
                    <a16:creationId xmlns:a16="http://schemas.microsoft.com/office/drawing/2014/main" id="{E41810CB-E86E-4C20-72AF-133E4551C0CE}"/>
                  </a:ext>
                </a:extLst>
              </p:cNvPr>
              <p:cNvSpPr txBox="1">
                <a:spLocks noChangeArrowheads="1"/>
              </p:cNvSpPr>
              <p:nvPr/>
            </p:nvSpPr>
            <p:spPr bwMode="auto">
              <a:xfrm>
                <a:off x="1458" y="3312"/>
                <a:ext cx="213"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400">
                    <a:solidFill>
                      <a:srgbClr val="FF0066"/>
                    </a:solidFill>
                    <a:latin typeface="黑体" panose="02010609060101010101" pitchFamily="49" charset="-122"/>
                    <a:ea typeface="黑体" panose="02010609060101010101" pitchFamily="49" charset="-122"/>
                  </a:rPr>
                  <a:t>-</a:t>
                </a:r>
              </a:p>
            </p:txBody>
          </p:sp>
          <p:sp>
            <p:nvSpPr>
              <p:cNvPr id="155" name="Text Box 310">
                <a:extLst>
                  <a:ext uri="{FF2B5EF4-FFF2-40B4-BE49-F238E27FC236}">
                    <a16:creationId xmlns:a16="http://schemas.microsoft.com/office/drawing/2014/main" id="{AEF814D3-F577-328F-F27B-0DA3904587DE}"/>
                  </a:ext>
                </a:extLst>
              </p:cNvPr>
              <p:cNvSpPr txBox="1">
                <a:spLocks noChangeArrowheads="1"/>
              </p:cNvSpPr>
              <p:nvPr/>
            </p:nvSpPr>
            <p:spPr bwMode="auto">
              <a:xfrm>
                <a:off x="1367" y="3066"/>
                <a:ext cx="396"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400" i="1">
                    <a:solidFill>
                      <a:srgbClr val="0033CC"/>
                    </a:solidFill>
                  </a:rPr>
                  <a:t>u</a:t>
                </a:r>
                <a:r>
                  <a:rPr lang="en-US" altLang="zh-CN" sz="2400" baseline="-25000">
                    <a:solidFill>
                      <a:srgbClr val="0033CC"/>
                    </a:solidFill>
                  </a:rPr>
                  <a:t>DS</a:t>
                </a:r>
              </a:p>
            </p:txBody>
          </p:sp>
        </p:grpSp>
        <p:sp>
          <p:nvSpPr>
            <p:cNvPr id="156" name="Rectangle 311">
              <a:extLst>
                <a:ext uri="{FF2B5EF4-FFF2-40B4-BE49-F238E27FC236}">
                  <a16:creationId xmlns:a16="http://schemas.microsoft.com/office/drawing/2014/main" id="{08990715-742C-F303-1CB4-5B49FC1169BC}"/>
                </a:ext>
              </a:extLst>
            </p:cNvPr>
            <p:cNvSpPr>
              <a:spLocks noChangeArrowheads="1"/>
            </p:cNvSpPr>
            <p:nvPr/>
          </p:nvSpPr>
          <p:spPr bwMode="auto">
            <a:xfrm>
              <a:off x="9694151" y="5480708"/>
              <a:ext cx="490538" cy="8223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kumimoji="0" lang="zh-CN" altLang="en-US" sz="2400" dirty="0">
                  <a:latin typeface="宋体" panose="02010600030101010101" pitchFamily="2" charset="-122"/>
                </a:rPr>
                <a:t>衬</a:t>
              </a:r>
            </a:p>
            <a:p>
              <a:pPr eaLnBrk="1" hangingPunct="1"/>
              <a:r>
                <a:rPr kumimoji="0" lang="zh-CN" altLang="en-US" sz="2400" dirty="0">
                  <a:latin typeface="宋体" panose="02010600030101010101" pitchFamily="2" charset="-122"/>
                </a:rPr>
                <a:t>底</a:t>
              </a:r>
            </a:p>
          </p:txBody>
        </p:sp>
      </p:grpSp>
      <p:pic>
        <p:nvPicPr>
          <p:cNvPr id="7" name="图片 6">
            <a:extLst>
              <a:ext uri="{FF2B5EF4-FFF2-40B4-BE49-F238E27FC236}">
                <a16:creationId xmlns:a16="http://schemas.microsoft.com/office/drawing/2014/main" id="{57D490BB-D757-23CA-35FF-495BD74DDE88}"/>
              </a:ext>
            </a:extLst>
          </p:cNvPr>
          <p:cNvPicPr>
            <a:picLocks noChangeAspect="1"/>
          </p:cNvPicPr>
          <p:nvPr/>
        </p:nvPicPr>
        <p:blipFill>
          <a:blip r:embed="rId2"/>
          <a:srcRect/>
          <a:stretch/>
        </p:blipFill>
        <p:spPr>
          <a:xfrm>
            <a:off x="8148866" y="1590317"/>
            <a:ext cx="2599479" cy="2153854"/>
          </a:xfrm>
          <a:prstGeom prst="rect">
            <a:avLst/>
          </a:prstGeom>
        </p:spPr>
      </p:pic>
      <p:pic>
        <p:nvPicPr>
          <p:cNvPr id="159" name="图片 158">
            <a:extLst>
              <a:ext uri="{FF2B5EF4-FFF2-40B4-BE49-F238E27FC236}">
                <a16:creationId xmlns:a16="http://schemas.microsoft.com/office/drawing/2014/main" id="{BF21636C-4977-BF0F-971B-D8D6A868B094}"/>
              </a:ext>
            </a:extLst>
          </p:cNvPr>
          <p:cNvPicPr>
            <a:picLocks noChangeAspect="1"/>
          </p:cNvPicPr>
          <p:nvPr/>
        </p:nvPicPr>
        <p:blipFill>
          <a:blip r:embed="rId3"/>
          <a:srcRect/>
          <a:stretch/>
        </p:blipFill>
        <p:spPr>
          <a:xfrm>
            <a:off x="1192331" y="1587480"/>
            <a:ext cx="2901068" cy="2161943"/>
          </a:xfrm>
          <a:prstGeom prst="rect">
            <a:avLst/>
          </a:prstGeom>
        </p:spPr>
      </p:pic>
      <p:sp>
        <p:nvSpPr>
          <p:cNvPr id="10" name="矩形 9">
            <a:extLst>
              <a:ext uri="{FF2B5EF4-FFF2-40B4-BE49-F238E27FC236}">
                <a16:creationId xmlns:a16="http://schemas.microsoft.com/office/drawing/2014/main" id="{F4471935-BF88-C608-755F-80C8506BDD5C}"/>
              </a:ext>
            </a:extLst>
          </p:cNvPr>
          <p:cNvSpPr/>
          <p:nvPr/>
        </p:nvSpPr>
        <p:spPr>
          <a:xfrm>
            <a:off x="777923" y="1405720"/>
            <a:ext cx="4230874" cy="5291692"/>
          </a:xfrm>
          <a:prstGeom prst="rect">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zh-CN" altLang="en-US"/>
          </a:p>
        </p:txBody>
      </p:sp>
      <p:sp>
        <p:nvSpPr>
          <p:cNvPr id="162" name="矩形 161">
            <a:extLst>
              <a:ext uri="{FF2B5EF4-FFF2-40B4-BE49-F238E27FC236}">
                <a16:creationId xmlns:a16="http://schemas.microsoft.com/office/drawing/2014/main" id="{41939858-F67A-DA5B-4A49-C78AB77388A5}"/>
              </a:ext>
            </a:extLst>
          </p:cNvPr>
          <p:cNvSpPr/>
          <p:nvPr/>
        </p:nvSpPr>
        <p:spPr>
          <a:xfrm>
            <a:off x="7050984" y="1405720"/>
            <a:ext cx="3983317" cy="5291692"/>
          </a:xfrm>
          <a:prstGeom prst="rect">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zh-CN" altLang="en-US"/>
          </a:p>
        </p:txBody>
      </p:sp>
      <p:sp>
        <p:nvSpPr>
          <p:cNvPr id="12" name="文本框 11">
            <a:extLst>
              <a:ext uri="{FF2B5EF4-FFF2-40B4-BE49-F238E27FC236}">
                <a16:creationId xmlns:a16="http://schemas.microsoft.com/office/drawing/2014/main" id="{4A1B93A5-C942-E77E-81C0-F5454EE74A21}"/>
              </a:ext>
            </a:extLst>
          </p:cNvPr>
          <p:cNvSpPr txBox="1"/>
          <p:nvPr/>
        </p:nvSpPr>
        <p:spPr>
          <a:xfrm>
            <a:off x="4312762" y="2658481"/>
            <a:ext cx="696035" cy="2677656"/>
          </a:xfrm>
          <a:prstGeom prst="rect">
            <a:avLst/>
          </a:prstGeom>
          <a:noFill/>
        </p:spPr>
        <p:txBody>
          <a:bodyPr wrap="square" rtlCol="0">
            <a:spAutoFit/>
          </a:bodyPr>
          <a:lstStyle/>
          <a:p>
            <a:r>
              <a:rPr kumimoji="1" lang="en-US" altLang="zh-CN" sz="2800" dirty="0">
                <a:solidFill>
                  <a:srgbClr val="FE0567"/>
                </a:solidFill>
                <a:latin typeface="Songti SC" panose="02010600040101010101" pitchFamily="2" charset="-122"/>
                <a:ea typeface="Songti SC" panose="02010600040101010101" pitchFamily="2" charset="-122"/>
              </a:rPr>
              <a:t>N</a:t>
            </a:r>
            <a:r>
              <a:rPr kumimoji="1" lang="zh-CN" altLang="en-US" sz="2800" dirty="0">
                <a:solidFill>
                  <a:srgbClr val="FE0567"/>
                </a:solidFill>
                <a:latin typeface="Songti SC" panose="02010600040101010101" pitchFamily="2" charset="-122"/>
                <a:ea typeface="Songti SC" panose="02010600040101010101" pitchFamily="2" charset="-122"/>
              </a:rPr>
              <a:t>沟道增强型</a:t>
            </a:r>
          </a:p>
        </p:txBody>
      </p:sp>
      <p:sp>
        <p:nvSpPr>
          <p:cNvPr id="165" name="文本框 164">
            <a:extLst>
              <a:ext uri="{FF2B5EF4-FFF2-40B4-BE49-F238E27FC236}">
                <a16:creationId xmlns:a16="http://schemas.microsoft.com/office/drawing/2014/main" id="{41BF881B-2621-C742-AAE6-30C811F7B1D2}"/>
              </a:ext>
            </a:extLst>
          </p:cNvPr>
          <p:cNvSpPr txBox="1"/>
          <p:nvPr/>
        </p:nvSpPr>
        <p:spPr>
          <a:xfrm>
            <a:off x="7208412" y="2678097"/>
            <a:ext cx="696035" cy="2677656"/>
          </a:xfrm>
          <a:prstGeom prst="rect">
            <a:avLst/>
          </a:prstGeom>
          <a:noFill/>
        </p:spPr>
        <p:txBody>
          <a:bodyPr wrap="square" rtlCol="0">
            <a:spAutoFit/>
          </a:bodyPr>
          <a:lstStyle/>
          <a:p>
            <a:r>
              <a:rPr kumimoji="1" lang="en-US" altLang="zh-CN" sz="2800" dirty="0">
                <a:solidFill>
                  <a:srgbClr val="FE0567"/>
                </a:solidFill>
                <a:latin typeface="Songti SC" panose="02010600040101010101" pitchFamily="2" charset="-122"/>
                <a:ea typeface="Songti SC" panose="02010600040101010101" pitchFamily="2" charset="-122"/>
              </a:rPr>
              <a:t>P</a:t>
            </a:r>
            <a:r>
              <a:rPr kumimoji="1" lang="zh-CN" altLang="en-US" sz="2800" dirty="0">
                <a:solidFill>
                  <a:srgbClr val="FE0567"/>
                </a:solidFill>
                <a:latin typeface="Songti SC" panose="02010600040101010101" pitchFamily="2" charset="-122"/>
                <a:ea typeface="Songti SC" panose="02010600040101010101" pitchFamily="2" charset="-122"/>
              </a:rPr>
              <a:t>沟道增强型</a:t>
            </a:r>
          </a:p>
        </p:txBody>
      </p:sp>
      <p:cxnSp>
        <p:nvCxnSpPr>
          <p:cNvPr id="14" name="直线箭头连接符 13">
            <a:extLst>
              <a:ext uri="{FF2B5EF4-FFF2-40B4-BE49-F238E27FC236}">
                <a16:creationId xmlns:a16="http://schemas.microsoft.com/office/drawing/2014/main" id="{1DE5B75F-6B38-A871-FD50-97EE02840047}"/>
              </a:ext>
            </a:extLst>
          </p:cNvPr>
          <p:cNvCxnSpPr>
            <a:cxnSpLocks/>
          </p:cNvCxnSpPr>
          <p:nvPr/>
        </p:nvCxnSpPr>
        <p:spPr>
          <a:xfrm>
            <a:off x="5268035" y="4417205"/>
            <a:ext cx="1555845" cy="0"/>
          </a:xfrm>
          <a:prstGeom prst="straightConnector1">
            <a:avLst/>
          </a:prstGeom>
          <a:ln w="25400">
            <a:headEnd type="stealth" w="lg" len="lg"/>
            <a:tailEnd type="stealth" w="lg" len="lg"/>
          </a:ln>
        </p:spPr>
        <p:style>
          <a:lnRef idx="1">
            <a:schemeClr val="accent1"/>
          </a:lnRef>
          <a:fillRef idx="0">
            <a:schemeClr val="accent1"/>
          </a:fillRef>
          <a:effectRef idx="0">
            <a:schemeClr val="accent1"/>
          </a:effectRef>
          <a:fontRef idx="minor">
            <a:schemeClr val="tx1"/>
          </a:fontRef>
        </p:style>
      </p:cxnSp>
      <p:sp>
        <p:nvSpPr>
          <p:cNvPr id="16" name="文本框 15">
            <a:extLst>
              <a:ext uri="{FF2B5EF4-FFF2-40B4-BE49-F238E27FC236}">
                <a16:creationId xmlns:a16="http://schemas.microsoft.com/office/drawing/2014/main" id="{30D908B2-DB9E-D70E-FFEA-152ABB68FB37}"/>
              </a:ext>
            </a:extLst>
          </p:cNvPr>
          <p:cNvSpPr txBox="1"/>
          <p:nvPr/>
        </p:nvSpPr>
        <p:spPr>
          <a:xfrm>
            <a:off x="5389954" y="3820733"/>
            <a:ext cx="1415400" cy="461665"/>
          </a:xfrm>
          <a:prstGeom prst="rect">
            <a:avLst/>
          </a:prstGeom>
          <a:noFill/>
        </p:spPr>
        <p:txBody>
          <a:bodyPr wrap="square" rtlCol="0">
            <a:spAutoFit/>
          </a:bodyPr>
          <a:lstStyle/>
          <a:p>
            <a:r>
              <a:rPr kumimoji="1" lang="zh-CN" altLang="en-US" sz="2400" dirty="0">
                <a:latin typeface="Songti SC" panose="02010600040101010101" pitchFamily="2" charset="-122"/>
                <a:ea typeface="Songti SC" panose="02010600040101010101" pitchFamily="2" charset="-122"/>
              </a:rPr>
              <a:t>对偶关系</a:t>
            </a:r>
          </a:p>
        </p:txBody>
      </p:sp>
      <mc:AlternateContent xmlns:mc="http://schemas.openxmlformats.org/markup-compatibility/2006" xmlns:a14="http://schemas.microsoft.com/office/drawing/2010/main">
        <mc:Choice Requires="a14">
          <p:sp>
            <p:nvSpPr>
              <p:cNvPr id="170" name="TextBox 120">
                <a:extLst>
                  <a:ext uri="{FF2B5EF4-FFF2-40B4-BE49-F238E27FC236}">
                    <a16:creationId xmlns:a16="http://schemas.microsoft.com/office/drawing/2014/main" id="{6BBC66DD-B406-6CFC-CB9D-04B9AC8F291A}"/>
                  </a:ext>
                </a:extLst>
              </p:cNvPr>
              <p:cNvSpPr txBox="1"/>
              <p:nvPr/>
            </p:nvSpPr>
            <p:spPr>
              <a:xfrm>
                <a:off x="11091388" y="4780961"/>
                <a:ext cx="1041525" cy="400110"/>
              </a:xfrm>
              <a:prstGeom prst="rect">
                <a:avLst/>
              </a:prstGeom>
              <a:noFill/>
              <a:ln>
                <a:solidFill>
                  <a:srgbClr val="0070C0"/>
                </a:solidFill>
              </a:ln>
            </p:spPr>
            <p:txBody>
              <a:bodyPr wrap="square" rtlCol="0">
                <a:spAutoFit/>
              </a:bodyPr>
              <a:lstStyle/>
              <a:p>
                <a14:m>
                  <m:oMath xmlns:m="http://schemas.openxmlformats.org/officeDocument/2006/math">
                    <m:sSub>
                      <m:sSubPr>
                        <m:ctrlPr>
                          <a:rPr lang="en-US" altLang="zh-CN" sz="2000" b="0" i="1" smtClean="0">
                            <a:solidFill>
                              <a:srgbClr val="FF0000"/>
                            </a:solidFill>
                            <a:latin typeface="Cambria Math" panose="02040503050406030204" pitchFamily="18" charset="0"/>
                          </a:rPr>
                        </m:ctrlPr>
                      </m:sSubPr>
                      <m:e>
                        <m:r>
                          <a:rPr lang="en-US" altLang="zh-CN" sz="2000" b="0" i="1" smtClean="0">
                            <a:solidFill>
                              <a:srgbClr val="FF0000"/>
                            </a:solidFill>
                            <a:latin typeface="Cambria Math" panose="02040503050406030204" pitchFamily="18" charset="0"/>
                          </a:rPr>
                          <m:t>𝑖</m:t>
                        </m:r>
                      </m:e>
                      <m:sub>
                        <m:r>
                          <a:rPr lang="en-US" altLang="zh-CN" sz="2000" b="0" i="1" smtClean="0">
                            <a:solidFill>
                              <a:srgbClr val="FF0000"/>
                            </a:solidFill>
                            <a:latin typeface="Cambria Math" panose="02040503050406030204" pitchFamily="18" charset="0"/>
                          </a:rPr>
                          <m:t>𝐷</m:t>
                        </m:r>
                      </m:sub>
                    </m:sSub>
                  </m:oMath>
                </a14:m>
                <a:r>
                  <a:rPr lang="zh-CN" altLang="en-US" sz="2000" dirty="0">
                    <a:solidFill>
                      <a:srgbClr val="FF0000"/>
                    </a:solidFill>
                    <a:latin typeface="Songti SC" panose="02010600040101010101" pitchFamily="2" charset="-122"/>
                    <a:ea typeface="Songti SC" panose="02010600040101010101" pitchFamily="2" charset="-122"/>
                  </a:rPr>
                  <a:t>为负</a:t>
                </a:r>
                <a:endParaRPr lang="zh-CN" altLang="en-US" sz="2000" baseline="-25000" dirty="0">
                  <a:solidFill>
                    <a:srgbClr val="FF0000"/>
                  </a:solidFill>
                  <a:latin typeface="Songti SC" panose="02010600040101010101" pitchFamily="2" charset="-122"/>
                  <a:ea typeface="Songti SC" panose="02010600040101010101" pitchFamily="2" charset="-122"/>
                </a:endParaRPr>
              </a:p>
            </p:txBody>
          </p:sp>
        </mc:Choice>
        <mc:Fallback xmlns="">
          <p:sp>
            <p:nvSpPr>
              <p:cNvPr id="170" name="TextBox 120">
                <a:extLst>
                  <a:ext uri="{FF2B5EF4-FFF2-40B4-BE49-F238E27FC236}">
                    <a16:creationId xmlns:a16="http://schemas.microsoft.com/office/drawing/2014/main" id="{6BBC66DD-B406-6CFC-CB9D-04B9AC8F291A}"/>
                  </a:ext>
                </a:extLst>
              </p:cNvPr>
              <p:cNvSpPr txBox="1">
                <a:spLocks noRot="1" noChangeAspect="1" noMove="1" noResize="1" noEditPoints="1" noAdjustHandles="1" noChangeArrowheads="1" noChangeShapeType="1" noTextEdit="1"/>
              </p:cNvSpPr>
              <p:nvPr/>
            </p:nvSpPr>
            <p:spPr>
              <a:xfrm>
                <a:off x="11091388" y="4780961"/>
                <a:ext cx="1041525" cy="400110"/>
              </a:xfrm>
              <a:prstGeom prst="rect">
                <a:avLst/>
              </a:prstGeom>
              <a:blipFill>
                <a:blip r:embed="rId4"/>
                <a:stretch>
                  <a:fillRect t="-5882" b="-23529"/>
                </a:stretch>
              </a:blipFill>
              <a:ln>
                <a:solidFill>
                  <a:srgbClr val="0070C0"/>
                </a:solidFill>
              </a:ln>
            </p:spPr>
            <p:txBody>
              <a:bodyPr/>
              <a:lstStyle/>
              <a:p>
                <a:r>
                  <a:rPr lang="zh-CN" altLang="en-US">
                    <a:noFill/>
                  </a:rPr>
                  <a:t> </a:t>
                </a:r>
              </a:p>
            </p:txBody>
          </p:sp>
        </mc:Fallback>
      </mc:AlternateContent>
      <p:sp>
        <p:nvSpPr>
          <p:cNvPr id="171" name="AutoShape 401">
            <a:extLst>
              <a:ext uri="{FF2B5EF4-FFF2-40B4-BE49-F238E27FC236}">
                <a16:creationId xmlns:a16="http://schemas.microsoft.com/office/drawing/2014/main" id="{A46BD8C3-AF9B-B684-50FE-77D8365164FC}"/>
              </a:ext>
            </a:extLst>
          </p:cNvPr>
          <p:cNvSpPr>
            <a:spLocks noChangeArrowheads="1"/>
          </p:cNvSpPr>
          <p:nvPr/>
        </p:nvSpPr>
        <p:spPr bwMode="auto">
          <a:xfrm>
            <a:off x="10572504" y="4097093"/>
            <a:ext cx="1628775" cy="500063"/>
          </a:xfrm>
          <a:prstGeom prst="wedgeRoundRectCallout">
            <a:avLst>
              <a:gd name="adj1" fmla="val -76903"/>
              <a:gd name="adj2" fmla="val 55079"/>
              <a:gd name="adj3" fmla="val 16667"/>
            </a:avLst>
          </a:prstGeom>
          <a:solidFill>
            <a:srgbClr val="CCFFFF"/>
          </a:solidFill>
          <a:ln w="9525">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r>
              <a:rPr lang="zh-CN" altLang="en-US" sz="2400" dirty="0">
                <a:solidFill>
                  <a:srgbClr val="0033CC"/>
                </a:solidFill>
              </a:rPr>
              <a:t>参考方向</a:t>
            </a:r>
            <a:endParaRPr lang="zh-CN" altLang="en-US" sz="2400" dirty="0">
              <a:solidFill>
                <a:srgbClr val="FF0066"/>
              </a:solidFill>
              <a:ea typeface="楷体_GB2312" pitchFamily="49" charset="-122"/>
            </a:endParaRPr>
          </a:p>
        </p:txBody>
      </p:sp>
      <p:sp>
        <p:nvSpPr>
          <p:cNvPr id="3" name="灯片编号占位符 2">
            <a:extLst>
              <a:ext uri="{FF2B5EF4-FFF2-40B4-BE49-F238E27FC236}">
                <a16:creationId xmlns:a16="http://schemas.microsoft.com/office/drawing/2014/main" id="{A77DA960-8957-D0ED-9F23-9961D17BB340}"/>
              </a:ext>
            </a:extLst>
          </p:cNvPr>
          <p:cNvSpPr>
            <a:spLocks noGrp="1"/>
          </p:cNvSpPr>
          <p:nvPr>
            <p:ph type="sldNum" sz="quarter" idx="12"/>
          </p:nvPr>
        </p:nvSpPr>
        <p:spPr/>
        <p:txBody>
          <a:bodyPr/>
          <a:lstStyle/>
          <a:p>
            <a:fld id="{392CBAA0-59E6-204E-8F03-85E5040D48B8}" type="slidenum">
              <a:rPr kumimoji="1" lang="zh-CN" altLang="en-US" smtClean="0"/>
              <a:t>43</a:t>
            </a:fld>
            <a:r>
              <a:rPr kumimoji="1" lang="en-US" altLang="zh-CN"/>
              <a:t>/132</a:t>
            </a:r>
            <a:endParaRPr kumimoji="1" lang="zh-CN" altLang="en-US" dirty="0"/>
          </a:p>
        </p:txBody>
      </p:sp>
    </p:spTree>
    <p:extLst>
      <p:ext uri="{BB962C8B-B14F-4D97-AF65-F5344CB8AC3E}">
        <p14:creationId xmlns:p14="http://schemas.microsoft.com/office/powerpoint/2010/main" val="345554564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159"/>
                                        </p:tgtEl>
                                        <p:attrNameLst>
                                          <p:attrName>style.visibility</p:attrName>
                                        </p:attrNameLst>
                                      </p:cBhvr>
                                      <p:to>
                                        <p:strVal val="visible"/>
                                      </p:to>
                                    </p:set>
                                    <p:animEffect transition="in" filter="dissolve">
                                      <p:cBhvr>
                                        <p:cTn id="7" dur="500"/>
                                        <p:tgtEl>
                                          <p:spTgt spid="159"/>
                                        </p:tgtEl>
                                      </p:cBhvr>
                                    </p:animEffect>
                                  </p:childTnLst>
                                </p:cTn>
                              </p:par>
                              <p:par>
                                <p:cTn id="8" presetID="9" presetClass="entr" presetSubtype="0" fill="hold" grpId="0" nodeType="withEffect">
                                  <p:stCondLst>
                                    <p:cond delay="0"/>
                                  </p:stCondLst>
                                  <p:childTnLst>
                                    <p:set>
                                      <p:cBhvr>
                                        <p:cTn id="9" dur="1" fill="hold">
                                          <p:stCondLst>
                                            <p:cond delay="0"/>
                                          </p:stCondLst>
                                        </p:cTn>
                                        <p:tgtEl>
                                          <p:spTgt spid="10"/>
                                        </p:tgtEl>
                                        <p:attrNameLst>
                                          <p:attrName>style.visibility</p:attrName>
                                        </p:attrNameLst>
                                      </p:cBhvr>
                                      <p:to>
                                        <p:strVal val="visible"/>
                                      </p:to>
                                    </p:set>
                                    <p:animEffect transition="in" filter="dissolve">
                                      <p:cBhvr>
                                        <p:cTn id="10" dur="500"/>
                                        <p:tgtEl>
                                          <p:spTgt spid="10"/>
                                        </p:tgtEl>
                                      </p:cBhvr>
                                    </p:animEffect>
                                  </p:childTnLst>
                                </p:cTn>
                              </p:par>
                              <p:par>
                                <p:cTn id="11" presetID="9" presetClass="entr" presetSubtype="0" fill="hold" nodeType="withEffect">
                                  <p:stCondLst>
                                    <p:cond delay="0"/>
                                  </p:stCondLst>
                                  <p:childTnLst>
                                    <p:set>
                                      <p:cBhvr>
                                        <p:cTn id="12" dur="1" fill="hold">
                                          <p:stCondLst>
                                            <p:cond delay="0"/>
                                          </p:stCondLst>
                                        </p:cTn>
                                        <p:tgtEl>
                                          <p:spTgt spid="83"/>
                                        </p:tgtEl>
                                        <p:attrNameLst>
                                          <p:attrName>style.visibility</p:attrName>
                                        </p:attrNameLst>
                                      </p:cBhvr>
                                      <p:to>
                                        <p:strVal val="visible"/>
                                      </p:to>
                                    </p:set>
                                    <p:animEffect transition="in" filter="dissolve">
                                      <p:cBhvr>
                                        <p:cTn id="13" dur="500"/>
                                        <p:tgtEl>
                                          <p:spTgt spid="83"/>
                                        </p:tgtEl>
                                      </p:cBhvr>
                                    </p:animEffect>
                                  </p:childTnLst>
                                </p:cTn>
                              </p:par>
                              <p:par>
                                <p:cTn id="14" presetID="9" presetClass="entr" presetSubtype="0" fill="hold" grpId="0" nodeType="withEffect">
                                  <p:stCondLst>
                                    <p:cond delay="0"/>
                                  </p:stCondLst>
                                  <p:childTnLst>
                                    <p:set>
                                      <p:cBhvr>
                                        <p:cTn id="15" dur="1" fill="hold">
                                          <p:stCondLst>
                                            <p:cond delay="0"/>
                                          </p:stCondLst>
                                        </p:cTn>
                                        <p:tgtEl>
                                          <p:spTgt spid="12"/>
                                        </p:tgtEl>
                                        <p:attrNameLst>
                                          <p:attrName>style.visibility</p:attrName>
                                        </p:attrNameLst>
                                      </p:cBhvr>
                                      <p:to>
                                        <p:strVal val="visible"/>
                                      </p:to>
                                    </p:set>
                                    <p:animEffect transition="in" filter="dissolve">
                                      <p:cBhvr>
                                        <p:cTn id="16" dur="500"/>
                                        <p:tgtEl>
                                          <p:spTgt spid="12"/>
                                        </p:tgtEl>
                                      </p:cBhvr>
                                    </p:animEffect>
                                  </p:childTnLst>
                                </p:cTn>
                              </p:par>
                            </p:childTnLst>
                          </p:cTn>
                        </p:par>
                      </p:childTnLst>
                    </p:cTn>
                  </p:par>
                  <p:par>
                    <p:cTn id="17" fill="hold">
                      <p:stCondLst>
                        <p:cond delay="indefinite"/>
                      </p:stCondLst>
                      <p:childTnLst>
                        <p:par>
                          <p:cTn id="18" fill="hold">
                            <p:stCondLst>
                              <p:cond delay="0"/>
                            </p:stCondLst>
                            <p:childTnLst>
                              <p:par>
                                <p:cTn id="19" presetID="9" presetClass="entr" presetSubtype="0" fill="hold" grpId="0" nodeType="clickEffect">
                                  <p:stCondLst>
                                    <p:cond delay="0"/>
                                  </p:stCondLst>
                                  <p:childTnLst>
                                    <p:set>
                                      <p:cBhvr>
                                        <p:cTn id="20" dur="1" fill="hold">
                                          <p:stCondLst>
                                            <p:cond delay="0"/>
                                          </p:stCondLst>
                                        </p:cTn>
                                        <p:tgtEl>
                                          <p:spTgt spid="165"/>
                                        </p:tgtEl>
                                        <p:attrNameLst>
                                          <p:attrName>style.visibility</p:attrName>
                                        </p:attrNameLst>
                                      </p:cBhvr>
                                      <p:to>
                                        <p:strVal val="visible"/>
                                      </p:to>
                                    </p:set>
                                    <p:animEffect transition="in" filter="dissolve">
                                      <p:cBhvr>
                                        <p:cTn id="21" dur="500"/>
                                        <p:tgtEl>
                                          <p:spTgt spid="165"/>
                                        </p:tgtEl>
                                      </p:cBhvr>
                                    </p:animEffect>
                                  </p:childTnLst>
                                </p:cTn>
                              </p:par>
                              <p:par>
                                <p:cTn id="22" presetID="9" presetClass="entr" presetSubtype="0" fill="hold" nodeType="withEffect">
                                  <p:stCondLst>
                                    <p:cond delay="0"/>
                                  </p:stCondLst>
                                  <p:childTnLst>
                                    <p:set>
                                      <p:cBhvr>
                                        <p:cTn id="23" dur="1" fill="hold">
                                          <p:stCondLst>
                                            <p:cond delay="0"/>
                                          </p:stCondLst>
                                        </p:cTn>
                                        <p:tgtEl>
                                          <p:spTgt spid="7"/>
                                        </p:tgtEl>
                                        <p:attrNameLst>
                                          <p:attrName>style.visibility</p:attrName>
                                        </p:attrNameLst>
                                      </p:cBhvr>
                                      <p:to>
                                        <p:strVal val="visible"/>
                                      </p:to>
                                    </p:set>
                                    <p:animEffect transition="in" filter="dissolve">
                                      <p:cBhvr>
                                        <p:cTn id="24" dur="500"/>
                                        <p:tgtEl>
                                          <p:spTgt spid="7"/>
                                        </p:tgtEl>
                                      </p:cBhvr>
                                    </p:animEffect>
                                  </p:childTnLst>
                                </p:cTn>
                              </p:par>
                              <p:par>
                                <p:cTn id="25" presetID="9" presetClass="entr" presetSubtype="0" fill="hold" nodeType="withEffect">
                                  <p:stCondLst>
                                    <p:cond delay="0"/>
                                  </p:stCondLst>
                                  <p:childTnLst>
                                    <p:set>
                                      <p:cBhvr>
                                        <p:cTn id="26" dur="1" fill="hold">
                                          <p:stCondLst>
                                            <p:cond delay="0"/>
                                          </p:stCondLst>
                                        </p:cTn>
                                        <p:tgtEl>
                                          <p:spTgt spid="5"/>
                                        </p:tgtEl>
                                        <p:attrNameLst>
                                          <p:attrName>style.visibility</p:attrName>
                                        </p:attrNameLst>
                                      </p:cBhvr>
                                      <p:to>
                                        <p:strVal val="visible"/>
                                      </p:to>
                                    </p:set>
                                    <p:animEffect transition="in" filter="dissolve">
                                      <p:cBhvr>
                                        <p:cTn id="27" dur="500"/>
                                        <p:tgtEl>
                                          <p:spTgt spid="5"/>
                                        </p:tgtEl>
                                      </p:cBhvr>
                                    </p:animEffect>
                                  </p:childTnLst>
                                </p:cTn>
                              </p:par>
                              <p:par>
                                <p:cTn id="28" presetID="9" presetClass="entr" presetSubtype="0" fill="hold" grpId="0" nodeType="withEffect">
                                  <p:stCondLst>
                                    <p:cond delay="0"/>
                                  </p:stCondLst>
                                  <p:childTnLst>
                                    <p:set>
                                      <p:cBhvr>
                                        <p:cTn id="29" dur="1" fill="hold">
                                          <p:stCondLst>
                                            <p:cond delay="0"/>
                                          </p:stCondLst>
                                        </p:cTn>
                                        <p:tgtEl>
                                          <p:spTgt spid="162"/>
                                        </p:tgtEl>
                                        <p:attrNameLst>
                                          <p:attrName>style.visibility</p:attrName>
                                        </p:attrNameLst>
                                      </p:cBhvr>
                                      <p:to>
                                        <p:strVal val="visible"/>
                                      </p:to>
                                    </p:set>
                                    <p:animEffect transition="in" filter="dissolve">
                                      <p:cBhvr>
                                        <p:cTn id="30" dur="500"/>
                                        <p:tgtEl>
                                          <p:spTgt spid="162"/>
                                        </p:tgtEl>
                                      </p:cBhvr>
                                    </p:animEffect>
                                  </p:childTnLst>
                                </p:cTn>
                              </p:par>
                            </p:childTnLst>
                          </p:cTn>
                        </p:par>
                      </p:childTnLst>
                    </p:cTn>
                  </p:par>
                  <p:par>
                    <p:cTn id="31" fill="hold">
                      <p:stCondLst>
                        <p:cond delay="indefinite"/>
                      </p:stCondLst>
                      <p:childTnLst>
                        <p:par>
                          <p:cTn id="32" fill="hold">
                            <p:stCondLst>
                              <p:cond delay="0"/>
                            </p:stCondLst>
                            <p:childTnLst>
                              <p:par>
                                <p:cTn id="33" presetID="16" presetClass="entr" presetSubtype="21" fill="hold" grpId="0" nodeType="clickEffect">
                                  <p:stCondLst>
                                    <p:cond delay="0"/>
                                  </p:stCondLst>
                                  <p:childTnLst>
                                    <p:set>
                                      <p:cBhvr>
                                        <p:cTn id="34" dur="1" fill="hold">
                                          <p:stCondLst>
                                            <p:cond delay="0"/>
                                          </p:stCondLst>
                                        </p:cTn>
                                        <p:tgtEl>
                                          <p:spTgt spid="16"/>
                                        </p:tgtEl>
                                        <p:attrNameLst>
                                          <p:attrName>style.visibility</p:attrName>
                                        </p:attrNameLst>
                                      </p:cBhvr>
                                      <p:to>
                                        <p:strVal val="visible"/>
                                      </p:to>
                                    </p:set>
                                    <p:animEffect transition="in" filter="barn(inVertical)">
                                      <p:cBhvr>
                                        <p:cTn id="35" dur="500"/>
                                        <p:tgtEl>
                                          <p:spTgt spid="16"/>
                                        </p:tgtEl>
                                      </p:cBhvr>
                                    </p:animEffect>
                                  </p:childTnLst>
                                </p:cTn>
                              </p:par>
                              <p:par>
                                <p:cTn id="36" presetID="16" presetClass="entr" presetSubtype="21" fill="hold" nodeType="withEffect">
                                  <p:stCondLst>
                                    <p:cond delay="0"/>
                                  </p:stCondLst>
                                  <p:childTnLst>
                                    <p:set>
                                      <p:cBhvr>
                                        <p:cTn id="37" dur="1" fill="hold">
                                          <p:stCondLst>
                                            <p:cond delay="0"/>
                                          </p:stCondLst>
                                        </p:cTn>
                                        <p:tgtEl>
                                          <p:spTgt spid="14"/>
                                        </p:tgtEl>
                                        <p:attrNameLst>
                                          <p:attrName>style.visibility</p:attrName>
                                        </p:attrNameLst>
                                      </p:cBhvr>
                                      <p:to>
                                        <p:strVal val="visible"/>
                                      </p:to>
                                    </p:set>
                                    <p:animEffect transition="in" filter="barn(inVertical)">
                                      <p:cBhvr>
                                        <p:cTn id="38" dur="500"/>
                                        <p:tgtEl>
                                          <p:spTgt spid="14"/>
                                        </p:tgtEl>
                                      </p:cBhvr>
                                    </p:animEffect>
                                  </p:childTnLst>
                                </p:cTn>
                              </p:par>
                            </p:childTnLst>
                          </p:cTn>
                        </p:par>
                      </p:childTnLst>
                    </p:cTn>
                  </p:par>
                  <p:par>
                    <p:cTn id="39" fill="hold">
                      <p:stCondLst>
                        <p:cond delay="indefinite"/>
                      </p:stCondLst>
                      <p:childTnLst>
                        <p:par>
                          <p:cTn id="40" fill="hold">
                            <p:stCondLst>
                              <p:cond delay="0"/>
                            </p:stCondLst>
                            <p:childTnLst>
                              <p:par>
                                <p:cTn id="41" presetID="2" presetClass="entr" presetSubtype="4" fill="hold" grpId="0" nodeType="clickEffect">
                                  <p:stCondLst>
                                    <p:cond delay="0"/>
                                  </p:stCondLst>
                                  <p:childTnLst>
                                    <p:set>
                                      <p:cBhvr>
                                        <p:cTn id="42" dur="1" fill="hold">
                                          <p:stCondLst>
                                            <p:cond delay="0"/>
                                          </p:stCondLst>
                                        </p:cTn>
                                        <p:tgtEl>
                                          <p:spTgt spid="171"/>
                                        </p:tgtEl>
                                        <p:attrNameLst>
                                          <p:attrName>style.visibility</p:attrName>
                                        </p:attrNameLst>
                                      </p:cBhvr>
                                      <p:to>
                                        <p:strVal val="visible"/>
                                      </p:to>
                                    </p:set>
                                    <p:anim calcmode="lin" valueType="num">
                                      <p:cBhvr additive="base">
                                        <p:cTn id="43" dur="500" fill="hold"/>
                                        <p:tgtEl>
                                          <p:spTgt spid="171"/>
                                        </p:tgtEl>
                                        <p:attrNameLst>
                                          <p:attrName>ppt_x</p:attrName>
                                        </p:attrNameLst>
                                      </p:cBhvr>
                                      <p:tavLst>
                                        <p:tav tm="0">
                                          <p:val>
                                            <p:strVal val="#ppt_x"/>
                                          </p:val>
                                        </p:tav>
                                        <p:tav tm="100000">
                                          <p:val>
                                            <p:strVal val="#ppt_x"/>
                                          </p:val>
                                        </p:tav>
                                      </p:tavLst>
                                    </p:anim>
                                    <p:anim calcmode="lin" valueType="num">
                                      <p:cBhvr additive="base">
                                        <p:cTn id="44" dur="500" fill="hold"/>
                                        <p:tgtEl>
                                          <p:spTgt spid="171"/>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170"/>
                                        </p:tgtEl>
                                        <p:attrNameLst>
                                          <p:attrName>style.visibility</p:attrName>
                                        </p:attrNameLst>
                                      </p:cBhvr>
                                      <p:to>
                                        <p:strVal val="visible"/>
                                      </p:to>
                                    </p:set>
                                    <p:anim calcmode="lin" valueType="num">
                                      <p:cBhvr additive="base">
                                        <p:cTn id="47" dur="500" fill="hold"/>
                                        <p:tgtEl>
                                          <p:spTgt spid="170"/>
                                        </p:tgtEl>
                                        <p:attrNameLst>
                                          <p:attrName>ppt_x</p:attrName>
                                        </p:attrNameLst>
                                      </p:cBhvr>
                                      <p:tavLst>
                                        <p:tav tm="0">
                                          <p:val>
                                            <p:strVal val="#ppt_x"/>
                                          </p:val>
                                        </p:tav>
                                        <p:tav tm="100000">
                                          <p:val>
                                            <p:strVal val="#ppt_x"/>
                                          </p:val>
                                        </p:tav>
                                      </p:tavLst>
                                    </p:anim>
                                    <p:anim calcmode="lin" valueType="num">
                                      <p:cBhvr additive="base">
                                        <p:cTn id="48" dur="500" fill="hold"/>
                                        <p:tgtEl>
                                          <p:spTgt spid="17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62" grpId="0" animBg="1"/>
      <p:bldP spid="12" grpId="0"/>
      <p:bldP spid="165" grpId="0"/>
      <p:bldP spid="16" grpId="0"/>
      <p:bldP spid="170" grpId="0" animBg="1"/>
      <p:bldP spid="171" grpId="0" animBg="1"/>
    </p:bld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标题 3">
            <a:extLst>
              <a:ext uri="{FF2B5EF4-FFF2-40B4-BE49-F238E27FC236}">
                <a16:creationId xmlns:a16="http://schemas.microsoft.com/office/drawing/2014/main" id="{A3557054-D826-9F4E-A18F-AE9DEA5A0C65}"/>
              </a:ext>
            </a:extLst>
          </p:cNvPr>
          <p:cNvSpPr>
            <a:spLocks noGrp="1"/>
          </p:cNvSpPr>
          <p:nvPr>
            <p:ph type="title"/>
          </p:nvPr>
        </p:nvSpPr>
        <p:spPr/>
        <p:txBody>
          <a:bodyPr>
            <a:normAutofit/>
          </a:bodyPr>
          <a:lstStyle/>
          <a:p>
            <a:r>
              <a:rPr kumimoji="1" lang="en-US" altLang="zh-CN" dirty="0"/>
              <a:t>1.3</a:t>
            </a:r>
            <a:r>
              <a:rPr kumimoji="1" lang="zh-CN" altLang="en-US" dirty="0"/>
              <a:t> </a:t>
            </a:r>
            <a:r>
              <a:rPr kumimoji="1" lang="en-US" altLang="zh-CN" dirty="0"/>
              <a:t>MOS</a:t>
            </a:r>
            <a:r>
              <a:rPr kumimoji="1" lang="zh-CN" altLang="en-US" dirty="0"/>
              <a:t>管的开关特性</a:t>
            </a:r>
          </a:p>
        </p:txBody>
      </p:sp>
      <p:sp>
        <p:nvSpPr>
          <p:cNvPr id="32" name="Text Box 3">
            <a:extLst>
              <a:ext uri="{FF2B5EF4-FFF2-40B4-BE49-F238E27FC236}">
                <a16:creationId xmlns:a16="http://schemas.microsoft.com/office/drawing/2014/main" id="{E6D80A3F-2769-87DE-2FFD-961922C75341}"/>
              </a:ext>
            </a:extLst>
          </p:cNvPr>
          <p:cNvSpPr txBox="1">
            <a:spLocks noChangeArrowheads="1"/>
          </p:cNvSpPr>
          <p:nvPr/>
        </p:nvSpPr>
        <p:spPr bwMode="auto">
          <a:xfrm>
            <a:off x="0" y="742325"/>
            <a:ext cx="12192000"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zh-CN" altLang="en-US" dirty="0">
                <a:solidFill>
                  <a:srgbClr val="0033CC"/>
                </a:solidFill>
              </a:rPr>
              <a:t>一、静态特性（</a:t>
            </a:r>
            <a:r>
              <a:rPr lang="zh-CN" altLang="en-US" dirty="0">
                <a:solidFill>
                  <a:srgbClr val="FE0567"/>
                </a:solidFill>
              </a:rPr>
              <a:t>电压控制型</a:t>
            </a:r>
            <a:r>
              <a:rPr lang="zh-CN" altLang="en-US" dirty="0">
                <a:solidFill>
                  <a:srgbClr val="0033CC"/>
                </a:solidFill>
              </a:rPr>
              <a:t>）</a:t>
            </a:r>
            <a:r>
              <a:rPr lang="en-US" altLang="zh-CN" dirty="0">
                <a:solidFill>
                  <a:srgbClr val="0033CC"/>
                </a:solidFill>
              </a:rPr>
              <a:t>	4.</a:t>
            </a:r>
            <a:r>
              <a:rPr lang="zh-CN" altLang="en-US" dirty="0">
                <a:solidFill>
                  <a:srgbClr val="0033CC"/>
                </a:solidFill>
              </a:rPr>
              <a:t> </a:t>
            </a:r>
            <a:r>
              <a:rPr lang="en-US" altLang="zh-CN" dirty="0">
                <a:solidFill>
                  <a:srgbClr val="0033CC"/>
                </a:solidFill>
              </a:rPr>
              <a:t>P</a:t>
            </a:r>
            <a:r>
              <a:rPr lang="zh-CN" altLang="en-US" dirty="0">
                <a:solidFill>
                  <a:srgbClr val="0033CC"/>
                </a:solidFill>
              </a:rPr>
              <a:t>沟道增强型</a:t>
            </a:r>
            <a:r>
              <a:rPr lang="en-US" altLang="zh-CN" dirty="0">
                <a:solidFill>
                  <a:srgbClr val="0033CC"/>
                </a:solidFill>
              </a:rPr>
              <a:t>MOS</a:t>
            </a:r>
            <a:r>
              <a:rPr lang="zh-CN" altLang="en-US" dirty="0">
                <a:solidFill>
                  <a:srgbClr val="0033CC"/>
                </a:solidFill>
              </a:rPr>
              <a:t>管</a:t>
            </a:r>
          </a:p>
        </p:txBody>
      </p:sp>
      <p:grpSp>
        <p:nvGrpSpPr>
          <p:cNvPr id="81" name="Group 402">
            <a:extLst>
              <a:ext uri="{FF2B5EF4-FFF2-40B4-BE49-F238E27FC236}">
                <a16:creationId xmlns:a16="http://schemas.microsoft.com/office/drawing/2014/main" id="{1B5DFBDC-ECCE-FAA7-860B-216C498E0CAA}"/>
              </a:ext>
            </a:extLst>
          </p:cNvPr>
          <p:cNvGrpSpPr>
            <a:grpSpLocks/>
          </p:cNvGrpSpPr>
          <p:nvPr/>
        </p:nvGrpSpPr>
        <p:grpSpPr bwMode="auto">
          <a:xfrm>
            <a:off x="2168714" y="2339349"/>
            <a:ext cx="7529513" cy="3500438"/>
            <a:chOff x="558" y="1922"/>
            <a:chExt cx="4743" cy="2205"/>
          </a:xfrm>
        </p:grpSpPr>
        <p:sp>
          <p:nvSpPr>
            <p:cNvPr id="82" name="Rectangle 315">
              <a:extLst>
                <a:ext uri="{FF2B5EF4-FFF2-40B4-BE49-F238E27FC236}">
                  <a16:creationId xmlns:a16="http://schemas.microsoft.com/office/drawing/2014/main" id="{C09C6918-6167-A229-5B9A-B8504A2153C4}"/>
                </a:ext>
              </a:extLst>
            </p:cNvPr>
            <p:cNvSpPr>
              <a:spLocks noChangeArrowheads="1"/>
            </p:cNvSpPr>
            <p:nvPr/>
          </p:nvSpPr>
          <p:spPr bwMode="auto">
            <a:xfrm>
              <a:off x="558" y="1922"/>
              <a:ext cx="4743" cy="2205"/>
            </a:xfrm>
            <a:prstGeom prst="rect">
              <a:avLst/>
            </a:prstGeom>
            <a:solidFill>
              <a:srgbClr val="FFFFCC"/>
            </a:solidFill>
            <a:ln w="9525">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09" name="Text Box 316">
              <a:extLst>
                <a:ext uri="{FF2B5EF4-FFF2-40B4-BE49-F238E27FC236}">
                  <a16:creationId xmlns:a16="http://schemas.microsoft.com/office/drawing/2014/main" id="{D91B9EC7-D5BE-8B6D-3F84-D731AD0CBA35}"/>
                </a:ext>
              </a:extLst>
            </p:cNvPr>
            <p:cNvSpPr txBox="1">
              <a:spLocks noChangeArrowheads="1"/>
            </p:cNvSpPr>
            <p:nvPr/>
          </p:nvSpPr>
          <p:spPr bwMode="auto">
            <a:xfrm>
              <a:off x="1725" y="1990"/>
              <a:ext cx="944"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kumimoji="0" lang="en-US" altLang="zh-CN" sz="2400" i="1">
                  <a:solidFill>
                    <a:srgbClr val="FF0066"/>
                  </a:solidFill>
                </a:rPr>
                <a:t>i</a:t>
              </a:r>
              <a:r>
                <a:rPr kumimoji="0" lang="en-US" altLang="zh-CN" sz="2400" baseline="-25000">
                  <a:solidFill>
                    <a:srgbClr val="FF0066"/>
                  </a:solidFill>
                </a:rPr>
                <a:t>D </a:t>
              </a:r>
              <a:r>
                <a:rPr kumimoji="0" lang="en-US" altLang="zh-CN" sz="2400">
                  <a:solidFill>
                    <a:srgbClr val="0033CC"/>
                  </a:solidFill>
                </a:rPr>
                <a:t>/mA</a:t>
              </a:r>
            </a:p>
          </p:txBody>
        </p:sp>
        <p:sp>
          <p:nvSpPr>
            <p:cNvPr id="110" name="Rectangle 317">
              <a:extLst>
                <a:ext uri="{FF2B5EF4-FFF2-40B4-BE49-F238E27FC236}">
                  <a16:creationId xmlns:a16="http://schemas.microsoft.com/office/drawing/2014/main" id="{6B250162-D0C2-BFE4-B3AD-0BFBDCBB7AD5}"/>
                </a:ext>
              </a:extLst>
            </p:cNvPr>
            <p:cNvSpPr>
              <a:spLocks noChangeArrowheads="1"/>
            </p:cNvSpPr>
            <p:nvPr/>
          </p:nvSpPr>
          <p:spPr bwMode="auto">
            <a:xfrm>
              <a:off x="4416" y="2000"/>
              <a:ext cx="852"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kumimoji="0" lang="en-US" altLang="zh-CN" sz="2400" i="1">
                  <a:solidFill>
                    <a:srgbClr val="FF0066"/>
                  </a:solidFill>
                </a:rPr>
                <a:t>i</a:t>
              </a:r>
              <a:r>
                <a:rPr kumimoji="0" lang="en-US" altLang="zh-CN" sz="2400" baseline="-25000">
                  <a:solidFill>
                    <a:srgbClr val="FF0066"/>
                  </a:solidFill>
                </a:rPr>
                <a:t>D </a:t>
              </a:r>
              <a:r>
                <a:rPr kumimoji="0" lang="en-US" altLang="zh-CN" sz="2400">
                  <a:solidFill>
                    <a:srgbClr val="0033CC"/>
                  </a:solidFill>
                </a:rPr>
                <a:t>/mA</a:t>
              </a:r>
            </a:p>
          </p:txBody>
        </p:sp>
        <p:sp>
          <p:nvSpPr>
            <p:cNvPr id="111" name="Rectangle 318">
              <a:extLst>
                <a:ext uri="{FF2B5EF4-FFF2-40B4-BE49-F238E27FC236}">
                  <a16:creationId xmlns:a16="http://schemas.microsoft.com/office/drawing/2014/main" id="{8CFC2EDE-68E2-804B-7749-8B9F98B4FE87}"/>
                </a:ext>
              </a:extLst>
            </p:cNvPr>
            <p:cNvSpPr>
              <a:spLocks noChangeArrowheads="1"/>
            </p:cNvSpPr>
            <p:nvPr/>
          </p:nvSpPr>
          <p:spPr bwMode="auto">
            <a:xfrm>
              <a:off x="3912" y="2571"/>
              <a:ext cx="249"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kumimoji="0" lang="en-US" altLang="zh-CN" sz="2000"/>
                <a:t>-2</a:t>
              </a:r>
            </a:p>
          </p:txBody>
        </p:sp>
        <p:sp>
          <p:nvSpPr>
            <p:cNvPr id="114" name="Rectangle 319">
              <a:extLst>
                <a:ext uri="{FF2B5EF4-FFF2-40B4-BE49-F238E27FC236}">
                  <a16:creationId xmlns:a16="http://schemas.microsoft.com/office/drawing/2014/main" id="{5526497C-BD8C-65DA-0ACE-28949C9FAB7B}"/>
                </a:ext>
              </a:extLst>
            </p:cNvPr>
            <p:cNvSpPr>
              <a:spLocks noChangeArrowheads="1"/>
            </p:cNvSpPr>
            <p:nvPr/>
          </p:nvSpPr>
          <p:spPr bwMode="auto">
            <a:xfrm>
              <a:off x="3661" y="2571"/>
              <a:ext cx="249"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kumimoji="0" lang="en-US" altLang="zh-CN" sz="2000"/>
                <a:t>-4</a:t>
              </a:r>
            </a:p>
          </p:txBody>
        </p:sp>
        <p:sp>
          <p:nvSpPr>
            <p:cNvPr id="115" name="Rectangle 320">
              <a:extLst>
                <a:ext uri="{FF2B5EF4-FFF2-40B4-BE49-F238E27FC236}">
                  <a16:creationId xmlns:a16="http://schemas.microsoft.com/office/drawing/2014/main" id="{49FBE893-4EB9-19B6-AE1A-6E24140BD843}"/>
                </a:ext>
              </a:extLst>
            </p:cNvPr>
            <p:cNvSpPr>
              <a:spLocks noChangeArrowheads="1"/>
            </p:cNvSpPr>
            <p:nvPr/>
          </p:nvSpPr>
          <p:spPr bwMode="auto">
            <a:xfrm>
              <a:off x="4169" y="2562"/>
              <a:ext cx="196"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kumimoji="0" lang="en-US" altLang="zh-CN" sz="2000"/>
                <a:t>0</a:t>
              </a:r>
            </a:p>
          </p:txBody>
        </p:sp>
        <p:sp>
          <p:nvSpPr>
            <p:cNvPr id="116" name="Line 321">
              <a:extLst>
                <a:ext uri="{FF2B5EF4-FFF2-40B4-BE49-F238E27FC236}">
                  <a16:creationId xmlns:a16="http://schemas.microsoft.com/office/drawing/2014/main" id="{C0CB39E0-D505-BC64-E5DA-54C3A3A1AC7C}"/>
                </a:ext>
              </a:extLst>
            </p:cNvPr>
            <p:cNvSpPr>
              <a:spLocks noChangeShapeType="1"/>
            </p:cNvSpPr>
            <p:nvPr/>
          </p:nvSpPr>
          <p:spPr bwMode="auto">
            <a:xfrm flipH="1" flipV="1">
              <a:off x="4361" y="2174"/>
              <a:ext cx="0" cy="1564"/>
            </a:xfrm>
            <a:prstGeom prst="line">
              <a:avLst/>
            </a:prstGeom>
            <a:noFill/>
            <a:ln w="28575">
              <a:solidFill>
                <a:schemeClr val="tx1"/>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17" name="Line 322">
              <a:extLst>
                <a:ext uri="{FF2B5EF4-FFF2-40B4-BE49-F238E27FC236}">
                  <a16:creationId xmlns:a16="http://schemas.microsoft.com/office/drawing/2014/main" id="{F300A5F6-C802-1E17-19AF-6DB8B046DC5B}"/>
                </a:ext>
              </a:extLst>
            </p:cNvPr>
            <p:cNvSpPr>
              <a:spLocks noChangeShapeType="1"/>
            </p:cNvSpPr>
            <p:nvPr/>
          </p:nvSpPr>
          <p:spPr bwMode="auto">
            <a:xfrm flipV="1">
              <a:off x="3227" y="2568"/>
              <a:ext cx="1569" cy="9"/>
            </a:xfrm>
            <a:prstGeom prst="line">
              <a:avLst/>
            </a:prstGeom>
            <a:noFill/>
            <a:ln w="28575">
              <a:solidFill>
                <a:schemeClr val="tx1"/>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18" name="Line 323">
              <a:extLst>
                <a:ext uri="{FF2B5EF4-FFF2-40B4-BE49-F238E27FC236}">
                  <a16:creationId xmlns:a16="http://schemas.microsoft.com/office/drawing/2014/main" id="{52C10478-667D-A92D-0D01-6663E1056614}"/>
                </a:ext>
              </a:extLst>
            </p:cNvPr>
            <p:cNvSpPr>
              <a:spLocks noChangeShapeType="1"/>
            </p:cNvSpPr>
            <p:nvPr/>
          </p:nvSpPr>
          <p:spPr bwMode="auto">
            <a:xfrm>
              <a:off x="3492" y="2550"/>
              <a:ext cx="0" cy="0"/>
            </a:xfrm>
            <a:prstGeom prst="line">
              <a:avLst/>
            </a:prstGeom>
            <a:noFill/>
            <a:ln w="381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19" name="Line 324">
              <a:extLst>
                <a:ext uri="{FF2B5EF4-FFF2-40B4-BE49-F238E27FC236}">
                  <a16:creationId xmlns:a16="http://schemas.microsoft.com/office/drawing/2014/main" id="{DC438CD8-34FF-7745-68B0-AF98232EE576}"/>
                </a:ext>
              </a:extLst>
            </p:cNvPr>
            <p:cNvSpPr>
              <a:spLocks noChangeShapeType="1"/>
            </p:cNvSpPr>
            <p:nvPr/>
          </p:nvSpPr>
          <p:spPr bwMode="auto">
            <a:xfrm>
              <a:off x="3528" y="2539"/>
              <a:ext cx="0" cy="44"/>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20" name="Line 325">
              <a:extLst>
                <a:ext uri="{FF2B5EF4-FFF2-40B4-BE49-F238E27FC236}">
                  <a16:creationId xmlns:a16="http://schemas.microsoft.com/office/drawing/2014/main" id="{26222463-ACDE-1B06-0451-237B65872BB6}"/>
                </a:ext>
              </a:extLst>
            </p:cNvPr>
            <p:cNvSpPr>
              <a:spLocks noChangeShapeType="1"/>
            </p:cNvSpPr>
            <p:nvPr/>
          </p:nvSpPr>
          <p:spPr bwMode="auto">
            <a:xfrm>
              <a:off x="3814" y="2539"/>
              <a:ext cx="0" cy="44"/>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21" name="Line 326">
              <a:extLst>
                <a:ext uri="{FF2B5EF4-FFF2-40B4-BE49-F238E27FC236}">
                  <a16:creationId xmlns:a16="http://schemas.microsoft.com/office/drawing/2014/main" id="{A9A7BC5B-378E-C02E-03CF-DAEC9DBD619C}"/>
                </a:ext>
              </a:extLst>
            </p:cNvPr>
            <p:cNvSpPr>
              <a:spLocks noChangeShapeType="1"/>
            </p:cNvSpPr>
            <p:nvPr/>
          </p:nvSpPr>
          <p:spPr bwMode="auto">
            <a:xfrm>
              <a:off x="4083" y="2539"/>
              <a:ext cx="0" cy="44"/>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nvGrpSpPr>
            <p:cNvPr id="122" name="Group 327">
              <a:extLst>
                <a:ext uri="{FF2B5EF4-FFF2-40B4-BE49-F238E27FC236}">
                  <a16:creationId xmlns:a16="http://schemas.microsoft.com/office/drawing/2014/main" id="{8D87E140-FE76-F27F-2CD4-2B5AAA0C5F04}"/>
                </a:ext>
              </a:extLst>
            </p:cNvPr>
            <p:cNvGrpSpPr>
              <a:grpSpLocks/>
            </p:cNvGrpSpPr>
            <p:nvPr/>
          </p:nvGrpSpPr>
          <p:grpSpPr bwMode="auto">
            <a:xfrm>
              <a:off x="4331" y="2842"/>
              <a:ext cx="42" cy="794"/>
              <a:chOff x="4046" y="2324"/>
              <a:chExt cx="42" cy="794"/>
            </a:xfrm>
          </p:grpSpPr>
          <p:sp>
            <p:nvSpPr>
              <p:cNvPr id="229" name="Line 328">
                <a:extLst>
                  <a:ext uri="{FF2B5EF4-FFF2-40B4-BE49-F238E27FC236}">
                    <a16:creationId xmlns:a16="http://schemas.microsoft.com/office/drawing/2014/main" id="{8992BA95-AAD2-8A71-DCB7-89ED4A8FF8B7}"/>
                  </a:ext>
                </a:extLst>
              </p:cNvPr>
              <p:cNvSpPr>
                <a:spLocks noChangeShapeType="1"/>
              </p:cNvSpPr>
              <p:nvPr/>
            </p:nvSpPr>
            <p:spPr bwMode="auto">
              <a:xfrm rot="-5400000">
                <a:off x="4067" y="3097"/>
                <a:ext cx="0" cy="42"/>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30" name="Line 329">
                <a:extLst>
                  <a:ext uri="{FF2B5EF4-FFF2-40B4-BE49-F238E27FC236}">
                    <a16:creationId xmlns:a16="http://schemas.microsoft.com/office/drawing/2014/main" id="{D359C503-C91C-CC4D-6C0D-0B324DC72412}"/>
                  </a:ext>
                </a:extLst>
              </p:cNvPr>
              <p:cNvSpPr>
                <a:spLocks noChangeShapeType="1"/>
              </p:cNvSpPr>
              <p:nvPr/>
            </p:nvSpPr>
            <p:spPr bwMode="auto">
              <a:xfrm rot="-5400000">
                <a:off x="4067" y="2832"/>
                <a:ext cx="0" cy="42"/>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31" name="Line 330">
                <a:extLst>
                  <a:ext uri="{FF2B5EF4-FFF2-40B4-BE49-F238E27FC236}">
                    <a16:creationId xmlns:a16="http://schemas.microsoft.com/office/drawing/2014/main" id="{8B1D026C-C424-4F64-5322-0D790A3688CA}"/>
                  </a:ext>
                </a:extLst>
              </p:cNvPr>
              <p:cNvSpPr>
                <a:spLocks noChangeShapeType="1"/>
              </p:cNvSpPr>
              <p:nvPr/>
            </p:nvSpPr>
            <p:spPr bwMode="auto">
              <a:xfrm rot="-5400000">
                <a:off x="4067" y="2567"/>
                <a:ext cx="0" cy="42"/>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32" name="Line 331">
                <a:extLst>
                  <a:ext uri="{FF2B5EF4-FFF2-40B4-BE49-F238E27FC236}">
                    <a16:creationId xmlns:a16="http://schemas.microsoft.com/office/drawing/2014/main" id="{1070DBBB-A205-26D2-44C6-D1DB8FB2866C}"/>
                  </a:ext>
                </a:extLst>
              </p:cNvPr>
              <p:cNvSpPr>
                <a:spLocks noChangeShapeType="1"/>
              </p:cNvSpPr>
              <p:nvPr/>
            </p:nvSpPr>
            <p:spPr bwMode="auto">
              <a:xfrm rot="-5400000">
                <a:off x="4067" y="2303"/>
                <a:ext cx="0" cy="42"/>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sp>
          <p:nvSpPr>
            <p:cNvPr id="123" name="Line 332">
              <a:extLst>
                <a:ext uri="{FF2B5EF4-FFF2-40B4-BE49-F238E27FC236}">
                  <a16:creationId xmlns:a16="http://schemas.microsoft.com/office/drawing/2014/main" id="{E485C2E1-3BA5-E54F-DC20-E440A285966C}"/>
                </a:ext>
              </a:extLst>
            </p:cNvPr>
            <p:cNvSpPr>
              <a:spLocks noChangeShapeType="1"/>
            </p:cNvSpPr>
            <p:nvPr/>
          </p:nvSpPr>
          <p:spPr bwMode="auto">
            <a:xfrm flipV="1">
              <a:off x="2333" y="2210"/>
              <a:ext cx="0" cy="1569"/>
            </a:xfrm>
            <a:prstGeom prst="line">
              <a:avLst/>
            </a:prstGeom>
            <a:noFill/>
            <a:ln w="28575">
              <a:solidFill>
                <a:schemeClr val="tx1"/>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57" name="Line 333">
              <a:extLst>
                <a:ext uri="{FF2B5EF4-FFF2-40B4-BE49-F238E27FC236}">
                  <a16:creationId xmlns:a16="http://schemas.microsoft.com/office/drawing/2014/main" id="{CE800F91-3356-FDD6-3181-6B7D36EA0E5C}"/>
                </a:ext>
              </a:extLst>
            </p:cNvPr>
            <p:cNvSpPr>
              <a:spLocks noChangeShapeType="1"/>
            </p:cNvSpPr>
            <p:nvPr/>
          </p:nvSpPr>
          <p:spPr bwMode="auto">
            <a:xfrm>
              <a:off x="727" y="2575"/>
              <a:ext cx="2041" cy="0"/>
            </a:xfrm>
            <a:prstGeom prst="line">
              <a:avLst/>
            </a:prstGeom>
            <a:noFill/>
            <a:ln w="28575">
              <a:solidFill>
                <a:schemeClr val="tx1"/>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58" name="Line 334">
              <a:extLst>
                <a:ext uri="{FF2B5EF4-FFF2-40B4-BE49-F238E27FC236}">
                  <a16:creationId xmlns:a16="http://schemas.microsoft.com/office/drawing/2014/main" id="{4DD069F0-2BC1-D0C0-103B-8A84B0D3AE12}"/>
                </a:ext>
              </a:extLst>
            </p:cNvPr>
            <p:cNvSpPr>
              <a:spLocks noChangeShapeType="1"/>
            </p:cNvSpPr>
            <p:nvPr/>
          </p:nvSpPr>
          <p:spPr bwMode="auto">
            <a:xfrm>
              <a:off x="957" y="2540"/>
              <a:ext cx="0" cy="44"/>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60" name="Line 335">
              <a:extLst>
                <a:ext uri="{FF2B5EF4-FFF2-40B4-BE49-F238E27FC236}">
                  <a16:creationId xmlns:a16="http://schemas.microsoft.com/office/drawing/2014/main" id="{90A2530D-3719-B607-C785-31271187F2AE}"/>
                </a:ext>
              </a:extLst>
            </p:cNvPr>
            <p:cNvSpPr>
              <a:spLocks noChangeShapeType="1"/>
            </p:cNvSpPr>
            <p:nvPr/>
          </p:nvSpPr>
          <p:spPr bwMode="auto">
            <a:xfrm>
              <a:off x="1233" y="2534"/>
              <a:ext cx="0" cy="44"/>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61" name="Line 336">
              <a:extLst>
                <a:ext uri="{FF2B5EF4-FFF2-40B4-BE49-F238E27FC236}">
                  <a16:creationId xmlns:a16="http://schemas.microsoft.com/office/drawing/2014/main" id="{1FE4E839-67C2-7C28-C761-7681B404B5BA}"/>
                </a:ext>
              </a:extLst>
            </p:cNvPr>
            <p:cNvSpPr>
              <a:spLocks noChangeShapeType="1"/>
            </p:cNvSpPr>
            <p:nvPr/>
          </p:nvSpPr>
          <p:spPr bwMode="auto">
            <a:xfrm>
              <a:off x="1504" y="2529"/>
              <a:ext cx="0" cy="44"/>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63" name="Line 337">
              <a:extLst>
                <a:ext uri="{FF2B5EF4-FFF2-40B4-BE49-F238E27FC236}">
                  <a16:creationId xmlns:a16="http://schemas.microsoft.com/office/drawing/2014/main" id="{59FE9A5B-BA77-336C-90A0-15EB7C14EAAA}"/>
                </a:ext>
              </a:extLst>
            </p:cNvPr>
            <p:cNvSpPr>
              <a:spLocks noChangeShapeType="1"/>
            </p:cNvSpPr>
            <p:nvPr/>
          </p:nvSpPr>
          <p:spPr bwMode="auto">
            <a:xfrm>
              <a:off x="1779" y="2534"/>
              <a:ext cx="0" cy="44"/>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64" name="Line 338">
              <a:extLst>
                <a:ext uri="{FF2B5EF4-FFF2-40B4-BE49-F238E27FC236}">
                  <a16:creationId xmlns:a16="http://schemas.microsoft.com/office/drawing/2014/main" id="{EF77FC15-0B1A-266E-86CC-F8948CFFED16}"/>
                </a:ext>
              </a:extLst>
            </p:cNvPr>
            <p:cNvSpPr>
              <a:spLocks noChangeShapeType="1"/>
            </p:cNvSpPr>
            <p:nvPr/>
          </p:nvSpPr>
          <p:spPr bwMode="auto">
            <a:xfrm>
              <a:off x="2057" y="2534"/>
              <a:ext cx="0" cy="44"/>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nvGrpSpPr>
            <p:cNvPr id="166" name="Group 339">
              <a:extLst>
                <a:ext uri="{FF2B5EF4-FFF2-40B4-BE49-F238E27FC236}">
                  <a16:creationId xmlns:a16="http://schemas.microsoft.com/office/drawing/2014/main" id="{FC28B466-8F37-3A38-2D71-3BCAB355C94B}"/>
                </a:ext>
              </a:extLst>
            </p:cNvPr>
            <p:cNvGrpSpPr>
              <a:grpSpLocks/>
            </p:cNvGrpSpPr>
            <p:nvPr/>
          </p:nvGrpSpPr>
          <p:grpSpPr bwMode="auto">
            <a:xfrm>
              <a:off x="2293" y="2833"/>
              <a:ext cx="42" cy="794"/>
              <a:chOff x="1992" y="2297"/>
              <a:chExt cx="42" cy="794"/>
            </a:xfrm>
          </p:grpSpPr>
          <p:sp>
            <p:nvSpPr>
              <p:cNvPr id="225" name="Line 340">
                <a:extLst>
                  <a:ext uri="{FF2B5EF4-FFF2-40B4-BE49-F238E27FC236}">
                    <a16:creationId xmlns:a16="http://schemas.microsoft.com/office/drawing/2014/main" id="{89BD3946-15EA-7053-4B86-7855E4E2A4D7}"/>
                  </a:ext>
                </a:extLst>
              </p:cNvPr>
              <p:cNvSpPr>
                <a:spLocks noChangeShapeType="1"/>
              </p:cNvSpPr>
              <p:nvPr/>
            </p:nvSpPr>
            <p:spPr bwMode="auto">
              <a:xfrm rot="-5400000">
                <a:off x="2013" y="3070"/>
                <a:ext cx="0" cy="42"/>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26" name="Line 341">
                <a:extLst>
                  <a:ext uri="{FF2B5EF4-FFF2-40B4-BE49-F238E27FC236}">
                    <a16:creationId xmlns:a16="http://schemas.microsoft.com/office/drawing/2014/main" id="{D8456FC5-4BD2-B7CE-F8E6-6C0C2F9FCA98}"/>
                  </a:ext>
                </a:extLst>
              </p:cNvPr>
              <p:cNvSpPr>
                <a:spLocks noChangeShapeType="1"/>
              </p:cNvSpPr>
              <p:nvPr/>
            </p:nvSpPr>
            <p:spPr bwMode="auto">
              <a:xfrm rot="-5400000">
                <a:off x="2013" y="2805"/>
                <a:ext cx="0" cy="42"/>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27" name="Line 342">
                <a:extLst>
                  <a:ext uri="{FF2B5EF4-FFF2-40B4-BE49-F238E27FC236}">
                    <a16:creationId xmlns:a16="http://schemas.microsoft.com/office/drawing/2014/main" id="{0C7F35ED-0F60-1D1D-AD7D-1F39B5EC2494}"/>
                  </a:ext>
                </a:extLst>
              </p:cNvPr>
              <p:cNvSpPr>
                <a:spLocks noChangeShapeType="1"/>
              </p:cNvSpPr>
              <p:nvPr/>
            </p:nvSpPr>
            <p:spPr bwMode="auto">
              <a:xfrm rot="-5400000">
                <a:off x="2013" y="2540"/>
                <a:ext cx="0" cy="42"/>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28" name="Line 343">
                <a:extLst>
                  <a:ext uri="{FF2B5EF4-FFF2-40B4-BE49-F238E27FC236}">
                    <a16:creationId xmlns:a16="http://schemas.microsoft.com/office/drawing/2014/main" id="{149A4314-2EA7-72D6-A5C0-B84363E7C0B9}"/>
                  </a:ext>
                </a:extLst>
              </p:cNvPr>
              <p:cNvSpPr>
                <a:spLocks noChangeShapeType="1"/>
              </p:cNvSpPr>
              <p:nvPr/>
            </p:nvSpPr>
            <p:spPr bwMode="auto">
              <a:xfrm rot="-5400000">
                <a:off x="2013" y="2276"/>
                <a:ext cx="0" cy="42"/>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sp>
          <p:nvSpPr>
            <p:cNvPr id="167" name="Freeform 344">
              <a:extLst>
                <a:ext uri="{FF2B5EF4-FFF2-40B4-BE49-F238E27FC236}">
                  <a16:creationId xmlns:a16="http://schemas.microsoft.com/office/drawing/2014/main" id="{E2891D2E-46D2-7CE1-8BB2-F03786D0E995}"/>
                </a:ext>
              </a:extLst>
            </p:cNvPr>
            <p:cNvSpPr>
              <a:spLocks/>
            </p:cNvSpPr>
            <p:nvPr/>
          </p:nvSpPr>
          <p:spPr bwMode="auto">
            <a:xfrm>
              <a:off x="1088" y="2589"/>
              <a:ext cx="1243" cy="521"/>
            </a:xfrm>
            <a:custGeom>
              <a:avLst/>
              <a:gdLst>
                <a:gd name="T0" fmla="*/ 1243 w 1243"/>
                <a:gd name="T1" fmla="*/ 0 h 521"/>
                <a:gd name="T2" fmla="*/ 1115 w 1243"/>
                <a:gd name="T3" fmla="*/ 402 h 521"/>
                <a:gd name="T4" fmla="*/ 730 w 1243"/>
                <a:gd name="T5" fmla="*/ 502 h 521"/>
                <a:gd name="T6" fmla="*/ 0 w 1243"/>
                <a:gd name="T7" fmla="*/ 514 h 52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243" h="521">
                  <a:moveTo>
                    <a:pt x="1243" y="0"/>
                  </a:moveTo>
                  <a:cubicBezTo>
                    <a:pt x="1223" y="160"/>
                    <a:pt x="1200" y="319"/>
                    <a:pt x="1115" y="402"/>
                  </a:cubicBezTo>
                  <a:cubicBezTo>
                    <a:pt x="1029" y="485"/>
                    <a:pt x="916" y="483"/>
                    <a:pt x="730" y="502"/>
                  </a:cubicBezTo>
                  <a:cubicBezTo>
                    <a:pt x="544" y="521"/>
                    <a:pt x="152" y="512"/>
                    <a:pt x="0" y="514"/>
                  </a:cubicBezTo>
                </a:path>
              </a:pathLst>
            </a:custGeom>
            <a:noFill/>
            <a:ln w="28575" cmpd="sng">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68" name="Freeform 345">
              <a:extLst>
                <a:ext uri="{FF2B5EF4-FFF2-40B4-BE49-F238E27FC236}">
                  <a16:creationId xmlns:a16="http://schemas.microsoft.com/office/drawing/2014/main" id="{02015036-1DEF-EC58-C91D-D2423B1DD8F9}"/>
                </a:ext>
              </a:extLst>
            </p:cNvPr>
            <p:cNvSpPr>
              <a:spLocks/>
            </p:cNvSpPr>
            <p:nvPr/>
          </p:nvSpPr>
          <p:spPr bwMode="auto">
            <a:xfrm rot="10794927">
              <a:off x="1043" y="2598"/>
              <a:ext cx="1284" cy="249"/>
            </a:xfrm>
            <a:custGeom>
              <a:avLst/>
              <a:gdLst>
                <a:gd name="T0" fmla="*/ 0 w 1307"/>
                <a:gd name="T1" fmla="*/ 249 h 249"/>
                <a:gd name="T2" fmla="*/ 65 w 1307"/>
                <a:gd name="T3" fmla="*/ 125 h 249"/>
                <a:gd name="T4" fmla="*/ 128 w 1307"/>
                <a:gd name="T5" fmla="*/ 62 h 249"/>
                <a:gd name="T6" fmla="*/ 168 w 1307"/>
                <a:gd name="T7" fmla="*/ 36 h 249"/>
                <a:gd name="T8" fmla="*/ 243 w 1307"/>
                <a:gd name="T9" fmla="*/ 9 h 249"/>
                <a:gd name="T10" fmla="*/ 198 w 1307"/>
                <a:gd name="T11" fmla="*/ 21 h 249"/>
                <a:gd name="T12" fmla="*/ 336 w 1307"/>
                <a:gd name="T13" fmla="*/ 5 h 249"/>
                <a:gd name="T14" fmla="*/ 1175 w 1307"/>
                <a:gd name="T15" fmla="*/ 0 h 249"/>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307" h="249">
                  <a:moveTo>
                    <a:pt x="0" y="249"/>
                  </a:moveTo>
                  <a:cubicBezTo>
                    <a:pt x="12" y="228"/>
                    <a:pt x="48" y="156"/>
                    <a:pt x="71" y="125"/>
                  </a:cubicBezTo>
                  <a:cubicBezTo>
                    <a:pt x="94" y="94"/>
                    <a:pt x="121" y="77"/>
                    <a:pt x="140" y="62"/>
                  </a:cubicBezTo>
                  <a:cubicBezTo>
                    <a:pt x="159" y="47"/>
                    <a:pt x="164" y="45"/>
                    <a:pt x="186" y="36"/>
                  </a:cubicBezTo>
                  <a:cubicBezTo>
                    <a:pt x="208" y="27"/>
                    <a:pt x="264" y="11"/>
                    <a:pt x="270" y="9"/>
                  </a:cubicBezTo>
                  <a:cubicBezTo>
                    <a:pt x="276" y="7"/>
                    <a:pt x="205" y="22"/>
                    <a:pt x="222" y="21"/>
                  </a:cubicBezTo>
                  <a:cubicBezTo>
                    <a:pt x="239" y="20"/>
                    <a:pt x="192" y="8"/>
                    <a:pt x="373" y="5"/>
                  </a:cubicBezTo>
                  <a:cubicBezTo>
                    <a:pt x="554" y="2"/>
                    <a:pt x="1113" y="1"/>
                    <a:pt x="1307" y="0"/>
                  </a:cubicBezTo>
                </a:path>
              </a:pathLst>
            </a:custGeom>
            <a:noFill/>
            <a:ln w="28575" cmpd="sng">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69" name="Freeform 346">
              <a:extLst>
                <a:ext uri="{FF2B5EF4-FFF2-40B4-BE49-F238E27FC236}">
                  <a16:creationId xmlns:a16="http://schemas.microsoft.com/office/drawing/2014/main" id="{03E2CB03-CF67-8B36-A07E-BC5B52787ABE}"/>
                </a:ext>
              </a:extLst>
            </p:cNvPr>
            <p:cNvSpPr>
              <a:spLocks/>
            </p:cNvSpPr>
            <p:nvPr/>
          </p:nvSpPr>
          <p:spPr bwMode="auto">
            <a:xfrm rot="10770135">
              <a:off x="986" y="2590"/>
              <a:ext cx="1395" cy="66"/>
            </a:xfrm>
            <a:custGeom>
              <a:avLst/>
              <a:gdLst>
                <a:gd name="T0" fmla="*/ 49 w 1395"/>
                <a:gd name="T1" fmla="*/ 66 h 66"/>
                <a:gd name="T2" fmla="*/ 224 w 1395"/>
                <a:gd name="T3" fmla="*/ 11 h 66"/>
                <a:gd name="T4" fmla="*/ 1395 w 1395"/>
                <a:gd name="T5" fmla="*/ 2 h 66"/>
                <a:gd name="T6" fmla="*/ 0 60000 65536"/>
                <a:gd name="T7" fmla="*/ 0 60000 65536"/>
                <a:gd name="T8" fmla="*/ 0 60000 65536"/>
              </a:gdLst>
              <a:ahLst/>
              <a:cxnLst>
                <a:cxn ang="T6">
                  <a:pos x="T0" y="T1"/>
                </a:cxn>
                <a:cxn ang="T7">
                  <a:pos x="T2" y="T3"/>
                </a:cxn>
                <a:cxn ang="T8">
                  <a:pos x="T4" y="T5"/>
                </a:cxn>
              </a:cxnLst>
              <a:rect l="0" t="0" r="r" b="b"/>
              <a:pathLst>
                <a:path w="1395" h="66">
                  <a:moveTo>
                    <a:pt x="49" y="66"/>
                  </a:moveTo>
                  <a:cubicBezTo>
                    <a:pt x="78" y="57"/>
                    <a:pt x="0" y="22"/>
                    <a:pt x="224" y="11"/>
                  </a:cubicBezTo>
                  <a:cubicBezTo>
                    <a:pt x="448" y="0"/>
                    <a:pt x="1151" y="4"/>
                    <a:pt x="1395" y="2"/>
                  </a:cubicBezTo>
                </a:path>
              </a:pathLst>
            </a:custGeom>
            <a:noFill/>
            <a:ln w="28575" cmpd="sng">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72" name="Freeform 347">
              <a:extLst>
                <a:ext uri="{FF2B5EF4-FFF2-40B4-BE49-F238E27FC236}">
                  <a16:creationId xmlns:a16="http://schemas.microsoft.com/office/drawing/2014/main" id="{D6EAB3F2-E9A5-35D0-AD4A-48196FB18819}"/>
                </a:ext>
              </a:extLst>
            </p:cNvPr>
            <p:cNvSpPr>
              <a:spLocks/>
            </p:cNvSpPr>
            <p:nvPr/>
          </p:nvSpPr>
          <p:spPr bwMode="auto">
            <a:xfrm rot="10787769">
              <a:off x="1182" y="2586"/>
              <a:ext cx="1153" cy="991"/>
            </a:xfrm>
            <a:custGeom>
              <a:avLst/>
              <a:gdLst>
                <a:gd name="T0" fmla="*/ 0 w 1223"/>
                <a:gd name="T1" fmla="*/ 1016 h 986"/>
                <a:gd name="T2" fmla="*/ 124 w 1223"/>
                <a:gd name="T3" fmla="*/ 200 h 986"/>
                <a:gd name="T4" fmla="*/ 284 w 1223"/>
                <a:gd name="T5" fmla="*/ 31 h 986"/>
                <a:gd name="T6" fmla="*/ 859 w 1223"/>
                <a:gd name="T7" fmla="*/ 10 h 98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223" h="986">
                  <a:moveTo>
                    <a:pt x="0" y="986"/>
                  </a:moveTo>
                  <a:cubicBezTo>
                    <a:pt x="55" y="667"/>
                    <a:pt x="111" y="353"/>
                    <a:pt x="178" y="194"/>
                  </a:cubicBezTo>
                  <a:cubicBezTo>
                    <a:pt x="245" y="35"/>
                    <a:pt x="230" y="62"/>
                    <a:pt x="404" y="31"/>
                  </a:cubicBezTo>
                  <a:cubicBezTo>
                    <a:pt x="578" y="0"/>
                    <a:pt x="1053" y="14"/>
                    <a:pt x="1223" y="10"/>
                  </a:cubicBezTo>
                </a:path>
              </a:pathLst>
            </a:custGeom>
            <a:noFill/>
            <a:ln w="28575" cmpd="sng">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73" name="Line 348">
              <a:extLst>
                <a:ext uri="{FF2B5EF4-FFF2-40B4-BE49-F238E27FC236}">
                  <a16:creationId xmlns:a16="http://schemas.microsoft.com/office/drawing/2014/main" id="{3EA90337-517E-9F7B-28E5-585F9D7D2046}"/>
                </a:ext>
              </a:extLst>
            </p:cNvPr>
            <p:cNvSpPr>
              <a:spLocks noChangeShapeType="1"/>
            </p:cNvSpPr>
            <p:nvPr/>
          </p:nvSpPr>
          <p:spPr bwMode="auto">
            <a:xfrm flipV="1">
              <a:off x="4083" y="2311"/>
              <a:ext cx="0" cy="266"/>
            </a:xfrm>
            <a:prstGeom prst="line">
              <a:avLst/>
            </a:prstGeom>
            <a:noFill/>
            <a:ln w="19050">
              <a:solidFill>
                <a:srgbClr val="996600"/>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74" name="Freeform 349">
              <a:extLst>
                <a:ext uri="{FF2B5EF4-FFF2-40B4-BE49-F238E27FC236}">
                  <a16:creationId xmlns:a16="http://schemas.microsoft.com/office/drawing/2014/main" id="{D62250BB-C299-39A5-B120-03EE055C533E}"/>
                </a:ext>
              </a:extLst>
            </p:cNvPr>
            <p:cNvSpPr>
              <a:spLocks/>
            </p:cNvSpPr>
            <p:nvPr/>
          </p:nvSpPr>
          <p:spPr bwMode="auto">
            <a:xfrm>
              <a:off x="3519" y="2583"/>
              <a:ext cx="557" cy="986"/>
            </a:xfrm>
            <a:custGeom>
              <a:avLst/>
              <a:gdLst>
                <a:gd name="T0" fmla="*/ 557 w 557"/>
                <a:gd name="T1" fmla="*/ 0 h 986"/>
                <a:gd name="T2" fmla="*/ 414 w 557"/>
                <a:gd name="T3" fmla="*/ 86 h 986"/>
                <a:gd name="T4" fmla="*/ 297 w 557"/>
                <a:gd name="T5" fmla="*/ 266 h 986"/>
                <a:gd name="T6" fmla="*/ 153 w 557"/>
                <a:gd name="T7" fmla="*/ 536 h 986"/>
                <a:gd name="T8" fmla="*/ 0 w 557"/>
                <a:gd name="T9" fmla="*/ 986 h 98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7" h="986">
                  <a:moveTo>
                    <a:pt x="557" y="0"/>
                  </a:moveTo>
                  <a:cubicBezTo>
                    <a:pt x="533" y="14"/>
                    <a:pt x="457" y="42"/>
                    <a:pt x="414" y="86"/>
                  </a:cubicBezTo>
                  <a:cubicBezTo>
                    <a:pt x="371" y="130"/>
                    <a:pt x="341" y="191"/>
                    <a:pt x="297" y="266"/>
                  </a:cubicBezTo>
                  <a:cubicBezTo>
                    <a:pt x="253" y="341"/>
                    <a:pt x="202" y="416"/>
                    <a:pt x="153" y="536"/>
                  </a:cubicBezTo>
                  <a:cubicBezTo>
                    <a:pt x="104" y="656"/>
                    <a:pt x="32" y="892"/>
                    <a:pt x="0" y="986"/>
                  </a:cubicBezTo>
                </a:path>
              </a:pathLst>
            </a:custGeom>
            <a:noFill/>
            <a:ln w="28575" cmpd="sng">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75" name="Text Box 350">
              <a:extLst>
                <a:ext uri="{FF2B5EF4-FFF2-40B4-BE49-F238E27FC236}">
                  <a16:creationId xmlns:a16="http://schemas.microsoft.com/office/drawing/2014/main" id="{F68A872F-643F-0ECE-575F-127E35A4F8B2}"/>
                </a:ext>
              </a:extLst>
            </p:cNvPr>
            <p:cNvSpPr txBox="1">
              <a:spLocks noChangeArrowheads="1"/>
            </p:cNvSpPr>
            <p:nvPr/>
          </p:nvSpPr>
          <p:spPr bwMode="auto">
            <a:xfrm>
              <a:off x="2337" y="2663"/>
              <a:ext cx="249"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kumimoji="0" lang="en-US" altLang="zh-CN" sz="2000"/>
                <a:t>-1</a:t>
              </a:r>
            </a:p>
          </p:txBody>
        </p:sp>
        <p:sp>
          <p:nvSpPr>
            <p:cNvPr id="176" name="Text Box 351">
              <a:extLst>
                <a:ext uri="{FF2B5EF4-FFF2-40B4-BE49-F238E27FC236}">
                  <a16:creationId xmlns:a16="http://schemas.microsoft.com/office/drawing/2014/main" id="{5708303D-F00C-B0B5-B7AD-D1E7CE900765}"/>
                </a:ext>
              </a:extLst>
            </p:cNvPr>
            <p:cNvSpPr txBox="1">
              <a:spLocks noChangeArrowheads="1"/>
            </p:cNvSpPr>
            <p:nvPr/>
          </p:nvSpPr>
          <p:spPr bwMode="auto">
            <a:xfrm>
              <a:off x="2337" y="2933"/>
              <a:ext cx="249"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kumimoji="0" lang="en-US" altLang="zh-CN" sz="2000"/>
                <a:t>-2</a:t>
              </a:r>
            </a:p>
          </p:txBody>
        </p:sp>
        <p:sp>
          <p:nvSpPr>
            <p:cNvPr id="177" name="Text Box 352">
              <a:extLst>
                <a:ext uri="{FF2B5EF4-FFF2-40B4-BE49-F238E27FC236}">
                  <a16:creationId xmlns:a16="http://schemas.microsoft.com/office/drawing/2014/main" id="{3219374D-C6F5-BDF1-72FD-35CF9D1DF2B0}"/>
                </a:ext>
              </a:extLst>
            </p:cNvPr>
            <p:cNvSpPr txBox="1">
              <a:spLocks noChangeArrowheads="1"/>
            </p:cNvSpPr>
            <p:nvPr/>
          </p:nvSpPr>
          <p:spPr bwMode="auto">
            <a:xfrm>
              <a:off x="2337" y="3204"/>
              <a:ext cx="249"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kumimoji="0" lang="en-US" altLang="zh-CN" sz="2000"/>
                <a:t>-3</a:t>
              </a:r>
            </a:p>
          </p:txBody>
        </p:sp>
        <p:sp>
          <p:nvSpPr>
            <p:cNvPr id="178" name="Text Box 353">
              <a:extLst>
                <a:ext uri="{FF2B5EF4-FFF2-40B4-BE49-F238E27FC236}">
                  <a16:creationId xmlns:a16="http://schemas.microsoft.com/office/drawing/2014/main" id="{20E5057A-2EF5-341D-9454-90A6094429B0}"/>
                </a:ext>
              </a:extLst>
            </p:cNvPr>
            <p:cNvSpPr txBox="1">
              <a:spLocks noChangeArrowheads="1"/>
            </p:cNvSpPr>
            <p:nvPr/>
          </p:nvSpPr>
          <p:spPr bwMode="auto">
            <a:xfrm>
              <a:off x="2337" y="3475"/>
              <a:ext cx="249"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kumimoji="0" lang="en-US" altLang="zh-CN" sz="2000"/>
                <a:t>-4</a:t>
              </a:r>
            </a:p>
          </p:txBody>
        </p:sp>
        <p:sp>
          <p:nvSpPr>
            <p:cNvPr id="179" name="Text Box 354">
              <a:extLst>
                <a:ext uri="{FF2B5EF4-FFF2-40B4-BE49-F238E27FC236}">
                  <a16:creationId xmlns:a16="http://schemas.microsoft.com/office/drawing/2014/main" id="{A8AC326D-2C50-04A5-06B1-17F5DACB94AB}"/>
                </a:ext>
              </a:extLst>
            </p:cNvPr>
            <p:cNvSpPr txBox="1">
              <a:spLocks noChangeArrowheads="1"/>
            </p:cNvSpPr>
            <p:nvPr/>
          </p:nvSpPr>
          <p:spPr bwMode="auto">
            <a:xfrm>
              <a:off x="2314" y="2344"/>
              <a:ext cx="196"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kumimoji="0" lang="en-US" altLang="zh-CN" sz="2000"/>
                <a:t>0</a:t>
              </a:r>
            </a:p>
          </p:txBody>
        </p:sp>
        <p:sp>
          <p:nvSpPr>
            <p:cNvPr id="180" name="Text Box 355">
              <a:extLst>
                <a:ext uri="{FF2B5EF4-FFF2-40B4-BE49-F238E27FC236}">
                  <a16:creationId xmlns:a16="http://schemas.microsoft.com/office/drawing/2014/main" id="{C388E692-A938-8D69-3575-FBDCD1D845E7}"/>
                </a:ext>
              </a:extLst>
            </p:cNvPr>
            <p:cNvSpPr txBox="1">
              <a:spLocks noChangeArrowheads="1"/>
            </p:cNvSpPr>
            <p:nvPr/>
          </p:nvSpPr>
          <p:spPr bwMode="auto">
            <a:xfrm>
              <a:off x="817" y="2336"/>
              <a:ext cx="329"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kumimoji="0" lang="en-US" altLang="zh-CN" sz="2000"/>
                <a:t>-10</a:t>
              </a:r>
            </a:p>
          </p:txBody>
        </p:sp>
        <p:sp>
          <p:nvSpPr>
            <p:cNvPr id="182" name="Text Box 356">
              <a:extLst>
                <a:ext uri="{FF2B5EF4-FFF2-40B4-BE49-F238E27FC236}">
                  <a16:creationId xmlns:a16="http://schemas.microsoft.com/office/drawing/2014/main" id="{C9C23B2C-573B-BF20-066B-5506CE1D38DB}"/>
                </a:ext>
              </a:extLst>
            </p:cNvPr>
            <p:cNvSpPr txBox="1">
              <a:spLocks noChangeArrowheads="1"/>
            </p:cNvSpPr>
            <p:nvPr/>
          </p:nvSpPr>
          <p:spPr bwMode="auto">
            <a:xfrm>
              <a:off x="1162" y="2336"/>
              <a:ext cx="249"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kumimoji="0" lang="en-US" altLang="zh-CN" sz="2000"/>
                <a:t>-8</a:t>
              </a:r>
            </a:p>
          </p:txBody>
        </p:sp>
        <p:sp>
          <p:nvSpPr>
            <p:cNvPr id="183" name="Text Box 357">
              <a:extLst>
                <a:ext uri="{FF2B5EF4-FFF2-40B4-BE49-F238E27FC236}">
                  <a16:creationId xmlns:a16="http://schemas.microsoft.com/office/drawing/2014/main" id="{F1A6C222-A768-8BF4-B455-6D641A4AF272}"/>
                </a:ext>
              </a:extLst>
            </p:cNvPr>
            <p:cNvSpPr txBox="1">
              <a:spLocks noChangeArrowheads="1"/>
            </p:cNvSpPr>
            <p:nvPr/>
          </p:nvSpPr>
          <p:spPr bwMode="auto">
            <a:xfrm>
              <a:off x="1427" y="2335"/>
              <a:ext cx="249"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kumimoji="0" lang="en-US" altLang="zh-CN" sz="2000"/>
                <a:t>-6</a:t>
              </a:r>
            </a:p>
          </p:txBody>
        </p:sp>
        <p:sp>
          <p:nvSpPr>
            <p:cNvPr id="184" name="Text Box 358">
              <a:extLst>
                <a:ext uri="{FF2B5EF4-FFF2-40B4-BE49-F238E27FC236}">
                  <a16:creationId xmlns:a16="http://schemas.microsoft.com/office/drawing/2014/main" id="{5DDF0303-D148-5FFF-EA4D-253952EE9411}"/>
                </a:ext>
              </a:extLst>
            </p:cNvPr>
            <p:cNvSpPr txBox="1">
              <a:spLocks noChangeArrowheads="1"/>
            </p:cNvSpPr>
            <p:nvPr/>
          </p:nvSpPr>
          <p:spPr bwMode="auto">
            <a:xfrm>
              <a:off x="1692" y="2335"/>
              <a:ext cx="249"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kumimoji="0" lang="en-US" altLang="zh-CN" sz="2000"/>
                <a:t>-4</a:t>
              </a:r>
            </a:p>
          </p:txBody>
        </p:sp>
        <p:sp>
          <p:nvSpPr>
            <p:cNvPr id="188" name="Text Box 359">
              <a:extLst>
                <a:ext uri="{FF2B5EF4-FFF2-40B4-BE49-F238E27FC236}">
                  <a16:creationId xmlns:a16="http://schemas.microsoft.com/office/drawing/2014/main" id="{89E1F879-3C4A-760C-8BAD-AB2D7192D39E}"/>
                </a:ext>
              </a:extLst>
            </p:cNvPr>
            <p:cNvSpPr txBox="1">
              <a:spLocks noChangeArrowheads="1"/>
            </p:cNvSpPr>
            <p:nvPr/>
          </p:nvSpPr>
          <p:spPr bwMode="auto">
            <a:xfrm>
              <a:off x="1958" y="2335"/>
              <a:ext cx="249"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kumimoji="0" lang="en-US" altLang="zh-CN" sz="2000"/>
                <a:t>-2</a:t>
              </a:r>
            </a:p>
          </p:txBody>
        </p:sp>
        <p:sp>
          <p:nvSpPr>
            <p:cNvPr id="189" name="Text Box 360">
              <a:extLst>
                <a:ext uri="{FF2B5EF4-FFF2-40B4-BE49-F238E27FC236}">
                  <a16:creationId xmlns:a16="http://schemas.microsoft.com/office/drawing/2014/main" id="{159271E3-6148-2F36-3CA8-61F651BC5D83}"/>
                </a:ext>
              </a:extLst>
            </p:cNvPr>
            <p:cNvSpPr txBox="1">
              <a:spLocks noChangeArrowheads="1"/>
            </p:cNvSpPr>
            <p:nvPr/>
          </p:nvSpPr>
          <p:spPr bwMode="auto">
            <a:xfrm>
              <a:off x="610" y="2543"/>
              <a:ext cx="494"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kumimoji="0" lang="en-US" altLang="zh-CN" sz="2000"/>
                <a:t>- 3V</a:t>
              </a:r>
            </a:p>
          </p:txBody>
        </p:sp>
        <p:sp>
          <p:nvSpPr>
            <p:cNvPr id="190" name="Text Box 361">
              <a:extLst>
                <a:ext uri="{FF2B5EF4-FFF2-40B4-BE49-F238E27FC236}">
                  <a16:creationId xmlns:a16="http://schemas.microsoft.com/office/drawing/2014/main" id="{3AB0EBC9-60E8-A6BD-1CB5-350FAED62467}"/>
                </a:ext>
              </a:extLst>
            </p:cNvPr>
            <p:cNvSpPr txBox="1">
              <a:spLocks noChangeArrowheads="1"/>
            </p:cNvSpPr>
            <p:nvPr/>
          </p:nvSpPr>
          <p:spPr bwMode="auto">
            <a:xfrm>
              <a:off x="653" y="2734"/>
              <a:ext cx="465"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kumimoji="0" lang="en-US" altLang="zh-CN" sz="2000"/>
                <a:t>- 4V</a:t>
              </a:r>
            </a:p>
          </p:txBody>
        </p:sp>
        <p:sp>
          <p:nvSpPr>
            <p:cNvPr id="191" name="Text Box 362">
              <a:extLst>
                <a:ext uri="{FF2B5EF4-FFF2-40B4-BE49-F238E27FC236}">
                  <a16:creationId xmlns:a16="http://schemas.microsoft.com/office/drawing/2014/main" id="{68B4A1EE-33E5-D56B-FA9B-160D081235E5}"/>
                </a:ext>
              </a:extLst>
            </p:cNvPr>
            <p:cNvSpPr txBox="1">
              <a:spLocks noChangeArrowheads="1"/>
            </p:cNvSpPr>
            <p:nvPr/>
          </p:nvSpPr>
          <p:spPr bwMode="auto">
            <a:xfrm>
              <a:off x="712" y="2990"/>
              <a:ext cx="501"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kumimoji="0" lang="en-US" altLang="zh-CN" sz="2000"/>
                <a:t>- 5V</a:t>
              </a:r>
            </a:p>
          </p:txBody>
        </p:sp>
        <p:sp>
          <p:nvSpPr>
            <p:cNvPr id="192" name="Text Box 363">
              <a:extLst>
                <a:ext uri="{FF2B5EF4-FFF2-40B4-BE49-F238E27FC236}">
                  <a16:creationId xmlns:a16="http://schemas.microsoft.com/office/drawing/2014/main" id="{E0DE06A8-AB65-AD13-4F43-460996B0F496}"/>
                </a:ext>
              </a:extLst>
            </p:cNvPr>
            <p:cNvSpPr txBox="1">
              <a:spLocks noChangeArrowheads="1"/>
            </p:cNvSpPr>
            <p:nvPr/>
          </p:nvSpPr>
          <p:spPr bwMode="auto">
            <a:xfrm>
              <a:off x="662" y="3344"/>
              <a:ext cx="886"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kumimoji="0" lang="en-US" altLang="zh-CN" sz="2000" i="1"/>
                <a:t>u</a:t>
              </a:r>
              <a:r>
                <a:rPr kumimoji="0" lang="en-US" altLang="zh-CN" sz="2000" baseline="-25000"/>
                <a:t>GS </a:t>
              </a:r>
              <a:r>
                <a:rPr kumimoji="0" lang="en-US" altLang="zh-CN" sz="2000"/>
                <a:t>= - 6V</a:t>
              </a:r>
            </a:p>
          </p:txBody>
        </p:sp>
        <p:sp>
          <p:nvSpPr>
            <p:cNvPr id="193" name="Rectangle 364">
              <a:extLst>
                <a:ext uri="{FF2B5EF4-FFF2-40B4-BE49-F238E27FC236}">
                  <a16:creationId xmlns:a16="http://schemas.microsoft.com/office/drawing/2014/main" id="{3FF86C2C-607F-F210-805F-9DF0894D8DF7}"/>
                </a:ext>
              </a:extLst>
            </p:cNvPr>
            <p:cNvSpPr>
              <a:spLocks noChangeArrowheads="1"/>
            </p:cNvSpPr>
            <p:nvPr/>
          </p:nvSpPr>
          <p:spPr bwMode="auto">
            <a:xfrm>
              <a:off x="4358" y="2679"/>
              <a:ext cx="249"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kumimoji="0" lang="en-US" altLang="zh-CN" sz="2000"/>
                <a:t>-1</a:t>
              </a:r>
            </a:p>
          </p:txBody>
        </p:sp>
        <p:sp>
          <p:nvSpPr>
            <p:cNvPr id="194" name="Rectangle 365">
              <a:extLst>
                <a:ext uri="{FF2B5EF4-FFF2-40B4-BE49-F238E27FC236}">
                  <a16:creationId xmlns:a16="http://schemas.microsoft.com/office/drawing/2014/main" id="{8C919CF4-C806-3ADD-D0E4-1D84BF3FC669}"/>
                </a:ext>
              </a:extLst>
            </p:cNvPr>
            <p:cNvSpPr>
              <a:spLocks noChangeArrowheads="1"/>
            </p:cNvSpPr>
            <p:nvPr/>
          </p:nvSpPr>
          <p:spPr bwMode="auto">
            <a:xfrm>
              <a:off x="4358" y="2969"/>
              <a:ext cx="249"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kumimoji="0" lang="en-US" altLang="zh-CN" sz="2000"/>
                <a:t>-2</a:t>
              </a:r>
            </a:p>
          </p:txBody>
        </p:sp>
        <p:sp>
          <p:nvSpPr>
            <p:cNvPr id="195" name="Rectangle 366">
              <a:extLst>
                <a:ext uri="{FF2B5EF4-FFF2-40B4-BE49-F238E27FC236}">
                  <a16:creationId xmlns:a16="http://schemas.microsoft.com/office/drawing/2014/main" id="{B08383B4-668B-3DE0-525A-7C03C04B3325}"/>
                </a:ext>
              </a:extLst>
            </p:cNvPr>
            <p:cNvSpPr>
              <a:spLocks noChangeArrowheads="1"/>
            </p:cNvSpPr>
            <p:nvPr/>
          </p:nvSpPr>
          <p:spPr bwMode="auto">
            <a:xfrm>
              <a:off x="4358" y="3251"/>
              <a:ext cx="249"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kumimoji="0" lang="en-US" altLang="zh-CN" sz="2000"/>
                <a:t>-3</a:t>
              </a:r>
            </a:p>
          </p:txBody>
        </p:sp>
        <p:sp>
          <p:nvSpPr>
            <p:cNvPr id="196" name="Rectangle 367">
              <a:extLst>
                <a:ext uri="{FF2B5EF4-FFF2-40B4-BE49-F238E27FC236}">
                  <a16:creationId xmlns:a16="http://schemas.microsoft.com/office/drawing/2014/main" id="{F2409781-9461-7B82-ABB7-57ACC737A28F}"/>
                </a:ext>
              </a:extLst>
            </p:cNvPr>
            <p:cNvSpPr>
              <a:spLocks noChangeArrowheads="1"/>
            </p:cNvSpPr>
            <p:nvPr/>
          </p:nvSpPr>
          <p:spPr bwMode="auto">
            <a:xfrm>
              <a:off x="4358" y="3526"/>
              <a:ext cx="249"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kumimoji="0" lang="en-US" altLang="zh-CN" sz="2000"/>
                <a:t>-4</a:t>
              </a:r>
            </a:p>
          </p:txBody>
        </p:sp>
        <p:sp>
          <p:nvSpPr>
            <p:cNvPr id="197" name="Rectangle 368">
              <a:extLst>
                <a:ext uri="{FF2B5EF4-FFF2-40B4-BE49-F238E27FC236}">
                  <a16:creationId xmlns:a16="http://schemas.microsoft.com/office/drawing/2014/main" id="{3F1208BF-22C4-1D60-53CB-A01C64A89102}"/>
                </a:ext>
              </a:extLst>
            </p:cNvPr>
            <p:cNvSpPr>
              <a:spLocks noChangeArrowheads="1"/>
            </p:cNvSpPr>
            <p:nvPr/>
          </p:nvSpPr>
          <p:spPr bwMode="auto">
            <a:xfrm>
              <a:off x="3377" y="2575"/>
              <a:ext cx="249"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kumimoji="0" lang="en-US" altLang="zh-CN" sz="2000"/>
                <a:t>-6</a:t>
              </a:r>
            </a:p>
          </p:txBody>
        </p:sp>
        <p:sp>
          <p:nvSpPr>
            <p:cNvPr id="198" name="Rectangle 369">
              <a:extLst>
                <a:ext uri="{FF2B5EF4-FFF2-40B4-BE49-F238E27FC236}">
                  <a16:creationId xmlns:a16="http://schemas.microsoft.com/office/drawing/2014/main" id="{DC90B541-3676-8B44-0B65-ABA798EFCAA3}"/>
                </a:ext>
              </a:extLst>
            </p:cNvPr>
            <p:cNvSpPr>
              <a:spLocks noChangeArrowheads="1"/>
            </p:cNvSpPr>
            <p:nvPr/>
          </p:nvSpPr>
          <p:spPr bwMode="auto">
            <a:xfrm>
              <a:off x="4664" y="2581"/>
              <a:ext cx="586"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kumimoji="0" lang="en-US" altLang="zh-CN" sz="2400" i="1">
                  <a:solidFill>
                    <a:srgbClr val="FF0066"/>
                  </a:solidFill>
                </a:rPr>
                <a:t>u</a:t>
              </a:r>
              <a:r>
                <a:rPr kumimoji="0" lang="en-US" altLang="zh-CN" sz="2400" baseline="-25000">
                  <a:solidFill>
                    <a:srgbClr val="FF0066"/>
                  </a:solidFill>
                </a:rPr>
                <a:t>GS </a:t>
              </a:r>
              <a:r>
                <a:rPr kumimoji="0" lang="en-US" altLang="zh-CN" sz="2000">
                  <a:solidFill>
                    <a:srgbClr val="0033CC"/>
                  </a:solidFill>
                </a:rPr>
                <a:t>/V</a:t>
              </a:r>
            </a:p>
          </p:txBody>
        </p:sp>
        <p:sp>
          <p:nvSpPr>
            <p:cNvPr id="199" name="Rectangle 370">
              <a:extLst>
                <a:ext uri="{FF2B5EF4-FFF2-40B4-BE49-F238E27FC236}">
                  <a16:creationId xmlns:a16="http://schemas.microsoft.com/office/drawing/2014/main" id="{897B1FB0-E7BD-C8A6-DFAA-ADD34F21B231}"/>
                </a:ext>
              </a:extLst>
            </p:cNvPr>
            <p:cNvSpPr>
              <a:spLocks noChangeArrowheads="1"/>
            </p:cNvSpPr>
            <p:nvPr/>
          </p:nvSpPr>
          <p:spPr bwMode="auto">
            <a:xfrm>
              <a:off x="2478" y="2545"/>
              <a:ext cx="578"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kumimoji="0" lang="en-US" altLang="zh-CN" sz="2400" i="1">
                  <a:solidFill>
                    <a:srgbClr val="FF0066"/>
                  </a:solidFill>
                </a:rPr>
                <a:t>u</a:t>
              </a:r>
              <a:r>
                <a:rPr kumimoji="0" lang="en-US" altLang="zh-CN" sz="2400" baseline="-25000">
                  <a:solidFill>
                    <a:srgbClr val="FF0066"/>
                  </a:solidFill>
                </a:rPr>
                <a:t>DS </a:t>
              </a:r>
              <a:r>
                <a:rPr kumimoji="0" lang="en-US" altLang="zh-CN" sz="2000">
                  <a:solidFill>
                    <a:srgbClr val="0033CC"/>
                  </a:solidFill>
                </a:rPr>
                <a:t>/V</a:t>
              </a:r>
            </a:p>
          </p:txBody>
        </p:sp>
        <p:sp>
          <p:nvSpPr>
            <p:cNvPr id="200" name="Freeform 371">
              <a:extLst>
                <a:ext uri="{FF2B5EF4-FFF2-40B4-BE49-F238E27FC236}">
                  <a16:creationId xmlns:a16="http://schemas.microsoft.com/office/drawing/2014/main" id="{232210C2-987E-9AB6-6B60-61F0242F7040}"/>
                </a:ext>
              </a:extLst>
            </p:cNvPr>
            <p:cNvSpPr>
              <a:spLocks/>
            </p:cNvSpPr>
            <p:nvPr/>
          </p:nvSpPr>
          <p:spPr bwMode="auto">
            <a:xfrm rot="-10775881">
              <a:off x="1881" y="2570"/>
              <a:ext cx="372" cy="1190"/>
            </a:xfrm>
            <a:custGeom>
              <a:avLst/>
              <a:gdLst>
                <a:gd name="T0" fmla="*/ 0 w 372"/>
                <a:gd name="T1" fmla="*/ 1190 h 1190"/>
                <a:gd name="T2" fmla="*/ 156 w 372"/>
                <a:gd name="T3" fmla="*/ 979 h 1190"/>
                <a:gd name="T4" fmla="*/ 257 w 372"/>
                <a:gd name="T5" fmla="*/ 700 h 1190"/>
                <a:gd name="T6" fmla="*/ 372 w 372"/>
                <a:gd name="T7" fmla="*/ 0 h 119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72" h="1190">
                  <a:moveTo>
                    <a:pt x="0" y="1190"/>
                  </a:moveTo>
                  <a:cubicBezTo>
                    <a:pt x="26" y="1155"/>
                    <a:pt x="113" y="1061"/>
                    <a:pt x="156" y="979"/>
                  </a:cubicBezTo>
                  <a:cubicBezTo>
                    <a:pt x="199" y="897"/>
                    <a:pt x="221" y="863"/>
                    <a:pt x="257" y="700"/>
                  </a:cubicBezTo>
                  <a:cubicBezTo>
                    <a:pt x="293" y="537"/>
                    <a:pt x="348" y="146"/>
                    <a:pt x="372" y="0"/>
                  </a:cubicBezTo>
                </a:path>
              </a:pathLst>
            </a:custGeom>
            <a:noFill/>
            <a:ln w="28575" cap="flat" cmpd="sng">
              <a:solidFill>
                <a:srgbClr val="996600"/>
              </a:solidFill>
              <a:prstDash val="dash"/>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01" name="Text Box 372">
              <a:extLst>
                <a:ext uri="{FF2B5EF4-FFF2-40B4-BE49-F238E27FC236}">
                  <a16:creationId xmlns:a16="http://schemas.microsoft.com/office/drawing/2014/main" id="{DD8100FE-6458-FE00-35B4-7B1FA38289AB}"/>
                </a:ext>
              </a:extLst>
            </p:cNvPr>
            <p:cNvSpPr txBox="1">
              <a:spLocks noChangeArrowheads="1"/>
            </p:cNvSpPr>
            <p:nvPr/>
          </p:nvSpPr>
          <p:spPr bwMode="auto">
            <a:xfrm>
              <a:off x="1954" y="2884"/>
              <a:ext cx="315" cy="8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lnSpc>
                  <a:spcPct val="70000"/>
                </a:lnSpc>
              </a:pPr>
              <a:r>
                <a:rPr lang="zh-CN" altLang="en-US" sz="2400">
                  <a:solidFill>
                    <a:srgbClr val="FF0066"/>
                  </a:solidFill>
                </a:rPr>
                <a:t>可</a:t>
              </a:r>
            </a:p>
            <a:p>
              <a:pPr algn="ctr" eaLnBrk="1" hangingPunct="1">
                <a:lnSpc>
                  <a:spcPct val="70000"/>
                </a:lnSpc>
              </a:pPr>
              <a:r>
                <a:rPr lang="zh-CN" altLang="en-US" sz="2400">
                  <a:solidFill>
                    <a:srgbClr val="FF0066"/>
                  </a:solidFill>
                </a:rPr>
                <a:t>变</a:t>
              </a:r>
            </a:p>
            <a:p>
              <a:pPr algn="ctr" eaLnBrk="1" hangingPunct="1">
                <a:lnSpc>
                  <a:spcPct val="70000"/>
                </a:lnSpc>
              </a:pPr>
              <a:r>
                <a:rPr lang="zh-CN" altLang="en-US" sz="2400">
                  <a:solidFill>
                    <a:srgbClr val="FF0066"/>
                  </a:solidFill>
                </a:rPr>
                <a:t>电</a:t>
              </a:r>
            </a:p>
            <a:p>
              <a:pPr algn="ctr" eaLnBrk="1" hangingPunct="1">
                <a:lnSpc>
                  <a:spcPct val="70000"/>
                </a:lnSpc>
              </a:pPr>
              <a:r>
                <a:rPr lang="zh-CN" altLang="en-US" sz="2400">
                  <a:solidFill>
                    <a:srgbClr val="FF0066"/>
                  </a:solidFill>
                </a:rPr>
                <a:t>阻</a:t>
              </a:r>
            </a:p>
            <a:p>
              <a:pPr algn="ctr" eaLnBrk="1" hangingPunct="1">
                <a:lnSpc>
                  <a:spcPct val="70000"/>
                </a:lnSpc>
              </a:pPr>
              <a:r>
                <a:rPr lang="zh-CN" altLang="en-US" sz="2400">
                  <a:solidFill>
                    <a:srgbClr val="FF0066"/>
                  </a:solidFill>
                </a:rPr>
                <a:t>区</a:t>
              </a:r>
            </a:p>
          </p:txBody>
        </p:sp>
        <p:sp>
          <p:nvSpPr>
            <p:cNvPr id="202" name="Text Box 373">
              <a:extLst>
                <a:ext uri="{FF2B5EF4-FFF2-40B4-BE49-F238E27FC236}">
                  <a16:creationId xmlns:a16="http://schemas.microsoft.com/office/drawing/2014/main" id="{B2C08F69-B715-EE17-BC93-9DB17A43CDBA}"/>
                </a:ext>
              </a:extLst>
            </p:cNvPr>
            <p:cNvSpPr txBox="1">
              <a:spLocks noChangeArrowheads="1"/>
            </p:cNvSpPr>
            <p:nvPr/>
          </p:nvSpPr>
          <p:spPr bwMode="auto">
            <a:xfrm>
              <a:off x="1232" y="3110"/>
              <a:ext cx="695"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r>
                <a:rPr lang="zh-CN" altLang="en-US" sz="2400">
                  <a:solidFill>
                    <a:srgbClr val="996600"/>
                  </a:solidFill>
                </a:rPr>
                <a:t>恒流区</a:t>
              </a:r>
            </a:p>
          </p:txBody>
        </p:sp>
        <p:sp>
          <p:nvSpPr>
            <p:cNvPr id="203" name="Text Box 374">
              <a:extLst>
                <a:ext uri="{FF2B5EF4-FFF2-40B4-BE49-F238E27FC236}">
                  <a16:creationId xmlns:a16="http://schemas.microsoft.com/office/drawing/2014/main" id="{C96EA61B-172F-E09C-D017-335D5C60A36C}"/>
                </a:ext>
              </a:extLst>
            </p:cNvPr>
            <p:cNvSpPr txBox="1">
              <a:spLocks noChangeArrowheads="1"/>
            </p:cNvSpPr>
            <p:nvPr/>
          </p:nvSpPr>
          <p:spPr bwMode="auto">
            <a:xfrm>
              <a:off x="1114" y="3823"/>
              <a:ext cx="1176"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400">
                  <a:solidFill>
                    <a:srgbClr val="996600"/>
                  </a:solidFill>
                </a:rPr>
                <a:t>      </a:t>
              </a:r>
              <a:r>
                <a:rPr lang="zh-CN" altLang="en-US" sz="2400">
                  <a:solidFill>
                    <a:srgbClr val="996600"/>
                  </a:solidFill>
                </a:rPr>
                <a:t>漏极特性</a:t>
              </a:r>
            </a:p>
          </p:txBody>
        </p:sp>
        <p:sp>
          <p:nvSpPr>
            <p:cNvPr id="204" name="Text Box 375">
              <a:extLst>
                <a:ext uri="{FF2B5EF4-FFF2-40B4-BE49-F238E27FC236}">
                  <a16:creationId xmlns:a16="http://schemas.microsoft.com/office/drawing/2014/main" id="{456907B8-3AB7-701D-8522-946B1854CBCD}"/>
                </a:ext>
              </a:extLst>
            </p:cNvPr>
            <p:cNvSpPr txBox="1">
              <a:spLocks noChangeArrowheads="1"/>
            </p:cNvSpPr>
            <p:nvPr/>
          </p:nvSpPr>
          <p:spPr bwMode="auto">
            <a:xfrm>
              <a:off x="3460" y="3802"/>
              <a:ext cx="1176"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400">
                  <a:solidFill>
                    <a:srgbClr val="996600"/>
                  </a:solidFill>
                </a:rPr>
                <a:t>      </a:t>
              </a:r>
              <a:r>
                <a:rPr lang="zh-CN" altLang="en-US" sz="2400">
                  <a:solidFill>
                    <a:srgbClr val="996600"/>
                  </a:solidFill>
                </a:rPr>
                <a:t>转移特性</a:t>
              </a:r>
            </a:p>
          </p:txBody>
        </p:sp>
        <p:sp>
          <p:nvSpPr>
            <p:cNvPr id="205" name="AutoShape 376">
              <a:extLst>
                <a:ext uri="{FF2B5EF4-FFF2-40B4-BE49-F238E27FC236}">
                  <a16:creationId xmlns:a16="http://schemas.microsoft.com/office/drawing/2014/main" id="{90CC07AB-B67F-4A62-7A93-15096C49D847}"/>
                </a:ext>
              </a:extLst>
            </p:cNvPr>
            <p:cNvSpPr>
              <a:spLocks noChangeArrowheads="1"/>
            </p:cNvSpPr>
            <p:nvPr/>
          </p:nvSpPr>
          <p:spPr bwMode="auto">
            <a:xfrm>
              <a:off x="873" y="2003"/>
              <a:ext cx="774" cy="288"/>
            </a:xfrm>
            <a:prstGeom prst="wedgeRoundRectCallout">
              <a:avLst>
                <a:gd name="adj1" fmla="val 24417"/>
                <a:gd name="adj2" fmla="val 157639"/>
                <a:gd name="adj3" fmla="val 16667"/>
              </a:avLst>
            </a:prstGeom>
            <a:solidFill>
              <a:srgbClr val="CCFFFF"/>
            </a:solidFill>
            <a:ln w="9525">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r>
                <a:rPr lang="zh-CN" altLang="en-US" sz="2400">
                  <a:solidFill>
                    <a:schemeClr val="accent2"/>
                  </a:solidFill>
                </a:rPr>
                <a:t>截止区</a:t>
              </a:r>
            </a:p>
          </p:txBody>
        </p:sp>
        <p:sp>
          <p:nvSpPr>
            <p:cNvPr id="206" name="Line 377">
              <a:extLst>
                <a:ext uri="{FF2B5EF4-FFF2-40B4-BE49-F238E27FC236}">
                  <a16:creationId xmlns:a16="http://schemas.microsoft.com/office/drawing/2014/main" id="{025C33E1-D20E-3DB6-ADD7-90909ADD4B97}"/>
                </a:ext>
              </a:extLst>
            </p:cNvPr>
            <p:cNvSpPr>
              <a:spLocks noChangeShapeType="1"/>
            </p:cNvSpPr>
            <p:nvPr/>
          </p:nvSpPr>
          <p:spPr bwMode="auto">
            <a:xfrm>
              <a:off x="3900" y="2423"/>
              <a:ext cx="192" cy="0"/>
            </a:xfrm>
            <a:prstGeom prst="line">
              <a:avLst/>
            </a:prstGeom>
            <a:noFill/>
            <a:ln w="28575">
              <a:solidFill>
                <a:schemeClr val="tx1"/>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07" name="Line 378">
              <a:extLst>
                <a:ext uri="{FF2B5EF4-FFF2-40B4-BE49-F238E27FC236}">
                  <a16:creationId xmlns:a16="http://schemas.microsoft.com/office/drawing/2014/main" id="{97F91E41-4422-5580-98EA-D9B09A287303}"/>
                </a:ext>
              </a:extLst>
            </p:cNvPr>
            <p:cNvSpPr>
              <a:spLocks noChangeShapeType="1"/>
            </p:cNvSpPr>
            <p:nvPr/>
          </p:nvSpPr>
          <p:spPr bwMode="auto">
            <a:xfrm flipH="1">
              <a:off x="4365" y="2423"/>
              <a:ext cx="192" cy="0"/>
            </a:xfrm>
            <a:prstGeom prst="line">
              <a:avLst/>
            </a:prstGeom>
            <a:noFill/>
            <a:ln w="28575">
              <a:solidFill>
                <a:schemeClr val="tx1"/>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08" name="Rectangle 379">
              <a:extLst>
                <a:ext uri="{FF2B5EF4-FFF2-40B4-BE49-F238E27FC236}">
                  <a16:creationId xmlns:a16="http://schemas.microsoft.com/office/drawing/2014/main" id="{ACCF3404-AFFC-3B26-50A4-A844BA55DE3C}"/>
                </a:ext>
              </a:extLst>
            </p:cNvPr>
            <p:cNvSpPr>
              <a:spLocks noChangeArrowheads="1"/>
            </p:cNvSpPr>
            <p:nvPr/>
          </p:nvSpPr>
          <p:spPr bwMode="auto">
            <a:xfrm>
              <a:off x="3940" y="2138"/>
              <a:ext cx="418"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400" i="1">
                  <a:solidFill>
                    <a:srgbClr val="FF0066"/>
                  </a:solidFill>
                  <a:ea typeface="楷体_GB2312" pitchFamily="49" charset="-122"/>
                </a:rPr>
                <a:t>U</a:t>
              </a:r>
              <a:r>
                <a:rPr lang="en-US" altLang="zh-CN" sz="2400" baseline="-25000">
                  <a:solidFill>
                    <a:srgbClr val="FF0066"/>
                  </a:solidFill>
                  <a:ea typeface="楷体_GB2312" pitchFamily="49" charset="-122"/>
                </a:rPr>
                <a:t>TP</a:t>
              </a:r>
            </a:p>
          </p:txBody>
        </p:sp>
        <p:sp>
          <p:nvSpPr>
            <p:cNvPr id="209" name="Text Box 380">
              <a:extLst>
                <a:ext uri="{FF2B5EF4-FFF2-40B4-BE49-F238E27FC236}">
                  <a16:creationId xmlns:a16="http://schemas.microsoft.com/office/drawing/2014/main" id="{8B52D814-835C-9C96-268D-70B2A5BF4084}"/>
                </a:ext>
              </a:extLst>
            </p:cNvPr>
            <p:cNvSpPr txBox="1">
              <a:spLocks noChangeArrowheads="1"/>
            </p:cNvSpPr>
            <p:nvPr/>
          </p:nvSpPr>
          <p:spPr bwMode="auto">
            <a:xfrm>
              <a:off x="3026" y="3548"/>
              <a:ext cx="886"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kumimoji="0" lang="en-US" altLang="zh-CN" sz="2000" i="1"/>
                <a:t>u</a:t>
              </a:r>
              <a:r>
                <a:rPr kumimoji="0" lang="en-US" altLang="zh-CN" sz="2000" baseline="-25000"/>
                <a:t>DS </a:t>
              </a:r>
              <a:r>
                <a:rPr kumimoji="0" lang="en-US" altLang="zh-CN" sz="2000"/>
                <a:t>= - 6V</a:t>
              </a:r>
            </a:p>
          </p:txBody>
        </p:sp>
        <p:sp>
          <p:nvSpPr>
            <p:cNvPr id="210" name="Line 381">
              <a:extLst>
                <a:ext uri="{FF2B5EF4-FFF2-40B4-BE49-F238E27FC236}">
                  <a16:creationId xmlns:a16="http://schemas.microsoft.com/office/drawing/2014/main" id="{C5327688-8D97-7581-36E9-4CB609F93E75}"/>
                </a:ext>
              </a:extLst>
            </p:cNvPr>
            <p:cNvSpPr>
              <a:spLocks noChangeShapeType="1"/>
            </p:cNvSpPr>
            <p:nvPr/>
          </p:nvSpPr>
          <p:spPr bwMode="auto">
            <a:xfrm>
              <a:off x="4266" y="2280"/>
              <a:ext cx="0" cy="0"/>
            </a:xfrm>
            <a:prstGeom prst="line">
              <a:avLst/>
            </a:prstGeom>
            <a:noFill/>
            <a:ln w="381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11" name="Line 385">
              <a:extLst>
                <a:ext uri="{FF2B5EF4-FFF2-40B4-BE49-F238E27FC236}">
                  <a16:creationId xmlns:a16="http://schemas.microsoft.com/office/drawing/2014/main" id="{3A12E5D3-4CB1-323A-8162-DECE80804DA7}"/>
                </a:ext>
              </a:extLst>
            </p:cNvPr>
            <p:cNvSpPr>
              <a:spLocks noChangeShapeType="1"/>
            </p:cNvSpPr>
            <p:nvPr/>
          </p:nvSpPr>
          <p:spPr bwMode="auto">
            <a:xfrm>
              <a:off x="1508" y="3571"/>
              <a:ext cx="2866" cy="7"/>
            </a:xfrm>
            <a:prstGeom prst="line">
              <a:avLst/>
            </a:prstGeom>
            <a:noFill/>
            <a:ln w="19050">
              <a:solidFill>
                <a:srgbClr val="996600"/>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12" name="Line 386">
              <a:extLst>
                <a:ext uri="{FF2B5EF4-FFF2-40B4-BE49-F238E27FC236}">
                  <a16:creationId xmlns:a16="http://schemas.microsoft.com/office/drawing/2014/main" id="{BCE7526D-B544-08A8-DF9A-FD83F5E43530}"/>
                </a:ext>
              </a:extLst>
            </p:cNvPr>
            <p:cNvSpPr>
              <a:spLocks noChangeShapeType="1"/>
            </p:cNvSpPr>
            <p:nvPr/>
          </p:nvSpPr>
          <p:spPr bwMode="auto">
            <a:xfrm flipH="1" flipV="1">
              <a:off x="3930" y="2563"/>
              <a:ext cx="9" cy="113"/>
            </a:xfrm>
            <a:prstGeom prst="line">
              <a:avLst/>
            </a:prstGeom>
            <a:noFill/>
            <a:ln w="19050">
              <a:solidFill>
                <a:srgbClr val="996600"/>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13" name="Line 387">
              <a:extLst>
                <a:ext uri="{FF2B5EF4-FFF2-40B4-BE49-F238E27FC236}">
                  <a16:creationId xmlns:a16="http://schemas.microsoft.com/office/drawing/2014/main" id="{F26457E8-4619-45B5-B57D-E957F3AB004B}"/>
                </a:ext>
              </a:extLst>
            </p:cNvPr>
            <p:cNvSpPr>
              <a:spLocks noChangeShapeType="1"/>
            </p:cNvSpPr>
            <p:nvPr/>
          </p:nvSpPr>
          <p:spPr bwMode="auto">
            <a:xfrm flipV="1">
              <a:off x="3813" y="2547"/>
              <a:ext cx="0" cy="291"/>
            </a:xfrm>
            <a:prstGeom prst="line">
              <a:avLst/>
            </a:prstGeom>
            <a:noFill/>
            <a:ln w="19050">
              <a:solidFill>
                <a:srgbClr val="996600"/>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14" name="Line 388">
              <a:extLst>
                <a:ext uri="{FF2B5EF4-FFF2-40B4-BE49-F238E27FC236}">
                  <a16:creationId xmlns:a16="http://schemas.microsoft.com/office/drawing/2014/main" id="{72DDA369-5002-7BCA-AE1F-58A374FDF741}"/>
                </a:ext>
              </a:extLst>
            </p:cNvPr>
            <p:cNvSpPr>
              <a:spLocks noChangeShapeType="1"/>
            </p:cNvSpPr>
            <p:nvPr/>
          </p:nvSpPr>
          <p:spPr bwMode="auto">
            <a:xfrm flipV="1">
              <a:off x="3516" y="2589"/>
              <a:ext cx="0" cy="987"/>
            </a:xfrm>
            <a:prstGeom prst="line">
              <a:avLst/>
            </a:prstGeom>
            <a:noFill/>
            <a:ln w="19050">
              <a:solidFill>
                <a:srgbClr val="996600"/>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15" name="Line 389">
              <a:extLst>
                <a:ext uri="{FF2B5EF4-FFF2-40B4-BE49-F238E27FC236}">
                  <a16:creationId xmlns:a16="http://schemas.microsoft.com/office/drawing/2014/main" id="{BE65BCDE-6A0F-C35D-1520-5ECDB8AD16E9}"/>
                </a:ext>
              </a:extLst>
            </p:cNvPr>
            <p:cNvSpPr>
              <a:spLocks noChangeShapeType="1"/>
            </p:cNvSpPr>
            <p:nvPr/>
          </p:nvSpPr>
          <p:spPr bwMode="auto">
            <a:xfrm>
              <a:off x="1499" y="2850"/>
              <a:ext cx="2863" cy="9"/>
            </a:xfrm>
            <a:prstGeom prst="line">
              <a:avLst/>
            </a:prstGeom>
            <a:noFill/>
            <a:ln w="19050">
              <a:solidFill>
                <a:srgbClr val="996600"/>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16" name="Line 390">
              <a:extLst>
                <a:ext uri="{FF2B5EF4-FFF2-40B4-BE49-F238E27FC236}">
                  <a16:creationId xmlns:a16="http://schemas.microsoft.com/office/drawing/2014/main" id="{EF711DFD-64C2-D764-0E89-717FCC85056B}"/>
                </a:ext>
              </a:extLst>
            </p:cNvPr>
            <p:cNvSpPr>
              <a:spLocks noChangeShapeType="1"/>
            </p:cNvSpPr>
            <p:nvPr/>
          </p:nvSpPr>
          <p:spPr bwMode="auto">
            <a:xfrm>
              <a:off x="1787" y="2664"/>
              <a:ext cx="2161" cy="9"/>
            </a:xfrm>
            <a:prstGeom prst="line">
              <a:avLst/>
            </a:prstGeom>
            <a:noFill/>
            <a:ln w="19050">
              <a:solidFill>
                <a:srgbClr val="996600"/>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17" name="Line 391">
              <a:extLst>
                <a:ext uri="{FF2B5EF4-FFF2-40B4-BE49-F238E27FC236}">
                  <a16:creationId xmlns:a16="http://schemas.microsoft.com/office/drawing/2014/main" id="{04868C8F-EBF9-69F0-8B7D-36E1A4A413C9}"/>
                </a:ext>
              </a:extLst>
            </p:cNvPr>
            <p:cNvSpPr>
              <a:spLocks noChangeShapeType="1"/>
            </p:cNvSpPr>
            <p:nvPr/>
          </p:nvSpPr>
          <p:spPr bwMode="auto">
            <a:xfrm flipV="1">
              <a:off x="3675" y="2580"/>
              <a:ext cx="0" cy="525"/>
            </a:xfrm>
            <a:prstGeom prst="line">
              <a:avLst/>
            </a:prstGeom>
            <a:noFill/>
            <a:ln w="19050">
              <a:solidFill>
                <a:srgbClr val="996600"/>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18" name="Line 392">
              <a:extLst>
                <a:ext uri="{FF2B5EF4-FFF2-40B4-BE49-F238E27FC236}">
                  <a16:creationId xmlns:a16="http://schemas.microsoft.com/office/drawing/2014/main" id="{BDBAE2CC-40B9-F143-B943-D5B1BC2AF433}"/>
                </a:ext>
              </a:extLst>
            </p:cNvPr>
            <p:cNvSpPr>
              <a:spLocks noChangeShapeType="1"/>
            </p:cNvSpPr>
            <p:nvPr/>
          </p:nvSpPr>
          <p:spPr bwMode="auto">
            <a:xfrm>
              <a:off x="1505" y="3108"/>
              <a:ext cx="2161" cy="9"/>
            </a:xfrm>
            <a:prstGeom prst="line">
              <a:avLst/>
            </a:prstGeom>
            <a:noFill/>
            <a:ln w="19050">
              <a:solidFill>
                <a:srgbClr val="996600"/>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19" name="AutoShape 393">
              <a:extLst>
                <a:ext uri="{FF2B5EF4-FFF2-40B4-BE49-F238E27FC236}">
                  <a16:creationId xmlns:a16="http://schemas.microsoft.com/office/drawing/2014/main" id="{EF0BE0F0-F053-E5F6-3A77-4F3DC155B968}"/>
                </a:ext>
              </a:extLst>
            </p:cNvPr>
            <p:cNvSpPr>
              <a:spLocks noChangeArrowheads="1"/>
            </p:cNvSpPr>
            <p:nvPr/>
          </p:nvSpPr>
          <p:spPr bwMode="auto">
            <a:xfrm>
              <a:off x="933" y="2584"/>
              <a:ext cx="1383" cy="70"/>
            </a:xfrm>
            <a:prstGeom prst="roundRect">
              <a:avLst>
                <a:gd name="adj" fmla="val 16667"/>
              </a:avLst>
            </a:prstGeom>
            <a:solidFill>
              <a:srgbClr val="CCFFFF"/>
            </a:solidFill>
            <a:ln w="9525">
              <a:solidFill>
                <a:srgbClr val="9966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20" name="Line 394">
              <a:extLst>
                <a:ext uri="{FF2B5EF4-FFF2-40B4-BE49-F238E27FC236}">
                  <a16:creationId xmlns:a16="http://schemas.microsoft.com/office/drawing/2014/main" id="{8FB41E84-FFD9-3697-0979-082D9F967544}"/>
                </a:ext>
              </a:extLst>
            </p:cNvPr>
            <p:cNvSpPr>
              <a:spLocks noChangeShapeType="1"/>
            </p:cNvSpPr>
            <p:nvPr/>
          </p:nvSpPr>
          <p:spPr bwMode="auto">
            <a:xfrm flipH="1" flipV="1">
              <a:off x="1490" y="2565"/>
              <a:ext cx="1" cy="1219"/>
            </a:xfrm>
            <a:prstGeom prst="line">
              <a:avLst/>
            </a:prstGeom>
            <a:noFill/>
            <a:ln w="19050">
              <a:solidFill>
                <a:srgbClr val="9966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21" name="Oval 395">
              <a:extLst>
                <a:ext uri="{FF2B5EF4-FFF2-40B4-BE49-F238E27FC236}">
                  <a16:creationId xmlns:a16="http://schemas.microsoft.com/office/drawing/2014/main" id="{05EAF27C-A27A-7423-015B-FE531D9F1AD5}"/>
                </a:ext>
              </a:extLst>
            </p:cNvPr>
            <p:cNvSpPr>
              <a:spLocks noChangeArrowheads="1"/>
            </p:cNvSpPr>
            <p:nvPr/>
          </p:nvSpPr>
          <p:spPr bwMode="auto">
            <a:xfrm>
              <a:off x="1459" y="2625"/>
              <a:ext cx="63" cy="63"/>
            </a:xfrm>
            <a:prstGeom prst="ellipse">
              <a:avLst/>
            </a:prstGeom>
            <a:solidFill>
              <a:srgbClr val="996600"/>
            </a:solidFill>
            <a:ln w="9525">
              <a:solidFill>
                <a:srgbClr val="9966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22" name="Oval 396">
              <a:extLst>
                <a:ext uri="{FF2B5EF4-FFF2-40B4-BE49-F238E27FC236}">
                  <a16:creationId xmlns:a16="http://schemas.microsoft.com/office/drawing/2014/main" id="{FF0C418B-92DD-C185-8762-F96234844198}"/>
                </a:ext>
              </a:extLst>
            </p:cNvPr>
            <p:cNvSpPr>
              <a:spLocks noChangeArrowheads="1"/>
            </p:cNvSpPr>
            <p:nvPr/>
          </p:nvSpPr>
          <p:spPr bwMode="auto">
            <a:xfrm>
              <a:off x="1456" y="2812"/>
              <a:ext cx="63" cy="63"/>
            </a:xfrm>
            <a:prstGeom prst="ellipse">
              <a:avLst/>
            </a:prstGeom>
            <a:solidFill>
              <a:srgbClr val="996600"/>
            </a:solidFill>
            <a:ln w="9525">
              <a:solidFill>
                <a:srgbClr val="9966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23" name="Oval 397">
              <a:extLst>
                <a:ext uri="{FF2B5EF4-FFF2-40B4-BE49-F238E27FC236}">
                  <a16:creationId xmlns:a16="http://schemas.microsoft.com/office/drawing/2014/main" id="{C94A5DB5-C791-C6F2-9D59-2C80B4C9F9B5}"/>
                </a:ext>
              </a:extLst>
            </p:cNvPr>
            <p:cNvSpPr>
              <a:spLocks noChangeArrowheads="1"/>
            </p:cNvSpPr>
            <p:nvPr/>
          </p:nvSpPr>
          <p:spPr bwMode="auto">
            <a:xfrm>
              <a:off x="1458" y="3075"/>
              <a:ext cx="63" cy="63"/>
            </a:xfrm>
            <a:prstGeom prst="ellipse">
              <a:avLst/>
            </a:prstGeom>
            <a:solidFill>
              <a:srgbClr val="996600"/>
            </a:solidFill>
            <a:ln w="9525">
              <a:solidFill>
                <a:srgbClr val="9966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24" name="Oval 398">
              <a:extLst>
                <a:ext uri="{FF2B5EF4-FFF2-40B4-BE49-F238E27FC236}">
                  <a16:creationId xmlns:a16="http://schemas.microsoft.com/office/drawing/2014/main" id="{551C02B2-CF31-3BE3-C0DD-DF3E14539D03}"/>
                </a:ext>
              </a:extLst>
            </p:cNvPr>
            <p:cNvSpPr>
              <a:spLocks noChangeArrowheads="1"/>
            </p:cNvSpPr>
            <p:nvPr/>
          </p:nvSpPr>
          <p:spPr bwMode="auto">
            <a:xfrm>
              <a:off x="1459" y="3541"/>
              <a:ext cx="63" cy="63"/>
            </a:xfrm>
            <a:prstGeom prst="ellipse">
              <a:avLst/>
            </a:prstGeom>
            <a:solidFill>
              <a:srgbClr val="996600"/>
            </a:solidFill>
            <a:ln w="9525">
              <a:solidFill>
                <a:srgbClr val="9966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sp>
        <p:nvSpPr>
          <p:cNvPr id="233" name="AutoShape 399">
            <a:extLst>
              <a:ext uri="{FF2B5EF4-FFF2-40B4-BE49-F238E27FC236}">
                <a16:creationId xmlns:a16="http://schemas.microsoft.com/office/drawing/2014/main" id="{C4EA284A-C151-647E-97F3-F0DA9B1B52ED}"/>
              </a:ext>
            </a:extLst>
          </p:cNvPr>
          <p:cNvSpPr>
            <a:spLocks noChangeArrowheads="1"/>
          </p:cNvSpPr>
          <p:nvPr/>
        </p:nvSpPr>
        <p:spPr bwMode="auto">
          <a:xfrm>
            <a:off x="8272652" y="1388437"/>
            <a:ext cx="1871662" cy="871537"/>
          </a:xfrm>
          <a:prstGeom prst="wedgeRoundRectCallout">
            <a:avLst>
              <a:gd name="adj1" fmla="val -66199"/>
              <a:gd name="adj2" fmla="val 104829"/>
              <a:gd name="adj3" fmla="val 16667"/>
            </a:avLst>
          </a:prstGeom>
          <a:solidFill>
            <a:srgbClr val="CCFFFF"/>
          </a:solidFill>
          <a:ln w="9525">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r>
              <a:rPr lang="zh-CN" altLang="en-US" sz="2400">
                <a:solidFill>
                  <a:srgbClr val="0033CC"/>
                </a:solidFill>
              </a:rPr>
              <a:t>开启电压</a:t>
            </a:r>
          </a:p>
          <a:p>
            <a:pPr algn="ctr" eaLnBrk="1" hangingPunct="1"/>
            <a:r>
              <a:rPr lang="en-US" altLang="zh-CN" sz="2400" i="1">
                <a:solidFill>
                  <a:srgbClr val="FF0066"/>
                </a:solidFill>
                <a:ea typeface="楷体_GB2312" pitchFamily="49" charset="-122"/>
              </a:rPr>
              <a:t>U</a:t>
            </a:r>
            <a:r>
              <a:rPr lang="en-US" altLang="zh-CN" sz="2400" baseline="-25000">
                <a:solidFill>
                  <a:srgbClr val="FF0066"/>
                </a:solidFill>
                <a:ea typeface="楷体_GB2312" pitchFamily="49" charset="-122"/>
              </a:rPr>
              <a:t>TP </a:t>
            </a:r>
            <a:r>
              <a:rPr lang="en-US" altLang="zh-CN" sz="2400">
                <a:solidFill>
                  <a:srgbClr val="FF0066"/>
                </a:solidFill>
                <a:ea typeface="楷体_GB2312" pitchFamily="49" charset="-122"/>
              </a:rPr>
              <a:t>= - 2 V</a:t>
            </a:r>
          </a:p>
        </p:txBody>
      </p:sp>
      <p:sp>
        <p:nvSpPr>
          <p:cNvPr id="5" name="灯片编号占位符 4">
            <a:extLst>
              <a:ext uri="{FF2B5EF4-FFF2-40B4-BE49-F238E27FC236}">
                <a16:creationId xmlns:a16="http://schemas.microsoft.com/office/drawing/2014/main" id="{561DAF06-7416-D64D-CEE4-8DB3437C3E22}"/>
              </a:ext>
            </a:extLst>
          </p:cNvPr>
          <p:cNvSpPr>
            <a:spLocks noGrp="1"/>
          </p:cNvSpPr>
          <p:nvPr>
            <p:ph type="sldNum" sz="quarter" idx="12"/>
          </p:nvPr>
        </p:nvSpPr>
        <p:spPr/>
        <p:txBody>
          <a:bodyPr/>
          <a:lstStyle/>
          <a:p>
            <a:fld id="{392CBAA0-59E6-204E-8F03-85E5040D48B8}" type="slidenum">
              <a:rPr kumimoji="1" lang="zh-CN" altLang="en-US" smtClean="0"/>
              <a:t>44</a:t>
            </a:fld>
            <a:r>
              <a:rPr kumimoji="1" lang="en-US" altLang="zh-CN"/>
              <a:t>/132</a:t>
            </a:r>
            <a:endParaRPr kumimoji="1" lang="zh-CN" altLang="en-US" dirty="0"/>
          </a:p>
        </p:txBody>
      </p:sp>
    </p:spTree>
    <p:extLst>
      <p:ext uri="{BB962C8B-B14F-4D97-AF65-F5344CB8AC3E}">
        <p14:creationId xmlns:p14="http://schemas.microsoft.com/office/powerpoint/2010/main" val="76522011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81"/>
                                        </p:tgtEl>
                                        <p:attrNameLst>
                                          <p:attrName>style.visibility</p:attrName>
                                        </p:attrNameLst>
                                      </p:cBhvr>
                                      <p:to>
                                        <p:strVal val="visible"/>
                                      </p:to>
                                    </p:set>
                                    <p:animEffect transition="in" filter="wipe(left)">
                                      <p:cBhvr>
                                        <p:cTn id="7" dur="500"/>
                                        <p:tgtEl>
                                          <p:spTgt spid="81"/>
                                        </p:tgtEl>
                                      </p:cBhvr>
                                    </p:animEffect>
                                  </p:childTnLst>
                                </p:cTn>
                              </p:par>
                            </p:childTnLst>
                          </p:cTn>
                        </p:par>
                      </p:childTnLst>
                    </p:cTn>
                  </p:par>
                  <p:par>
                    <p:cTn id="8" fill="hold">
                      <p:stCondLst>
                        <p:cond delay="indefinite"/>
                      </p:stCondLst>
                      <p:childTnLst>
                        <p:par>
                          <p:cTn id="9" fill="hold">
                            <p:stCondLst>
                              <p:cond delay="0"/>
                            </p:stCondLst>
                            <p:childTnLst>
                              <p:par>
                                <p:cTn id="10" presetID="3" presetClass="entr" presetSubtype="5" fill="hold" grpId="0" nodeType="clickEffect">
                                  <p:stCondLst>
                                    <p:cond delay="0"/>
                                  </p:stCondLst>
                                  <p:childTnLst>
                                    <p:set>
                                      <p:cBhvr>
                                        <p:cTn id="11" dur="1" fill="hold">
                                          <p:stCondLst>
                                            <p:cond delay="0"/>
                                          </p:stCondLst>
                                        </p:cTn>
                                        <p:tgtEl>
                                          <p:spTgt spid="233"/>
                                        </p:tgtEl>
                                        <p:attrNameLst>
                                          <p:attrName>style.visibility</p:attrName>
                                        </p:attrNameLst>
                                      </p:cBhvr>
                                      <p:to>
                                        <p:strVal val="visible"/>
                                      </p:to>
                                    </p:set>
                                    <p:animEffect transition="in" filter="blinds(vertical)">
                                      <p:cBhvr>
                                        <p:cTn id="12" dur="500"/>
                                        <p:tgtEl>
                                          <p:spTgt spid="2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3" grpId="0" animBg="1" autoUpdateAnimBg="0"/>
    </p:bld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标题 3">
            <a:extLst>
              <a:ext uri="{FF2B5EF4-FFF2-40B4-BE49-F238E27FC236}">
                <a16:creationId xmlns:a16="http://schemas.microsoft.com/office/drawing/2014/main" id="{A3557054-D826-9F4E-A18F-AE9DEA5A0C65}"/>
              </a:ext>
            </a:extLst>
          </p:cNvPr>
          <p:cNvSpPr>
            <a:spLocks noGrp="1"/>
          </p:cNvSpPr>
          <p:nvPr>
            <p:ph type="title"/>
          </p:nvPr>
        </p:nvSpPr>
        <p:spPr/>
        <p:txBody>
          <a:bodyPr>
            <a:normAutofit/>
          </a:bodyPr>
          <a:lstStyle/>
          <a:p>
            <a:r>
              <a:rPr kumimoji="1" lang="en-US" altLang="zh-CN" dirty="0"/>
              <a:t>1.3</a:t>
            </a:r>
            <a:r>
              <a:rPr kumimoji="1" lang="zh-CN" altLang="en-US" dirty="0"/>
              <a:t> </a:t>
            </a:r>
            <a:r>
              <a:rPr kumimoji="1" lang="en-US" altLang="zh-CN" dirty="0"/>
              <a:t>MOS</a:t>
            </a:r>
            <a:r>
              <a:rPr kumimoji="1" lang="zh-CN" altLang="en-US" dirty="0"/>
              <a:t>管的开关特性</a:t>
            </a:r>
          </a:p>
        </p:txBody>
      </p:sp>
      <p:sp>
        <p:nvSpPr>
          <p:cNvPr id="32" name="Text Box 3">
            <a:extLst>
              <a:ext uri="{FF2B5EF4-FFF2-40B4-BE49-F238E27FC236}">
                <a16:creationId xmlns:a16="http://schemas.microsoft.com/office/drawing/2014/main" id="{E6D80A3F-2769-87DE-2FFD-961922C75341}"/>
              </a:ext>
            </a:extLst>
          </p:cNvPr>
          <p:cNvSpPr txBox="1">
            <a:spLocks noChangeArrowheads="1"/>
          </p:cNvSpPr>
          <p:nvPr/>
        </p:nvSpPr>
        <p:spPr bwMode="auto">
          <a:xfrm>
            <a:off x="0" y="742325"/>
            <a:ext cx="12192000"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zh-CN" altLang="en-US" dirty="0">
                <a:solidFill>
                  <a:srgbClr val="0033CC"/>
                </a:solidFill>
              </a:rPr>
              <a:t>一、静态特性（</a:t>
            </a:r>
            <a:r>
              <a:rPr lang="zh-CN" altLang="en-US" dirty="0">
                <a:solidFill>
                  <a:srgbClr val="FE0567"/>
                </a:solidFill>
              </a:rPr>
              <a:t>电压控制型</a:t>
            </a:r>
            <a:r>
              <a:rPr lang="zh-CN" altLang="en-US" dirty="0">
                <a:solidFill>
                  <a:srgbClr val="0033CC"/>
                </a:solidFill>
              </a:rPr>
              <a:t>）</a:t>
            </a:r>
            <a:r>
              <a:rPr lang="en-US" altLang="zh-CN" dirty="0">
                <a:solidFill>
                  <a:srgbClr val="0033CC"/>
                </a:solidFill>
              </a:rPr>
              <a:t>	5.</a:t>
            </a:r>
            <a:r>
              <a:rPr lang="zh-CN" altLang="en-US" dirty="0">
                <a:solidFill>
                  <a:srgbClr val="0033CC"/>
                </a:solidFill>
              </a:rPr>
              <a:t> </a:t>
            </a:r>
            <a:r>
              <a:rPr lang="en-US" altLang="zh-CN" dirty="0">
                <a:solidFill>
                  <a:srgbClr val="0033CC"/>
                </a:solidFill>
              </a:rPr>
              <a:t>MOS</a:t>
            </a:r>
            <a:r>
              <a:rPr lang="zh-CN" altLang="en-US" dirty="0">
                <a:solidFill>
                  <a:srgbClr val="0033CC"/>
                </a:solidFill>
              </a:rPr>
              <a:t>管的开关作用</a:t>
            </a:r>
          </a:p>
        </p:txBody>
      </p:sp>
      <p:graphicFrame>
        <p:nvGraphicFramePr>
          <p:cNvPr id="88" name="Object 3">
            <a:extLst>
              <a:ext uri="{FF2B5EF4-FFF2-40B4-BE49-F238E27FC236}">
                <a16:creationId xmlns:a16="http://schemas.microsoft.com/office/drawing/2014/main" id="{1332EA25-5070-149F-4931-E12D10A74614}"/>
              </a:ext>
            </a:extLst>
          </p:cNvPr>
          <p:cNvGraphicFramePr>
            <a:graphicFrameLocks noChangeAspect="1"/>
          </p:cNvGraphicFramePr>
          <p:nvPr>
            <p:extLst>
              <p:ext uri="{D42A27DB-BD31-4B8C-83A1-F6EECF244321}">
                <p14:modId xmlns:p14="http://schemas.microsoft.com/office/powerpoint/2010/main" val="2258060915"/>
              </p:ext>
            </p:extLst>
          </p:nvPr>
        </p:nvGraphicFramePr>
        <p:xfrm>
          <a:off x="3928306" y="5583597"/>
          <a:ext cx="1462087" cy="646113"/>
        </p:xfrm>
        <a:graphic>
          <a:graphicData uri="http://schemas.openxmlformats.org/presentationml/2006/ole">
            <mc:AlternateContent xmlns:mc="http://schemas.openxmlformats.org/markup-compatibility/2006">
              <mc:Choice xmlns:v="urn:schemas-microsoft-com:vml" Requires="v">
                <p:oleObj name="Equation" r:id="rId2" imgW="504702" imgH="171408" progId="Equation.3">
                  <p:embed/>
                </p:oleObj>
              </mc:Choice>
              <mc:Fallback>
                <p:oleObj name="Equation" r:id="rId2" imgW="504702" imgH="171408" progId="Equation.3">
                  <p:embed/>
                  <p:pic>
                    <p:nvPicPr>
                      <p:cNvPr id="88" name="Object 3">
                        <a:extLst>
                          <a:ext uri="{FF2B5EF4-FFF2-40B4-BE49-F238E27FC236}">
                            <a16:creationId xmlns:a16="http://schemas.microsoft.com/office/drawing/2014/main" id="{1332EA25-5070-149F-4931-E12D10A7461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928306" y="5583597"/>
                        <a:ext cx="1462087" cy="646113"/>
                      </a:xfrm>
                      <a:prstGeom prst="rect">
                        <a:avLst/>
                      </a:prstGeom>
                      <a:noFill/>
                      <a:ln>
                        <a:noFill/>
                      </a:ln>
                      <a:effectLst/>
                      <a:extLst>
                        <a:ext uri="{909E8E84-426E-40DD-AFC4-6F175D3DCCD1}">
                          <a14:hiddenFill xmlns:a14="http://schemas.microsoft.com/office/drawing/2010/main">
                            <a:solidFill>
                              <a:srgbClr val="CCECFF"/>
                            </a:solidFill>
                          </a14:hiddenFill>
                        </a:ext>
                        <a:ext uri="{91240B29-F687-4F45-9708-019B960494DF}">
                          <a14:hiddenLine xmlns:a14="http://schemas.microsoft.com/office/drawing/2010/main" w="9525">
                            <a:solidFill>
                              <a:schemeClr val="accent2"/>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89" name="Object 5">
            <a:extLst>
              <a:ext uri="{FF2B5EF4-FFF2-40B4-BE49-F238E27FC236}">
                <a16:creationId xmlns:a16="http://schemas.microsoft.com/office/drawing/2014/main" id="{ADDC56A2-73CE-C9A1-6083-76F4EEB557B0}"/>
              </a:ext>
            </a:extLst>
          </p:cNvPr>
          <p:cNvGraphicFramePr>
            <a:graphicFrameLocks noChangeAspect="1"/>
          </p:cNvGraphicFramePr>
          <p:nvPr>
            <p:extLst>
              <p:ext uri="{D42A27DB-BD31-4B8C-83A1-F6EECF244321}">
                <p14:modId xmlns:p14="http://schemas.microsoft.com/office/powerpoint/2010/main" val="375338714"/>
              </p:ext>
            </p:extLst>
          </p:nvPr>
        </p:nvGraphicFramePr>
        <p:xfrm>
          <a:off x="3429831" y="6210660"/>
          <a:ext cx="2557462" cy="579437"/>
        </p:xfrm>
        <a:graphic>
          <a:graphicData uri="http://schemas.openxmlformats.org/presentationml/2006/ole">
            <mc:AlternateContent xmlns:mc="http://schemas.openxmlformats.org/markup-compatibility/2006">
              <mc:Choice xmlns:v="urn:schemas-microsoft-com:vml" Requires="v">
                <p:oleObj name="Equation" r:id="rId4" imgW="1095321" imgH="180855" progId="Equation.3">
                  <p:embed/>
                </p:oleObj>
              </mc:Choice>
              <mc:Fallback>
                <p:oleObj name="Equation" r:id="rId4" imgW="1095321" imgH="180855" progId="Equation.3">
                  <p:embed/>
                  <p:pic>
                    <p:nvPicPr>
                      <p:cNvPr id="89" name="Object 5">
                        <a:extLst>
                          <a:ext uri="{FF2B5EF4-FFF2-40B4-BE49-F238E27FC236}">
                            <a16:creationId xmlns:a16="http://schemas.microsoft.com/office/drawing/2014/main" id="{ADDC56A2-73CE-C9A1-6083-76F4EEB557B0}"/>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429831" y="6210660"/>
                        <a:ext cx="2557462" cy="579437"/>
                      </a:xfrm>
                      <a:prstGeom prst="rect">
                        <a:avLst/>
                      </a:prstGeom>
                      <a:noFill/>
                      <a:ln>
                        <a:noFill/>
                      </a:ln>
                      <a:effectLst/>
                      <a:extLst>
                        <a:ext uri="{909E8E84-426E-40DD-AFC4-6F175D3DCCD1}">
                          <a14:hiddenFill xmlns:a14="http://schemas.microsoft.com/office/drawing/2010/main">
                            <a:solidFill>
                              <a:srgbClr val="CCECFF"/>
                            </a:solidFill>
                          </a14:hiddenFill>
                        </a:ext>
                        <a:ext uri="{91240B29-F687-4F45-9708-019B960494DF}">
                          <a14:hiddenLine xmlns:a14="http://schemas.microsoft.com/office/drawing/2010/main" w="9525">
                            <a:solidFill>
                              <a:schemeClr val="accent2"/>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90" name="Object 6">
            <a:extLst>
              <a:ext uri="{FF2B5EF4-FFF2-40B4-BE49-F238E27FC236}">
                <a16:creationId xmlns:a16="http://schemas.microsoft.com/office/drawing/2014/main" id="{1AD298E4-A207-0D74-782D-B6D895244A5E}"/>
              </a:ext>
            </a:extLst>
          </p:cNvPr>
          <p:cNvGraphicFramePr>
            <a:graphicFrameLocks noChangeAspect="1"/>
          </p:cNvGraphicFramePr>
          <p:nvPr>
            <p:extLst>
              <p:ext uri="{D42A27DB-BD31-4B8C-83A1-F6EECF244321}">
                <p14:modId xmlns:p14="http://schemas.microsoft.com/office/powerpoint/2010/main" val="3056548393"/>
              </p:ext>
            </p:extLst>
          </p:nvPr>
        </p:nvGraphicFramePr>
        <p:xfrm>
          <a:off x="6415918" y="6218597"/>
          <a:ext cx="2314575" cy="571500"/>
        </p:xfrm>
        <a:graphic>
          <a:graphicData uri="http://schemas.openxmlformats.org/presentationml/2006/ole">
            <mc:AlternateContent xmlns:mc="http://schemas.openxmlformats.org/markup-compatibility/2006">
              <mc:Choice xmlns:v="urn:schemas-microsoft-com:vml" Requires="v">
                <p:oleObj name="Equation" r:id="rId6" imgW="942938" imgH="171408" progId="Equation.3">
                  <p:embed/>
                </p:oleObj>
              </mc:Choice>
              <mc:Fallback>
                <p:oleObj name="Equation" r:id="rId6" imgW="942938" imgH="171408" progId="Equation.3">
                  <p:embed/>
                  <p:pic>
                    <p:nvPicPr>
                      <p:cNvPr id="90" name="Object 6">
                        <a:extLst>
                          <a:ext uri="{FF2B5EF4-FFF2-40B4-BE49-F238E27FC236}">
                            <a16:creationId xmlns:a16="http://schemas.microsoft.com/office/drawing/2014/main" id="{1AD298E4-A207-0D74-782D-B6D895244A5E}"/>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6415918" y="6218597"/>
                        <a:ext cx="2314575" cy="571500"/>
                      </a:xfrm>
                      <a:prstGeom prst="rect">
                        <a:avLst/>
                      </a:prstGeom>
                      <a:noFill/>
                      <a:ln>
                        <a:noFill/>
                      </a:ln>
                      <a:effectLst/>
                      <a:extLst>
                        <a:ext uri="{909E8E84-426E-40DD-AFC4-6F175D3DCCD1}">
                          <a14:hiddenFill xmlns:a14="http://schemas.microsoft.com/office/drawing/2010/main">
                            <a:solidFill>
                              <a:srgbClr val="FFFF99"/>
                            </a:solidFill>
                          </a14:hiddenFill>
                        </a:ext>
                        <a:ext uri="{91240B29-F687-4F45-9708-019B960494DF}">
                          <a14:hiddenLine xmlns:a14="http://schemas.microsoft.com/office/drawing/2010/main" w="9525">
                            <a:solidFill>
                              <a:srgbClr val="9933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91" name="Text Box 102">
            <a:extLst>
              <a:ext uri="{FF2B5EF4-FFF2-40B4-BE49-F238E27FC236}">
                <a16:creationId xmlns:a16="http://schemas.microsoft.com/office/drawing/2014/main" id="{0843418E-3D4B-F509-A70D-668B42A97456}"/>
              </a:ext>
            </a:extLst>
          </p:cNvPr>
          <p:cNvSpPr txBox="1">
            <a:spLocks noChangeArrowheads="1"/>
          </p:cNvSpPr>
          <p:nvPr/>
        </p:nvSpPr>
        <p:spPr bwMode="auto">
          <a:xfrm>
            <a:off x="1142243" y="1422760"/>
            <a:ext cx="4165600" cy="519112"/>
          </a:xfrm>
          <a:prstGeom prst="rect">
            <a:avLst/>
          </a:prstGeom>
          <a:noFill/>
          <a:ln>
            <a:noFill/>
          </a:ln>
          <a:effectLst/>
          <a:extLst>
            <a:ext uri="{909E8E84-426E-40DD-AFC4-6F175D3DCCD1}">
              <a14:hiddenFill xmlns:a14="http://schemas.microsoft.com/office/drawing/2010/main">
                <a:solidFill>
                  <a:srgbClr val="FFFF99"/>
                </a:solidFill>
              </a14:hiddenFill>
            </a:ext>
            <a:ext uri="{91240B29-F687-4F45-9708-019B960494DF}">
              <a14:hiddenLine xmlns:a14="http://schemas.microsoft.com/office/drawing/2010/main" w="9525">
                <a:solidFill>
                  <a:srgbClr val="9933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r>
              <a:rPr lang="en-US" altLang="zh-CN" dirty="0">
                <a:solidFill>
                  <a:srgbClr val="FF0066"/>
                </a:solidFill>
                <a:ea typeface="楷体_GB2312" pitchFamily="49" charset="-122"/>
              </a:rPr>
              <a:t>(1) N </a:t>
            </a:r>
            <a:r>
              <a:rPr lang="zh-CN" altLang="en-US" dirty="0">
                <a:solidFill>
                  <a:srgbClr val="FF0066"/>
                </a:solidFill>
              </a:rPr>
              <a:t>沟道增强型 </a:t>
            </a:r>
            <a:r>
              <a:rPr lang="en-US" altLang="zh-CN" dirty="0">
                <a:solidFill>
                  <a:srgbClr val="FF0066"/>
                </a:solidFill>
              </a:rPr>
              <a:t>MOS </a:t>
            </a:r>
            <a:r>
              <a:rPr lang="zh-CN" altLang="en-US" dirty="0">
                <a:solidFill>
                  <a:srgbClr val="FF0066"/>
                </a:solidFill>
              </a:rPr>
              <a:t>管</a:t>
            </a:r>
          </a:p>
        </p:txBody>
      </p:sp>
      <p:grpSp>
        <p:nvGrpSpPr>
          <p:cNvPr id="92" name="Group 103">
            <a:extLst>
              <a:ext uri="{FF2B5EF4-FFF2-40B4-BE49-F238E27FC236}">
                <a16:creationId xmlns:a16="http://schemas.microsoft.com/office/drawing/2014/main" id="{377879A7-CEE7-2ED5-7CEB-CF4E0D69F68E}"/>
              </a:ext>
            </a:extLst>
          </p:cNvPr>
          <p:cNvGrpSpPr>
            <a:grpSpLocks/>
          </p:cNvGrpSpPr>
          <p:nvPr/>
        </p:nvGrpSpPr>
        <p:grpSpPr bwMode="auto">
          <a:xfrm>
            <a:off x="667581" y="2105385"/>
            <a:ext cx="2787650" cy="3119437"/>
            <a:chOff x="2253" y="1222"/>
            <a:chExt cx="1756" cy="1965"/>
          </a:xfrm>
        </p:grpSpPr>
        <p:sp>
          <p:nvSpPr>
            <p:cNvPr id="93" name="Line 104">
              <a:extLst>
                <a:ext uri="{FF2B5EF4-FFF2-40B4-BE49-F238E27FC236}">
                  <a16:creationId xmlns:a16="http://schemas.microsoft.com/office/drawing/2014/main" id="{7F50132D-B9B0-960E-F2D1-6165106E36ED}"/>
                </a:ext>
              </a:extLst>
            </p:cNvPr>
            <p:cNvSpPr>
              <a:spLocks noChangeShapeType="1"/>
            </p:cNvSpPr>
            <p:nvPr/>
          </p:nvSpPr>
          <p:spPr bwMode="auto">
            <a:xfrm flipH="1" flipV="1">
              <a:off x="3202" y="1480"/>
              <a:ext cx="4" cy="985"/>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94" name="Line 105">
              <a:extLst>
                <a:ext uri="{FF2B5EF4-FFF2-40B4-BE49-F238E27FC236}">
                  <a16:creationId xmlns:a16="http://schemas.microsoft.com/office/drawing/2014/main" id="{D05E30C1-4C92-C203-99D8-10293BD45FC2}"/>
                </a:ext>
              </a:extLst>
            </p:cNvPr>
            <p:cNvSpPr>
              <a:spLocks noChangeShapeType="1"/>
            </p:cNvSpPr>
            <p:nvPr/>
          </p:nvSpPr>
          <p:spPr bwMode="auto">
            <a:xfrm flipH="1">
              <a:off x="2955" y="2449"/>
              <a:ext cx="4" cy="370"/>
            </a:xfrm>
            <a:prstGeom prst="line">
              <a:avLst/>
            </a:prstGeom>
            <a:noFill/>
            <a:ln w="571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95" name="Line 106">
              <a:extLst>
                <a:ext uri="{FF2B5EF4-FFF2-40B4-BE49-F238E27FC236}">
                  <a16:creationId xmlns:a16="http://schemas.microsoft.com/office/drawing/2014/main" id="{8DA77622-A6C4-CE1B-DFA4-0E42C63634DA}"/>
                </a:ext>
              </a:extLst>
            </p:cNvPr>
            <p:cNvSpPr>
              <a:spLocks noChangeShapeType="1"/>
            </p:cNvSpPr>
            <p:nvPr/>
          </p:nvSpPr>
          <p:spPr bwMode="auto">
            <a:xfrm flipH="1">
              <a:off x="2610" y="2816"/>
              <a:ext cx="364"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96" name="Line 107">
              <a:extLst>
                <a:ext uri="{FF2B5EF4-FFF2-40B4-BE49-F238E27FC236}">
                  <a16:creationId xmlns:a16="http://schemas.microsoft.com/office/drawing/2014/main" id="{A273BD98-67A7-7F0A-C91D-F525E56DDBB0}"/>
                </a:ext>
              </a:extLst>
            </p:cNvPr>
            <p:cNvSpPr>
              <a:spLocks noChangeShapeType="1"/>
            </p:cNvSpPr>
            <p:nvPr/>
          </p:nvSpPr>
          <p:spPr bwMode="auto">
            <a:xfrm>
              <a:off x="3081" y="2385"/>
              <a:ext cx="0" cy="136"/>
            </a:xfrm>
            <a:prstGeom prst="line">
              <a:avLst/>
            </a:prstGeom>
            <a:noFill/>
            <a:ln w="571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97" name="Line 108">
              <a:extLst>
                <a:ext uri="{FF2B5EF4-FFF2-40B4-BE49-F238E27FC236}">
                  <a16:creationId xmlns:a16="http://schemas.microsoft.com/office/drawing/2014/main" id="{193F9C2E-4D42-70A1-5481-3D4AF774FC42}"/>
                </a:ext>
              </a:extLst>
            </p:cNvPr>
            <p:cNvSpPr>
              <a:spLocks noChangeShapeType="1"/>
            </p:cNvSpPr>
            <p:nvPr/>
          </p:nvSpPr>
          <p:spPr bwMode="auto">
            <a:xfrm>
              <a:off x="3081" y="2566"/>
              <a:ext cx="0" cy="136"/>
            </a:xfrm>
            <a:prstGeom prst="line">
              <a:avLst/>
            </a:prstGeom>
            <a:noFill/>
            <a:ln w="571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98" name="Line 109">
              <a:extLst>
                <a:ext uri="{FF2B5EF4-FFF2-40B4-BE49-F238E27FC236}">
                  <a16:creationId xmlns:a16="http://schemas.microsoft.com/office/drawing/2014/main" id="{916BE705-6F71-3BAC-CAC8-5B88AC6F3ED9}"/>
                </a:ext>
              </a:extLst>
            </p:cNvPr>
            <p:cNvSpPr>
              <a:spLocks noChangeShapeType="1"/>
            </p:cNvSpPr>
            <p:nvPr/>
          </p:nvSpPr>
          <p:spPr bwMode="auto">
            <a:xfrm>
              <a:off x="3081" y="2748"/>
              <a:ext cx="0" cy="136"/>
            </a:xfrm>
            <a:prstGeom prst="line">
              <a:avLst/>
            </a:prstGeom>
            <a:noFill/>
            <a:ln w="571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99" name="Line 110">
              <a:extLst>
                <a:ext uri="{FF2B5EF4-FFF2-40B4-BE49-F238E27FC236}">
                  <a16:creationId xmlns:a16="http://schemas.microsoft.com/office/drawing/2014/main" id="{16CD395B-1912-92EB-EC0E-175CBD1DA429}"/>
                </a:ext>
              </a:extLst>
            </p:cNvPr>
            <p:cNvSpPr>
              <a:spLocks noChangeShapeType="1"/>
            </p:cNvSpPr>
            <p:nvPr/>
          </p:nvSpPr>
          <p:spPr bwMode="auto">
            <a:xfrm>
              <a:off x="3081" y="2456"/>
              <a:ext cx="129"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00" name="Line 111">
              <a:extLst>
                <a:ext uri="{FF2B5EF4-FFF2-40B4-BE49-F238E27FC236}">
                  <a16:creationId xmlns:a16="http://schemas.microsoft.com/office/drawing/2014/main" id="{EF5E723F-8CFB-68DA-1874-40ED4DA13E85}"/>
                </a:ext>
              </a:extLst>
            </p:cNvPr>
            <p:cNvSpPr>
              <a:spLocks noChangeShapeType="1"/>
            </p:cNvSpPr>
            <p:nvPr/>
          </p:nvSpPr>
          <p:spPr bwMode="auto">
            <a:xfrm>
              <a:off x="3083" y="2822"/>
              <a:ext cx="131"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01" name="Line 112">
              <a:extLst>
                <a:ext uri="{FF2B5EF4-FFF2-40B4-BE49-F238E27FC236}">
                  <a16:creationId xmlns:a16="http://schemas.microsoft.com/office/drawing/2014/main" id="{B8844494-C395-498E-1B91-B901B431F469}"/>
                </a:ext>
              </a:extLst>
            </p:cNvPr>
            <p:cNvSpPr>
              <a:spLocks noChangeShapeType="1"/>
            </p:cNvSpPr>
            <p:nvPr/>
          </p:nvSpPr>
          <p:spPr bwMode="auto">
            <a:xfrm>
              <a:off x="3206" y="2815"/>
              <a:ext cx="0" cy="371"/>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02" name="Line 113">
              <a:extLst>
                <a:ext uri="{FF2B5EF4-FFF2-40B4-BE49-F238E27FC236}">
                  <a16:creationId xmlns:a16="http://schemas.microsoft.com/office/drawing/2014/main" id="{A4D88F00-815B-56AE-D491-44B0C924CEFB}"/>
                </a:ext>
              </a:extLst>
            </p:cNvPr>
            <p:cNvSpPr>
              <a:spLocks noChangeShapeType="1"/>
            </p:cNvSpPr>
            <p:nvPr/>
          </p:nvSpPr>
          <p:spPr bwMode="auto">
            <a:xfrm>
              <a:off x="3206" y="2929"/>
              <a:ext cx="132"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03" name="Line 114">
              <a:extLst>
                <a:ext uri="{FF2B5EF4-FFF2-40B4-BE49-F238E27FC236}">
                  <a16:creationId xmlns:a16="http://schemas.microsoft.com/office/drawing/2014/main" id="{FDFC2DF7-4DB2-748C-82D7-C6EB4DFD9193}"/>
                </a:ext>
              </a:extLst>
            </p:cNvPr>
            <p:cNvSpPr>
              <a:spLocks noChangeShapeType="1"/>
            </p:cNvSpPr>
            <p:nvPr/>
          </p:nvSpPr>
          <p:spPr bwMode="auto">
            <a:xfrm flipV="1">
              <a:off x="3332" y="2628"/>
              <a:ext cx="0" cy="307"/>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04" name="Line 115">
              <a:extLst>
                <a:ext uri="{FF2B5EF4-FFF2-40B4-BE49-F238E27FC236}">
                  <a16:creationId xmlns:a16="http://schemas.microsoft.com/office/drawing/2014/main" id="{F9460D17-63ED-C1F9-AF26-81427C2FD484}"/>
                </a:ext>
              </a:extLst>
            </p:cNvPr>
            <p:cNvSpPr>
              <a:spLocks noChangeShapeType="1"/>
            </p:cNvSpPr>
            <p:nvPr/>
          </p:nvSpPr>
          <p:spPr bwMode="auto">
            <a:xfrm flipH="1" flipV="1">
              <a:off x="3083" y="2634"/>
              <a:ext cx="255" cy="0"/>
            </a:xfrm>
            <a:prstGeom prst="line">
              <a:avLst/>
            </a:prstGeom>
            <a:noFill/>
            <a:ln w="28575">
              <a:solidFill>
                <a:schemeClr val="tx1"/>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05" name="Oval 116">
              <a:extLst>
                <a:ext uri="{FF2B5EF4-FFF2-40B4-BE49-F238E27FC236}">
                  <a16:creationId xmlns:a16="http://schemas.microsoft.com/office/drawing/2014/main" id="{15D0DE21-FDF9-454E-03B8-73EEFD086911}"/>
                </a:ext>
              </a:extLst>
            </p:cNvPr>
            <p:cNvSpPr>
              <a:spLocks noChangeArrowheads="1"/>
            </p:cNvSpPr>
            <p:nvPr/>
          </p:nvSpPr>
          <p:spPr bwMode="auto">
            <a:xfrm>
              <a:off x="3178" y="2901"/>
              <a:ext cx="56" cy="56"/>
            </a:xfrm>
            <a:prstGeom prst="ellipse">
              <a:avLst/>
            </a:prstGeom>
            <a:solidFill>
              <a:schemeClr val="tx1"/>
            </a:solidFill>
            <a:ln>
              <a:noFill/>
            </a:ln>
            <a:effectLst/>
            <a:extLst>
              <a:ext uri="{91240B29-F687-4F45-9708-019B960494DF}">
                <a14:hiddenLine xmlns:a14="http://schemas.microsoft.com/office/drawing/2010/main" w="2857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06" name="Text Box 117">
              <a:extLst>
                <a:ext uri="{FF2B5EF4-FFF2-40B4-BE49-F238E27FC236}">
                  <a16:creationId xmlns:a16="http://schemas.microsoft.com/office/drawing/2014/main" id="{093B0848-16EA-4590-E30C-E529D72175E1}"/>
                </a:ext>
              </a:extLst>
            </p:cNvPr>
            <p:cNvSpPr txBox="1">
              <a:spLocks noChangeArrowheads="1"/>
            </p:cNvSpPr>
            <p:nvPr/>
          </p:nvSpPr>
          <p:spPr bwMode="auto">
            <a:xfrm>
              <a:off x="3252" y="1222"/>
              <a:ext cx="610"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kumimoji="0" lang="en-US" altLang="zh-CN" sz="2400">
                  <a:solidFill>
                    <a:srgbClr val="FF0066"/>
                  </a:solidFill>
                </a:rPr>
                <a:t>+</a:t>
              </a:r>
              <a:r>
                <a:rPr kumimoji="0" lang="en-US" altLang="zh-CN" sz="2400" i="1">
                  <a:solidFill>
                    <a:srgbClr val="FF0066"/>
                  </a:solidFill>
                </a:rPr>
                <a:t>V</a:t>
              </a:r>
              <a:r>
                <a:rPr kumimoji="0" lang="en-US" altLang="zh-CN" sz="2400" baseline="-25000">
                  <a:solidFill>
                    <a:srgbClr val="FF0066"/>
                  </a:solidFill>
                </a:rPr>
                <a:t>DD</a:t>
              </a:r>
            </a:p>
          </p:txBody>
        </p:sp>
        <p:sp>
          <p:nvSpPr>
            <p:cNvPr id="107" name="Oval 118">
              <a:extLst>
                <a:ext uri="{FF2B5EF4-FFF2-40B4-BE49-F238E27FC236}">
                  <a16:creationId xmlns:a16="http://schemas.microsoft.com/office/drawing/2014/main" id="{334927BF-9FA1-5C7E-4D15-27FCDD75A28E}"/>
                </a:ext>
              </a:extLst>
            </p:cNvPr>
            <p:cNvSpPr>
              <a:spLocks noChangeArrowheads="1"/>
            </p:cNvSpPr>
            <p:nvPr/>
          </p:nvSpPr>
          <p:spPr bwMode="auto">
            <a:xfrm>
              <a:off x="3162" y="2133"/>
              <a:ext cx="84" cy="90"/>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08" name="Oval 119">
              <a:extLst>
                <a:ext uri="{FF2B5EF4-FFF2-40B4-BE49-F238E27FC236}">
                  <a16:creationId xmlns:a16="http://schemas.microsoft.com/office/drawing/2014/main" id="{DD91625B-00CF-4448-8497-916499D329DE}"/>
                </a:ext>
              </a:extLst>
            </p:cNvPr>
            <p:cNvSpPr>
              <a:spLocks noChangeArrowheads="1"/>
            </p:cNvSpPr>
            <p:nvPr/>
          </p:nvSpPr>
          <p:spPr bwMode="auto">
            <a:xfrm>
              <a:off x="2545" y="2782"/>
              <a:ext cx="66" cy="69"/>
            </a:xfrm>
            <a:prstGeom prst="ellipse">
              <a:avLst/>
            </a:prstGeom>
            <a:noFill/>
            <a:ln w="28575">
              <a:solidFill>
                <a:schemeClr val="tx1"/>
              </a:solidFill>
              <a:round/>
              <a:headEnd/>
              <a:tailEnd/>
            </a:ln>
            <a:effectLst/>
            <a:extLst>
              <a:ext uri="{909E8E84-426E-40DD-AFC4-6F175D3DCCD1}">
                <a14:hiddenFill xmlns:a14="http://schemas.microsoft.com/office/drawing/2010/main">
                  <a:solidFill>
                    <a:schemeClr val="tx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12" name="Line 120">
              <a:extLst>
                <a:ext uri="{FF2B5EF4-FFF2-40B4-BE49-F238E27FC236}">
                  <a16:creationId xmlns:a16="http://schemas.microsoft.com/office/drawing/2014/main" id="{6A6843BB-20F0-C4C6-AE8C-EE5B202B0011}"/>
                </a:ext>
              </a:extLst>
            </p:cNvPr>
            <p:cNvSpPr>
              <a:spLocks noChangeShapeType="1"/>
            </p:cNvSpPr>
            <p:nvPr/>
          </p:nvSpPr>
          <p:spPr bwMode="auto">
            <a:xfrm>
              <a:off x="3223" y="2217"/>
              <a:ext cx="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13" name="Line 121">
              <a:extLst>
                <a:ext uri="{FF2B5EF4-FFF2-40B4-BE49-F238E27FC236}">
                  <a16:creationId xmlns:a16="http://schemas.microsoft.com/office/drawing/2014/main" id="{4AE79986-36B1-5D21-092B-93100280342E}"/>
                </a:ext>
              </a:extLst>
            </p:cNvPr>
            <p:cNvSpPr>
              <a:spLocks noChangeShapeType="1"/>
            </p:cNvSpPr>
            <p:nvPr/>
          </p:nvSpPr>
          <p:spPr bwMode="auto">
            <a:xfrm>
              <a:off x="3207" y="2188"/>
              <a:ext cx="502"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24" name="Text Box 122">
              <a:extLst>
                <a:ext uri="{FF2B5EF4-FFF2-40B4-BE49-F238E27FC236}">
                  <a16:creationId xmlns:a16="http://schemas.microsoft.com/office/drawing/2014/main" id="{973551C9-86E8-1046-2B09-54FC09524B69}"/>
                </a:ext>
              </a:extLst>
            </p:cNvPr>
            <p:cNvSpPr txBox="1">
              <a:spLocks noChangeArrowheads="1"/>
            </p:cNvSpPr>
            <p:nvPr/>
          </p:nvSpPr>
          <p:spPr bwMode="auto">
            <a:xfrm>
              <a:off x="3257" y="1460"/>
              <a:ext cx="483"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kumimoji="0" lang="en-US" altLang="zh-CN" sz="2000">
                  <a:solidFill>
                    <a:srgbClr val="0033CC"/>
                  </a:solidFill>
                </a:rPr>
                <a:t>+10V</a:t>
              </a:r>
            </a:p>
          </p:txBody>
        </p:sp>
        <p:sp>
          <p:nvSpPr>
            <p:cNvPr id="125" name="Text Box 123">
              <a:extLst>
                <a:ext uri="{FF2B5EF4-FFF2-40B4-BE49-F238E27FC236}">
                  <a16:creationId xmlns:a16="http://schemas.microsoft.com/office/drawing/2014/main" id="{B35F8FF7-2A5F-C227-FE49-336C1EF4B5C9}"/>
                </a:ext>
              </a:extLst>
            </p:cNvPr>
            <p:cNvSpPr txBox="1">
              <a:spLocks noChangeArrowheads="1"/>
            </p:cNvSpPr>
            <p:nvPr/>
          </p:nvSpPr>
          <p:spPr bwMode="auto">
            <a:xfrm>
              <a:off x="2761" y="1627"/>
              <a:ext cx="355"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kumimoji="0" lang="en-US" altLang="zh-CN" sz="2400" i="1"/>
                <a:t>R</a:t>
              </a:r>
              <a:r>
                <a:rPr kumimoji="0" lang="en-US" altLang="zh-CN" sz="2400" baseline="-25000"/>
                <a:t>D</a:t>
              </a:r>
            </a:p>
          </p:txBody>
        </p:sp>
        <p:sp>
          <p:nvSpPr>
            <p:cNvPr id="126" name="Text Box 124">
              <a:extLst>
                <a:ext uri="{FF2B5EF4-FFF2-40B4-BE49-F238E27FC236}">
                  <a16:creationId xmlns:a16="http://schemas.microsoft.com/office/drawing/2014/main" id="{115AB047-0E96-999E-FEEA-B062D7EB82C8}"/>
                </a:ext>
              </a:extLst>
            </p:cNvPr>
            <p:cNvSpPr txBox="1">
              <a:spLocks noChangeArrowheads="1"/>
            </p:cNvSpPr>
            <p:nvPr/>
          </p:nvSpPr>
          <p:spPr bwMode="auto">
            <a:xfrm>
              <a:off x="2581" y="1870"/>
              <a:ext cx="624"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kumimoji="0" lang="en-US" altLang="zh-CN" sz="2000">
                  <a:solidFill>
                    <a:srgbClr val="0033CC"/>
                  </a:solidFill>
                </a:rPr>
                <a:t>20 k</a:t>
              </a:r>
              <a:r>
                <a:rPr kumimoji="0" lang="en-US" altLang="zh-CN" sz="2000">
                  <a:solidFill>
                    <a:srgbClr val="0033CC"/>
                  </a:solidFill>
                  <a:latin typeface="Symbol" panose="05050102010706020507" pitchFamily="18" charset="2"/>
                  <a:cs typeface="Times New Roman" panose="02020603050405020304" pitchFamily="18" charset="0"/>
                  <a:sym typeface="Symbol" panose="05050102010706020507" pitchFamily="18" charset="2"/>
                </a:rPr>
                <a:t></a:t>
              </a:r>
              <a:endParaRPr kumimoji="0" lang="en-US" altLang="zh-CN" sz="2000">
                <a:solidFill>
                  <a:srgbClr val="0033CC"/>
                </a:solidFill>
                <a:latin typeface="Symbol" panose="05050102010706020507" pitchFamily="18" charset="2"/>
              </a:endParaRPr>
            </a:p>
          </p:txBody>
        </p:sp>
        <p:sp>
          <p:nvSpPr>
            <p:cNvPr id="127" name="Text Box 125">
              <a:extLst>
                <a:ext uri="{FF2B5EF4-FFF2-40B4-BE49-F238E27FC236}">
                  <a16:creationId xmlns:a16="http://schemas.microsoft.com/office/drawing/2014/main" id="{97627C32-5FC7-0478-7C0E-6CAF885D8871}"/>
                </a:ext>
              </a:extLst>
            </p:cNvPr>
            <p:cNvSpPr txBox="1">
              <a:spLocks noChangeArrowheads="1"/>
            </p:cNvSpPr>
            <p:nvPr/>
          </p:nvSpPr>
          <p:spPr bwMode="auto">
            <a:xfrm>
              <a:off x="3350" y="2544"/>
              <a:ext cx="223"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kumimoji="0" lang="en-US" altLang="zh-CN" sz="2000"/>
                <a:t>B</a:t>
              </a:r>
            </a:p>
          </p:txBody>
        </p:sp>
        <p:sp>
          <p:nvSpPr>
            <p:cNvPr id="128" name="Text Box 126">
              <a:extLst>
                <a:ext uri="{FF2B5EF4-FFF2-40B4-BE49-F238E27FC236}">
                  <a16:creationId xmlns:a16="http://schemas.microsoft.com/office/drawing/2014/main" id="{50D3D9C0-334D-EF0C-5834-5958621B05EC}"/>
                </a:ext>
              </a:extLst>
            </p:cNvPr>
            <p:cNvSpPr txBox="1">
              <a:spLocks noChangeArrowheads="1"/>
            </p:cNvSpPr>
            <p:nvPr/>
          </p:nvSpPr>
          <p:spPr bwMode="auto">
            <a:xfrm>
              <a:off x="2557" y="2854"/>
              <a:ext cx="341" cy="2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lnSpc>
                  <a:spcPct val="70000"/>
                </a:lnSpc>
                <a:spcBef>
                  <a:spcPct val="50000"/>
                </a:spcBef>
              </a:pPr>
              <a:r>
                <a:rPr kumimoji="0" lang="en-US" altLang="zh-CN" sz="2400">
                  <a:solidFill>
                    <a:srgbClr val="0033CC"/>
                  </a:solidFill>
                </a:rPr>
                <a:t>G</a:t>
              </a:r>
            </a:p>
          </p:txBody>
        </p:sp>
        <p:sp>
          <p:nvSpPr>
            <p:cNvPr id="129" name="Text Box 127">
              <a:extLst>
                <a:ext uri="{FF2B5EF4-FFF2-40B4-BE49-F238E27FC236}">
                  <a16:creationId xmlns:a16="http://schemas.microsoft.com/office/drawing/2014/main" id="{72B9641B-5F6A-D94B-A73D-D422DA52156A}"/>
                </a:ext>
              </a:extLst>
            </p:cNvPr>
            <p:cNvSpPr txBox="1">
              <a:spLocks noChangeArrowheads="1"/>
            </p:cNvSpPr>
            <p:nvPr/>
          </p:nvSpPr>
          <p:spPr bwMode="auto">
            <a:xfrm>
              <a:off x="3237" y="2283"/>
              <a:ext cx="377"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spcBef>
                  <a:spcPct val="50000"/>
                </a:spcBef>
              </a:pPr>
              <a:r>
                <a:rPr kumimoji="0" lang="en-US" altLang="zh-CN" sz="2400">
                  <a:solidFill>
                    <a:srgbClr val="0033CC"/>
                  </a:solidFill>
                </a:rPr>
                <a:t>D</a:t>
              </a:r>
            </a:p>
          </p:txBody>
        </p:sp>
        <p:sp>
          <p:nvSpPr>
            <p:cNvPr id="130" name="Text Box 128">
              <a:extLst>
                <a:ext uri="{FF2B5EF4-FFF2-40B4-BE49-F238E27FC236}">
                  <a16:creationId xmlns:a16="http://schemas.microsoft.com/office/drawing/2014/main" id="{E8070DCD-4724-C27C-CCEA-A24591FFFC8B}"/>
                </a:ext>
              </a:extLst>
            </p:cNvPr>
            <p:cNvSpPr txBox="1">
              <a:spLocks noChangeArrowheads="1"/>
            </p:cNvSpPr>
            <p:nvPr/>
          </p:nvSpPr>
          <p:spPr bwMode="auto">
            <a:xfrm>
              <a:off x="3237" y="2871"/>
              <a:ext cx="336"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spcBef>
                  <a:spcPct val="50000"/>
                </a:spcBef>
              </a:pPr>
              <a:r>
                <a:rPr kumimoji="0" lang="en-US" altLang="zh-CN" sz="2400">
                  <a:solidFill>
                    <a:srgbClr val="0033CC"/>
                  </a:solidFill>
                </a:rPr>
                <a:t>S</a:t>
              </a:r>
            </a:p>
          </p:txBody>
        </p:sp>
        <p:sp>
          <p:nvSpPr>
            <p:cNvPr id="131" name="Line 129">
              <a:extLst>
                <a:ext uri="{FF2B5EF4-FFF2-40B4-BE49-F238E27FC236}">
                  <a16:creationId xmlns:a16="http://schemas.microsoft.com/office/drawing/2014/main" id="{9CAC7034-06D3-B670-52F4-73511E648624}"/>
                </a:ext>
              </a:extLst>
            </p:cNvPr>
            <p:cNvSpPr>
              <a:spLocks noChangeShapeType="1"/>
            </p:cNvSpPr>
            <p:nvPr/>
          </p:nvSpPr>
          <p:spPr bwMode="auto">
            <a:xfrm>
              <a:off x="3132" y="3187"/>
              <a:ext cx="153" cy="0"/>
            </a:xfrm>
            <a:prstGeom prst="line">
              <a:avLst/>
            </a:prstGeom>
            <a:noFill/>
            <a:ln w="571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32" name="Text Box 130">
              <a:extLst>
                <a:ext uri="{FF2B5EF4-FFF2-40B4-BE49-F238E27FC236}">
                  <a16:creationId xmlns:a16="http://schemas.microsoft.com/office/drawing/2014/main" id="{E6907364-C32D-F8A5-B6D5-6F5BAA909492}"/>
                </a:ext>
              </a:extLst>
            </p:cNvPr>
            <p:cNvSpPr txBox="1">
              <a:spLocks noChangeArrowheads="1"/>
            </p:cNvSpPr>
            <p:nvPr/>
          </p:nvSpPr>
          <p:spPr bwMode="auto">
            <a:xfrm>
              <a:off x="2253" y="2619"/>
              <a:ext cx="356"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i="1">
                  <a:solidFill>
                    <a:srgbClr val="FF0066"/>
                  </a:solidFill>
                </a:rPr>
                <a:t>u</a:t>
              </a:r>
              <a:r>
                <a:rPr lang="en-US" altLang="zh-CN" baseline="-25000">
                  <a:solidFill>
                    <a:srgbClr val="FF0066"/>
                  </a:solidFill>
                </a:rPr>
                <a:t>I</a:t>
              </a:r>
            </a:p>
          </p:txBody>
        </p:sp>
        <p:sp>
          <p:nvSpPr>
            <p:cNvPr id="133" name="Text Box 131">
              <a:extLst>
                <a:ext uri="{FF2B5EF4-FFF2-40B4-BE49-F238E27FC236}">
                  <a16:creationId xmlns:a16="http://schemas.microsoft.com/office/drawing/2014/main" id="{D8FE0984-B502-598D-924F-0A368966DF47}"/>
                </a:ext>
              </a:extLst>
            </p:cNvPr>
            <p:cNvSpPr txBox="1">
              <a:spLocks noChangeArrowheads="1"/>
            </p:cNvSpPr>
            <p:nvPr/>
          </p:nvSpPr>
          <p:spPr bwMode="auto">
            <a:xfrm>
              <a:off x="3631" y="2131"/>
              <a:ext cx="378"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i="1">
                  <a:solidFill>
                    <a:srgbClr val="FF0066"/>
                  </a:solidFill>
                </a:rPr>
                <a:t>u</a:t>
              </a:r>
              <a:r>
                <a:rPr lang="en-US" altLang="zh-CN" baseline="-25000">
                  <a:solidFill>
                    <a:srgbClr val="FF0066"/>
                  </a:solidFill>
                </a:rPr>
                <a:t>O</a:t>
              </a:r>
            </a:p>
          </p:txBody>
        </p:sp>
        <p:sp>
          <p:nvSpPr>
            <p:cNvPr id="134" name="Oval 132">
              <a:extLst>
                <a:ext uri="{FF2B5EF4-FFF2-40B4-BE49-F238E27FC236}">
                  <a16:creationId xmlns:a16="http://schemas.microsoft.com/office/drawing/2014/main" id="{22C2334E-3874-2FB2-0CF1-53263EC8D7A0}"/>
                </a:ext>
              </a:extLst>
            </p:cNvPr>
            <p:cNvSpPr>
              <a:spLocks noChangeArrowheads="1"/>
            </p:cNvSpPr>
            <p:nvPr/>
          </p:nvSpPr>
          <p:spPr bwMode="auto">
            <a:xfrm>
              <a:off x="3169" y="1404"/>
              <a:ext cx="66" cy="69"/>
            </a:xfrm>
            <a:prstGeom prst="ellipse">
              <a:avLst/>
            </a:prstGeom>
            <a:noFill/>
            <a:ln w="28575">
              <a:solidFill>
                <a:schemeClr val="tx1"/>
              </a:solidFill>
              <a:round/>
              <a:headEnd/>
              <a:tailEnd/>
            </a:ln>
            <a:effectLst/>
            <a:extLst>
              <a:ext uri="{909E8E84-426E-40DD-AFC4-6F175D3DCCD1}">
                <a14:hiddenFill xmlns:a14="http://schemas.microsoft.com/office/drawing/2010/main">
                  <a:solidFill>
                    <a:schemeClr val="tx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35" name="Rectangle 133">
              <a:extLst>
                <a:ext uri="{FF2B5EF4-FFF2-40B4-BE49-F238E27FC236}">
                  <a16:creationId xmlns:a16="http://schemas.microsoft.com/office/drawing/2014/main" id="{62957D5E-2410-3C51-5ADB-7BC2D11D431C}"/>
                </a:ext>
              </a:extLst>
            </p:cNvPr>
            <p:cNvSpPr>
              <a:spLocks noChangeArrowheads="1"/>
            </p:cNvSpPr>
            <p:nvPr/>
          </p:nvSpPr>
          <p:spPr bwMode="auto">
            <a:xfrm>
              <a:off x="3154" y="1718"/>
              <a:ext cx="112" cy="263"/>
            </a:xfrm>
            <a:prstGeom prst="rect">
              <a:avLst/>
            </a:prstGeom>
            <a:solidFill>
              <a:schemeClr val="bg1"/>
            </a:solidFill>
            <a:ln w="3810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36" name="Oval 134">
              <a:extLst>
                <a:ext uri="{FF2B5EF4-FFF2-40B4-BE49-F238E27FC236}">
                  <a16:creationId xmlns:a16="http://schemas.microsoft.com/office/drawing/2014/main" id="{AE778C11-8799-5E86-15AB-C96977BA9FA0}"/>
                </a:ext>
              </a:extLst>
            </p:cNvPr>
            <p:cNvSpPr>
              <a:spLocks noChangeArrowheads="1"/>
            </p:cNvSpPr>
            <p:nvPr/>
          </p:nvSpPr>
          <p:spPr bwMode="auto">
            <a:xfrm>
              <a:off x="3697" y="2148"/>
              <a:ext cx="66" cy="69"/>
            </a:xfrm>
            <a:prstGeom prst="ellipse">
              <a:avLst/>
            </a:prstGeom>
            <a:noFill/>
            <a:ln w="28575">
              <a:solidFill>
                <a:schemeClr val="tx1"/>
              </a:solidFill>
              <a:round/>
              <a:headEnd/>
              <a:tailEnd/>
            </a:ln>
            <a:effectLst/>
            <a:extLst>
              <a:ext uri="{909E8E84-426E-40DD-AFC4-6F175D3DCCD1}">
                <a14:hiddenFill xmlns:a14="http://schemas.microsoft.com/office/drawing/2010/main">
                  <a:solidFill>
                    <a:schemeClr val="tx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grpSp>
        <p:nvGrpSpPr>
          <p:cNvPr id="137" name="Group 136">
            <a:extLst>
              <a:ext uri="{FF2B5EF4-FFF2-40B4-BE49-F238E27FC236}">
                <a16:creationId xmlns:a16="http://schemas.microsoft.com/office/drawing/2014/main" id="{2CE39F8F-8A1F-F002-05B6-576F487FB02C}"/>
              </a:ext>
            </a:extLst>
          </p:cNvPr>
          <p:cNvGrpSpPr>
            <a:grpSpLocks/>
          </p:cNvGrpSpPr>
          <p:nvPr/>
        </p:nvGrpSpPr>
        <p:grpSpPr bwMode="auto">
          <a:xfrm>
            <a:off x="3369506" y="2105385"/>
            <a:ext cx="2771775" cy="3119437"/>
            <a:chOff x="2263" y="1222"/>
            <a:chExt cx="1746" cy="1965"/>
          </a:xfrm>
        </p:grpSpPr>
        <p:sp>
          <p:nvSpPr>
            <p:cNvPr id="138" name="Oval 137">
              <a:extLst>
                <a:ext uri="{FF2B5EF4-FFF2-40B4-BE49-F238E27FC236}">
                  <a16:creationId xmlns:a16="http://schemas.microsoft.com/office/drawing/2014/main" id="{15967FE8-28C0-061A-ABD2-BF97F7833A9A}"/>
                </a:ext>
              </a:extLst>
            </p:cNvPr>
            <p:cNvSpPr>
              <a:spLocks noChangeArrowheads="1"/>
            </p:cNvSpPr>
            <p:nvPr/>
          </p:nvSpPr>
          <p:spPr bwMode="auto">
            <a:xfrm>
              <a:off x="3168" y="2748"/>
              <a:ext cx="66" cy="69"/>
            </a:xfrm>
            <a:prstGeom prst="ellipse">
              <a:avLst/>
            </a:prstGeom>
            <a:noFill/>
            <a:ln w="28575">
              <a:solidFill>
                <a:schemeClr val="tx1"/>
              </a:solidFill>
              <a:round/>
              <a:headEnd/>
              <a:tailEnd/>
            </a:ln>
            <a:effectLst/>
            <a:extLst>
              <a:ext uri="{909E8E84-426E-40DD-AFC4-6F175D3DCCD1}">
                <a14:hiddenFill xmlns:a14="http://schemas.microsoft.com/office/drawing/2010/main">
                  <a:solidFill>
                    <a:schemeClr val="tx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39" name="Line 138">
              <a:extLst>
                <a:ext uri="{FF2B5EF4-FFF2-40B4-BE49-F238E27FC236}">
                  <a16:creationId xmlns:a16="http://schemas.microsoft.com/office/drawing/2014/main" id="{1CBAC9CC-335C-EFED-4AF7-B771BB181DA2}"/>
                </a:ext>
              </a:extLst>
            </p:cNvPr>
            <p:cNvSpPr>
              <a:spLocks noChangeShapeType="1"/>
            </p:cNvSpPr>
            <p:nvPr/>
          </p:nvSpPr>
          <p:spPr bwMode="auto">
            <a:xfrm flipH="1" flipV="1">
              <a:off x="3202" y="1480"/>
              <a:ext cx="4" cy="985"/>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40" name="Line 139">
              <a:extLst>
                <a:ext uri="{FF2B5EF4-FFF2-40B4-BE49-F238E27FC236}">
                  <a16:creationId xmlns:a16="http://schemas.microsoft.com/office/drawing/2014/main" id="{1D440916-F769-DDCE-7E19-B615FA1C6691}"/>
                </a:ext>
              </a:extLst>
            </p:cNvPr>
            <p:cNvSpPr>
              <a:spLocks noChangeShapeType="1"/>
            </p:cNvSpPr>
            <p:nvPr/>
          </p:nvSpPr>
          <p:spPr bwMode="auto">
            <a:xfrm flipH="1">
              <a:off x="2620" y="2677"/>
              <a:ext cx="364"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41" name="Line 140">
              <a:extLst>
                <a:ext uri="{FF2B5EF4-FFF2-40B4-BE49-F238E27FC236}">
                  <a16:creationId xmlns:a16="http://schemas.microsoft.com/office/drawing/2014/main" id="{53AD56AC-7653-8135-32F8-D935AA90723E}"/>
                </a:ext>
              </a:extLst>
            </p:cNvPr>
            <p:cNvSpPr>
              <a:spLocks noChangeShapeType="1"/>
            </p:cNvSpPr>
            <p:nvPr/>
          </p:nvSpPr>
          <p:spPr bwMode="auto">
            <a:xfrm>
              <a:off x="3206" y="2815"/>
              <a:ext cx="0" cy="371"/>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42" name="Text Box 141">
              <a:extLst>
                <a:ext uri="{FF2B5EF4-FFF2-40B4-BE49-F238E27FC236}">
                  <a16:creationId xmlns:a16="http://schemas.microsoft.com/office/drawing/2014/main" id="{2EFCEA4C-751E-E5CF-125A-5B4AB55F1C59}"/>
                </a:ext>
              </a:extLst>
            </p:cNvPr>
            <p:cNvSpPr txBox="1">
              <a:spLocks noChangeArrowheads="1"/>
            </p:cNvSpPr>
            <p:nvPr/>
          </p:nvSpPr>
          <p:spPr bwMode="auto">
            <a:xfrm>
              <a:off x="3252" y="1222"/>
              <a:ext cx="610"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kumimoji="0" lang="en-US" altLang="zh-CN" sz="2400">
                  <a:solidFill>
                    <a:srgbClr val="FF0066"/>
                  </a:solidFill>
                </a:rPr>
                <a:t>+</a:t>
              </a:r>
              <a:r>
                <a:rPr kumimoji="0" lang="en-US" altLang="zh-CN" sz="2400" i="1">
                  <a:solidFill>
                    <a:srgbClr val="FF0066"/>
                  </a:solidFill>
                </a:rPr>
                <a:t>V</a:t>
              </a:r>
              <a:r>
                <a:rPr kumimoji="0" lang="en-US" altLang="zh-CN" sz="2400" baseline="-25000">
                  <a:solidFill>
                    <a:srgbClr val="FF0066"/>
                  </a:solidFill>
                </a:rPr>
                <a:t>DD</a:t>
              </a:r>
            </a:p>
          </p:txBody>
        </p:sp>
        <p:sp>
          <p:nvSpPr>
            <p:cNvPr id="143" name="Oval 142">
              <a:extLst>
                <a:ext uri="{FF2B5EF4-FFF2-40B4-BE49-F238E27FC236}">
                  <a16:creationId xmlns:a16="http://schemas.microsoft.com/office/drawing/2014/main" id="{1C8E8F4A-20B3-83E5-39E9-A9179C648603}"/>
                </a:ext>
              </a:extLst>
            </p:cNvPr>
            <p:cNvSpPr>
              <a:spLocks noChangeArrowheads="1"/>
            </p:cNvSpPr>
            <p:nvPr/>
          </p:nvSpPr>
          <p:spPr bwMode="auto">
            <a:xfrm>
              <a:off x="3162" y="2133"/>
              <a:ext cx="84" cy="90"/>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44" name="Oval 143">
              <a:extLst>
                <a:ext uri="{FF2B5EF4-FFF2-40B4-BE49-F238E27FC236}">
                  <a16:creationId xmlns:a16="http://schemas.microsoft.com/office/drawing/2014/main" id="{253350E8-6E9B-0AD0-D39F-A5C9893AC191}"/>
                </a:ext>
              </a:extLst>
            </p:cNvPr>
            <p:cNvSpPr>
              <a:spLocks noChangeArrowheads="1"/>
            </p:cNvSpPr>
            <p:nvPr/>
          </p:nvSpPr>
          <p:spPr bwMode="auto">
            <a:xfrm>
              <a:off x="2555" y="2643"/>
              <a:ext cx="66" cy="69"/>
            </a:xfrm>
            <a:prstGeom prst="ellipse">
              <a:avLst/>
            </a:prstGeom>
            <a:noFill/>
            <a:ln w="28575">
              <a:solidFill>
                <a:schemeClr val="tx1"/>
              </a:solidFill>
              <a:round/>
              <a:headEnd/>
              <a:tailEnd/>
            </a:ln>
            <a:effectLst/>
            <a:extLst>
              <a:ext uri="{909E8E84-426E-40DD-AFC4-6F175D3DCCD1}">
                <a14:hiddenFill xmlns:a14="http://schemas.microsoft.com/office/drawing/2010/main">
                  <a:solidFill>
                    <a:schemeClr val="tx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45" name="Line 144">
              <a:extLst>
                <a:ext uri="{FF2B5EF4-FFF2-40B4-BE49-F238E27FC236}">
                  <a16:creationId xmlns:a16="http://schemas.microsoft.com/office/drawing/2014/main" id="{160690ED-63AD-797D-4C7A-36EC2BA7F43A}"/>
                </a:ext>
              </a:extLst>
            </p:cNvPr>
            <p:cNvSpPr>
              <a:spLocks noChangeShapeType="1"/>
            </p:cNvSpPr>
            <p:nvPr/>
          </p:nvSpPr>
          <p:spPr bwMode="auto">
            <a:xfrm>
              <a:off x="3223" y="2217"/>
              <a:ext cx="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46" name="Line 145">
              <a:extLst>
                <a:ext uri="{FF2B5EF4-FFF2-40B4-BE49-F238E27FC236}">
                  <a16:creationId xmlns:a16="http://schemas.microsoft.com/office/drawing/2014/main" id="{A1063DD2-986F-A8F5-3630-442F709D8F36}"/>
                </a:ext>
              </a:extLst>
            </p:cNvPr>
            <p:cNvSpPr>
              <a:spLocks noChangeShapeType="1"/>
            </p:cNvSpPr>
            <p:nvPr/>
          </p:nvSpPr>
          <p:spPr bwMode="auto">
            <a:xfrm>
              <a:off x="3207" y="2188"/>
              <a:ext cx="502"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47" name="Text Box 146">
              <a:extLst>
                <a:ext uri="{FF2B5EF4-FFF2-40B4-BE49-F238E27FC236}">
                  <a16:creationId xmlns:a16="http://schemas.microsoft.com/office/drawing/2014/main" id="{80271D33-05B0-25C3-12E9-946D3195D0FD}"/>
                </a:ext>
              </a:extLst>
            </p:cNvPr>
            <p:cNvSpPr txBox="1">
              <a:spLocks noChangeArrowheads="1"/>
            </p:cNvSpPr>
            <p:nvPr/>
          </p:nvSpPr>
          <p:spPr bwMode="auto">
            <a:xfrm>
              <a:off x="3257" y="1460"/>
              <a:ext cx="483"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kumimoji="0" lang="en-US" altLang="zh-CN" sz="2000" dirty="0">
                  <a:solidFill>
                    <a:srgbClr val="0033CC"/>
                  </a:solidFill>
                </a:rPr>
                <a:t>+10V</a:t>
              </a:r>
            </a:p>
          </p:txBody>
        </p:sp>
        <p:sp>
          <p:nvSpPr>
            <p:cNvPr id="148" name="Text Box 147">
              <a:extLst>
                <a:ext uri="{FF2B5EF4-FFF2-40B4-BE49-F238E27FC236}">
                  <a16:creationId xmlns:a16="http://schemas.microsoft.com/office/drawing/2014/main" id="{25629DC1-772A-DF57-0F5E-353EF933637F}"/>
                </a:ext>
              </a:extLst>
            </p:cNvPr>
            <p:cNvSpPr txBox="1">
              <a:spLocks noChangeArrowheads="1"/>
            </p:cNvSpPr>
            <p:nvPr/>
          </p:nvSpPr>
          <p:spPr bwMode="auto">
            <a:xfrm>
              <a:off x="2761" y="1627"/>
              <a:ext cx="355"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kumimoji="0" lang="en-US" altLang="zh-CN" sz="2400" i="1"/>
                <a:t>R</a:t>
              </a:r>
              <a:r>
                <a:rPr kumimoji="0" lang="en-US" altLang="zh-CN" sz="2400" baseline="-25000"/>
                <a:t>D</a:t>
              </a:r>
            </a:p>
          </p:txBody>
        </p:sp>
        <p:sp>
          <p:nvSpPr>
            <p:cNvPr id="149" name="Text Box 148">
              <a:extLst>
                <a:ext uri="{FF2B5EF4-FFF2-40B4-BE49-F238E27FC236}">
                  <a16:creationId xmlns:a16="http://schemas.microsoft.com/office/drawing/2014/main" id="{ADAEB9D2-9827-2727-1760-4BFCFC5280D7}"/>
                </a:ext>
              </a:extLst>
            </p:cNvPr>
            <p:cNvSpPr txBox="1">
              <a:spLocks noChangeArrowheads="1"/>
            </p:cNvSpPr>
            <p:nvPr/>
          </p:nvSpPr>
          <p:spPr bwMode="auto">
            <a:xfrm>
              <a:off x="2581" y="1870"/>
              <a:ext cx="624"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kumimoji="0" lang="en-US" altLang="zh-CN" sz="2000">
                  <a:solidFill>
                    <a:srgbClr val="0033CC"/>
                  </a:solidFill>
                </a:rPr>
                <a:t>20 k</a:t>
              </a:r>
              <a:r>
                <a:rPr kumimoji="0" lang="en-US" altLang="zh-CN" sz="2000">
                  <a:solidFill>
                    <a:srgbClr val="0033CC"/>
                  </a:solidFill>
                  <a:latin typeface="Symbol" panose="05050102010706020507" pitchFamily="18" charset="2"/>
                  <a:cs typeface="Times New Roman" panose="02020603050405020304" pitchFamily="18" charset="0"/>
                  <a:sym typeface="Symbol" panose="05050102010706020507" pitchFamily="18" charset="2"/>
                </a:rPr>
                <a:t></a:t>
              </a:r>
              <a:endParaRPr kumimoji="0" lang="en-US" altLang="zh-CN" sz="2000">
                <a:solidFill>
                  <a:srgbClr val="0033CC"/>
                </a:solidFill>
                <a:latin typeface="Symbol" panose="05050102010706020507" pitchFamily="18" charset="2"/>
              </a:endParaRPr>
            </a:p>
          </p:txBody>
        </p:sp>
        <p:sp>
          <p:nvSpPr>
            <p:cNvPr id="150" name="Text Box 149">
              <a:extLst>
                <a:ext uri="{FF2B5EF4-FFF2-40B4-BE49-F238E27FC236}">
                  <a16:creationId xmlns:a16="http://schemas.microsoft.com/office/drawing/2014/main" id="{9D3936B5-EAB6-3586-FC8B-F3200997C014}"/>
                </a:ext>
              </a:extLst>
            </p:cNvPr>
            <p:cNvSpPr txBox="1">
              <a:spLocks noChangeArrowheads="1"/>
            </p:cNvSpPr>
            <p:nvPr/>
          </p:nvSpPr>
          <p:spPr bwMode="auto">
            <a:xfrm>
              <a:off x="2684" y="2697"/>
              <a:ext cx="341" cy="2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lnSpc>
                  <a:spcPct val="70000"/>
                </a:lnSpc>
                <a:spcBef>
                  <a:spcPct val="50000"/>
                </a:spcBef>
              </a:pPr>
              <a:r>
                <a:rPr kumimoji="0" lang="en-US" altLang="zh-CN" sz="2400">
                  <a:solidFill>
                    <a:srgbClr val="0033CC"/>
                  </a:solidFill>
                </a:rPr>
                <a:t>G</a:t>
              </a:r>
            </a:p>
          </p:txBody>
        </p:sp>
        <p:sp>
          <p:nvSpPr>
            <p:cNvPr id="151" name="Text Box 150">
              <a:extLst>
                <a:ext uri="{FF2B5EF4-FFF2-40B4-BE49-F238E27FC236}">
                  <a16:creationId xmlns:a16="http://schemas.microsoft.com/office/drawing/2014/main" id="{35E0B3C6-965A-32FE-D901-A141FC8CAE19}"/>
                </a:ext>
              </a:extLst>
            </p:cNvPr>
            <p:cNvSpPr txBox="1">
              <a:spLocks noChangeArrowheads="1"/>
            </p:cNvSpPr>
            <p:nvPr/>
          </p:nvSpPr>
          <p:spPr bwMode="auto">
            <a:xfrm>
              <a:off x="3210" y="2190"/>
              <a:ext cx="377"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spcBef>
                  <a:spcPct val="50000"/>
                </a:spcBef>
              </a:pPr>
              <a:r>
                <a:rPr kumimoji="0" lang="en-US" altLang="zh-CN" sz="2400">
                  <a:solidFill>
                    <a:srgbClr val="0033CC"/>
                  </a:solidFill>
                </a:rPr>
                <a:t>D</a:t>
              </a:r>
            </a:p>
          </p:txBody>
        </p:sp>
        <p:sp>
          <p:nvSpPr>
            <p:cNvPr id="152" name="Text Box 151">
              <a:extLst>
                <a:ext uri="{FF2B5EF4-FFF2-40B4-BE49-F238E27FC236}">
                  <a16:creationId xmlns:a16="http://schemas.microsoft.com/office/drawing/2014/main" id="{9E576C30-F661-4A07-55F1-1FA434D10D8F}"/>
                </a:ext>
              </a:extLst>
            </p:cNvPr>
            <p:cNvSpPr txBox="1">
              <a:spLocks noChangeArrowheads="1"/>
            </p:cNvSpPr>
            <p:nvPr/>
          </p:nvSpPr>
          <p:spPr bwMode="auto">
            <a:xfrm>
              <a:off x="3237" y="2763"/>
              <a:ext cx="336"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spcBef>
                  <a:spcPct val="50000"/>
                </a:spcBef>
              </a:pPr>
              <a:r>
                <a:rPr kumimoji="0" lang="en-US" altLang="zh-CN" sz="2400">
                  <a:solidFill>
                    <a:srgbClr val="0033CC"/>
                  </a:solidFill>
                </a:rPr>
                <a:t>S</a:t>
              </a:r>
            </a:p>
          </p:txBody>
        </p:sp>
        <p:sp>
          <p:nvSpPr>
            <p:cNvPr id="153" name="Line 152">
              <a:extLst>
                <a:ext uri="{FF2B5EF4-FFF2-40B4-BE49-F238E27FC236}">
                  <a16:creationId xmlns:a16="http://schemas.microsoft.com/office/drawing/2014/main" id="{41A25080-1282-263D-66BD-4127D3603DD4}"/>
                </a:ext>
              </a:extLst>
            </p:cNvPr>
            <p:cNvSpPr>
              <a:spLocks noChangeShapeType="1"/>
            </p:cNvSpPr>
            <p:nvPr/>
          </p:nvSpPr>
          <p:spPr bwMode="auto">
            <a:xfrm>
              <a:off x="3132" y="3187"/>
              <a:ext cx="153" cy="0"/>
            </a:xfrm>
            <a:prstGeom prst="line">
              <a:avLst/>
            </a:prstGeom>
            <a:noFill/>
            <a:ln w="571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54" name="Text Box 153">
              <a:extLst>
                <a:ext uri="{FF2B5EF4-FFF2-40B4-BE49-F238E27FC236}">
                  <a16:creationId xmlns:a16="http://schemas.microsoft.com/office/drawing/2014/main" id="{ECA45C59-C335-ABD9-2636-28782F9C6234}"/>
                </a:ext>
              </a:extLst>
            </p:cNvPr>
            <p:cNvSpPr txBox="1">
              <a:spLocks noChangeArrowheads="1"/>
            </p:cNvSpPr>
            <p:nvPr/>
          </p:nvSpPr>
          <p:spPr bwMode="auto">
            <a:xfrm>
              <a:off x="2263" y="2499"/>
              <a:ext cx="356"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i="1">
                  <a:solidFill>
                    <a:srgbClr val="FF0066"/>
                  </a:solidFill>
                </a:rPr>
                <a:t>u</a:t>
              </a:r>
              <a:r>
                <a:rPr lang="en-US" altLang="zh-CN" baseline="-25000">
                  <a:solidFill>
                    <a:srgbClr val="FF0066"/>
                  </a:solidFill>
                </a:rPr>
                <a:t>I</a:t>
              </a:r>
            </a:p>
          </p:txBody>
        </p:sp>
        <p:sp>
          <p:nvSpPr>
            <p:cNvPr id="155" name="Text Box 154">
              <a:extLst>
                <a:ext uri="{FF2B5EF4-FFF2-40B4-BE49-F238E27FC236}">
                  <a16:creationId xmlns:a16="http://schemas.microsoft.com/office/drawing/2014/main" id="{8C2C2D84-7396-9F66-7967-D02A0546E973}"/>
                </a:ext>
              </a:extLst>
            </p:cNvPr>
            <p:cNvSpPr txBox="1">
              <a:spLocks noChangeArrowheads="1"/>
            </p:cNvSpPr>
            <p:nvPr/>
          </p:nvSpPr>
          <p:spPr bwMode="auto">
            <a:xfrm>
              <a:off x="3631" y="2131"/>
              <a:ext cx="378"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i="1">
                  <a:solidFill>
                    <a:srgbClr val="FF0066"/>
                  </a:solidFill>
                </a:rPr>
                <a:t>u</a:t>
              </a:r>
              <a:r>
                <a:rPr lang="en-US" altLang="zh-CN" baseline="-25000">
                  <a:solidFill>
                    <a:srgbClr val="FF0066"/>
                  </a:solidFill>
                </a:rPr>
                <a:t>O</a:t>
              </a:r>
            </a:p>
          </p:txBody>
        </p:sp>
        <p:sp>
          <p:nvSpPr>
            <p:cNvPr id="156" name="Oval 155">
              <a:extLst>
                <a:ext uri="{FF2B5EF4-FFF2-40B4-BE49-F238E27FC236}">
                  <a16:creationId xmlns:a16="http://schemas.microsoft.com/office/drawing/2014/main" id="{1E212EE5-5FFD-58D4-9455-B8ABE349D913}"/>
                </a:ext>
              </a:extLst>
            </p:cNvPr>
            <p:cNvSpPr>
              <a:spLocks noChangeArrowheads="1"/>
            </p:cNvSpPr>
            <p:nvPr/>
          </p:nvSpPr>
          <p:spPr bwMode="auto">
            <a:xfrm>
              <a:off x="3169" y="1404"/>
              <a:ext cx="66" cy="69"/>
            </a:xfrm>
            <a:prstGeom prst="ellipse">
              <a:avLst/>
            </a:prstGeom>
            <a:noFill/>
            <a:ln w="28575">
              <a:solidFill>
                <a:schemeClr val="tx1"/>
              </a:solidFill>
              <a:round/>
              <a:headEnd/>
              <a:tailEnd/>
            </a:ln>
            <a:effectLst/>
            <a:extLst>
              <a:ext uri="{909E8E84-426E-40DD-AFC4-6F175D3DCCD1}">
                <a14:hiddenFill xmlns:a14="http://schemas.microsoft.com/office/drawing/2010/main">
                  <a:solidFill>
                    <a:schemeClr val="tx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59" name="Rectangle 156">
              <a:extLst>
                <a:ext uri="{FF2B5EF4-FFF2-40B4-BE49-F238E27FC236}">
                  <a16:creationId xmlns:a16="http://schemas.microsoft.com/office/drawing/2014/main" id="{81234D7E-CD1B-700D-BB17-53D019E5C7A6}"/>
                </a:ext>
              </a:extLst>
            </p:cNvPr>
            <p:cNvSpPr>
              <a:spLocks noChangeArrowheads="1"/>
            </p:cNvSpPr>
            <p:nvPr/>
          </p:nvSpPr>
          <p:spPr bwMode="auto">
            <a:xfrm>
              <a:off x="3154" y="1718"/>
              <a:ext cx="112" cy="263"/>
            </a:xfrm>
            <a:prstGeom prst="rect">
              <a:avLst/>
            </a:prstGeom>
            <a:solidFill>
              <a:schemeClr val="bg1"/>
            </a:solidFill>
            <a:ln w="3810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62" name="Oval 157">
              <a:extLst>
                <a:ext uri="{FF2B5EF4-FFF2-40B4-BE49-F238E27FC236}">
                  <a16:creationId xmlns:a16="http://schemas.microsoft.com/office/drawing/2014/main" id="{7432FC85-6D5C-CE36-CA8F-C610BFE92B81}"/>
                </a:ext>
              </a:extLst>
            </p:cNvPr>
            <p:cNvSpPr>
              <a:spLocks noChangeArrowheads="1"/>
            </p:cNvSpPr>
            <p:nvPr/>
          </p:nvSpPr>
          <p:spPr bwMode="auto">
            <a:xfrm>
              <a:off x="3697" y="2148"/>
              <a:ext cx="66" cy="69"/>
            </a:xfrm>
            <a:prstGeom prst="ellipse">
              <a:avLst/>
            </a:prstGeom>
            <a:noFill/>
            <a:ln w="28575">
              <a:solidFill>
                <a:schemeClr val="tx1"/>
              </a:solidFill>
              <a:round/>
              <a:headEnd/>
              <a:tailEnd/>
            </a:ln>
            <a:effectLst/>
            <a:extLst>
              <a:ext uri="{909E8E84-426E-40DD-AFC4-6F175D3DCCD1}">
                <a14:hiddenFill xmlns:a14="http://schemas.microsoft.com/office/drawing/2010/main">
                  <a:solidFill>
                    <a:schemeClr val="tx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65" name="Line 158">
              <a:extLst>
                <a:ext uri="{FF2B5EF4-FFF2-40B4-BE49-F238E27FC236}">
                  <a16:creationId xmlns:a16="http://schemas.microsoft.com/office/drawing/2014/main" id="{E9AF761E-FFFD-41B1-6348-4CA8DE04CA27}"/>
                </a:ext>
              </a:extLst>
            </p:cNvPr>
            <p:cNvSpPr>
              <a:spLocks noChangeShapeType="1"/>
            </p:cNvSpPr>
            <p:nvPr/>
          </p:nvSpPr>
          <p:spPr bwMode="auto">
            <a:xfrm flipV="1">
              <a:off x="3219" y="2467"/>
              <a:ext cx="183" cy="294"/>
            </a:xfrm>
            <a:prstGeom prst="line">
              <a:avLst/>
            </a:prstGeom>
            <a:noFill/>
            <a:ln w="381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70" name="Oval 159">
              <a:extLst>
                <a:ext uri="{FF2B5EF4-FFF2-40B4-BE49-F238E27FC236}">
                  <a16:creationId xmlns:a16="http://schemas.microsoft.com/office/drawing/2014/main" id="{17903B81-B3E4-E1B2-F074-A4D6F928B95E}"/>
                </a:ext>
              </a:extLst>
            </p:cNvPr>
            <p:cNvSpPr>
              <a:spLocks noChangeArrowheads="1"/>
            </p:cNvSpPr>
            <p:nvPr/>
          </p:nvSpPr>
          <p:spPr bwMode="auto">
            <a:xfrm>
              <a:off x="2976" y="2643"/>
              <a:ext cx="66" cy="69"/>
            </a:xfrm>
            <a:prstGeom prst="ellipse">
              <a:avLst/>
            </a:prstGeom>
            <a:noFill/>
            <a:ln w="28575">
              <a:solidFill>
                <a:schemeClr val="tx1"/>
              </a:solidFill>
              <a:round/>
              <a:headEnd/>
              <a:tailEnd/>
            </a:ln>
            <a:effectLst/>
            <a:extLst>
              <a:ext uri="{909E8E84-426E-40DD-AFC4-6F175D3DCCD1}">
                <a14:hiddenFill xmlns:a14="http://schemas.microsoft.com/office/drawing/2010/main">
                  <a:solidFill>
                    <a:schemeClr val="tx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graphicFrame>
        <p:nvGraphicFramePr>
          <p:cNvPr id="171" name="Object 184">
            <a:extLst>
              <a:ext uri="{FF2B5EF4-FFF2-40B4-BE49-F238E27FC236}">
                <a16:creationId xmlns:a16="http://schemas.microsoft.com/office/drawing/2014/main" id="{328F5955-9CB7-F973-B049-B57C8FA6DC42}"/>
              </a:ext>
            </a:extLst>
          </p:cNvPr>
          <p:cNvGraphicFramePr>
            <a:graphicFrameLocks noChangeAspect="1"/>
          </p:cNvGraphicFramePr>
          <p:nvPr>
            <p:extLst>
              <p:ext uri="{D42A27DB-BD31-4B8C-83A1-F6EECF244321}">
                <p14:modId xmlns:p14="http://schemas.microsoft.com/office/powerpoint/2010/main" val="3107730066"/>
              </p:ext>
            </p:extLst>
          </p:nvPr>
        </p:nvGraphicFramePr>
        <p:xfrm>
          <a:off x="6695318" y="5583597"/>
          <a:ext cx="1462088" cy="646113"/>
        </p:xfrm>
        <a:graphic>
          <a:graphicData uri="http://schemas.openxmlformats.org/presentationml/2006/ole">
            <mc:AlternateContent xmlns:mc="http://schemas.openxmlformats.org/markup-compatibility/2006">
              <mc:Choice xmlns:v="urn:schemas-microsoft-com:vml" Requires="v">
                <p:oleObj name="Equation" r:id="rId8" imgW="504702" imgH="171408" progId="Equation.3">
                  <p:embed/>
                </p:oleObj>
              </mc:Choice>
              <mc:Fallback>
                <p:oleObj name="Equation" r:id="rId8" imgW="504702" imgH="171408" progId="Equation.3">
                  <p:embed/>
                  <p:pic>
                    <p:nvPicPr>
                      <p:cNvPr id="171" name="Object 184">
                        <a:extLst>
                          <a:ext uri="{FF2B5EF4-FFF2-40B4-BE49-F238E27FC236}">
                            <a16:creationId xmlns:a16="http://schemas.microsoft.com/office/drawing/2014/main" id="{328F5955-9CB7-F973-B049-B57C8FA6DC42}"/>
                          </a:ext>
                        </a:extLst>
                      </p:cNvPr>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6695318" y="5583597"/>
                        <a:ext cx="1462088" cy="646113"/>
                      </a:xfrm>
                      <a:prstGeom prst="rect">
                        <a:avLst/>
                      </a:prstGeom>
                      <a:noFill/>
                      <a:ln>
                        <a:noFill/>
                      </a:ln>
                      <a:effectLst/>
                      <a:extLst>
                        <a:ext uri="{909E8E84-426E-40DD-AFC4-6F175D3DCCD1}">
                          <a14:hiddenFill xmlns:a14="http://schemas.microsoft.com/office/drawing/2010/main">
                            <a:solidFill>
                              <a:srgbClr val="CCECFF"/>
                            </a:solidFill>
                          </a14:hiddenFill>
                        </a:ext>
                        <a:ext uri="{91240B29-F687-4F45-9708-019B960494DF}">
                          <a14:hiddenLine xmlns:a14="http://schemas.microsoft.com/office/drawing/2010/main" w="9525">
                            <a:solidFill>
                              <a:schemeClr val="accent2"/>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181" name="Rectangle 185">
            <a:extLst>
              <a:ext uri="{FF2B5EF4-FFF2-40B4-BE49-F238E27FC236}">
                <a16:creationId xmlns:a16="http://schemas.microsoft.com/office/drawing/2014/main" id="{B065182F-3602-96D5-C8D6-008F2204ED2E}"/>
              </a:ext>
            </a:extLst>
          </p:cNvPr>
          <p:cNvSpPr>
            <a:spLocks noChangeArrowheads="1"/>
          </p:cNvSpPr>
          <p:nvPr/>
        </p:nvSpPr>
        <p:spPr bwMode="auto">
          <a:xfrm>
            <a:off x="1134306" y="5635985"/>
            <a:ext cx="2546350" cy="11604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spcBef>
                <a:spcPct val="50000"/>
              </a:spcBef>
            </a:pPr>
            <a:r>
              <a:rPr lang="zh-CN" altLang="en-US">
                <a:solidFill>
                  <a:srgbClr val="0033CC"/>
                </a:solidFill>
              </a:rPr>
              <a:t>开启电压</a:t>
            </a:r>
          </a:p>
          <a:p>
            <a:pPr eaLnBrk="1" hangingPunct="1">
              <a:spcBef>
                <a:spcPct val="50000"/>
              </a:spcBef>
            </a:pPr>
            <a:r>
              <a:rPr lang="en-US" altLang="zh-CN" i="1">
                <a:solidFill>
                  <a:srgbClr val="FF0066"/>
                </a:solidFill>
                <a:ea typeface="楷体_GB2312" pitchFamily="49" charset="-122"/>
              </a:rPr>
              <a:t>U</a:t>
            </a:r>
            <a:r>
              <a:rPr lang="en-US" altLang="zh-CN" baseline="-25000">
                <a:solidFill>
                  <a:srgbClr val="FF0066"/>
                </a:solidFill>
                <a:ea typeface="楷体_GB2312" pitchFamily="49" charset="-122"/>
              </a:rPr>
              <a:t>TN </a:t>
            </a:r>
            <a:r>
              <a:rPr lang="en-US" altLang="zh-CN">
                <a:solidFill>
                  <a:srgbClr val="FF0066"/>
                </a:solidFill>
                <a:ea typeface="楷体_GB2312" pitchFamily="49" charset="-122"/>
              </a:rPr>
              <a:t>=  2 V</a:t>
            </a:r>
          </a:p>
        </p:txBody>
      </p:sp>
      <p:sp>
        <p:nvSpPr>
          <p:cNvPr id="185" name="Line 186">
            <a:extLst>
              <a:ext uri="{FF2B5EF4-FFF2-40B4-BE49-F238E27FC236}">
                <a16:creationId xmlns:a16="http://schemas.microsoft.com/office/drawing/2014/main" id="{AFAF1A20-6368-3E3E-A29C-19C02B2233E0}"/>
              </a:ext>
            </a:extLst>
          </p:cNvPr>
          <p:cNvSpPr>
            <a:spLocks noChangeShapeType="1"/>
          </p:cNvSpPr>
          <p:nvPr/>
        </p:nvSpPr>
        <p:spPr bwMode="auto">
          <a:xfrm rot="78274">
            <a:off x="7751006" y="2907072"/>
            <a:ext cx="9525" cy="433388"/>
          </a:xfrm>
          <a:prstGeom prst="line">
            <a:avLst/>
          </a:prstGeom>
          <a:noFill/>
          <a:ln w="28575">
            <a:solidFill>
              <a:srgbClr val="FF0066"/>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86" name="Text Box 187">
            <a:extLst>
              <a:ext uri="{FF2B5EF4-FFF2-40B4-BE49-F238E27FC236}">
                <a16:creationId xmlns:a16="http://schemas.microsoft.com/office/drawing/2014/main" id="{EDC38F30-0702-A2D8-FD47-4BDE725C4A35}"/>
              </a:ext>
            </a:extLst>
          </p:cNvPr>
          <p:cNvSpPr txBox="1">
            <a:spLocks noChangeArrowheads="1"/>
          </p:cNvSpPr>
          <p:nvPr/>
        </p:nvSpPr>
        <p:spPr bwMode="auto">
          <a:xfrm>
            <a:off x="7792281" y="2857860"/>
            <a:ext cx="62865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400" i="1">
                <a:solidFill>
                  <a:srgbClr val="FF0066"/>
                </a:solidFill>
              </a:rPr>
              <a:t>i</a:t>
            </a:r>
            <a:r>
              <a:rPr lang="en-US" altLang="zh-CN" sz="2400" baseline="-25000">
                <a:solidFill>
                  <a:srgbClr val="FF0066"/>
                </a:solidFill>
              </a:rPr>
              <a:t>D</a:t>
            </a:r>
          </a:p>
        </p:txBody>
      </p:sp>
      <p:grpSp>
        <p:nvGrpSpPr>
          <p:cNvPr id="187" name="Group 193">
            <a:extLst>
              <a:ext uri="{FF2B5EF4-FFF2-40B4-BE49-F238E27FC236}">
                <a16:creationId xmlns:a16="http://schemas.microsoft.com/office/drawing/2014/main" id="{FF738F3A-FCE2-E432-A24C-015FC9FC03CA}"/>
              </a:ext>
            </a:extLst>
          </p:cNvPr>
          <p:cNvGrpSpPr>
            <a:grpSpLocks/>
          </p:cNvGrpSpPr>
          <p:nvPr/>
        </p:nvGrpSpPr>
        <p:grpSpPr bwMode="auto">
          <a:xfrm>
            <a:off x="6055556" y="2105385"/>
            <a:ext cx="2771775" cy="3190875"/>
            <a:chOff x="3694" y="1141"/>
            <a:chExt cx="1746" cy="2010"/>
          </a:xfrm>
        </p:grpSpPr>
        <p:grpSp>
          <p:nvGrpSpPr>
            <p:cNvPr id="234" name="Group 190">
              <a:extLst>
                <a:ext uri="{FF2B5EF4-FFF2-40B4-BE49-F238E27FC236}">
                  <a16:creationId xmlns:a16="http://schemas.microsoft.com/office/drawing/2014/main" id="{48AE81C4-8820-9FC1-9599-043D19D7FA87}"/>
                </a:ext>
              </a:extLst>
            </p:cNvPr>
            <p:cNvGrpSpPr>
              <a:grpSpLocks/>
            </p:cNvGrpSpPr>
            <p:nvPr/>
          </p:nvGrpSpPr>
          <p:grpSpPr bwMode="auto">
            <a:xfrm>
              <a:off x="3694" y="1141"/>
              <a:ext cx="1746" cy="2010"/>
              <a:chOff x="3694" y="1141"/>
              <a:chExt cx="1746" cy="2010"/>
            </a:xfrm>
          </p:grpSpPr>
          <p:sp>
            <p:nvSpPr>
              <p:cNvPr id="236" name="Oval 161">
                <a:extLst>
                  <a:ext uri="{FF2B5EF4-FFF2-40B4-BE49-F238E27FC236}">
                    <a16:creationId xmlns:a16="http://schemas.microsoft.com/office/drawing/2014/main" id="{3B4F6AA5-F573-5AEC-7549-BA6661F1585E}"/>
                  </a:ext>
                </a:extLst>
              </p:cNvPr>
              <p:cNvSpPr>
                <a:spLocks noChangeArrowheads="1"/>
              </p:cNvSpPr>
              <p:nvPr/>
            </p:nvSpPr>
            <p:spPr bwMode="auto">
              <a:xfrm>
                <a:off x="4604" y="2566"/>
                <a:ext cx="66" cy="69"/>
              </a:xfrm>
              <a:prstGeom prst="ellipse">
                <a:avLst/>
              </a:prstGeom>
              <a:noFill/>
              <a:ln w="28575">
                <a:solidFill>
                  <a:schemeClr val="tx1"/>
                </a:solidFill>
                <a:round/>
                <a:headEnd/>
                <a:tailEnd/>
              </a:ln>
              <a:effectLst/>
              <a:extLst>
                <a:ext uri="{909E8E84-426E-40DD-AFC4-6F175D3DCCD1}">
                  <a14:hiddenFill xmlns:a14="http://schemas.microsoft.com/office/drawing/2010/main">
                    <a:solidFill>
                      <a:schemeClr val="tx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37" name="Line 162">
                <a:extLst>
                  <a:ext uri="{FF2B5EF4-FFF2-40B4-BE49-F238E27FC236}">
                    <a16:creationId xmlns:a16="http://schemas.microsoft.com/office/drawing/2014/main" id="{24EE3EB3-3D88-F86F-FAC1-CBF0F27DE893}"/>
                  </a:ext>
                </a:extLst>
              </p:cNvPr>
              <p:cNvSpPr>
                <a:spLocks noChangeShapeType="1"/>
              </p:cNvSpPr>
              <p:nvPr/>
            </p:nvSpPr>
            <p:spPr bwMode="auto">
              <a:xfrm flipH="1" flipV="1">
                <a:off x="4633" y="1399"/>
                <a:ext cx="4" cy="936"/>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38" name="Line 163">
                <a:extLst>
                  <a:ext uri="{FF2B5EF4-FFF2-40B4-BE49-F238E27FC236}">
                    <a16:creationId xmlns:a16="http://schemas.microsoft.com/office/drawing/2014/main" id="{1D4C0274-728B-724A-50E6-68A20633C47E}"/>
                  </a:ext>
                </a:extLst>
              </p:cNvPr>
              <p:cNvSpPr>
                <a:spLocks noChangeShapeType="1"/>
              </p:cNvSpPr>
              <p:nvPr/>
            </p:nvSpPr>
            <p:spPr bwMode="auto">
              <a:xfrm flipH="1">
                <a:off x="4047" y="2561"/>
                <a:ext cx="364"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39" name="Line 164">
                <a:extLst>
                  <a:ext uri="{FF2B5EF4-FFF2-40B4-BE49-F238E27FC236}">
                    <a16:creationId xmlns:a16="http://schemas.microsoft.com/office/drawing/2014/main" id="{0A1BDDC4-C7D2-449E-9094-EEFFEE101EF3}"/>
                  </a:ext>
                </a:extLst>
              </p:cNvPr>
              <p:cNvSpPr>
                <a:spLocks noChangeShapeType="1"/>
              </p:cNvSpPr>
              <p:nvPr/>
            </p:nvSpPr>
            <p:spPr bwMode="auto">
              <a:xfrm>
                <a:off x="4637" y="2633"/>
                <a:ext cx="0" cy="472"/>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40" name="Text Box 165">
                <a:extLst>
                  <a:ext uri="{FF2B5EF4-FFF2-40B4-BE49-F238E27FC236}">
                    <a16:creationId xmlns:a16="http://schemas.microsoft.com/office/drawing/2014/main" id="{F376007B-40C6-A3AF-BC11-A49D4DC2E7B9}"/>
                  </a:ext>
                </a:extLst>
              </p:cNvPr>
              <p:cNvSpPr txBox="1">
                <a:spLocks noChangeArrowheads="1"/>
              </p:cNvSpPr>
              <p:nvPr/>
            </p:nvSpPr>
            <p:spPr bwMode="auto">
              <a:xfrm>
                <a:off x="4683" y="1141"/>
                <a:ext cx="610"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kumimoji="0" lang="en-US" altLang="zh-CN" sz="2400" dirty="0">
                    <a:solidFill>
                      <a:srgbClr val="FF0066"/>
                    </a:solidFill>
                  </a:rPr>
                  <a:t>+</a:t>
                </a:r>
                <a:r>
                  <a:rPr kumimoji="0" lang="en-US" altLang="zh-CN" sz="2400" i="1" dirty="0">
                    <a:solidFill>
                      <a:srgbClr val="FF0066"/>
                    </a:solidFill>
                  </a:rPr>
                  <a:t>V</a:t>
                </a:r>
                <a:r>
                  <a:rPr kumimoji="0" lang="en-US" altLang="zh-CN" sz="2400" baseline="-25000" dirty="0">
                    <a:solidFill>
                      <a:srgbClr val="FF0066"/>
                    </a:solidFill>
                  </a:rPr>
                  <a:t>DD</a:t>
                </a:r>
              </a:p>
            </p:txBody>
          </p:sp>
          <p:sp>
            <p:nvSpPr>
              <p:cNvPr id="241" name="Oval 166">
                <a:extLst>
                  <a:ext uri="{FF2B5EF4-FFF2-40B4-BE49-F238E27FC236}">
                    <a16:creationId xmlns:a16="http://schemas.microsoft.com/office/drawing/2014/main" id="{0385F1EA-4964-0A67-5CCC-0FAD6D1BDAC5}"/>
                  </a:ext>
                </a:extLst>
              </p:cNvPr>
              <p:cNvSpPr>
                <a:spLocks noChangeArrowheads="1"/>
              </p:cNvSpPr>
              <p:nvPr/>
            </p:nvSpPr>
            <p:spPr bwMode="auto">
              <a:xfrm>
                <a:off x="4593" y="2052"/>
                <a:ext cx="84" cy="90"/>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42" name="Oval 167">
                <a:extLst>
                  <a:ext uri="{FF2B5EF4-FFF2-40B4-BE49-F238E27FC236}">
                    <a16:creationId xmlns:a16="http://schemas.microsoft.com/office/drawing/2014/main" id="{D61A5E1C-2A44-BDB3-896B-FFC4A1C691A7}"/>
                  </a:ext>
                </a:extLst>
              </p:cNvPr>
              <p:cNvSpPr>
                <a:spLocks noChangeArrowheads="1"/>
              </p:cNvSpPr>
              <p:nvPr/>
            </p:nvSpPr>
            <p:spPr bwMode="auto">
              <a:xfrm>
                <a:off x="3982" y="2527"/>
                <a:ext cx="66" cy="69"/>
              </a:xfrm>
              <a:prstGeom prst="ellipse">
                <a:avLst/>
              </a:prstGeom>
              <a:noFill/>
              <a:ln w="28575">
                <a:solidFill>
                  <a:schemeClr val="tx1"/>
                </a:solidFill>
                <a:round/>
                <a:headEnd/>
                <a:tailEnd/>
              </a:ln>
              <a:effectLst/>
              <a:extLst>
                <a:ext uri="{909E8E84-426E-40DD-AFC4-6F175D3DCCD1}">
                  <a14:hiddenFill xmlns:a14="http://schemas.microsoft.com/office/drawing/2010/main">
                    <a:solidFill>
                      <a:schemeClr val="tx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43" name="Line 168">
                <a:extLst>
                  <a:ext uri="{FF2B5EF4-FFF2-40B4-BE49-F238E27FC236}">
                    <a16:creationId xmlns:a16="http://schemas.microsoft.com/office/drawing/2014/main" id="{F5951170-BDAC-F595-E5F2-A7D95540A34D}"/>
                  </a:ext>
                </a:extLst>
              </p:cNvPr>
              <p:cNvSpPr>
                <a:spLocks noChangeShapeType="1"/>
              </p:cNvSpPr>
              <p:nvPr/>
            </p:nvSpPr>
            <p:spPr bwMode="auto">
              <a:xfrm>
                <a:off x="4654" y="2136"/>
                <a:ext cx="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44" name="Line 169">
                <a:extLst>
                  <a:ext uri="{FF2B5EF4-FFF2-40B4-BE49-F238E27FC236}">
                    <a16:creationId xmlns:a16="http://schemas.microsoft.com/office/drawing/2014/main" id="{DC58FCE2-1982-B195-D8E6-088AA6975D27}"/>
                  </a:ext>
                </a:extLst>
              </p:cNvPr>
              <p:cNvSpPr>
                <a:spLocks noChangeShapeType="1"/>
              </p:cNvSpPr>
              <p:nvPr/>
            </p:nvSpPr>
            <p:spPr bwMode="auto">
              <a:xfrm>
                <a:off x="4638" y="2107"/>
                <a:ext cx="502"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45" name="Text Box 170">
                <a:extLst>
                  <a:ext uri="{FF2B5EF4-FFF2-40B4-BE49-F238E27FC236}">
                    <a16:creationId xmlns:a16="http://schemas.microsoft.com/office/drawing/2014/main" id="{F0774E90-A89B-88A9-F72F-4D5BBDA25DF7}"/>
                  </a:ext>
                </a:extLst>
              </p:cNvPr>
              <p:cNvSpPr txBox="1">
                <a:spLocks noChangeArrowheads="1"/>
              </p:cNvSpPr>
              <p:nvPr/>
            </p:nvSpPr>
            <p:spPr bwMode="auto">
              <a:xfrm>
                <a:off x="4688" y="1379"/>
                <a:ext cx="483"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kumimoji="0" lang="en-US" altLang="zh-CN" sz="2000">
                    <a:solidFill>
                      <a:srgbClr val="0033CC"/>
                    </a:solidFill>
                  </a:rPr>
                  <a:t>+10V</a:t>
                </a:r>
              </a:p>
            </p:txBody>
          </p:sp>
          <p:sp>
            <p:nvSpPr>
              <p:cNvPr id="246" name="Text Box 171">
                <a:extLst>
                  <a:ext uri="{FF2B5EF4-FFF2-40B4-BE49-F238E27FC236}">
                    <a16:creationId xmlns:a16="http://schemas.microsoft.com/office/drawing/2014/main" id="{C04337EA-C8AA-7CF5-C908-14DF2A19D4B1}"/>
                  </a:ext>
                </a:extLst>
              </p:cNvPr>
              <p:cNvSpPr txBox="1">
                <a:spLocks noChangeArrowheads="1"/>
              </p:cNvSpPr>
              <p:nvPr/>
            </p:nvSpPr>
            <p:spPr bwMode="auto">
              <a:xfrm>
                <a:off x="4192" y="1546"/>
                <a:ext cx="355"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kumimoji="0" lang="en-US" altLang="zh-CN" sz="2400" i="1"/>
                  <a:t>R</a:t>
                </a:r>
                <a:r>
                  <a:rPr kumimoji="0" lang="en-US" altLang="zh-CN" sz="2400" baseline="-25000"/>
                  <a:t>D</a:t>
                </a:r>
              </a:p>
            </p:txBody>
          </p:sp>
          <p:sp>
            <p:nvSpPr>
              <p:cNvPr id="247" name="Text Box 172">
                <a:extLst>
                  <a:ext uri="{FF2B5EF4-FFF2-40B4-BE49-F238E27FC236}">
                    <a16:creationId xmlns:a16="http://schemas.microsoft.com/office/drawing/2014/main" id="{A8B90BB8-7691-FC3E-BF29-6888CD2A8DC7}"/>
                  </a:ext>
                </a:extLst>
              </p:cNvPr>
              <p:cNvSpPr txBox="1">
                <a:spLocks noChangeArrowheads="1"/>
              </p:cNvSpPr>
              <p:nvPr/>
            </p:nvSpPr>
            <p:spPr bwMode="auto">
              <a:xfrm>
                <a:off x="4012" y="1789"/>
                <a:ext cx="624"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kumimoji="0" lang="en-US" altLang="zh-CN" sz="2000">
                    <a:solidFill>
                      <a:srgbClr val="0033CC"/>
                    </a:solidFill>
                  </a:rPr>
                  <a:t>20 k</a:t>
                </a:r>
                <a:r>
                  <a:rPr kumimoji="0" lang="en-US" altLang="zh-CN" sz="2000">
                    <a:solidFill>
                      <a:srgbClr val="0033CC"/>
                    </a:solidFill>
                    <a:latin typeface="Symbol" panose="05050102010706020507" pitchFamily="18" charset="2"/>
                    <a:cs typeface="Times New Roman" panose="02020603050405020304" pitchFamily="18" charset="0"/>
                    <a:sym typeface="Symbol" panose="05050102010706020507" pitchFamily="18" charset="2"/>
                  </a:rPr>
                  <a:t></a:t>
                </a:r>
                <a:endParaRPr kumimoji="0" lang="en-US" altLang="zh-CN" sz="2000">
                  <a:solidFill>
                    <a:srgbClr val="0033CC"/>
                  </a:solidFill>
                  <a:latin typeface="Symbol" panose="05050102010706020507" pitchFamily="18" charset="2"/>
                </a:endParaRPr>
              </a:p>
            </p:txBody>
          </p:sp>
          <p:sp>
            <p:nvSpPr>
              <p:cNvPr id="248" name="Text Box 173">
                <a:extLst>
                  <a:ext uri="{FF2B5EF4-FFF2-40B4-BE49-F238E27FC236}">
                    <a16:creationId xmlns:a16="http://schemas.microsoft.com/office/drawing/2014/main" id="{8EAA5E32-89D1-1328-D5B6-D6DF6010404E}"/>
                  </a:ext>
                </a:extLst>
              </p:cNvPr>
              <p:cNvSpPr txBox="1">
                <a:spLocks noChangeArrowheads="1"/>
              </p:cNvSpPr>
              <p:nvPr/>
            </p:nvSpPr>
            <p:spPr bwMode="auto">
              <a:xfrm>
                <a:off x="4111" y="2581"/>
                <a:ext cx="341" cy="2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lnSpc>
                    <a:spcPct val="70000"/>
                  </a:lnSpc>
                  <a:spcBef>
                    <a:spcPct val="50000"/>
                  </a:spcBef>
                </a:pPr>
                <a:r>
                  <a:rPr kumimoji="0" lang="en-US" altLang="zh-CN" sz="2400">
                    <a:solidFill>
                      <a:srgbClr val="0033CC"/>
                    </a:solidFill>
                  </a:rPr>
                  <a:t>G</a:t>
                </a:r>
              </a:p>
            </p:txBody>
          </p:sp>
          <p:sp>
            <p:nvSpPr>
              <p:cNvPr id="249" name="Text Box 174">
                <a:extLst>
                  <a:ext uri="{FF2B5EF4-FFF2-40B4-BE49-F238E27FC236}">
                    <a16:creationId xmlns:a16="http://schemas.microsoft.com/office/drawing/2014/main" id="{12BD15CE-1360-45D7-FA47-462A8F075C81}"/>
                  </a:ext>
                </a:extLst>
              </p:cNvPr>
              <p:cNvSpPr txBox="1">
                <a:spLocks noChangeArrowheads="1"/>
              </p:cNvSpPr>
              <p:nvPr/>
            </p:nvSpPr>
            <p:spPr bwMode="auto">
              <a:xfrm>
                <a:off x="4641" y="2109"/>
                <a:ext cx="377"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spcBef>
                    <a:spcPct val="50000"/>
                  </a:spcBef>
                </a:pPr>
                <a:r>
                  <a:rPr kumimoji="0" lang="en-US" altLang="zh-CN" sz="2400">
                    <a:solidFill>
                      <a:srgbClr val="0033CC"/>
                    </a:solidFill>
                  </a:rPr>
                  <a:t>D</a:t>
                </a:r>
              </a:p>
            </p:txBody>
          </p:sp>
          <p:sp>
            <p:nvSpPr>
              <p:cNvPr id="250" name="Text Box 175">
                <a:extLst>
                  <a:ext uri="{FF2B5EF4-FFF2-40B4-BE49-F238E27FC236}">
                    <a16:creationId xmlns:a16="http://schemas.microsoft.com/office/drawing/2014/main" id="{5C33C9C1-7F4B-2A64-F728-6C463FA1B1AE}"/>
                  </a:ext>
                </a:extLst>
              </p:cNvPr>
              <p:cNvSpPr txBox="1">
                <a:spLocks noChangeArrowheads="1"/>
              </p:cNvSpPr>
              <p:nvPr/>
            </p:nvSpPr>
            <p:spPr bwMode="auto">
              <a:xfrm>
                <a:off x="4682" y="2863"/>
                <a:ext cx="327"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spcBef>
                    <a:spcPct val="50000"/>
                  </a:spcBef>
                </a:pPr>
                <a:r>
                  <a:rPr kumimoji="0" lang="en-US" altLang="zh-CN" sz="2400">
                    <a:solidFill>
                      <a:srgbClr val="0033CC"/>
                    </a:solidFill>
                  </a:rPr>
                  <a:t>S</a:t>
                </a:r>
              </a:p>
            </p:txBody>
          </p:sp>
          <p:sp>
            <p:nvSpPr>
              <p:cNvPr id="251" name="Line 176">
                <a:extLst>
                  <a:ext uri="{FF2B5EF4-FFF2-40B4-BE49-F238E27FC236}">
                    <a16:creationId xmlns:a16="http://schemas.microsoft.com/office/drawing/2014/main" id="{A3A6060D-4840-CB14-6F16-7B543EA25E0A}"/>
                  </a:ext>
                </a:extLst>
              </p:cNvPr>
              <p:cNvSpPr>
                <a:spLocks noChangeShapeType="1"/>
              </p:cNvSpPr>
              <p:nvPr/>
            </p:nvSpPr>
            <p:spPr bwMode="auto">
              <a:xfrm>
                <a:off x="4563" y="3106"/>
                <a:ext cx="153" cy="0"/>
              </a:xfrm>
              <a:prstGeom prst="line">
                <a:avLst/>
              </a:prstGeom>
              <a:noFill/>
              <a:ln w="571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52" name="Text Box 177">
                <a:extLst>
                  <a:ext uri="{FF2B5EF4-FFF2-40B4-BE49-F238E27FC236}">
                    <a16:creationId xmlns:a16="http://schemas.microsoft.com/office/drawing/2014/main" id="{7561FFB4-CC0F-81F2-8D22-C5CFFF00AA29}"/>
                  </a:ext>
                </a:extLst>
              </p:cNvPr>
              <p:cNvSpPr txBox="1">
                <a:spLocks noChangeArrowheads="1"/>
              </p:cNvSpPr>
              <p:nvPr/>
            </p:nvSpPr>
            <p:spPr bwMode="auto">
              <a:xfrm>
                <a:off x="3694" y="2341"/>
                <a:ext cx="356"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i="1">
                    <a:solidFill>
                      <a:srgbClr val="FF0066"/>
                    </a:solidFill>
                  </a:rPr>
                  <a:t>u</a:t>
                </a:r>
                <a:r>
                  <a:rPr lang="en-US" altLang="zh-CN" baseline="-25000">
                    <a:solidFill>
                      <a:srgbClr val="FF0066"/>
                    </a:solidFill>
                  </a:rPr>
                  <a:t>I</a:t>
                </a:r>
              </a:p>
            </p:txBody>
          </p:sp>
          <p:sp>
            <p:nvSpPr>
              <p:cNvPr id="253" name="Text Box 178">
                <a:extLst>
                  <a:ext uri="{FF2B5EF4-FFF2-40B4-BE49-F238E27FC236}">
                    <a16:creationId xmlns:a16="http://schemas.microsoft.com/office/drawing/2014/main" id="{3A531CE7-9969-3282-5C55-6CF40E184AB7}"/>
                  </a:ext>
                </a:extLst>
              </p:cNvPr>
              <p:cNvSpPr txBox="1">
                <a:spLocks noChangeArrowheads="1"/>
              </p:cNvSpPr>
              <p:nvPr/>
            </p:nvSpPr>
            <p:spPr bwMode="auto">
              <a:xfrm>
                <a:off x="5062" y="2050"/>
                <a:ext cx="378"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i="1">
                    <a:solidFill>
                      <a:srgbClr val="FF0066"/>
                    </a:solidFill>
                  </a:rPr>
                  <a:t>u</a:t>
                </a:r>
                <a:r>
                  <a:rPr lang="en-US" altLang="zh-CN" baseline="-25000">
                    <a:solidFill>
                      <a:srgbClr val="FF0066"/>
                    </a:solidFill>
                  </a:rPr>
                  <a:t>O</a:t>
                </a:r>
              </a:p>
            </p:txBody>
          </p:sp>
          <p:sp>
            <p:nvSpPr>
              <p:cNvPr id="254" name="Oval 179">
                <a:extLst>
                  <a:ext uri="{FF2B5EF4-FFF2-40B4-BE49-F238E27FC236}">
                    <a16:creationId xmlns:a16="http://schemas.microsoft.com/office/drawing/2014/main" id="{056F9E4D-C17F-333E-3CFE-4CCA3F5475D2}"/>
                  </a:ext>
                </a:extLst>
              </p:cNvPr>
              <p:cNvSpPr>
                <a:spLocks noChangeArrowheads="1"/>
              </p:cNvSpPr>
              <p:nvPr/>
            </p:nvSpPr>
            <p:spPr bwMode="auto">
              <a:xfrm>
                <a:off x="4600" y="1323"/>
                <a:ext cx="66" cy="69"/>
              </a:xfrm>
              <a:prstGeom prst="ellipse">
                <a:avLst/>
              </a:prstGeom>
              <a:noFill/>
              <a:ln w="28575">
                <a:solidFill>
                  <a:schemeClr val="tx1"/>
                </a:solidFill>
                <a:round/>
                <a:headEnd/>
                <a:tailEnd/>
              </a:ln>
              <a:effectLst/>
              <a:extLst>
                <a:ext uri="{909E8E84-426E-40DD-AFC4-6F175D3DCCD1}">
                  <a14:hiddenFill xmlns:a14="http://schemas.microsoft.com/office/drawing/2010/main">
                    <a:solidFill>
                      <a:schemeClr val="tx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55" name="Rectangle 180">
                <a:extLst>
                  <a:ext uri="{FF2B5EF4-FFF2-40B4-BE49-F238E27FC236}">
                    <a16:creationId xmlns:a16="http://schemas.microsoft.com/office/drawing/2014/main" id="{3A0817CC-4E67-202C-B07F-EE369C6882F3}"/>
                  </a:ext>
                </a:extLst>
              </p:cNvPr>
              <p:cNvSpPr>
                <a:spLocks noChangeArrowheads="1"/>
              </p:cNvSpPr>
              <p:nvPr/>
            </p:nvSpPr>
            <p:spPr bwMode="auto">
              <a:xfrm>
                <a:off x="4585" y="1637"/>
                <a:ext cx="112" cy="263"/>
              </a:xfrm>
              <a:prstGeom prst="rect">
                <a:avLst/>
              </a:prstGeom>
              <a:solidFill>
                <a:schemeClr val="bg1"/>
              </a:solidFill>
              <a:ln w="3810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56" name="Oval 181">
                <a:extLst>
                  <a:ext uri="{FF2B5EF4-FFF2-40B4-BE49-F238E27FC236}">
                    <a16:creationId xmlns:a16="http://schemas.microsoft.com/office/drawing/2014/main" id="{4C9DF905-4654-D52D-F6BF-A0881A65B459}"/>
                  </a:ext>
                </a:extLst>
              </p:cNvPr>
              <p:cNvSpPr>
                <a:spLocks noChangeArrowheads="1"/>
              </p:cNvSpPr>
              <p:nvPr/>
            </p:nvSpPr>
            <p:spPr bwMode="auto">
              <a:xfrm>
                <a:off x="5128" y="2067"/>
                <a:ext cx="66" cy="69"/>
              </a:xfrm>
              <a:prstGeom prst="ellipse">
                <a:avLst/>
              </a:prstGeom>
              <a:noFill/>
              <a:ln w="28575">
                <a:solidFill>
                  <a:schemeClr val="tx1"/>
                </a:solidFill>
                <a:round/>
                <a:headEnd/>
                <a:tailEnd/>
              </a:ln>
              <a:effectLst/>
              <a:extLst>
                <a:ext uri="{909E8E84-426E-40DD-AFC4-6F175D3DCCD1}">
                  <a14:hiddenFill xmlns:a14="http://schemas.microsoft.com/office/drawing/2010/main">
                    <a:solidFill>
                      <a:schemeClr val="tx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57" name="Line 182">
                <a:extLst>
                  <a:ext uri="{FF2B5EF4-FFF2-40B4-BE49-F238E27FC236}">
                    <a16:creationId xmlns:a16="http://schemas.microsoft.com/office/drawing/2014/main" id="{F4295627-D495-15BC-E120-16E74F3EF1A0}"/>
                  </a:ext>
                </a:extLst>
              </p:cNvPr>
              <p:cNvSpPr>
                <a:spLocks noChangeShapeType="1"/>
              </p:cNvSpPr>
              <p:nvPr/>
            </p:nvSpPr>
            <p:spPr bwMode="auto">
              <a:xfrm rot="68667" flipV="1">
                <a:off x="4642" y="2292"/>
                <a:ext cx="0" cy="274"/>
              </a:xfrm>
              <a:prstGeom prst="line">
                <a:avLst/>
              </a:prstGeom>
              <a:noFill/>
              <a:ln w="381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58" name="Oval 183">
                <a:extLst>
                  <a:ext uri="{FF2B5EF4-FFF2-40B4-BE49-F238E27FC236}">
                    <a16:creationId xmlns:a16="http://schemas.microsoft.com/office/drawing/2014/main" id="{952A040B-3EBC-3B69-4C45-AC4E7A5816F4}"/>
                  </a:ext>
                </a:extLst>
              </p:cNvPr>
              <p:cNvSpPr>
                <a:spLocks noChangeArrowheads="1"/>
              </p:cNvSpPr>
              <p:nvPr/>
            </p:nvSpPr>
            <p:spPr bwMode="auto">
              <a:xfrm>
                <a:off x="4403" y="2527"/>
                <a:ext cx="66" cy="69"/>
              </a:xfrm>
              <a:prstGeom prst="ellipse">
                <a:avLst/>
              </a:prstGeom>
              <a:noFill/>
              <a:ln w="28575">
                <a:solidFill>
                  <a:schemeClr val="tx1"/>
                </a:solidFill>
                <a:round/>
                <a:headEnd/>
                <a:tailEnd/>
              </a:ln>
              <a:effectLst/>
              <a:extLst>
                <a:ext uri="{909E8E84-426E-40DD-AFC4-6F175D3DCCD1}">
                  <a14:hiddenFill xmlns:a14="http://schemas.microsoft.com/office/drawing/2010/main">
                    <a:solidFill>
                      <a:schemeClr val="tx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59" name="Rectangle 188">
                <a:extLst>
                  <a:ext uri="{FF2B5EF4-FFF2-40B4-BE49-F238E27FC236}">
                    <a16:creationId xmlns:a16="http://schemas.microsoft.com/office/drawing/2014/main" id="{953FC226-FBC0-07AE-AAB4-4A0C6B0891CB}"/>
                  </a:ext>
                </a:extLst>
              </p:cNvPr>
              <p:cNvSpPr>
                <a:spLocks noChangeArrowheads="1"/>
              </p:cNvSpPr>
              <p:nvPr/>
            </p:nvSpPr>
            <p:spPr bwMode="auto">
              <a:xfrm>
                <a:off x="4583" y="2687"/>
                <a:ext cx="112" cy="263"/>
              </a:xfrm>
              <a:prstGeom prst="rect">
                <a:avLst/>
              </a:prstGeom>
              <a:solidFill>
                <a:schemeClr val="bg1"/>
              </a:solidFill>
              <a:ln w="3810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60" name="Text Box 189">
                <a:extLst>
                  <a:ext uri="{FF2B5EF4-FFF2-40B4-BE49-F238E27FC236}">
                    <a16:creationId xmlns:a16="http://schemas.microsoft.com/office/drawing/2014/main" id="{FEE471A4-1E69-E642-432E-430D0997EF39}"/>
                  </a:ext>
                </a:extLst>
              </p:cNvPr>
              <p:cNvSpPr txBox="1">
                <a:spLocks noChangeArrowheads="1"/>
              </p:cNvSpPr>
              <p:nvPr/>
            </p:nvSpPr>
            <p:spPr bwMode="auto">
              <a:xfrm>
                <a:off x="4706" y="2583"/>
                <a:ext cx="590"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kumimoji="0" lang="en-US" altLang="zh-CN" sz="2400" i="1"/>
                  <a:t>R</a:t>
                </a:r>
                <a:r>
                  <a:rPr kumimoji="0" lang="en-US" altLang="zh-CN" sz="2400" baseline="-25000"/>
                  <a:t>ON</a:t>
                </a:r>
              </a:p>
            </p:txBody>
          </p:sp>
        </p:grpSp>
        <p:sp>
          <p:nvSpPr>
            <p:cNvPr id="235" name="Text Box 191">
              <a:extLst>
                <a:ext uri="{FF2B5EF4-FFF2-40B4-BE49-F238E27FC236}">
                  <a16:creationId xmlns:a16="http://schemas.microsoft.com/office/drawing/2014/main" id="{CEEF896F-6F20-EE38-F377-61328C825124}"/>
                </a:ext>
              </a:extLst>
            </p:cNvPr>
            <p:cNvSpPr txBox="1">
              <a:spLocks noChangeArrowheads="1"/>
            </p:cNvSpPr>
            <p:nvPr/>
          </p:nvSpPr>
          <p:spPr bwMode="auto">
            <a:xfrm>
              <a:off x="4192" y="1546"/>
              <a:ext cx="355"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kumimoji="0" lang="en-US" altLang="zh-CN" sz="2400" i="1"/>
                <a:t>R</a:t>
              </a:r>
              <a:r>
                <a:rPr kumimoji="0" lang="en-US" altLang="zh-CN" sz="2400" baseline="-25000"/>
                <a:t>D</a:t>
              </a:r>
            </a:p>
          </p:txBody>
        </p:sp>
      </p:grpSp>
      <p:sp>
        <p:nvSpPr>
          <p:cNvPr id="261" name="TextBox 1">
            <a:extLst>
              <a:ext uri="{FF2B5EF4-FFF2-40B4-BE49-F238E27FC236}">
                <a16:creationId xmlns:a16="http://schemas.microsoft.com/office/drawing/2014/main" id="{9E39591A-D6FB-4415-958B-CEE24EFB18E4}"/>
              </a:ext>
            </a:extLst>
          </p:cNvPr>
          <p:cNvSpPr txBox="1"/>
          <p:nvPr/>
        </p:nvSpPr>
        <p:spPr>
          <a:xfrm>
            <a:off x="9242419" y="3640264"/>
            <a:ext cx="2818648" cy="1569660"/>
          </a:xfrm>
          <a:prstGeom prst="rect">
            <a:avLst/>
          </a:prstGeom>
          <a:noFill/>
          <a:ln>
            <a:solidFill>
              <a:srgbClr val="FF0000"/>
            </a:solidFill>
          </a:ln>
        </p:spPr>
        <p:txBody>
          <a:bodyPr wrap="square" rtlCol="0">
            <a:spAutoFit/>
          </a:bodyPr>
          <a:lstStyle/>
          <a:p>
            <a:pPr marL="342900" indent="-342900">
              <a:buFont typeface="Arial" panose="020B0604020202020204" pitchFamily="34" charset="0"/>
              <a:buChar char="•"/>
            </a:pPr>
            <a:r>
              <a:rPr lang="zh-CN" altLang="en-US" sz="2400" dirty="0"/>
              <a:t>沟道是导体，栅极是开关</a:t>
            </a:r>
            <a:endParaRPr lang="en-US" altLang="zh-CN" sz="2400" dirty="0"/>
          </a:p>
          <a:p>
            <a:pPr marL="342900" indent="-342900">
              <a:buFont typeface="Arial" panose="020B0604020202020204" pitchFamily="34" charset="0"/>
              <a:buChar char="•"/>
            </a:pPr>
            <a:r>
              <a:rPr lang="en-US" altLang="zh-CN" sz="2400" dirty="0"/>
              <a:t>N</a:t>
            </a:r>
            <a:r>
              <a:rPr lang="zh-CN" altLang="en-US" sz="2400" dirty="0"/>
              <a:t>沟道 </a:t>
            </a:r>
            <a:r>
              <a:rPr lang="zh-CN" altLang="en-US" sz="2400" dirty="0">
                <a:solidFill>
                  <a:srgbClr val="FF0000"/>
                </a:solidFill>
              </a:rPr>
              <a:t>正</a:t>
            </a:r>
            <a:r>
              <a:rPr lang="zh-CN" altLang="en-US" sz="2400" dirty="0"/>
              <a:t>电压 大于</a:t>
            </a:r>
            <a:r>
              <a:rPr lang="en-US" altLang="zh-CN" sz="2400" dirty="0"/>
              <a:t>2</a:t>
            </a:r>
            <a:r>
              <a:rPr lang="zh-CN" altLang="en-US" sz="2400" dirty="0"/>
              <a:t>伏后</a:t>
            </a:r>
            <a:r>
              <a:rPr lang="zh-CN" altLang="en-US" sz="2400" dirty="0">
                <a:solidFill>
                  <a:srgbClr val="FF0000"/>
                </a:solidFill>
              </a:rPr>
              <a:t>开启</a:t>
            </a:r>
          </a:p>
        </p:txBody>
      </p:sp>
      <p:grpSp>
        <p:nvGrpSpPr>
          <p:cNvPr id="262" name="组合 261">
            <a:extLst>
              <a:ext uri="{FF2B5EF4-FFF2-40B4-BE49-F238E27FC236}">
                <a16:creationId xmlns:a16="http://schemas.microsoft.com/office/drawing/2014/main" id="{8652352C-F259-4C0A-F5D1-600D08D65F5C}"/>
              </a:ext>
            </a:extLst>
          </p:cNvPr>
          <p:cNvGrpSpPr/>
          <p:nvPr/>
        </p:nvGrpSpPr>
        <p:grpSpPr>
          <a:xfrm>
            <a:off x="9319456" y="742325"/>
            <a:ext cx="2603500" cy="2605087"/>
            <a:chOff x="565900" y="2322377"/>
            <a:chExt cx="2603500" cy="2605087"/>
          </a:xfrm>
        </p:grpSpPr>
        <p:sp>
          <p:nvSpPr>
            <p:cNvPr id="263" name="Text Box 31">
              <a:extLst>
                <a:ext uri="{FF2B5EF4-FFF2-40B4-BE49-F238E27FC236}">
                  <a16:creationId xmlns:a16="http://schemas.microsoft.com/office/drawing/2014/main" id="{8426FB70-3274-FC0F-17DD-C32F9A1B50E2}"/>
                </a:ext>
              </a:extLst>
            </p:cNvPr>
            <p:cNvSpPr txBox="1">
              <a:spLocks noChangeArrowheads="1"/>
            </p:cNvSpPr>
            <p:nvPr/>
          </p:nvSpPr>
          <p:spPr bwMode="auto">
            <a:xfrm>
              <a:off x="565900" y="3271702"/>
              <a:ext cx="1755775" cy="7858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lnSpc>
                  <a:spcPct val="70000"/>
                </a:lnSpc>
                <a:spcBef>
                  <a:spcPct val="50000"/>
                </a:spcBef>
              </a:pPr>
              <a:r>
                <a:rPr kumimoji="0" lang="zh-CN" altLang="en-US" sz="2400" dirty="0">
                  <a:solidFill>
                    <a:srgbClr val="0033CC"/>
                  </a:solidFill>
                  <a:latin typeface="宋体" panose="02010600030101010101" pitchFamily="2" charset="-122"/>
                </a:rPr>
                <a:t>栅极</a:t>
              </a:r>
              <a:endParaRPr kumimoji="0" lang="zh-CN" altLang="en-US" sz="2400" dirty="0">
                <a:solidFill>
                  <a:srgbClr val="0033CC"/>
                </a:solidFill>
              </a:endParaRPr>
            </a:p>
            <a:p>
              <a:pPr eaLnBrk="1" hangingPunct="1">
                <a:lnSpc>
                  <a:spcPct val="70000"/>
                </a:lnSpc>
                <a:spcBef>
                  <a:spcPct val="50000"/>
                </a:spcBef>
              </a:pPr>
              <a:r>
                <a:rPr kumimoji="0" lang="zh-CN" altLang="en-US" sz="2400" dirty="0">
                  <a:solidFill>
                    <a:srgbClr val="0033CC"/>
                  </a:solidFill>
                </a:rPr>
                <a:t>  </a:t>
              </a:r>
              <a:r>
                <a:rPr kumimoji="0" lang="en-US" altLang="zh-CN" sz="2400" dirty="0">
                  <a:solidFill>
                    <a:srgbClr val="FF0066"/>
                  </a:solidFill>
                </a:rPr>
                <a:t>G</a:t>
              </a:r>
            </a:p>
          </p:txBody>
        </p:sp>
        <p:sp>
          <p:nvSpPr>
            <p:cNvPr id="264" name="Text Box 32">
              <a:extLst>
                <a:ext uri="{FF2B5EF4-FFF2-40B4-BE49-F238E27FC236}">
                  <a16:creationId xmlns:a16="http://schemas.microsoft.com/office/drawing/2014/main" id="{A70C7BE6-4818-61BA-3B59-A8E1F1FF20FD}"/>
                </a:ext>
              </a:extLst>
            </p:cNvPr>
            <p:cNvSpPr txBox="1">
              <a:spLocks noChangeArrowheads="1"/>
            </p:cNvSpPr>
            <p:nvPr/>
          </p:nvSpPr>
          <p:spPr bwMode="auto">
            <a:xfrm>
              <a:off x="1446963" y="2322377"/>
              <a:ext cx="14986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spcBef>
                  <a:spcPct val="50000"/>
                </a:spcBef>
              </a:pPr>
              <a:r>
                <a:rPr kumimoji="0" lang="zh-CN" altLang="en-US" sz="2400" dirty="0">
                  <a:solidFill>
                    <a:srgbClr val="0033CC"/>
                  </a:solidFill>
                  <a:latin typeface="宋体" panose="02010600030101010101" pitchFamily="2" charset="-122"/>
                </a:rPr>
                <a:t>漏极</a:t>
              </a:r>
              <a:r>
                <a:rPr kumimoji="0" lang="zh-CN" altLang="en-US" sz="2400" dirty="0">
                  <a:solidFill>
                    <a:srgbClr val="0033CC"/>
                  </a:solidFill>
                </a:rPr>
                <a:t> </a:t>
              </a:r>
              <a:r>
                <a:rPr kumimoji="0" lang="en-US" altLang="zh-CN" sz="2400" dirty="0">
                  <a:solidFill>
                    <a:srgbClr val="FF0066"/>
                  </a:solidFill>
                </a:rPr>
                <a:t>D</a:t>
              </a:r>
            </a:p>
          </p:txBody>
        </p:sp>
        <p:sp>
          <p:nvSpPr>
            <p:cNvPr id="265" name="Line 34">
              <a:extLst>
                <a:ext uri="{FF2B5EF4-FFF2-40B4-BE49-F238E27FC236}">
                  <a16:creationId xmlns:a16="http://schemas.microsoft.com/office/drawing/2014/main" id="{B3BF9D40-639D-CADC-D48C-5A5F546E99A6}"/>
                </a:ext>
              </a:extLst>
            </p:cNvPr>
            <p:cNvSpPr>
              <a:spLocks noChangeShapeType="1"/>
            </p:cNvSpPr>
            <p:nvPr/>
          </p:nvSpPr>
          <p:spPr bwMode="auto">
            <a:xfrm>
              <a:off x="2154988" y="2954202"/>
              <a:ext cx="0" cy="431800"/>
            </a:xfrm>
            <a:prstGeom prst="line">
              <a:avLst/>
            </a:prstGeom>
            <a:noFill/>
            <a:ln w="28575">
              <a:solidFill>
                <a:srgbClr val="FF0066"/>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66" name="Text Box 35">
              <a:extLst>
                <a:ext uri="{FF2B5EF4-FFF2-40B4-BE49-F238E27FC236}">
                  <a16:creationId xmlns:a16="http://schemas.microsoft.com/office/drawing/2014/main" id="{A00CDA81-650A-77C0-7C13-78E0A8FBD53D}"/>
                </a:ext>
              </a:extLst>
            </p:cNvPr>
            <p:cNvSpPr txBox="1">
              <a:spLocks noChangeArrowheads="1"/>
            </p:cNvSpPr>
            <p:nvPr/>
          </p:nvSpPr>
          <p:spPr bwMode="auto">
            <a:xfrm>
              <a:off x="2183563" y="3457439"/>
              <a:ext cx="650875" cy="3476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lnSpc>
                  <a:spcPct val="70000"/>
                </a:lnSpc>
                <a:spcBef>
                  <a:spcPct val="50000"/>
                </a:spcBef>
              </a:pPr>
              <a:r>
                <a:rPr kumimoji="0" lang="en-US" altLang="zh-CN" sz="2400">
                  <a:solidFill>
                    <a:srgbClr val="0033CC"/>
                  </a:solidFill>
                </a:rPr>
                <a:t>B </a:t>
              </a:r>
              <a:endParaRPr kumimoji="0" lang="en-US" altLang="zh-CN" sz="2400">
                <a:latin typeface="宋体" panose="02010600030101010101" pitchFamily="2" charset="-122"/>
              </a:endParaRPr>
            </a:p>
          </p:txBody>
        </p:sp>
        <p:sp>
          <p:nvSpPr>
            <p:cNvPr id="267" name="Text Box 33">
              <a:extLst>
                <a:ext uri="{FF2B5EF4-FFF2-40B4-BE49-F238E27FC236}">
                  <a16:creationId xmlns:a16="http://schemas.microsoft.com/office/drawing/2014/main" id="{E73445A0-7D55-C7E7-3EAA-7B305C997A0C}"/>
                </a:ext>
              </a:extLst>
            </p:cNvPr>
            <p:cNvSpPr txBox="1">
              <a:spLocks noChangeArrowheads="1"/>
            </p:cNvSpPr>
            <p:nvPr/>
          </p:nvSpPr>
          <p:spPr bwMode="auto">
            <a:xfrm>
              <a:off x="1446963" y="4470264"/>
              <a:ext cx="1362075"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spcBef>
                  <a:spcPct val="50000"/>
                </a:spcBef>
              </a:pPr>
              <a:r>
                <a:rPr kumimoji="0" lang="zh-CN" altLang="en-US" sz="2400">
                  <a:solidFill>
                    <a:srgbClr val="0033CC"/>
                  </a:solidFill>
                  <a:latin typeface="宋体" panose="02010600030101010101" pitchFamily="2" charset="-122"/>
                </a:rPr>
                <a:t>源极</a:t>
              </a:r>
              <a:r>
                <a:rPr kumimoji="0" lang="zh-CN" altLang="en-US" sz="2400">
                  <a:solidFill>
                    <a:srgbClr val="0033CC"/>
                  </a:solidFill>
                </a:rPr>
                <a:t> </a:t>
              </a:r>
              <a:r>
                <a:rPr kumimoji="0" lang="en-US" altLang="zh-CN" sz="2400">
                  <a:solidFill>
                    <a:srgbClr val="FF0066"/>
                  </a:solidFill>
                </a:rPr>
                <a:t>S</a:t>
              </a:r>
            </a:p>
          </p:txBody>
        </p:sp>
        <p:grpSp>
          <p:nvGrpSpPr>
            <p:cNvPr id="268" name="Group 122">
              <a:extLst>
                <a:ext uri="{FF2B5EF4-FFF2-40B4-BE49-F238E27FC236}">
                  <a16:creationId xmlns:a16="http://schemas.microsoft.com/office/drawing/2014/main" id="{1F077D01-633F-D4C0-7AF9-41D4BFFA4339}"/>
                </a:ext>
              </a:extLst>
            </p:cNvPr>
            <p:cNvGrpSpPr>
              <a:grpSpLocks/>
            </p:cNvGrpSpPr>
            <p:nvPr/>
          </p:nvGrpSpPr>
          <p:grpSpPr bwMode="auto">
            <a:xfrm>
              <a:off x="1131050" y="2747827"/>
              <a:ext cx="1090613" cy="1681162"/>
              <a:chOff x="419" y="2335"/>
              <a:chExt cx="687" cy="1059"/>
            </a:xfrm>
          </p:grpSpPr>
          <p:sp>
            <p:nvSpPr>
              <p:cNvPr id="279" name="Line 16">
                <a:extLst>
                  <a:ext uri="{FF2B5EF4-FFF2-40B4-BE49-F238E27FC236}">
                    <a16:creationId xmlns:a16="http://schemas.microsoft.com/office/drawing/2014/main" id="{C11973DE-E186-4533-45CC-8C960DBF9506}"/>
                  </a:ext>
                </a:extLst>
              </p:cNvPr>
              <p:cNvSpPr>
                <a:spLocks noChangeShapeType="1"/>
              </p:cNvSpPr>
              <p:nvPr/>
            </p:nvSpPr>
            <p:spPr bwMode="auto">
              <a:xfrm flipH="1">
                <a:off x="723" y="2683"/>
                <a:ext cx="1" cy="370"/>
              </a:xfrm>
              <a:prstGeom prst="line">
                <a:avLst/>
              </a:prstGeom>
              <a:noFill/>
              <a:ln w="571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80" name="Line 17">
                <a:extLst>
                  <a:ext uri="{FF2B5EF4-FFF2-40B4-BE49-F238E27FC236}">
                    <a16:creationId xmlns:a16="http://schemas.microsoft.com/office/drawing/2014/main" id="{13A2062E-7313-CB8C-3DF3-4DAB3307384B}"/>
                  </a:ext>
                </a:extLst>
              </p:cNvPr>
              <p:cNvSpPr>
                <a:spLocks noChangeShapeType="1"/>
              </p:cNvSpPr>
              <p:nvPr/>
            </p:nvSpPr>
            <p:spPr bwMode="auto">
              <a:xfrm flipH="1">
                <a:off x="478" y="3052"/>
                <a:ext cx="259"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81" name="Line 19">
                <a:extLst>
                  <a:ext uri="{FF2B5EF4-FFF2-40B4-BE49-F238E27FC236}">
                    <a16:creationId xmlns:a16="http://schemas.microsoft.com/office/drawing/2014/main" id="{4FAA27F4-210A-D280-557E-984FBA46636F}"/>
                  </a:ext>
                </a:extLst>
              </p:cNvPr>
              <p:cNvSpPr>
                <a:spLocks noChangeShapeType="1"/>
              </p:cNvSpPr>
              <p:nvPr/>
            </p:nvSpPr>
            <p:spPr bwMode="auto">
              <a:xfrm>
                <a:off x="849" y="2619"/>
                <a:ext cx="0" cy="136"/>
              </a:xfrm>
              <a:prstGeom prst="line">
                <a:avLst/>
              </a:prstGeom>
              <a:noFill/>
              <a:ln w="571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82" name="Line 20">
                <a:extLst>
                  <a:ext uri="{FF2B5EF4-FFF2-40B4-BE49-F238E27FC236}">
                    <a16:creationId xmlns:a16="http://schemas.microsoft.com/office/drawing/2014/main" id="{CF37A79D-B4F6-2F3A-3723-AFB243A5051B}"/>
                  </a:ext>
                </a:extLst>
              </p:cNvPr>
              <p:cNvSpPr>
                <a:spLocks noChangeShapeType="1"/>
              </p:cNvSpPr>
              <p:nvPr/>
            </p:nvSpPr>
            <p:spPr bwMode="auto">
              <a:xfrm>
                <a:off x="849" y="2800"/>
                <a:ext cx="0" cy="136"/>
              </a:xfrm>
              <a:prstGeom prst="line">
                <a:avLst/>
              </a:prstGeom>
              <a:noFill/>
              <a:ln w="571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83" name="Line 21">
                <a:extLst>
                  <a:ext uri="{FF2B5EF4-FFF2-40B4-BE49-F238E27FC236}">
                    <a16:creationId xmlns:a16="http://schemas.microsoft.com/office/drawing/2014/main" id="{C8979313-7742-79B9-9120-CA7D34DC0403}"/>
                  </a:ext>
                </a:extLst>
              </p:cNvPr>
              <p:cNvSpPr>
                <a:spLocks noChangeShapeType="1"/>
              </p:cNvSpPr>
              <p:nvPr/>
            </p:nvSpPr>
            <p:spPr bwMode="auto">
              <a:xfrm>
                <a:off x="849" y="2982"/>
                <a:ext cx="0" cy="136"/>
              </a:xfrm>
              <a:prstGeom prst="line">
                <a:avLst/>
              </a:prstGeom>
              <a:noFill/>
              <a:ln w="571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84" name="Line 22">
                <a:extLst>
                  <a:ext uri="{FF2B5EF4-FFF2-40B4-BE49-F238E27FC236}">
                    <a16:creationId xmlns:a16="http://schemas.microsoft.com/office/drawing/2014/main" id="{2B2EC7AF-E9B2-01B6-AD9A-42835A5AFC07}"/>
                  </a:ext>
                </a:extLst>
              </p:cNvPr>
              <p:cNvSpPr>
                <a:spLocks noChangeShapeType="1"/>
              </p:cNvSpPr>
              <p:nvPr/>
            </p:nvSpPr>
            <p:spPr bwMode="auto">
              <a:xfrm>
                <a:off x="849" y="2690"/>
                <a:ext cx="129"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85" name="Line 23">
                <a:extLst>
                  <a:ext uri="{FF2B5EF4-FFF2-40B4-BE49-F238E27FC236}">
                    <a16:creationId xmlns:a16="http://schemas.microsoft.com/office/drawing/2014/main" id="{70F4FD58-0533-9C3C-8A0B-A9BB4FA88CA5}"/>
                  </a:ext>
                </a:extLst>
              </p:cNvPr>
              <p:cNvSpPr>
                <a:spLocks noChangeShapeType="1"/>
              </p:cNvSpPr>
              <p:nvPr/>
            </p:nvSpPr>
            <p:spPr bwMode="auto">
              <a:xfrm flipH="1" flipV="1">
                <a:off x="974" y="2392"/>
                <a:ext cx="0" cy="307"/>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86" name="Line 24">
                <a:extLst>
                  <a:ext uri="{FF2B5EF4-FFF2-40B4-BE49-F238E27FC236}">
                    <a16:creationId xmlns:a16="http://schemas.microsoft.com/office/drawing/2014/main" id="{E06C2DB3-2B3A-B365-4A7E-01ED7F8CC66D}"/>
                  </a:ext>
                </a:extLst>
              </p:cNvPr>
              <p:cNvSpPr>
                <a:spLocks noChangeShapeType="1"/>
              </p:cNvSpPr>
              <p:nvPr/>
            </p:nvSpPr>
            <p:spPr bwMode="auto">
              <a:xfrm>
                <a:off x="851" y="3056"/>
                <a:ext cx="131"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87" name="Line 25">
                <a:extLst>
                  <a:ext uri="{FF2B5EF4-FFF2-40B4-BE49-F238E27FC236}">
                    <a16:creationId xmlns:a16="http://schemas.microsoft.com/office/drawing/2014/main" id="{75500C24-E78A-4852-26E7-8C502A75AABA}"/>
                  </a:ext>
                </a:extLst>
              </p:cNvPr>
              <p:cNvSpPr>
                <a:spLocks noChangeShapeType="1"/>
              </p:cNvSpPr>
              <p:nvPr/>
            </p:nvSpPr>
            <p:spPr bwMode="auto">
              <a:xfrm>
                <a:off x="974" y="3049"/>
                <a:ext cx="0" cy="296"/>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88" name="Line 27">
                <a:extLst>
                  <a:ext uri="{FF2B5EF4-FFF2-40B4-BE49-F238E27FC236}">
                    <a16:creationId xmlns:a16="http://schemas.microsoft.com/office/drawing/2014/main" id="{35799B08-E7BB-1F1C-F1A0-A191808FFD6F}"/>
                  </a:ext>
                </a:extLst>
              </p:cNvPr>
              <p:cNvSpPr>
                <a:spLocks noChangeShapeType="1"/>
              </p:cNvSpPr>
              <p:nvPr/>
            </p:nvSpPr>
            <p:spPr bwMode="auto">
              <a:xfrm>
                <a:off x="974" y="3163"/>
                <a:ext cx="132"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89" name="Line 28">
                <a:extLst>
                  <a:ext uri="{FF2B5EF4-FFF2-40B4-BE49-F238E27FC236}">
                    <a16:creationId xmlns:a16="http://schemas.microsoft.com/office/drawing/2014/main" id="{E53965CE-49AF-6CF4-2657-5AF3FAC77B7D}"/>
                  </a:ext>
                </a:extLst>
              </p:cNvPr>
              <p:cNvSpPr>
                <a:spLocks noChangeShapeType="1"/>
              </p:cNvSpPr>
              <p:nvPr/>
            </p:nvSpPr>
            <p:spPr bwMode="auto">
              <a:xfrm flipV="1">
                <a:off x="1100" y="2862"/>
                <a:ext cx="0" cy="307"/>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90" name="Line 29">
                <a:extLst>
                  <a:ext uri="{FF2B5EF4-FFF2-40B4-BE49-F238E27FC236}">
                    <a16:creationId xmlns:a16="http://schemas.microsoft.com/office/drawing/2014/main" id="{A086D8C2-D905-AD33-2CBB-D4F75514C22A}"/>
                  </a:ext>
                </a:extLst>
              </p:cNvPr>
              <p:cNvSpPr>
                <a:spLocks noChangeShapeType="1"/>
              </p:cNvSpPr>
              <p:nvPr/>
            </p:nvSpPr>
            <p:spPr bwMode="auto">
              <a:xfrm flipH="1" flipV="1">
                <a:off x="851" y="2868"/>
                <a:ext cx="255" cy="0"/>
              </a:xfrm>
              <a:prstGeom prst="line">
                <a:avLst/>
              </a:prstGeom>
              <a:noFill/>
              <a:ln w="28575">
                <a:solidFill>
                  <a:schemeClr val="tx1"/>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91" name="Oval 105">
                <a:extLst>
                  <a:ext uri="{FF2B5EF4-FFF2-40B4-BE49-F238E27FC236}">
                    <a16:creationId xmlns:a16="http://schemas.microsoft.com/office/drawing/2014/main" id="{380E626B-87A2-47EA-FE30-9979A42ED98A}"/>
                  </a:ext>
                </a:extLst>
              </p:cNvPr>
              <p:cNvSpPr>
                <a:spLocks noChangeArrowheads="1"/>
              </p:cNvSpPr>
              <p:nvPr/>
            </p:nvSpPr>
            <p:spPr bwMode="auto">
              <a:xfrm>
                <a:off x="419" y="3024"/>
                <a:ext cx="56" cy="56"/>
              </a:xfrm>
              <a:prstGeom prst="ellipse">
                <a:avLst/>
              </a:prstGeom>
              <a:noFill/>
              <a:ln w="2857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92" name="Oval 106">
                <a:extLst>
                  <a:ext uri="{FF2B5EF4-FFF2-40B4-BE49-F238E27FC236}">
                    <a16:creationId xmlns:a16="http://schemas.microsoft.com/office/drawing/2014/main" id="{BDEACF8E-16BC-8643-0B20-75C66AC1DCA0}"/>
                  </a:ext>
                </a:extLst>
              </p:cNvPr>
              <p:cNvSpPr>
                <a:spLocks noChangeArrowheads="1"/>
              </p:cNvSpPr>
              <p:nvPr/>
            </p:nvSpPr>
            <p:spPr bwMode="auto">
              <a:xfrm>
                <a:off x="948" y="3338"/>
                <a:ext cx="56" cy="56"/>
              </a:xfrm>
              <a:prstGeom prst="ellipse">
                <a:avLst/>
              </a:prstGeom>
              <a:noFill/>
              <a:ln w="2857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93" name="Oval 107">
                <a:extLst>
                  <a:ext uri="{FF2B5EF4-FFF2-40B4-BE49-F238E27FC236}">
                    <a16:creationId xmlns:a16="http://schemas.microsoft.com/office/drawing/2014/main" id="{511F3C19-E623-1CDB-9C9D-C02FFF4AD317}"/>
                  </a:ext>
                </a:extLst>
              </p:cNvPr>
              <p:cNvSpPr>
                <a:spLocks noChangeArrowheads="1"/>
              </p:cNvSpPr>
              <p:nvPr/>
            </p:nvSpPr>
            <p:spPr bwMode="auto">
              <a:xfrm>
                <a:off x="946" y="3135"/>
                <a:ext cx="56" cy="56"/>
              </a:xfrm>
              <a:prstGeom prst="ellipse">
                <a:avLst/>
              </a:prstGeom>
              <a:solidFill>
                <a:schemeClr val="tx1"/>
              </a:solidFill>
              <a:ln>
                <a:noFill/>
              </a:ln>
              <a:effectLst/>
              <a:extLst>
                <a:ext uri="{91240B29-F687-4F45-9708-019B960494DF}">
                  <a14:hiddenLine xmlns:a14="http://schemas.microsoft.com/office/drawing/2010/main" w="2857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94" name="Oval 108">
                <a:extLst>
                  <a:ext uri="{FF2B5EF4-FFF2-40B4-BE49-F238E27FC236}">
                    <a16:creationId xmlns:a16="http://schemas.microsoft.com/office/drawing/2014/main" id="{A9A4FED3-D14D-78F0-FBCC-5993AB1AB3BF}"/>
                  </a:ext>
                </a:extLst>
              </p:cNvPr>
              <p:cNvSpPr>
                <a:spLocks noChangeArrowheads="1"/>
              </p:cNvSpPr>
              <p:nvPr/>
            </p:nvSpPr>
            <p:spPr bwMode="auto">
              <a:xfrm>
                <a:off x="946" y="2335"/>
                <a:ext cx="56" cy="56"/>
              </a:xfrm>
              <a:prstGeom prst="ellipse">
                <a:avLst/>
              </a:prstGeom>
              <a:noFill/>
              <a:ln w="2857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sp>
          <p:nvSpPr>
            <p:cNvPr id="269" name="Text Box 119">
              <a:extLst>
                <a:ext uri="{FF2B5EF4-FFF2-40B4-BE49-F238E27FC236}">
                  <a16:creationId xmlns:a16="http://schemas.microsoft.com/office/drawing/2014/main" id="{06B0BB03-F65F-B400-7540-48A3468BCFF1}"/>
                </a:ext>
              </a:extLst>
            </p:cNvPr>
            <p:cNvSpPr txBox="1">
              <a:spLocks noChangeArrowheads="1"/>
            </p:cNvSpPr>
            <p:nvPr/>
          </p:nvSpPr>
          <p:spPr bwMode="auto">
            <a:xfrm>
              <a:off x="2202613" y="2873239"/>
              <a:ext cx="62865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400" i="1">
                  <a:solidFill>
                    <a:srgbClr val="FF0066"/>
                  </a:solidFill>
                </a:rPr>
                <a:t>i</a:t>
              </a:r>
              <a:r>
                <a:rPr lang="en-US" altLang="zh-CN" sz="2400" baseline="-25000">
                  <a:solidFill>
                    <a:srgbClr val="FF0066"/>
                  </a:solidFill>
                </a:rPr>
                <a:t>D</a:t>
              </a:r>
            </a:p>
          </p:txBody>
        </p:sp>
        <p:grpSp>
          <p:nvGrpSpPr>
            <p:cNvPr id="270" name="Group 131">
              <a:extLst>
                <a:ext uri="{FF2B5EF4-FFF2-40B4-BE49-F238E27FC236}">
                  <a16:creationId xmlns:a16="http://schemas.microsoft.com/office/drawing/2014/main" id="{E7EAA002-0CD1-17C0-BD7D-B0C8E6F31311}"/>
                </a:ext>
              </a:extLst>
            </p:cNvPr>
            <p:cNvGrpSpPr>
              <a:grpSpLocks/>
            </p:cNvGrpSpPr>
            <p:nvPr/>
          </p:nvGrpSpPr>
          <p:grpSpPr bwMode="auto">
            <a:xfrm>
              <a:off x="1002463" y="3852727"/>
              <a:ext cx="947737" cy="766762"/>
              <a:chOff x="401" y="3337"/>
              <a:chExt cx="597" cy="483"/>
            </a:xfrm>
          </p:grpSpPr>
          <p:sp>
            <p:nvSpPr>
              <p:cNvPr id="276" name="Text Box 124">
                <a:extLst>
                  <a:ext uri="{FF2B5EF4-FFF2-40B4-BE49-F238E27FC236}">
                    <a16:creationId xmlns:a16="http://schemas.microsoft.com/office/drawing/2014/main" id="{DA41A7AC-5FAF-C27A-58AD-DF2700F187A9}"/>
                  </a:ext>
                </a:extLst>
              </p:cNvPr>
              <p:cNvSpPr txBox="1">
                <a:spLocks noChangeArrowheads="1"/>
              </p:cNvSpPr>
              <p:nvPr/>
            </p:nvSpPr>
            <p:spPr bwMode="auto">
              <a:xfrm>
                <a:off x="401" y="3337"/>
                <a:ext cx="213"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400">
                    <a:solidFill>
                      <a:srgbClr val="FF0066"/>
                    </a:solidFill>
                    <a:latin typeface="黑体" panose="02010609060101010101" pitchFamily="49" charset="-122"/>
                    <a:ea typeface="黑体" panose="02010609060101010101" pitchFamily="49" charset="-122"/>
                  </a:rPr>
                  <a:t>+</a:t>
                </a:r>
              </a:p>
            </p:txBody>
          </p:sp>
          <p:sp>
            <p:nvSpPr>
              <p:cNvPr id="277" name="Text Box 125">
                <a:extLst>
                  <a:ext uri="{FF2B5EF4-FFF2-40B4-BE49-F238E27FC236}">
                    <a16:creationId xmlns:a16="http://schemas.microsoft.com/office/drawing/2014/main" id="{6AF3DD3B-FE65-2B2C-E035-D29A5ED3D063}"/>
                  </a:ext>
                </a:extLst>
              </p:cNvPr>
              <p:cNvSpPr txBox="1">
                <a:spLocks noChangeArrowheads="1"/>
              </p:cNvSpPr>
              <p:nvPr/>
            </p:nvSpPr>
            <p:spPr bwMode="auto">
              <a:xfrm>
                <a:off x="785" y="3532"/>
                <a:ext cx="213"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400">
                    <a:solidFill>
                      <a:srgbClr val="FF0066"/>
                    </a:solidFill>
                    <a:latin typeface="黑体" panose="02010609060101010101" pitchFamily="49" charset="-122"/>
                    <a:ea typeface="黑体" panose="02010609060101010101" pitchFamily="49" charset="-122"/>
                  </a:rPr>
                  <a:t>-</a:t>
                </a:r>
              </a:p>
            </p:txBody>
          </p:sp>
          <p:sp>
            <p:nvSpPr>
              <p:cNvPr id="278" name="Text Box 126">
                <a:extLst>
                  <a:ext uri="{FF2B5EF4-FFF2-40B4-BE49-F238E27FC236}">
                    <a16:creationId xmlns:a16="http://schemas.microsoft.com/office/drawing/2014/main" id="{726B31EF-AF08-11F1-2829-3EBE1C715B21}"/>
                  </a:ext>
                </a:extLst>
              </p:cNvPr>
              <p:cNvSpPr txBox="1">
                <a:spLocks noChangeArrowheads="1"/>
              </p:cNvSpPr>
              <p:nvPr/>
            </p:nvSpPr>
            <p:spPr bwMode="auto">
              <a:xfrm>
                <a:off x="506" y="3410"/>
                <a:ext cx="396"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400" i="1">
                    <a:solidFill>
                      <a:srgbClr val="0033CC"/>
                    </a:solidFill>
                  </a:rPr>
                  <a:t>u</a:t>
                </a:r>
                <a:r>
                  <a:rPr lang="en-US" altLang="zh-CN" sz="2400" baseline="-25000">
                    <a:solidFill>
                      <a:srgbClr val="0033CC"/>
                    </a:solidFill>
                  </a:rPr>
                  <a:t>GS</a:t>
                </a:r>
              </a:p>
            </p:txBody>
          </p:sp>
        </p:grpSp>
        <p:grpSp>
          <p:nvGrpSpPr>
            <p:cNvPr id="271" name="Group 132">
              <a:extLst>
                <a:ext uri="{FF2B5EF4-FFF2-40B4-BE49-F238E27FC236}">
                  <a16:creationId xmlns:a16="http://schemas.microsoft.com/office/drawing/2014/main" id="{E05D9754-F739-FD87-C547-568424CA5D56}"/>
                </a:ext>
              </a:extLst>
            </p:cNvPr>
            <p:cNvGrpSpPr>
              <a:grpSpLocks/>
            </p:cNvGrpSpPr>
            <p:nvPr/>
          </p:nvGrpSpPr>
          <p:grpSpPr bwMode="auto">
            <a:xfrm>
              <a:off x="2540750" y="2993889"/>
              <a:ext cx="628650" cy="1238250"/>
              <a:chOff x="1367" y="2820"/>
              <a:chExt cx="396" cy="780"/>
            </a:xfrm>
          </p:grpSpPr>
          <p:sp>
            <p:nvSpPr>
              <p:cNvPr id="273" name="Text Box 127">
                <a:extLst>
                  <a:ext uri="{FF2B5EF4-FFF2-40B4-BE49-F238E27FC236}">
                    <a16:creationId xmlns:a16="http://schemas.microsoft.com/office/drawing/2014/main" id="{C0502285-726E-A376-A246-639FFF441163}"/>
                  </a:ext>
                </a:extLst>
              </p:cNvPr>
              <p:cNvSpPr txBox="1">
                <a:spLocks noChangeArrowheads="1"/>
              </p:cNvSpPr>
              <p:nvPr/>
            </p:nvSpPr>
            <p:spPr bwMode="auto">
              <a:xfrm>
                <a:off x="1458" y="2820"/>
                <a:ext cx="213"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400">
                    <a:solidFill>
                      <a:srgbClr val="FF0066"/>
                    </a:solidFill>
                    <a:latin typeface="黑体" panose="02010609060101010101" pitchFamily="49" charset="-122"/>
                    <a:ea typeface="黑体" panose="02010609060101010101" pitchFamily="49" charset="-122"/>
                  </a:rPr>
                  <a:t>+</a:t>
                </a:r>
              </a:p>
            </p:txBody>
          </p:sp>
          <p:sp>
            <p:nvSpPr>
              <p:cNvPr id="274" name="Text Box 128">
                <a:extLst>
                  <a:ext uri="{FF2B5EF4-FFF2-40B4-BE49-F238E27FC236}">
                    <a16:creationId xmlns:a16="http://schemas.microsoft.com/office/drawing/2014/main" id="{8E301012-454B-034E-153F-2695D984A14F}"/>
                  </a:ext>
                </a:extLst>
              </p:cNvPr>
              <p:cNvSpPr txBox="1">
                <a:spLocks noChangeArrowheads="1"/>
              </p:cNvSpPr>
              <p:nvPr/>
            </p:nvSpPr>
            <p:spPr bwMode="auto">
              <a:xfrm>
                <a:off x="1458" y="3312"/>
                <a:ext cx="213"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400">
                    <a:solidFill>
                      <a:srgbClr val="FF0066"/>
                    </a:solidFill>
                    <a:latin typeface="黑体" panose="02010609060101010101" pitchFamily="49" charset="-122"/>
                    <a:ea typeface="黑体" panose="02010609060101010101" pitchFamily="49" charset="-122"/>
                  </a:rPr>
                  <a:t>-</a:t>
                </a:r>
              </a:p>
            </p:txBody>
          </p:sp>
          <p:sp>
            <p:nvSpPr>
              <p:cNvPr id="275" name="Text Box 129">
                <a:extLst>
                  <a:ext uri="{FF2B5EF4-FFF2-40B4-BE49-F238E27FC236}">
                    <a16:creationId xmlns:a16="http://schemas.microsoft.com/office/drawing/2014/main" id="{4794B63A-0677-F4C0-10B3-F9342EF95016}"/>
                  </a:ext>
                </a:extLst>
              </p:cNvPr>
              <p:cNvSpPr txBox="1">
                <a:spLocks noChangeArrowheads="1"/>
              </p:cNvSpPr>
              <p:nvPr/>
            </p:nvSpPr>
            <p:spPr bwMode="auto">
              <a:xfrm>
                <a:off x="1367" y="3066"/>
                <a:ext cx="396"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400" i="1">
                    <a:solidFill>
                      <a:srgbClr val="0033CC"/>
                    </a:solidFill>
                  </a:rPr>
                  <a:t>u</a:t>
                </a:r>
                <a:r>
                  <a:rPr lang="en-US" altLang="zh-CN" sz="2400" baseline="-25000">
                    <a:solidFill>
                      <a:srgbClr val="0033CC"/>
                    </a:solidFill>
                  </a:rPr>
                  <a:t>DS</a:t>
                </a:r>
              </a:p>
            </p:txBody>
          </p:sp>
        </p:grpSp>
        <p:sp>
          <p:nvSpPr>
            <p:cNvPr id="272" name="Rectangle 130">
              <a:extLst>
                <a:ext uri="{FF2B5EF4-FFF2-40B4-BE49-F238E27FC236}">
                  <a16:creationId xmlns:a16="http://schemas.microsoft.com/office/drawing/2014/main" id="{C3E6B7BA-B8B4-7CD6-59F6-DB6AD5152D81}"/>
                </a:ext>
              </a:extLst>
            </p:cNvPr>
            <p:cNvSpPr>
              <a:spLocks noChangeArrowheads="1"/>
            </p:cNvSpPr>
            <p:nvPr/>
          </p:nvSpPr>
          <p:spPr bwMode="auto">
            <a:xfrm>
              <a:off x="2139113" y="3641589"/>
              <a:ext cx="490537" cy="8223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kumimoji="0" lang="zh-CN" altLang="en-US" sz="2400" dirty="0">
                  <a:latin typeface="宋体" panose="02010600030101010101" pitchFamily="2" charset="-122"/>
                </a:rPr>
                <a:t>衬</a:t>
              </a:r>
            </a:p>
            <a:p>
              <a:pPr eaLnBrk="1" hangingPunct="1"/>
              <a:r>
                <a:rPr kumimoji="0" lang="zh-CN" altLang="en-US" sz="2400" dirty="0">
                  <a:latin typeface="宋体" panose="02010600030101010101" pitchFamily="2" charset="-122"/>
                </a:rPr>
                <a:t>底</a:t>
              </a:r>
            </a:p>
          </p:txBody>
        </p:sp>
      </p:grpSp>
      <mc:AlternateContent xmlns:mc="http://schemas.openxmlformats.org/markup-compatibility/2006" xmlns:a14="http://schemas.microsoft.com/office/drawing/2010/main">
        <mc:Choice Requires="a14">
          <p:sp>
            <p:nvSpPr>
              <p:cNvPr id="3" name="文本框 2">
                <a:extLst>
                  <a:ext uri="{FF2B5EF4-FFF2-40B4-BE49-F238E27FC236}">
                    <a16:creationId xmlns:a16="http://schemas.microsoft.com/office/drawing/2014/main" id="{F8DA5FF3-1034-0E49-A3AF-E5BC719AD859}"/>
                  </a:ext>
                </a:extLst>
              </p:cNvPr>
              <p:cNvSpPr txBox="1"/>
              <p:nvPr/>
            </p:nvSpPr>
            <p:spPr>
              <a:xfrm>
                <a:off x="9369024" y="5269893"/>
                <a:ext cx="2601201" cy="1354217"/>
              </a:xfrm>
              <a:prstGeom prst="rect">
                <a:avLst/>
              </a:prstGeom>
              <a:noFill/>
            </p:spPr>
            <p:txBody>
              <a:bodyPr wrap="square" lIns="0" tIns="0" rIns="0" bIns="0" rtlCol="0">
                <a:spAutoFit/>
              </a:bodyPr>
              <a:lstStyle/>
              <a:p>
                <a:pPr/>
                <a14:m>
                  <m:oMathPara xmlns:m="http://schemas.openxmlformats.org/officeDocument/2006/math">
                    <m:oMathParaPr>
                      <m:jc m:val="centerGroup"/>
                    </m:oMathParaPr>
                    <m:oMath xmlns:m="http://schemas.openxmlformats.org/officeDocument/2006/math">
                      <m:sSub>
                        <m:sSubPr>
                          <m:ctrlPr>
                            <a:rPr kumimoji="1" lang="en-US" altLang="zh-CN" sz="2800" b="0" i="1" smtClean="0">
                              <a:solidFill>
                                <a:srgbClr val="FF0000"/>
                              </a:solidFill>
                              <a:latin typeface="Cambria Math" panose="02040503050406030204" pitchFamily="18" charset="0"/>
                            </a:rPr>
                          </m:ctrlPr>
                        </m:sSubPr>
                        <m:e>
                          <m:r>
                            <a:rPr kumimoji="1" lang="en-US" altLang="zh-CN" sz="2800" b="0" i="1" smtClean="0">
                              <a:solidFill>
                                <a:srgbClr val="FF0000"/>
                              </a:solidFill>
                              <a:latin typeface="Cambria Math" panose="02040503050406030204" pitchFamily="18" charset="0"/>
                            </a:rPr>
                            <m:t>𝑅</m:t>
                          </m:r>
                        </m:e>
                        <m:sub>
                          <m:r>
                            <a:rPr kumimoji="1" lang="en-US" altLang="zh-CN" sz="2800" b="0" i="1" smtClean="0">
                              <a:solidFill>
                                <a:srgbClr val="FF0000"/>
                              </a:solidFill>
                              <a:latin typeface="Cambria Math" panose="02040503050406030204" pitchFamily="18" charset="0"/>
                            </a:rPr>
                            <m:t>𝑂𝑁</m:t>
                          </m:r>
                        </m:sub>
                      </m:sSub>
                      <m:r>
                        <a:rPr kumimoji="1" lang="en-US" altLang="zh-CN" sz="2800" b="0" i="1" smtClean="0">
                          <a:solidFill>
                            <a:srgbClr val="FF0000"/>
                          </a:solidFill>
                          <a:latin typeface="Cambria Math" panose="02040503050406030204" pitchFamily="18" charset="0"/>
                        </a:rPr>
                        <m:t>≪</m:t>
                      </m:r>
                      <m:sSub>
                        <m:sSubPr>
                          <m:ctrlPr>
                            <a:rPr kumimoji="1" lang="en-US" altLang="zh-CN" sz="2800" b="0" i="1" smtClean="0">
                              <a:solidFill>
                                <a:srgbClr val="FF0000"/>
                              </a:solidFill>
                              <a:latin typeface="Cambria Math" panose="02040503050406030204" pitchFamily="18" charset="0"/>
                            </a:rPr>
                          </m:ctrlPr>
                        </m:sSubPr>
                        <m:e>
                          <m:r>
                            <a:rPr kumimoji="1" lang="en-US" altLang="zh-CN" sz="2800" b="0" i="1" smtClean="0">
                              <a:solidFill>
                                <a:srgbClr val="FF0000"/>
                              </a:solidFill>
                              <a:latin typeface="Cambria Math" panose="02040503050406030204" pitchFamily="18" charset="0"/>
                            </a:rPr>
                            <m:t>𝑅</m:t>
                          </m:r>
                        </m:e>
                        <m:sub>
                          <m:r>
                            <a:rPr kumimoji="1" lang="en-US" altLang="zh-CN" sz="2800" b="0" i="1" smtClean="0">
                              <a:solidFill>
                                <a:srgbClr val="FF0000"/>
                              </a:solidFill>
                              <a:latin typeface="Cambria Math" panose="02040503050406030204" pitchFamily="18" charset="0"/>
                            </a:rPr>
                            <m:t>𝐷</m:t>
                          </m:r>
                        </m:sub>
                      </m:sSub>
                    </m:oMath>
                  </m:oMathPara>
                </a14:m>
                <a:endParaRPr kumimoji="1" lang="en-US" altLang="zh-CN" sz="2800" b="0" dirty="0">
                  <a:solidFill>
                    <a:srgbClr val="FF0000"/>
                  </a:solidFill>
                  <a:latin typeface="Myriad Pro" panose="020B0503030403020204" pitchFamily="34" charset="0"/>
                </a:endParaRPr>
              </a:p>
              <a:p>
                <a:r>
                  <a:rPr kumimoji="1" lang="en-US" altLang="zh-CN" sz="2000" dirty="0">
                    <a:solidFill>
                      <a:srgbClr val="FF0000"/>
                    </a:solidFill>
                    <a:latin typeface="Myriad Pro" panose="020B0503030403020204" pitchFamily="34" charset="0"/>
                    <a:ea typeface="KaiTi" panose="02010609060101010101" pitchFamily="49" charset="-122"/>
                  </a:rPr>
                  <a:t>MOS</a:t>
                </a:r>
                <a:r>
                  <a:rPr kumimoji="1" lang="zh-CN" altLang="en-US" sz="2000" dirty="0">
                    <a:solidFill>
                      <a:srgbClr val="FF0000"/>
                    </a:solidFill>
                    <a:latin typeface="Myriad Pro" panose="020B0503030403020204" pitchFamily="34" charset="0"/>
                    <a:ea typeface="KaiTi" panose="02010609060101010101" pitchFamily="49" charset="-122"/>
                  </a:rPr>
                  <a:t>管导通时，一般工作在可变电阻区，只有几百欧，较小</a:t>
                </a:r>
                <a:endParaRPr kumimoji="1" lang="en-US" altLang="zh-CN" sz="2000" b="0" dirty="0">
                  <a:solidFill>
                    <a:srgbClr val="FF0000"/>
                  </a:solidFill>
                  <a:latin typeface="Myriad Pro" panose="020B0503030403020204" pitchFamily="34" charset="0"/>
                  <a:ea typeface="KaiTi" panose="02010609060101010101" pitchFamily="49" charset="-122"/>
                </a:endParaRPr>
              </a:p>
            </p:txBody>
          </p:sp>
        </mc:Choice>
        <mc:Fallback xmlns="">
          <p:sp>
            <p:nvSpPr>
              <p:cNvPr id="3" name="文本框 2">
                <a:extLst>
                  <a:ext uri="{FF2B5EF4-FFF2-40B4-BE49-F238E27FC236}">
                    <a16:creationId xmlns:a16="http://schemas.microsoft.com/office/drawing/2014/main" id="{F8DA5FF3-1034-0E49-A3AF-E5BC719AD859}"/>
                  </a:ext>
                </a:extLst>
              </p:cNvPr>
              <p:cNvSpPr txBox="1">
                <a:spLocks noRot="1" noChangeAspect="1" noMove="1" noResize="1" noEditPoints="1" noAdjustHandles="1" noChangeArrowheads="1" noChangeShapeType="1" noTextEdit="1"/>
              </p:cNvSpPr>
              <p:nvPr/>
            </p:nvSpPr>
            <p:spPr>
              <a:xfrm>
                <a:off x="9369024" y="5269893"/>
                <a:ext cx="2601201" cy="1354217"/>
              </a:xfrm>
              <a:prstGeom prst="rect">
                <a:avLst/>
              </a:prstGeom>
              <a:blipFill>
                <a:blip r:embed="rId10"/>
                <a:stretch>
                  <a:fillRect l="-5825" r="-3398" b="-9259"/>
                </a:stretch>
              </a:blipFill>
            </p:spPr>
            <p:txBody>
              <a:bodyPr/>
              <a:lstStyle/>
              <a:p>
                <a:r>
                  <a:rPr lang="zh-CN" altLang="en-US">
                    <a:noFill/>
                  </a:rPr>
                  <a:t> </a:t>
                </a:r>
              </a:p>
            </p:txBody>
          </p:sp>
        </mc:Fallback>
      </mc:AlternateContent>
      <p:sp>
        <p:nvSpPr>
          <p:cNvPr id="6" name="灯片编号占位符 5">
            <a:extLst>
              <a:ext uri="{FF2B5EF4-FFF2-40B4-BE49-F238E27FC236}">
                <a16:creationId xmlns:a16="http://schemas.microsoft.com/office/drawing/2014/main" id="{9031AAA6-A12E-0C68-1E4E-43813E60C847}"/>
              </a:ext>
            </a:extLst>
          </p:cNvPr>
          <p:cNvSpPr>
            <a:spLocks noGrp="1"/>
          </p:cNvSpPr>
          <p:nvPr>
            <p:ph type="sldNum" sz="quarter" idx="12"/>
          </p:nvPr>
        </p:nvSpPr>
        <p:spPr/>
        <p:txBody>
          <a:bodyPr/>
          <a:lstStyle/>
          <a:p>
            <a:fld id="{392CBAA0-59E6-204E-8F03-85E5040D48B8}" type="slidenum">
              <a:rPr kumimoji="1" lang="zh-CN" altLang="en-US" smtClean="0"/>
              <a:t>45</a:t>
            </a:fld>
            <a:r>
              <a:rPr kumimoji="1" lang="en-US" altLang="zh-CN"/>
              <a:t>/132</a:t>
            </a:r>
            <a:endParaRPr kumimoji="1" lang="zh-CN" altLang="en-US" dirty="0"/>
          </a:p>
        </p:txBody>
      </p:sp>
    </p:spTree>
    <p:extLst>
      <p:ext uri="{BB962C8B-B14F-4D97-AF65-F5344CB8AC3E}">
        <p14:creationId xmlns:p14="http://schemas.microsoft.com/office/powerpoint/2010/main" val="35358449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2" presetClass="entr" presetSubtype="4" fill="hold" grpId="0" nodeType="clickEffect">
                                  <p:stCondLst>
                                    <p:cond delay="0"/>
                                  </p:stCondLst>
                                  <p:childTnLst>
                                    <p:set>
                                      <p:cBhvr>
                                        <p:cTn id="6" dur="1" fill="hold">
                                          <p:stCondLst>
                                            <p:cond delay="0"/>
                                          </p:stCondLst>
                                        </p:cTn>
                                        <p:tgtEl>
                                          <p:spTgt spid="91"/>
                                        </p:tgtEl>
                                        <p:attrNameLst>
                                          <p:attrName>style.visibility</p:attrName>
                                        </p:attrNameLst>
                                      </p:cBhvr>
                                      <p:to>
                                        <p:strVal val="visible"/>
                                      </p:to>
                                    </p:set>
                                    <p:anim calcmode="lin" valueType="num">
                                      <p:cBhvr additive="base">
                                        <p:cTn id="7" dur="500"/>
                                        <p:tgtEl>
                                          <p:spTgt spid="91"/>
                                        </p:tgtEl>
                                        <p:attrNameLst>
                                          <p:attrName>ppt_y</p:attrName>
                                        </p:attrNameLst>
                                      </p:cBhvr>
                                      <p:tavLst>
                                        <p:tav tm="0">
                                          <p:val>
                                            <p:strVal val="#ppt_y+#ppt_h*1.125000"/>
                                          </p:val>
                                        </p:tav>
                                        <p:tav tm="100000">
                                          <p:val>
                                            <p:strVal val="#ppt_y"/>
                                          </p:val>
                                        </p:tav>
                                      </p:tavLst>
                                    </p:anim>
                                    <p:animEffect transition="in" filter="wipe(up)">
                                      <p:cBhvr>
                                        <p:cTn id="8" dur="500"/>
                                        <p:tgtEl>
                                          <p:spTgt spid="91"/>
                                        </p:tgtEl>
                                      </p:cBhvr>
                                    </p:animEffect>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92"/>
                                        </p:tgtEl>
                                        <p:attrNameLst>
                                          <p:attrName>style.visibility</p:attrName>
                                        </p:attrNameLst>
                                      </p:cBhvr>
                                      <p:to>
                                        <p:strVal val="visible"/>
                                      </p:to>
                                    </p:set>
                                    <p:anim calcmode="lin" valueType="num">
                                      <p:cBhvr additive="base">
                                        <p:cTn id="13" dur="500" fill="hold"/>
                                        <p:tgtEl>
                                          <p:spTgt spid="92"/>
                                        </p:tgtEl>
                                        <p:attrNameLst>
                                          <p:attrName>ppt_x</p:attrName>
                                        </p:attrNameLst>
                                      </p:cBhvr>
                                      <p:tavLst>
                                        <p:tav tm="0">
                                          <p:val>
                                            <p:strVal val="#ppt_x"/>
                                          </p:val>
                                        </p:tav>
                                        <p:tav tm="100000">
                                          <p:val>
                                            <p:strVal val="#ppt_x"/>
                                          </p:val>
                                        </p:tav>
                                      </p:tavLst>
                                    </p:anim>
                                    <p:anim calcmode="lin" valueType="num">
                                      <p:cBhvr additive="base">
                                        <p:cTn id="14" dur="500" fill="hold"/>
                                        <p:tgtEl>
                                          <p:spTgt spid="92"/>
                                        </p:tgtEl>
                                        <p:attrNameLst>
                                          <p:attrName>ppt_y</p:attrName>
                                        </p:attrNameLst>
                                      </p:cBhvr>
                                      <p:tavLst>
                                        <p:tav tm="0">
                                          <p:val>
                                            <p:strVal val="1+#ppt_h/2"/>
                                          </p:val>
                                        </p:tav>
                                        <p:tav tm="100000">
                                          <p:val>
                                            <p:strVal val="#ppt_y"/>
                                          </p:val>
                                        </p:tav>
                                      </p:tavLst>
                                    </p:anim>
                                  </p:childTnLst>
                                </p:cTn>
                              </p:par>
                              <p:par>
                                <p:cTn id="15" presetID="2" presetClass="entr" presetSubtype="4" fill="hold" grpId="0" nodeType="withEffect">
                                  <p:stCondLst>
                                    <p:cond delay="0"/>
                                  </p:stCondLst>
                                  <p:childTnLst>
                                    <p:set>
                                      <p:cBhvr>
                                        <p:cTn id="16" dur="1" fill="hold">
                                          <p:stCondLst>
                                            <p:cond delay="0"/>
                                          </p:stCondLst>
                                        </p:cTn>
                                        <p:tgtEl>
                                          <p:spTgt spid="181"/>
                                        </p:tgtEl>
                                        <p:attrNameLst>
                                          <p:attrName>style.visibility</p:attrName>
                                        </p:attrNameLst>
                                      </p:cBhvr>
                                      <p:to>
                                        <p:strVal val="visible"/>
                                      </p:to>
                                    </p:set>
                                    <p:anim calcmode="lin" valueType="num">
                                      <p:cBhvr additive="base">
                                        <p:cTn id="17" dur="500" fill="hold"/>
                                        <p:tgtEl>
                                          <p:spTgt spid="181"/>
                                        </p:tgtEl>
                                        <p:attrNameLst>
                                          <p:attrName>ppt_x</p:attrName>
                                        </p:attrNameLst>
                                      </p:cBhvr>
                                      <p:tavLst>
                                        <p:tav tm="0">
                                          <p:val>
                                            <p:strVal val="#ppt_x"/>
                                          </p:val>
                                        </p:tav>
                                        <p:tav tm="100000">
                                          <p:val>
                                            <p:strVal val="#ppt_x"/>
                                          </p:val>
                                        </p:tav>
                                      </p:tavLst>
                                    </p:anim>
                                    <p:anim calcmode="lin" valueType="num">
                                      <p:cBhvr additive="base">
                                        <p:cTn id="18" dur="500" fill="hold"/>
                                        <p:tgtEl>
                                          <p:spTgt spid="181"/>
                                        </p:tgtEl>
                                        <p:attrNameLst>
                                          <p:attrName>ppt_y</p:attrName>
                                        </p:attrNameLst>
                                      </p:cBhvr>
                                      <p:tavLst>
                                        <p:tav tm="0">
                                          <p:val>
                                            <p:strVal val="1+#ppt_h/2"/>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4" fill="hold" nodeType="clickEffect">
                                  <p:stCondLst>
                                    <p:cond delay="0"/>
                                  </p:stCondLst>
                                  <p:childTnLst>
                                    <p:set>
                                      <p:cBhvr>
                                        <p:cTn id="22" dur="1" fill="hold">
                                          <p:stCondLst>
                                            <p:cond delay="0"/>
                                          </p:stCondLst>
                                        </p:cTn>
                                        <p:tgtEl>
                                          <p:spTgt spid="137"/>
                                        </p:tgtEl>
                                        <p:attrNameLst>
                                          <p:attrName>style.visibility</p:attrName>
                                        </p:attrNameLst>
                                      </p:cBhvr>
                                      <p:to>
                                        <p:strVal val="visible"/>
                                      </p:to>
                                    </p:set>
                                    <p:anim calcmode="lin" valueType="num">
                                      <p:cBhvr additive="base">
                                        <p:cTn id="23" dur="500" fill="hold"/>
                                        <p:tgtEl>
                                          <p:spTgt spid="137"/>
                                        </p:tgtEl>
                                        <p:attrNameLst>
                                          <p:attrName>ppt_x</p:attrName>
                                        </p:attrNameLst>
                                      </p:cBhvr>
                                      <p:tavLst>
                                        <p:tav tm="0">
                                          <p:val>
                                            <p:strVal val="#ppt_x"/>
                                          </p:val>
                                        </p:tav>
                                        <p:tav tm="100000">
                                          <p:val>
                                            <p:strVal val="#ppt_x"/>
                                          </p:val>
                                        </p:tav>
                                      </p:tavLst>
                                    </p:anim>
                                    <p:anim calcmode="lin" valueType="num">
                                      <p:cBhvr additive="base">
                                        <p:cTn id="24" dur="500" fill="hold"/>
                                        <p:tgtEl>
                                          <p:spTgt spid="137"/>
                                        </p:tgtEl>
                                        <p:attrNameLst>
                                          <p:attrName>ppt_y</p:attrName>
                                        </p:attrNameLst>
                                      </p:cBhvr>
                                      <p:tavLst>
                                        <p:tav tm="0">
                                          <p:val>
                                            <p:strVal val="1+#ppt_h/2"/>
                                          </p:val>
                                        </p:tav>
                                        <p:tav tm="100000">
                                          <p:val>
                                            <p:strVal val="#ppt_y"/>
                                          </p:val>
                                        </p:tav>
                                      </p:tavLst>
                                    </p:anim>
                                  </p:childTnLst>
                                </p:cTn>
                              </p:par>
                              <p:par>
                                <p:cTn id="25" presetID="2" presetClass="entr" presetSubtype="4" fill="hold" nodeType="withEffect">
                                  <p:stCondLst>
                                    <p:cond delay="0"/>
                                  </p:stCondLst>
                                  <p:childTnLst>
                                    <p:set>
                                      <p:cBhvr>
                                        <p:cTn id="26" dur="1" fill="hold">
                                          <p:stCondLst>
                                            <p:cond delay="0"/>
                                          </p:stCondLst>
                                        </p:cTn>
                                        <p:tgtEl>
                                          <p:spTgt spid="88"/>
                                        </p:tgtEl>
                                        <p:attrNameLst>
                                          <p:attrName>style.visibility</p:attrName>
                                        </p:attrNameLst>
                                      </p:cBhvr>
                                      <p:to>
                                        <p:strVal val="visible"/>
                                      </p:to>
                                    </p:set>
                                    <p:anim calcmode="lin" valueType="num">
                                      <p:cBhvr additive="base">
                                        <p:cTn id="27" dur="500" fill="hold"/>
                                        <p:tgtEl>
                                          <p:spTgt spid="88"/>
                                        </p:tgtEl>
                                        <p:attrNameLst>
                                          <p:attrName>ppt_x</p:attrName>
                                        </p:attrNameLst>
                                      </p:cBhvr>
                                      <p:tavLst>
                                        <p:tav tm="0">
                                          <p:val>
                                            <p:strVal val="#ppt_x"/>
                                          </p:val>
                                        </p:tav>
                                        <p:tav tm="100000">
                                          <p:val>
                                            <p:strVal val="#ppt_x"/>
                                          </p:val>
                                        </p:tav>
                                      </p:tavLst>
                                    </p:anim>
                                    <p:anim calcmode="lin" valueType="num">
                                      <p:cBhvr additive="base">
                                        <p:cTn id="28" dur="500" fill="hold"/>
                                        <p:tgtEl>
                                          <p:spTgt spid="88"/>
                                        </p:tgtEl>
                                        <p:attrNameLst>
                                          <p:attrName>ppt_y</p:attrName>
                                        </p:attrNameLst>
                                      </p:cBhvr>
                                      <p:tavLst>
                                        <p:tav tm="0">
                                          <p:val>
                                            <p:strVal val="1+#ppt_h/2"/>
                                          </p:val>
                                        </p:tav>
                                        <p:tav tm="100000">
                                          <p:val>
                                            <p:strVal val="#ppt_y"/>
                                          </p:val>
                                        </p:tav>
                                      </p:tavLst>
                                    </p:anim>
                                  </p:childTnLst>
                                </p:cTn>
                              </p:par>
                              <p:par>
                                <p:cTn id="29" presetID="2" presetClass="entr" presetSubtype="4" fill="hold" nodeType="withEffect">
                                  <p:stCondLst>
                                    <p:cond delay="0"/>
                                  </p:stCondLst>
                                  <p:childTnLst>
                                    <p:set>
                                      <p:cBhvr>
                                        <p:cTn id="30" dur="1" fill="hold">
                                          <p:stCondLst>
                                            <p:cond delay="0"/>
                                          </p:stCondLst>
                                        </p:cTn>
                                        <p:tgtEl>
                                          <p:spTgt spid="89"/>
                                        </p:tgtEl>
                                        <p:attrNameLst>
                                          <p:attrName>style.visibility</p:attrName>
                                        </p:attrNameLst>
                                      </p:cBhvr>
                                      <p:to>
                                        <p:strVal val="visible"/>
                                      </p:to>
                                    </p:set>
                                    <p:anim calcmode="lin" valueType="num">
                                      <p:cBhvr additive="base">
                                        <p:cTn id="31" dur="500" fill="hold"/>
                                        <p:tgtEl>
                                          <p:spTgt spid="89"/>
                                        </p:tgtEl>
                                        <p:attrNameLst>
                                          <p:attrName>ppt_x</p:attrName>
                                        </p:attrNameLst>
                                      </p:cBhvr>
                                      <p:tavLst>
                                        <p:tav tm="0">
                                          <p:val>
                                            <p:strVal val="#ppt_x"/>
                                          </p:val>
                                        </p:tav>
                                        <p:tav tm="100000">
                                          <p:val>
                                            <p:strVal val="#ppt_x"/>
                                          </p:val>
                                        </p:tav>
                                      </p:tavLst>
                                    </p:anim>
                                    <p:anim calcmode="lin" valueType="num">
                                      <p:cBhvr additive="base">
                                        <p:cTn id="32" dur="500" fill="hold"/>
                                        <p:tgtEl>
                                          <p:spTgt spid="89"/>
                                        </p:tgtEl>
                                        <p:attrNameLst>
                                          <p:attrName>ppt_y</p:attrName>
                                        </p:attrNameLst>
                                      </p:cBhvr>
                                      <p:tavLst>
                                        <p:tav tm="0">
                                          <p:val>
                                            <p:strVal val="1+#ppt_h/2"/>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4" fill="hold" nodeType="clickEffect">
                                  <p:stCondLst>
                                    <p:cond delay="0"/>
                                  </p:stCondLst>
                                  <p:childTnLst>
                                    <p:set>
                                      <p:cBhvr>
                                        <p:cTn id="36" dur="1" fill="hold">
                                          <p:stCondLst>
                                            <p:cond delay="0"/>
                                          </p:stCondLst>
                                        </p:cTn>
                                        <p:tgtEl>
                                          <p:spTgt spid="187"/>
                                        </p:tgtEl>
                                        <p:attrNameLst>
                                          <p:attrName>style.visibility</p:attrName>
                                        </p:attrNameLst>
                                      </p:cBhvr>
                                      <p:to>
                                        <p:strVal val="visible"/>
                                      </p:to>
                                    </p:set>
                                    <p:anim calcmode="lin" valueType="num">
                                      <p:cBhvr additive="base">
                                        <p:cTn id="37" dur="500" fill="hold"/>
                                        <p:tgtEl>
                                          <p:spTgt spid="187"/>
                                        </p:tgtEl>
                                        <p:attrNameLst>
                                          <p:attrName>ppt_x</p:attrName>
                                        </p:attrNameLst>
                                      </p:cBhvr>
                                      <p:tavLst>
                                        <p:tav tm="0">
                                          <p:val>
                                            <p:strVal val="#ppt_x"/>
                                          </p:val>
                                        </p:tav>
                                        <p:tav tm="100000">
                                          <p:val>
                                            <p:strVal val="#ppt_x"/>
                                          </p:val>
                                        </p:tav>
                                      </p:tavLst>
                                    </p:anim>
                                    <p:anim calcmode="lin" valueType="num">
                                      <p:cBhvr additive="base">
                                        <p:cTn id="38" dur="500" fill="hold"/>
                                        <p:tgtEl>
                                          <p:spTgt spid="187"/>
                                        </p:tgtEl>
                                        <p:attrNameLst>
                                          <p:attrName>ppt_y</p:attrName>
                                        </p:attrNameLst>
                                      </p:cBhvr>
                                      <p:tavLst>
                                        <p:tav tm="0">
                                          <p:val>
                                            <p:strVal val="1+#ppt_h/2"/>
                                          </p:val>
                                        </p:tav>
                                        <p:tav tm="100000">
                                          <p:val>
                                            <p:strVal val="#ppt_y"/>
                                          </p:val>
                                        </p:tav>
                                      </p:tavLst>
                                    </p:anim>
                                  </p:childTnLst>
                                </p:cTn>
                              </p:par>
                              <p:par>
                                <p:cTn id="39" presetID="2" presetClass="entr" presetSubtype="4" fill="hold" nodeType="withEffect">
                                  <p:stCondLst>
                                    <p:cond delay="0"/>
                                  </p:stCondLst>
                                  <p:childTnLst>
                                    <p:set>
                                      <p:cBhvr>
                                        <p:cTn id="40" dur="1" fill="hold">
                                          <p:stCondLst>
                                            <p:cond delay="0"/>
                                          </p:stCondLst>
                                        </p:cTn>
                                        <p:tgtEl>
                                          <p:spTgt spid="90"/>
                                        </p:tgtEl>
                                        <p:attrNameLst>
                                          <p:attrName>style.visibility</p:attrName>
                                        </p:attrNameLst>
                                      </p:cBhvr>
                                      <p:to>
                                        <p:strVal val="visible"/>
                                      </p:to>
                                    </p:set>
                                    <p:anim calcmode="lin" valueType="num">
                                      <p:cBhvr additive="base">
                                        <p:cTn id="41" dur="500" fill="hold"/>
                                        <p:tgtEl>
                                          <p:spTgt spid="90"/>
                                        </p:tgtEl>
                                        <p:attrNameLst>
                                          <p:attrName>ppt_x</p:attrName>
                                        </p:attrNameLst>
                                      </p:cBhvr>
                                      <p:tavLst>
                                        <p:tav tm="0">
                                          <p:val>
                                            <p:strVal val="#ppt_x"/>
                                          </p:val>
                                        </p:tav>
                                        <p:tav tm="100000">
                                          <p:val>
                                            <p:strVal val="#ppt_x"/>
                                          </p:val>
                                        </p:tav>
                                      </p:tavLst>
                                    </p:anim>
                                    <p:anim calcmode="lin" valueType="num">
                                      <p:cBhvr additive="base">
                                        <p:cTn id="42" dur="500" fill="hold"/>
                                        <p:tgtEl>
                                          <p:spTgt spid="90"/>
                                        </p:tgtEl>
                                        <p:attrNameLst>
                                          <p:attrName>ppt_y</p:attrName>
                                        </p:attrNameLst>
                                      </p:cBhvr>
                                      <p:tavLst>
                                        <p:tav tm="0">
                                          <p:val>
                                            <p:strVal val="1+#ppt_h/2"/>
                                          </p:val>
                                        </p:tav>
                                        <p:tav tm="100000">
                                          <p:val>
                                            <p:strVal val="#ppt_y"/>
                                          </p:val>
                                        </p:tav>
                                      </p:tavLst>
                                    </p:anim>
                                  </p:childTnLst>
                                </p:cTn>
                              </p:par>
                              <p:par>
                                <p:cTn id="43" presetID="2" presetClass="entr" presetSubtype="4" fill="hold" nodeType="withEffect">
                                  <p:stCondLst>
                                    <p:cond delay="0"/>
                                  </p:stCondLst>
                                  <p:childTnLst>
                                    <p:set>
                                      <p:cBhvr>
                                        <p:cTn id="44" dur="1" fill="hold">
                                          <p:stCondLst>
                                            <p:cond delay="0"/>
                                          </p:stCondLst>
                                        </p:cTn>
                                        <p:tgtEl>
                                          <p:spTgt spid="171"/>
                                        </p:tgtEl>
                                        <p:attrNameLst>
                                          <p:attrName>style.visibility</p:attrName>
                                        </p:attrNameLst>
                                      </p:cBhvr>
                                      <p:to>
                                        <p:strVal val="visible"/>
                                      </p:to>
                                    </p:set>
                                    <p:anim calcmode="lin" valueType="num">
                                      <p:cBhvr additive="base">
                                        <p:cTn id="45" dur="500" fill="hold"/>
                                        <p:tgtEl>
                                          <p:spTgt spid="171"/>
                                        </p:tgtEl>
                                        <p:attrNameLst>
                                          <p:attrName>ppt_x</p:attrName>
                                        </p:attrNameLst>
                                      </p:cBhvr>
                                      <p:tavLst>
                                        <p:tav tm="0">
                                          <p:val>
                                            <p:strVal val="#ppt_x"/>
                                          </p:val>
                                        </p:tav>
                                        <p:tav tm="100000">
                                          <p:val>
                                            <p:strVal val="#ppt_x"/>
                                          </p:val>
                                        </p:tav>
                                      </p:tavLst>
                                    </p:anim>
                                    <p:anim calcmode="lin" valueType="num">
                                      <p:cBhvr additive="base">
                                        <p:cTn id="46" dur="500" fill="hold"/>
                                        <p:tgtEl>
                                          <p:spTgt spid="171"/>
                                        </p:tgtEl>
                                        <p:attrNameLst>
                                          <p:attrName>ppt_y</p:attrName>
                                        </p:attrNameLst>
                                      </p:cBhvr>
                                      <p:tavLst>
                                        <p:tav tm="0">
                                          <p:val>
                                            <p:strVal val="1+#ppt_h/2"/>
                                          </p:val>
                                        </p:tav>
                                        <p:tav tm="100000">
                                          <p:val>
                                            <p:strVal val="#ppt_y"/>
                                          </p:val>
                                        </p:tav>
                                      </p:tavLst>
                                    </p:anim>
                                  </p:childTnLst>
                                </p:cTn>
                              </p:par>
                            </p:childTnLst>
                          </p:cTn>
                        </p:par>
                        <p:par>
                          <p:cTn id="47" fill="hold">
                            <p:stCondLst>
                              <p:cond delay="500"/>
                            </p:stCondLst>
                            <p:childTnLst>
                              <p:par>
                                <p:cTn id="48" presetID="22" presetClass="entr" presetSubtype="1" fill="hold" grpId="0" nodeType="afterEffect">
                                  <p:stCondLst>
                                    <p:cond delay="0"/>
                                  </p:stCondLst>
                                  <p:childTnLst>
                                    <p:set>
                                      <p:cBhvr>
                                        <p:cTn id="49" dur="1" fill="hold">
                                          <p:stCondLst>
                                            <p:cond delay="0"/>
                                          </p:stCondLst>
                                        </p:cTn>
                                        <p:tgtEl>
                                          <p:spTgt spid="185"/>
                                        </p:tgtEl>
                                        <p:attrNameLst>
                                          <p:attrName>style.visibility</p:attrName>
                                        </p:attrNameLst>
                                      </p:cBhvr>
                                      <p:to>
                                        <p:strVal val="visible"/>
                                      </p:to>
                                    </p:set>
                                    <p:animEffect transition="in" filter="wipe(up)">
                                      <p:cBhvr>
                                        <p:cTn id="50" dur="500"/>
                                        <p:tgtEl>
                                          <p:spTgt spid="185"/>
                                        </p:tgtEl>
                                      </p:cBhvr>
                                    </p:animEffect>
                                  </p:childTnLst>
                                </p:cTn>
                              </p:par>
                            </p:childTnLst>
                          </p:cTn>
                        </p:par>
                        <p:par>
                          <p:cTn id="51" fill="hold">
                            <p:stCondLst>
                              <p:cond delay="1000"/>
                            </p:stCondLst>
                            <p:childTnLst>
                              <p:par>
                                <p:cTn id="52" presetID="22" presetClass="entr" presetSubtype="1" fill="hold" grpId="0" nodeType="afterEffect">
                                  <p:stCondLst>
                                    <p:cond delay="0"/>
                                  </p:stCondLst>
                                  <p:childTnLst>
                                    <p:set>
                                      <p:cBhvr>
                                        <p:cTn id="53" dur="1" fill="hold">
                                          <p:stCondLst>
                                            <p:cond delay="0"/>
                                          </p:stCondLst>
                                        </p:cTn>
                                        <p:tgtEl>
                                          <p:spTgt spid="186"/>
                                        </p:tgtEl>
                                        <p:attrNameLst>
                                          <p:attrName>style.visibility</p:attrName>
                                        </p:attrNameLst>
                                      </p:cBhvr>
                                      <p:to>
                                        <p:strVal val="visible"/>
                                      </p:to>
                                    </p:set>
                                    <p:animEffect transition="in" filter="wipe(up)">
                                      <p:cBhvr>
                                        <p:cTn id="54" dur="500"/>
                                        <p:tgtEl>
                                          <p:spTgt spid="186"/>
                                        </p:tgtEl>
                                      </p:cBhvr>
                                    </p:animEffect>
                                  </p:childTnLst>
                                </p:cTn>
                              </p:par>
                            </p:childTnLst>
                          </p:cTn>
                        </p:par>
                      </p:childTnLst>
                    </p:cTn>
                  </p:par>
                  <p:par>
                    <p:cTn id="55" fill="hold">
                      <p:stCondLst>
                        <p:cond delay="indefinite"/>
                      </p:stCondLst>
                      <p:childTnLst>
                        <p:par>
                          <p:cTn id="56" fill="hold">
                            <p:stCondLst>
                              <p:cond delay="0"/>
                            </p:stCondLst>
                            <p:childTnLst>
                              <p:par>
                                <p:cTn id="57" presetID="2" presetClass="entr" presetSubtype="4" fill="hold" grpId="0" nodeType="clickEffect">
                                  <p:stCondLst>
                                    <p:cond delay="0"/>
                                  </p:stCondLst>
                                  <p:childTnLst>
                                    <p:set>
                                      <p:cBhvr>
                                        <p:cTn id="58" dur="1" fill="hold">
                                          <p:stCondLst>
                                            <p:cond delay="0"/>
                                          </p:stCondLst>
                                        </p:cTn>
                                        <p:tgtEl>
                                          <p:spTgt spid="3"/>
                                        </p:tgtEl>
                                        <p:attrNameLst>
                                          <p:attrName>style.visibility</p:attrName>
                                        </p:attrNameLst>
                                      </p:cBhvr>
                                      <p:to>
                                        <p:strVal val="visible"/>
                                      </p:to>
                                    </p:set>
                                    <p:anim calcmode="lin" valueType="num">
                                      <p:cBhvr additive="base">
                                        <p:cTn id="59" dur="500" fill="hold"/>
                                        <p:tgtEl>
                                          <p:spTgt spid="3"/>
                                        </p:tgtEl>
                                        <p:attrNameLst>
                                          <p:attrName>ppt_x</p:attrName>
                                        </p:attrNameLst>
                                      </p:cBhvr>
                                      <p:tavLst>
                                        <p:tav tm="0">
                                          <p:val>
                                            <p:strVal val="#ppt_x"/>
                                          </p:val>
                                        </p:tav>
                                        <p:tav tm="100000">
                                          <p:val>
                                            <p:strVal val="#ppt_x"/>
                                          </p:val>
                                        </p:tav>
                                      </p:tavLst>
                                    </p:anim>
                                    <p:anim calcmode="lin" valueType="num">
                                      <p:cBhvr additive="base">
                                        <p:cTn id="60" dur="500" fill="hold"/>
                                        <p:tgtEl>
                                          <p:spTgt spid="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1" grpId="0"/>
      <p:bldP spid="181" grpId="0"/>
      <p:bldP spid="185" grpId="0" animBg="1"/>
      <p:bldP spid="186" grpId="0"/>
      <p:bldP spid="3" grpId="0"/>
    </p:bld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标题 3">
            <a:extLst>
              <a:ext uri="{FF2B5EF4-FFF2-40B4-BE49-F238E27FC236}">
                <a16:creationId xmlns:a16="http://schemas.microsoft.com/office/drawing/2014/main" id="{A3557054-D826-9F4E-A18F-AE9DEA5A0C65}"/>
              </a:ext>
            </a:extLst>
          </p:cNvPr>
          <p:cNvSpPr>
            <a:spLocks noGrp="1"/>
          </p:cNvSpPr>
          <p:nvPr>
            <p:ph type="title"/>
          </p:nvPr>
        </p:nvSpPr>
        <p:spPr/>
        <p:txBody>
          <a:bodyPr>
            <a:normAutofit/>
          </a:bodyPr>
          <a:lstStyle/>
          <a:p>
            <a:r>
              <a:rPr kumimoji="1" lang="en-US" altLang="zh-CN" dirty="0"/>
              <a:t>1.3</a:t>
            </a:r>
            <a:r>
              <a:rPr kumimoji="1" lang="zh-CN" altLang="en-US" dirty="0"/>
              <a:t> </a:t>
            </a:r>
            <a:r>
              <a:rPr kumimoji="1" lang="en-US" altLang="zh-CN" dirty="0"/>
              <a:t>MOS</a:t>
            </a:r>
            <a:r>
              <a:rPr kumimoji="1" lang="zh-CN" altLang="en-US" dirty="0"/>
              <a:t>管的开关特性</a:t>
            </a:r>
          </a:p>
        </p:txBody>
      </p:sp>
      <p:sp>
        <p:nvSpPr>
          <p:cNvPr id="32" name="Text Box 3">
            <a:extLst>
              <a:ext uri="{FF2B5EF4-FFF2-40B4-BE49-F238E27FC236}">
                <a16:creationId xmlns:a16="http://schemas.microsoft.com/office/drawing/2014/main" id="{E6D80A3F-2769-87DE-2FFD-961922C75341}"/>
              </a:ext>
            </a:extLst>
          </p:cNvPr>
          <p:cNvSpPr txBox="1">
            <a:spLocks noChangeArrowheads="1"/>
          </p:cNvSpPr>
          <p:nvPr/>
        </p:nvSpPr>
        <p:spPr bwMode="auto">
          <a:xfrm>
            <a:off x="0" y="742325"/>
            <a:ext cx="12192000"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zh-CN" altLang="en-US" dirty="0">
                <a:solidFill>
                  <a:srgbClr val="0033CC"/>
                </a:solidFill>
              </a:rPr>
              <a:t>一、静态特性（</a:t>
            </a:r>
            <a:r>
              <a:rPr lang="zh-CN" altLang="en-US" dirty="0">
                <a:solidFill>
                  <a:srgbClr val="FE0567"/>
                </a:solidFill>
              </a:rPr>
              <a:t>电压控制型</a:t>
            </a:r>
            <a:r>
              <a:rPr lang="zh-CN" altLang="en-US" dirty="0">
                <a:solidFill>
                  <a:srgbClr val="0033CC"/>
                </a:solidFill>
              </a:rPr>
              <a:t>）</a:t>
            </a:r>
            <a:r>
              <a:rPr lang="en-US" altLang="zh-CN" dirty="0">
                <a:solidFill>
                  <a:srgbClr val="0033CC"/>
                </a:solidFill>
              </a:rPr>
              <a:t>	5.</a:t>
            </a:r>
            <a:r>
              <a:rPr lang="zh-CN" altLang="en-US" dirty="0">
                <a:solidFill>
                  <a:srgbClr val="0033CC"/>
                </a:solidFill>
              </a:rPr>
              <a:t> </a:t>
            </a:r>
            <a:r>
              <a:rPr lang="en-US" altLang="zh-CN" dirty="0">
                <a:solidFill>
                  <a:srgbClr val="0033CC"/>
                </a:solidFill>
              </a:rPr>
              <a:t>MOS</a:t>
            </a:r>
            <a:r>
              <a:rPr lang="zh-CN" altLang="en-US" dirty="0">
                <a:solidFill>
                  <a:srgbClr val="0033CC"/>
                </a:solidFill>
              </a:rPr>
              <a:t>管的开关作用</a:t>
            </a:r>
          </a:p>
        </p:txBody>
      </p:sp>
      <p:grpSp>
        <p:nvGrpSpPr>
          <p:cNvPr id="157" name="组合 156">
            <a:extLst>
              <a:ext uri="{FF2B5EF4-FFF2-40B4-BE49-F238E27FC236}">
                <a16:creationId xmlns:a16="http://schemas.microsoft.com/office/drawing/2014/main" id="{E655C74A-BB20-3541-603A-85D2504262DB}"/>
              </a:ext>
            </a:extLst>
          </p:cNvPr>
          <p:cNvGrpSpPr/>
          <p:nvPr/>
        </p:nvGrpSpPr>
        <p:grpSpPr>
          <a:xfrm>
            <a:off x="9384344" y="619433"/>
            <a:ext cx="2555875" cy="2552700"/>
            <a:chOff x="8120939" y="4161495"/>
            <a:chExt cx="2555875" cy="2552700"/>
          </a:xfrm>
        </p:grpSpPr>
        <p:sp>
          <p:nvSpPr>
            <p:cNvPr id="158" name="Text Box 209">
              <a:extLst>
                <a:ext uri="{FF2B5EF4-FFF2-40B4-BE49-F238E27FC236}">
                  <a16:creationId xmlns:a16="http://schemas.microsoft.com/office/drawing/2014/main" id="{8A586A85-9EF6-C37E-77E8-3F3EAFCD0CD0}"/>
                </a:ext>
              </a:extLst>
            </p:cNvPr>
            <p:cNvSpPr txBox="1">
              <a:spLocks noChangeArrowheads="1"/>
            </p:cNvSpPr>
            <p:nvPr/>
          </p:nvSpPr>
          <p:spPr bwMode="auto">
            <a:xfrm>
              <a:off x="8120939" y="5110820"/>
              <a:ext cx="1755775" cy="7858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lnSpc>
                  <a:spcPct val="70000"/>
                </a:lnSpc>
                <a:spcBef>
                  <a:spcPct val="50000"/>
                </a:spcBef>
              </a:pPr>
              <a:r>
                <a:rPr kumimoji="0" lang="zh-CN" altLang="en-US" sz="2400">
                  <a:solidFill>
                    <a:srgbClr val="0033CC"/>
                  </a:solidFill>
                  <a:latin typeface="宋体" panose="02010600030101010101" pitchFamily="2" charset="-122"/>
                </a:rPr>
                <a:t>栅极</a:t>
              </a:r>
              <a:endParaRPr kumimoji="0" lang="zh-CN" altLang="en-US" sz="2400">
                <a:solidFill>
                  <a:srgbClr val="0033CC"/>
                </a:solidFill>
              </a:endParaRPr>
            </a:p>
            <a:p>
              <a:pPr eaLnBrk="1" hangingPunct="1">
                <a:lnSpc>
                  <a:spcPct val="70000"/>
                </a:lnSpc>
                <a:spcBef>
                  <a:spcPct val="50000"/>
                </a:spcBef>
              </a:pPr>
              <a:r>
                <a:rPr kumimoji="0" lang="zh-CN" altLang="en-US" sz="2400">
                  <a:solidFill>
                    <a:srgbClr val="0033CC"/>
                  </a:solidFill>
                </a:rPr>
                <a:t>  </a:t>
              </a:r>
              <a:r>
                <a:rPr kumimoji="0" lang="en-US" altLang="zh-CN" sz="2400">
                  <a:solidFill>
                    <a:srgbClr val="FF0066"/>
                  </a:solidFill>
                </a:rPr>
                <a:t>G</a:t>
              </a:r>
            </a:p>
          </p:txBody>
        </p:sp>
        <p:sp>
          <p:nvSpPr>
            <p:cNvPr id="160" name="Text Box 210">
              <a:extLst>
                <a:ext uri="{FF2B5EF4-FFF2-40B4-BE49-F238E27FC236}">
                  <a16:creationId xmlns:a16="http://schemas.microsoft.com/office/drawing/2014/main" id="{2AB12BD2-CFC9-05FE-0CED-37004CDE2A2B}"/>
                </a:ext>
              </a:extLst>
            </p:cNvPr>
            <p:cNvSpPr txBox="1">
              <a:spLocks noChangeArrowheads="1"/>
            </p:cNvSpPr>
            <p:nvPr/>
          </p:nvSpPr>
          <p:spPr bwMode="auto">
            <a:xfrm>
              <a:off x="9002001" y="4161495"/>
              <a:ext cx="14986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spcBef>
                  <a:spcPct val="50000"/>
                </a:spcBef>
              </a:pPr>
              <a:r>
                <a:rPr kumimoji="0" lang="zh-CN" altLang="en-US" sz="2400">
                  <a:solidFill>
                    <a:srgbClr val="0033CC"/>
                  </a:solidFill>
                  <a:latin typeface="宋体" panose="02010600030101010101" pitchFamily="2" charset="-122"/>
                </a:rPr>
                <a:t>漏极</a:t>
              </a:r>
              <a:r>
                <a:rPr kumimoji="0" lang="zh-CN" altLang="en-US" sz="2400">
                  <a:solidFill>
                    <a:srgbClr val="0033CC"/>
                  </a:solidFill>
                </a:rPr>
                <a:t> </a:t>
              </a:r>
              <a:r>
                <a:rPr kumimoji="0" lang="en-US" altLang="zh-CN" sz="2400">
                  <a:solidFill>
                    <a:srgbClr val="FF0066"/>
                  </a:solidFill>
                </a:rPr>
                <a:t>D</a:t>
              </a:r>
            </a:p>
          </p:txBody>
        </p:sp>
        <p:sp>
          <p:nvSpPr>
            <p:cNvPr id="161" name="Line 211">
              <a:extLst>
                <a:ext uri="{FF2B5EF4-FFF2-40B4-BE49-F238E27FC236}">
                  <a16:creationId xmlns:a16="http://schemas.microsoft.com/office/drawing/2014/main" id="{8A63BBC7-587C-A9E8-559B-23650A5096B4}"/>
                </a:ext>
              </a:extLst>
            </p:cNvPr>
            <p:cNvSpPr>
              <a:spLocks noChangeShapeType="1"/>
            </p:cNvSpPr>
            <p:nvPr/>
          </p:nvSpPr>
          <p:spPr bwMode="auto">
            <a:xfrm rot="78274">
              <a:off x="9702089" y="4790145"/>
              <a:ext cx="9525" cy="433388"/>
            </a:xfrm>
            <a:prstGeom prst="line">
              <a:avLst/>
            </a:prstGeom>
            <a:noFill/>
            <a:ln w="28575">
              <a:solidFill>
                <a:srgbClr val="FF0066"/>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63" name="Text Box 212">
              <a:extLst>
                <a:ext uri="{FF2B5EF4-FFF2-40B4-BE49-F238E27FC236}">
                  <a16:creationId xmlns:a16="http://schemas.microsoft.com/office/drawing/2014/main" id="{3138D31E-7069-789B-F44C-BDAEBBFAACB8}"/>
                </a:ext>
              </a:extLst>
            </p:cNvPr>
            <p:cNvSpPr txBox="1">
              <a:spLocks noChangeArrowheads="1"/>
            </p:cNvSpPr>
            <p:nvPr/>
          </p:nvSpPr>
          <p:spPr bwMode="auto">
            <a:xfrm>
              <a:off x="9738601" y="5296558"/>
              <a:ext cx="650875" cy="3476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lnSpc>
                  <a:spcPct val="70000"/>
                </a:lnSpc>
                <a:spcBef>
                  <a:spcPct val="50000"/>
                </a:spcBef>
              </a:pPr>
              <a:r>
                <a:rPr kumimoji="0" lang="en-US" altLang="zh-CN" sz="2400">
                  <a:solidFill>
                    <a:srgbClr val="0033CC"/>
                  </a:solidFill>
                </a:rPr>
                <a:t>B </a:t>
              </a:r>
              <a:endParaRPr kumimoji="0" lang="en-US" altLang="zh-CN" sz="2400">
                <a:latin typeface="宋体" panose="02010600030101010101" pitchFamily="2" charset="-122"/>
              </a:endParaRPr>
            </a:p>
          </p:txBody>
        </p:sp>
        <p:sp>
          <p:nvSpPr>
            <p:cNvPr id="164" name="Text Box 213">
              <a:extLst>
                <a:ext uri="{FF2B5EF4-FFF2-40B4-BE49-F238E27FC236}">
                  <a16:creationId xmlns:a16="http://schemas.microsoft.com/office/drawing/2014/main" id="{E9072578-3572-435A-20AC-520C4C04B21F}"/>
                </a:ext>
              </a:extLst>
            </p:cNvPr>
            <p:cNvSpPr txBox="1">
              <a:spLocks noChangeArrowheads="1"/>
            </p:cNvSpPr>
            <p:nvPr/>
          </p:nvSpPr>
          <p:spPr bwMode="auto">
            <a:xfrm>
              <a:off x="9073439" y="6256995"/>
              <a:ext cx="1362075"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spcBef>
                  <a:spcPct val="50000"/>
                </a:spcBef>
              </a:pPr>
              <a:r>
                <a:rPr kumimoji="0" lang="zh-CN" altLang="en-US" sz="2400">
                  <a:solidFill>
                    <a:srgbClr val="0033CC"/>
                  </a:solidFill>
                  <a:latin typeface="宋体" panose="02010600030101010101" pitchFamily="2" charset="-122"/>
                </a:rPr>
                <a:t>源极</a:t>
              </a:r>
              <a:r>
                <a:rPr kumimoji="0" lang="zh-CN" altLang="en-US" sz="2400">
                  <a:solidFill>
                    <a:srgbClr val="0033CC"/>
                  </a:solidFill>
                </a:rPr>
                <a:t> </a:t>
              </a:r>
              <a:r>
                <a:rPr kumimoji="0" lang="en-US" altLang="zh-CN" sz="2400">
                  <a:solidFill>
                    <a:srgbClr val="FF0066"/>
                  </a:solidFill>
                </a:rPr>
                <a:t>S</a:t>
              </a:r>
            </a:p>
          </p:txBody>
        </p:sp>
        <p:grpSp>
          <p:nvGrpSpPr>
            <p:cNvPr id="166" name="Group 400">
              <a:extLst>
                <a:ext uri="{FF2B5EF4-FFF2-40B4-BE49-F238E27FC236}">
                  <a16:creationId xmlns:a16="http://schemas.microsoft.com/office/drawing/2014/main" id="{2F121CC0-A52D-C7B9-95D4-C27ABF1F2466}"/>
                </a:ext>
              </a:extLst>
            </p:cNvPr>
            <p:cNvGrpSpPr>
              <a:grpSpLocks/>
            </p:cNvGrpSpPr>
            <p:nvPr/>
          </p:nvGrpSpPr>
          <p:grpSpPr bwMode="auto">
            <a:xfrm>
              <a:off x="8686089" y="4586945"/>
              <a:ext cx="1090612" cy="1681163"/>
              <a:chOff x="3049" y="562"/>
              <a:chExt cx="687" cy="1059"/>
            </a:xfrm>
          </p:grpSpPr>
          <p:sp>
            <p:nvSpPr>
              <p:cNvPr id="179" name="Line 215">
                <a:extLst>
                  <a:ext uri="{FF2B5EF4-FFF2-40B4-BE49-F238E27FC236}">
                    <a16:creationId xmlns:a16="http://schemas.microsoft.com/office/drawing/2014/main" id="{84348354-D4FA-A1A5-181D-6FF552B9FF77}"/>
                  </a:ext>
                </a:extLst>
              </p:cNvPr>
              <p:cNvSpPr>
                <a:spLocks noChangeShapeType="1"/>
              </p:cNvSpPr>
              <p:nvPr/>
            </p:nvSpPr>
            <p:spPr bwMode="auto">
              <a:xfrm flipH="1">
                <a:off x="3353" y="910"/>
                <a:ext cx="1" cy="370"/>
              </a:xfrm>
              <a:prstGeom prst="line">
                <a:avLst/>
              </a:prstGeom>
              <a:noFill/>
              <a:ln w="571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80" name="Line 216">
                <a:extLst>
                  <a:ext uri="{FF2B5EF4-FFF2-40B4-BE49-F238E27FC236}">
                    <a16:creationId xmlns:a16="http://schemas.microsoft.com/office/drawing/2014/main" id="{D9DACE76-0996-0BE7-6507-7AD48BFBFEA6}"/>
                  </a:ext>
                </a:extLst>
              </p:cNvPr>
              <p:cNvSpPr>
                <a:spLocks noChangeShapeType="1"/>
              </p:cNvSpPr>
              <p:nvPr/>
            </p:nvSpPr>
            <p:spPr bwMode="auto">
              <a:xfrm flipH="1">
                <a:off x="3108" y="1279"/>
                <a:ext cx="259"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82" name="Line 217">
                <a:extLst>
                  <a:ext uri="{FF2B5EF4-FFF2-40B4-BE49-F238E27FC236}">
                    <a16:creationId xmlns:a16="http://schemas.microsoft.com/office/drawing/2014/main" id="{7FFACA18-A313-EE05-5480-382C882B35A8}"/>
                  </a:ext>
                </a:extLst>
              </p:cNvPr>
              <p:cNvSpPr>
                <a:spLocks noChangeShapeType="1"/>
              </p:cNvSpPr>
              <p:nvPr/>
            </p:nvSpPr>
            <p:spPr bwMode="auto">
              <a:xfrm>
                <a:off x="3479" y="846"/>
                <a:ext cx="0" cy="136"/>
              </a:xfrm>
              <a:prstGeom prst="line">
                <a:avLst/>
              </a:prstGeom>
              <a:noFill/>
              <a:ln w="571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83" name="Line 218">
                <a:extLst>
                  <a:ext uri="{FF2B5EF4-FFF2-40B4-BE49-F238E27FC236}">
                    <a16:creationId xmlns:a16="http://schemas.microsoft.com/office/drawing/2014/main" id="{8620CCDE-8435-400F-E8F6-760C5FB5A71F}"/>
                  </a:ext>
                </a:extLst>
              </p:cNvPr>
              <p:cNvSpPr>
                <a:spLocks noChangeShapeType="1"/>
              </p:cNvSpPr>
              <p:nvPr/>
            </p:nvSpPr>
            <p:spPr bwMode="auto">
              <a:xfrm>
                <a:off x="3479" y="1027"/>
                <a:ext cx="0" cy="136"/>
              </a:xfrm>
              <a:prstGeom prst="line">
                <a:avLst/>
              </a:prstGeom>
              <a:noFill/>
              <a:ln w="571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84" name="Line 219">
                <a:extLst>
                  <a:ext uri="{FF2B5EF4-FFF2-40B4-BE49-F238E27FC236}">
                    <a16:creationId xmlns:a16="http://schemas.microsoft.com/office/drawing/2014/main" id="{DD1A4EA4-3907-9A0C-8919-1B87990621DF}"/>
                  </a:ext>
                </a:extLst>
              </p:cNvPr>
              <p:cNvSpPr>
                <a:spLocks noChangeShapeType="1"/>
              </p:cNvSpPr>
              <p:nvPr/>
            </p:nvSpPr>
            <p:spPr bwMode="auto">
              <a:xfrm>
                <a:off x="3479" y="1209"/>
                <a:ext cx="0" cy="136"/>
              </a:xfrm>
              <a:prstGeom prst="line">
                <a:avLst/>
              </a:prstGeom>
              <a:noFill/>
              <a:ln w="571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88" name="Line 220">
                <a:extLst>
                  <a:ext uri="{FF2B5EF4-FFF2-40B4-BE49-F238E27FC236}">
                    <a16:creationId xmlns:a16="http://schemas.microsoft.com/office/drawing/2014/main" id="{497B0805-7306-B938-04BC-3D7DCFC4AB87}"/>
                  </a:ext>
                </a:extLst>
              </p:cNvPr>
              <p:cNvSpPr>
                <a:spLocks noChangeShapeType="1"/>
              </p:cNvSpPr>
              <p:nvPr/>
            </p:nvSpPr>
            <p:spPr bwMode="auto">
              <a:xfrm>
                <a:off x="3479" y="917"/>
                <a:ext cx="129"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89" name="Line 221">
                <a:extLst>
                  <a:ext uri="{FF2B5EF4-FFF2-40B4-BE49-F238E27FC236}">
                    <a16:creationId xmlns:a16="http://schemas.microsoft.com/office/drawing/2014/main" id="{01DFF64A-6067-4BC7-5434-E496EECB2884}"/>
                  </a:ext>
                </a:extLst>
              </p:cNvPr>
              <p:cNvSpPr>
                <a:spLocks noChangeShapeType="1"/>
              </p:cNvSpPr>
              <p:nvPr/>
            </p:nvSpPr>
            <p:spPr bwMode="auto">
              <a:xfrm flipH="1" flipV="1">
                <a:off x="3604" y="619"/>
                <a:ext cx="0" cy="307"/>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90" name="Line 222">
                <a:extLst>
                  <a:ext uri="{FF2B5EF4-FFF2-40B4-BE49-F238E27FC236}">
                    <a16:creationId xmlns:a16="http://schemas.microsoft.com/office/drawing/2014/main" id="{352494A5-E1A5-9279-D84C-B90A7BCA586B}"/>
                  </a:ext>
                </a:extLst>
              </p:cNvPr>
              <p:cNvSpPr>
                <a:spLocks noChangeShapeType="1"/>
              </p:cNvSpPr>
              <p:nvPr/>
            </p:nvSpPr>
            <p:spPr bwMode="auto">
              <a:xfrm>
                <a:off x="3481" y="1283"/>
                <a:ext cx="131"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91" name="Line 223">
                <a:extLst>
                  <a:ext uri="{FF2B5EF4-FFF2-40B4-BE49-F238E27FC236}">
                    <a16:creationId xmlns:a16="http://schemas.microsoft.com/office/drawing/2014/main" id="{731423FB-3BF8-6116-D526-79FF28410ED6}"/>
                  </a:ext>
                </a:extLst>
              </p:cNvPr>
              <p:cNvSpPr>
                <a:spLocks noChangeShapeType="1"/>
              </p:cNvSpPr>
              <p:nvPr/>
            </p:nvSpPr>
            <p:spPr bwMode="auto">
              <a:xfrm>
                <a:off x="3604" y="1276"/>
                <a:ext cx="0" cy="296"/>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92" name="Line 224">
                <a:extLst>
                  <a:ext uri="{FF2B5EF4-FFF2-40B4-BE49-F238E27FC236}">
                    <a16:creationId xmlns:a16="http://schemas.microsoft.com/office/drawing/2014/main" id="{819B8B51-EC65-300F-758E-4ED0C01E6FFD}"/>
                  </a:ext>
                </a:extLst>
              </p:cNvPr>
              <p:cNvSpPr>
                <a:spLocks noChangeShapeType="1"/>
              </p:cNvSpPr>
              <p:nvPr/>
            </p:nvSpPr>
            <p:spPr bwMode="auto">
              <a:xfrm>
                <a:off x="3604" y="1390"/>
                <a:ext cx="132"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93" name="Line 225">
                <a:extLst>
                  <a:ext uri="{FF2B5EF4-FFF2-40B4-BE49-F238E27FC236}">
                    <a16:creationId xmlns:a16="http://schemas.microsoft.com/office/drawing/2014/main" id="{9656F773-B371-1FB6-C387-6B296C53A0D3}"/>
                  </a:ext>
                </a:extLst>
              </p:cNvPr>
              <p:cNvSpPr>
                <a:spLocks noChangeShapeType="1"/>
              </p:cNvSpPr>
              <p:nvPr/>
            </p:nvSpPr>
            <p:spPr bwMode="auto">
              <a:xfrm flipV="1">
                <a:off x="3730" y="1089"/>
                <a:ext cx="0" cy="307"/>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94" name="Line 226">
                <a:extLst>
                  <a:ext uri="{FF2B5EF4-FFF2-40B4-BE49-F238E27FC236}">
                    <a16:creationId xmlns:a16="http://schemas.microsoft.com/office/drawing/2014/main" id="{129295D6-E228-A60F-296E-0C2559304E3A}"/>
                  </a:ext>
                </a:extLst>
              </p:cNvPr>
              <p:cNvSpPr>
                <a:spLocks noChangeShapeType="1"/>
              </p:cNvSpPr>
              <p:nvPr/>
            </p:nvSpPr>
            <p:spPr bwMode="auto">
              <a:xfrm rot="10799089" flipH="1" flipV="1">
                <a:off x="3481" y="1095"/>
                <a:ext cx="255" cy="1"/>
              </a:xfrm>
              <a:prstGeom prst="line">
                <a:avLst/>
              </a:prstGeom>
              <a:noFill/>
              <a:ln w="28575">
                <a:solidFill>
                  <a:schemeClr val="tx1"/>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95" name="Oval 227">
                <a:extLst>
                  <a:ext uri="{FF2B5EF4-FFF2-40B4-BE49-F238E27FC236}">
                    <a16:creationId xmlns:a16="http://schemas.microsoft.com/office/drawing/2014/main" id="{EDA5B708-B19A-6D1E-ED16-CC688AAA7FDF}"/>
                  </a:ext>
                </a:extLst>
              </p:cNvPr>
              <p:cNvSpPr>
                <a:spLocks noChangeArrowheads="1"/>
              </p:cNvSpPr>
              <p:nvPr/>
            </p:nvSpPr>
            <p:spPr bwMode="auto">
              <a:xfrm>
                <a:off x="3049" y="1251"/>
                <a:ext cx="56" cy="56"/>
              </a:xfrm>
              <a:prstGeom prst="ellipse">
                <a:avLst/>
              </a:prstGeom>
              <a:noFill/>
              <a:ln w="2857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96" name="Oval 228">
                <a:extLst>
                  <a:ext uri="{FF2B5EF4-FFF2-40B4-BE49-F238E27FC236}">
                    <a16:creationId xmlns:a16="http://schemas.microsoft.com/office/drawing/2014/main" id="{D1AD4C85-A8BD-0ED8-E8DA-B3D5D6A2A101}"/>
                  </a:ext>
                </a:extLst>
              </p:cNvPr>
              <p:cNvSpPr>
                <a:spLocks noChangeArrowheads="1"/>
              </p:cNvSpPr>
              <p:nvPr/>
            </p:nvSpPr>
            <p:spPr bwMode="auto">
              <a:xfrm>
                <a:off x="3578" y="1565"/>
                <a:ext cx="56" cy="56"/>
              </a:xfrm>
              <a:prstGeom prst="ellipse">
                <a:avLst/>
              </a:prstGeom>
              <a:noFill/>
              <a:ln w="2857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97" name="Oval 229">
                <a:extLst>
                  <a:ext uri="{FF2B5EF4-FFF2-40B4-BE49-F238E27FC236}">
                    <a16:creationId xmlns:a16="http://schemas.microsoft.com/office/drawing/2014/main" id="{C72CB9A6-1887-3135-F39B-AB7E0141993E}"/>
                  </a:ext>
                </a:extLst>
              </p:cNvPr>
              <p:cNvSpPr>
                <a:spLocks noChangeArrowheads="1"/>
              </p:cNvSpPr>
              <p:nvPr/>
            </p:nvSpPr>
            <p:spPr bwMode="auto">
              <a:xfrm>
                <a:off x="3576" y="1362"/>
                <a:ext cx="56" cy="56"/>
              </a:xfrm>
              <a:prstGeom prst="ellipse">
                <a:avLst/>
              </a:prstGeom>
              <a:solidFill>
                <a:schemeClr val="tx1"/>
              </a:solidFill>
              <a:ln>
                <a:noFill/>
              </a:ln>
              <a:effectLst/>
              <a:extLst>
                <a:ext uri="{91240B29-F687-4F45-9708-019B960494DF}">
                  <a14:hiddenLine xmlns:a14="http://schemas.microsoft.com/office/drawing/2010/main" w="2857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98" name="Oval 230">
                <a:extLst>
                  <a:ext uri="{FF2B5EF4-FFF2-40B4-BE49-F238E27FC236}">
                    <a16:creationId xmlns:a16="http://schemas.microsoft.com/office/drawing/2014/main" id="{0DD150F5-6E55-9DE0-ACEB-3E362595C336}"/>
                  </a:ext>
                </a:extLst>
              </p:cNvPr>
              <p:cNvSpPr>
                <a:spLocks noChangeArrowheads="1"/>
              </p:cNvSpPr>
              <p:nvPr/>
            </p:nvSpPr>
            <p:spPr bwMode="auto">
              <a:xfrm>
                <a:off x="3576" y="562"/>
                <a:ext cx="56" cy="56"/>
              </a:xfrm>
              <a:prstGeom prst="ellipse">
                <a:avLst/>
              </a:prstGeom>
              <a:noFill/>
              <a:ln w="2857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sp>
          <p:nvSpPr>
            <p:cNvPr id="167" name="Text Box 301">
              <a:extLst>
                <a:ext uri="{FF2B5EF4-FFF2-40B4-BE49-F238E27FC236}">
                  <a16:creationId xmlns:a16="http://schemas.microsoft.com/office/drawing/2014/main" id="{FA3B9B59-CD0F-E8E2-615A-A683A4485D26}"/>
                </a:ext>
              </a:extLst>
            </p:cNvPr>
            <p:cNvSpPr txBox="1">
              <a:spLocks noChangeArrowheads="1"/>
            </p:cNvSpPr>
            <p:nvPr/>
          </p:nvSpPr>
          <p:spPr bwMode="auto">
            <a:xfrm>
              <a:off x="9757651" y="4712358"/>
              <a:ext cx="62865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400" i="1">
                  <a:solidFill>
                    <a:srgbClr val="FF0066"/>
                  </a:solidFill>
                </a:rPr>
                <a:t>i</a:t>
              </a:r>
              <a:r>
                <a:rPr lang="en-US" altLang="zh-CN" sz="2400" baseline="-25000">
                  <a:solidFill>
                    <a:srgbClr val="FF0066"/>
                  </a:solidFill>
                </a:rPr>
                <a:t>D</a:t>
              </a:r>
            </a:p>
          </p:txBody>
        </p:sp>
        <p:grpSp>
          <p:nvGrpSpPr>
            <p:cNvPr id="168" name="Group 303">
              <a:extLst>
                <a:ext uri="{FF2B5EF4-FFF2-40B4-BE49-F238E27FC236}">
                  <a16:creationId xmlns:a16="http://schemas.microsoft.com/office/drawing/2014/main" id="{D6F3C65A-565E-1D2D-5691-D8A62B6A502E}"/>
                </a:ext>
              </a:extLst>
            </p:cNvPr>
            <p:cNvGrpSpPr>
              <a:grpSpLocks/>
            </p:cNvGrpSpPr>
            <p:nvPr/>
          </p:nvGrpSpPr>
          <p:grpSpPr bwMode="auto">
            <a:xfrm>
              <a:off x="8252701" y="5663270"/>
              <a:ext cx="1282700" cy="808038"/>
              <a:chOff x="209" y="3319"/>
              <a:chExt cx="808" cy="509"/>
            </a:xfrm>
          </p:grpSpPr>
          <p:sp>
            <p:nvSpPr>
              <p:cNvPr id="176" name="Text Box 304">
                <a:extLst>
                  <a:ext uri="{FF2B5EF4-FFF2-40B4-BE49-F238E27FC236}">
                    <a16:creationId xmlns:a16="http://schemas.microsoft.com/office/drawing/2014/main" id="{F7DD33AA-C46C-FA74-B293-D2B4FD5D56C2}"/>
                  </a:ext>
                </a:extLst>
              </p:cNvPr>
              <p:cNvSpPr txBox="1">
                <a:spLocks noChangeArrowheads="1"/>
              </p:cNvSpPr>
              <p:nvPr/>
            </p:nvSpPr>
            <p:spPr bwMode="auto">
              <a:xfrm>
                <a:off x="804" y="3540"/>
                <a:ext cx="213"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400">
                    <a:solidFill>
                      <a:srgbClr val="FF0066"/>
                    </a:solidFill>
                    <a:latin typeface="黑体" panose="02010609060101010101" pitchFamily="49" charset="-122"/>
                    <a:ea typeface="黑体" panose="02010609060101010101" pitchFamily="49" charset="-122"/>
                  </a:rPr>
                  <a:t>+</a:t>
                </a:r>
              </a:p>
            </p:txBody>
          </p:sp>
          <p:sp>
            <p:nvSpPr>
              <p:cNvPr id="177" name="Text Box 305">
                <a:extLst>
                  <a:ext uri="{FF2B5EF4-FFF2-40B4-BE49-F238E27FC236}">
                    <a16:creationId xmlns:a16="http://schemas.microsoft.com/office/drawing/2014/main" id="{0619CFF6-ABA8-3B3C-C446-B16285B63FF5}"/>
                  </a:ext>
                </a:extLst>
              </p:cNvPr>
              <p:cNvSpPr txBox="1">
                <a:spLocks noChangeArrowheads="1"/>
              </p:cNvSpPr>
              <p:nvPr/>
            </p:nvSpPr>
            <p:spPr bwMode="auto">
              <a:xfrm>
                <a:off x="209" y="3319"/>
                <a:ext cx="213"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400">
                    <a:solidFill>
                      <a:srgbClr val="FF0066"/>
                    </a:solidFill>
                    <a:latin typeface="黑体" panose="02010609060101010101" pitchFamily="49" charset="-122"/>
                    <a:ea typeface="黑体" panose="02010609060101010101" pitchFamily="49" charset="-122"/>
                  </a:rPr>
                  <a:t>-</a:t>
                </a:r>
              </a:p>
            </p:txBody>
          </p:sp>
          <p:sp>
            <p:nvSpPr>
              <p:cNvPr id="178" name="Text Box 306">
                <a:extLst>
                  <a:ext uri="{FF2B5EF4-FFF2-40B4-BE49-F238E27FC236}">
                    <a16:creationId xmlns:a16="http://schemas.microsoft.com/office/drawing/2014/main" id="{4B5BCDF8-5533-518F-397C-07F892C86846}"/>
                  </a:ext>
                </a:extLst>
              </p:cNvPr>
              <p:cNvSpPr txBox="1">
                <a:spLocks noChangeArrowheads="1"/>
              </p:cNvSpPr>
              <p:nvPr/>
            </p:nvSpPr>
            <p:spPr bwMode="auto">
              <a:xfrm>
                <a:off x="403" y="3393"/>
                <a:ext cx="396"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400" i="1">
                    <a:solidFill>
                      <a:srgbClr val="0033CC"/>
                    </a:solidFill>
                  </a:rPr>
                  <a:t>u</a:t>
                </a:r>
                <a:r>
                  <a:rPr lang="en-US" altLang="zh-CN" sz="2400" baseline="-25000">
                    <a:solidFill>
                      <a:srgbClr val="0033CC"/>
                    </a:solidFill>
                  </a:rPr>
                  <a:t>GS</a:t>
                </a:r>
              </a:p>
            </p:txBody>
          </p:sp>
        </p:grpSp>
        <p:grpSp>
          <p:nvGrpSpPr>
            <p:cNvPr id="169" name="Group 307">
              <a:extLst>
                <a:ext uri="{FF2B5EF4-FFF2-40B4-BE49-F238E27FC236}">
                  <a16:creationId xmlns:a16="http://schemas.microsoft.com/office/drawing/2014/main" id="{9BA1ADC6-4C5B-BA5C-F402-60DC95B45AE8}"/>
                </a:ext>
              </a:extLst>
            </p:cNvPr>
            <p:cNvGrpSpPr>
              <a:grpSpLocks/>
            </p:cNvGrpSpPr>
            <p:nvPr/>
          </p:nvGrpSpPr>
          <p:grpSpPr bwMode="auto">
            <a:xfrm>
              <a:off x="10048164" y="4785383"/>
              <a:ext cx="628650" cy="1238250"/>
              <a:chOff x="1367" y="2820"/>
              <a:chExt cx="396" cy="780"/>
            </a:xfrm>
          </p:grpSpPr>
          <p:sp>
            <p:nvSpPr>
              <p:cNvPr id="173" name="Text Box 308">
                <a:extLst>
                  <a:ext uri="{FF2B5EF4-FFF2-40B4-BE49-F238E27FC236}">
                    <a16:creationId xmlns:a16="http://schemas.microsoft.com/office/drawing/2014/main" id="{E11FE780-3585-4508-4666-8F7A66C89612}"/>
                  </a:ext>
                </a:extLst>
              </p:cNvPr>
              <p:cNvSpPr txBox="1">
                <a:spLocks noChangeArrowheads="1"/>
              </p:cNvSpPr>
              <p:nvPr/>
            </p:nvSpPr>
            <p:spPr bwMode="auto">
              <a:xfrm>
                <a:off x="1458" y="2820"/>
                <a:ext cx="213"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400">
                    <a:solidFill>
                      <a:srgbClr val="FF0066"/>
                    </a:solidFill>
                    <a:latin typeface="黑体" panose="02010609060101010101" pitchFamily="49" charset="-122"/>
                    <a:ea typeface="黑体" panose="02010609060101010101" pitchFamily="49" charset="-122"/>
                  </a:rPr>
                  <a:t>+</a:t>
                </a:r>
              </a:p>
            </p:txBody>
          </p:sp>
          <p:sp>
            <p:nvSpPr>
              <p:cNvPr id="174" name="Text Box 309">
                <a:extLst>
                  <a:ext uri="{FF2B5EF4-FFF2-40B4-BE49-F238E27FC236}">
                    <a16:creationId xmlns:a16="http://schemas.microsoft.com/office/drawing/2014/main" id="{0D42BF76-6D3E-425B-366D-1AEBFDD6BE73}"/>
                  </a:ext>
                </a:extLst>
              </p:cNvPr>
              <p:cNvSpPr txBox="1">
                <a:spLocks noChangeArrowheads="1"/>
              </p:cNvSpPr>
              <p:nvPr/>
            </p:nvSpPr>
            <p:spPr bwMode="auto">
              <a:xfrm>
                <a:off x="1458" y="3312"/>
                <a:ext cx="213"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400">
                    <a:solidFill>
                      <a:srgbClr val="FF0066"/>
                    </a:solidFill>
                    <a:latin typeface="黑体" panose="02010609060101010101" pitchFamily="49" charset="-122"/>
                    <a:ea typeface="黑体" panose="02010609060101010101" pitchFamily="49" charset="-122"/>
                  </a:rPr>
                  <a:t>-</a:t>
                </a:r>
              </a:p>
            </p:txBody>
          </p:sp>
          <p:sp>
            <p:nvSpPr>
              <p:cNvPr id="175" name="Text Box 310">
                <a:extLst>
                  <a:ext uri="{FF2B5EF4-FFF2-40B4-BE49-F238E27FC236}">
                    <a16:creationId xmlns:a16="http://schemas.microsoft.com/office/drawing/2014/main" id="{04A58A96-3CA6-5374-7C93-8CB3AAB794CC}"/>
                  </a:ext>
                </a:extLst>
              </p:cNvPr>
              <p:cNvSpPr txBox="1">
                <a:spLocks noChangeArrowheads="1"/>
              </p:cNvSpPr>
              <p:nvPr/>
            </p:nvSpPr>
            <p:spPr bwMode="auto">
              <a:xfrm>
                <a:off x="1367" y="3066"/>
                <a:ext cx="396"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400" i="1">
                    <a:solidFill>
                      <a:srgbClr val="0033CC"/>
                    </a:solidFill>
                  </a:rPr>
                  <a:t>u</a:t>
                </a:r>
                <a:r>
                  <a:rPr lang="en-US" altLang="zh-CN" sz="2400" baseline="-25000">
                    <a:solidFill>
                      <a:srgbClr val="0033CC"/>
                    </a:solidFill>
                  </a:rPr>
                  <a:t>DS</a:t>
                </a:r>
              </a:p>
            </p:txBody>
          </p:sp>
        </p:grpSp>
        <p:sp>
          <p:nvSpPr>
            <p:cNvPr id="172" name="Rectangle 311">
              <a:extLst>
                <a:ext uri="{FF2B5EF4-FFF2-40B4-BE49-F238E27FC236}">
                  <a16:creationId xmlns:a16="http://schemas.microsoft.com/office/drawing/2014/main" id="{5F6D1D89-E9A7-E739-78F0-A3DAF9BFF359}"/>
                </a:ext>
              </a:extLst>
            </p:cNvPr>
            <p:cNvSpPr>
              <a:spLocks noChangeArrowheads="1"/>
            </p:cNvSpPr>
            <p:nvPr/>
          </p:nvSpPr>
          <p:spPr bwMode="auto">
            <a:xfrm>
              <a:off x="9694151" y="5480708"/>
              <a:ext cx="490538" cy="8223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kumimoji="0" lang="zh-CN" altLang="en-US" sz="2400" dirty="0">
                  <a:latin typeface="宋体" panose="02010600030101010101" pitchFamily="2" charset="-122"/>
                </a:rPr>
                <a:t>衬</a:t>
              </a:r>
            </a:p>
            <a:p>
              <a:pPr eaLnBrk="1" hangingPunct="1"/>
              <a:r>
                <a:rPr kumimoji="0" lang="zh-CN" altLang="en-US" sz="2400" dirty="0">
                  <a:latin typeface="宋体" panose="02010600030101010101" pitchFamily="2" charset="-122"/>
                </a:rPr>
                <a:t>底</a:t>
              </a:r>
            </a:p>
          </p:txBody>
        </p:sp>
      </p:grpSp>
      <p:graphicFrame>
        <p:nvGraphicFramePr>
          <p:cNvPr id="199" name="Object 4">
            <a:extLst>
              <a:ext uri="{FF2B5EF4-FFF2-40B4-BE49-F238E27FC236}">
                <a16:creationId xmlns:a16="http://schemas.microsoft.com/office/drawing/2014/main" id="{0866A815-2CE7-0C8D-CE78-914FEF5B3369}"/>
              </a:ext>
            </a:extLst>
          </p:cNvPr>
          <p:cNvGraphicFramePr>
            <a:graphicFrameLocks noChangeAspect="1"/>
          </p:cNvGraphicFramePr>
          <p:nvPr>
            <p:extLst>
              <p:ext uri="{D42A27DB-BD31-4B8C-83A1-F6EECF244321}">
                <p14:modId xmlns:p14="http://schemas.microsoft.com/office/powerpoint/2010/main" val="1457016637"/>
              </p:ext>
            </p:extLst>
          </p:nvPr>
        </p:nvGraphicFramePr>
        <p:xfrm>
          <a:off x="3926537" y="5515637"/>
          <a:ext cx="1300162" cy="542925"/>
        </p:xfrm>
        <a:graphic>
          <a:graphicData uri="http://schemas.openxmlformats.org/presentationml/2006/ole">
            <mc:AlternateContent xmlns:mc="http://schemas.openxmlformats.org/markup-compatibility/2006">
              <mc:Choice xmlns:v="urn:schemas-microsoft-com:vml" Requires="v">
                <p:oleObj name="Equation" r:id="rId2" imgW="504702" imgH="161960" progId="Equation.3">
                  <p:embed/>
                </p:oleObj>
              </mc:Choice>
              <mc:Fallback>
                <p:oleObj name="Equation" r:id="rId2" imgW="504702" imgH="161960" progId="Equation.3">
                  <p:embed/>
                  <p:pic>
                    <p:nvPicPr>
                      <p:cNvPr id="199" name="Object 4">
                        <a:extLst>
                          <a:ext uri="{FF2B5EF4-FFF2-40B4-BE49-F238E27FC236}">
                            <a16:creationId xmlns:a16="http://schemas.microsoft.com/office/drawing/2014/main" id="{0866A815-2CE7-0C8D-CE78-914FEF5B336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926537" y="5515637"/>
                        <a:ext cx="1300162" cy="542925"/>
                      </a:xfrm>
                      <a:prstGeom prst="rect">
                        <a:avLst/>
                      </a:prstGeom>
                      <a:noFill/>
                      <a:ln>
                        <a:noFill/>
                      </a:ln>
                      <a:effectLst/>
                      <a:extLst>
                        <a:ext uri="{909E8E84-426E-40DD-AFC4-6F175D3DCCD1}">
                          <a14:hiddenFill xmlns:a14="http://schemas.microsoft.com/office/drawing/2010/main">
                            <a:solidFill>
                              <a:srgbClr val="CCECFF"/>
                            </a:solidFill>
                          </a14:hiddenFill>
                        </a:ext>
                        <a:ext uri="{91240B29-F687-4F45-9708-019B960494DF}">
                          <a14:hiddenLine xmlns:a14="http://schemas.microsoft.com/office/drawing/2010/main" w="9525">
                            <a:solidFill>
                              <a:schemeClr val="accent2"/>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200" name="Object 5">
            <a:extLst>
              <a:ext uri="{FF2B5EF4-FFF2-40B4-BE49-F238E27FC236}">
                <a16:creationId xmlns:a16="http://schemas.microsoft.com/office/drawing/2014/main" id="{AC65D50D-A739-AC3A-E3A8-781A715264B2}"/>
              </a:ext>
            </a:extLst>
          </p:cNvPr>
          <p:cNvGraphicFramePr>
            <a:graphicFrameLocks noChangeAspect="1"/>
          </p:cNvGraphicFramePr>
          <p:nvPr>
            <p:extLst>
              <p:ext uri="{D42A27DB-BD31-4B8C-83A1-F6EECF244321}">
                <p14:modId xmlns:p14="http://schemas.microsoft.com/office/powerpoint/2010/main" val="905293809"/>
              </p:ext>
            </p:extLst>
          </p:nvPr>
        </p:nvGraphicFramePr>
        <p:xfrm>
          <a:off x="3369324" y="6137937"/>
          <a:ext cx="2459038" cy="552450"/>
        </p:xfrm>
        <a:graphic>
          <a:graphicData uri="http://schemas.openxmlformats.org/presentationml/2006/ole">
            <mc:AlternateContent xmlns:mc="http://schemas.openxmlformats.org/markup-compatibility/2006">
              <mc:Choice xmlns:v="urn:schemas-microsoft-com:vml" Requires="v">
                <p:oleObj name="Equation" r:id="rId4" imgW="1047769" imgH="171408" progId="Equation.3">
                  <p:embed/>
                </p:oleObj>
              </mc:Choice>
              <mc:Fallback>
                <p:oleObj name="Equation" r:id="rId4" imgW="1047769" imgH="171408" progId="Equation.3">
                  <p:embed/>
                  <p:pic>
                    <p:nvPicPr>
                      <p:cNvPr id="200" name="Object 5">
                        <a:extLst>
                          <a:ext uri="{FF2B5EF4-FFF2-40B4-BE49-F238E27FC236}">
                            <a16:creationId xmlns:a16="http://schemas.microsoft.com/office/drawing/2014/main" id="{AC65D50D-A739-AC3A-E3A8-781A715264B2}"/>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369324" y="6137937"/>
                        <a:ext cx="2459038" cy="552450"/>
                      </a:xfrm>
                      <a:prstGeom prst="rect">
                        <a:avLst/>
                      </a:prstGeom>
                      <a:noFill/>
                      <a:ln>
                        <a:noFill/>
                      </a:ln>
                      <a:effectLst/>
                      <a:extLst>
                        <a:ext uri="{909E8E84-426E-40DD-AFC4-6F175D3DCCD1}">
                          <a14:hiddenFill xmlns:a14="http://schemas.microsoft.com/office/drawing/2010/main">
                            <a:solidFill>
                              <a:srgbClr val="CCECFF"/>
                            </a:solidFill>
                          </a14:hiddenFill>
                        </a:ext>
                        <a:ext uri="{91240B29-F687-4F45-9708-019B960494DF}">
                          <a14:hiddenLine xmlns:a14="http://schemas.microsoft.com/office/drawing/2010/main" w="9525">
                            <a:solidFill>
                              <a:schemeClr val="accent2"/>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202" name="Text Box 7">
            <a:extLst>
              <a:ext uri="{FF2B5EF4-FFF2-40B4-BE49-F238E27FC236}">
                <a16:creationId xmlns:a16="http://schemas.microsoft.com/office/drawing/2014/main" id="{2A97B486-1110-ED22-596B-1575A800180B}"/>
              </a:ext>
            </a:extLst>
          </p:cNvPr>
          <p:cNvSpPr txBox="1">
            <a:spLocks noChangeArrowheads="1"/>
          </p:cNvSpPr>
          <p:nvPr/>
        </p:nvSpPr>
        <p:spPr bwMode="auto">
          <a:xfrm>
            <a:off x="511824" y="1292225"/>
            <a:ext cx="5130800" cy="519112"/>
          </a:xfrm>
          <a:prstGeom prst="rect">
            <a:avLst/>
          </a:prstGeom>
          <a:noFill/>
          <a:ln>
            <a:noFill/>
          </a:ln>
          <a:effectLst/>
          <a:extLst>
            <a:ext uri="{909E8E84-426E-40DD-AFC4-6F175D3DCCD1}">
              <a14:hiddenFill xmlns:a14="http://schemas.microsoft.com/office/drawing/2010/main">
                <a:solidFill>
                  <a:srgbClr val="FFFF99"/>
                </a:solidFill>
              </a14:hiddenFill>
            </a:ext>
            <a:ext uri="{91240B29-F687-4F45-9708-019B960494DF}">
              <a14:hiddenLine xmlns:a14="http://schemas.microsoft.com/office/drawing/2010/main" w="9525">
                <a:solidFill>
                  <a:srgbClr val="9933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r>
              <a:rPr lang="en-US" altLang="zh-CN" dirty="0">
                <a:solidFill>
                  <a:srgbClr val="FF0066"/>
                </a:solidFill>
                <a:ea typeface="楷体_GB2312" pitchFamily="49" charset="-122"/>
              </a:rPr>
              <a:t>(2) P </a:t>
            </a:r>
            <a:r>
              <a:rPr lang="zh-CN" altLang="en-US" dirty="0">
                <a:solidFill>
                  <a:srgbClr val="FF0066"/>
                </a:solidFill>
              </a:rPr>
              <a:t>沟道增强型 </a:t>
            </a:r>
            <a:r>
              <a:rPr lang="en-US" altLang="zh-CN" dirty="0">
                <a:solidFill>
                  <a:srgbClr val="FF0066"/>
                </a:solidFill>
              </a:rPr>
              <a:t>MOS </a:t>
            </a:r>
            <a:r>
              <a:rPr lang="zh-CN" altLang="en-US" dirty="0">
                <a:solidFill>
                  <a:srgbClr val="FF0066"/>
                </a:solidFill>
              </a:rPr>
              <a:t>管</a:t>
            </a:r>
          </a:p>
        </p:txBody>
      </p:sp>
      <p:grpSp>
        <p:nvGrpSpPr>
          <p:cNvPr id="203" name="Group 90">
            <a:extLst>
              <a:ext uri="{FF2B5EF4-FFF2-40B4-BE49-F238E27FC236}">
                <a16:creationId xmlns:a16="http://schemas.microsoft.com/office/drawing/2014/main" id="{B2D3B645-9725-9A57-440F-0A1399080D94}"/>
              </a:ext>
            </a:extLst>
          </p:cNvPr>
          <p:cNvGrpSpPr>
            <a:grpSpLocks/>
          </p:cNvGrpSpPr>
          <p:nvPr/>
        </p:nvGrpSpPr>
        <p:grpSpPr bwMode="auto">
          <a:xfrm>
            <a:off x="537224" y="1992974"/>
            <a:ext cx="2787650" cy="3119438"/>
            <a:chOff x="300" y="1006"/>
            <a:chExt cx="1756" cy="1965"/>
          </a:xfrm>
        </p:grpSpPr>
        <p:sp>
          <p:nvSpPr>
            <p:cNvPr id="204" name="Line 9">
              <a:extLst>
                <a:ext uri="{FF2B5EF4-FFF2-40B4-BE49-F238E27FC236}">
                  <a16:creationId xmlns:a16="http://schemas.microsoft.com/office/drawing/2014/main" id="{6893CDF2-C985-BD1C-16E3-AE3B0B199DCC}"/>
                </a:ext>
              </a:extLst>
            </p:cNvPr>
            <p:cNvSpPr>
              <a:spLocks noChangeShapeType="1"/>
            </p:cNvSpPr>
            <p:nvPr/>
          </p:nvSpPr>
          <p:spPr bwMode="auto">
            <a:xfrm flipH="1" flipV="1">
              <a:off x="1249" y="1264"/>
              <a:ext cx="4" cy="985"/>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05" name="Line 10">
              <a:extLst>
                <a:ext uri="{FF2B5EF4-FFF2-40B4-BE49-F238E27FC236}">
                  <a16:creationId xmlns:a16="http://schemas.microsoft.com/office/drawing/2014/main" id="{A6313F98-FB96-8536-1EEC-F100BE43E204}"/>
                </a:ext>
              </a:extLst>
            </p:cNvPr>
            <p:cNvSpPr>
              <a:spLocks noChangeShapeType="1"/>
            </p:cNvSpPr>
            <p:nvPr/>
          </p:nvSpPr>
          <p:spPr bwMode="auto">
            <a:xfrm>
              <a:off x="1001" y="2233"/>
              <a:ext cx="1" cy="370"/>
            </a:xfrm>
            <a:prstGeom prst="line">
              <a:avLst/>
            </a:prstGeom>
            <a:noFill/>
            <a:ln w="571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06" name="Line 11">
              <a:extLst>
                <a:ext uri="{FF2B5EF4-FFF2-40B4-BE49-F238E27FC236}">
                  <a16:creationId xmlns:a16="http://schemas.microsoft.com/office/drawing/2014/main" id="{03EEA696-06A6-E03C-A41F-176218187CF1}"/>
                </a:ext>
              </a:extLst>
            </p:cNvPr>
            <p:cNvSpPr>
              <a:spLocks noChangeShapeType="1"/>
            </p:cNvSpPr>
            <p:nvPr/>
          </p:nvSpPr>
          <p:spPr bwMode="auto">
            <a:xfrm flipH="1">
              <a:off x="657" y="2600"/>
              <a:ext cx="364"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07" name="Line 12">
              <a:extLst>
                <a:ext uri="{FF2B5EF4-FFF2-40B4-BE49-F238E27FC236}">
                  <a16:creationId xmlns:a16="http://schemas.microsoft.com/office/drawing/2014/main" id="{12EC7516-E419-369B-42BB-A8321BB53FBC}"/>
                </a:ext>
              </a:extLst>
            </p:cNvPr>
            <p:cNvSpPr>
              <a:spLocks noChangeShapeType="1"/>
            </p:cNvSpPr>
            <p:nvPr/>
          </p:nvSpPr>
          <p:spPr bwMode="auto">
            <a:xfrm>
              <a:off x="1128" y="2169"/>
              <a:ext cx="0" cy="136"/>
            </a:xfrm>
            <a:prstGeom prst="line">
              <a:avLst/>
            </a:prstGeom>
            <a:noFill/>
            <a:ln w="571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08" name="Line 13">
              <a:extLst>
                <a:ext uri="{FF2B5EF4-FFF2-40B4-BE49-F238E27FC236}">
                  <a16:creationId xmlns:a16="http://schemas.microsoft.com/office/drawing/2014/main" id="{74C746E8-0AE4-BB73-CD60-A76EC8A882E4}"/>
                </a:ext>
              </a:extLst>
            </p:cNvPr>
            <p:cNvSpPr>
              <a:spLocks noChangeShapeType="1"/>
            </p:cNvSpPr>
            <p:nvPr/>
          </p:nvSpPr>
          <p:spPr bwMode="auto">
            <a:xfrm>
              <a:off x="1128" y="2350"/>
              <a:ext cx="0" cy="136"/>
            </a:xfrm>
            <a:prstGeom prst="line">
              <a:avLst/>
            </a:prstGeom>
            <a:noFill/>
            <a:ln w="571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09" name="Line 14">
              <a:extLst>
                <a:ext uri="{FF2B5EF4-FFF2-40B4-BE49-F238E27FC236}">
                  <a16:creationId xmlns:a16="http://schemas.microsoft.com/office/drawing/2014/main" id="{CD32BF2C-B051-F326-B898-431645ED29E8}"/>
                </a:ext>
              </a:extLst>
            </p:cNvPr>
            <p:cNvSpPr>
              <a:spLocks noChangeShapeType="1"/>
            </p:cNvSpPr>
            <p:nvPr/>
          </p:nvSpPr>
          <p:spPr bwMode="auto">
            <a:xfrm>
              <a:off x="1128" y="2532"/>
              <a:ext cx="0" cy="136"/>
            </a:xfrm>
            <a:prstGeom prst="line">
              <a:avLst/>
            </a:prstGeom>
            <a:noFill/>
            <a:ln w="571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10" name="Line 15">
              <a:extLst>
                <a:ext uri="{FF2B5EF4-FFF2-40B4-BE49-F238E27FC236}">
                  <a16:creationId xmlns:a16="http://schemas.microsoft.com/office/drawing/2014/main" id="{3060AB20-5CEA-1F7E-0D52-1C7F2B6D9B2E}"/>
                </a:ext>
              </a:extLst>
            </p:cNvPr>
            <p:cNvSpPr>
              <a:spLocks noChangeShapeType="1"/>
            </p:cNvSpPr>
            <p:nvPr/>
          </p:nvSpPr>
          <p:spPr bwMode="auto">
            <a:xfrm>
              <a:off x="1128" y="2240"/>
              <a:ext cx="129"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11" name="Line 16">
              <a:extLst>
                <a:ext uri="{FF2B5EF4-FFF2-40B4-BE49-F238E27FC236}">
                  <a16:creationId xmlns:a16="http://schemas.microsoft.com/office/drawing/2014/main" id="{FF69F330-58AA-8A25-32CA-8C9CF708B80D}"/>
                </a:ext>
              </a:extLst>
            </p:cNvPr>
            <p:cNvSpPr>
              <a:spLocks noChangeShapeType="1"/>
            </p:cNvSpPr>
            <p:nvPr/>
          </p:nvSpPr>
          <p:spPr bwMode="auto">
            <a:xfrm>
              <a:off x="1130" y="2606"/>
              <a:ext cx="131"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12" name="Line 17">
              <a:extLst>
                <a:ext uri="{FF2B5EF4-FFF2-40B4-BE49-F238E27FC236}">
                  <a16:creationId xmlns:a16="http://schemas.microsoft.com/office/drawing/2014/main" id="{5771533E-D95F-E8EE-C2AA-D19637CACA3A}"/>
                </a:ext>
              </a:extLst>
            </p:cNvPr>
            <p:cNvSpPr>
              <a:spLocks noChangeShapeType="1"/>
            </p:cNvSpPr>
            <p:nvPr/>
          </p:nvSpPr>
          <p:spPr bwMode="auto">
            <a:xfrm>
              <a:off x="1253" y="2599"/>
              <a:ext cx="0" cy="371"/>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13" name="Line 18">
              <a:extLst>
                <a:ext uri="{FF2B5EF4-FFF2-40B4-BE49-F238E27FC236}">
                  <a16:creationId xmlns:a16="http://schemas.microsoft.com/office/drawing/2014/main" id="{CDB9D34B-9B1A-9163-5CB6-CC64D9E66B9E}"/>
                </a:ext>
              </a:extLst>
            </p:cNvPr>
            <p:cNvSpPr>
              <a:spLocks noChangeShapeType="1"/>
            </p:cNvSpPr>
            <p:nvPr/>
          </p:nvSpPr>
          <p:spPr bwMode="auto">
            <a:xfrm>
              <a:off x="1253" y="2713"/>
              <a:ext cx="132"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14" name="Line 19">
              <a:extLst>
                <a:ext uri="{FF2B5EF4-FFF2-40B4-BE49-F238E27FC236}">
                  <a16:creationId xmlns:a16="http://schemas.microsoft.com/office/drawing/2014/main" id="{33668EB4-3D22-667A-4CFA-FEB336B88C80}"/>
                </a:ext>
              </a:extLst>
            </p:cNvPr>
            <p:cNvSpPr>
              <a:spLocks noChangeShapeType="1"/>
            </p:cNvSpPr>
            <p:nvPr/>
          </p:nvSpPr>
          <p:spPr bwMode="auto">
            <a:xfrm flipV="1">
              <a:off x="1379" y="2412"/>
              <a:ext cx="0" cy="307"/>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15" name="Line 20">
              <a:extLst>
                <a:ext uri="{FF2B5EF4-FFF2-40B4-BE49-F238E27FC236}">
                  <a16:creationId xmlns:a16="http://schemas.microsoft.com/office/drawing/2014/main" id="{BD61BFA9-83AD-F6DD-E945-08EA4C19E2D3}"/>
                </a:ext>
              </a:extLst>
            </p:cNvPr>
            <p:cNvSpPr>
              <a:spLocks noChangeShapeType="1"/>
            </p:cNvSpPr>
            <p:nvPr/>
          </p:nvSpPr>
          <p:spPr bwMode="auto">
            <a:xfrm rot="10745362" flipH="1" flipV="1">
              <a:off x="1130" y="2418"/>
              <a:ext cx="255" cy="1"/>
            </a:xfrm>
            <a:prstGeom prst="line">
              <a:avLst/>
            </a:prstGeom>
            <a:noFill/>
            <a:ln w="28575">
              <a:solidFill>
                <a:schemeClr val="tx1"/>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16" name="Oval 21">
              <a:extLst>
                <a:ext uri="{FF2B5EF4-FFF2-40B4-BE49-F238E27FC236}">
                  <a16:creationId xmlns:a16="http://schemas.microsoft.com/office/drawing/2014/main" id="{C32ED25C-0379-B83F-3C49-C261FFFB194B}"/>
                </a:ext>
              </a:extLst>
            </p:cNvPr>
            <p:cNvSpPr>
              <a:spLocks noChangeArrowheads="1"/>
            </p:cNvSpPr>
            <p:nvPr/>
          </p:nvSpPr>
          <p:spPr bwMode="auto">
            <a:xfrm>
              <a:off x="1225" y="2685"/>
              <a:ext cx="56" cy="56"/>
            </a:xfrm>
            <a:prstGeom prst="ellipse">
              <a:avLst/>
            </a:prstGeom>
            <a:solidFill>
              <a:schemeClr val="tx1"/>
            </a:solidFill>
            <a:ln>
              <a:noFill/>
            </a:ln>
            <a:effectLst/>
            <a:extLst>
              <a:ext uri="{91240B29-F687-4F45-9708-019B960494DF}">
                <a14:hiddenLine xmlns:a14="http://schemas.microsoft.com/office/drawing/2010/main" w="2857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17" name="Text Box 22">
              <a:extLst>
                <a:ext uri="{FF2B5EF4-FFF2-40B4-BE49-F238E27FC236}">
                  <a16:creationId xmlns:a16="http://schemas.microsoft.com/office/drawing/2014/main" id="{BC252E7D-B32B-105F-3B53-4D26692F52E8}"/>
                </a:ext>
              </a:extLst>
            </p:cNvPr>
            <p:cNvSpPr txBox="1">
              <a:spLocks noChangeArrowheads="1"/>
            </p:cNvSpPr>
            <p:nvPr/>
          </p:nvSpPr>
          <p:spPr bwMode="auto">
            <a:xfrm>
              <a:off x="1299" y="1006"/>
              <a:ext cx="610"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kumimoji="0" lang="en-US" altLang="zh-CN" sz="2400">
                  <a:solidFill>
                    <a:srgbClr val="FF0066"/>
                  </a:solidFill>
                </a:rPr>
                <a:t>-</a:t>
              </a:r>
              <a:r>
                <a:rPr kumimoji="0" lang="en-US" altLang="zh-CN" sz="2400" i="1">
                  <a:solidFill>
                    <a:srgbClr val="FF0066"/>
                  </a:solidFill>
                </a:rPr>
                <a:t>V</a:t>
              </a:r>
              <a:r>
                <a:rPr kumimoji="0" lang="en-US" altLang="zh-CN" sz="2400" baseline="-25000">
                  <a:solidFill>
                    <a:srgbClr val="FF0066"/>
                  </a:solidFill>
                </a:rPr>
                <a:t>DD</a:t>
              </a:r>
            </a:p>
          </p:txBody>
        </p:sp>
        <p:sp>
          <p:nvSpPr>
            <p:cNvPr id="218" name="Oval 23">
              <a:extLst>
                <a:ext uri="{FF2B5EF4-FFF2-40B4-BE49-F238E27FC236}">
                  <a16:creationId xmlns:a16="http://schemas.microsoft.com/office/drawing/2014/main" id="{DA9B1C15-AAD1-FB0D-DCE0-2392D79D0715}"/>
                </a:ext>
              </a:extLst>
            </p:cNvPr>
            <p:cNvSpPr>
              <a:spLocks noChangeArrowheads="1"/>
            </p:cNvSpPr>
            <p:nvPr/>
          </p:nvSpPr>
          <p:spPr bwMode="auto">
            <a:xfrm>
              <a:off x="1209" y="1917"/>
              <a:ext cx="84" cy="90"/>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19" name="Oval 24">
              <a:extLst>
                <a:ext uri="{FF2B5EF4-FFF2-40B4-BE49-F238E27FC236}">
                  <a16:creationId xmlns:a16="http://schemas.microsoft.com/office/drawing/2014/main" id="{9E6D9428-7F3C-FEC1-5F25-2740E713A7B9}"/>
                </a:ext>
              </a:extLst>
            </p:cNvPr>
            <p:cNvSpPr>
              <a:spLocks noChangeArrowheads="1"/>
            </p:cNvSpPr>
            <p:nvPr/>
          </p:nvSpPr>
          <p:spPr bwMode="auto">
            <a:xfrm>
              <a:off x="592" y="2566"/>
              <a:ext cx="66" cy="69"/>
            </a:xfrm>
            <a:prstGeom prst="ellipse">
              <a:avLst/>
            </a:prstGeom>
            <a:noFill/>
            <a:ln w="28575">
              <a:solidFill>
                <a:schemeClr val="tx1"/>
              </a:solidFill>
              <a:round/>
              <a:headEnd/>
              <a:tailEnd/>
            </a:ln>
            <a:effectLst/>
            <a:extLst>
              <a:ext uri="{909E8E84-426E-40DD-AFC4-6F175D3DCCD1}">
                <a14:hiddenFill xmlns:a14="http://schemas.microsoft.com/office/drawing/2010/main">
                  <a:solidFill>
                    <a:schemeClr val="tx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20" name="Line 25">
              <a:extLst>
                <a:ext uri="{FF2B5EF4-FFF2-40B4-BE49-F238E27FC236}">
                  <a16:creationId xmlns:a16="http://schemas.microsoft.com/office/drawing/2014/main" id="{E5B6F5A6-67D6-8879-F248-5419F133455C}"/>
                </a:ext>
              </a:extLst>
            </p:cNvPr>
            <p:cNvSpPr>
              <a:spLocks noChangeShapeType="1"/>
            </p:cNvSpPr>
            <p:nvPr/>
          </p:nvSpPr>
          <p:spPr bwMode="auto">
            <a:xfrm>
              <a:off x="1270" y="2001"/>
              <a:ext cx="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21" name="Line 26">
              <a:extLst>
                <a:ext uri="{FF2B5EF4-FFF2-40B4-BE49-F238E27FC236}">
                  <a16:creationId xmlns:a16="http://schemas.microsoft.com/office/drawing/2014/main" id="{01D64BB6-2502-C3D4-D1A7-55E58FABD2F3}"/>
                </a:ext>
              </a:extLst>
            </p:cNvPr>
            <p:cNvSpPr>
              <a:spLocks noChangeShapeType="1"/>
            </p:cNvSpPr>
            <p:nvPr/>
          </p:nvSpPr>
          <p:spPr bwMode="auto">
            <a:xfrm>
              <a:off x="1254" y="1972"/>
              <a:ext cx="502"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22" name="Text Box 27">
              <a:extLst>
                <a:ext uri="{FF2B5EF4-FFF2-40B4-BE49-F238E27FC236}">
                  <a16:creationId xmlns:a16="http://schemas.microsoft.com/office/drawing/2014/main" id="{D239AC81-A3C3-15CD-8459-9F45399AD406}"/>
                </a:ext>
              </a:extLst>
            </p:cNvPr>
            <p:cNvSpPr txBox="1">
              <a:spLocks noChangeArrowheads="1"/>
            </p:cNvSpPr>
            <p:nvPr/>
          </p:nvSpPr>
          <p:spPr bwMode="auto">
            <a:xfrm>
              <a:off x="1304" y="1244"/>
              <a:ext cx="445"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kumimoji="0" lang="en-US" altLang="zh-CN" sz="2000">
                  <a:solidFill>
                    <a:srgbClr val="0033CC"/>
                  </a:solidFill>
                </a:rPr>
                <a:t>-10V</a:t>
              </a:r>
            </a:p>
          </p:txBody>
        </p:sp>
        <p:sp>
          <p:nvSpPr>
            <p:cNvPr id="223" name="Text Box 28">
              <a:extLst>
                <a:ext uri="{FF2B5EF4-FFF2-40B4-BE49-F238E27FC236}">
                  <a16:creationId xmlns:a16="http://schemas.microsoft.com/office/drawing/2014/main" id="{2C38345A-69A4-3B6B-BBB6-677BEFF3A2C2}"/>
                </a:ext>
              </a:extLst>
            </p:cNvPr>
            <p:cNvSpPr txBox="1">
              <a:spLocks noChangeArrowheads="1"/>
            </p:cNvSpPr>
            <p:nvPr/>
          </p:nvSpPr>
          <p:spPr bwMode="auto">
            <a:xfrm>
              <a:off x="808" y="1411"/>
              <a:ext cx="355"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kumimoji="0" lang="en-US" altLang="zh-CN" sz="2400" i="1"/>
                <a:t>R</a:t>
              </a:r>
              <a:r>
                <a:rPr kumimoji="0" lang="en-US" altLang="zh-CN" sz="2400" baseline="-25000"/>
                <a:t>D</a:t>
              </a:r>
            </a:p>
          </p:txBody>
        </p:sp>
        <p:sp>
          <p:nvSpPr>
            <p:cNvPr id="224" name="Text Box 29">
              <a:extLst>
                <a:ext uri="{FF2B5EF4-FFF2-40B4-BE49-F238E27FC236}">
                  <a16:creationId xmlns:a16="http://schemas.microsoft.com/office/drawing/2014/main" id="{04F9D18C-425E-D726-013C-3F3F5F60C1FA}"/>
                </a:ext>
              </a:extLst>
            </p:cNvPr>
            <p:cNvSpPr txBox="1">
              <a:spLocks noChangeArrowheads="1"/>
            </p:cNvSpPr>
            <p:nvPr/>
          </p:nvSpPr>
          <p:spPr bwMode="auto">
            <a:xfrm>
              <a:off x="628" y="1654"/>
              <a:ext cx="624"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kumimoji="0" lang="en-US" altLang="zh-CN" sz="2000">
                  <a:solidFill>
                    <a:srgbClr val="0033CC"/>
                  </a:solidFill>
                </a:rPr>
                <a:t>20 k</a:t>
              </a:r>
              <a:r>
                <a:rPr kumimoji="0" lang="en-US" altLang="zh-CN" sz="2000">
                  <a:solidFill>
                    <a:srgbClr val="0033CC"/>
                  </a:solidFill>
                  <a:latin typeface="Symbol" panose="05050102010706020507" pitchFamily="18" charset="2"/>
                  <a:sym typeface="Symbol" panose="05050102010706020507" pitchFamily="18" charset="2"/>
                </a:rPr>
                <a:t></a:t>
              </a:r>
              <a:endParaRPr kumimoji="0" lang="en-US" altLang="zh-CN" sz="2000">
                <a:solidFill>
                  <a:srgbClr val="0033CC"/>
                </a:solidFill>
                <a:latin typeface="Symbol" panose="05050102010706020507" pitchFamily="18" charset="2"/>
              </a:endParaRPr>
            </a:p>
          </p:txBody>
        </p:sp>
        <p:sp>
          <p:nvSpPr>
            <p:cNvPr id="225" name="Text Box 30">
              <a:extLst>
                <a:ext uri="{FF2B5EF4-FFF2-40B4-BE49-F238E27FC236}">
                  <a16:creationId xmlns:a16="http://schemas.microsoft.com/office/drawing/2014/main" id="{9D585850-4335-B478-BC2D-57014FE1089B}"/>
                </a:ext>
              </a:extLst>
            </p:cNvPr>
            <p:cNvSpPr txBox="1">
              <a:spLocks noChangeArrowheads="1"/>
            </p:cNvSpPr>
            <p:nvPr/>
          </p:nvSpPr>
          <p:spPr bwMode="auto">
            <a:xfrm>
              <a:off x="1397" y="2328"/>
              <a:ext cx="223"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kumimoji="0" lang="en-US" altLang="zh-CN" sz="2000"/>
                <a:t>B</a:t>
              </a:r>
            </a:p>
          </p:txBody>
        </p:sp>
        <p:sp>
          <p:nvSpPr>
            <p:cNvPr id="226" name="Text Box 31">
              <a:extLst>
                <a:ext uri="{FF2B5EF4-FFF2-40B4-BE49-F238E27FC236}">
                  <a16:creationId xmlns:a16="http://schemas.microsoft.com/office/drawing/2014/main" id="{44B3C50F-BD1E-6F27-4FC4-0DC3EB31C714}"/>
                </a:ext>
              </a:extLst>
            </p:cNvPr>
            <p:cNvSpPr txBox="1">
              <a:spLocks noChangeArrowheads="1"/>
            </p:cNvSpPr>
            <p:nvPr/>
          </p:nvSpPr>
          <p:spPr bwMode="auto">
            <a:xfrm>
              <a:off x="604" y="2638"/>
              <a:ext cx="341" cy="2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lnSpc>
                  <a:spcPct val="70000"/>
                </a:lnSpc>
                <a:spcBef>
                  <a:spcPct val="50000"/>
                </a:spcBef>
              </a:pPr>
              <a:r>
                <a:rPr kumimoji="0" lang="en-US" altLang="zh-CN" sz="2400">
                  <a:solidFill>
                    <a:srgbClr val="0033CC"/>
                  </a:solidFill>
                </a:rPr>
                <a:t>G</a:t>
              </a:r>
            </a:p>
          </p:txBody>
        </p:sp>
        <p:sp>
          <p:nvSpPr>
            <p:cNvPr id="227" name="Text Box 32">
              <a:extLst>
                <a:ext uri="{FF2B5EF4-FFF2-40B4-BE49-F238E27FC236}">
                  <a16:creationId xmlns:a16="http://schemas.microsoft.com/office/drawing/2014/main" id="{99F7CAD6-C2B1-5586-39DA-DFDB06658CE6}"/>
                </a:ext>
              </a:extLst>
            </p:cNvPr>
            <p:cNvSpPr txBox="1">
              <a:spLocks noChangeArrowheads="1"/>
            </p:cNvSpPr>
            <p:nvPr/>
          </p:nvSpPr>
          <p:spPr bwMode="auto">
            <a:xfrm>
              <a:off x="1284" y="2067"/>
              <a:ext cx="377"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spcBef>
                  <a:spcPct val="50000"/>
                </a:spcBef>
              </a:pPr>
              <a:r>
                <a:rPr kumimoji="0" lang="en-US" altLang="zh-CN" sz="2400">
                  <a:solidFill>
                    <a:srgbClr val="0033CC"/>
                  </a:solidFill>
                </a:rPr>
                <a:t>D</a:t>
              </a:r>
            </a:p>
          </p:txBody>
        </p:sp>
        <p:sp>
          <p:nvSpPr>
            <p:cNvPr id="228" name="Text Box 33">
              <a:extLst>
                <a:ext uri="{FF2B5EF4-FFF2-40B4-BE49-F238E27FC236}">
                  <a16:creationId xmlns:a16="http://schemas.microsoft.com/office/drawing/2014/main" id="{8D5E0E19-B4CD-EA66-8A56-99EDBA0B3BC8}"/>
                </a:ext>
              </a:extLst>
            </p:cNvPr>
            <p:cNvSpPr txBox="1">
              <a:spLocks noChangeArrowheads="1"/>
            </p:cNvSpPr>
            <p:nvPr/>
          </p:nvSpPr>
          <p:spPr bwMode="auto">
            <a:xfrm>
              <a:off x="1284" y="2655"/>
              <a:ext cx="336"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spcBef>
                  <a:spcPct val="50000"/>
                </a:spcBef>
              </a:pPr>
              <a:r>
                <a:rPr kumimoji="0" lang="en-US" altLang="zh-CN" sz="2400">
                  <a:solidFill>
                    <a:srgbClr val="0033CC"/>
                  </a:solidFill>
                </a:rPr>
                <a:t>S</a:t>
              </a:r>
            </a:p>
          </p:txBody>
        </p:sp>
        <p:sp>
          <p:nvSpPr>
            <p:cNvPr id="229" name="Line 34">
              <a:extLst>
                <a:ext uri="{FF2B5EF4-FFF2-40B4-BE49-F238E27FC236}">
                  <a16:creationId xmlns:a16="http://schemas.microsoft.com/office/drawing/2014/main" id="{5096714A-DACA-83F2-C261-A88251110097}"/>
                </a:ext>
              </a:extLst>
            </p:cNvPr>
            <p:cNvSpPr>
              <a:spLocks noChangeShapeType="1"/>
            </p:cNvSpPr>
            <p:nvPr/>
          </p:nvSpPr>
          <p:spPr bwMode="auto">
            <a:xfrm>
              <a:off x="1179" y="2971"/>
              <a:ext cx="153" cy="0"/>
            </a:xfrm>
            <a:prstGeom prst="line">
              <a:avLst/>
            </a:prstGeom>
            <a:noFill/>
            <a:ln w="571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30" name="Text Box 35">
              <a:extLst>
                <a:ext uri="{FF2B5EF4-FFF2-40B4-BE49-F238E27FC236}">
                  <a16:creationId xmlns:a16="http://schemas.microsoft.com/office/drawing/2014/main" id="{CAC6B8AD-74F8-B8FE-9A36-8B0D10ABAF76}"/>
                </a:ext>
              </a:extLst>
            </p:cNvPr>
            <p:cNvSpPr txBox="1">
              <a:spLocks noChangeArrowheads="1"/>
            </p:cNvSpPr>
            <p:nvPr/>
          </p:nvSpPr>
          <p:spPr bwMode="auto">
            <a:xfrm>
              <a:off x="300" y="2403"/>
              <a:ext cx="356"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i="1">
                  <a:solidFill>
                    <a:srgbClr val="FF0066"/>
                  </a:solidFill>
                </a:rPr>
                <a:t>u</a:t>
              </a:r>
              <a:r>
                <a:rPr lang="en-US" altLang="zh-CN" baseline="-25000">
                  <a:solidFill>
                    <a:srgbClr val="FF0066"/>
                  </a:solidFill>
                </a:rPr>
                <a:t>I</a:t>
              </a:r>
            </a:p>
          </p:txBody>
        </p:sp>
        <p:sp>
          <p:nvSpPr>
            <p:cNvPr id="231" name="Text Box 36">
              <a:extLst>
                <a:ext uri="{FF2B5EF4-FFF2-40B4-BE49-F238E27FC236}">
                  <a16:creationId xmlns:a16="http://schemas.microsoft.com/office/drawing/2014/main" id="{48F47494-150E-CD14-C2FD-1979800F0839}"/>
                </a:ext>
              </a:extLst>
            </p:cNvPr>
            <p:cNvSpPr txBox="1">
              <a:spLocks noChangeArrowheads="1"/>
            </p:cNvSpPr>
            <p:nvPr/>
          </p:nvSpPr>
          <p:spPr bwMode="auto">
            <a:xfrm>
              <a:off x="1678" y="1915"/>
              <a:ext cx="378"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i="1">
                  <a:solidFill>
                    <a:srgbClr val="FF0066"/>
                  </a:solidFill>
                </a:rPr>
                <a:t>u</a:t>
              </a:r>
              <a:r>
                <a:rPr lang="en-US" altLang="zh-CN" baseline="-25000">
                  <a:solidFill>
                    <a:srgbClr val="FF0066"/>
                  </a:solidFill>
                </a:rPr>
                <a:t>O</a:t>
              </a:r>
            </a:p>
          </p:txBody>
        </p:sp>
        <p:sp>
          <p:nvSpPr>
            <p:cNvPr id="232" name="Oval 37">
              <a:extLst>
                <a:ext uri="{FF2B5EF4-FFF2-40B4-BE49-F238E27FC236}">
                  <a16:creationId xmlns:a16="http://schemas.microsoft.com/office/drawing/2014/main" id="{BDAC83C5-B9EF-9510-5AA2-888642FB87E5}"/>
                </a:ext>
              </a:extLst>
            </p:cNvPr>
            <p:cNvSpPr>
              <a:spLocks noChangeArrowheads="1"/>
            </p:cNvSpPr>
            <p:nvPr/>
          </p:nvSpPr>
          <p:spPr bwMode="auto">
            <a:xfrm>
              <a:off x="1216" y="1188"/>
              <a:ext cx="66" cy="69"/>
            </a:xfrm>
            <a:prstGeom prst="ellipse">
              <a:avLst/>
            </a:prstGeom>
            <a:noFill/>
            <a:ln w="28575">
              <a:solidFill>
                <a:schemeClr val="tx1"/>
              </a:solidFill>
              <a:round/>
              <a:headEnd/>
              <a:tailEnd/>
            </a:ln>
            <a:effectLst/>
            <a:extLst>
              <a:ext uri="{909E8E84-426E-40DD-AFC4-6F175D3DCCD1}">
                <a14:hiddenFill xmlns:a14="http://schemas.microsoft.com/office/drawing/2010/main">
                  <a:solidFill>
                    <a:schemeClr val="tx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33" name="Rectangle 38">
              <a:extLst>
                <a:ext uri="{FF2B5EF4-FFF2-40B4-BE49-F238E27FC236}">
                  <a16:creationId xmlns:a16="http://schemas.microsoft.com/office/drawing/2014/main" id="{D20EAB28-5286-F190-6412-B9BA752857B9}"/>
                </a:ext>
              </a:extLst>
            </p:cNvPr>
            <p:cNvSpPr>
              <a:spLocks noChangeArrowheads="1"/>
            </p:cNvSpPr>
            <p:nvPr/>
          </p:nvSpPr>
          <p:spPr bwMode="auto">
            <a:xfrm>
              <a:off x="1201" y="1502"/>
              <a:ext cx="112" cy="263"/>
            </a:xfrm>
            <a:prstGeom prst="rect">
              <a:avLst/>
            </a:prstGeom>
            <a:solidFill>
              <a:schemeClr val="bg1"/>
            </a:solidFill>
            <a:ln w="3810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95" name="Oval 39">
              <a:extLst>
                <a:ext uri="{FF2B5EF4-FFF2-40B4-BE49-F238E27FC236}">
                  <a16:creationId xmlns:a16="http://schemas.microsoft.com/office/drawing/2014/main" id="{980F1245-1EE5-E1BC-33BD-6ECC09F0A618}"/>
                </a:ext>
              </a:extLst>
            </p:cNvPr>
            <p:cNvSpPr>
              <a:spLocks noChangeArrowheads="1"/>
            </p:cNvSpPr>
            <p:nvPr/>
          </p:nvSpPr>
          <p:spPr bwMode="auto">
            <a:xfrm>
              <a:off x="1744" y="1932"/>
              <a:ext cx="66" cy="69"/>
            </a:xfrm>
            <a:prstGeom prst="ellipse">
              <a:avLst/>
            </a:prstGeom>
            <a:noFill/>
            <a:ln w="28575">
              <a:solidFill>
                <a:schemeClr val="tx1"/>
              </a:solidFill>
              <a:round/>
              <a:headEnd/>
              <a:tailEnd/>
            </a:ln>
            <a:effectLst/>
            <a:extLst>
              <a:ext uri="{909E8E84-426E-40DD-AFC4-6F175D3DCCD1}">
                <a14:hiddenFill xmlns:a14="http://schemas.microsoft.com/office/drawing/2010/main">
                  <a:solidFill>
                    <a:schemeClr val="tx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grpSp>
        <p:nvGrpSpPr>
          <p:cNvPr id="296" name="Group 91">
            <a:extLst>
              <a:ext uri="{FF2B5EF4-FFF2-40B4-BE49-F238E27FC236}">
                <a16:creationId xmlns:a16="http://schemas.microsoft.com/office/drawing/2014/main" id="{80D66062-AD5E-500C-3335-542D608CD5C4}"/>
              </a:ext>
            </a:extLst>
          </p:cNvPr>
          <p:cNvGrpSpPr>
            <a:grpSpLocks/>
          </p:cNvGrpSpPr>
          <p:nvPr/>
        </p:nvGrpSpPr>
        <p:grpSpPr bwMode="auto">
          <a:xfrm>
            <a:off x="3239149" y="1992974"/>
            <a:ext cx="2771775" cy="3119438"/>
            <a:chOff x="2002" y="1006"/>
            <a:chExt cx="1746" cy="1965"/>
          </a:xfrm>
        </p:grpSpPr>
        <p:sp>
          <p:nvSpPr>
            <p:cNvPr id="297" name="Oval 41">
              <a:extLst>
                <a:ext uri="{FF2B5EF4-FFF2-40B4-BE49-F238E27FC236}">
                  <a16:creationId xmlns:a16="http://schemas.microsoft.com/office/drawing/2014/main" id="{F5B79FCE-3EDD-8E23-DC95-C99196F5D2C1}"/>
                </a:ext>
              </a:extLst>
            </p:cNvPr>
            <p:cNvSpPr>
              <a:spLocks noChangeArrowheads="1"/>
            </p:cNvSpPr>
            <p:nvPr/>
          </p:nvSpPr>
          <p:spPr bwMode="auto">
            <a:xfrm>
              <a:off x="2907" y="2532"/>
              <a:ext cx="66" cy="69"/>
            </a:xfrm>
            <a:prstGeom prst="ellipse">
              <a:avLst/>
            </a:prstGeom>
            <a:noFill/>
            <a:ln w="28575">
              <a:solidFill>
                <a:schemeClr val="tx1"/>
              </a:solidFill>
              <a:round/>
              <a:headEnd/>
              <a:tailEnd/>
            </a:ln>
            <a:effectLst/>
            <a:extLst>
              <a:ext uri="{909E8E84-426E-40DD-AFC4-6F175D3DCCD1}">
                <a14:hiddenFill xmlns:a14="http://schemas.microsoft.com/office/drawing/2010/main">
                  <a:solidFill>
                    <a:schemeClr val="tx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98" name="Line 42">
              <a:extLst>
                <a:ext uri="{FF2B5EF4-FFF2-40B4-BE49-F238E27FC236}">
                  <a16:creationId xmlns:a16="http://schemas.microsoft.com/office/drawing/2014/main" id="{37CC21C4-9D02-2810-382F-6CA6F1F98A3A}"/>
                </a:ext>
              </a:extLst>
            </p:cNvPr>
            <p:cNvSpPr>
              <a:spLocks noChangeShapeType="1"/>
            </p:cNvSpPr>
            <p:nvPr/>
          </p:nvSpPr>
          <p:spPr bwMode="auto">
            <a:xfrm flipH="1" flipV="1">
              <a:off x="2941" y="1264"/>
              <a:ext cx="4" cy="985"/>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99" name="Line 43">
              <a:extLst>
                <a:ext uri="{FF2B5EF4-FFF2-40B4-BE49-F238E27FC236}">
                  <a16:creationId xmlns:a16="http://schemas.microsoft.com/office/drawing/2014/main" id="{7E96C23E-0DD6-22EE-3AB5-6DA1CED0A218}"/>
                </a:ext>
              </a:extLst>
            </p:cNvPr>
            <p:cNvSpPr>
              <a:spLocks noChangeShapeType="1"/>
            </p:cNvSpPr>
            <p:nvPr/>
          </p:nvSpPr>
          <p:spPr bwMode="auto">
            <a:xfrm flipH="1">
              <a:off x="2359" y="2461"/>
              <a:ext cx="364"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00" name="Line 44">
              <a:extLst>
                <a:ext uri="{FF2B5EF4-FFF2-40B4-BE49-F238E27FC236}">
                  <a16:creationId xmlns:a16="http://schemas.microsoft.com/office/drawing/2014/main" id="{BF78322A-1368-ACDD-4E7E-BB8A3F183920}"/>
                </a:ext>
              </a:extLst>
            </p:cNvPr>
            <p:cNvSpPr>
              <a:spLocks noChangeShapeType="1"/>
            </p:cNvSpPr>
            <p:nvPr/>
          </p:nvSpPr>
          <p:spPr bwMode="auto">
            <a:xfrm>
              <a:off x="2945" y="2599"/>
              <a:ext cx="0" cy="371"/>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01" name="Text Box 45">
              <a:extLst>
                <a:ext uri="{FF2B5EF4-FFF2-40B4-BE49-F238E27FC236}">
                  <a16:creationId xmlns:a16="http://schemas.microsoft.com/office/drawing/2014/main" id="{7AED17EE-82ED-7044-7CBA-BF258436D6F3}"/>
                </a:ext>
              </a:extLst>
            </p:cNvPr>
            <p:cNvSpPr txBox="1">
              <a:spLocks noChangeArrowheads="1"/>
            </p:cNvSpPr>
            <p:nvPr/>
          </p:nvSpPr>
          <p:spPr bwMode="auto">
            <a:xfrm>
              <a:off x="2991" y="1006"/>
              <a:ext cx="639"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kumimoji="0" lang="en-US" altLang="zh-CN" sz="2400">
                  <a:solidFill>
                    <a:srgbClr val="FF0066"/>
                  </a:solidFill>
                </a:rPr>
                <a:t>-</a:t>
              </a:r>
              <a:r>
                <a:rPr kumimoji="0" lang="en-US" altLang="zh-CN" sz="2400" i="1">
                  <a:solidFill>
                    <a:srgbClr val="FF0066"/>
                  </a:solidFill>
                </a:rPr>
                <a:t>V</a:t>
              </a:r>
              <a:r>
                <a:rPr kumimoji="0" lang="en-US" altLang="zh-CN" sz="2400" baseline="-25000">
                  <a:solidFill>
                    <a:srgbClr val="FF0066"/>
                  </a:solidFill>
                </a:rPr>
                <a:t>DD</a:t>
              </a:r>
            </a:p>
          </p:txBody>
        </p:sp>
        <p:sp>
          <p:nvSpPr>
            <p:cNvPr id="302" name="Oval 46">
              <a:extLst>
                <a:ext uri="{FF2B5EF4-FFF2-40B4-BE49-F238E27FC236}">
                  <a16:creationId xmlns:a16="http://schemas.microsoft.com/office/drawing/2014/main" id="{96647078-D0BB-6950-4F1B-4095533B97BC}"/>
                </a:ext>
              </a:extLst>
            </p:cNvPr>
            <p:cNvSpPr>
              <a:spLocks noChangeArrowheads="1"/>
            </p:cNvSpPr>
            <p:nvPr/>
          </p:nvSpPr>
          <p:spPr bwMode="auto">
            <a:xfrm>
              <a:off x="2901" y="1917"/>
              <a:ext cx="84" cy="90"/>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303" name="Oval 47">
              <a:extLst>
                <a:ext uri="{FF2B5EF4-FFF2-40B4-BE49-F238E27FC236}">
                  <a16:creationId xmlns:a16="http://schemas.microsoft.com/office/drawing/2014/main" id="{47CB7AC1-C25B-46CA-FE19-22A6D7158939}"/>
                </a:ext>
              </a:extLst>
            </p:cNvPr>
            <p:cNvSpPr>
              <a:spLocks noChangeArrowheads="1"/>
            </p:cNvSpPr>
            <p:nvPr/>
          </p:nvSpPr>
          <p:spPr bwMode="auto">
            <a:xfrm>
              <a:off x="2294" y="2427"/>
              <a:ext cx="66" cy="69"/>
            </a:xfrm>
            <a:prstGeom prst="ellipse">
              <a:avLst/>
            </a:prstGeom>
            <a:noFill/>
            <a:ln w="28575">
              <a:solidFill>
                <a:schemeClr val="tx1"/>
              </a:solidFill>
              <a:round/>
              <a:headEnd/>
              <a:tailEnd/>
            </a:ln>
            <a:effectLst/>
            <a:extLst>
              <a:ext uri="{909E8E84-426E-40DD-AFC4-6F175D3DCCD1}">
                <a14:hiddenFill xmlns:a14="http://schemas.microsoft.com/office/drawing/2010/main">
                  <a:solidFill>
                    <a:schemeClr val="tx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304" name="Line 48">
              <a:extLst>
                <a:ext uri="{FF2B5EF4-FFF2-40B4-BE49-F238E27FC236}">
                  <a16:creationId xmlns:a16="http://schemas.microsoft.com/office/drawing/2014/main" id="{1C5F8293-F2FC-D7DC-E256-7CEA90A2F507}"/>
                </a:ext>
              </a:extLst>
            </p:cNvPr>
            <p:cNvSpPr>
              <a:spLocks noChangeShapeType="1"/>
            </p:cNvSpPr>
            <p:nvPr/>
          </p:nvSpPr>
          <p:spPr bwMode="auto">
            <a:xfrm>
              <a:off x="2962" y="2001"/>
              <a:ext cx="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05" name="Line 49">
              <a:extLst>
                <a:ext uri="{FF2B5EF4-FFF2-40B4-BE49-F238E27FC236}">
                  <a16:creationId xmlns:a16="http://schemas.microsoft.com/office/drawing/2014/main" id="{E2F529F6-659A-6038-A2F3-458B2135AF06}"/>
                </a:ext>
              </a:extLst>
            </p:cNvPr>
            <p:cNvSpPr>
              <a:spLocks noChangeShapeType="1"/>
            </p:cNvSpPr>
            <p:nvPr/>
          </p:nvSpPr>
          <p:spPr bwMode="auto">
            <a:xfrm>
              <a:off x="2946" y="1972"/>
              <a:ext cx="502"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06" name="Text Box 50">
              <a:extLst>
                <a:ext uri="{FF2B5EF4-FFF2-40B4-BE49-F238E27FC236}">
                  <a16:creationId xmlns:a16="http://schemas.microsoft.com/office/drawing/2014/main" id="{3489E107-4284-E10C-6300-FB63DD4B70F6}"/>
                </a:ext>
              </a:extLst>
            </p:cNvPr>
            <p:cNvSpPr txBox="1">
              <a:spLocks noChangeArrowheads="1"/>
            </p:cNvSpPr>
            <p:nvPr/>
          </p:nvSpPr>
          <p:spPr bwMode="auto">
            <a:xfrm>
              <a:off x="2996" y="1244"/>
              <a:ext cx="445"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kumimoji="0" lang="en-US" altLang="zh-CN" sz="2000">
                  <a:solidFill>
                    <a:srgbClr val="0033CC"/>
                  </a:solidFill>
                </a:rPr>
                <a:t>-10V</a:t>
              </a:r>
            </a:p>
          </p:txBody>
        </p:sp>
        <p:sp>
          <p:nvSpPr>
            <p:cNvPr id="307" name="Text Box 51">
              <a:extLst>
                <a:ext uri="{FF2B5EF4-FFF2-40B4-BE49-F238E27FC236}">
                  <a16:creationId xmlns:a16="http://schemas.microsoft.com/office/drawing/2014/main" id="{67C2357B-743D-6AB0-0162-44A55D4A5A60}"/>
                </a:ext>
              </a:extLst>
            </p:cNvPr>
            <p:cNvSpPr txBox="1">
              <a:spLocks noChangeArrowheads="1"/>
            </p:cNvSpPr>
            <p:nvPr/>
          </p:nvSpPr>
          <p:spPr bwMode="auto">
            <a:xfrm>
              <a:off x="2500" y="1411"/>
              <a:ext cx="355"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kumimoji="0" lang="en-US" altLang="zh-CN" sz="2400" i="1"/>
                <a:t>R</a:t>
              </a:r>
              <a:r>
                <a:rPr kumimoji="0" lang="en-US" altLang="zh-CN" sz="2400" baseline="-25000"/>
                <a:t>D</a:t>
              </a:r>
            </a:p>
          </p:txBody>
        </p:sp>
        <p:sp>
          <p:nvSpPr>
            <p:cNvPr id="308" name="Text Box 52">
              <a:extLst>
                <a:ext uri="{FF2B5EF4-FFF2-40B4-BE49-F238E27FC236}">
                  <a16:creationId xmlns:a16="http://schemas.microsoft.com/office/drawing/2014/main" id="{2B93F30F-1315-751B-B0DA-40A5A5E5865F}"/>
                </a:ext>
              </a:extLst>
            </p:cNvPr>
            <p:cNvSpPr txBox="1">
              <a:spLocks noChangeArrowheads="1"/>
            </p:cNvSpPr>
            <p:nvPr/>
          </p:nvSpPr>
          <p:spPr bwMode="auto">
            <a:xfrm>
              <a:off x="2320" y="1654"/>
              <a:ext cx="624"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kumimoji="0" lang="en-US" altLang="zh-CN" sz="2000">
                  <a:solidFill>
                    <a:srgbClr val="0033CC"/>
                  </a:solidFill>
                </a:rPr>
                <a:t>20 k</a:t>
              </a:r>
              <a:r>
                <a:rPr kumimoji="0" lang="en-US" altLang="zh-CN" sz="2000">
                  <a:solidFill>
                    <a:srgbClr val="0033CC"/>
                  </a:solidFill>
                  <a:latin typeface="Symbol" panose="05050102010706020507" pitchFamily="18" charset="2"/>
                  <a:sym typeface="Symbol" panose="05050102010706020507" pitchFamily="18" charset="2"/>
                </a:rPr>
                <a:t></a:t>
              </a:r>
              <a:endParaRPr kumimoji="0" lang="en-US" altLang="zh-CN" sz="2000">
                <a:solidFill>
                  <a:srgbClr val="0033CC"/>
                </a:solidFill>
                <a:latin typeface="Symbol" panose="05050102010706020507" pitchFamily="18" charset="2"/>
              </a:endParaRPr>
            </a:p>
          </p:txBody>
        </p:sp>
        <p:sp>
          <p:nvSpPr>
            <p:cNvPr id="309" name="Text Box 53">
              <a:extLst>
                <a:ext uri="{FF2B5EF4-FFF2-40B4-BE49-F238E27FC236}">
                  <a16:creationId xmlns:a16="http://schemas.microsoft.com/office/drawing/2014/main" id="{D18B350C-CEB7-3D66-2DE0-B9B10BC185E4}"/>
                </a:ext>
              </a:extLst>
            </p:cNvPr>
            <p:cNvSpPr txBox="1">
              <a:spLocks noChangeArrowheads="1"/>
            </p:cNvSpPr>
            <p:nvPr/>
          </p:nvSpPr>
          <p:spPr bwMode="auto">
            <a:xfrm>
              <a:off x="2423" y="2481"/>
              <a:ext cx="341" cy="2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lnSpc>
                  <a:spcPct val="70000"/>
                </a:lnSpc>
                <a:spcBef>
                  <a:spcPct val="50000"/>
                </a:spcBef>
              </a:pPr>
              <a:r>
                <a:rPr kumimoji="0" lang="en-US" altLang="zh-CN" sz="2400">
                  <a:solidFill>
                    <a:srgbClr val="0033CC"/>
                  </a:solidFill>
                </a:rPr>
                <a:t>G</a:t>
              </a:r>
            </a:p>
          </p:txBody>
        </p:sp>
        <p:sp>
          <p:nvSpPr>
            <p:cNvPr id="310" name="Text Box 54">
              <a:extLst>
                <a:ext uri="{FF2B5EF4-FFF2-40B4-BE49-F238E27FC236}">
                  <a16:creationId xmlns:a16="http://schemas.microsoft.com/office/drawing/2014/main" id="{2C5C740D-B7EF-A00E-B92A-4FBFB8D76320}"/>
                </a:ext>
              </a:extLst>
            </p:cNvPr>
            <p:cNvSpPr txBox="1">
              <a:spLocks noChangeArrowheads="1"/>
            </p:cNvSpPr>
            <p:nvPr/>
          </p:nvSpPr>
          <p:spPr bwMode="auto">
            <a:xfrm>
              <a:off x="2949" y="1974"/>
              <a:ext cx="377"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spcBef>
                  <a:spcPct val="50000"/>
                </a:spcBef>
              </a:pPr>
              <a:r>
                <a:rPr kumimoji="0" lang="en-US" altLang="zh-CN" sz="2400">
                  <a:solidFill>
                    <a:srgbClr val="0033CC"/>
                  </a:solidFill>
                </a:rPr>
                <a:t>D</a:t>
              </a:r>
            </a:p>
          </p:txBody>
        </p:sp>
        <p:sp>
          <p:nvSpPr>
            <p:cNvPr id="311" name="Text Box 55">
              <a:extLst>
                <a:ext uri="{FF2B5EF4-FFF2-40B4-BE49-F238E27FC236}">
                  <a16:creationId xmlns:a16="http://schemas.microsoft.com/office/drawing/2014/main" id="{B70F3350-C4B8-B702-6490-178029380BD1}"/>
                </a:ext>
              </a:extLst>
            </p:cNvPr>
            <p:cNvSpPr txBox="1">
              <a:spLocks noChangeArrowheads="1"/>
            </p:cNvSpPr>
            <p:nvPr/>
          </p:nvSpPr>
          <p:spPr bwMode="auto">
            <a:xfrm>
              <a:off x="2976" y="2547"/>
              <a:ext cx="336"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spcBef>
                  <a:spcPct val="50000"/>
                </a:spcBef>
              </a:pPr>
              <a:r>
                <a:rPr kumimoji="0" lang="en-US" altLang="zh-CN" sz="2400">
                  <a:solidFill>
                    <a:srgbClr val="0033CC"/>
                  </a:solidFill>
                </a:rPr>
                <a:t>S</a:t>
              </a:r>
            </a:p>
          </p:txBody>
        </p:sp>
        <p:sp>
          <p:nvSpPr>
            <p:cNvPr id="312" name="Line 56">
              <a:extLst>
                <a:ext uri="{FF2B5EF4-FFF2-40B4-BE49-F238E27FC236}">
                  <a16:creationId xmlns:a16="http://schemas.microsoft.com/office/drawing/2014/main" id="{2214FC48-415A-17C4-7B23-8F8AC5CB536D}"/>
                </a:ext>
              </a:extLst>
            </p:cNvPr>
            <p:cNvSpPr>
              <a:spLocks noChangeShapeType="1"/>
            </p:cNvSpPr>
            <p:nvPr/>
          </p:nvSpPr>
          <p:spPr bwMode="auto">
            <a:xfrm>
              <a:off x="2871" y="2971"/>
              <a:ext cx="153" cy="0"/>
            </a:xfrm>
            <a:prstGeom prst="line">
              <a:avLst/>
            </a:prstGeom>
            <a:noFill/>
            <a:ln w="571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13" name="Text Box 57">
              <a:extLst>
                <a:ext uri="{FF2B5EF4-FFF2-40B4-BE49-F238E27FC236}">
                  <a16:creationId xmlns:a16="http://schemas.microsoft.com/office/drawing/2014/main" id="{3A931A6E-C9B7-DAE2-82C4-F21D891D7239}"/>
                </a:ext>
              </a:extLst>
            </p:cNvPr>
            <p:cNvSpPr txBox="1">
              <a:spLocks noChangeArrowheads="1"/>
            </p:cNvSpPr>
            <p:nvPr/>
          </p:nvSpPr>
          <p:spPr bwMode="auto">
            <a:xfrm>
              <a:off x="2002" y="2283"/>
              <a:ext cx="356"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i="1">
                  <a:solidFill>
                    <a:srgbClr val="FF0066"/>
                  </a:solidFill>
                </a:rPr>
                <a:t>u</a:t>
              </a:r>
              <a:r>
                <a:rPr lang="en-US" altLang="zh-CN" baseline="-25000">
                  <a:solidFill>
                    <a:srgbClr val="FF0066"/>
                  </a:solidFill>
                </a:rPr>
                <a:t>I</a:t>
              </a:r>
            </a:p>
          </p:txBody>
        </p:sp>
        <p:sp>
          <p:nvSpPr>
            <p:cNvPr id="314" name="Text Box 58">
              <a:extLst>
                <a:ext uri="{FF2B5EF4-FFF2-40B4-BE49-F238E27FC236}">
                  <a16:creationId xmlns:a16="http://schemas.microsoft.com/office/drawing/2014/main" id="{CCDFE610-A412-29BA-B609-81E9BF9431F4}"/>
                </a:ext>
              </a:extLst>
            </p:cNvPr>
            <p:cNvSpPr txBox="1">
              <a:spLocks noChangeArrowheads="1"/>
            </p:cNvSpPr>
            <p:nvPr/>
          </p:nvSpPr>
          <p:spPr bwMode="auto">
            <a:xfrm>
              <a:off x="3370" y="1915"/>
              <a:ext cx="378"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i="1">
                  <a:solidFill>
                    <a:srgbClr val="FF0066"/>
                  </a:solidFill>
                </a:rPr>
                <a:t>u</a:t>
              </a:r>
              <a:r>
                <a:rPr lang="en-US" altLang="zh-CN" baseline="-25000">
                  <a:solidFill>
                    <a:srgbClr val="FF0066"/>
                  </a:solidFill>
                </a:rPr>
                <a:t>O</a:t>
              </a:r>
            </a:p>
          </p:txBody>
        </p:sp>
        <p:sp>
          <p:nvSpPr>
            <p:cNvPr id="315" name="Oval 59">
              <a:extLst>
                <a:ext uri="{FF2B5EF4-FFF2-40B4-BE49-F238E27FC236}">
                  <a16:creationId xmlns:a16="http://schemas.microsoft.com/office/drawing/2014/main" id="{9777FE2D-7BFE-F87D-181C-C02DFA32FDA6}"/>
                </a:ext>
              </a:extLst>
            </p:cNvPr>
            <p:cNvSpPr>
              <a:spLocks noChangeArrowheads="1"/>
            </p:cNvSpPr>
            <p:nvPr/>
          </p:nvSpPr>
          <p:spPr bwMode="auto">
            <a:xfrm>
              <a:off x="2908" y="1188"/>
              <a:ext cx="66" cy="69"/>
            </a:xfrm>
            <a:prstGeom prst="ellipse">
              <a:avLst/>
            </a:prstGeom>
            <a:noFill/>
            <a:ln w="28575">
              <a:solidFill>
                <a:schemeClr val="tx1"/>
              </a:solidFill>
              <a:round/>
              <a:headEnd/>
              <a:tailEnd/>
            </a:ln>
            <a:effectLst/>
            <a:extLst>
              <a:ext uri="{909E8E84-426E-40DD-AFC4-6F175D3DCCD1}">
                <a14:hiddenFill xmlns:a14="http://schemas.microsoft.com/office/drawing/2010/main">
                  <a:solidFill>
                    <a:schemeClr val="tx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316" name="Rectangle 60">
              <a:extLst>
                <a:ext uri="{FF2B5EF4-FFF2-40B4-BE49-F238E27FC236}">
                  <a16:creationId xmlns:a16="http://schemas.microsoft.com/office/drawing/2014/main" id="{6385FE42-3B51-7A4F-53B7-96DBC34A97FE}"/>
                </a:ext>
              </a:extLst>
            </p:cNvPr>
            <p:cNvSpPr>
              <a:spLocks noChangeArrowheads="1"/>
            </p:cNvSpPr>
            <p:nvPr/>
          </p:nvSpPr>
          <p:spPr bwMode="auto">
            <a:xfrm>
              <a:off x="2893" y="1502"/>
              <a:ext cx="112" cy="263"/>
            </a:xfrm>
            <a:prstGeom prst="rect">
              <a:avLst/>
            </a:prstGeom>
            <a:solidFill>
              <a:schemeClr val="bg1"/>
            </a:solidFill>
            <a:ln w="3810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317" name="Oval 61">
              <a:extLst>
                <a:ext uri="{FF2B5EF4-FFF2-40B4-BE49-F238E27FC236}">
                  <a16:creationId xmlns:a16="http://schemas.microsoft.com/office/drawing/2014/main" id="{6593B0CC-94E9-926B-220C-D55F1AB454E5}"/>
                </a:ext>
              </a:extLst>
            </p:cNvPr>
            <p:cNvSpPr>
              <a:spLocks noChangeArrowheads="1"/>
            </p:cNvSpPr>
            <p:nvPr/>
          </p:nvSpPr>
          <p:spPr bwMode="auto">
            <a:xfrm>
              <a:off x="3436" y="1932"/>
              <a:ext cx="66" cy="69"/>
            </a:xfrm>
            <a:prstGeom prst="ellipse">
              <a:avLst/>
            </a:prstGeom>
            <a:noFill/>
            <a:ln w="28575">
              <a:solidFill>
                <a:schemeClr val="tx1"/>
              </a:solidFill>
              <a:round/>
              <a:headEnd/>
              <a:tailEnd/>
            </a:ln>
            <a:effectLst/>
            <a:extLst>
              <a:ext uri="{909E8E84-426E-40DD-AFC4-6F175D3DCCD1}">
                <a14:hiddenFill xmlns:a14="http://schemas.microsoft.com/office/drawing/2010/main">
                  <a:solidFill>
                    <a:schemeClr val="tx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318" name="Line 62">
              <a:extLst>
                <a:ext uri="{FF2B5EF4-FFF2-40B4-BE49-F238E27FC236}">
                  <a16:creationId xmlns:a16="http://schemas.microsoft.com/office/drawing/2014/main" id="{80CC2F83-253C-7442-D9F1-A3905C394532}"/>
                </a:ext>
              </a:extLst>
            </p:cNvPr>
            <p:cNvSpPr>
              <a:spLocks noChangeShapeType="1"/>
            </p:cNvSpPr>
            <p:nvPr/>
          </p:nvSpPr>
          <p:spPr bwMode="auto">
            <a:xfrm flipV="1">
              <a:off x="2958" y="2251"/>
              <a:ext cx="183" cy="294"/>
            </a:xfrm>
            <a:prstGeom prst="line">
              <a:avLst/>
            </a:prstGeom>
            <a:noFill/>
            <a:ln w="381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19" name="Oval 63">
              <a:extLst>
                <a:ext uri="{FF2B5EF4-FFF2-40B4-BE49-F238E27FC236}">
                  <a16:creationId xmlns:a16="http://schemas.microsoft.com/office/drawing/2014/main" id="{43A5D6C9-24C1-4364-A53D-EFF6C0E78E63}"/>
                </a:ext>
              </a:extLst>
            </p:cNvPr>
            <p:cNvSpPr>
              <a:spLocks noChangeArrowheads="1"/>
            </p:cNvSpPr>
            <p:nvPr/>
          </p:nvSpPr>
          <p:spPr bwMode="auto">
            <a:xfrm>
              <a:off x="2715" y="2427"/>
              <a:ext cx="66" cy="69"/>
            </a:xfrm>
            <a:prstGeom prst="ellipse">
              <a:avLst/>
            </a:prstGeom>
            <a:noFill/>
            <a:ln w="28575">
              <a:solidFill>
                <a:schemeClr val="tx1"/>
              </a:solidFill>
              <a:round/>
              <a:headEnd/>
              <a:tailEnd/>
            </a:ln>
            <a:effectLst/>
            <a:extLst>
              <a:ext uri="{909E8E84-426E-40DD-AFC4-6F175D3DCCD1}">
                <a14:hiddenFill xmlns:a14="http://schemas.microsoft.com/office/drawing/2010/main">
                  <a:solidFill>
                    <a:schemeClr val="tx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grpSp>
        <p:nvGrpSpPr>
          <p:cNvPr id="320" name="Group 92">
            <a:extLst>
              <a:ext uri="{FF2B5EF4-FFF2-40B4-BE49-F238E27FC236}">
                <a16:creationId xmlns:a16="http://schemas.microsoft.com/office/drawing/2014/main" id="{EC8512D3-1BB7-E280-F973-034D5C6098CA}"/>
              </a:ext>
            </a:extLst>
          </p:cNvPr>
          <p:cNvGrpSpPr>
            <a:grpSpLocks/>
          </p:cNvGrpSpPr>
          <p:nvPr/>
        </p:nvGrpSpPr>
        <p:grpSpPr bwMode="auto">
          <a:xfrm>
            <a:off x="5925199" y="1992974"/>
            <a:ext cx="2771775" cy="3119438"/>
            <a:chOff x="3694" y="1006"/>
            <a:chExt cx="1746" cy="1965"/>
          </a:xfrm>
        </p:grpSpPr>
        <p:sp>
          <p:nvSpPr>
            <p:cNvPr id="321" name="Oval 65">
              <a:extLst>
                <a:ext uri="{FF2B5EF4-FFF2-40B4-BE49-F238E27FC236}">
                  <a16:creationId xmlns:a16="http://schemas.microsoft.com/office/drawing/2014/main" id="{DD0F6D9C-D48D-4304-B204-1D8A1CC7B981}"/>
                </a:ext>
              </a:extLst>
            </p:cNvPr>
            <p:cNvSpPr>
              <a:spLocks noChangeArrowheads="1"/>
            </p:cNvSpPr>
            <p:nvPr/>
          </p:nvSpPr>
          <p:spPr bwMode="auto">
            <a:xfrm>
              <a:off x="4599" y="2532"/>
              <a:ext cx="66" cy="69"/>
            </a:xfrm>
            <a:prstGeom prst="ellipse">
              <a:avLst/>
            </a:prstGeom>
            <a:noFill/>
            <a:ln w="28575">
              <a:solidFill>
                <a:schemeClr val="tx1"/>
              </a:solidFill>
              <a:round/>
              <a:headEnd/>
              <a:tailEnd/>
            </a:ln>
            <a:effectLst/>
            <a:extLst>
              <a:ext uri="{909E8E84-426E-40DD-AFC4-6F175D3DCCD1}">
                <a14:hiddenFill xmlns:a14="http://schemas.microsoft.com/office/drawing/2010/main">
                  <a:solidFill>
                    <a:schemeClr val="tx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322" name="Line 66">
              <a:extLst>
                <a:ext uri="{FF2B5EF4-FFF2-40B4-BE49-F238E27FC236}">
                  <a16:creationId xmlns:a16="http://schemas.microsoft.com/office/drawing/2014/main" id="{3AD0DA1F-A42A-9D6D-9824-B60BDF98AD72}"/>
                </a:ext>
              </a:extLst>
            </p:cNvPr>
            <p:cNvSpPr>
              <a:spLocks noChangeShapeType="1"/>
            </p:cNvSpPr>
            <p:nvPr/>
          </p:nvSpPr>
          <p:spPr bwMode="auto">
            <a:xfrm flipH="1" flipV="1">
              <a:off x="4633" y="1264"/>
              <a:ext cx="4" cy="985"/>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23" name="Line 67">
              <a:extLst>
                <a:ext uri="{FF2B5EF4-FFF2-40B4-BE49-F238E27FC236}">
                  <a16:creationId xmlns:a16="http://schemas.microsoft.com/office/drawing/2014/main" id="{2B315E9F-5C73-8272-ABA7-5898D7EFA111}"/>
                </a:ext>
              </a:extLst>
            </p:cNvPr>
            <p:cNvSpPr>
              <a:spLocks noChangeShapeType="1"/>
            </p:cNvSpPr>
            <p:nvPr/>
          </p:nvSpPr>
          <p:spPr bwMode="auto">
            <a:xfrm flipH="1">
              <a:off x="4051" y="2461"/>
              <a:ext cx="364"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24" name="Line 68">
              <a:extLst>
                <a:ext uri="{FF2B5EF4-FFF2-40B4-BE49-F238E27FC236}">
                  <a16:creationId xmlns:a16="http://schemas.microsoft.com/office/drawing/2014/main" id="{C2579F37-B454-BBAF-E266-28AE066A24D9}"/>
                </a:ext>
              </a:extLst>
            </p:cNvPr>
            <p:cNvSpPr>
              <a:spLocks noChangeShapeType="1"/>
            </p:cNvSpPr>
            <p:nvPr/>
          </p:nvSpPr>
          <p:spPr bwMode="auto">
            <a:xfrm>
              <a:off x="4637" y="2599"/>
              <a:ext cx="0" cy="371"/>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25" name="Text Box 69">
              <a:extLst>
                <a:ext uri="{FF2B5EF4-FFF2-40B4-BE49-F238E27FC236}">
                  <a16:creationId xmlns:a16="http://schemas.microsoft.com/office/drawing/2014/main" id="{57683942-E884-E051-2A3D-8612C3C17110}"/>
                </a:ext>
              </a:extLst>
            </p:cNvPr>
            <p:cNvSpPr txBox="1">
              <a:spLocks noChangeArrowheads="1"/>
            </p:cNvSpPr>
            <p:nvPr/>
          </p:nvSpPr>
          <p:spPr bwMode="auto">
            <a:xfrm>
              <a:off x="4683" y="1006"/>
              <a:ext cx="610"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kumimoji="0" lang="en-US" altLang="zh-CN" sz="2400" dirty="0">
                  <a:solidFill>
                    <a:srgbClr val="FF0066"/>
                  </a:solidFill>
                </a:rPr>
                <a:t>-</a:t>
              </a:r>
              <a:r>
                <a:rPr kumimoji="0" lang="en-US" altLang="zh-CN" sz="2400" i="1" dirty="0">
                  <a:solidFill>
                    <a:srgbClr val="FF0066"/>
                  </a:solidFill>
                </a:rPr>
                <a:t>V</a:t>
              </a:r>
              <a:r>
                <a:rPr kumimoji="0" lang="en-US" altLang="zh-CN" sz="2400" baseline="-25000" dirty="0">
                  <a:solidFill>
                    <a:srgbClr val="FF0066"/>
                  </a:solidFill>
                </a:rPr>
                <a:t>DD</a:t>
              </a:r>
            </a:p>
          </p:txBody>
        </p:sp>
        <p:sp>
          <p:nvSpPr>
            <p:cNvPr id="326" name="Oval 70">
              <a:extLst>
                <a:ext uri="{FF2B5EF4-FFF2-40B4-BE49-F238E27FC236}">
                  <a16:creationId xmlns:a16="http://schemas.microsoft.com/office/drawing/2014/main" id="{7F70E58D-6ED2-4796-A5D2-0A2BFB9F602E}"/>
                </a:ext>
              </a:extLst>
            </p:cNvPr>
            <p:cNvSpPr>
              <a:spLocks noChangeArrowheads="1"/>
            </p:cNvSpPr>
            <p:nvPr/>
          </p:nvSpPr>
          <p:spPr bwMode="auto">
            <a:xfrm>
              <a:off x="4593" y="1917"/>
              <a:ext cx="84" cy="90"/>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327" name="Oval 71">
              <a:extLst>
                <a:ext uri="{FF2B5EF4-FFF2-40B4-BE49-F238E27FC236}">
                  <a16:creationId xmlns:a16="http://schemas.microsoft.com/office/drawing/2014/main" id="{40311311-522B-15BD-1A63-7F5A432AB016}"/>
                </a:ext>
              </a:extLst>
            </p:cNvPr>
            <p:cNvSpPr>
              <a:spLocks noChangeArrowheads="1"/>
            </p:cNvSpPr>
            <p:nvPr/>
          </p:nvSpPr>
          <p:spPr bwMode="auto">
            <a:xfrm>
              <a:off x="3986" y="2427"/>
              <a:ext cx="66" cy="69"/>
            </a:xfrm>
            <a:prstGeom prst="ellipse">
              <a:avLst/>
            </a:prstGeom>
            <a:noFill/>
            <a:ln w="28575">
              <a:solidFill>
                <a:schemeClr val="tx1"/>
              </a:solidFill>
              <a:round/>
              <a:headEnd/>
              <a:tailEnd/>
            </a:ln>
            <a:effectLst/>
            <a:extLst>
              <a:ext uri="{909E8E84-426E-40DD-AFC4-6F175D3DCCD1}">
                <a14:hiddenFill xmlns:a14="http://schemas.microsoft.com/office/drawing/2010/main">
                  <a:solidFill>
                    <a:schemeClr val="tx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328" name="Line 72">
              <a:extLst>
                <a:ext uri="{FF2B5EF4-FFF2-40B4-BE49-F238E27FC236}">
                  <a16:creationId xmlns:a16="http://schemas.microsoft.com/office/drawing/2014/main" id="{4FADAAE6-4729-D3F9-0B45-BA7AAF2B6CE5}"/>
                </a:ext>
              </a:extLst>
            </p:cNvPr>
            <p:cNvSpPr>
              <a:spLocks noChangeShapeType="1"/>
            </p:cNvSpPr>
            <p:nvPr/>
          </p:nvSpPr>
          <p:spPr bwMode="auto">
            <a:xfrm>
              <a:off x="4654" y="2001"/>
              <a:ext cx="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29" name="Line 73">
              <a:extLst>
                <a:ext uri="{FF2B5EF4-FFF2-40B4-BE49-F238E27FC236}">
                  <a16:creationId xmlns:a16="http://schemas.microsoft.com/office/drawing/2014/main" id="{74DD27BA-430B-18DD-FF9D-4460F5BC3BFB}"/>
                </a:ext>
              </a:extLst>
            </p:cNvPr>
            <p:cNvSpPr>
              <a:spLocks noChangeShapeType="1"/>
            </p:cNvSpPr>
            <p:nvPr/>
          </p:nvSpPr>
          <p:spPr bwMode="auto">
            <a:xfrm>
              <a:off x="4638" y="1972"/>
              <a:ext cx="502"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30" name="Text Box 74">
              <a:extLst>
                <a:ext uri="{FF2B5EF4-FFF2-40B4-BE49-F238E27FC236}">
                  <a16:creationId xmlns:a16="http://schemas.microsoft.com/office/drawing/2014/main" id="{B827817F-7BFB-4E89-CBE9-8648D27E94C0}"/>
                </a:ext>
              </a:extLst>
            </p:cNvPr>
            <p:cNvSpPr txBox="1">
              <a:spLocks noChangeArrowheads="1"/>
            </p:cNvSpPr>
            <p:nvPr/>
          </p:nvSpPr>
          <p:spPr bwMode="auto">
            <a:xfrm>
              <a:off x="4688" y="1244"/>
              <a:ext cx="445"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kumimoji="0" lang="en-US" altLang="zh-CN" sz="2000">
                  <a:solidFill>
                    <a:srgbClr val="0033CC"/>
                  </a:solidFill>
                </a:rPr>
                <a:t>-10V</a:t>
              </a:r>
            </a:p>
          </p:txBody>
        </p:sp>
        <p:sp>
          <p:nvSpPr>
            <p:cNvPr id="331" name="Text Box 75">
              <a:extLst>
                <a:ext uri="{FF2B5EF4-FFF2-40B4-BE49-F238E27FC236}">
                  <a16:creationId xmlns:a16="http://schemas.microsoft.com/office/drawing/2014/main" id="{31224B9A-3403-7603-6DEB-C29E8E0059B9}"/>
                </a:ext>
              </a:extLst>
            </p:cNvPr>
            <p:cNvSpPr txBox="1">
              <a:spLocks noChangeArrowheads="1"/>
            </p:cNvSpPr>
            <p:nvPr/>
          </p:nvSpPr>
          <p:spPr bwMode="auto">
            <a:xfrm>
              <a:off x="4192" y="1411"/>
              <a:ext cx="355"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kumimoji="0" lang="en-US" altLang="zh-CN" sz="2400" i="1"/>
                <a:t>R</a:t>
              </a:r>
              <a:r>
                <a:rPr kumimoji="0" lang="en-US" altLang="zh-CN" sz="2400" baseline="-25000"/>
                <a:t>D</a:t>
              </a:r>
            </a:p>
          </p:txBody>
        </p:sp>
        <p:sp>
          <p:nvSpPr>
            <p:cNvPr id="332" name="Text Box 76">
              <a:extLst>
                <a:ext uri="{FF2B5EF4-FFF2-40B4-BE49-F238E27FC236}">
                  <a16:creationId xmlns:a16="http://schemas.microsoft.com/office/drawing/2014/main" id="{5BDCA114-A3AA-459A-FB98-6993F2150501}"/>
                </a:ext>
              </a:extLst>
            </p:cNvPr>
            <p:cNvSpPr txBox="1">
              <a:spLocks noChangeArrowheads="1"/>
            </p:cNvSpPr>
            <p:nvPr/>
          </p:nvSpPr>
          <p:spPr bwMode="auto">
            <a:xfrm>
              <a:off x="4012" y="1654"/>
              <a:ext cx="624"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kumimoji="0" lang="en-US" altLang="zh-CN" sz="2000">
                  <a:solidFill>
                    <a:srgbClr val="0033CC"/>
                  </a:solidFill>
                </a:rPr>
                <a:t>20 k</a:t>
              </a:r>
              <a:r>
                <a:rPr kumimoji="0" lang="en-US" altLang="zh-CN" sz="2000">
                  <a:solidFill>
                    <a:srgbClr val="0033CC"/>
                  </a:solidFill>
                  <a:latin typeface="Symbol" panose="05050102010706020507" pitchFamily="18" charset="2"/>
                  <a:sym typeface="Symbol" panose="05050102010706020507" pitchFamily="18" charset="2"/>
                </a:rPr>
                <a:t></a:t>
              </a:r>
              <a:endParaRPr kumimoji="0" lang="en-US" altLang="zh-CN" sz="2000">
                <a:solidFill>
                  <a:srgbClr val="0033CC"/>
                </a:solidFill>
                <a:latin typeface="Symbol" panose="05050102010706020507" pitchFamily="18" charset="2"/>
              </a:endParaRPr>
            </a:p>
          </p:txBody>
        </p:sp>
        <p:sp>
          <p:nvSpPr>
            <p:cNvPr id="333" name="Text Box 77">
              <a:extLst>
                <a:ext uri="{FF2B5EF4-FFF2-40B4-BE49-F238E27FC236}">
                  <a16:creationId xmlns:a16="http://schemas.microsoft.com/office/drawing/2014/main" id="{3B798F30-FB01-1BD0-DFE6-E0419DA99E82}"/>
                </a:ext>
              </a:extLst>
            </p:cNvPr>
            <p:cNvSpPr txBox="1">
              <a:spLocks noChangeArrowheads="1"/>
            </p:cNvSpPr>
            <p:nvPr/>
          </p:nvSpPr>
          <p:spPr bwMode="auto">
            <a:xfrm>
              <a:off x="4115" y="2481"/>
              <a:ext cx="341" cy="2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lnSpc>
                  <a:spcPct val="70000"/>
                </a:lnSpc>
                <a:spcBef>
                  <a:spcPct val="50000"/>
                </a:spcBef>
              </a:pPr>
              <a:r>
                <a:rPr kumimoji="0" lang="en-US" altLang="zh-CN" sz="2400">
                  <a:solidFill>
                    <a:srgbClr val="0033CC"/>
                  </a:solidFill>
                </a:rPr>
                <a:t>G</a:t>
              </a:r>
            </a:p>
          </p:txBody>
        </p:sp>
        <p:sp>
          <p:nvSpPr>
            <p:cNvPr id="334" name="Text Box 78">
              <a:extLst>
                <a:ext uri="{FF2B5EF4-FFF2-40B4-BE49-F238E27FC236}">
                  <a16:creationId xmlns:a16="http://schemas.microsoft.com/office/drawing/2014/main" id="{BEACEF36-91F7-B974-4A2E-EE756DC491E1}"/>
                </a:ext>
              </a:extLst>
            </p:cNvPr>
            <p:cNvSpPr txBox="1">
              <a:spLocks noChangeArrowheads="1"/>
            </p:cNvSpPr>
            <p:nvPr/>
          </p:nvSpPr>
          <p:spPr bwMode="auto">
            <a:xfrm>
              <a:off x="4641" y="1974"/>
              <a:ext cx="377"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spcBef>
                  <a:spcPct val="50000"/>
                </a:spcBef>
              </a:pPr>
              <a:r>
                <a:rPr kumimoji="0" lang="en-US" altLang="zh-CN" sz="2400">
                  <a:solidFill>
                    <a:srgbClr val="0033CC"/>
                  </a:solidFill>
                </a:rPr>
                <a:t>D</a:t>
              </a:r>
            </a:p>
          </p:txBody>
        </p:sp>
        <p:sp>
          <p:nvSpPr>
            <p:cNvPr id="335" name="Text Box 79">
              <a:extLst>
                <a:ext uri="{FF2B5EF4-FFF2-40B4-BE49-F238E27FC236}">
                  <a16:creationId xmlns:a16="http://schemas.microsoft.com/office/drawing/2014/main" id="{91D7394C-90FE-D9BE-F3B0-239137D2EFFD}"/>
                </a:ext>
              </a:extLst>
            </p:cNvPr>
            <p:cNvSpPr txBox="1">
              <a:spLocks noChangeArrowheads="1"/>
            </p:cNvSpPr>
            <p:nvPr/>
          </p:nvSpPr>
          <p:spPr bwMode="auto">
            <a:xfrm>
              <a:off x="4668" y="2547"/>
              <a:ext cx="336"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spcBef>
                  <a:spcPct val="50000"/>
                </a:spcBef>
              </a:pPr>
              <a:r>
                <a:rPr kumimoji="0" lang="en-US" altLang="zh-CN" sz="2400">
                  <a:solidFill>
                    <a:srgbClr val="0033CC"/>
                  </a:solidFill>
                </a:rPr>
                <a:t>S</a:t>
              </a:r>
            </a:p>
          </p:txBody>
        </p:sp>
        <p:sp>
          <p:nvSpPr>
            <p:cNvPr id="336" name="Line 80">
              <a:extLst>
                <a:ext uri="{FF2B5EF4-FFF2-40B4-BE49-F238E27FC236}">
                  <a16:creationId xmlns:a16="http://schemas.microsoft.com/office/drawing/2014/main" id="{991FBAD5-CD49-04FD-939D-15D8F0FCFF06}"/>
                </a:ext>
              </a:extLst>
            </p:cNvPr>
            <p:cNvSpPr>
              <a:spLocks noChangeShapeType="1"/>
            </p:cNvSpPr>
            <p:nvPr/>
          </p:nvSpPr>
          <p:spPr bwMode="auto">
            <a:xfrm>
              <a:off x="4563" y="2971"/>
              <a:ext cx="153" cy="0"/>
            </a:xfrm>
            <a:prstGeom prst="line">
              <a:avLst/>
            </a:prstGeom>
            <a:noFill/>
            <a:ln w="571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37" name="Text Box 81">
              <a:extLst>
                <a:ext uri="{FF2B5EF4-FFF2-40B4-BE49-F238E27FC236}">
                  <a16:creationId xmlns:a16="http://schemas.microsoft.com/office/drawing/2014/main" id="{14A71F03-78EC-6B4A-973C-E3FA2863B76D}"/>
                </a:ext>
              </a:extLst>
            </p:cNvPr>
            <p:cNvSpPr txBox="1">
              <a:spLocks noChangeArrowheads="1"/>
            </p:cNvSpPr>
            <p:nvPr/>
          </p:nvSpPr>
          <p:spPr bwMode="auto">
            <a:xfrm>
              <a:off x="3694" y="2283"/>
              <a:ext cx="356"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i="1">
                  <a:solidFill>
                    <a:srgbClr val="FF0066"/>
                  </a:solidFill>
                </a:rPr>
                <a:t>u</a:t>
              </a:r>
              <a:r>
                <a:rPr lang="en-US" altLang="zh-CN" baseline="-25000">
                  <a:solidFill>
                    <a:srgbClr val="FF0066"/>
                  </a:solidFill>
                </a:rPr>
                <a:t>I</a:t>
              </a:r>
            </a:p>
          </p:txBody>
        </p:sp>
        <p:sp>
          <p:nvSpPr>
            <p:cNvPr id="338" name="Text Box 82">
              <a:extLst>
                <a:ext uri="{FF2B5EF4-FFF2-40B4-BE49-F238E27FC236}">
                  <a16:creationId xmlns:a16="http://schemas.microsoft.com/office/drawing/2014/main" id="{496800FC-9ABB-19DB-0028-E2AD426D8AD7}"/>
                </a:ext>
              </a:extLst>
            </p:cNvPr>
            <p:cNvSpPr txBox="1">
              <a:spLocks noChangeArrowheads="1"/>
            </p:cNvSpPr>
            <p:nvPr/>
          </p:nvSpPr>
          <p:spPr bwMode="auto">
            <a:xfrm>
              <a:off x="5062" y="1915"/>
              <a:ext cx="378"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i="1">
                  <a:solidFill>
                    <a:srgbClr val="FF0066"/>
                  </a:solidFill>
                </a:rPr>
                <a:t>u</a:t>
              </a:r>
              <a:r>
                <a:rPr lang="en-US" altLang="zh-CN" baseline="-25000">
                  <a:solidFill>
                    <a:srgbClr val="FF0066"/>
                  </a:solidFill>
                </a:rPr>
                <a:t>O</a:t>
              </a:r>
            </a:p>
          </p:txBody>
        </p:sp>
        <p:sp>
          <p:nvSpPr>
            <p:cNvPr id="339" name="Oval 83">
              <a:extLst>
                <a:ext uri="{FF2B5EF4-FFF2-40B4-BE49-F238E27FC236}">
                  <a16:creationId xmlns:a16="http://schemas.microsoft.com/office/drawing/2014/main" id="{8ECC0369-0266-C583-C698-C2F22EAC413E}"/>
                </a:ext>
              </a:extLst>
            </p:cNvPr>
            <p:cNvSpPr>
              <a:spLocks noChangeArrowheads="1"/>
            </p:cNvSpPr>
            <p:nvPr/>
          </p:nvSpPr>
          <p:spPr bwMode="auto">
            <a:xfrm>
              <a:off x="4600" y="1188"/>
              <a:ext cx="66" cy="69"/>
            </a:xfrm>
            <a:prstGeom prst="ellipse">
              <a:avLst/>
            </a:prstGeom>
            <a:noFill/>
            <a:ln w="28575">
              <a:solidFill>
                <a:schemeClr val="tx1"/>
              </a:solidFill>
              <a:round/>
              <a:headEnd/>
              <a:tailEnd/>
            </a:ln>
            <a:effectLst/>
            <a:extLst>
              <a:ext uri="{909E8E84-426E-40DD-AFC4-6F175D3DCCD1}">
                <a14:hiddenFill xmlns:a14="http://schemas.microsoft.com/office/drawing/2010/main">
                  <a:solidFill>
                    <a:schemeClr val="tx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340" name="Rectangle 84">
              <a:extLst>
                <a:ext uri="{FF2B5EF4-FFF2-40B4-BE49-F238E27FC236}">
                  <a16:creationId xmlns:a16="http://schemas.microsoft.com/office/drawing/2014/main" id="{5C2DE785-AC68-7B37-0858-6075F98D1B95}"/>
                </a:ext>
              </a:extLst>
            </p:cNvPr>
            <p:cNvSpPr>
              <a:spLocks noChangeArrowheads="1"/>
            </p:cNvSpPr>
            <p:nvPr/>
          </p:nvSpPr>
          <p:spPr bwMode="auto">
            <a:xfrm>
              <a:off x="4585" y="1502"/>
              <a:ext cx="112" cy="263"/>
            </a:xfrm>
            <a:prstGeom prst="rect">
              <a:avLst/>
            </a:prstGeom>
            <a:solidFill>
              <a:schemeClr val="bg1"/>
            </a:solidFill>
            <a:ln w="3810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341" name="Oval 85">
              <a:extLst>
                <a:ext uri="{FF2B5EF4-FFF2-40B4-BE49-F238E27FC236}">
                  <a16:creationId xmlns:a16="http://schemas.microsoft.com/office/drawing/2014/main" id="{1CDADE0D-6AFC-E7A7-EE5E-86F4430F633F}"/>
                </a:ext>
              </a:extLst>
            </p:cNvPr>
            <p:cNvSpPr>
              <a:spLocks noChangeArrowheads="1"/>
            </p:cNvSpPr>
            <p:nvPr/>
          </p:nvSpPr>
          <p:spPr bwMode="auto">
            <a:xfrm>
              <a:off x="5128" y="1932"/>
              <a:ext cx="66" cy="69"/>
            </a:xfrm>
            <a:prstGeom prst="ellipse">
              <a:avLst/>
            </a:prstGeom>
            <a:noFill/>
            <a:ln w="28575">
              <a:solidFill>
                <a:schemeClr val="tx1"/>
              </a:solidFill>
              <a:round/>
              <a:headEnd/>
              <a:tailEnd/>
            </a:ln>
            <a:effectLst/>
            <a:extLst>
              <a:ext uri="{909E8E84-426E-40DD-AFC4-6F175D3DCCD1}">
                <a14:hiddenFill xmlns:a14="http://schemas.microsoft.com/office/drawing/2010/main">
                  <a:solidFill>
                    <a:schemeClr val="tx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342" name="Line 86">
              <a:extLst>
                <a:ext uri="{FF2B5EF4-FFF2-40B4-BE49-F238E27FC236}">
                  <a16:creationId xmlns:a16="http://schemas.microsoft.com/office/drawing/2014/main" id="{B19C5736-7B8D-43F9-7A36-12686D7B3E69}"/>
                </a:ext>
              </a:extLst>
            </p:cNvPr>
            <p:cNvSpPr>
              <a:spLocks noChangeShapeType="1"/>
            </p:cNvSpPr>
            <p:nvPr/>
          </p:nvSpPr>
          <p:spPr bwMode="auto">
            <a:xfrm rot="68667" flipV="1">
              <a:off x="4644" y="2154"/>
              <a:ext cx="3" cy="379"/>
            </a:xfrm>
            <a:prstGeom prst="line">
              <a:avLst/>
            </a:prstGeom>
            <a:noFill/>
            <a:ln w="381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43" name="Oval 87">
              <a:extLst>
                <a:ext uri="{FF2B5EF4-FFF2-40B4-BE49-F238E27FC236}">
                  <a16:creationId xmlns:a16="http://schemas.microsoft.com/office/drawing/2014/main" id="{23452E7B-D873-FBD7-7632-475673337C1A}"/>
                </a:ext>
              </a:extLst>
            </p:cNvPr>
            <p:cNvSpPr>
              <a:spLocks noChangeArrowheads="1"/>
            </p:cNvSpPr>
            <p:nvPr/>
          </p:nvSpPr>
          <p:spPr bwMode="auto">
            <a:xfrm>
              <a:off x="4407" y="2427"/>
              <a:ext cx="66" cy="69"/>
            </a:xfrm>
            <a:prstGeom prst="ellipse">
              <a:avLst/>
            </a:prstGeom>
            <a:noFill/>
            <a:ln w="28575">
              <a:solidFill>
                <a:schemeClr val="tx1"/>
              </a:solidFill>
              <a:round/>
              <a:headEnd/>
              <a:tailEnd/>
            </a:ln>
            <a:effectLst/>
            <a:extLst>
              <a:ext uri="{909E8E84-426E-40DD-AFC4-6F175D3DCCD1}">
                <a14:hiddenFill xmlns:a14="http://schemas.microsoft.com/office/drawing/2010/main">
                  <a:solidFill>
                    <a:schemeClr val="tx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graphicFrame>
        <p:nvGraphicFramePr>
          <p:cNvPr id="344" name="Object 88">
            <a:extLst>
              <a:ext uri="{FF2B5EF4-FFF2-40B4-BE49-F238E27FC236}">
                <a16:creationId xmlns:a16="http://schemas.microsoft.com/office/drawing/2014/main" id="{4B890788-DAFB-35CA-FB39-FD491B675E2A}"/>
              </a:ext>
            </a:extLst>
          </p:cNvPr>
          <p:cNvGraphicFramePr>
            <a:graphicFrameLocks noChangeAspect="1"/>
          </p:cNvGraphicFramePr>
          <p:nvPr>
            <p:extLst>
              <p:ext uri="{D42A27DB-BD31-4B8C-83A1-F6EECF244321}">
                <p14:modId xmlns:p14="http://schemas.microsoft.com/office/powerpoint/2010/main" val="1848163804"/>
              </p:ext>
            </p:extLst>
          </p:nvPr>
        </p:nvGraphicFramePr>
        <p:xfrm>
          <a:off x="6707837" y="5515637"/>
          <a:ext cx="1270000" cy="542925"/>
        </p:xfrm>
        <a:graphic>
          <a:graphicData uri="http://schemas.openxmlformats.org/presentationml/2006/ole">
            <mc:AlternateContent xmlns:mc="http://schemas.openxmlformats.org/markup-compatibility/2006">
              <mc:Choice xmlns:v="urn:schemas-microsoft-com:vml" Requires="v">
                <p:oleObj name="Equation" r:id="rId6" imgW="485789" imgH="161960" progId="Equation.3">
                  <p:embed/>
                </p:oleObj>
              </mc:Choice>
              <mc:Fallback>
                <p:oleObj name="Equation" r:id="rId6" imgW="485789" imgH="161960" progId="Equation.3">
                  <p:embed/>
                  <p:pic>
                    <p:nvPicPr>
                      <p:cNvPr id="344" name="Object 88">
                        <a:extLst>
                          <a:ext uri="{FF2B5EF4-FFF2-40B4-BE49-F238E27FC236}">
                            <a16:creationId xmlns:a16="http://schemas.microsoft.com/office/drawing/2014/main" id="{4B890788-DAFB-35CA-FB39-FD491B675E2A}"/>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6707837" y="5515637"/>
                        <a:ext cx="1270000" cy="542925"/>
                      </a:xfrm>
                      <a:prstGeom prst="rect">
                        <a:avLst/>
                      </a:prstGeom>
                      <a:noFill/>
                      <a:ln>
                        <a:noFill/>
                      </a:ln>
                      <a:effectLst/>
                      <a:extLst>
                        <a:ext uri="{909E8E84-426E-40DD-AFC4-6F175D3DCCD1}">
                          <a14:hiddenFill xmlns:a14="http://schemas.microsoft.com/office/drawing/2010/main">
                            <a:solidFill>
                              <a:srgbClr val="CCECFF"/>
                            </a:solidFill>
                          </a14:hiddenFill>
                        </a:ext>
                        <a:ext uri="{91240B29-F687-4F45-9708-019B960494DF}">
                          <a14:hiddenLine xmlns:a14="http://schemas.microsoft.com/office/drawing/2010/main" w="9525">
                            <a:solidFill>
                              <a:schemeClr val="accent2"/>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45" name="Rectangle 89">
            <a:extLst>
              <a:ext uri="{FF2B5EF4-FFF2-40B4-BE49-F238E27FC236}">
                <a16:creationId xmlns:a16="http://schemas.microsoft.com/office/drawing/2014/main" id="{124F05F9-0C67-5587-DFE1-4EE301B4AD9D}"/>
              </a:ext>
            </a:extLst>
          </p:cNvPr>
          <p:cNvSpPr>
            <a:spLocks noChangeArrowheads="1"/>
          </p:cNvSpPr>
          <p:nvPr/>
        </p:nvSpPr>
        <p:spPr bwMode="auto">
          <a:xfrm>
            <a:off x="877743" y="5565775"/>
            <a:ext cx="2357437" cy="11604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spcBef>
                <a:spcPct val="50000"/>
              </a:spcBef>
            </a:pPr>
            <a:r>
              <a:rPr lang="zh-CN" altLang="en-US" dirty="0">
                <a:solidFill>
                  <a:srgbClr val="0033CC"/>
                </a:solidFill>
              </a:rPr>
              <a:t>开启电压</a:t>
            </a:r>
          </a:p>
          <a:p>
            <a:pPr eaLnBrk="1" hangingPunct="1">
              <a:spcBef>
                <a:spcPct val="50000"/>
              </a:spcBef>
            </a:pPr>
            <a:r>
              <a:rPr lang="en-US" altLang="zh-CN" i="1" dirty="0">
                <a:solidFill>
                  <a:srgbClr val="FF0066"/>
                </a:solidFill>
                <a:ea typeface="楷体_GB2312" pitchFamily="49" charset="-122"/>
              </a:rPr>
              <a:t>U</a:t>
            </a:r>
            <a:r>
              <a:rPr lang="en-US" altLang="zh-CN" baseline="-25000" dirty="0">
                <a:solidFill>
                  <a:srgbClr val="FF0066"/>
                </a:solidFill>
                <a:ea typeface="楷体_GB2312" pitchFamily="49" charset="-122"/>
              </a:rPr>
              <a:t>TP </a:t>
            </a:r>
            <a:r>
              <a:rPr lang="en-US" altLang="zh-CN" dirty="0">
                <a:solidFill>
                  <a:srgbClr val="FF0066"/>
                </a:solidFill>
                <a:ea typeface="楷体_GB2312" pitchFamily="49" charset="-122"/>
              </a:rPr>
              <a:t>=  </a:t>
            </a:r>
            <a:r>
              <a:rPr lang="en-US" altLang="zh-CN" dirty="0">
                <a:solidFill>
                  <a:srgbClr val="FF0066"/>
                </a:solidFill>
                <a:latin typeface="Symbol" panose="05050102010706020507" pitchFamily="18" charset="2"/>
                <a:ea typeface="楷体_GB2312" pitchFamily="49" charset="-122"/>
              </a:rPr>
              <a:t>-</a:t>
            </a:r>
            <a:r>
              <a:rPr lang="en-US" altLang="zh-CN" dirty="0">
                <a:solidFill>
                  <a:srgbClr val="FF0066"/>
                </a:solidFill>
                <a:ea typeface="楷体_GB2312" pitchFamily="49" charset="-122"/>
              </a:rPr>
              <a:t> 2 V</a:t>
            </a:r>
          </a:p>
        </p:txBody>
      </p:sp>
      <p:sp>
        <p:nvSpPr>
          <p:cNvPr id="346" name="Line 93">
            <a:extLst>
              <a:ext uri="{FF2B5EF4-FFF2-40B4-BE49-F238E27FC236}">
                <a16:creationId xmlns:a16="http://schemas.microsoft.com/office/drawing/2014/main" id="{4B192128-CEAE-372A-FF21-AA8E985CAF33}"/>
              </a:ext>
            </a:extLst>
          </p:cNvPr>
          <p:cNvSpPr>
            <a:spLocks noChangeShapeType="1"/>
          </p:cNvSpPr>
          <p:nvPr/>
        </p:nvSpPr>
        <p:spPr bwMode="auto">
          <a:xfrm rot="10858879">
            <a:off x="7703199" y="2891499"/>
            <a:ext cx="9525" cy="433388"/>
          </a:xfrm>
          <a:prstGeom prst="line">
            <a:avLst/>
          </a:prstGeom>
          <a:noFill/>
          <a:ln w="28575">
            <a:solidFill>
              <a:srgbClr val="FF0066"/>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47" name="Text Box 94">
            <a:extLst>
              <a:ext uri="{FF2B5EF4-FFF2-40B4-BE49-F238E27FC236}">
                <a16:creationId xmlns:a16="http://schemas.microsoft.com/office/drawing/2014/main" id="{FDA48E22-83A7-FC01-32F9-DAA360FBFF5A}"/>
              </a:ext>
            </a:extLst>
          </p:cNvPr>
          <p:cNvSpPr txBox="1">
            <a:spLocks noChangeArrowheads="1"/>
          </p:cNvSpPr>
          <p:nvPr/>
        </p:nvSpPr>
        <p:spPr bwMode="auto">
          <a:xfrm>
            <a:off x="7788924" y="2872449"/>
            <a:ext cx="62865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400" i="1">
                <a:solidFill>
                  <a:srgbClr val="FF0066"/>
                </a:solidFill>
              </a:rPr>
              <a:t>i</a:t>
            </a:r>
            <a:r>
              <a:rPr lang="en-US" altLang="zh-CN" sz="2400" baseline="-25000">
                <a:solidFill>
                  <a:srgbClr val="FF0066"/>
                </a:solidFill>
              </a:rPr>
              <a:t>D</a:t>
            </a:r>
          </a:p>
        </p:txBody>
      </p:sp>
      <p:sp>
        <p:nvSpPr>
          <p:cNvPr id="349" name="TextBox 1">
            <a:extLst>
              <a:ext uri="{FF2B5EF4-FFF2-40B4-BE49-F238E27FC236}">
                <a16:creationId xmlns:a16="http://schemas.microsoft.com/office/drawing/2014/main" id="{EE77B4AC-F83F-A17D-DE7B-5C38657C18D0}"/>
              </a:ext>
            </a:extLst>
          </p:cNvPr>
          <p:cNvSpPr txBox="1"/>
          <p:nvPr/>
        </p:nvSpPr>
        <p:spPr>
          <a:xfrm>
            <a:off x="9242419" y="3845346"/>
            <a:ext cx="2818648" cy="1569660"/>
          </a:xfrm>
          <a:prstGeom prst="rect">
            <a:avLst/>
          </a:prstGeom>
          <a:noFill/>
          <a:ln>
            <a:solidFill>
              <a:srgbClr val="FF0000"/>
            </a:solidFill>
          </a:ln>
        </p:spPr>
        <p:txBody>
          <a:bodyPr wrap="square" rtlCol="0">
            <a:spAutoFit/>
          </a:bodyPr>
          <a:lstStyle/>
          <a:p>
            <a:pPr marL="342900" indent="-342900">
              <a:buFont typeface="Arial" panose="020B0604020202020204" pitchFamily="34" charset="0"/>
              <a:buChar char="•"/>
            </a:pPr>
            <a:r>
              <a:rPr lang="zh-CN" altLang="en-US" sz="2400" dirty="0"/>
              <a:t>沟道是导体，栅极是开关</a:t>
            </a:r>
            <a:endParaRPr lang="en-US" altLang="zh-CN" sz="2400" dirty="0"/>
          </a:p>
          <a:p>
            <a:pPr marL="342900" indent="-342900">
              <a:buFont typeface="Arial" panose="020B0604020202020204" pitchFamily="34" charset="0"/>
              <a:buChar char="•"/>
            </a:pPr>
            <a:r>
              <a:rPr lang="en-US" altLang="zh-CN" sz="2400" dirty="0"/>
              <a:t>P</a:t>
            </a:r>
            <a:r>
              <a:rPr lang="zh-CN" altLang="en-US" sz="2400" dirty="0"/>
              <a:t>沟道 </a:t>
            </a:r>
            <a:r>
              <a:rPr lang="zh-CN" altLang="en-US" sz="2400" dirty="0">
                <a:solidFill>
                  <a:srgbClr val="FF0000"/>
                </a:solidFill>
              </a:rPr>
              <a:t>负</a:t>
            </a:r>
            <a:r>
              <a:rPr lang="zh-CN" altLang="en-US" sz="2400" dirty="0"/>
              <a:t>电压 大于</a:t>
            </a:r>
            <a:r>
              <a:rPr lang="en-US" altLang="zh-CN" sz="2400" dirty="0"/>
              <a:t>-2</a:t>
            </a:r>
            <a:r>
              <a:rPr lang="zh-CN" altLang="en-US" sz="2400" dirty="0"/>
              <a:t>伏后</a:t>
            </a:r>
            <a:r>
              <a:rPr lang="zh-CN" altLang="en-US" sz="2400" dirty="0">
                <a:solidFill>
                  <a:srgbClr val="FF0000"/>
                </a:solidFill>
              </a:rPr>
              <a:t>开启</a:t>
            </a:r>
          </a:p>
        </p:txBody>
      </p:sp>
      <p:sp>
        <p:nvSpPr>
          <p:cNvPr id="5" name="灯片编号占位符 4">
            <a:extLst>
              <a:ext uri="{FF2B5EF4-FFF2-40B4-BE49-F238E27FC236}">
                <a16:creationId xmlns:a16="http://schemas.microsoft.com/office/drawing/2014/main" id="{2BDD4B5A-09A2-4754-30BB-2869FF23BDB6}"/>
              </a:ext>
            </a:extLst>
          </p:cNvPr>
          <p:cNvSpPr>
            <a:spLocks noGrp="1"/>
          </p:cNvSpPr>
          <p:nvPr>
            <p:ph type="sldNum" sz="quarter" idx="12"/>
          </p:nvPr>
        </p:nvSpPr>
        <p:spPr/>
        <p:txBody>
          <a:bodyPr/>
          <a:lstStyle/>
          <a:p>
            <a:fld id="{392CBAA0-59E6-204E-8F03-85E5040D48B8}" type="slidenum">
              <a:rPr kumimoji="1" lang="zh-CN" altLang="en-US" smtClean="0"/>
              <a:t>46</a:t>
            </a:fld>
            <a:r>
              <a:rPr kumimoji="1" lang="en-US" altLang="zh-CN"/>
              <a:t>/132</a:t>
            </a:r>
            <a:endParaRPr kumimoji="1" lang="zh-CN" altLang="en-US" dirty="0"/>
          </a:p>
        </p:txBody>
      </p:sp>
      <mc:AlternateContent xmlns:mc="http://schemas.openxmlformats.org/markup-compatibility/2006" xmlns:a14="http://schemas.microsoft.com/office/drawing/2010/main">
        <mc:Choice Requires="a14">
          <p:sp>
            <p:nvSpPr>
              <p:cNvPr id="2" name="文本框 1">
                <a:extLst>
                  <a:ext uri="{FF2B5EF4-FFF2-40B4-BE49-F238E27FC236}">
                    <a16:creationId xmlns:a16="http://schemas.microsoft.com/office/drawing/2014/main" id="{6A14128F-5568-6036-FA83-3C2BF049C11C}"/>
                  </a:ext>
                </a:extLst>
              </p:cNvPr>
              <p:cNvSpPr txBox="1"/>
              <p:nvPr/>
            </p:nvSpPr>
            <p:spPr>
              <a:xfrm>
                <a:off x="6363640" y="6218900"/>
                <a:ext cx="2504468" cy="430887"/>
              </a:xfrm>
              <a:prstGeom prst="rect">
                <a:avLst/>
              </a:prstGeom>
              <a:noFill/>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sSub>
                        <m:sSubPr>
                          <m:ctrlPr>
                            <a:rPr kumimoji="1" lang="en-US" altLang="zh-CN" sz="2800" b="0" i="1" smtClean="0">
                              <a:solidFill>
                                <a:srgbClr val="0000FF"/>
                              </a:solidFill>
                              <a:latin typeface="Cambria Math" panose="02040503050406030204" pitchFamily="18" charset="0"/>
                            </a:rPr>
                          </m:ctrlPr>
                        </m:sSubPr>
                        <m:e>
                          <m:r>
                            <a:rPr kumimoji="1" lang="en-US" altLang="zh-CN" sz="2800" b="0" i="1" smtClean="0">
                              <a:solidFill>
                                <a:srgbClr val="0000FF"/>
                              </a:solidFill>
                              <a:latin typeface="Cambria Math" panose="02040503050406030204" pitchFamily="18" charset="0"/>
                            </a:rPr>
                            <m:t>𝑢</m:t>
                          </m:r>
                        </m:e>
                        <m:sub>
                          <m:r>
                            <a:rPr kumimoji="1" lang="en-US" altLang="zh-CN" sz="2800" b="0" i="1" smtClean="0">
                              <a:solidFill>
                                <a:srgbClr val="0000FF"/>
                              </a:solidFill>
                              <a:latin typeface="Cambria Math" panose="02040503050406030204" pitchFamily="18" charset="0"/>
                            </a:rPr>
                            <m:t>𝑂</m:t>
                          </m:r>
                        </m:sub>
                      </m:sSub>
                      <m:r>
                        <a:rPr kumimoji="1" lang="en-US" altLang="zh-CN" sz="2800" b="0" i="1" smtClean="0">
                          <a:solidFill>
                            <a:srgbClr val="0000FF"/>
                          </a:solidFill>
                          <a:latin typeface="Cambria Math" panose="02040503050406030204" pitchFamily="18" charset="0"/>
                        </a:rPr>
                        <m:t>=</m:t>
                      </m:r>
                      <m:sSub>
                        <m:sSubPr>
                          <m:ctrlPr>
                            <a:rPr kumimoji="1" lang="en-US" altLang="zh-CN" sz="2800" b="0" i="1" smtClean="0">
                              <a:solidFill>
                                <a:srgbClr val="0000FF"/>
                              </a:solidFill>
                              <a:latin typeface="Cambria Math" panose="02040503050406030204" pitchFamily="18" charset="0"/>
                            </a:rPr>
                          </m:ctrlPr>
                        </m:sSubPr>
                        <m:e>
                          <m:r>
                            <a:rPr kumimoji="1" lang="en-US" altLang="zh-CN" sz="2800" b="0" i="1" smtClean="0">
                              <a:solidFill>
                                <a:srgbClr val="0000FF"/>
                              </a:solidFill>
                              <a:latin typeface="Cambria Math" panose="02040503050406030204" pitchFamily="18" charset="0"/>
                            </a:rPr>
                            <m:t>𝑈</m:t>
                          </m:r>
                        </m:e>
                        <m:sub>
                          <m:r>
                            <a:rPr kumimoji="1" lang="en-US" altLang="zh-CN" sz="2800" b="0" i="1" smtClean="0">
                              <a:solidFill>
                                <a:srgbClr val="0000FF"/>
                              </a:solidFill>
                              <a:latin typeface="Cambria Math" panose="02040503050406030204" pitchFamily="18" charset="0"/>
                            </a:rPr>
                            <m:t>𝑂𝐻</m:t>
                          </m:r>
                        </m:sub>
                      </m:sSub>
                      <m:r>
                        <a:rPr kumimoji="1" lang="en-US" altLang="zh-CN" sz="2800" b="0" i="1" smtClean="0">
                          <a:solidFill>
                            <a:srgbClr val="0000FF"/>
                          </a:solidFill>
                          <a:latin typeface="Cambria Math" panose="02040503050406030204" pitchFamily="18" charset="0"/>
                        </a:rPr>
                        <m:t>=0</m:t>
                      </m:r>
                      <m:r>
                        <a:rPr kumimoji="1" lang="en-US" altLang="zh-CN" sz="2800" b="0" i="1" smtClean="0">
                          <a:solidFill>
                            <a:srgbClr val="0000FF"/>
                          </a:solidFill>
                          <a:latin typeface="Cambria Math" panose="02040503050406030204" pitchFamily="18" charset="0"/>
                        </a:rPr>
                        <m:t>𝑉</m:t>
                      </m:r>
                    </m:oMath>
                  </m:oMathPara>
                </a14:m>
                <a:endParaRPr kumimoji="1" lang="zh-CN" altLang="en-US" sz="2800" dirty="0">
                  <a:solidFill>
                    <a:srgbClr val="0000FF"/>
                  </a:solidFill>
                </a:endParaRPr>
              </a:p>
            </p:txBody>
          </p:sp>
        </mc:Choice>
        <mc:Fallback xmlns="">
          <p:sp>
            <p:nvSpPr>
              <p:cNvPr id="2" name="文本框 1">
                <a:extLst>
                  <a:ext uri="{FF2B5EF4-FFF2-40B4-BE49-F238E27FC236}">
                    <a16:creationId xmlns:a16="http://schemas.microsoft.com/office/drawing/2014/main" id="{6A14128F-5568-6036-FA83-3C2BF049C11C}"/>
                  </a:ext>
                </a:extLst>
              </p:cNvPr>
              <p:cNvSpPr txBox="1">
                <a:spLocks noRot="1" noChangeAspect="1" noMove="1" noResize="1" noEditPoints="1" noAdjustHandles="1" noChangeArrowheads="1" noChangeShapeType="1" noTextEdit="1"/>
              </p:cNvSpPr>
              <p:nvPr/>
            </p:nvSpPr>
            <p:spPr>
              <a:xfrm>
                <a:off x="6363640" y="6218900"/>
                <a:ext cx="2504468" cy="430887"/>
              </a:xfrm>
              <a:prstGeom prst="rect">
                <a:avLst/>
              </a:prstGeom>
              <a:blipFill>
                <a:blip r:embed="rId8"/>
                <a:stretch>
                  <a:fillRect l="-1010" r="-2020" b="-17143"/>
                </a:stretch>
              </a:blipFill>
            </p:spPr>
            <p:txBody>
              <a:bodyPr/>
              <a:lstStyle/>
              <a:p>
                <a:r>
                  <a:rPr lang="zh-CN" altLang="en-US">
                    <a:noFill/>
                  </a:rPr>
                  <a:t> </a:t>
                </a:r>
              </a:p>
            </p:txBody>
          </p:sp>
        </mc:Fallback>
      </mc:AlternateContent>
    </p:spTree>
    <p:extLst>
      <p:ext uri="{BB962C8B-B14F-4D97-AF65-F5344CB8AC3E}">
        <p14:creationId xmlns:p14="http://schemas.microsoft.com/office/powerpoint/2010/main" val="12023723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202"/>
                                        </p:tgtEl>
                                        <p:attrNameLst>
                                          <p:attrName>style.visibility</p:attrName>
                                        </p:attrNameLst>
                                      </p:cBhvr>
                                      <p:to>
                                        <p:strVal val="visible"/>
                                      </p:to>
                                    </p:set>
                                    <p:anim calcmode="lin" valueType="num">
                                      <p:cBhvr additive="base">
                                        <p:cTn id="7" dur="500" fill="hold"/>
                                        <p:tgtEl>
                                          <p:spTgt spid="202"/>
                                        </p:tgtEl>
                                        <p:attrNameLst>
                                          <p:attrName>ppt_x</p:attrName>
                                        </p:attrNameLst>
                                      </p:cBhvr>
                                      <p:tavLst>
                                        <p:tav tm="0">
                                          <p:val>
                                            <p:strVal val="#ppt_x"/>
                                          </p:val>
                                        </p:tav>
                                        <p:tav tm="100000">
                                          <p:val>
                                            <p:strVal val="#ppt_x"/>
                                          </p:val>
                                        </p:tav>
                                      </p:tavLst>
                                    </p:anim>
                                    <p:anim calcmode="lin" valueType="num">
                                      <p:cBhvr additive="base">
                                        <p:cTn id="8" dur="500" fill="hold"/>
                                        <p:tgtEl>
                                          <p:spTgt spid="202"/>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203"/>
                                        </p:tgtEl>
                                        <p:attrNameLst>
                                          <p:attrName>style.visibility</p:attrName>
                                        </p:attrNameLst>
                                      </p:cBhvr>
                                      <p:to>
                                        <p:strVal val="visible"/>
                                      </p:to>
                                    </p:set>
                                    <p:anim calcmode="lin" valueType="num">
                                      <p:cBhvr additive="base">
                                        <p:cTn id="13" dur="500" fill="hold"/>
                                        <p:tgtEl>
                                          <p:spTgt spid="203"/>
                                        </p:tgtEl>
                                        <p:attrNameLst>
                                          <p:attrName>ppt_x</p:attrName>
                                        </p:attrNameLst>
                                      </p:cBhvr>
                                      <p:tavLst>
                                        <p:tav tm="0">
                                          <p:val>
                                            <p:strVal val="#ppt_x"/>
                                          </p:val>
                                        </p:tav>
                                        <p:tav tm="100000">
                                          <p:val>
                                            <p:strVal val="#ppt_x"/>
                                          </p:val>
                                        </p:tav>
                                      </p:tavLst>
                                    </p:anim>
                                    <p:anim calcmode="lin" valueType="num">
                                      <p:cBhvr additive="base">
                                        <p:cTn id="14" dur="500" fill="hold"/>
                                        <p:tgtEl>
                                          <p:spTgt spid="203"/>
                                        </p:tgtEl>
                                        <p:attrNameLst>
                                          <p:attrName>ppt_y</p:attrName>
                                        </p:attrNameLst>
                                      </p:cBhvr>
                                      <p:tavLst>
                                        <p:tav tm="0">
                                          <p:val>
                                            <p:strVal val="1+#ppt_h/2"/>
                                          </p:val>
                                        </p:tav>
                                        <p:tav tm="100000">
                                          <p:val>
                                            <p:strVal val="#ppt_y"/>
                                          </p:val>
                                        </p:tav>
                                      </p:tavLst>
                                    </p:anim>
                                  </p:childTnLst>
                                </p:cTn>
                              </p:par>
                            </p:childTnLst>
                          </p:cTn>
                        </p:par>
                        <p:par>
                          <p:cTn id="15" fill="hold">
                            <p:stCondLst>
                              <p:cond delay="500"/>
                            </p:stCondLst>
                            <p:childTnLst>
                              <p:par>
                                <p:cTn id="16" presetID="2" presetClass="entr" presetSubtype="4" fill="hold" grpId="0" nodeType="afterEffect">
                                  <p:stCondLst>
                                    <p:cond delay="0"/>
                                  </p:stCondLst>
                                  <p:childTnLst>
                                    <p:set>
                                      <p:cBhvr>
                                        <p:cTn id="17" dur="1" fill="hold">
                                          <p:stCondLst>
                                            <p:cond delay="0"/>
                                          </p:stCondLst>
                                        </p:cTn>
                                        <p:tgtEl>
                                          <p:spTgt spid="345"/>
                                        </p:tgtEl>
                                        <p:attrNameLst>
                                          <p:attrName>style.visibility</p:attrName>
                                        </p:attrNameLst>
                                      </p:cBhvr>
                                      <p:to>
                                        <p:strVal val="visible"/>
                                      </p:to>
                                    </p:set>
                                    <p:anim calcmode="lin" valueType="num">
                                      <p:cBhvr additive="base">
                                        <p:cTn id="18" dur="500" fill="hold"/>
                                        <p:tgtEl>
                                          <p:spTgt spid="345"/>
                                        </p:tgtEl>
                                        <p:attrNameLst>
                                          <p:attrName>ppt_x</p:attrName>
                                        </p:attrNameLst>
                                      </p:cBhvr>
                                      <p:tavLst>
                                        <p:tav tm="0">
                                          <p:val>
                                            <p:strVal val="#ppt_x"/>
                                          </p:val>
                                        </p:tav>
                                        <p:tav tm="100000">
                                          <p:val>
                                            <p:strVal val="#ppt_x"/>
                                          </p:val>
                                        </p:tav>
                                      </p:tavLst>
                                    </p:anim>
                                    <p:anim calcmode="lin" valueType="num">
                                      <p:cBhvr additive="base">
                                        <p:cTn id="19" dur="500" fill="hold"/>
                                        <p:tgtEl>
                                          <p:spTgt spid="345"/>
                                        </p:tgtEl>
                                        <p:attrNameLst>
                                          <p:attrName>ppt_y</p:attrName>
                                        </p:attrNameLst>
                                      </p:cBhvr>
                                      <p:tavLst>
                                        <p:tav tm="0">
                                          <p:val>
                                            <p:strVal val="1+#ppt_h/2"/>
                                          </p:val>
                                        </p:tav>
                                        <p:tav tm="100000">
                                          <p:val>
                                            <p:strVal val="#ppt_y"/>
                                          </p:val>
                                        </p:tav>
                                      </p:tavLst>
                                    </p:anim>
                                  </p:childTnLst>
                                </p:cTn>
                              </p:par>
                            </p:childTnLst>
                          </p:cTn>
                        </p:par>
                      </p:childTnLst>
                    </p:cTn>
                  </p:par>
                  <p:par>
                    <p:cTn id="20" fill="hold">
                      <p:stCondLst>
                        <p:cond delay="indefinite"/>
                      </p:stCondLst>
                      <p:childTnLst>
                        <p:par>
                          <p:cTn id="21" fill="hold">
                            <p:stCondLst>
                              <p:cond delay="0"/>
                            </p:stCondLst>
                            <p:childTnLst>
                              <p:par>
                                <p:cTn id="22" presetID="22" presetClass="entr" presetSubtype="4" fill="hold" nodeType="clickEffect">
                                  <p:stCondLst>
                                    <p:cond delay="0"/>
                                  </p:stCondLst>
                                  <p:childTnLst>
                                    <p:set>
                                      <p:cBhvr>
                                        <p:cTn id="23" dur="1" fill="hold">
                                          <p:stCondLst>
                                            <p:cond delay="0"/>
                                          </p:stCondLst>
                                        </p:cTn>
                                        <p:tgtEl>
                                          <p:spTgt spid="296"/>
                                        </p:tgtEl>
                                        <p:attrNameLst>
                                          <p:attrName>style.visibility</p:attrName>
                                        </p:attrNameLst>
                                      </p:cBhvr>
                                      <p:to>
                                        <p:strVal val="visible"/>
                                      </p:to>
                                    </p:set>
                                    <p:animEffect transition="in" filter="wipe(down)">
                                      <p:cBhvr>
                                        <p:cTn id="24" dur="500"/>
                                        <p:tgtEl>
                                          <p:spTgt spid="296"/>
                                        </p:tgtEl>
                                      </p:cBhvr>
                                    </p:animEffect>
                                  </p:childTnLst>
                                </p:cTn>
                              </p:par>
                            </p:childTnLst>
                          </p:cTn>
                        </p:par>
                        <p:par>
                          <p:cTn id="25" fill="hold">
                            <p:stCondLst>
                              <p:cond delay="500"/>
                            </p:stCondLst>
                            <p:childTnLst>
                              <p:par>
                                <p:cTn id="26" presetID="2" presetClass="entr" presetSubtype="4" fill="hold" nodeType="afterEffect">
                                  <p:stCondLst>
                                    <p:cond delay="0"/>
                                  </p:stCondLst>
                                  <p:childTnLst>
                                    <p:set>
                                      <p:cBhvr>
                                        <p:cTn id="27" dur="1" fill="hold">
                                          <p:stCondLst>
                                            <p:cond delay="0"/>
                                          </p:stCondLst>
                                        </p:cTn>
                                        <p:tgtEl>
                                          <p:spTgt spid="199"/>
                                        </p:tgtEl>
                                        <p:attrNameLst>
                                          <p:attrName>style.visibility</p:attrName>
                                        </p:attrNameLst>
                                      </p:cBhvr>
                                      <p:to>
                                        <p:strVal val="visible"/>
                                      </p:to>
                                    </p:set>
                                    <p:anim calcmode="lin" valueType="num">
                                      <p:cBhvr additive="base">
                                        <p:cTn id="28" dur="500" fill="hold"/>
                                        <p:tgtEl>
                                          <p:spTgt spid="199"/>
                                        </p:tgtEl>
                                        <p:attrNameLst>
                                          <p:attrName>ppt_x</p:attrName>
                                        </p:attrNameLst>
                                      </p:cBhvr>
                                      <p:tavLst>
                                        <p:tav tm="0">
                                          <p:val>
                                            <p:strVal val="#ppt_x"/>
                                          </p:val>
                                        </p:tav>
                                        <p:tav tm="100000">
                                          <p:val>
                                            <p:strVal val="#ppt_x"/>
                                          </p:val>
                                        </p:tav>
                                      </p:tavLst>
                                    </p:anim>
                                    <p:anim calcmode="lin" valueType="num">
                                      <p:cBhvr additive="base">
                                        <p:cTn id="29" dur="500" fill="hold"/>
                                        <p:tgtEl>
                                          <p:spTgt spid="199"/>
                                        </p:tgtEl>
                                        <p:attrNameLst>
                                          <p:attrName>ppt_y</p:attrName>
                                        </p:attrNameLst>
                                      </p:cBhvr>
                                      <p:tavLst>
                                        <p:tav tm="0">
                                          <p:val>
                                            <p:strVal val="1+#ppt_h/2"/>
                                          </p:val>
                                        </p:tav>
                                        <p:tav tm="100000">
                                          <p:val>
                                            <p:strVal val="#ppt_y"/>
                                          </p:val>
                                        </p:tav>
                                      </p:tavLst>
                                    </p:anim>
                                  </p:childTnLst>
                                </p:cTn>
                              </p:par>
                            </p:childTnLst>
                          </p:cTn>
                        </p:par>
                        <p:par>
                          <p:cTn id="30" fill="hold">
                            <p:stCondLst>
                              <p:cond delay="1000"/>
                            </p:stCondLst>
                            <p:childTnLst>
                              <p:par>
                                <p:cTn id="31" presetID="2" presetClass="entr" presetSubtype="4" fill="hold" nodeType="afterEffect">
                                  <p:stCondLst>
                                    <p:cond delay="0"/>
                                  </p:stCondLst>
                                  <p:childTnLst>
                                    <p:set>
                                      <p:cBhvr>
                                        <p:cTn id="32" dur="1" fill="hold">
                                          <p:stCondLst>
                                            <p:cond delay="0"/>
                                          </p:stCondLst>
                                        </p:cTn>
                                        <p:tgtEl>
                                          <p:spTgt spid="200"/>
                                        </p:tgtEl>
                                        <p:attrNameLst>
                                          <p:attrName>style.visibility</p:attrName>
                                        </p:attrNameLst>
                                      </p:cBhvr>
                                      <p:to>
                                        <p:strVal val="visible"/>
                                      </p:to>
                                    </p:set>
                                    <p:anim calcmode="lin" valueType="num">
                                      <p:cBhvr additive="base">
                                        <p:cTn id="33" dur="500" fill="hold"/>
                                        <p:tgtEl>
                                          <p:spTgt spid="200"/>
                                        </p:tgtEl>
                                        <p:attrNameLst>
                                          <p:attrName>ppt_x</p:attrName>
                                        </p:attrNameLst>
                                      </p:cBhvr>
                                      <p:tavLst>
                                        <p:tav tm="0">
                                          <p:val>
                                            <p:strVal val="#ppt_x"/>
                                          </p:val>
                                        </p:tav>
                                        <p:tav tm="100000">
                                          <p:val>
                                            <p:strVal val="#ppt_x"/>
                                          </p:val>
                                        </p:tav>
                                      </p:tavLst>
                                    </p:anim>
                                    <p:anim calcmode="lin" valueType="num">
                                      <p:cBhvr additive="base">
                                        <p:cTn id="34" dur="500" fill="hold"/>
                                        <p:tgtEl>
                                          <p:spTgt spid="200"/>
                                        </p:tgtEl>
                                        <p:attrNameLst>
                                          <p:attrName>ppt_y</p:attrName>
                                        </p:attrNameLst>
                                      </p:cBhvr>
                                      <p:tavLst>
                                        <p:tav tm="0">
                                          <p:val>
                                            <p:strVal val="1+#ppt_h/2"/>
                                          </p:val>
                                        </p:tav>
                                        <p:tav tm="100000">
                                          <p:val>
                                            <p:strVal val="#ppt_y"/>
                                          </p:val>
                                        </p:tav>
                                      </p:tavLst>
                                    </p:anim>
                                  </p:childTnLst>
                                </p:cTn>
                              </p:par>
                            </p:childTnLst>
                          </p:cTn>
                        </p:par>
                      </p:childTnLst>
                    </p:cTn>
                  </p:par>
                  <p:par>
                    <p:cTn id="35" fill="hold">
                      <p:stCondLst>
                        <p:cond delay="indefinite"/>
                      </p:stCondLst>
                      <p:childTnLst>
                        <p:par>
                          <p:cTn id="36" fill="hold">
                            <p:stCondLst>
                              <p:cond delay="0"/>
                            </p:stCondLst>
                            <p:childTnLst>
                              <p:par>
                                <p:cTn id="37" presetID="2" presetClass="entr" presetSubtype="4" fill="hold" nodeType="clickEffect">
                                  <p:stCondLst>
                                    <p:cond delay="0"/>
                                  </p:stCondLst>
                                  <p:childTnLst>
                                    <p:set>
                                      <p:cBhvr>
                                        <p:cTn id="38" dur="1" fill="hold">
                                          <p:stCondLst>
                                            <p:cond delay="0"/>
                                          </p:stCondLst>
                                        </p:cTn>
                                        <p:tgtEl>
                                          <p:spTgt spid="320"/>
                                        </p:tgtEl>
                                        <p:attrNameLst>
                                          <p:attrName>style.visibility</p:attrName>
                                        </p:attrNameLst>
                                      </p:cBhvr>
                                      <p:to>
                                        <p:strVal val="visible"/>
                                      </p:to>
                                    </p:set>
                                    <p:anim calcmode="lin" valueType="num">
                                      <p:cBhvr additive="base">
                                        <p:cTn id="39" dur="500" fill="hold"/>
                                        <p:tgtEl>
                                          <p:spTgt spid="320"/>
                                        </p:tgtEl>
                                        <p:attrNameLst>
                                          <p:attrName>ppt_x</p:attrName>
                                        </p:attrNameLst>
                                      </p:cBhvr>
                                      <p:tavLst>
                                        <p:tav tm="0">
                                          <p:val>
                                            <p:strVal val="#ppt_x"/>
                                          </p:val>
                                        </p:tav>
                                        <p:tav tm="100000">
                                          <p:val>
                                            <p:strVal val="#ppt_x"/>
                                          </p:val>
                                        </p:tav>
                                      </p:tavLst>
                                    </p:anim>
                                    <p:anim calcmode="lin" valueType="num">
                                      <p:cBhvr additive="base">
                                        <p:cTn id="40" dur="500" fill="hold"/>
                                        <p:tgtEl>
                                          <p:spTgt spid="320"/>
                                        </p:tgtEl>
                                        <p:attrNameLst>
                                          <p:attrName>ppt_y</p:attrName>
                                        </p:attrNameLst>
                                      </p:cBhvr>
                                      <p:tavLst>
                                        <p:tav tm="0">
                                          <p:val>
                                            <p:strVal val="1+#ppt_h/2"/>
                                          </p:val>
                                        </p:tav>
                                        <p:tav tm="100000">
                                          <p:val>
                                            <p:strVal val="#ppt_y"/>
                                          </p:val>
                                        </p:tav>
                                      </p:tavLst>
                                    </p:anim>
                                  </p:childTnLst>
                                </p:cTn>
                              </p:par>
                            </p:childTnLst>
                          </p:cTn>
                        </p:par>
                        <p:par>
                          <p:cTn id="41" fill="hold">
                            <p:stCondLst>
                              <p:cond delay="500"/>
                            </p:stCondLst>
                            <p:childTnLst>
                              <p:par>
                                <p:cTn id="42" presetID="2" presetClass="entr" presetSubtype="4" fill="hold" nodeType="afterEffect">
                                  <p:stCondLst>
                                    <p:cond delay="0"/>
                                  </p:stCondLst>
                                  <p:childTnLst>
                                    <p:set>
                                      <p:cBhvr>
                                        <p:cTn id="43" dur="1" fill="hold">
                                          <p:stCondLst>
                                            <p:cond delay="0"/>
                                          </p:stCondLst>
                                        </p:cTn>
                                        <p:tgtEl>
                                          <p:spTgt spid="344"/>
                                        </p:tgtEl>
                                        <p:attrNameLst>
                                          <p:attrName>style.visibility</p:attrName>
                                        </p:attrNameLst>
                                      </p:cBhvr>
                                      <p:to>
                                        <p:strVal val="visible"/>
                                      </p:to>
                                    </p:set>
                                    <p:anim calcmode="lin" valueType="num">
                                      <p:cBhvr additive="base">
                                        <p:cTn id="44" dur="500" fill="hold"/>
                                        <p:tgtEl>
                                          <p:spTgt spid="344"/>
                                        </p:tgtEl>
                                        <p:attrNameLst>
                                          <p:attrName>ppt_x</p:attrName>
                                        </p:attrNameLst>
                                      </p:cBhvr>
                                      <p:tavLst>
                                        <p:tav tm="0">
                                          <p:val>
                                            <p:strVal val="#ppt_x"/>
                                          </p:val>
                                        </p:tav>
                                        <p:tav tm="100000">
                                          <p:val>
                                            <p:strVal val="#ppt_x"/>
                                          </p:val>
                                        </p:tav>
                                      </p:tavLst>
                                    </p:anim>
                                    <p:anim calcmode="lin" valueType="num">
                                      <p:cBhvr additive="base">
                                        <p:cTn id="45" dur="500" fill="hold"/>
                                        <p:tgtEl>
                                          <p:spTgt spid="344"/>
                                        </p:tgtEl>
                                        <p:attrNameLst>
                                          <p:attrName>ppt_y</p:attrName>
                                        </p:attrNameLst>
                                      </p:cBhvr>
                                      <p:tavLst>
                                        <p:tav tm="0">
                                          <p:val>
                                            <p:strVal val="1+#ppt_h/2"/>
                                          </p:val>
                                        </p:tav>
                                        <p:tav tm="100000">
                                          <p:val>
                                            <p:strVal val="#ppt_y"/>
                                          </p:val>
                                        </p:tav>
                                      </p:tavLst>
                                    </p:anim>
                                  </p:childTnLst>
                                </p:cTn>
                              </p:par>
                            </p:childTnLst>
                          </p:cTn>
                        </p:par>
                        <p:par>
                          <p:cTn id="46" fill="hold">
                            <p:stCondLst>
                              <p:cond delay="1000"/>
                            </p:stCondLst>
                            <p:childTnLst>
                              <p:par>
                                <p:cTn id="47" presetID="22" presetClass="entr" presetSubtype="4" fill="hold" grpId="0" nodeType="afterEffect">
                                  <p:stCondLst>
                                    <p:cond delay="0"/>
                                  </p:stCondLst>
                                  <p:childTnLst>
                                    <p:set>
                                      <p:cBhvr>
                                        <p:cTn id="48" dur="1" fill="hold">
                                          <p:stCondLst>
                                            <p:cond delay="0"/>
                                          </p:stCondLst>
                                        </p:cTn>
                                        <p:tgtEl>
                                          <p:spTgt spid="346"/>
                                        </p:tgtEl>
                                        <p:attrNameLst>
                                          <p:attrName>style.visibility</p:attrName>
                                        </p:attrNameLst>
                                      </p:cBhvr>
                                      <p:to>
                                        <p:strVal val="visible"/>
                                      </p:to>
                                    </p:set>
                                    <p:animEffect transition="in" filter="wipe(down)">
                                      <p:cBhvr>
                                        <p:cTn id="49" dur="500"/>
                                        <p:tgtEl>
                                          <p:spTgt spid="346"/>
                                        </p:tgtEl>
                                      </p:cBhvr>
                                    </p:animEffect>
                                  </p:childTnLst>
                                </p:cTn>
                              </p:par>
                            </p:childTnLst>
                          </p:cTn>
                        </p:par>
                        <p:par>
                          <p:cTn id="50" fill="hold">
                            <p:stCondLst>
                              <p:cond delay="1500"/>
                            </p:stCondLst>
                            <p:childTnLst>
                              <p:par>
                                <p:cTn id="51" presetID="22" presetClass="entr" presetSubtype="4" fill="hold" grpId="0" nodeType="afterEffect">
                                  <p:stCondLst>
                                    <p:cond delay="0"/>
                                  </p:stCondLst>
                                  <p:childTnLst>
                                    <p:set>
                                      <p:cBhvr>
                                        <p:cTn id="52" dur="1" fill="hold">
                                          <p:stCondLst>
                                            <p:cond delay="0"/>
                                          </p:stCondLst>
                                        </p:cTn>
                                        <p:tgtEl>
                                          <p:spTgt spid="347"/>
                                        </p:tgtEl>
                                        <p:attrNameLst>
                                          <p:attrName>style.visibility</p:attrName>
                                        </p:attrNameLst>
                                      </p:cBhvr>
                                      <p:to>
                                        <p:strVal val="visible"/>
                                      </p:to>
                                    </p:set>
                                    <p:animEffect transition="in" filter="wipe(down)">
                                      <p:cBhvr>
                                        <p:cTn id="53" dur="500"/>
                                        <p:tgtEl>
                                          <p:spTgt spid="347"/>
                                        </p:tgtEl>
                                      </p:cBhvr>
                                    </p:animEffect>
                                  </p:childTnLst>
                                </p:cTn>
                              </p:par>
                              <p:par>
                                <p:cTn id="54" presetID="1" presetClass="entr" presetSubtype="0" fill="hold" grpId="0" nodeType="withEffect">
                                  <p:stCondLst>
                                    <p:cond delay="0"/>
                                  </p:stCondLst>
                                  <p:childTnLst>
                                    <p:set>
                                      <p:cBhvr>
                                        <p:cTn id="55" dur="1" fill="hold">
                                          <p:stCondLst>
                                            <p:cond delay="0"/>
                                          </p:stCondLst>
                                        </p:cTn>
                                        <p:tgtEl>
                                          <p:spTgt spid="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2" grpId="0"/>
      <p:bldP spid="345" grpId="0"/>
      <p:bldP spid="346" grpId="0" animBg="1"/>
      <p:bldP spid="347" grpId="0"/>
      <p:bldP spid="2" grpId="0"/>
    </p:bld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标题 3">
            <a:extLst>
              <a:ext uri="{FF2B5EF4-FFF2-40B4-BE49-F238E27FC236}">
                <a16:creationId xmlns:a16="http://schemas.microsoft.com/office/drawing/2014/main" id="{A3557054-D826-9F4E-A18F-AE9DEA5A0C65}"/>
              </a:ext>
            </a:extLst>
          </p:cNvPr>
          <p:cNvSpPr>
            <a:spLocks noGrp="1"/>
          </p:cNvSpPr>
          <p:nvPr>
            <p:ph type="title"/>
          </p:nvPr>
        </p:nvSpPr>
        <p:spPr/>
        <p:txBody>
          <a:bodyPr>
            <a:normAutofit/>
          </a:bodyPr>
          <a:lstStyle/>
          <a:p>
            <a:r>
              <a:rPr kumimoji="1" lang="en-US" altLang="zh-CN" dirty="0"/>
              <a:t>1.3</a:t>
            </a:r>
            <a:r>
              <a:rPr kumimoji="1" lang="zh-CN" altLang="en-US" dirty="0"/>
              <a:t> </a:t>
            </a:r>
            <a:r>
              <a:rPr kumimoji="1" lang="en-US" altLang="zh-CN" dirty="0"/>
              <a:t>MOS</a:t>
            </a:r>
            <a:r>
              <a:rPr kumimoji="1" lang="zh-CN" altLang="en-US" dirty="0"/>
              <a:t>管的开关特性</a:t>
            </a:r>
          </a:p>
        </p:txBody>
      </p:sp>
      <p:sp>
        <p:nvSpPr>
          <p:cNvPr id="32" name="Text Box 3">
            <a:extLst>
              <a:ext uri="{FF2B5EF4-FFF2-40B4-BE49-F238E27FC236}">
                <a16:creationId xmlns:a16="http://schemas.microsoft.com/office/drawing/2014/main" id="{E6D80A3F-2769-87DE-2FFD-961922C75341}"/>
              </a:ext>
            </a:extLst>
          </p:cNvPr>
          <p:cNvSpPr txBox="1">
            <a:spLocks noChangeArrowheads="1"/>
          </p:cNvSpPr>
          <p:nvPr/>
        </p:nvSpPr>
        <p:spPr bwMode="auto">
          <a:xfrm>
            <a:off x="0" y="742325"/>
            <a:ext cx="12192000"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zh-CN" altLang="en-US" dirty="0">
                <a:solidFill>
                  <a:srgbClr val="0033CC"/>
                </a:solidFill>
              </a:rPr>
              <a:t>二、动态特性（</a:t>
            </a:r>
            <a:r>
              <a:rPr lang="zh-CN" altLang="en-US" dirty="0">
                <a:solidFill>
                  <a:srgbClr val="FE0567"/>
                </a:solidFill>
              </a:rPr>
              <a:t>电压控制型</a:t>
            </a:r>
            <a:r>
              <a:rPr lang="zh-CN" altLang="en-US" dirty="0">
                <a:solidFill>
                  <a:srgbClr val="0033CC"/>
                </a:solidFill>
              </a:rPr>
              <a:t>）</a:t>
            </a:r>
            <a:r>
              <a:rPr lang="en-US" altLang="zh-CN" dirty="0">
                <a:solidFill>
                  <a:srgbClr val="0033CC"/>
                </a:solidFill>
              </a:rPr>
              <a:t>	1.</a:t>
            </a:r>
            <a:r>
              <a:rPr lang="zh-CN" altLang="en-US" dirty="0">
                <a:solidFill>
                  <a:srgbClr val="0033CC"/>
                </a:solidFill>
              </a:rPr>
              <a:t> </a:t>
            </a:r>
            <a:r>
              <a:rPr lang="en-US" altLang="zh-CN" dirty="0">
                <a:solidFill>
                  <a:srgbClr val="0033CC"/>
                </a:solidFill>
              </a:rPr>
              <a:t>MOS</a:t>
            </a:r>
            <a:r>
              <a:rPr lang="zh-CN" altLang="en-US" dirty="0">
                <a:solidFill>
                  <a:srgbClr val="0033CC"/>
                </a:solidFill>
              </a:rPr>
              <a:t>管级间电容</a:t>
            </a:r>
          </a:p>
        </p:txBody>
      </p:sp>
      <p:sp>
        <p:nvSpPr>
          <p:cNvPr id="127" name="AutoShape 64">
            <a:extLst>
              <a:ext uri="{FF2B5EF4-FFF2-40B4-BE49-F238E27FC236}">
                <a16:creationId xmlns:a16="http://schemas.microsoft.com/office/drawing/2014/main" id="{BADCFE91-5790-988B-B8E0-1A2AB65B1A23}"/>
              </a:ext>
            </a:extLst>
          </p:cNvPr>
          <p:cNvSpPr>
            <a:spLocks/>
          </p:cNvSpPr>
          <p:nvPr/>
        </p:nvSpPr>
        <p:spPr bwMode="auto">
          <a:xfrm>
            <a:off x="2908441" y="1855021"/>
            <a:ext cx="131763" cy="1570038"/>
          </a:xfrm>
          <a:prstGeom prst="leftBrace">
            <a:avLst>
              <a:gd name="adj1" fmla="val 99297"/>
              <a:gd name="adj2" fmla="val 50000"/>
            </a:avLst>
          </a:prstGeom>
          <a:noFill/>
          <a:ln w="1905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28" name="Text Box 65">
            <a:extLst>
              <a:ext uri="{FF2B5EF4-FFF2-40B4-BE49-F238E27FC236}">
                <a16:creationId xmlns:a16="http://schemas.microsoft.com/office/drawing/2014/main" id="{099382B9-4B77-CE32-C6F2-9E13A9F7B97F}"/>
              </a:ext>
            </a:extLst>
          </p:cNvPr>
          <p:cNvSpPr txBox="1">
            <a:spLocks noChangeArrowheads="1"/>
          </p:cNvSpPr>
          <p:nvPr/>
        </p:nvSpPr>
        <p:spPr bwMode="auto">
          <a:xfrm>
            <a:off x="3103704" y="1699446"/>
            <a:ext cx="322580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zh-CN" altLang="en-US" dirty="0"/>
              <a:t>栅源电容 </a:t>
            </a:r>
            <a:r>
              <a:rPr lang="en-US" altLang="zh-CN" i="1" dirty="0"/>
              <a:t>C</a:t>
            </a:r>
            <a:r>
              <a:rPr lang="en-US" altLang="zh-CN" dirty="0"/>
              <a:t> </a:t>
            </a:r>
            <a:r>
              <a:rPr lang="en-US" altLang="zh-CN" baseline="-25000" dirty="0"/>
              <a:t>GS</a:t>
            </a:r>
          </a:p>
        </p:txBody>
      </p:sp>
      <p:sp>
        <p:nvSpPr>
          <p:cNvPr id="129" name="Text Box 66">
            <a:extLst>
              <a:ext uri="{FF2B5EF4-FFF2-40B4-BE49-F238E27FC236}">
                <a16:creationId xmlns:a16="http://schemas.microsoft.com/office/drawing/2014/main" id="{4ECE0D6D-62FA-0266-9257-EADB8C844CBD}"/>
              </a:ext>
            </a:extLst>
          </p:cNvPr>
          <p:cNvSpPr txBox="1">
            <a:spLocks noChangeArrowheads="1"/>
          </p:cNvSpPr>
          <p:nvPr/>
        </p:nvSpPr>
        <p:spPr bwMode="auto">
          <a:xfrm>
            <a:off x="3103704" y="2331271"/>
            <a:ext cx="311150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zh-CN" altLang="en-US"/>
              <a:t>栅漏电容 </a:t>
            </a:r>
            <a:r>
              <a:rPr lang="en-US" altLang="zh-CN" i="1"/>
              <a:t>C </a:t>
            </a:r>
            <a:r>
              <a:rPr lang="en-US" altLang="zh-CN" baseline="-25000"/>
              <a:t>GD</a:t>
            </a:r>
          </a:p>
        </p:txBody>
      </p:sp>
      <p:sp>
        <p:nvSpPr>
          <p:cNvPr id="130" name="AutoShape 67">
            <a:extLst>
              <a:ext uri="{FF2B5EF4-FFF2-40B4-BE49-F238E27FC236}">
                <a16:creationId xmlns:a16="http://schemas.microsoft.com/office/drawing/2014/main" id="{B2324FD7-F0A5-1FD6-125A-B7C0F6E3FAB9}"/>
              </a:ext>
            </a:extLst>
          </p:cNvPr>
          <p:cNvSpPr>
            <a:spLocks noChangeArrowheads="1"/>
          </p:cNvSpPr>
          <p:nvPr/>
        </p:nvSpPr>
        <p:spPr bwMode="auto">
          <a:xfrm>
            <a:off x="2763979" y="3931471"/>
            <a:ext cx="6731000" cy="1966913"/>
          </a:xfrm>
          <a:prstGeom prst="wedgeRoundRectCallout">
            <a:avLst>
              <a:gd name="adj1" fmla="val -19338"/>
              <a:gd name="adj2" fmla="val -64606"/>
              <a:gd name="adj3" fmla="val 16667"/>
            </a:avLst>
          </a:prstGeom>
          <a:solidFill>
            <a:srgbClr val="FFFFCC"/>
          </a:solidFill>
          <a:ln w="9525">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lnSpc>
                <a:spcPct val="120000"/>
              </a:lnSpc>
            </a:pPr>
            <a:r>
              <a:rPr lang="en-US" altLang="zh-CN">
                <a:solidFill>
                  <a:srgbClr val="0033CC"/>
                </a:solidFill>
              </a:rPr>
              <a:t>    </a:t>
            </a:r>
            <a:r>
              <a:rPr lang="zh-CN" altLang="en-US">
                <a:solidFill>
                  <a:srgbClr val="0033CC"/>
                </a:solidFill>
              </a:rPr>
              <a:t>在数字电路中，这些电容的充、放电过程会制约 </a:t>
            </a:r>
            <a:r>
              <a:rPr lang="en-US" altLang="zh-CN">
                <a:solidFill>
                  <a:srgbClr val="0033CC"/>
                </a:solidFill>
              </a:rPr>
              <a:t>MOS </a:t>
            </a:r>
            <a:r>
              <a:rPr lang="zh-CN" altLang="en-US">
                <a:solidFill>
                  <a:srgbClr val="0033CC"/>
                </a:solidFill>
              </a:rPr>
              <a:t>管的动态特性，即开关速度。</a:t>
            </a:r>
          </a:p>
          <a:p>
            <a:pPr algn="ctr" eaLnBrk="1" hangingPunct="1">
              <a:lnSpc>
                <a:spcPct val="120000"/>
              </a:lnSpc>
            </a:pPr>
            <a:endParaRPr lang="en-US" altLang="zh-CN" b="0"/>
          </a:p>
        </p:txBody>
      </p:sp>
      <p:sp>
        <p:nvSpPr>
          <p:cNvPr id="131" name="Text Box 68">
            <a:extLst>
              <a:ext uri="{FF2B5EF4-FFF2-40B4-BE49-F238E27FC236}">
                <a16:creationId xmlns:a16="http://schemas.microsoft.com/office/drawing/2014/main" id="{2DA68D11-8CE9-771E-4C16-AEF06A041D47}"/>
              </a:ext>
            </a:extLst>
          </p:cNvPr>
          <p:cNvSpPr txBox="1">
            <a:spLocks noChangeArrowheads="1"/>
          </p:cNvSpPr>
          <p:nvPr/>
        </p:nvSpPr>
        <p:spPr bwMode="auto">
          <a:xfrm>
            <a:off x="3103704" y="2964684"/>
            <a:ext cx="3111500"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zh-CN" altLang="en-US"/>
              <a:t>漏源电容 </a:t>
            </a:r>
            <a:r>
              <a:rPr lang="en-US" altLang="zh-CN" i="1"/>
              <a:t>C </a:t>
            </a:r>
            <a:r>
              <a:rPr lang="en-US" altLang="zh-CN" baseline="-25000"/>
              <a:t>DS</a:t>
            </a:r>
          </a:p>
        </p:txBody>
      </p:sp>
      <p:sp>
        <p:nvSpPr>
          <p:cNvPr id="132" name="AutoShape 69">
            <a:extLst>
              <a:ext uri="{FF2B5EF4-FFF2-40B4-BE49-F238E27FC236}">
                <a16:creationId xmlns:a16="http://schemas.microsoft.com/office/drawing/2014/main" id="{ED7EE930-D45D-4AD0-ECE2-E76A6A984E82}"/>
              </a:ext>
            </a:extLst>
          </p:cNvPr>
          <p:cNvSpPr>
            <a:spLocks/>
          </p:cNvSpPr>
          <p:nvPr/>
        </p:nvSpPr>
        <p:spPr bwMode="auto">
          <a:xfrm>
            <a:off x="5783404" y="1908996"/>
            <a:ext cx="198437" cy="779463"/>
          </a:xfrm>
          <a:prstGeom prst="rightBrace">
            <a:avLst>
              <a:gd name="adj1" fmla="val 32733"/>
              <a:gd name="adj2" fmla="val 50000"/>
            </a:avLst>
          </a:prstGeom>
          <a:noFill/>
          <a:ln w="19050">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33" name="Text Box 70">
            <a:extLst>
              <a:ext uri="{FF2B5EF4-FFF2-40B4-BE49-F238E27FC236}">
                <a16:creationId xmlns:a16="http://schemas.microsoft.com/office/drawing/2014/main" id="{842DE638-F3E0-4A96-2089-CBF4A5829FC6}"/>
              </a:ext>
            </a:extLst>
          </p:cNvPr>
          <p:cNvSpPr txBox="1">
            <a:spLocks noChangeArrowheads="1"/>
          </p:cNvSpPr>
          <p:nvPr/>
        </p:nvSpPr>
        <p:spPr bwMode="auto">
          <a:xfrm>
            <a:off x="6407291" y="2002659"/>
            <a:ext cx="2524125"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a:solidFill>
                  <a:srgbClr val="0033CC"/>
                </a:solidFill>
              </a:rPr>
              <a:t>1 </a:t>
            </a:r>
            <a:r>
              <a:rPr lang="en-US" altLang="zh-CN">
                <a:solidFill>
                  <a:srgbClr val="0033CC"/>
                </a:solidFill>
                <a:cs typeface="Times New Roman" panose="02020603050405020304" pitchFamily="18" charset="0"/>
              </a:rPr>
              <a:t>~ 3 pF </a:t>
            </a:r>
            <a:endParaRPr lang="en-US" altLang="zh-CN" baseline="-25000">
              <a:solidFill>
                <a:srgbClr val="0033CC"/>
              </a:solidFill>
            </a:endParaRPr>
          </a:p>
        </p:txBody>
      </p:sp>
      <p:sp>
        <p:nvSpPr>
          <p:cNvPr id="134" name="Text Box 71">
            <a:extLst>
              <a:ext uri="{FF2B5EF4-FFF2-40B4-BE49-F238E27FC236}">
                <a16:creationId xmlns:a16="http://schemas.microsoft.com/office/drawing/2014/main" id="{E765AEC6-F8A5-B963-0589-125E264B86B5}"/>
              </a:ext>
            </a:extLst>
          </p:cNvPr>
          <p:cNvSpPr txBox="1">
            <a:spLocks noChangeArrowheads="1"/>
          </p:cNvSpPr>
          <p:nvPr/>
        </p:nvSpPr>
        <p:spPr bwMode="auto">
          <a:xfrm>
            <a:off x="6197741" y="2959921"/>
            <a:ext cx="2524125"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a:solidFill>
                  <a:srgbClr val="0033CC"/>
                </a:solidFill>
              </a:rPr>
              <a:t>0.1 </a:t>
            </a:r>
            <a:r>
              <a:rPr lang="en-US" altLang="zh-CN">
                <a:solidFill>
                  <a:srgbClr val="0033CC"/>
                </a:solidFill>
                <a:cs typeface="Times New Roman" panose="02020603050405020304" pitchFamily="18" charset="0"/>
              </a:rPr>
              <a:t>~ 1 pF </a:t>
            </a:r>
            <a:endParaRPr lang="en-US" altLang="zh-CN" baseline="-25000">
              <a:solidFill>
                <a:srgbClr val="0033CC"/>
              </a:solidFill>
            </a:endParaRPr>
          </a:p>
        </p:txBody>
      </p:sp>
      <p:sp>
        <p:nvSpPr>
          <p:cNvPr id="5" name="灯片编号占位符 4">
            <a:extLst>
              <a:ext uri="{FF2B5EF4-FFF2-40B4-BE49-F238E27FC236}">
                <a16:creationId xmlns:a16="http://schemas.microsoft.com/office/drawing/2014/main" id="{8D82A37A-1E6D-095D-8658-E32D8FC10EB5}"/>
              </a:ext>
            </a:extLst>
          </p:cNvPr>
          <p:cNvSpPr>
            <a:spLocks noGrp="1"/>
          </p:cNvSpPr>
          <p:nvPr>
            <p:ph type="sldNum" sz="quarter" idx="12"/>
          </p:nvPr>
        </p:nvSpPr>
        <p:spPr/>
        <p:txBody>
          <a:bodyPr/>
          <a:lstStyle/>
          <a:p>
            <a:fld id="{392CBAA0-59E6-204E-8F03-85E5040D48B8}" type="slidenum">
              <a:rPr kumimoji="1" lang="zh-CN" altLang="en-US" smtClean="0"/>
              <a:t>47</a:t>
            </a:fld>
            <a:r>
              <a:rPr kumimoji="1" lang="en-US" altLang="zh-CN"/>
              <a:t>/132</a:t>
            </a:r>
            <a:endParaRPr kumimoji="1" lang="zh-CN" altLang="en-US" dirty="0"/>
          </a:p>
        </p:txBody>
      </p:sp>
    </p:spTree>
    <p:extLst>
      <p:ext uri="{BB962C8B-B14F-4D97-AF65-F5344CB8AC3E}">
        <p14:creationId xmlns:p14="http://schemas.microsoft.com/office/powerpoint/2010/main" val="376293323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127"/>
                                        </p:tgtEl>
                                        <p:attrNameLst>
                                          <p:attrName>style.visibility</p:attrName>
                                        </p:attrNameLst>
                                      </p:cBhvr>
                                      <p:to>
                                        <p:strVal val="visible"/>
                                      </p:to>
                                    </p:set>
                                    <p:animEffect transition="in" filter="dissolve">
                                      <p:cBhvr>
                                        <p:cTn id="7" dur="500"/>
                                        <p:tgtEl>
                                          <p:spTgt spid="127"/>
                                        </p:tgtEl>
                                      </p:cBhvr>
                                    </p:animEffect>
                                  </p:childTnLst>
                                </p:cTn>
                              </p:par>
                            </p:childTnLst>
                          </p:cTn>
                        </p:par>
                        <p:par>
                          <p:cTn id="8" fill="hold">
                            <p:stCondLst>
                              <p:cond delay="500"/>
                            </p:stCondLst>
                            <p:childTnLst>
                              <p:par>
                                <p:cTn id="9" presetID="22" presetClass="entr" presetSubtype="8" fill="hold" grpId="0" nodeType="afterEffect">
                                  <p:stCondLst>
                                    <p:cond delay="1000"/>
                                  </p:stCondLst>
                                  <p:childTnLst>
                                    <p:set>
                                      <p:cBhvr>
                                        <p:cTn id="10" dur="1" fill="hold">
                                          <p:stCondLst>
                                            <p:cond delay="0"/>
                                          </p:stCondLst>
                                        </p:cTn>
                                        <p:tgtEl>
                                          <p:spTgt spid="128"/>
                                        </p:tgtEl>
                                        <p:attrNameLst>
                                          <p:attrName>style.visibility</p:attrName>
                                        </p:attrNameLst>
                                      </p:cBhvr>
                                      <p:to>
                                        <p:strVal val="visible"/>
                                      </p:to>
                                    </p:set>
                                    <p:animEffect transition="in" filter="wipe(left)">
                                      <p:cBhvr>
                                        <p:cTn id="11" dur="500"/>
                                        <p:tgtEl>
                                          <p:spTgt spid="128"/>
                                        </p:tgtEl>
                                      </p:cBhvr>
                                    </p:animEffect>
                                  </p:childTnLst>
                                </p:cTn>
                              </p:par>
                            </p:childTnLst>
                          </p:cTn>
                        </p:par>
                        <p:par>
                          <p:cTn id="12" fill="hold">
                            <p:stCondLst>
                              <p:cond delay="2000"/>
                            </p:stCondLst>
                            <p:childTnLst>
                              <p:par>
                                <p:cTn id="13" presetID="22" presetClass="entr" presetSubtype="8" fill="hold" grpId="0" nodeType="afterEffect">
                                  <p:stCondLst>
                                    <p:cond delay="1000"/>
                                  </p:stCondLst>
                                  <p:childTnLst>
                                    <p:set>
                                      <p:cBhvr>
                                        <p:cTn id="14" dur="1" fill="hold">
                                          <p:stCondLst>
                                            <p:cond delay="0"/>
                                          </p:stCondLst>
                                        </p:cTn>
                                        <p:tgtEl>
                                          <p:spTgt spid="129"/>
                                        </p:tgtEl>
                                        <p:attrNameLst>
                                          <p:attrName>style.visibility</p:attrName>
                                        </p:attrNameLst>
                                      </p:cBhvr>
                                      <p:to>
                                        <p:strVal val="visible"/>
                                      </p:to>
                                    </p:set>
                                    <p:animEffect transition="in" filter="wipe(left)">
                                      <p:cBhvr>
                                        <p:cTn id="15" dur="500"/>
                                        <p:tgtEl>
                                          <p:spTgt spid="129"/>
                                        </p:tgtEl>
                                      </p:cBhvr>
                                    </p:animEffect>
                                  </p:childTnLst>
                                </p:cTn>
                              </p:par>
                            </p:childTnLst>
                          </p:cTn>
                        </p:par>
                        <p:par>
                          <p:cTn id="16" fill="hold">
                            <p:stCondLst>
                              <p:cond delay="3500"/>
                            </p:stCondLst>
                            <p:childTnLst>
                              <p:par>
                                <p:cTn id="17" presetID="22" presetClass="entr" presetSubtype="8" fill="hold" grpId="0" nodeType="afterEffect">
                                  <p:stCondLst>
                                    <p:cond delay="1000"/>
                                  </p:stCondLst>
                                  <p:childTnLst>
                                    <p:set>
                                      <p:cBhvr>
                                        <p:cTn id="18" dur="1" fill="hold">
                                          <p:stCondLst>
                                            <p:cond delay="0"/>
                                          </p:stCondLst>
                                        </p:cTn>
                                        <p:tgtEl>
                                          <p:spTgt spid="131"/>
                                        </p:tgtEl>
                                        <p:attrNameLst>
                                          <p:attrName>style.visibility</p:attrName>
                                        </p:attrNameLst>
                                      </p:cBhvr>
                                      <p:to>
                                        <p:strVal val="visible"/>
                                      </p:to>
                                    </p:set>
                                    <p:animEffect transition="in" filter="wipe(left)">
                                      <p:cBhvr>
                                        <p:cTn id="19" dur="500"/>
                                        <p:tgtEl>
                                          <p:spTgt spid="131"/>
                                        </p:tgtEl>
                                      </p:cBhvr>
                                    </p:animEffect>
                                  </p:childTnLst>
                                </p:cTn>
                              </p:par>
                            </p:childTnLst>
                          </p:cTn>
                        </p:par>
                      </p:childTnLst>
                    </p:cTn>
                  </p:par>
                  <p:par>
                    <p:cTn id="20" fill="hold">
                      <p:stCondLst>
                        <p:cond delay="indefinite"/>
                      </p:stCondLst>
                      <p:childTnLst>
                        <p:par>
                          <p:cTn id="21" fill="hold">
                            <p:stCondLst>
                              <p:cond delay="0"/>
                            </p:stCondLst>
                            <p:childTnLst>
                              <p:par>
                                <p:cTn id="22" presetID="22" presetClass="entr" presetSubtype="8" fill="hold" nodeType="clickEffect">
                                  <p:stCondLst>
                                    <p:cond delay="0"/>
                                  </p:stCondLst>
                                  <p:childTnLst>
                                    <p:set>
                                      <p:cBhvr>
                                        <p:cTn id="23" dur="1" fill="hold">
                                          <p:stCondLst>
                                            <p:cond delay="0"/>
                                          </p:stCondLst>
                                        </p:cTn>
                                        <p:tgtEl>
                                          <p:spTgt spid="132"/>
                                        </p:tgtEl>
                                        <p:attrNameLst>
                                          <p:attrName>style.visibility</p:attrName>
                                        </p:attrNameLst>
                                      </p:cBhvr>
                                      <p:to>
                                        <p:strVal val="visible"/>
                                      </p:to>
                                    </p:set>
                                    <p:animEffect transition="in" filter="wipe(left)">
                                      <p:cBhvr>
                                        <p:cTn id="24" dur="500"/>
                                        <p:tgtEl>
                                          <p:spTgt spid="132"/>
                                        </p:tgtEl>
                                      </p:cBhvr>
                                    </p:animEffect>
                                  </p:childTnLst>
                                </p:cTn>
                              </p:par>
                            </p:childTnLst>
                          </p:cTn>
                        </p:par>
                        <p:par>
                          <p:cTn id="25" fill="hold">
                            <p:stCondLst>
                              <p:cond delay="500"/>
                            </p:stCondLst>
                            <p:childTnLst>
                              <p:par>
                                <p:cTn id="26" presetID="22" presetClass="entr" presetSubtype="8" fill="hold" grpId="0" nodeType="afterEffect">
                                  <p:stCondLst>
                                    <p:cond delay="1000"/>
                                  </p:stCondLst>
                                  <p:childTnLst>
                                    <p:set>
                                      <p:cBhvr>
                                        <p:cTn id="27" dur="1" fill="hold">
                                          <p:stCondLst>
                                            <p:cond delay="0"/>
                                          </p:stCondLst>
                                        </p:cTn>
                                        <p:tgtEl>
                                          <p:spTgt spid="133"/>
                                        </p:tgtEl>
                                        <p:attrNameLst>
                                          <p:attrName>style.visibility</p:attrName>
                                        </p:attrNameLst>
                                      </p:cBhvr>
                                      <p:to>
                                        <p:strVal val="visible"/>
                                      </p:to>
                                    </p:set>
                                    <p:animEffect transition="in" filter="wipe(left)">
                                      <p:cBhvr>
                                        <p:cTn id="28" dur="500"/>
                                        <p:tgtEl>
                                          <p:spTgt spid="133"/>
                                        </p:tgtEl>
                                      </p:cBhvr>
                                    </p:animEffect>
                                  </p:childTnLst>
                                </p:cTn>
                              </p:par>
                            </p:childTnLst>
                          </p:cTn>
                        </p:par>
                        <p:par>
                          <p:cTn id="29" fill="hold">
                            <p:stCondLst>
                              <p:cond delay="2000"/>
                            </p:stCondLst>
                            <p:childTnLst>
                              <p:par>
                                <p:cTn id="30" presetID="22" presetClass="entr" presetSubtype="8" fill="hold" grpId="0" nodeType="afterEffect">
                                  <p:stCondLst>
                                    <p:cond delay="1000"/>
                                  </p:stCondLst>
                                  <p:childTnLst>
                                    <p:set>
                                      <p:cBhvr>
                                        <p:cTn id="31" dur="1" fill="hold">
                                          <p:stCondLst>
                                            <p:cond delay="0"/>
                                          </p:stCondLst>
                                        </p:cTn>
                                        <p:tgtEl>
                                          <p:spTgt spid="134"/>
                                        </p:tgtEl>
                                        <p:attrNameLst>
                                          <p:attrName>style.visibility</p:attrName>
                                        </p:attrNameLst>
                                      </p:cBhvr>
                                      <p:to>
                                        <p:strVal val="visible"/>
                                      </p:to>
                                    </p:set>
                                    <p:animEffect transition="in" filter="wipe(left)">
                                      <p:cBhvr>
                                        <p:cTn id="32" dur="500"/>
                                        <p:tgtEl>
                                          <p:spTgt spid="134"/>
                                        </p:tgtEl>
                                      </p:cBhvr>
                                    </p:animEffect>
                                  </p:childTnLst>
                                </p:cTn>
                              </p:par>
                            </p:childTnLst>
                          </p:cTn>
                        </p:par>
                      </p:childTnLst>
                    </p:cTn>
                  </p:par>
                  <p:par>
                    <p:cTn id="33" fill="hold">
                      <p:stCondLst>
                        <p:cond delay="indefinite"/>
                      </p:stCondLst>
                      <p:childTnLst>
                        <p:par>
                          <p:cTn id="34" fill="hold">
                            <p:stCondLst>
                              <p:cond delay="0"/>
                            </p:stCondLst>
                            <p:childTnLst>
                              <p:par>
                                <p:cTn id="35" presetID="3" presetClass="entr" presetSubtype="5" fill="hold" grpId="0" nodeType="clickEffect">
                                  <p:stCondLst>
                                    <p:cond delay="0"/>
                                  </p:stCondLst>
                                  <p:childTnLst>
                                    <p:set>
                                      <p:cBhvr>
                                        <p:cTn id="36" dur="1" fill="hold">
                                          <p:stCondLst>
                                            <p:cond delay="0"/>
                                          </p:stCondLst>
                                        </p:cTn>
                                        <p:tgtEl>
                                          <p:spTgt spid="130"/>
                                        </p:tgtEl>
                                        <p:attrNameLst>
                                          <p:attrName>style.visibility</p:attrName>
                                        </p:attrNameLst>
                                      </p:cBhvr>
                                      <p:to>
                                        <p:strVal val="visible"/>
                                      </p:to>
                                    </p:set>
                                    <p:animEffect transition="in" filter="blinds(vertical)">
                                      <p:cBhvr>
                                        <p:cTn id="37" dur="500"/>
                                        <p:tgtEl>
                                          <p:spTgt spid="1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8" grpId="0" autoUpdateAnimBg="0"/>
      <p:bldP spid="129" grpId="0" autoUpdateAnimBg="0"/>
      <p:bldP spid="130" grpId="0" animBg="1" autoUpdateAnimBg="0"/>
      <p:bldP spid="131" grpId="0" autoUpdateAnimBg="0"/>
      <p:bldP spid="133" grpId="0" autoUpdateAnimBg="0"/>
      <p:bldP spid="134" grpId="0" autoUpdateAnimBg="0"/>
    </p:bld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标题 3">
            <a:extLst>
              <a:ext uri="{FF2B5EF4-FFF2-40B4-BE49-F238E27FC236}">
                <a16:creationId xmlns:a16="http://schemas.microsoft.com/office/drawing/2014/main" id="{A3557054-D826-9F4E-A18F-AE9DEA5A0C65}"/>
              </a:ext>
            </a:extLst>
          </p:cNvPr>
          <p:cNvSpPr>
            <a:spLocks noGrp="1"/>
          </p:cNvSpPr>
          <p:nvPr>
            <p:ph type="title"/>
          </p:nvPr>
        </p:nvSpPr>
        <p:spPr/>
        <p:txBody>
          <a:bodyPr>
            <a:normAutofit/>
          </a:bodyPr>
          <a:lstStyle/>
          <a:p>
            <a:r>
              <a:rPr kumimoji="1" lang="en-US" altLang="zh-CN" dirty="0"/>
              <a:t>1.3</a:t>
            </a:r>
            <a:r>
              <a:rPr kumimoji="1" lang="zh-CN" altLang="en-US" dirty="0"/>
              <a:t> </a:t>
            </a:r>
            <a:r>
              <a:rPr kumimoji="1" lang="en-US" altLang="zh-CN" dirty="0"/>
              <a:t>MOS</a:t>
            </a:r>
            <a:r>
              <a:rPr kumimoji="1" lang="zh-CN" altLang="en-US" dirty="0"/>
              <a:t>管的开关特性</a:t>
            </a:r>
          </a:p>
        </p:txBody>
      </p:sp>
      <p:sp>
        <p:nvSpPr>
          <p:cNvPr id="32" name="Text Box 3">
            <a:extLst>
              <a:ext uri="{FF2B5EF4-FFF2-40B4-BE49-F238E27FC236}">
                <a16:creationId xmlns:a16="http://schemas.microsoft.com/office/drawing/2014/main" id="{E6D80A3F-2769-87DE-2FFD-961922C75341}"/>
              </a:ext>
            </a:extLst>
          </p:cNvPr>
          <p:cNvSpPr txBox="1">
            <a:spLocks noChangeArrowheads="1"/>
          </p:cNvSpPr>
          <p:nvPr/>
        </p:nvSpPr>
        <p:spPr bwMode="auto">
          <a:xfrm>
            <a:off x="0" y="742325"/>
            <a:ext cx="12192000"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zh-CN" altLang="en-US" dirty="0">
                <a:solidFill>
                  <a:srgbClr val="0033CC"/>
                </a:solidFill>
              </a:rPr>
              <a:t>二、动态特性（</a:t>
            </a:r>
            <a:r>
              <a:rPr lang="zh-CN" altLang="en-US" dirty="0">
                <a:solidFill>
                  <a:srgbClr val="FE0567"/>
                </a:solidFill>
              </a:rPr>
              <a:t>电压控制型</a:t>
            </a:r>
            <a:r>
              <a:rPr lang="zh-CN" altLang="en-US" dirty="0">
                <a:solidFill>
                  <a:srgbClr val="0033CC"/>
                </a:solidFill>
              </a:rPr>
              <a:t>）</a:t>
            </a:r>
            <a:r>
              <a:rPr lang="en-US" altLang="zh-CN" dirty="0">
                <a:solidFill>
                  <a:srgbClr val="0033CC"/>
                </a:solidFill>
              </a:rPr>
              <a:t>	2.</a:t>
            </a:r>
            <a:r>
              <a:rPr lang="zh-CN" altLang="en-US" dirty="0">
                <a:solidFill>
                  <a:srgbClr val="0033CC"/>
                </a:solidFill>
              </a:rPr>
              <a:t> 开关时间</a:t>
            </a:r>
          </a:p>
        </p:txBody>
      </p:sp>
      <p:sp>
        <p:nvSpPr>
          <p:cNvPr id="13" name="Line 2">
            <a:extLst>
              <a:ext uri="{FF2B5EF4-FFF2-40B4-BE49-F238E27FC236}">
                <a16:creationId xmlns:a16="http://schemas.microsoft.com/office/drawing/2014/main" id="{AEAA89FB-ED4B-10CF-686D-A14B99660607}"/>
              </a:ext>
            </a:extLst>
          </p:cNvPr>
          <p:cNvSpPr>
            <a:spLocks noChangeShapeType="1"/>
          </p:cNvSpPr>
          <p:nvPr/>
        </p:nvSpPr>
        <p:spPr bwMode="auto">
          <a:xfrm>
            <a:off x="2433466" y="2207587"/>
            <a:ext cx="9525" cy="2665413"/>
          </a:xfrm>
          <a:prstGeom prst="line">
            <a:avLst/>
          </a:prstGeom>
          <a:noFill/>
          <a:ln w="2857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4" name="Line 3">
            <a:extLst>
              <a:ext uri="{FF2B5EF4-FFF2-40B4-BE49-F238E27FC236}">
                <a16:creationId xmlns:a16="http://schemas.microsoft.com/office/drawing/2014/main" id="{7AFB5A47-285A-425E-6896-9DC60E6A6357}"/>
              </a:ext>
            </a:extLst>
          </p:cNvPr>
          <p:cNvSpPr>
            <a:spLocks noChangeShapeType="1"/>
          </p:cNvSpPr>
          <p:nvPr/>
        </p:nvSpPr>
        <p:spPr bwMode="auto">
          <a:xfrm>
            <a:off x="4495629" y="2207587"/>
            <a:ext cx="7937" cy="2709863"/>
          </a:xfrm>
          <a:prstGeom prst="line">
            <a:avLst/>
          </a:prstGeom>
          <a:noFill/>
          <a:ln w="2857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5" name="Line 4">
            <a:extLst>
              <a:ext uri="{FF2B5EF4-FFF2-40B4-BE49-F238E27FC236}">
                <a16:creationId xmlns:a16="http://schemas.microsoft.com/office/drawing/2014/main" id="{71E0D056-0410-C4E7-A087-30791E6495EA}"/>
              </a:ext>
            </a:extLst>
          </p:cNvPr>
          <p:cNvSpPr>
            <a:spLocks noChangeShapeType="1"/>
          </p:cNvSpPr>
          <p:nvPr/>
        </p:nvSpPr>
        <p:spPr bwMode="auto">
          <a:xfrm>
            <a:off x="5344941" y="4184025"/>
            <a:ext cx="0" cy="714375"/>
          </a:xfrm>
          <a:prstGeom prst="line">
            <a:avLst/>
          </a:prstGeom>
          <a:noFill/>
          <a:ln w="2857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6" name="Line 5">
            <a:extLst>
              <a:ext uri="{FF2B5EF4-FFF2-40B4-BE49-F238E27FC236}">
                <a16:creationId xmlns:a16="http://schemas.microsoft.com/office/drawing/2014/main" id="{C7714E33-30A3-4B4B-E26A-1271972A1EDB}"/>
              </a:ext>
            </a:extLst>
          </p:cNvPr>
          <p:cNvSpPr>
            <a:spLocks noChangeShapeType="1"/>
          </p:cNvSpPr>
          <p:nvPr/>
        </p:nvSpPr>
        <p:spPr bwMode="auto">
          <a:xfrm>
            <a:off x="2779541" y="3710950"/>
            <a:ext cx="0" cy="1163637"/>
          </a:xfrm>
          <a:prstGeom prst="line">
            <a:avLst/>
          </a:prstGeom>
          <a:noFill/>
          <a:ln w="2857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aphicFrame>
        <p:nvGraphicFramePr>
          <p:cNvPr id="17" name="Object 6">
            <a:extLst>
              <a:ext uri="{FF2B5EF4-FFF2-40B4-BE49-F238E27FC236}">
                <a16:creationId xmlns:a16="http://schemas.microsoft.com/office/drawing/2014/main" id="{34DA2EEE-86A7-1788-1781-F1306188A687}"/>
              </a:ext>
            </a:extLst>
          </p:cNvPr>
          <p:cNvGraphicFramePr>
            <a:graphicFrameLocks noChangeAspect="1"/>
          </p:cNvGraphicFramePr>
          <p:nvPr>
            <p:extLst>
              <p:ext uri="{D42A27DB-BD31-4B8C-83A1-F6EECF244321}">
                <p14:modId xmlns:p14="http://schemas.microsoft.com/office/powerpoint/2010/main" val="992017577"/>
              </p:ext>
            </p:extLst>
          </p:nvPr>
        </p:nvGraphicFramePr>
        <p:xfrm>
          <a:off x="2531891" y="4711075"/>
          <a:ext cx="496888" cy="568325"/>
        </p:xfrm>
        <a:graphic>
          <a:graphicData uri="http://schemas.openxmlformats.org/presentationml/2006/ole">
            <mc:AlternateContent xmlns:mc="http://schemas.openxmlformats.org/markup-compatibility/2006">
              <mc:Choice xmlns:v="urn:schemas-microsoft-com:vml" Requires="v">
                <p:oleObj name="Equation" r:id="rId2" imgW="123744" imgH="142795" progId="Equation.3">
                  <p:embed/>
                </p:oleObj>
              </mc:Choice>
              <mc:Fallback>
                <p:oleObj name="Equation" r:id="rId2" imgW="123744" imgH="142795" progId="Equation.3">
                  <p:embed/>
                  <p:pic>
                    <p:nvPicPr>
                      <p:cNvPr id="17" name="Object 6">
                        <a:extLst>
                          <a:ext uri="{FF2B5EF4-FFF2-40B4-BE49-F238E27FC236}">
                            <a16:creationId xmlns:a16="http://schemas.microsoft.com/office/drawing/2014/main" id="{34DA2EEE-86A7-1788-1781-F1306188A68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531891" y="4711075"/>
                        <a:ext cx="496888" cy="56832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18" name="Object 7">
            <a:extLst>
              <a:ext uri="{FF2B5EF4-FFF2-40B4-BE49-F238E27FC236}">
                <a16:creationId xmlns:a16="http://schemas.microsoft.com/office/drawing/2014/main" id="{D8392CA7-6F32-47FC-9C9E-918CC8D71E55}"/>
              </a:ext>
            </a:extLst>
          </p:cNvPr>
          <p:cNvGraphicFramePr>
            <a:graphicFrameLocks noChangeAspect="1"/>
          </p:cNvGraphicFramePr>
          <p:nvPr>
            <p:extLst>
              <p:ext uri="{D42A27DB-BD31-4B8C-83A1-F6EECF244321}">
                <p14:modId xmlns:p14="http://schemas.microsoft.com/office/powerpoint/2010/main" val="1566683981"/>
              </p:ext>
            </p:extLst>
          </p:nvPr>
        </p:nvGraphicFramePr>
        <p:xfrm>
          <a:off x="4725816" y="4725362"/>
          <a:ext cx="539750" cy="538163"/>
        </p:xfrm>
        <a:graphic>
          <a:graphicData uri="http://schemas.openxmlformats.org/presentationml/2006/ole">
            <mc:AlternateContent xmlns:mc="http://schemas.openxmlformats.org/markup-compatibility/2006">
              <mc:Choice xmlns:v="urn:schemas-microsoft-com:vml" Requires="v">
                <p:oleObj name="Equation" r:id="rId4" imgW="142927" imgH="142795" progId="Equation.3">
                  <p:embed/>
                </p:oleObj>
              </mc:Choice>
              <mc:Fallback>
                <p:oleObj name="Equation" r:id="rId4" imgW="142927" imgH="142795" progId="Equation.3">
                  <p:embed/>
                  <p:pic>
                    <p:nvPicPr>
                      <p:cNvPr id="18" name="Object 7">
                        <a:extLst>
                          <a:ext uri="{FF2B5EF4-FFF2-40B4-BE49-F238E27FC236}">
                            <a16:creationId xmlns:a16="http://schemas.microsoft.com/office/drawing/2014/main" id="{D8392CA7-6F32-47FC-9C9E-918CC8D71E55}"/>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725816" y="4725362"/>
                        <a:ext cx="539750" cy="53816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19" name="Line 8">
            <a:extLst>
              <a:ext uri="{FF2B5EF4-FFF2-40B4-BE49-F238E27FC236}">
                <a16:creationId xmlns:a16="http://schemas.microsoft.com/office/drawing/2014/main" id="{1D039C8B-885A-D283-3103-CEC80C78B5FE}"/>
              </a:ext>
            </a:extLst>
          </p:cNvPr>
          <p:cNvSpPr>
            <a:spLocks noChangeShapeType="1"/>
          </p:cNvSpPr>
          <p:nvPr/>
        </p:nvSpPr>
        <p:spPr bwMode="auto">
          <a:xfrm>
            <a:off x="2130254" y="4645987"/>
            <a:ext cx="304800" cy="0"/>
          </a:xfrm>
          <a:prstGeom prst="line">
            <a:avLst/>
          </a:prstGeom>
          <a:noFill/>
          <a:ln w="28575">
            <a:solidFill>
              <a:schemeClr val="tx1"/>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0" name="Line 9">
            <a:extLst>
              <a:ext uri="{FF2B5EF4-FFF2-40B4-BE49-F238E27FC236}">
                <a16:creationId xmlns:a16="http://schemas.microsoft.com/office/drawing/2014/main" id="{F4C83CC7-B5E7-A102-8A65-DAB65B7BC212}"/>
              </a:ext>
            </a:extLst>
          </p:cNvPr>
          <p:cNvSpPr>
            <a:spLocks noChangeShapeType="1"/>
          </p:cNvSpPr>
          <p:nvPr/>
        </p:nvSpPr>
        <p:spPr bwMode="auto">
          <a:xfrm flipH="1">
            <a:off x="2782716" y="4645987"/>
            <a:ext cx="304800" cy="0"/>
          </a:xfrm>
          <a:prstGeom prst="line">
            <a:avLst/>
          </a:prstGeom>
          <a:noFill/>
          <a:ln w="28575">
            <a:solidFill>
              <a:schemeClr val="tx1"/>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1" name="Line 10">
            <a:extLst>
              <a:ext uri="{FF2B5EF4-FFF2-40B4-BE49-F238E27FC236}">
                <a16:creationId xmlns:a16="http://schemas.microsoft.com/office/drawing/2014/main" id="{C3854833-8546-C79B-FA38-8DD07BAB9D2A}"/>
              </a:ext>
            </a:extLst>
          </p:cNvPr>
          <p:cNvSpPr>
            <a:spLocks noChangeShapeType="1"/>
          </p:cNvSpPr>
          <p:nvPr/>
        </p:nvSpPr>
        <p:spPr bwMode="auto">
          <a:xfrm>
            <a:off x="5063954" y="4660275"/>
            <a:ext cx="304800" cy="0"/>
          </a:xfrm>
          <a:prstGeom prst="line">
            <a:avLst/>
          </a:prstGeom>
          <a:noFill/>
          <a:ln w="28575">
            <a:solidFill>
              <a:schemeClr val="tx1"/>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2" name="Line 11">
            <a:extLst>
              <a:ext uri="{FF2B5EF4-FFF2-40B4-BE49-F238E27FC236}">
                <a16:creationId xmlns:a16="http://schemas.microsoft.com/office/drawing/2014/main" id="{A83322DD-AFFA-DAD3-2471-52E9F6930194}"/>
              </a:ext>
            </a:extLst>
          </p:cNvPr>
          <p:cNvSpPr>
            <a:spLocks noChangeShapeType="1"/>
          </p:cNvSpPr>
          <p:nvPr/>
        </p:nvSpPr>
        <p:spPr bwMode="auto">
          <a:xfrm flipH="1">
            <a:off x="4501979" y="4660275"/>
            <a:ext cx="304800" cy="0"/>
          </a:xfrm>
          <a:prstGeom prst="line">
            <a:avLst/>
          </a:prstGeom>
          <a:noFill/>
          <a:ln w="28575">
            <a:solidFill>
              <a:schemeClr val="tx1"/>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nvGrpSpPr>
          <p:cNvPr id="23" name="Group 62">
            <a:extLst>
              <a:ext uri="{FF2B5EF4-FFF2-40B4-BE49-F238E27FC236}">
                <a16:creationId xmlns:a16="http://schemas.microsoft.com/office/drawing/2014/main" id="{6FC9E454-DAA2-83C8-FCB4-3E37AB93B07D}"/>
              </a:ext>
            </a:extLst>
          </p:cNvPr>
          <p:cNvGrpSpPr>
            <a:grpSpLocks/>
          </p:cNvGrpSpPr>
          <p:nvPr/>
        </p:nvGrpSpPr>
        <p:grpSpPr bwMode="auto">
          <a:xfrm>
            <a:off x="685629" y="1388437"/>
            <a:ext cx="5895975" cy="1470025"/>
            <a:chOff x="1109" y="576"/>
            <a:chExt cx="3714" cy="926"/>
          </a:xfrm>
        </p:grpSpPr>
        <p:sp>
          <p:nvSpPr>
            <p:cNvPr id="24" name="Text Box 13">
              <a:extLst>
                <a:ext uri="{FF2B5EF4-FFF2-40B4-BE49-F238E27FC236}">
                  <a16:creationId xmlns:a16="http://schemas.microsoft.com/office/drawing/2014/main" id="{EAB99B68-FF12-A17B-006F-76303C4E9478}"/>
                </a:ext>
              </a:extLst>
            </p:cNvPr>
            <p:cNvSpPr txBox="1">
              <a:spLocks noChangeArrowheads="1"/>
            </p:cNvSpPr>
            <p:nvPr/>
          </p:nvSpPr>
          <p:spPr bwMode="auto">
            <a:xfrm>
              <a:off x="1109" y="839"/>
              <a:ext cx="428"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r>
                <a:rPr lang="en-US" altLang="zh-CN" sz="2400" i="1">
                  <a:solidFill>
                    <a:srgbClr val="0033CC"/>
                  </a:solidFill>
                  <a:ea typeface="楷体_GB2312" pitchFamily="49" charset="-122"/>
                </a:rPr>
                <a:t>V</a:t>
              </a:r>
              <a:r>
                <a:rPr lang="en-US" altLang="zh-CN" sz="2400" baseline="-25000">
                  <a:solidFill>
                    <a:srgbClr val="0033CC"/>
                  </a:solidFill>
                  <a:ea typeface="楷体_GB2312" pitchFamily="49" charset="-122"/>
                </a:rPr>
                <a:t>DD</a:t>
              </a:r>
            </a:p>
          </p:txBody>
        </p:sp>
        <p:sp>
          <p:nvSpPr>
            <p:cNvPr id="25" name="Line 15">
              <a:extLst>
                <a:ext uri="{FF2B5EF4-FFF2-40B4-BE49-F238E27FC236}">
                  <a16:creationId xmlns:a16="http://schemas.microsoft.com/office/drawing/2014/main" id="{2872580D-3328-6F6F-541F-7063B5624407}"/>
                </a:ext>
              </a:extLst>
            </p:cNvPr>
            <p:cNvSpPr>
              <a:spLocks noChangeShapeType="1"/>
            </p:cNvSpPr>
            <p:nvPr/>
          </p:nvSpPr>
          <p:spPr bwMode="auto">
            <a:xfrm>
              <a:off x="1540" y="1350"/>
              <a:ext cx="3071" cy="1"/>
            </a:xfrm>
            <a:prstGeom prst="line">
              <a:avLst/>
            </a:prstGeom>
            <a:noFill/>
            <a:ln w="28575">
              <a:solidFill>
                <a:schemeClr val="tx1"/>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6" name="Line 16">
              <a:extLst>
                <a:ext uri="{FF2B5EF4-FFF2-40B4-BE49-F238E27FC236}">
                  <a16:creationId xmlns:a16="http://schemas.microsoft.com/office/drawing/2014/main" id="{839A8A81-95B2-7E32-7530-942A41F52AEB}"/>
                </a:ext>
              </a:extLst>
            </p:cNvPr>
            <p:cNvSpPr>
              <a:spLocks noChangeShapeType="1"/>
            </p:cNvSpPr>
            <p:nvPr/>
          </p:nvSpPr>
          <p:spPr bwMode="auto">
            <a:xfrm flipV="1">
              <a:off x="1540" y="694"/>
              <a:ext cx="0" cy="665"/>
            </a:xfrm>
            <a:prstGeom prst="line">
              <a:avLst/>
            </a:prstGeom>
            <a:noFill/>
            <a:ln w="28575">
              <a:solidFill>
                <a:schemeClr val="tx1"/>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7" name="Line 17">
              <a:extLst>
                <a:ext uri="{FF2B5EF4-FFF2-40B4-BE49-F238E27FC236}">
                  <a16:creationId xmlns:a16="http://schemas.microsoft.com/office/drawing/2014/main" id="{2001542F-884B-513D-B5D6-55D65A657925}"/>
                </a:ext>
              </a:extLst>
            </p:cNvPr>
            <p:cNvSpPr>
              <a:spLocks noChangeShapeType="1"/>
            </p:cNvSpPr>
            <p:nvPr/>
          </p:nvSpPr>
          <p:spPr bwMode="auto">
            <a:xfrm>
              <a:off x="1540" y="1350"/>
              <a:ext cx="677" cy="0"/>
            </a:xfrm>
            <a:prstGeom prst="line">
              <a:avLst/>
            </a:prstGeom>
            <a:noFill/>
            <a:ln w="381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8" name="Line 18">
              <a:extLst>
                <a:ext uri="{FF2B5EF4-FFF2-40B4-BE49-F238E27FC236}">
                  <a16:creationId xmlns:a16="http://schemas.microsoft.com/office/drawing/2014/main" id="{F6AF66A9-2EC1-6C8C-17DC-1DEFE8F4BD41}"/>
                </a:ext>
              </a:extLst>
            </p:cNvPr>
            <p:cNvSpPr>
              <a:spLocks noChangeShapeType="1"/>
            </p:cNvSpPr>
            <p:nvPr/>
          </p:nvSpPr>
          <p:spPr bwMode="auto">
            <a:xfrm flipV="1">
              <a:off x="2212" y="973"/>
              <a:ext cx="0" cy="376"/>
            </a:xfrm>
            <a:prstGeom prst="line">
              <a:avLst/>
            </a:prstGeom>
            <a:noFill/>
            <a:ln w="381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9" name="Line 19">
              <a:extLst>
                <a:ext uri="{FF2B5EF4-FFF2-40B4-BE49-F238E27FC236}">
                  <a16:creationId xmlns:a16="http://schemas.microsoft.com/office/drawing/2014/main" id="{F69A6387-DA7F-C66C-0300-20E232197702}"/>
                </a:ext>
              </a:extLst>
            </p:cNvPr>
            <p:cNvSpPr>
              <a:spLocks noChangeShapeType="1"/>
            </p:cNvSpPr>
            <p:nvPr/>
          </p:nvSpPr>
          <p:spPr bwMode="auto">
            <a:xfrm flipV="1">
              <a:off x="2211" y="977"/>
              <a:ext cx="1297" cy="0"/>
            </a:xfrm>
            <a:prstGeom prst="line">
              <a:avLst/>
            </a:prstGeom>
            <a:noFill/>
            <a:ln w="381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0" name="Line 20">
              <a:extLst>
                <a:ext uri="{FF2B5EF4-FFF2-40B4-BE49-F238E27FC236}">
                  <a16:creationId xmlns:a16="http://schemas.microsoft.com/office/drawing/2014/main" id="{CE790BC0-2B0B-B52C-E25F-5643675B1E14}"/>
                </a:ext>
              </a:extLst>
            </p:cNvPr>
            <p:cNvSpPr>
              <a:spLocks noChangeShapeType="1"/>
            </p:cNvSpPr>
            <p:nvPr/>
          </p:nvSpPr>
          <p:spPr bwMode="auto">
            <a:xfrm>
              <a:off x="3508" y="975"/>
              <a:ext cx="3" cy="378"/>
            </a:xfrm>
            <a:prstGeom prst="line">
              <a:avLst/>
            </a:prstGeom>
            <a:noFill/>
            <a:ln w="381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1" name="Line 21">
              <a:extLst>
                <a:ext uri="{FF2B5EF4-FFF2-40B4-BE49-F238E27FC236}">
                  <a16:creationId xmlns:a16="http://schemas.microsoft.com/office/drawing/2014/main" id="{6FEE0349-69BF-DA72-DA8F-568A031C2142}"/>
                </a:ext>
              </a:extLst>
            </p:cNvPr>
            <p:cNvSpPr>
              <a:spLocks noChangeShapeType="1"/>
            </p:cNvSpPr>
            <p:nvPr/>
          </p:nvSpPr>
          <p:spPr bwMode="auto">
            <a:xfrm>
              <a:off x="3508" y="1349"/>
              <a:ext cx="874" cy="1"/>
            </a:xfrm>
            <a:prstGeom prst="line">
              <a:avLst/>
            </a:prstGeom>
            <a:noFill/>
            <a:ln w="381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3" name="Text Box 22">
              <a:extLst>
                <a:ext uri="{FF2B5EF4-FFF2-40B4-BE49-F238E27FC236}">
                  <a16:creationId xmlns:a16="http://schemas.microsoft.com/office/drawing/2014/main" id="{5D5EE969-363D-4A07-4B5A-00BEB3FF5550}"/>
                </a:ext>
              </a:extLst>
            </p:cNvPr>
            <p:cNvSpPr txBox="1">
              <a:spLocks noChangeArrowheads="1"/>
            </p:cNvSpPr>
            <p:nvPr/>
          </p:nvSpPr>
          <p:spPr bwMode="auto">
            <a:xfrm>
              <a:off x="4645" y="1175"/>
              <a:ext cx="178"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kumimoji="0" lang="en-US" altLang="zh-CN" i="1">
                  <a:solidFill>
                    <a:srgbClr val="FF0066"/>
                  </a:solidFill>
                </a:rPr>
                <a:t>t</a:t>
              </a:r>
            </a:p>
          </p:txBody>
        </p:sp>
        <p:graphicFrame>
          <p:nvGraphicFramePr>
            <p:cNvPr id="34" name="Object 23">
              <a:extLst>
                <a:ext uri="{FF2B5EF4-FFF2-40B4-BE49-F238E27FC236}">
                  <a16:creationId xmlns:a16="http://schemas.microsoft.com/office/drawing/2014/main" id="{0692000A-C91D-B08B-7F9A-5681BDAC6588}"/>
                </a:ext>
              </a:extLst>
            </p:cNvPr>
            <p:cNvGraphicFramePr>
              <a:graphicFrameLocks noChangeAspect="1"/>
            </p:cNvGraphicFramePr>
            <p:nvPr/>
          </p:nvGraphicFramePr>
          <p:xfrm>
            <a:off x="1598" y="576"/>
            <a:ext cx="248" cy="325"/>
          </p:xfrm>
          <a:graphic>
            <a:graphicData uri="http://schemas.openxmlformats.org/presentationml/2006/ole">
              <mc:AlternateContent xmlns:mc="http://schemas.openxmlformats.org/markup-compatibility/2006">
                <mc:Choice xmlns:v="urn:schemas-microsoft-com:vml" Requires="v">
                  <p:oleObj name="Equation" r:id="rId6" imgW="104831" imgH="161960" progId="Equation.3">
                    <p:embed/>
                  </p:oleObj>
                </mc:Choice>
                <mc:Fallback>
                  <p:oleObj name="Equation" r:id="rId6" imgW="104831" imgH="161960" progId="Equation.3">
                    <p:embed/>
                    <p:pic>
                      <p:nvPicPr>
                        <p:cNvPr id="34" name="Object 23">
                          <a:extLst>
                            <a:ext uri="{FF2B5EF4-FFF2-40B4-BE49-F238E27FC236}">
                              <a16:creationId xmlns:a16="http://schemas.microsoft.com/office/drawing/2014/main" id="{0692000A-C91D-B08B-7F9A-5681BDAC6588}"/>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1598" y="576"/>
                          <a:ext cx="248" cy="32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5" name="Text Box 24">
              <a:extLst>
                <a:ext uri="{FF2B5EF4-FFF2-40B4-BE49-F238E27FC236}">
                  <a16:creationId xmlns:a16="http://schemas.microsoft.com/office/drawing/2014/main" id="{8131977C-C35F-21B6-C268-1354F8D249A9}"/>
                </a:ext>
              </a:extLst>
            </p:cNvPr>
            <p:cNvSpPr txBox="1">
              <a:spLocks noChangeArrowheads="1"/>
            </p:cNvSpPr>
            <p:nvPr/>
          </p:nvSpPr>
          <p:spPr bwMode="auto">
            <a:xfrm>
              <a:off x="1278" y="1213"/>
              <a:ext cx="212"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400"/>
                <a:t>0</a:t>
              </a:r>
            </a:p>
          </p:txBody>
        </p:sp>
        <p:sp>
          <p:nvSpPr>
            <p:cNvPr id="36" name="Line 25">
              <a:extLst>
                <a:ext uri="{FF2B5EF4-FFF2-40B4-BE49-F238E27FC236}">
                  <a16:creationId xmlns:a16="http://schemas.microsoft.com/office/drawing/2014/main" id="{9AE5E56B-0D2F-ABAF-00D8-29208B1712EA}"/>
                </a:ext>
              </a:extLst>
            </p:cNvPr>
            <p:cNvSpPr>
              <a:spLocks noChangeShapeType="1"/>
            </p:cNvSpPr>
            <p:nvPr/>
          </p:nvSpPr>
          <p:spPr bwMode="auto">
            <a:xfrm>
              <a:off x="1539" y="984"/>
              <a:ext cx="657" cy="0"/>
            </a:xfrm>
            <a:prstGeom prst="line">
              <a:avLst/>
            </a:prstGeom>
            <a:noFill/>
            <a:ln w="2857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grpSp>
        <p:nvGrpSpPr>
          <p:cNvPr id="37" name="Group 65">
            <a:extLst>
              <a:ext uri="{FF2B5EF4-FFF2-40B4-BE49-F238E27FC236}">
                <a16:creationId xmlns:a16="http://schemas.microsoft.com/office/drawing/2014/main" id="{6BEAD69E-A3B4-63A0-560E-D60BF5D1DDE7}"/>
              </a:ext>
            </a:extLst>
          </p:cNvPr>
          <p:cNvGrpSpPr>
            <a:grpSpLocks/>
          </p:cNvGrpSpPr>
          <p:nvPr/>
        </p:nvGrpSpPr>
        <p:grpSpPr bwMode="auto">
          <a:xfrm>
            <a:off x="461791" y="3096587"/>
            <a:ext cx="6164263" cy="1652588"/>
            <a:chOff x="968" y="1652"/>
            <a:chExt cx="3883" cy="1041"/>
          </a:xfrm>
        </p:grpSpPr>
        <p:sp>
          <p:nvSpPr>
            <p:cNvPr id="38" name="Text Box 27">
              <a:extLst>
                <a:ext uri="{FF2B5EF4-FFF2-40B4-BE49-F238E27FC236}">
                  <a16:creationId xmlns:a16="http://schemas.microsoft.com/office/drawing/2014/main" id="{83DDBE02-EA95-8724-1EC7-997E9FF30011}"/>
                </a:ext>
              </a:extLst>
            </p:cNvPr>
            <p:cNvSpPr txBox="1">
              <a:spLocks noChangeArrowheads="1"/>
            </p:cNvSpPr>
            <p:nvPr/>
          </p:nvSpPr>
          <p:spPr bwMode="auto">
            <a:xfrm>
              <a:off x="968" y="1847"/>
              <a:ext cx="523"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r>
                <a:rPr lang="en-US" altLang="zh-CN" sz="2400">
                  <a:solidFill>
                    <a:srgbClr val="0033CC"/>
                  </a:solidFill>
                  <a:ea typeface="楷体_GB2312" pitchFamily="49" charset="-122"/>
                </a:rPr>
                <a:t>0.9</a:t>
              </a:r>
              <a:r>
                <a:rPr lang="en-US" altLang="zh-CN" sz="2400" i="1">
                  <a:solidFill>
                    <a:srgbClr val="0033CC"/>
                  </a:solidFill>
                  <a:ea typeface="楷体_GB2312" pitchFamily="49" charset="-122"/>
                </a:rPr>
                <a:t>I</a:t>
              </a:r>
              <a:r>
                <a:rPr lang="en-US" altLang="zh-CN" sz="2400" baseline="-25000">
                  <a:solidFill>
                    <a:srgbClr val="0033CC"/>
                  </a:solidFill>
                  <a:ea typeface="楷体_GB2312" pitchFamily="49" charset="-122"/>
                </a:rPr>
                <a:t>D</a:t>
              </a:r>
            </a:p>
          </p:txBody>
        </p:sp>
        <p:sp>
          <p:nvSpPr>
            <p:cNvPr id="39" name="Text Box 28">
              <a:extLst>
                <a:ext uri="{FF2B5EF4-FFF2-40B4-BE49-F238E27FC236}">
                  <a16:creationId xmlns:a16="http://schemas.microsoft.com/office/drawing/2014/main" id="{E4550AE1-7E34-431D-32DC-A043C863AB00}"/>
                </a:ext>
              </a:extLst>
            </p:cNvPr>
            <p:cNvSpPr txBox="1">
              <a:spLocks noChangeArrowheads="1"/>
            </p:cNvSpPr>
            <p:nvPr/>
          </p:nvSpPr>
          <p:spPr bwMode="auto">
            <a:xfrm>
              <a:off x="968" y="2135"/>
              <a:ext cx="523"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r>
                <a:rPr lang="en-US" altLang="zh-CN" sz="2400">
                  <a:solidFill>
                    <a:srgbClr val="0033CC"/>
                  </a:solidFill>
                  <a:ea typeface="楷体_GB2312" pitchFamily="49" charset="-122"/>
                </a:rPr>
                <a:t>0.1</a:t>
              </a:r>
              <a:r>
                <a:rPr lang="en-US" altLang="zh-CN" sz="2400" i="1">
                  <a:solidFill>
                    <a:srgbClr val="0033CC"/>
                  </a:solidFill>
                  <a:ea typeface="楷体_GB2312" pitchFamily="49" charset="-122"/>
                </a:rPr>
                <a:t>I</a:t>
              </a:r>
              <a:r>
                <a:rPr lang="en-US" altLang="zh-CN" sz="2400" baseline="-25000">
                  <a:solidFill>
                    <a:srgbClr val="0033CC"/>
                  </a:solidFill>
                  <a:ea typeface="楷体_GB2312" pitchFamily="49" charset="-122"/>
                </a:rPr>
                <a:t>D</a:t>
              </a:r>
            </a:p>
          </p:txBody>
        </p:sp>
        <p:sp>
          <p:nvSpPr>
            <p:cNvPr id="40" name="Line 29">
              <a:extLst>
                <a:ext uri="{FF2B5EF4-FFF2-40B4-BE49-F238E27FC236}">
                  <a16:creationId xmlns:a16="http://schemas.microsoft.com/office/drawing/2014/main" id="{D475CA3F-9B2B-3463-3ADD-06125C53C1AF}"/>
                </a:ext>
              </a:extLst>
            </p:cNvPr>
            <p:cNvSpPr>
              <a:spLocks noChangeShapeType="1"/>
            </p:cNvSpPr>
            <p:nvPr/>
          </p:nvSpPr>
          <p:spPr bwMode="auto">
            <a:xfrm flipH="1" flipV="1">
              <a:off x="1540" y="1790"/>
              <a:ext cx="1" cy="613"/>
            </a:xfrm>
            <a:prstGeom prst="line">
              <a:avLst/>
            </a:prstGeom>
            <a:noFill/>
            <a:ln w="28575">
              <a:solidFill>
                <a:schemeClr val="tx1"/>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41" name="Line 30">
              <a:extLst>
                <a:ext uri="{FF2B5EF4-FFF2-40B4-BE49-F238E27FC236}">
                  <a16:creationId xmlns:a16="http://schemas.microsoft.com/office/drawing/2014/main" id="{9383C4C4-4BC3-82D9-A6EE-086676F6D4E7}"/>
                </a:ext>
              </a:extLst>
            </p:cNvPr>
            <p:cNvSpPr>
              <a:spLocks noChangeShapeType="1"/>
            </p:cNvSpPr>
            <p:nvPr/>
          </p:nvSpPr>
          <p:spPr bwMode="auto">
            <a:xfrm>
              <a:off x="1541" y="2397"/>
              <a:ext cx="3076" cy="1"/>
            </a:xfrm>
            <a:prstGeom prst="line">
              <a:avLst/>
            </a:prstGeom>
            <a:noFill/>
            <a:ln w="28575">
              <a:solidFill>
                <a:schemeClr val="tx1"/>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42" name="Line 31">
              <a:extLst>
                <a:ext uri="{FF2B5EF4-FFF2-40B4-BE49-F238E27FC236}">
                  <a16:creationId xmlns:a16="http://schemas.microsoft.com/office/drawing/2014/main" id="{4D4B623F-2C4C-6362-ADA4-FA3AA23BB23E}"/>
                </a:ext>
              </a:extLst>
            </p:cNvPr>
            <p:cNvSpPr>
              <a:spLocks noChangeShapeType="1"/>
            </p:cNvSpPr>
            <p:nvPr/>
          </p:nvSpPr>
          <p:spPr bwMode="auto">
            <a:xfrm>
              <a:off x="1549" y="2388"/>
              <a:ext cx="701" cy="0"/>
            </a:xfrm>
            <a:prstGeom prst="line">
              <a:avLst/>
            </a:prstGeom>
            <a:noFill/>
            <a:ln w="381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43" name="Line 32">
              <a:extLst>
                <a:ext uri="{FF2B5EF4-FFF2-40B4-BE49-F238E27FC236}">
                  <a16:creationId xmlns:a16="http://schemas.microsoft.com/office/drawing/2014/main" id="{F8D06540-68D9-25B9-B685-BE1B845DF2E0}"/>
                </a:ext>
              </a:extLst>
            </p:cNvPr>
            <p:cNvSpPr>
              <a:spLocks noChangeShapeType="1"/>
            </p:cNvSpPr>
            <p:nvPr/>
          </p:nvSpPr>
          <p:spPr bwMode="auto">
            <a:xfrm flipH="1">
              <a:off x="2647" y="1981"/>
              <a:ext cx="1146" cy="2"/>
            </a:xfrm>
            <a:prstGeom prst="line">
              <a:avLst/>
            </a:prstGeom>
            <a:noFill/>
            <a:ln w="381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aphicFrame>
          <p:nvGraphicFramePr>
            <p:cNvPr id="44" name="Object 33">
              <a:extLst>
                <a:ext uri="{FF2B5EF4-FFF2-40B4-BE49-F238E27FC236}">
                  <a16:creationId xmlns:a16="http://schemas.microsoft.com/office/drawing/2014/main" id="{4624F5B6-9A6C-8166-51D0-82CA38D03852}"/>
                </a:ext>
              </a:extLst>
            </p:cNvPr>
            <p:cNvGraphicFramePr>
              <a:graphicFrameLocks noChangeAspect="1"/>
            </p:cNvGraphicFramePr>
            <p:nvPr/>
          </p:nvGraphicFramePr>
          <p:xfrm>
            <a:off x="1627" y="1652"/>
            <a:ext cx="248" cy="326"/>
          </p:xfrm>
          <a:graphic>
            <a:graphicData uri="http://schemas.openxmlformats.org/presentationml/2006/ole">
              <mc:AlternateContent xmlns:mc="http://schemas.openxmlformats.org/markup-compatibility/2006">
                <mc:Choice xmlns:v="urn:schemas-microsoft-com:vml" Requires="v">
                  <p:oleObj name="Equation" r:id="rId8" imgW="104831" imgH="161960" progId="Equation.3">
                    <p:embed/>
                  </p:oleObj>
                </mc:Choice>
                <mc:Fallback>
                  <p:oleObj name="Equation" r:id="rId8" imgW="104831" imgH="161960" progId="Equation.3">
                    <p:embed/>
                    <p:pic>
                      <p:nvPicPr>
                        <p:cNvPr id="44" name="Object 33">
                          <a:extLst>
                            <a:ext uri="{FF2B5EF4-FFF2-40B4-BE49-F238E27FC236}">
                              <a16:creationId xmlns:a16="http://schemas.microsoft.com/office/drawing/2014/main" id="{4624F5B6-9A6C-8166-51D0-82CA38D03852}"/>
                            </a:ext>
                          </a:extLst>
                        </p:cNvPr>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1627" y="1652"/>
                          <a:ext cx="248" cy="32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45" name="Text Box 34">
              <a:extLst>
                <a:ext uri="{FF2B5EF4-FFF2-40B4-BE49-F238E27FC236}">
                  <a16:creationId xmlns:a16="http://schemas.microsoft.com/office/drawing/2014/main" id="{7B36DC41-6EA9-8824-7A84-4D29E2F29ECC}"/>
                </a:ext>
              </a:extLst>
            </p:cNvPr>
            <p:cNvSpPr txBox="1">
              <a:spLocks noChangeArrowheads="1"/>
            </p:cNvSpPr>
            <p:nvPr/>
          </p:nvSpPr>
          <p:spPr bwMode="auto">
            <a:xfrm>
              <a:off x="4673" y="2222"/>
              <a:ext cx="178"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kumimoji="0" lang="en-US" altLang="zh-CN" i="1">
                  <a:solidFill>
                    <a:srgbClr val="FF0066"/>
                  </a:solidFill>
                </a:rPr>
                <a:t>t</a:t>
              </a:r>
            </a:p>
          </p:txBody>
        </p:sp>
        <p:sp>
          <p:nvSpPr>
            <p:cNvPr id="46" name="Text Box 35">
              <a:extLst>
                <a:ext uri="{FF2B5EF4-FFF2-40B4-BE49-F238E27FC236}">
                  <a16:creationId xmlns:a16="http://schemas.microsoft.com/office/drawing/2014/main" id="{501AAC9E-D85C-AEF9-0CCB-931F032651E3}"/>
                </a:ext>
              </a:extLst>
            </p:cNvPr>
            <p:cNvSpPr txBox="1">
              <a:spLocks noChangeArrowheads="1"/>
            </p:cNvSpPr>
            <p:nvPr/>
          </p:nvSpPr>
          <p:spPr bwMode="auto">
            <a:xfrm>
              <a:off x="1343" y="2405"/>
              <a:ext cx="212"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400"/>
                <a:t>0</a:t>
              </a:r>
            </a:p>
          </p:txBody>
        </p:sp>
        <p:sp>
          <p:nvSpPr>
            <p:cNvPr id="47" name="Line 36">
              <a:extLst>
                <a:ext uri="{FF2B5EF4-FFF2-40B4-BE49-F238E27FC236}">
                  <a16:creationId xmlns:a16="http://schemas.microsoft.com/office/drawing/2014/main" id="{BC9CE918-B1F7-16DA-0540-E5B499FBA5F0}"/>
                </a:ext>
              </a:extLst>
            </p:cNvPr>
            <p:cNvSpPr>
              <a:spLocks noChangeShapeType="1"/>
            </p:cNvSpPr>
            <p:nvPr/>
          </p:nvSpPr>
          <p:spPr bwMode="auto">
            <a:xfrm>
              <a:off x="1554" y="2052"/>
              <a:ext cx="2628" cy="0"/>
            </a:xfrm>
            <a:prstGeom prst="line">
              <a:avLst/>
            </a:prstGeom>
            <a:noFill/>
            <a:ln w="2857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48" name="Arc 37">
              <a:extLst>
                <a:ext uri="{FF2B5EF4-FFF2-40B4-BE49-F238E27FC236}">
                  <a16:creationId xmlns:a16="http://schemas.microsoft.com/office/drawing/2014/main" id="{3576C78E-7C26-52A3-ED63-1383BAD3AE32}"/>
                </a:ext>
              </a:extLst>
            </p:cNvPr>
            <p:cNvSpPr>
              <a:spLocks/>
            </p:cNvSpPr>
            <p:nvPr/>
          </p:nvSpPr>
          <p:spPr bwMode="auto">
            <a:xfrm>
              <a:off x="3785" y="1982"/>
              <a:ext cx="241" cy="279"/>
            </a:xfrm>
            <a:custGeom>
              <a:avLst/>
              <a:gdLst>
                <a:gd name="T0" fmla="*/ 0 w 21388"/>
                <a:gd name="T1" fmla="*/ 0 h 21600"/>
                <a:gd name="T2" fmla="*/ 0 w 21388"/>
                <a:gd name="T3" fmla="*/ 0 h 21600"/>
                <a:gd name="T4" fmla="*/ 0 w 21388"/>
                <a:gd name="T5" fmla="*/ 0 h 21600"/>
                <a:gd name="T6" fmla="*/ 0 60000 65536"/>
                <a:gd name="T7" fmla="*/ 0 60000 65536"/>
                <a:gd name="T8" fmla="*/ 0 60000 65536"/>
              </a:gdLst>
              <a:ahLst/>
              <a:cxnLst>
                <a:cxn ang="T6">
                  <a:pos x="T0" y="T1"/>
                </a:cxn>
                <a:cxn ang="T7">
                  <a:pos x="T2" y="T3"/>
                </a:cxn>
                <a:cxn ang="T8">
                  <a:pos x="T4" y="T5"/>
                </a:cxn>
              </a:cxnLst>
              <a:rect l="0" t="0" r="r" b="b"/>
              <a:pathLst>
                <a:path w="21388" h="21600" fill="none" extrusionOk="0">
                  <a:moveTo>
                    <a:pt x="0" y="0"/>
                  </a:moveTo>
                  <a:cubicBezTo>
                    <a:pt x="10763" y="0"/>
                    <a:pt x="19884" y="7924"/>
                    <a:pt x="21388" y="18581"/>
                  </a:cubicBezTo>
                </a:path>
                <a:path w="21388" h="21600" stroke="0" extrusionOk="0">
                  <a:moveTo>
                    <a:pt x="0" y="0"/>
                  </a:moveTo>
                  <a:cubicBezTo>
                    <a:pt x="10763" y="0"/>
                    <a:pt x="19884" y="7924"/>
                    <a:pt x="21388" y="18581"/>
                  </a:cubicBezTo>
                  <a:lnTo>
                    <a:pt x="0" y="21600"/>
                  </a:lnTo>
                  <a:lnTo>
                    <a:pt x="0" y="0"/>
                  </a:lnTo>
                  <a:close/>
                </a:path>
              </a:pathLst>
            </a:custGeom>
            <a:noFill/>
            <a:ln w="38100">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49" name="Arc 38">
              <a:extLst>
                <a:ext uri="{FF2B5EF4-FFF2-40B4-BE49-F238E27FC236}">
                  <a16:creationId xmlns:a16="http://schemas.microsoft.com/office/drawing/2014/main" id="{9BFC11B5-2FE2-04D0-D8C2-70431DFA402B}"/>
                </a:ext>
              </a:extLst>
            </p:cNvPr>
            <p:cNvSpPr>
              <a:spLocks/>
            </p:cNvSpPr>
            <p:nvPr/>
          </p:nvSpPr>
          <p:spPr bwMode="auto">
            <a:xfrm rot="5287131" flipV="1">
              <a:off x="4060" y="2297"/>
              <a:ext cx="74" cy="96"/>
            </a:xfrm>
            <a:custGeom>
              <a:avLst/>
              <a:gdLst>
                <a:gd name="T0" fmla="*/ 0 w 21600"/>
                <a:gd name="T1" fmla="*/ 0 h 21600"/>
                <a:gd name="T2" fmla="*/ 0 w 21600"/>
                <a:gd name="T3" fmla="*/ 0 h 21600"/>
                <a:gd name="T4" fmla="*/ 0 w 21600"/>
                <a:gd name="T5" fmla="*/ 0 h 21600"/>
                <a:gd name="T6" fmla="*/ 0 60000 65536"/>
                <a:gd name="T7" fmla="*/ 0 60000 65536"/>
                <a:gd name="T8" fmla="*/ 0 60000 65536"/>
              </a:gdLst>
              <a:ahLst/>
              <a:cxnLst>
                <a:cxn ang="T6">
                  <a:pos x="T0" y="T1"/>
                </a:cxn>
                <a:cxn ang="T7">
                  <a:pos x="T2" y="T3"/>
                </a:cxn>
                <a:cxn ang="T8">
                  <a:pos x="T4" y="T5"/>
                </a:cxn>
              </a:cxnLst>
              <a:rect l="0" t="0" r="r" b="b"/>
              <a:pathLst>
                <a:path w="21600" h="21600" fill="none" extrusionOk="0">
                  <a:moveTo>
                    <a:pt x="0" y="0"/>
                  </a:moveTo>
                  <a:cubicBezTo>
                    <a:pt x="11929" y="0"/>
                    <a:pt x="21600" y="9670"/>
                    <a:pt x="21600" y="21600"/>
                  </a:cubicBezTo>
                </a:path>
                <a:path w="21600" h="21600" stroke="0" extrusionOk="0">
                  <a:moveTo>
                    <a:pt x="0" y="0"/>
                  </a:moveTo>
                  <a:cubicBezTo>
                    <a:pt x="11929" y="0"/>
                    <a:pt x="21600" y="9670"/>
                    <a:pt x="21600" y="21600"/>
                  </a:cubicBezTo>
                  <a:lnTo>
                    <a:pt x="0" y="21600"/>
                  </a:lnTo>
                  <a:lnTo>
                    <a:pt x="0" y="0"/>
                  </a:lnTo>
                  <a:close/>
                </a:path>
              </a:pathLst>
            </a:custGeom>
            <a:noFill/>
            <a:ln w="38100">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eaVert" wrap="none" anchor="ctr"/>
            <a:lstStyle/>
            <a:p>
              <a:endParaRPr lang="zh-CN" altLang="en-US"/>
            </a:p>
          </p:txBody>
        </p:sp>
        <p:sp>
          <p:nvSpPr>
            <p:cNvPr id="50" name="Line 39">
              <a:extLst>
                <a:ext uri="{FF2B5EF4-FFF2-40B4-BE49-F238E27FC236}">
                  <a16:creationId xmlns:a16="http://schemas.microsoft.com/office/drawing/2014/main" id="{28DF944F-90B8-4EC1-A7D6-15EC86BDA70B}"/>
                </a:ext>
              </a:extLst>
            </p:cNvPr>
            <p:cNvSpPr>
              <a:spLocks noChangeShapeType="1"/>
            </p:cNvSpPr>
            <p:nvPr/>
          </p:nvSpPr>
          <p:spPr bwMode="auto">
            <a:xfrm>
              <a:off x="4025" y="2214"/>
              <a:ext cx="24" cy="100"/>
            </a:xfrm>
            <a:prstGeom prst="line">
              <a:avLst/>
            </a:prstGeom>
            <a:noFill/>
            <a:ln w="381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51" name="Line 40">
              <a:extLst>
                <a:ext uri="{FF2B5EF4-FFF2-40B4-BE49-F238E27FC236}">
                  <a16:creationId xmlns:a16="http://schemas.microsoft.com/office/drawing/2014/main" id="{93EB6905-F861-6850-43F3-4FB755E5128C}"/>
                </a:ext>
              </a:extLst>
            </p:cNvPr>
            <p:cNvSpPr>
              <a:spLocks noChangeShapeType="1"/>
            </p:cNvSpPr>
            <p:nvPr/>
          </p:nvSpPr>
          <p:spPr bwMode="auto">
            <a:xfrm>
              <a:off x="4142" y="2381"/>
              <a:ext cx="330" cy="0"/>
            </a:xfrm>
            <a:prstGeom prst="line">
              <a:avLst/>
            </a:prstGeom>
            <a:noFill/>
            <a:ln w="381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52" name="Freeform 41">
              <a:extLst>
                <a:ext uri="{FF2B5EF4-FFF2-40B4-BE49-F238E27FC236}">
                  <a16:creationId xmlns:a16="http://schemas.microsoft.com/office/drawing/2014/main" id="{1012DFF5-7C70-0293-3117-C2CFBF38C614}"/>
                </a:ext>
              </a:extLst>
            </p:cNvPr>
            <p:cNvSpPr>
              <a:spLocks/>
            </p:cNvSpPr>
            <p:nvPr/>
          </p:nvSpPr>
          <p:spPr bwMode="auto">
            <a:xfrm>
              <a:off x="2288" y="1981"/>
              <a:ext cx="381" cy="357"/>
            </a:xfrm>
            <a:custGeom>
              <a:avLst/>
              <a:gdLst>
                <a:gd name="T0" fmla="*/ 418 w 374"/>
                <a:gd name="T1" fmla="*/ 0 h 328"/>
                <a:gd name="T2" fmla="*/ 191 w 374"/>
                <a:gd name="T3" fmla="*/ 52 h 328"/>
                <a:gd name="T4" fmla="*/ 58 w 374"/>
                <a:gd name="T5" fmla="*/ 237 h 328"/>
                <a:gd name="T6" fmla="*/ 0 w 374"/>
                <a:gd name="T7" fmla="*/ 545 h 32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74" h="328">
                  <a:moveTo>
                    <a:pt x="374" y="0"/>
                  </a:moveTo>
                  <a:cubicBezTo>
                    <a:pt x="340" y="5"/>
                    <a:pt x="226" y="7"/>
                    <a:pt x="172" y="31"/>
                  </a:cubicBezTo>
                  <a:cubicBezTo>
                    <a:pt x="118" y="55"/>
                    <a:pt x="81" y="92"/>
                    <a:pt x="52" y="142"/>
                  </a:cubicBezTo>
                  <a:cubicBezTo>
                    <a:pt x="23" y="192"/>
                    <a:pt x="11" y="289"/>
                    <a:pt x="0" y="328"/>
                  </a:cubicBezTo>
                </a:path>
              </a:pathLst>
            </a:custGeom>
            <a:noFill/>
            <a:ln w="38100" cmpd="sng">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53" name="Freeform 42">
              <a:extLst>
                <a:ext uri="{FF2B5EF4-FFF2-40B4-BE49-F238E27FC236}">
                  <a16:creationId xmlns:a16="http://schemas.microsoft.com/office/drawing/2014/main" id="{617B9E4D-EA49-3947-F476-0ACED2759C69}"/>
                </a:ext>
              </a:extLst>
            </p:cNvPr>
            <p:cNvSpPr>
              <a:spLocks/>
            </p:cNvSpPr>
            <p:nvPr/>
          </p:nvSpPr>
          <p:spPr bwMode="auto">
            <a:xfrm>
              <a:off x="2237" y="2336"/>
              <a:ext cx="50" cy="51"/>
            </a:xfrm>
            <a:custGeom>
              <a:avLst/>
              <a:gdLst>
                <a:gd name="T0" fmla="*/ 0 w 50"/>
                <a:gd name="T1" fmla="*/ 51 h 51"/>
                <a:gd name="T2" fmla="*/ 41 w 50"/>
                <a:gd name="T3" fmla="*/ 29 h 51"/>
                <a:gd name="T4" fmla="*/ 50 w 50"/>
                <a:gd name="T5" fmla="*/ 0 h 51"/>
                <a:gd name="T6" fmla="*/ 0 60000 65536"/>
                <a:gd name="T7" fmla="*/ 0 60000 65536"/>
                <a:gd name="T8" fmla="*/ 0 60000 65536"/>
              </a:gdLst>
              <a:ahLst/>
              <a:cxnLst>
                <a:cxn ang="T6">
                  <a:pos x="T0" y="T1"/>
                </a:cxn>
                <a:cxn ang="T7">
                  <a:pos x="T2" y="T3"/>
                </a:cxn>
                <a:cxn ang="T8">
                  <a:pos x="T4" y="T5"/>
                </a:cxn>
              </a:cxnLst>
              <a:rect l="0" t="0" r="r" b="b"/>
              <a:pathLst>
                <a:path w="50" h="51">
                  <a:moveTo>
                    <a:pt x="0" y="51"/>
                  </a:moveTo>
                  <a:cubicBezTo>
                    <a:pt x="7" y="47"/>
                    <a:pt x="33" y="38"/>
                    <a:pt x="41" y="29"/>
                  </a:cubicBezTo>
                  <a:cubicBezTo>
                    <a:pt x="49" y="20"/>
                    <a:pt x="48" y="6"/>
                    <a:pt x="50" y="0"/>
                  </a:cubicBezTo>
                </a:path>
              </a:pathLst>
            </a:custGeom>
            <a:noFill/>
            <a:ln w="38100" cmpd="sng">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54" name="Line 43">
              <a:extLst>
                <a:ext uri="{FF2B5EF4-FFF2-40B4-BE49-F238E27FC236}">
                  <a16:creationId xmlns:a16="http://schemas.microsoft.com/office/drawing/2014/main" id="{AB678696-1B29-35D8-0395-318E3C7DFF86}"/>
                </a:ext>
              </a:extLst>
            </p:cNvPr>
            <p:cNvSpPr>
              <a:spLocks noChangeShapeType="1"/>
            </p:cNvSpPr>
            <p:nvPr/>
          </p:nvSpPr>
          <p:spPr bwMode="auto">
            <a:xfrm>
              <a:off x="1551" y="2319"/>
              <a:ext cx="2628" cy="0"/>
            </a:xfrm>
            <a:prstGeom prst="line">
              <a:avLst/>
            </a:prstGeom>
            <a:noFill/>
            <a:ln w="2857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graphicFrame>
        <p:nvGraphicFramePr>
          <p:cNvPr id="55" name="Object 44">
            <a:extLst>
              <a:ext uri="{FF2B5EF4-FFF2-40B4-BE49-F238E27FC236}">
                <a16:creationId xmlns:a16="http://schemas.microsoft.com/office/drawing/2014/main" id="{87782187-BE69-9011-07B5-ECAB24A65AB5}"/>
              </a:ext>
            </a:extLst>
          </p:cNvPr>
          <p:cNvGraphicFramePr>
            <a:graphicFrameLocks noChangeAspect="1"/>
          </p:cNvGraphicFramePr>
          <p:nvPr>
            <p:extLst>
              <p:ext uri="{D42A27DB-BD31-4B8C-83A1-F6EECF244321}">
                <p14:modId xmlns:p14="http://schemas.microsoft.com/office/powerpoint/2010/main" val="291269416"/>
              </p:ext>
            </p:extLst>
          </p:nvPr>
        </p:nvGraphicFramePr>
        <p:xfrm>
          <a:off x="1498429" y="5277812"/>
          <a:ext cx="466725" cy="527050"/>
        </p:xfrm>
        <a:graphic>
          <a:graphicData uri="http://schemas.openxmlformats.org/presentationml/2006/ole">
            <mc:AlternateContent xmlns:mc="http://schemas.openxmlformats.org/markup-compatibility/2006">
              <mc:Choice xmlns:v="urn:schemas-microsoft-com:vml" Requires="v">
                <p:oleObj name="Equation" r:id="rId10" imgW="142927" imgH="171408" progId="Equation.3">
                  <p:embed/>
                </p:oleObj>
              </mc:Choice>
              <mc:Fallback>
                <p:oleObj name="Equation" r:id="rId10" imgW="142927" imgH="171408" progId="Equation.3">
                  <p:embed/>
                  <p:pic>
                    <p:nvPicPr>
                      <p:cNvPr id="55" name="Object 44">
                        <a:extLst>
                          <a:ext uri="{FF2B5EF4-FFF2-40B4-BE49-F238E27FC236}">
                            <a16:creationId xmlns:a16="http://schemas.microsoft.com/office/drawing/2014/main" id="{87782187-BE69-9011-07B5-ECAB24A65AB5}"/>
                          </a:ext>
                        </a:extLst>
                      </p:cNvPr>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1498429" y="5277812"/>
                        <a:ext cx="466725" cy="5270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p:nvGrpSpPr>
          <p:cNvPr id="56" name="Group 66">
            <a:extLst>
              <a:ext uri="{FF2B5EF4-FFF2-40B4-BE49-F238E27FC236}">
                <a16:creationId xmlns:a16="http://schemas.microsoft.com/office/drawing/2014/main" id="{A5E93D40-401C-E9B4-1137-8B9B73FC6A91}"/>
              </a:ext>
            </a:extLst>
          </p:cNvPr>
          <p:cNvGrpSpPr>
            <a:grpSpLocks/>
          </p:cNvGrpSpPr>
          <p:nvPr/>
        </p:nvGrpSpPr>
        <p:grpSpPr bwMode="auto">
          <a:xfrm>
            <a:off x="566566" y="5506412"/>
            <a:ext cx="6069013" cy="1347788"/>
            <a:chOff x="1034" y="3170"/>
            <a:chExt cx="3823" cy="849"/>
          </a:xfrm>
        </p:grpSpPr>
        <p:sp>
          <p:nvSpPr>
            <p:cNvPr id="57" name="Text Box 46">
              <a:extLst>
                <a:ext uri="{FF2B5EF4-FFF2-40B4-BE49-F238E27FC236}">
                  <a16:creationId xmlns:a16="http://schemas.microsoft.com/office/drawing/2014/main" id="{67C7A65D-7F89-6D50-5CED-C09F9A06C25E}"/>
                </a:ext>
              </a:extLst>
            </p:cNvPr>
            <p:cNvSpPr txBox="1">
              <a:spLocks noChangeArrowheads="1"/>
            </p:cNvSpPr>
            <p:nvPr/>
          </p:nvSpPr>
          <p:spPr bwMode="auto">
            <a:xfrm>
              <a:off x="1034" y="3218"/>
              <a:ext cx="479"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r>
                <a:rPr lang="en-US" altLang="zh-CN" sz="2400" i="1">
                  <a:solidFill>
                    <a:srgbClr val="0033CC"/>
                  </a:solidFill>
                  <a:ea typeface="楷体_GB2312" pitchFamily="49" charset="-122"/>
                </a:rPr>
                <a:t>V</a:t>
              </a:r>
              <a:r>
                <a:rPr lang="en-US" altLang="zh-CN" sz="2400" baseline="-25000">
                  <a:solidFill>
                    <a:srgbClr val="0033CC"/>
                  </a:solidFill>
                  <a:ea typeface="楷体_GB2312" pitchFamily="49" charset="-122"/>
                </a:rPr>
                <a:t>DD</a:t>
              </a:r>
            </a:p>
          </p:txBody>
        </p:sp>
        <p:sp>
          <p:nvSpPr>
            <p:cNvPr id="58" name="Line 48">
              <a:extLst>
                <a:ext uri="{FF2B5EF4-FFF2-40B4-BE49-F238E27FC236}">
                  <a16:creationId xmlns:a16="http://schemas.microsoft.com/office/drawing/2014/main" id="{9C289E8D-924B-99BC-8262-38A88E7DB05A}"/>
                </a:ext>
              </a:extLst>
            </p:cNvPr>
            <p:cNvSpPr>
              <a:spLocks noChangeShapeType="1"/>
            </p:cNvSpPr>
            <p:nvPr/>
          </p:nvSpPr>
          <p:spPr bwMode="auto">
            <a:xfrm flipV="1">
              <a:off x="1545" y="3170"/>
              <a:ext cx="1" cy="614"/>
            </a:xfrm>
            <a:prstGeom prst="line">
              <a:avLst/>
            </a:prstGeom>
            <a:noFill/>
            <a:ln w="28575">
              <a:solidFill>
                <a:schemeClr val="tx1"/>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59" name="Line 49">
              <a:extLst>
                <a:ext uri="{FF2B5EF4-FFF2-40B4-BE49-F238E27FC236}">
                  <a16:creationId xmlns:a16="http://schemas.microsoft.com/office/drawing/2014/main" id="{DC0401B2-3200-5ACA-0AC6-50F73BEC7311}"/>
                </a:ext>
              </a:extLst>
            </p:cNvPr>
            <p:cNvSpPr>
              <a:spLocks noChangeShapeType="1"/>
            </p:cNvSpPr>
            <p:nvPr/>
          </p:nvSpPr>
          <p:spPr bwMode="auto">
            <a:xfrm>
              <a:off x="1537" y="3777"/>
              <a:ext cx="3086" cy="1"/>
            </a:xfrm>
            <a:prstGeom prst="line">
              <a:avLst/>
            </a:prstGeom>
            <a:noFill/>
            <a:ln w="28575">
              <a:solidFill>
                <a:schemeClr val="tx1"/>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60" name="Line 50">
              <a:extLst>
                <a:ext uri="{FF2B5EF4-FFF2-40B4-BE49-F238E27FC236}">
                  <a16:creationId xmlns:a16="http://schemas.microsoft.com/office/drawing/2014/main" id="{DCFB61C1-A99B-90F7-A442-78D75488D53D}"/>
                </a:ext>
              </a:extLst>
            </p:cNvPr>
            <p:cNvSpPr>
              <a:spLocks noChangeShapeType="1"/>
            </p:cNvSpPr>
            <p:nvPr/>
          </p:nvSpPr>
          <p:spPr bwMode="auto">
            <a:xfrm flipV="1">
              <a:off x="1556" y="3358"/>
              <a:ext cx="658" cy="0"/>
            </a:xfrm>
            <a:prstGeom prst="line">
              <a:avLst/>
            </a:prstGeom>
            <a:noFill/>
            <a:ln w="381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61" name="Line 51">
              <a:extLst>
                <a:ext uri="{FF2B5EF4-FFF2-40B4-BE49-F238E27FC236}">
                  <a16:creationId xmlns:a16="http://schemas.microsoft.com/office/drawing/2014/main" id="{39214E8F-8802-9150-B8AB-A025C577815E}"/>
                </a:ext>
              </a:extLst>
            </p:cNvPr>
            <p:cNvSpPr>
              <a:spLocks noChangeShapeType="1"/>
            </p:cNvSpPr>
            <p:nvPr/>
          </p:nvSpPr>
          <p:spPr bwMode="auto">
            <a:xfrm flipH="1" flipV="1">
              <a:off x="2571" y="3734"/>
              <a:ext cx="1101" cy="1"/>
            </a:xfrm>
            <a:prstGeom prst="line">
              <a:avLst/>
            </a:prstGeom>
            <a:noFill/>
            <a:ln w="381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62" name="Text Box 52">
              <a:extLst>
                <a:ext uri="{FF2B5EF4-FFF2-40B4-BE49-F238E27FC236}">
                  <a16:creationId xmlns:a16="http://schemas.microsoft.com/office/drawing/2014/main" id="{5877945B-16F9-F3A2-636E-AEA3B83FDBCF}"/>
                </a:ext>
              </a:extLst>
            </p:cNvPr>
            <p:cNvSpPr txBox="1">
              <a:spLocks noChangeArrowheads="1"/>
            </p:cNvSpPr>
            <p:nvPr/>
          </p:nvSpPr>
          <p:spPr bwMode="auto">
            <a:xfrm>
              <a:off x="4679" y="3602"/>
              <a:ext cx="178"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kumimoji="0" lang="en-US" altLang="zh-CN" i="1">
                  <a:solidFill>
                    <a:srgbClr val="FF0066"/>
                  </a:solidFill>
                </a:rPr>
                <a:t>t</a:t>
              </a:r>
            </a:p>
          </p:txBody>
        </p:sp>
        <p:sp>
          <p:nvSpPr>
            <p:cNvPr id="63" name="Arc 53">
              <a:extLst>
                <a:ext uri="{FF2B5EF4-FFF2-40B4-BE49-F238E27FC236}">
                  <a16:creationId xmlns:a16="http://schemas.microsoft.com/office/drawing/2014/main" id="{AA1AC52B-B821-8E9E-D9F9-FD6881C825BD}"/>
                </a:ext>
              </a:extLst>
            </p:cNvPr>
            <p:cNvSpPr>
              <a:spLocks/>
            </p:cNvSpPr>
            <p:nvPr/>
          </p:nvSpPr>
          <p:spPr bwMode="auto">
            <a:xfrm rot="10482412">
              <a:off x="2321" y="3466"/>
              <a:ext cx="241" cy="279"/>
            </a:xfrm>
            <a:custGeom>
              <a:avLst/>
              <a:gdLst>
                <a:gd name="T0" fmla="*/ 0 w 21388"/>
                <a:gd name="T1" fmla="*/ 0 h 21600"/>
                <a:gd name="T2" fmla="*/ 0 w 21388"/>
                <a:gd name="T3" fmla="*/ 0 h 21600"/>
                <a:gd name="T4" fmla="*/ 0 w 21388"/>
                <a:gd name="T5" fmla="*/ 0 h 21600"/>
                <a:gd name="T6" fmla="*/ 0 60000 65536"/>
                <a:gd name="T7" fmla="*/ 0 60000 65536"/>
                <a:gd name="T8" fmla="*/ 0 60000 65536"/>
              </a:gdLst>
              <a:ahLst/>
              <a:cxnLst>
                <a:cxn ang="T6">
                  <a:pos x="T0" y="T1"/>
                </a:cxn>
                <a:cxn ang="T7">
                  <a:pos x="T2" y="T3"/>
                </a:cxn>
                <a:cxn ang="T8">
                  <a:pos x="T4" y="T5"/>
                </a:cxn>
              </a:cxnLst>
              <a:rect l="0" t="0" r="r" b="b"/>
              <a:pathLst>
                <a:path w="21388" h="21600" fill="none" extrusionOk="0">
                  <a:moveTo>
                    <a:pt x="0" y="0"/>
                  </a:moveTo>
                  <a:cubicBezTo>
                    <a:pt x="10763" y="0"/>
                    <a:pt x="19884" y="7924"/>
                    <a:pt x="21388" y="18581"/>
                  </a:cubicBezTo>
                </a:path>
                <a:path w="21388" h="21600" stroke="0" extrusionOk="0">
                  <a:moveTo>
                    <a:pt x="0" y="0"/>
                  </a:moveTo>
                  <a:cubicBezTo>
                    <a:pt x="10763" y="0"/>
                    <a:pt x="19884" y="7924"/>
                    <a:pt x="21388" y="18581"/>
                  </a:cubicBezTo>
                  <a:lnTo>
                    <a:pt x="0" y="21600"/>
                  </a:lnTo>
                  <a:lnTo>
                    <a:pt x="0" y="0"/>
                  </a:lnTo>
                  <a:close/>
                </a:path>
              </a:pathLst>
            </a:custGeom>
            <a:noFill/>
            <a:ln w="38100">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64" name="Arc 54">
              <a:extLst>
                <a:ext uri="{FF2B5EF4-FFF2-40B4-BE49-F238E27FC236}">
                  <a16:creationId xmlns:a16="http://schemas.microsoft.com/office/drawing/2014/main" id="{AA496E72-D9C2-99D7-1C53-A338867113A7}"/>
                </a:ext>
              </a:extLst>
            </p:cNvPr>
            <p:cNvSpPr>
              <a:spLocks/>
            </p:cNvSpPr>
            <p:nvPr/>
          </p:nvSpPr>
          <p:spPr bwMode="auto">
            <a:xfrm rot="16193583" flipV="1">
              <a:off x="2208" y="3351"/>
              <a:ext cx="74" cy="96"/>
            </a:xfrm>
            <a:custGeom>
              <a:avLst/>
              <a:gdLst>
                <a:gd name="T0" fmla="*/ 0 w 21600"/>
                <a:gd name="T1" fmla="*/ 0 h 21600"/>
                <a:gd name="T2" fmla="*/ 0 w 21600"/>
                <a:gd name="T3" fmla="*/ 0 h 21600"/>
                <a:gd name="T4" fmla="*/ 0 w 21600"/>
                <a:gd name="T5" fmla="*/ 0 h 21600"/>
                <a:gd name="T6" fmla="*/ 0 60000 65536"/>
                <a:gd name="T7" fmla="*/ 0 60000 65536"/>
                <a:gd name="T8" fmla="*/ 0 60000 65536"/>
              </a:gdLst>
              <a:ahLst/>
              <a:cxnLst>
                <a:cxn ang="T6">
                  <a:pos x="T0" y="T1"/>
                </a:cxn>
                <a:cxn ang="T7">
                  <a:pos x="T2" y="T3"/>
                </a:cxn>
                <a:cxn ang="T8">
                  <a:pos x="T4" y="T5"/>
                </a:cxn>
              </a:cxnLst>
              <a:rect l="0" t="0" r="r" b="b"/>
              <a:pathLst>
                <a:path w="21600" h="21600" fill="none" extrusionOk="0">
                  <a:moveTo>
                    <a:pt x="0" y="0"/>
                  </a:moveTo>
                  <a:cubicBezTo>
                    <a:pt x="11929" y="0"/>
                    <a:pt x="21600" y="9670"/>
                    <a:pt x="21600" y="21600"/>
                  </a:cubicBezTo>
                </a:path>
                <a:path w="21600" h="21600" stroke="0" extrusionOk="0">
                  <a:moveTo>
                    <a:pt x="0" y="0"/>
                  </a:moveTo>
                  <a:cubicBezTo>
                    <a:pt x="11929" y="0"/>
                    <a:pt x="21600" y="9670"/>
                    <a:pt x="21600" y="21600"/>
                  </a:cubicBezTo>
                  <a:lnTo>
                    <a:pt x="0" y="21600"/>
                  </a:lnTo>
                  <a:lnTo>
                    <a:pt x="0" y="0"/>
                  </a:lnTo>
                  <a:close/>
                </a:path>
              </a:pathLst>
            </a:custGeom>
            <a:noFill/>
            <a:ln w="38100">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rot="10800000" vert="eaVert" wrap="none" anchor="ctr"/>
            <a:lstStyle/>
            <a:p>
              <a:endParaRPr lang="zh-CN" altLang="en-US"/>
            </a:p>
          </p:txBody>
        </p:sp>
        <p:sp>
          <p:nvSpPr>
            <p:cNvPr id="65" name="Line 55">
              <a:extLst>
                <a:ext uri="{FF2B5EF4-FFF2-40B4-BE49-F238E27FC236}">
                  <a16:creationId xmlns:a16="http://schemas.microsoft.com/office/drawing/2014/main" id="{8E0BB73A-B64D-1CB7-8EBD-23B60B09D54D}"/>
                </a:ext>
              </a:extLst>
            </p:cNvPr>
            <p:cNvSpPr>
              <a:spLocks noChangeShapeType="1"/>
            </p:cNvSpPr>
            <p:nvPr/>
          </p:nvSpPr>
          <p:spPr bwMode="auto">
            <a:xfrm rot="-10752926">
              <a:off x="2291" y="3427"/>
              <a:ext cx="24" cy="100"/>
            </a:xfrm>
            <a:prstGeom prst="line">
              <a:avLst/>
            </a:prstGeom>
            <a:noFill/>
            <a:ln w="381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66" name="Line 56">
              <a:extLst>
                <a:ext uri="{FF2B5EF4-FFF2-40B4-BE49-F238E27FC236}">
                  <a16:creationId xmlns:a16="http://schemas.microsoft.com/office/drawing/2014/main" id="{6940356B-B1D0-107A-59C3-ED728D9349D6}"/>
                </a:ext>
              </a:extLst>
            </p:cNvPr>
            <p:cNvSpPr>
              <a:spLocks noChangeShapeType="1"/>
            </p:cNvSpPr>
            <p:nvPr/>
          </p:nvSpPr>
          <p:spPr bwMode="auto">
            <a:xfrm>
              <a:off x="4109" y="3394"/>
              <a:ext cx="330" cy="0"/>
            </a:xfrm>
            <a:prstGeom prst="line">
              <a:avLst/>
            </a:prstGeom>
            <a:noFill/>
            <a:ln w="381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67" name="Freeform 57">
              <a:extLst>
                <a:ext uri="{FF2B5EF4-FFF2-40B4-BE49-F238E27FC236}">
                  <a16:creationId xmlns:a16="http://schemas.microsoft.com/office/drawing/2014/main" id="{141DCDA3-5E58-516B-0524-91AF473B95E7}"/>
                </a:ext>
              </a:extLst>
            </p:cNvPr>
            <p:cNvSpPr>
              <a:spLocks/>
            </p:cNvSpPr>
            <p:nvPr/>
          </p:nvSpPr>
          <p:spPr bwMode="auto">
            <a:xfrm rot="-10454157">
              <a:off x="3680" y="3397"/>
              <a:ext cx="381" cy="357"/>
            </a:xfrm>
            <a:custGeom>
              <a:avLst/>
              <a:gdLst>
                <a:gd name="T0" fmla="*/ 418 w 374"/>
                <a:gd name="T1" fmla="*/ 0 h 328"/>
                <a:gd name="T2" fmla="*/ 191 w 374"/>
                <a:gd name="T3" fmla="*/ 52 h 328"/>
                <a:gd name="T4" fmla="*/ 58 w 374"/>
                <a:gd name="T5" fmla="*/ 237 h 328"/>
                <a:gd name="T6" fmla="*/ 0 w 374"/>
                <a:gd name="T7" fmla="*/ 545 h 32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74" h="328">
                  <a:moveTo>
                    <a:pt x="374" y="0"/>
                  </a:moveTo>
                  <a:cubicBezTo>
                    <a:pt x="340" y="5"/>
                    <a:pt x="226" y="7"/>
                    <a:pt x="172" y="31"/>
                  </a:cubicBezTo>
                  <a:cubicBezTo>
                    <a:pt x="118" y="55"/>
                    <a:pt x="81" y="92"/>
                    <a:pt x="52" y="142"/>
                  </a:cubicBezTo>
                  <a:cubicBezTo>
                    <a:pt x="23" y="192"/>
                    <a:pt x="11" y="289"/>
                    <a:pt x="0" y="328"/>
                  </a:cubicBezTo>
                </a:path>
              </a:pathLst>
            </a:custGeom>
            <a:noFill/>
            <a:ln w="38100" cmpd="sng">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68" name="Freeform 58">
              <a:extLst>
                <a:ext uri="{FF2B5EF4-FFF2-40B4-BE49-F238E27FC236}">
                  <a16:creationId xmlns:a16="http://schemas.microsoft.com/office/drawing/2014/main" id="{30B5B485-79C8-149A-C6C6-5A78A908BC5E}"/>
                </a:ext>
              </a:extLst>
            </p:cNvPr>
            <p:cNvSpPr>
              <a:spLocks/>
            </p:cNvSpPr>
            <p:nvPr/>
          </p:nvSpPr>
          <p:spPr bwMode="auto">
            <a:xfrm rot="-10103592">
              <a:off x="4080" y="3381"/>
              <a:ext cx="50" cy="51"/>
            </a:xfrm>
            <a:custGeom>
              <a:avLst/>
              <a:gdLst>
                <a:gd name="T0" fmla="*/ 0 w 50"/>
                <a:gd name="T1" fmla="*/ 51 h 51"/>
                <a:gd name="T2" fmla="*/ 41 w 50"/>
                <a:gd name="T3" fmla="*/ 29 h 51"/>
                <a:gd name="T4" fmla="*/ 50 w 50"/>
                <a:gd name="T5" fmla="*/ 0 h 51"/>
                <a:gd name="T6" fmla="*/ 0 60000 65536"/>
                <a:gd name="T7" fmla="*/ 0 60000 65536"/>
                <a:gd name="T8" fmla="*/ 0 60000 65536"/>
              </a:gdLst>
              <a:ahLst/>
              <a:cxnLst>
                <a:cxn ang="T6">
                  <a:pos x="T0" y="T1"/>
                </a:cxn>
                <a:cxn ang="T7">
                  <a:pos x="T2" y="T3"/>
                </a:cxn>
                <a:cxn ang="T8">
                  <a:pos x="T4" y="T5"/>
                </a:cxn>
              </a:cxnLst>
              <a:rect l="0" t="0" r="r" b="b"/>
              <a:pathLst>
                <a:path w="50" h="51">
                  <a:moveTo>
                    <a:pt x="0" y="51"/>
                  </a:moveTo>
                  <a:cubicBezTo>
                    <a:pt x="7" y="47"/>
                    <a:pt x="33" y="38"/>
                    <a:pt x="41" y="29"/>
                  </a:cubicBezTo>
                  <a:cubicBezTo>
                    <a:pt x="49" y="20"/>
                    <a:pt x="48" y="6"/>
                    <a:pt x="50" y="0"/>
                  </a:cubicBezTo>
                </a:path>
              </a:pathLst>
            </a:custGeom>
            <a:noFill/>
            <a:ln w="38100" cmpd="sng">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69" name="Text Box 59">
              <a:extLst>
                <a:ext uri="{FF2B5EF4-FFF2-40B4-BE49-F238E27FC236}">
                  <a16:creationId xmlns:a16="http://schemas.microsoft.com/office/drawing/2014/main" id="{A7023FB0-A7BE-36EE-8F42-91D87E3BF7FD}"/>
                </a:ext>
              </a:extLst>
            </p:cNvPr>
            <p:cNvSpPr txBox="1">
              <a:spLocks noChangeArrowheads="1"/>
            </p:cNvSpPr>
            <p:nvPr/>
          </p:nvSpPr>
          <p:spPr bwMode="auto">
            <a:xfrm>
              <a:off x="1318" y="3731"/>
              <a:ext cx="212"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400"/>
                <a:t>0</a:t>
              </a:r>
            </a:p>
          </p:txBody>
        </p:sp>
      </p:grpSp>
      <p:sp>
        <p:nvSpPr>
          <p:cNvPr id="70" name="Text Box 63">
            <a:extLst>
              <a:ext uri="{FF2B5EF4-FFF2-40B4-BE49-F238E27FC236}">
                <a16:creationId xmlns:a16="http://schemas.microsoft.com/office/drawing/2014/main" id="{5CC535A4-31A3-5F29-C9C4-021BC1D17C25}"/>
              </a:ext>
            </a:extLst>
          </p:cNvPr>
          <p:cNvSpPr txBox="1">
            <a:spLocks noChangeArrowheads="1"/>
          </p:cNvSpPr>
          <p:nvPr/>
        </p:nvSpPr>
        <p:spPr bwMode="auto">
          <a:xfrm>
            <a:off x="1069804" y="4768225"/>
            <a:ext cx="1711325"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zh-CN" altLang="en-US" sz="2400"/>
              <a:t>开通时间</a:t>
            </a:r>
          </a:p>
        </p:txBody>
      </p:sp>
      <p:sp>
        <p:nvSpPr>
          <p:cNvPr id="71" name="Text Box 64">
            <a:extLst>
              <a:ext uri="{FF2B5EF4-FFF2-40B4-BE49-F238E27FC236}">
                <a16:creationId xmlns:a16="http://schemas.microsoft.com/office/drawing/2014/main" id="{9D702660-D4FE-9B44-389C-32C1A1A42EA8}"/>
              </a:ext>
            </a:extLst>
          </p:cNvPr>
          <p:cNvSpPr txBox="1">
            <a:spLocks noChangeArrowheads="1"/>
          </p:cNvSpPr>
          <p:nvPr/>
        </p:nvSpPr>
        <p:spPr bwMode="auto">
          <a:xfrm>
            <a:off x="5297316" y="4784100"/>
            <a:ext cx="1711325"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zh-CN" altLang="en-US" sz="2400"/>
              <a:t>关断时间</a:t>
            </a:r>
          </a:p>
        </p:txBody>
      </p:sp>
      <p:sp>
        <p:nvSpPr>
          <p:cNvPr id="3" name="文本框 2">
            <a:extLst>
              <a:ext uri="{FF2B5EF4-FFF2-40B4-BE49-F238E27FC236}">
                <a16:creationId xmlns:a16="http://schemas.microsoft.com/office/drawing/2014/main" id="{27C08308-B7E8-216F-DCD2-1CBDA4B20697}"/>
              </a:ext>
            </a:extLst>
          </p:cNvPr>
          <p:cNvSpPr txBox="1"/>
          <p:nvPr/>
        </p:nvSpPr>
        <p:spPr>
          <a:xfrm>
            <a:off x="5174006" y="3014646"/>
            <a:ext cx="65" cy="276999"/>
          </a:xfrm>
          <a:prstGeom prst="rect">
            <a:avLst/>
          </a:prstGeom>
          <a:noFill/>
        </p:spPr>
        <p:txBody>
          <a:bodyPr wrap="none" lIns="0" tIns="0" rIns="0" bIns="0" rtlCol="0">
            <a:spAutoFit/>
          </a:bodyPr>
          <a:lstStyle/>
          <a:p>
            <a:endParaRPr kumimoji="1" lang="zh-CN" altLang="en-US" dirty="0"/>
          </a:p>
        </p:txBody>
      </p:sp>
      <mc:AlternateContent xmlns:mc="http://schemas.openxmlformats.org/markup-compatibility/2006" xmlns:a14="http://schemas.microsoft.com/office/drawing/2010/main">
        <mc:Choice Requires="a14">
          <p:sp>
            <p:nvSpPr>
              <p:cNvPr id="5" name="文本框 4">
                <a:extLst>
                  <a:ext uri="{FF2B5EF4-FFF2-40B4-BE49-F238E27FC236}">
                    <a16:creationId xmlns:a16="http://schemas.microsoft.com/office/drawing/2014/main" id="{1AF533E3-6EE2-AA46-186A-6B168EAC270B}"/>
                  </a:ext>
                </a:extLst>
              </p:cNvPr>
              <p:cNvSpPr txBox="1"/>
              <p:nvPr/>
            </p:nvSpPr>
            <p:spPr>
              <a:xfrm>
                <a:off x="6808616" y="1805950"/>
                <a:ext cx="5368752" cy="3163623"/>
              </a:xfrm>
              <a:prstGeom prst="rect">
                <a:avLst/>
              </a:prstGeom>
              <a:noFill/>
            </p:spPr>
            <p:txBody>
              <a:bodyPr wrap="square" rtlCol="0">
                <a:spAutoFit/>
              </a:bodyPr>
              <a:lstStyle/>
              <a:p>
                <a:pPr marL="285750" indent="-285750">
                  <a:lnSpc>
                    <a:spcPct val="114000"/>
                  </a:lnSpc>
                  <a:spcBef>
                    <a:spcPts val="600"/>
                  </a:spcBef>
                  <a:buFont typeface="Arial" panose="020B0604020202020204" pitchFamily="34" charset="0"/>
                  <a:buChar char="•"/>
                </a:pPr>
                <a:r>
                  <a:rPr kumimoji="1" lang="en-US" altLang="zh-CN" sz="2400" dirty="0">
                    <a:latin typeface="Myriad Pro" panose="020B0503030403020204" pitchFamily="34" charset="0"/>
                    <a:ea typeface="KaiTi" panose="02010609060101010101" pitchFamily="49" charset="-122"/>
                  </a:rPr>
                  <a:t>MOS</a:t>
                </a:r>
                <a:r>
                  <a:rPr kumimoji="1" lang="zh-CN" altLang="en-US" sz="2400" dirty="0">
                    <a:latin typeface="Myriad Pro" panose="020B0503030403020204" pitchFamily="34" charset="0"/>
                    <a:ea typeface="KaiTi" panose="02010609060101010101" pitchFamily="49" charset="-122"/>
                  </a:rPr>
                  <a:t>管电容上电压不能突变是造成</a:t>
                </a:r>
                <a14:m>
                  <m:oMath xmlns:m="http://schemas.openxmlformats.org/officeDocument/2006/math">
                    <m:sSub>
                      <m:sSubPr>
                        <m:ctrlPr>
                          <a:rPr kumimoji="1" lang="en-US" altLang="zh-CN" sz="2400" i="1" dirty="0" smtClean="0">
                            <a:latin typeface="Cambria Math" panose="02040503050406030204" pitchFamily="18" charset="0"/>
                            <a:ea typeface="KaiTi" panose="02010609060101010101" pitchFamily="49" charset="-122"/>
                          </a:rPr>
                        </m:ctrlPr>
                      </m:sSubPr>
                      <m:e>
                        <m:r>
                          <a:rPr kumimoji="1" lang="en-US" altLang="zh-CN" sz="2400" i="1" dirty="0" smtClean="0">
                            <a:latin typeface="Cambria Math" panose="02040503050406030204" pitchFamily="18" charset="0"/>
                            <a:ea typeface="KaiTi" panose="02010609060101010101" pitchFamily="49" charset="-122"/>
                          </a:rPr>
                          <m:t>𝑖</m:t>
                        </m:r>
                      </m:e>
                      <m:sub>
                        <m:r>
                          <a:rPr kumimoji="1" lang="en-US" altLang="zh-CN" sz="2400" i="1" dirty="0" smtClean="0">
                            <a:latin typeface="Cambria Math" panose="02040503050406030204" pitchFamily="18" charset="0"/>
                            <a:ea typeface="KaiTi" panose="02010609060101010101" pitchFamily="49" charset="-122"/>
                          </a:rPr>
                          <m:t>𝐷</m:t>
                        </m:r>
                      </m:sub>
                    </m:sSub>
                    <m:r>
                      <a:rPr kumimoji="1" lang="zh-CN" altLang="en-US" sz="2400" i="1" dirty="0" smtClean="0">
                        <a:latin typeface="Cambria Math" panose="02040503050406030204" pitchFamily="18" charset="0"/>
                        <a:ea typeface="KaiTi" panose="02010609060101010101" pitchFamily="49" charset="-122"/>
                      </a:rPr>
                      <m:t> </m:t>
                    </m:r>
                    <m:r>
                      <a:rPr kumimoji="1" lang="en-US" altLang="zh-CN" sz="2400" i="1" dirty="0" smtClean="0">
                        <a:latin typeface="Cambria Math" panose="02040503050406030204" pitchFamily="18" charset="0"/>
                        <a:ea typeface="KaiTi" panose="02010609060101010101" pitchFamily="49" charset="-122"/>
                      </a:rPr>
                      <m:t>(</m:t>
                    </m:r>
                    <m:sSub>
                      <m:sSubPr>
                        <m:ctrlPr>
                          <a:rPr kumimoji="1" lang="en-US" altLang="zh-CN" sz="2400" i="1" dirty="0" smtClean="0">
                            <a:latin typeface="Cambria Math" panose="02040503050406030204" pitchFamily="18" charset="0"/>
                            <a:ea typeface="KaiTi" panose="02010609060101010101" pitchFamily="49" charset="-122"/>
                          </a:rPr>
                        </m:ctrlPr>
                      </m:sSubPr>
                      <m:e>
                        <m:r>
                          <a:rPr kumimoji="1" lang="en-US" altLang="zh-CN" sz="2400" i="1" dirty="0" smtClean="0">
                            <a:latin typeface="Cambria Math" panose="02040503050406030204" pitchFamily="18" charset="0"/>
                            <a:ea typeface="KaiTi" panose="02010609060101010101" pitchFamily="49" charset="-122"/>
                          </a:rPr>
                          <m:t>𝑢</m:t>
                        </m:r>
                      </m:e>
                      <m:sub>
                        <m:r>
                          <a:rPr kumimoji="1" lang="en-US" altLang="zh-CN" sz="2400" i="1" dirty="0" smtClean="0">
                            <a:latin typeface="Cambria Math" panose="02040503050406030204" pitchFamily="18" charset="0"/>
                            <a:ea typeface="KaiTi" panose="02010609060101010101" pitchFamily="49" charset="-122"/>
                          </a:rPr>
                          <m:t>0</m:t>
                        </m:r>
                      </m:sub>
                    </m:sSub>
                    <m:r>
                      <a:rPr kumimoji="1" lang="en-US" altLang="zh-CN" sz="2400" i="1" dirty="0" smtClean="0">
                        <a:latin typeface="Cambria Math" panose="02040503050406030204" pitchFamily="18" charset="0"/>
                        <a:ea typeface="KaiTi" panose="02010609060101010101" pitchFamily="49" charset="-122"/>
                      </a:rPr>
                      <m:t>)</m:t>
                    </m:r>
                  </m:oMath>
                </a14:m>
                <a:r>
                  <a:rPr kumimoji="1" lang="zh-CN" altLang="en-US" sz="2400" dirty="0">
                    <a:latin typeface="Myriad Pro" panose="020B0503030403020204" pitchFamily="34" charset="0"/>
                    <a:ea typeface="KaiTi" panose="02010609060101010101" pitchFamily="49" charset="-122"/>
                  </a:rPr>
                  <a:t>滞后</a:t>
                </a:r>
                <a14:m>
                  <m:oMath xmlns:m="http://schemas.openxmlformats.org/officeDocument/2006/math">
                    <m:sSub>
                      <m:sSubPr>
                        <m:ctrlPr>
                          <a:rPr kumimoji="1" lang="en-US" altLang="zh-CN" sz="2400" i="1" dirty="0" smtClean="0">
                            <a:latin typeface="Cambria Math" panose="02040503050406030204" pitchFamily="18" charset="0"/>
                            <a:ea typeface="KaiTi" panose="02010609060101010101" pitchFamily="49" charset="-122"/>
                          </a:rPr>
                        </m:ctrlPr>
                      </m:sSubPr>
                      <m:e>
                        <m:r>
                          <a:rPr kumimoji="1" lang="en-US" altLang="zh-CN" sz="2400" i="1" dirty="0" smtClean="0">
                            <a:latin typeface="Cambria Math" panose="02040503050406030204" pitchFamily="18" charset="0"/>
                            <a:ea typeface="KaiTi" panose="02010609060101010101" pitchFamily="49" charset="-122"/>
                          </a:rPr>
                          <m:t>𝑢</m:t>
                        </m:r>
                      </m:e>
                      <m:sub>
                        <m:r>
                          <a:rPr kumimoji="1" lang="en-US" altLang="zh-CN" sz="2400" i="1" dirty="0" smtClean="0">
                            <a:latin typeface="Cambria Math" panose="02040503050406030204" pitchFamily="18" charset="0"/>
                            <a:ea typeface="KaiTi" panose="02010609060101010101" pitchFamily="49" charset="-122"/>
                          </a:rPr>
                          <m:t>𝑡</m:t>
                        </m:r>
                      </m:sub>
                    </m:sSub>
                  </m:oMath>
                </a14:m>
                <a:r>
                  <a:rPr kumimoji="1" lang="zh-CN" altLang="en-US" sz="2400" dirty="0">
                    <a:latin typeface="Myriad Pro" panose="020B0503030403020204" pitchFamily="34" charset="0"/>
                    <a:ea typeface="KaiTi" panose="02010609060101010101" pitchFamily="49" charset="-122"/>
                  </a:rPr>
                  <a:t>变化的主要原因</a:t>
                </a:r>
                <a:endParaRPr kumimoji="1" lang="en-US" altLang="zh-CN" sz="2400" dirty="0">
                  <a:latin typeface="Myriad Pro" panose="020B0503030403020204" pitchFamily="34" charset="0"/>
                  <a:ea typeface="KaiTi" panose="02010609060101010101" pitchFamily="49" charset="-122"/>
                </a:endParaRPr>
              </a:p>
              <a:p>
                <a:pPr>
                  <a:lnSpc>
                    <a:spcPct val="114000"/>
                  </a:lnSpc>
                  <a:spcBef>
                    <a:spcPts val="600"/>
                  </a:spcBef>
                </a:pPr>
                <a:endParaRPr kumimoji="1" lang="en-US" altLang="zh-CN" sz="2400" dirty="0">
                  <a:latin typeface="Myriad Pro" panose="020B0503030403020204" pitchFamily="34" charset="0"/>
                  <a:ea typeface="KaiTi" panose="02010609060101010101" pitchFamily="49" charset="-122"/>
                </a:endParaRPr>
              </a:p>
              <a:p>
                <a:pPr marL="285750" indent="-285750">
                  <a:lnSpc>
                    <a:spcPct val="114000"/>
                  </a:lnSpc>
                  <a:spcBef>
                    <a:spcPts val="600"/>
                  </a:spcBef>
                  <a:buFont typeface="Arial" panose="020B0604020202020204" pitchFamily="34" charset="0"/>
                  <a:buChar char="•"/>
                </a:pPr>
                <a:r>
                  <a:rPr kumimoji="1" lang="zh-CN" altLang="en-US" sz="2400" dirty="0">
                    <a:latin typeface="Myriad Pro" panose="020B0503030403020204" pitchFamily="34" charset="0"/>
                    <a:ea typeface="KaiTi" panose="02010609060101010101" pitchFamily="49" charset="-122"/>
                  </a:rPr>
                  <a:t>由于</a:t>
                </a:r>
                <a:r>
                  <a:rPr kumimoji="1" lang="en-US" altLang="zh-CN" sz="2400" dirty="0">
                    <a:latin typeface="Myriad Pro" panose="020B0503030403020204" pitchFamily="34" charset="0"/>
                    <a:ea typeface="KaiTi" panose="02010609060101010101" pitchFamily="49" charset="-122"/>
                  </a:rPr>
                  <a:t>MOS</a:t>
                </a:r>
                <a:r>
                  <a:rPr kumimoji="1" lang="zh-CN" altLang="en-US" sz="2400" dirty="0">
                    <a:latin typeface="Myriad Pro" panose="020B0503030403020204" pitchFamily="34" charset="0"/>
                    <a:ea typeface="KaiTi" panose="02010609060101010101" pitchFamily="49" charset="-122"/>
                  </a:rPr>
                  <a:t>管的导通电阻比半导体三极管的饱和导通电阻要大得多，</a:t>
                </a:r>
                <a14:m>
                  <m:oMath xmlns:m="http://schemas.openxmlformats.org/officeDocument/2006/math">
                    <m:sSub>
                      <m:sSubPr>
                        <m:ctrlPr>
                          <a:rPr kumimoji="1" lang="en-US" altLang="zh-CN" sz="2400" i="1" dirty="0" smtClean="0">
                            <a:latin typeface="Cambria Math" panose="02040503050406030204" pitchFamily="18" charset="0"/>
                            <a:ea typeface="KaiTi" panose="02010609060101010101" pitchFamily="49" charset="-122"/>
                          </a:rPr>
                        </m:ctrlPr>
                      </m:sSubPr>
                      <m:e>
                        <m:r>
                          <a:rPr kumimoji="1" lang="en-US" altLang="zh-CN" sz="2400" i="1" dirty="0" smtClean="0">
                            <a:latin typeface="Cambria Math" panose="02040503050406030204" pitchFamily="18" charset="0"/>
                            <a:ea typeface="KaiTi" panose="02010609060101010101" pitchFamily="49" charset="-122"/>
                          </a:rPr>
                          <m:t>𝑅</m:t>
                        </m:r>
                      </m:e>
                      <m:sub>
                        <m:r>
                          <a:rPr kumimoji="1" lang="en-US" altLang="zh-CN" sz="2400" i="1" dirty="0" smtClean="0">
                            <a:latin typeface="Cambria Math" panose="02040503050406030204" pitchFamily="18" charset="0"/>
                            <a:ea typeface="KaiTi" panose="02010609060101010101" pitchFamily="49" charset="-122"/>
                          </a:rPr>
                          <m:t>𝐷</m:t>
                        </m:r>
                      </m:sub>
                    </m:sSub>
                  </m:oMath>
                </a14:m>
                <a:r>
                  <a:rPr kumimoji="1" lang="zh-CN" altLang="en-US" sz="2400" dirty="0">
                    <a:latin typeface="Myriad Pro" panose="020B0503030403020204" pitchFamily="34" charset="0"/>
                    <a:ea typeface="KaiTi" panose="02010609060101010101" pitchFamily="49" charset="-122"/>
                  </a:rPr>
                  <a:t>也比</a:t>
                </a:r>
                <a14:m>
                  <m:oMath xmlns:m="http://schemas.openxmlformats.org/officeDocument/2006/math">
                    <m:sSub>
                      <m:sSubPr>
                        <m:ctrlPr>
                          <a:rPr kumimoji="1" lang="en-US" altLang="zh-CN" sz="2400" i="1" dirty="0" smtClean="0">
                            <a:latin typeface="Cambria Math" panose="02040503050406030204" pitchFamily="18" charset="0"/>
                            <a:ea typeface="KaiTi" panose="02010609060101010101" pitchFamily="49" charset="-122"/>
                          </a:rPr>
                        </m:ctrlPr>
                      </m:sSubPr>
                      <m:e>
                        <m:r>
                          <a:rPr kumimoji="1" lang="en-US" altLang="zh-CN" sz="2400" i="1" dirty="0" smtClean="0">
                            <a:latin typeface="Cambria Math" panose="02040503050406030204" pitchFamily="18" charset="0"/>
                            <a:ea typeface="KaiTi" panose="02010609060101010101" pitchFamily="49" charset="-122"/>
                          </a:rPr>
                          <m:t>𝑅</m:t>
                        </m:r>
                      </m:e>
                      <m:sub>
                        <m:r>
                          <a:rPr kumimoji="1" lang="en-US" altLang="zh-CN" sz="2400" i="1" dirty="0" smtClean="0">
                            <a:latin typeface="Cambria Math" panose="02040503050406030204" pitchFamily="18" charset="0"/>
                            <a:ea typeface="KaiTi" panose="02010609060101010101" pitchFamily="49" charset="-122"/>
                          </a:rPr>
                          <m:t>𝑒</m:t>
                        </m:r>
                      </m:sub>
                    </m:sSub>
                  </m:oMath>
                </a14:m>
                <a:r>
                  <a:rPr kumimoji="1" lang="zh-CN" altLang="en-US" sz="2400" dirty="0">
                    <a:latin typeface="Myriad Pro" panose="020B0503030403020204" pitchFamily="34" charset="0"/>
                    <a:ea typeface="KaiTi" panose="02010609060101010101" pitchFamily="49" charset="-122"/>
                  </a:rPr>
                  <a:t>大，所以它的开通和关断时间也比晶体管长，即其动态特性较差</a:t>
                </a:r>
              </a:p>
            </p:txBody>
          </p:sp>
        </mc:Choice>
        <mc:Fallback xmlns="">
          <p:sp>
            <p:nvSpPr>
              <p:cNvPr id="5" name="文本框 4">
                <a:extLst>
                  <a:ext uri="{FF2B5EF4-FFF2-40B4-BE49-F238E27FC236}">
                    <a16:creationId xmlns:a16="http://schemas.microsoft.com/office/drawing/2014/main" id="{1AF533E3-6EE2-AA46-186A-6B168EAC270B}"/>
                  </a:ext>
                </a:extLst>
              </p:cNvPr>
              <p:cNvSpPr txBox="1">
                <a:spLocks noRot="1" noChangeAspect="1" noMove="1" noResize="1" noEditPoints="1" noAdjustHandles="1" noChangeArrowheads="1" noChangeShapeType="1" noTextEdit="1"/>
              </p:cNvSpPr>
              <p:nvPr/>
            </p:nvSpPr>
            <p:spPr>
              <a:xfrm>
                <a:off x="6808616" y="1805950"/>
                <a:ext cx="5368752" cy="3163623"/>
              </a:xfrm>
              <a:prstGeom prst="rect">
                <a:avLst/>
              </a:prstGeom>
              <a:blipFill>
                <a:blip r:embed="rId12"/>
                <a:stretch>
                  <a:fillRect l="-1651" t="-1600" r="-1179" b="-2800"/>
                </a:stretch>
              </a:blipFill>
            </p:spPr>
            <p:txBody>
              <a:bodyPr/>
              <a:lstStyle/>
              <a:p>
                <a:r>
                  <a:rPr lang="zh-CN" altLang="en-US">
                    <a:noFill/>
                  </a:rPr>
                  <a:t> </a:t>
                </a:r>
              </a:p>
            </p:txBody>
          </p:sp>
        </mc:Fallback>
      </mc:AlternateContent>
      <p:sp>
        <p:nvSpPr>
          <p:cNvPr id="7" name="灯片编号占位符 6">
            <a:extLst>
              <a:ext uri="{FF2B5EF4-FFF2-40B4-BE49-F238E27FC236}">
                <a16:creationId xmlns:a16="http://schemas.microsoft.com/office/drawing/2014/main" id="{1DB13B96-8F83-792E-95ED-5D54F8131A33}"/>
              </a:ext>
            </a:extLst>
          </p:cNvPr>
          <p:cNvSpPr>
            <a:spLocks noGrp="1"/>
          </p:cNvSpPr>
          <p:nvPr>
            <p:ph type="sldNum" sz="quarter" idx="12"/>
          </p:nvPr>
        </p:nvSpPr>
        <p:spPr/>
        <p:txBody>
          <a:bodyPr/>
          <a:lstStyle/>
          <a:p>
            <a:fld id="{392CBAA0-59E6-204E-8F03-85E5040D48B8}" type="slidenum">
              <a:rPr kumimoji="1" lang="zh-CN" altLang="en-US" smtClean="0"/>
              <a:t>48</a:t>
            </a:fld>
            <a:r>
              <a:rPr kumimoji="1" lang="en-US" altLang="zh-CN"/>
              <a:t>/132</a:t>
            </a:r>
            <a:endParaRPr kumimoji="1" lang="zh-CN" altLang="en-US" dirty="0"/>
          </a:p>
        </p:txBody>
      </p:sp>
    </p:spTree>
    <p:extLst>
      <p:ext uri="{BB962C8B-B14F-4D97-AF65-F5344CB8AC3E}">
        <p14:creationId xmlns:p14="http://schemas.microsoft.com/office/powerpoint/2010/main" val="125665487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23"/>
                                        </p:tgtEl>
                                        <p:attrNameLst>
                                          <p:attrName>style.visibility</p:attrName>
                                        </p:attrNameLst>
                                      </p:cBhvr>
                                      <p:to>
                                        <p:strVal val="visible"/>
                                      </p:to>
                                    </p:set>
                                    <p:animEffect transition="in" filter="wipe(left)">
                                      <p:cBhvr>
                                        <p:cTn id="7" dur="500"/>
                                        <p:tgtEl>
                                          <p:spTgt spid="23"/>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nodeType="clickEffect">
                                  <p:stCondLst>
                                    <p:cond delay="0"/>
                                  </p:stCondLst>
                                  <p:childTnLst>
                                    <p:set>
                                      <p:cBhvr>
                                        <p:cTn id="11" dur="1" fill="hold">
                                          <p:stCondLst>
                                            <p:cond delay="0"/>
                                          </p:stCondLst>
                                        </p:cTn>
                                        <p:tgtEl>
                                          <p:spTgt spid="37"/>
                                        </p:tgtEl>
                                        <p:attrNameLst>
                                          <p:attrName>style.visibility</p:attrName>
                                        </p:attrNameLst>
                                      </p:cBhvr>
                                      <p:to>
                                        <p:strVal val="visible"/>
                                      </p:to>
                                    </p:set>
                                    <p:animEffect transition="in" filter="wipe(left)">
                                      <p:cBhvr>
                                        <p:cTn id="12" dur="500"/>
                                        <p:tgtEl>
                                          <p:spTgt spid="37"/>
                                        </p:tgtEl>
                                      </p:cBhvr>
                                    </p:animEffect>
                                  </p:childTnLst>
                                </p:cTn>
                              </p:par>
                            </p:childTnLst>
                          </p:cTn>
                        </p:par>
                        <p:par>
                          <p:cTn id="13" fill="hold">
                            <p:stCondLst>
                              <p:cond delay="500"/>
                            </p:stCondLst>
                            <p:childTnLst>
                              <p:par>
                                <p:cTn id="14" presetID="22" presetClass="entr" presetSubtype="1" fill="hold" nodeType="afterEffect">
                                  <p:stCondLst>
                                    <p:cond delay="1000"/>
                                  </p:stCondLst>
                                  <p:childTnLst>
                                    <p:set>
                                      <p:cBhvr>
                                        <p:cTn id="15" dur="1" fill="hold">
                                          <p:stCondLst>
                                            <p:cond delay="0"/>
                                          </p:stCondLst>
                                        </p:cTn>
                                        <p:tgtEl>
                                          <p:spTgt spid="13"/>
                                        </p:tgtEl>
                                        <p:attrNameLst>
                                          <p:attrName>style.visibility</p:attrName>
                                        </p:attrNameLst>
                                      </p:cBhvr>
                                      <p:to>
                                        <p:strVal val="visible"/>
                                      </p:to>
                                    </p:set>
                                    <p:animEffect transition="in" filter="wipe(up)">
                                      <p:cBhvr>
                                        <p:cTn id="16" dur="500"/>
                                        <p:tgtEl>
                                          <p:spTgt spid="13"/>
                                        </p:tgtEl>
                                      </p:cBhvr>
                                    </p:animEffect>
                                  </p:childTnLst>
                                </p:cTn>
                              </p:par>
                            </p:childTnLst>
                          </p:cTn>
                        </p:par>
                        <p:par>
                          <p:cTn id="17" fill="hold">
                            <p:stCondLst>
                              <p:cond delay="2000"/>
                            </p:stCondLst>
                            <p:childTnLst>
                              <p:par>
                                <p:cTn id="18" presetID="22" presetClass="entr" presetSubtype="1" fill="hold" nodeType="afterEffect">
                                  <p:stCondLst>
                                    <p:cond delay="1000"/>
                                  </p:stCondLst>
                                  <p:childTnLst>
                                    <p:set>
                                      <p:cBhvr>
                                        <p:cTn id="19" dur="1" fill="hold">
                                          <p:stCondLst>
                                            <p:cond delay="0"/>
                                          </p:stCondLst>
                                        </p:cTn>
                                        <p:tgtEl>
                                          <p:spTgt spid="16"/>
                                        </p:tgtEl>
                                        <p:attrNameLst>
                                          <p:attrName>style.visibility</p:attrName>
                                        </p:attrNameLst>
                                      </p:cBhvr>
                                      <p:to>
                                        <p:strVal val="visible"/>
                                      </p:to>
                                    </p:set>
                                    <p:animEffect transition="in" filter="wipe(up)">
                                      <p:cBhvr>
                                        <p:cTn id="20" dur="500"/>
                                        <p:tgtEl>
                                          <p:spTgt spid="16"/>
                                        </p:tgtEl>
                                      </p:cBhvr>
                                    </p:animEffect>
                                  </p:childTnLst>
                                </p:cTn>
                              </p:par>
                            </p:childTnLst>
                          </p:cTn>
                        </p:par>
                        <p:par>
                          <p:cTn id="21" fill="hold">
                            <p:stCondLst>
                              <p:cond delay="3500"/>
                            </p:stCondLst>
                            <p:childTnLst>
                              <p:par>
                                <p:cTn id="22" presetID="22" presetClass="entr" presetSubtype="8" fill="hold" nodeType="afterEffect">
                                  <p:stCondLst>
                                    <p:cond delay="1000"/>
                                  </p:stCondLst>
                                  <p:childTnLst>
                                    <p:set>
                                      <p:cBhvr>
                                        <p:cTn id="23" dur="1" fill="hold">
                                          <p:stCondLst>
                                            <p:cond delay="0"/>
                                          </p:stCondLst>
                                        </p:cTn>
                                        <p:tgtEl>
                                          <p:spTgt spid="19"/>
                                        </p:tgtEl>
                                        <p:attrNameLst>
                                          <p:attrName>style.visibility</p:attrName>
                                        </p:attrNameLst>
                                      </p:cBhvr>
                                      <p:to>
                                        <p:strVal val="visible"/>
                                      </p:to>
                                    </p:set>
                                    <p:animEffect transition="in" filter="wipe(left)">
                                      <p:cBhvr>
                                        <p:cTn id="24" dur="500"/>
                                        <p:tgtEl>
                                          <p:spTgt spid="19"/>
                                        </p:tgtEl>
                                      </p:cBhvr>
                                    </p:animEffect>
                                  </p:childTnLst>
                                </p:cTn>
                              </p:par>
                            </p:childTnLst>
                          </p:cTn>
                        </p:par>
                        <p:par>
                          <p:cTn id="25" fill="hold">
                            <p:stCondLst>
                              <p:cond delay="5000"/>
                            </p:stCondLst>
                            <p:childTnLst>
                              <p:par>
                                <p:cTn id="26" presetID="22" presetClass="entr" presetSubtype="2" fill="hold" nodeType="afterEffect">
                                  <p:stCondLst>
                                    <p:cond delay="1000"/>
                                  </p:stCondLst>
                                  <p:childTnLst>
                                    <p:set>
                                      <p:cBhvr>
                                        <p:cTn id="27" dur="1" fill="hold">
                                          <p:stCondLst>
                                            <p:cond delay="0"/>
                                          </p:stCondLst>
                                        </p:cTn>
                                        <p:tgtEl>
                                          <p:spTgt spid="20"/>
                                        </p:tgtEl>
                                        <p:attrNameLst>
                                          <p:attrName>style.visibility</p:attrName>
                                        </p:attrNameLst>
                                      </p:cBhvr>
                                      <p:to>
                                        <p:strVal val="visible"/>
                                      </p:to>
                                    </p:set>
                                    <p:animEffect transition="in" filter="wipe(right)">
                                      <p:cBhvr>
                                        <p:cTn id="28" dur="500"/>
                                        <p:tgtEl>
                                          <p:spTgt spid="20"/>
                                        </p:tgtEl>
                                      </p:cBhvr>
                                    </p:animEffect>
                                  </p:childTnLst>
                                </p:cTn>
                              </p:par>
                            </p:childTnLst>
                          </p:cTn>
                        </p:par>
                        <p:par>
                          <p:cTn id="29" fill="hold">
                            <p:stCondLst>
                              <p:cond delay="6500"/>
                            </p:stCondLst>
                            <p:childTnLst>
                              <p:par>
                                <p:cTn id="30" presetID="9" presetClass="entr" presetSubtype="0" fill="hold" nodeType="afterEffect">
                                  <p:stCondLst>
                                    <p:cond delay="1000"/>
                                  </p:stCondLst>
                                  <p:childTnLst>
                                    <p:set>
                                      <p:cBhvr>
                                        <p:cTn id="31" dur="1" fill="hold">
                                          <p:stCondLst>
                                            <p:cond delay="0"/>
                                          </p:stCondLst>
                                        </p:cTn>
                                        <p:tgtEl>
                                          <p:spTgt spid="17"/>
                                        </p:tgtEl>
                                        <p:attrNameLst>
                                          <p:attrName>style.visibility</p:attrName>
                                        </p:attrNameLst>
                                      </p:cBhvr>
                                      <p:to>
                                        <p:strVal val="visible"/>
                                      </p:to>
                                    </p:set>
                                    <p:animEffect transition="in" filter="dissolve">
                                      <p:cBhvr>
                                        <p:cTn id="32" dur="500"/>
                                        <p:tgtEl>
                                          <p:spTgt spid="17"/>
                                        </p:tgtEl>
                                      </p:cBhvr>
                                    </p:animEffect>
                                  </p:childTnLst>
                                </p:cTn>
                              </p:par>
                            </p:childTnLst>
                          </p:cTn>
                        </p:par>
                        <p:par>
                          <p:cTn id="33" fill="hold">
                            <p:stCondLst>
                              <p:cond delay="8000"/>
                            </p:stCondLst>
                            <p:childTnLst>
                              <p:par>
                                <p:cTn id="34" presetID="22" presetClass="entr" presetSubtype="8" fill="hold" grpId="0" nodeType="afterEffect">
                                  <p:stCondLst>
                                    <p:cond delay="1000"/>
                                  </p:stCondLst>
                                  <p:childTnLst>
                                    <p:set>
                                      <p:cBhvr>
                                        <p:cTn id="35" dur="1" fill="hold">
                                          <p:stCondLst>
                                            <p:cond delay="0"/>
                                          </p:stCondLst>
                                        </p:cTn>
                                        <p:tgtEl>
                                          <p:spTgt spid="70">
                                            <p:txEl>
                                              <p:pRg st="0" end="0"/>
                                            </p:txEl>
                                          </p:spTgt>
                                        </p:tgtEl>
                                        <p:attrNameLst>
                                          <p:attrName>style.visibility</p:attrName>
                                        </p:attrNameLst>
                                      </p:cBhvr>
                                      <p:to>
                                        <p:strVal val="visible"/>
                                      </p:to>
                                    </p:set>
                                    <p:animEffect transition="in" filter="wipe(left)">
                                      <p:cBhvr>
                                        <p:cTn id="36" dur="500"/>
                                        <p:tgtEl>
                                          <p:spTgt spid="70">
                                            <p:txEl>
                                              <p:pRg st="0" end="0"/>
                                            </p:txEl>
                                          </p:spTgt>
                                        </p:tgtEl>
                                      </p:cBhvr>
                                    </p:animEffect>
                                  </p:childTnLst>
                                </p:cTn>
                              </p:par>
                            </p:childTnLst>
                          </p:cTn>
                        </p:par>
                      </p:childTnLst>
                    </p:cTn>
                  </p:par>
                  <p:par>
                    <p:cTn id="37" fill="hold">
                      <p:stCondLst>
                        <p:cond delay="indefinite"/>
                      </p:stCondLst>
                      <p:childTnLst>
                        <p:par>
                          <p:cTn id="38" fill="hold">
                            <p:stCondLst>
                              <p:cond delay="0"/>
                            </p:stCondLst>
                            <p:childTnLst>
                              <p:par>
                                <p:cTn id="39" presetID="22" presetClass="entr" presetSubtype="1" fill="hold" nodeType="clickEffect">
                                  <p:stCondLst>
                                    <p:cond delay="0"/>
                                  </p:stCondLst>
                                  <p:childTnLst>
                                    <p:set>
                                      <p:cBhvr>
                                        <p:cTn id="40" dur="1" fill="hold">
                                          <p:stCondLst>
                                            <p:cond delay="0"/>
                                          </p:stCondLst>
                                        </p:cTn>
                                        <p:tgtEl>
                                          <p:spTgt spid="14"/>
                                        </p:tgtEl>
                                        <p:attrNameLst>
                                          <p:attrName>style.visibility</p:attrName>
                                        </p:attrNameLst>
                                      </p:cBhvr>
                                      <p:to>
                                        <p:strVal val="visible"/>
                                      </p:to>
                                    </p:set>
                                    <p:animEffect transition="in" filter="wipe(up)">
                                      <p:cBhvr>
                                        <p:cTn id="41" dur="500"/>
                                        <p:tgtEl>
                                          <p:spTgt spid="14"/>
                                        </p:tgtEl>
                                      </p:cBhvr>
                                    </p:animEffect>
                                  </p:childTnLst>
                                </p:cTn>
                              </p:par>
                            </p:childTnLst>
                          </p:cTn>
                        </p:par>
                        <p:par>
                          <p:cTn id="42" fill="hold">
                            <p:stCondLst>
                              <p:cond delay="500"/>
                            </p:stCondLst>
                            <p:childTnLst>
                              <p:par>
                                <p:cTn id="43" presetID="22" presetClass="entr" presetSubtype="1" fill="hold" nodeType="afterEffect">
                                  <p:stCondLst>
                                    <p:cond delay="1000"/>
                                  </p:stCondLst>
                                  <p:childTnLst>
                                    <p:set>
                                      <p:cBhvr>
                                        <p:cTn id="44" dur="1" fill="hold">
                                          <p:stCondLst>
                                            <p:cond delay="0"/>
                                          </p:stCondLst>
                                        </p:cTn>
                                        <p:tgtEl>
                                          <p:spTgt spid="15"/>
                                        </p:tgtEl>
                                        <p:attrNameLst>
                                          <p:attrName>style.visibility</p:attrName>
                                        </p:attrNameLst>
                                      </p:cBhvr>
                                      <p:to>
                                        <p:strVal val="visible"/>
                                      </p:to>
                                    </p:set>
                                    <p:animEffect transition="in" filter="wipe(up)">
                                      <p:cBhvr>
                                        <p:cTn id="45" dur="500"/>
                                        <p:tgtEl>
                                          <p:spTgt spid="15"/>
                                        </p:tgtEl>
                                      </p:cBhvr>
                                    </p:animEffect>
                                  </p:childTnLst>
                                </p:cTn>
                              </p:par>
                            </p:childTnLst>
                          </p:cTn>
                        </p:par>
                        <p:par>
                          <p:cTn id="46" fill="hold">
                            <p:stCondLst>
                              <p:cond delay="2000"/>
                            </p:stCondLst>
                            <p:childTnLst>
                              <p:par>
                                <p:cTn id="47" presetID="22" presetClass="entr" presetSubtype="2" fill="hold" nodeType="afterEffect">
                                  <p:stCondLst>
                                    <p:cond delay="1000"/>
                                  </p:stCondLst>
                                  <p:childTnLst>
                                    <p:set>
                                      <p:cBhvr>
                                        <p:cTn id="48" dur="1" fill="hold">
                                          <p:stCondLst>
                                            <p:cond delay="0"/>
                                          </p:stCondLst>
                                        </p:cTn>
                                        <p:tgtEl>
                                          <p:spTgt spid="22"/>
                                        </p:tgtEl>
                                        <p:attrNameLst>
                                          <p:attrName>style.visibility</p:attrName>
                                        </p:attrNameLst>
                                      </p:cBhvr>
                                      <p:to>
                                        <p:strVal val="visible"/>
                                      </p:to>
                                    </p:set>
                                    <p:animEffect transition="in" filter="wipe(right)">
                                      <p:cBhvr>
                                        <p:cTn id="49" dur="500"/>
                                        <p:tgtEl>
                                          <p:spTgt spid="22"/>
                                        </p:tgtEl>
                                      </p:cBhvr>
                                    </p:animEffect>
                                  </p:childTnLst>
                                </p:cTn>
                              </p:par>
                            </p:childTnLst>
                          </p:cTn>
                        </p:par>
                        <p:par>
                          <p:cTn id="50" fill="hold">
                            <p:stCondLst>
                              <p:cond delay="3500"/>
                            </p:stCondLst>
                            <p:childTnLst>
                              <p:par>
                                <p:cTn id="51" presetID="22" presetClass="entr" presetSubtype="8" fill="hold" nodeType="afterEffect">
                                  <p:stCondLst>
                                    <p:cond delay="1000"/>
                                  </p:stCondLst>
                                  <p:childTnLst>
                                    <p:set>
                                      <p:cBhvr>
                                        <p:cTn id="52" dur="1" fill="hold">
                                          <p:stCondLst>
                                            <p:cond delay="0"/>
                                          </p:stCondLst>
                                        </p:cTn>
                                        <p:tgtEl>
                                          <p:spTgt spid="21"/>
                                        </p:tgtEl>
                                        <p:attrNameLst>
                                          <p:attrName>style.visibility</p:attrName>
                                        </p:attrNameLst>
                                      </p:cBhvr>
                                      <p:to>
                                        <p:strVal val="visible"/>
                                      </p:to>
                                    </p:set>
                                    <p:animEffect transition="in" filter="wipe(left)">
                                      <p:cBhvr>
                                        <p:cTn id="53" dur="500"/>
                                        <p:tgtEl>
                                          <p:spTgt spid="21"/>
                                        </p:tgtEl>
                                      </p:cBhvr>
                                    </p:animEffect>
                                  </p:childTnLst>
                                </p:cTn>
                              </p:par>
                            </p:childTnLst>
                          </p:cTn>
                        </p:par>
                        <p:par>
                          <p:cTn id="54" fill="hold">
                            <p:stCondLst>
                              <p:cond delay="5000"/>
                            </p:stCondLst>
                            <p:childTnLst>
                              <p:par>
                                <p:cTn id="55" presetID="9" presetClass="entr" presetSubtype="0" fill="hold" nodeType="afterEffect">
                                  <p:stCondLst>
                                    <p:cond delay="1000"/>
                                  </p:stCondLst>
                                  <p:childTnLst>
                                    <p:set>
                                      <p:cBhvr>
                                        <p:cTn id="56" dur="1" fill="hold">
                                          <p:stCondLst>
                                            <p:cond delay="0"/>
                                          </p:stCondLst>
                                        </p:cTn>
                                        <p:tgtEl>
                                          <p:spTgt spid="18"/>
                                        </p:tgtEl>
                                        <p:attrNameLst>
                                          <p:attrName>style.visibility</p:attrName>
                                        </p:attrNameLst>
                                      </p:cBhvr>
                                      <p:to>
                                        <p:strVal val="visible"/>
                                      </p:to>
                                    </p:set>
                                    <p:animEffect transition="in" filter="dissolve">
                                      <p:cBhvr>
                                        <p:cTn id="57" dur="500"/>
                                        <p:tgtEl>
                                          <p:spTgt spid="18"/>
                                        </p:tgtEl>
                                      </p:cBhvr>
                                    </p:animEffect>
                                  </p:childTnLst>
                                </p:cTn>
                              </p:par>
                            </p:childTnLst>
                          </p:cTn>
                        </p:par>
                        <p:par>
                          <p:cTn id="58" fill="hold">
                            <p:stCondLst>
                              <p:cond delay="6500"/>
                            </p:stCondLst>
                            <p:childTnLst>
                              <p:par>
                                <p:cTn id="59" presetID="22" presetClass="entr" presetSubtype="8" fill="hold" grpId="0" nodeType="afterEffect">
                                  <p:stCondLst>
                                    <p:cond delay="1000"/>
                                  </p:stCondLst>
                                  <p:childTnLst>
                                    <p:set>
                                      <p:cBhvr>
                                        <p:cTn id="60" dur="1" fill="hold">
                                          <p:stCondLst>
                                            <p:cond delay="0"/>
                                          </p:stCondLst>
                                        </p:cTn>
                                        <p:tgtEl>
                                          <p:spTgt spid="71">
                                            <p:txEl>
                                              <p:pRg st="0" end="0"/>
                                            </p:txEl>
                                          </p:spTgt>
                                        </p:tgtEl>
                                        <p:attrNameLst>
                                          <p:attrName>style.visibility</p:attrName>
                                        </p:attrNameLst>
                                      </p:cBhvr>
                                      <p:to>
                                        <p:strVal val="visible"/>
                                      </p:to>
                                    </p:set>
                                    <p:animEffect transition="in" filter="wipe(left)">
                                      <p:cBhvr>
                                        <p:cTn id="61" dur="500"/>
                                        <p:tgtEl>
                                          <p:spTgt spid="71">
                                            <p:txEl>
                                              <p:pRg st="0" end="0"/>
                                            </p:txEl>
                                          </p:spTgt>
                                        </p:tgtEl>
                                      </p:cBhvr>
                                    </p:animEffect>
                                  </p:childTnLst>
                                </p:cTn>
                              </p:par>
                            </p:childTnLst>
                          </p:cTn>
                        </p:par>
                      </p:childTnLst>
                    </p:cTn>
                  </p:par>
                  <p:par>
                    <p:cTn id="62" fill="hold">
                      <p:stCondLst>
                        <p:cond delay="indefinite"/>
                      </p:stCondLst>
                      <p:childTnLst>
                        <p:par>
                          <p:cTn id="63" fill="hold">
                            <p:stCondLst>
                              <p:cond delay="0"/>
                            </p:stCondLst>
                            <p:childTnLst>
                              <p:par>
                                <p:cTn id="64" presetID="22" presetClass="entr" presetSubtype="8" fill="hold" nodeType="clickEffect">
                                  <p:stCondLst>
                                    <p:cond delay="0"/>
                                  </p:stCondLst>
                                  <p:childTnLst>
                                    <p:set>
                                      <p:cBhvr>
                                        <p:cTn id="65" dur="1" fill="hold">
                                          <p:stCondLst>
                                            <p:cond delay="0"/>
                                          </p:stCondLst>
                                        </p:cTn>
                                        <p:tgtEl>
                                          <p:spTgt spid="55"/>
                                        </p:tgtEl>
                                        <p:attrNameLst>
                                          <p:attrName>style.visibility</p:attrName>
                                        </p:attrNameLst>
                                      </p:cBhvr>
                                      <p:to>
                                        <p:strVal val="visible"/>
                                      </p:to>
                                    </p:set>
                                    <p:animEffect transition="in" filter="wipe(left)">
                                      <p:cBhvr>
                                        <p:cTn id="66" dur="500"/>
                                        <p:tgtEl>
                                          <p:spTgt spid="55"/>
                                        </p:tgtEl>
                                      </p:cBhvr>
                                    </p:animEffect>
                                  </p:childTnLst>
                                </p:cTn>
                              </p:par>
                            </p:childTnLst>
                          </p:cTn>
                        </p:par>
                      </p:childTnLst>
                    </p:cTn>
                  </p:par>
                  <p:par>
                    <p:cTn id="67" fill="hold">
                      <p:stCondLst>
                        <p:cond delay="indefinite"/>
                      </p:stCondLst>
                      <p:childTnLst>
                        <p:par>
                          <p:cTn id="68" fill="hold">
                            <p:stCondLst>
                              <p:cond delay="0"/>
                            </p:stCondLst>
                            <p:childTnLst>
                              <p:par>
                                <p:cTn id="69" presetID="22" presetClass="entr" presetSubtype="8" fill="hold" nodeType="clickEffect">
                                  <p:stCondLst>
                                    <p:cond delay="0"/>
                                  </p:stCondLst>
                                  <p:childTnLst>
                                    <p:set>
                                      <p:cBhvr>
                                        <p:cTn id="70" dur="1" fill="hold">
                                          <p:stCondLst>
                                            <p:cond delay="0"/>
                                          </p:stCondLst>
                                        </p:cTn>
                                        <p:tgtEl>
                                          <p:spTgt spid="56"/>
                                        </p:tgtEl>
                                        <p:attrNameLst>
                                          <p:attrName>style.visibility</p:attrName>
                                        </p:attrNameLst>
                                      </p:cBhvr>
                                      <p:to>
                                        <p:strVal val="visible"/>
                                      </p:to>
                                    </p:set>
                                    <p:animEffect transition="in" filter="wipe(left)">
                                      <p:cBhvr>
                                        <p:cTn id="71" dur="500"/>
                                        <p:tgtEl>
                                          <p:spTgt spid="56"/>
                                        </p:tgtEl>
                                      </p:cBhvr>
                                    </p:animEffect>
                                  </p:childTnLst>
                                </p:cTn>
                              </p:par>
                            </p:childTnLst>
                          </p:cTn>
                        </p:par>
                      </p:childTnLst>
                    </p:cTn>
                  </p:par>
                  <p:par>
                    <p:cTn id="72" fill="hold">
                      <p:stCondLst>
                        <p:cond delay="indefinite"/>
                      </p:stCondLst>
                      <p:childTnLst>
                        <p:par>
                          <p:cTn id="73" fill="hold">
                            <p:stCondLst>
                              <p:cond delay="0"/>
                            </p:stCondLst>
                            <p:childTnLst>
                              <p:par>
                                <p:cTn id="74" presetID="22" presetClass="entr" presetSubtype="8" fill="hold" nodeType="clickEffect">
                                  <p:stCondLst>
                                    <p:cond delay="0"/>
                                  </p:stCondLst>
                                  <p:childTnLst>
                                    <p:set>
                                      <p:cBhvr>
                                        <p:cTn id="75" dur="1" fill="hold">
                                          <p:stCondLst>
                                            <p:cond delay="0"/>
                                          </p:stCondLst>
                                        </p:cTn>
                                        <p:tgtEl>
                                          <p:spTgt spid="5">
                                            <p:txEl>
                                              <p:pRg st="0" end="0"/>
                                            </p:txEl>
                                          </p:spTgt>
                                        </p:tgtEl>
                                        <p:attrNameLst>
                                          <p:attrName>style.visibility</p:attrName>
                                        </p:attrNameLst>
                                      </p:cBhvr>
                                      <p:to>
                                        <p:strVal val="visible"/>
                                      </p:to>
                                    </p:set>
                                    <p:animEffect transition="in" filter="wipe(left)">
                                      <p:cBhvr>
                                        <p:cTn id="76" dur="500"/>
                                        <p:tgtEl>
                                          <p:spTgt spid="5">
                                            <p:txEl>
                                              <p:pRg st="0" end="0"/>
                                            </p:txEl>
                                          </p:spTgt>
                                        </p:tgtEl>
                                      </p:cBhvr>
                                    </p:animEffect>
                                  </p:childTnLst>
                                </p:cTn>
                              </p:par>
                            </p:childTnLst>
                          </p:cTn>
                        </p:par>
                      </p:childTnLst>
                    </p:cTn>
                  </p:par>
                  <p:par>
                    <p:cTn id="77" fill="hold">
                      <p:stCondLst>
                        <p:cond delay="indefinite"/>
                      </p:stCondLst>
                      <p:childTnLst>
                        <p:par>
                          <p:cTn id="78" fill="hold">
                            <p:stCondLst>
                              <p:cond delay="0"/>
                            </p:stCondLst>
                            <p:childTnLst>
                              <p:par>
                                <p:cTn id="79" presetID="22" presetClass="entr" presetSubtype="8" fill="hold" nodeType="clickEffect">
                                  <p:stCondLst>
                                    <p:cond delay="0"/>
                                  </p:stCondLst>
                                  <p:childTnLst>
                                    <p:set>
                                      <p:cBhvr>
                                        <p:cTn id="80" dur="1" fill="hold">
                                          <p:stCondLst>
                                            <p:cond delay="0"/>
                                          </p:stCondLst>
                                        </p:cTn>
                                        <p:tgtEl>
                                          <p:spTgt spid="5">
                                            <p:txEl>
                                              <p:pRg st="2" end="2"/>
                                            </p:txEl>
                                          </p:spTgt>
                                        </p:tgtEl>
                                        <p:attrNameLst>
                                          <p:attrName>style.visibility</p:attrName>
                                        </p:attrNameLst>
                                      </p:cBhvr>
                                      <p:to>
                                        <p:strVal val="visible"/>
                                      </p:to>
                                    </p:set>
                                    <p:animEffect transition="in" filter="wipe(left)">
                                      <p:cBhvr>
                                        <p:cTn id="81" dur="500"/>
                                        <p:tgtEl>
                                          <p:spTgt spid="5">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0" grpId="0" build="p" autoUpdateAnimBg="0" advAuto="1000"/>
      <p:bldP spid="71" grpId="0" build="p" autoUpdateAnimBg="0" advAuto="1000"/>
    </p:bld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标题 2">
            <a:extLst>
              <a:ext uri="{FF2B5EF4-FFF2-40B4-BE49-F238E27FC236}">
                <a16:creationId xmlns:a16="http://schemas.microsoft.com/office/drawing/2014/main" id="{90A9080D-2068-4D4E-9BE9-B44BC0799522}"/>
              </a:ext>
            </a:extLst>
          </p:cNvPr>
          <p:cNvSpPr>
            <a:spLocks noGrp="1"/>
          </p:cNvSpPr>
          <p:nvPr>
            <p:ph type="title"/>
          </p:nvPr>
        </p:nvSpPr>
        <p:spPr/>
        <p:txBody>
          <a:bodyPr/>
          <a:lstStyle/>
          <a:p>
            <a:r>
              <a:rPr kumimoji="1" lang="zh-CN" altLang="en-US" dirty="0"/>
              <a:t>第三章 第一节 小结</a:t>
            </a:r>
          </a:p>
        </p:txBody>
      </p:sp>
      <p:sp>
        <p:nvSpPr>
          <p:cNvPr id="4" name="Text Box 91">
            <a:extLst>
              <a:ext uri="{FF2B5EF4-FFF2-40B4-BE49-F238E27FC236}">
                <a16:creationId xmlns:a16="http://schemas.microsoft.com/office/drawing/2014/main" id="{905C01EE-18ED-4C3C-970D-21D4037903AE}"/>
              </a:ext>
            </a:extLst>
          </p:cNvPr>
          <p:cNvSpPr txBox="1">
            <a:spLocks noChangeArrowheads="1"/>
          </p:cNvSpPr>
          <p:nvPr/>
        </p:nvSpPr>
        <p:spPr bwMode="auto">
          <a:xfrm>
            <a:off x="2331244" y="1308259"/>
            <a:ext cx="5099050"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cap="sq">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50000"/>
              </a:spcBef>
              <a:defRPr/>
            </a:pPr>
            <a:r>
              <a:rPr lang="en-US" altLang="zh-CN" sz="2800">
                <a:solidFill>
                  <a:schemeClr val="accent2"/>
                </a:solidFill>
                <a:effectLst>
                  <a:outerShdw blurRad="38100" dist="38100" dir="2700000" algn="tl">
                    <a:srgbClr val="C0C0C0"/>
                  </a:outerShdw>
                </a:effectLst>
                <a:latin typeface="宋体" panose="02010600030101010101" pitchFamily="2" charset="-122"/>
              </a:rPr>
              <a:t>1.</a:t>
            </a:r>
            <a:r>
              <a:rPr lang="zh-CN" altLang="en-US" sz="2800">
                <a:solidFill>
                  <a:schemeClr val="accent2"/>
                </a:solidFill>
                <a:effectLst>
                  <a:outerShdw blurRad="38100" dist="38100" dir="2700000" algn="tl">
                    <a:srgbClr val="C0C0C0"/>
                  </a:outerShdw>
                </a:effectLst>
                <a:latin typeface="宋体" panose="02010600030101010101" pitchFamily="2" charset="-122"/>
              </a:rPr>
              <a:t>理想开关的开关特性</a:t>
            </a:r>
            <a:r>
              <a:rPr lang="zh-CN" altLang="en-US" sz="2800">
                <a:solidFill>
                  <a:schemeClr val="accent2"/>
                </a:solidFill>
                <a:effectLst>
                  <a:outerShdw blurRad="38100" dist="38100" dir="2700000" algn="tl">
                    <a:srgbClr val="C0C0C0"/>
                  </a:outerShdw>
                </a:effectLst>
              </a:rPr>
              <a:t> </a:t>
            </a:r>
          </a:p>
        </p:txBody>
      </p:sp>
      <p:sp>
        <p:nvSpPr>
          <p:cNvPr id="5" name="Text Box 92">
            <a:extLst>
              <a:ext uri="{FF2B5EF4-FFF2-40B4-BE49-F238E27FC236}">
                <a16:creationId xmlns:a16="http://schemas.microsoft.com/office/drawing/2014/main" id="{CF72D8C1-9D67-05BF-3339-4C52F2ED275D}"/>
              </a:ext>
            </a:extLst>
          </p:cNvPr>
          <p:cNvSpPr txBox="1">
            <a:spLocks noChangeArrowheads="1"/>
          </p:cNvSpPr>
          <p:nvPr/>
        </p:nvSpPr>
        <p:spPr bwMode="auto">
          <a:xfrm>
            <a:off x="2231231" y="2081372"/>
            <a:ext cx="7729538" cy="37548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cap="sq">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50000"/>
              </a:spcBef>
              <a:defRPr/>
            </a:pPr>
            <a:r>
              <a:rPr lang="zh-CN" altLang="en-US" sz="2800" dirty="0">
                <a:solidFill>
                  <a:srgbClr val="CC0066"/>
                </a:solidFill>
                <a:effectLst>
                  <a:outerShdw blurRad="38100" dist="38100" dir="2700000" algn="tl">
                    <a:srgbClr val="C0C0C0"/>
                  </a:outerShdw>
                </a:effectLst>
                <a:latin typeface="宋体" panose="02010600030101010101" pitchFamily="2" charset="-122"/>
              </a:rPr>
              <a:t>静态：</a:t>
            </a:r>
            <a:r>
              <a:rPr lang="zh-CN" altLang="en-US" sz="2800" dirty="0">
                <a:effectLst>
                  <a:outerShdw blurRad="38100" dist="38100" dir="2700000" algn="tl">
                    <a:srgbClr val="C0C0C0"/>
                  </a:outerShdw>
                </a:effectLst>
                <a:latin typeface="宋体" panose="02010600030101010101" pitchFamily="2" charset="-122"/>
              </a:rPr>
              <a:t>断开时，其等效电阻</a:t>
            </a:r>
            <a:r>
              <a:rPr lang="en-US" altLang="zh-CN" sz="2800" i="1" dirty="0">
                <a:solidFill>
                  <a:schemeClr val="accent2"/>
                </a:solidFill>
                <a:effectLst>
                  <a:outerShdw blurRad="38100" dist="38100" dir="2700000" algn="tl">
                    <a:srgbClr val="C0C0C0"/>
                  </a:outerShdw>
                </a:effectLst>
              </a:rPr>
              <a:t>R</a:t>
            </a:r>
            <a:r>
              <a:rPr lang="en-US" altLang="zh-CN" sz="2800" baseline="-25000" dirty="0">
                <a:solidFill>
                  <a:schemeClr val="accent2"/>
                </a:solidFill>
                <a:effectLst>
                  <a:outerShdw blurRad="38100" dist="38100" dir="2700000" algn="tl">
                    <a:srgbClr val="C0C0C0"/>
                  </a:outerShdw>
                </a:effectLst>
              </a:rPr>
              <a:t>OFF</a:t>
            </a:r>
            <a:r>
              <a:rPr lang="en-US" altLang="zh-CN" sz="2800" i="1" baseline="-25000" dirty="0">
                <a:solidFill>
                  <a:schemeClr val="accent2"/>
                </a:solidFill>
                <a:effectLst>
                  <a:outerShdw blurRad="38100" dist="38100" dir="2700000" algn="tl">
                    <a:srgbClr val="C0C0C0"/>
                  </a:outerShdw>
                </a:effectLst>
              </a:rPr>
              <a:t> </a:t>
            </a:r>
            <a:r>
              <a:rPr lang="en-US" altLang="zh-CN" sz="2800" dirty="0">
                <a:solidFill>
                  <a:schemeClr val="accent2"/>
                </a:solidFill>
                <a:effectLst>
                  <a:outerShdw blurRad="38100" dist="38100" dir="2700000" algn="tl">
                    <a:srgbClr val="C0C0C0"/>
                  </a:outerShdw>
                </a:effectLst>
              </a:rPr>
              <a:t>= ∞</a:t>
            </a:r>
            <a:r>
              <a:rPr lang="zh-CN" altLang="en-US" sz="2800" dirty="0">
                <a:effectLst>
                  <a:outerShdw blurRad="38100" dist="38100" dir="2700000" algn="tl">
                    <a:srgbClr val="C0C0C0"/>
                  </a:outerShdw>
                </a:effectLst>
                <a:latin typeface="宋体" panose="02010600030101010101" pitchFamily="2" charset="-122"/>
              </a:rPr>
              <a:t>，</a:t>
            </a:r>
          </a:p>
          <a:p>
            <a:pPr>
              <a:spcBef>
                <a:spcPct val="50000"/>
              </a:spcBef>
              <a:defRPr/>
            </a:pPr>
            <a:r>
              <a:rPr lang="zh-CN" altLang="en-US" sz="2800" dirty="0">
                <a:effectLst>
                  <a:outerShdw blurRad="38100" dist="38100" dir="2700000" algn="tl">
                    <a:srgbClr val="C0C0C0"/>
                  </a:outerShdw>
                </a:effectLst>
                <a:latin typeface="宋体" panose="02010600030101010101" pitchFamily="2" charset="-122"/>
              </a:rPr>
              <a:t>              通过其中的电流</a:t>
            </a:r>
            <a:r>
              <a:rPr lang="zh-CN" altLang="en-US" sz="2800" dirty="0">
                <a:effectLst>
                  <a:outerShdw blurRad="38100" dist="38100" dir="2700000" algn="tl">
                    <a:srgbClr val="C0C0C0"/>
                  </a:outerShdw>
                </a:effectLst>
              </a:rPr>
              <a:t> </a:t>
            </a:r>
            <a:r>
              <a:rPr lang="en-US" altLang="zh-CN" sz="2800" i="1" dirty="0">
                <a:solidFill>
                  <a:schemeClr val="accent2"/>
                </a:solidFill>
                <a:effectLst>
                  <a:outerShdw blurRad="38100" dist="38100" dir="2700000" algn="tl">
                    <a:srgbClr val="C0C0C0"/>
                  </a:outerShdw>
                </a:effectLst>
              </a:rPr>
              <a:t>I</a:t>
            </a:r>
            <a:r>
              <a:rPr lang="en-US" altLang="zh-CN" sz="2800" baseline="-25000" dirty="0">
                <a:solidFill>
                  <a:schemeClr val="accent2"/>
                </a:solidFill>
                <a:effectLst>
                  <a:outerShdw blurRad="38100" dist="38100" dir="2700000" algn="tl">
                    <a:srgbClr val="C0C0C0"/>
                  </a:outerShdw>
                </a:effectLst>
              </a:rPr>
              <a:t>OFF</a:t>
            </a:r>
            <a:r>
              <a:rPr lang="en-US" altLang="zh-CN" sz="2800" i="1" baseline="-25000" dirty="0">
                <a:solidFill>
                  <a:schemeClr val="accent2"/>
                </a:solidFill>
                <a:effectLst>
                  <a:outerShdw blurRad="38100" dist="38100" dir="2700000" algn="tl">
                    <a:srgbClr val="C0C0C0"/>
                  </a:outerShdw>
                </a:effectLst>
              </a:rPr>
              <a:t> </a:t>
            </a:r>
            <a:r>
              <a:rPr lang="en-US" altLang="zh-CN" sz="2800" dirty="0">
                <a:solidFill>
                  <a:schemeClr val="accent2"/>
                </a:solidFill>
                <a:effectLst>
                  <a:outerShdw blurRad="38100" dist="38100" dir="2700000" algn="tl">
                    <a:srgbClr val="C0C0C0"/>
                  </a:outerShdw>
                </a:effectLst>
              </a:rPr>
              <a:t>= 0</a:t>
            </a:r>
            <a:r>
              <a:rPr lang="zh-CN" altLang="en-US" sz="2800" dirty="0">
                <a:solidFill>
                  <a:schemeClr val="accent2"/>
                </a:solidFill>
                <a:effectLst>
                  <a:outerShdw blurRad="38100" dist="38100" dir="2700000" algn="tl">
                    <a:srgbClr val="C0C0C0"/>
                  </a:outerShdw>
                </a:effectLst>
                <a:latin typeface="宋体" panose="02010600030101010101" pitchFamily="2" charset="-122"/>
              </a:rPr>
              <a:t>。</a:t>
            </a:r>
          </a:p>
          <a:p>
            <a:pPr>
              <a:spcBef>
                <a:spcPct val="50000"/>
              </a:spcBef>
              <a:defRPr/>
            </a:pPr>
            <a:r>
              <a:rPr lang="zh-CN" altLang="en-US" sz="2800" dirty="0">
                <a:effectLst>
                  <a:outerShdw blurRad="38100" dist="38100" dir="2700000" algn="tl">
                    <a:srgbClr val="C0C0C0"/>
                  </a:outerShdw>
                </a:effectLst>
                <a:latin typeface="宋体" panose="02010600030101010101" pitchFamily="2" charset="-122"/>
              </a:rPr>
              <a:t>      闭合时，其等效电阻</a:t>
            </a:r>
            <a:r>
              <a:rPr lang="en-US" altLang="zh-CN" sz="2800" i="1" dirty="0">
                <a:solidFill>
                  <a:schemeClr val="accent2"/>
                </a:solidFill>
                <a:effectLst>
                  <a:outerShdw blurRad="38100" dist="38100" dir="2700000" algn="tl">
                    <a:srgbClr val="C0C0C0"/>
                  </a:outerShdw>
                </a:effectLst>
              </a:rPr>
              <a:t>R</a:t>
            </a:r>
            <a:r>
              <a:rPr lang="en-US" altLang="zh-CN" sz="2800" baseline="-25000" dirty="0">
                <a:solidFill>
                  <a:schemeClr val="accent2"/>
                </a:solidFill>
                <a:effectLst>
                  <a:outerShdw blurRad="38100" dist="38100" dir="2700000" algn="tl">
                    <a:srgbClr val="C0C0C0"/>
                  </a:outerShdw>
                </a:effectLst>
              </a:rPr>
              <a:t>OFF</a:t>
            </a:r>
            <a:r>
              <a:rPr lang="en-US" altLang="zh-CN" sz="2800" i="1" baseline="-25000" dirty="0">
                <a:solidFill>
                  <a:schemeClr val="accent2"/>
                </a:solidFill>
                <a:effectLst>
                  <a:outerShdw blurRad="38100" dist="38100" dir="2700000" algn="tl">
                    <a:srgbClr val="C0C0C0"/>
                  </a:outerShdw>
                </a:effectLst>
              </a:rPr>
              <a:t> </a:t>
            </a:r>
            <a:r>
              <a:rPr lang="en-US" altLang="zh-CN" sz="2800" dirty="0">
                <a:solidFill>
                  <a:schemeClr val="accent2"/>
                </a:solidFill>
                <a:effectLst>
                  <a:outerShdw blurRad="38100" dist="38100" dir="2700000" algn="tl">
                    <a:srgbClr val="C0C0C0"/>
                  </a:outerShdw>
                </a:effectLst>
              </a:rPr>
              <a:t>= 0</a:t>
            </a:r>
            <a:r>
              <a:rPr lang="zh-CN" altLang="en-US" sz="2800" dirty="0">
                <a:effectLst>
                  <a:outerShdw blurRad="38100" dist="38100" dir="2700000" algn="tl">
                    <a:srgbClr val="C0C0C0"/>
                  </a:outerShdw>
                </a:effectLst>
                <a:latin typeface="宋体" panose="02010600030101010101" pitchFamily="2" charset="-122"/>
              </a:rPr>
              <a:t>，</a:t>
            </a:r>
          </a:p>
          <a:p>
            <a:pPr>
              <a:spcBef>
                <a:spcPct val="50000"/>
              </a:spcBef>
              <a:defRPr/>
            </a:pPr>
            <a:r>
              <a:rPr lang="zh-CN" altLang="en-US" sz="2800" dirty="0">
                <a:effectLst>
                  <a:outerShdw blurRad="38100" dist="38100" dir="2700000" algn="tl">
                    <a:srgbClr val="C0C0C0"/>
                  </a:outerShdw>
                </a:effectLst>
                <a:latin typeface="宋体" panose="02010600030101010101" pitchFamily="2" charset="-122"/>
              </a:rPr>
              <a:t>              其上的电压</a:t>
            </a:r>
            <a:r>
              <a:rPr lang="zh-CN" altLang="en-US" sz="2800" dirty="0">
                <a:effectLst>
                  <a:outerShdw blurRad="38100" dist="38100" dir="2700000" algn="tl">
                    <a:srgbClr val="C0C0C0"/>
                  </a:outerShdw>
                </a:effectLst>
              </a:rPr>
              <a:t> </a:t>
            </a:r>
            <a:r>
              <a:rPr lang="en-US" altLang="zh-CN" sz="2800" i="1" dirty="0">
                <a:solidFill>
                  <a:schemeClr val="accent2"/>
                </a:solidFill>
                <a:effectLst>
                  <a:outerShdw blurRad="38100" dist="38100" dir="2700000" algn="tl">
                    <a:srgbClr val="C0C0C0"/>
                  </a:outerShdw>
                </a:effectLst>
              </a:rPr>
              <a:t>U</a:t>
            </a:r>
            <a:r>
              <a:rPr lang="en-US" altLang="zh-CN" sz="2800" baseline="-25000" dirty="0">
                <a:solidFill>
                  <a:schemeClr val="accent2"/>
                </a:solidFill>
                <a:effectLst>
                  <a:outerShdw blurRad="38100" dist="38100" dir="2700000" algn="tl">
                    <a:srgbClr val="C0C0C0"/>
                  </a:outerShdw>
                </a:effectLst>
              </a:rPr>
              <a:t>AK</a:t>
            </a:r>
            <a:r>
              <a:rPr lang="en-US" altLang="zh-CN" sz="2800" i="1" baseline="-25000" dirty="0">
                <a:solidFill>
                  <a:schemeClr val="accent2"/>
                </a:solidFill>
                <a:effectLst>
                  <a:outerShdw blurRad="38100" dist="38100" dir="2700000" algn="tl">
                    <a:srgbClr val="C0C0C0"/>
                  </a:outerShdw>
                </a:effectLst>
              </a:rPr>
              <a:t> </a:t>
            </a:r>
            <a:r>
              <a:rPr lang="en-US" altLang="zh-CN" sz="2800" dirty="0">
                <a:solidFill>
                  <a:schemeClr val="accent2"/>
                </a:solidFill>
                <a:effectLst>
                  <a:outerShdw blurRad="38100" dist="38100" dir="2700000" algn="tl">
                    <a:srgbClr val="C0C0C0"/>
                  </a:outerShdw>
                </a:effectLst>
              </a:rPr>
              <a:t>= 0</a:t>
            </a:r>
            <a:r>
              <a:rPr lang="zh-CN" altLang="en-US" sz="2800" dirty="0">
                <a:solidFill>
                  <a:schemeClr val="accent2"/>
                </a:solidFill>
                <a:effectLst>
                  <a:outerShdw blurRad="38100" dist="38100" dir="2700000" algn="tl">
                    <a:srgbClr val="C0C0C0"/>
                  </a:outerShdw>
                </a:effectLst>
                <a:latin typeface="宋体" panose="02010600030101010101" pitchFamily="2" charset="-122"/>
              </a:rPr>
              <a:t>。</a:t>
            </a:r>
          </a:p>
          <a:p>
            <a:pPr>
              <a:spcBef>
                <a:spcPct val="50000"/>
              </a:spcBef>
              <a:defRPr/>
            </a:pPr>
            <a:r>
              <a:rPr lang="zh-CN" altLang="en-US" sz="2800" dirty="0">
                <a:solidFill>
                  <a:srgbClr val="CC0066"/>
                </a:solidFill>
                <a:effectLst>
                  <a:outerShdw blurRad="38100" dist="38100" dir="2700000" algn="tl">
                    <a:srgbClr val="C0C0C0"/>
                  </a:outerShdw>
                </a:effectLst>
                <a:latin typeface="宋体" panose="02010600030101010101" pitchFamily="2" charset="-122"/>
              </a:rPr>
              <a:t>动态：</a:t>
            </a:r>
            <a:r>
              <a:rPr lang="zh-CN" altLang="en-US" sz="2800" dirty="0">
                <a:effectLst>
                  <a:outerShdw blurRad="38100" dist="38100" dir="2700000" algn="tl">
                    <a:srgbClr val="C0C0C0"/>
                  </a:outerShdw>
                </a:effectLst>
                <a:latin typeface="宋体" panose="02010600030101010101" pitchFamily="2" charset="-122"/>
              </a:rPr>
              <a:t>开通时间</a:t>
            </a:r>
            <a:r>
              <a:rPr lang="en-US" altLang="zh-CN" sz="2800" i="1" dirty="0" err="1">
                <a:solidFill>
                  <a:schemeClr val="accent2"/>
                </a:solidFill>
                <a:effectLst>
                  <a:outerShdw blurRad="38100" dist="38100" dir="2700000" algn="tl">
                    <a:srgbClr val="C0C0C0"/>
                  </a:outerShdw>
                </a:effectLst>
              </a:rPr>
              <a:t>t</a:t>
            </a:r>
            <a:r>
              <a:rPr lang="en-US" altLang="zh-CN" sz="2800" baseline="-25000" dirty="0" err="1">
                <a:solidFill>
                  <a:schemeClr val="accent2"/>
                </a:solidFill>
                <a:effectLst>
                  <a:outerShdw blurRad="38100" dist="38100" dir="2700000" algn="tl">
                    <a:srgbClr val="C0C0C0"/>
                  </a:outerShdw>
                </a:effectLst>
              </a:rPr>
              <a:t>ON</a:t>
            </a:r>
            <a:r>
              <a:rPr lang="en-US" altLang="zh-CN" sz="2800" dirty="0">
                <a:solidFill>
                  <a:schemeClr val="accent2"/>
                </a:solidFill>
                <a:effectLst>
                  <a:outerShdw blurRad="38100" dist="38100" dir="2700000" algn="tl">
                    <a:srgbClr val="C0C0C0"/>
                  </a:outerShdw>
                </a:effectLst>
              </a:rPr>
              <a:t> = 0</a:t>
            </a:r>
            <a:r>
              <a:rPr lang="zh-CN" altLang="en-US" sz="2800" dirty="0">
                <a:solidFill>
                  <a:schemeClr val="accent2"/>
                </a:solidFill>
                <a:effectLst>
                  <a:outerShdw blurRad="38100" dist="38100" dir="2700000" algn="tl">
                    <a:srgbClr val="C0C0C0"/>
                  </a:outerShdw>
                </a:effectLst>
                <a:latin typeface="宋体" panose="02010600030101010101" pitchFamily="2" charset="-122"/>
              </a:rPr>
              <a:t>。</a:t>
            </a:r>
          </a:p>
          <a:p>
            <a:pPr>
              <a:spcBef>
                <a:spcPct val="50000"/>
              </a:spcBef>
              <a:defRPr/>
            </a:pPr>
            <a:r>
              <a:rPr lang="zh-CN" altLang="en-US" sz="2800" dirty="0">
                <a:effectLst>
                  <a:outerShdw blurRad="38100" dist="38100" dir="2700000" algn="tl">
                    <a:srgbClr val="C0C0C0"/>
                  </a:outerShdw>
                </a:effectLst>
                <a:latin typeface="宋体" panose="02010600030101010101" pitchFamily="2" charset="-122"/>
              </a:rPr>
              <a:t>      关断时间</a:t>
            </a:r>
            <a:r>
              <a:rPr lang="en-US" altLang="zh-CN" sz="2800" i="1" dirty="0" err="1">
                <a:solidFill>
                  <a:schemeClr val="accent2"/>
                </a:solidFill>
                <a:effectLst>
                  <a:outerShdw blurRad="38100" dist="38100" dir="2700000" algn="tl">
                    <a:srgbClr val="C0C0C0"/>
                  </a:outerShdw>
                </a:effectLst>
              </a:rPr>
              <a:t>t</a:t>
            </a:r>
            <a:r>
              <a:rPr lang="en-US" altLang="zh-CN" sz="2800" baseline="-25000" dirty="0" err="1">
                <a:solidFill>
                  <a:schemeClr val="accent2"/>
                </a:solidFill>
                <a:effectLst>
                  <a:outerShdw blurRad="38100" dist="38100" dir="2700000" algn="tl">
                    <a:srgbClr val="C0C0C0"/>
                  </a:outerShdw>
                </a:effectLst>
              </a:rPr>
              <a:t>OFF</a:t>
            </a:r>
            <a:r>
              <a:rPr lang="en-US" altLang="zh-CN" sz="2800" dirty="0">
                <a:solidFill>
                  <a:schemeClr val="accent2"/>
                </a:solidFill>
                <a:effectLst>
                  <a:outerShdw blurRad="38100" dist="38100" dir="2700000" algn="tl">
                    <a:srgbClr val="C0C0C0"/>
                  </a:outerShdw>
                </a:effectLst>
              </a:rPr>
              <a:t> = 0</a:t>
            </a:r>
            <a:r>
              <a:rPr lang="zh-CN" altLang="en-US" sz="2800" dirty="0">
                <a:effectLst>
                  <a:outerShdw blurRad="38100" dist="38100" dir="2700000" algn="tl">
                    <a:srgbClr val="C0C0C0"/>
                  </a:outerShdw>
                </a:effectLst>
                <a:latin typeface="宋体" panose="02010600030101010101" pitchFamily="2" charset="-122"/>
              </a:rPr>
              <a:t>。</a:t>
            </a:r>
          </a:p>
        </p:txBody>
      </p:sp>
      <p:sp>
        <p:nvSpPr>
          <p:cNvPr id="7" name="灯片编号占位符 6">
            <a:extLst>
              <a:ext uri="{FF2B5EF4-FFF2-40B4-BE49-F238E27FC236}">
                <a16:creationId xmlns:a16="http://schemas.microsoft.com/office/drawing/2014/main" id="{B7D7D274-6F6E-5B90-7DD6-4128B4070322}"/>
              </a:ext>
            </a:extLst>
          </p:cNvPr>
          <p:cNvSpPr>
            <a:spLocks noGrp="1"/>
          </p:cNvSpPr>
          <p:nvPr>
            <p:ph type="sldNum" sz="quarter" idx="12"/>
          </p:nvPr>
        </p:nvSpPr>
        <p:spPr/>
        <p:txBody>
          <a:bodyPr/>
          <a:lstStyle/>
          <a:p>
            <a:fld id="{392CBAA0-59E6-204E-8F03-85E5040D48B8}" type="slidenum">
              <a:rPr kumimoji="1" lang="zh-CN" altLang="en-US" smtClean="0"/>
              <a:t>49</a:t>
            </a:fld>
            <a:r>
              <a:rPr kumimoji="1" lang="en-US" altLang="zh-CN"/>
              <a:t>/132</a:t>
            </a:r>
            <a:endParaRPr kumimoji="1" lang="zh-CN" altLang="en-US" dirty="0"/>
          </a:p>
        </p:txBody>
      </p:sp>
    </p:spTree>
    <p:extLst>
      <p:ext uri="{BB962C8B-B14F-4D97-AF65-F5344CB8AC3E}">
        <p14:creationId xmlns:p14="http://schemas.microsoft.com/office/powerpoint/2010/main" val="18681030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animEffect transition="in" filter="wipe(left)">
                                      <p:cBhvr>
                                        <p:cTn id="7" dur="500"/>
                                        <p:tgtEl>
                                          <p:spTgt spid="4">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1" fill="hold" grpId="0" nodeType="clickEffect">
                                  <p:stCondLst>
                                    <p:cond delay="0"/>
                                  </p:stCondLst>
                                  <p:iterate type="lt">
                                    <p:tmPct val="100000"/>
                                  </p:iterate>
                                  <p:childTnLst>
                                    <p:set>
                                      <p:cBhvr>
                                        <p:cTn id="11" dur="1" fill="hold">
                                          <p:stCondLst>
                                            <p:cond delay="0"/>
                                          </p:stCondLst>
                                        </p:cTn>
                                        <p:tgtEl>
                                          <p:spTgt spid="5">
                                            <p:txEl>
                                              <p:pRg st="0" end="0"/>
                                            </p:txEl>
                                          </p:spTgt>
                                        </p:tgtEl>
                                        <p:attrNameLst>
                                          <p:attrName>style.visibility</p:attrName>
                                        </p:attrNameLst>
                                      </p:cBhvr>
                                      <p:to>
                                        <p:strVal val="visible"/>
                                      </p:to>
                                    </p:set>
                                    <p:animEffect transition="in" filter="wipe(up)">
                                      <p:cBhvr>
                                        <p:cTn id="12" dur="75"/>
                                        <p:tgtEl>
                                          <p:spTgt spid="5">
                                            <p:txEl>
                                              <p:pRg st="0" end="0"/>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1" fill="hold" grpId="0" nodeType="clickEffect">
                                  <p:stCondLst>
                                    <p:cond delay="0"/>
                                  </p:stCondLst>
                                  <p:iterate type="lt">
                                    <p:tmPct val="100000"/>
                                  </p:iterate>
                                  <p:childTnLst>
                                    <p:set>
                                      <p:cBhvr>
                                        <p:cTn id="16" dur="1" fill="hold">
                                          <p:stCondLst>
                                            <p:cond delay="0"/>
                                          </p:stCondLst>
                                        </p:cTn>
                                        <p:tgtEl>
                                          <p:spTgt spid="5">
                                            <p:txEl>
                                              <p:pRg st="1" end="1"/>
                                            </p:txEl>
                                          </p:spTgt>
                                        </p:tgtEl>
                                        <p:attrNameLst>
                                          <p:attrName>style.visibility</p:attrName>
                                        </p:attrNameLst>
                                      </p:cBhvr>
                                      <p:to>
                                        <p:strVal val="visible"/>
                                      </p:to>
                                    </p:set>
                                    <p:animEffect transition="in" filter="wipe(up)">
                                      <p:cBhvr>
                                        <p:cTn id="17" dur="75"/>
                                        <p:tgtEl>
                                          <p:spTgt spid="5">
                                            <p:txEl>
                                              <p:pRg st="1" end="1"/>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1" fill="hold" grpId="0" nodeType="clickEffect">
                                  <p:stCondLst>
                                    <p:cond delay="0"/>
                                  </p:stCondLst>
                                  <p:iterate type="lt">
                                    <p:tmPct val="100000"/>
                                  </p:iterate>
                                  <p:childTnLst>
                                    <p:set>
                                      <p:cBhvr>
                                        <p:cTn id="21" dur="1" fill="hold">
                                          <p:stCondLst>
                                            <p:cond delay="0"/>
                                          </p:stCondLst>
                                        </p:cTn>
                                        <p:tgtEl>
                                          <p:spTgt spid="5">
                                            <p:txEl>
                                              <p:pRg st="2" end="2"/>
                                            </p:txEl>
                                          </p:spTgt>
                                        </p:tgtEl>
                                        <p:attrNameLst>
                                          <p:attrName>style.visibility</p:attrName>
                                        </p:attrNameLst>
                                      </p:cBhvr>
                                      <p:to>
                                        <p:strVal val="visible"/>
                                      </p:to>
                                    </p:set>
                                    <p:animEffect transition="in" filter="wipe(up)">
                                      <p:cBhvr>
                                        <p:cTn id="22" dur="75"/>
                                        <p:tgtEl>
                                          <p:spTgt spid="5">
                                            <p:txEl>
                                              <p:pRg st="2" end="2"/>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1" fill="hold" grpId="0" nodeType="clickEffect">
                                  <p:stCondLst>
                                    <p:cond delay="0"/>
                                  </p:stCondLst>
                                  <p:iterate type="lt">
                                    <p:tmPct val="100000"/>
                                  </p:iterate>
                                  <p:childTnLst>
                                    <p:set>
                                      <p:cBhvr>
                                        <p:cTn id="26" dur="1" fill="hold">
                                          <p:stCondLst>
                                            <p:cond delay="0"/>
                                          </p:stCondLst>
                                        </p:cTn>
                                        <p:tgtEl>
                                          <p:spTgt spid="5">
                                            <p:txEl>
                                              <p:pRg st="3" end="3"/>
                                            </p:txEl>
                                          </p:spTgt>
                                        </p:tgtEl>
                                        <p:attrNameLst>
                                          <p:attrName>style.visibility</p:attrName>
                                        </p:attrNameLst>
                                      </p:cBhvr>
                                      <p:to>
                                        <p:strVal val="visible"/>
                                      </p:to>
                                    </p:set>
                                    <p:animEffect transition="in" filter="wipe(up)">
                                      <p:cBhvr>
                                        <p:cTn id="27" dur="75"/>
                                        <p:tgtEl>
                                          <p:spTgt spid="5">
                                            <p:txEl>
                                              <p:pRg st="3" end="3"/>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22" presetClass="entr" presetSubtype="1" fill="hold" grpId="0" nodeType="clickEffect">
                                  <p:stCondLst>
                                    <p:cond delay="0"/>
                                  </p:stCondLst>
                                  <p:iterate type="lt">
                                    <p:tmPct val="100000"/>
                                  </p:iterate>
                                  <p:childTnLst>
                                    <p:set>
                                      <p:cBhvr>
                                        <p:cTn id="31" dur="1" fill="hold">
                                          <p:stCondLst>
                                            <p:cond delay="0"/>
                                          </p:stCondLst>
                                        </p:cTn>
                                        <p:tgtEl>
                                          <p:spTgt spid="5">
                                            <p:txEl>
                                              <p:pRg st="4" end="4"/>
                                            </p:txEl>
                                          </p:spTgt>
                                        </p:tgtEl>
                                        <p:attrNameLst>
                                          <p:attrName>style.visibility</p:attrName>
                                        </p:attrNameLst>
                                      </p:cBhvr>
                                      <p:to>
                                        <p:strVal val="visible"/>
                                      </p:to>
                                    </p:set>
                                    <p:animEffect transition="in" filter="wipe(up)">
                                      <p:cBhvr>
                                        <p:cTn id="32" dur="75"/>
                                        <p:tgtEl>
                                          <p:spTgt spid="5">
                                            <p:txEl>
                                              <p:pRg st="4" end="4"/>
                                            </p:txEl>
                                          </p:spTgt>
                                        </p:tgtEl>
                                      </p:cBhvr>
                                    </p:animEffect>
                                  </p:childTnLst>
                                </p:cTn>
                              </p:par>
                            </p:childTnLst>
                          </p:cTn>
                        </p:par>
                      </p:childTnLst>
                    </p:cTn>
                  </p:par>
                  <p:par>
                    <p:cTn id="33" fill="hold">
                      <p:stCondLst>
                        <p:cond delay="indefinite"/>
                      </p:stCondLst>
                      <p:childTnLst>
                        <p:par>
                          <p:cTn id="34" fill="hold">
                            <p:stCondLst>
                              <p:cond delay="0"/>
                            </p:stCondLst>
                            <p:childTnLst>
                              <p:par>
                                <p:cTn id="35" presetID="22" presetClass="entr" presetSubtype="1" fill="hold" grpId="0" nodeType="clickEffect">
                                  <p:stCondLst>
                                    <p:cond delay="0"/>
                                  </p:stCondLst>
                                  <p:iterate type="lt">
                                    <p:tmPct val="100000"/>
                                  </p:iterate>
                                  <p:childTnLst>
                                    <p:set>
                                      <p:cBhvr>
                                        <p:cTn id="36" dur="1" fill="hold">
                                          <p:stCondLst>
                                            <p:cond delay="0"/>
                                          </p:stCondLst>
                                        </p:cTn>
                                        <p:tgtEl>
                                          <p:spTgt spid="5">
                                            <p:txEl>
                                              <p:pRg st="5" end="5"/>
                                            </p:txEl>
                                          </p:spTgt>
                                        </p:tgtEl>
                                        <p:attrNameLst>
                                          <p:attrName>style.visibility</p:attrName>
                                        </p:attrNameLst>
                                      </p:cBhvr>
                                      <p:to>
                                        <p:strVal val="visible"/>
                                      </p:to>
                                    </p:set>
                                    <p:animEffect transition="in" filter="wipe(up)">
                                      <p:cBhvr>
                                        <p:cTn id="37" dur="75"/>
                                        <p:tgtEl>
                                          <p:spTgt spid="5">
                                            <p:txEl>
                                              <p:pRg st="5" end="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build="p" autoUpdateAnimBg="0"/>
      <p:bldP spid="5" grpId="0" build="p" autoUpdateAnimBg="0"/>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标题 3">
            <a:extLst>
              <a:ext uri="{FF2B5EF4-FFF2-40B4-BE49-F238E27FC236}">
                <a16:creationId xmlns:a16="http://schemas.microsoft.com/office/drawing/2014/main" id="{A3557054-D826-9F4E-A18F-AE9DEA5A0C65}"/>
              </a:ext>
            </a:extLst>
          </p:cNvPr>
          <p:cNvSpPr>
            <a:spLocks noGrp="1"/>
          </p:cNvSpPr>
          <p:nvPr>
            <p:ph type="title"/>
          </p:nvPr>
        </p:nvSpPr>
        <p:spPr/>
        <p:txBody>
          <a:bodyPr>
            <a:normAutofit/>
          </a:bodyPr>
          <a:lstStyle/>
          <a:p>
            <a:r>
              <a:rPr kumimoji="1" lang="zh-CN" altLang="en-US" dirty="0"/>
              <a:t>概述</a:t>
            </a:r>
            <a:r>
              <a:rPr kumimoji="1" lang="en-US" altLang="zh-CN" dirty="0"/>
              <a:t>		4.</a:t>
            </a:r>
            <a:r>
              <a:rPr kumimoji="1" lang="zh-CN" altLang="en-US" dirty="0"/>
              <a:t> 分立元件门电路和集成门电路</a:t>
            </a:r>
          </a:p>
        </p:txBody>
      </p:sp>
      <p:sp>
        <p:nvSpPr>
          <p:cNvPr id="64" name="Text Box 3">
            <a:extLst>
              <a:ext uri="{FF2B5EF4-FFF2-40B4-BE49-F238E27FC236}">
                <a16:creationId xmlns:a16="http://schemas.microsoft.com/office/drawing/2014/main" id="{6322DEDE-A15C-9755-955C-0AB5630C8008}"/>
              </a:ext>
            </a:extLst>
          </p:cNvPr>
          <p:cNvSpPr txBox="1">
            <a:spLocks noChangeArrowheads="1"/>
          </p:cNvSpPr>
          <p:nvPr/>
        </p:nvSpPr>
        <p:spPr bwMode="auto">
          <a:xfrm>
            <a:off x="2207236" y="1243834"/>
            <a:ext cx="4560887"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dirty="0">
                <a:solidFill>
                  <a:srgbClr val="FF0066"/>
                </a:solidFill>
                <a:cs typeface="Times New Roman" panose="02020603050405020304" pitchFamily="18" charset="0"/>
              </a:rPr>
              <a:t>①</a:t>
            </a:r>
            <a:r>
              <a:rPr lang="en-US" altLang="zh-CN" dirty="0">
                <a:solidFill>
                  <a:srgbClr val="FF0066"/>
                </a:solidFill>
              </a:rPr>
              <a:t>  </a:t>
            </a:r>
            <a:r>
              <a:rPr lang="zh-CN" altLang="en-US" dirty="0">
                <a:solidFill>
                  <a:srgbClr val="FF0066"/>
                </a:solidFill>
                <a:latin typeface="宋体" panose="02010600030101010101" pitchFamily="2" charset="-122"/>
              </a:rPr>
              <a:t>分立元件门电路：</a:t>
            </a:r>
          </a:p>
        </p:txBody>
      </p:sp>
      <p:sp>
        <p:nvSpPr>
          <p:cNvPr id="65" name="Text Box 4">
            <a:extLst>
              <a:ext uri="{FF2B5EF4-FFF2-40B4-BE49-F238E27FC236}">
                <a16:creationId xmlns:a16="http://schemas.microsoft.com/office/drawing/2014/main" id="{8D6643AC-F829-09C3-FAE8-038C43951674}"/>
              </a:ext>
            </a:extLst>
          </p:cNvPr>
          <p:cNvSpPr txBox="1">
            <a:spLocks noChangeArrowheads="1"/>
          </p:cNvSpPr>
          <p:nvPr/>
        </p:nvSpPr>
        <p:spPr bwMode="auto">
          <a:xfrm>
            <a:off x="2140560" y="1986519"/>
            <a:ext cx="7843838" cy="519113"/>
          </a:xfrm>
          <a:prstGeom prst="rect">
            <a:avLst/>
          </a:prstGeom>
          <a:noFill/>
          <a:ln>
            <a:noFill/>
          </a:ln>
          <a:effectLst/>
          <a:extLst>
            <a:ext uri="{909E8E84-426E-40DD-AFC4-6F175D3DCCD1}">
              <a14:hiddenFill xmlns:a14="http://schemas.microsoft.com/office/drawing/2010/main">
                <a:solidFill>
                  <a:srgbClr val="CCFF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zh-CN" altLang="en-US" dirty="0"/>
              <a:t>用分立的元器件和导线连接起来构成的门电路。</a:t>
            </a:r>
          </a:p>
        </p:txBody>
      </p:sp>
      <p:sp>
        <p:nvSpPr>
          <p:cNvPr id="66" name="Text Box 5">
            <a:extLst>
              <a:ext uri="{FF2B5EF4-FFF2-40B4-BE49-F238E27FC236}">
                <a16:creationId xmlns:a16="http://schemas.microsoft.com/office/drawing/2014/main" id="{35F63EF3-B6C5-1871-DA22-EEF9AD9A273B}"/>
              </a:ext>
            </a:extLst>
          </p:cNvPr>
          <p:cNvSpPr txBox="1">
            <a:spLocks noChangeArrowheads="1"/>
          </p:cNvSpPr>
          <p:nvPr/>
        </p:nvSpPr>
        <p:spPr bwMode="auto">
          <a:xfrm>
            <a:off x="2145323" y="3592716"/>
            <a:ext cx="3475038"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dirty="0">
                <a:solidFill>
                  <a:srgbClr val="FF0066"/>
                </a:solidFill>
                <a:cs typeface="Times New Roman" panose="02020603050405020304" pitchFamily="18" charset="0"/>
              </a:rPr>
              <a:t>②</a:t>
            </a:r>
            <a:r>
              <a:rPr lang="en-US" altLang="zh-CN" dirty="0">
                <a:solidFill>
                  <a:srgbClr val="FF0066"/>
                </a:solidFill>
              </a:rPr>
              <a:t>  </a:t>
            </a:r>
            <a:r>
              <a:rPr lang="zh-CN" altLang="en-US" dirty="0">
                <a:solidFill>
                  <a:srgbClr val="FF0066"/>
                </a:solidFill>
                <a:latin typeface="宋体" panose="02010600030101010101" pitchFamily="2" charset="-122"/>
              </a:rPr>
              <a:t>集成门电路：</a:t>
            </a:r>
          </a:p>
        </p:txBody>
      </p:sp>
      <p:sp>
        <p:nvSpPr>
          <p:cNvPr id="67" name="Text Box 6">
            <a:extLst>
              <a:ext uri="{FF2B5EF4-FFF2-40B4-BE49-F238E27FC236}">
                <a16:creationId xmlns:a16="http://schemas.microsoft.com/office/drawing/2014/main" id="{A2B22505-4B1F-A788-8734-CB9DCFCF807B}"/>
              </a:ext>
            </a:extLst>
          </p:cNvPr>
          <p:cNvSpPr txBox="1">
            <a:spLocks noChangeArrowheads="1"/>
          </p:cNvSpPr>
          <p:nvPr/>
        </p:nvSpPr>
        <p:spPr bwMode="auto">
          <a:xfrm>
            <a:off x="1416661" y="4240416"/>
            <a:ext cx="8567737" cy="1117600"/>
          </a:xfrm>
          <a:prstGeom prst="rect">
            <a:avLst/>
          </a:prstGeom>
          <a:noFill/>
          <a:ln>
            <a:noFill/>
          </a:ln>
          <a:effectLst/>
          <a:extLst>
            <a:ext uri="{909E8E84-426E-40DD-AFC4-6F175D3DCCD1}">
              <a14:hiddenFill xmlns:a14="http://schemas.microsoft.com/office/drawing/2010/main">
                <a:solidFill>
                  <a:srgbClr val="CCFF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lnSpc>
                <a:spcPct val="120000"/>
              </a:lnSpc>
            </a:pPr>
            <a:r>
              <a:rPr lang="en-US" altLang="zh-CN"/>
              <a:t>        </a:t>
            </a:r>
            <a:r>
              <a:rPr lang="zh-CN" altLang="en-US"/>
              <a:t>把构成门电路的元器件和连线，都制作在一块半</a:t>
            </a:r>
          </a:p>
          <a:p>
            <a:pPr eaLnBrk="1" hangingPunct="1">
              <a:lnSpc>
                <a:spcPct val="120000"/>
              </a:lnSpc>
            </a:pPr>
            <a:r>
              <a:rPr lang="zh-CN" altLang="en-US"/>
              <a:t>导体芯片上，再封装起来。</a:t>
            </a:r>
          </a:p>
        </p:txBody>
      </p:sp>
      <p:sp>
        <p:nvSpPr>
          <p:cNvPr id="68" name="Text Box 7">
            <a:extLst>
              <a:ext uri="{FF2B5EF4-FFF2-40B4-BE49-F238E27FC236}">
                <a16:creationId xmlns:a16="http://schemas.microsoft.com/office/drawing/2014/main" id="{186CACE8-ADD9-36FB-80E5-728AF1D43952}"/>
              </a:ext>
            </a:extLst>
          </p:cNvPr>
          <p:cNvSpPr txBox="1">
            <a:spLocks noChangeArrowheads="1"/>
          </p:cNvSpPr>
          <p:nvPr/>
        </p:nvSpPr>
        <p:spPr bwMode="auto">
          <a:xfrm>
            <a:off x="2216761" y="5759654"/>
            <a:ext cx="6399212"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zh-CN" altLang="en-US">
                <a:solidFill>
                  <a:srgbClr val="0033CC"/>
                </a:solidFill>
                <a:latin typeface="宋体" panose="02010600030101010101" pitchFamily="2" charset="-122"/>
              </a:rPr>
              <a:t>常用：</a:t>
            </a:r>
            <a:r>
              <a:rPr lang="en-US" altLang="zh-CN">
                <a:solidFill>
                  <a:srgbClr val="FF0066"/>
                </a:solidFill>
              </a:rPr>
              <a:t>CMOS </a:t>
            </a:r>
            <a:r>
              <a:rPr lang="zh-CN" altLang="en-US">
                <a:solidFill>
                  <a:srgbClr val="0033CC"/>
                </a:solidFill>
                <a:latin typeface="宋体" panose="02010600030101010101" pitchFamily="2" charset="-122"/>
              </a:rPr>
              <a:t>和</a:t>
            </a:r>
            <a:r>
              <a:rPr lang="zh-CN" altLang="en-US">
                <a:solidFill>
                  <a:srgbClr val="0033CC"/>
                </a:solidFill>
              </a:rPr>
              <a:t> </a:t>
            </a:r>
            <a:r>
              <a:rPr lang="en-US" altLang="zh-CN">
                <a:solidFill>
                  <a:srgbClr val="FF0066"/>
                </a:solidFill>
              </a:rPr>
              <a:t>TTL</a:t>
            </a:r>
            <a:r>
              <a:rPr lang="en-US" altLang="zh-CN">
                <a:solidFill>
                  <a:srgbClr val="0033CC"/>
                </a:solidFill>
              </a:rPr>
              <a:t> </a:t>
            </a:r>
            <a:r>
              <a:rPr lang="zh-CN" altLang="en-US">
                <a:solidFill>
                  <a:srgbClr val="0033CC"/>
                </a:solidFill>
                <a:latin typeface="宋体" panose="02010600030101010101" pitchFamily="2" charset="-122"/>
              </a:rPr>
              <a:t>集成门电路</a:t>
            </a:r>
            <a:endParaRPr lang="zh-CN" altLang="en-US">
              <a:solidFill>
                <a:srgbClr val="0033CC"/>
              </a:solidFill>
              <a:ea typeface="楷体_GB2312" pitchFamily="49" charset="-122"/>
            </a:endParaRPr>
          </a:p>
        </p:txBody>
      </p:sp>
      <p:sp>
        <p:nvSpPr>
          <p:cNvPr id="69" name="Text Box 4">
            <a:extLst>
              <a:ext uri="{FF2B5EF4-FFF2-40B4-BE49-F238E27FC236}">
                <a16:creationId xmlns:a16="http://schemas.microsoft.com/office/drawing/2014/main" id="{663A7411-C49F-E60F-2FAE-862D562B75F7}"/>
              </a:ext>
            </a:extLst>
          </p:cNvPr>
          <p:cNvSpPr txBox="1">
            <a:spLocks noChangeArrowheads="1"/>
          </p:cNvSpPr>
          <p:nvPr/>
        </p:nvSpPr>
        <p:spPr bwMode="auto">
          <a:xfrm>
            <a:off x="2140559" y="2680215"/>
            <a:ext cx="8293397" cy="523220"/>
          </a:xfrm>
          <a:prstGeom prst="rect">
            <a:avLst/>
          </a:prstGeom>
          <a:noFill/>
          <a:ln>
            <a:noFill/>
          </a:ln>
          <a:effectLst/>
          <a:extLst>
            <a:ext uri="{909E8E84-426E-40DD-AFC4-6F175D3DCCD1}">
              <a14:hiddenFill xmlns:a14="http://schemas.microsoft.com/office/drawing/2010/main">
                <a:solidFill>
                  <a:srgbClr val="CCFF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zh-CN" altLang="en-US" b="0" dirty="0">
                <a:latin typeface="KaiTi" panose="02010609060101010101" pitchFamily="49" charset="-122"/>
                <a:ea typeface="KaiTi" panose="02010609060101010101" pitchFamily="49" charset="-122"/>
              </a:rPr>
              <a:t>（目前虽不使用，但可作为入门、认识台阶处理）</a:t>
            </a:r>
          </a:p>
        </p:txBody>
      </p:sp>
      <p:sp>
        <p:nvSpPr>
          <p:cNvPr id="5" name="灯片编号占位符 4">
            <a:extLst>
              <a:ext uri="{FF2B5EF4-FFF2-40B4-BE49-F238E27FC236}">
                <a16:creationId xmlns:a16="http://schemas.microsoft.com/office/drawing/2014/main" id="{83261992-5311-5A3F-34DC-BDB5D269066C}"/>
              </a:ext>
            </a:extLst>
          </p:cNvPr>
          <p:cNvSpPr>
            <a:spLocks noGrp="1"/>
          </p:cNvSpPr>
          <p:nvPr>
            <p:ph type="sldNum" sz="quarter" idx="12"/>
          </p:nvPr>
        </p:nvSpPr>
        <p:spPr/>
        <p:txBody>
          <a:bodyPr/>
          <a:lstStyle/>
          <a:p>
            <a:fld id="{392CBAA0-59E6-204E-8F03-85E5040D48B8}" type="slidenum">
              <a:rPr kumimoji="1" lang="zh-CN" altLang="en-US" smtClean="0"/>
              <a:t>5</a:t>
            </a:fld>
            <a:r>
              <a:rPr kumimoji="1" lang="en-US" altLang="zh-CN"/>
              <a:t>/132</a:t>
            </a:r>
            <a:endParaRPr kumimoji="1" lang="zh-CN" altLang="en-US" dirty="0"/>
          </a:p>
        </p:txBody>
      </p:sp>
    </p:spTree>
    <p:extLst>
      <p:ext uri="{BB962C8B-B14F-4D97-AF65-F5344CB8AC3E}">
        <p14:creationId xmlns:p14="http://schemas.microsoft.com/office/powerpoint/2010/main" val="13981455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64"/>
                                        </p:tgtEl>
                                        <p:attrNameLst>
                                          <p:attrName>style.visibility</p:attrName>
                                        </p:attrNameLst>
                                      </p:cBhvr>
                                      <p:to>
                                        <p:strVal val="visible"/>
                                      </p:to>
                                    </p:set>
                                    <p:animEffect transition="in" filter="wipe(left)">
                                      <p:cBhvr>
                                        <p:cTn id="7" dur="500"/>
                                        <p:tgtEl>
                                          <p:spTgt spid="64"/>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grpId="0" nodeType="clickEffect">
                                  <p:stCondLst>
                                    <p:cond delay="0"/>
                                  </p:stCondLst>
                                  <p:iterate type="lt">
                                    <p:tmPct val="100000"/>
                                  </p:iterate>
                                  <p:childTnLst>
                                    <p:set>
                                      <p:cBhvr>
                                        <p:cTn id="11" dur="1" fill="hold">
                                          <p:stCondLst>
                                            <p:cond delay="0"/>
                                          </p:stCondLst>
                                        </p:cTn>
                                        <p:tgtEl>
                                          <p:spTgt spid="65"/>
                                        </p:tgtEl>
                                        <p:attrNameLst>
                                          <p:attrName>style.visibility</p:attrName>
                                        </p:attrNameLst>
                                      </p:cBhvr>
                                      <p:to>
                                        <p:strVal val="visible"/>
                                      </p:to>
                                    </p:set>
                                    <p:animEffect transition="in" filter="wipe(left)">
                                      <p:cBhvr>
                                        <p:cTn id="12" dur="75"/>
                                        <p:tgtEl>
                                          <p:spTgt spid="65"/>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grpId="0" nodeType="clickEffect">
                                  <p:stCondLst>
                                    <p:cond delay="0"/>
                                  </p:stCondLst>
                                  <p:iterate type="lt">
                                    <p:tmPct val="100000"/>
                                  </p:iterate>
                                  <p:childTnLst>
                                    <p:set>
                                      <p:cBhvr>
                                        <p:cTn id="16" dur="1" fill="hold">
                                          <p:stCondLst>
                                            <p:cond delay="0"/>
                                          </p:stCondLst>
                                        </p:cTn>
                                        <p:tgtEl>
                                          <p:spTgt spid="69"/>
                                        </p:tgtEl>
                                        <p:attrNameLst>
                                          <p:attrName>style.visibility</p:attrName>
                                        </p:attrNameLst>
                                      </p:cBhvr>
                                      <p:to>
                                        <p:strVal val="visible"/>
                                      </p:to>
                                    </p:set>
                                    <p:animEffect transition="in" filter="wipe(left)">
                                      <p:cBhvr>
                                        <p:cTn id="17" dur="75"/>
                                        <p:tgtEl>
                                          <p:spTgt spid="69"/>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8" fill="hold" grpId="0" nodeType="clickEffect">
                                  <p:stCondLst>
                                    <p:cond delay="0"/>
                                  </p:stCondLst>
                                  <p:childTnLst>
                                    <p:set>
                                      <p:cBhvr>
                                        <p:cTn id="21" dur="1" fill="hold">
                                          <p:stCondLst>
                                            <p:cond delay="0"/>
                                          </p:stCondLst>
                                        </p:cTn>
                                        <p:tgtEl>
                                          <p:spTgt spid="66"/>
                                        </p:tgtEl>
                                        <p:attrNameLst>
                                          <p:attrName>style.visibility</p:attrName>
                                        </p:attrNameLst>
                                      </p:cBhvr>
                                      <p:to>
                                        <p:strVal val="visible"/>
                                      </p:to>
                                    </p:set>
                                    <p:animEffect transition="in" filter="wipe(left)">
                                      <p:cBhvr>
                                        <p:cTn id="22" dur="500"/>
                                        <p:tgtEl>
                                          <p:spTgt spid="66"/>
                                        </p:tgtEl>
                                      </p:cBhvr>
                                    </p:animEffect>
                                  </p:childTnLst>
                                </p:cTn>
                              </p:par>
                            </p:childTnLst>
                          </p:cTn>
                        </p:par>
                      </p:childTnLst>
                    </p:cTn>
                  </p:par>
                  <p:par>
                    <p:cTn id="23" fill="hold">
                      <p:stCondLst>
                        <p:cond delay="indefinite"/>
                      </p:stCondLst>
                      <p:childTnLst>
                        <p:par>
                          <p:cTn id="24" fill="hold">
                            <p:stCondLst>
                              <p:cond delay="0"/>
                            </p:stCondLst>
                            <p:childTnLst>
                              <p:par>
                                <p:cTn id="25" presetID="3" presetClass="entr" presetSubtype="10" fill="hold" grpId="0" nodeType="clickEffect">
                                  <p:stCondLst>
                                    <p:cond delay="0"/>
                                  </p:stCondLst>
                                  <p:iterate type="lt">
                                    <p:tmPct val="100000"/>
                                  </p:iterate>
                                  <p:childTnLst>
                                    <p:set>
                                      <p:cBhvr>
                                        <p:cTn id="26" dur="1" fill="hold">
                                          <p:stCondLst>
                                            <p:cond delay="0"/>
                                          </p:stCondLst>
                                        </p:cTn>
                                        <p:tgtEl>
                                          <p:spTgt spid="67"/>
                                        </p:tgtEl>
                                        <p:attrNameLst>
                                          <p:attrName>style.visibility</p:attrName>
                                        </p:attrNameLst>
                                      </p:cBhvr>
                                      <p:to>
                                        <p:strVal val="visible"/>
                                      </p:to>
                                    </p:set>
                                    <p:animEffect transition="in" filter="blinds(horizontal)">
                                      <p:cBhvr>
                                        <p:cTn id="27" dur="75"/>
                                        <p:tgtEl>
                                          <p:spTgt spid="67"/>
                                        </p:tgtEl>
                                      </p:cBhvr>
                                    </p:animEffect>
                                  </p:childTnLst>
                                </p:cTn>
                              </p:par>
                            </p:childTnLst>
                          </p:cTn>
                        </p:par>
                      </p:childTnLst>
                    </p:cTn>
                  </p:par>
                  <p:par>
                    <p:cTn id="28" fill="hold">
                      <p:stCondLst>
                        <p:cond delay="indefinite"/>
                      </p:stCondLst>
                      <p:childTnLst>
                        <p:par>
                          <p:cTn id="29" fill="hold">
                            <p:stCondLst>
                              <p:cond delay="0"/>
                            </p:stCondLst>
                            <p:childTnLst>
                              <p:par>
                                <p:cTn id="30" presetID="22" presetClass="entr" presetSubtype="8" fill="hold" grpId="0" nodeType="clickEffect">
                                  <p:stCondLst>
                                    <p:cond delay="0"/>
                                  </p:stCondLst>
                                  <p:iterate type="lt">
                                    <p:tmPct val="100000"/>
                                  </p:iterate>
                                  <p:childTnLst>
                                    <p:set>
                                      <p:cBhvr>
                                        <p:cTn id="31" dur="1" fill="hold">
                                          <p:stCondLst>
                                            <p:cond delay="0"/>
                                          </p:stCondLst>
                                        </p:cTn>
                                        <p:tgtEl>
                                          <p:spTgt spid="68"/>
                                        </p:tgtEl>
                                        <p:attrNameLst>
                                          <p:attrName>style.visibility</p:attrName>
                                        </p:attrNameLst>
                                      </p:cBhvr>
                                      <p:to>
                                        <p:strVal val="visible"/>
                                      </p:to>
                                    </p:set>
                                    <p:animEffect transition="in" filter="wipe(left)">
                                      <p:cBhvr>
                                        <p:cTn id="32" dur="75"/>
                                        <p:tgtEl>
                                          <p:spTgt spid="6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4" grpId="0" autoUpdateAnimBg="0"/>
      <p:bldP spid="65" grpId="0" autoUpdateAnimBg="0"/>
      <p:bldP spid="66" grpId="0" autoUpdateAnimBg="0"/>
      <p:bldP spid="67" grpId="0" autoUpdateAnimBg="0"/>
      <p:bldP spid="68" grpId="0" autoUpdateAnimBg="0"/>
      <p:bldP spid="69" grpId="0" autoUpdateAnimBg="0"/>
    </p:bld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标题 2">
            <a:extLst>
              <a:ext uri="{FF2B5EF4-FFF2-40B4-BE49-F238E27FC236}">
                <a16:creationId xmlns:a16="http://schemas.microsoft.com/office/drawing/2014/main" id="{90A9080D-2068-4D4E-9BE9-B44BC0799522}"/>
              </a:ext>
            </a:extLst>
          </p:cNvPr>
          <p:cNvSpPr>
            <a:spLocks noGrp="1"/>
          </p:cNvSpPr>
          <p:nvPr>
            <p:ph type="title"/>
          </p:nvPr>
        </p:nvSpPr>
        <p:spPr/>
        <p:txBody>
          <a:bodyPr/>
          <a:lstStyle/>
          <a:p>
            <a:r>
              <a:rPr kumimoji="1" lang="zh-CN" altLang="en-US" dirty="0"/>
              <a:t>第三章 第一节 小结</a:t>
            </a:r>
          </a:p>
        </p:txBody>
      </p:sp>
      <p:sp>
        <p:nvSpPr>
          <p:cNvPr id="6" name="Rectangle 5">
            <a:extLst>
              <a:ext uri="{FF2B5EF4-FFF2-40B4-BE49-F238E27FC236}">
                <a16:creationId xmlns:a16="http://schemas.microsoft.com/office/drawing/2014/main" id="{8DA26AE3-0F64-C482-1C43-0D9B9295B58C}"/>
              </a:ext>
            </a:extLst>
          </p:cNvPr>
          <p:cNvSpPr txBox="1">
            <a:spLocks noChangeArrowheads="1"/>
          </p:cNvSpPr>
          <p:nvPr/>
        </p:nvSpPr>
        <p:spPr bwMode="auto">
          <a:xfrm>
            <a:off x="2132463" y="776382"/>
            <a:ext cx="6224588" cy="1143000"/>
          </a:xfrm>
          <a:prstGeom prst="rect">
            <a:avLst/>
          </a:prstGeom>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ctr" anchorCtr="0" compatLnSpc="1">
            <a:prstTxWarp prst="textNoShape">
              <a:avLst/>
            </a:prstTxWarp>
            <a:normAutofit/>
          </a:bodyPr>
          <a:lstStyle>
            <a:lvl1pPr algn="l" defTabSz="914400" rtl="0" eaLnBrk="1" latinLnBrk="0" hangingPunct="1">
              <a:lnSpc>
                <a:spcPct val="90000"/>
              </a:lnSpc>
              <a:spcBef>
                <a:spcPct val="0"/>
              </a:spcBef>
              <a:buNone/>
              <a:defRPr sz="3200" b="1" kern="1200">
                <a:solidFill>
                  <a:schemeClr val="bg1"/>
                </a:solidFill>
                <a:latin typeface="Franklin Gothic Medium" panose="020B0603020102020204" pitchFamily="34" charset="0"/>
                <a:ea typeface="Songti SC" panose="02010600040101010101" pitchFamily="2" charset="-122"/>
                <a:cs typeface="Times New Roman" panose="02020603050405020304" pitchFamily="18" charset="0"/>
              </a:defRPr>
            </a:lvl1pPr>
          </a:lstStyle>
          <a:p>
            <a:pPr>
              <a:defRPr/>
            </a:pPr>
            <a:r>
              <a:rPr lang="en-US" altLang="zh-CN" sz="2800">
                <a:solidFill>
                  <a:schemeClr val="accent2"/>
                </a:solidFill>
                <a:effectLst>
                  <a:outerShdw blurRad="38100" dist="38100" dir="2700000" algn="tl">
                    <a:srgbClr val="C0C0C0"/>
                  </a:outerShdw>
                </a:effectLst>
              </a:rPr>
              <a:t>2. </a:t>
            </a:r>
            <a:r>
              <a:rPr lang="zh-CN" altLang="en-US" sz="2800">
                <a:solidFill>
                  <a:schemeClr val="accent2"/>
                </a:solidFill>
                <a:effectLst>
                  <a:outerShdw blurRad="38100" dist="38100" dir="2700000" algn="tl">
                    <a:srgbClr val="C0C0C0"/>
                  </a:outerShdw>
                </a:effectLst>
              </a:rPr>
              <a:t>半导体二极管的开关特性</a:t>
            </a:r>
          </a:p>
        </p:txBody>
      </p:sp>
      <p:grpSp>
        <p:nvGrpSpPr>
          <p:cNvPr id="7" name="Group 57">
            <a:extLst>
              <a:ext uri="{FF2B5EF4-FFF2-40B4-BE49-F238E27FC236}">
                <a16:creationId xmlns:a16="http://schemas.microsoft.com/office/drawing/2014/main" id="{A65758EF-C308-7A78-FD23-4290ECF23552}"/>
              </a:ext>
            </a:extLst>
          </p:cNvPr>
          <p:cNvGrpSpPr>
            <a:grpSpLocks/>
          </p:cNvGrpSpPr>
          <p:nvPr/>
        </p:nvGrpSpPr>
        <p:grpSpPr bwMode="auto">
          <a:xfrm>
            <a:off x="2970663" y="5184869"/>
            <a:ext cx="6037263" cy="519113"/>
            <a:chOff x="960" y="2862"/>
            <a:chExt cx="3803" cy="327"/>
          </a:xfrm>
        </p:grpSpPr>
        <p:graphicFrame>
          <p:nvGraphicFramePr>
            <p:cNvPr id="8" name="Object 43">
              <a:extLst>
                <a:ext uri="{FF2B5EF4-FFF2-40B4-BE49-F238E27FC236}">
                  <a16:creationId xmlns:a16="http://schemas.microsoft.com/office/drawing/2014/main" id="{475E8EF9-9069-B1D5-C181-7828BAE71275}"/>
                </a:ext>
              </a:extLst>
            </p:cNvPr>
            <p:cNvGraphicFramePr>
              <a:graphicFrameLocks noChangeAspect="1"/>
            </p:cNvGraphicFramePr>
            <p:nvPr/>
          </p:nvGraphicFramePr>
          <p:xfrm>
            <a:off x="960" y="2948"/>
            <a:ext cx="817" cy="227"/>
          </p:xfrm>
          <a:graphic>
            <a:graphicData uri="http://schemas.openxmlformats.org/presentationml/2006/ole">
              <mc:AlternateContent xmlns:mc="http://schemas.openxmlformats.org/markup-compatibility/2006">
                <mc:Choice xmlns:v="urn:schemas-microsoft-com:vml" Requires="v">
                  <p:oleObj name="Equation" r:id="rId2" imgW="1352556" imgH="362070" progId="Equation.DSMT4">
                    <p:embed/>
                  </p:oleObj>
                </mc:Choice>
                <mc:Fallback>
                  <p:oleObj name="Equation" r:id="rId2" imgW="1352556" imgH="362070" progId="Equation.DSMT4">
                    <p:embed/>
                    <p:pic>
                      <p:nvPicPr>
                        <p:cNvPr id="8" name="Object 43">
                          <a:extLst>
                            <a:ext uri="{FF2B5EF4-FFF2-40B4-BE49-F238E27FC236}">
                              <a16:creationId xmlns:a16="http://schemas.microsoft.com/office/drawing/2014/main" id="{475E8EF9-9069-B1D5-C181-7828BAE7127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960" y="2948"/>
                          <a:ext cx="817" cy="22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9" name="Text Box 44">
              <a:extLst>
                <a:ext uri="{FF2B5EF4-FFF2-40B4-BE49-F238E27FC236}">
                  <a16:creationId xmlns:a16="http://schemas.microsoft.com/office/drawing/2014/main" id="{EA5F6C39-8B67-7C0E-A3E6-B82E36121904}"/>
                </a:ext>
              </a:extLst>
            </p:cNvPr>
            <p:cNvSpPr txBox="1">
              <a:spLocks noChangeArrowheads="1"/>
            </p:cNvSpPr>
            <p:nvPr/>
          </p:nvSpPr>
          <p:spPr bwMode="auto">
            <a:xfrm>
              <a:off x="1917" y="2862"/>
              <a:ext cx="1989"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cap="sq">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spcBef>
                  <a:spcPct val="50000"/>
                </a:spcBef>
              </a:pPr>
              <a:r>
                <a:rPr lang="zh-CN" altLang="en-US"/>
                <a:t>时，二极管</a:t>
              </a:r>
              <a:r>
                <a:rPr lang="zh-CN" altLang="en-US">
                  <a:solidFill>
                    <a:schemeClr val="accent2"/>
                  </a:solidFill>
                </a:rPr>
                <a:t>导通</a:t>
              </a:r>
            </a:p>
          </p:txBody>
        </p:sp>
        <p:graphicFrame>
          <p:nvGraphicFramePr>
            <p:cNvPr id="10" name="Object 45">
              <a:extLst>
                <a:ext uri="{FF2B5EF4-FFF2-40B4-BE49-F238E27FC236}">
                  <a16:creationId xmlns:a16="http://schemas.microsoft.com/office/drawing/2014/main" id="{4E65B5F6-0FA5-AE45-5E8A-C20983AECAA7}"/>
                </a:ext>
              </a:extLst>
            </p:cNvPr>
            <p:cNvGraphicFramePr>
              <a:graphicFrameLocks noChangeAspect="1"/>
            </p:cNvGraphicFramePr>
            <p:nvPr/>
          </p:nvGraphicFramePr>
          <p:xfrm>
            <a:off x="3795" y="2932"/>
            <a:ext cx="968" cy="248"/>
          </p:xfrm>
          <a:graphic>
            <a:graphicData uri="http://schemas.openxmlformats.org/presentationml/2006/ole">
              <mc:AlternateContent xmlns:mc="http://schemas.openxmlformats.org/markup-compatibility/2006">
                <mc:Choice xmlns:v="urn:schemas-microsoft-com:vml" Requires="v">
                  <p:oleObj name="Equation" r:id="rId4" imgW="1476277" imgH="362070" progId="Equation.DSMT4">
                    <p:embed/>
                  </p:oleObj>
                </mc:Choice>
                <mc:Fallback>
                  <p:oleObj name="Equation" r:id="rId4" imgW="1476277" imgH="362070" progId="Equation.DSMT4">
                    <p:embed/>
                    <p:pic>
                      <p:nvPicPr>
                        <p:cNvPr id="10" name="Object 45">
                          <a:extLst>
                            <a:ext uri="{FF2B5EF4-FFF2-40B4-BE49-F238E27FC236}">
                              <a16:creationId xmlns:a16="http://schemas.microsoft.com/office/drawing/2014/main" id="{4E65B5F6-0FA5-AE45-5E8A-C20983AECAA7}"/>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795" y="2932"/>
                          <a:ext cx="968" cy="24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p:grpSp>
        <p:nvGrpSpPr>
          <p:cNvPr id="11" name="Group 58">
            <a:extLst>
              <a:ext uri="{FF2B5EF4-FFF2-40B4-BE49-F238E27FC236}">
                <a16:creationId xmlns:a16="http://schemas.microsoft.com/office/drawing/2014/main" id="{9E1E85C1-54CC-2018-A5E6-303EB082E5C3}"/>
              </a:ext>
            </a:extLst>
          </p:cNvPr>
          <p:cNvGrpSpPr>
            <a:grpSpLocks/>
          </p:cNvGrpSpPr>
          <p:nvPr/>
        </p:nvGrpSpPr>
        <p:grpSpPr bwMode="auto">
          <a:xfrm>
            <a:off x="2942088" y="5994494"/>
            <a:ext cx="6216650" cy="519113"/>
            <a:chOff x="942" y="3372"/>
            <a:chExt cx="3916" cy="327"/>
          </a:xfrm>
        </p:grpSpPr>
        <p:graphicFrame>
          <p:nvGraphicFramePr>
            <p:cNvPr id="12" name="Object 46">
              <a:extLst>
                <a:ext uri="{FF2B5EF4-FFF2-40B4-BE49-F238E27FC236}">
                  <a16:creationId xmlns:a16="http://schemas.microsoft.com/office/drawing/2014/main" id="{82214EE8-B71B-AB67-323B-DC2014A981D4}"/>
                </a:ext>
              </a:extLst>
            </p:cNvPr>
            <p:cNvGraphicFramePr>
              <a:graphicFrameLocks noChangeAspect="1"/>
            </p:cNvGraphicFramePr>
            <p:nvPr/>
          </p:nvGraphicFramePr>
          <p:xfrm>
            <a:off x="942" y="3441"/>
            <a:ext cx="903" cy="212"/>
          </p:xfrm>
          <a:graphic>
            <a:graphicData uri="http://schemas.openxmlformats.org/presentationml/2006/ole">
              <mc:AlternateContent xmlns:mc="http://schemas.openxmlformats.org/markup-compatibility/2006">
                <mc:Choice xmlns:v="urn:schemas-microsoft-com:vml" Requires="v">
                  <p:oleObj name="Equation" r:id="rId6" imgW="1609722" imgH="362070" progId="Equation.DSMT4">
                    <p:embed/>
                  </p:oleObj>
                </mc:Choice>
                <mc:Fallback>
                  <p:oleObj name="Equation" r:id="rId6" imgW="1609722" imgH="362070" progId="Equation.DSMT4">
                    <p:embed/>
                    <p:pic>
                      <p:nvPicPr>
                        <p:cNvPr id="12" name="Object 46">
                          <a:extLst>
                            <a:ext uri="{FF2B5EF4-FFF2-40B4-BE49-F238E27FC236}">
                              <a16:creationId xmlns:a16="http://schemas.microsoft.com/office/drawing/2014/main" id="{82214EE8-B71B-AB67-323B-DC2014A981D4}"/>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942" y="3441"/>
                          <a:ext cx="903" cy="21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13" name="Text Box 47">
              <a:extLst>
                <a:ext uri="{FF2B5EF4-FFF2-40B4-BE49-F238E27FC236}">
                  <a16:creationId xmlns:a16="http://schemas.microsoft.com/office/drawing/2014/main" id="{E5F92837-8F40-58D8-62A6-F3CC178BF923}"/>
                </a:ext>
              </a:extLst>
            </p:cNvPr>
            <p:cNvSpPr txBox="1">
              <a:spLocks noChangeArrowheads="1"/>
            </p:cNvSpPr>
            <p:nvPr/>
          </p:nvSpPr>
          <p:spPr bwMode="auto">
            <a:xfrm>
              <a:off x="1932" y="3372"/>
              <a:ext cx="1953"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cap="sq">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spcBef>
                  <a:spcPct val="50000"/>
                </a:spcBef>
              </a:pPr>
              <a:r>
                <a:rPr lang="zh-CN" altLang="en-US"/>
                <a:t>时，二极管</a:t>
              </a:r>
              <a:r>
                <a:rPr lang="zh-CN" altLang="en-US">
                  <a:solidFill>
                    <a:schemeClr val="accent2"/>
                  </a:solidFill>
                </a:rPr>
                <a:t>截止</a:t>
              </a:r>
            </a:p>
          </p:txBody>
        </p:sp>
        <p:graphicFrame>
          <p:nvGraphicFramePr>
            <p:cNvPr id="14" name="Object 48">
              <a:extLst>
                <a:ext uri="{FF2B5EF4-FFF2-40B4-BE49-F238E27FC236}">
                  <a16:creationId xmlns:a16="http://schemas.microsoft.com/office/drawing/2014/main" id="{EC9D1E1E-E2AD-EEBC-61B7-E4443B41D7E1}"/>
                </a:ext>
              </a:extLst>
            </p:cNvPr>
            <p:cNvGraphicFramePr>
              <a:graphicFrameLocks noChangeAspect="1"/>
            </p:cNvGraphicFramePr>
            <p:nvPr/>
          </p:nvGraphicFramePr>
          <p:xfrm>
            <a:off x="3793" y="3419"/>
            <a:ext cx="1065" cy="229"/>
          </p:xfrm>
          <a:graphic>
            <a:graphicData uri="http://schemas.openxmlformats.org/presentationml/2006/ole">
              <mc:AlternateContent xmlns:mc="http://schemas.openxmlformats.org/markup-compatibility/2006">
                <mc:Choice xmlns:v="urn:schemas-microsoft-com:vml" Requires="v">
                  <p:oleObj name="Equation" r:id="rId8" imgW="1743168" imgH="362070" progId="Equation.DSMT4">
                    <p:embed/>
                  </p:oleObj>
                </mc:Choice>
                <mc:Fallback>
                  <p:oleObj name="Equation" r:id="rId8" imgW="1743168" imgH="362070" progId="Equation.DSMT4">
                    <p:embed/>
                    <p:pic>
                      <p:nvPicPr>
                        <p:cNvPr id="14" name="Object 48">
                          <a:extLst>
                            <a:ext uri="{FF2B5EF4-FFF2-40B4-BE49-F238E27FC236}">
                              <a16:creationId xmlns:a16="http://schemas.microsoft.com/office/drawing/2014/main" id="{EC9D1E1E-E2AD-EEBC-61B7-E4443B41D7E1}"/>
                            </a:ext>
                          </a:extLst>
                        </p:cNvPr>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3793" y="3419"/>
                          <a:ext cx="1065" cy="229"/>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p:sp>
        <p:nvSpPr>
          <p:cNvPr id="15" name="AutoShape 54">
            <a:extLst>
              <a:ext uri="{FF2B5EF4-FFF2-40B4-BE49-F238E27FC236}">
                <a16:creationId xmlns:a16="http://schemas.microsoft.com/office/drawing/2014/main" id="{CAED3FD8-4766-9DD7-564D-59A8D9CC8C50}"/>
              </a:ext>
            </a:extLst>
          </p:cNvPr>
          <p:cNvSpPr>
            <a:spLocks noChangeArrowheads="1"/>
          </p:cNvSpPr>
          <p:nvPr/>
        </p:nvSpPr>
        <p:spPr bwMode="auto">
          <a:xfrm>
            <a:off x="1715021" y="2432144"/>
            <a:ext cx="2298712" cy="2084387"/>
          </a:xfrm>
          <a:prstGeom prst="wedgeRectCallout">
            <a:avLst>
              <a:gd name="adj1" fmla="val 107531"/>
              <a:gd name="adj2" fmla="val 9800"/>
            </a:avLst>
          </a:prstGeom>
          <a:gradFill rotWithShape="0">
            <a:gsLst>
              <a:gs pos="0">
                <a:srgbClr val="000082"/>
              </a:gs>
              <a:gs pos="30000">
                <a:srgbClr val="66008F"/>
              </a:gs>
              <a:gs pos="64999">
                <a:srgbClr val="BA0066"/>
              </a:gs>
              <a:gs pos="89999">
                <a:srgbClr val="FF0000"/>
              </a:gs>
              <a:gs pos="100000">
                <a:srgbClr val="FF8200"/>
              </a:gs>
            </a:gsLst>
            <a:lin ang="5400000" scaled="1"/>
          </a:gradFill>
          <a:ln w="12700" cap="sq">
            <a:solidFill>
              <a:schemeClr val="tx1"/>
            </a:solidFill>
            <a:miter lim="800000"/>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lgn="ctr">
              <a:defRPr/>
            </a:pPr>
            <a:r>
              <a:rPr lang="en-US" altLang="zh-CN" sz="2400" dirty="0">
                <a:solidFill>
                  <a:srgbClr val="FFFF00"/>
                </a:solidFill>
                <a:effectLst>
                  <a:outerShdw blurRad="38100" dist="38100" dir="2700000" algn="tl">
                    <a:srgbClr val="000000"/>
                  </a:outerShdw>
                </a:effectLst>
              </a:rPr>
              <a:t>U</a:t>
            </a:r>
            <a:r>
              <a:rPr lang="en-US" altLang="zh-CN" sz="2400" baseline="-25000" dirty="0">
                <a:solidFill>
                  <a:srgbClr val="FFFF00"/>
                </a:solidFill>
                <a:effectLst>
                  <a:outerShdw blurRad="38100" dist="38100" dir="2700000" algn="tl">
                    <a:srgbClr val="000000"/>
                  </a:outerShdw>
                </a:effectLst>
              </a:rPr>
              <a:t>I</a:t>
            </a:r>
            <a:r>
              <a:rPr lang="zh-CN" altLang="en-US" sz="2400" dirty="0">
                <a:solidFill>
                  <a:srgbClr val="FFFF00"/>
                </a:solidFill>
                <a:effectLst>
                  <a:outerShdw blurRad="38100" dist="38100" dir="2700000" algn="tl">
                    <a:srgbClr val="000000"/>
                  </a:outerShdw>
                </a:effectLst>
              </a:rPr>
              <a:t>控制二极管的开关状态</a:t>
            </a:r>
            <a:endParaRPr lang="en-US" altLang="zh-CN" sz="2400" dirty="0">
              <a:solidFill>
                <a:srgbClr val="FFFF00"/>
              </a:solidFill>
              <a:effectLst>
                <a:outerShdw blurRad="38100" dist="38100" dir="2700000" algn="tl">
                  <a:srgbClr val="000000"/>
                </a:outerShdw>
              </a:effectLst>
            </a:endParaRPr>
          </a:p>
          <a:p>
            <a:pPr algn="ctr">
              <a:defRPr/>
            </a:pPr>
            <a:r>
              <a:rPr lang="zh-CN" altLang="en-US" sz="2400" dirty="0">
                <a:solidFill>
                  <a:srgbClr val="FFFF00"/>
                </a:solidFill>
                <a:effectLst>
                  <a:outerShdw blurRad="38100" dist="38100" dir="2700000" algn="tl">
                    <a:srgbClr val="000000"/>
                  </a:outerShdw>
                </a:effectLst>
              </a:rPr>
              <a:t>和常规开关用法略有不同。考虑</a:t>
            </a:r>
            <a:r>
              <a:rPr lang="en-US" altLang="zh-CN" sz="2400" dirty="0" err="1">
                <a:solidFill>
                  <a:srgbClr val="FFFF00"/>
                </a:solidFill>
                <a:effectLst>
                  <a:outerShdw blurRad="38100" dist="38100" dir="2700000" algn="tl">
                    <a:srgbClr val="000000"/>
                  </a:outerShdw>
                </a:effectLst>
              </a:rPr>
              <a:t>Vcc</a:t>
            </a:r>
            <a:r>
              <a:rPr lang="zh-CN" altLang="en-US" sz="2400" dirty="0">
                <a:solidFill>
                  <a:srgbClr val="FFFF00"/>
                </a:solidFill>
                <a:effectLst>
                  <a:outerShdw blurRad="38100" dist="38100" dir="2700000" algn="tl">
                    <a:srgbClr val="000000"/>
                  </a:outerShdw>
                </a:effectLst>
              </a:rPr>
              <a:t>的存在</a:t>
            </a:r>
          </a:p>
        </p:txBody>
      </p:sp>
      <p:grpSp>
        <p:nvGrpSpPr>
          <p:cNvPr id="16" name="Group 71">
            <a:extLst>
              <a:ext uri="{FF2B5EF4-FFF2-40B4-BE49-F238E27FC236}">
                <a16:creationId xmlns:a16="http://schemas.microsoft.com/office/drawing/2014/main" id="{DBD5BC07-9EA2-A6F8-0816-D5CA8696332E}"/>
              </a:ext>
            </a:extLst>
          </p:cNvPr>
          <p:cNvGrpSpPr>
            <a:grpSpLocks/>
          </p:cNvGrpSpPr>
          <p:nvPr/>
        </p:nvGrpSpPr>
        <p:grpSpPr bwMode="auto">
          <a:xfrm>
            <a:off x="5170938" y="1716182"/>
            <a:ext cx="2854325" cy="3208337"/>
            <a:chOff x="2346" y="677"/>
            <a:chExt cx="1798" cy="2021"/>
          </a:xfrm>
        </p:grpSpPr>
        <p:sp>
          <p:nvSpPr>
            <p:cNvPr id="17" name="Text Box 16">
              <a:extLst>
                <a:ext uri="{FF2B5EF4-FFF2-40B4-BE49-F238E27FC236}">
                  <a16:creationId xmlns:a16="http://schemas.microsoft.com/office/drawing/2014/main" id="{672EE382-3CBE-3B3C-F5EA-E23E6CA1F808}"/>
                </a:ext>
              </a:extLst>
            </p:cNvPr>
            <p:cNvSpPr txBox="1">
              <a:spLocks noChangeArrowheads="1"/>
            </p:cNvSpPr>
            <p:nvPr/>
          </p:nvSpPr>
          <p:spPr bwMode="auto">
            <a:xfrm>
              <a:off x="2393" y="2368"/>
              <a:ext cx="1751" cy="33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a:spcBef>
                  <a:spcPct val="50000"/>
                </a:spcBef>
              </a:pPr>
              <a:r>
                <a:rPr kumimoji="0" lang="zh-CN" altLang="en-US" dirty="0">
                  <a:solidFill>
                    <a:srgbClr val="660066"/>
                  </a:solidFill>
                  <a:latin typeface="Arial" panose="020B0604020202020204" pitchFamily="34" charset="0"/>
                </a:rPr>
                <a:t>二极管开关电路</a:t>
              </a:r>
            </a:p>
          </p:txBody>
        </p:sp>
        <p:sp>
          <p:nvSpPr>
            <p:cNvPr id="18" name="Text Box 17">
              <a:extLst>
                <a:ext uri="{FF2B5EF4-FFF2-40B4-BE49-F238E27FC236}">
                  <a16:creationId xmlns:a16="http://schemas.microsoft.com/office/drawing/2014/main" id="{7FD0F4C6-1000-C48D-E466-CF5A0ACF0EE1}"/>
                </a:ext>
              </a:extLst>
            </p:cNvPr>
            <p:cNvSpPr txBox="1">
              <a:spLocks noChangeArrowheads="1"/>
            </p:cNvSpPr>
            <p:nvPr/>
          </p:nvSpPr>
          <p:spPr bwMode="auto">
            <a:xfrm>
              <a:off x="3064" y="677"/>
              <a:ext cx="412"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spcBef>
                  <a:spcPct val="50000"/>
                </a:spcBef>
              </a:pPr>
              <a:r>
                <a:rPr kumimoji="0" lang="en-US" altLang="zh-CN" sz="2000" i="1">
                  <a:solidFill>
                    <a:srgbClr val="CC0066"/>
                  </a:solidFill>
                </a:rPr>
                <a:t>V</a:t>
              </a:r>
              <a:r>
                <a:rPr kumimoji="0" lang="en-US" altLang="zh-CN" sz="2000" baseline="-25000">
                  <a:solidFill>
                    <a:srgbClr val="CC0066"/>
                  </a:solidFill>
                </a:rPr>
                <a:t>CC</a:t>
              </a:r>
            </a:p>
          </p:txBody>
        </p:sp>
        <p:sp>
          <p:nvSpPr>
            <p:cNvPr id="19" name="Line 19">
              <a:extLst>
                <a:ext uri="{FF2B5EF4-FFF2-40B4-BE49-F238E27FC236}">
                  <a16:creationId xmlns:a16="http://schemas.microsoft.com/office/drawing/2014/main" id="{FBD73EB0-BDBC-BFEB-0827-7C7AE293F8DA}"/>
                </a:ext>
              </a:extLst>
            </p:cNvPr>
            <p:cNvSpPr>
              <a:spLocks noChangeShapeType="1"/>
            </p:cNvSpPr>
            <p:nvPr/>
          </p:nvSpPr>
          <p:spPr bwMode="auto">
            <a:xfrm>
              <a:off x="3283" y="940"/>
              <a:ext cx="0" cy="136"/>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0" name="Line 20">
              <a:extLst>
                <a:ext uri="{FF2B5EF4-FFF2-40B4-BE49-F238E27FC236}">
                  <a16:creationId xmlns:a16="http://schemas.microsoft.com/office/drawing/2014/main" id="{5C3A985A-E21A-37D5-C8C7-6FFC5E0E3F2C}"/>
                </a:ext>
              </a:extLst>
            </p:cNvPr>
            <p:cNvSpPr>
              <a:spLocks noChangeShapeType="1"/>
            </p:cNvSpPr>
            <p:nvPr/>
          </p:nvSpPr>
          <p:spPr bwMode="auto">
            <a:xfrm flipH="1">
              <a:off x="3283" y="1303"/>
              <a:ext cx="0" cy="227"/>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1" name="Line 21">
              <a:extLst>
                <a:ext uri="{FF2B5EF4-FFF2-40B4-BE49-F238E27FC236}">
                  <a16:creationId xmlns:a16="http://schemas.microsoft.com/office/drawing/2014/main" id="{4142D121-9082-0E4F-EC31-D2F11D6B35AC}"/>
                </a:ext>
              </a:extLst>
            </p:cNvPr>
            <p:cNvSpPr>
              <a:spLocks noChangeShapeType="1"/>
            </p:cNvSpPr>
            <p:nvPr/>
          </p:nvSpPr>
          <p:spPr bwMode="auto">
            <a:xfrm>
              <a:off x="3136" y="1530"/>
              <a:ext cx="591"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2" name="Line 22">
              <a:extLst>
                <a:ext uri="{FF2B5EF4-FFF2-40B4-BE49-F238E27FC236}">
                  <a16:creationId xmlns:a16="http://schemas.microsoft.com/office/drawing/2014/main" id="{4F2EDCCF-FFFC-BA70-709E-C4950D55FC79}"/>
                </a:ext>
              </a:extLst>
            </p:cNvPr>
            <p:cNvSpPr>
              <a:spLocks noChangeShapeType="1"/>
            </p:cNvSpPr>
            <p:nvPr/>
          </p:nvSpPr>
          <p:spPr bwMode="auto">
            <a:xfrm rot="5400000" flipH="1">
              <a:off x="2815" y="1160"/>
              <a:ext cx="0" cy="74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3" name="Line 23">
              <a:extLst>
                <a:ext uri="{FF2B5EF4-FFF2-40B4-BE49-F238E27FC236}">
                  <a16:creationId xmlns:a16="http://schemas.microsoft.com/office/drawing/2014/main" id="{C5F07B1D-8B8E-1315-C060-78F46C9B56AD}"/>
                </a:ext>
              </a:extLst>
            </p:cNvPr>
            <p:cNvSpPr>
              <a:spLocks noChangeShapeType="1"/>
            </p:cNvSpPr>
            <p:nvPr/>
          </p:nvSpPr>
          <p:spPr bwMode="auto">
            <a:xfrm rot="5400000" flipH="1">
              <a:off x="2992" y="1530"/>
              <a:ext cx="91"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4" name="Line 24">
              <a:extLst>
                <a:ext uri="{FF2B5EF4-FFF2-40B4-BE49-F238E27FC236}">
                  <a16:creationId xmlns:a16="http://schemas.microsoft.com/office/drawing/2014/main" id="{2A8939A6-E0C3-4E6D-436A-EAC3477C9FFC}"/>
                </a:ext>
              </a:extLst>
            </p:cNvPr>
            <p:cNvSpPr>
              <a:spLocks noChangeShapeType="1"/>
            </p:cNvSpPr>
            <p:nvPr/>
          </p:nvSpPr>
          <p:spPr bwMode="auto">
            <a:xfrm rot="5400000" flipH="1">
              <a:off x="2947" y="1530"/>
              <a:ext cx="182"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5" name="Line 25">
              <a:extLst>
                <a:ext uri="{FF2B5EF4-FFF2-40B4-BE49-F238E27FC236}">
                  <a16:creationId xmlns:a16="http://schemas.microsoft.com/office/drawing/2014/main" id="{C5A68E05-1ACB-BEF8-D736-BC5F781BD3A5}"/>
                </a:ext>
              </a:extLst>
            </p:cNvPr>
            <p:cNvSpPr>
              <a:spLocks noChangeShapeType="1"/>
            </p:cNvSpPr>
            <p:nvPr/>
          </p:nvSpPr>
          <p:spPr bwMode="auto">
            <a:xfrm rot="5400000" flipH="1">
              <a:off x="2893" y="1477"/>
              <a:ext cx="91" cy="197"/>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6" name="Line 26">
              <a:extLst>
                <a:ext uri="{FF2B5EF4-FFF2-40B4-BE49-F238E27FC236}">
                  <a16:creationId xmlns:a16="http://schemas.microsoft.com/office/drawing/2014/main" id="{65AA82FC-A7A4-60AC-D5A4-849F2E33B989}"/>
                </a:ext>
              </a:extLst>
            </p:cNvPr>
            <p:cNvSpPr>
              <a:spLocks noChangeShapeType="1"/>
            </p:cNvSpPr>
            <p:nvPr/>
          </p:nvSpPr>
          <p:spPr bwMode="auto">
            <a:xfrm rot="5400000">
              <a:off x="2893" y="1386"/>
              <a:ext cx="91" cy="197"/>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7" name="Line 27">
              <a:extLst>
                <a:ext uri="{FF2B5EF4-FFF2-40B4-BE49-F238E27FC236}">
                  <a16:creationId xmlns:a16="http://schemas.microsoft.com/office/drawing/2014/main" id="{ACE0B673-4EC2-7F92-8F44-12FF6B66F2BD}"/>
                </a:ext>
              </a:extLst>
            </p:cNvPr>
            <p:cNvSpPr>
              <a:spLocks noChangeShapeType="1"/>
            </p:cNvSpPr>
            <p:nvPr/>
          </p:nvSpPr>
          <p:spPr bwMode="auto">
            <a:xfrm rot="5400000" flipH="1">
              <a:off x="2750" y="1530"/>
              <a:ext cx="182"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8" name="Line 28">
              <a:extLst>
                <a:ext uri="{FF2B5EF4-FFF2-40B4-BE49-F238E27FC236}">
                  <a16:creationId xmlns:a16="http://schemas.microsoft.com/office/drawing/2014/main" id="{7A14C262-CB85-7408-7161-42C623A08585}"/>
                </a:ext>
              </a:extLst>
            </p:cNvPr>
            <p:cNvSpPr>
              <a:spLocks noChangeShapeType="1"/>
            </p:cNvSpPr>
            <p:nvPr/>
          </p:nvSpPr>
          <p:spPr bwMode="auto">
            <a:xfrm flipV="1">
              <a:off x="2445" y="2110"/>
              <a:ext cx="1282" cy="9"/>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9" name="Text Box 29">
              <a:extLst>
                <a:ext uri="{FF2B5EF4-FFF2-40B4-BE49-F238E27FC236}">
                  <a16:creationId xmlns:a16="http://schemas.microsoft.com/office/drawing/2014/main" id="{B872D62F-9F06-D9A6-4F9A-78F71404F7AE}"/>
                </a:ext>
              </a:extLst>
            </p:cNvPr>
            <p:cNvSpPr txBox="1">
              <a:spLocks noChangeArrowheads="1"/>
            </p:cNvSpPr>
            <p:nvPr/>
          </p:nvSpPr>
          <p:spPr bwMode="auto">
            <a:xfrm>
              <a:off x="3310" y="1040"/>
              <a:ext cx="197"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spcBef>
                  <a:spcPct val="50000"/>
                </a:spcBef>
              </a:pPr>
              <a:r>
                <a:rPr kumimoji="0" lang="en-US" altLang="zh-CN" sz="2000" i="1">
                  <a:solidFill>
                    <a:srgbClr val="CC0066"/>
                  </a:solidFill>
                </a:rPr>
                <a:t>R</a:t>
              </a:r>
            </a:p>
          </p:txBody>
        </p:sp>
        <p:sp>
          <p:nvSpPr>
            <p:cNvPr id="30" name="Text Box 30">
              <a:extLst>
                <a:ext uri="{FF2B5EF4-FFF2-40B4-BE49-F238E27FC236}">
                  <a16:creationId xmlns:a16="http://schemas.microsoft.com/office/drawing/2014/main" id="{E2A899C3-DC2B-B4F8-3751-733E2ADD1BC8}"/>
                </a:ext>
              </a:extLst>
            </p:cNvPr>
            <p:cNvSpPr txBox="1">
              <a:spLocks noChangeArrowheads="1"/>
            </p:cNvSpPr>
            <p:nvPr/>
          </p:nvSpPr>
          <p:spPr bwMode="auto">
            <a:xfrm>
              <a:off x="2822" y="1230"/>
              <a:ext cx="247"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spcBef>
                  <a:spcPct val="50000"/>
                </a:spcBef>
              </a:pPr>
              <a:r>
                <a:rPr kumimoji="0" lang="en-US" altLang="zh-CN" sz="2000">
                  <a:solidFill>
                    <a:srgbClr val="CC0066"/>
                  </a:solidFill>
                </a:rPr>
                <a:t>D</a:t>
              </a:r>
            </a:p>
          </p:txBody>
        </p:sp>
        <p:sp>
          <p:nvSpPr>
            <p:cNvPr id="31" name="Text Box 31">
              <a:extLst>
                <a:ext uri="{FF2B5EF4-FFF2-40B4-BE49-F238E27FC236}">
                  <a16:creationId xmlns:a16="http://schemas.microsoft.com/office/drawing/2014/main" id="{F467691F-5CCB-F060-8205-F99EFC9E13BB}"/>
                </a:ext>
              </a:extLst>
            </p:cNvPr>
            <p:cNvSpPr txBox="1">
              <a:spLocks noChangeArrowheads="1"/>
            </p:cNvSpPr>
            <p:nvPr/>
          </p:nvSpPr>
          <p:spPr bwMode="auto">
            <a:xfrm>
              <a:off x="3602" y="1476"/>
              <a:ext cx="148"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spcBef>
                  <a:spcPct val="50000"/>
                </a:spcBef>
              </a:pPr>
              <a:r>
                <a:rPr kumimoji="0" lang="en-US" altLang="zh-CN" sz="2000">
                  <a:solidFill>
                    <a:srgbClr val="FF0000"/>
                  </a:solidFill>
                </a:rPr>
                <a:t>+</a:t>
              </a:r>
            </a:p>
          </p:txBody>
        </p:sp>
        <p:sp>
          <p:nvSpPr>
            <p:cNvPr id="32" name="Text Box 33">
              <a:extLst>
                <a:ext uri="{FF2B5EF4-FFF2-40B4-BE49-F238E27FC236}">
                  <a16:creationId xmlns:a16="http://schemas.microsoft.com/office/drawing/2014/main" id="{CBC33A7E-5078-9CC2-CEB8-96764FA72334}"/>
                </a:ext>
              </a:extLst>
            </p:cNvPr>
            <p:cNvSpPr txBox="1">
              <a:spLocks noChangeArrowheads="1"/>
            </p:cNvSpPr>
            <p:nvPr/>
          </p:nvSpPr>
          <p:spPr bwMode="auto">
            <a:xfrm>
              <a:off x="3620" y="1911"/>
              <a:ext cx="246"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spcBef>
                  <a:spcPct val="50000"/>
                </a:spcBef>
              </a:pPr>
              <a:r>
                <a:rPr kumimoji="0" lang="en-US" altLang="zh-CN" sz="2000">
                  <a:solidFill>
                    <a:srgbClr val="FF0000"/>
                  </a:solidFill>
                </a:rPr>
                <a:t>-</a:t>
              </a:r>
            </a:p>
          </p:txBody>
        </p:sp>
        <p:sp>
          <p:nvSpPr>
            <p:cNvPr id="33" name="Rectangle 34">
              <a:extLst>
                <a:ext uri="{FF2B5EF4-FFF2-40B4-BE49-F238E27FC236}">
                  <a16:creationId xmlns:a16="http://schemas.microsoft.com/office/drawing/2014/main" id="{D0689ADF-B608-846B-00B0-9FB877E4DB1B}"/>
                </a:ext>
              </a:extLst>
            </p:cNvPr>
            <p:cNvSpPr>
              <a:spLocks noChangeArrowheads="1"/>
            </p:cNvSpPr>
            <p:nvPr/>
          </p:nvSpPr>
          <p:spPr bwMode="auto">
            <a:xfrm>
              <a:off x="2396" y="1920"/>
              <a:ext cx="169"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r>
                <a:rPr kumimoji="0" lang="en-US" altLang="zh-CN" sz="2000">
                  <a:solidFill>
                    <a:srgbClr val="FF0000"/>
                  </a:solidFill>
                </a:rPr>
                <a:t>-</a:t>
              </a:r>
            </a:p>
          </p:txBody>
        </p:sp>
        <p:sp>
          <p:nvSpPr>
            <p:cNvPr id="34" name="Rectangle 35">
              <a:extLst>
                <a:ext uri="{FF2B5EF4-FFF2-40B4-BE49-F238E27FC236}">
                  <a16:creationId xmlns:a16="http://schemas.microsoft.com/office/drawing/2014/main" id="{12351E2C-3042-E107-4134-A47E0A3E7002}"/>
                </a:ext>
              </a:extLst>
            </p:cNvPr>
            <p:cNvSpPr>
              <a:spLocks noChangeArrowheads="1"/>
            </p:cNvSpPr>
            <p:nvPr/>
          </p:nvSpPr>
          <p:spPr bwMode="auto">
            <a:xfrm>
              <a:off x="2375" y="1470"/>
              <a:ext cx="207"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r>
                <a:rPr kumimoji="0" lang="en-US" altLang="zh-CN" sz="2000">
                  <a:solidFill>
                    <a:srgbClr val="FF0000"/>
                  </a:solidFill>
                </a:rPr>
                <a:t>+</a:t>
              </a:r>
            </a:p>
          </p:txBody>
        </p:sp>
        <p:sp>
          <p:nvSpPr>
            <p:cNvPr id="35" name="Text Box 36">
              <a:extLst>
                <a:ext uri="{FF2B5EF4-FFF2-40B4-BE49-F238E27FC236}">
                  <a16:creationId xmlns:a16="http://schemas.microsoft.com/office/drawing/2014/main" id="{B0E7D868-23B1-7504-3EB7-00CE4DF0608A}"/>
                </a:ext>
              </a:extLst>
            </p:cNvPr>
            <p:cNvSpPr txBox="1">
              <a:spLocks noChangeArrowheads="1"/>
            </p:cNvSpPr>
            <p:nvPr/>
          </p:nvSpPr>
          <p:spPr bwMode="auto">
            <a:xfrm>
              <a:off x="2346" y="1711"/>
              <a:ext cx="296" cy="18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spcBef>
                  <a:spcPct val="50000"/>
                </a:spcBef>
              </a:pPr>
              <a:endParaRPr kumimoji="0" lang="zh-CN" altLang="zh-CN" sz="2000" baseline="-25000">
                <a:solidFill>
                  <a:srgbClr val="CC0066"/>
                </a:solidFill>
                <a:latin typeface="Arial" panose="020B0604020202020204" pitchFamily="34" charset="0"/>
              </a:endParaRPr>
            </a:p>
          </p:txBody>
        </p:sp>
        <p:sp>
          <p:nvSpPr>
            <p:cNvPr id="36" name="Text Box 37">
              <a:extLst>
                <a:ext uri="{FF2B5EF4-FFF2-40B4-BE49-F238E27FC236}">
                  <a16:creationId xmlns:a16="http://schemas.microsoft.com/office/drawing/2014/main" id="{C1670819-9BAE-4EF5-C22C-8D21E023673B}"/>
                </a:ext>
              </a:extLst>
            </p:cNvPr>
            <p:cNvSpPr txBox="1">
              <a:spLocks noChangeArrowheads="1"/>
            </p:cNvSpPr>
            <p:nvPr/>
          </p:nvSpPr>
          <p:spPr bwMode="auto">
            <a:xfrm>
              <a:off x="3579" y="1693"/>
              <a:ext cx="346" cy="18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spcBef>
                  <a:spcPct val="50000"/>
                </a:spcBef>
              </a:pPr>
              <a:endParaRPr kumimoji="0" lang="zh-CN" altLang="zh-CN" sz="2000" baseline="-25000">
                <a:solidFill>
                  <a:srgbClr val="CC0066"/>
                </a:solidFill>
                <a:latin typeface="Arial" panose="020B0604020202020204" pitchFamily="34" charset="0"/>
              </a:endParaRPr>
            </a:p>
          </p:txBody>
        </p:sp>
        <p:sp>
          <p:nvSpPr>
            <p:cNvPr id="37" name="Line 38">
              <a:extLst>
                <a:ext uri="{FF2B5EF4-FFF2-40B4-BE49-F238E27FC236}">
                  <a16:creationId xmlns:a16="http://schemas.microsoft.com/office/drawing/2014/main" id="{2C1AE786-BB7B-9B7C-D066-B3DF0E3293FD}"/>
                </a:ext>
              </a:extLst>
            </p:cNvPr>
            <p:cNvSpPr>
              <a:spLocks noChangeShapeType="1"/>
            </p:cNvSpPr>
            <p:nvPr/>
          </p:nvSpPr>
          <p:spPr bwMode="auto">
            <a:xfrm>
              <a:off x="3235" y="2119"/>
              <a:ext cx="0" cy="191"/>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8" name="Line 39">
              <a:extLst>
                <a:ext uri="{FF2B5EF4-FFF2-40B4-BE49-F238E27FC236}">
                  <a16:creationId xmlns:a16="http://schemas.microsoft.com/office/drawing/2014/main" id="{3D388765-6378-3A4A-CFF0-BCB1CF00F4E0}"/>
                </a:ext>
              </a:extLst>
            </p:cNvPr>
            <p:cNvSpPr>
              <a:spLocks noChangeShapeType="1"/>
            </p:cNvSpPr>
            <p:nvPr/>
          </p:nvSpPr>
          <p:spPr bwMode="auto">
            <a:xfrm>
              <a:off x="3136" y="2310"/>
              <a:ext cx="196"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9" name="Text Box 63">
              <a:extLst>
                <a:ext uri="{FF2B5EF4-FFF2-40B4-BE49-F238E27FC236}">
                  <a16:creationId xmlns:a16="http://schemas.microsoft.com/office/drawing/2014/main" id="{47F65210-DFC4-126C-C61C-AB575E5DBF8D}"/>
                </a:ext>
              </a:extLst>
            </p:cNvPr>
            <p:cNvSpPr txBox="1">
              <a:spLocks noChangeArrowheads="1"/>
            </p:cNvSpPr>
            <p:nvPr/>
          </p:nvSpPr>
          <p:spPr bwMode="auto">
            <a:xfrm>
              <a:off x="3590" y="1672"/>
              <a:ext cx="378"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cap="sq">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spcBef>
                  <a:spcPct val="50000"/>
                </a:spcBef>
              </a:pPr>
              <a:r>
                <a:rPr lang="en-US" altLang="zh-CN" i="1">
                  <a:solidFill>
                    <a:srgbClr val="CC0066"/>
                  </a:solidFill>
                </a:rPr>
                <a:t>v</a:t>
              </a:r>
              <a:r>
                <a:rPr lang="en-US" altLang="zh-CN" baseline="-25000">
                  <a:solidFill>
                    <a:srgbClr val="CC0066"/>
                  </a:solidFill>
                </a:rPr>
                <a:t>O</a:t>
              </a:r>
            </a:p>
          </p:txBody>
        </p:sp>
        <p:sp>
          <p:nvSpPr>
            <p:cNvPr id="40" name="Text Box 65">
              <a:extLst>
                <a:ext uri="{FF2B5EF4-FFF2-40B4-BE49-F238E27FC236}">
                  <a16:creationId xmlns:a16="http://schemas.microsoft.com/office/drawing/2014/main" id="{9630BC27-3BBC-C54D-C4BC-AA9852B774E8}"/>
                </a:ext>
              </a:extLst>
            </p:cNvPr>
            <p:cNvSpPr txBox="1">
              <a:spLocks noChangeArrowheads="1"/>
            </p:cNvSpPr>
            <p:nvPr/>
          </p:nvSpPr>
          <p:spPr bwMode="auto">
            <a:xfrm>
              <a:off x="2360" y="1666"/>
              <a:ext cx="410"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cap="sq">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spcBef>
                  <a:spcPct val="50000"/>
                </a:spcBef>
              </a:pPr>
              <a:r>
                <a:rPr lang="en-US" altLang="zh-CN" i="1">
                  <a:solidFill>
                    <a:srgbClr val="CC0066"/>
                  </a:solidFill>
                </a:rPr>
                <a:t>v</a:t>
              </a:r>
              <a:r>
                <a:rPr lang="en-US" altLang="zh-CN" baseline="-25000">
                  <a:solidFill>
                    <a:srgbClr val="CC0066"/>
                  </a:solidFill>
                </a:rPr>
                <a:t>I</a:t>
              </a:r>
            </a:p>
          </p:txBody>
        </p:sp>
        <p:sp>
          <p:nvSpPr>
            <p:cNvPr id="41" name="Freeform 67">
              <a:extLst>
                <a:ext uri="{FF2B5EF4-FFF2-40B4-BE49-F238E27FC236}">
                  <a16:creationId xmlns:a16="http://schemas.microsoft.com/office/drawing/2014/main" id="{42067928-37AB-4701-2552-201A170DE92B}"/>
                </a:ext>
              </a:extLst>
            </p:cNvPr>
            <p:cNvSpPr>
              <a:spLocks/>
            </p:cNvSpPr>
            <p:nvPr/>
          </p:nvSpPr>
          <p:spPr bwMode="auto">
            <a:xfrm>
              <a:off x="3235" y="1077"/>
              <a:ext cx="92" cy="218"/>
            </a:xfrm>
            <a:custGeom>
              <a:avLst/>
              <a:gdLst>
                <a:gd name="T0" fmla="*/ 33 w 146"/>
                <a:gd name="T1" fmla="*/ 0 h 475"/>
                <a:gd name="T2" fmla="*/ 54 w 146"/>
                <a:gd name="T3" fmla="*/ 11 h 475"/>
                <a:gd name="T4" fmla="*/ 0 w 146"/>
                <a:gd name="T5" fmla="*/ 27 h 475"/>
                <a:gd name="T6" fmla="*/ 54 w 146"/>
                <a:gd name="T7" fmla="*/ 42 h 475"/>
                <a:gd name="T8" fmla="*/ 4 w 146"/>
                <a:gd name="T9" fmla="*/ 58 h 475"/>
                <a:gd name="T10" fmla="*/ 58 w 146"/>
                <a:gd name="T11" fmla="*/ 75 h 475"/>
                <a:gd name="T12" fmla="*/ 4 w 146"/>
                <a:gd name="T13" fmla="*/ 90 h 475"/>
                <a:gd name="T14" fmla="*/ 33 w 146"/>
                <a:gd name="T15" fmla="*/ 100 h 475"/>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46" h="475">
                  <a:moveTo>
                    <a:pt x="82" y="0"/>
                  </a:moveTo>
                  <a:lnTo>
                    <a:pt x="137" y="55"/>
                  </a:lnTo>
                  <a:lnTo>
                    <a:pt x="0" y="128"/>
                  </a:lnTo>
                  <a:lnTo>
                    <a:pt x="137" y="201"/>
                  </a:lnTo>
                  <a:lnTo>
                    <a:pt x="9" y="274"/>
                  </a:lnTo>
                  <a:lnTo>
                    <a:pt x="146" y="356"/>
                  </a:lnTo>
                  <a:lnTo>
                    <a:pt x="9" y="430"/>
                  </a:lnTo>
                  <a:lnTo>
                    <a:pt x="82" y="475"/>
                  </a:lnTo>
                </a:path>
              </a:pathLst>
            </a:custGeom>
            <a:noFill/>
            <a:ln w="38100" cap="sq" cmpd="sng">
              <a:solidFill>
                <a:srgbClr val="0066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grpSp>
      <p:sp>
        <p:nvSpPr>
          <p:cNvPr id="42" name="Rectangle 69" descr="90%">
            <a:extLst>
              <a:ext uri="{FF2B5EF4-FFF2-40B4-BE49-F238E27FC236}">
                <a16:creationId xmlns:a16="http://schemas.microsoft.com/office/drawing/2014/main" id="{9E78281D-D66C-221F-5138-0F5538DDBF52}"/>
              </a:ext>
            </a:extLst>
          </p:cNvPr>
          <p:cNvSpPr>
            <a:spLocks noChangeArrowheads="1"/>
          </p:cNvSpPr>
          <p:nvPr/>
        </p:nvSpPr>
        <p:spPr bwMode="auto">
          <a:xfrm>
            <a:off x="8050662" y="2965544"/>
            <a:ext cx="2635531" cy="1044575"/>
          </a:xfrm>
          <a:prstGeom prst="rect">
            <a:avLst/>
          </a:prstGeom>
          <a:solidFill>
            <a:srgbClr val="0070C0"/>
          </a:solidFill>
          <a:ln w="12700" cap="sq">
            <a:solidFill>
              <a:srgbClr val="009900"/>
            </a:solidFill>
            <a:miter lim="800000"/>
            <a:headEnd type="none" w="sm" len="sm"/>
            <a:tailEnd type="none" w="sm" len="sm"/>
          </a:ln>
          <a:effectLst/>
        </p:spPr>
        <p:txBody>
          <a:bodyPr wrap="none" anchor="ctr"/>
          <a:lstStyle/>
          <a:p>
            <a:pPr algn="ctr">
              <a:defRPr/>
            </a:pPr>
            <a:r>
              <a:rPr lang="zh-CN" altLang="en-US" sz="2400" dirty="0">
                <a:solidFill>
                  <a:schemeClr val="bg1"/>
                </a:solidFill>
                <a:effectLst>
                  <a:outerShdw blurRad="38100" dist="38100" dir="2700000" algn="tl">
                    <a:srgbClr val="C0C0C0"/>
                  </a:outerShdw>
                </a:effectLst>
              </a:rPr>
              <a:t>假定二极管</a:t>
            </a:r>
            <a:r>
              <a:rPr lang="en-US" altLang="zh-CN" sz="2400" dirty="0">
                <a:solidFill>
                  <a:schemeClr val="bg1"/>
                </a:solidFill>
                <a:effectLst>
                  <a:outerShdw blurRad="38100" dist="38100" dir="2700000" algn="tl">
                    <a:srgbClr val="C0C0C0"/>
                  </a:outerShdw>
                </a:effectLst>
              </a:rPr>
              <a:t>D</a:t>
            </a:r>
          </a:p>
          <a:p>
            <a:pPr algn="ctr">
              <a:defRPr/>
            </a:pPr>
            <a:r>
              <a:rPr lang="zh-CN" altLang="en-US" sz="2400" dirty="0">
                <a:solidFill>
                  <a:schemeClr val="bg1"/>
                </a:solidFill>
                <a:effectLst>
                  <a:outerShdw blurRad="38100" dist="38100" dir="2700000" algn="tl">
                    <a:srgbClr val="C0C0C0"/>
                  </a:outerShdw>
                </a:effectLst>
              </a:rPr>
              <a:t>为理想二极管</a:t>
            </a:r>
          </a:p>
        </p:txBody>
      </p:sp>
      <p:sp>
        <p:nvSpPr>
          <p:cNvPr id="4" name="灯片编号占位符 3">
            <a:extLst>
              <a:ext uri="{FF2B5EF4-FFF2-40B4-BE49-F238E27FC236}">
                <a16:creationId xmlns:a16="http://schemas.microsoft.com/office/drawing/2014/main" id="{D3CA1925-2573-698B-1731-021007D24F35}"/>
              </a:ext>
            </a:extLst>
          </p:cNvPr>
          <p:cNvSpPr>
            <a:spLocks noGrp="1"/>
          </p:cNvSpPr>
          <p:nvPr>
            <p:ph type="sldNum" sz="quarter" idx="12"/>
          </p:nvPr>
        </p:nvSpPr>
        <p:spPr/>
        <p:txBody>
          <a:bodyPr/>
          <a:lstStyle/>
          <a:p>
            <a:fld id="{392CBAA0-59E6-204E-8F03-85E5040D48B8}" type="slidenum">
              <a:rPr kumimoji="1" lang="zh-CN" altLang="en-US" smtClean="0"/>
              <a:t>50</a:t>
            </a:fld>
            <a:r>
              <a:rPr kumimoji="1" lang="en-US" altLang="zh-CN"/>
              <a:t>/132</a:t>
            </a:r>
            <a:endParaRPr kumimoji="1" lang="zh-CN" altLang="en-US" dirty="0"/>
          </a:p>
        </p:txBody>
      </p:sp>
    </p:spTree>
    <p:extLst>
      <p:ext uri="{BB962C8B-B14F-4D97-AF65-F5344CB8AC3E}">
        <p14:creationId xmlns:p14="http://schemas.microsoft.com/office/powerpoint/2010/main" val="69621718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nodeType="click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checkerboard(across)">
                                      <p:cBhvr>
                                        <p:cTn id="7" dur="500"/>
                                        <p:tgtEl>
                                          <p:spTgt spid="16"/>
                                        </p:tgtEl>
                                      </p:cBhvr>
                                    </p:animEffect>
                                  </p:childTnLst>
                                </p:cTn>
                              </p:par>
                            </p:childTnLst>
                          </p:cTn>
                        </p:par>
                      </p:childTnLst>
                    </p:cTn>
                  </p:par>
                  <p:par>
                    <p:cTn id="8" fill="hold">
                      <p:stCondLst>
                        <p:cond delay="indefinite"/>
                      </p:stCondLst>
                      <p:childTnLst>
                        <p:par>
                          <p:cTn id="9" fill="hold">
                            <p:stCondLst>
                              <p:cond delay="0"/>
                            </p:stCondLst>
                            <p:childTnLst>
                              <p:par>
                                <p:cTn id="10" presetID="3" presetClass="entr" presetSubtype="10" fill="hold" grpId="0" nodeType="clickEffect">
                                  <p:stCondLst>
                                    <p:cond delay="0"/>
                                  </p:stCondLst>
                                  <p:childTnLst>
                                    <p:set>
                                      <p:cBhvr>
                                        <p:cTn id="11" dur="1" fill="hold">
                                          <p:stCondLst>
                                            <p:cond delay="0"/>
                                          </p:stCondLst>
                                        </p:cTn>
                                        <p:tgtEl>
                                          <p:spTgt spid="15"/>
                                        </p:tgtEl>
                                        <p:attrNameLst>
                                          <p:attrName>style.visibility</p:attrName>
                                        </p:attrNameLst>
                                      </p:cBhvr>
                                      <p:to>
                                        <p:strVal val="visible"/>
                                      </p:to>
                                    </p:set>
                                    <p:animEffect transition="in" filter="blinds(horizontal)">
                                      <p:cBhvr>
                                        <p:cTn id="12" dur="500"/>
                                        <p:tgtEl>
                                          <p:spTgt spid="15"/>
                                        </p:tgtEl>
                                      </p:cBhvr>
                                    </p:animEffect>
                                  </p:childTnLst>
                                </p:cTn>
                              </p:par>
                            </p:childTnLst>
                          </p:cTn>
                        </p:par>
                      </p:childTnLst>
                    </p:cTn>
                  </p:par>
                  <p:par>
                    <p:cTn id="13" fill="hold">
                      <p:stCondLst>
                        <p:cond delay="indefinite"/>
                      </p:stCondLst>
                      <p:childTnLst>
                        <p:par>
                          <p:cTn id="14" fill="hold">
                            <p:stCondLst>
                              <p:cond delay="0"/>
                            </p:stCondLst>
                            <p:childTnLst>
                              <p:par>
                                <p:cTn id="15" presetID="5" presetClass="entr" presetSubtype="10" fill="hold" grpId="0" nodeType="clickEffect">
                                  <p:stCondLst>
                                    <p:cond delay="0"/>
                                  </p:stCondLst>
                                  <p:childTnLst>
                                    <p:set>
                                      <p:cBhvr>
                                        <p:cTn id="16" dur="1" fill="hold">
                                          <p:stCondLst>
                                            <p:cond delay="0"/>
                                          </p:stCondLst>
                                        </p:cTn>
                                        <p:tgtEl>
                                          <p:spTgt spid="42"/>
                                        </p:tgtEl>
                                        <p:attrNameLst>
                                          <p:attrName>style.visibility</p:attrName>
                                        </p:attrNameLst>
                                      </p:cBhvr>
                                      <p:to>
                                        <p:strVal val="visible"/>
                                      </p:to>
                                    </p:set>
                                    <p:animEffect transition="in" filter="checkerboard(across)">
                                      <p:cBhvr>
                                        <p:cTn id="17" dur="500"/>
                                        <p:tgtEl>
                                          <p:spTgt spid="42"/>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8" fill="hold" nodeType="clickEffect">
                                  <p:stCondLst>
                                    <p:cond delay="0"/>
                                  </p:stCondLst>
                                  <p:childTnLst>
                                    <p:set>
                                      <p:cBhvr>
                                        <p:cTn id="21" dur="1" fill="hold">
                                          <p:stCondLst>
                                            <p:cond delay="0"/>
                                          </p:stCondLst>
                                        </p:cTn>
                                        <p:tgtEl>
                                          <p:spTgt spid="7"/>
                                        </p:tgtEl>
                                        <p:attrNameLst>
                                          <p:attrName>style.visibility</p:attrName>
                                        </p:attrNameLst>
                                      </p:cBhvr>
                                      <p:to>
                                        <p:strVal val="visible"/>
                                      </p:to>
                                    </p:set>
                                    <p:animEffect transition="in" filter="wipe(left)">
                                      <p:cBhvr>
                                        <p:cTn id="22" dur="500"/>
                                        <p:tgtEl>
                                          <p:spTgt spid="7"/>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8" fill="hold" nodeType="clickEffect">
                                  <p:stCondLst>
                                    <p:cond delay="0"/>
                                  </p:stCondLst>
                                  <p:childTnLst>
                                    <p:set>
                                      <p:cBhvr>
                                        <p:cTn id="26" dur="1" fill="hold">
                                          <p:stCondLst>
                                            <p:cond delay="0"/>
                                          </p:stCondLst>
                                        </p:cTn>
                                        <p:tgtEl>
                                          <p:spTgt spid="11"/>
                                        </p:tgtEl>
                                        <p:attrNameLst>
                                          <p:attrName>style.visibility</p:attrName>
                                        </p:attrNameLst>
                                      </p:cBhvr>
                                      <p:to>
                                        <p:strVal val="visible"/>
                                      </p:to>
                                    </p:set>
                                    <p:animEffect transition="in" filter="wipe(left)">
                                      <p:cBhvr>
                                        <p:cTn id="27"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animBg="1" autoUpdateAnimBg="0"/>
      <p:bldP spid="42" grpId="0" animBg="1"/>
    </p:bld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标题 2">
            <a:extLst>
              <a:ext uri="{FF2B5EF4-FFF2-40B4-BE49-F238E27FC236}">
                <a16:creationId xmlns:a16="http://schemas.microsoft.com/office/drawing/2014/main" id="{90A9080D-2068-4D4E-9BE9-B44BC0799522}"/>
              </a:ext>
            </a:extLst>
          </p:cNvPr>
          <p:cNvSpPr>
            <a:spLocks noGrp="1"/>
          </p:cNvSpPr>
          <p:nvPr>
            <p:ph type="title"/>
          </p:nvPr>
        </p:nvSpPr>
        <p:spPr/>
        <p:txBody>
          <a:bodyPr/>
          <a:lstStyle/>
          <a:p>
            <a:r>
              <a:rPr kumimoji="1" lang="zh-CN" altLang="en-US" dirty="0"/>
              <a:t>第三章 第一节 小结</a:t>
            </a:r>
          </a:p>
        </p:txBody>
      </p:sp>
      <p:grpSp>
        <p:nvGrpSpPr>
          <p:cNvPr id="43" name="Group 71">
            <a:extLst>
              <a:ext uri="{FF2B5EF4-FFF2-40B4-BE49-F238E27FC236}">
                <a16:creationId xmlns:a16="http://schemas.microsoft.com/office/drawing/2014/main" id="{F4449E76-8A63-1261-ACA1-B2BD41059E3B}"/>
              </a:ext>
            </a:extLst>
          </p:cNvPr>
          <p:cNvGrpSpPr>
            <a:grpSpLocks/>
          </p:cNvGrpSpPr>
          <p:nvPr/>
        </p:nvGrpSpPr>
        <p:grpSpPr bwMode="auto">
          <a:xfrm>
            <a:off x="3426169" y="2847723"/>
            <a:ext cx="3540125" cy="3157537"/>
            <a:chOff x="712" y="1430"/>
            <a:chExt cx="2230" cy="1989"/>
          </a:xfrm>
        </p:grpSpPr>
        <p:sp>
          <p:nvSpPr>
            <p:cNvPr id="44" name="Text Box 7">
              <a:extLst>
                <a:ext uri="{FF2B5EF4-FFF2-40B4-BE49-F238E27FC236}">
                  <a16:creationId xmlns:a16="http://schemas.microsoft.com/office/drawing/2014/main" id="{B7DB445F-F9A4-1ACC-A7AA-0E43BDFDAB8B}"/>
                </a:ext>
              </a:extLst>
            </p:cNvPr>
            <p:cNvSpPr txBox="1">
              <a:spLocks noChangeArrowheads="1"/>
            </p:cNvSpPr>
            <p:nvPr/>
          </p:nvSpPr>
          <p:spPr bwMode="auto">
            <a:xfrm>
              <a:off x="901" y="3169"/>
              <a:ext cx="2041" cy="2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a:spcBef>
                  <a:spcPct val="50000"/>
                </a:spcBef>
              </a:pPr>
              <a:r>
                <a:rPr kumimoji="0" lang="zh-CN" altLang="en-US" sz="2000">
                  <a:solidFill>
                    <a:srgbClr val="660066"/>
                  </a:solidFill>
                  <a:latin typeface="Arial" panose="020B0604020202020204" pitchFamily="34" charset="0"/>
                </a:rPr>
                <a:t>二极管的伏安特性</a:t>
              </a:r>
            </a:p>
          </p:txBody>
        </p:sp>
        <p:sp>
          <p:nvSpPr>
            <p:cNvPr id="45" name="Line 8">
              <a:extLst>
                <a:ext uri="{FF2B5EF4-FFF2-40B4-BE49-F238E27FC236}">
                  <a16:creationId xmlns:a16="http://schemas.microsoft.com/office/drawing/2014/main" id="{B999701C-1DA2-087C-EA9C-120B12402366}"/>
                </a:ext>
              </a:extLst>
            </p:cNvPr>
            <p:cNvSpPr>
              <a:spLocks noChangeShapeType="1"/>
            </p:cNvSpPr>
            <p:nvPr/>
          </p:nvSpPr>
          <p:spPr bwMode="auto">
            <a:xfrm>
              <a:off x="712" y="2727"/>
              <a:ext cx="1996" cy="0"/>
            </a:xfrm>
            <a:prstGeom prst="line">
              <a:avLst/>
            </a:prstGeom>
            <a:noFill/>
            <a:ln w="2857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46" name="Line 9">
              <a:extLst>
                <a:ext uri="{FF2B5EF4-FFF2-40B4-BE49-F238E27FC236}">
                  <a16:creationId xmlns:a16="http://schemas.microsoft.com/office/drawing/2014/main" id="{744C23DA-CD9A-7F08-D7BE-07212EF030B2}"/>
                </a:ext>
              </a:extLst>
            </p:cNvPr>
            <p:cNvSpPr>
              <a:spLocks noChangeShapeType="1"/>
            </p:cNvSpPr>
            <p:nvPr/>
          </p:nvSpPr>
          <p:spPr bwMode="auto">
            <a:xfrm flipV="1">
              <a:off x="2028" y="1503"/>
              <a:ext cx="0" cy="1678"/>
            </a:xfrm>
            <a:prstGeom prst="line">
              <a:avLst/>
            </a:prstGeom>
            <a:noFill/>
            <a:ln w="2857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47" name="Arc 10">
              <a:extLst>
                <a:ext uri="{FF2B5EF4-FFF2-40B4-BE49-F238E27FC236}">
                  <a16:creationId xmlns:a16="http://schemas.microsoft.com/office/drawing/2014/main" id="{1E49635A-C373-E32A-472B-46F7D0468F3E}"/>
                </a:ext>
              </a:extLst>
            </p:cNvPr>
            <p:cNvSpPr>
              <a:spLocks/>
            </p:cNvSpPr>
            <p:nvPr/>
          </p:nvSpPr>
          <p:spPr bwMode="auto">
            <a:xfrm flipV="1">
              <a:off x="2028" y="1548"/>
              <a:ext cx="362" cy="1179"/>
            </a:xfrm>
            <a:custGeom>
              <a:avLst/>
              <a:gdLst>
                <a:gd name="T0" fmla="*/ 0 w 21600"/>
                <a:gd name="T1" fmla="*/ 0 h 21600"/>
                <a:gd name="T2" fmla="*/ 6 w 21600"/>
                <a:gd name="T3" fmla="*/ 64 h 21600"/>
                <a:gd name="T4" fmla="*/ 0 w 21600"/>
                <a:gd name="T5" fmla="*/ 64 h 21600"/>
                <a:gd name="T6" fmla="*/ 0 60000 65536"/>
                <a:gd name="T7" fmla="*/ 0 60000 65536"/>
                <a:gd name="T8" fmla="*/ 0 60000 65536"/>
              </a:gdLst>
              <a:ahLst/>
              <a:cxnLst>
                <a:cxn ang="T6">
                  <a:pos x="T0" y="T1"/>
                </a:cxn>
                <a:cxn ang="T7">
                  <a:pos x="T2" y="T3"/>
                </a:cxn>
                <a:cxn ang="T8">
                  <a:pos x="T4" y="T5"/>
                </a:cxn>
              </a:cxnLst>
              <a:rect l="0" t="0" r="r" b="b"/>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lnTo>
                    <a:pt x="-1" y="0"/>
                  </a:lnTo>
                  <a:close/>
                </a:path>
              </a:pathLst>
            </a:custGeom>
            <a:noFill/>
            <a:ln w="28575">
              <a:solidFill>
                <a:schemeClr val="accent2"/>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rot="10800000" wrap="none" anchor="ctr"/>
            <a:lstStyle/>
            <a:p>
              <a:endParaRPr lang="zh-CN" altLang="en-US"/>
            </a:p>
          </p:txBody>
        </p:sp>
        <p:sp>
          <p:nvSpPr>
            <p:cNvPr id="48" name="Arc 11">
              <a:extLst>
                <a:ext uri="{FF2B5EF4-FFF2-40B4-BE49-F238E27FC236}">
                  <a16:creationId xmlns:a16="http://schemas.microsoft.com/office/drawing/2014/main" id="{63546F46-1C21-C7C3-DBF2-E4957111226E}"/>
                </a:ext>
              </a:extLst>
            </p:cNvPr>
            <p:cNvSpPr>
              <a:spLocks/>
            </p:cNvSpPr>
            <p:nvPr/>
          </p:nvSpPr>
          <p:spPr bwMode="auto">
            <a:xfrm flipV="1">
              <a:off x="848" y="2727"/>
              <a:ext cx="1225" cy="46"/>
            </a:xfrm>
            <a:custGeom>
              <a:avLst/>
              <a:gdLst>
                <a:gd name="T0" fmla="*/ 0 w 21600"/>
                <a:gd name="T1" fmla="*/ 0 h 21600"/>
                <a:gd name="T2" fmla="*/ 69 w 21600"/>
                <a:gd name="T3" fmla="*/ 0 h 21600"/>
                <a:gd name="T4" fmla="*/ 0 w 21600"/>
                <a:gd name="T5" fmla="*/ 0 h 21600"/>
                <a:gd name="T6" fmla="*/ 0 60000 65536"/>
                <a:gd name="T7" fmla="*/ 0 60000 65536"/>
                <a:gd name="T8" fmla="*/ 0 60000 65536"/>
              </a:gdLst>
              <a:ahLst/>
              <a:cxnLst>
                <a:cxn ang="T6">
                  <a:pos x="T0" y="T1"/>
                </a:cxn>
                <a:cxn ang="T7">
                  <a:pos x="T2" y="T3"/>
                </a:cxn>
                <a:cxn ang="T8">
                  <a:pos x="T4" y="T5"/>
                </a:cxn>
              </a:cxnLst>
              <a:rect l="0" t="0" r="r" b="b"/>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lnTo>
                    <a:pt x="-1" y="0"/>
                  </a:lnTo>
                  <a:close/>
                </a:path>
              </a:pathLst>
            </a:custGeom>
            <a:noFill/>
            <a:ln w="28575">
              <a:solidFill>
                <a:schemeClr val="accent2"/>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49" name="Text Box 12">
              <a:extLst>
                <a:ext uri="{FF2B5EF4-FFF2-40B4-BE49-F238E27FC236}">
                  <a16:creationId xmlns:a16="http://schemas.microsoft.com/office/drawing/2014/main" id="{CEC4A62D-981C-BB47-06FE-5511669C5DF5}"/>
                </a:ext>
              </a:extLst>
            </p:cNvPr>
            <p:cNvSpPr txBox="1">
              <a:spLocks noChangeArrowheads="1"/>
            </p:cNvSpPr>
            <p:nvPr/>
          </p:nvSpPr>
          <p:spPr bwMode="auto">
            <a:xfrm>
              <a:off x="2526" y="2718"/>
              <a:ext cx="272"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a:spcBef>
                  <a:spcPct val="50000"/>
                </a:spcBef>
              </a:pPr>
              <a:r>
                <a:rPr kumimoji="0" lang="en-US" altLang="zh-CN" sz="1800" i="1">
                  <a:solidFill>
                    <a:srgbClr val="FF0000"/>
                  </a:solidFill>
                </a:rPr>
                <a:t>v</a:t>
              </a:r>
            </a:p>
          </p:txBody>
        </p:sp>
        <p:sp>
          <p:nvSpPr>
            <p:cNvPr id="50" name="Text Box 13">
              <a:extLst>
                <a:ext uri="{FF2B5EF4-FFF2-40B4-BE49-F238E27FC236}">
                  <a16:creationId xmlns:a16="http://schemas.microsoft.com/office/drawing/2014/main" id="{7EE4D80E-4F1C-B50E-77AB-BAABA27E989F}"/>
                </a:ext>
              </a:extLst>
            </p:cNvPr>
            <p:cNvSpPr txBox="1">
              <a:spLocks noChangeArrowheads="1"/>
            </p:cNvSpPr>
            <p:nvPr/>
          </p:nvSpPr>
          <p:spPr bwMode="auto">
            <a:xfrm>
              <a:off x="1747" y="1430"/>
              <a:ext cx="318"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a:spcBef>
                  <a:spcPct val="50000"/>
                </a:spcBef>
              </a:pPr>
              <a:r>
                <a:rPr kumimoji="0" lang="en-US" altLang="zh-CN" sz="1800" i="1">
                  <a:solidFill>
                    <a:srgbClr val="FF0000"/>
                  </a:solidFill>
                </a:rPr>
                <a:t>i</a:t>
              </a:r>
            </a:p>
          </p:txBody>
        </p:sp>
        <p:sp>
          <p:nvSpPr>
            <p:cNvPr id="51" name="Text Box 14">
              <a:extLst>
                <a:ext uri="{FF2B5EF4-FFF2-40B4-BE49-F238E27FC236}">
                  <a16:creationId xmlns:a16="http://schemas.microsoft.com/office/drawing/2014/main" id="{ABE046CA-1EBD-5F48-1373-F54C700690AA}"/>
                </a:ext>
              </a:extLst>
            </p:cNvPr>
            <p:cNvSpPr txBox="1">
              <a:spLocks noChangeArrowheads="1"/>
            </p:cNvSpPr>
            <p:nvPr/>
          </p:nvSpPr>
          <p:spPr bwMode="auto">
            <a:xfrm>
              <a:off x="1982" y="2700"/>
              <a:ext cx="227"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a:spcBef>
                  <a:spcPct val="50000"/>
                </a:spcBef>
              </a:pPr>
              <a:r>
                <a:rPr kumimoji="0" lang="en-US" altLang="zh-CN" sz="1800" i="1">
                  <a:solidFill>
                    <a:srgbClr val="FF0000"/>
                  </a:solidFill>
                </a:rPr>
                <a:t>o</a:t>
              </a:r>
            </a:p>
          </p:txBody>
        </p:sp>
      </p:grpSp>
      <p:sp>
        <p:nvSpPr>
          <p:cNvPr id="52" name="Text Box 65">
            <a:extLst>
              <a:ext uri="{FF2B5EF4-FFF2-40B4-BE49-F238E27FC236}">
                <a16:creationId xmlns:a16="http://schemas.microsoft.com/office/drawing/2014/main" id="{FA9F3943-1BE0-6330-36B1-4747042B92EB}"/>
              </a:ext>
            </a:extLst>
          </p:cNvPr>
          <p:cNvSpPr txBox="1">
            <a:spLocks noChangeArrowheads="1"/>
          </p:cNvSpPr>
          <p:nvPr/>
        </p:nvSpPr>
        <p:spPr bwMode="auto">
          <a:xfrm>
            <a:off x="1835221" y="963361"/>
            <a:ext cx="9192170" cy="83099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cap="sq">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spcBef>
                <a:spcPct val="50000"/>
              </a:spcBef>
              <a:defRPr/>
            </a:pPr>
            <a:r>
              <a:rPr lang="zh-CN" altLang="en-US" sz="2400" dirty="0">
                <a:solidFill>
                  <a:schemeClr val="accent2"/>
                </a:solidFill>
                <a:effectLst>
                  <a:outerShdw blurRad="38100" dist="38100" dir="2700000" algn="tl">
                    <a:srgbClr val="C0C0C0"/>
                  </a:outerShdw>
                </a:effectLst>
              </a:rPr>
              <a:t>在分析各种实际的二极管电路时，由于二极管的特性并不是理想的开关特性，所以并不是任何时候都能假定二极管为理想二极管。</a:t>
            </a:r>
          </a:p>
        </p:txBody>
      </p:sp>
      <p:sp>
        <p:nvSpPr>
          <p:cNvPr id="53" name="AutoShape 66">
            <a:extLst>
              <a:ext uri="{FF2B5EF4-FFF2-40B4-BE49-F238E27FC236}">
                <a16:creationId xmlns:a16="http://schemas.microsoft.com/office/drawing/2014/main" id="{64FC3786-E9C3-94C9-00E4-8F6EF1325844}"/>
              </a:ext>
            </a:extLst>
          </p:cNvPr>
          <p:cNvSpPr>
            <a:spLocks noChangeArrowheads="1"/>
          </p:cNvSpPr>
          <p:nvPr/>
        </p:nvSpPr>
        <p:spPr bwMode="auto">
          <a:xfrm>
            <a:off x="2491131" y="2873123"/>
            <a:ext cx="2846388" cy="1524000"/>
          </a:xfrm>
          <a:prstGeom prst="wedgeEllipseCallout">
            <a:avLst>
              <a:gd name="adj1" fmla="val 30050"/>
              <a:gd name="adj2" fmla="val 86162"/>
            </a:avLst>
          </a:prstGeom>
          <a:gradFill rotWithShape="0">
            <a:gsLst>
              <a:gs pos="0">
                <a:srgbClr val="660066"/>
              </a:gs>
              <a:gs pos="50000">
                <a:schemeClr val="accent2"/>
              </a:gs>
              <a:gs pos="100000">
                <a:srgbClr val="660066"/>
              </a:gs>
            </a:gsLst>
            <a:lin ang="5400000" scaled="1"/>
          </a:gradFill>
          <a:ln w="12700" cap="sq">
            <a:solidFill>
              <a:schemeClr val="tx1"/>
            </a:solidFill>
            <a:miter lim="800000"/>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lgn="ctr">
              <a:defRPr/>
            </a:pPr>
            <a:r>
              <a:rPr lang="zh-CN" altLang="en-US" dirty="0">
                <a:solidFill>
                  <a:srgbClr val="FFFF00"/>
                </a:solidFill>
                <a:effectLst>
                  <a:outerShdw blurRad="38100" dist="38100" dir="2700000" algn="tl">
                    <a:srgbClr val="000000"/>
                  </a:outerShdw>
                </a:effectLst>
              </a:rPr>
              <a:t>反向电阻不是无穷大</a:t>
            </a:r>
          </a:p>
        </p:txBody>
      </p:sp>
      <p:sp>
        <p:nvSpPr>
          <p:cNvPr id="54" name="AutoShape 67">
            <a:extLst>
              <a:ext uri="{FF2B5EF4-FFF2-40B4-BE49-F238E27FC236}">
                <a16:creationId xmlns:a16="http://schemas.microsoft.com/office/drawing/2014/main" id="{4F570F00-1498-3ACF-A0CC-7E3613833A95}"/>
              </a:ext>
            </a:extLst>
          </p:cNvPr>
          <p:cNvSpPr>
            <a:spLocks noChangeArrowheads="1"/>
          </p:cNvSpPr>
          <p:nvPr/>
        </p:nvSpPr>
        <p:spPr bwMode="auto">
          <a:xfrm>
            <a:off x="6431306" y="2379410"/>
            <a:ext cx="2270125" cy="1493838"/>
          </a:xfrm>
          <a:prstGeom prst="wedgeEllipseCallout">
            <a:avLst>
              <a:gd name="adj1" fmla="val -74255"/>
              <a:gd name="adj2" fmla="val 109389"/>
            </a:avLst>
          </a:prstGeom>
          <a:gradFill rotWithShape="0">
            <a:gsLst>
              <a:gs pos="0">
                <a:srgbClr val="660066"/>
              </a:gs>
              <a:gs pos="50000">
                <a:schemeClr val="accent2"/>
              </a:gs>
              <a:gs pos="100000">
                <a:srgbClr val="660066"/>
              </a:gs>
            </a:gsLst>
            <a:lin ang="5400000" scaled="1"/>
          </a:gradFill>
          <a:ln w="12700" cap="sq">
            <a:solidFill>
              <a:schemeClr val="tx1"/>
            </a:solidFill>
            <a:miter lim="800000"/>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lgn="ctr">
              <a:defRPr/>
            </a:pPr>
            <a:r>
              <a:rPr lang="zh-CN" altLang="en-US" dirty="0">
                <a:solidFill>
                  <a:srgbClr val="FFFF00"/>
                </a:solidFill>
                <a:effectLst>
                  <a:outerShdw blurRad="38100" dist="38100" dir="2700000" algn="tl">
                    <a:srgbClr val="000000"/>
                  </a:outerShdw>
                </a:effectLst>
              </a:rPr>
              <a:t>正向电阻不是</a:t>
            </a:r>
            <a:r>
              <a:rPr lang="en-US" altLang="zh-CN" dirty="0">
                <a:solidFill>
                  <a:srgbClr val="FFFF00"/>
                </a:solidFill>
                <a:effectLst>
                  <a:outerShdw blurRad="38100" dist="38100" dir="2700000" algn="tl">
                    <a:srgbClr val="000000"/>
                  </a:outerShdw>
                </a:effectLst>
              </a:rPr>
              <a:t>0</a:t>
            </a:r>
          </a:p>
        </p:txBody>
      </p:sp>
      <p:sp>
        <p:nvSpPr>
          <p:cNvPr id="55" name="Text Box 68">
            <a:extLst>
              <a:ext uri="{FF2B5EF4-FFF2-40B4-BE49-F238E27FC236}">
                <a16:creationId xmlns:a16="http://schemas.microsoft.com/office/drawing/2014/main" id="{E4A9E6EB-E68A-3BB6-F0D3-7D43FC8D250C}"/>
              </a:ext>
            </a:extLst>
          </p:cNvPr>
          <p:cNvSpPr txBox="1">
            <a:spLocks noChangeArrowheads="1"/>
          </p:cNvSpPr>
          <p:nvPr/>
        </p:nvSpPr>
        <p:spPr bwMode="auto">
          <a:xfrm>
            <a:off x="3181694" y="5995735"/>
            <a:ext cx="8358187"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cap="sq">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50000"/>
              </a:spcBef>
              <a:defRPr/>
            </a:pPr>
            <a:r>
              <a:rPr lang="zh-CN" altLang="en-US">
                <a:effectLst>
                  <a:outerShdw blurRad="38100" dist="38100" dir="2700000" algn="tl">
                    <a:srgbClr val="C0C0C0"/>
                  </a:outerShdw>
                </a:effectLst>
              </a:rPr>
              <a:t>为简化分析和计算，常用近似的二极管特性。</a:t>
            </a:r>
          </a:p>
        </p:txBody>
      </p:sp>
      <p:graphicFrame>
        <p:nvGraphicFramePr>
          <p:cNvPr id="56" name="Object 95">
            <a:extLst>
              <a:ext uri="{FF2B5EF4-FFF2-40B4-BE49-F238E27FC236}">
                <a16:creationId xmlns:a16="http://schemas.microsoft.com/office/drawing/2014/main" id="{8E9FC046-7EF3-A92C-2421-4098947860CF}"/>
              </a:ext>
            </a:extLst>
          </p:cNvPr>
          <p:cNvGraphicFramePr>
            <a:graphicFrameLocks noChangeAspect="1"/>
          </p:cNvGraphicFramePr>
          <p:nvPr>
            <p:extLst>
              <p:ext uri="{D42A27DB-BD31-4B8C-83A1-F6EECF244321}">
                <p14:modId xmlns:p14="http://schemas.microsoft.com/office/powerpoint/2010/main" val="2767893971"/>
              </p:ext>
            </p:extLst>
          </p:nvPr>
        </p:nvGraphicFramePr>
        <p:xfrm>
          <a:off x="7318719" y="4259010"/>
          <a:ext cx="2947987" cy="788988"/>
        </p:xfrm>
        <a:graphic>
          <a:graphicData uri="http://schemas.openxmlformats.org/presentationml/2006/ole">
            <mc:AlternateContent xmlns:mc="http://schemas.openxmlformats.org/markup-compatibility/2006">
              <mc:Choice xmlns:v="urn:schemas-microsoft-com:vml" Requires="v">
                <p:oleObj name="公式" r:id="rId2" imgW="885766" imgH="218970" progId="Equation.3">
                  <p:embed/>
                </p:oleObj>
              </mc:Choice>
              <mc:Fallback>
                <p:oleObj name="公式" r:id="rId2" imgW="885766" imgH="218970" progId="Equation.3">
                  <p:embed/>
                  <p:pic>
                    <p:nvPicPr>
                      <p:cNvPr id="56" name="Object 95">
                        <a:extLst>
                          <a:ext uri="{FF2B5EF4-FFF2-40B4-BE49-F238E27FC236}">
                            <a16:creationId xmlns:a16="http://schemas.microsoft.com/office/drawing/2014/main" id="{8E9FC046-7EF3-A92C-2421-4098947860C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318719" y="4259010"/>
                        <a:ext cx="2947987" cy="7889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57" name="Rectangle 96">
            <a:extLst>
              <a:ext uri="{FF2B5EF4-FFF2-40B4-BE49-F238E27FC236}">
                <a16:creationId xmlns:a16="http://schemas.microsoft.com/office/drawing/2014/main" id="{5635C7FE-DCF2-7D55-E7AE-C8DAD44458BC}"/>
              </a:ext>
            </a:extLst>
          </p:cNvPr>
          <p:cNvSpPr>
            <a:spLocks noChangeArrowheads="1"/>
          </p:cNvSpPr>
          <p:nvPr/>
        </p:nvSpPr>
        <p:spPr bwMode="auto">
          <a:xfrm>
            <a:off x="7067894" y="4281235"/>
            <a:ext cx="3471862" cy="7826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cap="sq">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a:endParaRPr lang="zh-CN" altLang="zh-CN">
              <a:solidFill>
                <a:srgbClr val="CC0000"/>
              </a:solidFill>
            </a:endParaRPr>
          </a:p>
        </p:txBody>
      </p:sp>
      <p:sp>
        <p:nvSpPr>
          <p:cNvPr id="5" name="灯片编号占位符 4">
            <a:extLst>
              <a:ext uri="{FF2B5EF4-FFF2-40B4-BE49-F238E27FC236}">
                <a16:creationId xmlns:a16="http://schemas.microsoft.com/office/drawing/2014/main" id="{FC3F2020-03A4-D774-27BE-6598BAFD3AB6}"/>
              </a:ext>
            </a:extLst>
          </p:cNvPr>
          <p:cNvSpPr>
            <a:spLocks noGrp="1"/>
          </p:cNvSpPr>
          <p:nvPr>
            <p:ph type="sldNum" sz="quarter" idx="12"/>
          </p:nvPr>
        </p:nvSpPr>
        <p:spPr/>
        <p:txBody>
          <a:bodyPr/>
          <a:lstStyle/>
          <a:p>
            <a:fld id="{392CBAA0-59E6-204E-8F03-85E5040D48B8}" type="slidenum">
              <a:rPr kumimoji="1" lang="zh-CN" altLang="en-US" smtClean="0"/>
              <a:t>51</a:t>
            </a:fld>
            <a:r>
              <a:rPr kumimoji="1" lang="en-US" altLang="zh-CN"/>
              <a:t>/132</a:t>
            </a:r>
            <a:endParaRPr kumimoji="1" lang="zh-CN" altLang="en-US" dirty="0"/>
          </a:p>
        </p:txBody>
      </p:sp>
    </p:spTree>
    <p:extLst>
      <p:ext uri="{BB962C8B-B14F-4D97-AF65-F5344CB8AC3E}">
        <p14:creationId xmlns:p14="http://schemas.microsoft.com/office/powerpoint/2010/main" val="298086946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nodeType="clickEffect">
                                  <p:stCondLst>
                                    <p:cond delay="0"/>
                                  </p:stCondLst>
                                  <p:childTnLst>
                                    <p:set>
                                      <p:cBhvr>
                                        <p:cTn id="6" dur="1" fill="hold">
                                          <p:stCondLst>
                                            <p:cond delay="0"/>
                                          </p:stCondLst>
                                        </p:cTn>
                                        <p:tgtEl>
                                          <p:spTgt spid="43"/>
                                        </p:tgtEl>
                                        <p:attrNameLst>
                                          <p:attrName>style.visibility</p:attrName>
                                        </p:attrNameLst>
                                      </p:cBhvr>
                                      <p:to>
                                        <p:strVal val="visible"/>
                                      </p:to>
                                    </p:set>
                                    <p:animEffect transition="in" filter="checkerboard(across)">
                                      <p:cBhvr>
                                        <p:cTn id="7" dur="500"/>
                                        <p:tgtEl>
                                          <p:spTgt spid="43"/>
                                        </p:tgtEl>
                                      </p:cBhvr>
                                    </p:animEffect>
                                  </p:childTnLst>
                                </p:cTn>
                              </p:par>
                            </p:childTnLst>
                          </p:cTn>
                        </p:par>
                      </p:childTnLst>
                    </p:cTn>
                  </p:par>
                  <p:par>
                    <p:cTn id="8" fill="hold">
                      <p:stCondLst>
                        <p:cond delay="indefinite"/>
                      </p:stCondLst>
                      <p:childTnLst>
                        <p:par>
                          <p:cTn id="9" fill="hold">
                            <p:stCondLst>
                              <p:cond delay="0"/>
                            </p:stCondLst>
                            <p:childTnLst>
                              <p:par>
                                <p:cTn id="10" presetID="3" presetClass="entr" presetSubtype="5" fill="hold" grpId="0" nodeType="clickEffect">
                                  <p:stCondLst>
                                    <p:cond delay="0"/>
                                  </p:stCondLst>
                                  <p:childTnLst>
                                    <p:set>
                                      <p:cBhvr>
                                        <p:cTn id="11" dur="1" fill="hold">
                                          <p:stCondLst>
                                            <p:cond delay="0"/>
                                          </p:stCondLst>
                                        </p:cTn>
                                        <p:tgtEl>
                                          <p:spTgt spid="53"/>
                                        </p:tgtEl>
                                        <p:attrNameLst>
                                          <p:attrName>style.visibility</p:attrName>
                                        </p:attrNameLst>
                                      </p:cBhvr>
                                      <p:to>
                                        <p:strVal val="visible"/>
                                      </p:to>
                                    </p:set>
                                    <p:animEffect transition="in" filter="blinds(vertical)">
                                      <p:cBhvr>
                                        <p:cTn id="12" dur="500"/>
                                        <p:tgtEl>
                                          <p:spTgt spid="53"/>
                                        </p:tgtEl>
                                      </p:cBhvr>
                                    </p:animEffect>
                                  </p:childTnLst>
                                </p:cTn>
                              </p:par>
                            </p:childTnLst>
                          </p:cTn>
                        </p:par>
                      </p:childTnLst>
                    </p:cTn>
                  </p:par>
                  <p:par>
                    <p:cTn id="13" fill="hold">
                      <p:stCondLst>
                        <p:cond delay="indefinite"/>
                      </p:stCondLst>
                      <p:childTnLst>
                        <p:par>
                          <p:cTn id="14" fill="hold">
                            <p:stCondLst>
                              <p:cond delay="0"/>
                            </p:stCondLst>
                            <p:childTnLst>
                              <p:par>
                                <p:cTn id="15" presetID="3" presetClass="entr" presetSubtype="5" fill="hold" grpId="0" nodeType="clickEffect">
                                  <p:stCondLst>
                                    <p:cond delay="0"/>
                                  </p:stCondLst>
                                  <p:childTnLst>
                                    <p:set>
                                      <p:cBhvr>
                                        <p:cTn id="16" dur="1" fill="hold">
                                          <p:stCondLst>
                                            <p:cond delay="0"/>
                                          </p:stCondLst>
                                        </p:cTn>
                                        <p:tgtEl>
                                          <p:spTgt spid="54"/>
                                        </p:tgtEl>
                                        <p:attrNameLst>
                                          <p:attrName>style.visibility</p:attrName>
                                        </p:attrNameLst>
                                      </p:cBhvr>
                                      <p:to>
                                        <p:strVal val="visible"/>
                                      </p:to>
                                    </p:set>
                                    <p:animEffect transition="in" filter="blinds(vertical)">
                                      <p:cBhvr>
                                        <p:cTn id="17" dur="500"/>
                                        <p:tgtEl>
                                          <p:spTgt spid="54"/>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8" fill="hold" nodeType="clickEffect">
                                  <p:stCondLst>
                                    <p:cond delay="0"/>
                                  </p:stCondLst>
                                  <p:childTnLst>
                                    <p:set>
                                      <p:cBhvr>
                                        <p:cTn id="21" dur="1" fill="hold">
                                          <p:stCondLst>
                                            <p:cond delay="0"/>
                                          </p:stCondLst>
                                        </p:cTn>
                                        <p:tgtEl>
                                          <p:spTgt spid="56"/>
                                        </p:tgtEl>
                                        <p:attrNameLst>
                                          <p:attrName>style.visibility</p:attrName>
                                        </p:attrNameLst>
                                      </p:cBhvr>
                                      <p:to>
                                        <p:strVal val="visible"/>
                                      </p:to>
                                    </p:set>
                                    <p:animEffect transition="in" filter="wipe(left)">
                                      <p:cBhvr>
                                        <p:cTn id="22" dur="500"/>
                                        <p:tgtEl>
                                          <p:spTgt spid="56"/>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1" fill="hold" grpId="0" nodeType="clickEffect">
                                  <p:stCondLst>
                                    <p:cond delay="0"/>
                                  </p:stCondLst>
                                  <p:iterate type="lt">
                                    <p:tmPct val="100000"/>
                                  </p:iterate>
                                  <p:childTnLst>
                                    <p:set>
                                      <p:cBhvr>
                                        <p:cTn id="26" dur="1" fill="hold">
                                          <p:stCondLst>
                                            <p:cond delay="0"/>
                                          </p:stCondLst>
                                        </p:cTn>
                                        <p:tgtEl>
                                          <p:spTgt spid="55">
                                            <p:txEl>
                                              <p:pRg st="0" end="0"/>
                                            </p:txEl>
                                          </p:spTgt>
                                        </p:tgtEl>
                                        <p:attrNameLst>
                                          <p:attrName>style.visibility</p:attrName>
                                        </p:attrNameLst>
                                      </p:cBhvr>
                                      <p:to>
                                        <p:strVal val="visible"/>
                                      </p:to>
                                    </p:set>
                                    <p:animEffect transition="in" filter="wipe(up)">
                                      <p:cBhvr>
                                        <p:cTn id="27" dur="75"/>
                                        <p:tgtEl>
                                          <p:spTgt spid="55">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3" grpId="0" animBg="1" autoUpdateAnimBg="0"/>
      <p:bldP spid="54" grpId="0" animBg="1" autoUpdateAnimBg="0"/>
      <p:bldP spid="55" grpId="0" build="p" autoUpdateAnimBg="0"/>
    </p:bld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标题 2">
            <a:extLst>
              <a:ext uri="{FF2B5EF4-FFF2-40B4-BE49-F238E27FC236}">
                <a16:creationId xmlns:a16="http://schemas.microsoft.com/office/drawing/2014/main" id="{90A9080D-2068-4D4E-9BE9-B44BC0799522}"/>
              </a:ext>
            </a:extLst>
          </p:cNvPr>
          <p:cNvSpPr>
            <a:spLocks noGrp="1"/>
          </p:cNvSpPr>
          <p:nvPr>
            <p:ph type="title"/>
          </p:nvPr>
        </p:nvSpPr>
        <p:spPr/>
        <p:txBody>
          <a:bodyPr/>
          <a:lstStyle/>
          <a:p>
            <a:r>
              <a:rPr kumimoji="1" lang="zh-CN" altLang="en-US" dirty="0"/>
              <a:t>第三章 第一节 小结</a:t>
            </a:r>
          </a:p>
        </p:txBody>
      </p:sp>
      <p:grpSp>
        <p:nvGrpSpPr>
          <p:cNvPr id="19" name="Group 98">
            <a:extLst>
              <a:ext uri="{FF2B5EF4-FFF2-40B4-BE49-F238E27FC236}">
                <a16:creationId xmlns:a16="http://schemas.microsoft.com/office/drawing/2014/main" id="{EBAD7D93-B8A3-725D-F0AB-7F4FDD87F7ED}"/>
              </a:ext>
            </a:extLst>
          </p:cNvPr>
          <p:cNvGrpSpPr>
            <a:grpSpLocks/>
          </p:cNvGrpSpPr>
          <p:nvPr/>
        </p:nvGrpSpPr>
        <p:grpSpPr bwMode="auto">
          <a:xfrm>
            <a:off x="8023860" y="4500562"/>
            <a:ext cx="1895475" cy="461962"/>
            <a:chOff x="4221" y="2103"/>
            <a:chExt cx="1194" cy="291"/>
          </a:xfrm>
        </p:grpSpPr>
        <p:sp>
          <p:nvSpPr>
            <p:cNvPr id="20" name="Freeform 20">
              <a:extLst>
                <a:ext uri="{FF2B5EF4-FFF2-40B4-BE49-F238E27FC236}">
                  <a16:creationId xmlns:a16="http://schemas.microsoft.com/office/drawing/2014/main" id="{2C534AFB-4B15-1940-2FE4-59E295B9F586}"/>
                </a:ext>
              </a:extLst>
            </p:cNvPr>
            <p:cNvSpPr>
              <a:spLocks/>
            </p:cNvSpPr>
            <p:nvPr/>
          </p:nvSpPr>
          <p:spPr bwMode="auto">
            <a:xfrm>
              <a:off x="4428" y="2151"/>
              <a:ext cx="423" cy="108"/>
            </a:xfrm>
            <a:custGeom>
              <a:avLst/>
              <a:gdLst>
                <a:gd name="T0" fmla="*/ 0 w 423"/>
                <a:gd name="T1" fmla="*/ 108 h 108"/>
                <a:gd name="T2" fmla="*/ 243 w 423"/>
                <a:gd name="T3" fmla="*/ 108 h 108"/>
                <a:gd name="T4" fmla="*/ 423 w 423"/>
                <a:gd name="T5" fmla="*/ 0 h 108"/>
                <a:gd name="T6" fmla="*/ 0 60000 65536"/>
                <a:gd name="T7" fmla="*/ 0 60000 65536"/>
                <a:gd name="T8" fmla="*/ 0 60000 65536"/>
              </a:gdLst>
              <a:ahLst/>
              <a:cxnLst>
                <a:cxn ang="T6">
                  <a:pos x="T0" y="T1"/>
                </a:cxn>
                <a:cxn ang="T7">
                  <a:pos x="T2" y="T3"/>
                </a:cxn>
                <a:cxn ang="T8">
                  <a:pos x="T4" y="T5"/>
                </a:cxn>
              </a:cxnLst>
              <a:rect l="0" t="0" r="r" b="b"/>
              <a:pathLst>
                <a:path w="423" h="108">
                  <a:moveTo>
                    <a:pt x="0" y="108"/>
                  </a:moveTo>
                  <a:lnTo>
                    <a:pt x="243" y="108"/>
                  </a:lnTo>
                  <a:lnTo>
                    <a:pt x="423" y="0"/>
                  </a:lnTo>
                </a:path>
              </a:pathLst>
            </a:custGeom>
            <a:noFill/>
            <a:ln w="28575" cap="sq" cmpd="sng">
              <a:solidFill>
                <a:srgbClr val="660066"/>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21" name="Line 21">
              <a:extLst>
                <a:ext uri="{FF2B5EF4-FFF2-40B4-BE49-F238E27FC236}">
                  <a16:creationId xmlns:a16="http://schemas.microsoft.com/office/drawing/2014/main" id="{D26BC265-60F4-3E8C-D1C2-D3B13352C0F4}"/>
                </a:ext>
              </a:extLst>
            </p:cNvPr>
            <p:cNvSpPr>
              <a:spLocks noChangeShapeType="1"/>
            </p:cNvSpPr>
            <p:nvPr/>
          </p:nvSpPr>
          <p:spPr bwMode="auto">
            <a:xfrm>
              <a:off x="4869" y="2268"/>
              <a:ext cx="252" cy="0"/>
            </a:xfrm>
            <a:prstGeom prst="line">
              <a:avLst/>
            </a:prstGeom>
            <a:noFill/>
            <a:ln w="28575" cap="sq">
              <a:solidFill>
                <a:srgbClr val="660066"/>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22" name="Text Box 22">
              <a:extLst>
                <a:ext uri="{FF2B5EF4-FFF2-40B4-BE49-F238E27FC236}">
                  <a16:creationId xmlns:a16="http://schemas.microsoft.com/office/drawing/2014/main" id="{3127D3EA-D34A-2FCE-A2A7-F157F20EB958}"/>
                </a:ext>
              </a:extLst>
            </p:cNvPr>
            <p:cNvSpPr txBox="1">
              <a:spLocks noChangeArrowheads="1"/>
            </p:cNvSpPr>
            <p:nvPr/>
          </p:nvSpPr>
          <p:spPr bwMode="auto">
            <a:xfrm>
              <a:off x="4221" y="2106"/>
              <a:ext cx="261"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cap="sq">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50000"/>
                </a:spcBef>
                <a:defRPr/>
              </a:pPr>
              <a:r>
                <a:rPr lang="en-US" altLang="zh-CN">
                  <a:solidFill>
                    <a:srgbClr val="FF0000"/>
                  </a:solidFill>
                  <a:effectLst>
                    <a:outerShdw blurRad="38100" dist="38100" dir="2700000" algn="tl">
                      <a:srgbClr val="C0C0C0"/>
                    </a:outerShdw>
                  </a:effectLst>
                </a:rPr>
                <a:t>+</a:t>
              </a:r>
            </a:p>
          </p:txBody>
        </p:sp>
        <p:sp>
          <p:nvSpPr>
            <p:cNvPr id="23" name="Text Box 23">
              <a:extLst>
                <a:ext uri="{FF2B5EF4-FFF2-40B4-BE49-F238E27FC236}">
                  <a16:creationId xmlns:a16="http://schemas.microsoft.com/office/drawing/2014/main" id="{FD4F6CDE-7D25-642A-BBA2-48E0E62DF5C0}"/>
                </a:ext>
              </a:extLst>
            </p:cNvPr>
            <p:cNvSpPr txBox="1">
              <a:spLocks noChangeArrowheads="1"/>
            </p:cNvSpPr>
            <p:nvPr/>
          </p:nvSpPr>
          <p:spPr bwMode="auto">
            <a:xfrm>
              <a:off x="5154" y="2103"/>
              <a:ext cx="261"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cap="sq">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50000"/>
                </a:spcBef>
                <a:defRPr/>
              </a:pPr>
              <a:r>
                <a:rPr lang="en-US" altLang="zh-CN">
                  <a:solidFill>
                    <a:srgbClr val="FF0000"/>
                  </a:solidFill>
                  <a:effectLst>
                    <a:outerShdw blurRad="38100" dist="38100" dir="2700000" algn="tl">
                      <a:srgbClr val="C0C0C0"/>
                    </a:outerShdw>
                  </a:effectLst>
                </a:rPr>
                <a:t>-</a:t>
              </a:r>
            </a:p>
          </p:txBody>
        </p:sp>
      </p:grpSp>
      <p:sp>
        <p:nvSpPr>
          <p:cNvPr id="24" name="Text Box 27">
            <a:extLst>
              <a:ext uri="{FF2B5EF4-FFF2-40B4-BE49-F238E27FC236}">
                <a16:creationId xmlns:a16="http://schemas.microsoft.com/office/drawing/2014/main" id="{843F6273-0269-2854-8798-1F5200D234B6}"/>
              </a:ext>
            </a:extLst>
          </p:cNvPr>
          <p:cNvSpPr txBox="1">
            <a:spLocks noChangeArrowheads="1"/>
          </p:cNvSpPr>
          <p:nvPr/>
        </p:nvSpPr>
        <p:spPr bwMode="auto">
          <a:xfrm>
            <a:off x="1837373" y="893762"/>
            <a:ext cx="6392862" cy="4616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cap="sq">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50000"/>
              </a:spcBef>
              <a:defRPr/>
            </a:pPr>
            <a:r>
              <a:rPr lang="en-US" altLang="zh-CN" sz="2400" dirty="0">
                <a:effectLst>
                  <a:outerShdw blurRad="38100" dist="38100" dir="2700000" algn="tl">
                    <a:srgbClr val="C0C0C0"/>
                  </a:outerShdw>
                </a:effectLst>
              </a:rPr>
              <a:t>3. </a:t>
            </a:r>
            <a:r>
              <a:rPr lang="zh-CN" altLang="en-US" sz="2400" dirty="0">
                <a:effectLst>
                  <a:outerShdw blurRad="38100" dist="38100" dir="2700000" algn="tl">
                    <a:srgbClr val="C0C0C0"/>
                  </a:outerShdw>
                </a:effectLst>
              </a:rPr>
              <a:t>二极管伏安特性的几种近似方法</a:t>
            </a:r>
          </a:p>
        </p:txBody>
      </p:sp>
      <p:sp>
        <p:nvSpPr>
          <p:cNvPr id="25" name="Text Box 45">
            <a:extLst>
              <a:ext uri="{FF2B5EF4-FFF2-40B4-BE49-F238E27FC236}">
                <a16:creationId xmlns:a16="http://schemas.microsoft.com/office/drawing/2014/main" id="{0E165C58-BCF4-85F0-F671-B300CA0C22E0}"/>
              </a:ext>
            </a:extLst>
          </p:cNvPr>
          <p:cNvSpPr txBox="1">
            <a:spLocks noChangeArrowheads="1"/>
          </p:cNvSpPr>
          <p:nvPr/>
        </p:nvSpPr>
        <p:spPr bwMode="auto">
          <a:xfrm>
            <a:off x="9946323" y="1658937"/>
            <a:ext cx="527050"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spcBef>
                <a:spcPct val="50000"/>
              </a:spcBef>
            </a:pPr>
            <a:r>
              <a:rPr kumimoji="0" lang="en-US" altLang="zh-CN" sz="2000" i="1">
                <a:solidFill>
                  <a:srgbClr val="CC0066"/>
                </a:solidFill>
              </a:rPr>
              <a:t>R</a:t>
            </a:r>
            <a:r>
              <a:rPr kumimoji="0" lang="en-US" altLang="zh-CN" sz="2000" baseline="-25000">
                <a:solidFill>
                  <a:srgbClr val="CC0066"/>
                </a:solidFill>
              </a:rPr>
              <a:t>L</a:t>
            </a:r>
          </a:p>
        </p:txBody>
      </p:sp>
      <p:grpSp>
        <p:nvGrpSpPr>
          <p:cNvPr id="26" name="Group 96">
            <a:extLst>
              <a:ext uri="{FF2B5EF4-FFF2-40B4-BE49-F238E27FC236}">
                <a16:creationId xmlns:a16="http://schemas.microsoft.com/office/drawing/2014/main" id="{B3B5B839-7907-613D-D4A8-DA0FCDC62322}"/>
              </a:ext>
            </a:extLst>
          </p:cNvPr>
          <p:cNvGrpSpPr>
            <a:grpSpLocks/>
          </p:cNvGrpSpPr>
          <p:nvPr/>
        </p:nvGrpSpPr>
        <p:grpSpPr bwMode="auto">
          <a:xfrm>
            <a:off x="2404110" y="4151312"/>
            <a:ext cx="2138363" cy="792162"/>
            <a:chOff x="591" y="1802"/>
            <a:chExt cx="1347" cy="499"/>
          </a:xfrm>
        </p:grpSpPr>
        <p:grpSp>
          <p:nvGrpSpPr>
            <p:cNvPr id="27" name="Group 74">
              <a:extLst>
                <a:ext uri="{FF2B5EF4-FFF2-40B4-BE49-F238E27FC236}">
                  <a16:creationId xmlns:a16="http://schemas.microsoft.com/office/drawing/2014/main" id="{96117EB9-9D76-1E1D-0488-80CB2A4307E9}"/>
                </a:ext>
              </a:extLst>
            </p:cNvPr>
            <p:cNvGrpSpPr>
              <a:grpSpLocks/>
            </p:cNvGrpSpPr>
            <p:nvPr/>
          </p:nvGrpSpPr>
          <p:grpSpPr bwMode="auto">
            <a:xfrm>
              <a:off x="1140" y="2058"/>
              <a:ext cx="63" cy="216"/>
              <a:chOff x="4041" y="1674"/>
              <a:chExt cx="63" cy="216"/>
            </a:xfrm>
          </p:grpSpPr>
          <p:sp>
            <p:nvSpPr>
              <p:cNvPr id="36" name="Line 75">
                <a:extLst>
                  <a:ext uri="{FF2B5EF4-FFF2-40B4-BE49-F238E27FC236}">
                    <a16:creationId xmlns:a16="http://schemas.microsoft.com/office/drawing/2014/main" id="{E09C7C28-960D-C236-B05A-7B160A61C0B5}"/>
                  </a:ext>
                </a:extLst>
              </p:cNvPr>
              <p:cNvSpPr>
                <a:spLocks noChangeShapeType="1"/>
              </p:cNvSpPr>
              <p:nvPr/>
            </p:nvSpPr>
            <p:spPr bwMode="auto">
              <a:xfrm>
                <a:off x="4041" y="1674"/>
                <a:ext cx="0" cy="216"/>
              </a:xfrm>
              <a:prstGeom prst="line">
                <a:avLst/>
              </a:prstGeom>
              <a:noFill/>
              <a:ln w="28575" cap="sq">
                <a:solidFill>
                  <a:schemeClr val="accent2"/>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37" name="Line 76">
                <a:extLst>
                  <a:ext uri="{FF2B5EF4-FFF2-40B4-BE49-F238E27FC236}">
                    <a16:creationId xmlns:a16="http://schemas.microsoft.com/office/drawing/2014/main" id="{62128D2B-0578-5039-765E-14E2050FC439}"/>
                  </a:ext>
                </a:extLst>
              </p:cNvPr>
              <p:cNvSpPr>
                <a:spLocks noChangeShapeType="1"/>
              </p:cNvSpPr>
              <p:nvPr/>
            </p:nvSpPr>
            <p:spPr bwMode="auto">
              <a:xfrm>
                <a:off x="4104" y="1719"/>
                <a:ext cx="0" cy="135"/>
              </a:xfrm>
              <a:prstGeom prst="line">
                <a:avLst/>
              </a:prstGeom>
              <a:noFill/>
              <a:ln w="38100" cap="sq">
                <a:solidFill>
                  <a:schemeClr val="accent2"/>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grpSp>
        <p:sp>
          <p:nvSpPr>
            <p:cNvPr id="28" name="Line 77">
              <a:extLst>
                <a:ext uri="{FF2B5EF4-FFF2-40B4-BE49-F238E27FC236}">
                  <a16:creationId xmlns:a16="http://schemas.microsoft.com/office/drawing/2014/main" id="{63D034E2-247B-AD33-1AF2-331D96A20BD8}"/>
                </a:ext>
              </a:extLst>
            </p:cNvPr>
            <p:cNvSpPr>
              <a:spLocks noChangeShapeType="1"/>
            </p:cNvSpPr>
            <p:nvPr/>
          </p:nvSpPr>
          <p:spPr bwMode="auto">
            <a:xfrm>
              <a:off x="789" y="2166"/>
              <a:ext cx="351" cy="0"/>
            </a:xfrm>
            <a:prstGeom prst="line">
              <a:avLst/>
            </a:prstGeom>
            <a:noFill/>
            <a:ln w="28575" cap="sq">
              <a:solidFill>
                <a:srgbClr val="660066"/>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29" name="Freeform 78">
              <a:extLst>
                <a:ext uri="{FF2B5EF4-FFF2-40B4-BE49-F238E27FC236}">
                  <a16:creationId xmlns:a16="http://schemas.microsoft.com/office/drawing/2014/main" id="{AC6FE601-ECDA-0348-77E3-D896BA3E86CD}"/>
                </a:ext>
              </a:extLst>
            </p:cNvPr>
            <p:cNvSpPr>
              <a:spLocks/>
            </p:cNvSpPr>
            <p:nvPr/>
          </p:nvSpPr>
          <p:spPr bwMode="auto">
            <a:xfrm>
              <a:off x="1212" y="2085"/>
              <a:ext cx="234" cy="81"/>
            </a:xfrm>
            <a:custGeom>
              <a:avLst/>
              <a:gdLst>
                <a:gd name="T0" fmla="*/ 0 w 423"/>
                <a:gd name="T1" fmla="*/ 61 h 108"/>
                <a:gd name="T2" fmla="*/ 74 w 423"/>
                <a:gd name="T3" fmla="*/ 61 h 108"/>
                <a:gd name="T4" fmla="*/ 129 w 423"/>
                <a:gd name="T5" fmla="*/ 0 h 108"/>
                <a:gd name="T6" fmla="*/ 0 60000 65536"/>
                <a:gd name="T7" fmla="*/ 0 60000 65536"/>
                <a:gd name="T8" fmla="*/ 0 60000 65536"/>
              </a:gdLst>
              <a:ahLst/>
              <a:cxnLst>
                <a:cxn ang="T6">
                  <a:pos x="T0" y="T1"/>
                </a:cxn>
                <a:cxn ang="T7">
                  <a:pos x="T2" y="T3"/>
                </a:cxn>
                <a:cxn ang="T8">
                  <a:pos x="T4" y="T5"/>
                </a:cxn>
              </a:cxnLst>
              <a:rect l="0" t="0" r="r" b="b"/>
              <a:pathLst>
                <a:path w="423" h="108">
                  <a:moveTo>
                    <a:pt x="0" y="108"/>
                  </a:moveTo>
                  <a:lnTo>
                    <a:pt x="243" y="108"/>
                  </a:lnTo>
                  <a:lnTo>
                    <a:pt x="423" y="0"/>
                  </a:lnTo>
                </a:path>
              </a:pathLst>
            </a:custGeom>
            <a:noFill/>
            <a:ln w="28575" cap="sq" cmpd="sng">
              <a:solidFill>
                <a:srgbClr val="660066"/>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30" name="Line 79">
              <a:extLst>
                <a:ext uri="{FF2B5EF4-FFF2-40B4-BE49-F238E27FC236}">
                  <a16:creationId xmlns:a16="http://schemas.microsoft.com/office/drawing/2014/main" id="{EF0B431B-BA5F-4176-5139-D8838B3969BA}"/>
                </a:ext>
              </a:extLst>
            </p:cNvPr>
            <p:cNvSpPr>
              <a:spLocks noChangeShapeType="1"/>
            </p:cNvSpPr>
            <p:nvPr/>
          </p:nvSpPr>
          <p:spPr bwMode="auto">
            <a:xfrm>
              <a:off x="1491" y="2175"/>
              <a:ext cx="162" cy="0"/>
            </a:xfrm>
            <a:prstGeom prst="line">
              <a:avLst/>
            </a:prstGeom>
            <a:noFill/>
            <a:ln w="28575" cap="sq">
              <a:solidFill>
                <a:srgbClr val="660066"/>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31" name="Text Box 80">
              <a:extLst>
                <a:ext uri="{FF2B5EF4-FFF2-40B4-BE49-F238E27FC236}">
                  <a16:creationId xmlns:a16="http://schemas.microsoft.com/office/drawing/2014/main" id="{E8DB613C-73A8-4FD0-3BE4-791DA0988B4A}"/>
                </a:ext>
              </a:extLst>
            </p:cNvPr>
            <p:cNvSpPr txBox="1">
              <a:spLocks noChangeArrowheads="1"/>
            </p:cNvSpPr>
            <p:nvPr/>
          </p:nvSpPr>
          <p:spPr bwMode="auto">
            <a:xfrm>
              <a:off x="591" y="2013"/>
              <a:ext cx="261"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cap="sq">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50000"/>
                </a:spcBef>
                <a:defRPr/>
              </a:pPr>
              <a:r>
                <a:rPr lang="en-US" altLang="zh-CN">
                  <a:solidFill>
                    <a:srgbClr val="FF0000"/>
                  </a:solidFill>
                  <a:effectLst>
                    <a:outerShdw blurRad="38100" dist="38100" dir="2700000" algn="tl">
                      <a:srgbClr val="C0C0C0"/>
                    </a:outerShdw>
                  </a:effectLst>
                </a:rPr>
                <a:t>+</a:t>
              </a:r>
            </a:p>
          </p:txBody>
        </p:sp>
        <p:sp>
          <p:nvSpPr>
            <p:cNvPr id="32" name="Text Box 81">
              <a:extLst>
                <a:ext uri="{FF2B5EF4-FFF2-40B4-BE49-F238E27FC236}">
                  <a16:creationId xmlns:a16="http://schemas.microsoft.com/office/drawing/2014/main" id="{97FA14EF-0D6A-35ED-02A6-279A3FD93C80}"/>
                </a:ext>
              </a:extLst>
            </p:cNvPr>
            <p:cNvSpPr txBox="1">
              <a:spLocks noChangeArrowheads="1"/>
            </p:cNvSpPr>
            <p:nvPr/>
          </p:nvSpPr>
          <p:spPr bwMode="auto">
            <a:xfrm>
              <a:off x="1677" y="2010"/>
              <a:ext cx="261"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cap="sq">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50000"/>
                </a:spcBef>
                <a:defRPr/>
              </a:pPr>
              <a:r>
                <a:rPr lang="en-US" altLang="zh-CN">
                  <a:solidFill>
                    <a:srgbClr val="FF0000"/>
                  </a:solidFill>
                  <a:effectLst>
                    <a:outerShdw blurRad="38100" dist="38100" dir="2700000" algn="tl">
                      <a:srgbClr val="C0C0C0"/>
                    </a:outerShdw>
                  </a:effectLst>
                </a:rPr>
                <a:t>-</a:t>
              </a:r>
            </a:p>
          </p:txBody>
        </p:sp>
        <p:sp>
          <p:nvSpPr>
            <p:cNvPr id="33" name="Text Box 82">
              <a:extLst>
                <a:ext uri="{FF2B5EF4-FFF2-40B4-BE49-F238E27FC236}">
                  <a16:creationId xmlns:a16="http://schemas.microsoft.com/office/drawing/2014/main" id="{EDCB19D7-93A3-E1E2-1996-44591CB70950}"/>
                </a:ext>
              </a:extLst>
            </p:cNvPr>
            <p:cNvSpPr txBox="1">
              <a:spLocks noChangeArrowheads="1"/>
            </p:cNvSpPr>
            <p:nvPr/>
          </p:nvSpPr>
          <p:spPr bwMode="auto">
            <a:xfrm>
              <a:off x="1032" y="1824"/>
              <a:ext cx="459"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cap="sq">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spcBef>
                  <a:spcPct val="50000"/>
                </a:spcBef>
              </a:pPr>
              <a:r>
                <a:rPr lang="en-US" altLang="zh-CN" sz="1800" i="1">
                  <a:solidFill>
                    <a:srgbClr val="FF0000"/>
                  </a:solidFill>
                </a:rPr>
                <a:t>V</a:t>
              </a:r>
              <a:r>
                <a:rPr lang="en-US" altLang="zh-CN" sz="1800" baseline="-25000">
                  <a:solidFill>
                    <a:srgbClr val="FF0000"/>
                  </a:solidFill>
                </a:rPr>
                <a:t>ON</a:t>
              </a:r>
            </a:p>
          </p:txBody>
        </p:sp>
        <p:sp>
          <p:nvSpPr>
            <p:cNvPr id="34" name="Rectangle 94">
              <a:extLst>
                <a:ext uri="{FF2B5EF4-FFF2-40B4-BE49-F238E27FC236}">
                  <a16:creationId xmlns:a16="http://schemas.microsoft.com/office/drawing/2014/main" id="{2D01219F-85FD-6B15-66CD-671A48BE080E}"/>
                </a:ext>
              </a:extLst>
            </p:cNvPr>
            <p:cNvSpPr>
              <a:spLocks noChangeArrowheads="1"/>
            </p:cNvSpPr>
            <p:nvPr/>
          </p:nvSpPr>
          <p:spPr bwMode="auto">
            <a:xfrm>
              <a:off x="882" y="2124"/>
              <a:ext cx="162" cy="72"/>
            </a:xfrm>
            <a:prstGeom prst="rect">
              <a:avLst/>
            </a:prstGeom>
            <a:solidFill>
              <a:schemeClr val="accent1"/>
            </a:solidFill>
            <a:ln w="12700" cap="sq">
              <a:solidFill>
                <a:schemeClr val="tx1"/>
              </a:solidFill>
              <a:miter lim="800000"/>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endParaRPr lang="zh-CN" altLang="en-US"/>
            </a:p>
          </p:txBody>
        </p:sp>
        <p:sp>
          <p:nvSpPr>
            <p:cNvPr id="35" name="Text Box 95">
              <a:extLst>
                <a:ext uri="{FF2B5EF4-FFF2-40B4-BE49-F238E27FC236}">
                  <a16:creationId xmlns:a16="http://schemas.microsoft.com/office/drawing/2014/main" id="{C30FEF19-A25F-95EA-C2C1-8CA1E1A0D071}"/>
                </a:ext>
              </a:extLst>
            </p:cNvPr>
            <p:cNvSpPr txBox="1">
              <a:spLocks noChangeArrowheads="1"/>
            </p:cNvSpPr>
            <p:nvPr/>
          </p:nvSpPr>
          <p:spPr bwMode="auto">
            <a:xfrm>
              <a:off x="835" y="1802"/>
              <a:ext cx="333"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cap="sq">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spcBef>
                  <a:spcPct val="50000"/>
                </a:spcBef>
              </a:pPr>
              <a:r>
                <a:rPr kumimoji="0" lang="en-US" altLang="zh-CN" i="1" dirty="0">
                  <a:solidFill>
                    <a:srgbClr val="FF0000"/>
                  </a:solidFill>
                </a:rPr>
                <a:t>r</a:t>
              </a:r>
              <a:r>
                <a:rPr kumimoji="0" lang="en-US" altLang="zh-CN" sz="1800" baseline="-25000" dirty="0">
                  <a:solidFill>
                    <a:srgbClr val="FF0000"/>
                  </a:solidFill>
                </a:rPr>
                <a:t>D</a:t>
              </a:r>
            </a:p>
          </p:txBody>
        </p:sp>
      </p:grpSp>
      <p:grpSp>
        <p:nvGrpSpPr>
          <p:cNvPr id="38" name="Group 97">
            <a:extLst>
              <a:ext uri="{FF2B5EF4-FFF2-40B4-BE49-F238E27FC236}">
                <a16:creationId xmlns:a16="http://schemas.microsoft.com/office/drawing/2014/main" id="{3C010853-F051-3914-EEC4-861E63A69CCA}"/>
              </a:ext>
            </a:extLst>
          </p:cNvPr>
          <p:cNvGrpSpPr>
            <a:grpSpLocks/>
          </p:cNvGrpSpPr>
          <p:nvPr/>
        </p:nvGrpSpPr>
        <p:grpSpPr bwMode="auto">
          <a:xfrm>
            <a:off x="5142548" y="4095749"/>
            <a:ext cx="2181225" cy="838200"/>
            <a:chOff x="2019" y="1767"/>
            <a:chExt cx="1374" cy="528"/>
          </a:xfrm>
        </p:grpSpPr>
        <p:sp>
          <p:nvSpPr>
            <p:cNvPr id="39" name="Line 88">
              <a:extLst>
                <a:ext uri="{FF2B5EF4-FFF2-40B4-BE49-F238E27FC236}">
                  <a16:creationId xmlns:a16="http://schemas.microsoft.com/office/drawing/2014/main" id="{A28A5C90-A288-1C30-12B8-D379C111C3E2}"/>
                </a:ext>
              </a:extLst>
            </p:cNvPr>
            <p:cNvSpPr>
              <a:spLocks noChangeShapeType="1"/>
            </p:cNvSpPr>
            <p:nvPr/>
          </p:nvSpPr>
          <p:spPr bwMode="auto">
            <a:xfrm>
              <a:off x="2244" y="2163"/>
              <a:ext cx="351" cy="0"/>
            </a:xfrm>
            <a:prstGeom prst="line">
              <a:avLst/>
            </a:prstGeom>
            <a:noFill/>
            <a:ln w="28575" cap="sq">
              <a:solidFill>
                <a:srgbClr val="660066"/>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40" name="Freeform 89">
              <a:extLst>
                <a:ext uri="{FF2B5EF4-FFF2-40B4-BE49-F238E27FC236}">
                  <a16:creationId xmlns:a16="http://schemas.microsoft.com/office/drawing/2014/main" id="{120D1AE1-E9BB-5ED4-DF35-16D36CC6D672}"/>
                </a:ext>
              </a:extLst>
            </p:cNvPr>
            <p:cNvSpPr>
              <a:spLocks/>
            </p:cNvSpPr>
            <p:nvPr/>
          </p:nvSpPr>
          <p:spPr bwMode="auto">
            <a:xfrm>
              <a:off x="2667" y="2082"/>
              <a:ext cx="234" cy="81"/>
            </a:xfrm>
            <a:custGeom>
              <a:avLst/>
              <a:gdLst>
                <a:gd name="T0" fmla="*/ 0 w 423"/>
                <a:gd name="T1" fmla="*/ 61 h 108"/>
                <a:gd name="T2" fmla="*/ 74 w 423"/>
                <a:gd name="T3" fmla="*/ 61 h 108"/>
                <a:gd name="T4" fmla="*/ 129 w 423"/>
                <a:gd name="T5" fmla="*/ 0 h 108"/>
                <a:gd name="T6" fmla="*/ 0 60000 65536"/>
                <a:gd name="T7" fmla="*/ 0 60000 65536"/>
                <a:gd name="T8" fmla="*/ 0 60000 65536"/>
              </a:gdLst>
              <a:ahLst/>
              <a:cxnLst>
                <a:cxn ang="T6">
                  <a:pos x="T0" y="T1"/>
                </a:cxn>
                <a:cxn ang="T7">
                  <a:pos x="T2" y="T3"/>
                </a:cxn>
                <a:cxn ang="T8">
                  <a:pos x="T4" y="T5"/>
                </a:cxn>
              </a:cxnLst>
              <a:rect l="0" t="0" r="r" b="b"/>
              <a:pathLst>
                <a:path w="423" h="108">
                  <a:moveTo>
                    <a:pt x="0" y="108"/>
                  </a:moveTo>
                  <a:lnTo>
                    <a:pt x="243" y="108"/>
                  </a:lnTo>
                  <a:lnTo>
                    <a:pt x="423" y="0"/>
                  </a:lnTo>
                </a:path>
              </a:pathLst>
            </a:custGeom>
            <a:noFill/>
            <a:ln w="28575" cap="sq" cmpd="sng">
              <a:solidFill>
                <a:srgbClr val="660066"/>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41" name="Line 90">
              <a:extLst>
                <a:ext uri="{FF2B5EF4-FFF2-40B4-BE49-F238E27FC236}">
                  <a16:creationId xmlns:a16="http://schemas.microsoft.com/office/drawing/2014/main" id="{D5CE4D02-753F-1778-1211-EC73F6693A3B}"/>
                </a:ext>
              </a:extLst>
            </p:cNvPr>
            <p:cNvSpPr>
              <a:spLocks noChangeShapeType="1"/>
            </p:cNvSpPr>
            <p:nvPr/>
          </p:nvSpPr>
          <p:spPr bwMode="auto">
            <a:xfrm>
              <a:off x="2946" y="2172"/>
              <a:ext cx="162" cy="0"/>
            </a:xfrm>
            <a:prstGeom prst="line">
              <a:avLst/>
            </a:prstGeom>
            <a:noFill/>
            <a:ln w="28575" cap="sq">
              <a:solidFill>
                <a:srgbClr val="660066"/>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42" name="Text Box 91">
              <a:extLst>
                <a:ext uri="{FF2B5EF4-FFF2-40B4-BE49-F238E27FC236}">
                  <a16:creationId xmlns:a16="http://schemas.microsoft.com/office/drawing/2014/main" id="{37312416-2F10-1755-8032-0E0D0D86A740}"/>
                </a:ext>
              </a:extLst>
            </p:cNvPr>
            <p:cNvSpPr txBox="1">
              <a:spLocks noChangeArrowheads="1"/>
            </p:cNvSpPr>
            <p:nvPr/>
          </p:nvSpPr>
          <p:spPr bwMode="auto">
            <a:xfrm>
              <a:off x="2019" y="2001"/>
              <a:ext cx="261"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cap="sq">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50000"/>
                </a:spcBef>
                <a:defRPr/>
              </a:pPr>
              <a:r>
                <a:rPr lang="en-US" altLang="zh-CN">
                  <a:solidFill>
                    <a:srgbClr val="FF0000"/>
                  </a:solidFill>
                  <a:effectLst>
                    <a:outerShdw blurRad="38100" dist="38100" dir="2700000" algn="tl">
                      <a:srgbClr val="C0C0C0"/>
                    </a:outerShdw>
                  </a:effectLst>
                </a:rPr>
                <a:t>+</a:t>
              </a:r>
            </a:p>
          </p:txBody>
        </p:sp>
        <p:sp>
          <p:nvSpPr>
            <p:cNvPr id="58" name="Text Box 92">
              <a:extLst>
                <a:ext uri="{FF2B5EF4-FFF2-40B4-BE49-F238E27FC236}">
                  <a16:creationId xmlns:a16="http://schemas.microsoft.com/office/drawing/2014/main" id="{7B167AB1-7846-B412-2589-5C13777A0165}"/>
                </a:ext>
              </a:extLst>
            </p:cNvPr>
            <p:cNvSpPr txBox="1">
              <a:spLocks noChangeArrowheads="1"/>
            </p:cNvSpPr>
            <p:nvPr/>
          </p:nvSpPr>
          <p:spPr bwMode="auto">
            <a:xfrm>
              <a:off x="3132" y="2007"/>
              <a:ext cx="261"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cap="sq">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50000"/>
                </a:spcBef>
                <a:defRPr/>
              </a:pPr>
              <a:r>
                <a:rPr lang="en-US" altLang="zh-CN">
                  <a:solidFill>
                    <a:srgbClr val="FF0000"/>
                  </a:solidFill>
                  <a:effectLst>
                    <a:outerShdw blurRad="38100" dist="38100" dir="2700000" algn="tl">
                      <a:srgbClr val="C0C0C0"/>
                    </a:outerShdw>
                  </a:effectLst>
                </a:rPr>
                <a:t>-</a:t>
              </a:r>
            </a:p>
          </p:txBody>
        </p:sp>
        <p:sp>
          <p:nvSpPr>
            <p:cNvPr id="59" name="Text Box 93">
              <a:extLst>
                <a:ext uri="{FF2B5EF4-FFF2-40B4-BE49-F238E27FC236}">
                  <a16:creationId xmlns:a16="http://schemas.microsoft.com/office/drawing/2014/main" id="{E42DA6B3-D8F1-BE70-B6ED-83C87AB570EE}"/>
                </a:ext>
              </a:extLst>
            </p:cNvPr>
            <p:cNvSpPr txBox="1">
              <a:spLocks noChangeArrowheads="1"/>
            </p:cNvSpPr>
            <p:nvPr/>
          </p:nvSpPr>
          <p:spPr bwMode="auto">
            <a:xfrm>
              <a:off x="2424" y="1767"/>
              <a:ext cx="459"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cap="sq">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spcBef>
                  <a:spcPct val="50000"/>
                </a:spcBef>
              </a:pPr>
              <a:r>
                <a:rPr lang="en-US" altLang="zh-CN" sz="1800" i="1">
                  <a:solidFill>
                    <a:srgbClr val="FF0000"/>
                  </a:solidFill>
                </a:rPr>
                <a:t>V</a:t>
              </a:r>
              <a:r>
                <a:rPr lang="en-US" altLang="zh-CN" sz="1800" baseline="-25000">
                  <a:solidFill>
                    <a:srgbClr val="FF0000"/>
                  </a:solidFill>
                </a:rPr>
                <a:t>ON</a:t>
              </a:r>
            </a:p>
          </p:txBody>
        </p:sp>
        <p:grpSp>
          <p:nvGrpSpPr>
            <p:cNvPr id="60" name="Group 85">
              <a:extLst>
                <a:ext uri="{FF2B5EF4-FFF2-40B4-BE49-F238E27FC236}">
                  <a16:creationId xmlns:a16="http://schemas.microsoft.com/office/drawing/2014/main" id="{C988EEF6-694F-1A61-80F2-58C0F5F850C6}"/>
                </a:ext>
              </a:extLst>
            </p:cNvPr>
            <p:cNvGrpSpPr>
              <a:grpSpLocks/>
            </p:cNvGrpSpPr>
            <p:nvPr/>
          </p:nvGrpSpPr>
          <p:grpSpPr bwMode="auto">
            <a:xfrm>
              <a:off x="2595" y="2055"/>
              <a:ext cx="63" cy="216"/>
              <a:chOff x="4041" y="1674"/>
              <a:chExt cx="63" cy="216"/>
            </a:xfrm>
          </p:grpSpPr>
          <p:sp>
            <p:nvSpPr>
              <p:cNvPr id="61" name="Line 86">
                <a:extLst>
                  <a:ext uri="{FF2B5EF4-FFF2-40B4-BE49-F238E27FC236}">
                    <a16:creationId xmlns:a16="http://schemas.microsoft.com/office/drawing/2014/main" id="{3892B6EE-6C02-14F7-490A-C6CB32AA5C1E}"/>
                  </a:ext>
                </a:extLst>
              </p:cNvPr>
              <p:cNvSpPr>
                <a:spLocks noChangeShapeType="1"/>
              </p:cNvSpPr>
              <p:nvPr/>
            </p:nvSpPr>
            <p:spPr bwMode="auto">
              <a:xfrm>
                <a:off x="4041" y="1674"/>
                <a:ext cx="0" cy="216"/>
              </a:xfrm>
              <a:prstGeom prst="line">
                <a:avLst/>
              </a:prstGeom>
              <a:noFill/>
              <a:ln w="28575" cap="sq">
                <a:solidFill>
                  <a:schemeClr val="accent2"/>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62" name="Line 87">
                <a:extLst>
                  <a:ext uri="{FF2B5EF4-FFF2-40B4-BE49-F238E27FC236}">
                    <a16:creationId xmlns:a16="http://schemas.microsoft.com/office/drawing/2014/main" id="{75144A18-315D-BDB1-450E-9ABDFE10D490}"/>
                  </a:ext>
                </a:extLst>
              </p:cNvPr>
              <p:cNvSpPr>
                <a:spLocks noChangeShapeType="1"/>
              </p:cNvSpPr>
              <p:nvPr/>
            </p:nvSpPr>
            <p:spPr bwMode="auto">
              <a:xfrm>
                <a:off x="4104" y="1719"/>
                <a:ext cx="0" cy="135"/>
              </a:xfrm>
              <a:prstGeom prst="line">
                <a:avLst/>
              </a:prstGeom>
              <a:noFill/>
              <a:ln w="38100" cap="sq">
                <a:solidFill>
                  <a:schemeClr val="accent2"/>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grpSp>
      </p:grpSp>
      <p:grpSp>
        <p:nvGrpSpPr>
          <p:cNvPr id="63" name="Group 116">
            <a:extLst>
              <a:ext uri="{FF2B5EF4-FFF2-40B4-BE49-F238E27FC236}">
                <a16:creationId xmlns:a16="http://schemas.microsoft.com/office/drawing/2014/main" id="{A2B0D09B-2F01-AA3E-58EE-FEBF9759E6D3}"/>
              </a:ext>
            </a:extLst>
          </p:cNvPr>
          <p:cNvGrpSpPr>
            <a:grpSpLocks/>
          </p:cNvGrpSpPr>
          <p:nvPr/>
        </p:nvGrpSpPr>
        <p:grpSpPr bwMode="auto">
          <a:xfrm>
            <a:off x="2666048" y="2224087"/>
            <a:ext cx="1739900" cy="1876425"/>
            <a:chOff x="855" y="624"/>
            <a:chExt cx="1096" cy="1182"/>
          </a:xfrm>
        </p:grpSpPr>
        <p:grpSp>
          <p:nvGrpSpPr>
            <p:cNvPr id="64" name="Group 66">
              <a:extLst>
                <a:ext uri="{FF2B5EF4-FFF2-40B4-BE49-F238E27FC236}">
                  <a16:creationId xmlns:a16="http://schemas.microsoft.com/office/drawing/2014/main" id="{FAC2D99B-E370-93A2-86F0-E3DFDF34AE4B}"/>
                </a:ext>
              </a:extLst>
            </p:cNvPr>
            <p:cNvGrpSpPr>
              <a:grpSpLocks/>
            </p:cNvGrpSpPr>
            <p:nvPr/>
          </p:nvGrpSpPr>
          <p:grpSpPr bwMode="auto">
            <a:xfrm>
              <a:off x="855" y="624"/>
              <a:ext cx="1096" cy="1041"/>
              <a:chOff x="855" y="624"/>
              <a:chExt cx="1096" cy="1041"/>
            </a:xfrm>
          </p:grpSpPr>
          <p:sp>
            <p:nvSpPr>
              <p:cNvPr id="71" name="Line 28">
                <a:extLst>
                  <a:ext uri="{FF2B5EF4-FFF2-40B4-BE49-F238E27FC236}">
                    <a16:creationId xmlns:a16="http://schemas.microsoft.com/office/drawing/2014/main" id="{9D6F8A38-8409-99CE-E98C-E44D364D8DFF}"/>
                  </a:ext>
                </a:extLst>
              </p:cNvPr>
              <p:cNvSpPr>
                <a:spLocks noChangeShapeType="1"/>
              </p:cNvSpPr>
              <p:nvPr/>
            </p:nvSpPr>
            <p:spPr bwMode="auto">
              <a:xfrm>
                <a:off x="855" y="1440"/>
                <a:ext cx="954" cy="0"/>
              </a:xfrm>
              <a:prstGeom prst="line">
                <a:avLst/>
              </a:prstGeom>
              <a:noFill/>
              <a:ln w="28575" cap="sq">
                <a:solidFill>
                  <a:schemeClr val="tx1"/>
                </a:solidFill>
                <a:round/>
                <a:headEnd type="none" w="sm" len="sm"/>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72" name="Line 29">
                <a:extLst>
                  <a:ext uri="{FF2B5EF4-FFF2-40B4-BE49-F238E27FC236}">
                    <a16:creationId xmlns:a16="http://schemas.microsoft.com/office/drawing/2014/main" id="{C8D87D44-5825-AA94-20BC-BD9E72288332}"/>
                  </a:ext>
                </a:extLst>
              </p:cNvPr>
              <p:cNvSpPr>
                <a:spLocks noChangeShapeType="1"/>
              </p:cNvSpPr>
              <p:nvPr/>
            </p:nvSpPr>
            <p:spPr bwMode="auto">
              <a:xfrm flipV="1">
                <a:off x="1080" y="693"/>
                <a:ext cx="0" cy="972"/>
              </a:xfrm>
              <a:prstGeom prst="line">
                <a:avLst/>
              </a:prstGeom>
              <a:noFill/>
              <a:ln w="28575" cap="sq">
                <a:solidFill>
                  <a:schemeClr val="tx1"/>
                </a:solidFill>
                <a:round/>
                <a:headEnd type="none" w="sm" len="sm"/>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73" name="Text Box 33">
                <a:extLst>
                  <a:ext uri="{FF2B5EF4-FFF2-40B4-BE49-F238E27FC236}">
                    <a16:creationId xmlns:a16="http://schemas.microsoft.com/office/drawing/2014/main" id="{DFCCD812-59C5-131C-AB22-FC49C43DD2C7}"/>
                  </a:ext>
                </a:extLst>
              </p:cNvPr>
              <p:cNvSpPr txBox="1">
                <a:spLocks noChangeArrowheads="1"/>
              </p:cNvSpPr>
              <p:nvPr/>
            </p:nvSpPr>
            <p:spPr bwMode="auto">
              <a:xfrm>
                <a:off x="868" y="1406"/>
                <a:ext cx="295" cy="2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spcBef>
                    <a:spcPct val="50000"/>
                  </a:spcBef>
                </a:pPr>
                <a:r>
                  <a:rPr kumimoji="0" lang="en-US" altLang="zh-CN" sz="1600" i="1">
                    <a:solidFill>
                      <a:srgbClr val="CC0066"/>
                    </a:solidFill>
                  </a:rPr>
                  <a:t>O</a:t>
                </a:r>
                <a:endParaRPr kumimoji="0" lang="en-US" altLang="zh-CN" sz="1600" baseline="-25000">
                  <a:solidFill>
                    <a:srgbClr val="CC0066"/>
                  </a:solidFill>
                </a:endParaRPr>
              </a:p>
            </p:txBody>
          </p:sp>
          <p:sp>
            <p:nvSpPr>
              <p:cNvPr id="74" name="Text Box 63">
                <a:extLst>
                  <a:ext uri="{FF2B5EF4-FFF2-40B4-BE49-F238E27FC236}">
                    <a16:creationId xmlns:a16="http://schemas.microsoft.com/office/drawing/2014/main" id="{4164873E-C115-B300-B1FE-85F51D9F078F}"/>
                  </a:ext>
                </a:extLst>
              </p:cNvPr>
              <p:cNvSpPr txBox="1">
                <a:spLocks noChangeArrowheads="1"/>
              </p:cNvSpPr>
              <p:nvPr/>
            </p:nvSpPr>
            <p:spPr bwMode="auto">
              <a:xfrm>
                <a:off x="911" y="624"/>
                <a:ext cx="247"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spcBef>
                    <a:spcPct val="50000"/>
                  </a:spcBef>
                </a:pPr>
                <a:r>
                  <a:rPr kumimoji="0" lang="en-US" altLang="zh-CN" sz="2000" i="1">
                    <a:solidFill>
                      <a:srgbClr val="CC0066"/>
                    </a:solidFill>
                  </a:rPr>
                  <a:t>i</a:t>
                </a:r>
              </a:p>
            </p:txBody>
          </p:sp>
          <p:sp>
            <p:nvSpPr>
              <p:cNvPr id="75" name="Text Box 64">
                <a:extLst>
                  <a:ext uri="{FF2B5EF4-FFF2-40B4-BE49-F238E27FC236}">
                    <a16:creationId xmlns:a16="http://schemas.microsoft.com/office/drawing/2014/main" id="{A93AA70E-2DEA-07A6-2FE8-72688300D958}"/>
                  </a:ext>
                </a:extLst>
              </p:cNvPr>
              <p:cNvSpPr txBox="1">
                <a:spLocks noChangeArrowheads="1"/>
              </p:cNvSpPr>
              <p:nvPr/>
            </p:nvSpPr>
            <p:spPr bwMode="auto">
              <a:xfrm>
                <a:off x="1695" y="1402"/>
                <a:ext cx="256"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spcBef>
                    <a:spcPct val="50000"/>
                  </a:spcBef>
                </a:pPr>
                <a:r>
                  <a:rPr kumimoji="0" lang="en-US" altLang="zh-CN" sz="2000" i="1">
                    <a:solidFill>
                      <a:srgbClr val="CC0066"/>
                    </a:solidFill>
                  </a:rPr>
                  <a:t>v</a:t>
                </a:r>
                <a:endParaRPr kumimoji="0" lang="en-US" altLang="zh-CN" sz="2000" baseline="-25000">
                  <a:solidFill>
                    <a:srgbClr val="CC0066"/>
                  </a:solidFill>
                </a:endParaRPr>
              </a:p>
            </p:txBody>
          </p:sp>
        </p:grpSp>
        <p:sp>
          <p:nvSpPr>
            <p:cNvPr id="65" name="Freeform 30">
              <a:extLst>
                <a:ext uri="{FF2B5EF4-FFF2-40B4-BE49-F238E27FC236}">
                  <a16:creationId xmlns:a16="http://schemas.microsoft.com/office/drawing/2014/main" id="{3B230B8B-9A9B-522D-CC68-037B717C96E4}"/>
                </a:ext>
              </a:extLst>
            </p:cNvPr>
            <p:cNvSpPr>
              <a:spLocks/>
            </p:cNvSpPr>
            <p:nvPr/>
          </p:nvSpPr>
          <p:spPr bwMode="auto">
            <a:xfrm>
              <a:off x="900" y="774"/>
              <a:ext cx="504" cy="657"/>
            </a:xfrm>
            <a:custGeom>
              <a:avLst/>
              <a:gdLst>
                <a:gd name="T0" fmla="*/ 0 w 504"/>
                <a:gd name="T1" fmla="*/ 657 h 657"/>
                <a:gd name="T2" fmla="*/ 324 w 504"/>
                <a:gd name="T3" fmla="*/ 657 h 657"/>
                <a:gd name="T4" fmla="*/ 504 w 504"/>
                <a:gd name="T5" fmla="*/ 0 h 657"/>
                <a:gd name="T6" fmla="*/ 0 60000 65536"/>
                <a:gd name="T7" fmla="*/ 0 60000 65536"/>
                <a:gd name="T8" fmla="*/ 0 60000 65536"/>
              </a:gdLst>
              <a:ahLst/>
              <a:cxnLst>
                <a:cxn ang="T6">
                  <a:pos x="T0" y="T1"/>
                </a:cxn>
                <a:cxn ang="T7">
                  <a:pos x="T2" y="T3"/>
                </a:cxn>
                <a:cxn ang="T8">
                  <a:pos x="T4" y="T5"/>
                </a:cxn>
              </a:cxnLst>
              <a:rect l="0" t="0" r="r" b="b"/>
              <a:pathLst>
                <a:path w="504" h="657">
                  <a:moveTo>
                    <a:pt x="0" y="657"/>
                  </a:moveTo>
                  <a:lnTo>
                    <a:pt x="324" y="657"/>
                  </a:lnTo>
                  <a:lnTo>
                    <a:pt x="504" y="0"/>
                  </a:lnTo>
                </a:path>
              </a:pathLst>
            </a:custGeom>
            <a:noFill/>
            <a:ln w="38100" cap="sq" cmpd="sng">
              <a:solidFill>
                <a:srgbClr val="CC0066"/>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grpSp>
          <p:nvGrpSpPr>
            <p:cNvPr id="66" name="Group 114">
              <a:extLst>
                <a:ext uri="{FF2B5EF4-FFF2-40B4-BE49-F238E27FC236}">
                  <a16:creationId xmlns:a16="http://schemas.microsoft.com/office/drawing/2014/main" id="{3041FBD5-2661-1BB4-112C-BF9571BCE8AB}"/>
                </a:ext>
              </a:extLst>
            </p:cNvPr>
            <p:cNvGrpSpPr>
              <a:grpSpLocks/>
            </p:cNvGrpSpPr>
            <p:nvPr/>
          </p:nvGrpSpPr>
          <p:grpSpPr bwMode="auto">
            <a:xfrm>
              <a:off x="909" y="1449"/>
              <a:ext cx="774" cy="357"/>
              <a:chOff x="909" y="1449"/>
              <a:chExt cx="774" cy="357"/>
            </a:xfrm>
          </p:grpSpPr>
          <p:sp>
            <p:nvSpPr>
              <p:cNvPr id="67" name="Line 106">
                <a:extLst>
                  <a:ext uri="{FF2B5EF4-FFF2-40B4-BE49-F238E27FC236}">
                    <a16:creationId xmlns:a16="http://schemas.microsoft.com/office/drawing/2014/main" id="{8F4787F5-80C8-C702-E1CF-257E0B98CC9B}"/>
                  </a:ext>
                </a:extLst>
              </p:cNvPr>
              <p:cNvSpPr>
                <a:spLocks noChangeShapeType="1"/>
              </p:cNvSpPr>
              <p:nvPr/>
            </p:nvSpPr>
            <p:spPr bwMode="auto">
              <a:xfrm>
                <a:off x="1233" y="1449"/>
                <a:ext cx="0" cy="225"/>
              </a:xfrm>
              <a:prstGeom prst="line">
                <a:avLst/>
              </a:prstGeom>
              <a:noFill/>
              <a:ln w="28575">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68" name="Line 107">
                <a:extLst>
                  <a:ext uri="{FF2B5EF4-FFF2-40B4-BE49-F238E27FC236}">
                    <a16:creationId xmlns:a16="http://schemas.microsoft.com/office/drawing/2014/main" id="{7616C4D1-E0AE-FBD1-FF10-D75B3D57D0BA}"/>
                  </a:ext>
                </a:extLst>
              </p:cNvPr>
              <p:cNvSpPr>
                <a:spLocks noChangeShapeType="1"/>
              </p:cNvSpPr>
              <p:nvPr/>
            </p:nvSpPr>
            <p:spPr bwMode="auto">
              <a:xfrm>
                <a:off x="909" y="1602"/>
                <a:ext cx="162" cy="0"/>
              </a:xfrm>
              <a:prstGeom prst="line">
                <a:avLst/>
              </a:prstGeom>
              <a:noFill/>
              <a:ln w="19050" cap="sq">
                <a:solidFill>
                  <a:schemeClr val="accent2"/>
                </a:solidFill>
                <a:round/>
                <a:headEnd type="none" w="sm" len="sm"/>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69" name="Line 108">
                <a:extLst>
                  <a:ext uri="{FF2B5EF4-FFF2-40B4-BE49-F238E27FC236}">
                    <a16:creationId xmlns:a16="http://schemas.microsoft.com/office/drawing/2014/main" id="{87A05D0C-8EF7-B793-0436-B32AC58CF2C6}"/>
                  </a:ext>
                </a:extLst>
              </p:cNvPr>
              <p:cNvSpPr>
                <a:spLocks noChangeShapeType="1"/>
              </p:cNvSpPr>
              <p:nvPr/>
            </p:nvSpPr>
            <p:spPr bwMode="auto">
              <a:xfrm flipH="1">
                <a:off x="1221" y="1599"/>
                <a:ext cx="162" cy="0"/>
              </a:xfrm>
              <a:prstGeom prst="line">
                <a:avLst/>
              </a:prstGeom>
              <a:noFill/>
              <a:ln w="19050" cap="sq">
                <a:solidFill>
                  <a:schemeClr val="accent2"/>
                </a:solidFill>
                <a:round/>
                <a:headEnd type="none" w="sm" len="sm"/>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70" name="Text Box 109">
                <a:extLst>
                  <a:ext uri="{FF2B5EF4-FFF2-40B4-BE49-F238E27FC236}">
                    <a16:creationId xmlns:a16="http://schemas.microsoft.com/office/drawing/2014/main" id="{01FA2931-83EF-65F4-2E36-EB115C05A9D1}"/>
                  </a:ext>
                </a:extLst>
              </p:cNvPr>
              <p:cNvSpPr txBox="1">
                <a:spLocks noChangeArrowheads="1"/>
              </p:cNvSpPr>
              <p:nvPr/>
            </p:nvSpPr>
            <p:spPr bwMode="auto">
              <a:xfrm>
                <a:off x="1278" y="1575"/>
                <a:ext cx="405"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cap="sq">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spcBef>
                    <a:spcPct val="50000"/>
                  </a:spcBef>
                </a:pPr>
                <a:r>
                  <a:rPr lang="en-US" altLang="zh-CN" sz="1800" i="1">
                    <a:solidFill>
                      <a:srgbClr val="FF0000"/>
                    </a:solidFill>
                  </a:rPr>
                  <a:t>V</a:t>
                </a:r>
                <a:r>
                  <a:rPr lang="en-US" altLang="zh-CN" sz="1800" baseline="-25000">
                    <a:solidFill>
                      <a:srgbClr val="FF0000"/>
                    </a:solidFill>
                  </a:rPr>
                  <a:t>ON</a:t>
                </a:r>
              </a:p>
            </p:txBody>
          </p:sp>
        </p:grpSp>
      </p:grpSp>
      <p:grpSp>
        <p:nvGrpSpPr>
          <p:cNvPr id="76" name="Group 119">
            <a:extLst>
              <a:ext uri="{FF2B5EF4-FFF2-40B4-BE49-F238E27FC236}">
                <a16:creationId xmlns:a16="http://schemas.microsoft.com/office/drawing/2014/main" id="{34980548-F3B1-E5C2-E0AA-EFC97025CDD7}"/>
              </a:ext>
            </a:extLst>
          </p:cNvPr>
          <p:cNvGrpSpPr>
            <a:grpSpLocks/>
          </p:cNvGrpSpPr>
          <p:nvPr/>
        </p:nvGrpSpPr>
        <p:grpSpPr bwMode="auto">
          <a:xfrm>
            <a:off x="5433060" y="2190749"/>
            <a:ext cx="1739900" cy="1876425"/>
            <a:chOff x="2319" y="630"/>
            <a:chExt cx="1096" cy="1182"/>
          </a:xfrm>
        </p:grpSpPr>
        <p:grpSp>
          <p:nvGrpSpPr>
            <p:cNvPr id="77" name="Group 67">
              <a:extLst>
                <a:ext uri="{FF2B5EF4-FFF2-40B4-BE49-F238E27FC236}">
                  <a16:creationId xmlns:a16="http://schemas.microsoft.com/office/drawing/2014/main" id="{4963E80C-D733-CAC0-42E4-94DB864E1C32}"/>
                </a:ext>
              </a:extLst>
            </p:cNvPr>
            <p:cNvGrpSpPr>
              <a:grpSpLocks/>
            </p:cNvGrpSpPr>
            <p:nvPr/>
          </p:nvGrpSpPr>
          <p:grpSpPr bwMode="auto">
            <a:xfrm>
              <a:off x="2319" y="630"/>
              <a:ext cx="1096" cy="1041"/>
              <a:chOff x="855" y="624"/>
              <a:chExt cx="1096" cy="1041"/>
            </a:xfrm>
          </p:grpSpPr>
          <p:sp>
            <p:nvSpPr>
              <p:cNvPr id="84" name="Line 68">
                <a:extLst>
                  <a:ext uri="{FF2B5EF4-FFF2-40B4-BE49-F238E27FC236}">
                    <a16:creationId xmlns:a16="http://schemas.microsoft.com/office/drawing/2014/main" id="{E265A851-590C-4B14-35BC-BC754E129D3A}"/>
                  </a:ext>
                </a:extLst>
              </p:cNvPr>
              <p:cNvSpPr>
                <a:spLocks noChangeShapeType="1"/>
              </p:cNvSpPr>
              <p:nvPr/>
            </p:nvSpPr>
            <p:spPr bwMode="auto">
              <a:xfrm>
                <a:off x="855" y="1440"/>
                <a:ext cx="954" cy="0"/>
              </a:xfrm>
              <a:prstGeom prst="line">
                <a:avLst/>
              </a:prstGeom>
              <a:noFill/>
              <a:ln w="28575" cap="sq">
                <a:solidFill>
                  <a:schemeClr val="tx1"/>
                </a:solidFill>
                <a:round/>
                <a:headEnd type="none" w="sm" len="sm"/>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85" name="Line 69">
                <a:extLst>
                  <a:ext uri="{FF2B5EF4-FFF2-40B4-BE49-F238E27FC236}">
                    <a16:creationId xmlns:a16="http://schemas.microsoft.com/office/drawing/2014/main" id="{086A8D5F-877C-500B-BA6A-CA3A83077515}"/>
                  </a:ext>
                </a:extLst>
              </p:cNvPr>
              <p:cNvSpPr>
                <a:spLocks noChangeShapeType="1"/>
              </p:cNvSpPr>
              <p:nvPr/>
            </p:nvSpPr>
            <p:spPr bwMode="auto">
              <a:xfrm flipV="1">
                <a:off x="1080" y="693"/>
                <a:ext cx="0" cy="972"/>
              </a:xfrm>
              <a:prstGeom prst="line">
                <a:avLst/>
              </a:prstGeom>
              <a:noFill/>
              <a:ln w="28575" cap="sq">
                <a:solidFill>
                  <a:schemeClr val="tx1"/>
                </a:solidFill>
                <a:round/>
                <a:headEnd type="none" w="sm" len="sm"/>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86" name="Text Box 70">
                <a:extLst>
                  <a:ext uri="{FF2B5EF4-FFF2-40B4-BE49-F238E27FC236}">
                    <a16:creationId xmlns:a16="http://schemas.microsoft.com/office/drawing/2014/main" id="{86A80213-D52C-3BA0-B7C1-E3243964E96A}"/>
                  </a:ext>
                </a:extLst>
              </p:cNvPr>
              <p:cNvSpPr txBox="1">
                <a:spLocks noChangeArrowheads="1"/>
              </p:cNvSpPr>
              <p:nvPr/>
            </p:nvSpPr>
            <p:spPr bwMode="auto">
              <a:xfrm>
                <a:off x="868" y="1406"/>
                <a:ext cx="295" cy="2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spcBef>
                    <a:spcPct val="50000"/>
                  </a:spcBef>
                </a:pPr>
                <a:r>
                  <a:rPr kumimoji="0" lang="en-US" altLang="zh-CN" sz="1600" i="1">
                    <a:solidFill>
                      <a:srgbClr val="CC0066"/>
                    </a:solidFill>
                  </a:rPr>
                  <a:t>O</a:t>
                </a:r>
                <a:endParaRPr kumimoji="0" lang="en-US" altLang="zh-CN" sz="1600" baseline="-25000">
                  <a:solidFill>
                    <a:srgbClr val="CC0066"/>
                  </a:solidFill>
                </a:endParaRPr>
              </a:p>
            </p:txBody>
          </p:sp>
          <p:sp>
            <p:nvSpPr>
              <p:cNvPr id="87" name="Text Box 71">
                <a:extLst>
                  <a:ext uri="{FF2B5EF4-FFF2-40B4-BE49-F238E27FC236}">
                    <a16:creationId xmlns:a16="http://schemas.microsoft.com/office/drawing/2014/main" id="{34112469-82BA-E9DC-AFBE-A04951BCB275}"/>
                  </a:ext>
                </a:extLst>
              </p:cNvPr>
              <p:cNvSpPr txBox="1">
                <a:spLocks noChangeArrowheads="1"/>
              </p:cNvSpPr>
              <p:nvPr/>
            </p:nvSpPr>
            <p:spPr bwMode="auto">
              <a:xfrm>
                <a:off x="911" y="624"/>
                <a:ext cx="247"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spcBef>
                    <a:spcPct val="50000"/>
                  </a:spcBef>
                </a:pPr>
                <a:r>
                  <a:rPr kumimoji="0" lang="en-US" altLang="zh-CN" sz="2000" i="1">
                    <a:solidFill>
                      <a:srgbClr val="CC0066"/>
                    </a:solidFill>
                  </a:rPr>
                  <a:t>i</a:t>
                </a:r>
              </a:p>
            </p:txBody>
          </p:sp>
          <p:sp>
            <p:nvSpPr>
              <p:cNvPr id="88" name="Text Box 72">
                <a:extLst>
                  <a:ext uri="{FF2B5EF4-FFF2-40B4-BE49-F238E27FC236}">
                    <a16:creationId xmlns:a16="http://schemas.microsoft.com/office/drawing/2014/main" id="{36FF0480-4694-C5BA-C957-FD5D6CDCD2B5}"/>
                  </a:ext>
                </a:extLst>
              </p:cNvPr>
              <p:cNvSpPr txBox="1">
                <a:spLocks noChangeArrowheads="1"/>
              </p:cNvSpPr>
              <p:nvPr/>
            </p:nvSpPr>
            <p:spPr bwMode="auto">
              <a:xfrm>
                <a:off x="1695" y="1402"/>
                <a:ext cx="256"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spcBef>
                    <a:spcPct val="50000"/>
                  </a:spcBef>
                </a:pPr>
                <a:r>
                  <a:rPr kumimoji="0" lang="en-US" altLang="zh-CN" sz="2000" i="1">
                    <a:solidFill>
                      <a:srgbClr val="CC0066"/>
                    </a:solidFill>
                  </a:rPr>
                  <a:t>v</a:t>
                </a:r>
                <a:endParaRPr kumimoji="0" lang="en-US" altLang="zh-CN" sz="2000" baseline="-25000">
                  <a:solidFill>
                    <a:srgbClr val="CC0066"/>
                  </a:solidFill>
                </a:endParaRPr>
              </a:p>
            </p:txBody>
          </p:sp>
        </p:grpSp>
        <p:sp>
          <p:nvSpPr>
            <p:cNvPr id="78" name="Freeform 99">
              <a:extLst>
                <a:ext uri="{FF2B5EF4-FFF2-40B4-BE49-F238E27FC236}">
                  <a16:creationId xmlns:a16="http://schemas.microsoft.com/office/drawing/2014/main" id="{EE69A1FC-72EB-4DD5-9355-2643DB50B518}"/>
                </a:ext>
              </a:extLst>
            </p:cNvPr>
            <p:cNvSpPr>
              <a:spLocks/>
            </p:cNvSpPr>
            <p:nvPr/>
          </p:nvSpPr>
          <p:spPr bwMode="auto">
            <a:xfrm>
              <a:off x="2385" y="810"/>
              <a:ext cx="333" cy="630"/>
            </a:xfrm>
            <a:custGeom>
              <a:avLst/>
              <a:gdLst>
                <a:gd name="T0" fmla="*/ 0 w 351"/>
                <a:gd name="T1" fmla="*/ 630 h 630"/>
                <a:gd name="T2" fmla="*/ 316 w 351"/>
                <a:gd name="T3" fmla="*/ 630 h 630"/>
                <a:gd name="T4" fmla="*/ 316 w 351"/>
                <a:gd name="T5" fmla="*/ 0 h 630"/>
                <a:gd name="T6" fmla="*/ 0 60000 65536"/>
                <a:gd name="T7" fmla="*/ 0 60000 65536"/>
                <a:gd name="T8" fmla="*/ 0 60000 65536"/>
              </a:gdLst>
              <a:ahLst/>
              <a:cxnLst>
                <a:cxn ang="T6">
                  <a:pos x="T0" y="T1"/>
                </a:cxn>
                <a:cxn ang="T7">
                  <a:pos x="T2" y="T3"/>
                </a:cxn>
                <a:cxn ang="T8">
                  <a:pos x="T4" y="T5"/>
                </a:cxn>
              </a:cxnLst>
              <a:rect l="0" t="0" r="r" b="b"/>
              <a:pathLst>
                <a:path w="351" h="630">
                  <a:moveTo>
                    <a:pt x="0" y="630"/>
                  </a:moveTo>
                  <a:lnTo>
                    <a:pt x="351" y="630"/>
                  </a:lnTo>
                  <a:lnTo>
                    <a:pt x="351" y="0"/>
                  </a:lnTo>
                </a:path>
              </a:pathLst>
            </a:custGeom>
            <a:noFill/>
            <a:ln w="38100" cap="sq" cmpd="sng">
              <a:solidFill>
                <a:srgbClr val="CC0066"/>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grpSp>
          <p:nvGrpSpPr>
            <p:cNvPr id="79" name="Group 115">
              <a:extLst>
                <a:ext uri="{FF2B5EF4-FFF2-40B4-BE49-F238E27FC236}">
                  <a16:creationId xmlns:a16="http://schemas.microsoft.com/office/drawing/2014/main" id="{F6E95D89-905F-CEAF-57A3-980CD9F976F5}"/>
                </a:ext>
              </a:extLst>
            </p:cNvPr>
            <p:cNvGrpSpPr>
              <a:grpSpLocks/>
            </p:cNvGrpSpPr>
            <p:nvPr/>
          </p:nvGrpSpPr>
          <p:grpSpPr bwMode="auto">
            <a:xfrm>
              <a:off x="2382" y="1455"/>
              <a:ext cx="765" cy="357"/>
              <a:chOff x="2382" y="1455"/>
              <a:chExt cx="765" cy="357"/>
            </a:xfrm>
          </p:grpSpPr>
          <p:sp>
            <p:nvSpPr>
              <p:cNvPr id="80" name="Line 110">
                <a:extLst>
                  <a:ext uri="{FF2B5EF4-FFF2-40B4-BE49-F238E27FC236}">
                    <a16:creationId xmlns:a16="http://schemas.microsoft.com/office/drawing/2014/main" id="{77DC1C54-5FE1-A251-54E7-93EB473A0CF0}"/>
                  </a:ext>
                </a:extLst>
              </p:cNvPr>
              <p:cNvSpPr>
                <a:spLocks noChangeShapeType="1"/>
              </p:cNvSpPr>
              <p:nvPr/>
            </p:nvSpPr>
            <p:spPr bwMode="auto">
              <a:xfrm>
                <a:off x="2724" y="1455"/>
                <a:ext cx="0" cy="225"/>
              </a:xfrm>
              <a:prstGeom prst="line">
                <a:avLst/>
              </a:prstGeom>
              <a:noFill/>
              <a:ln w="28575">
                <a:solidFill>
                  <a:schemeClr val="tx1"/>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81" name="Line 111">
                <a:extLst>
                  <a:ext uri="{FF2B5EF4-FFF2-40B4-BE49-F238E27FC236}">
                    <a16:creationId xmlns:a16="http://schemas.microsoft.com/office/drawing/2014/main" id="{1BC8E588-166A-CE62-02F3-9DDAD50ECC12}"/>
                  </a:ext>
                </a:extLst>
              </p:cNvPr>
              <p:cNvSpPr>
                <a:spLocks noChangeShapeType="1"/>
              </p:cNvSpPr>
              <p:nvPr/>
            </p:nvSpPr>
            <p:spPr bwMode="auto">
              <a:xfrm>
                <a:off x="2382" y="1608"/>
                <a:ext cx="162" cy="0"/>
              </a:xfrm>
              <a:prstGeom prst="line">
                <a:avLst/>
              </a:prstGeom>
              <a:noFill/>
              <a:ln w="19050" cap="sq">
                <a:solidFill>
                  <a:schemeClr val="accent2"/>
                </a:solidFill>
                <a:round/>
                <a:headEnd type="none" w="sm" len="sm"/>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82" name="Line 112">
                <a:extLst>
                  <a:ext uri="{FF2B5EF4-FFF2-40B4-BE49-F238E27FC236}">
                    <a16:creationId xmlns:a16="http://schemas.microsoft.com/office/drawing/2014/main" id="{AF55167E-6648-C0D4-9CD4-E4A5CFC58323}"/>
                  </a:ext>
                </a:extLst>
              </p:cNvPr>
              <p:cNvSpPr>
                <a:spLocks noChangeShapeType="1"/>
              </p:cNvSpPr>
              <p:nvPr/>
            </p:nvSpPr>
            <p:spPr bwMode="auto">
              <a:xfrm flipH="1">
                <a:off x="2721" y="1614"/>
                <a:ext cx="162" cy="0"/>
              </a:xfrm>
              <a:prstGeom prst="line">
                <a:avLst/>
              </a:prstGeom>
              <a:noFill/>
              <a:ln w="19050" cap="sq">
                <a:solidFill>
                  <a:schemeClr val="accent2"/>
                </a:solidFill>
                <a:round/>
                <a:headEnd type="none" w="sm" len="sm"/>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83" name="Text Box 113">
                <a:extLst>
                  <a:ext uri="{FF2B5EF4-FFF2-40B4-BE49-F238E27FC236}">
                    <a16:creationId xmlns:a16="http://schemas.microsoft.com/office/drawing/2014/main" id="{9EB93756-A5B9-7B7F-8885-644CD722EC74}"/>
                  </a:ext>
                </a:extLst>
              </p:cNvPr>
              <p:cNvSpPr txBox="1">
                <a:spLocks noChangeArrowheads="1"/>
              </p:cNvSpPr>
              <p:nvPr/>
            </p:nvSpPr>
            <p:spPr bwMode="auto">
              <a:xfrm>
                <a:off x="2742" y="1581"/>
                <a:ext cx="405"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cap="sq">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spcBef>
                    <a:spcPct val="50000"/>
                  </a:spcBef>
                </a:pPr>
                <a:r>
                  <a:rPr lang="en-US" altLang="zh-CN" sz="1800" i="1">
                    <a:solidFill>
                      <a:srgbClr val="FF0000"/>
                    </a:solidFill>
                  </a:rPr>
                  <a:t>V</a:t>
                </a:r>
                <a:r>
                  <a:rPr lang="en-US" altLang="zh-CN" sz="1800" baseline="-25000">
                    <a:solidFill>
                      <a:srgbClr val="FF0000"/>
                    </a:solidFill>
                  </a:rPr>
                  <a:t>ON</a:t>
                </a:r>
              </a:p>
            </p:txBody>
          </p:sp>
        </p:grpSp>
      </p:grpSp>
      <p:sp>
        <p:nvSpPr>
          <p:cNvPr id="89" name="AutoShape 117">
            <a:extLst>
              <a:ext uri="{FF2B5EF4-FFF2-40B4-BE49-F238E27FC236}">
                <a16:creationId xmlns:a16="http://schemas.microsoft.com/office/drawing/2014/main" id="{B4F97C3F-5FC2-DD40-6CA8-BAB2BD885EF2}"/>
              </a:ext>
            </a:extLst>
          </p:cNvPr>
          <p:cNvSpPr>
            <a:spLocks noChangeArrowheads="1"/>
          </p:cNvSpPr>
          <p:nvPr/>
        </p:nvSpPr>
        <p:spPr bwMode="auto">
          <a:xfrm>
            <a:off x="1432560" y="5611812"/>
            <a:ext cx="3119438" cy="1008062"/>
          </a:xfrm>
          <a:prstGeom prst="wedgeRectCallout">
            <a:avLst>
              <a:gd name="adj1" fmla="val -7162"/>
              <a:gd name="adj2" fmla="val -109903"/>
            </a:avLst>
          </a:prstGeom>
          <a:gradFill rotWithShape="0">
            <a:gsLst>
              <a:gs pos="0">
                <a:srgbClr val="660066"/>
              </a:gs>
              <a:gs pos="50000">
                <a:schemeClr val="accent2"/>
              </a:gs>
              <a:gs pos="100000">
                <a:srgbClr val="660066"/>
              </a:gs>
            </a:gsLst>
            <a:lin ang="5400000" scaled="1"/>
          </a:gradFill>
          <a:ln w="12700" cap="sq">
            <a:solidFill>
              <a:schemeClr val="hlink"/>
            </a:solidFill>
            <a:miter lim="800000"/>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lgn="ctr">
              <a:defRPr/>
            </a:pPr>
            <a:r>
              <a:rPr kumimoji="0" lang="en-US" altLang="zh-CN" sz="2400" i="1" dirty="0">
                <a:solidFill>
                  <a:srgbClr val="FFFF00"/>
                </a:solidFill>
                <a:effectLst>
                  <a:outerShdw blurRad="38100" dist="38100" dir="2700000" algn="tl">
                    <a:srgbClr val="000000"/>
                  </a:outerShdw>
                </a:effectLst>
              </a:rPr>
              <a:t>V</a:t>
            </a:r>
            <a:r>
              <a:rPr kumimoji="0" lang="en-US" altLang="zh-CN" sz="2400" baseline="-25000" dirty="0">
                <a:solidFill>
                  <a:srgbClr val="FFFF00"/>
                </a:solidFill>
                <a:effectLst>
                  <a:outerShdw blurRad="38100" dist="38100" dir="2700000" algn="tl">
                    <a:srgbClr val="000000"/>
                  </a:outerShdw>
                </a:effectLst>
              </a:rPr>
              <a:t>CC</a:t>
            </a:r>
            <a:r>
              <a:rPr lang="zh-CN" altLang="en-US" sz="2400" dirty="0">
                <a:solidFill>
                  <a:srgbClr val="FFFF00"/>
                </a:solidFill>
                <a:effectLst>
                  <a:outerShdw blurRad="38100" dist="38100" dir="2700000" algn="tl">
                    <a:srgbClr val="000000"/>
                  </a:outerShdw>
                </a:effectLst>
              </a:rPr>
              <a:t>和</a:t>
            </a:r>
            <a:r>
              <a:rPr kumimoji="0" lang="en-US" altLang="zh-CN" sz="2400" i="1" dirty="0">
                <a:solidFill>
                  <a:srgbClr val="FFFF00"/>
                </a:solidFill>
                <a:effectLst>
                  <a:outerShdw blurRad="38100" dist="38100" dir="2700000" algn="tl">
                    <a:srgbClr val="000000"/>
                  </a:outerShdw>
                </a:effectLst>
              </a:rPr>
              <a:t>R</a:t>
            </a:r>
            <a:r>
              <a:rPr kumimoji="0" lang="en-US" altLang="zh-CN" sz="2400" baseline="-25000" dirty="0">
                <a:solidFill>
                  <a:srgbClr val="FFFF00"/>
                </a:solidFill>
                <a:effectLst>
                  <a:outerShdw blurRad="38100" dist="38100" dir="2700000" algn="tl">
                    <a:srgbClr val="000000"/>
                  </a:outerShdw>
                </a:effectLst>
              </a:rPr>
              <a:t>L</a:t>
            </a:r>
            <a:r>
              <a:rPr lang="zh-CN" altLang="en-US" sz="2400" dirty="0">
                <a:solidFill>
                  <a:srgbClr val="FFFF00"/>
                </a:solidFill>
                <a:effectLst>
                  <a:outerShdw blurRad="38100" dist="38100" dir="2700000" algn="tl">
                    <a:srgbClr val="000000"/>
                  </a:outerShdw>
                </a:effectLst>
              </a:rPr>
              <a:t>都很小时</a:t>
            </a:r>
          </a:p>
          <a:p>
            <a:pPr algn="ctr">
              <a:defRPr/>
            </a:pPr>
            <a:r>
              <a:rPr kumimoji="0" lang="en-US" altLang="zh-CN" sz="2400" i="1" dirty="0">
                <a:solidFill>
                  <a:srgbClr val="FFFF00"/>
                </a:solidFill>
                <a:effectLst>
                  <a:outerShdw blurRad="38100" dist="38100" dir="2700000" algn="tl">
                    <a:srgbClr val="000000"/>
                  </a:outerShdw>
                </a:effectLst>
              </a:rPr>
              <a:t>V</a:t>
            </a:r>
            <a:r>
              <a:rPr kumimoji="0" lang="en-US" altLang="zh-CN" sz="2400" baseline="-25000" dirty="0">
                <a:solidFill>
                  <a:srgbClr val="FFFF00"/>
                </a:solidFill>
                <a:effectLst>
                  <a:outerShdw blurRad="38100" dist="38100" dir="2700000" algn="tl">
                    <a:srgbClr val="000000"/>
                  </a:outerShdw>
                </a:effectLst>
              </a:rPr>
              <a:t>ON</a:t>
            </a:r>
            <a:r>
              <a:rPr lang="zh-CN" altLang="en-US" sz="2400" dirty="0">
                <a:solidFill>
                  <a:srgbClr val="FFFF00"/>
                </a:solidFill>
                <a:effectLst>
                  <a:outerShdw blurRad="38100" dist="38100" dir="2700000" algn="tl">
                    <a:srgbClr val="000000"/>
                  </a:outerShdw>
                </a:effectLst>
              </a:rPr>
              <a:t>和</a:t>
            </a:r>
            <a:r>
              <a:rPr kumimoji="0" lang="en-US" altLang="zh-CN" sz="2400" i="1" dirty="0">
                <a:solidFill>
                  <a:srgbClr val="FFFF00"/>
                </a:solidFill>
                <a:effectLst>
                  <a:outerShdw blurRad="38100" dist="38100" dir="2700000" algn="tl">
                    <a:srgbClr val="000000"/>
                  </a:outerShdw>
                </a:effectLst>
              </a:rPr>
              <a:t>r</a:t>
            </a:r>
            <a:r>
              <a:rPr kumimoji="0" lang="en-US" altLang="zh-CN" sz="2400" baseline="-25000" dirty="0">
                <a:solidFill>
                  <a:srgbClr val="FFFF00"/>
                </a:solidFill>
                <a:effectLst>
                  <a:outerShdw blurRad="38100" dist="38100" dir="2700000" algn="tl">
                    <a:srgbClr val="000000"/>
                  </a:outerShdw>
                </a:effectLst>
              </a:rPr>
              <a:t>D</a:t>
            </a:r>
            <a:r>
              <a:rPr lang="zh-CN" altLang="en-US" sz="2400" dirty="0">
                <a:solidFill>
                  <a:srgbClr val="FFFF00"/>
                </a:solidFill>
                <a:effectLst>
                  <a:outerShdw blurRad="38100" dist="38100" dir="2700000" algn="tl">
                    <a:srgbClr val="000000"/>
                  </a:outerShdw>
                </a:effectLst>
              </a:rPr>
              <a:t>不能忽略</a:t>
            </a:r>
          </a:p>
        </p:txBody>
      </p:sp>
      <p:grpSp>
        <p:nvGrpSpPr>
          <p:cNvPr id="90" name="Group 120">
            <a:extLst>
              <a:ext uri="{FF2B5EF4-FFF2-40B4-BE49-F238E27FC236}">
                <a16:creationId xmlns:a16="http://schemas.microsoft.com/office/drawing/2014/main" id="{AF1ED1B4-F292-0AA3-0C84-53A989672E51}"/>
              </a:ext>
            </a:extLst>
          </p:cNvPr>
          <p:cNvGrpSpPr>
            <a:grpSpLocks/>
          </p:cNvGrpSpPr>
          <p:nvPr/>
        </p:nvGrpSpPr>
        <p:grpSpPr bwMode="auto">
          <a:xfrm>
            <a:off x="8157210" y="2343149"/>
            <a:ext cx="1739900" cy="1652588"/>
            <a:chOff x="3459" y="717"/>
            <a:chExt cx="1096" cy="1041"/>
          </a:xfrm>
        </p:grpSpPr>
        <p:grpSp>
          <p:nvGrpSpPr>
            <p:cNvPr id="91" name="Group 100">
              <a:extLst>
                <a:ext uri="{FF2B5EF4-FFF2-40B4-BE49-F238E27FC236}">
                  <a16:creationId xmlns:a16="http://schemas.microsoft.com/office/drawing/2014/main" id="{96A95BB7-E571-0D24-5017-E0849E0A8058}"/>
                </a:ext>
              </a:extLst>
            </p:cNvPr>
            <p:cNvGrpSpPr>
              <a:grpSpLocks/>
            </p:cNvGrpSpPr>
            <p:nvPr/>
          </p:nvGrpSpPr>
          <p:grpSpPr bwMode="auto">
            <a:xfrm>
              <a:off x="3459" y="717"/>
              <a:ext cx="1096" cy="1041"/>
              <a:chOff x="855" y="624"/>
              <a:chExt cx="1096" cy="1041"/>
            </a:xfrm>
          </p:grpSpPr>
          <p:sp>
            <p:nvSpPr>
              <p:cNvPr id="93" name="Line 101">
                <a:extLst>
                  <a:ext uri="{FF2B5EF4-FFF2-40B4-BE49-F238E27FC236}">
                    <a16:creationId xmlns:a16="http://schemas.microsoft.com/office/drawing/2014/main" id="{ECB5D111-90CE-0830-92E4-1BC7317B0D7B}"/>
                  </a:ext>
                </a:extLst>
              </p:cNvPr>
              <p:cNvSpPr>
                <a:spLocks noChangeShapeType="1"/>
              </p:cNvSpPr>
              <p:nvPr/>
            </p:nvSpPr>
            <p:spPr bwMode="auto">
              <a:xfrm>
                <a:off x="855" y="1440"/>
                <a:ext cx="954" cy="0"/>
              </a:xfrm>
              <a:prstGeom prst="line">
                <a:avLst/>
              </a:prstGeom>
              <a:noFill/>
              <a:ln w="28575" cap="sq">
                <a:solidFill>
                  <a:schemeClr val="tx1"/>
                </a:solidFill>
                <a:round/>
                <a:headEnd type="none" w="sm" len="sm"/>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94" name="Line 102">
                <a:extLst>
                  <a:ext uri="{FF2B5EF4-FFF2-40B4-BE49-F238E27FC236}">
                    <a16:creationId xmlns:a16="http://schemas.microsoft.com/office/drawing/2014/main" id="{EDFAE5ED-F681-F5BC-D1E5-B31321521033}"/>
                  </a:ext>
                </a:extLst>
              </p:cNvPr>
              <p:cNvSpPr>
                <a:spLocks noChangeShapeType="1"/>
              </p:cNvSpPr>
              <p:nvPr/>
            </p:nvSpPr>
            <p:spPr bwMode="auto">
              <a:xfrm flipV="1">
                <a:off x="1080" y="693"/>
                <a:ext cx="0" cy="972"/>
              </a:xfrm>
              <a:prstGeom prst="line">
                <a:avLst/>
              </a:prstGeom>
              <a:noFill/>
              <a:ln w="28575" cap="sq">
                <a:solidFill>
                  <a:schemeClr val="tx1"/>
                </a:solidFill>
                <a:round/>
                <a:headEnd type="none" w="sm" len="sm"/>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95" name="Text Box 103">
                <a:extLst>
                  <a:ext uri="{FF2B5EF4-FFF2-40B4-BE49-F238E27FC236}">
                    <a16:creationId xmlns:a16="http://schemas.microsoft.com/office/drawing/2014/main" id="{ED39FDD7-874E-067C-74DA-1E8DD6E48254}"/>
                  </a:ext>
                </a:extLst>
              </p:cNvPr>
              <p:cNvSpPr txBox="1">
                <a:spLocks noChangeArrowheads="1"/>
              </p:cNvSpPr>
              <p:nvPr/>
            </p:nvSpPr>
            <p:spPr bwMode="auto">
              <a:xfrm>
                <a:off x="868" y="1406"/>
                <a:ext cx="295" cy="2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spcBef>
                    <a:spcPct val="50000"/>
                  </a:spcBef>
                </a:pPr>
                <a:r>
                  <a:rPr kumimoji="0" lang="en-US" altLang="zh-CN" sz="1600" i="1">
                    <a:solidFill>
                      <a:srgbClr val="CC0066"/>
                    </a:solidFill>
                  </a:rPr>
                  <a:t>O</a:t>
                </a:r>
                <a:endParaRPr kumimoji="0" lang="en-US" altLang="zh-CN" sz="1600" baseline="-25000">
                  <a:solidFill>
                    <a:srgbClr val="CC0066"/>
                  </a:solidFill>
                </a:endParaRPr>
              </a:p>
            </p:txBody>
          </p:sp>
          <p:sp>
            <p:nvSpPr>
              <p:cNvPr id="96" name="Text Box 104">
                <a:extLst>
                  <a:ext uri="{FF2B5EF4-FFF2-40B4-BE49-F238E27FC236}">
                    <a16:creationId xmlns:a16="http://schemas.microsoft.com/office/drawing/2014/main" id="{F6756FF1-0DCE-1BAF-8964-CB4D819FBFB3}"/>
                  </a:ext>
                </a:extLst>
              </p:cNvPr>
              <p:cNvSpPr txBox="1">
                <a:spLocks noChangeArrowheads="1"/>
              </p:cNvSpPr>
              <p:nvPr/>
            </p:nvSpPr>
            <p:spPr bwMode="auto">
              <a:xfrm>
                <a:off x="911" y="624"/>
                <a:ext cx="247"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spcBef>
                    <a:spcPct val="50000"/>
                  </a:spcBef>
                </a:pPr>
                <a:r>
                  <a:rPr kumimoji="0" lang="en-US" altLang="zh-CN" sz="2000" i="1">
                    <a:solidFill>
                      <a:srgbClr val="CC0066"/>
                    </a:solidFill>
                  </a:rPr>
                  <a:t>i</a:t>
                </a:r>
              </a:p>
            </p:txBody>
          </p:sp>
          <p:sp>
            <p:nvSpPr>
              <p:cNvPr id="97" name="Text Box 105">
                <a:extLst>
                  <a:ext uri="{FF2B5EF4-FFF2-40B4-BE49-F238E27FC236}">
                    <a16:creationId xmlns:a16="http://schemas.microsoft.com/office/drawing/2014/main" id="{1CD80DD8-9811-F3A8-ADC2-FEC3E33C46A7}"/>
                  </a:ext>
                </a:extLst>
              </p:cNvPr>
              <p:cNvSpPr txBox="1">
                <a:spLocks noChangeArrowheads="1"/>
              </p:cNvSpPr>
              <p:nvPr/>
            </p:nvSpPr>
            <p:spPr bwMode="auto">
              <a:xfrm>
                <a:off x="1695" y="1402"/>
                <a:ext cx="256"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spcBef>
                    <a:spcPct val="50000"/>
                  </a:spcBef>
                </a:pPr>
                <a:r>
                  <a:rPr kumimoji="0" lang="en-US" altLang="zh-CN" sz="2000" i="1">
                    <a:solidFill>
                      <a:srgbClr val="CC0066"/>
                    </a:solidFill>
                  </a:rPr>
                  <a:t>v</a:t>
                </a:r>
                <a:endParaRPr kumimoji="0" lang="en-US" altLang="zh-CN" sz="2000" baseline="-25000">
                  <a:solidFill>
                    <a:srgbClr val="CC0066"/>
                  </a:solidFill>
                </a:endParaRPr>
              </a:p>
            </p:txBody>
          </p:sp>
        </p:grpSp>
        <p:sp>
          <p:nvSpPr>
            <p:cNvPr id="92" name="Freeform 118">
              <a:extLst>
                <a:ext uri="{FF2B5EF4-FFF2-40B4-BE49-F238E27FC236}">
                  <a16:creationId xmlns:a16="http://schemas.microsoft.com/office/drawing/2014/main" id="{5824302F-4E48-A050-A464-93384AF58C64}"/>
                </a:ext>
              </a:extLst>
            </p:cNvPr>
            <p:cNvSpPr>
              <a:spLocks/>
            </p:cNvSpPr>
            <p:nvPr/>
          </p:nvSpPr>
          <p:spPr bwMode="auto">
            <a:xfrm>
              <a:off x="3471" y="933"/>
              <a:ext cx="207" cy="585"/>
            </a:xfrm>
            <a:custGeom>
              <a:avLst/>
              <a:gdLst>
                <a:gd name="T0" fmla="*/ 0 w 351"/>
                <a:gd name="T1" fmla="*/ 543 h 630"/>
                <a:gd name="T2" fmla="*/ 122 w 351"/>
                <a:gd name="T3" fmla="*/ 543 h 630"/>
                <a:gd name="T4" fmla="*/ 122 w 351"/>
                <a:gd name="T5" fmla="*/ 0 h 630"/>
                <a:gd name="T6" fmla="*/ 0 60000 65536"/>
                <a:gd name="T7" fmla="*/ 0 60000 65536"/>
                <a:gd name="T8" fmla="*/ 0 60000 65536"/>
              </a:gdLst>
              <a:ahLst/>
              <a:cxnLst>
                <a:cxn ang="T6">
                  <a:pos x="T0" y="T1"/>
                </a:cxn>
                <a:cxn ang="T7">
                  <a:pos x="T2" y="T3"/>
                </a:cxn>
                <a:cxn ang="T8">
                  <a:pos x="T4" y="T5"/>
                </a:cxn>
              </a:cxnLst>
              <a:rect l="0" t="0" r="r" b="b"/>
              <a:pathLst>
                <a:path w="351" h="630">
                  <a:moveTo>
                    <a:pt x="0" y="630"/>
                  </a:moveTo>
                  <a:lnTo>
                    <a:pt x="351" y="630"/>
                  </a:lnTo>
                  <a:lnTo>
                    <a:pt x="351" y="0"/>
                  </a:lnTo>
                </a:path>
              </a:pathLst>
            </a:custGeom>
            <a:noFill/>
            <a:ln w="38100" cap="sq" cmpd="sng">
              <a:solidFill>
                <a:srgbClr val="CC0066"/>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grpSp>
      <p:sp>
        <p:nvSpPr>
          <p:cNvPr id="98" name="AutoShape 121">
            <a:extLst>
              <a:ext uri="{FF2B5EF4-FFF2-40B4-BE49-F238E27FC236}">
                <a16:creationId xmlns:a16="http://schemas.microsoft.com/office/drawing/2014/main" id="{0F9533F3-52DE-CA86-741E-8902BB246E24}"/>
              </a:ext>
            </a:extLst>
          </p:cNvPr>
          <p:cNvSpPr>
            <a:spLocks noChangeArrowheads="1"/>
          </p:cNvSpPr>
          <p:nvPr/>
        </p:nvSpPr>
        <p:spPr bwMode="auto">
          <a:xfrm>
            <a:off x="4732973" y="5418137"/>
            <a:ext cx="2590800" cy="1439862"/>
          </a:xfrm>
          <a:prstGeom prst="wedgeRectCallout">
            <a:avLst>
              <a:gd name="adj1" fmla="val -7027"/>
              <a:gd name="adj2" fmla="val -82237"/>
            </a:avLst>
          </a:prstGeom>
          <a:gradFill rotWithShape="0">
            <a:gsLst>
              <a:gs pos="0">
                <a:srgbClr val="660066"/>
              </a:gs>
              <a:gs pos="50000">
                <a:schemeClr val="accent2"/>
              </a:gs>
              <a:gs pos="100000">
                <a:srgbClr val="660066"/>
              </a:gs>
            </a:gsLst>
            <a:lin ang="5400000" scaled="1"/>
          </a:gradFill>
          <a:ln w="12700" cap="sq">
            <a:solidFill>
              <a:schemeClr val="hlink"/>
            </a:solidFill>
            <a:miter lim="800000"/>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lgn="ctr">
              <a:defRPr/>
            </a:pPr>
            <a:r>
              <a:rPr lang="zh-CN" altLang="en-US" sz="2400" dirty="0">
                <a:solidFill>
                  <a:srgbClr val="FFFF00"/>
                </a:solidFill>
                <a:effectLst>
                  <a:outerShdw blurRad="38100" dist="38100" dir="2700000" algn="tl">
                    <a:srgbClr val="000000"/>
                  </a:outerShdw>
                </a:effectLst>
              </a:rPr>
              <a:t>与</a:t>
            </a:r>
            <a:r>
              <a:rPr kumimoji="0" lang="en-US" altLang="zh-CN" sz="2400" i="1" dirty="0">
                <a:solidFill>
                  <a:srgbClr val="FFFF00"/>
                </a:solidFill>
                <a:effectLst>
                  <a:outerShdw blurRad="38100" dist="38100" dir="2700000" algn="tl">
                    <a:srgbClr val="000000"/>
                  </a:outerShdw>
                </a:effectLst>
              </a:rPr>
              <a:t>V</a:t>
            </a:r>
            <a:r>
              <a:rPr kumimoji="0" lang="en-US" altLang="zh-CN" sz="2400" baseline="-25000" dirty="0">
                <a:solidFill>
                  <a:srgbClr val="FFFF00"/>
                </a:solidFill>
                <a:effectLst>
                  <a:outerShdw blurRad="38100" dist="38100" dir="2700000" algn="tl">
                    <a:srgbClr val="000000"/>
                  </a:outerShdw>
                </a:effectLst>
              </a:rPr>
              <a:t>CC</a:t>
            </a:r>
            <a:r>
              <a:rPr lang="zh-CN" altLang="en-US" sz="2400" dirty="0">
                <a:solidFill>
                  <a:srgbClr val="FFFF00"/>
                </a:solidFill>
                <a:effectLst>
                  <a:outerShdw blurRad="38100" dist="38100" dir="2700000" algn="tl">
                    <a:srgbClr val="000000"/>
                  </a:outerShdw>
                </a:effectLst>
              </a:rPr>
              <a:t>和</a:t>
            </a:r>
            <a:r>
              <a:rPr kumimoji="0" lang="en-US" altLang="zh-CN" sz="2400" i="1" dirty="0">
                <a:solidFill>
                  <a:srgbClr val="FFFF00"/>
                </a:solidFill>
                <a:effectLst>
                  <a:outerShdw blurRad="38100" dist="38100" dir="2700000" algn="tl">
                    <a:srgbClr val="000000"/>
                  </a:outerShdw>
                </a:effectLst>
              </a:rPr>
              <a:t>R</a:t>
            </a:r>
            <a:r>
              <a:rPr kumimoji="0" lang="en-US" altLang="zh-CN" sz="2400" baseline="-25000" dirty="0">
                <a:solidFill>
                  <a:srgbClr val="FFFF00"/>
                </a:solidFill>
                <a:effectLst>
                  <a:outerShdw blurRad="38100" dist="38100" dir="2700000" algn="tl">
                    <a:srgbClr val="000000"/>
                  </a:outerShdw>
                </a:effectLst>
              </a:rPr>
              <a:t>L</a:t>
            </a:r>
            <a:r>
              <a:rPr lang="zh-CN" altLang="en-US" sz="2400" dirty="0">
                <a:solidFill>
                  <a:srgbClr val="FFFF00"/>
                </a:solidFill>
                <a:effectLst>
                  <a:outerShdw blurRad="38100" dist="38100" dir="2700000" algn="tl">
                    <a:srgbClr val="000000"/>
                  </a:outerShdw>
                </a:effectLst>
              </a:rPr>
              <a:t>相比</a:t>
            </a:r>
          </a:p>
          <a:p>
            <a:pPr algn="ctr">
              <a:defRPr/>
            </a:pPr>
            <a:r>
              <a:rPr kumimoji="0" lang="en-US" altLang="zh-CN" sz="2400" i="1" dirty="0">
                <a:solidFill>
                  <a:srgbClr val="FFFF00"/>
                </a:solidFill>
                <a:effectLst>
                  <a:outerShdw blurRad="38100" dist="38100" dir="2700000" algn="tl">
                    <a:srgbClr val="000000"/>
                  </a:outerShdw>
                </a:effectLst>
              </a:rPr>
              <a:t>V</a:t>
            </a:r>
            <a:r>
              <a:rPr kumimoji="0" lang="en-US" altLang="zh-CN" sz="2400" baseline="-25000" dirty="0">
                <a:solidFill>
                  <a:srgbClr val="FFFF00"/>
                </a:solidFill>
                <a:effectLst>
                  <a:outerShdw blurRad="38100" dist="38100" dir="2700000" algn="tl">
                    <a:srgbClr val="000000"/>
                  </a:outerShdw>
                </a:effectLst>
              </a:rPr>
              <a:t>ON</a:t>
            </a:r>
            <a:r>
              <a:rPr lang="zh-CN" altLang="en-US" sz="2400" dirty="0">
                <a:solidFill>
                  <a:srgbClr val="FFFF00"/>
                </a:solidFill>
                <a:effectLst>
                  <a:outerShdw blurRad="38100" dist="38100" dir="2700000" algn="tl">
                    <a:srgbClr val="000000"/>
                  </a:outerShdw>
                </a:effectLst>
              </a:rPr>
              <a:t>不能忽略</a:t>
            </a:r>
          </a:p>
          <a:p>
            <a:pPr algn="ctr">
              <a:defRPr/>
            </a:pPr>
            <a:r>
              <a:rPr kumimoji="0" lang="en-US" altLang="zh-CN" sz="2400" i="1" dirty="0">
                <a:solidFill>
                  <a:srgbClr val="FFFF00"/>
                </a:solidFill>
                <a:effectLst>
                  <a:outerShdw blurRad="38100" dist="38100" dir="2700000" algn="tl">
                    <a:srgbClr val="000000"/>
                  </a:outerShdw>
                </a:effectLst>
              </a:rPr>
              <a:t>r</a:t>
            </a:r>
            <a:r>
              <a:rPr kumimoji="0" lang="en-US" altLang="zh-CN" sz="2400" baseline="-25000" dirty="0">
                <a:solidFill>
                  <a:srgbClr val="FFFF00"/>
                </a:solidFill>
                <a:effectLst>
                  <a:outerShdw blurRad="38100" dist="38100" dir="2700000" algn="tl">
                    <a:srgbClr val="000000"/>
                  </a:outerShdw>
                </a:effectLst>
              </a:rPr>
              <a:t>D</a:t>
            </a:r>
            <a:r>
              <a:rPr lang="zh-CN" altLang="en-US" sz="2400" dirty="0">
                <a:solidFill>
                  <a:srgbClr val="FFFF00"/>
                </a:solidFill>
                <a:effectLst>
                  <a:outerShdw blurRad="38100" dist="38100" dir="2700000" algn="tl">
                    <a:srgbClr val="000000"/>
                  </a:outerShdw>
                </a:effectLst>
              </a:rPr>
              <a:t>可以忽略</a:t>
            </a:r>
          </a:p>
        </p:txBody>
      </p:sp>
      <p:sp>
        <p:nvSpPr>
          <p:cNvPr id="99" name="AutoShape 122">
            <a:extLst>
              <a:ext uri="{FF2B5EF4-FFF2-40B4-BE49-F238E27FC236}">
                <a16:creationId xmlns:a16="http://schemas.microsoft.com/office/drawing/2014/main" id="{75354167-3BCD-234E-0C0D-8CFF30EE2E5D}"/>
              </a:ext>
            </a:extLst>
          </p:cNvPr>
          <p:cNvSpPr>
            <a:spLocks noChangeArrowheads="1"/>
          </p:cNvSpPr>
          <p:nvPr/>
        </p:nvSpPr>
        <p:spPr bwMode="auto">
          <a:xfrm>
            <a:off x="7476173" y="5365749"/>
            <a:ext cx="2932112" cy="1249363"/>
          </a:xfrm>
          <a:prstGeom prst="wedgeRectCallout">
            <a:avLst>
              <a:gd name="adj1" fmla="val 3500"/>
              <a:gd name="adj2" fmla="val -88864"/>
            </a:avLst>
          </a:prstGeom>
          <a:gradFill rotWithShape="0">
            <a:gsLst>
              <a:gs pos="0">
                <a:srgbClr val="660066"/>
              </a:gs>
              <a:gs pos="50000">
                <a:schemeClr val="accent2"/>
              </a:gs>
              <a:gs pos="100000">
                <a:srgbClr val="660066"/>
              </a:gs>
            </a:gsLst>
            <a:lin ang="5400000" scaled="1"/>
          </a:gradFill>
          <a:ln w="12700" cap="sq">
            <a:solidFill>
              <a:schemeClr val="hlink"/>
            </a:solidFill>
            <a:miter lim="800000"/>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lgn="ctr">
              <a:defRPr/>
            </a:pPr>
            <a:r>
              <a:rPr lang="zh-CN" altLang="en-US" sz="2400" dirty="0">
                <a:solidFill>
                  <a:srgbClr val="FFFF00"/>
                </a:solidFill>
                <a:effectLst>
                  <a:outerShdw blurRad="38100" dist="38100" dir="2700000" algn="tl">
                    <a:srgbClr val="000000"/>
                  </a:outerShdw>
                </a:effectLst>
              </a:rPr>
              <a:t>与</a:t>
            </a:r>
            <a:r>
              <a:rPr kumimoji="0" lang="en-US" altLang="zh-CN" sz="2400" i="1" dirty="0">
                <a:solidFill>
                  <a:srgbClr val="FFFF00"/>
                </a:solidFill>
                <a:effectLst>
                  <a:outerShdw blurRad="38100" dist="38100" dir="2700000" algn="tl">
                    <a:srgbClr val="000000"/>
                  </a:outerShdw>
                </a:effectLst>
              </a:rPr>
              <a:t>V</a:t>
            </a:r>
            <a:r>
              <a:rPr kumimoji="0" lang="en-US" altLang="zh-CN" sz="2400" baseline="-25000" dirty="0">
                <a:solidFill>
                  <a:srgbClr val="FFFF00"/>
                </a:solidFill>
                <a:effectLst>
                  <a:outerShdw blurRad="38100" dist="38100" dir="2700000" algn="tl">
                    <a:srgbClr val="000000"/>
                  </a:outerShdw>
                </a:effectLst>
              </a:rPr>
              <a:t>CC</a:t>
            </a:r>
            <a:r>
              <a:rPr lang="zh-CN" altLang="en-US" sz="2400" dirty="0">
                <a:solidFill>
                  <a:srgbClr val="FFFF00"/>
                </a:solidFill>
                <a:effectLst>
                  <a:outerShdw blurRad="38100" dist="38100" dir="2700000" algn="tl">
                    <a:srgbClr val="000000"/>
                  </a:outerShdw>
                </a:effectLst>
              </a:rPr>
              <a:t>和</a:t>
            </a:r>
            <a:r>
              <a:rPr kumimoji="0" lang="en-US" altLang="zh-CN" sz="2400" i="1" dirty="0">
                <a:solidFill>
                  <a:srgbClr val="FFFF00"/>
                </a:solidFill>
                <a:effectLst>
                  <a:outerShdw blurRad="38100" dist="38100" dir="2700000" algn="tl">
                    <a:srgbClr val="000000"/>
                  </a:outerShdw>
                </a:effectLst>
              </a:rPr>
              <a:t>R</a:t>
            </a:r>
            <a:r>
              <a:rPr kumimoji="0" lang="en-US" altLang="zh-CN" sz="2400" baseline="-25000" dirty="0">
                <a:solidFill>
                  <a:srgbClr val="FFFF00"/>
                </a:solidFill>
                <a:effectLst>
                  <a:outerShdw blurRad="38100" dist="38100" dir="2700000" algn="tl">
                    <a:srgbClr val="000000"/>
                  </a:outerShdw>
                </a:effectLst>
              </a:rPr>
              <a:t>L</a:t>
            </a:r>
            <a:r>
              <a:rPr lang="zh-CN" altLang="en-US" sz="2400" dirty="0">
                <a:solidFill>
                  <a:srgbClr val="FFFF00"/>
                </a:solidFill>
                <a:effectLst>
                  <a:outerShdw blurRad="38100" dist="38100" dir="2700000" algn="tl">
                    <a:srgbClr val="000000"/>
                  </a:outerShdw>
                </a:effectLst>
              </a:rPr>
              <a:t>相比</a:t>
            </a:r>
          </a:p>
          <a:p>
            <a:pPr algn="ctr">
              <a:defRPr/>
            </a:pPr>
            <a:r>
              <a:rPr kumimoji="0" lang="en-US" altLang="zh-CN" sz="2400" i="1" dirty="0">
                <a:solidFill>
                  <a:srgbClr val="FFFF00"/>
                </a:solidFill>
                <a:effectLst>
                  <a:outerShdw blurRad="38100" dist="38100" dir="2700000" algn="tl">
                    <a:srgbClr val="000000"/>
                  </a:outerShdw>
                </a:effectLst>
              </a:rPr>
              <a:t>V</a:t>
            </a:r>
            <a:r>
              <a:rPr kumimoji="0" lang="en-US" altLang="zh-CN" sz="2400" baseline="-25000" dirty="0">
                <a:solidFill>
                  <a:srgbClr val="FFFF00"/>
                </a:solidFill>
                <a:effectLst>
                  <a:outerShdw blurRad="38100" dist="38100" dir="2700000" algn="tl">
                    <a:srgbClr val="000000"/>
                  </a:outerShdw>
                </a:effectLst>
              </a:rPr>
              <a:t>ON</a:t>
            </a:r>
            <a:r>
              <a:rPr lang="zh-CN" altLang="en-US" sz="2400" dirty="0">
                <a:solidFill>
                  <a:srgbClr val="FFFF00"/>
                </a:solidFill>
                <a:effectLst>
                  <a:outerShdw blurRad="38100" dist="38100" dir="2700000" algn="tl">
                    <a:srgbClr val="000000"/>
                  </a:outerShdw>
                </a:effectLst>
              </a:rPr>
              <a:t>和</a:t>
            </a:r>
            <a:r>
              <a:rPr kumimoji="0" lang="en-US" altLang="zh-CN" sz="2400" i="1" dirty="0">
                <a:solidFill>
                  <a:srgbClr val="FFFF00"/>
                </a:solidFill>
                <a:effectLst>
                  <a:outerShdw blurRad="38100" dist="38100" dir="2700000" algn="tl">
                    <a:srgbClr val="000000"/>
                  </a:outerShdw>
                </a:effectLst>
              </a:rPr>
              <a:t>r</a:t>
            </a:r>
            <a:r>
              <a:rPr kumimoji="0" lang="en-US" altLang="zh-CN" sz="2400" baseline="-25000" dirty="0">
                <a:solidFill>
                  <a:srgbClr val="FFFF00"/>
                </a:solidFill>
                <a:effectLst>
                  <a:outerShdw blurRad="38100" dist="38100" dir="2700000" algn="tl">
                    <a:srgbClr val="000000"/>
                  </a:outerShdw>
                </a:effectLst>
              </a:rPr>
              <a:t>D</a:t>
            </a:r>
            <a:r>
              <a:rPr lang="zh-CN" altLang="en-US" sz="2400" dirty="0">
                <a:solidFill>
                  <a:srgbClr val="FFFF00"/>
                </a:solidFill>
                <a:effectLst>
                  <a:outerShdw blurRad="38100" dist="38100" dir="2700000" algn="tl">
                    <a:srgbClr val="000000"/>
                  </a:outerShdw>
                </a:effectLst>
              </a:rPr>
              <a:t>均可忽略</a:t>
            </a:r>
          </a:p>
        </p:txBody>
      </p:sp>
      <p:grpSp>
        <p:nvGrpSpPr>
          <p:cNvPr id="100" name="Group 125">
            <a:extLst>
              <a:ext uri="{FF2B5EF4-FFF2-40B4-BE49-F238E27FC236}">
                <a16:creationId xmlns:a16="http://schemas.microsoft.com/office/drawing/2014/main" id="{EDCEBA46-DC92-7F51-6051-140D122A36F0}"/>
              </a:ext>
            </a:extLst>
          </p:cNvPr>
          <p:cNvGrpSpPr>
            <a:grpSpLocks/>
          </p:cNvGrpSpPr>
          <p:nvPr/>
        </p:nvGrpSpPr>
        <p:grpSpPr bwMode="auto">
          <a:xfrm>
            <a:off x="7523798" y="788987"/>
            <a:ext cx="2405062" cy="1439862"/>
            <a:chOff x="3933" y="161"/>
            <a:chExt cx="1515" cy="907"/>
          </a:xfrm>
        </p:grpSpPr>
        <p:sp>
          <p:nvSpPr>
            <p:cNvPr id="101" name="Line 35">
              <a:extLst>
                <a:ext uri="{FF2B5EF4-FFF2-40B4-BE49-F238E27FC236}">
                  <a16:creationId xmlns:a16="http://schemas.microsoft.com/office/drawing/2014/main" id="{2BA0363F-9C19-B1A4-74F1-3BAD65B7DA2C}"/>
                </a:ext>
              </a:extLst>
            </p:cNvPr>
            <p:cNvSpPr>
              <a:spLocks noChangeShapeType="1"/>
            </p:cNvSpPr>
            <p:nvPr/>
          </p:nvSpPr>
          <p:spPr bwMode="auto">
            <a:xfrm flipH="1">
              <a:off x="5400" y="470"/>
              <a:ext cx="1" cy="183"/>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02" name="Line 38">
              <a:extLst>
                <a:ext uri="{FF2B5EF4-FFF2-40B4-BE49-F238E27FC236}">
                  <a16:creationId xmlns:a16="http://schemas.microsoft.com/office/drawing/2014/main" id="{5B6DC117-A380-4803-6356-43B4A672B0CE}"/>
                </a:ext>
              </a:extLst>
            </p:cNvPr>
            <p:cNvSpPr>
              <a:spLocks noChangeShapeType="1"/>
            </p:cNvSpPr>
            <p:nvPr/>
          </p:nvSpPr>
          <p:spPr bwMode="auto">
            <a:xfrm rot="5400000" flipH="1">
              <a:off x="4875" y="-62"/>
              <a:ext cx="0" cy="1073"/>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03" name="Line 39">
              <a:extLst>
                <a:ext uri="{FF2B5EF4-FFF2-40B4-BE49-F238E27FC236}">
                  <a16:creationId xmlns:a16="http://schemas.microsoft.com/office/drawing/2014/main" id="{9B92C06A-6B4C-CE40-BEE1-53753C6FB6F5}"/>
                </a:ext>
              </a:extLst>
            </p:cNvPr>
            <p:cNvSpPr>
              <a:spLocks noChangeShapeType="1"/>
            </p:cNvSpPr>
            <p:nvPr/>
          </p:nvSpPr>
          <p:spPr bwMode="auto">
            <a:xfrm rot="-5400000">
              <a:off x="4705" y="475"/>
              <a:ext cx="91"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04" name="Line 40">
              <a:extLst>
                <a:ext uri="{FF2B5EF4-FFF2-40B4-BE49-F238E27FC236}">
                  <a16:creationId xmlns:a16="http://schemas.microsoft.com/office/drawing/2014/main" id="{9D040321-DC98-BB5A-0271-9C39412B522F}"/>
                </a:ext>
              </a:extLst>
            </p:cNvPr>
            <p:cNvSpPr>
              <a:spLocks noChangeShapeType="1"/>
            </p:cNvSpPr>
            <p:nvPr/>
          </p:nvSpPr>
          <p:spPr bwMode="auto">
            <a:xfrm rot="-5400000">
              <a:off x="4660" y="475"/>
              <a:ext cx="182"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05" name="Line 41">
              <a:extLst>
                <a:ext uri="{FF2B5EF4-FFF2-40B4-BE49-F238E27FC236}">
                  <a16:creationId xmlns:a16="http://schemas.microsoft.com/office/drawing/2014/main" id="{2FAFC400-8D69-4E22-178D-E163A708964F}"/>
                </a:ext>
              </a:extLst>
            </p:cNvPr>
            <p:cNvSpPr>
              <a:spLocks noChangeShapeType="1"/>
            </p:cNvSpPr>
            <p:nvPr/>
          </p:nvSpPr>
          <p:spPr bwMode="auto">
            <a:xfrm rot="-5400000">
              <a:off x="4805" y="422"/>
              <a:ext cx="91" cy="197"/>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06" name="Line 42">
              <a:extLst>
                <a:ext uri="{FF2B5EF4-FFF2-40B4-BE49-F238E27FC236}">
                  <a16:creationId xmlns:a16="http://schemas.microsoft.com/office/drawing/2014/main" id="{BA2673FF-B246-C693-6CDA-121E2D6807F4}"/>
                </a:ext>
              </a:extLst>
            </p:cNvPr>
            <p:cNvSpPr>
              <a:spLocks noChangeShapeType="1"/>
            </p:cNvSpPr>
            <p:nvPr/>
          </p:nvSpPr>
          <p:spPr bwMode="auto">
            <a:xfrm rot="16200000" flipH="1">
              <a:off x="4805" y="322"/>
              <a:ext cx="91" cy="197"/>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07" name="Line 43">
              <a:extLst>
                <a:ext uri="{FF2B5EF4-FFF2-40B4-BE49-F238E27FC236}">
                  <a16:creationId xmlns:a16="http://schemas.microsoft.com/office/drawing/2014/main" id="{E95D2671-821B-E0A3-B396-BB805BF1C9FA}"/>
                </a:ext>
              </a:extLst>
            </p:cNvPr>
            <p:cNvSpPr>
              <a:spLocks noChangeShapeType="1"/>
            </p:cNvSpPr>
            <p:nvPr/>
          </p:nvSpPr>
          <p:spPr bwMode="auto">
            <a:xfrm rot="-5400000">
              <a:off x="4875" y="466"/>
              <a:ext cx="182"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08" name="Line 44">
              <a:extLst>
                <a:ext uri="{FF2B5EF4-FFF2-40B4-BE49-F238E27FC236}">
                  <a16:creationId xmlns:a16="http://schemas.microsoft.com/office/drawing/2014/main" id="{57695108-8086-10AC-4759-A0B0E1301866}"/>
                </a:ext>
              </a:extLst>
            </p:cNvPr>
            <p:cNvSpPr>
              <a:spLocks noChangeShapeType="1"/>
            </p:cNvSpPr>
            <p:nvPr/>
          </p:nvSpPr>
          <p:spPr bwMode="auto">
            <a:xfrm flipV="1">
              <a:off x="4329" y="1064"/>
              <a:ext cx="1084"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09" name="Text Box 46">
              <a:extLst>
                <a:ext uri="{FF2B5EF4-FFF2-40B4-BE49-F238E27FC236}">
                  <a16:creationId xmlns:a16="http://schemas.microsoft.com/office/drawing/2014/main" id="{12337250-54E1-EC71-0E43-8BB0B976E2E6}"/>
                </a:ext>
              </a:extLst>
            </p:cNvPr>
            <p:cNvSpPr txBox="1">
              <a:spLocks noChangeArrowheads="1"/>
            </p:cNvSpPr>
            <p:nvPr/>
          </p:nvSpPr>
          <p:spPr bwMode="auto">
            <a:xfrm>
              <a:off x="4742" y="607"/>
              <a:ext cx="247"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spcBef>
                  <a:spcPct val="50000"/>
                </a:spcBef>
              </a:pPr>
              <a:r>
                <a:rPr kumimoji="0" lang="en-US" altLang="zh-CN" sz="2000" i="1">
                  <a:solidFill>
                    <a:srgbClr val="CC0066"/>
                  </a:solidFill>
                </a:rPr>
                <a:t>i</a:t>
              </a:r>
            </a:p>
          </p:txBody>
        </p:sp>
        <p:sp>
          <p:nvSpPr>
            <p:cNvPr id="110" name="Text Box 47">
              <a:extLst>
                <a:ext uri="{FF2B5EF4-FFF2-40B4-BE49-F238E27FC236}">
                  <a16:creationId xmlns:a16="http://schemas.microsoft.com/office/drawing/2014/main" id="{DDA04D73-273B-7741-03E5-A26FA961C932}"/>
                </a:ext>
              </a:extLst>
            </p:cNvPr>
            <p:cNvSpPr txBox="1">
              <a:spLocks noChangeArrowheads="1"/>
            </p:cNvSpPr>
            <p:nvPr/>
          </p:nvSpPr>
          <p:spPr bwMode="auto">
            <a:xfrm>
              <a:off x="4541" y="232"/>
              <a:ext cx="148"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spcBef>
                  <a:spcPct val="50000"/>
                </a:spcBef>
              </a:pPr>
              <a:r>
                <a:rPr kumimoji="0" lang="en-US" altLang="zh-CN" sz="2000">
                  <a:solidFill>
                    <a:srgbClr val="FF0000"/>
                  </a:solidFill>
                </a:rPr>
                <a:t>+</a:t>
              </a:r>
            </a:p>
          </p:txBody>
        </p:sp>
        <p:sp>
          <p:nvSpPr>
            <p:cNvPr id="111" name="Text Box 48">
              <a:extLst>
                <a:ext uri="{FF2B5EF4-FFF2-40B4-BE49-F238E27FC236}">
                  <a16:creationId xmlns:a16="http://schemas.microsoft.com/office/drawing/2014/main" id="{A7E1A010-D340-7C2E-E29D-4E40415A3E46}"/>
                </a:ext>
              </a:extLst>
            </p:cNvPr>
            <p:cNvSpPr txBox="1">
              <a:spLocks noChangeArrowheads="1"/>
            </p:cNvSpPr>
            <p:nvPr/>
          </p:nvSpPr>
          <p:spPr bwMode="auto">
            <a:xfrm>
              <a:off x="4946" y="217"/>
              <a:ext cx="246"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spcBef>
                  <a:spcPct val="50000"/>
                </a:spcBef>
              </a:pPr>
              <a:r>
                <a:rPr kumimoji="0" lang="en-US" altLang="zh-CN" sz="2000">
                  <a:solidFill>
                    <a:srgbClr val="FF0000"/>
                  </a:solidFill>
                </a:rPr>
                <a:t>-</a:t>
              </a:r>
            </a:p>
          </p:txBody>
        </p:sp>
        <p:sp>
          <p:nvSpPr>
            <p:cNvPr id="112" name="Rectangle 49">
              <a:extLst>
                <a:ext uri="{FF2B5EF4-FFF2-40B4-BE49-F238E27FC236}">
                  <a16:creationId xmlns:a16="http://schemas.microsoft.com/office/drawing/2014/main" id="{7DFC9AD7-988C-41B6-C7A7-54F9E564B85F}"/>
                </a:ext>
              </a:extLst>
            </p:cNvPr>
            <p:cNvSpPr>
              <a:spLocks noChangeArrowheads="1"/>
            </p:cNvSpPr>
            <p:nvPr/>
          </p:nvSpPr>
          <p:spPr bwMode="auto">
            <a:xfrm>
              <a:off x="4163" y="748"/>
              <a:ext cx="169"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r>
                <a:rPr kumimoji="0" lang="en-US" altLang="zh-CN" sz="2000">
                  <a:solidFill>
                    <a:srgbClr val="FF0000"/>
                  </a:solidFill>
                </a:rPr>
                <a:t>-</a:t>
              </a:r>
            </a:p>
          </p:txBody>
        </p:sp>
        <p:sp>
          <p:nvSpPr>
            <p:cNvPr id="113" name="Rectangle 50">
              <a:extLst>
                <a:ext uri="{FF2B5EF4-FFF2-40B4-BE49-F238E27FC236}">
                  <a16:creationId xmlns:a16="http://schemas.microsoft.com/office/drawing/2014/main" id="{A53652C8-6EFF-F525-8478-655ECD0704C8}"/>
                </a:ext>
              </a:extLst>
            </p:cNvPr>
            <p:cNvSpPr>
              <a:spLocks noChangeArrowheads="1"/>
            </p:cNvSpPr>
            <p:nvPr/>
          </p:nvSpPr>
          <p:spPr bwMode="auto">
            <a:xfrm>
              <a:off x="4142" y="469"/>
              <a:ext cx="209"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r>
                <a:rPr kumimoji="0" lang="en-US" altLang="zh-CN" sz="2000">
                  <a:solidFill>
                    <a:srgbClr val="FF0000"/>
                  </a:solidFill>
                </a:rPr>
                <a:t>+</a:t>
              </a:r>
            </a:p>
          </p:txBody>
        </p:sp>
        <p:sp>
          <p:nvSpPr>
            <p:cNvPr id="114" name="Text Box 51">
              <a:extLst>
                <a:ext uri="{FF2B5EF4-FFF2-40B4-BE49-F238E27FC236}">
                  <a16:creationId xmlns:a16="http://schemas.microsoft.com/office/drawing/2014/main" id="{538128C3-9411-3689-F93B-64C3A00A064E}"/>
                </a:ext>
              </a:extLst>
            </p:cNvPr>
            <p:cNvSpPr txBox="1">
              <a:spLocks noChangeArrowheads="1"/>
            </p:cNvSpPr>
            <p:nvPr/>
          </p:nvSpPr>
          <p:spPr bwMode="auto">
            <a:xfrm>
              <a:off x="3933" y="602"/>
              <a:ext cx="395"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spcBef>
                  <a:spcPct val="50000"/>
                </a:spcBef>
              </a:pPr>
              <a:r>
                <a:rPr kumimoji="0" lang="en-US" altLang="zh-CN" sz="2000" i="1">
                  <a:solidFill>
                    <a:srgbClr val="CC0066"/>
                  </a:solidFill>
                </a:rPr>
                <a:t>V</a:t>
              </a:r>
              <a:r>
                <a:rPr kumimoji="0" lang="en-US" altLang="zh-CN" sz="2000" baseline="-25000">
                  <a:solidFill>
                    <a:srgbClr val="CC0066"/>
                  </a:solidFill>
                </a:rPr>
                <a:t>CC</a:t>
              </a:r>
            </a:p>
          </p:txBody>
        </p:sp>
        <p:sp>
          <p:nvSpPr>
            <p:cNvPr id="115" name="Text Box 52">
              <a:extLst>
                <a:ext uri="{FF2B5EF4-FFF2-40B4-BE49-F238E27FC236}">
                  <a16:creationId xmlns:a16="http://schemas.microsoft.com/office/drawing/2014/main" id="{1A5AED45-41C1-0FAE-4FFE-2AC823E57A5F}"/>
                </a:ext>
              </a:extLst>
            </p:cNvPr>
            <p:cNvSpPr txBox="1">
              <a:spLocks noChangeArrowheads="1"/>
            </p:cNvSpPr>
            <p:nvPr/>
          </p:nvSpPr>
          <p:spPr bwMode="auto">
            <a:xfrm>
              <a:off x="4743" y="161"/>
              <a:ext cx="256"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spcBef>
                  <a:spcPct val="50000"/>
                </a:spcBef>
              </a:pPr>
              <a:r>
                <a:rPr kumimoji="0" lang="en-US" altLang="zh-CN" sz="2000" i="1">
                  <a:solidFill>
                    <a:srgbClr val="CC0066"/>
                  </a:solidFill>
                </a:rPr>
                <a:t>v</a:t>
              </a:r>
              <a:endParaRPr kumimoji="0" lang="en-US" altLang="zh-CN" sz="2000" baseline="-25000">
                <a:solidFill>
                  <a:srgbClr val="CC0066"/>
                </a:solidFill>
              </a:endParaRPr>
            </a:p>
          </p:txBody>
        </p:sp>
        <p:sp>
          <p:nvSpPr>
            <p:cNvPr id="116" name="Line 58">
              <a:extLst>
                <a:ext uri="{FF2B5EF4-FFF2-40B4-BE49-F238E27FC236}">
                  <a16:creationId xmlns:a16="http://schemas.microsoft.com/office/drawing/2014/main" id="{4DF0D45A-F25C-B6AA-4560-6C3169AD4660}"/>
                </a:ext>
              </a:extLst>
            </p:cNvPr>
            <p:cNvSpPr>
              <a:spLocks noChangeShapeType="1"/>
            </p:cNvSpPr>
            <p:nvPr/>
          </p:nvSpPr>
          <p:spPr bwMode="auto">
            <a:xfrm>
              <a:off x="4336" y="467"/>
              <a:ext cx="0" cy="244"/>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17" name="Line 59">
              <a:extLst>
                <a:ext uri="{FF2B5EF4-FFF2-40B4-BE49-F238E27FC236}">
                  <a16:creationId xmlns:a16="http://schemas.microsoft.com/office/drawing/2014/main" id="{721DCC6E-D488-1FF3-0623-53BC63210F93}"/>
                </a:ext>
              </a:extLst>
            </p:cNvPr>
            <p:cNvSpPr>
              <a:spLocks noChangeShapeType="1"/>
            </p:cNvSpPr>
            <p:nvPr/>
          </p:nvSpPr>
          <p:spPr bwMode="auto">
            <a:xfrm>
              <a:off x="4242" y="709"/>
              <a:ext cx="180" cy="0"/>
            </a:xfrm>
            <a:prstGeom prst="line">
              <a:avLst/>
            </a:prstGeom>
            <a:noFill/>
            <a:ln w="28575" cap="sq">
              <a:solidFill>
                <a:schemeClr val="accent2"/>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118" name="Line 60">
              <a:extLst>
                <a:ext uri="{FF2B5EF4-FFF2-40B4-BE49-F238E27FC236}">
                  <a16:creationId xmlns:a16="http://schemas.microsoft.com/office/drawing/2014/main" id="{CB75D206-8904-D8EA-9261-1F10949786C4}"/>
                </a:ext>
              </a:extLst>
            </p:cNvPr>
            <p:cNvSpPr>
              <a:spLocks noChangeShapeType="1"/>
            </p:cNvSpPr>
            <p:nvPr/>
          </p:nvSpPr>
          <p:spPr bwMode="auto">
            <a:xfrm>
              <a:off x="4333" y="761"/>
              <a:ext cx="0" cy="307"/>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19" name="Line 61">
              <a:extLst>
                <a:ext uri="{FF2B5EF4-FFF2-40B4-BE49-F238E27FC236}">
                  <a16:creationId xmlns:a16="http://schemas.microsoft.com/office/drawing/2014/main" id="{54D1DBF0-9F9D-40E4-D59C-F6244851A01C}"/>
                </a:ext>
              </a:extLst>
            </p:cNvPr>
            <p:cNvSpPr>
              <a:spLocks noChangeShapeType="1"/>
            </p:cNvSpPr>
            <p:nvPr/>
          </p:nvSpPr>
          <p:spPr bwMode="auto">
            <a:xfrm>
              <a:off x="4278" y="763"/>
              <a:ext cx="99" cy="0"/>
            </a:xfrm>
            <a:prstGeom prst="line">
              <a:avLst/>
            </a:prstGeom>
            <a:noFill/>
            <a:ln w="38100" cap="sq">
              <a:solidFill>
                <a:schemeClr val="accent2"/>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120" name="Line 62">
              <a:extLst>
                <a:ext uri="{FF2B5EF4-FFF2-40B4-BE49-F238E27FC236}">
                  <a16:creationId xmlns:a16="http://schemas.microsoft.com/office/drawing/2014/main" id="{F1695CCD-827F-5C9B-FA43-6EC90E3E3880}"/>
                </a:ext>
              </a:extLst>
            </p:cNvPr>
            <p:cNvSpPr>
              <a:spLocks noChangeShapeType="1"/>
            </p:cNvSpPr>
            <p:nvPr/>
          </p:nvSpPr>
          <p:spPr bwMode="auto">
            <a:xfrm>
              <a:off x="4737" y="637"/>
              <a:ext cx="252" cy="0"/>
            </a:xfrm>
            <a:prstGeom prst="line">
              <a:avLst/>
            </a:prstGeom>
            <a:noFill/>
            <a:ln w="28575" cap="sq">
              <a:solidFill>
                <a:schemeClr val="accent2"/>
              </a:solidFill>
              <a:round/>
              <a:headEnd type="none" w="sm" len="sm"/>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121" name="Freeform 123">
              <a:extLst>
                <a:ext uri="{FF2B5EF4-FFF2-40B4-BE49-F238E27FC236}">
                  <a16:creationId xmlns:a16="http://schemas.microsoft.com/office/drawing/2014/main" id="{A13A6C4D-6EAD-CDFD-9EDF-2AAF5F62E458}"/>
                </a:ext>
              </a:extLst>
            </p:cNvPr>
            <p:cNvSpPr>
              <a:spLocks/>
            </p:cNvSpPr>
            <p:nvPr/>
          </p:nvSpPr>
          <p:spPr bwMode="auto">
            <a:xfrm>
              <a:off x="5356" y="657"/>
              <a:ext cx="92" cy="218"/>
            </a:xfrm>
            <a:custGeom>
              <a:avLst/>
              <a:gdLst>
                <a:gd name="T0" fmla="*/ 33 w 146"/>
                <a:gd name="T1" fmla="*/ 0 h 475"/>
                <a:gd name="T2" fmla="*/ 54 w 146"/>
                <a:gd name="T3" fmla="*/ 11 h 475"/>
                <a:gd name="T4" fmla="*/ 0 w 146"/>
                <a:gd name="T5" fmla="*/ 27 h 475"/>
                <a:gd name="T6" fmla="*/ 54 w 146"/>
                <a:gd name="T7" fmla="*/ 42 h 475"/>
                <a:gd name="T8" fmla="*/ 4 w 146"/>
                <a:gd name="T9" fmla="*/ 58 h 475"/>
                <a:gd name="T10" fmla="*/ 58 w 146"/>
                <a:gd name="T11" fmla="*/ 75 h 475"/>
                <a:gd name="T12" fmla="*/ 4 w 146"/>
                <a:gd name="T13" fmla="*/ 90 h 475"/>
                <a:gd name="T14" fmla="*/ 33 w 146"/>
                <a:gd name="T15" fmla="*/ 100 h 475"/>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46" h="475">
                  <a:moveTo>
                    <a:pt x="82" y="0"/>
                  </a:moveTo>
                  <a:lnTo>
                    <a:pt x="137" y="55"/>
                  </a:lnTo>
                  <a:lnTo>
                    <a:pt x="0" y="128"/>
                  </a:lnTo>
                  <a:lnTo>
                    <a:pt x="137" y="201"/>
                  </a:lnTo>
                  <a:lnTo>
                    <a:pt x="9" y="274"/>
                  </a:lnTo>
                  <a:lnTo>
                    <a:pt x="146" y="356"/>
                  </a:lnTo>
                  <a:lnTo>
                    <a:pt x="9" y="430"/>
                  </a:lnTo>
                  <a:lnTo>
                    <a:pt x="82" y="475"/>
                  </a:lnTo>
                </a:path>
              </a:pathLst>
            </a:custGeom>
            <a:noFill/>
            <a:ln w="38100" cap="sq" cmpd="sng">
              <a:solidFill>
                <a:srgbClr val="0066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122" name="Line 124">
              <a:extLst>
                <a:ext uri="{FF2B5EF4-FFF2-40B4-BE49-F238E27FC236}">
                  <a16:creationId xmlns:a16="http://schemas.microsoft.com/office/drawing/2014/main" id="{4636BEF0-CF92-EE3C-29F6-7AA1070E2363}"/>
                </a:ext>
              </a:extLst>
            </p:cNvPr>
            <p:cNvSpPr>
              <a:spLocks noChangeShapeType="1"/>
            </p:cNvSpPr>
            <p:nvPr/>
          </p:nvSpPr>
          <p:spPr bwMode="auto">
            <a:xfrm flipH="1">
              <a:off x="5408" y="881"/>
              <a:ext cx="1" cy="183"/>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sp>
        <p:nvSpPr>
          <p:cNvPr id="123" name="文本框 122">
            <a:extLst>
              <a:ext uri="{FF2B5EF4-FFF2-40B4-BE49-F238E27FC236}">
                <a16:creationId xmlns:a16="http://schemas.microsoft.com/office/drawing/2014/main" id="{2A35922C-BFE5-2053-ECE8-C374ACCEB180}"/>
              </a:ext>
            </a:extLst>
          </p:cNvPr>
          <p:cNvSpPr txBox="1"/>
          <p:nvPr/>
        </p:nvSpPr>
        <p:spPr>
          <a:xfrm>
            <a:off x="1606568" y="1648271"/>
            <a:ext cx="2573955" cy="461665"/>
          </a:xfrm>
          <a:prstGeom prst="rect">
            <a:avLst/>
          </a:prstGeom>
          <a:noFill/>
          <a:ln>
            <a:solidFill>
              <a:srgbClr val="0070C0"/>
            </a:solidFill>
          </a:ln>
        </p:spPr>
        <p:txBody>
          <a:bodyPr wrap="square" rtlCol="0">
            <a:spAutoFit/>
          </a:bodyPr>
          <a:lstStyle/>
          <a:p>
            <a:r>
              <a:rPr lang="zh-CN" altLang="en-US" sz="2400" dirty="0">
                <a:solidFill>
                  <a:srgbClr val="FF0000"/>
                </a:solidFill>
              </a:rPr>
              <a:t>正向导通的情况</a:t>
            </a:r>
          </a:p>
        </p:txBody>
      </p:sp>
      <p:sp>
        <p:nvSpPr>
          <p:cNvPr id="124" name="文本框 123">
            <a:extLst>
              <a:ext uri="{FF2B5EF4-FFF2-40B4-BE49-F238E27FC236}">
                <a16:creationId xmlns:a16="http://schemas.microsoft.com/office/drawing/2014/main" id="{477BDDF6-C4CC-4562-F16B-CBFD6B9A58FE}"/>
              </a:ext>
            </a:extLst>
          </p:cNvPr>
          <p:cNvSpPr txBox="1"/>
          <p:nvPr/>
        </p:nvSpPr>
        <p:spPr>
          <a:xfrm>
            <a:off x="3546377" y="2671702"/>
            <a:ext cx="1761271" cy="400110"/>
          </a:xfrm>
          <a:prstGeom prst="rect">
            <a:avLst/>
          </a:prstGeom>
          <a:noFill/>
          <a:ln>
            <a:solidFill>
              <a:srgbClr val="0033CC"/>
            </a:solidFill>
          </a:ln>
        </p:spPr>
        <p:txBody>
          <a:bodyPr wrap="square" rtlCol="0">
            <a:spAutoFit/>
          </a:bodyPr>
          <a:lstStyle/>
          <a:p>
            <a:r>
              <a:rPr lang="zh-CN" altLang="en-US" sz="2000" dirty="0"/>
              <a:t>斜率就是</a:t>
            </a:r>
            <a:r>
              <a:rPr lang="en-US" altLang="zh-CN" sz="2000" dirty="0"/>
              <a:t>r</a:t>
            </a:r>
            <a:r>
              <a:rPr lang="en-US" altLang="zh-CN" sz="2000" baseline="-25000" dirty="0"/>
              <a:t>D</a:t>
            </a:r>
            <a:endParaRPr lang="zh-CN" altLang="en-US" sz="2000" baseline="-25000" dirty="0"/>
          </a:p>
        </p:txBody>
      </p:sp>
      <p:sp>
        <p:nvSpPr>
          <p:cNvPr id="125" name="文本框 124">
            <a:extLst>
              <a:ext uri="{FF2B5EF4-FFF2-40B4-BE49-F238E27FC236}">
                <a16:creationId xmlns:a16="http://schemas.microsoft.com/office/drawing/2014/main" id="{DF61BED4-FE28-20B9-08BE-956C62652BB6}"/>
              </a:ext>
            </a:extLst>
          </p:cNvPr>
          <p:cNvSpPr txBox="1"/>
          <p:nvPr/>
        </p:nvSpPr>
        <p:spPr>
          <a:xfrm>
            <a:off x="3799523" y="4169102"/>
            <a:ext cx="406400" cy="523220"/>
          </a:xfrm>
          <a:prstGeom prst="rect">
            <a:avLst/>
          </a:prstGeom>
          <a:noFill/>
        </p:spPr>
        <p:txBody>
          <a:bodyPr wrap="square" rtlCol="0">
            <a:spAutoFit/>
          </a:bodyPr>
          <a:lstStyle/>
          <a:p>
            <a:r>
              <a:rPr lang="en-US" altLang="zh-CN" dirty="0"/>
              <a:t>K</a:t>
            </a:r>
            <a:endParaRPr lang="zh-CN" altLang="en-US" dirty="0"/>
          </a:p>
        </p:txBody>
      </p:sp>
      <p:sp>
        <p:nvSpPr>
          <p:cNvPr id="126" name="文本框 125">
            <a:extLst>
              <a:ext uri="{FF2B5EF4-FFF2-40B4-BE49-F238E27FC236}">
                <a16:creationId xmlns:a16="http://schemas.microsoft.com/office/drawing/2014/main" id="{1A471AA7-27EF-2A41-04EC-FFFC34BBE558}"/>
              </a:ext>
            </a:extLst>
          </p:cNvPr>
          <p:cNvSpPr txBox="1"/>
          <p:nvPr/>
        </p:nvSpPr>
        <p:spPr>
          <a:xfrm>
            <a:off x="6671311" y="4123392"/>
            <a:ext cx="406400" cy="523220"/>
          </a:xfrm>
          <a:prstGeom prst="rect">
            <a:avLst/>
          </a:prstGeom>
          <a:noFill/>
        </p:spPr>
        <p:txBody>
          <a:bodyPr wrap="square" rtlCol="0">
            <a:spAutoFit/>
          </a:bodyPr>
          <a:lstStyle/>
          <a:p>
            <a:r>
              <a:rPr lang="en-US" altLang="zh-CN" dirty="0"/>
              <a:t>K</a:t>
            </a:r>
            <a:endParaRPr lang="zh-CN" altLang="en-US" dirty="0"/>
          </a:p>
        </p:txBody>
      </p:sp>
      <p:sp>
        <p:nvSpPr>
          <p:cNvPr id="127" name="文本框 126">
            <a:extLst>
              <a:ext uri="{FF2B5EF4-FFF2-40B4-BE49-F238E27FC236}">
                <a16:creationId xmlns:a16="http://schemas.microsoft.com/office/drawing/2014/main" id="{DC1F94DF-A6D3-A1A5-F03B-1AAFCC20EA6D}"/>
              </a:ext>
            </a:extLst>
          </p:cNvPr>
          <p:cNvSpPr txBox="1"/>
          <p:nvPr/>
        </p:nvSpPr>
        <p:spPr>
          <a:xfrm>
            <a:off x="9265285" y="4087490"/>
            <a:ext cx="406400" cy="523220"/>
          </a:xfrm>
          <a:prstGeom prst="rect">
            <a:avLst/>
          </a:prstGeom>
          <a:noFill/>
        </p:spPr>
        <p:txBody>
          <a:bodyPr wrap="square" rtlCol="0">
            <a:spAutoFit/>
          </a:bodyPr>
          <a:lstStyle/>
          <a:p>
            <a:r>
              <a:rPr lang="en-US" altLang="zh-CN" dirty="0"/>
              <a:t>K</a:t>
            </a:r>
            <a:endParaRPr lang="zh-CN" altLang="en-US" dirty="0"/>
          </a:p>
        </p:txBody>
      </p:sp>
      <p:sp>
        <p:nvSpPr>
          <p:cNvPr id="5" name="灯片编号占位符 4">
            <a:extLst>
              <a:ext uri="{FF2B5EF4-FFF2-40B4-BE49-F238E27FC236}">
                <a16:creationId xmlns:a16="http://schemas.microsoft.com/office/drawing/2014/main" id="{17E47666-93A4-D273-9039-3138767FFFF3}"/>
              </a:ext>
            </a:extLst>
          </p:cNvPr>
          <p:cNvSpPr>
            <a:spLocks noGrp="1"/>
          </p:cNvSpPr>
          <p:nvPr>
            <p:ph type="sldNum" sz="quarter" idx="12"/>
          </p:nvPr>
        </p:nvSpPr>
        <p:spPr/>
        <p:txBody>
          <a:bodyPr/>
          <a:lstStyle/>
          <a:p>
            <a:fld id="{392CBAA0-59E6-204E-8F03-85E5040D48B8}" type="slidenum">
              <a:rPr kumimoji="1" lang="zh-CN" altLang="en-US" smtClean="0"/>
              <a:t>52</a:t>
            </a:fld>
            <a:r>
              <a:rPr kumimoji="1" lang="en-US" altLang="zh-CN"/>
              <a:t>/132</a:t>
            </a:r>
            <a:endParaRPr kumimoji="1" lang="zh-CN" altLang="en-US" dirty="0"/>
          </a:p>
        </p:txBody>
      </p:sp>
    </p:spTree>
    <p:extLst>
      <p:ext uri="{BB962C8B-B14F-4D97-AF65-F5344CB8AC3E}">
        <p14:creationId xmlns:p14="http://schemas.microsoft.com/office/powerpoint/2010/main" val="94136432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37" fill="hold" nodeType="clickEffect">
                                  <p:stCondLst>
                                    <p:cond delay="0"/>
                                  </p:stCondLst>
                                  <p:childTnLst>
                                    <p:set>
                                      <p:cBhvr>
                                        <p:cTn id="6" dur="1" fill="hold">
                                          <p:stCondLst>
                                            <p:cond delay="0"/>
                                          </p:stCondLst>
                                        </p:cTn>
                                        <p:tgtEl>
                                          <p:spTgt spid="63"/>
                                        </p:tgtEl>
                                        <p:attrNameLst>
                                          <p:attrName>style.visibility</p:attrName>
                                        </p:attrNameLst>
                                      </p:cBhvr>
                                      <p:to>
                                        <p:strVal val="visible"/>
                                      </p:to>
                                    </p:set>
                                    <p:animEffect transition="in" filter="barn(outVertical)">
                                      <p:cBhvr>
                                        <p:cTn id="7" dur="500"/>
                                        <p:tgtEl>
                                          <p:spTgt spid="63"/>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37" fill="hold" nodeType="clickEffect">
                                  <p:stCondLst>
                                    <p:cond delay="0"/>
                                  </p:stCondLst>
                                  <p:childTnLst>
                                    <p:set>
                                      <p:cBhvr>
                                        <p:cTn id="11" dur="1" fill="hold">
                                          <p:stCondLst>
                                            <p:cond delay="0"/>
                                          </p:stCondLst>
                                        </p:cTn>
                                        <p:tgtEl>
                                          <p:spTgt spid="26"/>
                                        </p:tgtEl>
                                        <p:attrNameLst>
                                          <p:attrName>style.visibility</p:attrName>
                                        </p:attrNameLst>
                                      </p:cBhvr>
                                      <p:to>
                                        <p:strVal val="visible"/>
                                      </p:to>
                                    </p:set>
                                    <p:animEffect transition="in" filter="barn(outVertical)">
                                      <p:cBhvr>
                                        <p:cTn id="12" dur="500"/>
                                        <p:tgtEl>
                                          <p:spTgt spid="26"/>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4" fill="hold" grpId="0" nodeType="clickEffect">
                                  <p:stCondLst>
                                    <p:cond delay="0"/>
                                  </p:stCondLst>
                                  <p:childTnLst>
                                    <p:set>
                                      <p:cBhvr>
                                        <p:cTn id="16" dur="1" fill="hold">
                                          <p:stCondLst>
                                            <p:cond delay="0"/>
                                          </p:stCondLst>
                                        </p:cTn>
                                        <p:tgtEl>
                                          <p:spTgt spid="89"/>
                                        </p:tgtEl>
                                        <p:attrNameLst>
                                          <p:attrName>style.visibility</p:attrName>
                                        </p:attrNameLst>
                                      </p:cBhvr>
                                      <p:to>
                                        <p:strVal val="visible"/>
                                      </p:to>
                                    </p:set>
                                    <p:animEffect transition="in" filter="wipe(down)">
                                      <p:cBhvr>
                                        <p:cTn id="17" dur="500"/>
                                        <p:tgtEl>
                                          <p:spTgt spid="89"/>
                                        </p:tgtEl>
                                      </p:cBhvr>
                                    </p:animEffect>
                                  </p:childTnLst>
                                </p:cTn>
                              </p:par>
                            </p:childTnLst>
                          </p:cTn>
                        </p:par>
                      </p:childTnLst>
                    </p:cTn>
                  </p:par>
                  <p:par>
                    <p:cTn id="18" fill="hold">
                      <p:stCondLst>
                        <p:cond delay="indefinite"/>
                      </p:stCondLst>
                      <p:childTnLst>
                        <p:par>
                          <p:cTn id="19" fill="hold">
                            <p:stCondLst>
                              <p:cond delay="0"/>
                            </p:stCondLst>
                            <p:childTnLst>
                              <p:par>
                                <p:cTn id="20" presetID="16" presetClass="entr" presetSubtype="37" fill="hold" nodeType="clickEffect">
                                  <p:stCondLst>
                                    <p:cond delay="0"/>
                                  </p:stCondLst>
                                  <p:childTnLst>
                                    <p:set>
                                      <p:cBhvr>
                                        <p:cTn id="21" dur="1" fill="hold">
                                          <p:stCondLst>
                                            <p:cond delay="0"/>
                                          </p:stCondLst>
                                        </p:cTn>
                                        <p:tgtEl>
                                          <p:spTgt spid="76"/>
                                        </p:tgtEl>
                                        <p:attrNameLst>
                                          <p:attrName>style.visibility</p:attrName>
                                        </p:attrNameLst>
                                      </p:cBhvr>
                                      <p:to>
                                        <p:strVal val="visible"/>
                                      </p:to>
                                    </p:set>
                                    <p:animEffect transition="in" filter="barn(outVertical)">
                                      <p:cBhvr>
                                        <p:cTn id="22" dur="500"/>
                                        <p:tgtEl>
                                          <p:spTgt spid="76"/>
                                        </p:tgtEl>
                                      </p:cBhvr>
                                    </p:animEffect>
                                  </p:childTnLst>
                                </p:cTn>
                              </p:par>
                            </p:childTnLst>
                          </p:cTn>
                        </p:par>
                      </p:childTnLst>
                    </p:cTn>
                  </p:par>
                  <p:par>
                    <p:cTn id="23" fill="hold">
                      <p:stCondLst>
                        <p:cond delay="indefinite"/>
                      </p:stCondLst>
                      <p:childTnLst>
                        <p:par>
                          <p:cTn id="24" fill="hold">
                            <p:stCondLst>
                              <p:cond delay="0"/>
                            </p:stCondLst>
                            <p:childTnLst>
                              <p:par>
                                <p:cTn id="25" presetID="16" presetClass="entr" presetSubtype="37" fill="hold" nodeType="clickEffect">
                                  <p:stCondLst>
                                    <p:cond delay="0"/>
                                  </p:stCondLst>
                                  <p:childTnLst>
                                    <p:set>
                                      <p:cBhvr>
                                        <p:cTn id="26" dur="1" fill="hold">
                                          <p:stCondLst>
                                            <p:cond delay="0"/>
                                          </p:stCondLst>
                                        </p:cTn>
                                        <p:tgtEl>
                                          <p:spTgt spid="38"/>
                                        </p:tgtEl>
                                        <p:attrNameLst>
                                          <p:attrName>style.visibility</p:attrName>
                                        </p:attrNameLst>
                                      </p:cBhvr>
                                      <p:to>
                                        <p:strVal val="visible"/>
                                      </p:to>
                                    </p:set>
                                    <p:animEffect transition="in" filter="barn(outVertical)">
                                      <p:cBhvr>
                                        <p:cTn id="27" dur="500"/>
                                        <p:tgtEl>
                                          <p:spTgt spid="38"/>
                                        </p:tgtEl>
                                      </p:cBhvr>
                                    </p:animEffect>
                                  </p:childTnLst>
                                </p:cTn>
                              </p:par>
                            </p:childTnLst>
                          </p:cTn>
                        </p:par>
                      </p:childTnLst>
                    </p:cTn>
                  </p:par>
                  <p:par>
                    <p:cTn id="28" fill="hold">
                      <p:stCondLst>
                        <p:cond delay="indefinite"/>
                      </p:stCondLst>
                      <p:childTnLst>
                        <p:par>
                          <p:cTn id="29" fill="hold">
                            <p:stCondLst>
                              <p:cond delay="0"/>
                            </p:stCondLst>
                            <p:childTnLst>
                              <p:par>
                                <p:cTn id="30" presetID="22" presetClass="entr" presetSubtype="4" fill="hold" grpId="0" nodeType="clickEffect">
                                  <p:stCondLst>
                                    <p:cond delay="0"/>
                                  </p:stCondLst>
                                  <p:childTnLst>
                                    <p:set>
                                      <p:cBhvr>
                                        <p:cTn id="31" dur="1" fill="hold">
                                          <p:stCondLst>
                                            <p:cond delay="0"/>
                                          </p:stCondLst>
                                        </p:cTn>
                                        <p:tgtEl>
                                          <p:spTgt spid="98"/>
                                        </p:tgtEl>
                                        <p:attrNameLst>
                                          <p:attrName>style.visibility</p:attrName>
                                        </p:attrNameLst>
                                      </p:cBhvr>
                                      <p:to>
                                        <p:strVal val="visible"/>
                                      </p:to>
                                    </p:set>
                                    <p:animEffect transition="in" filter="wipe(down)">
                                      <p:cBhvr>
                                        <p:cTn id="32" dur="500"/>
                                        <p:tgtEl>
                                          <p:spTgt spid="98"/>
                                        </p:tgtEl>
                                      </p:cBhvr>
                                    </p:animEffect>
                                  </p:childTnLst>
                                </p:cTn>
                              </p:par>
                            </p:childTnLst>
                          </p:cTn>
                        </p:par>
                      </p:childTnLst>
                    </p:cTn>
                  </p:par>
                  <p:par>
                    <p:cTn id="33" fill="hold">
                      <p:stCondLst>
                        <p:cond delay="indefinite"/>
                      </p:stCondLst>
                      <p:childTnLst>
                        <p:par>
                          <p:cTn id="34" fill="hold">
                            <p:stCondLst>
                              <p:cond delay="0"/>
                            </p:stCondLst>
                            <p:childTnLst>
                              <p:par>
                                <p:cTn id="35" presetID="16" presetClass="entr" presetSubtype="37" fill="hold" nodeType="clickEffect">
                                  <p:stCondLst>
                                    <p:cond delay="0"/>
                                  </p:stCondLst>
                                  <p:childTnLst>
                                    <p:set>
                                      <p:cBhvr>
                                        <p:cTn id="36" dur="1" fill="hold">
                                          <p:stCondLst>
                                            <p:cond delay="0"/>
                                          </p:stCondLst>
                                        </p:cTn>
                                        <p:tgtEl>
                                          <p:spTgt spid="90"/>
                                        </p:tgtEl>
                                        <p:attrNameLst>
                                          <p:attrName>style.visibility</p:attrName>
                                        </p:attrNameLst>
                                      </p:cBhvr>
                                      <p:to>
                                        <p:strVal val="visible"/>
                                      </p:to>
                                    </p:set>
                                    <p:animEffect transition="in" filter="barn(outVertical)">
                                      <p:cBhvr>
                                        <p:cTn id="37" dur="500"/>
                                        <p:tgtEl>
                                          <p:spTgt spid="90"/>
                                        </p:tgtEl>
                                      </p:cBhvr>
                                    </p:animEffect>
                                  </p:childTnLst>
                                </p:cTn>
                              </p:par>
                            </p:childTnLst>
                          </p:cTn>
                        </p:par>
                      </p:childTnLst>
                    </p:cTn>
                  </p:par>
                  <p:par>
                    <p:cTn id="38" fill="hold">
                      <p:stCondLst>
                        <p:cond delay="indefinite"/>
                      </p:stCondLst>
                      <p:childTnLst>
                        <p:par>
                          <p:cTn id="39" fill="hold">
                            <p:stCondLst>
                              <p:cond delay="0"/>
                            </p:stCondLst>
                            <p:childTnLst>
                              <p:par>
                                <p:cTn id="40" presetID="16" presetClass="entr" presetSubtype="37" fill="hold" nodeType="clickEffect">
                                  <p:stCondLst>
                                    <p:cond delay="0"/>
                                  </p:stCondLst>
                                  <p:childTnLst>
                                    <p:set>
                                      <p:cBhvr>
                                        <p:cTn id="41" dur="1" fill="hold">
                                          <p:stCondLst>
                                            <p:cond delay="0"/>
                                          </p:stCondLst>
                                        </p:cTn>
                                        <p:tgtEl>
                                          <p:spTgt spid="19"/>
                                        </p:tgtEl>
                                        <p:attrNameLst>
                                          <p:attrName>style.visibility</p:attrName>
                                        </p:attrNameLst>
                                      </p:cBhvr>
                                      <p:to>
                                        <p:strVal val="visible"/>
                                      </p:to>
                                    </p:set>
                                    <p:animEffect transition="in" filter="barn(outVertical)">
                                      <p:cBhvr>
                                        <p:cTn id="42" dur="500"/>
                                        <p:tgtEl>
                                          <p:spTgt spid="19"/>
                                        </p:tgtEl>
                                      </p:cBhvr>
                                    </p:animEffect>
                                  </p:childTnLst>
                                </p:cTn>
                              </p:par>
                            </p:childTnLst>
                          </p:cTn>
                        </p:par>
                      </p:childTnLst>
                    </p:cTn>
                  </p:par>
                  <p:par>
                    <p:cTn id="43" fill="hold">
                      <p:stCondLst>
                        <p:cond delay="indefinite"/>
                      </p:stCondLst>
                      <p:childTnLst>
                        <p:par>
                          <p:cTn id="44" fill="hold">
                            <p:stCondLst>
                              <p:cond delay="0"/>
                            </p:stCondLst>
                            <p:childTnLst>
                              <p:par>
                                <p:cTn id="45" presetID="22" presetClass="entr" presetSubtype="4" fill="hold" grpId="0" nodeType="clickEffect">
                                  <p:stCondLst>
                                    <p:cond delay="0"/>
                                  </p:stCondLst>
                                  <p:childTnLst>
                                    <p:set>
                                      <p:cBhvr>
                                        <p:cTn id="46" dur="1" fill="hold">
                                          <p:stCondLst>
                                            <p:cond delay="0"/>
                                          </p:stCondLst>
                                        </p:cTn>
                                        <p:tgtEl>
                                          <p:spTgt spid="99"/>
                                        </p:tgtEl>
                                        <p:attrNameLst>
                                          <p:attrName>style.visibility</p:attrName>
                                        </p:attrNameLst>
                                      </p:cBhvr>
                                      <p:to>
                                        <p:strVal val="visible"/>
                                      </p:to>
                                    </p:set>
                                    <p:animEffect transition="in" filter="wipe(down)">
                                      <p:cBhvr>
                                        <p:cTn id="47" dur="500"/>
                                        <p:tgtEl>
                                          <p:spTgt spid="9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9" grpId="0" animBg="1" autoUpdateAnimBg="0"/>
      <p:bldP spid="98" grpId="0" animBg="1" autoUpdateAnimBg="0"/>
      <p:bldP spid="99" grpId="0" animBg="1" autoUpdateAnimBg="0"/>
    </p:bld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标题 3">
            <a:extLst>
              <a:ext uri="{FF2B5EF4-FFF2-40B4-BE49-F238E27FC236}">
                <a16:creationId xmlns:a16="http://schemas.microsoft.com/office/drawing/2014/main" id="{E0F3ED29-554F-8B4F-8E1B-EB111653BE8E}"/>
              </a:ext>
            </a:extLst>
          </p:cNvPr>
          <p:cNvSpPr>
            <a:spLocks noGrp="1"/>
          </p:cNvSpPr>
          <p:nvPr>
            <p:ph type="title"/>
          </p:nvPr>
        </p:nvSpPr>
        <p:spPr/>
        <p:txBody>
          <a:bodyPr/>
          <a:lstStyle/>
          <a:p>
            <a:r>
              <a:rPr kumimoji="1" lang="zh-CN" altLang="en-US" dirty="0"/>
              <a:t>第三章   门电路</a:t>
            </a:r>
          </a:p>
        </p:txBody>
      </p:sp>
      <p:sp>
        <p:nvSpPr>
          <p:cNvPr id="2" name="文本框 1">
            <a:extLst>
              <a:ext uri="{FF2B5EF4-FFF2-40B4-BE49-F238E27FC236}">
                <a16:creationId xmlns:a16="http://schemas.microsoft.com/office/drawing/2014/main" id="{5A62D190-C1C3-544D-BD1D-80AF513C6EDC}"/>
              </a:ext>
            </a:extLst>
          </p:cNvPr>
          <p:cNvSpPr txBox="1"/>
          <p:nvPr/>
        </p:nvSpPr>
        <p:spPr>
          <a:xfrm>
            <a:off x="584694" y="741935"/>
            <a:ext cx="8275628" cy="5955476"/>
          </a:xfrm>
          <a:prstGeom prst="rect">
            <a:avLst/>
          </a:prstGeom>
          <a:noFill/>
        </p:spPr>
        <p:txBody>
          <a:bodyPr wrap="square" rtlCol="0">
            <a:spAutoFit/>
          </a:bodyPr>
          <a:lstStyle/>
          <a:p>
            <a:pPr marL="571500" indent="-571500">
              <a:spcBef>
                <a:spcPts val="1200"/>
              </a:spcBef>
              <a:buFont typeface="+mj-ea"/>
              <a:buAutoNum type="ea1JpnChsDbPeriod"/>
            </a:pPr>
            <a:r>
              <a:rPr kumimoji="1" lang="zh-CN" altLang="en-US" sz="2400" dirty="0">
                <a:solidFill>
                  <a:schemeClr val="bg1">
                    <a:lumMod val="50000"/>
                  </a:schemeClr>
                </a:solidFill>
                <a:latin typeface="Myriad Pro" panose="020B0503030403020204" pitchFamily="34" charset="0"/>
                <a:ea typeface="Songti SC" panose="02010600040101010101" pitchFamily="2" charset="-122"/>
              </a:rPr>
              <a:t>半导体二极管、三极管和</a:t>
            </a:r>
            <a:r>
              <a:rPr kumimoji="1" lang="en-US" altLang="zh-CN" sz="2400" dirty="0">
                <a:solidFill>
                  <a:schemeClr val="bg1">
                    <a:lumMod val="50000"/>
                  </a:schemeClr>
                </a:solidFill>
                <a:latin typeface="Myriad Pro" panose="020B0503030403020204" pitchFamily="34" charset="0"/>
                <a:ea typeface="Songti SC" panose="02010600040101010101" pitchFamily="2" charset="-122"/>
              </a:rPr>
              <a:t>MOS</a:t>
            </a:r>
            <a:r>
              <a:rPr kumimoji="1" lang="zh-CN" altLang="en-US" sz="2400" dirty="0">
                <a:solidFill>
                  <a:schemeClr val="bg1">
                    <a:lumMod val="50000"/>
                  </a:schemeClr>
                </a:solidFill>
                <a:latin typeface="Myriad Pro" panose="020B0503030403020204" pitchFamily="34" charset="0"/>
                <a:ea typeface="Songti SC" panose="02010600040101010101" pitchFamily="2" charset="-122"/>
              </a:rPr>
              <a:t>管的开关特性</a:t>
            </a:r>
            <a:endParaRPr kumimoji="1" lang="en-US" altLang="zh-CN" sz="2400" dirty="0">
              <a:solidFill>
                <a:schemeClr val="bg1">
                  <a:lumMod val="50000"/>
                </a:schemeClr>
              </a:solidFill>
              <a:latin typeface="Myriad Pro" panose="020B0503030403020204" pitchFamily="34" charset="0"/>
              <a:ea typeface="Songti SC" panose="02010600040101010101" pitchFamily="2" charset="-122"/>
            </a:endParaRPr>
          </a:p>
          <a:p>
            <a:pPr marL="971550" lvl="1" indent="-514350">
              <a:spcBef>
                <a:spcPts val="300"/>
              </a:spcBef>
              <a:buFont typeface="+mj-lt"/>
              <a:buAutoNum type="arabicPeriod"/>
            </a:pPr>
            <a:r>
              <a:rPr kumimoji="1" lang="zh-CN" altLang="en-US" sz="2000" dirty="0">
                <a:solidFill>
                  <a:schemeClr val="bg1">
                    <a:lumMod val="50000"/>
                  </a:schemeClr>
                </a:solidFill>
                <a:latin typeface="Myriad Pro" panose="020B0503030403020204" pitchFamily="34" charset="0"/>
                <a:ea typeface="KaiTi" panose="02010609060101010101" pitchFamily="49" charset="-122"/>
              </a:rPr>
              <a:t>半导体二极管的开关特性</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a:p>
            <a:pPr marL="971550" lvl="1" indent="-514350">
              <a:spcBef>
                <a:spcPts val="300"/>
              </a:spcBef>
              <a:buFont typeface="+mj-lt"/>
              <a:buAutoNum type="arabicPeriod"/>
            </a:pPr>
            <a:r>
              <a:rPr kumimoji="1" lang="zh-CN" altLang="en-US" sz="2000" dirty="0">
                <a:solidFill>
                  <a:schemeClr val="bg1">
                    <a:lumMod val="50000"/>
                  </a:schemeClr>
                </a:solidFill>
                <a:latin typeface="Myriad Pro" panose="020B0503030403020204" pitchFamily="34" charset="0"/>
                <a:ea typeface="KaiTi" panose="02010609060101010101" pitchFamily="49" charset="-122"/>
              </a:rPr>
              <a:t>半导体三极管的开关特性</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a:p>
            <a:pPr marL="971550" lvl="1" indent="-514350">
              <a:spcBef>
                <a:spcPts val="300"/>
              </a:spcBef>
              <a:buFont typeface="+mj-lt"/>
              <a:buAutoNum type="arabicPeriod"/>
            </a:pPr>
            <a:r>
              <a:rPr kumimoji="1" lang="en-US" altLang="zh-CN" sz="2000" dirty="0">
                <a:solidFill>
                  <a:schemeClr val="bg1">
                    <a:lumMod val="50000"/>
                  </a:schemeClr>
                </a:solidFill>
                <a:latin typeface="Myriad Pro" panose="020B0503030403020204" pitchFamily="34" charset="0"/>
                <a:ea typeface="KaiTi" panose="02010609060101010101" pitchFamily="49" charset="-122"/>
              </a:rPr>
              <a:t>MOS</a:t>
            </a:r>
            <a:r>
              <a:rPr kumimoji="1" lang="zh-CN" altLang="en-US" sz="2000" dirty="0">
                <a:solidFill>
                  <a:schemeClr val="bg1">
                    <a:lumMod val="50000"/>
                  </a:schemeClr>
                </a:solidFill>
                <a:latin typeface="Myriad Pro" panose="020B0503030403020204" pitchFamily="34" charset="0"/>
                <a:ea typeface="KaiTi" panose="02010609060101010101" pitchFamily="49" charset="-122"/>
              </a:rPr>
              <a:t>管的开关特性</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a:p>
            <a:pPr marL="342900" indent="-342900">
              <a:spcBef>
                <a:spcPts val="600"/>
              </a:spcBef>
              <a:buFont typeface="+mj-lt"/>
              <a:buAutoNum type="ea1JpnChsDbPeriod"/>
            </a:pPr>
            <a:r>
              <a:rPr kumimoji="1" lang="zh-CN" altLang="en-US" sz="2400" dirty="0">
                <a:latin typeface="Myriad Pro" panose="020B0503030403020204" pitchFamily="34" charset="0"/>
                <a:ea typeface="Songti SC" panose="02010600040101010101" pitchFamily="2" charset="-122"/>
              </a:rPr>
              <a:t>分立元器件门电路</a:t>
            </a:r>
            <a:endParaRPr kumimoji="1" lang="en-US" altLang="zh-CN" sz="2400" dirty="0">
              <a:latin typeface="Myriad Pro" panose="020B0503030403020204" pitchFamily="34" charset="0"/>
              <a:ea typeface="Songti SC" panose="02010600040101010101" pitchFamily="2" charset="-122"/>
            </a:endParaRPr>
          </a:p>
          <a:p>
            <a:pPr marL="971550" lvl="1" indent="-514350">
              <a:spcBef>
                <a:spcPts val="300"/>
              </a:spcBef>
              <a:buFont typeface="+mj-lt"/>
              <a:buAutoNum type="arabicPeriod"/>
            </a:pPr>
            <a:r>
              <a:rPr kumimoji="1" lang="zh-CN" altLang="en-US" sz="2000" dirty="0">
                <a:latin typeface="Myriad Pro" panose="020B0503030403020204" pitchFamily="34" charset="0"/>
                <a:ea typeface="KaiTi" panose="02010609060101010101" pitchFamily="49" charset="-122"/>
              </a:rPr>
              <a:t>二极管与门和或门</a:t>
            </a:r>
            <a:endParaRPr kumimoji="1" lang="en-US" altLang="zh-CN" sz="2000" dirty="0">
              <a:latin typeface="Myriad Pro" panose="020B0503030403020204" pitchFamily="34" charset="0"/>
              <a:ea typeface="KaiTi" panose="02010609060101010101" pitchFamily="49" charset="-122"/>
            </a:endParaRPr>
          </a:p>
          <a:p>
            <a:pPr marL="971550" lvl="1" indent="-514350">
              <a:spcBef>
                <a:spcPts val="300"/>
              </a:spcBef>
              <a:buFont typeface="+mj-lt"/>
              <a:buAutoNum type="arabicPeriod"/>
            </a:pPr>
            <a:r>
              <a:rPr kumimoji="1" lang="zh-CN" altLang="en-US" sz="2000" dirty="0">
                <a:solidFill>
                  <a:schemeClr val="bg1">
                    <a:lumMod val="50000"/>
                  </a:schemeClr>
                </a:solidFill>
                <a:latin typeface="Myriad Pro" panose="020B0503030403020204" pitchFamily="34" charset="0"/>
                <a:ea typeface="KaiTi" panose="02010609060101010101" pitchFamily="49" charset="-122"/>
              </a:rPr>
              <a:t>三极管非门（反相器）</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a:p>
            <a:pPr marL="342900" indent="-342900">
              <a:spcBef>
                <a:spcPts val="600"/>
              </a:spcBef>
              <a:buFont typeface="+mj-lt"/>
              <a:buAutoNum type="ea1JpnChsDbPeriod"/>
            </a:pPr>
            <a:r>
              <a:rPr kumimoji="1" lang="en-US" altLang="zh-CN" sz="2400" dirty="0">
                <a:solidFill>
                  <a:schemeClr val="bg1">
                    <a:lumMod val="50000"/>
                  </a:schemeClr>
                </a:solidFill>
                <a:latin typeface="Myriad Pro" panose="020B0503030403020204" pitchFamily="34" charset="0"/>
                <a:ea typeface="Songti SC" panose="02010600040101010101" pitchFamily="2" charset="-122"/>
              </a:rPr>
              <a:t>CMOS</a:t>
            </a:r>
            <a:r>
              <a:rPr kumimoji="1" lang="zh-CN" altLang="en-US" sz="2400" dirty="0">
                <a:solidFill>
                  <a:schemeClr val="bg1">
                    <a:lumMod val="50000"/>
                  </a:schemeClr>
                </a:solidFill>
                <a:latin typeface="Myriad Pro" panose="020B0503030403020204" pitchFamily="34" charset="0"/>
                <a:ea typeface="Songti SC" panose="02010600040101010101" pitchFamily="2" charset="-122"/>
              </a:rPr>
              <a:t>集成门电路</a:t>
            </a:r>
          </a:p>
          <a:p>
            <a:pPr marL="971550" lvl="1" indent="-514350">
              <a:spcBef>
                <a:spcPts val="300"/>
              </a:spcBef>
              <a:buFont typeface="+mj-lt"/>
              <a:buAutoNum type="arabicPeriod"/>
            </a:pPr>
            <a:r>
              <a:rPr kumimoji="1" lang="en-US" altLang="zh-CN" sz="2000" dirty="0">
                <a:solidFill>
                  <a:schemeClr val="bg1">
                    <a:lumMod val="50000"/>
                  </a:schemeClr>
                </a:solidFill>
                <a:latin typeface="Myriad Pro" panose="020B0503030403020204" pitchFamily="34" charset="0"/>
                <a:ea typeface="KaiTi" panose="02010609060101010101" pitchFamily="49" charset="-122"/>
              </a:rPr>
              <a:t>CMOS</a:t>
            </a:r>
            <a:r>
              <a:rPr kumimoji="1" lang="zh-CN" altLang="en-US" sz="2000" dirty="0">
                <a:solidFill>
                  <a:schemeClr val="bg1">
                    <a:lumMod val="50000"/>
                  </a:schemeClr>
                </a:solidFill>
                <a:latin typeface="Myriad Pro" panose="020B0503030403020204" pitchFamily="34" charset="0"/>
                <a:ea typeface="KaiTi" panose="02010609060101010101" pitchFamily="49" charset="-122"/>
              </a:rPr>
              <a:t>反相器</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a:p>
            <a:pPr marL="971550" lvl="1" indent="-514350">
              <a:spcBef>
                <a:spcPts val="300"/>
              </a:spcBef>
              <a:buFont typeface="+mj-lt"/>
              <a:buAutoNum type="arabicPeriod"/>
            </a:pPr>
            <a:r>
              <a:rPr kumimoji="1" lang="en-US" altLang="zh-CN" sz="2000" dirty="0">
                <a:solidFill>
                  <a:schemeClr val="bg1">
                    <a:lumMod val="50000"/>
                  </a:schemeClr>
                </a:solidFill>
                <a:latin typeface="Myriad Pro" panose="020B0503030403020204" pitchFamily="34" charset="0"/>
                <a:ea typeface="KaiTi" panose="02010609060101010101" pitchFamily="49" charset="-122"/>
              </a:rPr>
              <a:t>CMOS</a:t>
            </a:r>
            <a:r>
              <a:rPr kumimoji="1" lang="zh-CN" altLang="en-US" sz="2000" dirty="0">
                <a:solidFill>
                  <a:schemeClr val="bg1">
                    <a:lumMod val="50000"/>
                  </a:schemeClr>
                </a:solidFill>
                <a:latin typeface="Myriad Pro" panose="020B0503030403020204" pitchFamily="34" charset="0"/>
                <a:ea typeface="KaiTi" panose="02010609060101010101" pitchFamily="49" charset="-122"/>
              </a:rPr>
              <a:t>与非门、或非门、与门和或门</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a:p>
            <a:pPr marL="971550" lvl="1" indent="-514350">
              <a:spcBef>
                <a:spcPts val="300"/>
              </a:spcBef>
              <a:buFont typeface="+mj-lt"/>
              <a:buAutoNum type="arabicPeriod"/>
            </a:pPr>
            <a:r>
              <a:rPr kumimoji="1" lang="en-US" altLang="zh-CN" sz="2000" dirty="0">
                <a:solidFill>
                  <a:schemeClr val="bg1">
                    <a:lumMod val="50000"/>
                  </a:schemeClr>
                </a:solidFill>
                <a:latin typeface="Myriad Pro" panose="020B0503030403020204" pitchFamily="34" charset="0"/>
                <a:ea typeface="KaiTi" panose="02010609060101010101" pitchFamily="49" charset="-122"/>
              </a:rPr>
              <a:t>CMOS</a:t>
            </a:r>
            <a:r>
              <a:rPr kumimoji="1" lang="zh-CN" altLang="en-US" sz="2000" dirty="0">
                <a:solidFill>
                  <a:schemeClr val="bg1">
                    <a:lumMod val="50000"/>
                  </a:schemeClr>
                </a:solidFill>
                <a:latin typeface="Myriad Pro" panose="020B0503030403020204" pitchFamily="34" charset="0"/>
                <a:ea typeface="KaiTi" panose="02010609060101010101" pitchFamily="49" charset="-122"/>
              </a:rPr>
              <a:t>与或非门和异或门</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a:p>
            <a:pPr marL="971550" lvl="1" indent="-514350">
              <a:spcBef>
                <a:spcPts val="300"/>
              </a:spcBef>
              <a:buFont typeface="+mj-lt"/>
              <a:buAutoNum type="arabicPeriod"/>
            </a:pPr>
            <a:r>
              <a:rPr kumimoji="1" lang="en-US" altLang="zh-CN" sz="2000" dirty="0">
                <a:solidFill>
                  <a:schemeClr val="bg1">
                    <a:lumMod val="50000"/>
                  </a:schemeClr>
                </a:solidFill>
                <a:latin typeface="Myriad Pro" panose="020B0503030403020204" pitchFamily="34" charset="0"/>
                <a:ea typeface="KaiTi" panose="02010609060101010101" pitchFamily="49" charset="-122"/>
              </a:rPr>
              <a:t>CMOS</a:t>
            </a:r>
            <a:r>
              <a:rPr kumimoji="1" lang="zh-CN" altLang="en-US" sz="2000" dirty="0">
                <a:solidFill>
                  <a:schemeClr val="bg1">
                    <a:lumMod val="50000"/>
                  </a:schemeClr>
                </a:solidFill>
                <a:latin typeface="Myriad Pro" panose="020B0503030403020204" pitchFamily="34" charset="0"/>
                <a:ea typeface="KaiTi" panose="02010609060101010101" pitchFamily="49" charset="-122"/>
              </a:rPr>
              <a:t>传输门、三态门和漏级开路门</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a:p>
            <a:pPr marL="342900" indent="-342900">
              <a:spcBef>
                <a:spcPts val="600"/>
              </a:spcBef>
              <a:buFont typeface="+mj-lt"/>
              <a:buAutoNum type="ea1JpnChsDbPeriod"/>
            </a:pPr>
            <a:r>
              <a:rPr kumimoji="1" lang="en-US" altLang="zh-CN" sz="2400" dirty="0">
                <a:solidFill>
                  <a:schemeClr val="bg1">
                    <a:lumMod val="50000"/>
                  </a:schemeClr>
                </a:solidFill>
                <a:latin typeface="Myriad Pro" panose="020B0503030403020204" pitchFamily="34" charset="0"/>
                <a:ea typeface="Songti SC" panose="02010600040101010101" pitchFamily="2" charset="-122"/>
              </a:rPr>
              <a:t>TTL</a:t>
            </a:r>
            <a:r>
              <a:rPr kumimoji="1" lang="zh-CN" altLang="en-US" sz="2400" dirty="0">
                <a:solidFill>
                  <a:schemeClr val="bg1">
                    <a:lumMod val="50000"/>
                  </a:schemeClr>
                </a:solidFill>
                <a:latin typeface="Myriad Pro" panose="020B0503030403020204" pitchFamily="34" charset="0"/>
                <a:ea typeface="Songti SC" panose="02010600040101010101" pitchFamily="2" charset="-122"/>
              </a:rPr>
              <a:t>集成门电路</a:t>
            </a:r>
          </a:p>
          <a:p>
            <a:pPr marL="971550" lvl="1" indent="-514350">
              <a:spcBef>
                <a:spcPts val="300"/>
              </a:spcBef>
              <a:buFont typeface="+mj-lt"/>
              <a:buAutoNum type="arabicPeriod"/>
            </a:pPr>
            <a:r>
              <a:rPr kumimoji="1" lang="en-US" altLang="zh-CN" sz="2000" dirty="0">
                <a:solidFill>
                  <a:schemeClr val="bg1">
                    <a:lumMod val="50000"/>
                  </a:schemeClr>
                </a:solidFill>
                <a:latin typeface="Myriad Pro" panose="020B0503030403020204" pitchFamily="34" charset="0"/>
                <a:ea typeface="KaiTi" panose="02010609060101010101" pitchFamily="49" charset="-122"/>
              </a:rPr>
              <a:t>TTL</a:t>
            </a:r>
            <a:r>
              <a:rPr kumimoji="1" lang="zh-CN" altLang="en-US" sz="2000" dirty="0">
                <a:solidFill>
                  <a:schemeClr val="bg1">
                    <a:lumMod val="50000"/>
                  </a:schemeClr>
                </a:solidFill>
                <a:latin typeface="Myriad Pro" panose="020B0503030403020204" pitchFamily="34" charset="0"/>
                <a:ea typeface="KaiTi" panose="02010609060101010101" pitchFamily="49" charset="-122"/>
              </a:rPr>
              <a:t>反相器</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a:p>
            <a:pPr marL="971550" lvl="1" indent="-514350">
              <a:spcBef>
                <a:spcPts val="300"/>
              </a:spcBef>
              <a:buFont typeface="+mj-lt"/>
              <a:buAutoNum type="arabicPeriod"/>
            </a:pPr>
            <a:r>
              <a:rPr kumimoji="1" lang="en-US" altLang="zh-CN" sz="2000" dirty="0">
                <a:solidFill>
                  <a:schemeClr val="bg1">
                    <a:lumMod val="50000"/>
                  </a:schemeClr>
                </a:solidFill>
                <a:latin typeface="Myriad Pro" panose="020B0503030403020204" pitchFamily="34" charset="0"/>
                <a:ea typeface="KaiTi" panose="02010609060101010101" pitchFamily="49" charset="-122"/>
              </a:rPr>
              <a:t>TTL</a:t>
            </a:r>
            <a:r>
              <a:rPr kumimoji="1" lang="zh-CN" altLang="en-US" sz="2000" dirty="0">
                <a:solidFill>
                  <a:schemeClr val="bg1">
                    <a:lumMod val="50000"/>
                  </a:schemeClr>
                </a:solidFill>
                <a:latin typeface="Myriad Pro" panose="020B0503030403020204" pitchFamily="34" charset="0"/>
                <a:ea typeface="KaiTi" panose="02010609060101010101" pitchFamily="49" charset="-122"/>
              </a:rPr>
              <a:t>与非门、或非门、与门、或门、与或非门和异或门</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a:p>
            <a:pPr marL="971550" lvl="1" indent="-514350">
              <a:spcBef>
                <a:spcPts val="300"/>
              </a:spcBef>
              <a:buFont typeface="+mj-lt"/>
              <a:buAutoNum type="arabicPeriod"/>
            </a:pPr>
            <a:r>
              <a:rPr kumimoji="1" lang="en-US" altLang="zh-CN" sz="2000" dirty="0">
                <a:solidFill>
                  <a:schemeClr val="bg1">
                    <a:lumMod val="50000"/>
                  </a:schemeClr>
                </a:solidFill>
                <a:latin typeface="Myriad Pro" panose="020B0503030403020204" pitchFamily="34" charset="0"/>
                <a:ea typeface="KaiTi" panose="02010609060101010101" pitchFamily="49" charset="-122"/>
              </a:rPr>
              <a:t>TTL</a:t>
            </a:r>
            <a:r>
              <a:rPr kumimoji="1" lang="zh-CN" altLang="en-US" sz="2000" dirty="0">
                <a:solidFill>
                  <a:schemeClr val="bg1">
                    <a:lumMod val="50000"/>
                  </a:schemeClr>
                </a:solidFill>
                <a:latin typeface="Myriad Pro" panose="020B0503030403020204" pitchFamily="34" charset="0"/>
                <a:ea typeface="KaiTi" panose="02010609060101010101" pitchFamily="49" charset="-122"/>
              </a:rPr>
              <a:t>集电极开路门和三态门</a:t>
            </a:r>
            <a:endParaRPr kumimoji="1" lang="en-US" altLang="zh-CN" sz="2000" dirty="0">
              <a:latin typeface="Myriad Pro" panose="020B0503030403020204" pitchFamily="34" charset="0"/>
              <a:ea typeface="KaiTi" panose="02010609060101010101" pitchFamily="49" charset="-122"/>
            </a:endParaRPr>
          </a:p>
        </p:txBody>
      </p:sp>
      <p:sp>
        <p:nvSpPr>
          <p:cNvPr id="6" name="灯片编号占位符 5">
            <a:extLst>
              <a:ext uri="{FF2B5EF4-FFF2-40B4-BE49-F238E27FC236}">
                <a16:creationId xmlns:a16="http://schemas.microsoft.com/office/drawing/2014/main" id="{8EC57B57-0C7E-682D-61BC-FB09E84126F5}"/>
              </a:ext>
            </a:extLst>
          </p:cNvPr>
          <p:cNvSpPr>
            <a:spLocks noGrp="1"/>
          </p:cNvSpPr>
          <p:nvPr>
            <p:ph type="sldNum" sz="quarter" idx="12"/>
          </p:nvPr>
        </p:nvSpPr>
        <p:spPr/>
        <p:txBody>
          <a:bodyPr/>
          <a:lstStyle/>
          <a:p>
            <a:fld id="{392CBAA0-59E6-204E-8F03-85E5040D48B8}" type="slidenum">
              <a:rPr kumimoji="1" lang="zh-CN" altLang="en-US" smtClean="0"/>
              <a:t>53</a:t>
            </a:fld>
            <a:r>
              <a:rPr kumimoji="1" lang="en-US" altLang="zh-CN"/>
              <a:t>/132</a:t>
            </a:r>
            <a:endParaRPr kumimoji="1" lang="zh-CN" altLang="en-US" dirty="0"/>
          </a:p>
        </p:txBody>
      </p:sp>
    </p:spTree>
    <p:extLst>
      <p:ext uri="{BB962C8B-B14F-4D97-AF65-F5344CB8AC3E}">
        <p14:creationId xmlns:p14="http://schemas.microsoft.com/office/powerpoint/2010/main" val="2975429312"/>
      </p:ext>
    </p:extLst>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标题 3">
            <a:extLst>
              <a:ext uri="{FF2B5EF4-FFF2-40B4-BE49-F238E27FC236}">
                <a16:creationId xmlns:a16="http://schemas.microsoft.com/office/drawing/2014/main" id="{A3557054-D826-9F4E-A18F-AE9DEA5A0C65}"/>
              </a:ext>
            </a:extLst>
          </p:cNvPr>
          <p:cNvSpPr>
            <a:spLocks noGrp="1"/>
          </p:cNvSpPr>
          <p:nvPr>
            <p:ph type="title"/>
          </p:nvPr>
        </p:nvSpPr>
        <p:spPr/>
        <p:txBody>
          <a:bodyPr>
            <a:normAutofit/>
          </a:bodyPr>
          <a:lstStyle/>
          <a:p>
            <a:r>
              <a:rPr kumimoji="1" lang="en-US" altLang="zh-CN" dirty="0"/>
              <a:t>2.1</a:t>
            </a:r>
            <a:r>
              <a:rPr kumimoji="1" lang="zh-CN" altLang="en-US" dirty="0"/>
              <a:t> 二极管与门和或门</a:t>
            </a:r>
          </a:p>
        </p:txBody>
      </p:sp>
      <p:sp>
        <p:nvSpPr>
          <p:cNvPr id="32" name="Text Box 3">
            <a:extLst>
              <a:ext uri="{FF2B5EF4-FFF2-40B4-BE49-F238E27FC236}">
                <a16:creationId xmlns:a16="http://schemas.microsoft.com/office/drawing/2014/main" id="{E6D80A3F-2769-87DE-2FFD-961922C75341}"/>
              </a:ext>
            </a:extLst>
          </p:cNvPr>
          <p:cNvSpPr txBox="1">
            <a:spLocks noChangeArrowheads="1"/>
          </p:cNvSpPr>
          <p:nvPr/>
        </p:nvSpPr>
        <p:spPr bwMode="auto">
          <a:xfrm>
            <a:off x="0" y="742325"/>
            <a:ext cx="12192000"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zh-CN" altLang="en-US" dirty="0">
                <a:solidFill>
                  <a:srgbClr val="0033CC"/>
                </a:solidFill>
              </a:rPr>
              <a:t>一、二极管与门</a:t>
            </a:r>
            <a:r>
              <a:rPr lang="en-US" altLang="zh-CN" dirty="0">
                <a:solidFill>
                  <a:srgbClr val="0033CC"/>
                </a:solidFill>
              </a:rPr>
              <a:t>		1.</a:t>
            </a:r>
            <a:r>
              <a:rPr lang="zh-CN" altLang="en-US" dirty="0">
                <a:solidFill>
                  <a:srgbClr val="0033CC"/>
                </a:solidFill>
              </a:rPr>
              <a:t> 电路组成及工作原理</a:t>
            </a:r>
          </a:p>
        </p:txBody>
      </p:sp>
      <p:grpSp>
        <p:nvGrpSpPr>
          <p:cNvPr id="72" name="Group 42">
            <a:extLst>
              <a:ext uri="{FF2B5EF4-FFF2-40B4-BE49-F238E27FC236}">
                <a16:creationId xmlns:a16="http://schemas.microsoft.com/office/drawing/2014/main" id="{744DC4DA-DDB5-AC65-EF20-803E22BAEE17}"/>
              </a:ext>
            </a:extLst>
          </p:cNvPr>
          <p:cNvGrpSpPr>
            <a:grpSpLocks/>
          </p:cNvGrpSpPr>
          <p:nvPr/>
        </p:nvGrpSpPr>
        <p:grpSpPr bwMode="auto">
          <a:xfrm>
            <a:off x="4725088" y="4064728"/>
            <a:ext cx="3813816" cy="2525713"/>
            <a:chOff x="2563" y="2280"/>
            <a:chExt cx="1793" cy="1591"/>
          </a:xfrm>
        </p:grpSpPr>
        <p:sp>
          <p:nvSpPr>
            <p:cNvPr id="73" name="Rectangle 43">
              <a:extLst>
                <a:ext uri="{FF2B5EF4-FFF2-40B4-BE49-F238E27FC236}">
                  <a16:creationId xmlns:a16="http://schemas.microsoft.com/office/drawing/2014/main" id="{6C542572-CBC8-8E27-587E-334A2DE07587}"/>
                </a:ext>
              </a:extLst>
            </p:cNvPr>
            <p:cNvSpPr>
              <a:spLocks noChangeArrowheads="1"/>
            </p:cNvSpPr>
            <p:nvPr/>
          </p:nvSpPr>
          <p:spPr bwMode="auto">
            <a:xfrm>
              <a:off x="2568" y="2280"/>
              <a:ext cx="1788" cy="24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spcBef>
                  <a:spcPct val="20000"/>
                </a:spcBef>
              </a:pPr>
              <a:r>
                <a:rPr lang="zh-CN" altLang="en-US" sz="2200" dirty="0">
                  <a:solidFill>
                    <a:srgbClr val="800000"/>
                  </a:solidFill>
                </a:rPr>
                <a:t>二极管与门的逻辑电平</a:t>
              </a:r>
            </a:p>
          </p:txBody>
        </p:sp>
        <p:grpSp>
          <p:nvGrpSpPr>
            <p:cNvPr id="74" name="Group 44">
              <a:extLst>
                <a:ext uri="{FF2B5EF4-FFF2-40B4-BE49-F238E27FC236}">
                  <a16:creationId xmlns:a16="http://schemas.microsoft.com/office/drawing/2014/main" id="{A118DCDE-9305-8DBA-AD68-176438E2BABD}"/>
                </a:ext>
              </a:extLst>
            </p:cNvPr>
            <p:cNvGrpSpPr>
              <a:grpSpLocks/>
            </p:cNvGrpSpPr>
            <p:nvPr/>
          </p:nvGrpSpPr>
          <p:grpSpPr bwMode="auto">
            <a:xfrm>
              <a:off x="2563" y="2591"/>
              <a:ext cx="1588" cy="1280"/>
              <a:chOff x="476" y="1344"/>
              <a:chExt cx="1588" cy="1280"/>
            </a:xfrm>
          </p:grpSpPr>
          <p:grpSp>
            <p:nvGrpSpPr>
              <p:cNvPr id="75" name="Group 45">
                <a:extLst>
                  <a:ext uri="{FF2B5EF4-FFF2-40B4-BE49-F238E27FC236}">
                    <a16:creationId xmlns:a16="http://schemas.microsoft.com/office/drawing/2014/main" id="{59286A4D-21D8-D1B8-2279-911117A38E3B}"/>
                  </a:ext>
                </a:extLst>
              </p:cNvPr>
              <p:cNvGrpSpPr>
                <a:grpSpLocks/>
              </p:cNvGrpSpPr>
              <p:nvPr/>
            </p:nvGrpSpPr>
            <p:grpSpPr bwMode="auto">
              <a:xfrm>
                <a:off x="521" y="1344"/>
                <a:ext cx="1543" cy="1043"/>
                <a:chOff x="521" y="1344"/>
                <a:chExt cx="1543" cy="1043"/>
              </a:xfrm>
            </p:grpSpPr>
            <p:sp>
              <p:nvSpPr>
                <p:cNvPr id="84" name="Line 46">
                  <a:extLst>
                    <a:ext uri="{FF2B5EF4-FFF2-40B4-BE49-F238E27FC236}">
                      <a16:creationId xmlns:a16="http://schemas.microsoft.com/office/drawing/2014/main" id="{E9C0C451-34E0-FE30-D021-68ACFA6CDAB3}"/>
                    </a:ext>
                  </a:extLst>
                </p:cNvPr>
                <p:cNvSpPr>
                  <a:spLocks noChangeShapeType="1"/>
                </p:cNvSpPr>
                <p:nvPr/>
              </p:nvSpPr>
              <p:spPr bwMode="auto">
                <a:xfrm>
                  <a:off x="521" y="1344"/>
                  <a:ext cx="1543"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2200"/>
                </a:p>
              </p:txBody>
            </p:sp>
            <p:sp>
              <p:nvSpPr>
                <p:cNvPr id="85" name="Line 47">
                  <a:extLst>
                    <a:ext uri="{FF2B5EF4-FFF2-40B4-BE49-F238E27FC236}">
                      <a16:creationId xmlns:a16="http://schemas.microsoft.com/office/drawing/2014/main" id="{B1EE0C6E-0675-3F60-48C5-9370F2F80DC4}"/>
                    </a:ext>
                  </a:extLst>
                </p:cNvPr>
                <p:cNvSpPr>
                  <a:spLocks noChangeShapeType="1"/>
                </p:cNvSpPr>
                <p:nvPr/>
              </p:nvSpPr>
              <p:spPr bwMode="auto">
                <a:xfrm>
                  <a:off x="521" y="1570"/>
                  <a:ext cx="1543"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2200"/>
                </a:p>
              </p:txBody>
            </p:sp>
            <p:sp>
              <p:nvSpPr>
                <p:cNvPr id="86" name="Line 48">
                  <a:extLst>
                    <a:ext uri="{FF2B5EF4-FFF2-40B4-BE49-F238E27FC236}">
                      <a16:creationId xmlns:a16="http://schemas.microsoft.com/office/drawing/2014/main" id="{EFE4485E-9826-56F5-3853-521DDB4BC001}"/>
                    </a:ext>
                  </a:extLst>
                </p:cNvPr>
                <p:cNvSpPr>
                  <a:spLocks noChangeShapeType="1"/>
                </p:cNvSpPr>
                <p:nvPr/>
              </p:nvSpPr>
              <p:spPr bwMode="auto">
                <a:xfrm flipH="1">
                  <a:off x="930" y="1344"/>
                  <a:ext cx="0" cy="997"/>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2200"/>
                </a:p>
              </p:txBody>
            </p:sp>
            <p:sp>
              <p:nvSpPr>
                <p:cNvPr id="87" name="Line 49">
                  <a:extLst>
                    <a:ext uri="{FF2B5EF4-FFF2-40B4-BE49-F238E27FC236}">
                      <a16:creationId xmlns:a16="http://schemas.microsoft.com/office/drawing/2014/main" id="{5182DF48-2D86-E268-5687-30B1B45B5A39}"/>
                    </a:ext>
                  </a:extLst>
                </p:cNvPr>
                <p:cNvSpPr>
                  <a:spLocks noChangeShapeType="1"/>
                </p:cNvSpPr>
                <p:nvPr/>
              </p:nvSpPr>
              <p:spPr bwMode="auto">
                <a:xfrm>
                  <a:off x="1519" y="1344"/>
                  <a:ext cx="0" cy="1043"/>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2200"/>
                </a:p>
              </p:txBody>
            </p:sp>
            <p:sp>
              <p:nvSpPr>
                <p:cNvPr id="88" name="Line 50">
                  <a:extLst>
                    <a:ext uri="{FF2B5EF4-FFF2-40B4-BE49-F238E27FC236}">
                      <a16:creationId xmlns:a16="http://schemas.microsoft.com/office/drawing/2014/main" id="{BCB77167-B97D-A2F8-5BEB-6664361CD4C8}"/>
                    </a:ext>
                  </a:extLst>
                </p:cNvPr>
                <p:cNvSpPr>
                  <a:spLocks noChangeShapeType="1"/>
                </p:cNvSpPr>
                <p:nvPr/>
              </p:nvSpPr>
              <p:spPr bwMode="auto">
                <a:xfrm>
                  <a:off x="930" y="2296"/>
                  <a:ext cx="0" cy="91"/>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2200"/>
                </a:p>
              </p:txBody>
            </p:sp>
          </p:grpSp>
          <p:sp>
            <p:nvSpPr>
              <p:cNvPr id="76" name="Line 51">
                <a:extLst>
                  <a:ext uri="{FF2B5EF4-FFF2-40B4-BE49-F238E27FC236}">
                    <a16:creationId xmlns:a16="http://schemas.microsoft.com/office/drawing/2014/main" id="{B56CA483-A50A-A790-13B1-07F2003A5E77}"/>
                  </a:ext>
                </a:extLst>
              </p:cNvPr>
              <p:cNvSpPr>
                <a:spLocks noChangeShapeType="1"/>
              </p:cNvSpPr>
              <p:nvPr/>
            </p:nvSpPr>
            <p:spPr bwMode="auto">
              <a:xfrm>
                <a:off x="476" y="2614"/>
                <a:ext cx="1542"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2200"/>
              </a:p>
            </p:txBody>
          </p:sp>
          <p:sp>
            <p:nvSpPr>
              <p:cNvPr id="77" name="Line 52">
                <a:extLst>
                  <a:ext uri="{FF2B5EF4-FFF2-40B4-BE49-F238E27FC236}">
                    <a16:creationId xmlns:a16="http://schemas.microsoft.com/office/drawing/2014/main" id="{651CCCF5-8651-6F31-50C6-E9E1D698980A}"/>
                  </a:ext>
                </a:extLst>
              </p:cNvPr>
              <p:cNvSpPr>
                <a:spLocks noChangeShapeType="1"/>
              </p:cNvSpPr>
              <p:nvPr/>
            </p:nvSpPr>
            <p:spPr bwMode="auto">
              <a:xfrm>
                <a:off x="930" y="2387"/>
                <a:ext cx="0" cy="45"/>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2200"/>
              </a:p>
            </p:txBody>
          </p:sp>
          <p:sp>
            <p:nvSpPr>
              <p:cNvPr id="78" name="Line 53">
                <a:extLst>
                  <a:ext uri="{FF2B5EF4-FFF2-40B4-BE49-F238E27FC236}">
                    <a16:creationId xmlns:a16="http://schemas.microsoft.com/office/drawing/2014/main" id="{9715BA47-D640-2431-3801-39E5959C8838}"/>
                  </a:ext>
                </a:extLst>
              </p:cNvPr>
              <p:cNvSpPr>
                <a:spLocks noChangeShapeType="1"/>
              </p:cNvSpPr>
              <p:nvPr/>
            </p:nvSpPr>
            <p:spPr bwMode="auto">
              <a:xfrm>
                <a:off x="1519" y="2387"/>
                <a:ext cx="0" cy="91"/>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2200"/>
              </a:p>
            </p:txBody>
          </p:sp>
          <p:sp>
            <p:nvSpPr>
              <p:cNvPr id="79" name="Text Box 54">
                <a:extLst>
                  <a:ext uri="{FF2B5EF4-FFF2-40B4-BE49-F238E27FC236}">
                    <a16:creationId xmlns:a16="http://schemas.microsoft.com/office/drawing/2014/main" id="{F3DD6FFD-8259-B354-2751-D299B12E80CD}"/>
                  </a:ext>
                </a:extLst>
              </p:cNvPr>
              <p:cNvSpPr txBox="1">
                <a:spLocks noChangeArrowheads="1"/>
              </p:cNvSpPr>
              <p:nvPr/>
            </p:nvSpPr>
            <p:spPr bwMode="auto">
              <a:xfrm>
                <a:off x="476" y="1344"/>
                <a:ext cx="454" cy="12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a:spcBef>
                    <a:spcPct val="50000"/>
                  </a:spcBef>
                </a:pPr>
                <a:r>
                  <a:rPr kumimoji="0" lang="en-US" altLang="zh-CN" sz="1800" i="1" dirty="0">
                    <a:solidFill>
                      <a:srgbClr val="CC0000"/>
                    </a:solidFill>
                  </a:rPr>
                  <a:t>A</a:t>
                </a:r>
                <a:r>
                  <a:rPr kumimoji="0" lang="en-US" altLang="zh-CN" sz="1800" dirty="0">
                    <a:solidFill>
                      <a:srgbClr val="CC0000"/>
                    </a:solidFill>
                  </a:rPr>
                  <a:t>/V</a:t>
                </a:r>
              </a:p>
              <a:p>
                <a:pPr algn="ctr">
                  <a:spcBef>
                    <a:spcPct val="50000"/>
                  </a:spcBef>
                </a:pPr>
                <a:r>
                  <a:rPr kumimoji="0" lang="en-US" altLang="zh-CN" sz="1800" dirty="0">
                    <a:solidFill>
                      <a:schemeClr val="accent2"/>
                    </a:solidFill>
                    <a:latin typeface="Arial" panose="020B0604020202020204" pitchFamily="34" charset="0"/>
                  </a:rPr>
                  <a:t>0</a:t>
                </a:r>
              </a:p>
              <a:p>
                <a:pPr algn="ctr">
                  <a:spcBef>
                    <a:spcPct val="50000"/>
                  </a:spcBef>
                </a:pPr>
                <a:r>
                  <a:rPr kumimoji="0" lang="en-US" altLang="zh-CN" sz="1800" dirty="0">
                    <a:solidFill>
                      <a:schemeClr val="accent2"/>
                    </a:solidFill>
                    <a:latin typeface="Arial" panose="020B0604020202020204" pitchFamily="34" charset="0"/>
                  </a:rPr>
                  <a:t>0</a:t>
                </a:r>
              </a:p>
              <a:p>
                <a:pPr algn="ctr">
                  <a:spcBef>
                    <a:spcPct val="50000"/>
                  </a:spcBef>
                </a:pPr>
                <a:r>
                  <a:rPr kumimoji="0" lang="en-US" altLang="zh-CN" sz="1800" dirty="0">
                    <a:solidFill>
                      <a:schemeClr val="accent2"/>
                    </a:solidFill>
                    <a:latin typeface="Arial" panose="020B0604020202020204" pitchFamily="34" charset="0"/>
                  </a:rPr>
                  <a:t>3</a:t>
                </a:r>
              </a:p>
              <a:p>
                <a:pPr algn="ctr">
                  <a:spcBef>
                    <a:spcPct val="50000"/>
                  </a:spcBef>
                </a:pPr>
                <a:r>
                  <a:rPr kumimoji="0" lang="en-US" altLang="zh-CN" sz="1800" dirty="0">
                    <a:solidFill>
                      <a:schemeClr val="accent2"/>
                    </a:solidFill>
                    <a:latin typeface="Arial" panose="020B0604020202020204" pitchFamily="34" charset="0"/>
                  </a:rPr>
                  <a:t>3</a:t>
                </a:r>
              </a:p>
            </p:txBody>
          </p:sp>
          <p:sp>
            <p:nvSpPr>
              <p:cNvPr id="80" name="Text Box 55">
                <a:extLst>
                  <a:ext uri="{FF2B5EF4-FFF2-40B4-BE49-F238E27FC236}">
                    <a16:creationId xmlns:a16="http://schemas.microsoft.com/office/drawing/2014/main" id="{D0AF9CF7-EF71-0FBC-2A7E-510F05F08E3D}"/>
                  </a:ext>
                </a:extLst>
              </p:cNvPr>
              <p:cNvSpPr txBox="1">
                <a:spLocks noChangeArrowheads="1"/>
              </p:cNvSpPr>
              <p:nvPr/>
            </p:nvSpPr>
            <p:spPr bwMode="auto">
              <a:xfrm>
                <a:off x="975" y="1344"/>
                <a:ext cx="544" cy="12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a:spcBef>
                    <a:spcPct val="50000"/>
                  </a:spcBef>
                </a:pPr>
                <a:r>
                  <a:rPr kumimoji="0" lang="en-US" altLang="zh-CN" sz="1800" i="1">
                    <a:solidFill>
                      <a:srgbClr val="CC0000"/>
                    </a:solidFill>
                  </a:rPr>
                  <a:t>B</a:t>
                </a:r>
                <a:r>
                  <a:rPr kumimoji="0" lang="en-US" altLang="zh-CN" sz="1800">
                    <a:solidFill>
                      <a:srgbClr val="CC0000"/>
                    </a:solidFill>
                  </a:rPr>
                  <a:t>/V</a:t>
                </a:r>
              </a:p>
              <a:p>
                <a:pPr algn="ctr">
                  <a:spcBef>
                    <a:spcPct val="50000"/>
                  </a:spcBef>
                </a:pPr>
                <a:r>
                  <a:rPr kumimoji="0" lang="en-US" altLang="zh-CN" sz="1800">
                    <a:solidFill>
                      <a:schemeClr val="accent2"/>
                    </a:solidFill>
                    <a:latin typeface="Arial" panose="020B0604020202020204" pitchFamily="34" charset="0"/>
                  </a:rPr>
                  <a:t>0</a:t>
                </a:r>
              </a:p>
              <a:p>
                <a:pPr algn="ctr">
                  <a:spcBef>
                    <a:spcPct val="50000"/>
                  </a:spcBef>
                </a:pPr>
                <a:r>
                  <a:rPr kumimoji="0" lang="en-US" altLang="zh-CN" sz="1800">
                    <a:solidFill>
                      <a:schemeClr val="accent2"/>
                    </a:solidFill>
                    <a:latin typeface="Arial" panose="020B0604020202020204" pitchFamily="34" charset="0"/>
                  </a:rPr>
                  <a:t>3</a:t>
                </a:r>
              </a:p>
              <a:p>
                <a:pPr algn="ctr">
                  <a:spcBef>
                    <a:spcPct val="50000"/>
                  </a:spcBef>
                </a:pPr>
                <a:r>
                  <a:rPr kumimoji="0" lang="en-US" altLang="zh-CN" sz="1800">
                    <a:solidFill>
                      <a:schemeClr val="accent2"/>
                    </a:solidFill>
                    <a:latin typeface="Arial" panose="020B0604020202020204" pitchFamily="34" charset="0"/>
                  </a:rPr>
                  <a:t>0</a:t>
                </a:r>
              </a:p>
              <a:p>
                <a:pPr algn="ctr">
                  <a:spcBef>
                    <a:spcPct val="50000"/>
                  </a:spcBef>
                </a:pPr>
                <a:r>
                  <a:rPr kumimoji="0" lang="en-US" altLang="zh-CN" sz="1800">
                    <a:solidFill>
                      <a:schemeClr val="accent2"/>
                    </a:solidFill>
                    <a:latin typeface="Arial" panose="020B0604020202020204" pitchFamily="34" charset="0"/>
                  </a:rPr>
                  <a:t>3</a:t>
                </a:r>
              </a:p>
            </p:txBody>
          </p:sp>
          <p:sp>
            <p:nvSpPr>
              <p:cNvPr id="81" name="Text Box 56">
                <a:extLst>
                  <a:ext uri="{FF2B5EF4-FFF2-40B4-BE49-F238E27FC236}">
                    <a16:creationId xmlns:a16="http://schemas.microsoft.com/office/drawing/2014/main" id="{4202ED15-F780-FCCC-FE1F-0FB8BF9E129D}"/>
                  </a:ext>
                </a:extLst>
              </p:cNvPr>
              <p:cNvSpPr txBox="1">
                <a:spLocks noChangeArrowheads="1"/>
              </p:cNvSpPr>
              <p:nvPr/>
            </p:nvSpPr>
            <p:spPr bwMode="auto">
              <a:xfrm>
                <a:off x="1565" y="1344"/>
                <a:ext cx="453" cy="12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a:spcBef>
                    <a:spcPct val="50000"/>
                  </a:spcBef>
                </a:pPr>
                <a:r>
                  <a:rPr kumimoji="0" lang="en-US" altLang="zh-CN" sz="1800" i="1" dirty="0">
                    <a:solidFill>
                      <a:srgbClr val="CC0000"/>
                    </a:solidFill>
                  </a:rPr>
                  <a:t>Y</a:t>
                </a:r>
                <a:r>
                  <a:rPr kumimoji="0" lang="en-US" altLang="zh-CN" sz="1800" dirty="0">
                    <a:solidFill>
                      <a:srgbClr val="CC0000"/>
                    </a:solidFill>
                  </a:rPr>
                  <a:t>/V</a:t>
                </a:r>
              </a:p>
              <a:p>
                <a:pPr algn="ctr">
                  <a:spcBef>
                    <a:spcPct val="50000"/>
                  </a:spcBef>
                </a:pPr>
                <a:r>
                  <a:rPr kumimoji="0" lang="en-US" altLang="zh-CN" sz="1800" dirty="0">
                    <a:solidFill>
                      <a:schemeClr val="accent2"/>
                    </a:solidFill>
                    <a:latin typeface="Arial" panose="020B0604020202020204" pitchFamily="34" charset="0"/>
                  </a:rPr>
                  <a:t>0.7</a:t>
                </a:r>
              </a:p>
              <a:p>
                <a:pPr algn="ctr">
                  <a:spcBef>
                    <a:spcPct val="50000"/>
                  </a:spcBef>
                </a:pPr>
                <a:r>
                  <a:rPr kumimoji="0" lang="en-US" altLang="zh-CN" sz="1800" dirty="0">
                    <a:solidFill>
                      <a:schemeClr val="accent2"/>
                    </a:solidFill>
                    <a:latin typeface="Arial" panose="020B0604020202020204" pitchFamily="34" charset="0"/>
                  </a:rPr>
                  <a:t>0.7</a:t>
                </a:r>
              </a:p>
              <a:p>
                <a:pPr algn="ctr">
                  <a:spcBef>
                    <a:spcPct val="50000"/>
                  </a:spcBef>
                </a:pPr>
                <a:r>
                  <a:rPr kumimoji="0" lang="en-US" altLang="zh-CN" sz="1800" dirty="0">
                    <a:solidFill>
                      <a:schemeClr val="accent2"/>
                    </a:solidFill>
                    <a:latin typeface="Arial" panose="020B0604020202020204" pitchFamily="34" charset="0"/>
                  </a:rPr>
                  <a:t>0.7</a:t>
                </a:r>
              </a:p>
              <a:p>
                <a:pPr algn="ctr">
                  <a:spcBef>
                    <a:spcPct val="50000"/>
                  </a:spcBef>
                </a:pPr>
                <a:r>
                  <a:rPr kumimoji="0" lang="en-US" altLang="zh-CN" sz="1800" dirty="0">
                    <a:solidFill>
                      <a:schemeClr val="accent2"/>
                    </a:solidFill>
                    <a:latin typeface="Arial" panose="020B0604020202020204" pitchFamily="34" charset="0"/>
                  </a:rPr>
                  <a:t>3.0</a:t>
                </a:r>
              </a:p>
            </p:txBody>
          </p:sp>
          <p:sp>
            <p:nvSpPr>
              <p:cNvPr id="82" name="Line 57">
                <a:extLst>
                  <a:ext uri="{FF2B5EF4-FFF2-40B4-BE49-F238E27FC236}">
                    <a16:creationId xmlns:a16="http://schemas.microsoft.com/office/drawing/2014/main" id="{FED3589A-2160-176B-8219-C99436334461}"/>
                  </a:ext>
                </a:extLst>
              </p:cNvPr>
              <p:cNvSpPr>
                <a:spLocks noChangeShapeType="1"/>
              </p:cNvSpPr>
              <p:nvPr/>
            </p:nvSpPr>
            <p:spPr bwMode="auto">
              <a:xfrm>
                <a:off x="1519" y="2387"/>
                <a:ext cx="0" cy="227"/>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2200"/>
              </a:p>
            </p:txBody>
          </p:sp>
          <p:sp>
            <p:nvSpPr>
              <p:cNvPr id="83" name="Line 58">
                <a:extLst>
                  <a:ext uri="{FF2B5EF4-FFF2-40B4-BE49-F238E27FC236}">
                    <a16:creationId xmlns:a16="http://schemas.microsoft.com/office/drawing/2014/main" id="{36068537-EA8A-4C3B-87AA-2A2BDAFCCDE4}"/>
                  </a:ext>
                </a:extLst>
              </p:cNvPr>
              <p:cNvSpPr>
                <a:spLocks noChangeShapeType="1"/>
              </p:cNvSpPr>
              <p:nvPr/>
            </p:nvSpPr>
            <p:spPr bwMode="auto">
              <a:xfrm>
                <a:off x="930" y="2251"/>
                <a:ext cx="0" cy="363"/>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2200"/>
              </a:p>
            </p:txBody>
          </p:sp>
        </p:grpSp>
      </p:grpSp>
      <p:sp>
        <p:nvSpPr>
          <p:cNvPr id="89" name="Text Box 59">
            <a:extLst>
              <a:ext uri="{FF2B5EF4-FFF2-40B4-BE49-F238E27FC236}">
                <a16:creationId xmlns:a16="http://schemas.microsoft.com/office/drawing/2014/main" id="{B172555A-4B87-D820-55B3-41A89C4A2066}"/>
              </a:ext>
            </a:extLst>
          </p:cNvPr>
          <p:cNvSpPr txBox="1">
            <a:spLocks noChangeArrowheads="1"/>
          </p:cNvSpPr>
          <p:nvPr/>
        </p:nvSpPr>
        <p:spPr bwMode="auto">
          <a:xfrm>
            <a:off x="8311356" y="4913791"/>
            <a:ext cx="221615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cap="sq">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spcBef>
                <a:spcPct val="50000"/>
              </a:spcBef>
            </a:pPr>
            <a:r>
              <a:rPr lang="en-US" altLang="zh-CN" sz="2000" dirty="0">
                <a:solidFill>
                  <a:srgbClr val="FF0000"/>
                </a:solidFill>
              </a:rPr>
              <a:t>D</a:t>
            </a:r>
            <a:r>
              <a:rPr lang="en-US" altLang="zh-CN" sz="2000" baseline="-25000" dirty="0">
                <a:solidFill>
                  <a:srgbClr val="FF0000"/>
                </a:solidFill>
              </a:rPr>
              <a:t>1</a:t>
            </a:r>
            <a:r>
              <a:rPr lang="zh-CN" altLang="en-US" sz="2000" dirty="0"/>
              <a:t>、</a:t>
            </a:r>
            <a:r>
              <a:rPr lang="en-US" altLang="zh-CN" sz="2000" dirty="0">
                <a:solidFill>
                  <a:srgbClr val="FF0000"/>
                </a:solidFill>
              </a:rPr>
              <a:t>D</a:t>
            </a:r>
            <a:r>
              <a:rPr lang="en-US" altLang="zh-CN" sz="2000" baseline="-25000" dirty="0">
                <a:solidFill>
                  <a:srgbClr val="FF0000"/>
                </a:solidFill>
              </a:rPr>
              <a:t>2</a:t>
            </a:r>
            <a:r>
              <a:rPr lang="zh-CN" altLang="en-US" sz="2000" dirty="0"/>
              <a:t>导通</a:t>
            </a:r>
          </a:p>
        </p:txBody>
      </p:sp>
      <p:sp>
        <p:nvSpPr>
          <p:cNvPr id="90" name="Text Box 60">
            <a:extLst>
              <a:ext uri="{FF2B5EF4-FFF2-40B4-BE49-F238E27FC236}">
                <a16:creationId xmlns:a16="http://schemas.microsoft.com/office/drawing/2014/main" id="{C5F29E6E-DF02-9136-63A4-95361201EE4E}"/>
              </a:ext>
            </a:extLst>
          </p:cNvPr>
          <p:cNvSpPr txBox="1">
            <a:spLocks noChangeArrowheads="1"/>
          </p:cNvSpPr>
          <p:nvPr/>
        </p:nvSpPr>
        <p:spPr bwMode="auto">
          <a:xfrm>
            <a:off x="8311356" y="5313901"/>
            <a:ext cx="259715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cap="sq">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spcBef>
                <a:spcPct val="50000"/>
              </a:spcBef>
            </a:pPr>
            <a:r>
              <a:rPr lang="en-US" altLang="zh-CN" sz="2000" dirty="0">
                <a:solidFill>
                  <a:srgbClr val="FF0000"/>
                </a:solidFill>
              </a:rPr>
              <a:t>D</a:t>
            </a:r>
            <a:r>
              <a:rPr lang="en-US" altLang="zh-CN" sz="2000" baseline="-25000" dirty="0">
                <a:solidFill>
                  <a:srgbClr val="FF0000"/>
                </a:solidFill>
              </a:rPr>
              <a:t>1</a:t>
            </a:r>
            <a:r>
              <a:rPr lang="zh-CN" altLang="en-US" sz="2000" dirty="0"/>
              <a:t>导通 </a:t>
            </a:r>
            <a:r>
              <a:rPr lang="en-US" altLang="zh-CN" sz="2000" dirty="0">
                <a:solidFill>
                  <a:srgbClr val="FF0000"/>
                </a:solidFill>
              </a:rPr>
              <a:t>D</a:t>
            </a:r>
            <a:r>
              <a:rPr lang="en-US" altLang="zh-CN" sz="2000" baseline="-25000" dirty="0">
                <a:solidFill>
                  <a:srgbClr val="FF0000"/>
                </a:solidFill>
              </a:rPr>
              <a:t>2</a:t>
            </a:r>
            <a:r>
              <a:rPr lang="zh-CN" altLang="en-US" sz="2000" dirty="0"/>
              <a:t>截止</a:t>
            </a:r>
          </a:p>
        </p:txBody>
      </p:sp>
      <p:sp>
        <p:nvSpPr>
          <p:cNvPr id="91" name="Text Box 61">
            <a:extLst>
              <a:ext uri="{FF2B5EF4-FFF2-40B4-BE49-F238E27FC236}">
                <a16:creationId xmlns:a16="http://schemas.microsoft.com/office/drawing/2014/main" id="{35AF48FF-D3AD-3636-BED1-E9CF97EB7487}"/>
              </a:ext>
            </a:extLst>
          </p:cNvPr>
          <p:cNvSpPr txBox="1">
            <a:spLocks noChangeArrowheads="1"/>
          </p:cNvSpPr>
          <p:nvPr/>
        </p:nvSpPr>
        <p:spPr bwMode="auto">
          <a:xfrm>
            <a:off x="8311356" y="5744035"/>
            <a:ext cx="2200275"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cap="sq">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spcBef>
                <a:spcPct val="50000"/>
              </a:spcBef>
            </a:pPr>
            <a:r>
              <a:rPr lang="en-US" altLang="zh-CN" sz="2000" dirty="0">
                <a:solidFill>
                  <a:srgbClr val="FF0000"/>
                </a:solidFill>
              </a:rPr>
              <a:t>D</a:t>
            </a:r>
            <a:r>
              <a:rPr lang="en-US" altLang="zh-CN" sz="2000" baseline="-25000" dirty="0">
                <a:solidFill>
                  <a:srgbClr val="FF0000"/>
                </a:solidFill>
              </a:rPr>
              <a:t>1</a:t>
            </a:r>
            <a:r>
              <a:rPr lang="zh-CN" altLang="en-US" sz="2000" dirty="0"/>
              <a:t>截止 </a:t>
            </a:r>
            <a:r>
              <a:rPr lang="en-US" altLang="zh-CN" sz="2000" dirty="0">
                <a:solidFill>
                  <a:srgbClr val="FF0000"/>
                </a:solidFill>
              </a:rPr>
              <a:t>D</a:t>
            </a:r>
            <a:r>
              <a:rPr lang="en-US" altLang="zh-CN" sz="2000" baseline="-25000" dirty="0">
                <a:solidFill>
                  <a:srgbClr val="FF0000"/>
                </a:solidFill>
              </a:rPr>
              <a:t>2</a:t>
            </a:r>
            <a:r>
              <a:rPr lang="zh-CN" altLang="en-US" sz="2000" dirty="0"/>
              <a:t>导通</a:t>
            </a:r>
          </a:p>
        </p:txBody>
      </p:sp>
      <p:sp>
        <p:nvSpPr>
          <p:cNvPr id="92" name="Text Box 62">
            <a:extLst>
              <a:ext uri="{FF2B5EF4-FFF2-40B4-BE49-F238E27FC236}">
                <a16:creationId xmlns:a16="http://schemas.microsoft.com/office/drawing/2014/main" id="{2E6DBB60-F183-3539-C02B-C37BB4B3C672}"/>
              </a:ext>
            </a:extLst>
          </p:cNvPr>
          <p:cNvSpPr txBox="1">
            <a:spLocks noChangeArrowheads="1"/>
          </p:cNvSpPr>
          <p:nvPr/>
        </p:nvSpPr>
        <p:spPr bwMode="auto">
          <a:xfrm>
            <a:off x="8322879" y="6144927"/>
            <a:ext cx="2232025"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cap="sq">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spcBef>
                <a:spcPct val="50000"/>
              </a:spcBef>
            </a:pPr>
            <a:r>
              <a:rPr lang="en-US" altLang="zh-CN" sz="2000" dirty="0">
                <a:solidFill>
                  <a:srgbClr val="FF0000"/>
                </a:solidFill>
              </a:rPr>
              <a:t>D</a:t>
            </a:r>
            <a:r>
              <a:rPr lang="en-US" altLang="zh-CN" sz="2000" baseline="-25000" dirty="0">
                <a:solidFill>
                  <a:srgbClr val="FF0000"/>
                </a:solidFill>
              </a:rPr>
              <a:t>1</a:t>
            </a:r>
            <a:r>
              <a:rPr lang="zh-CN" altLang="en-US" sz="2000" dirty="0"/>
              <a:t>、 </a:t>
            </a:r>
            <a:r>
              <a:rPr lang="en-US" altLang="zh-CN" sz="2000" dirty="0">
                <a:solidFill>
                  <a:srgbClr val="FF0000"/>
                </a:solidFill>
              </a:rPr>
              <a:t>D</a:t>
            </a:r>
            <a:r>
              <a:rPr lang="en-US" altLang="zh-CN" sz="2000" baseline="-25000" dirty="0">
                <a:solidFill>
                  <a:srgbClr val="FF0000"/>
                </a:solidFill>
              </a:rPr>
              <a:t>2</a:t>
            </a:r>
            <a:r>
              <a:rPr lang="zh-CN" altLang="en-US" sz="2000" dirty="0"/>
              <a:t>截止</a:t>
            </a:r>
          </a:p>
        </p:txBody>
      </p:sp>
      <p:sp>
        <p:nvSpPr>
          <p:cNvPr id="93" name="Text Box 65">
            <a:extLst>
              <a:ext uri="{FF2B5EF4-FFF2-40B4-BE49-F238E27FC236}">
                <a16:creationId xmlns:a16="http://schemas.microsoft.com/office/drawing/2014/main" id="{63F14C32-A7C3-2F77-D393-A4755EB409AB}"/>
              </a:ext>
            </a:extLst>
          </p:cNvPr>
          <p:cNvSpPr txBox="1">
            <a:spLocks noChangeArrowheads="1"/>
          </p:cNvSpPr>
          <p:nvPr/>
        </p:nvSpPr>
        <p:spPr bwMode="auto">
          <a:xfrm>
            <a:off x="1139825" y="1461601"/>
            <a:ext cx="7391400" cy="4619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cap="sq">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spcBef>
                <a:spcPct val="50000"/>
              </a:spcBef>
            </a:pPr>
            <a:r>
              <a:rPr lang="zh-CN" altLang="en-US" sz="2400" dirty="0">
                <a:latin typeface="Songti SC" panose="02010600040101010101" pitchFamily="2" charset="-122"/>
                <a:ea typeface="Songti SC" panose="02010600040101010101" pitchFamily="2" charset="-122"/>
              </a:rPr>
              <a:t>最简单的与门可以由二极管和电阻组成。</a:t>
            </a:r>
          </a:p>
        </p:txBody>
      </p:sp>
      <p:sp>
        <p:nvSpPr>
          <p:cNvPr id="94" name="Text Box 66">
            <a:extLst>
              <a:ext uri="{FF2B5EF4-FFF2-40B4-BE49-F238E27FC236}">
                <a16:creationId xmlns:a16="http://schemas.microsoft.com/office/drawing/2014/main" id="{CCE7C36E-0CE2-EFD1-0F33-D121B6FD4FCB}"/>
              </a:ext>
            </a:extLst>
          </p:cNvPr>
          <p:cNvSpPr txBox="1">
            <a:spLocks noChangeArrowheads="1"/>
          </p:cNvSpPr>
          <p:nvPr/>
        </p:nvSpPr>
        <p:spPr bwMode="auto">
          <a:xfrm>
            <a:off x="1139825" y="2142874"/>
            <a:ext cx="7094538" cy="4619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cap="sq">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spcBef>
                <a:spcPct val="50000"/>
              </a:spcBef>
            </a:pPr>
            <a:r>
              <a:rPr lang="zh-CN" altLang="en-US" sz="2400" dirty="0">
                <a:latin typeface="Songti SC" panose="02010600040101010101" pitchFamily="2" charset="-122"/>
                <a:ea typeface="Songti SC" panose="02010600040101010101" pitchFamily="2" charset="-122"/>
              </a:rPr>
              <a:t>图中</a:t>
            </a:r>
            <a:r>
              <a:rPr lang="en-US" altLang="zh-CN" sz="2400" i="1" dirty="0">
                <a:solidFill>
                  <a:srgbClr val="CC0000"/>
                </a:solidFill>
                <a:latin typeface="Songti SC" panose="02010600040101010101" pitchFamily="2" charset="-122"/>
                <a:ea typeface="Songti SC" panose="02010600040101010101" pitchFamily="2" charset="-122"/>
              </a:rPr>
              <a:t>A</a:t>
            </a:r>
            <a:r>
              <a:rPr lang="zh-CN" altLang="en-US" sz="2400" i="1" dirty="0">
                <a:latin typeface="Songti SC" panose="02010600040101010101" pitchFamily="2" charset="-122"/>
                <a:ea typeface="Songti SC" panose="02010600040101010101" pitchFamily="2" charset="-122"/>
              </a:rPr>
              <a:t>、</a:t>
            </a:r>
            <a:r>
              <a:rPr lang="en-US" altLang="zh-CN" sz="2400" i="1" dirty="0">
                <a:solidFill>
                  <a:srgbClr val="CC0000"/>
                </a:solidFill>
                <a:latin typeface="Songti SC" panose="02010600040101010101" pitchFamily="2" charset="-122"/>
                <a:ea typeface="Songti SC" panose="02010600040101010101" pitchFamily="2" charset="-122"/>
              </a:rPr>
              <a:t>B</a:t>
            </a:r>
            <a:r>
              <a:rPr lang="zh-CN" altLang="en-US" sz="2400" dirty="0">
                <a:latin typeface="Songti SC" panose="02010600040101010101" pitchFamily="2" charset="-122"/>
                <a:ea typeface="Songti SC" panose="02010600040101010101" pitchFamily="2" charset="-122"/>
              </a:rPr>
              <a:t>为两个输入变量，</a:t>
            </a:r>
            <a:r>
              <a:rPr lang="en-US" altLang="zh-CN" sz="2400" i="1" dirty="0">
                <a:solidFill>
                  <a:srgbClr val="CC0000"/>
                </a:solidFill>
                <a:latin typeface="Songti SC" panose="02010600040101010101" pitchFamily="2" charset="-122"/>
                <a:ea typeface="Songti SC" panose="02010600040101010101" pitchFamily="2" charset="-122"/>
              </a:rPr>
              <a:t>Y</a:t>
            </a:r>
            <a:r>
              <a:rPr lang="zh-CN" altLang="en-US" sz="2400" dirty="0">
                <a:latin typeface="Songti SC" panose="02010600040101010101" pitchFamily="2" charset="-122"/>
                <a:ea typeface="Songti SC" panose="02010600040101010101" pitchFamily="2" charset="-122"/>
              </a:rPr>
              <a:t>为输出变量。</a:t>
            </a:r>
          </a:p>
        </p:txBody>
      </p:sp>
      <p:sp>
        <p:nvSpPr>
          <p:cNvPr id="95" name="Text Box 67">
            <a:extLst>
              <a:ext uri="{FF2B5EF4-FFF2-40B4-BE49-F238E27FC236}">
                <a16:creationId xmlns:a16="http://schemas.microsoft.com/office/drawing/2014/main" id="{DAF5FF75-E415-9ABE-7907-BAC222EBDDE0}"/>
              </a:ext>
            </a:extLst>
          </p:cNvPr>
          <p:cNvSpPr txBox="1">
            <a:spLocks noChangeArrowheads="1"/>
          </p:cNvSpPr>
          <p:nvPr/>
        </p:nvSpPr>
        <p:spPr bwMode="auto">
          <a:xfrm>
            <a:off x="4687094" y="2861169"/>
            <a:ext cx="5840412" cy="1016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cap="sq">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spcBef>
                <a:spcPct val="50000"/>
              </a:spcBef>
            </a:pPr>
            <a:r>
              <a:rPr lang="zh-CN" altLang="en-US" sz="2400" dirty="0">
                <a:latin typeface="Myriad Pro" panose="020B0503030403020204" pitchFamily="34" charset="0"/>
                <a:ea typeface="Songti SC" panose="02010600040101010101" pitchFamily="2" charset="-122"/>
              </a:rPr>
              <a:t>设</a:t>
            </a:r>
            <a:r>
              <a:rPr lang="zh-CN" altLang="en-US" sz="2400" dirty="0">
                <a:solidFill>
                  <a:srgbClr val="FF0000"/>
                </a:solidFill>
                <a:latin typeface="Myriad Pro" panose="020B0503030403020204" pitchFamily="34" charset="0"/>
                <a:ea typeface="Songti SC" panose="02010600040101010101" pitchFamily="2" charset="-122"/>
              </a:rPr>
              <a:t>输入的高、低电平分别为</a:t>
            </a:r>
            <a:r>
              <a:rPr lang="en-US" altLang="zh-CN" sz="2400" dirty="0">
                <a:solidFill>
                  <a:srgbClr val="CC0000"/>
                </a:solidFill>
                <a:latin typeface="Myriad Pro" panose="020B0503030403020204" pitchFamily="34" charset="0"/>
                <a:ea typeface="Songti SC" panose="02010600040101010101" pitchFamily="2" charset="-122"/>
              </a:rPr>
              <a:t>3V</a:t>
            </a:r>
            <a:r>
              <a:rPr lang="zh-CN" altLang="en-US" sz="2400" dirty="0">
                <a:latin typeface="Myriad Pro" panose="020B0503030403020204" pitchFamily="34" charset="0"/>
                <a:ea typeface="Songti SC" panose="02010600040101010101" pitchFamily="2" charset="-122"/>
              </a:rPr>
              <a:t>、</a:t>
            </a:r>
            <a:r>
              <a:rPr lang="en-US" altLang="zh-CN" sz="2400" dirty="0">
                <a:solidFill>
                  <a:srgbClr val="CC0000"/>
                </a:solidFill>
                <a:latin typeface="Myriad Pro" panose="020B0503030403020204" pitchFamily="34" charset="0"/>
                <a:ea typeface="Songti SC" panose="02010600040101010101" pitchFamily="2" charset="-122"/>
              </a:rPr>
              <a:t>0V</a:t>
            </a:r>
            <a:endParaRPr lang="zh-CN" altLang="en-US" sz="2400" dirty="0">
              <a:latin typeface="Myriad Pro" panose="020B0503030403020204" pitchFamily="34" charset="0"/>
              <a:ea typeface="Songti SC" panose="02010600040101010101" pitchFamily="2" charset="-122"/>
            </a:endParaRPr>
          </a:p>
          <a:p>
            <a:pPr>
              <a:spcBef>
                <a:spcPct val="50000"/>
              </a:spcBef>
            </a:pPr>
            <a:r>
              <a:rPr lang="zh-CN" altLang="en-US" sz="2400" dirty="0">
                <a:latin typeface="Myriad Pro" panose="020B0503030403020204" pitchFamily="34" charset="0"/>
                <a:ea typeface="Songti SC" panose="02010600040101010101" pitchFamily="2" charset="-122"/>
              </a:rPr>
              <a:t>二极管的正向导通压降为</a:t>
            </a:r>
            <a:r>
              <a:rPr lang="en-US" altLang="zh-CN" sz="2400" dirty="0">
                <a:solidFill>
                  <a:srgbClr val="CC0000"/>
                </a:solidFill>
                <a:latin typeface="Myriad Pro" panose="020B0503030403020204" pitchFamily="34" charset="0"/>
                <a:ea typeface="Songti SC" panose="02010600040101010101" pitchFamily="2" charset="-122"/>
              </a:rPr>
              <a:t>0.7V </a:t>
            </a:r>
            <a:r>
              <a:rPr lang="zh-CN" altLang="en-US" sz="2400" dirty="0">
                <a:latin typeface="Myriad Pro" panose="020B0503030403020204" pitchFamily="34" charset="0"/>
                <a:ea typeface="Songti SC" panose="02010600040101010101" pitchFamily="2" charset="-122"/>
              </a:rPr>
              <a:t>。</a:t>
            </a:r>
          </a:p>
        </p:txBody>
      </p:sp>
      <p:grpSp>
        <p:nvGrpSpPr>
          <p:cNvPr id="96" name="Group 69">
            <a:extLst>
              <a:ext uri="{FF2B5EF4-FFF2-40B4-BE49-F238E27FC236}">
                <a16:creationId xmlns:a16="http://schemas.microsoft.com/office/drawing/2014/main" id="{2F07430E-2339-9AB8-DA26-DD0E6B34599E}"/>
              </a:ext>
            </a:extLst>
          </p:cNvPr>
          <p:cNvGrpSpPr>
            <a:grpSpLocks/>
          </p:cNvGrpSpPr>
          <p:nvPr/>
        </p:nvGrpSpPr>
        <p:grpSpPr bwMode="auto">
          <a:xfrm>
            <a:off x="906894" y="2819938"/>
            <a:ext cx="2678112" cy="3756026"/>
            <a:chOff x="509" y="1685"/>
            <a:chExt cx="1687" cy="2366"/>
          </a:xfrm>
        </p:grpSpPr>
        <p:sp>
          <p:nvSpPr>
            <p:cNvPr id="97" name="Text Box 6">
              <a:extLst>
                <a:ext uri="{FF2B5EF4-FFF2-40B4-BE49-F238E27FC236}">
                  <a16:creationId xmlns:a16="http://schemas.microsoft.com/office/drawing/2014/main" id="{6E1B8860-D1E3-B97E-DCCC-F30A18480DAD}"/>
                </a:ext>
              </a:extLst>
            </p:cNvPr>
            <p:cNvSpPr txBox="1">
              <a:spLocks noChangeArrowheads="1"/>
            </p:cNvSpPr>
            <p:nvPr/>
          </p:nvSpPr>
          <p:spPr bwMode="auto">
            <a:xfrm>
              <a:off x="1879" y="2471"/>
              <a:ext cx="317" cy="291"/>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a:spcBef>
                  <a:spcPct val="50000"/>
                </a:spcBef>
              </a:pPr>
              <a:r>
                <a:rPr kumimoji="0" lang="en-US" altLang="zh-CN" sz="2400" i="1">
                  <a:solidFill>
                    <a:srgbClr val="CC0000"/>
                  </a:solidFill>
                </a:rPr>
                <a:t>Y</a:t>
              </a:r>
            </a:p>
          </p:txBody>
        </p:sp>
        <p:sp>
          <p:nvSpPr>
            <p:cNvPr id="98" name="Text Box 7">
              <a:extLst>
                <a:ext uri="{FF2B5EF4-FFF2-40B4-BE49-F238E27FC236}">
                  <a16:creationId xmlns:a16="http://schemas.microsoft.com/office/drawing/2014/main" id="{7585299A-216D-80E5-8F42-B5B1B2538757}"/>
                </a:ext>
              </a:extLst>
            </p:cNvPr>
            <p:cNvSpPr txBox="1">
              <a:spLocks noChangeArrowheads="1"/>
            </p:cNvSpPr>
            <p:nvPr/>
          </p:nvSpPr>
          <p:spPr bwMode="auto">
            <a:xfrm>
              <a:off x="679" y="3760"/>
              <a:ext cx="1205" cy="291"/>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a:spcBef>
                  <a:spcPct val="50000"/>
                </a:spcBef>
              </a:pPr>
              <a:r>
                <a:rPr kumimoji="0" lang="zh-CN" altLang="en-US" sz="2400">
                  <a:solidFill>
                    <a:srgbClr val="660033"/>
                  </a:solidFill>
                  <a:latin typeface="Arial" panose="020B0604020202020204" pitchFamily="34" charset="0"/>
                </a:rPr>
                <a:t>二极管与门</a:t>
              </a:r>
            </a:p>
          </p:txBody>
        </p:sp>
        <p:graphicFrame>
          <p:nvGraphicFramePr>
            <p:cNvPr id="99" name="Object 8">
              <a:extLst>
                <a:ext uri="{FF2B5EF4-FFF2-40B4-BE49-F238E27FC236}">
                  <a16:creationId xmlns:a16="http://schemas.microsoft.com/office/drawing/2014/main" id="{40653B14-099F-1EA2-EF55-5CBDF4DEE8F4}"/>
                </a:ext>
              </a:extLst>
            </p:cNvPr>
            <p:cNvGraphicFramePr>
              <a:graphicFrameLocks noChangeAspect="1"/>
            </p:cNvGraphicFramePr>
            <p:nvPr/>
          </p:nvGraphicFramePr>
          <p:xfrm>
            <a:off x="1227" y="3434"/>
            <a:ext cx="117" cy="117"/>
          </p:xfrm>
          <a:graphic>
            <a:graphicData uri="http://schemas.openxmlformats.org/presentationml/2006/ole">
              <mc:AlternateContent xmlns:mc="http://schemas.openxmlformats.org/markup-compatibility/2006">
                <mc:Choice xmlns:v="urn:schemas-microsoft-com:vml" Requires="v">
                  <p:oleObj name="公式" r:id="rId2" imgW="114102" imgH="114102" progId="Equation.3">
                    <p:embed/>
                  </p:oleObj>
                </mc:Choice>
                <mc:Fallback>
                  <p:oleObj name="公式" r:id="rId2" imgW="114102" imgH="114102" progId="Equation.3">
                    <p:embed/>
                    <p:pic>
                      <p:nvPicPr>
                        <p:cNvPr id="99" name="Object 8">
                          <a:extLst>
                            <a:ext uri="{FF2B5EF4-FFF2-40B4-BE49-F238E27FC236}">
                              <a16:creationId xmlns:a16="http://schemas.microsoft.com/office/drawing/2014/main" id="{40653B14-099F-1EA2-EF55-5CBDF4DEE8F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227" y="3434"/>
                          <a:ext cx="117" cy="11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pSp>
          <p:nvGrpSpPr>
            <p:cNvPr id="100" name="Group 11">
              <a:extLst>
                <a:ext uri="{FF2B5EF4-FFF2-40B4-BE49-F238E27FC236}">
                  <a16:creationId xmlns:a16="http://schemas.microsoft.com/office/drawing/2014/main" id="{C4446E11-D40A-135D-5D3D-DA9033DC20AA}"/>
                </a:ext>
              </a:extLst>
            </p:cNvPr>
            <p:cNvGrpSpPr>
              <a:grpSpLocks/>
            </p:cNvGrpSpPr>
            <p:nvPr/>
          </p:nvGrpSpPr>
          <p:grpSpPr bwMode="auto">
            <a:xfrm>
              <a:off x="1280" y="1954"/>
              <a:ext cx="0" cy="499"/>
              <a:chOff x="2200" y="1525"/>
              <a:chExt cx="0" cy="499"/>
            </a:xfrm>
          </p:grpSpPr>
          <p:sp>
            <p:nvSpPr>
              <p:cNvPr id="130" name="Line 12">
                <a:extLst>
                  <a:ext uri="{FF2B5EF4-FFF2-40B4-BE49-F238E27FC236}">
                    <a16:creationId xmlns:a16="http://schemas.microsoft.com/office/drawing/2014/main" id="{874ECC99-2319-6061-8523-185B54649941}"/>
                  </a:ext>
                </a:extLst>
              </p:cNvPr>
              <p:cNvSpPr>
                <a:spLocks noChangeShapeType="1"/>
              </p:cNvSpPr>
              <p:nvPr/>
            </p:nvSpPr>
            <p:spPr bwMode="auto">
              <a:xfrm>
                <a:off x="2200" y="1525"/>
                <a:ext cx="0" cy="136"/>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2400"/>
              </a:p>
            </p:txBody>
          </p:sp>
          <p:sp>
            <p:nvSpPr>
              <p:cNvPr id="131" name="Line 13">
                <a:extLst>
                  <a:ext uri="{FF2B5EF4-FFF2-40B4-BE49-F238E27FC236}">
                    <a16:creationId xmlns:a16="http://schemas.microsoft.com/office/drawing/2014/main" id="{4DEB093E-BC2B-7AED-5AE4-F09438DF07B7}"/>
                  </a:ext>
                </a:extLst>
              </p:cNvPr>
              <p:cNvSpPr>
                <a:spLocks noChangeShapeType="1"/>
              </p:cNvSpPr>
              <p:nvPr/>
            </p:nvSpPr>
            <p:spPr bwMode="auto">
              <a:xfrm flipH="1">
                <a:off x="2200" y="1888"/>
                <a:ext cx="0" cy="136"/>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2400"/>
              </a:p>
            </p:txBody>
          </p:sp>
        </p:grpSp>
        <p:sp>
          <p:nvSpPr>
            <p:cNvPr id="101" name="Text Box 14">
              <a:extLst>
                <a:ext uri="{FF2B5EF4-FFF2-40B4-BE49-F238E27FC236}">
                  <a16:creationId xmlns:a16="http://schemas.microsoft.com/office/drawing/2014/main" id="{2F15AF55-141C-ABAE-3822-EC13ED9C9F95}"/>
                </a:ext>
              </a:extLst>
            </p:cNvPr>
            <p:cNvSpPr txBox="1">
              <a:spLocks noChangeArrowheads="1"/>
            </p:cNvSpPr>
            <p:nvPr/>
          </p:nvSpPr>
          <p:spPr bwMode="auto">
            <a:xfrm>
              <a:off x="903" y="1685"/>
              <a:ext cx="934" cy="291"/>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a:spcBef>
                  <a:spcPct val="50000"/>
                </a:spcBef>
              </a:pPr>
              <a:r>
                <a:rPr kumimoji="0" lang="en-US" altLang="zh-CN" sz="2400" i="1" dirty="0">
                  <a:solidFill>
                    <a:srgbClr val="CC0000"/>
                  </a:solidFill>
                </a:rPr>
                <a:t>V</a:t>
              </a:r>
              <a:r>
                <a:rPr kumimoji="0" lang="en-US" altLang="zh-CN" sz="2400" baseline="-25000" dirty="0">
                  <a:solidFill>
                    <a:srgbClr val="CC0000"/>
                  </a:solidFill>
                </a:rPr>
                <a:t>CC</a:t>
              </a:r>
              <a:r>
                <a:rPr kumimoji="0" lang="zh-CN" altLang="en-US" sz="2400" dirty="0">
                  <a:solidFill>
                    <a:srgbClr val="CC0000"/>
                  </a:solidFill>
                </a:rPr>
                <a:t>（</a:t>
              </a:r>
              <a:r>
                <a:rPr kumimoji="0" lang="en-US" altLang="zh-CN" sz="2400" dirty="0">
                  <a:solidFill>
                    <a:srgbClr val="CC0000"/>
                  </a:solidFill>
                </a:rPr>
                <a:t>5V</a:t>
              </a:r>
              <a:r>
                <a:rPr kumimoji="0" lang="zh-CN" altLang="en-US" sz="2400" dirty="0">
                  <a:solidFill>
                    <a:srgbClr val="CC0000"/>
                  </a:solidFill>
                </a:rPr>
                <a:t>）</a:t>
              </a:r>
            </a:p>
          </p:txBody>
        </p:sp>
        <p:sp>
          <p:nvSpPr>
            <p:cNvPr id="102" name="Line 15">
              <a:extLst>
                <a:ext uri="{FF2B5EF4-FFF2-40B4-BE49-F238E27FC236}">
                  <a16:creationId xmlns:a16="http://schemas.microsoft.com/office/drawing/2014/main" id="{5EF2CD2F-75F7-1048-1F43-22BAE51C358A}"/>
                </a:ext>
              </a:extLst>
            </p:cNvPr>
            <p:cNvSpPr>
              <a:spLocks noChangeShapeType="1"/>
            </p:cNvSpPr>
            <p:nvPr/>
          </p:nvSpPr>
          <p:spPr bwMode="auto">
            <a:xfrm>
              <a:off x="1280" y="2408"/>
              <a:ext cx="0" cy="181"/>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2400"/>
            </a:p>
          </p:txBody>
        </p:sp>
        <p:sp>
          <p:nvSpPr>
            <p:cNvPr id="103" name="Line 16">
              <a:extLst>
                <a:ext uri="{FF2B5EF4-FFF2-40B4-BE49-F238E27FC236}">
                  <a16:creationId xmlns:a16="http://schemas.microsoft.com/office/drawing/2014/main" id="{5EBC0110-C758-BFC7-86B3-1030B75BFF66}"/>
                </a:ext>
              </a:extLst>
            </p:cNvPr>
            <p:cNvSpPr>
              <a:spLocks noChangeShapeType="1"/>
            </p:cNvSpPr>
            <p:nvPr/>
          </p:nvSpPr>
          <p:spPr bwMode="auto">
            <a:xfrm>
              <a:off x="1189" y="2589"/>
              <a:ext cx="771"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2400"/>
            </a:p>
          </p:txBody>
        </p:sp>
        <p:grpSp>
          <p:nvGrpSpPr>
            <p:cNvPr id="104" name="Group 17">
              <a:extLst>
                <a:ext uri="{FF2B5EF4-FFF2-40B4-BE49-F238E27FC236}">
                  <a16:creationId xmlns:a16="http://schemas.microsoft.com/office/drawing/2014/main" id="{9FECA77B-ACCF-7F39-613A-95D959FE9CA7}"/>
                </a:ext>
              </a:extLst>
            </p:cNvPr>
            <p:cNvGrpSpPr>
              <a:grpSpLocks/>
            </p:cNvGrpSpPr>
            <p:nvPr/>
          </p:nvGrpSpPr>
          <p:grpSpPr bwMode="auto">
            <a:xfrm rot="5400000">
              <a:off x="849" y="2340"/>
              <a:ext cx="182" cy="499"/>
              <a:chOff x="3061" y="1480"/>
              <a:chExt cx="182" cy="499"/>
            </a:xfrm>
          </p:grpSpPr>
          <p:sp>
            <p:nvSpPr>
              <p:cNvPr id="124" name="Line 18">
                <a:extLst>
                  <a:ext uri="{FF2B5EF4-FFF2-40B4-BE49-F238E27FC236}">
                    <a16:creationId xmlns:a16="http://schemas.microsoft.com/office/drawing/2014/main" id="{DD74B855-6DAD-E388-21AA-A3B66831C08D}"/>
                  </a:ext>
                </a:extLst>
              </p:cNvPr>
              <p:cNvSpPr>
                <a:spLocks noChangeShapeType="1"/>
              </p:cNvSpPr>
              <p:nvPr/>
            </p:nvSpPr>
            <p:spPr bwMode="auto">
              <a:xfrm>
                <a:off x="3152" y="1480"/>
                <a:ext cx="0" cy="499"/>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2400"/>
              </a:p>
            </p:txBody>
          </p:sp>
          <p:sp>
            <p:nvSpPr>
              <p:cNvPr id="125" name="Line 19">
                <a:extLst>
                  <a:ext uri="{FF2B5EF4-FFF2-40B4-BE49-F238E27FC236}">
                    <a16:creationId xmlns:a16="http://schemas.microsoft.com/office/drawing/2014/main" id="{DC692D67-BFC5-D0D4-1D77-DFA7E840B7C4}"/>
                  </a:ext>
                </a:extLst>
              </p:cNvPr>
              <p:cNvSpPr>
                <a:spLocks noChangeShapeType="1"/>
              </p:cNvSpPr>
              <p:nvPr/>
            </p:nvSpPr>
            <p:spPr bwMode="auto">
              <a:xfrm>
                <a:off x="3107" y="1616"/>
                <a:ext cx="91"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2400"/>
              </a:p>
            </p:txBody>
          </p:sp>
          <p:sp>
            <p:nvSpPr>
              <p:cNvPr id="126" name="Line 20">
                <a:extLst>
                  <a:ext uri="{FF2B5EF4-FFF2-40B4-BE49-F238E27FC236}">
                    <a16:creationId xmlns:a16="http://schemas.microsoft.com/office/drawing/2014/main" id="{0C60C353-B07D-4E7D-B07C-6A67EF8AFB06}"/>
                  </a:ext>
                </a:extLst>
              </p:cNvPr>
              <p:cNvSpPr>
                <a:spLocks noChangeShapeType="1"/>
              </p:cNvSpPr>
              <p:nvPr/>
            </p:nvSpPr>
            <p:spPr bwMode="auto">
              <a:xfrm>
                <a:off x="3061" y="1616"/>
                <a:ext cx="182"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2400"/>
              </a:p>
            </p:txBody>
          </p:sp>
          <p:sp>
            <p:nvSpPr>
              <p:cNvPr id="127" name="Line 21">
                <a:extLst>
                  <a:ext uri="{FF2B5EF4-FFF2-40B4-BE49-F238E27FC236}">
                    <a16:creationId xmlns:a16="http://schemas.microsoft.com/office/drawing/2014/main" id="{8595D4B4-C093-5A7C-988B-01518E88C510}"/>
                  </a:ext>
                </a:extLst>
              </p:cNvPr>
              <p:cNvSpPr>
                <a:spLocks noChangeShapeType="1"/>
              </p:cNvSpPr>
              <p:nvPr/>
            </p:nvSpPr>
            <p:spPr bwMode="auto">
              <a:xfrm>
                <a:off x="3061" y="1616"/>
                <a:ext cx="91" cy="181"/>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2400"/>
              </a:p>
            </p:txBody>
          </p:sp>
          <p:sp>
            <p:nvSpPr>
              <p:cNvPr id="128" name="Line 22">
                <a:extLst>
                  <a:ext uri="{FF2B5EF4-FFF2-40B4-BE49-F238E27FC236}">
                    <a16:creationId xmlns:a16="http://schemas.microsoft.com/office/drawing/2014/main" id="{7EF4D6BD-1800-8565-C72A-1C45E45F1865}"/>
                  </a:ext>
                </a:extLst>
              </p:cNvPr>
              <p:cNvSpPr>
                <a:spLocks noChangeShapeType="1"/>
              </p:cNvSpPr>
              <p:nvPr/>
            </p:nvSpPr>
            <p:spPr bwMode="auto">
              <a:xfrm flipH="1">
                <a:off x="3152" y="1616"/>
                <a:ext cx="91" cy="181"/>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2400"/>
              </a:p>
            </p:txBody>
          </p:sp>
          <p:sp>
            <p:nvSpPr>
              <p:cNvPr id="129" name="Line 23">
                <a:extLst>
                  <a:ext uri="{FF2B5EF4-FFF2-40B4-BE49-F238E27FC236}">
                    <a16:creationId xmlns:a16="http://schemas.microsoft.com/office/drawing/2014/main" id="{095935E6-98C2-9319-FBA7-A5776432D166}"/>
                  </a:ext>
                </a:extLst>
              </p:cNvPr>
              <p:cNvSpPr>
                <a:spLocks noChangeShapeType="1"/>
              </p:cNvSpPr>
              <p:nvPr/>
            </p:nvSpPr>
            <p:spPr bwMode="auto">
              <a:xfrm>
                <a:off x="3061" y="1797"/>
                <a:ext cx="182"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2400"/>
              </a:p>
            </p:txBody>
          </p:sp>
        </p:grpSp>
        <p:grpSp>
          <p:nvGrpSpPr>
            <p:cNvPr id="105" name="Group 24">
              <a:extLst>
                <a:ext uri="{FF2B5EF4-FFF2-40B4-BE49-F238E27FC236}">
                  <a16:creationId xmlns:a16="http://schemas.microsoft.com/office/drawing/2014/main" id="{B2063254-B5AC-F6D7-FE95-72C49C57C2B5}"/>
                </a:ext>
              </a:extLst>
            </p:cNvPr>
            <p:cNvGrpSpPr>
              <a:grpSpLocks/>
            </p:cNvGrpSpPr>
            <p:nvPr/>
          </p:nvGrpSpPr>
          <p:grpSpPr bwMode="auto">
            <a:xfrm rot="5400000">
              <a:off x="849" y="2747"/>
              <a:ext cx="182" cy="499"/>
              <a:chOff x="3061" y="1480"/>
              <a:chExt cx="182" cy="499"/>
            </a:xfrm>
          </p:grpSpPr>
          <p:sp>
            <p:nvSpPr>
              <p:cNvPr id="118" name="Line 25">
                <a:extLst>
                  <a:ext uri="{FF2B5EF4-FFF2-40B4-BE49-F238E27FC236}">
                    <a16:creationId xmlns:a16="http://schemas.microsoft.com/office/drawing/2014/main" id="{0B270C3F-2532-A57C-07EB-DCB24AAAA900}"/>
                  </a:ext>
                </a:extLst>
              </p:cNvPr>
              <p:cNvSpPr>
                <a:spLocks noChangeShapeType="1"/>
              </p:cNvSpPr>
              <p:nvPr/>
            </p:nvSpPr>
            <p:spPr bwMode="auto">
              <a:xfrm>
                <a:off x="3152" y="1480"/>
                <a:ext cx="0" cy="499"/>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2400"/>
              </a:p>
            </p:txBody>
          </p:sp>
          <p:sp>
            <p:nvSpPr>
              <p:cNvPr id="119" name="Line 26">
                <a:extLst>
                  <a:ext uri="{FF2B5EF4-FFF2-40B4-BE49-F238E27FC236}">
                    <a16:creationId xmlns:a16="http://schemas.microsoft.com/office/drawing/2014/main" id="{47B2140D-25D8-FA0A-3F30-57BE72A18398}"/>
                  </a:ext>
                </a:extLst>
              </p:cNvPr>
              <p:cNvSpPr>
                <a:spLocks noChangeShapeType="1"/>
              </p:cNvSpPr>
              <p:nvPr/>
            </p:nvSpPr>
            <p:spPr bwMode="auto">
              <a:xfrm>
                <a:off x="3107" y="1616"/>
                <a:ext cx="91"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2400"/>
              </a:p>
            </p:txBody>
          </p:sp>
          <p:sp>
            <p:nvSpPr>
              <p:cNvPr id="120" name="Line 27">
                <a:extLst>
                  <a:ext uri="{FF2B5EF4-FFF2-40B4-BE49-F238E27FC236}">
                    <a16:creationId xmlns:a16="http://schemas.microsoft.com/office/drawing/2014/main" id="{46F7EECE-3767-9B91-4C95-468A370D8DFC}"/>
                  </a:ext>
                </a:extLst>
              </p:cNvPr>
              <p:cNvSpPr>
                <a:spLocks noChangeShapeType="1"/>
              </p:cNvSpPr>
              <p:nvPr/>
            </p:nvSpPr>
            <p:spPr bwMode="auto">
              <a:xfrm>
                <a:off x="3061" y="1616"/>
                <a:ext cx="182"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2400"/>
              </a:p>
            </p:txBody>
          </p:sp>
          <p:sp>
            <p:nvSpPr>
              <p:cNvPr id="121" name="Line 28">
                <a:extLst>
                  <a:ext uri="{FF2B5EF4-FFF2-40B4-BE49-F238E27FC236}">
                    <a16:creationId xmlns:a16="http://schemas.microsoft.com/office/drawing/2014/main" id="{64990F0C-3F13-ADEE-A8C0-A112CFAC213A}"/>
                  </a:ext>
                </a:extLst>
              </p:cNvPr>
              <p:cNvSpPr>
                <a:spLocks noChangeShapeType="1"/>
              </p:cNvSpPr>
              <p:nvPr/>
            </p:nvSpPr>
            <p:spPr bwMode="auto">
              <a:xfrm>
                <a:off x="3061" y="1616"/>
                <a:ext cx="91" cy="181"/>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2400"/>
              </a:p>
            </p:txBody>
          </p:sp>
          <p:sp>
            <p:nvSpPr>
              <p:cNvPr id="122" name="Line 29">
                <a:extLst>
                  <a:ext uri="{FF2B5EF4-FFF2-40B4-BE49-F238E27FC236}">
                    <a16:creationId xmlns:a16="http://schemas.microsoft.com/office/drawing/2014/main" id="{B18F94D6-332B-0A15-9932-3A7794602359}"/>
                  </a:ext>
                </a:extLst>
              </p:cNvPr>
              <p:cNvSpPr>
                <a:spLocks noChangeShapeType="1"/>
              </p:cNvSpPr>
              <p:nvPr/>
            </p:nvSpPr>
            <p:spPr bwMode="auto">
              <a:xfrm flipH="1">
                <a:off x="3152" y="1616"/>
                <a:ext cx="91" cy="181"/>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2400"/>
              </a:p>
            </p:txBody>
          </p:sp>
          <p:sp>
            <p:nvSpPr>
              <p:cNvPr id="123" name="Line 30">
                <a:extLst>
                  <a:ext uri="{FF2B5EF4-FFF2-40B4-BE49-F238E27FC236}">
                    <a16:creationId xmlns:a16="http://schemas.microsoft.com/office/drawing/2014/main" id="{2CC3CEB1-9EF2-12B5-453D-F71EED10E6A2}"/>
                  </a:ext>
                </a:extLst>
              </p:cNvPr>
              <p:cNvSpPr>
                <a:spLocks noChangeShapeType="1"/>
              </p:cNvSpPr>
              <p:nvPr/>
            </p:nvSpPr>
            <p:spPr bwMode="auto">
              <a:xfrm>
                <a:off x="3061" y="1797"/>
                <a:ext cx="182"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2400"/>
              </a:p>
            </p:txBody>
          </p:sp>
        </p:grpSp>
        <p:sp>
          <p:nvSpPr>
            <p:cNvPr id="106" name="Line 31">
              <a:extLst>
                <a:ext uri="{FF2B5EF4-FFF2-40B4-BE49-F238E27FC236}">
                  <a16:creationId xmlns:a16="http://schemas.microsoft.com/office/drawing/2014/main" id="{E02D95AB-32AF-E2B8-EA47-7A5577306E2B}"/>
                </a:ext>
              </a:extLst>
            </p:cNvPr>
            <p:cNvSpPr>
              <a:spLocks noChangeShapeType="1"/>
            </p:cNvSpPr>
            <p:nvPr/>
          </p:nvSpPr>
          <p:spPr bwMode="auto">
            <a:xfrm>
              <a:off x="1280" y="2589"/>
              <a:ext cx="0" cy="409"/>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2400"/>
            </a:p>
          </p:txBody>
        </p:sp>
        <p:sp>
          <p:nvSpPr>
            <p:cNvPr id="107" name="Line 32">
              <a:extLst>
                <a:ext uri="{FF2B5EF4-FFF2-40B4-BE49-F238E27FC236}">
                  <a16:creationId xmlns:a16="http://schemas.microsoft.com/office/drawing/2014/main" id="{12F43A0C-8B43-2DBA-3823-07CB6185095C}"/>
                </a:ext>
              </a:extLst>
            </p:cNvPr>
            <p:cNvSpPr>
              <a:spLocks noChangeShapeType="1"/>
            </p:cNvSpPr>
            <p:nvPr/>
          </p:nvSpPr>
          <p:spPr bwMode="auto">
            <a:xfrm>
              <a:off x="1144" y="2998"/>
              <a:ext cx="136"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2400"/>
            </a:p>
          </p:txBody>
        </p:sp>
        <p:sp>
          <p:nvSpPr>
            <p:cNvPr id="108" name="Line 33">
              <a:extLst>
                <a:ext uri="{FF2B5EF4-FFF2-40B4-BE49-F238E27FC236}">
                  <a16:creationId xmlns:a16="http://schemas.microsoft.com/office/drawing/2014/main" id="{C6E9396A-479D-31C6-9BF1-8DB7BDB21F27}"/>
                </a:ext>
              </a:extLst>
            </p:cNvPr>
            <p:cNvSpPr>
              <a:spLocks noChangeShapeType="1"/>
            </p:cNvSpPr>
            <p:nvPr/>
          </p:nvSpPr>
          <p:spPr bwMode="auto">
            <a:xfrm>
              <a:off x="690" y="3497"/>
              <a:ext cx="1270"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2400"/>
            </a:p>
          </p:txBody>
        </p:sp>
        <p:sp>
          <p:nvSpPr>
            <p:cNvPr id="109" name="Line 34">
              <a:extLst>
                <a:ext uri="{FF2B5EF4-FFF2-40B4-BE49-F238E27FC236}">
                  <a16:creationId xmlns:a16="http://schemas.microsoft.com/office/drawing/2014/main" id="{F33474E4-3A00-35A3-8141-F8C7103DE1C0}"/>
                </a:ext>
              </a:extLst>
            </p:cNvPr>
            <p:cNvSpPr>
              <a:spLocks noChangeShapeType="1"/>
            </p:cNvSpPr>
            <p:nvPr/>
          </p:nvSpPr>
          <p:spPr bwMode="auto">
            <a:xfrm>
              <a:off x="1280" y="3497"/>
              <a:ext cx="0" cy="226"/>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2400"/>
            </a:p>
          </p:txBody>
        </p:sp>
        <p:sp>
          <p:nvSpPr>
            <p:cNvPr id="110" name="Line 35">
              <a:extLst>
                <a:ext uri="{FF2B5EF4-FFF2-40B4-BE49-F238E27FC236}">
                  <a16:creationId xmlns:a16="http://schemas.microsoft.com/office/drawing/2014/main" id="{8A7BE52D-4E4A-A977-04E1-EE74E8FDB74F}"/>
                </a:ext>
              </a:extLst>
            </p:cNvPr>
            <p:cNvSpPr>
              <a:spLocks noChangeShapeType="1"/>
            </p:cNvSpPr>
            <p:nvPr/>
          </p:nvSpPr>
          <p:spPr bwMode="auto">
            <a:xfrm>
              <a:off x="1189" y="3723"/>
              <a:ext cx="181"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2400"/>
            </a:p>
          </p:txBody>
        </p:sp>
        <p:sp>
          <p:nvSpPr>
            <p:cNvPr id="111" name="Text Box 36">
              <a:extLst>
                <a:ext uri="{FF2B5EF4-FFF2-40B4-BE49-F238E27FC236}">
                  <a16:creationId xmlns:a16="http://schemas.microsoft.com/office/drawing/2014/main" id="{13B4BAF1-E958-2DDC-F96D-206F8C93939B}"/>
                </a:ext>
              </a:extLst>
            </p:cNvPr>
            <p:cNvSpPr txBox="1">
              <a:spLocks noChangeArrowheads="1"/>
            </p:cNvSpPr>
            <p:nvPr/>
          </p:nvSpPr>
          <p:spPr bwMode="auto">
            <a:xfrm>
              <a:off x="1336" y="2069"/>
              <a:ext cx="227" cy="291"/>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a:spcBef>
                  <a:spcPct val="50000"/>
                </a:spcBef>
              </a:pPr>
              <a:r>
                <a:rPr kumimoji="0" lang="en-US" altLang="zh-CN" sz="2400" i="1" dirty="0">
                  <a:solidFill>
                    <a:srgbClr val="CC0000"/>
                  </a:solidFill>
                </a:rPr>
                <a:t>R</a:t>
              </a:r>
            </a:p>
          </p:txBody>
        </p:sp>
        <p:sp>
          <p:nvSpPr>
            <p:cNvPr id="112" name="Text Box 37">
              <a:extLst>
                <a:ext uri="{FF2B5EF4-FFF2-40B4-BE49-F238E27FC236}">
                  <a16:creationId xmlns:a16="http://schemas.microsoft.com/office/drawing/2014/main" id="{FA128F8B-8ED4-DC08-F769-28D3FFE6D6C7}"/>
                </a:ext>
              </a:extLst>
            </p:cNvPr>
            <p:cNvSpPr txBox="1">
              <a:spLocks noChangeArrowheads="1"/>
            </p:cNvSpPr>
            <p:nvPr/>
          </p:nvSpPr>
          <p:spPr bwMode="auto">
            <a:xfrm>
              <a:off x="841" y="2223"/>
              <a:ext cx="380" cy="291"/>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a:spcBef>
                  <a:spcPct val="50000"/>
                </a:spcBef>
              </a:pPr>
              <a:r>
                <a:rPr kumimoji="0" lang="en-US" altLang="zh-CN" sz="2400" dirty="0">
                  <a:solidFill>
                    <a:srgbClr val="FF0000"/>
                  </a:solidFill>
                </a:rPr>
                <a:t>D</a:t>
              </a:r>
              <a:r>
                <a:rPr kumimoji="0" lang="en-US" altLang="zh-CN" sz="2400" baseline="-25000" dirty="0">
                  <a:solidFill>
                    <a:srgbClr val="FF0000"/>
                  </a:solidFill>
                </a:rPr>
                <a:t>1</a:t>
              </a:r>
            </a:p>
          </p:txBody>
        </p:sp>
        <p:sp>
          <p:nvSpPr>
            <p:cNvPr id="113" name="Text Box 38">
              <a:extLst>
                <a:ext uri="{FF2B5EF4-FFF2-40B4-BE49-F238E27FC236}">
                  <a16:creationId xmlns:a16="http://schemas.microsoft.com/office/drawing/2014/main" id="{C8877815-A3F8-20E6-5374-E428D152718E}"/>
                </a:ext>
              </a:extLst>
            </p:cNvPr>
            <p:cNvSpPr txBox="1">
              <a:spLocks noChangeArrowheads="1"/>
            </p:cNvSpPr>
            <p:nvPr/>
          </p:nvSpPr>
          <p:spPr bwMode="auto">
            <a:xfrm>
              <a:off x="822" y="3067"/>
              <a:ext cx="363" cy="291"/>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a:spcBef>
                  <a:spcPct val="50000"/>
                </a:spcBef>
              </a:pPr>
              <a:r>
                <a:rPr kumimoji="0" lang="en-US" altLang="zh-CN" sz="2400" dirty="0">
                  <a:solidFill>
                    <a:srgbClr val="FF0000"/>
                  </a:solidFill>
                </a:rPr>
                <a:t>D</a:t>
              </a:r>
              <a:r>
                <a:rPr kumimoji="0" lang="en-US" altLang="zh-CN" sz="2400" baseline="-25000" dirty="0">
                  <a:solidFill>
                    <a:srgbClr val="FF0000"/>
                  </a:solidFill>
                </a:rPr>
                <a:t>2</a:t>
              </a:r>
            </a:p>
          </p:txBody>
        </p:sp>
        <p:sp>
          <p:nvSpPr>
            <p:cNvPr id="114" name="Text Box 39">
              <a:extLst>
                <a:ext uri="{FF2B5EF4-FFF2-40B4-BE49-F238E27FC236}">
                  <a16:creationId xmlns:a16="http://schemas.microsoft.com/office/drawing/2014/main" id="{14B2BC24-7053-FCCD-8DB8-0EDAD1CA0CAF}"/>
                </a:ext>
              </a:extLst>
            </p:cNvPr>
            <p:cNvSpPr txBox="1">
              <a:spLocks noChangeArrowheads="1"/>
            </p:cNvSpPr>
            <p:nvPr/>
          </p:nvSpPr>
          <p:spPr bwMode="auto">
            <a:xfrm>
              <a:off x="509" y="2453"/>
              <a:ext cx="226" cy="291"/>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a:spcBef>
                  <a:spcPct val="50000"/>
                </a:spcBef>
              </a:pPr>
              <a:r>
                <a:rPr kumimoji="0" lang="en-US" altLang="zh-CN" sz="2400" i="1">
                  <a:solidFill>
                    <a:srgbClr val="CC0000"/>
                  </a:solidFill>
                </a:rPr>
                <a:t>A</a:t>
              </a:r>
            </a:p>
          </p:txBody>
        </p:sp>
        <p:sp>
          <p:nvSpPr>
            <p:cNvPr id="115" name="Text Box 40">
              <a:extLst>
                <a:ext uri="{FF2B5EF4-FFF2-40B4-BE49-F238E27FC236}">
                  <a16:creationId xmlns:a16="http://schemas.microsoft.com/office/drawing/2014/main" id="{55A6E991-86E9-DDBF-5D30-BC52AC249699}"/>
                </a:ext>
              </a:extLst>
            </p:cNvPr>
            <p:cNvSpPr txBox="1">
              <a:spLocks noChangeArrowheads="1"/>
            </p:cNvSpPr>
            <p:nvPr/>
          </p:nvSpPr>
          <p:spPr bwMode="auto">
            <a:xfrm>
              <a:off x="509" y="2862"/>
              <a:ext cx="226" cy="291"/>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a:spcBef>
                  <a:spcPct val="50000"/>
                </a:spcBef>
              </a:pPr>
              <a:r>
                <a:rPr kumimoji="0" lang="en-US" altLang="zh-CN" sz="2400">
                  <a:solidFill>
                    <a:srgbClr val="CC0000"/>
                  </a:solidFill>
                </a:rPr>
                <a:t>B</a:t>
              </a:r>
            </a:p>
          </p:txBody>
        </p:sp>
        <p:graphicFrame>
          <p:nvGraphicFramePr>
            <p:cNvPr id="116" name="Object 41">
              <a:extLst>
                <a:ext uri="{FF2B5EF4-FFF2-40B4-BE49-F238E27FC236}">
                  <a16:creationId xmlns:a16="http://schemas.microsoft.com/office/drawing/2014/main" id="{4BA34C1F-12BB-DEE2-C650-4673C086F1C1}"/>
                </a:ext>
              </a:extLst>
            </p:cNvPr>
            <p:cNvGraphicFramePr>
              <a:graphicFrameLocks noChangeAspect="1"/>
            </p:cNvGraphicFramePr>
            <p:nvPr/>
          </p:nvGraphicFramePr>
          <p:xfrm>
            <a:off x="1218" y="2545"/>
            <a:ext cx="108" cy="108"/>
          </p:xfrm>
          <a:graphic>
            <a:graphicData uri="http://schemas.openxmlformats.org/presentationml/2006/ole">
              <mc:AlternateContent xmlns:mc="http://schemas.openxmlformats.org/markup-compatibility/2006">
                <mc:Choice xmlns:v="urn:schemas-microsoft-com:vml" Requires="v">
                  <p:oleObj name="公式" r:id="rId4" imgW="114102" imgH="114102" progId="Equation.3">
                    <p:embed/>
                  </p:oleObj>
                </mc:Choice>
                <mc:Fallback>
                  <p:oleObj name="公式" r:id="rId4" imgW="114102" imgH="114102" progId="Equation.3">
                    <p:embed/>
                    <p:pic>
                      <p:nvPicPr>
                        <p:cNvPr id="116" name="Object 41">
                          <a:extLst>
                            <a:ext uri="{FF2B5EF4-FFF2-40B4-BE49-F238E27FC236}">
                              <a16:creationId xmlns:a16="http://schemas.microsoft.com/office/drawing/2014/main" id="{4BA34C1F-12BB-DEE2-C650-4673C086F1C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218" y="2545"/>
                          <a:ext cx="108" cy="10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117" name="Freeform 68">
              <a:extLst>
                <a:ext uri="{FF2B5EF4-FFF2-40B4-BE49-F238E27FC236}">
                  <a16:creationId xmlns:a16="http://schemas.microsoft.com/office/drawing/2014/main" id="{05120931-1935-6D6F-9945-329AFEECE2EA}"/>
                </a:ext>
              </a:extLst>
            </p:cNvPr>
            <p:cNvSpPr>
              <a:spLocks/>
            </p:cNvSpPr>
            <p:nvPr/>
          </p:nvSpPr>
          <p:spPr bwMode="auto">
            <a:xfrm>
              <a:off x="1223" y="2092"/>
              <a:ext cx="92" cy="218"/>
            </a:xfrm>
            <a:custGeom>
              <a:avLst/>
              <a:gdLst>
                <a:gd name="T0" fmla="*/ 33 w 146"/>
                <a:gd name="T1" fmla="*/ 0 h 475"/>
                <a:gd name="T2" fmla="*/ 54 w 146"/>
                <a:gd name="T3" fmla="*/ 11 h 475"/>
                <a:gd name="T4" fmla="*/ 0 w 146"/>
                <a:gd name="T5" fmla="*/ 27 h 475"/>
                <a:gd name="T6" fmla="*/ 54 w 146"/>
                <a:gd name="T7" fmla="*/ 42 h 475"/>
                <a:gd name="T8" fmla="*/ 4 w 146"/>
                <a:gd name="T9" fmla="*/ 58 h 475"/>
                <a:gd name="T10" fmla="*/ 58 w 146"/>
                <a:gd name="T11" fmla="*/ 75 h 475"/>
                <a:gd name="T12" fmla="*/ 4 w 146"/>
                <a:gd name="T13" fmla="*/ 90 h 475"/>
                <a:gd name="T14" fmla="*/ 33 w 146"/>
                <a:gd name="T15" fmla="*/ 100 h 475"/>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46" h="475">
                  <a:moveTo>
                    <a:pt x="82" y="0"/>
                  </a:moveTo>
                  <a:lnTo>
                    <a:pt x="137" y="55"/>
                  </a:lnTo>
                  <a:lnTo>
                    <a:pt x="0" y="128"/>
                  </a:lnTo>
                  <a:lnTo>
                    <a:pt x="137" y="201"/>
                  </a:lnTo>
                  <a:lnTo>
                    <a:pt x="9" y="274"/>
                  </a:lnTo>
                  <a:lnTo>
                    <a:pt x="146" y="356"/>
                  </a:lnTo>
                  <a:lnTo>
                    <a:pt x="9" y="430"/>
                  </a:lnTo>
                  <a:lnTo>
                    <a:pt x="82" y="475"/>
                  </a:lnTo>
                </a:path>
              </a:pathLst>
            </a:custGeom>
            <a:noFill/>
            <a:ln w="38100" cap="sq" cmpd="sng">
              <a:solidFill>
                <a:srgbClr val="0066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sz="2400"/>
            </a:p>
          </p:txBody>
        </p:sp>
      </p:grpSp>
      <p:sp>
        <p:nvSpPr>
          <p:cNvPr id="3" name="灯片编号占位符 2">
            <a:extLst>
              <a:ext uri="{FF2B5EF4-FFF2-40B4-BE49-F238E27FC236}">
                <a16:creationId xmlns:a16="http://schemas.microsoft.com/office/drawing/2014/main" id="{5E88DA80-5B9E-E0DD-56A3-EB173F882F27}"/>
              </a:ext>
            </a:extLst>
          </p:cNvPr>
          <p:cNvSpPr>
            <a:spLocks noGrp="1"/>
          </p:cNvSpPr>
          <p:nvPr>
            <p:ph type="sldNum" sz="quarter" idx="12"/>
          </p:nvPr>
        </p:nvSpPr>
        <p:spPr/>
        <p:txBody>
          <a:bodyPr/>
          <a:lstStyle/>
          <a:p>
            <a:fld id="{392CBAA0-59E6-204E-8F03-85E5040D48B8}" type="slidenum">
              <a:rPr kumimoji="1" lang="zh-CN" altLang="en-US" smtClean="0"/>
              <a:t>54</a:t>
            </a:fld>
            <a:r>
              <a:rPr kumimoji="1" lang="en-US" altLang="zh-CN"/>
              <a:t>/132</a:t>
            </a:r>
            <a:endParaRPr kumimoji="1" lang="zh-CN" altLang="en-US" dirty="0"/>
          </a:p>
        </p:txBody>
      </p:sp>
    </p:spTree>
    <p:extLst>
      <p:ext uri="{BB962C8B-B14F-4D97-AF65-F5344CB8AC3E}">
        <p14:creationId xmlns:p14="http://schemas.microsoft.com/office/powerpoint/2010/main" val="353884253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93"/>
                                        </p:tgtEl>
                                        <p:attrNameLst>
                                          <p:attrName>style.visibility</p:attrName>
                                        </p:attrNameLst>
                                      </p:cBhvr>
                                      <p:to>
                                        <p:strVal val="visible"/>
                                      </p:to>
                                    </p:set>
                                    <p:animEffect transition="in" filter="wipe(left)">
                                      <p:cBhvr>
                                        <p:cTn id="7" dur="1000"/>
                                        <p:tgtEl>
                                          <p:spTgt spid="93"/>
                                        </p:tgtEl>
                                      </p:cBhvr>
                                    </p:animEffect>
                                  </p:childTnLst>
                                </p:cTn>
                              </p:par>
                            </p:childTnLst>
                          </p:cTn>
                        </p:par>
                      </p:childTnLst>
                    </p:cTn>
                  </p:par>
                  <p:par>
                    <p:cTn id="8" fill="hold">
                      <p:stCondLst>
                        <p:cond delay="indefinite"/>
                      </p:stCondLst>
                      <p:childTnLst>
                        <p:par>
                          <p:cTn id="9" fill="hold">
                            <p:stCondLst>
                              <p:cond delay="0"/>
                            </p:stCondLst>
                            <p:childTnLst>
                              <p:par>
                                <p:cTn id="10" presetID="5" presetClass="entr" presetSubtype="10" fill="hold" nodeType="clickEffect">
                                  <p:stCondLst>
                                    <p:cond delay="0"/>
                                  </p:stCondLst>
                                  <p:childTnLst>
                                    <p:set>
                                      <p:cBhvr>
                                        <p:cTn id="11" dur="1" fill="hold">
                                          <p:stCondLst>
                                            <p:cond delay="0"/>
                                          </p:stCondLst>
                                        </p:cTn>
                                        <p:tgtEl>
                                          <p:spTgt spid="96"/>
                                        </p:tgtEl>
                                        <p:attrNameLst>
                                          <p:attrName>style.visibility</p:attrName>
                                        </p:attrNameLst>
                                      </p:cBhvr>
                                      <p:to>
                                        <p:strVal val="visible"/>
                                      </p:to>
                                    </p:set>
                                    <p:animEffect transition="in" filter="checkerboard(across)">
                                      <p:cBhvr>
                                        <p:cTn id="12" dur="500"/>
                                        <p:tgtEl>
                                          <p:spTgt spid="96"/>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grpId="0" nodeType="clickEffect">
                                  <p:stCondLst>
                                    <p:cond delay="0"/>
                                  </p:stCondLst>
                                  <p:childTnLst>
                                    <p:set>
                                      <p:cBhvr>
                                        <p:cTn id="16" dur="1" fill="hold">
                                          <p:stCondLst>
                                            <p:cond delay="0"/>
                                          </p:stCondLst>
                                        </p:cTn>
                                        <p:tgtEl>
                                          <p:spTgt spid="94"/>
                                        </p:tgtEl>
                                        <p:attrNameLst>
                                          <p:attrName>style.visibility</p:attrName>
                                        </p:attrNameLst>
                                      </p:cBhvr>
                                      <p:to>
                                        <p:strVal val="visible"/>
                                      </p:to>
                                    </p:set>
                                    <p:animEffect transition="in" filter="wipe(left)">
                                      <p:cBhvr>
                                        <p:cTn id="17" dur="1000"/>
                                        <p:tgtEl>
                                          <p:spTgt spid="94"/>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8" fill="hold" grpId="0" nodeType="clickEffect">
                                  <p:stCondLst>
                                    <p:cond delay="0"/>
                                  </p:stCondLst>
                                  <p:childTnLst>
                                    <p:set>
                                      <p:cBhvr>
                                        <p:cTn id="21" dur="1" fill="hold">
                                          <p:stCondLst>
                                            <p:cond delay="0"/>
                                          </p:stCondLst>
                                        </p:cTn>
                                        <p:tgtEl>
                                          <p:spTgt spid="95"/>
                                        </p:tgtEl>
                                        <p:attrNameLst>
                                          <p:attrName>style.visibility</p:attrName>
                                        </p:attrNameLst>
                                      </p:cBhvr>
                                      <p:to>
                                        <p:strVal val="visible"/>
                                      </p:to>
                                    </p:set>
                                    <p:animEffect transition="in" filter="wipe(left)">
                                      <p:cBhvr>
                                        <p:cTn id="22" dur="1000"/>
                                        <p:tgtEl>
                                          <p:spTgt spid="95"/>
                                        </p:tgtEl>
                                      </p:cBhvr>
                                    </p:animEffect>
                                  </p:childTnLst>
                                </p:cTn>
                              </p:par>
                            </p:childTnLst>
                          </p:cTn>
                        </p:par>
                      </p:childTnLst>
                    </p:cTn>
                  </p:par>
                  <p:par>
                    <p:cTn id="23" fill="hold">
                      <p:stCondLst>
                        <p:cond delay="indefinite"/>
                      </p:stCondLst>
                      <p:childTnLst>
                        <p:par>
                          <p:cTn id="24" fill="hold">
                            <p:stCondLst>
                              <p:cond delay="0"/>
                            </p:stCondLst>
                            <p:childTnLst>
                              <p:par>
                                <p:cTn id="25" presetID="3" presetClass="entr" presetSubtype="10" fill="hold" nodeType="clickEffect">
                                  <p:stCondLst>
                                    <p:cond delay="0"/>
                                  </p:stCondLst>
                                  <p:childTnLst>
                                    <p:set>
                                      <p:cBhvr>
                                        <p:cTn id="26" dur="1" fill="hold">
                                          <p:stCondLst>
                                            <p:cond delay="0"/>
                                          </p:stCondLst>
                                        </p:cTn>
                                        <p:tgtEl>
                                          <p:spTgt spid="72"/>
                                        </p:tgtEl>
                                        <p:attrNameLst>
                                          <p:attrName>style.visibility</p:attrName>
                                        </p:attrNameLst>
                                      </p:cBhvr>
                                      <p:to>
                                        <p:strVal val="visible"/>
                                      </p:to>
                                    </p:set>
                                    <p:animEffect transition="in" filter="blinds(horizontal)">
                                      <p:cBhvr>
                                        <p:cTn id="27" dur="1000"/>
                                        <p:tgtEl>
                                          <p:spTgt spid="72"/>
                                        </p:tgtEl>
                                      </p:cBhvr>
                                    </p:animEffect>
                                  </p:childTnLst>
                                </p:cTn>
                              </p:par>
                            </p:childTnLst>
                          </p:cTn>
                        </p:par>
                      </p:childTnLst>
                    </p:cTn>
                  </p:par>
                  <p:par>
                    <p:cTn id="28" fill="hold">
                      <p:stCondLst>
                        <p:cond delay="indefinite"/>
                      </p:stCondLst>
                      <p:childTnLst>
                        <p:par>
                          <p:cTn id="29" fill="hold">
                            <p:stCondLst>
                              <p:cond delay="0"/>
                            </p:stCondLst>
                            <p:childTnLst>
                              <p:par>
                                <p:cTn id="30" presetID="22" presetClass="entr" presetSubtype="1" fill="hold" grpId="0" nodeType="clickEffect">
                                  <p:stCondLst>
                                    <p:cond delay="0"/>
                                  </p:stCondLst>
                                  <p:iterate type="lt">
                                    <p:tmPct val="100000"/>
                                  </p:iterate>
                                  <p:childTnLst>
                                    <p:set>
                                      <p:cBhvr>
                                        <p:cTn id="31" dur="1" fill="hold">
                                          <p:stCondLst>
                                            <p:cond delay="0"/>
                                          </p:stCondLst>
                                        </p:cTn>
                                        <p:tgtEl>
                                          <p:spTgt spid="89">
                                            <p:txEl>
                                              <p:pRg st="0" end="0"/>
                                            </p:txEl>
                                          </p:spTgt>
                                        </p:tgtEl>
                                        <p:attrNameLst>
                                          <p:attrName>style.visibility</p:attrName>
                                        </p:attrNameLst>
                                      </p:cBhvr>
                                      <p:to>
                                        <p:strVal val="visible"/>
                                      </p:to>
                                    </p:set>
                                    <p:animEffect transition="in" filter="wipe(up)">
                                      <p:cBhvr>
                                        <p:cTn id="32" dur="75"/>
                                        <p:tgtEl>
                                          <p:spTgt spid="89">
                                            <p:txEl>
                                              <p:pRg st="0" end="0"/>
                                            </p:txEl>
                                          </p:spTgt>
                                        </p:tgtEl>
                                      </p:cBhvr>
                                    </p:animEffect>
                                  </p:childTnLst>
                                </p:cTn>
                              </p:par>
                            </p:childTnLst>
                          </p:cTn>
                        </p:par>
                      </p:childTnLst>
                    </p:cTn>
                  </p:par>
                  <p:par>
                    <p:cTn id="33" fill="hold">
                      <p:stCondLst>
                        <p:cond delay="indefinite"/>
                      </p:stCondLst>
                      <p:childTnLst>
                        <p:par>
                          <p:cTn id="34" fill="hold">
                            <p:stCondLst>
                              <p:cond delay="0"/>
                            </p:stCondLst>
                            <p:childTnLst>
                              <p:par>
                                <p:cTn id="35" presetID="22" presetClass="entr" presetSubtype="1" fill="hold" grpId="0" nodeType="clickEffect">
                                  <p:stCondLst>
                                    <p:cond delay="0"/>
                                  </p:stCondLst>
                                  <p:iterate type="lt">
                                    <p:tmPct val="100000"/>
                                  </p:iterate>
                                  <p:childTnLst>
                                    <p:set>
                                      <p:cBhvr>
                                        <p:cTn id="36" dur="1" fill="hold">
                                          <p:stCondLst>
                                            <p:cond delay="0"/>
                                          </p:stCondLst>
                                        </p:cTn>
                                        <p:tgtEl>
                                          <p:spTgt spid="90">
                                            <p:txEl>
                                              <p:pRg st="0" end="0"/>
                                            </p:txEl>
                                          </p:spTgt>
                                        </p:tgtEl>
                                        <p:attrNameLst>
                                          <p:attrName>style.visibility</p:attrName>
                                        </p:attrNameLst>
                                      </p:cBhvr>
                                      <p:to>
                                        <p:strVal val="visible"/>
                                      </p:to>
                                    </p:set>
                                    <p:animEffect transition="in" filter="wipe(up)">
                                      <p:cBhvr>
                                        <p:cTn id="37" dur="75"/>
                                        <p:tgtEl>
                                          <p:spTgt spid="90">
                                            <p:txEl>
                                              <p:pRg st="0" end="0"/>
                                            </p:txEl>
                                          </p:spTgt>
                                        </p:tgtEl>
                                      </p:cBhvr>
                                    </p:animEffect>
                                  </p:childTnLst>
                                </p:cTn>
                              </p:par>
                            </p:childTnLst>
                          </p:cTn>
                        </p:par>
                      </p:childTnLst>
                    </p:cTn>
                  </p:par>
                  <p:par>
                    <p:cTn id="38" fill="hold">
                      <p:stCondLst>
                        <p:cond delay="indefinite"/>
                      </p:stCondLst>
                      <p:childTnLst>
                        <p:par>
                          <p:cTn id="39" fill="hold">
                            <p:stCondLst>
                              <p:cond delay="0"/>
                            </p:stCondLst>
                            <p:childTnLst>
                              <p:par>
                                <p:cTn id="40" presetID="22" presetClass="entr" presetSubtype="1" fill="hold" grpId="0" nodeType="clickEffect">
                                  <p:stCondLst>
                                    <p:cond delay="0"/>
                                  </p:stCondLst>
                                  <p:iterate type="lt">
                                    <p:tmPct val="100000"/>
                                  </p:iterate>
                                  <p:childTnLst>
                                    <p:set>
                                      <p:cBhvr>
                                        <p:cTn id="41" dur="1" fill="hold">
                                          <p:stCondLst>
                                            <p:cond delay="0"/>
                                          </p:stCondLst>
                                        </p:cTn>
                                        <p:tgtEl>
                                          <p:spTgt spid="91">
                                            <p:txEl>
                                              <p:pRg st="0" end="0"/>
                                            </p:txEl>
                                          </p:spTgt>
                                        </p:tgtEl>
                                        <p:attrNameLst>
                                          <p:attrName>style.visibility</p:attrName>
                                        </p:attrNameLst>
                                      </p:cBhvr>
                                      <p:to>
                                        <p:strVal val="visible"/>
                                      </p:to>
                                    </p:set>
                                    <p:animEffect transition="in" filter="wipe(up)">
                                      <p:cBhvr>
                                        <p:cTn id="42" dur="75"/>
                                        <p:tgtEl>
                                          <p:spTgt spid="91">
                                            <p:txEl>
                                              <p:pRg st="0" end="0"/>
                                            </p:txEl>
                                          </p:spTgt>
                                        </p:tgtEl>
                                      </p:cBhvr>
                                    </p:animEffect>
                                  </p:childTnLst>
                                </p:cTn>
                              </p:par>
                            </p:childTnLst>
                          </p:cTn>
                        </p:par>
                      </p:childTnLst>
                    </p:cTn>
                  </p:par>
                  <p:par>
                    <p:cTn id="43" fill="hold">
                      <p:stCondLst>
                        <p:cond delay="indefinite"/>
                      </p:stCondLst>
                      <p:childTnLst>
                        <p:par>
                          <p:cTn id="44" fill="hold">
                            <p:stCondLst>
                              <p:cond delay="0"/>
                            </p:stCondLst>
                            <p:childTnLst>
                              <p:par>
                                <p:cTn id="45" presetID="22" presetClass="entr" presetSubtype="1" fill="hold" grpId="0" nodeType="clickEffect">
                                  <p:stCondLst>
                                    <p:cond delay="0"/>
                                  </p:stCondLst>
                                  <p:iterate type="lt">
                                    <p:tmPct val="100000"/>
                                  </p:iterate>
                                  <p:childTnLst>
                                    <p:set>
                                      <p:cBhvr>
                                        <p:cTn id="46" dur="1" fill="hold">
                                          <p:stCondLst>
                                            <p:cond delay="0"/>
                                          </p:stCondLst>
                                        </p:cTn>
                                        <p:tgtEl>
                                          <p:spTgt spid="92">
                                            <p:txEl>
                                              <p:pRg st="0" end="0"/>
                                            </p:txEl>
                                          </p:spTgt>
                                        </p:tgtEl>
                                        <p:attrNameLst>
                                          <p:attrName>style.visibility</p:attrName>
                                        </p:attrNameLst>
                                      </p:cBhvr>
                                      <p:to>
                                        <p:strVal val="visible"/>
                                      </p:to>
                                    </p:set>
                                    <p:animEffect transition="in" filter="wipe(up)">
                                      <p:cBhvr>
                                        <p:cTn id="47" dur="75"/>
                                        <p:tgtEl>
                                          <p:spTgt spid="92">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9" grpId="0" build="p" autoUpdateAnimBg="0"/>
      <p:bldP spid="90" grpId="0" build="p" autoUpdateAnimBg="0"/>
      <p:bldP spid="91" grpId="0" build="p" autoUpdateAnimBg="0"/>
      <p:bldP spid="92" grpId="0" build="p" autoUpdateAnimBg="0"/>
      <p:bldP spid="93" grpId="0"/>
      <p:bldP spid="94" grpId="0"/>
      <p:bldP spid="95" grpId="0"/>
    </p:bld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标题 3">
            <a:extLst>
              <a:ext uri="{FF2B5EF4-FFF2-40B4-BE49-F238E27FC236}">
                <a16:creationId xmlns:a16="http://schemas.microsoft.com/office/drawing/2014/main" id="{A3557054-D826-9F4E-A18F-AE9DEA5A0C65}"/>
              </a:ext>
            </a:extLst>
          </p:cNvPr>
          <p:cNvSpPr>
            <a:spLocks noGrp="1"/>
          </p:cNvSpPr>
          <p:nvPr>
            <p:ph type="title"/>
          </p:nvPr>
        </p:nvSpPr>
        <p:spPr/>
        <p:txBody>
          <a:bodyPr>
            <a:normAutofit/>
          </a:bodyPr>
          <a:lstStyle/>
          <a:p>
            <a:r>
              <a:rPr kumimoji="1" lang="en-US" altLang="zh-CN" dirty="0"/>
              <a:t>2.1</a:t>
            </a:r>
            <a:r>
              <a:rPr kumimoji="1" lang="zh-CN" altLang="en-US" dirty="0"/>
              <a:t> 二极管与门和或门</a:t>
            </a:r>
          </a:p>
        </p:txBody>
      </p:sp>
      <p:sp>
        <p:nvSpPr>
          <p:cNvPr id="32" name="Text Box 3">
            <a:extLst>
              <a:ext uri="{FF2B5EF4-FFF2-40B4-BE49-F238E27FC236}">
                <a16:creationId xmlns:a16="http://schemas.microsoft.com/office/drawing/2014/main" id="{E6D80A3F-2769-87DE-2FFD-961922C75341}"/>
              </a:ext>
            </a:extLst>
          </p:cNvPr>
          <p:cNvSpPr txBox="1">
            <a:spLocks noChangeArrowheads="1"/>
          </p:cNvSpPr>
          <p:nvPr/>
        </p:nvSpPr>
        <p:spPr bwMode="auto">
          <a:xfrm>
            <a:off x="0" y="742325"/>
            <a:ext cx="12192000"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zh-CN" altLang="en-US" dirty="0">
                <a:solidFill>
                  <a:srgbClr val="0033CC"/>
                </a:solidFill>
              </a:rPr>
              <a:t>一、二极管与门</a:t>
            </a:r>
            <a:r>
              <a:rPr lang="en-US" altLang="zh-CN" dirty="0">
                <a:solidFill>
                  <a:srgbClr val="0033CC"/>
                </a:solidFill>
              </a:rPr>
              <a:t>		2.</a:t>
            </a:r>
            <a:r>
              <a:rPr lang="zh-CN" altLang="en-US" dirty="0">
                <a:solidFill>
                  <a:srgbClr val="0033CC"/>
                </a:solidFill>
              </a:rPr>
              <a:t> 真值表</a:t>
            </a:r>
          </a:p>
        </p:txBody>
      </p:sp>
      <p:grpSp>
        <p:nvGrpSpPr>
          <p:cNvPr id="66" name="Group 5">
            <a:extLst>
              <a:ext uri="{FF2B5EF4-FFF2-40B4-BE49-F238E27FC236}">
                <a16:creationId xmlns:a16="http://schemas.microsoft.com/office/drawing/2014/main" id="{627D7CF1-85FD-CFD8-407F-362E362F044A}"/>
              </a:ext>
            </a:extLst>
          </p:cNvPr>
          <p:cNvGrpSpPr>
            <a:grpSpLocks/>
          </p:cNvGrpSpPr>
          <p:nvPr/>
        </p:nvGrpSpPr>
        <p:grpSpPr bwMode="auto">
          <a:xfrm>
            <a:off x="546820" y="2907294"/>
            <a:ext cx="3012365" cy="2825706"/>
            <a:chOff x="1093" y="381"/>
            <a:chExt cx="1839" cy="1657"/>
          </a:xfrm>
        </p:grpSpPr>
        <p:grpSp>
          <p:nvGrpSpPr>
            <p:cNvPr id="67" name="Group 6">
              <a:extLst>
                <a:ext uri="{FF2B5EF4-FFF2-40B4-BE49-F238E27FC236}">
                  <a16:creationId xmlns:a16="http://schemas.microsoft.com/office/drawing/2014/main" id="{C618765D-4B0E-D0FE-2510-65A31A075C7C}"/>
                </a:ext>
              </a:extLst>
            </p:cNvPr>
            <p:cNvGrpSpPr>
              <a:grpSpLocks/>
            </p:cNvGrpSpPr>
            <p:nvPr/>
          </p:nvGrpSpPr>
          <p:grpSpPr bwMode="auto">
            <a:xfrm>
              <a:off x="1110" y="768"/>
              <a:ext cx="1679" cy="1270"/>
              <a:chOff x="3288" y="1344"/>
              <a:chExt cx="1679" cy="1270"/>
            </a:xfrm>
          </p:grpSpPr>
          <p:sp>
            <p:nvSpPr>
              <p:cNvPr id="69" name="Line 7">
                <a:extLst>
                  <a:ext uri="{FF2B5EF4-FFF2-40B4-BE49-F238E27FC236}">
                    <a16:creationId xmlns:a16="http://schemas.microsoft.com/office/drawing/2014/main" id="{AD9079E5-B6A8-C432-CB6C-A1C093244EE6}"/>
                  </a:ext>
                </a:extLst>
              </p:cNvPr>
              <p:cNvSpPr>
                <a:spLocks noChangeShapeType="1"/>
              </p:cNvSpPr>
              <p:nvPr/>
            </p:nvSpPr>
            <p:spPr bwMode="auto">
              <a:xfrm>
                <a:off x="3288" y="1344"/>
                <a:ext cx="1633"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2400"/>
              </a:p>
            </p:txBody>
          </p:sp>
          <p:sp>
            <p:nvSpPr>
              <p:cNvPr id="70" name="Line 8">
                <a:extLst>
                  <a:ext uri="{FF2B5EF4-FFF2-40B4-BE49-F238E27FC236}">
                    <a16:creationId xmlns:a16="http://schemas.microsoft.com/office/drawing/2014/main" id="{B5D43147-2A44-0F7E-E852-4A80587B735B}"/>
                  </a:ext>
                </a:extLst>
              </p:cNvPr>
              <p:cNvSpPr>
                <a:spLocks noChangeShapeType="1"/>
              </p:cNvSpPr>
              <p:nvPr/>
            </p:nvSpPr>
            <p:spPr bwMode="auto">
              <a:xfrm>
                <a:off x="3288" y="1570"/>
                <a:ext cx="1633"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2400"/>
              </a:p>
            </p:txBody>
          </p:sp>
          <p:sp>
            <p:nvSpPr>
              <p:cNvPr id="71" name="Line 9">
                <a:extLst>
                  <a:ext uri="{FF2B5EF4-FFF2-40B4-BE49-F238E27FC236}">
                    <a16:creationId xmlns:a16="http://schemas.microsoft.com/office/drawing/2014/main" id="{9AB1EDC8-F067-EEB3-9D29-0CDB787095A7}"/>
                  </a:ext>
                </a:extLst>
              </p:cNvPr>
              <p:cNvSpPr>
                <a:spLocks noChangeShapeType="1"/>
              </p:cNvSpPr>
              <p:nvPr/>
            </p:nvSpPr>
            <p:spPr bwMode="auto">
              <a:xfrm>
                <a:off x="3288" y="2614"/>
                <a:ext cx="1679"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2400"/>
              </a:p>
            </p:txBody>
          </p:sp>
          <p:sp>
            <p:nvSpPr>
              <p:cNvPr id="133" name="Line 10">
                <a:extLst>
                  <a:ext uri="{FF2B5EF4-FFF2-40B4-BE49-F238E27FC236}">
                    <a16:creationId xmlns:a16="http://schemas.microsoft.com/office/drawing/2014/main" id="{E0053030-4674-124A-8905-B388655E7426}"/>
                  </a:ext>
                </a:extLst>
              </p:cNvPr>
              <p:cNvSpPr>
                <a:spLocks noChangeShapeType="1"/>
              </p:cNvSpPr>
              <p:nvPr/>
            </p:nvSpPr>
            <p:spPr bwMode="auto">
              <a:xfrm>
                <a:off x="3787" y="1344"/>
                <a:ext cx="0" cy="1134"/>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2400"/>
              </a:p>
            </p:txBody>
          </p:sp>
          <p:sp>
            <p:nvSpPr>
              <p:cNvPr id="134" name="Line 11">
                <a:extLst>
                  <a:ext uri="{FF2B5EF4-FFF2-40B4-BE49-F238E27FC236}">
                    <a16:creationId xmlns:a16="http://schemas.microsoft.com/office/drawing/2014/main" id="{F7296084-9BAA-80FE-E046-31346936DC18}"/>
                  </a:ext>
                </a:extLst>
              </p:cNvPr>
              <p:cNvSpPr>
                <a:spLocks noChangeShapeType="1"/>
              </p:cNvSpPr>
              <p:nvPr/>
            </p:nvSpPr>
            <p:spPr bwMode="auto">
              <a:xfrm>
                <a:off x="4377" y="1344"/>
                <a:ext cx="0" cy="1134"/>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2400"/>
              </a:p>
            </p:txBody>
          </p:sp>
          <p:sp>
            <p:nvSpPr>
              <p:cNvPr id="135" name="Text Box 12">
                <a:extLst>
                  <a:ext uri="{FF2B5EF4-FFF2-40B4-BE49-F238E27FC236}">
                    <a16:creationId xmlns:a16="http://schemas.microsoft.com/office/drawing/2014/main" id="{93DEA002-1B27-6A36-5DF8-DADC613EC01D}"/>
                  </a:ext>
                </a:extLst>
              </p:cNvPr>
              <p:cNvSpPr txBox="1">
                <a:spLocks noChangeArrowheads="1"/>
              </p:cNvSpPr>
              <p:nvPr/>
            </p:nvSpPr>
            <p:spPr bwMode="auto">
              <a:xfrm>
                <a:off x="3288" y="1344"/>
                <a:ext cx="500" cy="119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a:spcBef>
                    <a:spcPct val="50000"/>
                  </a:spcBef>
                </a:pPr>
                <a:r>
                  <a:rPr kumimoji="0" lang="en-US" altLang="zh-CN" sz="1800" i="1">
                    <a:solidFill>
                      <a:srgbClr val="CC0000"/>
                    </a:solidFill>
                  </a:rPr>
                  <a:t>A</a:t>
                </a:r>
              </a:p>
              <a:p>
                <a:pPr algn="ctr">
                  <a:spcBef>
                    <a:spcPct val="50000"/>
                  </a:spcBef>
                </a:pPr>
                <a:r>
                  <a:rPr kumimoji="0" lang="en-US" altLang="zh-CN" sz="1800">
                    <a:solidFill>
                      <a:schemeClr val="accent2"/>
                    </a:solidFill>
                    <a:latin typeface="Arial" panose="020B0604020202020204" pitchFamily="34" charset="0"/>
                  </a:rPr>
                  <a:t>0</a:t>
                </a:r>
              </a:p>
              <a:p>
                <a:pPr algn="ctr">
                  <a:spcBef>
                    <a:spcPct val="50000"/>
                  </a:spcBef>
                </a:pPr>
                <a:r>
                  <a:rPr kumimoji="0" lang="en-US" altLang="zh-CN" sz="1800">
                    <a:solidFill>
                      <a:schemeClr val="accent2"/>
                    </a:solidFill>
                    <a:latin typeface="Arial" panose="020B0604020202020204" pitchFamily="34" charset="0"/>
                  </a:rPr>
                  <a:t>0</a:t>
                </a:r>
              </a:p>
              <a:p>
                <a:pPr algn="ctr">
                  <a:spcBef>
                    <a:spcPct val="50000"/>
                  </a:spcBef>
                </a:pPr>
                <a:r>
                  <a:rPr kumimoji="0" lang="en-US" altLang="zh-CN" sz="1800">
                    <a:solidFill>
                      <a:schemeClr val="accent2"/>
                    </a:solidFill>
                    <a:latin typeface="Arial" panose="020B0604020202020204" pitchFamily="34" charset="0"/>
                  </a:rPr>
                  <a:t>1</a:t>
                </a:r>
              </a:p>
              <a:p>
                <a:pPr algn="ctr">
                  <a:spcBef>
                    <a:spcPct val="50000"/>
                  </a:spcBef>
                </a:pPr>
                <a:r>
                  <a:rPr kumimoji="0" lang="en-US" altLang="zh-CN" sz="1800">
                    <a:solidFill>
                      <a:schemeClr val="accent2"/>
                    </a:solidFill>
                    <a:latin typeface="Arial" panose="020B0604020202020204" pitchFamily="34" charset="0"/>
                  </a:rPr>
                  <a:t>1</a:t>
                </a:r>
              </a:p>
            </p:txBody>
          </p:sp>
          <p:sp>
            <p:nvSpPr>
              <p:cNvPr id="136" name="Text Box 13">
                <a:extLst>
                  <a:ext uri="{FF2B5EF4-FFF2-40B4-BE49-F238E27FC236}">
                    <a16:creationId xmlns:a16="http://schemas.microsoft.com/office/drawing/2014/main" id="{8B2BBB64-E8BE-D473-F8C8-5D6D6F18B439}"/>
                  </a:ext>
                </a:extLst>
              </p:cNvPr>
              <p:cNvSpPr txBox="1">
                <a:spLocks noChangeArrowheads="1"/>
              </p:cNvSpPr>
              <p:nvPr/>
            </p:nvSpPr>
            <p:spPr bwMode="auto">
              <a:xfrm>
                <a:off x="3833" y="1344"/>
                <a:ext cx="544" cy="119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a:spcBef>
                    <a:spcPct val="50000"/>
                  </a:spcBef>
                </a:pPr>
                <a:r>
                  <a:rPr kumimoji="0" lang="en-US" altLang="zh-CN" sz="1800" i="1">
                    <a:solidFill>
                      <a:srgbClr val="CC0000"/>
                    </a:solidFill>
                  </a:rPr>
                  <a:t>B</a:t>
                </a:r>
              </a:p>
              <a:p>
                <a:pPr algn="ctr">
                  <a:spcBef>
                    <a:spcPct val="50000"/>
                  </a:spcBef>
                </a:pPr>
                <a:r>
                  <a:rPr kumimoji="0" lang="en-US" altLang="zh-CN" sz="1800">
                    <a:solidFill>
                      <a:schemeClr val="accent2"/>
                    </a:solidFill>
                    <a:latin typeface="Arial" panose="020B0604020202020204" pitchFamily="34" charset="0"/>
                  </a:rPr>
                  <a:t>0</a:t>
                </a:r>
              </a:p>
              <a:p>
                <a:pPr algn="ctr">
                  <a:spcBef>
                    <a:spcPct val="50000"/>
                  </a:spcBef>
                </a:pPr>
                <a:r>
                  <a:rPr kumimoji="0" lang="en-US" altLang="zh-CN" sz="1800">
                    <a:solidFill>
                      <a:schemeClr val="accent2"/>
                    </a:solidFill>
                    <a:latin typeface="Arial" panose="020B0604020202020204" pitchFamily="34" charset="0"/>
                  </a:rPr>
                  <a:t>1</a:t>
                </a:r>
              </a:p>
              <a:p>
                <a:pPr algn="ctr">
                  <a:spcBef>
                    <a:spcPct val="50000"/>
                  </a:spcBef>
                </a:pPr>
                <a:r>
                  <a:rPr kumimoji="0" lang="en-US" altLang="zh-CN" sz="1800">
                    <a:solidFill>
                      <a:schemeClr val="accent2"/>
                    </a:solidFill>
                    <a:latin typeface="Arial" panose="020B0604020202020204" pitchFamily="34" charset="0"/>
                  </a:rPr>
                  <a:t>0</a:t>
                </a:r>
              </a:p>
              <a:p>
                <a:pPr algn="ctr">
                  <a:spcBef>
                    <a:spcPct val="50000"/>
                  </a:spcBef>
                </a:pPr>
                <a:r>
                  <a:rPr kumimoji="0" lang="en-US" altLang="zh-CN" sz="1800">
                    <a:solidFill>
                      <a:schemeClr val="accent2"/>
                    </a:solidFill>
                    <a:latin typeface="Arial" panose="020B0604020202020204" pitchFamily="34" charset="0"/>
                  </a:rPr>
                  <a:t>1</a:t>
                </a:r>
              </a:p>
            </p:txBody>
          </p:sp>
          <p:sp>
            <p:nvSpPr>
              <p:cNvPr id="137" name="Text Box 14">
                <a:extLst>
                  <a:ext uri="{FF2B5EF4-FFF2-40B4-BE49-F238E27FC236}">
                    <a16:creationId xmlns:a16="http://schemas.microsoft.com/office/drawing/2014/main" id="{11FA7DC2-864E-139C-0849-55A2FD672FF0}"/>
                  </a:ext>
                </a:extLst>
              </p:cNvPr>
              <p:cNvSpPr txBox="1">
                <a:spLocks noChangeArrowheads="1"/>
              </p:cNvSpPr>
              <p:nvPr/>
            </p:nvSpPr>
            <p:spPr bwMode="auto">
              <a:xfrm>
                <a:off x="4422" y="1344"/>
                <a:ext cx="499" cy="119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a:spcBef>
                    <a:spcPct val="50000"/>
                  </a:spcBef>
                </a:pPr>
                <a:r>
                  <a:rPr kumimoji="0" lang="en-US" altLang="zh-CN" sz="1800" i="1">
                    <a:solidFill>
                      <a:srgbClr val="CC0000"/>
                    </a:solidFill>
                  </a:rPr>
                  <a:t>Y</a:t>
                </a:r>
              </a:p>
              <a:p>
                <a:pPr algn="ctr">
                  <a:spcBef>
                    <a:spcPct val="50000"/>
                  </a:spcBef>
                </a:pPr>
                <a:r>
                  <a:rPr kumimoji="0" lang="en-US" altLang="zh-CN" sz="1800">
                    <a:solidFill>
                      <a:schemeClr val="accent2"/>
                    </a:solidFill>
                    <a:latin typeface="Arial" panose="020B0604020202020204" pitchFamily="34" charset="0"/>
                  </a:rPr>
                  <a:t>0</a:t>
                </a:r>
              </a:p>
              <a:p>
                <a:pPr algn="ctr">
                  <a:spcBef>
                    <a:spcPct val="50000"/>
                  </a:spcBef>
                </a:pPr>
                <a:r>
                  <a:rPr kumimoji="0" lang="en-US" altLang="zh-CN" sz="1800">
                    <a:solidFill>
                      <a:schemeClr val="accent2"/>
                    </a:solidFill>
                    <a:latin typeface="Arial" panose="020B0604020202020204" pitchFamily="34" charset="0"/>
                  </a:rPr>
                  <a:t>0</a:t>
                </a:r>
              </a:p>
              <a:p>
                <a:pPr algn="ctr">
                  <a:spcBef>
                    <a:spcPct val="50000"/>
                  </a:spcBef>
                </a:pPr>
                <a:r>
                  <a:rPr kumimoji="0" lang="en-US" altLang="zh-CN" sz="1800">
                    <a:solidFill>
                      <a:schemeClr val="accent2"/>
                    </a:solidFill>
                    <a:latin typeface="Arial" panose="020B0604020202020204" pitchFamily="34" charset="0"/>
                  </a:rPr>
                  <a:t>0</a:t>
                </a:r>
              </a:p>
              <a:p>
                <a:pPr algn="ctr">
                  <a:spcBef>
                    <a:spcPct val="50000"/>
                  </a:spcBef>
                </a:pPr>
                <a:r>
                  <a:rPr kumimoji="0" lang="en-US" altLang="zh-CN" sz="1800">
                    <a:solidFill>
                      <a:schemeClr val="accent2"/>
                    </a:solidFill>
                    <a:latin typeface="Arial" panose="020B0604020202020204" pitchFamily="34" charset="0"/>
                  </a:rPr>
                  <a:t>1</a:t>
                </a:r>
              </a:p>
            </p:txBody>
          </p:sp>
          <p:sp>
            <p:nvSpPr>
              <p:cNvPr id="138" name="Line 15">
                <a:extLst>
                  <a:ext uri="{FF2B5EF4-FFF2-40B4-BE49-F238E27FC236}">
                    <a16:creationId xmlns:a16="http://schemas.microsoft.com/office/drawing/2014/main" id="{89220AF5-C52B-EEC2-38B2-845FFC33D405}"/>
                  </a:ext>
                </a:extLst>
              </p:cNvPr>
              <p:cNvSpPr>
                <a:spLocks noChangeShapeType="1"/>
              </p:cNvSpPr>
              <p:nvPr/>
            </p:nvSpPr>
            <p:spPr bwMode="auto">
              <a:xfrm>
                <a:off x="3787" y="2432"/>
                <a:ext cx="0" cy="182"/>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2400"/>
              </a:p>
            </p:txBody>
          </p:sp>
          <p:sp>
            <p:nvSpPr>
              <p:cNvPr id="139" name="Line 16">
                <a:extLst>
                  <a:ext uri="{FF2B5EF4-FFF2-40B4-BE49-F238E27FC236}">
                    <a16:creationId xmlns:a16="http://schemas.microsoft.com/office/drawing/2014/main" id="{E36628D0-28E9-5771-A24F-02C265198C50}"/>
                  </a:ext>
                </a:extLst>
              </p:cNvPr>
              <p:cNvSpPr>
                <a:spLocks noChangeShapeType="1"/>
              </p:cNvSpPr>
              <p:nvPr/>
            </p:nvSpPr>
            <p:spPr bwMode="auto">
              <a:xfrm>
                <a:off x="4377" y="2432"/>
                <a:ext cx="0" cy="182"/>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2400"/>
              </a:p>
            </p:txBody>
          </p:sp>
        </p:grpSp>
        <p:sp>
          <p:nvSpPr>
            <p:cNvPr id="68" name="Rectangle 17">
              <a:extLst>
                <a:ext uri="{FF2B5EF4-FFF2-40B4-BE49-F238E27FC236}">
                  <a16:creationId xmlns:a16="http://schemas.microsoft.com/office/drawing/2014/main" id="{77EA2D58-B940-4F43-5934-7220F8904E5C}"/>
                </a:ext>
              </a:extLst>
            </p:cNvPr>
            <p:cNvSpPr>
              <a:spLocks noChangeArrowheads="1"/>
            </p:cNvSpPr>
            <p:nvPr/>
          </p:nvSpPr>
          <p:spPr bwMode="auto">
            <a:xfrm>
              <a:off x="1093" y="381"/>
              <a:ext cx="1839" cy="27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a:r>
                <a:rPr kumimoji="0" lang="zh-CN" altLang="en-US" sz="2400" dirty="0">
                  <a:solidFill>
                    <a:srgbClr val="800000"/>
                  </a:solidFill>
                  <a:latin typeface="Arial" panose="020B0604020202020204" pitchFamily="34" charset="0"/>
                </a:rPr>
                <a:t>二极管与门的真值表</a:t>
              </a:r>
            </a:p>
          </p:txBody>
        </p:sp>
      </p:grpSp>
      <p:sp>
        <p:nvSpPr>
          <p:cNvPr id="143" name="Text Box 21">
            <a:extLst>
              <a:ext uri="{FF2B5EF4-FFF2-40B4-BE49-F238E27FC236}">
                <a16:creationId xmlns:a16="http://schemas.microsoft.com/office/drawing/2014/main" id="{FC55FDEF-E6A9-DE28-061A-C48D1FC75B7D}"/>
              </a:ext>
            </a:extLst>
          </p:cNvPr>
          <p:cNvSpPr txBox="1">
            <a:spLocks noChangeArrowheads="1"/>
          </p:cNvSpPr>
          <p:nvPr/>
        </p:nvSpPr>
        <p:spPr bwMode="auto">
          <a:xfrm>
            <a:off x="180153" y="1452280"/>
            <a:ext cx="6551723" cy="10156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cap="sq">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spcBef>
                <a:spcPct val="50000"/>
              </a:spcBef>
              <a:defRPr/>
            </a:pPr>
            <a:r>
              <a:rPr lang="zh-CN" altLang="en-US" sz="2400" dirty="0">
                <a:effectLst>
                  <a:outerShdw blurRad="38100" dist="38100" dir="2700000" algn="tl">
                    <a:srgbClr val="C0C0C0"/>
                  </a:outerShdw>
                </a:effectLst>
                <a:latin typeface="Myriad Pro" panose="020B0503030403020204" pitchFamily="34" charset="0"/>
                <a:ea typeface="Songti SC" panose="02010600040101010101" pitchFamily="2" charset="-122"/>
              </a:rPr>
              <a:t>规定</a:t>
            </a:r>
            <a:r>
              <a:rPr lang="en-US" altLang="zh-CN" sz="2400" dirty="0">
                <a:effectLst>
                  <a:outerShdw blurRad="38100" dist="38100" dir="2700000" algn="tl">
                    <a:srgbClr val="C0C0C0"/>
                  </a:outerShdw>
                </a:effectLst>
                <a:latin typeface="Myriad Pro" panose="020B0503030403020204" pitchFamily="34" charset="0"/>
                <a:ea typeface="Songti SC" panose="02010600040101010101" pitchFamily="2" charset="-122"/>
              </a:rPr>
              <a:t>3V</a:t>
            </a:r>
            <a:r>
              <a:rPr lang="zh-CN" altLang="en-US" sz="2400" dirty="0">
                <a:effectLst>
                  <a:outerShdw blurRad="38100" dist="38100" dir="2700000" algn="tl">
                    <a:srgbClr val="C0C0C0"/>
                  </a:outerShdw>
                </a:effectLst>
                <a:latin typeface="Myriad Pro" panose="020B0503030403020204" pitchFamily="34" charset="0"/>
                <a:ea typeface="Songti SC" panose="02010600040101010101" pitchFamily="2" charset="-122"/>
              </a:rPr>
              <a:t>以上为高电平，用逻辑</a:t>
            </a:r>
            <a:r>
              <a:rPr lang="en-US" altLang="zh-CN" sz="2400" dirty="0">
                <a:effectLst>
                  <a:outerShdw blurRad="38100" dist="38100" dir="2700000" algn="tl">
                    <a:srgbClr val="C0C0C0"/>
                  </a:outerShdw>
                </a:effectLst>
                <a:latin typeface="Myriad Pro" panose="020B0503030403020204" pitchFamily="34" charset="0"/>
                <a:ea typeface="Songti SC" panose="02010600040101010101" pitchFamily="2" charset="-122"/>
              </a:rPr>
              <a:t>1 </a:t>
            </a:r>
            <a:r>
              <a:rPr lang="zh-CN" altLang="en-US" sz="2400" dirty="0">
                <a:effectLst>
                  <a:outerShdw blurRad="38100" dist="38100" dir="2700000" algn="tl">
                    <a:srgbClr val="C0C0C0"/>
                  </a:outerShdw>
                </a:effectLst>
                <a:latin typeface="Myriad Pro" panose="020B0503030403020204" pitchFamily="34" charset="0"/>
                <a:ea typeface="Songti SC" panose="02010600040101010101" pitchFamily="2" charset="-122"/>
              </a:rPr>
              <a:t>状态表示；</a:t>
            </a:r>
          </a:p>
          <a:p>
            <a:pPr>
              <a:spcBef>
                <a:spcPct val="50000"/>
              </a:spcBef>
              <a:defRPr/>
            </a:pPr>
            <a:r>
              <a:rPr lang="en-US" altLang="zh-CN" sz="2400" dirty="0">
                <a:effectLst>
                  <a:outerShdw blurRad="38100" dist="38100" dir="2700000" algn="tl">
                    <a:srgbClr val="C0C0C0"/>
                  </a:outerShdw>
                </a:effectLst>
                <a:latin typeface="Myriad Pro" panose="020B0503030403020204" pitchFamily="34" charset="0"/>
                <a:ea typeface="Songti SC" panose="02010600040101010101" pitchFamily="2" charset="-122"/>
              </a:rPr>
              <a:t>0.7V</a:t>
            </a:r>
            <a:r>
              <a:rPr lang="zh-CN" altLang="en-US" sz="2400" dirty="0">
                <a:effectLst>
                  <a:outerShdw blurRad="38100" dist="38100" dir="2700000" algn="tl">
                    <a:srgbClr val="C0C0C0"/>
                  </a:outerShdw>
                </a:effectLst>
                <a:latin typeface="Myriad Pro" panose="020B0503030403020204" pitchFamily="34" charset="0"/>
                <a:ea typeface="Songti SC" panose="02010600040101010101" pitchFamily="2" charset="-122"/>
              </a:rPr>
              <a:t>以下为低电平，用逻辑</a:t>
            </a:r>
            <a:r>
              <a:rPr lang="en-US" altLang="zh-CN" sz="2400" dirty="0">
                <a:effectLst>
                  <a:outerShdw blurRad="38100" dist="38100" dir="2700000" algn="tl">
                    <a:srgbClr val="C0C0C0"/>
                  </a:outerShdw>
                </a:effectLst>
                <a:latin typeface="Myriad Pro" panose="020B0503030403020204" pitchFamily="34" charset="0"/>
                <a:ea typeface="Songti SC" panose="02010600040101010101" pitchFamily="2" charset="-122"/>
              </a:rPr>
              <a:t>0</a:t>
            </a:r>
            <a:r>
              <a:rPr lang="zh-CN" altLang="en-US" sz="2400" dirty="0">
                <a:effectLst>
                  <a:outerShdw blurRad="38100" dist="38100" dir="2700000" algn="tl">
                    <a:srgbClr val="C0C0C0"/>
                  </a:outerShdw>
                </a:effectLst>
                <a:latin typeface="Myriad Pro" panose="020B0503030403020204" pitchFamily="34" charset="0"/>
                <a:ea typeface="Songti SC" panose="02010600040101010101" pitchFamily="2" charset="-122"/>
              </a:rPr>
              <a:t>状态表示</a:t>
            </a:r>
          </a:p>
        </p:txBody>
      </p:sp>
      <p:grpSp>
        <p:nvGrpSpPr>
          <p:cNvPr id="3" name="组合 2">
            <a:extLst>
              <a:ext uri="{FF2B5EF4-FFF2-40B4-BE49-F238E27FC236}">
                <a16:creationId xmlns:a16="http://schemas.microsoft.com/office/drawing/2014/main" id="{E32511DA-4777-B32E-2D73-761C7C631C1C}"/>
              </a:ext>
            </a:extLst>
          </p:cNvPr>
          <p:cNvGrpSpPr/>
          <p:nvPr/>
        </p:nvGrpSpPr>
        <p:grpSpPr>
          <a:xfrm>
            <a:off x="4196879" y="4942529"/>
            <a:ext cx="1819182" cy="1352578"/>
            <a:chOff x="4196879" y="4942529"/>
            <a:chExt cx="1819182" cy="1352578"/>
          </a:xfrm>
        </p:grpSpPr>
        <p:grpSp>
          <p:nvGrpSpPr>
            <p:cNvPr id="140" name="Group 18">
              <a:extLst>
                <a:ext uri="{FF2B5EF4-FFF2-40B4-BE49-F238E27FC236}">
                  <a16:creationId xmlns:a16="http://schemas.microsoft.com/office/drawing/2014/main" id="{71A687F5-2F22-2F1A-9993-366D54282F72}"/>
                </a:ext>
              </a:extLst>
            </p:cNvPr>
            <p:cNvGrpSpPr>
              <a:grpSpLocks/>
            </p:cNvGrpSpPr>
            <p:nvPr/>
          </p:nvGrpSpPr>
          <p:grpSpPr bwMode="auto">
            <a:xfrm>
              <a:off x="4318276" y="4942529"/>
              <a:ext cx="1576388" cy="635000"/>
              <a:chOff x="3240" y="2547"/>
              <a:chExt cx="1206" cy="486"/>
            </a:xfrm>
          </p:grpSpPr>
          <p:sp>
            <p:nvSpPr>
              <p:cNvPr id="141" name="AutoShape 19">
                <a:extLst>
                  <a:ext uri="{FF2B5EF4-FFF2-40B4-BE49-F238E27FC236}">
                    <a16:creationId xmlns:a16="http://schemas.microsoft.com/office/drawing/2014/main" id="{3E2DDE4B-62AC-5EDB-BB6C-B9B3C05559E2}"/>
                  </a:ext>
                </a:extLst>
              </p:cNvPr>
              <p:cNvSpPr>
                <a:spLocks noChangeArrowheads="1"/>
              </p:cNvSpPr>
              <p:nvPr/>
            </p:nvSpPr>
            <p:spPr bwMode="auto">
              <a:xfrm>
                <a:off x="3240" y="2547"/>
                <a:ext cx="1206" cy="486"/>
              </a:xfrm>
              <a:prstGeom prst="horizontalScroll">
                <a:avLst>
                  <a:gd name="adj" fmla="val 12500"/>
                </a:avLst>
              </a:prstGeom>
              <a:solidFill>
                <a:srgbClr val="FFC000"/>
              </a:solidFill>
              <a:ln w="12700" cap="sq">
                <a:solidFill>
                  <a:schemeClr val="accent1"/>
                </a:solidFill>
                <a:round/>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defRPr/>
                </a:pPr>
                <a:endParaRPr lang="zh-CN" altLang="zh-CN"/>
              </a:p>
            </p:txBody>
          </p:sp>
          <p:graphicFrame>
            <p:nvGraphicFramePr>
              <p:cNvPr id="142" name="Object 20">
                <a:extLst>
                  <a:ext uri="{FF2B5EF4-FFF2-40B4-BE49-F238E27FC236}">
                    <a16:creationId xmlns:a16="http://schemas.microsoft.com/office/drawing/2014/main" id="{8365D3AF-7E0A-8D36-3961-A8709632E906}"/>
                  </a:ext>
                </a:extLst>
              </p:cNvPr>
              <p:cNvGraphicFramePr>
                <a:graphicFrameLocks noChangeAspect="1"/>
              </p:cNvGraphicFramePr>
              <p:nvPr/>
            </p:nvGraphicFramePr>
            <p:xfrm>
              <a:off x="3390" y="2612"/>
              <a:ext cx="996" cy="332"/>
            </p:xfrm>
            <a:graphic>
              <a:graphicData uri="http://schemas.openxmlformats.org/presentationml/2006/ole">
                <mc:AlternateContent xmlns:mc="http://schemas.openxmlformats.org/markup-compatibility/2006">
                  <mc:Choice xmlns:v="urn:schemas-microsoft-com:vml" Requires="v">
                    <p:oleObj name="公式" r:id="rId2" imgW="476244" imgH="142830" progId="Equation.3">
                      <p:embed/>
                    </p:oleObj>
                  </mc:Choice>
                  <mc:Fallback>
                    <p:oleObj name="公式" r:id="rId2" imgW="476244" imgH="142830" progId="Equation.3">
                      <p:embed/>
                      <p:pic>
                        <p:nvPicPr>
                          <p:cNvPr id="142" name="Object 20">
                            <a:extLst>
                              <a:ext uri="{FF2B5EF4-FFF2-40B4-BE49-F238E27FC236}">
                                <a16:creationId xmlns:a16="http://schemas.microsoft.com/office/drawing/2014/main" id="{8365D3AF-7E0A-8D36-3961-A8709632E90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390" y="2612"/>
                            <a:ext cx="996" cy="33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p:sp>
          <p:nvSpPr>
            <p:cNvPr id="144" name="Text Box 22">
              <a:extLst>
                <a:ext uri="{FF2B5EF4-FFF2-40B4-BE49-F238E27FC236}">
                  <a16:creationId xmlns:a16="http://schemas.microsoft.com/office/drawing/2014/main" id="{1A0362FC-34DB-9A94-BC62-C1913A01C103}"/>
                </a:ext>
              </a:extLst>
            </p:cNvPr>
            <p:cNvSpPr txBox="1">
              <a:spLocks noChangeArrowheads="1"/>
            </p:cNvSpPr>
            <p:nvPr/>
          </p:nvSpPr>
          <p:spPr bwMode="auto">
            <a:xfrm>
              <a:off x="4196879" y="5833442"/>
              <a:ext cx="1819182" cy="4616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cap="sq">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spcBef>
                  <a:spcPct val="50000"/>
                </a:spcBef>
                <a:defRPr/>
              </a:pPr>
              <a:r>
                <a:rPr lang="zh-CN" altLang="en-US" sz="2400" dirty="0">
                  <a:solidFill>
                    <a:srgbClr val="800000"/>
                  </a:solidFill>
                  <a:effectLst>
                    <a:outerShdw blurRad="38100" dist="38100" dir="2700000" algn="tl">
                      <a:srgbClr val="C0C0C0"/>
                    </a:outerShdw>
                  </a:effectLst>
                </a:rPr>
                <a:t>逻辑函数式</a:t>
              </a:r>
            </a:p>
          </p:txBody>
        </p:sp>
      </p:grpSp>
      <p:sp>
        <p:nvSpPr>
          <p:cNvPr id="145" name="Text Box 24">
            <a:extLst>
              <a:ext uri="{FF2B5EF4-FFF2-40B4-BE49-F238E27FC236}">
                <a16:creationId xmlns:a16="http://schemas.microsoft.com/office/drawing/2014/main" id="{4EF6BE6A-2D6E-9AB2-9577-A602C1BA9CEE}"/>
              </a:ext>
            </a:extLst>
          </p:cNvPr>
          <p:cNvSpPr txBox="1">
            <a:spLocks noChangeArrowheads="1"/>
          </p:cNvSpPr>
          <p:nvPr/>
        </p:nvSpPr>
        <p:spPr bwMode="auto">
          <a:xfrm>
            <a:off x="7206415" y="1573161"/>
            <a:ext cx="4676775" cy="138499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cap="sq">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spcBef>
                <a:spcPct val="50000"/>
              </a:spcBef>
            </a:pPr>
            <a:r>
              <a:rPr lang="zh-CN" altLang="en-US" sz="2400" dirty="0">
                <a:solidFill>
                  <a:srgbClr val="FE0567"/>
                </a:solidFill>
                <a:latin typeface="Songti SC" panose="02010600040101010101" pitchFamily="2" charset="-122"/>
                <a:ea typeface="Songti SC" panose="02010600040101010101" pitchFamily="2" charset="-122"/>
              </a:rPr>
              <a:t>这种与门电路虽然简单，</a:t>
            </a:r>
          </a:p>
          <a:p>
            <a:pPr>
              <a:spcBef>
                <a:spcPct val="50000"/>
              </a:spcBef>
            </a:pPr>
            <a:r>
              <a:rPr lang="zh-CN" altLang="en-US" sz="2400" dirty="0">
                <a:solidFill>
                  <a:srgbClr val="FE0567"/>
                </a:solidFill>
                <a:latin typeface="Songti SC" panose="02010600040101010101" pitchFamily="2" charset="-122"/>
                <a:ea typeface="Songti SC" panose="02010600040101010101" pitchFamily="2" charset="-122"/>
              </a:rPr>
              <a:t>但输出的高、低电平数值和输入的高、低电平数值不相等，</a:t>
            </a:r>
          </a:p>
        </p:txBody>
      </p:sp>
      <p:sp>
        <p:nvSpPr>
          <p:cNvPr id="146" name="Text Box 25">
            <a:extLst>
              <a:ext uri="{FF2B5EF4-FFF2-40B4-BE49-F238E27FC236}">
                <a16:creationId xmlns:a16="http://schemas.microsoft.com/office/drawing/2014/main" id="{5A906D5E-B24E-BD1F-5EE8-DB8DDC993B80}"/>
              </a:ext>
            </a:extLst>
          </p:cNvPr>
          <p:cNvSpPr txBox="1">
            <a:spLocks noChangeArrowheads="1"/>
          </p:cNvSpPr>
          <p:nvPr/>
        </p:nvSpPr>
        <p:spPr bwMode="auto">
          <a:xfrm>
            <a:off x="7206415" y="4245742"/>
            <a:ext cx="4097461" cy="175432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cap="sq">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spcBef>
                <a:spcPct val="50000"/>
              </a:spcBef>
              <a:defRPr/>
            </a:pPr>
            <a:r>
              <a:rPr lang="zh-CN" altLang="en-US" sz="2400" dirty="0">
                <a:solidFill>
                  <a:srgbClr val="FF0000"/>
                </a:solidFill>
                <a:latin typeface="Songti SC" panose="02010600040101010101" pitchFamily="2" charset="-122"/>
                <a:ea typeface="Songti SC" panose="02010600040101010101" pitchFamily="2" charset="-122"/>
              </a:rPr>
              <a:t>注意： 负载电阻的大小可能会影响输出高电平。</a:t>
            </a:r>
          </a:p>
          <a:p>
            <a:pPr>
              <a:spcBef>
                <a:spcPct val="50000"/>
              </a:spcBef>
              <a:defRPr/>
            </a:pPr>
            <a:r>
              <a:rPr lang="zh-CN" altLang="en-US" sz="2400" dirty="0">
                <a:solidFill>
                  <a:srgbClr val="0000FF"/>
                </a:solidFill>
                <a:latin typeface="Songti SC" panose="02010600040101010101" pitchFamily="2" charset="-122"/>
                <a:ea typeface="Songti SC" panose="02010600040101010101" pitchFamily="2" charset="-122"/>
              </a:rPr>
              <a:t>通常仅用作集成电路内部的逻辑单元。</a:t>
            </a:r>
          </a:p>
        </p:txBody>
      </p:sp>
      <p:grpSp>
        <p:nvGrpSpPr>
          <p:cNvPr id="147" name="Group 38">
            <a:extLst>
              <a:ext uri="{FF2B5EF4-FFF2-40B4-BE49-F238E27FC236}">
                <a16:creationId xmlns:a16="http://schemas.microsoft.com/office/drawing/2014/main" id="{DC99E7B7-044F-61A8-E19D-80D33CEDFF1D}"/>
              </a:ext>
            </a:extLst>
          </p:cNvPr>
          <p:cNvGrpSpPr>
            <a:grpSpLocks/>
          </p:cNvGrpSpPr>
          <p:nvPr/>
        </p:nvGrpSpPr>
        <p:grpSpPr bwMode="auto">
          <a:xfrm>
            <a:off x="4250369" y="2958156"/>
            <a:ext cx="1814512" cy="1471613"/>
            <a:chOff x="3373" y="1331"/>
            <a:chExt cx="1143" cy="927"/>
          </a:xfrm>
        </p:grpSpPr>
        <p:sp>
          <p:nvSpPr>
            <p:cNvPr id="148" name="Line 29">
              <a:extLst>
                <a:ext uri="{FF2B5EF4-FFF2-40B4-BE49-F238E27FC236}">
                  <a16:creationId xmlns:a16="http://schemas.microsoft.com/office/drawing/2014/main" id="{9D3BEE2D-E637-139B-278A-0ADEF4840438}"/>
                </a:ext>
              </a:extLst>
            </p:cNvPr>
            <p:cNvSpPr>
              <a:spLocks noChangeShapeType="1"/>
            </p:cNvSpPr>
            <p:nvPr/>
          </p:nvSpPr>
          <p:spPr bwMode="auto">
            <a:xfrm>
              <a:off x="3555" y="1468"/>
              <a:ext cx="226"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49" name="Line 30">
              <a:extLst>
                <a:ext uri="{FF2B5EF4-FFF2-40B4-BE49-F238E27FC236}">
                  <a16:creationId xmlns:a16="http://schemas.microsoft.com/office/drawing/2014/main" id="{14FFEF27-C9A0-0DFD-0D41-A793CF6095AB}"/>
                </a:ext>
              </a:extLst>
            </p:cNvPr>
            <p:cNvSpPr>
              <a:spLocks noChangeShapeType="1"/>
            </p:cNvSpPr>
            <p:nvPr/>
          </p:nvSpPr>
          <p:spPr bwMode="auto">
            <a:xfrm>
              <a:off x="3555" y="1694"/>
              <a:ext cx="226"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50" name="Line 31">
              <a:extLst>
                <a:ext uri="{FF2B5EF4-FFF2-40B4-BE49-F238E27FC236}">
                  <a16:creationId xmlns:a16="http://schemas.microsoft.com/office/drawing/2014/main" id="{15638F3E-F39F-3208-F380-C27AC4AACF47}"/>
                </a:ext>
              </a:extLst>
            </p:cNvPr>
            <p:cNvSpPr>
              <a:spLocks noChangeShapeType="1"/>
            </p:cNvSpPr>
            <p:nvPr/>
          </p:nvSpPr>
          <p:spPr bwMode="auto">
            <a:xfrm>
              <a:off x="4108" y="1595"/>
              <a:ext cx="226"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51" name="Text Box 33">
              <a:extLst>
                <a:ext uri="{FF2B5EF4-FFF2-40B4-BE49-F238E27FC236}">
                  <a16:creationId xmlns:a16="http://schemas.microsoft.com/office/drawing/2014/main" id="{99DB4273-E30F-BFA6-9940-226FCD16AF17}"/>
                </a:ext>
              </a:extLst>
            </p:cNvPr>
            <p:cNvSpPr txBox="1">
              <a:spLocks noChangeArrowheads="1"/>
            </p:cNvSpPr>
            <p:nvPr/>
          </p:nvSpPr>
          <p:spPr bwMode="auto">
            <a:xfrm>
              <a:off x="3373" y="1331"/>
              <a:ext cx="227"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spcBef>
                  <a:spcPct val="50000"/>
                </a:spcBef>
              </a:pPr>
              <a:r>
                <a:rPr kumimoji="0" lang="en-US" altLang="zh-CN" sz="1800" i="1">
                  <a:solidFill>
                    <a:srgbClr val="CC0000"/>
                  </a:solidFill>
                </a:rPr>
                <a:t>A</a:t>
              </a:r>
            </a:p>
          </p:txBody>
        </p:sp>
        <p:sp>
          <p:nvSpPr>
            <p:cNvPr id="152" name="Text Box 34">
              <a:extLst>
                <a:ext uri="{FF2B5EF4-FFF2-40B4-BE49-F238E27FC236}">
                  <a16:creationId xmlns:a16="http://schemas.microsoft.com/office/drawing/2014/main" id="{B82B8394-E863-D98F-8F43-8D9693416169}"/>
                </a:ext>
              </a:extLst>
            </p:cNvPr>
            <p:cNvSpPr txBox="1">
              <a:spLocks noChangeArrowheads="1"/>
            </p:cNvSpPr>
            <p:nvPr/>
          </p:nvSpPr>
          <p:spPr bwMode="auto">
            <a:xfrm>
              <a:off x="3373" y="1604"/>
              <a:ext cx="195"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spcBef>
                  <a:spcPct val="50000"/>
                </a:spcBef>
              </a:pPr>
              <a:r>
                <a:rPr kumimoji="0" lang="en-US" altLang="zh-CN" sz="1800" i="1">
                  <a:solidFill>
                    <a:srgbClr val="CC0000"/>
                  </a:solidFill>
                </a:rPr>
                <a:t>B</a:t>
              </a:r>
            </a:p>
          </p:txBody>
        </p:sp>
        <p:sp>
          <p:nvSpPr>
            <p:cNvPr id="153" name="Text Box 35">
              <a:extLst>
                <a:ext uri="{FF2B5EF4-FFF2-40B4-BE49-F238E27FC236}">
                  <a16:creationId xmlns:a16="http://schemas.microsoft.com/office/drawing/2014/main" id="{A1248779-95C2-F84E-AE0D-D9AFEFF187FB}"/>
                </a:ext>
              </a:extLst>
            </p:cNvPr>
            <p:cNvSpPr txBox="1">
              <a:spLocks noChangeArrowheads="1"/>
            </p:cNvSpPr>
            <p:nvPr/>
          </p:nvSpPr>
          <p:spPr bwMode="auto">
            <a:xfrm>
              <a:off x="4334" y="1459"/>
              <a:ext cx="182"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spcBef>
                  <a:spcPct val="50000"/>
                </a:spcBef>
              </a:pPr>
              <a:r>
                <a:rPr kumimoji="0" lang="en-US" altLang="zh-CN" sz="1800" i="1">
                  <a:solidFill>
                    <a:srgbClr val="CC0000"/>
                  </a:solidFill>
                </a:rPr>
                <a:t>Y</a:t>
              </a:r>
            </a:p>
          </p:txBody>
        </p:sp>
        <p:sp>
          <p:nvSpPr>
            <p:cNvPr id="154" name="Text Box 36">
              <a:extLst>
                <a:ext uri="{FF2B5EF4-FFF2-40B4-BE49-F238E27FC236}">
                  <a16:creationId xmlns:a16="http://schemas.microsoft.com/office/drawing/2014/main" id="{10A6837F-920F-2211-61C2-4D0EC4FCC7E7}"/>
                </a:ext>
              </a:extLst>
            </p:cNvPr>
            <p:cNvSpPr txBox="1">
              <a:spLocks noChangeArrowheads="1"/>
            </p:cNvSpPr>
            <p:nvPr/>
          </p:nvSpPr>
          <p:spPr bwMode="auto">
            <a:xfrm>
              <a:off x="3457" y="1967"/>
              <a:ext cx="918" cy="29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cap="sq">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50000"/>
                </a:spcBef>
                <a:defRPr/>
              </a:pPr>
              <a:r>
                <a:rPr lang="zh-CN" altLang="en-US" sz="2400" dirty="0">
                  <a:solidFill>
                    <a:srgbClr val="800000"/>
                  </a:solidFill>
                  <a:effectLst>
                    <a:outerShdw blurRad="38100" dist="38100" dir="2700000" algn="tl">
                      <a:srgbClr val="C0C0C0"/>
                    </a:outerShdw>
                  </a:effectLst>
                </a:rPr>
                <a:t>逻辑符号</a:t>
              </a:r>
            </a:p>
          </p:txBody>
        </p:sp>
        <p:sp>
          <p:nvSpPr>
            <p:cNvPr id="155" name="AutoShape 37">
              <a:extLst>
                <a:ext uri="{FF2B5EF4-FFF2-40B4-BE49-F238E27FC236}">
                  <a16:creationId xmlns:a16="http://schemas.microsoft.com/office/drawing/2014/main" id="{307EDA13-CEE7-C377-033D-9B620C4B5D6B}"/>
                </a:ext>
              </a:extLst>
            </p:cNvPr>
            <p:cNvSpPr>
              <a:spLocks noChangeArrowheads="1"/>
            </p:cNvSpPr>
            <p:nvPr/>
          </p:nvSpPr>
          <p:spPr bwMode="auto">
            <a:xfrm>
              <a:off x="3777" y="1422"/>
              <a:ext cx="324" cy="317"/>
            </a:xfrm>
            <a:prstGeom prst="flowChartDelay">
              <a:avLst/>
            </a:prstGeom>
            <a:solidFill>
              <a:schemeClr val="accent1"/>
            </a:solidFill>
            <a:ln w="28575" cap="sq">
              <a:solidFill>
                <a:schemeClr val="tx1"/>
              </a:solidFill>
              <a:miter lim="800000"/>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endParaRPr lang="zh-CN" altLang="en-US"/>
            </a:p>
          </p:txBody>
        </p:sp>
      </p:grpSp>
      <p:sp>
        <p:nvSpPr>
          <p:cNvPr id="6" name="灯片编号占位符 5">
            <a:extLst>
              <a:ext uri="{FF2B5EF4-FFF2-40B4-BE49-F238E27FC236}">
                <a16:creationId xmlns:a16="http://schemas.microsoft.com/office/drawing/2014/main" id="{FB0513DB-0EE2-CEDD-048D-BEB0F3B35B17}"/>
              </a:ext>
            </a:extLst>
          </p:cNvPr>
          <p:cNvSpPr>
            <a:spLocks noGrp="1"/>
          </p:cNvSpPr>
          <p:nvPr>
            <p:ph type="sldNum" sz="quarter" idx="12"/>
          </p:nvPr>
        </p:nvSpPr>
        <p:spPr/>
        <p:txBody>
          <a:bodyPr/>
          <a:lstStyle/>
          <a:p>
            <a:fld id="{392CBAA0-59E6-204E-8F03-85E5040D48B8}" type="slidenum">
              <a:rPr kumimoji="1" lang="zh-CN" altLang="en-US" smtClean="0"/>
              <a:t>55</a:t>
            </a:fld>
            <a:r>
              <a:rPr kumimoji="1" lang="en-US" altLang="zh-CN"/>
              <a:t>/132</a:t>
            </a:r>
            <a:endParaRPr kumimoji="1" lang="zh-CN" altLang="en-US" dirty="0"/>
          </a:p>
        </p:txBody>
      </p:sp>
    </p:spTree>
    <p:extLst>
      <p:ext uri="{BB962C8B-B14F-4D97-AF65-F5344CB8AC3E}">
        <p14:creationId xmlns:p14="http://schemas.microsoft.com/office/powerpoint/2010/main" val="235705171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143"/>
                                        </p:tgtEl>
                                        <p:attrNameLst>
                                          <p:attrName>style.visibility</p:attrName>
                                        </p:attrNameLst>
                                      </p:cBhvr>
                                      <p:to>
                                        <p:strVal val="visible"/>
                                      </p:to>
                                    </p:set>
                                    <p:anim calcmode="lin" valueType="num">
                                      <p:cBhvr additive="base">
                                        <p:cTn id="7" dur="500" fill="hold"/>
                                        <p:tgtEl>
                                          <p:spTgt spid="143"/>
                                        </p:tgtEl>
                                        <p:attrNameLst>
                                          <p:attrName>ppt_x</p:attrName>
                                        </p:attrNameLst>
                                      </p:cBhvr>
                                      <p:tavLst>
                                        <p:tav tm="0">
                                          <p:val>
                                            <p:strVal val="#ppt_x"/>
                                          </p:val>
                                        </p:tav>
                                        <p:tav tm="100000">
                                          <p:val>
                                            <p:strVal val="#ppt_x"/>
                                          </p:val>
                                        </p:tav>
                                      </p:tavLst>
                                    </p:anim>
                                    <p:anim calcmode="lin" valueType="num">
                                      <p:cBhvr additive="base">
                                        <p:cTn id="8" dur="500" fill="hold"/>
                                        <p:tgtEl>
                                          <p:spTgt spid="143"/>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66"/>
                                        </p:tgtEl>
                                        <p:attrNameLst>
                                          <p:attrName>style.visibility</p:attrName>
                                        </p:attrNameLst>
                                      </p:cBhvr>
                                      <p:to>
                                        <p:strVal val="visible"/>
                                      </p:to>
                                    </p:set>
                                    <p:anim calcmode="lin" valueType="num">
                                      <p:cBhvr additive="base">
                                        <p:cTn id="13" dur="500" fill="hold"/>
                                        <p:tgtEl>
                                          <p:spTgt spid="66"/>
                                        </p:tgtEl>
                                        <p:attrNameLst>
                                          <p:attrName>ppt_x</p:attrName>
                                        </p:attrNameLst>
                                      </p:cBhvr>
                                      <p:tavLst>
                                        <p:tav tm="0">
                                          <p:val>
                                            <p:strVal val="#ppt_x"/>
                                          </p:val>
                                        </p:tav>
                                        <p:tav tm="100000">
                                          <p:val>
                                            <p:strVal val="#ppt_x"/>
                                          </p:val>
                                        </p:tav>
                                      </p:tavLst>
                                    </p:anim>
                                    <p:anim calcmode="lin" valueType="num">
                                      <p:cBhvr additive="base">
                                        <p:cTn id="14" dur="500" fill="hold"/>
                                        <p:tgtEl>
                                          <p:spTgt spid="66"/>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nodeType="clickEffect">
                                  <p:stCondLst>
                                    <p:cond delay="0"/>
                                  </p:stCondLst>
                                  <p:childTnLst>
                                    <p:set>
                                      <p:cBhvr>
                                        <p:cTn id="18" dur="1" fill="hold">
                                          <p:stCondLst>
                                            <p:cond delay="0"/>
                                          </p:stCondLst>
                                        </p:cTn>
                                        <p:tgtEl>
                                          <p:spTgt spid="147"/>
                                        </p:tgtEl>
                                        <p:attrNameLst>
                                          <p:attrName>style.visibility</p:attrName>
                                        </p:attrNameLst>
                                      </p:cBhvr>
                                      <p:to>
                                        <p:strVal val="visible"/>
                                      </p:to>
                                    </p:set>
                                    <p:anim calcmode="lin" valueType="num">
                                      <p:cBhvr additive="base">
                                        <p:cTn id="19" dur="500" fill="hold"/>
                                        <p:tgtEl>
                                          <p:spTgt spid="147"/>
                                        </p:tgtEl>
                                        <p:attrNameLst>
                                          <p:attrName>ppt_x</p:attrName>
                                        </p:attrNameLst>
                                      </p:cBhvr>
                                      <p:tavLst>
                                        <p:tav tm="0">
                                          <p:val>
                                            <p:strVal val="#ppt_x"/>
                                          </p:val>
                                        </p:tav>
                                        <p:tav tm="100000">
                                          <p:val>
                                            <p:strVal val="#ppt_x"/>
                                          </p:val>
                                        </p:tav>
                                      </p:tavLst>
                                    </p:anim>
                                    <p:anim calcmode="lin" valueType="num">
                                      <p:cBhvr additive="base">
                                        <p:cTn id="20" dur="500" fill="hold"/>
                                        <p:tgtEl>
                                          <p:spTgt spid="147"/>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4" fill="hold" nodeType="clickEffect">
                                  <p:stCondLst>
                                    <p:cond delay="0"/>
                                  </p:stCondLst>
                                  <p:childTnLst>
                                    <p:set>
                                      <p:cBhvr>
                                        <p:cTn id="24" dur="1" fill="hold">
                                          <p:stCondLst>
                                            <p:cond delay="0"/>
                                          </p:stCondLst>
                                        </p:cTn>
                                        <p:tgtEl>
                                          <p:spTgt spid="3"/>
                                        </p:tgtEl>
                                        <p:attrNameLst>
                                          <p:attrName>style.visibility</p:attrName>
                                        </p:attrNameLst>
                                      </p:cBhvr>
                                      <p:to>
                                        <p:strVal val="visible"/>
                                      </p:to>
                                    </p:set>
                                    <p:anim calcmode="lin" valueType="num">
                                      <p:cBhvr additive="base">
                                        <p:cTn id="25" dur="500" fill="hold"/>
                                        <p:tgtEl>
                                          <p:spTgt spid="3"/>
                                        </p:tgtEl>
                                        <p:attrNameLst>
                                          <p:attrName>ppt_x</p:attrName>
                                        </p:attrNameLst>
                                      </p:cBhvr>
                                      <p:tavLst>
                                        <p:tav tm="0">
                                          <p:val>
                                            <p:strVal val="#ppt_x"/>
                                          </p:val>
                                        </p:tav>
                                        <p:tav tm="100000">
                                          <p:val>
                                            <p:strVal val="#ppt_x"/>
                                          </p:val>
                                        </p:tav>
                                      </p:tavLst>
                                    </p:anim>
                                    <p:anim calcmode="lin" valueType="num">
                                      <p:cBhvr additive="base">
                                        <p:cTn id="26" dur="500" fill="hold"/>
                                        <p:tgtEl>
                                          <p:spTgt spid="3"/>
                                        </p:tgtEl>
                                        <p:attrNameLst>
                                          <p:attrName>ppt_y</p:attrName>
                                        </p:attrNameLst>
                                      </p:cBhvr>
                                      <p:tavLst>
                                        <p:tav tm="0">
                                          <p:val>
                                            <p:strVal val="1+#ppt_h/2"/>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4" fill="hold" grpId="0" nodeType="clickEffect">
                                  <p:stCondLst>
                                    <p:cond delay="0"/>
                                  </p:stCondLst>
                                  <p:childTnLst>
                                    <p:set>
                                      <p:cBhvr>
                                        <p:cTn id="30" dur="1" fill="hold">
                                          <p:stCondLst>
                                            <p:cond delay="0"/>
                                          </p:stCondLst>
                                        </p:cTn>
                                        <p:tgtEl>
                                          <p:spTgt spid="145"/>
                                        </p:tgtEl>
                                        <p:attrNameLst>
                                          <p:attrName>style.visibility</p:attrName>
                                        </p:attrNameLst>
                                      </p:cBhvr>
                                      <p:to>
                                        <p:strVal val="visible"/>
                                      </p:to>
                                    </p:set>
                                    <p:anim calcmode="lin" valueType="num">
                                      <p:cBhvr additive="base">
                                        <p:cTn id="31" dur="500" fill="hold"/>
                                        <p:tgtEl>
                                          <p:spTgt spid="145"/>
                                        </p:tgtEl>
                                        <p:attrNameLst>
                                          <p:attrName>ppt_x</p:attrName>
                                        </p:attrNameLst>
                                      </p:cBhvr>
                                      <p:tavLst>
                                        <p:tav tm="0">
                                          <p:val>
                                            <p:strVal val="#ppt_x"/>
                                          </p:val>
                                        </p:tav>
                                        <p:tav tm="100000">
                                          <p:val>
                                            <p:strVal val="#ppt_x"/>
                                          </p:val>
                                        </p:tav>
                                      </p:tavLst>
                                    </p:anim>
                                    <p:anim calcmode="lin" valueType="num">
                                      <p:cBhvr additive="base">
                                        <p:cTn id="32" dur="500" fill="hold"/>
                                        <p:tgtEl>
                                          <p:spTgt spid="145"/>
                                        </p:tgtEl>
                                        <p:attrNameLst>
                                          <p:attrName>ppt_y</p:attrName>
                                        </p:attrNameLst>
                                      </p:cBhvr>
                                      <p:tavLst>
                                        <p:tav tm="0">
                                          <p:val>
                                            <p:strVal val="1+#ppt_h/2"/>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4" fill="hold" grpId="0" nodeType="clickEffect">
                                  <p:stCondLst>
                                    <p:cond delay="0"/>
                                  </p:stCondLst>
                                  <p:childTnLst>
                                    <p:set>
                                      <p:cBhvr>
                                        <p:cTn id="36" dur="1" fill="hold">
                                          <p:stCondLst>
                                            <p:cond delay="0"/>
                                          </p:stCondLst>
                                        </p:cTn>
                                        <p:tgtEl>
                                          <p:spTgt spid="146"/>
                                        </p:tgtEl>
                                        <p:attrNameLst>
                                          <p:attrName>style.visibility</p:attrName>
                                        </p:attrNameLst>
                                      </p:cBhvr>
                                      <p:to>
                                        <p:strVal val="visible"/>
                                      </p:to>
                                    </p:set>
                                    <p:anim calcmode="lin" valueType="num">
                                      <p:cBhvr additive="base">
                                        <p:cTn id="37" dur="500" fill="hold"/>
                                        <p:tgtEl>
                                          <p:spTgt spid="146"/>
                                        </p:tgtEl>
                                        <p:attrNameLst>
                                          <p:attrName>ppt_x</p:attrName>
                                        </p:attrNameLst>
                                      </p:cBhvr>
                                      <p:tavLst>
                                        <p:tav tm="0">
                                          <p:val>
                                            <p:strVal val="#ppt_x"/>
                                          </p:val>
                                        </p:tav>
                                        <p:tav tm="100000">
                                          <p:val>
                                            <p:strVal val="#ppt_x"/>
                                          </p:val>
                                        </p:tav>
                                      </p:tavLst>
                                    </p:anim>
                                    <p:anim calcmode="lin" valueType="num">
                                      <p:cBhvr additive="base">
                                        <p:cTn id="38" dur="500" fill="hold"/>
                                        <p:tgtEl>
                                          <p:spTgt spid="14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3" grpId="0"/>
      <p:bldP spid="145" grpId="0"/>
      <p:bldP spid="146" grpId="0"/>
    </p:bld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标题 3">
            <a:extLst>
              <a:ext uri="{FF2B5EF4-FFF2-40B4-BE49-F238E27FC236}">
                <a16:creationId xmlns:a16="http://schemas.microsoft.com/office/drawing/2014/main" id="{A3557054-D826-9F4E-A18F-AE9DEA5A0C65}"/>
              </a:ext>
            </a:extLst>
          </p:cNvPr>
          <p:cNvSpPr>
            <a:spLocks noGrp="1"/>
          </p:cNvSpPr>
          <p:nvPr>
            <p:ph type="title"/>
          </p:nvPr>
        </p:nvSpPr>
        <p:spPr/>
        <p:txBody>
          <a:bodyPr>
            <a:normAutofit/>
          </a:bodyPr>
          <a:lstStyle/>
          <a:p>
            <a:r>
              <a:rPr kumimoji="1" lang="en-US" altLang="zh-CN" dirty="0"/>
              <a:t>2.1</a:t>
            </a:r>
            <a:r>
              <a:rPr kumimoji="1" lang="zh-CN" altLang="en-US" dirty="0"/>
              <a:t> 二极管与门和或门</a:t>
            </a:r>
          </a:p>
        </p:txBody>
      </p:sp>
      <p:sp>
        <p:nvSpPr>
          <p:cNvPr id="32" name="Text Box 3">
            <a:extLst>
              <a:ext uri="{FF2B5EF4-FFF2-40B4-BE49-F238E27FC236}">
                <a16:creationId xmlns:a16="http://schemas.microsoft.com/office/drawing/2014/main" id="{E6D80A3F-2769-87DE-2FFD-961922C75341}"/>
              </a:ext>
            </a:extLst>
          </p:cNvPr>
          <p:cNvSpPr txBox="1">
            <a:spLocks noChangeArrowheads="1"/>
          </p:cNvSpPr>
          <p:nvPr/>
        </p:nvSpPr>
        <p:spPr bwMode="auto">
          <a:xfrm>
            <a:off x="0" y="742325"/>
            <a:ext cx="12192000"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zh-CN" altLang="en-US" dirty="0">
                <a:solidFill>
                  <a:srgbClr val="0033CC"/>
                </a:solidFill>
              </a:rPr>
              <a:t>二、二极管或门</a:t>
            </a:r>
            <a:r>
              <a:rPr lang="en-US" altLang="zh-CN" dirty="0">
                <a:solidFill>
                  <a:srgbClr val="0033CC"/>
                </a:solidFill>
              </a:rPr>
              <a:t>		1.</a:t>
            </a:r>
            <a:r>
              <a:rPr lang="zh-CN" altLang="en-US" dirty="0">
                <a:solidFill>
                  <a:srgbClr val="0033CC"/>
                </a:solidFill>
              </a:rPr>
              <a:t> 电路组成及工作原理</a:t>
            </a:r>
          </a:p>
        </p:txBody>
      </p:sp>
      <p:grpSp>
        <p:nvGrpSpPr>
          <p:cNvPr id="35" name="Group 38">
            <a:extLst>
              <a:ext uri="{FF2B5EF4-FFF2-40B4-BE49-F238E27FC236}">
                <a16:creationId xmlns:a16="http://schemas.microsoft.com/office/drawing/2014/main" id="{19C68755-4E66-A806-2E40-271BA846F434}"/>
              </a:ext>
            </a:extLst>
          </p:cNvPr>
          <p:cNvGrpSpPr>
            <a:grpSpLocks/>
          </p:cNvGrpSpPr>
          <p:nvPr/>
        </p:nvGrpSpPr>
        <p:grpSpPr bwMode="auto">
          <a:xfrm>
            <a:off x="4824808" y="3932782"/>
            <a:ext cx="3362325" cy="2511425"/>
            <a:chOff x="2424" y="2319"/>
            <a:chExt cx="2118" cy="1582"/>
          </a:xfrm>
        </p:grpSpPr>
        <p:sp>
          <p:nvSpPr>
            <p:cNvPr id="36" name="Line 39">
              <a:extLst>
                <a:ext uri="{FF2B5EF4-FFF2-40B4-BE49-F238E27FC236}">
                  <a16:creationId xmlns:a16="http://schemas.microsoft.com/office/drawing/2014/main" id="{1D320C21-03D5-154D-69FB-B68FCC78232E}"/>
                </a:ext>
              </a:extLst>
            </p:cNvPr>
            <p:cNvSpPr>
              <a:spLocks noChangeShapeType="1"/>
            </p:cNvSpPr>
            <p:nvPr/>
          </p:nvSpPr>
          <p:spPr bwMode="auto">
            <a:xfrm>
              <a:off x="2516" y="3891"/>
              <a:ext cx="1542"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2400"/>
            </a:p>
          </p:txBody>
        </p:sp>
        <p:grpSp>
          <p:nvGrpSpPr>
            <p:cNvPr id="37" name="Group 40">
              <a:extLst>
                <a:ext uri="{FF2B5EF4-FFF2-40B4-BE49-F238E27FC236}">
                  <a16:creationId xmlns:a16="http://schemas.microsoft.com/office/drawing/2014/main" id="{B87B7E0D-015E-D22A-E861-6895DFD053FA}"/>
                </a:ext>
              </a:extLst>
            </p:cNvPr>
            <p:cNvGrpSpPr>
              <a:grpSpLocks/>
            </p:cNvGrpSpPr>
            <p:nvPr/>
          </p:nvGrpSpPr>
          <p:grpSpPr bwMode="auto">
            <a:xfrm>
              <a:off x="2560" y="2621"/>
              <a:ext cx="1589" cy="1280"/>
              <a:chOff x="475" y="1298"/>
              <a:chExt cx="1589" cy="1280"/>
            </a:xfrm>
          </p:grpSpPr>
          <p:sp>
            <p:nvSpPr>
              <p:cNvPr id="39" name="Line 41">
                <a:extLst>
                  <a:ext uri="{FF2B5EF4-FFF2-40B4-BE49-F238E27FC236}">
                    <a16:creationId xmlns:a16="http://schemas.microsoft.com/office/drawing/2014/main" id="{1F955F4B-A31F-56A2-5669-93B258FA5F0B}"/>
                  </a:ext>
                </a:extLst>
              </p:cNvPr>
              <p:cNvSpPr>
                <a:spLocks noChangeShapeType="1"/>
              </p:cNvSpPr>
              <p:nvPr/>
            </p:nvSpPr>
            <p:spPr bwMode="auto">
              <a:xfrm>
                <a:off x="476" y="1298"/>
                <a:ext cx="1543"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2400"/>
              </a:p>
            </p:txBody>
          </p:sp>
          <p:sp>
            <p:nvSpPr>
              <p:cNvPr id="40" name="Line 42">
                <a:extLst>
                  <a:ext uri="{FF2B5EF4-FFF2-40B4-BE49-F238E27FC236}">
                    <a16:creationId xmlns:a16="http://schemas.microsoft.com/office/drawing/2014/main" id="{49FEDFD9-39A4-F34A-1F41-D6EFD638117E}"/>
                  </a:ext>
                </a:extLst>
              </p:cNvPr>
              <p:cNvSpPr>
                <a:spLocks noChangeShapeType="1"/>
              </p:cNvSpPr>
              <p:nvPr/>
            </p:nvSpPr>
            <p:spPr bwMode="auto">
              <a:xfrm>
                <a:off x="475" y="1525"/>
                <a:ext cx="1543"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2400"/>
              </a:p>
            </p:txBody>
          </p:sp>
          <p:sp>
            <p:nvSpPr>
              <p:cNvPr id="41" name="Line 43">
                <a:extLst>
                  <a:ext uri="{FF2B5EF4-FFF2-40B4-BE49-F238E27FC236}">
                    <a16:creationId xmlns:a16="http://schemas.microsoft.com/office/drawing/2014/main" id="{88006DB4-78EA-450D-17ED-3B21908C1CE6}"/>
                  </a:ext>
                </a:extLst>
              </p:cNvPr>
              <p:cNvSpPr>
                <a:spLocks noChangeShapeType="1"/>
              </p:cNvSpPr>
              <p:nvPr/>
            </p:nvSpPr>
            <p:spPr bwMode="auto">
              <a:xfrm>
                <a:off x="975" y="1388"/>
                <a:ext cx="0" cy="953"/>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2400"/>
              </a:p>
            </p:txBody>
          </p:sp>
          <p:sp>
            <p:nvSpPr>
              <p:cNvPr id="42" name="Line 44">
                <a:extLst>
                  <a:ext uri="{FF2B5EF4-FFF2-40B4-BE49-F238E27FC236}">
                    <a16:creationId xmlns:a16="http://schemas.microsoft.com/office/drawing/2014/main" id="{102FA635-9AF4-5B6A-CA92-F9FCFD96FAF6}"/>
                  </a:ext>
                </a:extLst>
              </p:cNvPr>
              <p:cNvSpPr>
                <a:spLocks noChangeShapeType="1"/>
              </p:cNvSpPr>
              <p:nvPr/>
            </p:nvSpPr>
            <p:spPr bwMode="auto">
              <a:xfrm>
                <a:off x="1519" y="1388"/>
                <a:ext cx="0" cy="953"/>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2400"/>
              </a:p>
            </p:txBody>
          </p:sp>
          <p:sp>
            <p:nvSpPr>
              <p:cNvPr id="43" name="Text Box 45">
                <a:extLst>
                  <a:ext uri="{FF2B5EF4-FFF2-40B4-BE49-F238E27FC236}">
                    <a16:creationId xmlns:a16="http://schemas.microsoft.com/office/drawing/2014/main" id="{6AE98E5A-A7F4-A58E-1719-B31712758482}"/>
                  </a:ext>
                </a:extLst>
              </p:cNvPr>
              <p:cNvSpPr txBox="1">
                <a:spLocks noChangeArrowheads="1"/>
              </p:cNvSpPr>
              <p:nvPr/>
            </p:nvSpPr>
            <p:spPr bwMode="auto">
              <a:xfrm>
                <a:off x="476" y="1298"/>
                <a:ext cx="454" cy="12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a:spcBef>
                    <a:spcPct val="50000"/>
                  </a:spcBef>
                </a:pPr>
                <a:r>
                  <a:rPr kumimoji="0" lang="en-US" altLang="zh-CN" sz="1800" i="1" dirty="0">
                    <a:solidFill>
                      <a:srgbClr val="CC0000"/>
                    </a:solidFill>
                  </a:rPr>
                  <a:t>A</a:t>
                </a:r>
                <a:r>
                  <a:rPr kumimoji="0" lang="en-US" altLang="zh-CN" sz="1800" i="1" dirty="0">
                    <a:solidFill>
                      <a:srgbClr val="CC0000"/>
                    </a:solidFill>
                    <a:latin typeface="Arial" panose="020B0604020202020204" pitchFamily="34" charset="0"/>
                  </a:rPr>
                  <a:t>/</a:t>
                </a:r>
                <a:r>
                  <a:rPr kumimoji="0" lang="en-US" altLang="zh-CN" sz="1800" dirty="0">
                    <a:solidFill>
                      <a:srgbClr val="CC0000"/>
                    </a:solidFill>
                  </a:rPr>
                  <a:t>V</a:t>
                </a:r>
              </a:p>
              <a:p>
                <a:pPr algn="ctr">
                  <a:spcBef>
                    <a:spcPct val="50000"/>
                  </a:spcBef>
                </a:pPr>
                <a:r>
                  <a:rPr kumimoji="0" lang="en-US" altLang="zh-CN" sz="1800" dirty="0">
                    <a:solidFill>
                      <a:schemeClr val="accent2"/>
                    </a:solidFill>
                    <a:latin typeface="Arial" panose="020B0604020202020204" pitchFamily="34" charset="0"/>
                  </a:rPr>
                  <a:t>0</a:t>
                </a:r>
              </a:p>
              <a:p>
                <a:pPr algn="ctr">
                  <a:spcBef>
                    <a:spcPct val="50000"/>
                  </a:spcBef>
                </a:pPr>
                <a:r>
                  <a:rPr kumimoji="0" lang="en-US" altLang="zh-CN" sz="1800" dirty="0">
                    <a:solidFill>
                      <a:schemeClr val="accent2"/>
                    </a:solidFill>
                    <a:latin typeface="Arial" panose="020B0604020202020204" pitchFamily="34" charset="0"/>
                  </a:rPr>
                  <a:t>0</a:t>
                </a:r>
              </a:p>
              <a:p>
                <a:pPr algn="ctr">
                  <a:spcBef>
                    <a:spcPct val="50000"/>
                  </a:spcBef>
                </a:pPr>
                <a:r>
                  <a:rPr kumimoji="0" lang="en-US" altLang="zh-CN" sz="1800" dirty="0">
                    <a:solidFill>
                      <a:schemeClr val="accent2"/>
                    </a:solidFill>
                    <a:latin typeface="Arial" panose="020B0604020202020204" pitchFamily="34" charset="0"/>
                  </a:rPr>
                  <a:t>3</a:t>
                </a:r>
              </a:p>
              <a:p>
                <a:pPr algn="ctr">
                  <a:spcBef>
                    <a:spcPct val="50000"/>
                  </a:spcBef>
                </a:pPr>
                <a:r>
                  <a:rPr kumimoji="0" lang="en-US" altLang="zh-CN" sz="1800" dirty="0">
                    <a:solidFill>
                      <a:schemeClr val="accent2"/>
                    </a:solidFill>
                    <a:latin typeface="Arial" panose="020B0604020202020204" pitchFamily="34" charset="0"/>
                  </a:rPr>
                  <a:t>3</a:t>
                </a:r>
              </a:p>
            </p:txBody>
          </p:sp>
          <p:sp>
            <p:nvSpPr>
              <p:cNvPr id="44" name="Text Box 46">
                <a:extLst>
                  <a:ext uri="{FF2B5EF4-FFF2-40B4-BE49-F238E27FC236}">
                    <a16:creationId xmlns:a16="http://schemas.microsoft.com/office/drawing/2014/main" id="{9D51114D-9324-4DE9-E205-33952F7687C8}"/>
                  </a:ext>
                </a:extLst>
              </p:cNvPr>
              <p:cNvSpPr txBox="1">
                <a:spLocks noChangeArrowheads="1"/>
              </p:cNvSpPr>
              <p:nvPr/>
            </p:nvSpPr>
            <p:spPr bwMode="auto">
              <a:xfrm>
                <a:off x="1020" y="1298"/>
                <a:ext cx="499" cy="12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a:spcBef>
                    <a:spcPct val="50000"/>
                  </a:spcBef>
                </a:pPr>
                <a:r>
                  <a:rPr kumimoji="0" lang="en-US" altLang="zh-CN" sz="1800" i="1" dirty="0">
                    <a:solidFill>
                      <a:srgbClr val="CC0000"/>
                    </a:solidFill>
                  </a:rPr>
                  <a:t>B</a:t>
                </a:r>
                <a:r>
                  <a:rPr kumimoji="0" lang="en-US" altLang="zh-CN" sz="1800" dirty="0">
                    <a:solidFill>
                      <a:srgbClr val="CC0000"/>
                    </a:solidFill>
                    <a:latin typeface="Arial" panose="020B0604020202020204" pitchFamily="34" charset="0"/>
                  </a:rPr>
                  <a:t>/</a:t>
                </a:r>
                <a:r>
                  <a:rPr kumimoji="0" lang="en-US" altLang="zh-CN" sz="1800" dirty="0">
                    <a:solidFill>
                      <a:srgbClr val="CC0000"/>
                    </a:solidFill>
                  </a:rPr>
                  <a:t>V</a:t>
                </a:r>
              </a:p>
              <a:p>
                <a:pPr algn="ctr">
                  <a:spcBef>
                    <a:spcPct val="50000"/>
                  </a:spcBef>
                </a:pPr>
                <a:r>
                  <a:rPr kumimoji="0" lang="en-US" altLang="zh-CN" sz="1800" dirty="0">
                    <a:solidFill>
                      <a:schemeClr val="accent2"/>
                    </a:solidFill>
                    <a:latin typeface="Arial" panose="020B0604020202020204" pitchFamily="34" charset="0"/>
                  </a:rPr>
                  <a:t>0</a:t>
                </a:r>
              </a:p>
              <a:p>
                <a:pPr algn="ctr">
                  <a:spcBef>
                    <a:spcPct val="50000"/>
                  </a:spcBef>
                </a:pPr>
                <a:r>
                  <a:rPr kumimoji="0" lang="en-US" altLang="zh-CN" sz="1800" dirty="0">
                    <a:solidFill>
                      <a:schemeClr val="accent2"/>
                    </a:solidFill>
                    <a:latin typeface="Arial" panose="020B0604020202020204" pitchFamily="34" charset="0"/>
                  </a:rPr>
                  <a:t>3</a:t>
                </a:r>
              </a:p>
              <a:p>
                <a:pPr algn="ctr">
                  <a:spcBef>
                    <a:spcPct val="50000"/>
                  </a:spcBef>
                </a:pPr>
                <a:r>
                  <a:rPr kumimoji="0" lang="en-US" altLang="zh-CN" sz="1800" dirty="0">
                    <a:solidFill>
                      <a:schemeClr val="accent2"/>
                    </a:solidFill>
                    <a:latin typeface="Arial" panose="020B0604020202020204" pitchFamily="34" charset="0"/>
                  </a:rPr>
                  <a:t>0</a:t>
                </a:r>
              </a:p>
              <a:p>
                <a:pPr algn="ctr">
                  <a:spcBef>
                    <a:spcPct val="50000"/>
                  </a:spcBef>
                </a:pPr>
                <a:r>
                  <a:rPr kumimoji="0" lang="en-US" altLang="zh-CN" sz="1800" dirty="0">
                    <a:solidFill>
                      <a:schemeClr val="accent2"/>
                    </a:solidFill>
                    <a:latin typeface="Arial" panose="020B0604020202020204" pitchFamily="34" charset="0"/>
                  </a:rPr>
                  <a:t>3</a:t>
                </a:r>
              </a:p>
            </p:txBody>
          </p:sp>
          <p:sp>
            <p:nvSpPr>
              <p:cNvPr id="45" name="Text Box 47">
                <a:extLst>
                  <a:ext uri="{FF2B5EF4-FFF2-40B4-BE49-F238E27FC236}">
                    <a16:creationId xmlns:a16="http://schemas.microsoft.com/office/drawing/2014/main" id="{D2092424-21C9-DC63-7274-69BE625F7052}"/>
                  </a:ext>
                </a:extLst>
              </p:cNvPr>
              <p:cNvSpPr txBox="1">
                <a:spLocks noChangeArrowheads="1"/>
              </p:cNvSpPr>
              <p:nvPr/>
            </p:nvSpPr>
            <p:spPr bwMode="auto">
              <a:xfrm>
                <a:off x="1565" y="1298"/>
                <a:ext cx="499" cy="12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a:spcBef>
                    <a:spcPct val="50000"/>
                  </a:spcBef>
                </a:pPr>
                <a:r>
                  <a:rPr kumimoji="0" lang="en-US" altLang="zh-CN" sz="1800" i="1" dirty="0">
                    <a:solidFill>
                      <a:srgbClr val="CC0000"/>
                    </a:solidFill>
                  </a:rPr>
                  <a:t>Y</a:t>
                </a:r>
                <a:r>
                  <a:rPr kumimoji="0" lang="en-US" altLang="zh-CN" sz="1800" dirty="0">
                    <a:solidFill>
                      <a:srgbClr val="CC0000"/>
                    </a:solidFill>
                    <a:latin typeface="Arial" panose="020B0604020202020204" pitchFamily="34" charset="0"/>
                  </a:rPr>
                  <a:t>/</a:t>
                </a:r>
                <a:r>
                  <a:rPr kumimoji="0" lang="en-US" altLang="zh-CN" sz="1800" dirty="0">
                    <a:solidFill>
                      <a:srgbClr val="CC0000"/>
                    </a:solidFill>
                  </a:rPr>
                  <a:t>V</a:t>
                </a:r>
              </a:p>
              <a:p>
                <a:pPr algn="ctr">
                  <a:spcBef>
                    <a:spcPct val="50000"/>
                  </a:spcBef>
                </a:pPr>
                <a:r>
                  <a:rPr kumimoji="0" lang="en-US" altLang="zh-CN" sz="1800" dirty="0">
                    <a:solidFill>
                      <a:schemeClr val="accent2"/>
                    </a:solidFill>
                    <a:latin typeface="Arial" panose="020B0604020202020204" pitchFamily="34" charset="0"/>
                  </a:rPr>
                  <a:t>0</a:t>
                </a:r>
              </a:p>
              <a:p>
                <a:pPr algn="ctr">
                  <a:spcBef>
                    <a:spcPct val="50000"/>
                  </a:spcBef>
                </a:pPr>
                <a:r>
                  <a:rPr kumimoji="0" lang="en-US" altLang="zh-CN" sz="1800" dirty="0">
                    <a:solidFill>
                      <a:schemeClr val="accent2"/>
                    </a:solidFill>
                    <a:latin typeface="Arial" panose="020B0604020202020204" pitchFamily="34" charset="0"/>
                  </a:rPr>
                  <a:t>2.3</a:t>
                </a:r>
              </a:p>
              <a:p>
                <a:pPr algn="ctr">
                  <a:spcBef>
                    <a:spcPct val="50000"/>
                  </a:spcBef>
                </a:pPr>
                <a:r>
                  <a:rPr kumimoji="0" lang="en-US" altLang="zh-CN" sz="1800" dirty="0">
                    <a:solidFill>
                      <a:schemeClr val="accent2"/>
                    </a:solidFill>
                    <a:latin typeface="Arial" panose="020B0604020202020204" pitchFamily="34" charset="0"/>
                  </a:rPr>
                  <a:t>2.3</a:t>
                </a:r>
              </a:p>
              <a:p>
                <a:pPr algn="ctr">
                  <a:spcBef>
                    <a:spcPct val="50000"/>
                  </a:spcBef>
                </a:pPr>
                <a:r>
                  <a:rPr kumimoji="0" lang="en-US" altLang="zh-CN" sz="1800" dirty="0">
                    <a:solidFill>
                      <a:schemeClr val="accent2"/>
                    </a:solidFill>
                    <a:latin typeface="Arial" panose="020B0604020202020204" pitchFamily="34" charset="0"/>
                  </a:rPr>
                  <a:t>2.3</a:t>
                </a:r>
              </a:p>
            </p:txBody>
          </p:sp>
          <p:sp>
            <p:nvSpPr>
              <p:cNvPr id="46" name="Line 48">
                <a:extLst>
                  <a:ext uri="{FF2B5EF4-FFF2-40B4-BE49-F238E27FC236}">
                    <a16:creationId xmlns:a16="http://schemas.microsoft.com/office/drawing/2014/main" id="{93324C59-BF35-2129-8801-49F18910D4F7}"/>
                  </a:ext>
                </a:extLst>
              </p:cNvPr>
              <p:cNvSpPr>
                <a:spLocks noChangeShapeType="1"/>
              </p:cNvSpPr>
              <p:nvPr/>
            </p:nvSpPr>
            <p:spPr bwMode="auto">
              <a:xfrm>
                <a:off x="975" y="1298"/>
                <a:ext cx="0" cy="127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2400"/>
              </a:p>
            </p:txBody>
          </p:sp>
          <p:sp>
            <p:nvSpPr>
              <p:cNvPr id="47" name="Line 49">
                <a:extLst>
                  <a:ext uri="{FF2B5EF4-FFF2-40B4-BE49-F238E27FC236}">
                    <a16:creationId xmlns:a16="http://schemas.microsoft.com/office/drawing/2014/main" id="{8D45E78D-309C-A054-5BC5-AB77B7BC040D}"/>
                  </a:ext>
                </a:extLst>
              </p:cNvPr>
              <p:cNvSpPr>
                <a:spLocks noChangeShapeType="1"/>
              </p:cNvSpPr>
              <p:nvPr/>
            </p:nvSpPr>
            <p:spPr bwMode="auto">
              <a:xfrm>
                <a:off x="1519" y="1298"/>
                <a:ext cx="0" cy="127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2400"/>
              </a:p>
            </p:txBody>
          </p:sp>
        </p:grpSp>
        <p:sp>
          <p:nvSpPr>
            <p:cNvPr id="38" name="Text Box 50">
              <a:extLst>
                <a:ext uri="{FF2B5EF4-FFF2-40B4-BE49-F238E27FC236}">
                  <a16:creationId xmlns:a16="http://schemas.microsoft.com/office/drawing/2014/main" id="{7E1692E6-2BEE-BADF-726B-BF40A7482F0D}"/>
                </a:ext>
              </a:extLst>
            </p:cNvPr>
            <p:cNvSpPr txBox="1">
              <a:spLocks noChangeArrowheads="1"/>
            </p:cNvSpPr>
            <p:nvPr/>
          </p:nvSpPr>
          <p:spPr bwMode="auto">
            <a:xfrm>
              <a:off x="2424" y="2319"/>
              <a:ext cx="2118" cy="29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a:spcBef>
                  <a:spcPct val="50000"/>
                </a:spcBef>
              </a:pPr>
              <a:r>
                <a:rPr kumimoji="0" lang="zh-CN" altLang="en-US" sz="2400" dirty="0">
                  <a:solidFill>
                    <a:srgbClr val="800000"/>
                  </a:solidFill>
                  <a:latin typeface="Arial" panose="020B0604020202020204" pitchFamily="34" charset="0"/>
                </a:rPr>
                <a:t>二极管或门的逻辑电平</a:t>
              </a:r>
            </a:p>
          </p:txBody>
        </p:sp>
      </p:grpSp>
      <p:sp>
        <p:nvSpPr>
          <p:cNvPr id="48" name="Text Box 51">
            <a:extLst>
              <a:ext uri="{FF2B5EF4-FFF2-40B4-BE49-F238E27FC236}">
                <a16:creationId xmlns:a16="http://schemas.microsoft.com/office/drawing/2014/main" id="{157CD478-846E-E3E0-859D-44E6FBA5E62F}"/>
              </a:ext>
            </a:extLst>
          </p:cNvPr>
          <p:cNvSpPr txBox="1">
            <a:spLocks noChangeArrowheads="1"/>
          </p:cNvSpPr>
          <p:nvPr/>
        </p:nvSpPr>
        <p:spPr bwMode="auto">
          <a:xfrm>
            <a:off x="8160686" y="4820102"/>
            <a:ext cx="2301875"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cap="sq">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spcBef>
                <a:spcPct val="50000"/>
              </a:spcBef>
            </a:pPr>
            <a:r>
              <a:rPr lang="en-US" altLang="zh-CN" sz="2000">
                <a:solidFill>
                  <a:srgbClr val="FF0000"/>
                </a:solidFill>
                <a:latin typeface="Myriad Pro" panose="020B0503030403020204" pitchFamily="34" charset="0"/>
                <a:ea typeface="Songti SC" panose="02010600040101010101" pitchFamily="2" charset="-122"/>
              </a:rPr>
              <a:t>D</a:t>
            </a:r>
            <a:r>
              <a:rPr lang="en-US" altLang="zh-CN" sz="2000" baseline="-25000">
                <a:solidFill>
                  <a:srgbClr val="FF0000"/>
                </a:solidFill>
                <a:latin typeface="Myriad Pro" panose="020B0503030403020204" pitchFamily="34" charset="0"/>
                <a:ea typeface="Songti SC" panose="02010600040101010101" pitchFamily="2" charset="-122"/>
              </a:rPr>
              <a:t>1</a:t>
            </a:r>
            <a:r>
              <a:rPr lang="zh-CN" altLang="en-US" sz="2000">
                <a:latin typeface="Myriad Pro" panose="020B0503030403020204" pitchFamily="34" charset="0"/>
                <a:ea typeface="Songti SC" panose="02010600040101010101" pitchFamily="2" charset="-122"/>
              </a:rPr>
              <a:t>、</a:t>
            </a:r>
            <a:r>
              <a:rPr lang="en-US" altLang="zh-CN" sz="2000">
                <a:solidFill>
                  <a:srgbClr val="FF0000"/>
                </a:solidFill>
                <a:latin typeface="Myriad Pro" panose="020B0503030403020204" pitchFamily="34" charset="0"/>
                <a:ea typeface="Songti SC" panose="02010600040101010101" pitchFamily="2" charset="-122"/>
              </a:rPr>
              <a:t>D</a:t>
            </a:r>
            <a:r>
              <a:rPr lang="en-US" altLang="zh-CN" sz="2000" baseline="-25000">
                <a:solidFill>
                  <a:srgbClr val="FF0000"/>
                </a:solidFill>
                <a:latin typeface="Myriad Pro" panose="020B0503030403020204" pitchFamily="34" charset="0"/>
                <a:ea typeface="Songti SC" panose="02010600040101010101" pitchFamily="2" charset="-122"/>
              </a:rPr>
              <a:t>2</a:t>
            </a:r>
            <a:r>
              <a:rPr lang="zh-CN" altLang="en-US" sz="2000">
                <a:latin typeface="Myriad Pro" panose="020B0503030403020204" pitchFamily="34" charset="0"/>
                <a:ea typeface="Songti SC" panose="02010600040101010101" pitchFamily="2" charset="-122"/>
              </a:rPr>
              <a:t>截止</a:t>
            </a:r>
          </a:p>
        </p:txBody>
      </p:sp>
      <p:sp>
        <p:nvSpPr>
          <p:cNvPr id="49" name="Text Box 52">
            <a:extLst>
              <a:ext uri="{FF2B5EF4-FFF2-40B4-BE49-F238E27FC236}">
                <a16:creationId xmlns:a16="http://schemas.microsoft.com/office/drawing/2014/main" id="{86A4CEE2-A151-4A1C-D716-72910F03CADE}"/>
              </a:ext>
            </a:extLst>
          </p:cNvPr>
          <p:cNvSpPr txBox="1">
            <a:spLocks noChangeArrowheads="1"/>
          </p:cNvSpPr>
          <p:nvPr/>
        </p:nvSpPr>
        <p:spPr bwMode="auto">
          <a:xfrm>
            <a:off x="8166869" y="5257541"/>
            <a:ext cx="2870519"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cap="sq">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spcBef>
                <a:spcPct val="50000"/>
              </a:spcBef>
            </a:pPr>
            <a:r>
              <a:rPr lang="en-US" altLang="zh-CN" sz="2000" dirty="0">
                <a:solidFill>
                  <a:srgbClr val="FF0000"/>
                </a:solidFill>
                <a:latin typeface="Myriad Pro" panose="020B0503030403020204" pitchFamily="34" charset="0"/>
                <a:ea typeface="Songti SC" panose="02010600040101010101" pitchFamily="2" charset="-122"/>
              </a:rPr>
              <a:t>D</a:t>
            </a:r>
            <a:r>
              <a:rPr lang="en-US" altLang="zh-CN" sz="2000" baseline="-25000" dirty="0">
                <a:solidFill>
                  <a:srgbClr val="FF0000"/>
                </a:solidFill>
                <a:latin typeface="Myriad Pro" panose="020B0503030403020204" pitchFamily="34" charset="0"/>
                <a:ea typeface="Songti SC" panose="02010600040101010101" pitchFamily="2" charset="-122"/>
              </a:rPr>
              <a:t>1</a:t>
            </a:r>
            <a:r>
              <a:rPr lang="zh-CN" altLang="en-US" sz="2000" dirty="0">
                <a:latin typeface="Myriad Pro" panose="020B0503030403020204" pitchFamily="34" charset="0"/>
                <a:ea typeface="Songti SC" panose="02010600040101010101" pitchFamily="2" charset="-122"/>
              </a:rPr>
              <a:t>截止，</a:t>
            </a:r>
            <a:r>
              <a:rPr lang="en-US" altLang="zh-CN" sz="2000" dirty="0">
                <a:solidFill>
                  <a:srgbClr val="FF0000"/>
                </a:solidFill>
                <a:latin typeface="Myriad Pro" panose="020B0503030403020204" pitchFamily="34" charset="0"/>
                <a:ea typeface="Songti SC" panose="02010600040101010101" pitchFamily="2" charset="-122"/>
              </a:rPr>
              <a:t>D</a:t>
            </a:r>
            <a:r>
              <a:rPr lang="en-US" altLang="zh-CN" sz="2000" baseline="-25000" dirty="0">
                <a:solidFill>
                  <a:srgbClr val="FF0000"/>
                </a:solidFill>
                <a:latin typeface="Myriad Pro" panose="020B0503030403020204" pitchFamily="34" charset="0"/>
                <a:ea typeface="Songti SC" panose="02010600040101010101" pitchFamily="2" charset="-122"/>
              </a:rPr>
              <a:t>2</a:t>
            </a:r>
            <a:r>
              <a:rPr lang="zh-CN" altLang="en-US" sz="2000" dirty="0">
                <a:latin typeface="Myriad Pro" panose="020B0503030403020204" pitchFamily="34" charset="0"/>
                <a:ea typeface="Songti SC" panose="02010600040101010101" pitchFamily="2" charset="-122"/>
              </a:rPr>
              <a:t>导通 </a:t>
            </a:r>
          </a:p>
        </p:txBody>
      </p:sp>
      <p:sp>
        <p:nvSpPr>
          <p:cNvPr id="50" name="Text Box 53">
            <a:extLst>
              <a:ext uri="{FF2B5EF4-FFF2-40B4-BE49-F238E27FC236}">
                <a16:creationId xmlns:a16="http://schemas.microsoft.com/office/drawing/2014/main" id="{0E97DEF2-A05E-3715-AD27-07F7975D6C8B}"/>
              </a:ext>
            </a:extLst>
          </p:cNvPr>
          <p:cNvSpPr txBox="1">
            <a:spLocks noChangeArrowheads="1"/>
          </p:cNvSpPr>
          <p:nvPr/>
        </p:nvSpPr>
        <p:spPr bwMode="auto">
          <a:xfrm>
            <a:off x="8166869" y="5679419"/>
            <a:ext cx="274320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cap="sq">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spcBef>
                <a:spcPct val="50000"/>
              </a:spcBef>
            </a:pPr>
            <a:r>
              <a:rPr lang="en-US" altLang="zh-CN" sz="2000" dirty="0">
                <a:solidFill>
                  <a:srgbClr val="FF0000"/>
                </a:solidFill>
                <a:latin typeface="Myriad Pro" panose="020B0503030403020204" pitchFamily="34" charset="0"/>
                <a:ea typeface="Songti SC" panose="02010600040101010101" pitchFamily="2" charset="-122"/>
              </a:rPr>
              <a:t>D</a:t>
            </a:r>
            <a:r>
              <a:rPr lang="en-US" altLang="zh-CN" sz="2000" baseline="-25000" dirty="0">
                <a:solidFill>
                  <a:srgbClr val="FF0000"/>
                </a:solidFill>
                <a:latin typeface="Myriad Pro" panose="020B0503030403020204" pitchFamily="34" charset="0"/>
                <a:ea typeface="Songti SC" panose="02010600040101010101" pitchFamily="2" charset="-122"/>
              </a:rPr>
              <a:t>1</a:t>
            </a:r>
            <a:r>
              <a:rPr lang="zh-CN" altLang="en-US" sz="2000" dirty="0">
                <a:latin typeface="Myriad Pro" panose="020B0503030403020204" pitchFamily="34" charset="0"/>
                <a:ea typeface="Songti SC" panose="02010600040101010101" pitchFamily="2" charset="-122"/>
              </a:rPr>
              <a:t>导通，</a:t>
            </a:r>
            <a:r>
              <a:rPr lang="en-US" altLang="zh-CN" sz="2000" dirty="0">
                <a:solidFill>
                  <a:srgbClr val="FF0000"/>
                </a:solidFill>
                <a:latin typeface="Myriad Pro" panose="020B0503030403020204" pitchFamily="34" charset="0"/>
                <a:ea typeface="Songti SC" panose="02010600040101010101" pitchFamily="2" charset="-122"/>
              </a:rPr>
              <a:t>D</a:t>
            </a:r>
            <a:r>
              <a:rPr lang="en-US" altLang="zh-CN" sz="2000" baseline="-25000" dirty="0">
                <a:solidFill>
                  <a:srgbClr val="FF0000"/>
                </a:solidFill>
                <a:latin typeface="Myriad Pro" panose="020B0503030403020204" pitchFamily="34" charset="0"/>
                <a:ea typeface="Songti SC" panose="02010600040101010101" pitchFamily="2" charset="-122"/>
              </a:rPr>
              <a:t>2</a:t>
            </a:r>
            <a:r>
              <a:rPr lang="zh-CN" altLang="en-US" sz="2000" dirty="0">
                <a:latin typeface="Myriad Pro" panose="020B0503030403020204" pitchFamily="34" charset="0"/>
                <a:ea typeface="Songti SC" panose="02010600040101010101" pitchFamily="2" charset="-122"/>
              </a:rPr>
              <a:t>截止</a:t>
            </a:r>
          </a:p>
        </p:txBody>
      </p:sp>
      <p:sp>
        <p:nvSpPr>
          <p:cNvPr id="51" name="Text Box 54">
            <a:extLst>
              <a:ext uri="{FF2B5EF4-FFF2-40B4-BE49-F238E27FC236}">
                <a16:creationId xmlns:a16="http://schemas.microsoft.com/office/drawing/2014/main" id="{FBC70436-F5DC-A351-C452-E91A85455F3A}"/>
              </a:ext>
            </a:extLst>
          </p:cNvPr>
          <p:cNvSpPr txBox="1">
            <a:spLocks noChangeArrowheads="1"/>
          </p:cNvSpPr>
          <p:nvPr/>
        </p:nvSpPr>
        <p:spPr bwMode="auto">
          <a:xfrm>
            <a:off x="8166869" y="6028222"/>
            <a:ext cx="1971675"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cap="sq">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spcBef>
                <a:spcPct val="50000"/>
              </a:spcBef>
            </a:pPr>
            <a:r>
              <a:rPr lang="en-US" altLang="zh-CN" sz="2000" dirty="0">
                <a:solidFill>
                  <a:srgbClr val="FF0000"/>
                </a:solidFill>
                <a:latin typeface="Myriad Pro" panose="020B0503030403020204" pitchFamily="34" charset="0"/>
                <a:ea typeface="Songti SC" panose="02010600040101010101" pitchFamily="2" charset="-122"/>
              </a:rPr>
              <a:t>D</a:t>
            </a:r>
            <a:r>
              <a:rPr lang="en-US" altLang="zh-CN" sz="2000" baseline="-25000" dirty="0">
                <a:solidFill>
                  <a:srgbClr val="FF0000"/>
                </a:solidFill>
                <a:latin typeface="Myriad Pro" panose="020B0503030403020204" pitchFamily="34" charset="0"/>
                <a:ea typeface="Songti SC" panose="02010600040101010101" pitchFamily="2" charset="-122"/>
              </a:rPr>
              <a:t>1</a:t>
            </a:r>
            <a:r>
              <a:rPr lang="zh-CN" altLang="en-US" sz="2000" dirty="0">
                <a:latin typeface="Myriad Pro" panose="020B0503030403020204" pitchFamily="34" charset="0"/>
                <a:ea typeface="Songti SC" panose="02010600040101010101" pitchFamily="2" charset="-122"/>
              </a:rPr>
              <a:t>、 </a:t>
            </a:r>
            <a:r>
              <a:rPr lang="en-US" altLang="zh-CN" sz="2000" dirty="0">
                <a:solidFill>
                  <a:srgbClr val="FF0000"/>
                </a:solidFill>
                <a:latin typeface="Myriad Pro" panose="020B0503030403020204" pitchFamily="34" charset="0"/>
                <a:ea typeface="Songti SC" panose="02010600040101010101" pitchFamily="2" charset="-122"/>
              </a:rPr>
              <a:t>D</a:t>
            </a:r>
            <a:r>
              <a:rPr lang="en-US" altLang="zh-CN" sz="2000" baseline="-25000" dirty="0">
                <a:solidFill>
                  <a:srgbClr val="FF0000"/>
                </a:solidFill>
                <a:latin typeface="Myriad Pro" panose="020B0503030403020204" pitchFamily="34" charset="0"/>
                <a:ea typeface="Songti SC" panose="02010600040101010101" pitchFamily="2" charset="-122"/>
              </a:rPr>
              <a:t>2</a:t>
            </a:r>
            <a:r>
              <a:rPr lang="zh-CN" altLang="en-US" sz="2000" dirty="0">
                <a:latin typeface="Myriad Pro" panose="020B0503030403020204" pitchFamily="34" charset="0"/>
                <a:ea typeface="Songti SC" panose="02010600040101010101" pitchFamily="2" charset="-122"/>
              </a:rPr>
              <a:t>导通</a:t>
            </a:r>
          </a:p>
        </p:txBody>
      </p:sp>
      <p:sp>
        <p:nvSpPr>
          <p:cNvPr id="52" name="Text Box 56">
            <a:extLst>
              <a:ext uri="{FF2B5EF4-FFF2-40B4-BE49-F238E27FC236}">
                <a16:creationId xmlns:a16="http://schemas.microsoft.com/office/drawing/2014/main" id="{700994D5-E8DF-4200-CE06-7D81FA97A6F8}"/>
              </a:ext>
            </a:extLst>
          </p:cNvPr>
          <p:cNvSpPr txBox="1">
            <a:spLocks noChangeArrowheads="1"/>
          </p:cNvSpPr>
          <p:nvPr/>
        </p:nvSpPr>
        <p:spPr bwMode="auto">
          <a:xfrm>
            <a:off x="1447800" y="1478944"/>
            <a:ext cx="7391400" cy="4616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cap="sq">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spcBef>
                <a:spcPct val="50000"/>
              </a:spcBef>
            </a:pPr>
            <a:r>
              <a:rPr lang="zh-CN" altLang="en-US" sz="2400" dirty="0">
                <a:latin typeface="Songti SC" panose="02010600040101010101" pitchFamily="2" charset="-122"/>
                <a:ea typeface="Songti SC" panose="02010600040101010101" pitchFamily="2" charset="-122"/>
              </a:rPr>
              <a:t>最简单的或门也是由二极管和电阻组成。</a:t>
            </a:r>
          </a:p>
        </p:txBody>
      </p:sp>
      <p:sp>
        <p:nvSpPr>
          <p:cNvPr id="53" name="Text Box 57">
            <a:extLst>
              <a:ext uri="{FF2B5EF4-FFF2-40B4-BE49-F238E27FC236}">
                <a16:creationId xmlns:a16="http://schemas.microsoft.com/office/drawing/2014/main" id="{D4ADDE7F-40DE-BFCD-62DD-71BFEE24CC8B}"/>
              </a:ext>
            </a:extLst>
          </p:cNvPr>
          <p:cNvSpPr txBox="1">
            <a:spLocks noChangeArrowheads="1"/>
          </p:cNvSpPr>
          <p:nvPr/>
        </p:nvSpPr>
        <p:spPr bwMode="auto">
          <a:xfrm>
            <a:off x="1471612" y="2059969"/>
            <a:ext cx="7448550" cy="4616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cap="sq">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spcBef>
                <a:spcPct val="50000"/>
              </a:spcBef>
            </a:pPr>
            <a:r>
              <a:rPr lang="zh-CN" altLang="en-US" sz="2400">
                <a:latin typeface="Songti SC" panose="02010600040101010101" pitchFamily="2" charset="-122"/>
                <a:ea typeface="Songti SC" panose="02010600040101010101" pitchFamily="2" charset="-122"/>
              </a:rPr>
              <a:t>图中</a:t>
            </a:r>
            <a:r>
              <a:rPr lang="en-US" altLang="zh-CN" sz="2400" i="1">
                <a:solidFill>
                  <a:srgbClr val="CC0000"/>
                </a:solidFill>
                <a:latin typeface="Songti SC" panose="02010600040101010101" pitchFamily="2" charset="-122"/>
                <a:ea typeface="Songti SC" panose="02010600040101010101" pitchFamily="2" charset="-122"/>
              </a:rPr>
              <a:t>A</a:t>
            </a:r>
            <a:r>
              <a:rPr lang="zh-CN" altLang="en-US" sz="2400" i="1">
                <a:latin typeface="Songti SC" panose="02010600040101010101" pitchFamily="2" charset="-122"/>
                <a:ea typeface="Songti SC" panose="02010600040101010101" pitchFamily="2" charset="-122"/>
              </a:rPr>
              <a:t>、</a:t>
            </a:r>
            <a:r>
              <a:rPr lang="en-US" altLang="zh-CN" sz="2400" i="1">
                <a:solidFill>
                  <a:srgbClr val="CC0000"/>
                </a:solidFill>
                <a:latin typeface="Songti SC" panose="02010600040101010101" pitchFamily="2" charset="-122"/>
                <a:ea typeface="Songti SC" panose="02010600040101010101" pitchFamily="2" charset="-122"/>
              </a:rPr>
              <a:t>B</a:t>
            </a:r>
            <a:r>
              <a:rPr lang="zh-CN" altLang="en-US" sz="2400">
                <a:latin typeface="Songti SC" panose="02010600040101010101" pitchFamily="2" charset="-122"/>
                <a:ea typeface="Songti SC" panose="02010600040101010101" pitchFamily="2" charset="-122"/>
              </a:rPr>
              <a:t>为两个输入变量，</a:t>
            </a:r>
            <a:r>
              <a:rPr lang="en-US" altLang="zh-CN" sz="2400" i="1">
                <a:solidFill>
                  <a:srgbClr val="CC0000"/>
                </a:solidFill>
                <a:latin typeface="Songti SC" panose="02010600040101010101" pitchFamily="2" charset="-122"/>
                <a:ea typeface="Songti SC" panose="02010600040101010101" pitchFamily="2" charset="-122"/>
              </a:rPr>
              <a:t>Y</a:t>
            </a:r>
            <a:r>
              <a:rPr lang="zh-CN" altLang="en-US" sz="2400">
                <a:latin typeface="Songti SC" panose="02010600040101010101" pitchFamily="2" charset="-122"/>
                <a:ea typeface="Songti SC" panose="02010600040101010101" pitchFamily="2" charset="-122"/>
              </a:rPr>
              <a:t>为输出变量。</a:t>
            </a:r>
          </a:p>
        </p:txBody>
      </p:sp>
      <p:sp>
        <p:nvSpPr>
          <p:cNvPr id="54" name="Text Box 58">
            <a:extLst>
              <a:ext uri="{FF2B5EF4-FFF2-40B4-BE49-F238E27FC236}">
                <a16:creationId xmlns:a16="http://schemas.microsoft.com/office/drawing/2014/main" id="{15DFC366-ADA2-BEE1-5201-C804463874B6}"/>
              </a:ext>
            </a:extLst>
          </p:cNvPr>
          <p:cNvSpPr txBox="1">
            <a:spLocks noChangeArrowheads="1"/>
          </p:cNvSpPr>
          <p:nvPr/>
        </p:nvSpPr>
        <p:spPr bwMode="auto">
          <a:xfrm>
            <a:off x="4824808" y="2741622"/>
            <a:ext cx="7978775" cy="10156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cap="sq">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spcBef>
                <a:spcPct val="50000"/>
              </a:spcBef>
            </a:pPr>
            <a:r>
              <a:rPr lang="zh-CN" altLang="en-US" sz="2400" dirty="0">
                <a:latin typeface="Myriad Pro" panose="020B0503030403020204" pitchFamily="34" charset="0"/>
              </a:rPr>
              <a:t>设输入的</a:t>
            </a:r>
            <a:r>
              <a:rPr lang="zh-CN" altLang="en-US" sz="2400" dirty="0">
                <a:solidFill>
                  <a:srgbClr val="FF0000"/>
                </a:solidFill>
                <a:latin typeface="Myriad Pro" panose="020B0503030403020204" pitchFamily="34" charset="0"/>
              </a:rPr>
              <a:t>高、低电平分别</a:t>
            </a:r>
            <a:r>
              <a:rPr lang="zh-CN" altLang="en-US" sz="2400" dirty="0">
                <a:latin typeface="Myriad Pro" panose="020B0503030403020204" pitchFamily="34" charset="0"/>
              </a:rPr>
              <a:t>为</a:t>
            </a:r>
            <a:r>
              <a:rPr lang="en-US" altLang="zh-CN" sz="2400" dirty="0">
                <a:solidFill>
                  <a:srgbClr val="CC0000"/>
                </a:solidFill>
                <a:latin typeface="Myriad Pro" panose="020B0503030403020204" pitchFamily="34" charset="0"/>
              </a:rPr>
              <a:t>3V</a:t>
            </a:r>
            <a:r>
              <a:rPr lang="zh-CN" altLang="en-US" sz="2400" dirty="0">
                <a:latin typeface="Myriad Pro" panose="020B0503030403020204" pitchFamily="34" charset="0"/>
              </a:rPr>
              <a:t>、</a:t>
            </a:r>
            <a:r>
              <a:rPr lang="en-US" altLang="zh-CN" sz="2400" dirty="0">
                <a:solidFill>
                  <a:srgbClr val="CC0000"/>
                </a:solidFill>
                <a:latin typeface="Myriad Pro" panose="020B0503030403020204" pitchFamily="34" charset="0"/>
              </a:rPr>
              <a:t>0V</a:t>
            </a:r>
            <a:r>
              <a:rPr lang="zh-CN" altLang="en-US" sz="2400" dirty="0">
                <a:latin typeface="Myriad Pro" panose="020B0503030403020204" pitchFamily="34" charset="0"/>
              </a:rPr>
              <a:t>，</a:t>
            </a:r>
          </a:p>
          <a:p>
            <a:pPr>
              <a:spcBef>
                <a:spcPct val="50000"/>
              </a:spcBef>
            </a:pPr>
            <a:r>
              <a:rPr lang="zh-CN" altLang="en-US" sz="2400" dirty="0">
                <a:latin typeface="Myriad Pro" panose="020B0503030403020204" pitchFamily="34" charset="0"/>
              </a:rPr>
              <a:t>二极管的正向导通压降为</a:t>
            </a:r>
            <a:r>
              <a:rPr lang="en-US" altLang="zh-CN" sz="2400" dirty="0">
                <a:solidFill>
                  <a:srgbClr val="CC0000"/>
                </a:solidFill>
                <a:latin typeface="Myriad Pro" panose="020B0503030403020204" pitchFamily="34" charset="0"/>
              </a:rPr>
              <a:t>0.7V </a:t>
            </a:r>
            <a:r>
              <a:rPr lang="zh-CN" altLang="en-US" sz="2400" dirty="0">
                <a:latin typeface="Myriad Pro" panose="020B0503030403020204" pitchFamily="34" charset="0"/>
              </a:rPr>
              <a:t>。</a:t>
            </a:r>
          </a:p>
        </p:txBody>
      </p:sp>
      <p:grpSp>
        <p:nvGrpSpPr>
          <p:cNvPr id="55" name="Group 60">
            <a:extLst>
              <a:ext uri="{FF2B5EF4-FFF2-40B4-BE49-F238E27FC236}">
                <a16:creationId xmlns:a16="http://schemas.microsoft.com/office/drawing/2014/main" id="{825A7B4D-77C6-8DD7-F7B3-9AFC29C39A58}"/>
              </a:ext>
            </a:extLst>
          </p:cNvPr>
          <p:cNvGrpSpPr>
            <a:grpSpLocks/>
          </p:cNvGrpSpPr>
          <p:nvPr/>
        </p:nvGrpSpPr>
        <p:grpSpPr bwMode="auto">
          <a:xfrm>
            <a:off x="1358922" y="3316058"/>
            <a:ext cx="2747963" cy="2963863"/>
            <a:chOff x="586" y="2014"/>
            <a:chExt cx="1731" cy="1867"/>
          </a:xfrm>
        </p:grpSpPr>
        <p:sp>
          <p:nvSpPr>
            <p:cNvPr id="56" name="Text Box 7">
              <a:extLst>
                <a:ext uri="{FF2B5EF4-FFF2-40B4-BE49-F238E27FC236}">
                  <a16:creationId xmlns:a16="http://schemas.microsoft.com/office/drawing/2014/main" id="{ECF1DC78-3245-BC46-537A-04581B0B6A4A}"/>
                </a:ext>
              </a:extLst>
            </p:cNvPr>
            <p:cNvSpPr txBox="1">
              <a:spLocks noChangeArrowheads="1"/>
            </p:cNvSpPr>
            <p:nvPr/>
          </p:nvSpPr>
          <p:spPr bwMode="auto">
            <a:xfrm>
              <a:off x="853" y="2014"/>
              <a:ext cx="408" cy="291"/>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a:spcBef>
                  <a:spcPct val="50000"/>
                </a:spcBef>
              </a:pPr>
              <a:r>
                <a:rPr kumimoji="0" lang="en-US" altLang="zh-CN" sz="2400" dirty="0">
                  <a:solidFill>
                    <a:srgbClr val="CC0000"/>
                  </a:solidFill>
                </a:rPr>
                <a:t>D1</a:t>
              </a:r>
            </a:p>
          </p:txBody>
        </p:sp>
        <p:sp>
          <p:nvSpPr>
            <p:cNvPr id="57" name="Text Box 8">
              <a:extLst>
                <a:ext uri="{FF2B5EF4-FFF2-40B4-BE49-F238E27FC236}">
                  <a16:creationId xmlns:a16="http://schemas.microsoft.com/office/drawing/2014/main" id="{C89C4866-7DDA-F0FA-D62C-CC6E0E67719D}"/>
                </a:ext>
              </a:extLst>
            </p:cNvPr>
            <p:cNvSpPr txBox="1">
              <a:spLocks noChangeArrowheads="1"/>
            </p:cNvSpPr>
            <p:nvPr/>
          </p:nvSpPr>
          <p:spPr bwMode="auto">
            <a:xfrm flipV="1">
              <a:off x="1029" y="3145"/>
              <a:ext cx="454" cy="291"/>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a:spcBef>
                  <a:spcPct val="50000"/>
                </a:spcBef>
              </a:pPr>
              <a:r>
                <a:rPr kumimoji="0" lang="en-US" altLang="zh-CN" sz="2400"/>
                <a:t> </a:t>
              </a:r>
            </a:p>
          </p:txBody>
        </p:sp>
        <p:grpSp>
          <p:nvGrpSpPr>
            <p:cNvPr id="58" name="Group 11">
              <a:extLst>
                <a:ext uri="{FF2B5EF4-FFF2-40B4-BE49-F238E27FC236}">
                  <a16:creationId xmlns:a16="http://schemas.microsoft.com/office/drawing/2014/main" id="{49C45DD3-791C-57A8-3783-6BB2D6DE5B96}"/>
                </a:ext>
              </a:extLst>
            </p:cNvPr>
            <p:cNvGrpSpPr>
              <a:grpSpLocks/>
            </p:cNvGrpSpPr>
            <p:nvPr/>
          </p:nvGrpSpPr>
          <p:grpSpPr bwMode="auto">
            <a:xfrm flipV="1">
              <a:off x="1392" y="2922"/>
              <a:ext cx="0" cy="499"/>
              <a:chOff x="2200" y="1525"/>
              <a:chExt cx="0" cy="499"/>
            </a:xfrm>
          </p:grpSpPr>
          <p:sp>
            <p:nvSpPr>
              <p:cNvPr id="90" name="Line 12">
                <a:extLst>
                  <a:ext uri="{FF2B5EF4-FFF2-40B4-BE49-F238E27FC236}">
                    <a16:creationId xmlns:a16="http://schemas.microsoft.com/office/drawing/2014/main" id="{9985D7F4-AE21-16BD-964B-EC67DD8F43F2}"/>
                  </a:ext>
                </a:extLst>
              </p:cNvPr>
              <p:cNvSpPr>
                <a:spLocks noChangeShapeType="1"/>
              </p:cNvSpPr>
              <p:nvPr/>
            </p:nvSpPr>
            <p:spPr bwMode="auto">
              <a:xfrm>
                <a:off x="2200" y="1525"/>
                <a:ext cx="0" cy="136"/>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2400"/>
              </a:p>
            </p:txBody>
          </p:sp>
          <p:sp>
            <p:nvSpPr>
              <p:cNvPr id="91" name="Line 13">
                <a:extLst>
                  <a:ext uri="{FF2B5EF4-FFF2-40B4-BE49-F238E27FC236}">
                    <a16:creationId xmlns:a16="http://schemas.microsoft.com/office/drawing/2014/main" id="{FCEEEB01-D8CF-41E6-40A5-1F8A7C5220DE}"/>
                  </a:ext>
                </a:extLst>
              </p:cNvPr>
              <p:cNvSpPr>
                <a:spLocks noChangeShapeType="1"/>
              </p:cNvSpPr>
              <p:nvPr/>
            </p:nvSpPr>
            <p:spPr bwMode="auto">
              <a:xfrm flipH="1">
                <a:off x="2200" y="1888"/>
                <a:ext cx="0" cy="136"/>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2400"/>
              </a:p>
            </p:txBody>
          </p:sp>
        </p:grpSp>
        <p:sp>
          <p:nvSpPr>
            <p:cNvPr id="59" name="Line 14">
              <a:extLst>
                <a:ext uri="{FF2B5EF4-FFF2-40B4-BE49-F238E27FC236}">
                  <a16:creationId xmlns:a16="http://schemas.microsoft.com/office/drawing/2014/main" id="{F941BA36-0F6F-53B3-AAC5-65E8B181332F}"/>
                </a:ext>
              </a:extLst>
            </p:cNvPr>
            <p:cNvSpPr>
              <a:spLocks noChangeShapeType="1"/>
            </p:cNvSpPr>
            <p:nvPr/>
          </p:nvSpPr>
          <p:spPr bwMode="auto">
            <a:xfrm flipV="1">
              <a:off x="1392" y="2786"/>
              <a:ext cx="0" cy="181"/>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2400"/>
            </a:p>
          </p:txBody>
        </p:sp>
        <p:sp>
          <p:nvSpPr>
            <p:cNvPr id="60" name="Line 15">
              <a:extLst>
                <a:ext uri="{FF2B5EF4-FFF2-40B4-BE49-F238E27FC236}">
                  <a16:creationId xmlns:a16="http://schemas.microsoft.com/office/drawing/2014/main" id="{EC3CC575-BB8B-FEBD-1946-1EF7B82EBAD8}"/>
                </a:ext>
              </a:extLst>
            </p:cNvPr>
            <p:cNvSpPr>
              <a:spLocks noChangeShapeType="1"/>
            </p:cNvSpPr>
            <p:nvPr/>
          </p:nvSpPr>
          <p:spPr bwMode="auto">
            <a:xfrm flipV="1">
              <a:off x="1301" y="2786"/>
              <a:ext cx="771"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2400"/>
            </a:p>
          </p:txBody>
        </p:sp>
        <p:grpSp>
          <p:nvGrpSpPr>
            <p:cNvPr id="61" name="Group 16">
              <a:extLst>
                <a:ext uri="{FF2B5EF4-FFF2-40B4-BE49-F238E27FC236}">
                  <a16:creationId xmlns:a16="http://schemas.microsoft.com/office/drawing/2014/main" id="{214751AB-52CF-4F1A-C5AE-0E6088852229}"/>
                </a:ext>
              </a:extLst>
            </p:cNvPr>
            <p:cNvGrpSpPr>
              <a:grpSpLocks/>
            </p:cNvGrpSpPr>
            <p:nvPr/>
          </p:nvGrpSpPr>
          <p:grpSpPr bwMode="auto">
            <a:xfrm rot="5400000" flipH="1" flipV="1">
              <a:off x="961" y="2535"/>
              <a:ext cx="182" cy="499"/>
              <a:chOff x="3061" y="1480"/>
              <a:chExt cx="182" cy="499"/>
            </a:xfrm>
          </p:grpSpPr>
          <p:sp>
            <p:nvSpPr>
              <p:cNvPr id="84" name="Line 17">
                <a:extLst>
                  <a:ext uri="{FF2B5EF4-FFF2-40B4-BE49-F238E27FC236}">
                    <a16:creationId xmlns:a16="http://schemas.microsoft.com/office/drawing/2014/main" id="{27B38FBE-2A21-8D9A-FCC9-2023BDB72F65}"/>
                  </a:ext>
                </a:extLst>
              </p:cNvPr>
              <p:cNvSpPr>
                <a:spLocks noChangeShapeType="1"/>
              </p:cNvSpPr>
              <p:nvPr/>
            </p:nvSpPr>
            <p:spPr bwMode="auto">
              <a:xfrm>
                <a:off x="3152" y="1480"/>
                <a:ext cx="0" cy="499"/>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2400"/>
              </a:p>
            </p:txBody>
          </p:sp>
          <p:sp>
            <p:nvSpPr>
              <p:cNvPr id="85" name="Line 18">
                <a:extLst>
                  <a:ext uri="{FF2B5EF4-FFF2-40B4-BE49-F238E27FC236}">
                    <a16:creationId xmlns:a16="http://schemas.microsoft.com/office/drawing/2014/main" id="{14F4A333-4FCE-F87D-3493-7D178FE66D0A}"/>
                  </a:ext>
                </a:extLst>
              </p:cNvPr>
              <p:cNvSpPr>
                <a:spLocks noChangeShapeType="1"/>
              </p:cNvSpPr>
              <p:nvPr/>
            </p:nvSpPr>
            <p:spPr bwMode="auto">
              <a:xfrm>
                <a:off x="3107" y="1616"/>
                <a:ext cx="91"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2400"/>
              </a:p>
            </p:txBody>
          </p:sp>
          <p:sp>
            <p:nvSpPr>
              <p:cNvPr id="86" name="Line 19">
                <a:extLst>
                  <a:ext uri="{FF2B5EF4-FFF2-40B4-BE49-F238E27FC236}">
                    <a16:creationId xmlns:a16="http://schemas.microsoft.com/office/drawing/2014/main" id="{3B7196D0-10EC-C98E-30F0-0508E57CDA01}"/>
                  </a:ext>
                </a:extLst>
              </p:cNvPr>
              <p:cNvSpPr>
                <a:spLocks noChangeShapeType="1"/>
              </p:cNvSpPr>
              <p:nvPr/>
            </p:nvSpPr>
            <p:spPr bwMode="auto">
              <a:xfrm>
                <a:off x="3061" y="1616"/>
                <a:ext cx="182"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2400"/>
              </a:p>
            </p:txBody>
          </p:sp>
          <p:sp>
            <p:nvSpPr>
              <p:cNvPr id="87" name="Line 20">
                <a:extLst>
                  <a:ext uri="{FF2B5EF4-FFF2-40B4-BE49-F238E27FC236}">
                    <a16:creationId xmlns:a16="http://schemas.microsoft.com/office/drawing/2014/main" id="{0584D767-8459-F983-0C6E-46F04695699D}"/>
                  </a:ext>
                </a:extLst>
              </p:cNvPr>
              <p:cNvSpPr>
                <a:spLocks noChangeShapeType="1"/>
              </p:cNvSpPr>
              <p:nvPr/>
            </p:nvSpPr>
            <p:spPr bwMode="auto">
              <a:xfrm>
                <a:off x="3061" y="1616"/>
                <a:ext cx="91" cy="181"/>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2400"/>
              </a:p>
            </p:txBody>
          </p:sp>
          <p:sp>
            <p:nvSpPr>
              <p:cNvPr id="88" name="Line 21">
                <a:extLst>
                  <a:ext uri="{FF2B5EF4-FFF2-40B4-BE49-F238E27FC236}">
                    <a16:creationId xmlns:a16="http://schemas.microsoft.com/office/drawing/2014/main" id="{E771D677-DE31-EA6C-6D4D-73ABD94E38A3}"/>
                  </a:ext>
                </a:extLst>
              </p:cNvPr>
              <p:cNvSpPr>
                <a:spLocks noChangeShapeType="1"/>
              </p:cNvSpPr>
              <p:nvPr/>
            </p:nvSpPr>
            <p:spPr bwMode="auto">
              <a:xfrm flipH="1">
                <a:off x="3152" y="1616"/>
                <a:ext cx="91" cy="181"/>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2400"/>
              </a:p>
            </p:txBody>
          </p:sp>
          <p:sp>
            <p:nvSpPr>
              <p:cNvPr id="89" name="Line 22">
                <a:extLst>
                  <a:ext uri="{FF2B5EF4-FFF2-40B4-BE49-F238E27FC236}">
                    <a16:creationId xmlns:a16="http://schemas.microsoft.com/office/drawing/2014/main" id="{C38F82BC-85C1-5AD3-EF1A-EA0E908476EF}"/>
                  </a:ext>
                </a:extLst>
              </p:cNvPr>
              <p:cNvSpPr>
                <a:spLocks noChangeShapeType="1"/>
              </p:cNvSpPr>
              <p:nvPr/>
            </p:nvSpPr>
            <p:spPr bwMode="auto">
              <a:xfrm>
                <a:off x="3061" y="1797"/>
                <a:ext cx="182"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2400"/>
              </a:p>
            </p:txBody>
          </p:sp>
        </p:grpSp>
        <p:sp>
          <p:nvSpPr>
            <p:cNvPr id="62" name="Line 23">
              <a:extLst>
                <a:ext uri="{FF2B5EF4-FFF2-40B4-BE49-F238E27FC236}">
                  <a16:creationId xmlns:a16="http://schemas.microsoft.com/office/drawing/2014/main" id="{2008C4B8-71D9-F73A-D540-0359B9703E77}"/>
                </a:ext>
              </a:extLst>
            </p:cNvPr>
            <p:cNvSpPr>
              <a:spLocks noChangeShapeType="1"/>
            </p:cNvSpPr>
            <p:nvPr/>
          </p:nvSpPr>
          <p:spPr bwMode="auto">
            <a:xfrm rot="5400000" flipH="1" flipV="1">
              <a:off x="1097" y="2083"/>
              <a:ext cx="0" cy="59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2400"/>
            </a:p>
          </p:txBody>
        </p:sp>
        <p:sp>
          <p:nvSpPr>
            <p:cNvPr id="63" name="Line 24">
              <a:extLst>
                <a:ext uri="{FF2B5EF4-FFF2-40B4-BE49-F238E27FC236}">
                  <a16:creationId xmlns:a16="http://schemas.microsoft.com/office/drawing/2014/main" id="{04E3CF85-85EA-62F1-1CB6-0DF1A7B3891B}"/>
                </a:ext>
              </a:extLst>
            </p:cNvPr>
            <p:cNvSpPr>
              <a:spLocks noChangeShapeType="1"/>
            </p:cNvSpPr>
            <p:nvPr/>
          </p:nvSpPr>
          <p:spPr bwMode="auto">
            <a:xfrm rot="5400000" flipH="1" flipV="1">
              <a:off x="893" y="2378"/>
              <a:ext cx="91"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2400"/>
            </a:p>
          </p:txBody>
        </p:sp>
        <p:sp>
          <p:nvSpPr>
            <p:cNvPr id="64" name="Line 25">
              <a:extLst>
                <a:ext uri="{FF2B5EF4-FFF2-40B4-BE49-F238E27FC236}">
                  <a16:creationId xmlns:a16="http://schemas.microsoft.com/office/drawing/2014/main" id="{AFE4250C-4BAF-046A-F6BB-B0DC9EC7F3D2}"/>
                </a:ext>
              </a:extLst>
            </p:cNvPr>
            <p:cNvSpPr>
              <a:spLocks noChangeShapeType="1"/>
            </p:cNvSpPr>
            <p:nvPr/>
          </p:nvSpPr>
          <p:spPr bwMode="auto">
            <a:xfrm rot="5400000" flipH="1" flipV="1">
              <a:off x="848" y="2378"/>
              <a:ext cx="182"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2400"/>
            </a:p>
          </p:txBody>
        </p:sp>
        <p:sp>
          <p:nvSpPr>
            <p:cNvPr id="65" name="Line 26">
              <a:extLst>
                <a:ext uri="{FF2B5EF4-FFF2-40B4-BE49-F238E27FC236}">
                  <a16:creationId xmlns:a16="http://schemas.microsoft.com/office/drawing/2014/main" id="{4188804A-67DD-AFED-118D-F7663BE564F3}"/>
                </a:ext>
              </a:extLst>
            </p:cNvPr>
            <p:cNvSpPr>
              <a:spLocks noChangeShapeType="1"/>
            </p:cNvSpPr>
            <p:nvPr/>
          </p:nvSpPr>
          <p:spPr bwMode="auto">
            <a:xfrm rot="5400000" flipH="1" flipV="1">
              <a:off x="983" y="2333"/>
              <a:ext cx="91" cy="181"/>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2400"/>
            </a:p>
          </p:txBody>
        </p:sp>
        <p:sp>
          <p:nvSpPr>
            <p:cNvPr id="72" name="Line 27">
              <a:extLst>
                <a:ext uri="{FF2B5EF4-FFF2-40B4-BE49-F238E27FC236}">
                  <a16:creationId xmlns:a16="http://schemas.microsoft.com/office/drawing/2014/main" id="{DF4CE950-3FF4-E0C5-1C48-8BD57A3BCA76}"/>
                </a:ext>
              </a:extLst>
            </p:cNvPr>
            <p:cNvSpPr>
              <a:spLocks noChangeShapeType="1"/>
            </p:cNvSpPr>
            <p:nvPr/>
          </p:nvSpPr>
          <p:spPr bwMode="auto">
            <a:xfrm rot="5400000" flipV="1">
              <a:off x="983" y="2242"/>
              <a:ext cx="91" cy="181"/>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2400"/>
            </a:p>
          </p:txBody>
        </p:sp>
        <p:sp>
          <p:nvSpPr>
            <p:cNvPr id="73" name="Line 28">
              <a:extLst>
                <a:ext uri="{FF2B5EF4-FFF2-40B4-BE49-F238E27FC236}">
                  <a16:creationId xmlns:a16="http://schemas.microsoft.com/office/drawing/2014/main" id="{DFF01291-4651-85A7-7093-4DCA04F9E52A}"/>
                </a:ext>
              </a:extLst>
            </p:cNvPr>
            <p:cNvSpPr>
              <a:spLocks noChangeShapeType="1"/>
            </p:cNvSpPr>
            <p:nvPr/>
          </p:nvSpPr>
          <p:spPr bwMode="auto">
            <a:xfrm rot="5400000" flipH="1" flipV="1">
              <a:off x="1029" y="2378"/>
              <a:ext cx="182"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2400"/>
            </a:p>
          </p:txBody>
        </p:sp>
        <p:sp>
          <p:nvSpPr>
            <p:cNvPr id="74" name="Line 29">
              <a:extLst>
                <a:ext uri="{FF2B5EF4-FFF2-40B4-BE49-F238E27FC236}">
                  <a16:creationId xmlns:a16="http://schemas.microsoft.com/office/drawing/2014/main" id="{B52C9E53-8482-0776-2C34-D71C2B3CF925}"/>
                </a:ext>
              </a:extLst>
            </p:cNvPr>
            <p:cNvSpPr>
              <a:spLocks noChangeShapeType="1"/>
            </p:cNvSpPr>
            <p:nvPr/>
          </p:nvSpPr>
          <p:spPr bwMode="auto">
            <a:xfrm flipV="1">
              <a:off x="1392" y="2377"/>
              <a:ext cx="0" cy="409"/>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2400"/>
            </a:p>
          </p:txBody>
        </p:sp>
        <p:sp>
          <p:nvSpPr>
            <p:cNvPr id="75" name="Text Box 30">
              <a:extLst>
                <a:ext uri="{FF2B5EF4-FFF2-40B4-BE49-F238E27FC236}">
                  <a16:creationId xmlns:a16="http://schemas.microsoft.com/office/drawing/2014/main" id="{019CEA50-E469-1919-1033-D33011E6E6F9}"/>
                </a:ext>
              </a:extLst>
            </p:cNvPr>
            <p:cNvSpPr txBox="1">
              <a:spLocks noChangeArrowheads="1"/>
            </p:cNvSpPr>
            <p:nvPr/>
          </p:nvSpPr>
          <p:spPr bwMode="auto">
            <a:xfrm>
              <a:off x="1417" y="3072"/>
              <a:ext cx="227" cy="291"/>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a:spcBef>
                  <a:spcPct val="50000"/>
                </a:spcBef>
              </a:pPr>
              <a:r>
                <a:rPr kumimoji="0" lang="en-US" altLang="zh-CN" sz="2400" i="1">
                  <a:solidFill>
                    <a:srgbClr val="CC0066"/>
                  </a:solidFill>
                </a:rPr>
                <a:t>R</a:t>
              </a:r>
            </a:p>
          </p:txBody>
        </p:sp>
        <p:sp>
          <p:nvSpPr>
            <p:cNvPr id="76" name="Text Box 31">
              <a:extLst>
                <a:ext uri="{FF2B5EF4-FFF2-40B4-BE49-F238E27FC236}">
                  <a16:creationId xmlns:a16="http://schemas.microsoft.com/office/drawing/2014/main" id="{4BCFB5D0-9780-1E1B-17A5-10391CFA48E0}"/>
                </a:ext>
              </a:extLst>
            </p:cNvPr>
            <p:cNvSpPr txBox="1">
              <a:spLocks noChangeArrowheads="1"/>
            </p:cNvSpPr>
            <p:nvPr/>
          </p:nvSpPr>
          <p:spPr bwMode="auto">
            <a:xfrm>
              <a:off x="869" y="2892"/>
              <a:ext cx="389" cy="291"/>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a:spcBef>
                  <a:spcPct val="50000"/>
                </a:spcBef>
              </a:pPr>
              <a:r>
                <a:rPr kumimoji="0" lang="en-US" altLang="zh-CN" sz="2400" dirty="0">
                  <a:solidFill>
                    <a:srgbClr val="CC0000"/>
                  </a:solidFill>
                </a:rPr>
                <a:t>D2</a:t>
              </a:r>
            </a:p>
          </p:txBody>
        </p:sp>
        <p:sp>
          <p:nvSpPr>
            <p:cNvPr id="77" name="Text Box 32">
              <a:extLst>
                <a:ext uri="{FF2B5EF4-FFF2-40B4-BE49-F238E27FC236}">
                  <a16:creationId xmlns:a16="http://schemas.microsoft.com/office/drawing/2014/main" id="{6F756A19-D6A1-8E99-F133-4A1C8CF385E5}"/>
                </a:ext>
              </a:extLst>
            </p:cNvPr>
            <p:cNvSpPr txBox="1">
              <a:spLocks noChangeArrowheads="1"/>
            </p:cNvSpPr>
            <p:nvPr/>
          </p:nvSpPr>
          <p:spPr bwMode="auto">
            <a:xfrm>
              <a:off x="586" y="2231"/>
              <a:ext cx="226" cy="291"/>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a:spcBef>
                  <a:spcPct val="50000"/>
                </a:spcBef>
              </a:pPr>
              <a:r>
                <a:rPr kumimoji="0" lang="en-US" altLang="zh-CN" sz="2400" i="1" dirty="0">
                  <a:solidFill>
                    <a:srgbClr val="CC0000"/>
                  </a:solidFill>
                </a:rPr>
                <a:t>A</a:t>
              </a:r>
            </a:p>
          </p:txBody>
        </p:sp>
        <p:sp>
          <p:nvSpPr>
            <p:cNvPr id="78" name="Text Box 33">
              <a:extLst>
                <a:ext uri="{FF2B5EF4-FFF2-40B4-BE49-F238E27FC236}">
                  <a16:creationId xmlns:a16="http://schemas.microsoft.com/office/drawing/2014/main" id="{AD1DFE0A-8B8D-B4F7-FC4B-B29F1E51B4AF}"/>
                </a:ext>
              </a:extLst>
            </p:cNvPr>
            <p:cNvSpPr txBox="1">
              <a:spLocks noChangeArrowheads="1"/>
            </p:cNvSpPr>
            <p:nvPr/>
          </p:nvSpPr>
          <p:spPr bwMode="auto">
            <a:xfrm>
              <a:off x="586" y="2639"/>
              <a:ext cx="227" cy="291"/>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a:spcBef>
                  <a:spcPct val="50000"/>
                </a:spcBef>
              </a:pPr>
              <a:r>
                <a:rPr kumimoji="0" lang="en-US" altLang="zh-CN" sz="2400" i="1">
                  <a:solidFill>
                    <a:srgbClr val="CC0000"/>
                  </a:solidFill>
                </a:rPr>
                <a:t>B</a:t>
              </a:r>
            </a:p>
          </p:txBody>
        </p:sp>
        <p:sp>
          <p:nvSpPr>
            <p:cNvPr id="79" name="Text Box 34">
              <a:extLst>
                <a:ext uri="{FF2B5EF4-FFF2-40B4-BE49-F238E27FC236}">
                  <a16:creationId xmlns:a16="http://schemas.microsoft.com/office/drawing/2014/main" id="{3DDA75CA-37B4-1A72-4B1C-620E289EB73B}"/>
                </a:ext>
              </a:extLst>
            </p:cNvPr>
            <p:cNvSpPr txBox="1">
              <a:spLocks noChangeArrowheads="1"/>
            </p:cNvSpPr>
            <p:nvPr/>
          </p:nvSpPr>
          <p:spPr bwMode="auto">
            <a:xfrm>
              <a:off x="2000" y="2637"/>
              <a:ext cx="317" cy="291"/>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a:spcBef>
                  <a:spcPct val="50000"/>
                </a:spcBef>
              </a:pPr>
              <a:r>
                <a:rPr kumimoji="0" lang="en-US" altLang="zh-CN" sz="2400" i="1" dirty="0">
                  <a:solidFill>
                    <a:srgbClr val="CC0000"/>
                  </a:solidFill>
                </a:rPr>
                <a:t>Y</a:t>
              </a:r>
            </a:p>
          </p:txBody>
        </p:sp>
        <p:sp>
          <p:nvSpPr>
            <p:cNvPr id="80" name="Line 35">
              <a:extLst>
                <a:ext uri="{FF2B5EF4-FFF2-40B4-BE49-F238E27FC236}">
                  <a16:creationId xmlns:a16="http://schemas.microsoft.com/office/drawing/2014/main" id="{B8A87E0E-72E0-DD63-6940-B3B322452A17}"/>
                </a:ext>
              </a:extLst>
            </p:cNvPr>
            <p:cNvSpPr>
              <a:spLocks noChangeShapeType="1"/>
            </p:cNvSpPr>
            <p:nvPr/>
          </p:nvSpPr>
          <p:spPr bwMode="auto">
            <a:xfrm>
              <a:off x="1255" y="3421"/>
              <a:ext cx="272"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2400"/>
            </a:p>
          </p:txBody>
        </p:sp>
        <p:sp>
          <p:nvSpPr>
            <p:cNvPr id="81" name="Text Box 36">
              <a:extLst>
                <a:ext uri="{FF2B5EF4-FFF2-40B4-BE49-F238E27FC236}">
                  <a16:creationId xmlns:a16="http://schemas.microsoft.com/office/drawing/2014/main" id="{03468CE6-FF50-16D0-3412-5DE94507224F}"/>
                </a:ext>
              </a:extLst>
            </p:cNvPr>
            <p:cNvSpPr txBox="1">
              <a:spLocks noChangeArrowheads="1"/>
            </p:cNvSpPr>
            <p:nvPr/>
          </p:nvSpPr>
          <p:spPr bwMode="auto">
            <a:xfrm>
              <a:off x="844" y="3590"/>
              <a:ext cx="1105" cy="291"/>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a:spcBef>
                  <a:spcPct val="50000"/>
                </a:spcBef>
              </a:pPr>
              <a:r>
                <a:rPr kumimoji="0" lang="zh-CN" altLang="en-US" sz="2400">
                  <a:solidFill>
                    <a:srgbClr val="800000"/>
                  </a:solidFill>
                  <a:latin typeface="Arial" panose="020B0604020202020204" pitchFamily="34" charset="0"/>
                </a:rPr>
                <a:t>二极管或门</a:t>
              </a:r>
            </a:p>
          </p:txBody>
        </p:sp>
        <p:sp>
          <p:nvSpPr>
            <p:cNvPr id="82" name="Oval 37">
              <a:extLst>
                <a:ext uri="{FF2B5EF4-FFF2-40B4-BE49-F238E27FC236}">
                  <a16:creationId xmlns:a16="http://schemas.microsoft.com/office/drawing/2014/main" id="{33D44A87-04CB-781F-5E32-26A8538FDC21}"/>
                </a:ext>
              </a:extLst>
            </p:cNvPr>
            <p:cNvSpPr>
              <a:spLocks noChangeArrowheads="1"/>
            </p:cNvSpPr>
            <p:nvPr/>
          </p:nvSpPr>
          <p:spPr bwMode="auto">
            <a:xfrm>
              <a:off x="1367" y="2757"/>
              <a:ext cx="54" cy="56"/>
            </a:xfrm>
            <a:prstGeom prst="ellipse">
              <a:avLst/>
            </a:prstGeom>
            <a:solidFill>
              <a:schemeClr val="tx1"/>
            </a:solidFill>
            <a:ln w="12700" cap="sq">
              <a:solidFill>
                <a:schemeClr val="tx1"/>
              </a:solidFill>
              <a:round/>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endParaRPr lang="zh-CN" altLang="en-US" sz="2400"/>
            </a:p>
          </p:txBody>
        </p:sp>
        <p:sp>
          <p:nvSpPr>
            <p:cNvPr id="83" name="Freeform 59">
              <a:extLst>
                <a:ext uri="{FF2B5EF4-FFF2-40B4-BE49-F238E27FC236}">
                  <a16:creationId xmlns:a16="http://schemas.microsoft.com/office/drawing/2014/main" id="{966E9378-392C-B9D8-835D-0B3563D6621C}"/>
                </a:ext>
              </a:extLst>
            </p:cNvPr>
            <p:cNvSpPr>
              <a:spLocks/>
            </p:cNvSpPr>
            <p:nvPr/>
          </p:nvSpPr>
          <p:spPr bwMode="auto">
            <a:xfrm>
              <a:off x="1342" y="3062"/>
              <a:ext cx="92" cy="218"/>
            </a:xfrm>
            <a:custGeom>
              <a:avLst/>
              <a:gdLst>
                <a:gd name="T0" fmla="*/ 33 w 146"/>
                <a:gd name="T1" fmla="*/ 0 h 475"/>
                <a:gd name="T2" fmla="*/ 54 w 146"/>
                <a:gd name="T3" fmla="*/ 11 h 475"/>
                <a:gd name="T4" fmla="*/ 0 w 146"/>
                <a:gd name="T5" fmla="*/ 27 h 475"/>
                <a:gd name="T6" fmla="*/ 54 w 146"/>
                <a:gd name="T7" fmla="*/ 42 h 475"/>
                <a:gd name="T8" fmla="*/ 4 w 146"/>
                <a:gd name="T9" fmla="*/ 58 h 475"/>
                <a:gd name="T10" fmla="*/ 58 w 146"/>
                <a:gd name="T11" fmla="*/ 75 h 475"/>
                <a:gd name="T12" fmla="*/ 4 w 146"/>
                <a:gd name="T13" fmla="*/ 90 h 475"/>
                <a:gd name="T14" fmla="*/ 33 w 146"/>
                <a:gd name="T15" fmla="*/ 100 h 475"/>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46" h="475">
                  <a:moveTo>
                    <a:pt x="82" y="0"/>
                  </a:moveTo>
                  <a:lnTo>
                    <a:pt x="137" y="55"/>
                  </a:lnTo>
                  <a:lnTo>
                    <a:pt x="0" y="128"/>
                  </a:lnTo>
                  <a:lnTo>
                    <a:pt x="137" y="201"/>
                  </a:lnTo>
                  <a:lnTo>
                    <a:pt x="9" y="274"/>
                  </a:lnTo>
                  <a:lnTo>
                    <a:pt x="146" y="356"/>
                  </a:lnTo>
                  <a:lnTo>
                    <a:pt x="9" y="430"/>
                  </a:lnTo>
                  <a:lnTo>
                    <a:pt x="82" y="475"/>
                  </a:lnTo>
                </a:path>
              </a:pathLst>
            </a:custGeom>
            <a:noFill/>
            <a:ln w="38100" cap="sq" cmpd="sng">
              <a:solidFill>
                <a:srgbClr val="0066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sz="2400"/>
            </a:p>
          </p:txBody>
        </p:sp>
      </p:grpSp>
      <p:sp>
        <p:nvSpPr>
          <p:cNvPr id="3" name="灯片编号占位符 2">
            <a:extLst>
              <a:ext uri="{FF2B5EF4-FFF2-40B4-BE49-F238E27FC236}">
                <a16:creationId xmlns:a16="http://schemas.microsoft.com/office/drawing/2014/main" id="{33DECA40-8A49-DF3C-FC02-95E157E5F217}"/>
              </a:ext>
            </a:extLst>
          </p:cNvPr>
          <p:cNvSpPr>
            <a:spLocks noGrp="1"/>
          </p:cNvSpPr>
          <p:nvPr>
            <p:ph type="sldNum" sz="quarter" idx="12"/>
          </p:nvPr>
        </p:nvSpPr>
        <p:spPr/>
        <p:txBody>
          <a:bodyPr/>
          <a:lstStyle/>
          <a:p>
            <a:fld id="{392CBAA0-59E6-204E-8F03-85E5040D48B8}" type="slidenum">
              <a:rPr kumimoji="1" lang="zh-CN" altLang="en-US" smtClean="0"/>
              <a:t>56</a:t>
            </a:fld>
            <a:r>
              <a:rPr kumimoji="1" lang="en-US" altLang="zh-CN"/>
              <a:t>/132</a:t>
            </a:r>
            <a:endParaRPr kumimoji="1" lang="zh-CN" altLang="en-US" dirty="0"/>
          </a:p>
        </p:txBody>
      </p:sp>
    </p:spTree>
    <p:extLst>
      <p:ext uri="{BB962C8B-B14F-4D97-AF65-F5344CB8AC3E}">
        <p14:creationId xmlns:p14="http://schemas.microsoft.com/office/powerpoint/2010/main" val="213961333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52"/>
                                        </p:tgtEl>
                                        <p:attrNameLst>
                                          <p:attrName>style.visibility</p:attrName>
                                        </p:attrNameLst>
                                      </p:cBhvr>
                                      <p:to>
                                        <p:strVal val="visible"/>
                                      </p:to>
                                    </p:set>
                                    <p:animEffect transition="in" filter="wipe(left)">
                                      <p:cBhvr>
                                        <p:cTn id="7" dur="1000"/>
                                        <p:tgtEl>
                                          <p:spTgt spid="52"/>
                                        </p:tgtEl>
                                      </p:cBhvr>
                                    </p:animEffect>
                                  </p:childTnLst>
                                </p:cTn>
                              </p:par>
                            </p:childTnLst>
                          </p:cTn>
                        </p:par>
                      </p:childTnLst>
                    </p:cTn>
                  </p:par>
                  <p:par>
                    <p:cTn id="8" fill="hold">
                      <p:stCondLst>
                        <p:cond delay="indefinite"/>
                      </p:stCondLst>
                      <p:childTnLst>
                        <p:par>
                          <p:cTn id="9" fill="hold">
                            <p:stCondLst>
                              <p:cond delay="0"/>
                            </p:stCondLst>
                            <p:childTnLst>
                              <p:par>
                                <p:cTn id="10" presetID="5" presetClass="entr" presetSubtype="10" fill="hold" nodeType="clickEffect">
                                  <p:stCondLst>
                                    <p:cond delay="0"/>
                                  </p:stCondLst>
                                  <p:childTnLst>
                                    <p:set>
                                      <p:cBhvr>
                                        <p:cTn id="11" dur="1" fill="hold">
                                          <p:stCondLst>
                                            <p:cond delay="0"/>
                                          </p:stCondLst>
                                        </p:cTn>
                                        <p:tgtEl>
                                          <p:spTgt spid="55"/>
                                        </p:tgtEl>
                                        <p:attrNameLst>
                                          <p:attrName>style.visibility</p:attrName>
                                        </p:attrNameLst>
                                      </p:cBhvr>
                                      <p:to>
                                        <p:strVal val="visible"/>
                                      </p:to>
                                    </p:set>
                                    <p:animEffect transition="in" filter="checkerboard(across)">
                                      <p:cBhvr>
                                        <p:cTn id="12" dur="500"/>
                                        <p:tgtEl>
                                          <p:spTgt spid="55"/>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grpId="0" nodeType="clickEffect">
                                  <p:stCondLst>
                                    <p:cond delay="0"/>
                                  </p:stCondLst>
                                  <p:childTnLst>
                                    <p:set>
                                      <p:cBhvr>
                                        <p:cTn id="16" dur="1" fill="hold">
                                          <p:stCondLst>
                                            <p:cond delay="0"/>
                                          </p:stCondLst>
                                        </p:cTn>
                                        <p:tgtEl>
                                          <p:spTgt spid="53"/>
                                        </p:tgtEl>
                                        <p:attrNameLst>
                                          <p:attrName>style.visibility</p:attrName>
                                        </p:attrNameLst>
                                      </p:cBhvr>
                                      <p:to>
                                        <p:strVal val="visible"/>
                                      </p:to>
                                    </p:set>
                                    <p:animEffect transition="in" filter="wipe(left)">
                                      <p:cBhvr>
                                        <p:cTn id="17" dur="1000"/>
                                        <p:tgtEl>
                                          <p:spTgt spid="53"/>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8" fill="hold" grpId="0" nodeType="clickEffect">
                                  <p:stCondLst>
                                    <p:cond delay="0"/>
                                  </p:stCondLst>
                                  <p:childTnLst>
                                    <p:set>
                                      <p:cBhvr>
                                        <p:cTn id="21" dur="1" fill="hold">
                                          <p:stCondLst>
                                            <p:cond delay="0"/>
                                          </p:stCondLst>
                                        </p:cTn>
                                        <p:tgtEl>
                                          <p:spTgt spid="54"/>
                                        </p:tgtEl>
                                        <p:attrNameLst>
                                          <p:attrName>style.visibility</p:attrName>
                                        </p:attrNameLst>
                                      </p:cBhvr>
                                      <p:to>
                                        <p:strVal val="visible"/>
                                      </p:to>
                                    </p:set>
                                    <p:animEffect transition="in" filter="wipe(left)">
                                      <p:cBhvr>
                                        <p:cTn id="22" dur="1000"/>
                                        <p:tgtEl>
                                          <p:spTgt spid="54"/>
                                        </p:tgtEl>
                                      </p:cBhvr>
                                    </p:animEffect>
                                  </p:childTnLst>
                                </p:cTn>
                              </p:par>
                            </p:childTnLst>
                          </p:cTn>
                        </p:par>
                      </p:childTnLst>
                    </p:cTn>
                  </p:par>
                  <p:par>
                    <p:cTn id="23" fill="hold">
                      <p:stCondLst>
                        <p:cond delay="indefinite"/>
                      </p:stCondLst>
                      <p:childTnLst>
                        <p:par>
                          <p:cTn id="24" fill="hold">
                            <p:stCondLst>
                              <p:cond delay="0"/>
                            </p:stCondLst>
                            <p:childTnLst>
                              <p:par>
                                <p:cTn id="25" presetID="5" presetClass="entr" presetSubtype="10" fill="hold" nodeType="clickEffect">
                                  <p:stCondLst>
                                    <p:cond delay="0"/>
                                  </p:stCondLst>
                                  <p:childTnLst>
                                    <p:set>
                                      <p:cBhvr>
                                        <p:cTn id="26" dur="1" fill="hold">
                                          <p:stCondLst>
                                            <p:cond delay="0"/>
                                          </p:stCondLst>
                                        </p:cTn>
                                        <p:tgtEl>
                                          <p:spTgt spid="35"/>
                                        </p:tgtEl>
                                        <p:attrNameLst>
                                          <p:attrName>style.visibility</p:attrName>
                                        </p:attrNameLst>
                                      </p:cBhvr>
                                      <p:to>
                                        <p:strVal val="visible"/>
                                      </p:to>
                                    </p:set>
                                    <p:animEffect transition="in" filter="checkerboard(across)">
                                      <p:cBhvr>
                                        <p:cTn id="27" dur="500"/>
                                        <p:tgtEl>
                                          <p:spTgt spid="35"/>
                                        </p:tgtEl>
                                      </p:cBhvr>
                                    </p:animEffect>
                                  </p:childTnLst>
                                </p:cTn>
                              </p:par>
                            </p:childTnLst>
                          </p:cTn>
                        </p:par>
                      </p:childTnLst>
                    </p:cTn>
                  </p:par>
                  <p:par>
                    <p:cTn id="28" fill="hold">
                      <p:stCondLst>
                        <p:cond delay="indefinite"/>
                      </p:stCondLst>
                      <p:childTnLst>
                        <p:par>
                          <p:cTn id="29" fill="hold">
                            <p:stCondLst>
                              <p:cond delay="0"/>
                            </p:stCondLst>
                            <p:childTnLst>
                              <p:par>
                                <p:cTn id="30" presetID="22" presetClass="entr" presetSubtype="1" fill="hold" grpId="0" nodeType="clickEffect">
                                  <p:stCondLst>
                                    <p:cond delay="0"/>
                                  </p:stCondLst>
                                  <p:iterate type="lt">
                                    <p:tmPct val="100000"/>
                                  </p:iterate>
                                  <p:childTnLst>
                                    <p:set>
                                      <p:cBhvr>
                                        <p:cTn id="31" dur="1" fill="hold">
                                          <p:stCondLst>
                                            <p:cond delay="0"/>
                                          </p:stCondLst>
                                        </p:cTn>
                                        <p:tgtEl>
                                          <p:spTgt spid="48">
                                            <p:txEl>
                                              <p:pRg st="0" end="0"/>
                                            </p:txEl>
                                          </p:spTgt>
                                        </p:tgtEl>
                                        <p:attrNameLst>
                                          <p:attrName>style.visibility</p:attrName>
                                        </p:attrNameLst>
                                      </p:cBhvr>
                                      <p:to>
                                        <p:strVal val="visible"/>
                                      </p:to>
                                    </p:set>
                                    <p:animEffect transition="in" filter="wipe(up)">
                                      <p:cBhvr>
                                        <p:cTn id="32" dur="75"/>
                                        <p:tgtEl>
                                          <p:spTgt spid="48">
                                            <p:txEl>
                                              <p:pRg st="0" end="0"/>
                                            </p:txEl>
                                          </p:spTgt>
                                        </p:tgtEl>
                                      </p:cBhvr>
                                    </p:animEffect>
                                  </p:childTnLst>
                                </p:cTn>
                              </p:par>
                            </p:childTnLst>
                          </p:cTn>
                        </p:par>
                      </p:childTnLst>
                    </p:cTn>
                  </p:par>
                  <p:par>
                    <p:cTn id="33" fill="hold">
                      <p:stCondLst>
                        <p:cond delay="indefinite"/>
                      </p:stCondLst>
                      <p:childTnLst>
                        <p:par>
                          <p:cTn id="34" fill="hold">
                            <p:stCondLst>
                              <p:cond delay="0"/>
                            </p:stCondLst>
                            <p:childTnLst>
                              <p:par>
                                <p:cTn id="35" presetID="22" presetClass="entr" presetSubtype="1" fill="hold" grpId="0" nodeType="clickEffect">
                                  <p:stCondLst>
                                    <p:cond delay="0"/>
                                  </p:stCondLst>
                                  <p:iterate type="lt">
                                    <p:tmPct val="100000"/>
                                  </p:iterate>
                                  <p:childTnLst>
                                    <p:set>
                                      <p:cBhvr>
                                        <p:cTn id="36" dur="1" fill="hold">
                                          <p:stCondLst>
                                            <p:cond delay="0"/>
                                          </p:stCondLst>
                                        </p:cTn>
                                        <p:tgtEl>
                                          <p:spTgt spid="49">
                                            <p:txEl>
                                              <p:pRg st="0" end="0"/>
                                            </p:txEl>
                                          </p:spTgt>
                                        </p:tgtEl>
                                        <p:attrNameLst>
                                          <p:attrName>style.visibility</p:attrName>
                                        </p:attrNameLst>
                                      </p:cBhvr>
                                      <p:to>
                                        <p:strVal val="visible"/>
                                      </p:to>
                                    </p:set>
                                    <p:animEffect transition="in" filter="wipe(up)">
                                      <p:cBhvr>
                                        <p:cTn id="37" dur="75"/>
                                        <p:tgtEl>
                                          <p:spTgt spid="49">
                                            <p:txEl>
                                              <p:pRg st="0" end="0"/>
                                            </p:txEl>
                                          </p:spTgt>
                                        </p:tgtEl>
                                      </p:cBhvr>
                                    </p:animEffect>
                                  </p:childTnLst>
                                </p:cTn>
                              </p:par>
                            </p:childTnLst>
                          </p:cTn>
                        </p:par>
                      </p:childTnLst>
                    </p:cTn>
                  </p:par>
                  <p:par>
                    <p:cTn id="38" fill="hold">
                      <p:stCondLst>
                        <p:cond delay="indefinite"/>
                      </p:stCondLst>
                      <p:childTnLst>
                        <p:par>
                          <p:cTn id="39" fill="hold">
                            <p:stCondLst>
                              <p:cond delay="0"/>
                            </p:stCondLst>
                            <p:childTnLst>
                              <p:par>
                                <p:cTn id="40" presetID="22" presetClass="entr" presetSubtype="1" fill="hold" grpId="0" nodeType="clickEffect">
                                  <p:stCondLst>
                                    <p:cond delay="0"/>
                                  </p:stCondLst>
                                  <p:iterate type="lt">
                                    <p:tmPct val="100000"/>
                                  </p:iterate>
                                  <p:childTnLst>
                                    <p:set>
                                      <p:cBhvr>
                                        <p:cTn id="41" dur="1" fill="hold">
                                          <p:stCondLst>
                                            <p:cond delay="0"/>
                                          </p:stCondLst>
                                        </p:cTn>
                                        <p:tgtEl>
                                          <p:spTgt spid="50">
                                            <p:txEl>
                                              <p:pRg st="0" end="0"/>
                                            </p:txEl>
                                          </p:spTgt>
                                        </p:tgtEl>
                                        <p:attrNameLst>
                                          <p:attrName>style.visibility</p:attrName>
                                        </p:attrNameLst>
                                      </p:cBhvr>
                                      <p:to>
                                        <p:strVal val="visible"/>
                                      </p:to>
                                    </p:set>
                                    <p:animEffect transition="in" filter="wipe(up)">
                                      <p:cBhvr>
                                        <p:cTn id="42" dur="75"/>
                                        <p:tgtEl>
                                          <p:spTgt spid="50">
                                            <p:txEl>
                                              <p:pRg st="0" end="0"/>
                                            </p:txEl>
                                          </p:spTgt>
                                        </p:tgtEl>
                                      </p:cBhvr>
                                    </p:animEffect>
                                  </p:childTnLst>
                                </p:cTn>
                              </p:par>
                            </p:childTnLst>
                          </p:cTn>
                        </p:par>
                      </p:childTnLst>
                    </p:cTn>
                  </p:par>
                  <p:par>
                    <p:cTn id="43" fill="hold">
                      <p:stCondLst>
                        <p:cond delay="indefinite"/>
                      </p:stCondLst>
                      <p:childTnLst>
                        <p:par>
                          <p:cTn id="44" fill="hold">
                            <p:stCondLst>
                              <p:cond delay="0"/>
                            </p:stCondLst>
                            <p:childTnLst>
                              <p:par>
                                <p:cTn id="45" presetID="22" presetClass="entr" presetSubtype="1" fill="hold" grpId="0" nodeType="clickEffect">
                                  <p:stCondLst>
                                    <p:cond delay="0"/>
                                  </p:stCondLst>
                                  <p:iterate type="lt">
                                    <p:tmPct val="100000"/>
                                  </p:iterate>
                                  <p:childTnLst>
                                    <p:set>
                                      <p:cBhvr>
                                        <p:cTn id="46" dur="1" fill="hold">
                                          <p:stCondLst>
                                            <p:cond delay="0"/>
                                          </p:stCondLst>
                                        </p:cTn>
                                        <p:tgtEl>
                                          <p:spTgt spid="51">
                                            <p:txEl>
                                              <p:pRg st="0" end="0"/>
                                            </p:txEl>
                                          </p:spTgt>
                                        </p:tgtEl>
                                        <p:attrNameLst>
                                          <p:attrName>style.visibility</p:attrName>
                                        </p:attrNameLst>
                                      </p:cBhvr>
                                      <p:to>
                                        <p:strVal val="visible"/>
                                      </p:to>
                                    </p:set>
                                    <p:animEffect transition="in" filter="wipe(up)">
                                      <p:cBhvr>
                                        <p:cTn id="47" dur="75"/>
                                        <p:tgtEl>
                                          <p:spTgt spid="51">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 grpId="0" build="p" autoUpdateAnimBg="0"/>
      <p:bldP spid="49" grpId="0" build="p" autoUpdateAnimBg="0"/>
      <p:bldP spid="50" grpId="0" build="p" autoUpdateAnimBg="0"/>
      <p:bldP spid="51" grpId="0" build="p" autoUpdateAnimBg="0"/>
      <p:bldP spid="52" grpId="0"/>
      <p:bldP spid="53" grpId="0"/>
      <p:bldP spid="54" grpId="0"/>
    </p:bld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标题 3">
            <a:extLst>
              <a:ext uri="{FF2B5EF4-FFF2-40B4-BE49-F238E27FC236}">
                <a16:creationId xmlns:a16="http://schemas.microsoft.com/office/drawing/2014/main" id="{A3557054-D826-9F4E-A18F-AE9DEA5A0C65}"/>
              </a:ext>
            </a:extLst>
          </p:cNvPr>
          <p:cNvSpPr>
            <a:spLocks noGrp="1"/>
          </p:cNvSpPr>
          <p:nvPr>
            <p:ph type="title"/>
          </p:nvPr>
        </p:nvSpPr>
        <p:spPr/>
        <p:txBody>
          <a:bodyPr>
            <a:normAutofit/>
          </a:bodyPr>
          <a:lstStyle/>
          <a:p>
            <a:r>
              <a:rPr kumimoji="1" lang="en-US" altLang="zh-CN" dirty="0"/>
              <a:t>2.1</a:t>
            </a:r>
            <a:r>
              <a:rPr kumimoji="1" lang="zh-CN" altLang="en-US" dirty="0"/>
              <a:t> 二极管与门和或门</a:t>
            </a:r>
          </a:p>
        </p:txBody>
      </p:sp>
      <p:sp>
        <p:nvSpPr>
          <p:cNvPr id="32" name="Text Box 3">
            <a:extLst>
              <a:ext uri="{FF2B5EF4-FFF2-40B4-BE49-F238E27FC236}">
                <a16:creationId xmlns:a16="http://schemas.microsoft.com/office/drawing/2014/main" id="{E6D80A3F-2769-87DE-2FFD-961922C75341}"/>
              </a:ext>
            </a:extLst>
          </p:cNvPr>
          <p:cNvSpPr txBox="1">
            <a:spLocks noChangeArrowheads="1"/>
          </p:cNvSpPr>
          <p:nvPr/>
        </p:nvSpPr>
        <p:spPr bwMode="auto">
          <a:xfrm>
            <a:off x="0" y="742325"/>
            <a:ext cx="12192000"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zh-CN" altLang="en-US" dirty="0">
                <a:solidFill>
                  <a:srgbClr val="0033CC"/>
                </a:solidFill>
              </a:rPr>
              <a:t>二、二极管或门</a:t>
            </a:r>
            <a:r>
              <a:rPr lang="en-US" altLang="zh-CN" dirty="0">
                <a:solidFill>
                  <a:srgbClr val="0033CC"/>
                </a:solidFill>
              </a:rPr>
              <a:t>		2.</a:t>
            </a:r>
            <a:r>
              <a:rPr lang="zh-CN" altLang="en-US" dirty="0">
                <a:solidFill>
                  <a:srgbClr val="0033CC"/>
                </a:solidFill>
              </a:rPr>
              <a:t> 真值表</a:t>
            </a:r>
          </a:p>
        </p:txBody>
      </p:sp>
      <p:grpSp>
        <p:nvGrpSpPr>
          <p:cNvPr id="66" name="Group 5">
            <a:extLst>
              <a:ext uri="{FF2B5EF4-FFF2-40B4-BE49-F238E27FC236}">
                <a16:creationId xmlns:a16="http://schemas.microsoft.com/office/drawing/2014/main" id="{81E7CA92-1852-7023-3251-9BCEAD6DB5D6}"/>
              </a:ext>
            </a:extLst>
          </p:cNvPr>
          <p:cNvGrpSpPr>
            <a:grpSpLocks/>
          </p:cNvGrpSpPr>
          <p:nvPr/>
        </p:nvGrpSpPr>
        <p:grpSpPr bwMode="auto">
          <a:xfrm>
            <a:off x="1107773" y="3179309"/>
            <a:ext cx="3109913" cy="2717800"/>
            <a:chOff x="687" y="1452"/>
            <a:chExt cx="1959" cy="1712"/>
          </a:xfrm>
        </p:grpSpPr>
        <p:grpSp>
          <p:nvGrpSpPr>
            <p:cNvPr id="67" name="Group 6">
              <a:extLst>
                <a:ext uri="{FF2B5EF4-FFF2-40B4-BE49-F238E27FC236}">
                  <a16:creationId xmlns:a16="http://schemas.microsoft.com/office/drawing/2014/main" id="{BE2FDB13-F2E3-702C-B80F-1E4849D48DAA}"/>
                </a:ext>
              </a:extLst>
            </p:cNvPr>
            <p:cNvGrpSpPr>
              <a:grpSpLocks/>
            </p:cNvGrpSpPr>
            <p:nvPr/>
          </p:nvGrpSpPr>
          <p:grpSpPr bwMode="auto">
            <a:xfrm>
              <a:off x="687" y="1780"/>
              <a:ext cx="1821" cy="1384"/>
              <a:chOff x="3243" y="1343"/>
              <a:chExt cx="1587" cy="1272"/>
            </a:xfrm>
          </p:grpSpPr>
          <p:sp>
            <p:nvSpPr>
              <p:cNvPr id="69" name="Line 7">
                <a:extLst>
                  <a:ext uri="{FF2B5EF4-FFF2-40B4-BE49-F238E27FC236}">
                    <a16:creationId xmlns:a16="http://schemas.microsoft.com/office/drawing/2014/main" id="{E866B7C8-0439-4017-7501-3C7312DDB1F3}"/>
                  </a:ext>
                </a:extLst>
              </p:cNvPr>
              <p:cNvSpPr>
                <a:spLocks noChangeShapeType="1"/>
              </p:cNvSpPr>
              <p:nvPr/>
            </p:nvSpPr>
            <p:spPr bwMode="auto">
              <a:xfrm>
                <a:off x="3288" y="1343"/>
                <a:ext cx="1542"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70" name="Line 8">
                <a:extLst>
                  <a:ext uri="{FF2B5EF4-FFF2-40B4-BE49-F238E27FC236}">
                    <a16:creationId xmlns:a16="http://schemas.microsoft.com/office/drawing/2014/main" id="{F0D7C46B-D0F6-3C7C-62C7-EEFB95252B84}"/>
                  </a:ext>
                </a:extLst>
              </p:cNvPr>
              <p:cNvSpPr>
                <a:spLocks noChangeShapeType="1"/>
              </p:cNvSpPr>
              <p:nvPr/>
            </p:nvSpPr>
            <p:spPr bwMode="auto">
              <a:xfrm>
                <a:off x="3288" y="1570"/>
                <a:ext cx="1542"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71" name="Line 9">
                <a:extLst>
                  <a:ext uri="{FF2B5EF4-FFF2-40B4-BE49-F238E27FC236}">
                    <a16:creationId xmlns:a16="http://schemas.microsoft.com/office/drawing/2014/main" id="{C0BD2B70-739E-6BEA-269C-D227767C81E5}"/>
                  </a:ext>
                </a:extLst>
              </p:cNvPr>
              <p:cNvSpPr>
                <a:spLocks noChangeShapeType="1"/>
              </p:cNvSpPr>
              <p:nvPr/>
            </p:nvSpPr>
            <p:spPr bwMode="auto">
              <a:xfrm>
                <a:off x="3243" y="2614"/>
                <a:ext cx="1587"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92" name="Line 10">
                <a:extLst>
                  <a:ext uri="{FF2B5EF4-FFF2-40B4-BE49-F238E27FC236}">
                    <a16:creationId xmlns:a16="http://schemas.microsoft.com/office/drawing/2014/main" id="{B8C235B0-CDA1-04ED-122C-E8A84C61D972}"/>
                  </a:ext>
                </a:extLst>
              </p:cNvPr>
              <p:cNvSpPr>
                <a:spLocks noChangeShapeType="1"/>
              </p:cNvSpPr>
              <p:nvPr/>
            </p:nvSpPr>
            <p:spPr bwMode="auto">
              <a:xfrm>
                <a:off x="3742" y="1343"/>
                <a:ext cx="0" cy="953"/>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93" name="Line 11">
                <a:extLst>
                  <a:ext uri="{FF2B5EF4-FFF2-40B4-BE49-F238E27FC236}">
                    <a16:creationId xmlns:a16="http://schemas.microsoft.com/office/drawing/2014/main" id="{71D9A6FC-9FE2-AF0E-3AEE-B5C3D4778268}"/>
                  </a:ext>
                </a:extLst>
              </p:cNvPr>
              <p:cNvSpPr>
                <a:spLocks noChangeShapeType="1"/>
              </p:cNvSpPr>
              <p:nvPr/>
            </p:nvSpPr>
            <p:spPr bwMode="auto">
              <a:xfrm>
                <a:off x="4377" y="1343"/>
                <a:ext cx="0" cy="953"/>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94" name="Text Box 12">
                <a:extLst>
                  <a:ext uri="{FF2B5EF4-FFF2-40B4-BE49-F238E27FC236}">
                    <a16:creationId xmlns:a16="http://schemas.microsoft.com/office/drawing/2014/main" id="{9106F254-5A01-9389-271E-F9ADD7927C2B}"/>
                  </a:ext>
                </a:extLst>
              </p:cNvPr>
              <p:cNvSpPr txBox="1">
                <a:spLocks noChangeArrowheads="1"/>
              </p:cNvSpPr>
              <p:nvPr/>
            </p:nvSpPr>
            <p:spPr bwMode="auto">
              <a:xfrm>
                <a:off x="3334" y="1344"/>
                <a:ext cx="408" cy="127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a:spcBef>
                    <a:spcPct val="50000"/>
                  </a:spcBef>
                </a:pPr>
                <a:r>
                  <a:rPr kumimoji="0" lang="en-US" altLang="zh-CN" sz="1800" i="1">
                    <a:solidFill>
                      <a:srgbClr val="CC0000"/>
                    </a:solidFill>
                  </a:rPr>
                  <a:t>A</a:t>
                </a:r>
              </a:p>
              <a:p>
                <a:pPr algn="ctr">
                  <a:spcBef>
                    <a:spcPct val="50000"/>
                  </a:spcBef>
                </a:pPr>
                <a:r>
                  <a:rPr kumimoji="0" lang="en-US" altLang="zh-CN" sz="2000">
                    <a:solidFill>
                      <a:schemeClr val="accent2"/>
                    </a:solidFill>
                    <a:latin typeface="Arial" panose="020B0604020202020204" pitchFamily="34" charset="0"/>
                  </a:rPr>
                  <a:t>0</a:t>
                </a:r>
              </a:p>
              <a:p>
                <a:pPr algn="ctr">
                  <a:spcBef>
                    <a:spcPct val="50000"/>
                  </a:spcBef>
                </a:pPr>
                <a:r>
                  <a:rPr kumimoji="0" lang="en-US" altLang="zh-CN" sz="2000">
                    <a:solidFill>
                      <a:schemeClr val="accent2"/>
                    </a:solidFill>
                    <a:latin typeface="Arial" panose="020B0604020202020204" pitchFamily="34" charset="0"/>
                  </a:rPr>
                  <a:t>0</a:t>
                </a:r>
              </a:p>
              <a:p>
                <a:pPr algn="ctr">
                  <a:spcBef>
                    <a:spcPct val="50000"/>
                  </a:spcBef>
                </a:pPr>
                <a:r>
                  <a:rPr kumimoji="0" lang="en-US" altLang="zh-CN" sz="2000">
                    <a:solidFill>
                      <a:schemeClr val="accent2"/>
                    </a:solidFill>
                    <a:latin typeface="Arial" panose="020B0604020202020204" pitchFamily="34" charset="0"/>
                  </a:rPr>
                  <a:t>1</a:t>
                </a:r>
              </a:p>
              <a:p>
                <a:pPr algn="ctr">
                  <a:spcBef>
                    <a:spcPct val="50000"/>
                  </a:spcBef>
                </a:pPr>
                <a:r>
                  <a:rPr kumimoji="0" lang="en-US" altLang="zh-CN" sz="2000">
                    <a:solidFill>
                      <a:schemeClr val="accent2"/>
                    </a:solidFill>
                    <a:latin typeface="Arial" panose="020B0604020202020204" pitchFamily="34" charset="0"/>
                  </a:rPr>
                  <a:t>1</a:t>
                </a:r>
              </a:p>
            </p:txBody>
          </p:sp>
          <p:sp>
            <p:nvSpPr>
              <p:cNvPr id="95" name="Text Box 13">
                <a:extLst>
                  <a:ext uri="{FF2B5EF4-FFF2-40B4-BE49-F238E27FC236}">
                    <a16:creationId xmlns:a16="http://schemas.microsoft.com/office/drawing/2014/main" id="{782307FD-0464-7E81-8A03-4C0CD0A58361}"/>
                  </a:ext>
                </a:extLst>
              </p:cNvPr>
              <p:cNvSpPr txBox="1">
                <a:spLocks noChangeArrowheads="1"/>
              </p:cNvSpPr>
              <p:nvPr/>
            </p:nvSpPr>
            <p:spPr bwMode="auto">
              <a:xfrm>
                <a:off x="3787" y="1344"/>
                <a:ext cx="590" cy="127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a:spcBef>
                    <a:spcPct val="50000"/>
                  </a:spcBef>
                </a:pPr>
                <a:r>
                  <a:rPr kumimoji="0" lang="en-US" altLang="zh-CN" sz="1800" i="1">
                    <a:solidFill>
                      <a:srgbClr val="CC0000"/>
                    </a:solidFill>
                  </a:rPr>
                  <a:t>B</a:t>
                </a:r>
              </a:p>
              <a:p>
                <a:pPr algn="ctr">
                  <a:spcBef>
                    <a:spcPct val="50000"/>
                  </a:spcBef>
                </a:pPr>
                <a:r>
                  <a:rPr kumimoji="0" lang="en-US" altLang="zh-CN" sz="2000">
                    <a:solidFill>
                      <a:schemeClr val="accent2"/>
                    </a:solidFill>
                    <a:latin typeface="Arial" panose="020B0604020202020204" pitchFamily="34" charset="0"/>
                  </a:rPr>
                  <a:t>0</a:t>
                </a:r>
              </a:p>
              <a:p>
                <a:pPr algn="ctr">
                  <a:spcBef>
                    <a:spcPct val="50000"/>
                  </a:spcBef>
                </a:pPr>
                <a:r>
                  <a:rPr kumimoji="0" lang="en-US" altLang="zh-CN" sz="2000">
                    <a:solidFill>
                      <a:schemeClr val="accent2"/>
                    </a:solidFill>
                    <a:latin typeface="Arial" panose="020B0604020202020204" pitchFamily="34" charset="0"/>
                  </a:rPr>
                  <a:t>1</a:t>
                </a:r>
              </a:p>
              <a:p>
                <a:pPr algn="ctr">
                  <a:spcBef>
                    <a:spcPct val="50000"/>
                  </a:spcBef>
                </a:pPr>
                <a:r>
                  <a:rPr kumimoji="0" lang="en-US" altLang="zh-CN" sz="2000">
                    <a:solidFill>
                      <a:schemeClr val="accent2"/>
                    </a:solidFill>
                    <a:latin typeface="Arial" panose="020B0604020202020204" pitchFamily="34" charset="0"/>
                  </a:rPr>
                  <a:t>0</a:t>
                </a:r>
              </a:p>
              <a:p>
                <a:pPr algn="ctr">
                  <a:spcBef>
                    <a:spcPct val="50000"/>
                  </a:spcBef>
                </a:pPr>
                <a:r>
                  <a:rPr kumimoji="0" lang="en-US" altLang="zh-CN" sz="2000">
                    <a:solidFill>
                      <a:schemeClr val="accent2"/>
                    </a:solidFill>
                    <a:latin typeface="Arial" panose="020B0604020202020204" pitchFamily="34" charset="0"/>
                  </a:rPr>
                  <a:t>1</a:t>
                </a:r>
              </a:p>
            </p:txBody>
          </p:sp>
          <p:sp>
            <p:nvSpPr>
              <p:cNvPr id="96" name="Text Box 14">
                <a:extLst>
                  <a:ext uri="{FF2B5EF4-FFF2-40B4-BE49-F238E27FC236}">
                    <a16:creationId xmlns:a16="http://schemas.microsoft.com/office/drawing/2014/main" id="{191A9674-5643-2F53-237E-1C0B5C6E730C}"/>
                  </a:ext>
                </a:extLst>
              </p:cNvPr>
              <p:cNvSpPr txBox="1">
                <a:spLocks noChangeArrowheads="1"/>
              </p:cNvSpPr>
              <p:nvPr/>
            </p:nvSpPr>
            <p:spPr bwMode="auto">
              <a:xfrm>
                <a:off x="4422" y="1344"/>
                <a:ext cx="363" cy="127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a:spcBef>
                    <a:spcPct val="50000"/>
                  </a:spcBef>
                </a:pPr>
                <a:r>
                  <a:rPr kumimoji="0" lang="en-US" altLang="zh-CN" sz="1800" i="1">
                    <a:solidFill>
                      <a:srgbClr val="CC0000"/>
                    </a:solidFill>
                  </a:rPr>
                  <a:t>Y</a:t>
                </a:r>
              </a:p>
              <a:p>
                <a:pPr algn="ctr">
                  <a:spcBef>
                    <a:spcPct val="50000"/>
                  </a:spcBef>
                </a:pPr>
                <a:r>
                  <a:rPr kumimoji="0" lang="en-US" altLang="zh-CN" sz="2000">
                    <a:solidFill>
                      <a:schemeClr val="accent2"/>
                    </a:solidFill>
                    <a:latin typeface="Arial" panose="020B0604020202020204" pitchFamily="34" charset="0"/>
                  </a:rPr>
                  <a:t>0</a:t>
                </a:r>
              </a:p>
              <a:p>
                <a:pPr algn="ctr">
                  <a:spcBef>
                    <a:spcPct val="50000"/>
                  </a:spcBef>
                </a:pPr>
                <a:r>
                  <a:rPr kumimoji="0" lang="en-US" altLang="zh-CN" sz="2000">
                    <a:solidFill>
                      <a:schemeClr val="accent2"/>
                    </a:solidFill>
                    <a:latin typeface="Arial" panose="020B0604020202020204" pitchFamily="34" charset="0"/>
                  </a:rPr>
                  <a:t>1</a:t>
                </a:r>
              </a:p>
              <a:p>
                <a:pPr algn="ctr">
                  <a:spcBef>
                    <a:spcPct val="50000"/>
                  </a:spcBef>
                </a:pPr>
                <a:r>
                  <a:rPr kumimoji="0" lang="en-US" altLang="zh-CN" sz="2000">
                    <a:solidFill>
                      <a:schemeClr val="accent2"/>
                    </a:solidFill>
                    <a:latin typeface="Arial" panose="020B0604020202020204" pitchFamily="34" charset="0"/>
                  </a:rPr>
                  <a:t>1</a:t>
                </a:r>
              </a:p>
              <a:p>
                <a:pPr algn="ctr">
                  <a:spcBef>
                    <a:spcPct val="50000"/>
                  </a:spcBef>
                </a:pPr>
                <a:r>
                  <a:rPr kumimoji="0" lang="en-US" altLang="zh-CN" sz="2000">
                    <a:solidFill>
                      <a:schemeClr val="accent2"/>
                    </a:solidFill>
                    <a:latin typeface="Arial" panose="020B0604020202020204" pitchFamily="34" charset="0"/>
                  </a:rPr>
                  <a:t>1</a:t>
                </a:r>
              </a:p>
            </p:txBody>
          </p:sp>
          <p:sp>
            <p:nvSpPr>
              <p:cNvPr id="97" name="Line 15">
                <a:extLst>
                  <a:ext uri="{FF2B5EF4-FFF2-40B4-BE49-F238E27FC236}">
                    <a16:creationId xmlns:a16="http://schemas.microsoft.com/office/drawing/2014/main" id="{0CB0AF3A-5F0F-9C18-201F-26263599AE7C}"/>
                  </a:ext>
                </a:extLst>
              </p:cNvPr>
              <p:cNvSpPr>
                <a:spLocks noChangeShapeType="1"/>
              </p:cNvSpPr>
              <p:nvPr/>
            </p:nvSpPr>
            <p:spPr bwMode="auto">
              <a:xfrm>
                <a:off x="3742" y="2205"/>
                <a:ext cx="0" cy="409"/>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98" name="Line 16">
                <a:extLst>
                  <a:ext uri="{FF2B5EF4-FFF2-40B4-BE49-F238E27FC236}">
                    <a16:creationId xmlns:a16="http://schemas.microsoft.com/office/drawing/2014/main" id="{8EA7F47D-0B49-53DE-C758-9112B1E3A750}"/>
                  </a:ext>
                </a:extLst>
              </p:cNvPr>
              <p:cNvSpPr>
                <a:spLocks noChangeShapeType="1"/>
              </p:cNvSpPr>
              <p:nvPr/>
            </p:nvSpPr>
            <p:spPr bwMode="auto">
              <a:xfrm>
                <a:off x="4377" y="2251"/>
                <a:ext cx="0" cy="363"/>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sp>
          <p:nvSpPr>
            <p:cNvPr id="68" name="Text Box 17">
              <a:extLst>
                <a:ext uri="{FF2B5EF4-FFF2-40B4-BE49-F238E27FC236}">
                  <a16:creationId xmlns:a16="http://schemas.microsoft.com/office/drawing/2014/main" id="{0BC7B519-897D-AD76-733D-482456A74508}"/>
                </a:ext>
              </a:extLst>
            </p:cNvPr>
            <p:cNvSpPr txBox="1">
              <a:spLocks noChangeArrowheads="1"/>
            </p:cNvSpPr>
            <p:nvPr/>
          </p:nvSpPr>
          <p:spPr bwMode="auto">
            <a:xfrm>
              <a:off x="687" y="1452"/>
              <a:ext cx="1959" cy="29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a:spcBef>
                  <a:spcPct val="50000"/>
                </a:spcBef>
              </a:pPr>
              <a:r>
                <a:rPr kumimoji="0" lang="zh-CN" altLang="en-US" sz="2400" dirty="0">
                  <a:solidFill>
                    <a:srgbClr val="800000"/>
                  </a:solidFill>
                  <a:latin typeface="Arial" panose="020B0604020202020204" pitchFamily="34" charset="0"/>
                </a:rPr>
                <a:t>二极管或门的真值表</a:t>
              </a:r>
            </a:p>
          </p:txBody>
        </p:sp>
      </p:grpSp>
      <p:grpSp>
        <p:nvGrpSpPr>
          <p:cNvPr id="3" name="组合 2">
            <a:extLst>
              <a:ext uri="{FF2B5EF4-FFF2-40B4-BE49-F238E27FC236}">
                <a16:creationId xmlns:a16="http://schemas.microsoft.com/office/drawing/2014/main" id="{A4089343-5C4A-6BFF-44FF-EBD00DB9B801}"/>
              </a:ext>
            </a:extLst>
          </p:cNvPr>
          <p:cNvGrpSpPr/>
          <p:nvPr/>
        </p:nvGrpSpPr>
        <p:grpSpPr>
          <a:xfrm>
            <a:off x="5186832" y="5115096"/>
            <a:ext cx="2609320" cy="1330086"/>
            <a:chOff x="5186832" y="5115096"/>
            <a:chExt cx="2609320" cy="1330086"/>
          </a:xfrm>
        </p:grpSpPr>
        <p:grpSp>
          <p:nvGrpSpPr>
            <p:cNvPr id="99" name="Group 18">
              <a:extLst>
                <a:ext uri="{FF2B5EF4-FFF2-40B4-BE49-F238E27FC236}">
                  <a16:creationId xmlns:a16="http://schemas.microsoft.com/office/drawing/2014/main" id="{E035A40B-E328-116D-0892-765BE6E08B7C}"/>
                </a:ext>
              </a:extLst>
            </p:cNvPr>
            <p:cNvGrpSpPr>
              <a:grpSpLocks/>
            </p:cNvGrpSpPr>
            <p:nvPr/>
          </p:nvGrpSpPr>
          <p:grpSpPr bwMode="auto">
            <a:xfrm>
              <a:off x="5186832" y="5115096"/>
              <a:ext cx="2053167" cy="649286"/>
              <a:chOff x="3375" y="2979"/>
              <a:chExt cx="1350" cy="486"/>
            </a:xfrm>
          </p:grpSpPr>
          <p:sp>
            <p:nvSpPr>
              <p:cNvPr id="100" name="AutoShape 19">
                <a:extLst>
                  <a:ext uri="{FF2B5EF4-FFF2-40B4-BE49-F238E27FC236}">
                    <a16:creationId xmlns:a16="http://schemas.microsoft.com/office/drawing/2014/main" id="{12189ED4-BDDB-0C1A-EA21-5FBDDCE05AEC}"/>
                  </a:ext>
                </a:extLst>
              </p:cNvPr>
              <p:cNvSpPr>
                <a:spLocks noChangeArrowheads="1"/>
              </p:cNvSpPr>
              <p:nvPr/>
            </p:nvSpPr>
            <p:spPr bwMode="auto">
              <a:xfrm>
                <a:off x="3375" y="2979"/>
                <a:ext cx="1350" cy="486"/>
              </a:xfrm>
              <a:prstGeom prst="horizontalScroll">
                <a:avLst>
                  <a:gd name="adj" fmla="val 12500"/>
                </a:avLst>
              </a:prstGeom>
              <a:solidFill>
                <a:srgbClr val="FFC000"/>
              </a:solidFill>
              <a:ln w="12700" cap="sq">
                <a:solidFill>
                  <a:schemeClr val="accent1"/>
                </a:solidFill>
                <a:round/>
                <a:headEnd type="none" w="sm" len="sm"/>
                <a:tailEnd type="none" w="sm" len="sm"/>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defRPr/>
                </a:pPr>
                <a:endParaRPr lang="zh-CN" altLang="en-US"/>
              </a:p>
            </p:txBody>
          </p:sp>
          <p:graphicFrame>
            <p:nvGraphicFramePr>
              <p:cNvPr id="101" name="Object 20">
                <a:extLst>
                  <a:ext uri="{FF2B5EF4-FFF2-40B4-BE49-F238E27FC236}">
                    <a16:creationId xmlns:a16="http://schemas.microsoft.com/office/drawing/2014/main" id="{C5319BE9-4538-295F-12F5-E56CA39003FF}"/>
                  </a:ext>
                </a:extLst>
              </p:cNvPr>
              <p:cNvGraphicFramePr>
                <a:graphicFrameLocks noChangeAspect="1"/>
              </p:cNvGraphicFramePr>
              <p:nvPr/>
            </p:nvGraphicFramePr>
            <p:xfrm>
              <a:off x="3430" y="3044"/>
              <a:ext cx="1277" cy="332"/>
            </p:xfrm>
            <a:graphic>
              <a:graphicData uri="http://schemas.openxmlformats.org/presentationml/2006/ole">
                <mc:AlternateContent xmlns:mc="http://schemas.openxmlformats.org/markup-compatibility/2006">
                  <mc:Choice xmlns:v="urn:schemas-microsoft-com:vml" Requires="v">
                    <p:oleObj name="公式" r:id="rId2" imgW="619145" imgH="142830" progId="Equation.3">
                      <p:embed/>
                    </p:oleObj>
                  </mc:Choice>
                  <mc:Fallback>
                    <p:oleObj name="公式" r:id="rId2" imgW="619145" imgH="142830" progId="Equation.3">
                      <p:embed/>
                      <p:pic>
                        <p:nvPicPr>
                          <p:cNvPr id="101" name="Object 20">
                            <a:extLst>
                              <a:ext uri="{FF2B5EF4-FFF2-40B4-BE49-F238E27FC236}">
                                <a16:creationId xmlns:a16="http://schemas.microsoft.com/office/drawing/2014/main" id="{C5319BE9-4538-295F-12F5-E56CA39003F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430" y="3044"/>
                            <a:ext cx="1277" cy="33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p:sp>
          <p:nvSpPr>
            <p:cNvPr id="102" name="Text Box 21">
              <a:extLst>
                <a:ext uri="{FF2B5EF4-FFF2-40B4-BE49-F238E27FC236}">
                  <a16:creationId xmlns:a16="http://schemas.microsoft.com/office/drawing/2014/main" id="{FD4F8C63-3AED-35E8-9A4A-7BBEE7D8F44C}"/>
                </a:ext>
              </a:extLst>
            </p:cNvPr>
            <p:cNvSpPr txBox="1">
              <a:spLocks noChangeArrowheads="1"/>
            </p:cNvSpPr>
            <p:nvPr/>
          </p:nvSpPr>
          <p:spPr bwMode="auto">
            <a:xfrm>
              <a:off x="5381565" y="5983517"/>
              <a:ext cx="2414587" cy="4616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cap="sq">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50000"/>
                </a:spcBef>
                <a:defRPr/>
              </a:pPr>
              <a:r>
                <a:rPr lang="zh-CN" altLang="en-US" sz="2400" dirty="0">
                  <a:solidFill>
                    <a:srgbClr val="800000"/>
                  </a:solidFill>
                  <a:effectLst>
                    <a:outerShdw blurRad="38100" dist="38100" dir="2700000" algn="tl">
                      <a:srgbClr val="C0C0C0"/>
                    </a:outerShdw>
                  </a:effectLst>
                  <a:latin typeface="Songti SC" panose="02010600040101010101" pitchFamily="2" charset="-122"/>
                  <a:ea typeface="Songti SC" panose="02010600040101010101" pitchFamily="2" charset="-122"/>
                </a:rPr>
                <a:t>逻辑函数式</a:t>
              </a:r>
            </a:p>
          </p:txBody>
        </p:sp>
      </p:grpSp>
      <p:sp>
        <p:nvSpPr>
          <p:cNvPr id="103" name="Text Box 23">
            <a:extLst>
              <a:ext uri="{FF2B5EF4-FFF2-40B4-BE49-F238E27FC236}">
                <a16:creationId xmlns:a16="http://schemas.microsoft.com/office/drawing/2014/main" id="{19B293D8-3B7D-3397-F9FE-CFDED3349236}"/>
              </a:ext>
            </a:extLst>
          </p:cNvPr>
          <p:cNvSpPr txBox="1">
            <a:spLocks noChangeArrowheads="1"/>
          </p:cNvSpPr>
          <p:nvPr/>
        </p:nvSpPr>
        <p:spPr bwMode="auto">
          <a:xfrm>
            <a:off x="932089" y="1539421"/>
            <a:ext cx="7787368" cy="1016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cap="sq">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spcBef>
                <a:spcPct val="50000"/>
              </a:spcBef>
              <a:defRPr/>
            </a:pPr>
            <a:r>
              <a:rPr lang="zh-CN" altLang="en-US" sz="2400" dirty="0">
                <a:effectLst>
                  <a:outerShdw blurRad="38100" dist="38100" dir="2700000" algn="tl">
                    <a:srgbClr val="C0C0C0"/>
                  </a:outerShdw>
                </a:effectLst>
                <a:latin typeface="Myriad Pro" panose="020B0503030403020204" pitchFamily="34" charset="0"/>
                <a:ea typeface="Songti SC" panose="02010600040101010101" pitchFamily="2" charset="-122"/>
              </a:rPr>
              <a:t>规定</a:t>
            </a:r>
            <a:r>
              <a:rPr lang="en-US" altLang="zh-CN" sz="2400" dirty="0">
                <a:solidFill>
                  <a:srgbClr val="FF0000"/>
                </a:solidFill>
                <a:effectLst>
                  <a:outerShdw blurRad="38100" dist="38100" dir="2700000" algn="tl">
                    <a:srgbClr val="C0C0C0"/>
                  </a:outerShdw>
                </a:effectLst>
                <a:latin typeface="Myriad Pro" panose="020B0503030403020204" pitchFamily="34" charset="0"/>
                <a:ea typeface="Songti SC" panose="02010600040101010101" pitchFamily="2" charset="-122"/>
              </a:rPr>
              <a:t>2.3V</a:t>
            </a:r>
            <a:r>
              <a:rPr lang="zh-CN" altLang="en-US" sz="2400" dirty="0">
                <a:solidFill>
                  <a:srgbClr val="FF0000"/>
                </a:solidFill>
                <a:effectLst>
                  <a:outerShdw blurRad="38100" dist="38100" dir="2700000" algn="tl">
                    <a:srgbClr val="C0C0C0"/>
                  </a:outerShdw>
                </a:effectLst>
                <a:latin typeface="Myriad Pro" panose="020B0503030403020204" pitchFamily="34" charset="0"/>
                <a:ea typeface="Songti SC" panose="02010600040101010101" pitchFamily="2" charset="-122"/>
              </a:rPr>
              <a:t>以上</a:t>
            </a:r>
            <a:r>
              <a:rPr lang="zh-CN" altLang="en-US" sz="2400" dirty="0">
                <a:effectLst>
                  <a:outerShdw blurRad="38100" dist="38100" dir="2700000" algn="tl">
                    <a:srgbClr val="C0C0C0"/>
                  </a:outerShdw>
                </a:effectLst>
                <a:latin typeface="Myriad Pro" panose="020B0503030403020204" pitchFamily="34" charset="0"/>
                <a:ea typeface="Songti SC" panose="02010600040101010101" pitchFamily="2" charset="-122"/>
              </a:rPr>
              <a:t>为高电平，用逻辑</a:t>
            </a:r>
            <a:r>
              <a:rPr lang="en-US" altLang="zh-CN" sz="2400" dirty="0">
                <a:effectLst>
                  <a:outerShdw blurRad="38100" dist="38100" dir="2700000" algn="tl">
                    <a:srgbClr val="C0C0C0"/>
                  </a:outerShdw>
                </a:effectLst>
                <a:latin typeface="Myriad Pro" panose="020B0503030403020204" pitchFamily="34" charset="0"/>
                <a:ea typeface="Songti SC" panose="02010600040101010101" pitchFamily="2" charset="-122"/>
              </a:rPr>
              <a:t>1 </a:t>
            </a:r>
            <a:r>
              <a:rPr lang="zh-CN" altLang="en-US" sz="2400" dirty="0">
                <a:effectLst>
                  <a:outerShdw blurRad="38100" dist="38100" dir="2700000" algn="tl">
                    <a:srgbClr val="C0C0C0"/>
                  </a:outerShdw>
                </a:effectLst>
                <a:latin typeface="Myriad Pro" panose="020B0503030403020204" pitchFamily="34" charset="0"/>
                <a:ea typeface="Songti SC" panose="02010600040101010101" pitchFamily="2" charset="-122"/>
              </a:rPr>
              <a:t>状态表示；</a:t>
            </a:r>
          </a:p>
          <a:p>
            <a:pPr>
              <a:spcBef>
                <a:spcPct val="50000"/>
              </a:spcBef>
              <a:defRPr/>
            </a:pPr>
            <a:r>
              <a:rPr lang="en-US" altLang="zh-CN" sz="2400" dirty="0">
                <a:solidFill>
                  <a:srgbClr val="FF0000"/>
                </a:solidFill>
                <a:effectLst>
                  <a:outerShdw blurRad="38100" dist="38100" dir="2700000" algn="tl">
                    <a:srgbClr val="C0C0C0"/>
                  </a:outerShdw>
                </a:effectLst>
                <a:latin typeface="Myriad Pro" panose="020B0503030403020204" pitchFamily="34" charset="0"/>
                <a:ea typeface="Songti SC" panose="02010600040101010101" pitchFamily="2" charset="-122"/>
              </a:rPr>
              <a:t>0.7V</a:t>
            </a:r>
            <a:r>
              <a:rPr lang="zh-CN" altLang="en-US" sz="2400" dirty="0">
                <a:solidFill>
                  <a:srgbClr val="FF0000"/>
                </a:solidFill>
                <a:effectLst>
                  <a:outerShdw blurRad="38100" dist="38100" dir="2700000" algn="tl">
                    <a:srgbClr val="C0C0C0"/>
                  </a:outerShdw>
                </a:effectLst>
                <a:latin typeface="Myriad Pro" panose="020B0503030403020204" pitchFamily="34" charset="0"/>
                <a:ea typeface="Songti SC" panose="02010600040101010101" pitchFamily="2" charset="-122"/>
              </a:rPr>
              <a:t>以下</a:t>
            </a:r>
            <a:r>
              <a:rPr lang="zh-CN" altLang="en-US" sz="2400" dirty="0">
                <a:effectLst>
                  <a:outerShdw blurRad="38100" dist="38100" dir="2700000" algn="tl">
                    <a:srgbClr val="C0C0C0"/>
                  </a:outerShdw>
                </a:effectLst>
                <a:latin typeface="Myriad Pro" panose="020B0503030403020204" pitchFamily="34" charset="0"/>
                <a:ea typeface="Songti SC" panose="02010600040101010101" pitchFamily="2" charset="-122"/>
              </a:rPr>
              <a:t>为低电平，用逻辑</a:t>
            </a:r>
            <a:r>
              <a:rPr lang="en-US" altLang="zh-CN" sz="2400" dirty="0">
                <a:effectLst>
                  <a:outerShdw blurRad="38100" dist="38100" dir="2700000" algn="tl">
                    <a:srgbClr val="C0C0C0"/>
                  </a:outerShdw>
                </a:effectLst>
                <a:latin typeface="Myriad Pro" panose="020B0503030403020204" pitchFamily="34" charset="0"/>
                <a:ea typeface="Songti SC" panose="02010600040101010101" pitchFamily="2" charset="-122"/>
              </a:rPr>
              <a:t>0</a:t>
            </a:r>
            <a:r>
              <a:rPr lang="zh-CN" altLang="en-US" sz="2400" dirty="0">
                <a:effectLst>
                  <a:outerShdw blurRad="38100" dist="38100" dir="2700000" algn="tl">
                    <a:srgbClr val="C0C0C0"/>
                  </a:outerShdw>
                </a:effectLst>
                <a:latin typeface="Myriad Pro" panose="020B0503030403020204" pitchFamily="34" charset="0"/>
                <a:ea typeface="Songti SC" panose="02010600040101010101" pitchFamily="2" charset="-122"/>
              </a:rPr>
              <a:t>状态表示</a:t>
            </a:r>
          </a:p>
        </p:txBody>
      </p:sp>
      <p:sp>
        <p:nvSpPr>
          <p:cNvPr id="104" name="Text Box 24">
            <a:extLst>
              <a:ext uri="{FF2B5EF4-FFF2-40B4-BE49-F238E27FC236}">
                <a16:creationId xmlns:a16="http://schemas.microsoft.com/office/drawing/2014/main" id="{7380C07A-093B-80F6-07E1-1C31402BF9DD}"/>
              </a:ext>
            </a:extLst>
          </p:cNvPr>
          <p:cNvSpPr txBox="1">
            <a:spLocks noChangeArrowheads="1"/>
          </p:cNvSpPr>
          <p:nvPr/>
        </p:nvSpPr>
        <p:spPr bwMode="auto">
          <a:xfrm>
            <a:off x="8063647" y="2723570"/>
            <a:ext cx="3958904" cy="175432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cap="sq">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spcBef>
                <a:spcPct val="50000"/>
              </a:spcBef>
              <a:defRPr/>
            </a:pPr>
            <a:r>
              <a:rPr lang="zh-CN" altLang="en-US" sz="2400" dirty="0">
                <a:effectLst>
                  <a:outerShdw blurRad="38100" dist="38100" dir="2700000" algn="tl">
                    <a:srgbClr val="C0C0C0"/>
                  </a:outerShdw>
                </a:effectLst>
                <a:latin typeface="Songti SC" panose="02010600040101010101" pitchFamily="2" charset="-122"/>
                <a:ea typeface="Songti SC" panose="02010600040101010101" pitchFamily="2" charset="-122"/>
              </a:rPr>
              <a:t>二极管或门同样存在</a:t>
            </a:r>
            <a:r>
              <a:rPr lang="zh-CN" altLang="en-US" sz="2400" dirty="0">
                <a:solidFill>
                  <a:srgbClr val="FF0000"/>
                </a:solidFill>
                <a:effectLst>
                  <a:outerShdw blurRad="38100" dist="38100" dir="2700000" algn="tl">
                    <a:srgbClr val="C0C0C0"/>
                  </a:outerShdw>
                </a:effectLst>
                <a:latin typeface="Songti SC" panose="02010600040101010101" pitchFamily="2" charset="-122"/>
                <a:ea typeface="Songti SC" panose="02010600040101010101" pitchFamily="2" charset="-122"/>
              </a:rPr>
              <a:t>输出电平偏移</a:t>
            </a:r>
            <a:r>
              <a:rPr lang="zh-CN" altLang="en-US" sz="2400" dirty="0">
                <a:effectLst>
                  <a:outerShdw blurRad="38100" dist="38100" dir="2700000" algn="tl">
                    <a:srgbClr val="C0C0C0"/>
                  </a:outerShdw>
                </a:effectLst>
                <a:latin typeface="Songti SC" panose="02010600040101010101" pitchFamily="2" charset="-122"/>
                <a:ea typeface="Songti SC" panose="02010600040101010101" pitchFamily="2" charset="-122"/>
              </a:rPr>
              <a:t>的问题</a:t>
            </a:r>
          </a:p>
          <a:p>
            <a:pPr>
              <a:spcBef>
                <a:spcPct val="50000"/>
              </a:spcBef>
              <a:defRPr/>
            </a:pPr>
            <a:r>
              <a:rPr lang="zh-CN" altLang="en-US" sz="2400" dirty="0">
                <a:effectLst>
                  <a:outerShdw blurRad="38100" dist="38100" dir="2700000" algn="tl">
                    <a:srgbClr val="C0C0C0"/>
                  </a:outerShdw>
                </a:effectLst>
                <a:latin typeface="Songti SC" panose="02010600040101010101" pitchFamily="2" charset="-122"/>
                <a:ea typeface="Songti SC" panose="02010600040101010101" pitchFamily="2" charset="-122"/>
              </a:rPr>
              <a:t>也只用于集成电路内部的逻辑单元。</a:t>
            </a:r>
          </a:p>
        </p:txBody>
      </p:sp>
      <p:grpSp>
        <p:nvGrpSpPr>
          <p:cNvPr id="105" name="Group 46">
            <a:extLst>
              <a:ext uri="{FF2B5EF4-FFF2-40B4-BE49-F238E27FC236}">
                <a16:creationId xmlns:a16="http://schemas.microsoft.com/office/drawing/2014/main" id="{847F0086-6A0D-BDC3-B788-8CC2BBF2B145}"/>
              </a:ext>
            </a:extLst>
          </p:cNvPr>
          <p:cNvGrpSpPr>
            <a:grpSpLocks/>
          </p:cNvGrpSpPr>
          <p:nvPr/>
        </p:nvGrpSpPr>
        <p:grpSpPr bwMode="auto">
          <a:xfrm>
            <a:off x="5226784" y="2952240"/>
            <a:ext cx="1862138" cy="1585911"/>
            <a:chOff x="3356" y="1510"/>
            <a:chExt cx="1173" cy="999"/>
          </a:xfrm>
        </p:grpSpPr>
        <p:sp>
          <p:nvSpPr>
            <p:cNvPr id="106" name="Line 29">
              <a:extLst>
                <a:ext uri="{FF2B5EF4-FFF2-40B4-BE49-F238E27FC236}">
                  <a16:creationId xmlns:a16="http://schemas.microsoft.com/office/drawing/2014/main" id="{440108EF-22A2-4266-3D1D-FED0E21EBF9D}"/>
                </a:ext>
              </a:extLst>
            </p:cNvPr>
            <p:cNvSpPr>
              <a:spLocks noChangeShapeType="1"/>
            </p:cNvSpPr>
            <p:nvPr/>
          </p:nvSpPr>
          <p:spPr bwMode="auto">
            <a:xfrm>
              <a:off x="3595" y="1658"/>
              <a:ext cx="226"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2400"/>
            </a:p>
          </p:txBody>
        </p:sp>
        <p:sp>
          <p:nvSpPr>
            <p:cNvPr id="107" name="Line 30">
              <a:extLst>
                <a:ext uri="{FF2B5EF4-FFF2-40B4-BE49-F238E27FC236}">
                  <a16:creationId xmlns:a16="http://schemas.microsoft.com/office/drawing/2014/main" id="{53408A03-5AFD-08A8-240C-2FA6A977DC2E}"/>
                </a:ext>
              </a:extLst>
            </p:cNvPr>
            <p:cNvSpPr>
              <a:spLocks noChangeShapeType="1"/>
            </p:cNvSpPr>
            <p:nvPr/>
          </p:nvSpPr>
          <p:spPr bwMode="auto">
            <a:xfrm>
              <a:off x="3595" y="1884"/>
              <a:ext cx="226"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2400"/>
            </a:p>
          </p:txBody>
        </p:sp>
        <p:sp>
          <p:nvSpPr>
            <p:cNvPr id="108" name="Line 31">
              <a:extLst>
                <a:ext uri="{FF2B5EF4-FFF2-40B4-BE49-F238E27FC236}">
                  <a16:creationId xmlns:a16="http://schemas.microsoft.com/office/drawing/2014/main" id="{A0439C2E-75F9-90EC-826E-65F8A57CDA5F}"/>
                </a:ext>
              </a:extLst>
            </p:cNvPr>
            <p:cNvSpPr>
              <a:spLocks noChangeShapeType="1"/>
            </p:cNvSpPr>
            <p:nvPr/>
          </p:nvSpPr>
          <p:spPr bwMode="auto">
            <a:xfrm>
              <a:off x="4121" y="1785"/>
              <a:ext cx="226"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2400"/>
            </a:p>
          </p:txBody>
        </p:sp>
        <p:sp>
          <p:nvSpPr>
            <p:cNvPr id="109" name="Text Box 33">
              <a:extLst>
                <a:ext uri="{FF2B5EF4-FFF2-40B4-BE49-F238E27FC236}">
                  <a16:creationId xmlns:a16="http://schemas.microsoft.com/office/drawing/2014/main" id="{DB979F88-51DA-9A5C-58E7-A356F6E629AF}"/>
                </a:ext>
              </a:extLst>
            </p:cNvPr>
            <p:cNvSpPr txBox="1">
              <a:spLocks noChangeArrowheads="1"/>
            </p:cNvSpPr>
            <p:nvPr/>
          </p:nvSpPr>
          <p:spPr bwMode="auto">
            <a:xfrm>
              <a:off x="3365" y="1510"/>
              <a:ext cx="227" cy="29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spcBef>
                  <a:spcPct val="50000"/>
                </a:spcBef>
              </a:pPr>
              <a:r>
                <a:rPr kumimoji="0" lang="en-US" altLang="zh-CN" sz="2400" i="1" dirty="0">
                  <a:solidFill>
                    <a:srgbClr val="CC0000"/>
                  </a:solidFill>
                </a:rPr>
                <a:t>A</a:t>
              </a:r>
            </a:p>
          </p:txBody>
        </p:sp>
        <p:sp>
          <p:nvSpPr>
            <p:cNvPr id="110" name="Text Box 34">
              <a:extLst>
                <a:ext uri="{FF2B5EF4-FFF2-40B4-BE49-F238E27FC236}">
                  <a16:creationId xmlns:a16="http://schemas.microsoft.com/office/drawing/2014/main" id="{09347671-5A39-9FF5-64BC-D25530E5C5A7}"/>
                </a:ext>
              </a:extLst>
            </p:cNvPr>
            <p:cNvSpPr txBox="1">
              <a:spLocks noChangeArrowheads="1"/>
            </p:cNvSpPr>
            <p:nvPr/>
          </p:nvSpPr>
          <p:spPr bwMode="auto">
            <a:xfrm>
              <a:off x="3356" y="1773"/>
              <a:ext cx="195" cy="29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spcBef>
                  <a:spcPct val="50000"/>
                </a:spcBef>
              </a:pPr>
              <a:r>
                <a:rPr kumimoji="0" lang="en-US" altLang="zh-CN" sz="2400" i="1">
                  <a:solidFill>
                    <a:srgbClr val="CC0000"/>
                  </a:solidFill>
                </a:rPr>
                <a:t>B</a:t>
              </a:r>
            </a:p>
          </p:txBody>
        </p:sp>
        <p:sp>
          <p:nvSpPr>
            <p:cNvPr id="111" name="Text Box 35">
              <a:extLst>
                <a:ext uri="{FF2B5EF4-FFF2-40B4-BE49-F238E27FC236}">
                  <a16:creationId xmlns:a16="http://schemas.microsoft.com/office/drawing/2014/main" id="{85176862-ADF9-84FE-03E9-A2BD276ECE48}"/>
                </a:ext>
              </a:extLst>
            </p:cNvPr>
            <p:cNvSpPr txBox="1">
              <a:spLocks noChangeArrowheads="1"/>
            </p:cNvSpPr>
            <p:nvPr/>
          </p:nvSpPr>
          <p:spPr bwMode="auto">
            <a:xfrm>
              <a:off x="4347" y="1649"/>
              <a:ext cx="182" cy="29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spcBef>
                  <a:spcPct val="50000"/>
                </a:spcBef>
              </a:pPr>
              <a:r>
                <a:rPr kumimoji="0" lang="en-US" altLang="zh-CN" sz="2400" i="1" dirty="0">
                  <a:solidFill>
                    <a:srgbClr val="CC0000"/>
                  </a:solidFill>
                </a:rPr>
                <a:t>Y</a:t>
              </a:r>
            </a:p>
          </p:txBody>
        </p:sp>
        <p:sp>
          <p:nvSpPr>
            <p:cNvPr id="112" name="Text Box 40">
              <a:extLst>
                <a:ext uri="{FF2B5EF4-FFF2-40B4-BE49-F238E27FC236}">
                  <a16:creationId xmlns:a16="http://schemas.microsoft.com/office/drawing/2014/main" id="{CC5F3641-60DD-FC76-0499-79F7A8050D85}"/>
                </a:ext>
              </a:extLst>
            </p:cNvPr>
            <p:cNvSpPr txBox="1">
              <a:spLocks noChangeArrowheads="1"/>
            </p:cNvSpPr>
            <p:nvPr/>
          </p:nvSpPr>
          <p:spPr bwMode="auto">
            <a:xfrm>
              <a:off x="3505" y="2218"/>
              <a:ext cx="945" cy="29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cap="sq">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50000"/>
                </a:spcBef>
                <a:defRPr/>
              </a:pPr>
              <a:r>
                <a:rPr lang="zh-CN" altLang="en-US" sz="2400" dirty="0">
                  <a:solidFill>
                    <a:srgbClr val="800000"/>
                  </a:solidFill>
                  <a:effectLst>
                    <a:outerShdw blurRad="38100" dist="38100" dir="2700000" algn="tl">
                      <a:srgbClr val="C0C0C0"/>
                    </a:outerShdw>
                  </a:effectLst>
                  <a:latin typeface="Songti SC" panose="02010600040101010101" pitchFamily="2" charset="-122"/>
                  <a:ea typeface="Songti SC" panose="02010600040101010101" pitchFamily="2" charset="-122"/>
                </a:rPr>
                <a:t>逻辑符号</a:t>
              </a:r>
              <a:endParaRPr lang="zh-CN" altLang="en-US" sz="2400" dirty="0">
                <a:latin typeface="Songti SC" panose="02010600040101010101" pitchFamily="2" charset="-122"/>
                <a:ea typeface="Songti SC" panose="02010600040101010101" pitchFamily="2" charset="-122"/>
              </a:endParaRPr>
            </a:p>
          </p:txBody>
        </p:sp>
        <p:grpSp>
          <p:nvGrpSpPr>
            <p:cNvPr id="113" name="Group 41">
              <a:extLst>
                <a:ext uri="{FF2B5EF4-FFF2-40B4-BE49-F238E27FC236}">
                  <a16:creationId xmlns:a16="http://schemas.microsoft.com/office/drawing/2014/main" id="{6E761045-C5DF-7830-FE80-6E75B0C083A4}"/>
                </a:ext>
              </a:extLst>
            </p:cNvPr>
            <p:cNvGrpSpPr>
              <a:grpSpLocks/>
            </p:cNvGrpSpPr>
            <p:nvPr/>
          </p:nvGrpSpPr>
          <p:grpSpPr bwMode="auto">
            <a:xfrm>
              <a:off x="3796" y="1615"/>
              <a:ext cx="330" cy="316"/>
              <a:chOff x="2745" y="2745"/>
              <a:chExt cx="348" cy="252"/>
            </a:xfrm>
          </p:grpSpPr>
          <p:grpSp>
            <p:nvGrpSpPr>
              <p:cNvPr id="114" name="Group 42">
                <a:extLst>
                  <a:ext uri="{FF2B5EF4-FFF2-40B4-BE49-F238E27FC236}">
                    <a16:creationId xmlns:a16="http://schemas.microsoft.com/office/drawing/2014/main" id="{E7EE55A6-AEC6-B7F3-D000-F476B41BC69D}"/>
                  </a:ext>
                </a:extLst>
              </p:cNvPr>
              <p:cNvGrpSpPr>
                <a:grpSpLocks/>
              </p:cNvGrpSpPr>
              <p:nvPr/>
            </p:nvGrpSpPr>
            <p:grpSpPr bwMode="auto">
              <a:xfrm>
                <a:off x="2763" y="2745"/>
                <a:ext cx="330" cy="249"/>
                <a:chOff x="1404" y="3312"/>
                <a:chExt cx="330" cy="330"/>
              </a:xfrm>
            </p:grpSpPr>
            <p:sp>
              <p:nvSpPr>
                <p:cNvPr id="116" name="Freeform 43">
                  <a:extLst>
                    <a:ext uri="{FF2B5EF4-FFF2-40B4-BE49-F238E27FC236}">
                      <a16:creationId xmlns:a16="http://schemas.microsoft.com/office/drawing/2014/main" id="{E0881F1D-BE76-F106-A1A3-1DCFFB6231DD}"/>
                    </a:ext>
                  </a:extLst>
                </p:cNvPr>
                <p:cNvSpPr>
                  <a:spLocks/>
                </p:cNvSpPr>
                <p:nvPr/>
              </p:nvSpPr>
              <p:spPr bwMode="auto">
                <a:xfrm>
                  <a:off x="1404" y="3312"/>
                  <a:ext cx="324" cy="162"/>
                </a:xfrm>
                <a:custGeom>
                  <a:avLst/>
                  <a:gdLst>
                    <a:gd name="T0" fmla="*/ 0 w 405"/>
                    <a:gd name="T1" fmla="*/ 0 h 198"/>
                    <a:gd name="T2" fmla="*/ 190 w 405"/>
                    <a:gd name="T3" fmla="*/ 48 h 198"/>
                    <a:gd name="T4" fmla="*/ 259 w 405"/>
                    <a:gd name="T5" fmla="*/ 133 h 198"/>
                    <a:gd name="T6" fmla="*/ 0 60000 65536"/>
                    <a:gd name="T7" fmla="*/ 0 60000 65536"/>
                    <a:gd name="T8" fmla="*/ 0 60000 65536"/>
                  </a:gdLst>
                  <a:ahLst/>
                  <a:cxnLst>
                    <a:cxn ang="T6">
                      <a:pos x="T0" y="T1"/>
                    </a:cxn>
                    <a:cxn ang="T7">
                      <a:pos x="T2" y="T3"/>
                    </a:cxn>
                    <a:cxn ang="T8">
                      <a:pos x="T4" y="T5"/>
                    </a:cxn>
                  </a:cxnLst>
                  <a:rect l="0" t="0" r="r" b="b"/>
                  <a:pathLst>
                    <a:path w="405" h="198">
                      <a:moveTo>
                        <a:pt x="0" y="0"/>
                      </a:moveTo>
                      <a:cubicBezTo>
                        <a:pt x="115" y="19"/>
                        <a:pt x="230" y="39"/>
                        <a:pt x="297" y="72"/>
                      </a:cubicBezTo>
                      <a:cubicBezTo>
                        <a:pt x="364" y="105"/>
                        <a:pt x="384" y="151"/>
                        <a:pt x="405" y="198"/>
                      </a:cubicBezTo>
                    </a:path>
                  </a:pathLst>
                </a:custGeom>
                <a:noFill/>
                <a:ln w="28575" cap="sq" cmpd="sng">
                  <a:solidFill>
                    <a:schemeClr val="tx1"/>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sz="2400"/>
                </a:p>
              </p:txBody>
            </p:sp>
            <p:sp>
              <p:nvSpPr>
                <p:cNvPr id="117" name="Freeform 44">
                  <a:extLst>
                    <a:ext uri="{FF2B5EF4-FFF2-40B4-BE49-F238E27FC236}">
                      <a16:creationId xmlns:a16="http://schemas.microsoft.com/office/drawing/2014/main" id="{DF49F448-B990-5C83-5FC5-68E3B2335047}"/>
                    </a:ext>
                  </a:extLst>
                </p:cNvPr>
                <p:cNvSpPr>
                  <a:spLocks/>
                </p:cNvSpPr>
                <p:nvPr/>
              </p:nvSpPr>
              <p:spPr bwMode="auto">
                <a:xfrm flipV="1">
                  <a:off x="1410" y="3480"/>
                  <a:ext cx="324" cy="162"/>
                </a:xfrm>
                <a:custGeom>
                  <a:avLst/>
                  <a:gdLst>
                    <a:gd name="T0" fmla="*/ 0 w 405"/>
                    <a:gd name="T1" fmla="*/ 0 h 198"/>
                    <a:gd name="T2" fmla="*/ 190 w 405"/>
                    <a:gd name="T3" fmla="*/ 48 h 198"/>
                    <a:gd name="T4" fmla="*/ 259 w 405"/>
                    <a:gd name="T5" fmla="*/ 133 h 198"/>
                    <a:gd name="T6" fmla="*/ 0 60000 65536"/>
                    <a:gd name="T7" fmla="*/ 0 60000 65536"/>
                    <a:gd name="T8" fmla="*/ 0 60000 65536"/>
                  </a:gdLst>
                  <a:ahLst/>
                  <a:cxnLst>
                    <a:cxn ang="T6">
                      <a:pos x="T0" y="T1"/>
                    </a:cxn>
                    <a:cxn ang="T7">
                      <a:pos x="T2" y="T3"/>
                    </a:cxn>
                    <a:cxn ang="T8">
                      <a:pos x="T4" y="T5"/>
                    </a:cxn>
                  </a:cxnLst>
                  <a:rect l="0" t="0" r="r" b="b"/>
                  <a:pathLst>
                    <a:path w="405" h="198">
                      <a:moveTo>
                        <a:pt x="0" y="0"/>
                      </a:moveTo>
                      <a:cubicBezTo>
                        <a:pt x="115" y="19"/>
                        <a:pt x="230" y="39"/>
                        <a:pt x="297" y="72"/>
                      </a:cubicBezTo>
                      <a:cubicBezTo>
                        <a:pt x="364" y="105"/>
                        <a:pt x="384" y="151"/>
                        <a:pt x="405" y="198"/>
                      </a:cubicBezTo>
                    </a:path>
                  </a:pathLst>
                </a:custGeom>
                <a:noFill/>
                <a:ln w="28575" cap="sq" cmpd="sng">
                  <a:solidFill>
                    <a:schemeClr val="tx1"/>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sz="2400"/>
                </a:p>
              </p:txBody>
            </p:sp>
          </p:grpSp>
          <p:sp>
            <p:nvSpPr>
              <p:cNvPr id="115" name="Freeform 45">
                <a:extLst>
                  <a:ext uri="{FF2B5EF4-FFF2-40B4-BE49-F238E27FC236}">
                    <a16:creationId xmlns:a16="http://schemas.microsoft.com/office/drawing/2014/main" id="{EFD059A6-1DE5-7721-AA6A-882AC1E4B826}"/>
                  </a:ext>
                </a:extLst>
              </p:cNvPr>
              <p:cNvSpPr>
                <a:spLocks/>
              </p:cNvSpPr>
              <p:nvPr/>
            </p:nvSpPr>
            <p:spPr bwMode="auto">
              <a:xfrm>
                <a:off x="2745" y="2745"/>
                <a:ext cx="65" cy="252"/>
              </a:xfrm>
              <a:custGeom>
                <a:avLst/>
                <a:gdLst>
                  <a:gd name="T0" fmla="*/ 0 w 56"/>
                  <a:gd name="T1" fmla="*/ 0 h 252"/>
                  <a:gd name="T2" fmla="*/ 73 w 56"/>
                  <a:gd name="T3" fmla="*/ 135 h 252"/>
                  <a:gd name="T4" fmla="*/ 12 w 56"/>
                  <a:gd name="T5" fmla="*/ 252 h 252"/>
                  <a:gd name="T6" fmla="*/ 0 60000 65536"/>
                  <a:gd name="T7" fmla="*/ 0 60000 65536"/>
                  <a:gd name="T8" fmla="*/ 0 60000 65536"/>
                </a:gdLst>
                <a:ahLst/>
                <a:cxnLst>
                  <a:cxn ang="T6">
                    <a:pos x="T0" y="T1"/>
                  </a:cxn>
                  <a:cxn ang="T7">
                    <a:pos x="T2" y="T3"/>
                  </a:cxn>
                  <a:cxn ang="T8">
                    <a:pos x="T4" y="T5"/>
                  </a:cxn>
                </a:cxnLst>
                <a:rect l="0" t="0" r="r" b="b"/>
                <a:pathLst>
                  <a:path w="56" h="252">
                    <a:moveTo>
                      <a:pt x="0" y="0"/>
                    </a:moveTo>
                    <a:cubicBezTo>
                      <a:pt x="26" y="46"/>
                      <a:pt x="52" y="93"/>
                      <a:pt x="54" y="135"/>
                    </a:cubicBezTo>
                    <a:cubicBezTo>
                      <a:pt x="56" y="177"/>
                      <a:pt x="32" y="214"/>
                      <a:pt x="9" y="252"/>
                    </a:cubicBezTo>
                  </a:path>
                </a:pathLst>
              </a:custGeom>
              <a:noFill/>
              <a:ln w="28575" cap="sq" cmpd="sng">
                <a:solidFill>
                  <a:schemeClr val="tx1"/>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sz="2400"/>
              </a:p>
            </p:txBody>
          </p:sp>
        </p:grpSp>
      </p:grpSp>
      <p:sp>
        <p:nvSpPr>
          <p:cNvPr id="6" name="灯片编号占位符 5">
            <a:extLst>
              <a:ext uri="{FF2B5EF4-FFF2-40B4-BE49-F238E27FC236}">
                <a16:creationId xmlns:a16="http://schemas.microsoft.com/office/drawing/2014/main" id="{539CD9D6-FF85-D2A0-A166-B160F245EDE7}"/>
              </a:ext>
            </a:extLst>
          </p:cNvPr>
          <p:cNvSpPr>
            <a:spLocks noGrp="1"/>
          </p:cNvSpPr>
          <p:nvPr>
            <p:ph type="sldNum" sz="quarter" idx="12"/>
          </p:nvPr>
        </p:nvSpPr>
        <p:spPr/>
        <p:txBody>
          <a:bodyPr/>
          <a:lstStyle/>
          <a:p>
            <a:fld id="{392CBAA0-59E6-204E-8F03-85E5040D48B8}" type="slidenum">
              <a:rPr kumimoji="1" lang="zh-CN" altLang="en-US" smtClean="0"/>
              <a:t>57</a:t>
            </a:fld>
            <a:r>
              <a:rPr kumimoji="1" lang="en-US" altLang="zh-CN"/>
              <a:t>/132</a:t>
            </a:r>
            <a:endParaRPr kumimoji="1" lang="zh-CN" altLang="en-US" dirty="0"/>
          </a:p>
        </p:txBody>
      </p:sp>
    </p:spTree>
    <p:extLst>
      <p:ext uri="{BB962C8B-B14F-4D97-AF65-F5344CB8AC3E}">
        <p14:creationId xmlns:p14="http://schemas.microsoft.com/office/powerpoint/2010/main" val="36152411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103"/>
                                        </p:tgtEl>
                                        <p:attrNameLst>
                                          <p:attrName>style.visibility</p:attrName>
                                        </p:attrNameLst>
                                      </p:cBhvr>
                                      <p:to>
                                        <p:strVal val="visible"/>
                                      </p:to>
                                    </p:set>
                                    <p:anim calcmode="lin" valueType="num">
                                      <p:cBhvr additive="base">
                                        <p:cTn id="7" dur="500" fill="hold"/>
                                        <p:tgtEl>
                                          <p:spTgt spid="103"/>
                                        </p:tgtEl>
                                        <p:attrNameLst>
                                          <p:attrName>ppt_x</p:attrName>
                                        </p:attrNameLst>
                                      </p:cBhvr>
                                      <p:tavLst>
                                        <p:tav tm="0">
                                          <p:val>
                                            <p:strVal val="#ppt_x"/>
                                          </p:val>
                                        </p:tav>
                                        <p:tav tm="100000">
                                          <p:val>
                                            <p:strVal val="#ppt_x"/>
                                          </p:val>
                                        </p:tav>
                                      </p:tavLst>
                                    </p:anim>
                                    <p:anim calcmode="lin" valueType="num">
                                      <p:cBhvr additive="base">
                                        <p:cTn id="8" dur="500" fill="hold"/>
                                        <p:tgtEl>
                                          <p:spTgt spid="103"/>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66"/>
                                        </p:tgtEl>
                                        <p:attrNameLst>
                                          <p:attrName>style.visibility</p:attrName>
                                        </p:attrNameLst>
                                      </p:cBhvr>
                                      <p:to>
                                        <p:strVal val="visible"/>
                                      </p:to>
                                    </p:set>
                                    <p:anim calcmode="lin" valueType="num">
                                      <p:cBhvr additive="base">
                                        <p:cTn id="13" dur="500" fill="hold"/>
                                        <p:tgtEl>
                                          <p:spTgt spid="66"/>
                                        </p:tgtEl>
                                        <p:attrNameLst>
                                          <p:attrName>ppt_x</p:attrName>
                                        </p:attrNameLst>
                                      </p:cBhvr>
                                      <p:tavLst>
                                        <p:tav tm="0">
                                          <p:val>
                                            <p:strVal val="#ppt_x"/>
                                          </p:val>
                                        </p:tav>
                                        <p:tav tm="100000">
                                          <p:val>
                                            <p:strVal val="#ppt_x"/>
                                          </p:val>
                                        </p:tav>
                                      </p:tavLst>
                                    </p:anim>
                                    <p:anim calcmode="lin" valueType="num">
                                      <p:cBhvr additive="base">
                                        <p:cTn id="14" dur="500" fill="hold"/>
                                        <p:tgtEl>
                                          <p:spTgt spid="66"/>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nodeType="clickEffect">
                                  <p:stCondLst>
                                    <p:cond delay="0"/>
                                  </p:stCondLst>
                                  <p:childTnLst>
                                    <p:set>
                                      <p:cBhvr>
                                        <p:cTn id="18" dur="1" fill="hold">
                                          <p:stCondLst>
                                            <p:cond delay="0"/>
                                          </p:stCondLst>
                                        </p:cTn>
                                        <p:tgtEl>
                                          <p:spTgt spid="105"/>
                                        </p:tgtEl>
                                        <p:attrNameLst>
                                          <p:attrName>style.visibility</p:attrName>
                                        </p:attrNameLst>
                                      </p:cBhvr>
                                      <p:to>
                                        <p:strVal val="visible"/>
                                      </p:to>
                                    </p:set>
                                    <p:anim calcmode="lin" valueType="num">
                                      <p:cBhvr additive="base">
                                        <p:cTn id="19" dur="500" fill="hold"/>
                                        <p:tgtEl>
                                          <p:spTgt spid="105"/>
                                        </p:tgtEl>
                                        <p:attrNameLst>
                                          <p:attrName>ppt_x</p:attrName>
                                        </p:attrNameLst>
                                      </p:cBhvr>
                                      <p:tavLst>
                                        <p:tav tm="0">
                                          <p:val>
                                            <p:strVal val="#ppt_x"/>
                                          </p:val>
                                        </p:tav>
                                        <p:tav tm="100000">
                                          <p:val>
                                            <p:strVal val="#ppt_x"/>
                                          </p:val>
                                        </p:tav>
                                      </p:tavLst>
                                    </p:anim>
                                    <p:anim calcmode="lin" valueType="num">
                                      <p:cBhvr additive="base">
                                        <p:cTn id="20" dur="500" fill="hold"/>
                                        <p:tgtEl>
                                          <p:spTgt spid="105"/>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4" fill="hold" nodeType="clickEffect">
                                  <p:stCondLst>
                                    <p:cond delay="0"/>
                                  </p:stCondLst>
                                  <p:childTnLst>
                                    <p:set>
                                      <p:cBhvr>
                                        <p:cTn id="24" dur="1" fill="hold">
                                          <p:stCondLst>
                                            <p:cond delay="0"/>
                                          </p:stCondLst>
                                        </p:cTn>
                                        <p:tgtEl>
                                          <p:spTgt spid="3"/>
                                        </p:tgtEl>
                                        <p:attrNameLst>
                                          <p:attrName>style.visibility</p:attrName>
                                        </p:attrNameLst>
                                      </p:cBhvr>
                                      <p:to>
                                        <p:strVal val="visible"/>
                                      </p:to>
                                    </p:set>
                                    <p:anim calcmode="lin" valueType="num">
                                      <p:cBhvr additive="base">
                                        <p:cTn id="25" dur="500" fill="hold"/>
                                        <p:tgtEl>
                                          <p:spTgt spid="3"/>
                                        </p:tgtEl>
                                        <p:attrNameLst>
                                          <p:attrName>ppt_x</p:attrName>
                                        </p:attrNameLst>
                                      </p:cBhvr>
                                      <p:tavLst>
                                        <p:tav tm="0">
                                          <p:val>
                                            <p:strVal val="#ppt_x"/>
                                          </p:val>
                                        </p:tav>
                                        <p:tav tm="100000">
                                          <p:val>
                                            <p:strVal val="#ppt_x"/>
                                          </p:val>
                                        </p:tav>
                                      </p:tavLst>
                                    </p:anim>
                                    <p:anim calcmode="lin" valueType="num">
                                      <p:cBhvr additive="base">
                                        <p:cTn id="26" dur="500" fill="hold"/>
                                        <p:tgtEl>
                                          <p:spTgt spid="3"/>
                                        </p:tgtEl>
                                        <p:attrNameLst>
                                          <p:attrName>ppt_y</p:attrName>
                                        </p:attrNameLst>
                                      </p:cBhvr>
                                      <p:tavLst>
                                        <p:tav tm="0">
                                          <p:val>
                                            <p:strVal val="1+#ppt_h/2"/>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4" fill="hold" grpId="0" nodeType="clickEffect">
                                  <p:stCondLst>
                                    <p:cond delay="0"/>
                                  </p:stCondLst>
                                  <p:childTnLst>
                                    <p:set>
                                      <p:cBhvr>
                                        <p:cTn id="30" dur="1" fill="hold">
                                          <p:stCondLst>
                                            <p:cond delay="0"/>
                                          </p:stCondLst>
                                        </p:cTn>
                                        <p:tgtEl>
                                          <p:spTgt spid="104"/>
                                        </p:tgtEl>
                                        <p:attrNameLst>
                                          <p:attrName>style.visibility</p:attrName>
                                        </p:attrNameLst>
                                      </p:cBhvr>
                                      <p:to>
                                        <p:strVal val="visible"/>
                                      </p:to>
                                    </p:set>
                                    <p:anim calcmode="lin" valueType="num">
                                      <p:cBhvr additive="base">
                                        <p:cTn id="31" dur="500" fill="hold"/>
                                        <p:tgtEl>
                                          <p:spTgt spid="104"/>
                                        </p:tgtEl>
                                        <p:attrNameLst>
                                          <p:attrName>ppt_x</p:attrName>
                                        </p:attrNameLst>
                                      </p:cBhvr>
                                      <p:tavLst>
                                        <p:tav tm="0">
                                          <p:val>
                                            <p:strVal val="#ppt_x"/>
                                          </p:val>
                                        </p:tav>
                                        <p:tav tm="100000">
                                          <p:val>
                                            <p:strVal val="#ppt_x"/>
                                          </p:val>
                                        </p:tav>
                                      </p:tavLst>
                                    </p:anim>
                                    <p:anim calcmode="lin" valueType="num">
                                      <p:cBhvr additive="base">
                                        <p:cTn id="32" dur="500" fill="hold"/>
                                        <p:tgtEl>
                                          <p:spTgt spid="10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3" grpId="0"/>
      <p:bldP spid="104" grpId="0"/>
    </p:bld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标题 3">
            <a:extLst>
              <a:ext uri="{FF2B5EF4-FFF2-40B4-BE49-F238E27FC236}">
                <a16:creationId xmlns:a16="http://schemas.microsoft.com/office/drawing/2014/main" id="{A3557054-D826-9F4E-A18F-AE9DEA5A0C65}"/>
              </a:ext>
            </a:extLst>
          </p:cNvPr>
          <p:cNvSpPr>
            <a:spLocks noGrp="1"/>
          </p:cNvSpPr>
          <p:nvPr>
            <p:ph type="title"/>
          </p:nvPr>
        </p:nvSpPr>
        <p:spPr/>
        <p:txBody>
          <a:bodyPr>
            <a:normAutofit/>
          </a:bodyPr>
          <a:lstStyle/>
          <a:p>
            <a:r>
              <a:rPr kumimoji="1" lang="en-US" altLang="zh-CN" dirty="0"/>
              <a:t>2.1</a:t>
            </a:r>
            <a:r>
              <a:rPr kumimoji="1" lang="zh-CN" altLang="en-US" dirty="0"/>
              <a:t> 二极管与门和或门</a:t>
            </a:r>
          </a:p>
        </p:txBody>
      </p:sp>
      <p:sp>
        <p:nvSpPr>
          <p:cNvPr id="32" name="Text Box 3">
            <a:extLst>
              <a:ext uri="{FF2B5EF4-FFF2-40B4-BE49-F238E27FC236}">
                <a16:creationId xmlns:a16="http://schemas.microsoft.com/office/drawing/2014/main" id="{E6D80A3F-2769-87DE-2FFD-961922C75341}"/>
              </a:ext>
            </a:extLst>
          </p:cNvPr>
          <p:cNvSpPr txBox="1">
            <a:spLocks noChangeArrowheads="1"/>
          </p:cNvSpPr>
          <p:nvPr/>
        </p:nvSpPr>
        <p:spPr bwMode="auto">
          <a:xfrm>
            <a:off x="0" y="742325"/>
            <a:ext cx="12192000"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zh-CN" altLang="en-US" dirty="0">
                <a:solidFill>
                  <a:srgbClr val="0033CC"/>
                </a:solidFill>
              </a:rPr>
              <a:t>二、二极管或门</a:t>
            </a:r>
            <a:r>
              <a:rPr lang="en-US" altLang="zh-CN" dirty="0">
                <a:solidFill>
                  <a:srgbClr val="0033CC"/>
                </a:solidFill>
              </a:rPr>
              <a:t>		</a:t>
            </a:r>
            <a:endParaRPr lang="zh-CN" altLang="en-US" dirty="0">
              <a:solidFill>
                <a:srgbClr val="0033CC"/>
              </a:solidFill>
            </a:endParaRPr>
          </a:p>
        </p:txBody>
      </p:sp>
      <p:cxnSp>
        <p:nvCxnSpPr>
          <p:cNvPr id="38" name="AutoShape 4">
            <a:extLst>
              <a:ext uri="{FF2B5EF4-FFF2-40B4-BE49-F238E27FC236}">
                <a16:creationId xmlns:a16="http://schemas.microsoft.com/office/drawing/2014/main" id="{C24D1F25-D1A1-5CC2-1953-9B58E6A139D7}"/>
              </a:ext>
            </a:extLst>
          </p:cNvPr>
          <p:cNvCxnSpPr>
            <a:cxnSpLocks noChangeShapeType="1"/>
          </p:cNvCxnSpPr>
          <p:nvPr/>
        </p:nvCxnSpPr>
        <p:spPr bwMode="auto">
          <a:xfrm flipV="1">
            <a:off x="393229" y="2501264"/>
            <a:ext cx="730250" cy="431800"/>
          </a:xfrm>
          <a:prstGeom prst="bentConnector3">
            <a:avLst>
              <a:gd name="adj1" fmla="val 50000"/>
            </a:avLst>
          </a:prstGeom>
          <a:noFill/>
          <a:ln w="38100">
            <a:solidFill>
              <a:srgbClr val="0033CC"/>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39" name="Text Box 5">
            <a:extLst>
              <a:ext uri="{FF2B5EF4-FFF2-40B4-BE49-F238E27FC236}">
                <a16:creationId xmlns:a16="http://schemas.microsoft.com/office/drawing/2014/main" id="{12C9F986-78E8-6668-B726-6FFDA65B9224}"/>
              </a:ext>
            </a:extLst>
          </p:cNvPr>
          <p:cNvSpPr txBox="1">
            <a:spLocks noChangeArrowheads="1"/>
          </p:cNvSpPr>
          <p:nvPr/>
        </p:nvSpPr>
        <p:spPr bwMode="auto">
          <a:xfrm>
            <a:off x="712317" y="2026601"/>
            <a:ext cx="557212"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kumimoji="0" lang="en-US" altLang="zh-CN" sz="2400">
                <a:solidFill>
                  <a:srgbClr val="0033CC"/>
                </a:solidFill>
              </a:rPr>
              <a:t>3V</a:t>
            </a:r>
          </a:p>
        </p:txBody>
      </p:sp>
      <p:sp>
        <p:nvSpPr>
          <p:cNvPr id="40" name="Text Box 6">
            <a:extLst>
              <a:ext uri="{FF2B5EF4-FFF2-40B4-BE49-F238E27FC236}">
                <a16:creationId xmlns:a16="http://schemas.microsoft.com/office/drawing/2014/main" id="{6D1165FE-7721-2C39-FBD9-60437E7336B3}"/>
              </a:ext>
            </a:extLst>
          </p:cNvPr>
          <p:cNvSpPr txBox="1">
            <a:spLocks noChangeArrowheads="1"/>
          </p:cNvSpPr>
          <p:nvPr/>
        </p:nvSpPr>
        <p:spPr bwMode="auto">
          <a:xfrm>
            <a:off x="309092" y="2921951"/>
            <a:ext cx="557212"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FF0066"/>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kumimoji="0" lang="en-US" altLang="zh-CN" sz="2400">
                <a:solidFill>
                  <a:srgbClr val="0033CC"/>
                </a:solidFill>
              </a:rPr>
              <a:t>0V</a:t>
            </a:r>
          </a:p>
        </p:txBody>
      </p:sp>
      <p:sp>
        <p:nvSpPr>
          <p:cNvPr id="41" name="Text Box 7">
            <a:extLst>
              <a:ext uri="{FF2B5EF4-FFF2-40B4-BE49-F238E27FC236}">
                <a16:creationId xmlns:a16="http://schemas.microsoft.com/office/drawing/2014/main" id="{48CBBA11-920B-11AC-E090-2DFBB548229F}"/>
              </a:ext>
            </a:extLst>
          </p:cNvPr>
          <p:cNvSpPr txBox="1">
            <a:spLocks noChangeArrowheads="1"/>
          </p:cNvSpPr>
          <p:nvPr/>
        </p:nvSpPr>
        <p:spPr bwMode="auto">
          <a:xfrm>
            <a:off x="3407475" y="5684324"/>
            <a:ext cx="3324225" cy="519113"/>
          </a:xfrm>
          <a:prstGeom prst="rect">
            <a:avLst/>
          </a:prstGeom>
          <a:noFill/>
          <a:ln>
            <a:noFill/>
          </a:ln>
          <a:effectLst/>
          <a:extLst>
            <a:ext uri="{909E8E84-426E-40DD-AFC4-6F175D3DCCD1}">
              <a14:hiddenFill xmlns:a14="http://schemas.microsoft.com/office/drawing/2010/main">
                <a:solidFill>
                  <a:srgbClr val="CCFFFF"/>
                </a:solidFill>
              </a14:hiddenFill>
            </a:ext>
            <a:ext uri="{91240B29-F687-4F45-9708-019B960494DF}">
              <a14:hiddenLine xmlns:a14="http://schemas.microsoft.com/office/drawing/2010/main" w="9525">
                <a:solidFill>
                  <a:schemeClr val="accent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zh-CN" altLang="en-US" dirty="0"/>
              <a:t>符号</a:t>
            </a:r>
            <a:r>
              <a:rPr lang="en-US" altLang="zh-CN" dirty="0"/>
              <a:t>:</a:t>
            </a:r>
          </a:p>
        </p:txBody>
      </p:sp>
      <p:sp>
        <p:nvSpPr>
          <p:cNvPr id="42" name="Text Box 8">
            <a:extLst>
              <a:ext uri="{FF2B5EF4-FFF2-40B4-BE49-F238E27FC236}">
                <a16:creationId xmlns:a16="http://schemas.microsoft.com/office/drawing/2014/main" id="{4FC2D129-188F-6E58-C332-BA53A7151C10}"/>
              </a:ext>
            </a:extLst>
          </p:cNvPr>
          <p:cNvSpPr txBox="1">
            <a:spLocks noChangeArrowheads="1"/>
          </p:cNvSpPr>
          <p:nvPr/>
        </p:nvSpPr>
        <p:spPr bwMode="auto">
          <a:xfrm>
            <a:off x="7885112" y="5715280"/>
            <a:ext cx="4090987" cy="4572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zh-CN" altLang="en-US" sz="2400" dirty="0">
                <a:solidFill>
                  <a:srgbClr val="FF0066"/>
                </a:solidFill>
              </a:rPr>
              <a:t>或门</a:t>
            </a:r>
            <a:r>
              <a:rPr lang="zh-CN" altLang="en-US" sz="2400" dirty="0">
                <a:ea typeface="楷体_GB2312" pitchFamily="49" charset="-122"/>
              </a:rPr>
              <a:t>（</a:t>
            </a:r>
            <a:r>
              <a:rPr lang="en-US" altLang="zh-CN" sz="2400" dirty="0">
                <a:ea typeface="楷体_GB2312" pitchFamily="49" charset="-122"/>
              </a:rPr>
              <a:t>OR  gate)</a:t>
            </a:r>
          </a:p>
        </p:txBody>
      </p:sp>
      <p:grpSp>
        <p:nvGrpSpPr>
          <p:cNvPr id="43" name="Group 9">
            <a:extLst>
              <a:ext uri="{FF2B5EF4-FFF2-40B4-BE49-F238E27FC236}">
                <a16:creationId xmlns:a16="http://schemas.microsoft.com/office/drawing/2014/main" id="{A624BE97-C287-BFE0-9C2D-903A2970D82A}"/>
              </a:ext>
            </a:extLst>
          </p:cNvPr>
          <p:cNvGrpSpPr>
            <a:grpSpLocks/>
          </p:cNvGrpSpPr>
          <p:nvPr/>
        </p:nvGrpSpPr>
        <p:grpSpPr bwMode="auto">
          <a:xfrm>
            <a:off x="4791775" y="5519224"/>
            <a:ext cx="2174875" cy="1023938"/>
            <a:chOff x="1066" y="3033"/>
            <a:chExt cx="1370" cy="645"/>
          </a:xfrm>
        </p:grpSpPr>
        <p:sp>
          <p:nvSpPr>
            <p:cNvPr id="44" name="Line 10">
              <a:extLst>
                <a:ext uri="{FF2B5EF4-FFF2-40B4-BE49-F238E27FC236}">
                  <a16:creationId xmlns:a16="http://schemas.microsoft.com/office/drawing/2014/main" id="{9A3FD93A-BF49-F4F7-A641-CEB53B4AF0D7}"/>
                </a:ext>
              </a:extLst>
            </p:cNvPr>
            <p:cNvSpPr>
              <a:spLocks noChangeShapeType="1"/>
            </p:cNvSpPr>
            <p:nvPr/>
          </p:nvSpPr>
          <p:spPr bwMode="auto">
            <a:xfrm>
              <a:off x="1331" y="3223"/>
              <a:ext cx="266" cy="0"/>
            </a:xfrm>
            <a:prstGeom prst="line">
              <a:avLst/>
            </a:prstGeom>
            <a:noFill/>
            <a:ln w="28575">
              <a:solidFill>
                <a:schemeClr val="accent2"/>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45" name="Line 11">
              <a:extLst>
                <a:ext uri="{FF2B5EF4-FFF2-40B4-BE49-F238E27FC236}">
                  <a16:creationId xmlns:a16="http://schemas.microsoft.com/office/drawing/2014/main" id="{139191CC-4559-7F7C-06D6-34DE9E360662}"/>
                </a:ext>
              </a:extLst>
            </p:cNvPr>
            <p:cNvSpPr>
              <a:spLocks noChangeShapeType="1"/>
            </p:cNvSpPr>
            <p:nvPr/>
          </p:nvSpPr>
          <p:spPr bwMode="auto">
            <a:xfrm>
              <a:off x="1338" y="3467"/>
              <a:ext cx="266" cy="0"/>
            </a:xfrm>
            <a:prstGeom prst="line">
              <a:avLst/>
            </a:prstGeom>
            <a:noFill/>
            <a:ln w="28575">
              <a:solidFill>
                <a:schemeClr val="accent2"/>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46" name="Line 12">
              <a:extLst>
                <a:ext uri="{FF2B5EF4-FFF2-40B4-BE49-F238E27FC236}">
                  <a16:creationId xmlns:a16="http://schemas.microsoft.com/office/drawing/2014/main" id="{E01B58FA-06A2-3F53-1041-17CCDAFAFF4B}"/>
                </a:ext>
              </a:extLst>
            </p:cNvPr>
            <p:cNvSpPr>
              <a:spLocks noChangeShapeType="1"/>
            </p:cNvSpPr>
            <p:nvPr/>
          </p:nvSpPr>
          <p:spPr bwMode="auto">
            <a:xfrm>
              <a:off x="1938" y="3326"/>
              <a:ext cx="256" cy="0"/>
            </a:xfrm>
            <a:prstGeom prst="line">
              <a:avLst/>
            </a:prstGeom>
            <a:noFill/>
            <a:ln w="28575">
              <a:solidFill>
                <a:schemeClr val="accent2"/>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47" name="Text Box 13">
              <a:extLst>
                <a:ext uri="{FF2B5EF4-FFF2-40B4-BE49-F238E27FC236}">
                  <a16:creationId xmlns:a16="http://schemas.microsoft.com/office/drawing/2014/main" id="{69877BDF-3E24-A605-CC4E-FA2AF17BB7DC}"/>
                </a:ext>
              </a:extLst>
            </p:cNvPr>
            <p:cNvSpPr txBox="1">
              <a:spLocks noChangeArrowheads="1"/>
            </p:cNvSpPr>
            <p:nvPr/>
          </p:nvSpPr>
          <p:spPr bwMode="auto">
            <a:xfrm>
              <a:off x="1066" y="3033"/>
              <a:ext cx="265" cy="327"/>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i="1">
                  <a:ea typeface="楷体_GB2312" pitchFamily="49" charset="-122"/>
                </a:rPr>
                <a:t>A</a:t>
              </a:r>
            </a:p>
          </p:txBody>
        </p:sp>
        <p:sp>
          <p:nvSpPr>
            <p:cNvPr id="48" name="Text Box 14">
              <a:extLst>
                <a:ext uri="{FF2B5EF4-FFF2-40B4-BE49-F238E27FC236}">
                  <a16:creationId xmlns:a16="http://schemas.microsoft.com/office/drawing/2014/main" id="{CEE91408-2C2B-A3AC-B9E8-50956BCC5C6D}"/>
                </a:ext>
              </a:extLst>
            </p:cNvPr>
            <p:cNvSpPr txBox="1">
              <a:spLocks noChangeArrowheads="1"/>
            </p:cNvSpPr>
            <p:nvPr/>
          </p:nvSpPr>
          <p:spPr bwMode="auto">
            <a:xfrm>
              <a:off x="1066" y="3351"/>
              <a:ext cx="209" cy="327"/>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i="1" dirty="0">
                  <a:ea typeface="楷体_GB2312" pitchFamily="49" charset="-122"/>
                </a:rPr>
                <a:t>B</a:t>
              </a:r>
            </a:p>
          </p:txBody>
        </p:sp>
        <p:sp>
          <p:nvSpPr>
            <p:cNvPr id="49" name="Text Box 15">
              <a:extLst>
                <a:ext uri="{FF2B5EF4-FFF2-40B4-BE49-F238E27FC236}">
                  <a16:creationId xmlns:a16="http://schemas.microsoft.com/office/drawing/2014/main" id="{312C7971-1571-5C17-A6DB-216452BF980B}"/>
                </a:ext>
              </a:extLst>
            </p:cNvPr>
            <p:cNvSpPr txBox="1">
              <a:spLocks noChangeArrowheads="1"/>
            </p:cNvSpPr>
            <p:nvPr/>
          </p:nvSpPr>
          <p:spPr bwMode="auto">
            <a:xfrm>
              <a:off x="2183" y="3185"/>
              <a:ext cx="253" cy="327"/>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i="1">
                  <a:ea typeface="楷体_GB2312" pitchFamily="49" charset="-122"/>
                </a:rPr>
                <a:t>Y</a:t>
              </a:r>
            </a:p>
          </p:txBody>
        </p:sp>
        <p:sp>
          <p:nvSpPr>
            <p:cNvPr id="50" name="Rectangle 16">
              <a:extLst>
                <a:ext uri="{FF2B5EF4-FFF2-40B4-BE49-F238E27FC236}">
                  <a16:creationId xmlns:a16="http://schemas.microsoft.com/office/drawing/2014/main" id="{40B715B2-4B69-1CBF-C2B9-F83C544060E2}"/>
                </a:ext>
              </a:extLst>
            </p:cNvPr>
            <p:cNvSpPr>
              <a:spLocks noChangeArrowheads="1"/>
            </p:cNvSpPr>
            <p:nvPr/>
          </p:nvSpPr>
          <p:spPr bwMode="auto">
            <a:xfrm>
              <a:off x="1566" y="3102"/>
              <a:ext cx="405" cy="288"/>
            </a:xfrm>
            <a:prstGeom prst="rect">
              <a:avLst/>
            </a:prstGeom>
            <a:noFill/>
            <a:ln>
              <a:noFill/>
            </a:ln>
            <a:effectLst/>
            <a:extLst>
              <a:ext uri="{909E8E84-426E-40DD-AFC4-6F175D3DCCD1}">
                <a14:hiddenFill xmlns:a14="http://schemas.microsoft.com/office/drawing/2010/main">
                  <a:solidFill>
                    <a:schemeClr val="hlink"/>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r>
                <a:rPr lang="en-US" altLang="zh-CN" sz="2400">
                  <a:solidFill>
                    <a:srgbClr val="0033CC"/>
                  </a:solidFill>
                </a:rPr>
                <a:t>≥1</a:t>
              </a:r>
            </a:p>
          </p:txBody>
        </p:sp>
        <p:sp>
          <p:nvSpPr>
            <p:cNvPr id="51" name="Rectangle 17">
              <a:extLst>
                <a:ext uri="{FF2B5EF4-FFF2-40B4-BE49-F238E27FC236}">
                  <a16:creationId xmlns:a16="http://schemas.microsoft.com/office/drawing/2014/main" id="{EC18CA11-A1E6-DB34-1705-F8ED45AB7C5F}"/>
                </a:ext>
              </a:extLst>
            </p:cNvPr>
            <p:cNvSpPr>
              <a:spLocks noChangeArrowheads="1"/>
            </p:cNvSpPr>
            <p:nvPr/>
          </p:nvSpPr>
          <p:spPr bwMode="auto">
            <a:xfrm>
              <a:off x="1607" y="3084"/>
              <a:ext cx="327" cy="508"/>
            </a:xfrm>
            <a:prstGeom prst="rect">
              <a:avLst/>
            </a:prstGeom>
            <a:noFill/>
            <a:ln w="38100">
              <a:solidFill>
                <a:schemeClr val="accent2"/>
              </a:solidFill>
              <a:miter lim="800000"/>
              <a:headEnd/>
              <a:tailEnd/>
            </a:ln>
            <a:effectLst/>
            <a:extLst>
              <a:ext uri="{909E8E84-426E-40DD-AFC4-6F175D3DCCD1}">
                <a14:hiddenFill xmlns:a14="http://schemas.microsoft.com/office/drawing/2010/main">
                  <a:solidFill>
                    <a:schemeClr val="hlink"/>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grpSp>
        <p:nvGrpSpPr>
          <p:cNvPr id="52" name="Group 18">
            <a:extLst>
              <a:ext uri="{FF2B5EF4-FFF2-40B4-BE49-F238E27FC236}">
                <a16:creationId xmlns:a16="http://schemas.microsoft.com/office/drawing/2014/main" id="{215427AC-1F6A-D0AA-9EE7-510783F91FB0}"/>
              </a:ext>
            </a:extLst>
          </p:cNvPr>
          <p:cNvGrpSpPr>
            <a:grpSpLocks/>
          </p:cNvGrpSpPr>
          <p:nvPr/>
        </p:nvGrpSpPr>
        <p:grpSpPr bwMode="auto">
          <a:xfrm>
            <a:off x="266229" y="1812289"/>
            <a:ext cx="1008063" cy="1774825"/>
            <a:chOff x="119" y="1948"/>
            <a:chExt cx="635" cy="1118"/>
          </a:xfrm>
        </p:grpSpPr>
        <p:sp>
          <p:nvSpPr>
            <p:cNvPr id="53" name="Rectangle 19">
              <a:extLst>
                <a:ext uri="{FF2B5EF4-FFF2-40B4-BE49-F238E27FC236}">
                  <a16:creationId xmlns:a16="http://schemas.microsoft.com/office/drawing/2014/main" id="{A6905C25-951C-2FB0-8595-6102DC1A7BFE}"/>
                </a:ext>
              </a:extLst>
            </p:cNvPr>
            <p:cNvSpPr>
              <a:spLocks noChangeArrowheads="1"/>
            </p:cNvSpPr>
            <p:nvPr/>
          </p:nvSpPr>
          <p:spPr bwMode="auto">
            <a:xfrm>
              <a:off x="119" y="1948"/>
              <a:ext cx="635" cy="1118"/>
            </a:xfrm>
            <a:prstGeom prst="rect">
              <a:avLst/>
            </a:prstGeom>
            <a:solidFill>
              <a:srgbClr val="A5CEAD"/>
            </a:solidFill>
            <a:ln>
              <a:noFill/>
            </a:ln>
            <a:effectLst/>
            <a:extLst>
              <a:ext uri="{91240B29-F687-4F45-9708-019B960494DF}">
                <a14:hiddenLine xmlns:a14="http://schemas.microsoft.com/office/drawing/2010/main" w="9525">
                  <a:solidFill>
                    <a:schemeClr val="bg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endParaRPr lang="zh-CN" altLang="zh-CN" sz="2400" b="0"/>
            </a:p>
          </p:txBody>
        </p:sp>
        <p:sp>
          <p:nvSpPr>
            <p:cNvPr id="54" name="Text Box 20">
              <a:extLst>
                <a:ext uri="{FF2B5EF4-FFF2-40B4-BE49-F238E27FC236}">
                  <a16:creationId xmlns:a16="http://schemas.microsoft.com/office/drawing/2014/main" id="{2364C4B5-3950-A12C-24D7-E2B22F201CD8}"/>
                </a:ext>
              </a:extLst>
            </p:cNvPr>
            <p:cNvSpPr txBox="1">
              <a:spLocks noChangeArrowheads="1"/>
            </p:cNvSpPr>
            <p:nvPr/>
          </p:nvSpPr>
          <p:spPr bwMode="auto">
            <a:xfrm>
              <a:off x="350" y="2141"/>
              <a:ext cx="399" cy="748"/>
            </a:xfrm>
            <a:prstGeom prst="rect">
              <a:avLst/>
            </a:prstGeom>
            <a:solidFill>
              <a:srgbClr val="A5CEAD"/>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400">
                  <a:solidFill>
                    <a:srgbClr val="0033CC"/>
                  </a:solidFill>
                </a:rPr>
                <a:t>0 V</a:t>
              </a:r>
            </a:p>
            <a:p>
              <a:pPr eaLnBrk="1" hangingPunct="1"/>
              <a:endParaRPr lang="en-US" altLang="zh-CN" sz="2400">
                <a:solidFill>
                  <a:srgbClr val="0033CC"/>
                </a:solidFill>
              </a:endParaRPr>
            </a:p>
            <a:p>
              <a:pPr eaLnBrk="1" hangingPunct="1"/>
              <a:r>
                <a:rPr lang="en-US" altLang="zh-CN" sz="2400">
                  <a:solidFill>
                    <a:srgbClr val="0033CC"/>
                  </a:solidFill>
                </a:rPr>
                <a:t>0 V</a:t>
              </a:r>
            </a:p>
          </p:txBody>
        </p:sp>
      </p:grpSp>
      <p:sp>
        <p:nvSpPr>
          <p:cNvPr id="55" name="AutoShape 21">
            <a:extLst>
              <a:ext uri="{FF2B5EF4-FFF2-40B4-BE49-F238E27FC236}">
                <a16:creationId xmlns:a16="http://schemas.microsoft.com/office/drawing/2014/main" id="{570F5B55-02DE-ECFE-0C2B-7FAD8A315181}"/>
              </a:ext>
            </a:extLst>
          </p:cNvPr>
          <p:cNvSpPr>
            <a:spLocks noChangeArrowheads="1"/>
          </p:cNvSpPr>
          <p:nvPr/>
        </p:nvSpPr>
        <p:spPr bwMode="auto">
          <a:xfrm>
            <a:off x="561504" y="3729989"/>
            <a:ext cx="1760538" cy="525462"/>
          </a:xfrm>
          <a:prstGeom prst="wedgeRoundRectCallout">
            <a:avLst>
              <a:gd name="adj1" fmla="val 41616"/>
              <a:gd name="adj2" fmla="val -158458"/>
              <a:gd name="adj3" fmla="val 16667"/>
            </a:avLst>
          </a:prstGeom>
          <a:solidFill>
            <a:srgbClr val="FFFFCC"/>
          </a:solidFill>
          <a:ln w="9525">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r>
              <a:rPr lang="en-US" altLang="zh-CN" sz="2400" i="1">
                <a:solidFill>
                  <a:srgbClr val="FF0066"/>
                </a:solidFill>
              </a:rPr>
              <a:t>U</a:t>
            </a:r>
            <a:r>
              <a:rPr lang="en-US" altLang="zh-CN" sz="2400" baseline="-25000">
                <a:solidFill>
                  <a:srgbClr val="FF0066"/>
                </a:solidFill>
              </a:rPr>
              <a:t>D </a:t>
            </a:r>
            <a:r>
              <a:rPr lang="en-US" altLang="zh-CN" sz="2400">
                <a:solidFill>
                  <a:srgbClr val="FF0066"/>
                </a:solidFill>
              </a:rPr>
              <a:t>= 0.7 V</a:t>
            </a:r>
          </a:p>
        </p:txBody>
      </p:sp>
      <p:grpSp>
        <p:nvGrpSpPr>
          <p:cNvPr id="56" name="Group 22">
            <a:extLst>
              <a:ext uri="{FF2B5EF4-FFF2-40B4-BE49-F238E27FC236}">
                <a16:creationId xmlns:a16="http://schemas.microsoft.com/office/drawing/2014/main" id="{9D6BE250-B701-DDF7-7D62-AD9640F3DB37}"/>
              </a:ext>
            </a:extLst>
          </p:cNvPr>
          <p:cNvGrpSpPr>
            <a:grpSpLocks/>
          </p:cNvGrpSpPr>
          <p:nvPr/>
        </p:nvGrpSpPr>
        <p:grpSpPr bwMode="auto">
          <a:xfrm>
            <a:off x="256704" y="1817051"/>
            <a:ext cx="1008063" cy="1774825"/>
            <a:chOff x="119" y="1948"/>
            <a:chExt cx="635" cy="1118"/>
          </a:xfrm>
        </p:grpSpPr>
        <p:sp>
          <p:nvSpPr>
            <p:cNvPr id="57" name="Rectangle 23">
              <a:extLst>
                <a:ext uri="{FF2B5EF4-FFF2-40B4-BE49-F238E27FC236}">
                  <a16:creationId xmlns:a16="http://schemas.microsoft.com/office/drawing/2014/main" id="{9B639DC1-5BDF-00E6-40ED-F8246E89A608}"/>
                </a:ext>
              </a:extLst>
            </p:cNvPr>
            <p:cNvSpPr>
              <a:spLocks noChangeArrowheads="1"/>
            </p:cNvSpPr>
            <p:nvPr/>
          </p:nvSpPr>
          <p:spPr bwMode="auto">
            <a:xfrm>
              <a:off x="119" y="1948"/>
              <a:ext cx="635" cy="1118"/>
            </a:xfrm>
            <a:prstGeom prst="rect">
              <a:avLst/>
            </a:prstGeom>
            <a:solidFill>
              <a:srgbClr val="A5CEAD"/>
            </a:solidFill>
            <a:ln>
              <a:noFill/>
            </a:ln>
            <a:effectLst/>
            <a:extLst>
              <a:ext uri="{91240B29-F687-4F45-9708-019B960494DF}">
                <a14:hiddenLine xmlns:a14="http://schemas.microsoft.com/office/drawing/2010/main" w="9525">
                  <a:solidFill>
                    <a:schemeClr val="bg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endParaRPr lang="zh-CN" altLang="zh-CN" sz="2400" b="0"/>
            </a:p>
          </p:txBody>
        </p:sp>
        <p:sp>
          <p:nvSpPr>
            <p:cNvPr id="58" name="Text Box 24">
              <a:extLst>
                <a:ext uri="{FF2B5EF4-FFF2-40B4-BE49-F238E27FC236}">
                  <a16:creationId xmlns:a16="http://schemas.microsoft.com/office/drawing/2014/main" id="{4EDE2DD3-3848-63EC-E3A2-1E2FC9FA68C1}"/>
                </a:ext>
              </a:extLst>
            </p:cNvPr>
            <p:cNvSpPr txBox="1">
              <a:spLocks noChangeArrowheads="1"/>
            </p:cNvSpPr>
            <p:nvPr/>
          </p:nvSpPr>
          <p:spPr bwMode="auto">
            <a:xfrm>
              <a:off x="350" y="2141"/>
              <a:ext cx="399" cy="748"/>
            </a:xfrm>
            <a:prstGeom prst="rect">
              <a:avLst/>
            </a:prstGeom>
            <a:solidFill>
              <a:srgbClr val="A5CEAD"/>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400">
                  <a:solidFill>
                    <a:srgbClr val="0033CC"/>
                  </a:solidFill>
                </a:rPr>
                <a:t>0 V</a:t>
              </a:r>
            </a:p>
            <a:p>
              <a:pPr eaLnBrk="1" hangingPunct="1"/>
              <a:endParaRPr lang="en-US" altLang="zh-CN" sz="2400">
                <a:solidFill>
                  <a:srgbClr val="0033CC"/>
                </a:solidFill>
              </a:endParaRPr>
            </a:p>
            <a:p>
              <a:pPr eaLnBrk="1" hangingPunct="1"/>
              <a:r>
                <a:rPr lang="en-US" altLang="zh-CN" sz="2400">
                  <a:solidFill>
                    <a:srgbClr val="0033CC"/>
                  </a:solidFill>
                </a:rPr>
                <a:t>3 V</a:t>
              </a:r>
            </a:p>
          </p:txBody>
        </p:sp>
      </p:grpSp>
      <p:grpSp>
        <p:nvGrpSpPr>
          <p:cNvPr id="59" name="Group 25">
            <a:extLst>
              <a:ext uri="{FF2B5EF4-FFF2-40B4-BE49-F238E27FC236}">
                <a16:creationId xmlns:a16="http://schemas.microsoft.com/office/drawing/2014/main" id="{741373C6-8442-C07D-F11F-D4A9843ECED1}"/>
              </a:ext>
            </a:extLst>
          </p:cNvPr>
          <p:cNvGrpSpPr>
            <a:grpSpLocks/>
          </p:cNvGrpSpPr>
          <p:nvPr/>
        </p:nvGrpSpPr>
        <p:grpSpPr bwMode="auto">
          <a:xfrm>
            <a:off x="256704" y="1826576"/>
            <a:ext cx="1008063" cy="1774825"/>
            <a:chOff x="119" y="1948"/>
            <a:chExt cx="635" cy="1118"/>
          </a:xfrm>
        </p:grpSpPr>
        <p:sp>
          <p:nvSpPr>
            <p:cNvPr id="60" name="Rectangle 26">
              <a:extLst>
                <a:ext uri="{FF2B5EF4-FFF2-40B4-BE49-F238E27FC236}">
                  <a16:creationId xmlns:a16="http://schemas.microsoft.com/office/drawing/2014/main" id="{EB372F56-697E-36BD-5F93-649F2552DDC1}"/>
                </a:ext>
              </a:extLst>
            </p:cNvPr>
            <p:cNvSpPr>
              <a:spLocks noChangeArrowheads="1"/>
            </p:cNvSpPr>
            <p:nvPr/>
          </p:nvSpPr>
          <p:spPr bwMode="auto">
            <a:xfrm>
              <a:off x="119" y="1948"/>
              <a:ext cx="635" cy="1118"/>
            </a:xfrm>
            <a:prstGeom prst="rect">
              <a:avLst/>
            </a:prstGeom>
            <a:solidFill>
              <a:srgbClr val="A5CEAD"/>
            </a:solidFill>
            <a:ln>
              <a:noFill/>
            </a:ln>
            <a:effectLst/>
            <a:extLst>
              <a:ext uri="{91240B29-F687-4F45-9708-019B960494DF}">
                <a14:hiddenLine xmlns:a14="http://schemas.microsoft.com/office/drawing/2010/main" w="9525">
                  <a:solidFill>
                    <a:schemeClr val="bg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endParaRPr lang="zh-CN" altLang="zh-CN" sz="2400" b="0"/>
            </a:p>
          </p:txBody>
        </p:sp>
        <p:sp>
          <p:nvSpPr>
            <p:cNvPr id="61" name="Text Box 27">
              <a:extLst>
                <a:ext uri="{FF2B5EF4-FFF2-40B4-BE49-F238E27FC236}">
                  <a16:creationId xmlns:a16="http://schemas.microsoft.com/office/drawing/2014/main" id="{05060344-1AC9-4056-6820-42ECF21FA9FD}"/>
                </a:ext>
              </a:extLst>
            </p:cNvPr>
            <p:cNvSpPr txBox="1">
              <a:spLocks noChangeArrowheads="1"/>
            </p:cNvSpPr>
            <p:nvPr/>
          </p:nvSpPr>
          <p:spPr bwMode="auto">
            <a:xfrm>
              <a:off x="350" y="2141"/>
              <a:ext cx="399" cy="748"/>
            </a:xfrm>
            <a:prstGeom prst="rect">
              <a:avLst/>
            </a:prstGeom>
            <a:solidFill>
              <a:srgbClr val="A5CEAD"/>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400">
                  <a:solidFill>
                    <a:srgbClr val="0033CC"/>
                  </a:solidFill>
                </a:rPr>
                <a:t>3 V</a:t>
              </a:r>
            </a:p>
            <a:p>
              <a:pPr eaLnBrk="1" hangingPunct="1"/>
              <a:endParaRPr lang="en-US" altLang="zh-CN" sz="2400">
                <a:solidFill>
                  <a:srgbClr val="0033CC"/>
                </a:solidFill>
              </a:endParaRPr>
            </a:p>
            <a:p>
              <a:pPr eaLnBrk="1" hangingPunct="1"/>
              <a:r>
                <a:rPr lang="en-US" altLang="zh-CN" sz="2400">
                  <a:solidFill>
                    <a:srgbClr val="0033CC"/>
                  </a:solidFill>
                </a:rPr>
                <a:t>0 V</a:t>
              </a:r>
            </a:p>
          </p:txBody>
        </p:sp>
      </p:grpSp>
      <p:grpSp>
        <p:nvGrpSpPr>
          <p:cNvPr id="62" name="Group 28">
            <a:extLst>
              <a:ext uri="{FF2B5EF4-FFF2-40B4-BE49-F238E27FC236}">
                <a16:creationId xmlns:a16="http://schemas.microsoft.com/office/drawing/2014/main" id="{AEDB56FB-D1BA-A4C8-2E37-FEEE9B7E617C}"/>
              </a:ext>
            </a:extLst>
          </p:cNvPr>
          <p:cNvGrpSpPr>
            <a:grpSpLocks/>
          </p:cNvGrpSpPr>
          <p:nvPr/>
        </p:nvGrpSpPr>
        <p:grpSpPr bwMode="auto">
          <a:xfrm>
            <a:off x="312267" y="1818639"/>
            <a:ext cx="1008062" cy="1774825"/>
            <a:chOff x="119" y="1948"/>
            <a:chExt cx="635" cy="1118"/>
          </a:xfrm>
        </p:grpSpPr>
        <p:sp>
          <p:nvSpPr>
            <p:cNvPr id="63" name="Rectangle 29">
              <a:extLst>
                <a:ext uri="{FF2B5EF4-FFF2-40B4-BE49-F238E27FC236}">
                  <a16:creationId xmlns:a16="http://schemas.microsoft.com/office/drawing/2014/main" id="{71B22B0C-6392-C970-B5C2-5C6C44D944A4}"/>
                </a:ext>
              </a:extLst>
            </p:cNvPr>
            <p:cNvSpPr>
              <a:spLocks noChangeArrowheads="1"/>
            </p:cNvSpPr>
            <p:nvPr/>
          </p:nvSpPr>
          <p:spPr bwMode="auto">
            <a:xfrm>
              <a:off x="119" y="1948"/>
              <a:ext cx="635" cy="1118"/>
            </a:xfrm>
            <a:prstGeom prst="rect">
              <a:avLst/>
            </a:prstGeom>
            <a:solidFill>
              <a:srgbClr val="A5CEAD"/>
            </a:solidFill>
            <a:ln>
              <a:noFill/>
            </a:ln>
            <a:effectLst/>
            <a:extLst>
              <a:ext uri="{91240B29-F687-4F45-9708-019B960494DF}">
                <a14:hiddenLine xmlns:a14="http://schemas.microsoft.com/office/drawing/2010/main" w="9525">
                  <a:solidFill>
                    <a:schemeClr val="bg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endParaRPr lang="zh-CN" altLang="zh-CN" sz="2400" b="0"/>
            </a:p>
          </p:txBody>
        </p:sp>
        <p:sp>
          <p:nvSpPr>
            <p:cNvPr id="64" name="Text Box 30">
              <a:extLst>
                <a:ext uri="{FF2B5EF4-FFF2-40B4-BE49-F238E27FC236}">
                  <a16:creationId xmlns:a16="http://schemas.microsoft.com/office/drawing/2014/main" id="{2818BD70-849D-59A8-ACE2-BE8597B37BA5}"/>
                </a:ext>
              </a:extLst>
            </p:cNvPr>
            <p:cNvSpPr txBox="1">
              <a:spLocks noChangeArrowheads="1"/>
            </p:cNvSpPr>
            <p:nvPr/>
          </p:nvSpPr>
          <p:spPr bwMode="auto">
            <a:xfrm>
              <a:off x="350" y="2141"/>
              <a:ext cx="399" cy="748"/>
            </a:xfrm>
            <a:prstGeom prst="rect">
              <a:avLst/>
            </a:prstGeom>
            <a:solidFill>
              <a:srgbClr val="A5CEAD"/>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400">
                  <a:solidFill>
                    <a:srgbClr val="0033CC"/>
                  </a:solidFill>
                </a:rPr>
                <a:t>3 V</a:t>
              </a:r>
            </a:p>
            <a:p>
              <a:pPr eaLnBrk="1" hangingPunct="1"/>
              <a:endParaRPr lang="en-US" altLang="zh-CN" sz="2400">
                <a:solidFill>
                  <a:srgbClr val="0033CC"/>
                </a:solidFill>
              </a:endParaRPr>
            </a:p>
            <a:p>
              <a:pPr eaLnBrk="1" hangingPunct="1"/>
              <a:r>
                <a:rPr lang="en-US" altLang="zh-CN" sz="2400">
                  <a:solidFill>
                    <a:srgbClr val="0033CC"/>
                  </a:solidFill>
                </a:rPr>
                <a:t>3 V</a:t>
              </a:r>
            </a:p>
          </p:txBody>
        </p:sp>
      </p:grpSp>
      <p:grpSp>
        <p:nvGrpSpPr>
          <p:cNvPr id="65" name="Group 31">
            <a:extLst>
              <a:ext uri="{FF2B5EF4-FFF2-40B4-BE49-F238E27FC236}">
                <a16:creationId xmlns:a16="http://schemas.microsoft.com/office/drawing/2014/main" id="{0FF27E57-50C4-F24C-D6BA-CC84F00C3975}"/>
              </a:ext>
            </a:extLst>
          </p:cNvPr>
          <p:cNvGrpSpPr>
            <a:grpSpLocks/>
          </p:cNvGrpSpPr>
          <p:nvPr/>
        </p:nvGrpSpPr>
        <p:grpSpPr bwMode="auto">
          <a:xfrm>
            <a:off x="1233017" y="1794826"/>
            <a:ext cx="2703512" cy="2482850"/>
            <a:chOff x="737" y="1084"/>
            <a:chExt cx="1703" cy="1564"/>
          </a:xfrm>
        </p:grpSpPr>
        <p:sp>
          <p:nvSpPr>
            <p:cNvPr id="72" name="Text Box 32">
              <a:extLst>
                <a:ext uri="{FF2B5EF4-FFF2-40B4-BE49-F238E27FC236}">
                  <a16:creationId xmlns:a16="http://schemas.microsoft.com/office/drawing/2014/main" id="{74A095A3-EB27-09C3-BD26-3CC1BFB10679}"/>
                </a:ext>
              </a:extLst>
            </p:cNvPr>
            <p:cNvSpPr txBox="1">
              <a:spLocks noChangeArrowheads="1"/>
            </p:cNvSpPr>
            <p:nvPr/>
          </p:nvSpPr>
          <p:spPr bwMode="auto">
            <a:xfrm>
              <a:off x="2032" y="1408"/>
              <a:ext cx="408"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kumimoji="0" lang="en-US" altLang="zh-CN" i="1">
                  <a:solidFill>
                    <a:srgbClr val="FF0066"/>
                  </a:solidFill>
                </a:rPr>
                <a:t>u</a:t>
              </a:r>
              <a:r>
                <a:rPr kumimoji="0" lang="en-US" altLang="zh-CN" sz="2400" baseline="-25000">
                  <a:solidFill>
                    <a:srgbClr val="FF0066"/>
                  </a:solidFill>
                </a:rPr>
                <a:t>Y</a:t>
              </a:r>
            </a:p>
          </p:txBody>
        </p:sp>
        <p:sp>
          <p:nvSpPr>
            <p:cNvPr id="73" name="Text Box 33">
              <a:extLst>
                <a:ext uri="{FF2B5EF4-FFF2-40B4-BE49-F238E27FC236}">
                  <a16:creationId xmlns:a16="http://schemas.microsoft.com/office/drawing/2014/main" id="{4713ACB6-5F62-B6C3-942D-1C4EA7AEDF2A}"/>
                </a:ext>
              </a:extLst>
            </p:cNvPr>
            <p:cNvSpPr txBox="1">
              <a:spLocks noChangeArrowheads="1"/>
            </p:cNvSpPr>
            <p:nvPr/>
          </p:nvSpPr>
          <p:spPr bwMode="auto">
            <a:xfrm>
              <a:off x="737" y="1213"/>
              <a:ext cx="333"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kumimoji="0" lang="en-US" altLang="zh-CN" i="1">
                  <a:solidFill>
                    <a:srgbClr val="FF0066"/>
                  </a:solidFill>
                </a:rPr>
                <a:t>u</a:t>
              </a:r>
              <a:r>
                <a:rPr kumimoji="0" lang="en-US" altLang="zh-CN" sz="2400" baseline="-25000">
                  <a:solidFill>
                    <a:srgbClr val="FF0066"/>
                  </a:solidFill>
                </a:rPr>
                <a:t>A</a:t>
              </a:r>
            </a:p>
          </p:txBody>
        </p:sp>
        <p:sp>
          <p:nvSpPr>
            <p:cNvPr id="74" name="Text Box 34">
              <a:extLst>
                <a:ext uri="{FF2B5EF4-FFF2-40B4-BE49-F238E27FC236}">
                  <a16:creationId xmlns:a16="http://schemas.microsoft.com/office/drawing/2014/main" id="{71558279-E53D-4E5E-4ADC-AE00365D120F}"/>
                </a:ext>
              </a:extLst>
            </p:cNvPr>
            <p:cNvSpPr txBox="1">
              <a:spLocks noChangeArrowheads="1"/>
            </p:cNvSpPr>
            <p:nvPr/>
          </p:nvSpPr>
          <p:spPr bwMode="auto">
            <a:xfrm>
              <a:off x="758" y="1650"/>
              <a:ext cx="500"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kumimoji="0" lang="en-US" altLang="zh-CN" i="1">
                  <a:solidFill>
                    <a:srgbClr val="FF0066"/>
                  </a:solidFill>
                </a:rPr>
                <a:t>u</a:t>
              </a:r>
              <a:r>
                <a:rPr kumimoji="0" lang="en-US" altLang="zh-CN" sz="2400" baseline="-25000">
                  <a:solidFill>
                    <a:srgbClr val="FF0066"/>
                  </a:solidFill>
                </a:rPr>
                <a:t>B</a:t>
              </a:r>
            </a:p>
          </p:txBody>
        </p:sp>
        <p:sp>
          <p:nvSpPr>
            <p:cNvPr id="75" name="Text Box 35">
              <a:extLst>
                <a:ext uri="{FF2B5EF4-FFF2-40B4-BE49-F238E27FC236}">
                  <a16:creationId xmlns:a16="http://schemas.microsoft.com/office/drawing/2014/main" id="{7853AE38-75F0-5FB9-7589-6548FA0E4492}"/>
                </a:ext>
              </a:extLst>
            </p:cNvPr>
            <p:cNvSpPr txBox="1">
              <a:spLocks noChangeArrowheads="1"/>
            </p:cNvSpPr>
            <p:nvPr/>
          </p:nvSpPr>
          <p:spPr bwMode="auto">
            <a:xfrm>
              <a:off x="1910" y="2022"/>
              <a:ext cx="467"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kumimoji="0" lang="en-US" altLang="zh-CN" sz="2400" i="1"/>
                <a:t>R</a:t>
              </a:r>
              <a:r>
                <a:rPr kumimoji="0" lang="en-US" altLang="zh-CN" sz="2400" baseline="-25000"/>
                <a:t>O</a:t>
              </a:r>
            </a:p>
          </p:txBody>
        </p:sp>
        <p:sp>
          <p:nvSpPr>
            <p:cNvPr id="76" name="Text Box 36">
              <a:extLst>
                <a:ext uri="{FF2B5EF4-FFF2-40B4-BE49-F238E27FC236}">
                  <a16:creationId xmlns:a16="http://schemas.microsoft.com/office/drawing/2014/main" id="{E31D71F8-4CDA-4BD1-B36F-6579568FFBB5}"/>
                </a:ext>
              </a:extLst>
            </p:cNvPr>
            <p:cNvSpPr txBox="1">
              <a:spLocks noChangeArrowheads="1"/>
            </p:cNvSpPr>
            <p:nvPr/>
          </p:nvSpPr>
          <p:spPr bwMode="auto">
            <a:xfrm>
              <a:off x="1091" y="1526"/>
              <a:ext cx="333"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kumimoji="0" lang="en-US" altLang="zh-CN" sz="2400">
                  <a:solidFill>
                    <a:srgbClr val="0033CC"/>
                  </a:solidFill>
                </a:rPr>
                <a:t>D</a:t>
              </a:r>
              <a:r>
                <a:rPr kumimoji="0" lang="en-US" altLang="zh-CN" sz="2400" baseline="-25000">
                  <a:solidFill>
                    <a:srgbClr val="0033CC"/>
                  </a:solidFill>
                </a:rPr>
                <a:t>2</a:t>
              </a:r>
            </a:p>
          </p:txBody>
        </p:sp>
        <p:sp>
          <p:nvSpPr>
            <p:cNvPr id="77" name="Line 37">
              <a:extLst>
                <a:ext uri="{FF2B5EF4-FFF2-40B4-BE49-F238E27FC236}">
                  <a16:creationId xmlns:a16="http://schemas.microsoft.com/office/drawing/2014/main" id="{1BE914B2-277A-16DA-9EE0-3F5491D90B3A}"/>
                </a:ext>
              </a:extLst>
            </p:cNvPr>
            <p:cNvSpPr>
              <a:spLocks noChangeShapeType="1"/>
            </p:cNvSpPr>
            <p:nvPr/>
          </p:nvSpPr>
          <p:spPr bwMode="auto">
            <a:xfrm flipV="1">
              <a:off x="1085" y="1851"/>
              <a:ext cx="711"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78" name="Line 38">
              <a:extLst>
                <a:ext uri="{FF2B5EF4-FFF2-40B4-BE49-F238E27FC236}">
                  <a16:creationId xmlns:a16="http://schemas.microsoft.com/office/drawing/2014/main" id="{6E9408D5-1338-FC59-0586-E43FDFB17311}"/>
                </a:ext>
              </a:extLst>
            </p:cNvPr>
            <p:cNvSpPr>
              <a:spLocks noChangeShapeType="1"/>
            </p:cNvSpPr>
            <p:nvPr/>
          </p:nvSpPr>
          <p:spPr bwMode="auto">
            <a:xfrm flipH="1" flipV="1">
              <a:off x="1795" y="1431"/>
              <a:ext cx="10" cy="117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79" name="Line 39">
              <a:extLst>
                <a:ext uri="{FF2B5EF4-FFF2-40B4-BE49-F238E27FC236}">
                  <a16:creationId xmlns:a16="http://schemas.microsoft.com/office/drawing/2014/main" id="{7F0E5CE2-29CB-CE6C-979E-E9213EDEB85D}"/>
                </a:ext>
              </a:extLst>
            </p:cNvPr>
            <p:cNvSpPr>
              <a:spLocks noChangeShapeType="1"/>
            </p:cNvSpPr>
            <p:nvPr/>
          </p:nvSpPr>
          <p:spPr bwMode="auto">
            <a:xfrm flipH="1" flipV="1">
              <a:off x="1085" y="1424"/>
              <a:ext cx="1124"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80" name="Oval 40">
              <a:extLst>
                <a:ext uri="{FF2B5EF4-FFF2-40B4-BE49-F238E27FC236}">
                  <a16:creationId xmlns:a16="http://schemas.microsoft.com/office/drawing/2014/main" id="{12E1BAF3-F00A-E873-73C0-9332C8949D7F}"/>
                </a:ext>
              </a:extLst>
            </p:cNvPr>
            <p:cNvSpPr>
              <a:spLocks noChangeArrowheads="1"/>
            </p:cNvSpPr>
            <p:nvPr/>
          </p:nvSpPr>
          <p:spPr bwMode="auto">
            <a:xfrm flipV="1">
              <a:off x="1043" y="1833"/>
              <a:ext cx="42" cy="45"/>
            </a:xfrm>
            <a:prstGeom prst="ellipse">
              <a:avLst/>
            </a:prstGeom>
            <a:noFill/>
            <a:ln w="2857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81" name="Oval 41">
              <a:extLst>
                <a:ext uri="{FF2B5EF4-FFF2-40B4-BE49-F238E27FC236}">
                  <a16:creationId xmlns:a16="http://schemas.microsoft.com/office/drawing/2014/main" id="{737B9E10-A0FA-7406-2C06-041B5D289385}"/>
                </a:ext>
              </a:extLst>
            </p:cNvPr>
            <p:cNvSpPr>
              <a:spLocks noChangeArrowheads="1"/>
            </p:cNvSpPr>
            <p:nvPr/>
          </p:nvSpPr>
          <p:spPr bwMode="auto">
            <a:xfrm flipV="1">
              <a:off x="1043" y="1403"/>
              <a:ext cx="42" cy="45"/>
            </a:xfrm>
            <a:prstGeom prst="ellipse">
              <a:avLst/>
            </a:prstGeom>
            <a:noFill/>
            <a:ln w="2857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82" name="Oval 42">
              <a:extLst>
                <a:ext uri="{FF2B5EF4-FFF2-40B4-BE49-F238E27FC236}">
                  <a16:creationId xmlns:a16="http://schemas.microsoft.com/office/drawing/2014/main" id="{8CBBED23-9CC3-77CE-363B-B2A6492F5BBB}"/>
                </a:ext>
              </a:extLst>
            </p:cNvPr>
            <p:cNvSpPr>
              <a:spLocks noChangeArrowheads="1"/>
            </p:cNvSpPr>
            <p:nvPr/>
          </p:nvSpPr>
          <p:spPr bwMode="auto">
            <a:xfrm flipV="1">
              <a:off x="2203" y="1398"/>
              <a:ext cx="42" cy="45"/>
            </a:xfrm>
            <a:prstGeom prst="ellipse">
              <a:avLst/>
            </a:prstGeom>
            <a:noFill/>
            <a:ln w="2857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nvGrpSpPr>
            <p:cNvPr id="83" name="Group 43">
              <a:extLst>
                <a:ext uri="{FF2B5EF4-FFF2-40B4-BE49-F238E27FC236}">
                  <a16:creationId xmlns:a16="http://schemas.microsoft.com/office/drawing/2014/main" id="{5DBA0A27-DDD1-3959-9736-8F4014B25DF4}"/>
                </a:ext>
              </a:extLst>
            </p:cNvPr>
            <p:cNvGrpSpPr>
              <a:grpSpLocks/>
            </p:cNvGrpSpPr>
            <p:nvPr/>
          </p:nvGrpSpPr>
          <p:grpSpPr bwMode="auto">
            <a:xfrm rot="-10764723">
              <a:off x="1373" y="1307"/>
              <a:ext cx="167" cy="227"/>
              <a:chOff x="1363" y="1753"/>
              <a:chExt cx="167" cy="227"/>
            </a:xfrm>
          </p:grpSpPr>
          <p:sp>
            <p:nvSpPr>
              <p:cNvPr id="119" name="Line 44">
                <a:extLst>
                  <a:ext uri="{FF2B5EF4-FFF2-40B4-BE49-F238E27FC236}">
                    <a16:creationId xmlns:a16="http://schemas.microsoft.com/office/drawing/2014/main" id="{392481DF-8640-B892-C50E-226C519D802D}"/>
                  </a:ext>
                </a:extLst>
              </p:cNvPr>
              <p:cNvSpPr>
                <a:spLocks noChangeShapeType="1"/>
              </p:cNvSpPr>
              <p:nvPr/>
            </p:nvSpPr>
            <p:spPr bwMode="auto">
              <a:xfrm flipH="1" flipV="1">
                <a:off x="1363" y="1780"/>
                <a:ext cx="0" cy="181"/>
              </a:xfrm>
              <a:prstGeom prst="line">
                <a:avLst/>
              </a:prstGeom>
              <a:noFill/>
              <a:ln w="381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20" name="AutoShape 45">
                <a:extLst>
                  <a:ext uri="{FF2B5EF4-FFF2-40B4-BE49-F238E27FC236}">
                    <a16:creationId xmlns:a16="http://schemas.microsoft.com/office/drawing/2014/main" id="{336AEAE1-E2BC-4566-5642-8B7C5E6ABA0B}"/>
                  </a:ext>
                </a:extLst>
              </p:cNvPr>
              <p:cNvSpPr>
                <a:spLocks noChangeArrowheads="1"/>
              </p:cNvSpPr>
              <p:nvPr/>
            </p:nvSpPr>
            <p:spPr bwMode="auto">
              <a:xfrm rot="5400000" flipV="1">
                <a:off x="1333" y="1783"/>
                <a:ext cx="227" cy="167"/>
              </a:xfrm>
              <a:prstGeom prst="triangle">
                <a:avLst>
                  <a:gd name="adj" fmla="val 50000"/>
                </a:avLst>
              </a:prstGeom>
              <a:noFill/>
              <a:ln w="3810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sp>
          <p:nvSpPr>
            <p:cNvPr id="84" name="Rectangle 46">
              <a:extLst>
                <a:ext uri="{FF2B5EF4-FFF2-40B4-BE49-F238E27FC236}">
                  <a16:creationId xmlns:a16="http://schemas.microsoft.com/office/drawing/2014/main" id="{F5924338-1518-2C0E-6B86-6CD66D49461C}"/>
                </a:ext>
              </a:extLst>
            </p:cNvPr>
            <p:cNvSpPr>
              <a:spLocks noChangeArrowheads="1"/>
            </p:cNvSpPr>
            <p:nvPr/>
          </p:nvSpPr>
          <p:spPr bwMode="auto">
            <a:xfrm flipV="1">
              <a:off x="1763" y="2010"/>
              <a:ext cx="84" cy="292"/>
            </a:xfrm>
            <a:prstGeom prst="rect">
              <a:avLst/>
            </a:prstGeom>
            <a:solidFill>
              <a:schemeClr val="bg1"/>
            </a:solidFill>
            <a:ln w="3810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85" name="Oval 47">
              <a:extLst>
                <a:ext uri="{FF2B5EF4-FFF2-40B4-BE49-F238E27FC236}">
                  <a16:creationId xmlns:a16="http://schemas.microsoft.com/office/drawing/2014/main" id="{12F0C7D8-2B9D-FC83-EE5F-1DE63F0B1246}"/>
                </a:ext>
              </a:extLst>
            </p:cNvPr>
            <p:cNvSpPr>
              <a:spLocks noChangeArrowheads="1"/>
            </p:cNvSpPr>
            <p:nvPr/>
          </p:nvSpPr>
          <p:spPr bwMode="auto">
            <a:xfrm flipV="1">
              <a:off x="1783" y="2603"/>
              <a:ext cx="42" cy="45"/>
            </a:xfrm>
            <a:prstGeom prst="ellipse">
              <a:avLst/>
            </a:prstGeom>
            <a:noFill/>
            <a:ln w="2857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86" name="Text Box 48">
              <a:extLst>
                <a:ext uri="{FF2B5EF4-FFF2-40B4-BE49-F238E27FC236}">
                  <a16:creationId xmlns:a16="http://schemas.microsoft.com/office/drawing/2014/main" id="{ACFF7A54-9248-1004-A50E-FFEF7C0BEA14}"/>
                </a:ext>
              </a:extLst>
            </p:cNvPr>
            <p:cNvSpPr txBox="1">
              <a:spLocks noChangeArrowheads="1"/>
            </p:cNvSpPr>
            <p:nvPr/>
          </p:nvSpPr>
          <p:spPr bwMode="auto">
            <a:xfrm>
              <a:off x="1091" y="1084"/>
              <a:ext cx="352"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kumimoji="0" lang="en-US" altLang="zh-CN" sz="2400">
                  <a:solidFill>
                    <a:srgbClr val="0033CC"/>
                  </a:solidFill>
                </a:rPr>
                <a:t>D</a:t>
              </a:r>
              <a:r>
                <a:rPr kumimoji="0" lang="en-US" altLang="zh-CN" sz="2400" baseline="-25000">
                  <a:solidFill>
                    <a:srgbClr val="0033CC"/>
                  </a:solidFill>
                </a:rPr>
                <a:t>1</a:t>
              </a:r>
            </a:p>
          </p:txBody>
        </p:sp>
        <p:sp>
          <p:nvSpPr>
            <p:cNvPr id="88" name="Oval 50">
              <a:extLst>
                <a:ext uri="{FF2B5EF4-FFF2-40B4-BE49-F238E27FC236}">
                  <a16:creationId xmlns:a16="http://schemas.microsoft.com/office/drawing/2014/main" id="{C9339190-8BB6-B75F-924D-FD645DB28189}"/>
                </a:ext>
              </a:extLst>
            </p:cNvPr>
            <p:cNvSpPr>
              <a:spLocks noChangeArrowheads="1"/>
            </p:cNvSpPr>
            <p:nvPr/>
          </p:nvSpPr>
          <p:spPr bwMode="auto">
            <a:xfrm flipV="1">
              <a:off x="1778" y="1403"/>
              <a:ext cx="42" cy="45"/>
            </a:xfrm>
            <a:prstGeom prst="ellipse">
              <a:avLst/>
            </a:prstGeom>
            <a:solidFill>
              <a:schemeClr val="tx1"/>
            </a:solidFill>
            <a:ln w="285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nvGrpSpPr>
            <p:cNvPr id="89" name="Group 51">
              <a:extLst>
                <a:ext uri="{FF2B5EF4-FFF2-40B4-BE49-F238E27FC236}">
                  <a16:creationId xmlns:a16="http://schemas.microsoft.com/office/drawing/2014/main" id="{910AEB37-05AA-A879-20E3-BB50D48274A9}"/>
                </a:ext>
              </a:extLst>
            </p:cNvPr>
            <p:cNvGrpSpPr>
              <a:grpSpLocks/>
            </p:cNvGrpSpPr>
            <p:nvPr/>
          </p:nvGrpSpPr>
          <p:grpSpPr bwMode="auto">
            <a:xfrm rot="-10764723">
              <a:off x="1373" y="1739"/>
              <a:ext cx="167" cy="227"/>
              <a:chOff x="1363" y="1753"/>
              <a:chExt cx="167" cy="227"/>
            </a:xfrm>
          </p:grpSpPr>
          <p:sp>
            <p:nvSpPr>
              <p:cNvPr id="91" name="Line 52">
                <a:extLst>
                  <a:ext uri="{FF2B5EF4-FFF2-40B4-BE49-F238E27FC236}">
                    <a16:creationId xmlns:a16="http://schemas.microsoft.com/office/drawing/2014/main" id="{42751E7A-644C-B549-570A-8E0D837B2EF3}"/>
                  </a:ext>
                </a:extLst>
              </p:cNvPr>
              <p:cNvSpPr>
                <a:spLocks noChangeShapeType="1"/>
              </p:cNvSpPr>
              <p:nvPr/>
            </p:nvSpPr>
            <p:spPr bwMode="auto">
              <a:xfrm flipH="1" flipV="1">
                <a:off x="1363" y="1780"/>
                <a:ext cx="0" cy="181"/>
              </a:xfrm>
              <a:prstGeom prst="line">
                <a:avLst/>
              </a:prstGeom>
              <a:noFill/>
              <a:ln w="381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18" name="AutoShape 53">
                <a:extLst>
                  <a:ext uri="{FF2B5EF4-FFF2-40B4-BE49-F238E27FC236}">
                    <a16:creationId xmlns:a16="http://schemas.microsoft.com/office/drawing/2014/main" id="{BFDD481C-C7EB-77ED-8886-3F41BBBD9415}"/>
                  </a:ext>
                </a:extLst>
              </p:cNvPr>
              <p:cNvSpPr>
                <a:spLocks noChangeArrowheads="1"/>
              </p:cNvSpPr>
              <p:nvPr/>
            </p:nvSpPr>
            <p:spPr bwMode="auto">
              <a:xfrm rot="5400000" flipV="1">
                <a:off x="1333" y="1783"/>
                <a:ext cx="227" cy="167"/>
              </a:xfrm>
              <a:prstGeom prst="triangle">
                <a:avLst>
                  <a:gd name="adj" fmla="val 50000"/>
                </a:avLst>
              </a:prstGeom>
              <a:noFill/>
              <a:ln w="3810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sp>
          <p:nvSpPr>
            <p:cNvPr id="90" name="Oval 54">
              <a:extLst>
                <a:ext uri="{FF2B5EF4-FFF2-40B4-BE49-F238E27FC236}">
                  <a16:creationId xmlns:a16="http://schemas.microsoft.com/office/drawing/2014/main" id="{66B4CC83-3FFA-8180-4BB1-A875EFFDCCBC}"/>
                </a:ext>
              </a:extLst>
            </p:cNvPr>
            <p:cNvSpPr>
              <a:spLocks noChangeArrowheads="1"/>
            </p:cNvSpPr>
            <p:nvPr/>
          </p:nvSpPr>
          <p:spPr bwMode="auto">
            <a:xfrm flipV="1">
              <a:off x="1778" y="1830"/>
              <a:ext cx="42" cy="45"/>
            </a:xfrm>
            <a:prstGeom prst="ellipse">
              <a:avLst/>
            </a:prstGeom>
            <a:solidFill>
              <a:schemeClr val="tx1"/>
            </a:solidFill>
            <a:ln w="285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sp>
        <p:nvSpPr>
          <p:cNvPr id="122" name="Text Box 56">
            <a:extLst>
              <a:ext uri="{FF2B5EF4-FFF2-40B4-BE49-F238E27FC236}">
                <a16:creationId xmlns:a16="http://schemas.microsoft.com/office/drawing/2014/main" id="{718F893E-A7F4-E2D1-CF49-495DE58AAD29}"/>
              </a:ext>
            </a:extLst>
          </p:cNvPr>
          <p:cNvSpPr txBox="1">
            <a:spLocks noChangeArrowheads="1"/>
          </p:cNvSpPr>
          <p:nvPr/>
        </p:nvSpPr>
        <p:spPr bwMode="auto">
          <a:xfrm>
            <a:off x="4974338" y="1642166"/>
            <a:ext cx="2841625" cy="519113"/>
          </a:xfrm>
          <a:prstGeom prst="rect">
            <a:avLst/>
          </a:prstGeom>
          <a:noFill/>
          <a:ln>
            <a:noFill/>
          </a:ln>
          <a:effectLst/>
          <a:extLst>
            <a:ext uri="{909E8E84-426E-40DD-AFC4-6F175D3DCCD1}">
              <a14:hiddenFill xmlns:a14="http://schemas.microsoft.com/office/drawing/2010/main">
                <a:solidFill>
                  <a:srgbClr val="CCFFFF"/>
                </a:solidFill>
              </a14:hiddenFill>
            </a:ext>
            <a:ext uri="{91240B29-F687-4F45-9708-019B960494DF}">
              <a14:hiddenLine xmlns:a14="http://schemas.microsoft.com/office/drawing/2010/main" w="9525">
                <a:solidFill>
                  <a:schemeClr val="accent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zh-CN" altLang="en-US"/>
              <a:t>真值表</a:t>
            </a:r>
          </a:p>
        </p:txBody>
      </p:sp>
      <p:sp>
        <p:nvSpPr>
          <p:cNvPr id="123" name="Text Box 57">
            <a:extLst>
              <a:ext uri="{FF2B5EF4-FFF2-40B4-BE49-F238E27FC236}">
                <a16:creationId xmlns:a16="http://schemas.microsoft.com/office/drawing/2014/main" id="{9405CD72-550A-A071-66C2-D220FFA805AF}"/>
              </a:ext>
            </a:extLst>
          </p:cNvPr>
          <p:cNvSpPr txBox="1">
            <a:spLocks noChangeArrowheads="1"/>
          </p:cNvSpPr>
          <p:nvPr/>
        </p:nvSpPr>
        <p:spPr bwMode="auto">
          <a:xfrm>
            <a:off x="4660013" y="2205729"/>
            <a:ext cx="1101725"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i="1">
                <a:solidFill>
                  <a:srgbClr val="FF0066"/>
                </a:solidFill>
                <a:ea typeface="楷体_GB2312" pitchFamily="49" charset="-122"/>
              </a:rPr>
              <a:t>A     B</a:t>
            </a:r>
          </a:p>
        </p:txBody>
      </p:sp>
      <p:sp>
        <p:nvSpPr>
          <p:cNvPr id="124" name="Text Box 58">
            <a:extLst>
              <a:ext uri="{FF2B5EF4-FFF2-40B4-BE49-F238E27FC236}">
                <a16:creationId xmlns:a16="http://schemas.microsoft.com/office/drawing/2014/main" id="{F81986A6-7548-989B-1237-5BFECFDCABE9}"/>
              </a:ext>
            </a:extLst>
          </p:cNvPr>
          <p:cNvSpPr txBox="1">
            <a:spLocks noChangeArrowheads="1"/>
          </p:cNvSpPr>
          <p:nvPr/>
        </p:nvSpPr>
        <p:spPr bwMode="auto">
          <a:xfrm>
            <a:off x="6107813" y="2205729"/>
            <a:ext cx="492125"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i="1">
                <a:solidFill>
                  <a:srgbClr val="FF0066"/>
                </a:solidFill>
                <a:ea typeface="楷体_GB2312" pitchFamily="49" charset="-122"/>
              </a:rPr>
              <a:t>Y</a:t>
            </a:r>
          </a:p>
        </p:txBody>
      </p:sp>
      <p:sp>
        <p:nvSpPr>
          <p:cNvPr id="125" name="Text Box 59">
            <a:extLst>
              <a:ext uri="{FF2B5EF4-FFF2-40B4-BE49-F238E27FC236}">
                <a16:creationId xmlns:a16="http://schemas.microsoft.com/office/drawing/2014/main" id="{BC9A9675-8EDD-0F21-3B22-8E45987EA693}"/>
              </a:ext>
            </a:extLst>
          </p:cNvPr>
          <p:cNvSpPr txBox="1">
            <a:spLocks noChangeArrowheads="1"/>
          </p:cNvSpPr>
          <p:nvPr/>
        </p:nvSpPr>
        <p:spPr bwMode="auto">
          <a:xfrm>
            <a:off x="4763200" y="2686741"/>
            <a:ext cx="1066800" cy="1628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lnSpc>
                <a:spcPct val="90000"/>
              </a:lnSpc>
            </a:pPr>
            <a:r>
              <a:rPr lang="en-US" altLang="zh-CN">
                <a:solidFill>
                  <a:srgbClr val="0033CC"/>
                </a:solidFill>
                <a:ea typeface="楷体_GB2312" pitchFamily="49" charset="-122"/>
              </a:rPr>
              <a:t>0     0</a:t>
            </a:r>
          </a:p>
          <a:p>
            <a:pPr eaLnBrk="1" hangingPunct="1">
              <a:lnSpc>
                <a:spcPct val="90000"/>
              </a:lnSpc>
            </a:pPr>
            <a:r>
              <a:rPr lang="en-US" altLang="zh-CN">
                <a:solidFill>
                  <a:srgbClr val="0033CC"/>
                </a:solidFill>
                <a:ea typeface="楷体_GB2312" pitchFamily="49" charset="-122"/>
              </a:rPr>
              <a:t>0     1</a:t>
            </a:r>
          </a:p>
          <a:p>
            <a:pPr eaLnBrk="1" hangingPunct="1">
              <a:lnSpc>
                <a:spcPct val="90000"/>
              </a:lnSpc>
            </a:pPr>
            <a:r>
              <a:rPr lang="en-US" altLang="zh-CN">
                <a:solidFill>
                  <a:srgbClr val="0033CC"/>
                </a:solidFill>
                <a:ea typeface="楷体_GB2312" pitchFamily="49" charset="-122"/>
              </a:rPr>
              <a:t>1     0</a:t>
            </a:r>
          </a:p>
          <a:p>
            <a:pPr eaLnBrk="1" hangingPunct="1">
              <a:lnSpc>
                <a:spcPct val="90000"/>
              </a:lnSpc>
            </a:pPr>
            <a:r>
              <a:rPr lang="en-US" altLang="zh-CN">
                <a:solidFill>
                  <a:srgbClr val="0033CC"/>
                </a:solidFill>
                <a:ea typeface="楷体_GB2312" pitchFamily="49" charset="-122"/>
              </a:rPr>
              <a:t>1     1</a:t>
            </a:r>
          </a:p>
        </p:txBody>
      </p:sp>
      <p:sp>
        <p:nvSpPr>
          <p:cNvPr id="126" name="Text Box 60">
            <a:extLst>
              <a:ext uri="{FF2B5EF4-FFF2-40B4-BE49-F238E27FC236}">
                <a16:creationId xmlns:a16="http://schemas.microsoft.com/office/drawing/2014/main" id="{257B49D0-2149-2E5F-14FA-045BEBA7CE58}"/>
              </a:ext>
            </a:extLst>
          </p:cNvPr>
          <p:cNvSpPr txBox="1">
            <a:spLocks noChangeArrowheads="1"/>
          </p:cNvSpPr>
          <p:nvPr/>
        </p:nvSpPr>
        <p:spPr bwMode="auto">
          <a:xfrm>
            <a:off x="6091938" y="2680391"/>
            <a:ext cx="361950" cy="1628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lnSpc>
                <a:spcPct val="90000"/>
              </a:lnSpc>
            </a:pPr>
            <a:r>
              <a:rPr lang="en-US" altLang="zh-CN">
                <a:solidFill>
                  <a:srgbClr val="0033CC"/>
                </a:solidFill>
                <a:ea typeface="楷体_GB2312" pitchFamily="49" charset="-122"/>
              </a:rPr>
              <a:t>0</a:t>
            </a:r>
          </a:p>
          <a:p>
            <a:pPr eaLnBrk="1" hangingPunct="1">
              <a:lnSpc>
                <a:spcPct val="90000"/>
              </a:lnSpc>
            </a:pPr>
            <a:r>
              <a:rPr lang="en-US" altLang="zh-CN">
                <a:solidFill>
                  <a:srgbClr val="0033CC"/>
                </a:solidFill>
                <a:ea typeface="楷体_GB2312" pitchFamily="49" charset="-122"/>
              </a:rPr>
              <a:t>1</a:t>
            </a:r>
          </a:p>
          <a:p>
            <a:pPr eaLnBrk="1" hangingPunct="1">
              <a:lnSpc>
                <a:spcPct val="90000"/>
              </a:lnSpc>
            </a:pPr>
            <a:r>
              <a:rPr lang="en-US" altLang="zh-CN">
                <a:solidFill>
                  <a:srgbClr val="0033CC"/>
                </a:solidFill>
                <a:ea typeface="楷体_GB2312" pitchFamily="49" charset="-122"/>
              </a:rPr>
              <a:t>1</a:t>
            </a:r>
          </a:p>
          <a:p>
            <a:pPr eaLnBrk="1" hangingPunct="1">
              <a:lnSpc>
                <a:spcPct val="90000"/>
              </a:lnSpc>
            </a:pPr>
            <a:r>
              <a:rPr lang="en-US" altLang="zh-CN">
                <a:solidFill>
                  <a:srgbClr val="0033CC"/>
                </a:solidFill>
                <a:ea typeface="楷体_GB2312" pitchFamily="49" charset="-122"/>
              </a:rPr>
              <a:t>1</a:t>
            </a:r>
          </a:p>
        </p:txBody>
      </p:sp>
      <p:grpSp>
        <p:nvGrpSpPr>
          <p:cNvPr id="127" name="Group 61">
            <a:extLst>
              <a:ext uri="{FF2B5EF4-FFF2-40B4-BE49-F238E27FC236}">
                <a16:creationId xmlns:a16="http://schemas.microsoft.com/office/drawing/2014/main" id="{2328749C-73CE-CF02-2038-FE82118A5B18}"/>
              </a:ext>
            </a:extLst>
          </p:cNvPr>
          <p:cNvGrpSpPr>
            <a:grpSpLocks/>
          </p:cNvGrpSpPr>
          <p:nvPr/>
        </p:nvGrpSpPr>
        <p:grpSpPr bwMode="auto">
          <a:xfrm>
            <a:off x="4483800" y="2205729"/>
            <a:ext cx="2165350" cy="2057400"/>
            <a:chOff x="1233" y="864"/>
            <a:chExt cx="1364" cy="1296"/>
          </a:xfrm>
        </p:grpSpPr>
        <p:sp>
          <p:nvSpPr>
            <p:cNvPr id="128" name="Line 62">
              <a:extLst>
                <a:ext uri="{FF2B5EF4-FFF2-40B4-BE49-F238E27FC236}">
                  <a16:creationId xmlns:a16="http://schemas.microsoft.com/office/drawing/2014/main" id="{079E8FE3-A4D5-CDE1-F03F-B57E82A96683}"/>
                </a:ext>
              </a:extLst>
            </p:cNvPr>
            <p:cNvSpPr>
              <a:spLocks noChangeShapeType="1"/>
            </p:cNvSpPr>
            <p:nvPr/>
          </p:nvSpPr>
          <p:spPr bwMode="auto">
            <a:xfrm>
              <a:off x="1248" y="1152"/>
              <a:ext cx="1344"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29" name="Line 63">
              <a:extLst>
                <a:ext uri="{FF2B5EF4-FFF2-40B4-BE49-F238E27FC236}">
                  <a16:creationId xmlns:a16="http://schemas.microsoft.com/office/drawing/2014/main" id="{B9E6A8D9-9AD9-6020-CE07-A96BE90D066C}"/>
                </a:ext>
              </a:extLst>
            </p:cNvPr>
            <p:cNvSpPr>
              <a:spLocks noChangeShapeType="1"/>
            </p:cNvSpPr>
            <p:nvPr/>
          </p:nvSpPr>
          <p:spPr bwMode="auto">
            <a:xfrm>
              <a:off x="2112" y="864"/>
              <a:ext cx="0" cy="1296"/>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30" name="Rectangle 64">
              <a:extLst>
                <a:ext uri="{FF2B5EF4-FFF2-40B4-BE49-F238E27FC236}">
                  <a16:creationId xmlns:a16="http://schemas.microsoft.com/office/drawing/2014/main" id="{4A00FC58-1317-DE53-E6BF-27A4D18C5029}"/>
                </a:ext>
              </a:extLst>
            </p:cNvPr>
            <p:cNvSpPr>
              <a:spLocks noChangeArrowheads="1"/>
            </p:cNvSpPr>
            <p:nvPr/>
          </p:nvSpPr>
          <p:spPr bwMode="auto">
            <a:xfrm>
              <a:off x="1248" y="864"/>
              <a:ext cx="1344" cy="1296"/>
            </a:xfrm>
            <a:prstGeom prst="rect">
              <a:avLst/>
            </a:prstGeom>
            <a:noFill/>
            <a:ln w="38100">
              <a:solidFill>
                <a:srgbClr val="0033CC"/>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endParaRPr lang="zh-CN" altLang="zh-CN">
                <a:solidFill>
                  <a:srgbClr val="0033CC"/>
                </a:solidFill>
              </a:endParaRPr>
            </a:p>
          </p:txBody>
        </p:sp>
        <p:sp>
          <p:nvSpPr>
            <p:cNvPr id="131" name="Line 65">
              <a:extLst>
                <a:ext uri="{FF2B5EF4-FFF2-40B4-BE49-F238E27FC236}">
                  <a16:creationId xmlns:a16="http://schemas.microsoft.com/office/drawing/2014/main" id="{F5B7866B-26FF-7139-0512-43AB5EFB5331}"/>
                </a:ext>
              </a:extLst>
            </p:cNvPr>
            <p:cNvSpPr>
              <a:spLocks noChangeShapeType="1"/>
            </p:cNvSpPr>
            <p:nvPr/>
          </p:nvSpPr>
          <p:spPr bwMode="auto">
            <a:xfrm>
              <a:off x="1233" y="1426"/>
              <a:ext cx="1344" cy="0"/>
            </a:xfrm>
            <a:prstGeom prst="line">
              <a:avLst/>
            </a:prstGeom>
            <a:noFill/>
            <a:ln w="28575">
              <a:solidFill>
                <a:srgbClr val="0033CC"/>
              </a:solidFill>
              <a:prstDash val="sys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32" name="Line 66">
              <a:extLst>
                <a:ext uri="{FF2B5EF4-FFF2-40B4-BE49-F238E27FC236}">
                  <a16:creationId xmlns:a16="http://schemas.microsoft.com/office/drawing/2014/main" id="{98FE88A3-7543-D983-D391-8AB6699DEE81}"/>
                </a:ext>
              </a:extLst>
            </p:cNvPr>
            <p:cNvSpPr>
              <a:spLocks noChangeShapeType="1"/>
            </p:cNvSpPr>
            <p:nvPr/>
          </p:nvSpPr>
          <p:spPr bwMode="auto">
            <a:xfrm>
              <a:off x="1253" y="1666"/>
              <a:ext cx="1344" cy="0"/>
            </a:xfrm>
            <a:prstGeom prst="line">
              <a:avLst/>
            </a:prstGeom>
            <a:noFill/>
            <a:ln w="28575">
              <a:solidFill>
                <a:srgbClr val="0033CC"/>
              </a:solidFill>
              <a:prstDash val="sys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33" name="Line 67">
              <a:extLst>
                <a:ext uri="{FF2B5EF4-FFF2-40B4-BE49-F238E27FC236}">
                  <a16:creationId xmlns:a16="http://schemas.microsoft.com/office/drawing/2014/main" id="{96216817-0EF7-0F1F-65E4-BFF0DB59BC98}"/>
                </a:ext>
              </a:extLst>
            </p:cNvPr>
            <p:cNvSpPr>
              <a:spLocks noChangeShapeType="1"/>
            </p:cNvSpPr>
            <p:nvPr/>
          </p:nvSpPr>
          <p:spPr bwMode="auto">
            <a:xfrm>
              <a:off x="1248" y="1914"/>
              <a:ext cx="1344" cy="0"/>
            </a:xfrm>
            <a:prstGeom prst="line">
              <a:avLst/>
            </a:prstGeom>
            <a:noFill/>
            <a:ln w="28575">
              <a:solidFill>
                <a:srgbClr val="0033CC"/>
              </a:solidFill>
              <a:prstDash val="sys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sp>
        <p:nvSpPr>
          <p:cNvPr id="134" name="Text Box 68">
            <a:extLst>
              <a:ext uri="{FF2B5EF4-FFF2-40B4-BE49-F238E27FC236}">
                <a16:creationId xmlns:a16="http://schemas.microsoft.com/office/drawing/2014/main" id="{3E78A565-2342-12C7-730C-3AFD3D47E0FD}"/>
              </a:ext>
            </a:extLst>
          </p:cNvPr>
          <p:cNvSpPr txBox="1">
            <a:spLocks noChangeArrowheads="1"/>
          </p:cNvSpPr>
          <p:nvPr/>
        </p:nvSpPr>
        <p:spPr bwMode="auto">
          <a:xfrm>
            <a:off x="8728075" y="1333398"/>
            <a:ext cx="3463925" cy="519112"/>
          </a:xfrm>
          <a:prstGeom prst="rect">
            <a:avLst/>
          </a:prstGeom>
          <a:noFill/>
          <a:ln>
            <a:noFill/>
          </a:ln>
          <a:effectLst/>
          <a:extLst>
            <a:ext uri="{909E8E84-426E-40DD-AFC4-6F175D3DCCD1}">
              <a14:hiddenFill xmlns:a14="http://schemas.microsoft.com/office/drawing/2010/main">
                <a:solidFill>
                  <a:srgbClr val="CCFFFF"/>
                </a:solidFill>
              </a14:hiddenFill>
            </a:ext>
            <a:ext uri="{91240B29-F687-4F45-9708-019B960494DF}">
              <a14:hiddenLine xmlns:a14="http://schemas.microsoft.com/office/drawing/2010/main" w="9525">
                <a:solidFill>
                  <a:schemeClr val="accent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zh-CN" altLang="en-US"/>
              <a:t>电压关系表</a:t>
            </a:r>
          </a:p>
        </p:txBody>
      </p:sp>
      <p:sp>
        <p:nvSpPr>
          <p:cNvPr id="135" name="Text Box 96">
            <a:extLst>
              <a:ext uri="{FF2B5EF4-FFF2-40B4-BE49-F238E27FC236}">
                <a16:creationId xmlns:a16="http://schemas.microsoft.com/office/drawing/2014/main" id="{B65CF4A2-3654-AAA9-A155-A74F020826DB}"/>
              </a:ext>
            </a:extLst>
          </p:cNvPr>
          <p:cNvSpPr txBox="1">
            <a:spLocks noChangeArrowheads="1"/>
          </p:cNvSpPr>
          <p:nvPr/>
        </p:nvSpPr>
        <p:spPr bwMode="auto">
          <a:xfrm>
            <a:off x="496416" y="5722687"/>
            <a:ext cx="2389188" cy="519112"/>
          </a:xfrm>
          <a:prstGeom prst="rect">
            <a:avLst/>
          </a:prstGeom>
          <a:solidFill>
            <a:srgbClr val="A5CEAD"/>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i="1" dirty="0">
                <a:solidFill>
                  <a:srgbClr val="FF0066"/>
                </a:solidFill>
                <a:ea typeface="楷体_GB2312" pitchFamily="49" charset="-122"/>
              </a:rPr>
              <a:t>Y = A + B</a:t>
            </a:r>
          </a:p>
        </p:txBody>
      </p:sp>
      <p:grpSp>
        <p:nvGrpSpPr>
          <p:cNvPr id="136" name="组合 1">
            <a:extLst>
              <a:ext uri="{FF2B5EF4-FFF2-40B4-BE49-F238E27FC236}">
                <a16:creationId xmlns:a16="http://schemas.microsoft.com/office/drawing/2014/main" id="{6A0EBBA2-8251-D8F6-8963-74C211F8C27B}"/>
              </a:ext>
            </a:extLst>
          </p:cNvPr>
          <p:cNvGrpSpPr>
            <a:grpSpLocks/>
          </p:cNvGrpSpPr>
          <p:nvPr/>
        </p:nvGrpSpPr>
        <p:grpSpPr bwMode="auto">
          <a:xfrm>
            <a:off x="7240587" y="1884260"/>
            <a:ext cx="5102225" cy="2544763"/>
            <a:chOff x="3927475" y="1882775"/>
            <a:chExt cx="5102225" cy="2544763"/>
          </a:xfrm>
        </p:grpSpPr>
        <p:sp>
          <p:nvSpPr>
            <p:cNvPr id="137" name="Text Box 3">
              <a:extLst>
                <a:ext uri="{FF2B5EF4-FFF2-40B4-BE49-F238E27FC236}">
                  <a16:creationId xmlns:a16="http://schemas.microsoft.com/office/drawing/2014/main" id="{83DFC86C-75A0-8B54-1D50-57C030F27EF0}"/>
                </a:ext>
              </a:extLst>
            </p:cNvPr>
            <p:cNvSpPr txBox="1">
              <a:spLocks noChangeArrowheads="1"/>
            </p:cNvSpPr>
            <p:nvPr/>
          </p:nvSpPr>
          <p:spPr bwMode="auto">
            <a:xfrm>
              <a:off x="7858125" y="1911350"/>
              <a:ext cx="1171575"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i="1">
                  <a:solidFill>
                    <a:srgbClr val="FF0066"/>
                  </a:solidFill>
                  <a:ea typeface="楷体_GB2312" pitchFamily="49" charset="-122"/>
                </a:rPr>
                <a:t>u</a:t>
              </a:r>
              <a:r>
                <a:rPr lang="en-US" altLang="zh-CN" baseline="-25000">
                  <a:solidFill>
                    <a:srgbClr val="FF0066"/>
                  </a:solidFill>
                  <a:ea typeface="楷体_GB2312" pitchFamily="49" charset="-122"/>
                </a:rPr>
                <a:t>Y</a:t>
              </a:r>
              <a:r>
                <a:rPr lang="en-US" altLang="zh-CN">
                  <a:solidFill>
                    <a:srgbClr val="FF0066"/>
                  </a:solidFill>
                  <a:ea typeface="楷体_GB2312" pitchFamily="49" charset="-122"/>
                </a:rPr>
                <a:t>/</a:t>
              </a:r>
              <a:r>
                <a:rPr lang="en-US" altLang="zh-CN" sz="2400">
                  <a:solidFill>
                    <a:srgbClr val="FF0066"/>
                  </a:solidFill>
                  <a:ea typeface="楷体_GB2312" pitchFamily="49" charset="-122"/>
                </a:rPr>
                <a:t>V</a:t>
              </a:r>
            </a:p>
          </p:txBody>
        </p:sp>
        <p:sp>
          <p:nvSpPr>
            <p:cNvPr id="138" name="Text Box 69">
              <a:extLst>
                <a:ext uri="{FF2B5EF4-FFF2-40B4-BE49-F238E27FC236}">
                  <a16:creationId xmlns:a16="http://schemas.microsoft.com/office/drawing/2014/main" id="{315CC9C3-A0A8-D037-EB28-4B94962DF7F4}"/>
                </a:ext>
              </a:extLst>
            </p:cNvPr>
            <p:cNvSpPr txBox="1">
              <a:spLocks noChangeArrowheads="1"/>
            </p:cNvSpPr>
            <p:nvPr/>
          </p:nvSpPr>
          <p:spPr bwMode="auto">
            <a:xfrm>
              <a:off x="4037013" y="1914525"/>
              <a:ext cx="87630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i="1">
                  <a:solidFill>
                    <a:srgbClr val="FF0066"/>
                  </a:solidFill>
                  <a:ea typeface="楷体_GB2312" pitchFamily="49" charset="-122"/>
                </a:rPr>
                <a:t>u</a:t>
              </a:r>
              <a:r>
                <a:rPr lang="en-US" altLang="zh-CN" baseline="-25000">
                  <a:solidFill>
                    <a:srgbClr val="FF0066"/>
                  </a:solidFill>
                  <a:ea typeface="楷体_GB2312" pitchFamily="49" charset="-122"/>
                </a:rPr>
                <a:t>A</a:t>
              </a:r>
              <a:r>
                <a:rPr lang="en-US" altLang="zh-CN">
                  <a:solidFill>
                    <a:srgbClr val="FF0066"/>
                  </a:solidFill>
                  <a:ea typeface="楷体_GB2312" pitchFamily="49" charset="-122"/>
                </a:rPr>
                <a:t>/</a:t>
              </a:r>
              <a:r>
                <a:rPr lang="en-US" altLang="zh-CN" sz="2400">
                  <a:solidFill>
                    <a:srgbClr val="FF0066"/>
                  </a:solidFill>
                  <a:ea typeface="楷体_GB2312" pitchFamily="49" charset="-122"/>
                </a:rPr>
                <a:t>V</a:t>
              </a:r>
            </a:p>
          </p:txBody>
        </p:sp>
        <p:sp>
          <p:nvSpPr>
            <p:cNvPr id="139" name="Text Box 70">
              <a:extLst>
                <a:ext uri="{FF2B5EF4-FFF2-40B4-BE49-F238E27FC236}">
                  <a16:creationId xmlns:a16="http://schemas.microsoft.com/office/drawing/2014/main" id="{B0D527C3-8AD9-39B3-D2D8-99B6249BAF0B}"/>
                </a:ext>
              </a:extLst>
            </p:cNvPr>
            <p:cNvSpPr txBox="1">
              <a:spLocks noChangeArrowheads="1"/>
            </p:cNvSpPr>
            <p:nvPr/>
          </p:nvSpPr>
          <p:spPr bwMode="auto">
            <a:xfrm>
              <a:off x="4940300" y="1900238"/>
              <a:ext cx="862013"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i="1">
                  <a:solidFill>
                    <a:srgbClr val="FF0066"/>
                  </a:solidFill>
                  <a:ea typeface="楷体_GB2312" pitchFamily="49" charset="-122"/>
                </a:rPr>
                <a:t>u</a:t>
              </a:r>
              <a:r>
                <a:rPr lang="en-US" altLang="zh-CN" baseline="-25000">
                  <a:solidFill>
                    <a:srgbClr val="FF0066"/>
                  </a:solidFill>
                  <a:ea typeface="楷体_GB2312" pitchFamily="49" charset="-122"/>
                </a:rPr>
                <a:t>B</a:t>
              </a:r>
              <a:r>
                <a:rPr lang="en-US" altLang="zh-CN">
                  <a:solidFill>
                    <a:srgbClr val="FF0066"/>
                  </a:solidFill>
                  <a:ea typeface="楷体_GB2312" pitchFamily="49" charset="-122"/>
                </a:rPr>
                <a:t>/</a:t>
              </a:r>
              <a:r>
                <a:rPr lang="en-US" altLang="zh-CN" sz="2400">
                  <a:solidFill>
                    <a:srgbClr val="FF0066"/>
                  </a:solidFill>
                  <a:ea typeface="楷体_GB2312" pitchFamily="49" charset="-122"/>
                </a:rPr>
                <a:t>V</a:t>
              </a:r>
            </a:p>
          </p:txBody>
        </p:sp>
        <p:sp>
          <p:nvSpPr>
            <p:cNvPr id="140" name="Text Box 71">
              <a:extLst>
                <a:ext uri="{FF2B5EF4-FFF2-40B4-BE49-F238E27FC236}">
                  <a16:creationId xmlns:a16="http://schemas.microsoft.com/office/drawing/2014/main" id="{3A70739F-5E39-25EB-D6EA-B0A0E59E8BFF}"/>
                </a:ext>
              </a:extLst>
            </p:cNvPr>
            <p:cNvSpPr txBox="1">
              <a:spLocks noChangeArrowheads="1"/>
            </p:cNvSpPr>
            <p:nvPr/>
          </p:nvSpPr>
          <p:spPr bwMode="auto">
            <a:xfrm>
              <a:off x="6145213" y="1939925"/>
              <a:ext cx="147320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a:solidFill>
                    <a:srgbClr val="FF0066"/>
                  </a:solidFill>
                  <a:ea typeface="楷体_GB2312" pitchFamily="49" charset="-122"/>
                </a:rPr>
                <a:t>D</a:t>
              </a:r>
              <a:r>
                <a:rPr lang="en-US" altLang="zh-CN" baseline="-25000">
                  <a:solidFill>
                    <a:srgbClr val="FF0066"/>
                  </a:solidFill>
                  <a:ea typeface="楷体_GB2312" pitchFamily="49" charset="-122"/>
                </a:rPr>
                <a:t>1</a:t>
              </a:r>
              <a:r>
                <a:rPr lang="en-US" altLang="zh-CN">
                  <a:solidFill>
                    <a:srgbClr val="FF0066"/>
                  </a:solidFill>
                  <a:ea typeface="楷体_GB2312" pitchFamily="49" charset="-122"/>
                </a:rPr>
                <a:t>      D</a:t>
              </a:r>
              <a:r>
                <a:rPr lang="en-US" altLang="zh-CN" baseline="-25000">
                  <a:solidFill>
                    <a:srgbClr val="FF0066"/>
                  </a:solidFill>
                  <a:ea typeface="楷体_GB2312" pitchFamily="49" charset="-122"/>
                </a:rPr>
                <a:t>2</a:t>
              </a:r>
            </a:p>
          </p:txBody>
        </p:sp>
        <p:sp>
          <p:nvSpPr>
            <p:cNvPr id="141" name="Text Box 72">
              <a:extLst>
                <a:ext uri="{FF2B5EF4-FFF2-40B4-BE49-F238E27FC236}">
                  <a16:creationId xmlns:a16="http://schemas.microsoft.com/office/drawing/2014/main" id="{6D1E07C7-608A-1EF4-8FE5-2AFF0CD32E1E}"/>
                </a:ext>
              </a:extLst>
            </p:cNvPr>
            <p:cNvSpPr txBox="1">
              <a:spLocks noChangeArrowheads="1"/>
            </p:cNvSpPr>
            <p:nvPr/>
          </p:nvSpPr>
          <p:spPr bwMode="auto">
            <a:xfrm>
              <a:off x="4246563" y="2482850"/>
              <a:ext cx="125095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a:solidFill>
                    <a:srgbClr val="0033CC"/>
                  </a:solidFill>
                  <a:ea typeface="楷体_GB2312" pitchFamily="49" charset="-122"/>
                </a:rPr>
                <a:t>0        0</a:t>
              </a:r>
            </a:p>
          </p:txBody>
        </p:sp>
        <p:sp>
          <p:nvSpPr>
            <p:cNvPr id="142" name="Text Box 73">
              <a:extLst>
                <a:ext uri="{FF2B5EF4-FFF2-40B4-BE49-F238E27FC236}">
                  <a16:creationId xmlns:a16="http://schemas.microsoft.com/office/drawing/2014/main" id="{BE2FEF0F-829F-0676-5A6E-A9A6639B9195}"/>
                </a:ext>
              </a:extLst>
            </p:cNvPr>
            <p:cNvSpPr txBox="1">
              <a:spLocks noChangeArrowheads="1"/>
            </p:cNvSpPr>
            <p:nvPr/>
          </p:nvSpPr>
          <p:spPr bwMode="auto">
            <a:xfrm>
              <a:off x="4246563" y="2940050"/>
              <a:ext cx="125095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a:solidFill>
                    <a:srgbClr val="0033CC"/>
                  </a:solidFill>
                  <a:ea typeface="楷体_GB2312" pitchFamily="49" charset="-122"/>
                </a:rPr>
                <a:t>0        3</a:t>
              </a:r>
            </a:p>
          </p:txBody>
        </p:sp>
        <p:sp>
          <p:nvSpPr>
            <p:cNvPr id="143" name="Text Box 74">
              <a:extLst>
                <a:ext uri="{FF2B5EF4-FFF2-40B4-BE49-F238E27FC236}">
                  <a16:creationId xmlns:a16="http://schemas.microsoft.com/office/drawing/2014/main" id="{413F9E7C-6028-DD5D-A2B2-D2B93774CE62}"/>
                </a:ext>
              </a:extLst>
            </p:cNvPr>
            <p:cNvSpPr txBox="1">
              <a:spLocks noChangeArrowheads="1"/>
            </p:cNvSpPr>
            <p:nvPr/>
          </p:nvSpPr>
          <p:spPr bwMode="auto">
            <a:xfrm>
              <a:off x="4246563" y="3435350"/>
              <a:ext cx="125095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a:solidFill>
                    <a:srgbClr val="0033CC"/>
                  </a:solidFill>
                  <a:ea typeface="楷体_GB2312" pitchFamily="49" charset="-122"/>
                </a:rPr>
                <a:t>3        0</a:t>
              </a:r>
            </a:p>
          </p:txBody>
        </p:sp>
        <p:sp>
          <p:nvSpPr>
            <p:cNvPr id="144" name="Text Box 75">
              <a:extLst>
                <a:ext uri="{FF2B5EF4-FFF2-40B4-BE49-F238E27FC236}">
                  <a16:creationId xmlns:a16="http://schemas.microsoft.com/office/drawing/2014/main" id="{9D6E1BF2-5732-F1BD-FD24-4AA1A674281C}"/>
                </a:ext>
              </a:extLst>
            </p:cNvPr>
            <p:cNvSpPr txBox="1">
              <a:spLocks noChangeArrowheads="1"/>
            </p:cNvSpPr>
            <p:nvPr/>
          </p:nvSpPr>
          <p:spPr bwMode="auto">
            <a:xfrm>
              <a:off x="4246563" y="3908425"/>
              <a:ext cx="125095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a:solidFill>
                    <a:srgbClr val="0033CC"/>
                  </a:solidFill>
                  <a:ea typeface="楷体_GB2312" pitchFamily="49" charset="-122"/>
                </a:rPr>
                <a:t>3        3</a:t>
              </a:r>
            </a:p>
          </p:txBody>
        </p:sp>
        <p:sp>
          <p:nvSpPr>
            <p:cNvPr id="145" name="Text Box 78">
              <a:extLst>
                <a:ext uri="{FF2B5EF4-FFF2-40B4-BE49-F238E27FC236}">
                  <a16:creationId xmlns:a16="http://schemas.microsoft.com/office/drawing/2014/main" id="{E19EF3FB-2D66-59F2-3B0D-7AAB3BA99376}"/>
                </a:ext>
              </a:extLst>
            </p:cNvPr>
            <p:cNvSpPr txBox="1">
              <a:spLocks noChangeArrowheads="1"/>
            </p:cNvSpPr>
            <p:nvPr/>
          </p:nvSpPr>
          <p:spPr bwMode="auto">
            <a:xfrm>
              <a:off x="7853363" y="2441575"/>
              <a:ext cx="107950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a:solidFill>
                    <a:srgbClr val="0033CC"/>
                  </a:solidFill>
                  <a:latin typeface="Symbol" panose="05050102010706020507" pitchFamily="18" charset="2"/>
                  <a:ea typeface="楷体_GB2312" pitchFamily="49" charset="-122"/>
                </a:rPr>
                <a:t>   </a:t>
              </a:r>
              <a:r>
                <a:rPr lang="en-US" altLang="zh-CN">
                  <a:solidFill>
                    <a:srgbClr val="0033CC"/>
                  </a:solidFill>
                  <a:ea typeface="楷体_GB2312" pitchFamily="49" charset="-122"/>
                </a:rPr>
                <a:t>0</a:t>
              </a:r>
            </a:p>
          </p:txBody>
        </p:sp>
        <p:sp>
          <p:nvSpPr>
            <p:cNvPr id="146" name="Text Box 79">
              <a:extLst>
                <a:ext uri="{FF2B5EF4-FFF2-40B4-BE49-F238E27FC236}">
                  <a16:creationId xmlns:a16="http://schemas.microsoft.com/office/drawing/2014/main" id="{07BADC89-694E-38C5-29AD-2F2F2BEFE370}"/>
                </a:ext>
              </a:extLst>
            </p:cNvPr>
            <p:cNvSpPr txBox="1">
              <a:spLocks noChangeArrowheads="1"/>
            </p:cNvSpPr>
            <p:nvPr/>
          </p:nvSpPr>
          <p:spPr bwMode="auto">
            <a:xfrm>
              <a:off x="5913438" y="2913063"/>
              <a:ext cx="895350"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zh-CN" altLang="en-US"/>
                <a:t>截止</a:t>
              </a:r>
            </a:p>
          </p:txBody>
        </p:sp>
        <p:sp>
          <p:nvSpPr>
            <p:cNvPr id="147" name="Text Box 80">
              <a:extLst>
                <a:ext uri="{FF2B5EF4-FFF2-40B4-BE49-F238E27FC236}">
                  <a16:creationId xmlns:a16="http://schemas.microsoft.com/office/drawing/2014/main" id="{9F70B18F-43A1-3BB5-B882-FD4F69ADE166}"/>
                </a:ext>
              </a:extLst>
            </p:cNvPr>
            <p:cNvSpPr txBox="1">
              <a:spLocks noChangeArrowheads="1"/>
            </p:cNvSpPr>
            <p:nvPr/>
          </p:nvSpPr>
          <p:spPr bwMode="auto">
            <a:xfrm>
              <a:off x="6827838" y="2913063"/>
              <a:ext cx="895350"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zh-CN" altLang="en-US"/>
                <a:t>导通</a:t>
              </a:r>
            </a:p>
          </p:txBody>
        </p:sp>
        <p:sp>
          <p:nvSpPr>
            <p:cNvPr id="148" name="Text Box 81">
              <a:extLst>
                <a:ext uri="{FF2B5EF4-FFF2-40B4-BE49-F238E27FC236}">
                  <a16:creationId xmlns:a16="http://schemas.microsoft.com/office/drawing/2014/main" id="{6666D168-41BA-424A-7240-01A677E8FABA}"/>
                </a:ext>
              </a:extLst>
            </p:cNvPr>
            <p:cNvSpPr txBox="1">
              <a:spLocks noChangeArrowheads="1"/>
            </p:cNvSpPr>
            <p:nvPr/>
          </p:nvSpPr>
          <p:spPr bwMode="auto">
            <a:xfrm>
              <a:off x="8040688" y="2913063"/>
              <a:ext cx="838200"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a:solidFill>
                    <a:srgbClr val="0033CC"/>
                  </a:solidFill>
                  <a:ea typeface="楷体_GB2312" pitchFamily="49" charset="-122"/>
                </a:rPr>
                <a:t>2.3</a:t>
              </a:r>
            </a:p>
          </p:txBody>
        </p:sp>
        <p:sp>
          <p:nvSpPr>
            <p:cNvPr id="149" name="Text Box 82">
              <a:extLst>
                <a:ext uri="{FF2B5EF4-FFF2-40B4-BE49-F238E27FC236}">
                  <a16:creationId xmlns:a16="http://schemas.microsoft.com/office/drawing/2014/main" id="{A8FDEB8E-E5FB-BAA4-3A79-04A5BD3FDA35}"/>
                </a:ext>
              </a:extLst>
            </p:cNvPr>
            <p:cNvSpPr txBox="1">
              <a:spLocks noChangeArrowheads="1"/>
            </p:cNvSpPr>
            <p:nvPr/>
          </p:nvSpPr>
          <p:spPr bwMode="auto">
            <a:xfrm>
              <a:off x="5913438" y="3408363"/>
              <a:ext cx="895350"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zh-CN" altLang="en-US"/>
                <a:t>导通</a:t>
              </a:r>
            </a:p>
          </p:txBody>
        </p:sp>
        <p:sp>
          <p:nvSpPr>
            <p:cNvPr id="150" name="Text Box 83">
              <a:extLst>
                <a:ext uri="{FF2B5EF4-FFF2-40B4-BE49-F238E27FC236}">
                  <a16:creationId xmlns:a16="http://schemas.microsoft.com/office/drawing/2014/main" id="{4299FEEC-0322-4253-38B0-EF1031AF3D45}"/>
                </a:ext>
              </a:extLst>
            </p:cNvPr>
            <p:cNvSpPr txBox="1">
              <a:spLocks noChangeArrowheads="1"/>
            </p:cNvSpPr>
            <p:nvPr/>
          </p:nvSpPr>
          <p:spPr bwMode="auto">
            <a:xfrm>
              <a:off x="6827838" y="3408363"/>
              <a:ext cx="895350"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zh-CN" altLang="en-US"/>
                <a:t>截止</a:t>
              </a:r>
            </a:p>
          </p:txBody>
        </p:sp>
        <p:sp>
          <p:nvSpPr>
            <p:cNvPr id="151" name="Text Box 84">
              <a:extLst>
                <a:ext uri="{FF2B5EF4-FFF2-40B4-BE49-F238E27FC236}">
                  <a16:creationId xmlns:a16="http://schemas.microsoft.com/office/drawing/2014/main" id="{E7FC0525-4911-FA58-996D-08854F58334F}"/>
                </a:ext>
              </a:extLst>
            </p:cNvPr>
            <p:cNvSpPr txBox="1">
              <a:spLocks noChangeArrowheads="1"/>
            </p:cNvSpPr>
            <p:nvPr/>
          </p:nvSpPr>
          <p:spPr bwMode="auto">
            <a:xfrm>
              <a:off x="8040688" y="3408363"/>
              <a:ext cx="879475"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a:solidFill>
                    <a:srgbClr val="0033CC"/>
                  </a:solidFill>
                  <a:ea typeface="楷体_GB2312" pitchFamily="49" charset="-122"/>
                </a:rPr>
                <a:t>2.3</a:t>
              </a:r>
            </a:p>
          </p:txBody>
        </p:sp>
        <p:sp>
          <p:nvSpPr>
            <p:cNvPr id="152" name="Text Box 85">
              <a:extLst>
                <a:ext uri="{FF2B5EF4-FFF2-40B4-BE49-F238E27FC236}">
                  <a16:creationId xmlns:a16="http://schemas.microsoft.com/office/drawing/2014/main" id="{8A46F913-9CA0-F3E2-64C5-61E2091D89DA}"/>
                </a:ext>
              </a:extLst>
            </p:cNvPr>
            <p:cNvSpPr txBox="1">
              <a:spLocks noChangeArrowheads="1"/>
            </p:cNvSpPr>
            <p:nvPr/>
          </p:nvSpPr>
          <p:spPr bwMode="auto">
            <a:xfrm>
              <a:off x="5913438" y="3881438"/>
              <a:ext cx="895350"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zh-CN" altLang="en-US"/>
                <a:t>导通</a:t>
              </a:r>
            </a:p>
          </p:txBody>
        </p:sp>
        <p:sp>
          <p:nvSpPr>
            <p:cNvPr id="153" name="Text Box 86">
              <a:extLst>
                <a:ext uri="{FF2B5EF4-FFF2-40B4-BE49-F238E27FC236}">
                  <a16:creationId xmlns:a16="http://schemas.microsoft.com/office/drawing/2014/main" id="{1771B0E8-4C44-A897-3C3E-C0DA37BDD6AD}"/>
                </a:ext>
              </a:extLst>
            </p:cNvPr>
            <p:cNvSpPr txBox="1">
              <a:spLocks noChangeArrowheads="1"/>
            </p:cNvSpPr>
            <p:nvPr/>
          </p:nvSpPr>
          <p:spPr bwMode="auto">
            <a:xfrm>
              <a:off x="6827838" y="3881438"/>
              <a:ext cx="895350"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zh-CN" altLang="en-US"/>
                <a:t>导通</a:t>
              </a:r>
            </a:p>
          </p:txBody>
        </p:sp>
        <p:sp>
          <p:nvSpPr>
            <p:cNvPr id="154" name="Text Box 87">
              <a:extLst>
                <a:ext uri="{FF2B5EF4-FFF2-40B4-BE49-F238E27FC236}">
                  <a16:creationId xmlns:a16="http://schemas.microsoft.com/office/drawing/2014/main" id="{F66B08C2-643E-529B-4F8B-BB783553BDE8}"/>
                </a:ext>
              </a:extLst>
            </p:cNvPr>
            <p:cNvSpPr txBox="1">
              <a:spLocks noChangeArrowheads="1"/>
            </p:cNvSpPr>
            <p:nvPr/>
          </p:nvSpPr>
          <p:spPr bwMode="auto">
            <a:xfrm>
              <a:off x="8040688" y="3881438"/>
              <a:ext cx="727075"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a:solidFill>
                    <a:srgbClr val="0033CC"/>
                  </a:solidFill>
                  <a:ea typeface="楷体_GB2312" pitchFamily="49" charset="-122"/>
                </a:rPr>
                <a:t>2.3</a:t>
              </a:r>
            </a:p>
          </p:txBody>
        </p:sp>
        <p:sp>
          <p:nvSpPr>
            <p:cNvPr id="155" name="Line 89">
              <a:extLst>
                <a:ext uri="{FF2B5EF4-FFF2-40B4-BE49-F238E27FC236}">
                  <a16:creationId xmlns:a16="http://schemas.microsoft.com/office/drawing/2014/main" id="{4FD2C7A3-BAD0-22EC-8688-E2DECE6ADC40}"/>
                </a:ext>
              </a:extLst>
            </p:cNvPr>
            <p:cNvSpPr>
              <a:spLocks noChangeShapeType="1"/>
            </p:cNvSpPr>
            <p:nvPr/>
          </p:nvSpPr>
          <p:spPr bwMode="auto">
            <a:xfrm>
              <a:off x="3937000" y="2465388"/>
              <a:ext cx="4799013"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56" name="Line 90">
              <a:extLst>
                <a:ext uri="{FF2B5EF4-FFF2-40B4-BE49-F238E27FC236}">
                  <a16:creationId xmlns:a16="http://schemas.microsoft.com/office/drawing/2014/main" id="{A9244EC6-2A5C-232E-CF6F-199F809F992B}"/>
                </a:ext>
              </a:extLst>
            </p:cNvPr>
            <p:cNvSpPr>
              <a:spLocks noChangeShapeType="1"/>
            </p:cNvSpPr>
            <p:nvPr/>
          </p:nvSpPr>
          <p:spPr bwMode="auto">
            <a:xfrm>
              <a:off x="5829300" y="1885950"/>
              <a:ext cx="0" cy="251460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57" name="Line 91">
              <a:extLst>
                <a:ext uri="{FF2B5EF4-FFF2-40B4-BE49-F238E27FC236}">
                  <a16:creationId xmlns:a16="http://schemas.microsoft.com/office/drawing/2014/main" id="{2A2E2920-7629-728C-C521-E32E2B73E036}"/>
                </a:ext>
              </a:extLst>
            </p:cNvPr>
            <p:cNvSpPr>
              <a:spLocks noChangeShapeType="1"/>
            </p:cNvSpPr>
            <p:nvPr/>
          </p:nvSpPr>
          <p:spPr bwMode="auto">
            <a:xfrm>
              <a:off x="7821613" y="1885950"/>
              <a:ext cx="0" cy="251460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58" name="Rectangle 92">
              <a:extLst>
                <a:ext uri="{FF2B5EF4-FFF2-40B4-BE49-F238E27FC236}">
                  <a16:creationId xmlns:a16="http://schemas.microsoft.com/office/drawing/2014/main" id="{803BAFD9-5B5B-A037-A254-C05B11333743}"/>
                </a:ext>
              </a:extLst>
            </p:cNvPr>
            <p:cNvSpPr>
              <a:spLocks noChangeArrowheads="1"/>
            </p:cNvSpPr>
            <p:nvPr/>
          </p:nvSpPr>
          <p:spPr bwMode="auto">
            <a:xfrm>
              <a:off x="3927475" y="1882775"/>
              <a:ext cx="4827588" cy="2500313"/>
            </a:xfrm>
            <a:prstGeom prst="rect">
              <a:avLst/>
            </a:prstGeom>
            <a:noFill/>
            <a:ln w="38100">
              <a:solidFill>
                <a:srgbClr val="0033CC"/>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59" name="Line 93">
              <a:extLst>
                <a:ext uri="{FF2B5EF4-FFF2-40B4-BE49-F238E27FC236}">
                  <a16:creationId xmlns:a16="http://schemas.microsoft.com/office/drawing/2014/main" id="{21A72AE6-E32B-CC8A-F853-C604BBF1390E}"/>
                </a:ext>
              </a:extLst>
            </p:cNvPr>
            <p:cNvSpPr>
              <a:spLocks noChangeShapeType="1"/>
            </p:cNvSpPr>
            <p:nvPr/>
          </p:nvSpPr>
          <p:spPr bwMode="auto">
            <a:xfrm>
              <a:off x="3941763" y="2927350"/>
              <a:ext cx="4799013" cy="0"/>
            </a:xfrm>
            <a:prstGeom prst="line">
              <a:avLst/>
            </a:prstGeom>
            <a:noFill/>
            <a:ln w="28575">
              <a:solidFill>
                <a:srgbClr val="0033CC"/>
              </a:solidFill>
              <a:prstDash val="sys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60" name="Line 94">
              <a:extLst>
                <a:ext uri="{FF2B5EF4-FFF2-40B4-BE49-F238E27FC236}">
                  <a16:creationId xmlns:a16="http://schemas.microsoft.com/office/drawing/2014/main" id="{F90A655F-755A-D36B-7656-98B977893DDD}"/>
                </a:ext>
              </a:extLst>
            </p:cNvPr>
            <p:cNvSpPr>
              <a:spLocks noChangeShapeType="1"/>
            </p:cNvSpPr>
            <p:nvPr/>
          </p:nvSpPr>
          <p:spPr bwMode="auto">
            <a:xfrm>
              <a:off x="3946525" y="3387725"/>
              <a:ext cx="4799013" cy="0"/>
            </a:xfrm>
            <a:prstGeom prst="line">
              <a:avLst/>
            </a:prstGeom>
            <a:noFill/>
            <a:ln w="28575">
              <a:solidFill>
                <a:srgbClr val="0033CC"/>
              </a:solidFill>
              <a:prstDash val="sys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61" name="Line 95">
              <a:extLst>
                <a:ext uri="{FF2B5EF4-FFF2-40B4-BE49-F238E27FC236}">
                  <a16:creationId xmlns:a16="http://schemas.microsoft.com/office/drawing/2014/main" id="{756538C5-3086-E346-37B5-567A4D2EAE2F}"/>
                </a:ext>
              </a:extLst>
            </p:cNvPr>
            <p:cNvSpPr>
              <a:spLocks noChangeShapeType="1"/>
            </p:cNvSpPr>
            <p:nvPr/>
          </p:nvSpPr>
          <p:spPr bwMode="auto">
            <a:xfrm>
              <a:off x="3963988" y="3944938"/>
              <a:ext cx="4799013" cy="0"/>
            </a:xfrm>
            <a:prstGeom prst="line">
              <a:avLst/>
            </a:prstGeom>
            <a:noFill/>
            <a:ln w="28575">
              <a:solidFill>
                <a:srgbClr val="0033CC"/>
              </a:solidFill>
              <a:prstDash val="sys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graphicFrame>
          <p:nvGraphicFramePr>
            <p:cNvPr id="162" name="Object 97">
              <a:extLst>
                <a:ext uri="{FF2B5EF4-FFF2-40B4-BE49-F238E27FC236}">
                  <a16:creationId xmlns:a16="http://schemas.microsoft.com/office/drawing/2014/main" id="{73DD20F3-FDCA-119D-6436-8D0C399D7346}"/>
                </a:ext>
              </a:extLst>
            </p:cNvPr>
            <p:cNvGraphicFramePr>
              <a:graphicFrameLocks noChangeAspect="1"/>
            </p:cNvGraphicFramePr>
            <p:nvPr/>
          </p:nvGraphicFramePr>
          <p:xfrm>
            <a:off x="4514850" y="3327400"/>
            <a:ext cx="114300" cy="203200"/>
          </p:xfrm>
          <a:graphic>
            <a:graphicData uri="http://schemas.openxmlformats.org/presentationml/2006/ole">
              <mc:AlternateContent xmlns:mc="http://schemas.openxmlformats.org/markup-compatibility/2006">
                <mc:Choice xmlns:v="urn:schemas-microsoft-com:vml" Requires="v">
                  <p:oleObj name="Equation" r:id="rId2" imgW="114201" imgH="203024" progId="Equation.3">
                    <p:embed/>
                  </p:oleObj>
                </mc:Choice>
                <mc:Fallback>
                  <p:oleObj name="Equation" r:id="rId2" imgW="114201" imgH="203024" progId="Equation.3">
                    <p:embed/>
                    <p:pic>
                      <p:nvPicPr>
                        <p:cNvPr id="162" name="Object 97">
                          <a:extLst>
                            <a:ext uri="{FF2B5EF4-FFF2-40B4-BE49-F238E27FC236}">
                              <a16:creationId xmlns:a16="http://schemas.microsoft.com/office/drawing/2014/main" id="{73DD20F3-FDCA-119D-6436-8D0C399D734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514850" y="3327400"/>
                          <a:ext cx="114300" cy="2032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163" name="Text Box 79">
              <a:extLst>
                <a:ext uri="{FF2B5EF4-FFF2-40B4-BE49-F238E27FC236}">
                  <a16:creationId xmlns:a16="http://schemas.microsoft.com/office/drawing/2014/main" id="{0E1A1084-2188-DA9F-2FCB-3015E4B7F04A}"/>
                </a:ext>
              </a:extLst>
            </p:cNvPr>
            <p:cNvSpPr txBox="1">
              <a:spLocks noChangeArrowheads="1"/>
            </p:cNvSpPr>
            <p:nvPr/>
          </p:nvSpPr>
          <p:spPr bwMode="auto">
            <a:xfrm>
              <a:off x="5894388" y="2436814"/>
              <a:ext cx="895350"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zh-CN" altLang="en-US"/>
                <a:t>截止</a:t>
              </a:r>
            </a:p>
          </p:txBody>
        </p:sp>
        <p:sp>
          <p:nvSpPr>
            <p:cNvPr id="164" name="Text Box 79">
              <a:extLst>
                <a:ext uri="{FF2B5EF4-FFF2-40B4-BE49-F238E27FC236}">
                  <a16:creationId xmlns:a16="http://schemas.microsoft.com/office/drawing/2014/main" id="{90478C30-974E-C83B-7D6D-23C948BB38A8}"/>
                </a:ext>
              </a:extLst>
            </p:cNvPr>
            <p:cNvSpPr txBox="1">
              <a:spLocks noChangeArrowheads="1"/>
            </p:cNvSpPr>
            <p:nvPr/>
          </p:nvSpPr>
          <p:spPr bwMode="auto">
            <a:xfrm>
              <a:off x="6821487" y="2447132"/>
              <a:ext cx="895350"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zh-CN" altLang="en-US"/>
                <a:t>截止</a:t>
              </a:r>
            </a:p>
          </p:txBody>
        </p:sp>
      </p:grpSp>
      <p:sp>
        <p:nvSpPr>
          <p:cNvPr id="3" name="灯片编号占位符 2">
            <a:extLst>
              <a:ext uri="{FF2B5EF4-FFF2-40B4-BE49-F238E27FC236}">
                <a16:creationId xmlns:a16="http://schemas.microsoft.com/office/drawing/2014/main" id="{F8DE5E7C-6143-03FB-833C-9EF03E6A77D4}"/>
              </a:ext>
            </a:extLst>
          </p:cNvPr>
          <p:cNvSpPr>
            <a:spLocks noGrp="1"/>
          </p:cNvSpPr>
          <p:nvPr>
            <p:ph type="sldNum" sz="quarter" idx="12"/>
          </p:nvPr>
        </p:nvSpPr>
        <p:spPr/>
        <p:txBody>
          <a:bodyPr/>
          <a:lstStyle/>
          <a:p>
            <a:fld id="{392CBAA0-59E6-204E-8F03-85E5040D48B8}" type="slidenum">
              <a:rPr kumimoji="1" lang="zh-CN" altLang="en-US" smtClean="0"/>
              <a:t>58</a:t>
            </a:fld>
            <a:r>
              <a:rPr kumimoji="1" lang="en-US" altLang="zh-CN"/>
              <a:t>/132</a:t>
            </a:r>
            <a:endParaRPr kumimoji="1" lang="zh-CN" altLang="en-US" dirty="0"/>
          </a:p>
        </p:txBody>
      </p:sp>
    </p:spTree>
    <p:extLst>
      <p:ext uri="{BB962C8B-B14F-4D97-AF65-F5344CB8AC3E}">
        <p14:creationId xmlns:p14="http://schemas.microsoft.com/office/powerpoint/2010/main" val="327822753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7" presetClass="entr" presetSubtype="10" fill="hold" nodeType="clickEffect">
                                  <p:stCondLst>
                                    <p:cond delay="0"/>
                                  </p:stCondLst>
                                  <p:childTnLst>
                                    <p:set>
                                      <p:cBhvr>
                                        <p:cTn id="6" dur="1" fill="hold">
                                          <p:stCondLst>
                                            <p:cond delay="0"/>
                                          </p:stCondLst>
                                        </p:cTn>
                                        <p:tgtEl>
                                          <p:spTgt spid="65"/>
                                        </p:tgtEl>
                                        <p:attrNameLst>
                                          <p:attrName>style.visibility</p:attrName>
                                        </p:attrNameLst>
                                      </p:cBhvr>
                                      <p:to>
                                        <p:strVal val="visible"/>
                                      </p:to>
                                    </p:set>
                                    <p:anim calcmode="lin" valueType="num">
                                      <p:cBhvr>
                                        <p:cTn id="7" dur="500" fill="hold"/>
                                        <p:tgtEl>
                                          <p:spTgt spid="65"/>
                                        </p:tgtEl>
                                        <p:attrNameLst>
                                          <p:attrName>ppt_w</p:attrName>
                                        </p:attrNameLst>
                                      </p:cBhvr>
                                      <p:tavLst>
                                        <p:tav tm="0">
                                          <p:val>
                                            <p:fltVal val="0"/>
                                          </p:val>
                                        </p:tav>
                                        <p:tav tm="100000">
                                          <p:val>
                                            <p:strVal val="#ppt_w"/>
                                          </p:val>
                                        </p:tav>
                                      </p:tavLst>
                                    </p:anim>
                                    <p:anim calcmode="lin" valueType="num">
                                      <p:cBhvr>
                                        <p:cTn id="8" dur="500" fill="hold"/>
                                        <p:tgtEl>
                                          <p:spTgt spid="65"/>
                                        </p:tgtEl>
                                        <p:attrNameLst>
                                          <p:attrName>ppt_h</p:attrName>
                                        </p:attrNameLst>
                                      </p:cBhvr>
                                      <p:tavLst>
                                        <p:tav tm="0">
                                          <p:val>
                                            <p:strVal val="#ppt_h"/>
                                          </p:val>
                                        </p:tav>
                                        <p:tav tm="100000">
                                          <p:val>
                                            <p:strVal val="#ppt_h"/>
                                          </p:val>
                                        </p:tav>
                                      </p:tavLst>
                                    </p:anim>
                                  </p:childTnLst>
                                </p:cTn>
                              </p:par>
                            </p:childTnLst>
                          </p:cTn>
                        </p:par>
                        <p:par>
                          <p:cTn id="9" fill="hold">
                            <p:stCondLst>
                              <p:cond delay="500"/>
                            </p:stCondLst>
                            <p:childTnLst>
                              <p:par>
                                <p:cTn id="10" presetID="3" presetClass="entr" presetSubtype="10" fill="hold" grpId="0" nodeType="afterEffect">
                                  <p:stCondLst>
                                    <p:cond delay="1000"/>
                                  </p:stCondLst>
                                  <p:childTnLst>
                                    <p:set>
                                      <p:cBhvr>
                                        <p:cTn id="11" dur="1" fill="hold">
                                          <p:stCondLst>
                                            <p:cond delay="0"/>
                                          </p:stCondLst>
                                        </p:cTn>
                                        <p:tgtEl>
                                          <p:spTgt spid="55"/>
                                        </p:tgtEl>
                                        <p:attrNameLst>
                                          <p:attrName>style.visibility</p:attrName>
                                        </p:attrNameLst>
                                      </p:cBhvr>
                                      <p:to>
                                        <p:strVal val="visible"/>
                                      </p:to>
                                    </p:set>
                                    <p:animEffect transition="in" filter="blinds(horizontal)">
                                      <p:cBhvr>
                                        <p:cTn id="12" dur="500"/>
                                        <p:tgtEl>
                                          <p:spTgt spid="55"/>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nodeType="clickEffect">
                                  <p:stCondLst>
                                    <p:cond delay="0"/>
                                  </p:stCondLst>
                                  <p:childTnLst>
                                    <p:set>
                                      <p:cBhvr>
                                        <p:cTn id="16" dur="1" fill="hold">
                                          <p:stCondLst>
                                            <p:cond delay="0"/>
                                          </p:stCondLst>
                                        </p:cTn>
                                        <p:tgtEl>
                                          <p:spTgt spid="38"/>
                                        </p:tgtEl>
                                        <p:attrNameLst>
                                          <p:attrName>style.visibility</p:attrName>
                                        </p:attrNameLst>
                                      </p:cBhvr>
                                      <p:to>
                                        <p:strVal val="visible"/>
                                      </p:to>
                                    </p:set>
                                    <p:animEffect transition="in" filter="wipe(left)">
                                      <p:cBhvr>
                                        <p:cTn id="17" dur="500"/>
                                        <p:tgtEl>
                                          <p:spTgt spid="38"/>
                                        </p:tgtEl>
                                      </p:cBhvr>
                                    </p:animEffect>
                                  </p:childTnLst>
                                </p:cTn>
                              </p:par>
                            </p:childTnLst>
                          </p:cTn>
                        </p:par>
                        <p:par>
                          <p:cTn id="18" fill="hold">
                            <p:stCondLst>
                              <p:cond delay="500"/>
                            </p:stCondLst>
                            <p:childTnLst>
                              <p:par>
                                <p:cTn id="19" presetID="22" presetClass="entr" presetSubtype="8" fill="hold" grpId="0" nodeType="afterEffect">
                                  <p:stCondLst>
                                    <p:cond delay="1000"/>
                                  </p:stCondLst>
                                  <p:childTnLst>
                                    <p:set>
                                      <p:cBhvr>
                                        <p:cTn id="20" dur="1" fill="hold">
                                          <p:stCondLst>
                                            <p:cond delay="0"/>
                                          </p:stCondLst>
                                        </p:cTn>
                                        <p:tgtEl>
                                          <p:spTgt spid="40"/>
                                        </p:tgtEl>
                                        <p:attrNameLst>
                                          <p:attrName>style.visibility</p:attrName>
                                        </p:attrNameLst>
                                      </p:cBhvr>
                                      <p:to>
                                        <p:strVal val="visible"/>
                                      </p:to>
                                    </p:set>
                                    <p:animEffect transition="in" filter="wipe(left)">
                                      <p:cBhvr>
                                        <p:cTn id="21" dur="500"/>
                                        <p:tgtEl>
                                          <p:spTgt spid="40"/>
                                        </p:tgtEl>
                                      </p:cBhvr>
                                    </p:animEffect>
                                  </p:childTnLst>
                                </p:cTn>
                              </p:par>
                            </p:childTnLst>
                          </p:cTn>
                        </p:par>
                        <p:par>
                          <p:cTn id="22" fill="hold">
                            <p:stCondLst>
                              <p:cond delay="2000"/>
                            </p:stCondLst>
                            <p:childTnLst>
                              <p:par>
                                <p:cTn id="23" presetID="22" presetClass="entr" presetSubtype="8" fill="hold" grpId="0" nodeType="afterEffect">
                                  <p:stCondLst>
                                    <p:cond delay="1000"/>
                                  </p:stCondLst>
                                  <p:childTnLst>
                                    <p:set>
                                      <p:cBhvr>
                                        <p:cTn id="24" dur="1" fill="hold">
                                          <p:stCondLst>
                                            <p:cond delay="0"/>
                                          </p:stCondLst>
                                        </p:cTn>
                                        <p:tgtEl>
                                          <p:spTgt spid="39"/>
                                        </p:tgtEl>
                                        <p:attrNameLst>
                                          <p:attrName>style.visibility</p:attrName>
                                        </p:attrNameLst>
                                      </p:cBhvr>
                                      <p:to>
                                        <p:strVal val="visible"/>
                                      </p:to>
                                    </p:set>
                                    <p:animEffect transition="in" filter="wipe(left)">
                                      <p:cBhvr>
                                        <p:cTn id="25" dur="500"/>
                                        <p:tgtEl>
                                          <p:spTgt spid="39"/>
                                        </p:tgtEl>
                                      </p:cBhvr>
                                    </p:animEffect>
                                  </p:childTnLst>
                                </p:cTn>
                              </p:par>
                            </p:childTnLst>
                          </p:cTn>
                        </p:par>
                      </p:childTnLst>
                    </p:cTn>
                  </p:par>
                  <p:par>
                    <p:cTn id="26" fill="hold">
                      <p:stCondLst>
                        <p:cond delay="indefinite"/>
                      </p:stCondLst>
                      <p:childTnLst>
                        <p:par>
                          <p:cTn id="27" fill="hold">
                            <p:stCondLst>
                              <p:cond delay="0"/>
                            </p:stCondLst>
                            <p:childTnLst>
                              <p:par>
                                <p:cTn id="28" presetID="22" presetClass="entr" presetSubtype="8" fill="hold" grpId="0" nodeType="clickEffect">
                                  <p:stCondLst>
                                    <p:cond delay="0"/>
                                  </p:stCondLst>
                                  <p:childTnLst>
                                    <p:set>
                                      <p:cBhvr>
                                        <p:cTn id="29" dur="1" fill="hold">
                                          <p:stCondLst>
                                            <p:cond delay="0"/>
                                          </p:stCondLst>
                                        </p:cTn>
                                        <p:tgtEl>
                                          <p:spTgt spid="134"/>
                                        </p:tgtEl>
                                        <p:attrNameLst>
                                          <p:attrName>style.visibility</p:attrName>
                                        </p:attrNameLst>
                                      </p:cBhvr>
                                      <p:to>
                                        <p:strVal val="visible"/>
                                      </p:to>
                                    </p:set>
                                    <p:animEffect transition="in" filter="wipe(left)">
                                      <p:cBhvr>
                                        <p:cTn id="30" dur="500"/>
                                        <p:tgtEl>
                                          <p:spTgt spid="134"/>
                                        </p:tgtEl>
                                      </p:cBhvr>
                                    </p:animEffect>
                                  </p:childTnLst>
                                </p:cTn>
                              </p:par>
                            </p:childTnLst>
                          </p:cTn>
                        </p:par>
                        <p:par>
                          <p:cTn id="31" fill="hold">
                            <p:stCondLst>
                              <p:cond delay="500"/>
                            </p:stCondLst>
                            <p:childTnLst>
                              <p:par>
                                <p:cTn id="32" presetID="22" presetClass="entr" presetSubtype="1" fill="hold" nodeType="afterEffect">
                                  <p:stCondLst>
                                    <p:cond delay="1000"/>
                                  </p:stCondLst>
                                  <p:childTnLst>
                                    <p:set>
                                      <p:cBhvr>
                                        <p:cTn id="33" dur="1" fill="hold">
                                          <p:stCondLst>
                                            <p:cond delay="0"/>
                                          </p:stCondLst>
                                        </p:cTn>
                                        <p:tgtEl>
                                          <p:spTgt spid="52"/>
                                        </p:tgtEl>
                                        <p:attrNameLst>
                                          <p:attrName>style.visibility</p:attrName>
                                        </p:attrNameLst>
                                      </p:cBhvr>
                                      <p:to>
                                        <p:strVal val="visible"/>
                                      </p:to>
                                    </p:set>
                                    <p:animEffect transition="in" filter="wipe(up)">
                                      <p:cBhvr>
                                        <p:cTn id="34" dur="500"/>
                                        <p:tgtEl>
                                          <p:spTgt spid="52"/>
                                        </p:tgtEl>
                                      </p:cBhvr>
                                    </p:animEffect>
                                  </p:childTnLst>
                                </p:cTn>
                              </p:par>
                            </p:childTnLst>
                          </p:cTn>
                        </p:par>
                        <p:par>
                          <p:cTn id="35" fill="hold">
                            <p:stCondLst>
                              <p:cond delay="2000"/>
                            </p:stCondLst>
                            <p:childTnLst>
                              <p:par>
                                <p:cTn id="36" presetID="22" presetClass="entr" presetSubtype="1" fill="hold" nodeType="afterEffect">
                                  <p:stCondLst>
                                    <p:cond delay="1000"/>
                                  </p:stCondLst>
                                  <p:childTnLst>
                                    <p:set>
                                      <p:cBhvr>
                                        <p:cTn id="37" dur="1" fill="hold">
                                          <p:stCondLst>
                                            <p:cond delay="0"/>
                                          </p:stCondLst>
                                        </p:cTn>
                                        <p:tgtEl>
                                          <p:spTgt spid="56"/>
                                        </p:tgtEl>
                                        <p:attrNameLst>
                                          <p:attrName>style.visibility</p:attrName>
                                        </p:attrNameLst>
                                      </p:cBhvr>
                                      <p:to>
                                        <p:strVal val="visible"/>
                                      </p:to>
                                    </p:set>
                                    <p:animEffect transition="in" filter="wipe(up)">
                                      <p:cBhvr>
                                        <p:cTn id="38" dur="500"/>
                                        <p:tgtEl>
                                          <p:spTgt spid="56"/>
                                        </p:tgtEl>
                                      </p:cBhvr>
                                    </p:animEffect>
                                  </p:childTnLst>
                                </p:cTn>
                              </p:par>
                            </p:childTnLst>
                          </p:cTn>
                        </p:par>
                        <p:par>
                          <p:cTn id="39" fill="hold">
                            <p:stCondLst>
                              <p:cond delay="3500"/>
                            </p:stCondLst>
                            <p:childTnLst>
                              <p:par>
                                <p:cTn id="40" presetID="22" presetClass="entr" presetSubtype="1" fill="hold" nodeType="afterEffect">
                                  <p:stCondLst>
                                    <p:cond delay="1000"/>
                                  </p:stCondLst>
                                  <p:childTnLst>
                                    <p:set>
                                      <p:cBhvr>
                                        <p:cTn id="41" dur="1" fill="hold">
                                          <p:stCondLst>
                                            <p:cond delay="0"/>
                                          </p:stCondLst>
                                        </p:cTn>
                                        <p:tgtEl>
                                          <p:spTgt spid="59"/>
                                        </p:tgtEl>
                                        <p:attrNameLst>
                                          <p:attrName>style.visibility</p:attrName>
                                        </p:attrNameLst>
                                      </p:cBhvr>
                                      <p:to>
                                        <p:strVal val="visible"/>
                                      </p:to>
                                    </p:set>
                                    <p:animEffect transition="in" filter="wipe(up)">
                                      <p:cBhvr>
                                        <p:cTn id="42" dur="500"/>
                                        <p:tgtEl>
                                          <p:spTgt spid="59"/>
                                        </p:tgtEl>
                                      </p:cBhvr>
                                    </p:animEffect>
                                  </p:childTnLst>
                                </p:cTn>
                              </p:par>
                            </p:childTnLst>
                          </p:cTn>
                        </p:par>
                        <p:par>
                          <p:cTn id="43" fill="hold">
                            <p:stCondLst>
                              <p:cond delay="5000"/>
                            </p:stCondLst>
                            <p:childTnLst>
                              <p:par>
                                <p:cTn id="44" presetID="22" presetClass="entr" presetSubtype="1" fill="hold" nodeType="afterEffect">
                                  <p:stCondLst>
                                    <p:cond delay="1000"/>
                                  </p:stCondLst>
                                  <p:childTnLst>
                                    <p:set>
                                      <p:cBhvr>
                                        <p:cTn id="45" dur="1" fill="hold">
                                          <p:stCondLst>
                                            <p:cond delay="0"/>
                                          </p:stCondLst>
                                        </p:cTn>
                                        <p:tgtEl>
                                          <p:spTgt spid="62"/>
                                        </p:tgtEl>
                                        <p:attrNameLst>
                                          <p:attrName>style.visibility</p:attrName>
                                        </p:attrNameLst>
                                      </p:cBhvr>
                                      <p:to>
                                        <p:strVal val="visible"/>
                                      </p:to>
                                    </p:set>
                                    <p:animEffect transition="in" filter="wipe(up)">
                                      <p:cBhvr>
                                        <p:cTn id="46" dur="500"/>
                                        <p:tgtEl>
                                          <p:spTgt spid="62"/>
                                        </p:tgtEl>
                                      </p:cBhvr>
                                    </p:animEffect>
                                  </p:childTnLst>
                                </p:cTn>
                              </p:par>
                            </p:childTnLst>
                          </p:cTn>
                        </p:par>
                        <p:par>
                          <p:cTn id="47" fill="hold">
                            <p:stCondLst>
                              <p:cond delay="6500"/>
                            </p:stCondLst>
                            <p:childTnLst>
                              <p:par>
                                <p:cTn id="48" presetID="22" presetClass="entr" presetSubtype="8" fill="hold" grpId="0" nodeType="afterEffect">
                                  <p:stCondLst>
                                    <p:cond delay="1000"/>
                                  </p:stCondLst>
                                  <p:childTnLst>
                                    <p:set>
                                      <p:cBhvr>
                                        <p:cTn id="49" dur="1" fill="hold">
                                          <p:stCondLst>
                                            <p:cond delay="0"/>
                                          </p:stCondLst>
                                        </p:cTn>
                                        <p:tgtEl>
                                          <p:spTgt spid="122"/>
                                        </p:tgtEl>
                                        <p:attrNameLst>
                                          <p:attrName>style.visibility</p:attrName>
                                        </p:attrNameLst>
                                      </p:cBhvr>
                                      <p:to>
                                        <p:strVal val="visible"/>
                                      </p:to>
                                    </p:set>
                                    <p:animEffect transition="in" filter="wipe(left)">
                                      <p:cBhvr>
                                        <p:cTn id="50" dur="500"/>
                                        <p:tgtEl>
                                          <p:spTgt spid="122"/>
                                        </p:tgtEl>
                                      </p:cBhvr>
                                    </p:animEffect>
                                  </p:childTnLst>
                                </p:cTn>
                              </p:par>
                            </p:childTnLst>
                          </p:cTn>
                        </p:par>
                        <p:par>
                          <p:cTn id="51" fill="hold">
                            <p:stCondLst>
                              <p:cond delay="8000"/>
                            </p:stCondLst>
                            <p:childTnLst>
                              <p:par>
                                <p:cTn id="52" presetID="17" presetClass="entr" presetSubtype="1" fill="hold" nodeType="afterEffect">
                                  <p:stCondLst>
                                    <p:cond delay="1000"/>
                                  </p:stCondLst>
                                  <p:childTnLst>
                                    <p:set>
                                      <p:cBhvr>
                                        <p:cTn id="53" dur="1" fill="hold">
                                          <p:stCondLst>
                                            <p:cond delay="0"/>
                                          </p:stCondLst>
                                        </p:cTn>
                                        <p:tgtEl>
                                          <p:spTgt spid="127"/>
                                        </p:tgtEl>
                                        <p:attrNameLst>
                                          <p:attrName>style.visibility</p:attrName>
                                        </p:attrNameLst>
                                      </p:cBhvr>
                                      <p:to>
                                        <p:strVal val="visible"/>
                                      </p:to>
                                    </p:set>
                                    <p:anim calcmode="lin" valueType="num">
                                      <p:cBhvr>
                                        <p:cTn id="54" dur="500" fill="hold"/>
                                        <p:tgtEl>
                                          <p:spTgt spid="127"/>
                                        </p:tgtEl>
                                        <p:attrNameLst>
                                          <p:attrName>ppt_x</p:attrName>
                                        </p:attrNameLst>
                                      </p:cBhvr>
                                      <p:tavLst>
                                        <p:tav tm="0">
                                          <p:val>
                                            <p:strVal val="#ppt_x"/>
                                          </p:val>
                                        </p:tav>
                                        <p:tav tm="100000">
                                          <p:val>
                                            <p:strVal val="#ppt_x"/>
                                          </p:val>
                                        </p:tav>
                                      </p:tavLst>
                                    </p:anim>
                                    <p:anim calcmode="lin" valueType="num">
                                      <p:cBhvr>
                                        <p:cTn id="55" dur="500" fill="hold"/>
                                        <p:tgtEl>
                                          <p:spTgt spid="127"/>
                                        </p:tgtEl>
                                        <p:attrNameLst>
                                          <p:attrName>ppt_y</p:attrName>
                                        </p:attrNameLst>
                                      </p:cBhvr>
                                      <p:tavLst>
                                        <p:tav tm="0">
                                          <p:val>
                                            <p:strVal val="#ppt_y-#ppt_h/2"/>
                                          </p:val>
                                        </p:tav>
                                        <p:tav tm="100000">
                                          <p:val>
                                            <p:strVal val="#ppt_y"/>
                                          </p:val>
                                        </p:tav>
                                      </p:tavLst>
                                    </p:anim>
                                    <p:anim calcmode="lin" valueType="num">
                                      <p:cBhvr>
                                        <p:cTn id="56" dur="500" fill="hold"/>
                                        <p:tgtEl>
                                          <p:spTgt spid="127"/>
                                        </p:tgtEl>
                                        <p:attrNameLst>
                                          <p:attrName>ppt_w</p:attrName>
                                        </p:attrNameLst>
                                      </p:cBhvr>
                                      <p:tavLst>
                                        <p:tav tm="0">
                                          <p:val>
                                            <p:strVal val="#ppt_w"/>
                                          </p:val>
                                        </p:tav>
                                        <p:tav tm="100000">
                                          <p:val>
                                            <p:strVal val="#ppt_w"/>
                                          </p:val>
                                        </p:tav>
                                      </p:tavLst>
                                    </p:anim>
                                    <p:anim calcmode="lin" valueType="num">
                                      <p:cBhvr>
                                        <p:cTn id="57" dur="500" fill="hold"/>
                                        <p:tgtEl>
                                          <p:spTgt spid="127"/>
                                        </p:tgtEl>
                                        <p:attrNameLst>
                                          <p:attrName>ppt_h</p:attrName>
                                        </p:attrNameLst>
                                      </p:cBhvr>
                                      <p:tavLst>
                                        <p:tav tm="0">
                                          <p:val>
                                            <p:fltVal val="0"/>
                                          </p:val>
                                        </p:tav>
                                        <p:tav tm="100000">
                                          <p:val>
                                            <p:strVal val="#ppt_h"/>
                                          </p:val>
                                        </p:tav>
                                      </p:tavLst>
                                    </p:anim>
                                  </p:childTnLst>
                                </p:cTn>
                              </p:par>
                            </p:childTnLst>
                          </p:cTn>
                        </p:par>
                        <p:par>
                          <p:cTn id="58" fill="hold">
                            <p:stCondLst>
                              <p:cond delay="9500"/>
                            </p:stCondLst>
                            <p:childTnLst>
                              <p:par>
                                <p:cTn id="59" presetID="22" presetClass="entr" presetSubtype="8" fill="hold" grpId="0" nodeType="afterEffect">
                                  <p:stCondLst>
                                    <p:cond delay="1000"/>
                                  </p:stCondLst>
                                  <p:childTnLst>
                                    <p:set>
                                      <p:cBhvr>
                                        <p:cTn id="60" dur="1" fill="hold">
                                          <p:stCondLst>
                                            <p:cond delay="0"/>
                                          </p:stCondLst>
                                        </p:cTn>
                                        <p:tgtEl>
                                          <p:spTgt spid="123">
                                            <p:txEl>
                                              <p:pRg st="0" end="0"/>
                                            </p:txEl>
                                          </p:spTgt>
                                        </p:tgtEl>
                                        <p:attrNameLst>
                                          <p:attrName>style.visibility</p:attrName>
                                        </p:attrNameLst>
                                      </p:cBhvr>
                                      <p:to>
                                        <p:strVal val="visible"/>
                                      </p:to>
                                    </p:set>
                                    <p:animEffect transition="in" filter="wipe(left)">
                                      <p:cBhvr>
                                        <p:cTn id="61" dur="500"/>
                                        <p:tgtEl>
                                          <p:spTgt spid="123">
                                            <p:txEl>
                                              <p:pRg st="0" end="0"/>
                                            </p:txEl>
                                          </p:spTgt>
                                        </p:tgtEl>
                                      </p:cBhvr>
                                    </p:animEffect>
                                  </p:childTnLst>
                                </p:cTn>
                              </p:par>
                            </p:childTnLst>
                          </p:cTn>
                        </p:par>
                        <p:par>
                          <p:cTn id="62" fill="hold">
                            <p:stCondLst>
                              <p:cond delay="11000"/>
                            </p:stCondLst>
                            <p:childTnLst>
                              <p:par>
                                <p:cTn id="63" presetID="22" presetClass="entr" presetSubtype="8" fill="hold" grpId="0" nodeType="afterEffect">
                                  <p:stCondLst>
                                    <p:cond delay="1000"/>
                                  </p:stCondLst>
                                  <p:childTnLst>
                                    <p:set>
                                      <p:cBhvr>
                                        <p:cTn id="64" dur="1" fill="hold">
                                          <p:stCondLst>
                                            <p:cond delay="0"/>
                                          </p:stCondLst>
                                        </p:cTn>
                                        <p:tgtEl>
                                          <p:spTgt spid="124">
                                            <p:txEl>
                                              <p:pRg st="0" end="0"/>
                                            </p:txEl>
                                          </p:spTgt>
                                        </p:tgtEl>
                                        <p:attrNameLst>
                                          <p:attrName>style.visibility</p:attrName>
                                        </p:attrNameLst>
                                      </p:cBhvr>
                                      <p:to>
                                        <p:strVal val="visible"/>
                                      </p:to>
                                    </p:set>
                                    <p:animEffect transition="in" filter="wipe(left)">
                                      <p:cBhvr>
                                        <p:cTn id="65" dur="500"/>
                                        <p:tgtEl>
                                          <p:spTgt spid="124">
                                            <p:txEl>
                                              <p:pRg st="0" end="0"/>
                                            </p:txEl>
                                          </p:spTgt>
                                        </p:tgtEl>
                                      </p:cBhvr>
                                    </p:animEffect>
                                  </p:childTnLst>
                                </p:cTn>
                              </p:par>
                            </p:childTnLst>
                          </p:cTn>
                        </p:par>
                        <p:par>
                          <p:cTn id="66" fill="hold">
                            <p:stCondLst>
                              <p:cond delay="12500"/>
                            </p:stCondLst>
                            <p:childTnLst>
                              <p:par>
                                <p:cTn id="67" presetID="22" presetClass="entr" presetSubtype="1" fill="hold" grpId="0" nodeType="afterEffect">
                                  <p:stCondLst>
                                    <p:cond delay="1000"/>
                                  </p:stCondLst>
                                  <p:childTnLst>
                                    <p:set>
                                      <p:cBhvr>
                                        <p:cTn id="68" dur="1" fill="hold">
                                          <p:stCondLst>
                                            <p:cond delay="0"/>
                                          </p:stCondLst>
                                        </p:cTn>
                                        <p:tgtEl>
                                          <p:spTgt spid="125"/>
                                        </p:tgtEl>
                                        <p:attrNameLst>
                                          <p:attrName>style.visibility</p:attrName>
                                        </p:attrNameLst>
                                      </p:cBhvr>
                                      <p:to>
                                        <p:strVal val="visible"/>
                                      </p:to>
                                    </p:set>
                                    <p:animEffect transition="in" filter="wipe(up)">
                                      <p:cBhvr>
                                        <p:cTn id="69" dur="500"/>
                                        <p:tgtEl>
                                          <p:spTgt spid="125"/>
                                        </p:tgtEl>
                                      </p:cBhvr>
                                    </p:animEffect>
                                  </p:childTnLst>
                                </p:cTn>
                              </p:par>
                            </p:childTnLst>
                          </p:cTn>
                        </p:par>
                      </p:childTnLst>
                    </p:cTn>
                  </p:par>
                  <p:par>
                    <p:cTn id="70" fill="hold">
                      <p:stCondLst>
                        <p:cond delay="indefinite"/>
                      </p:stCondLst>
                      <p:childTnLst>
                        <p:par>
                          <p:cTn id="71" fill="hold">
                            <p:stCondLst>
                              <p:cond delay="0"/>
                            </p:stCondLst>
                            <p:childTnLst>
                              <p:par>
                                <p:cTn id="72" presetID="22" presetClass="entr" presetSubtype="1" fill="hold" grpId="0" nodeType="clickEffect">
                                  <p:stCondLst>
                                    <p:cond delay="0"/>
                                  </p:stCondLst>
                                  <p:childTnLst>
                                    <p:set>
                                      <p:cBhvr>
                                        <p:cTn id="73" dur="1" fill="hold">
                                          <p:stCondLst>
                                            <p:cond delay="0"/>
                                          </p:stCondLst>
                                        </p:cTn>
                                        <p:tgtEl>
                                          <p:spTgt spid="126"/>
                                        </p:tgtEl>
                                        <p:attrNameLst>
                                          <p:attrName>style.visibility</p:attrName>
                                        </p:attrNameLst>
                                      </p:cBhvr>
                                      <p:to>
                                        <p:strVal val="visible"/>
                                      </p:to>
                                    </p:set>
                                    <p:animEffect transition="in" filter="wipe(up)">
                                      <p:cBhvr>
                                        <p:cTn id="74" dur="500"/>
                                        <p:tgtEl>
                                          <p:spTgt spid="126"/>
                                        </p:tgtEl>
                                      </p:cBhvr>
                                    </p:animEffect>
                                  </p:childTnLst>
                                </p:cTn>
                              </p:par>
                            </p:childTnLst>
                          </p:cTn>
                        </p:par>
                      </p:childTnLst>
                    </p:cTn>
                  </p:par>
                  <p:par>
                    <p:cTn id="75" fill="hold">
                      <p:stCondLst>
                        <p:cond delay="indefinite"/>
                      </p:stCondLst>
                      <p:childTnLst>
                        <p:par>
                          <p:cTn id="76" fill="hold">
                            <p:stCondLst>
                              <p:cond delay="0"/>
                            </p:stCondLst>
                            <p:childTnLst>
                              <p:par>
                                <p:cTn id="77" presetID="22" presetClass="entr" presetSubtype="8" fill="hold" grpId="0" nodeType="clickEffect">
                                  <p:stCondLst>
                                    <p:cond delay="0"/>
                                  </p:stCondLst>
                                  <p:childTnLst>
                                    <p:set>
                                      <p:cBhvr>
                                        <p:cTn id="78" dur="1" fill="hold">
                                          <p:stCondLst>
                                            <p:cond delay="0"/>
                                          </p:stCondLst>
                                        </p:cTn>
                                        <p:tgtEl>
                                          <p:spTgt spid="135"/>
                                        </p:tgtEl>
                                        <p:attrNameLst>
                                          <p:attrName>style.visibility</p:attrName>
                                        </p:attrNameLst>
                                      </p:cBhvr>
                                      <p:to>
                                        <p:strVal val="visible"/>
                                      </p:to>
                                    </p:set>
                                    <p:animEffect transition="in" filter="wipe(left)">
                                      <p:cBhvr>
                                        <p:cTn id="79" dur="500"/>
                                        <p:tgtEl>
                                          <p:spTgt spid="135"/>
                                        </p:tgtEl>
                                      </p:cBhvr>
                                    </p:animEffect>
                                  </p:childTnLst>
                                </p:cTn>
                              </p:par>
                            </p:childTnLst>
                          </p:cTn>
                        </p:par>
                      </p:childTnLst>
                    </p:cTn>
                  </p:par>
                  <p:par>
                    <p:cTn id="80" fill="hold">
                      <p:stCondLst>
                        <p:cond delay="indefinite"/>
                      </p:stCondLst>
                      <p:childTnLst>
                        <p:par>
                          <p:cTn id="81" fill="hold">
                            <p:stCondLst>
                              <p:cond delay="0"/>
                            </p:stCondLst>
                            <p:childTnLst>
                              <p:par>
                                <p:cTn id="82" presetID="22" presetClass="entr" presetSubtype="8" fill="hold" grpId="0" nodeType="clickEffect">
                                  <p:stCondLst>
                                    <p:cond delay="0"/>
                                  </p:stCondLst>
                                  <p:childTnLst>
                                    <p:set>
                                      <p:cBhvr>
                                        <p:cTn id="83" dur="1" fill="hold">
                                          <p:stCondLst>
                                            <p:cond delay="0"/>
                                          </p:stCondLst>
                                        </p:cTn>
                                        <p:tgtEl>
                                          <p:spTgt spid="41"/>
                                        </p:tgtEl>
                                        <p:attrNameLst>
                                          <p:attrName>style.visibility</p:attrName>
                                        </p:attrNameLst>
                                      </p:cBhvr>
                                      <p:to>
                                        <p:strVal val="visible"/>
                                      </p:to>
                                    </p:set>
                                    <p:animEffect transition="in" filter="wipe(left)">
                                      <p:cBhvr>
                                        <p:cTn id="84" dur="500"/>
                                        <p:tgtEl>
                                          <p:spTgt spid="41"/>
                                        </p:tgtEl>
                                      </p:cBhvr>
                                    </p:animEffect>
                                  </p:childTnLst>
                                </p:cTn>
                              </p:par>
                            </p:childTnLst>
                          </p:cTn>
                        </p:par>
                        <p:par>
                          <p:cTn id="85" fill="hold">
                            <p:stCondLst>
                              <p:cond delay="500"/>
                            </p:stCondLst>
                            <p:childTnLst>
                              <p:par>
                                <p:cTn id="86" presetID="12" presetClass="entr" presetSubtype="8" fill="hold" nodeType="afterEffect">
                                  <p:stCondLst>
                                    <p:cond delay="1000"/>
                                  </p:stCondLst>
                                  <p:childTnLst>
                                    <p:set>
                                      <p:cBhvr>
                                        <p:cTn id="87" dur="1" fill="hold">
                                          <p:stCondLst>
                                            <p:cond delay="0"/>
                                          </p:stCondLst>
                                        </p:cTn>
                                        <p:tgtEl>
                                          <p:spTgt spid="43"/>
                                        </p:tgtEl>
                                        <p:attrNameLst>
                                          <p:attrName>style.visibility</p:attrName>
                                        </p:attrNameLst>
                                      </p:cBhvr>
                                      <p:to>
                                        <p:strVal val="visible"/>
                                      </p:to>
                                    </p:set>
                                    <p:anim calcmode="lin" valueType="num">
                                      <p:cBhvr additive="base">
                                        <p:cTn id="88" dur="500"/>
                                        <p:tgtEl>
                                          <p:spTgt spid="43"/>
                                        </p:tgtEl>
                                        <p:attrNameLst>
                                          <p:attrName>ppt_x</p:attrName>
                                        </p:attrNameLst>
                                      </p:cBhvr>
                                      <p:tavLst>
                                        <p:tav tm="0">
                                          <p:val>
                                            <p:strVal val="#ppt_x-#ppt_w*1.125000"/>
                                          </p:val>
                                        </p:tav>
                                        <p:tav tm="100000">
                                          <p:val>
                                            <p:strVal val="#ppt_x"/>
                                          </p:val>
                                        </p:tav>
                                      </p:tavLst>
                                    </p:anim>
                                    <p:animEffect transition="in" filter="wipe(right)">
                                      <p:cBhvr>
                                        <p:cTn id="89" dur="500"/>
                                        <p:tgtEl>
                                          <p:spTgt spid="43"/>
                                        </p:tgtEl>
                                      </p:cBhvr>
                                    </p:animEffect>
                                  </p:childTnLst>
                                </p:cTn>
                              </p:par>
                            </p:childTnLst>
                          </p:cTn>
                        </p:par>
                        <p:par>
                          <p:cTn id="90" fill="hold">
                            <p:stCondLst>
                              <p:cond delay="2000"/>
                            </p:stCondLst>
                            <p:childTnLst>
                              <p:par>
                                <p:cTn id="91" presetID="22" presetClass="entr" presetSubtype="8" fill="hold" grpId="0" nodeType="afterEffect">
                                  <p:stCondLst>
                                    <p:cond delay="1000"/>
                                  </p:stCondLst>
                                  <p:childTnLst>
                                    <p:set>
                                      <p:cBhvr>
                                        <p:cTn id="92" dur="1" fill="hold">
                                          <p:stCondLst>
                                            <p:cond delay="0"/>
                                          </p:stCondLst>
                                        </p:cTn>
                                        <p:tgtEl>
                                          <p:spTgt spid="42">
                                            <p:txEl>
                                              <p:pRg st="0" end="0"/>
                                            </p:txEl>
                                          </p:spTgt>
                                        </p:tgtEl>
                                        <p:attrNameLst>
                                          <p:attrName>style.visibility</p:attrName>
                                        </p:attrNameLst>
                                      </p:cBhvr>
                                      <p:to>
                                        <p:strVal val="visible"/>
                                      </p:to>
                                    </p:set>
                                    <p:animEffect transition="in" filter="wipe(left)">
                                      <p:cBhvr>
                                        <p:cTn id="93" dur="500"/>
                                        <p:tgtEl>
                                          <p:spTgt spid="42">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 grpId="0" autoUpdateAnimBg="0"/>
      <p:bldP spid="40" grpId="0" autoUpdateAnimBg="0"/>
      <p:bldP spid="41" grpId="0" autoUpdateAnimBg="0"/>
      <p:bldP spid="42" grpId="0" build="p" autoUpdateAnimBg="0" advAuto="1000"/>
      <p:bldP spid="55" grpId="0" animBg="1" autoUpdateAnimBg="0"/>
      <p:bldP spid="122" grpId="0" autoUpdateAnimBg="0"/>
      <p:bldP spid="123" grpId="0" build="p" autoUpdateAnimBg="0" advAuto="1000"/>
      <p:bldP spid="124" grpId="0" build="p" autoUpdateAnimBg="0" advAuto="1000"/>
      <p:bldP spid="125" grpId="0" autoUpdateAnimBg="0"/>
      <p:bldP spid="126" grpId="0" autoUpdateAnimBg="0"/>
      <p:bldP spid="134" grpId="0" autoUpdateAnimBg="0"/>
      <p:bldP spid="135" grpId="0" animBg="1" autoUpdateAnimBg="0"/>
    </p:bld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标题 3">
            <a:extLst>
              <a:ext uri="{FF2B5EF4-FFF2-40B4-BE49-F238E27FC236}">
                <a16:creationId xmlns:a16="http://schemas.microsoft.com/office/drawing/2014/main" id="{A3557054-D826-9F4E-A18F-AE9DEA5A0C65}"/>
              </a:ext>
            </a:extLst>
          </p:cNvPr>
          <p:cNvSpPr>
            <a:spLocks noGrp="1"/>
          </p:cNvSpPr>
          <p:nvPr>
            <p:ph type="title"/>
          </p:nvPr>
        </p:nvSpPr>
        <p:spPr/>
        <p:txBody>
          <a:bodyPr>
            <a:normAutofit/>
          </a:bodyPr>
          <a:lstStyle/>
          <a:p>
            <a:r>
              <a:rPr kumimoji="1" lang="en-US" altLang="zh-CN" dirty="0"/>
              <a:t>2.1</a:t>
            </a:r>
            <a:r>
              <a:rPr kumimoji="1" lang="zh-CN" altLang="en-US" dirty="0"/>
              <a:t> 二极管与门和或门</a:t>
            </a:r>
          </a:p>
        </p:txBody>
      </p:sp>
      <p:sp>
        <p:nvSpPr>
          <p:cNvPr id="32" name="Text Box 3">
            <a:extLst>
              <a:ext uri="{FF2B5EF4-FFF2-40B4-BE49-F238E27FC236}">
                <a16:creationId xmlns:a16="http://schemas.microsoft.com/office/drawing/2014/main" id="{E6D80A3F-2769-87DE-2FFD-961922C75341}"/>
              </a:ext>
            </a:extLst>
          </p:cNvPr>
          <p:cNvSpPr txBox="1">
            <a:spLocks noChangeArrowheads="1"/>
          </p:cNvSpPr>
          <p:nvPr/>
        </p:nvSpPr>
        <p:spPr bwMode="auto">
          <a:xfrm>
            <a:off x="0" y="742325"/>
            <a:ext cx="12192000"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zh-CN" altLang="en-US" dirty="0">
                <a:solidFill>
                  <a:srgbClr val="0033CC"/>
                </a:solidFill>
              </a:rPr>
              <a:t>正逻辑和负逻辑（</a:t>
            </a:r>
            <a:r>
              <a:rPr lang="zh-CN" altLang="en-US" sz="2800" dirty="0">
                <a:solidFill>
                  <a:srgbClr val="0033CC"/>
                </a:solidFill>
                <a:sym typeface="Wingdings" panose="05000000000000000000" pitchFamily="2" charset="2"/>
              </a:rPr>
              <a:t>类似于原变量和反变量</a:t>
            </a:r>
            <a:r>
              <a:rPr lang="zh-CN" altLang="en-US" dirty="0">
                <a:solidFill>
                  <a:srgbClr val="0033CC"/>
                </a:solidFill>
              </a:rPr>
              <a:t>）</a:t>
            </a:r>
            <a:r>
              <a:rPr lang="en-US" altLang="zh-CN" dirty="0">
                <a:solidFill>
                  <a:srgbClr val="0033CC"/>
                </a:solidFill>
              </a:rPr>
              <a:t>		</a:t>
            </a:r>
            <a:endParaRPr lang="zh-CN" altLang="en-US" dirty="0">
              <a:solidFill>
                <a:srgbClr val="0033CC"/>
              </a:solidFill>
            </a:endParaRPr>
          </a:p>
        </p:txBody>
      </p:sp>
      <p:sp>
        <p:nvSpPr>
          <p:cNvPr id="100" name="Text Box 2">
            <a:extLst>
              <a:ext uri="{FF2B5EF4-FFF2-40B4-BE49-F238E27FC236}">
                <a16:creationId xmlns:a16="http://schemas.microsoft.com/office/drawing/2014/main" id="{29FD4BE9-93D6-0E79-C1D0-34AFF9E4D197}"/>
              </a:ext>
            </a:extLst>
          </p:cNvPr>
          <p:cNvSpPr txBox="1">
            <a:spLocks noChangeArrowheads="1"/>
          </p:cNvSpPr>
          <p:nvPr/>
        </p:nvSpPr>
        <p:spPr bwMode="auto">
          <a:xfrm>
            <a:off x="2257894" y="1467868"/>
            <a:ext cx="2514600" cy="519113"/>
          </a:xfrm>
          <a:prstGeom prst="rect">
            <a:avLst/>
          </a:prstGeom>
          <a:noFill/>
          <a:ln>
            <a:noFill/>
          </a:ln>
          <a:effectLst/>
          <a:extLst>
            <a:ext uri="{909E8E84-426E-40DD-AFC4-6F175D3DCCD1}">
              <a14:hiddenFill xmlns:a14="http://schemas.microsoft.com/office/drawing/2010/main">
                <a:solidFill>
                  <a:srgbClr val="CCFFFF"/>
                </a:solidFill>
              </a14:hiddenFill>
            </a:ext>
            <a:ext uri="{91240B29-F687-4F45-9708-019B960494DF}">
              <a14:hiddenLine xmlns:a14="http://schemas.microsoft.com/office/drawing/2010/main" w="9525">
                <a:solidFill>
                  <a:schemeClr val="accent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zh-CN" altLang="en-US" dirty="0">
                <a:solidFill>
                  <a:srgbClr val="FF0066"/>
                </a:solidFill>
              </a:rPr>
              <a:t>正</a:t>
            </a:r>
            <a:r>
              <a:rPr lang="en-US" altLang="zh-CN" dirty="0">
                <a:solidFill>
                  <a:srgbClr val="FF0066"/>
                </a:solidFill>
              </a:rPr>
              <a:t>-</a:t>
            </a:r>
            <a:r>
              <a:rPr lang="zh-CN" altLang="en-US" dirty="0">
                <a:solidFill>
                  <a:srgbClr val="FF0066"/>
                </a:solidFill>
              </a:rPr>
              <a:t>与门真值表</a:t>
            </a:r>
          </a:p>
        </p:txBody>
      </p:sp>
      <p:sp>
        <p:nvSpPr>
          <p:cNvPr id="101" name="Text Box 4">
            <a:extLst>
              <a:ext uri="{FF2B5EF4-FFF2-40B4-BE49-F238E27FC236}">
                <a16:creationId xmlns:a16="http://schemas.microsoft.com/office/drawing/2014/main" id="{3BC9FE6D-BA55-142D-3966-2FA86A2C8E7C}"/>
              </a:ext>
            </a:extLst>
          </p:cNvPr>
          <p:cNvSpPr txBox="1">
            <a:spLocks noChangeArrowheads="1"/>
          </p:cNvSpPr>
          <p:nvPr/>
        </p:nvSpPr>
        <p:spPr bwMode="auto">
          <a:xfrm>
            <a:off x="2540469" y="2080643"/>
            <a:ext cx="1101725"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i="1">
                <a:solidFill>
                  <a:srgbClr val="FF0066"/>
                </a:solidFill>
                <a:ea typeface="楷体_GB2312" pitchFamily="49" charset="-122"/>
              </a:rPr>
              <a:t>A     B</a:t>
            </a:r>
          </a:p>
        </p:txBody>
      </p:sp>
      <p:sp>
        <p:nvSpPr>
          <p:cNvPr id="102" name="Text Box 5">
            <a:extLst>
              <a:ext uri="{FF2B5EF4-FFF2-40B4-BE49-F238E27FC236}">
                <a16:creationId xmlns:a16="http://schemas.microsoft.com/office/drawing/2014/main" id="{85DE32D6-E0A0-12FA-45D5-E04D980699F2}"/>
              </a:ext>
            </a:extLst>
          </p:cNvPr>
          <p:cNvSpPr txBox="1">
            <a:spLocks noChangeArrowheads="1"/>
          </p:cNvSpPr>
          <p:nvPr/>
        </p:nvSpPr>
        <p:spPr bwMode="auto">
          <a:xfrm>
            <a:off x="3988269" y="2080643"/>
            <a:ext cx="492125"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i="1">
                <a:solidFill>
                  <a:srgbClr val="FF0066"/>
                </a:solidFill>
                <a:ea typeface="楷体_GB2312" pitchFamily="49" charset="-122"/>
              </a:rPr>
              <a:t>Y</a:t>
            </a:r>
          </a:p>
        </p:txBody>
      </p:sp>
      <p:sp>
        <p:nvSpPr>
          <p:cNvPr id="103" name="Text Box 6">
            <a:extLst>
              <a:ext uri="{FF2B5EF4-FFF2-40B4-BE49-F238E27FC236}">
                <a16:creationId xmlns:a16="http://schemas.microsoft.com/office/drawing/2014/main" id="{A856084B-0522-4996-4CDE-CF9950B5381F}"/>
              </a:ext>
            </a:extLst>
          </p:cNvPr>
          <p:cNvSpPr txBox="1">
            <a:spLocks noChangeArrowheads="1"/>
          </p:cNvSpPr>
          <p:nvPr/>
        </p:nvSpPr>
        <p:spPr bwMode="auto">
          <a:xfrm>
            <a:off x="2643657" y="2561656"/>
            <a:ext cx="1066800" cy="1628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lnSpc>
                <a:spcPct val="90000"/>
              </a:lnSpc>
            </a:pPr>
            <a:r>
              <a:rPr lang="en-US" altLang="zh-CN">
                <a:solidFill>
                  <a:srgbClr val="0033CC"/>
                </a:solidFill>
                <a:ea typeface="楷体_GB2312" pitchFamily="49" charset="-122"/>
              </a:rPr>
              <a:t>0     0</a:t>
            </a:r>
          </a:p>
          <a:p>
            <a:pPr eaLnBrk="1" hangingPunct="1">
              <a:lnSpc>
                <a:spcPct val="90000"/>
              </a:lnSpc>
            </a:pPr>
            <a:r>
              <a:rPr lang="en-US" altLang="zh-CN">
                <a:solidFill>
                  <a:srgbClr val="0033CC"/>
                </a:solidFill>
                <a:ea typeface="楷体_GB2312" pitchFamily="49" charset="-122"/>
              </a:rPr>
              <a:t>0     1</a:t>
            </a:r>
          </a:p>
          <a:p>
            <a:pPr eaLnBrk="1" hangingPunct="1">
              <a:lnSpc>
                <a:spcPct val="90000"/>
              </a:lnSpc>
            </a:pPr>
            <a:r>
              <a:rPr lang="en-US" altLang="zh-CN">
                <a:solidFill>
                  <a:srgbClr val="0033CC"/>
                </a:solidFill>
                <a:ea typeface="楷体_GB2312" pitchFamily="49" charset="-122"/>
              </a:rPr>
              <a:t>1     0</a:t>
            </a:r>
          </a:p>
          <a:p>
            <a:pPr eaLnBrk="1" hangingPunct="1">
              <a:lnSpc>
                <a:spcPct val="90000"/>
              </a:lnSpc>
            </a:pPr>
            <a:r>
              <a:rPr lang="en-US" altLang="zh-CN">
                <a:solidFill>
                  <a:srgbClr val="0033CC"/>
                </a:solidFill>
                <a:ea typeface="楷体_GB2312" pitchFamily="49" charset="-122"/>
              </a:rPr>
              <a:t>1     1</a:t>
            </a:r>
          </a:p>
        </p:txBody>
      </p:sp>
      <p:sp>
        <p:nvSpPr>
          <p:cNvPr id="104" name="Text Box 7">
            <a:extLst>
              <a:ext uri="{FF2B5EF4-FFF2-40B4-BE49-F238E27FC236}">
                <a16:creationId xmlns:a16="http://schemas.microsoft.com/office/drawing/2014/main" id="{41710A04-5416-B607-073D-B46862E3921A}"/>
              </a:ext>
            </a:extLst>
          </p:cNvPr>
          <p:cNvSpPr txBox="1">
            <a:spLocks noChangeArrowheads="1"/>
          </p:cNvSpPr>
          <p:nvPr/>
        </p:nvSpPr>
        <p:spPr bwMode="auto">
          <a:xfrm>
            <a:off x="3988269" y="2553718"/>
            <a:ext cx="361950" cy="1628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lnSpc>
                <a:spcPct val="90000"/>
              </a:lnSpc>
            </a:pPr>
            <a:r>
              <a:rPr lang="en-US" altLang="zh-CN">
                <a:solidFill>
                  <a:srgbClr val="0033CC"/>
                </a:solidFill>
                <a:ea typeface="楷体_GB2312" pitchFamily="49" charset="-122"/>
              </a:rPr>
              <a:t>0</a:t>
            </a:r>
          </a:p>
          <a:p>
            <a:pPr eaLnBrk="1" hangingPunct="1">
              <a:lnSpc>
                <a:spcPct val="90000"/>
              </a:lnSpc>
            </a:pPr>
            <a:r>
              <a:rPr lang="en-US" altLang="zh-CN">
                <a:solidFill>
                  <a:srgbClr val="0033CC"/>
                </a:solidFill>
                <a:ea typeface="楷体_GB2312" pitchFamily="49" charset="-122"/>
              </a:rPr>
              <a:t>0</a:t>
            </a:r>
          </a:p>
          <a:p>
            <a:pPr eaLnBrk="1" hangingPunct="1">
              <a:lnSpc>
                <a:spcPct val="90000"/>
              </a:lnSpc>
            </a:pPr>
            <a:r>
              <a:rPr lang="en-US" altLang="zh-CN">
                <a:solidFill>
                  <a:srgbClr val="0033CC"/>
                </a:solidFill>
                <a:ea typeface="楷体_GB2312" pitchFamily="49" charset="-122"/>
              </a:rPr>
              <a:t>0</a:t>
            </a:r>
          </a:p>
          <a:p>
            <a:pPr eaLnBrk="1" hangingPunct="1">
              <a:lnSpc>
                <a:spcPct val="90000"/>
              </a:lnSpc>
            </a:pPr>
            <a:r>
              <a:rPr lang="en-US" altLang="zh-CN">
                <a:solidFill>
                  <a:srgbClr val="0033CC"/>
                </a:solidFill>
                <a:ea typeface="楷体_GB2312" pitchFamily="49" charset="-122"/>
              </a:rPr>
              <a:t>1</a:t>
            </a:r>
          </a:p>
        </p:txBody>
      </p:sp>
      <p:grpSp>
        <p:nvGrpSpPr>
          <p:cNvPr id="105" name="Group 8">
            <a:extLst>
              <a:ext uri="{FF2B5EF4-FFF2-40B4-BE49-F238E27FC236}">
                <a16:creationId xmlns:a16="http://schemas.microsoft.com/office/drawing/2014/main" id="{9CB9D828-EDF9-9BBA-E85A-8FEF5AA59CBE}"/>
              </a:ext>
            </a:extLst>
          </p:cNvPr>
          <p:cNvGrpSpPr>
            <a:grpSpLocks/>
          </p:cNvGrpSpPr>
          <p:nvPr/>
        </p:nvGrpSpPr>
        <p:grpSpPr bwMode="auto">
          <a:xfrm>
            <a:off x="2364257" y="2082231"/>
            <a:ext cx="2165350" cy="2057400"/>
            <a:chOff x="1233" y="864"/>
            <a:chExt cx="1364" cy="1296"/>
          </a:xfrm>
        </p:grpSpPr>
        <p:sp>
          <p:nvSpPr>
            <p:cNvPr id="106" name="Line 9">
              <a:extLst>
                <a:ext uri="{FF2B5EF4-FFF2-40B4-BE49-F238E27FC236}">
                  <a16:creationId xmlns:a16="http://schemas.microsoft.com/office/drawing/2014/main" id="{943C5AB4-27D3-5B7A-B079-E47383CBBEA3}"/>
                </a:ext>
              </a:extLst>
            </p:cNvPr>
            <p:cNvSpPr>
              <a:spLocks noChangeShapeType="1"/>
            </p:cNvSpPr>
            <p:nvPr/>
          </p:nvSpPr>
          <p:spPr bwMode="auto">
            <a:xfrm>
              <a:off x="1248" y="1152"/>
              <a:ext cx="1344"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07" name="Line 10">
              <a:extLst>
                <a:ext uri="{FF2B5EF4-FFF2-40B4-BE49-F238E27FC236}">
                  <a16:creationId xmlns:a16="http://schemas.microsoft.com/office/drawing/2014/main" id="{39E9743D-6700-287C-33EC-51428C40CEE8}"/>
                </a:ext>
              </a:extLst>
            </p:cNvPr>
            <p:cNvSpPr>
              <a:spLocks noChangeShapeType="1"/>
            </p:cNvSpPr>
            <p:nvPr/>
          </p:nvSpPr>
          <p:spPr bwMode="auto">
            <a:xfrm>
              <a:off x="2112" y="864"/>
              <a:ext cx="0" cy="1296"/>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08" name="Rectangle 11">
              <a:extLst>
                <a:ext uri="{FF2B5EF4-FFF2-40B4-BE49-F238E27FC236}">
                  <a16:creationId xmlns:a16="http://schemas.microsoft.com/office/drawing/2014/main" id="{5A4428D0-9EDA-15AE-7992-76ED980BB0DD}"/>
                </a:ext>
              </a:extLst>
            </p:cNvPr>
            <p:cNvSpPr>
              <a:spLocks noChangeArrowheads="1"/>
            </p:cNvSpPr>
            <p:nvPr/>
          </p:nvSpPr>
          <p:spPr bwMode="auto">
            <a:xfrm>
              <a:off x="1248" y="864"/>
              <a:ext cx="1344" cy="1296"/>
            </a:xfrm>
            <a:prstGeom prst="rect">
              <a:avLst/>
            </a:prstGeom>
            <a:noFill/>
            <a:ln w="38100">
              <a:solidFill>
                <a:srgbClr val="0033CC"/>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endParaRPr lang="zh-CN" altLang="zh-CN">
                <a:solidFill>
                  <a:srgbClr val="0033CC"/>
                </a:solidFill>
              </a:endParaRPr>
            </a:p>
          </p:txBody>
        </p:sp>
        <p:sp>
          <p:nvSpPr>
            <p:cNvPr id="109" name="Line 12">
              <a:extLst>
                <a:ext uri="{FF2B5EF4-FFF2-40B4-BE49-F238E27FC236}">
                  <a16:creationId xmlns:a16="http://schemas.microsoft.com/office/drawing/2014/main" id="{2DBB2E33-A505-1DA9-7E6E-A8423AEBC7E1}"/>
                </a:ext>
              </a:extLst>
            </p:cNvPr>
            <p:cNvSpPr>
              <a:spLocks noChangeShapeType="1"/>
            </p:cNvSpPr>
            <p:nvPr/>
          </p:nvSpPr>
          <p:spPr bwMode="auto">
            <a:xfrm>
              <a:off x="1233" y="1426"/>
              <a:ext cx="1344" cy="0"/>
            </a:xfrm>
            <a:prstGeom prst="line">
              <a:avLst/>
            </a:prstGeom>
            <a:noFill/>
            <a:ln w="28575">
              <a:solidFill>
                <a:srgbClr val="0033CC"/>
              </a:solidFill>
              <a:prstDash val="sys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10" name="Line 13">
              <a:extLst>
                <a:ext uri="{FF2B5EF4-FFF2-40B4-BE49-F238E27FC236}">
                  <a16:creationId xmlns:a16="http://schemas.microsoft.com/office/drawing/2014/main" id="{39836229-5AE9-FB10-3BD6-96267A90DE44}"/>
                </a:ext>
              </a:extLst>
            </p:cNvPr>
            <p:cNvSpPr>
              <a:spLocks noChangeShapeType="1"/>
            </p:cNvSpPr>
            <p:nvPr/>
          </p:nvSpPr>
          <p:spPr bwMode="auto">
            <a:xfrm>
              <a:off x="1253" y="1666"/>
              <a:ext cx="1344" cy="0"/>
            </a:xfrm>
            <a:prstGeom prst="line">
              <a:avLst/>
            </a:prstGeom>
            <a:noFill/>
            <a:ln w="28575">
              <a:solidFill>
                <a:srgbClr val="0033CC"/>
              </a:solidFill>
              <a:prstDash val="sys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11" name="Line 14">
              <a:extLst>
                <a:ext uri="{FF2B5EF4-FFF2-40B4-BE49-F238E27FC236}">
                  <a16:creationId xmlns:a16="http://schemas.microsoft.com/office/drawing/2014/main" id="{B8F9FBF6-BBAC-66C6-DE20-70261552C985}"/>
                </a:ext>
              </a:extLst>
            </p:cNvPr>
            <p:cNvSpPr>
              <a:spLocks noChangeShapeType="1"/>
            </p:cNvSpPr>
            <p:nvPr/>
          </p:nvSpPr>
          <p:spPr bwMode="auto">
            <a:xfrm>
              <a:off x="1248" y="1914"/>
              <a:ext cx="1344" cy="0"/>
            </a:xfrm>
            <a:prstGeom prst="line">
              <a:avLst/>
            </a:prstGeom>
            <a:noFill/>
            <a:ln w="28575">
              <a:solidFill>
                <a:srgbClr val="0033CC"/>
              </a:solidFill>
              <a:prstDash val="sys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grpSp>
        <p:nvGrpSpPr>
          <p:cNvPr id="112" name="Group 15">
            <a:extLst>
              <a:ext uri="{FF2B5EF4-FFF2-40B4-BE49-F238E27FC236}">
                <a16:creationId xmlns:a16="http://schemas.microsoft.com/office/drawing/2014/main" id="{293E4A5D-96C9-F4B6-B1F2-C1BE3659FF6C}"/>
              </a:ext>
            </a:extLst>
          </p:cNvPr>
          <p:cNvGrpSpPr>
            <a:grpSpLocks/>
          </p:cNvGrpSpPr>
          <p:nvPr/>
        </p:nvGrpSpPr>
        <p:grpSpPr bwMode="auto">
          <a:xfrm>
            <a:off x="2330919" y="4457131"/>
            <a:ext cx="3130550" cy="1035050"/>
            <a:chOff x="2235" y="2963"/>
            <a:chExt cx="2353" cy="771"/>
          </a:xfrm>
        </p:grpSpPr>
        <p:sp>
          <p:nvSpPr>
            <p:cNvPr id="113" name="Line 16">
              <a:extLst>
                <a:ext uri="{FF2B5EF4-FFF2-40B4-BE49-F238E27FC236}">
                  <a16:creationId xmlns:a16="http://schemas.microsoft.com/office/drawing/2014/main" id="{66DA3DEF-6057-5F08-7FFB-2C14E5A4C8A1}"/>
                </a:ext>
              </a:extLst>
            </p:cNvPr>
            <p:cNvSpPr>
              <a:spLocks noChangeShapeType="1"/>
            </p:cNvSpPr>
            <p:nvPr/>
          </p:nvSpPr>
          <p:spPr bwMode="auto">
            <a:xfrm>
              <a:off x="2569" y="3192"/>
              <a:ext cx="336" cy="0"/>
            </a:xfrm>
            <a:prstGeom prst="line">
              <a:avLst/>
            </a:prstGeom>
            <a:noFill/>
            <a:ln w="28575">
              <a:solidFill>
                <a:schemeClr val="accent2"/>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14" name="Line 17">
              <a:extLst>
                <a:ext uri="{FF2B5EF4-FFF2-40B4-BE49-F238E27FC236}">
                  <a16:creationId xmlns:a16="http://schemas.microsoft.com/office/drawing/2014/main" id="{8B9ADCD4-79BC-315E-ADF0-CAADAD3870B4}"/>
                </a:ext>
              </a:extLst>
            </p:cNvPr>
            <p:cNvSpPr>
              <a:spLocks noChangeShapeType="1"/>
            </p:cNvSpPr>
            <p:nvPr/>
          </p:nvSpPr>
          <p:spPr bwMode="auto">
            <a:xfrm>
              <a:off x="2578" y="3487"/>
              <a:ext cx="336" cy="0"/>
            </a:xfrm>
            <a:prstGeom prst="line">
              <a:avLst/>
            </a:prstGeom>
            <a:noFill/>
            <a:ln w="28575">
              <a:solidFill>
                <a:schemeClr val="accent2"/>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15" name="Line 18">
              <a:extLst>
                <a:ext uri="{FF2B5EF4-FFF2-40B4-BE49-F238E27FC236}">
                  <a16:creationId xmlns:a16="http://schemas.microsoft.com/office/drawing/2014/main" id="{DEF29182-8A38-02DC-0498-536D89BB9BDB}"/>
                </a:ext>
              </a:extLst>
            </p:cNvPr>
            <p:cNvSpPr>
              <a:spLocks noChangeShapeType="1"/>
            </p:cNvSpPr>
            <p:nvPr/>
          </p:nvSpPr>
          <p:spPr bwMode="auto">
            <a:xfrm>
              <a:off x="3335" y="3317"/>
              <a:ext cx="324" cy="0"/>
            </a:xfrm>
            <a:prstGeom prst="line">
              <a:avLst/>
            </a:prstGeom>
            <a:noFill/>
            <a:ln w="28575">
              <a:solidFill>
                <a:schemeClr val="accent2"/>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16" name="Text Box 19">
              <a:extLst>
                <a:ext uri="{FF2B5EF4-FFF2-40B4-BE49-F238E27FC236}">
                  <a16:creationId xmlns:a16="http://schemas.microsoft.com/office/drawing/2014/main" id="{36B2342A-2365-09DE-CEA5-03D3808650B7}"/>
                </a:ext>
              </a:extLst>
            </p:cNvPr>
            <p:cNvSpPr txBox="1">
              <a:spLocks noChangeArrowheads="1"/>
            </p:cNvSpPr>
            <p:nvPr/>
          </p:nvSpPr>
          <p:spPr bwMode="auto">
            <a:xfrm>
              <a:off x="2235" y="2963"/>
              <a:ext cx="316" cy="387"/>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i="1">
                  <a:ea typeface="楷体_GB2312" pitchFamily="49" charset="-122"/>
                </a:rPr>
                <a:t>A</a:t>
              </a:r>
            </a:p>
          </p:txBody>
        </p:sp>
        <p:sp>
          <p:nvSpPr>
            <p:cNvPr id="117" name="Text Box 20">
              <a:extLst>
                <a:ext uri="{FF2B5EF4-FFF2-40B4-BE49-F238E27FC236}">
                  <a16:creationId xmlns:a16="http://schemas.microsoft.com/office/drawing/2014/main" id="{F1E2EAA7-28AC-1DBB-4110-C4624346DD0C}"/>
                </a:ext>
              </a:extLst>
            </p:cNvPr>
            <p:cNvSpPr txBox="1">
              <a:spLocks noChangeArrowheads="1"/>
            </p:cNvSpPr>
            <p:nvPr/>
          </p:nvSpPr>
          <p:spPr bwMode="auto">
            <a:xfrm>
              <a:off x="2235" y="3347"/>
              <a:ext cx="265" cy="387"/>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i="1">
                  <a:ea typeface="楷体_GB2312" pitchFamily="49" charset="-122"/>
                </a:rPr>
                <a:t>B</a:t>
              </a:r>
            </a:p>
          </p:txBody>
        </p:sp>
        <p:sp>
          <p:nvSpPr>
            <p:cNvPr id="165" name="Text Box 21">
              <a:extLst>
                <a:ext uri="{FF2B5EF4-FFF2-40B4-BE49-F238E27FC236}">
                  <a16:creationId xmlns:a16="http://schemas.microsoft.com/office/drawing/2014/main" id="{17819067-6FFC-50C2-C776-D76E81698EE7}"/>
                </a:ext>
              </a:extLst>
            </p:cNvPr>
            <p:cNvSpPr txBox="1">
              <a:spLocks noChangeArrowheads="1"/>
            </p:cNvSpPr>
            <p:nvPr/>
          </p:nvSpPr>
          <p:spPr bwMode="auto">
            <a:xfrm>
              <a:off x="3644" y="3149"/>
              <a:ext cx="944" cy="386"/>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i="1">
                  <a:ea typeface="楷体_GB2312" pitchFamily="49" charset="-122"/>
                </a:rPr>
                <a:t>Y = AB</a:t>
              </a:r>
            </a:p>
          </p:txBody>
        </p:sp>
        <p:grpSp>
          <p:nvGrpSpPr>
            <p:cNvPr id="166" name="Group 22">
              <a:extLst>
                <a:ext uri="{FF2B5EF4-FFF2-40B4-BE49-F238E27FC236}">
                  <a16:creationId xmlns:a16="http://schemas.microsoft.com/office/drawing/2014/main" id="{D7B1871D-ACAB-EB46-B4A0-3495014B23D5}"/>
                </a:ext>
              </a:extLst>
            </p:cNvPr>
            <p:cNvGrpSpPr>
              <a:grpSpLocks/>
            </p:cNvGrpSpPr>
            <p:nvPr/>
          </p:nvGrpSpPr>
          <p:grpSpPr bwMode="auto">
            <a:xfrm>
              <a:off x="2918" y="3024"/>
              <a:ext cx="413" cy="614"/>
              <a:chOff x="4406" y="3120"/>
              <a:chExt cx="413" cy="614"/>
            </a:xfrm>
          </p:grpSpPr>
          <p:sp>
            <p:nvSpPr>
              <p:cNvPr id="167" name="Rectangle 23">
                <a:extLst>
                  <a:ext uri="{FF2B5EF4-FFF2-40B4-BE49-F238E27FC236}">
                    <a16:creationId xmlns:a16="http://schemas.microsoft.com/office/drawing/2014/main" id="{BD91207E-B60E-9ACF-BC6A-C9174F2204F7}"/>
                  </a:ext>
                </a:extLst>
              </p:cNvPr>
              <p:cNvSpPr>
                <a:spLocks noChangeArrowheads="1"/>
              </p:cNvSpPr>
              <p:nvPr/>
            </p:nvSpPr>
            <p:spPr bwMode="auto">
              <a:xfrm>
                <a:off x="4446" y="3188"/>
                <a:ext cx="329" cy="340"/>
              </a:xfrm>
              <a:prstGeom prst="rect">
                <a:avLst/>
              </a:prstGeom>
              <a:noFill/>
              <a:ln>
                <a:noFill/>
              </a:ln>
              <a:effectLst/>
              <a:extLst>
                <a:ext uri="{909E8E84-426E-40DD-AFC4-6F175D3DCCD1}">
                  <a14:hiddenFill xmlns:a14="http://schemas.microsoft.com/office/drawing/2010/main">
                    <a:solidFill>
                      <a:schemeClr val="hlink"/>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r>
                  <a:rPr lang="en-US" altLang="zh-CN" sz="2400">
                    <a:solidFill>
                      <a:srgbClr val="0033CC"/>
                    </a:solidFill>
                    <a:ea typeface="楷体_GB2312" pitchFamily="49" charset="-122"/>
                  </a:rPr>
                  <a:t>&amp;</a:t>
                </a:r>
              </a:p>
            </p:txBody>
          </p:sp>
          <p:sp>
            <p:nvSpPr>
              <p:cNvPr id="168" name="Rectangle 24">
                <a:extLst>
                  <a:ext uri="{FF2B5EF4-FFF2-40B4-BE49-F238E27FC236}">
                    <a16:creationId xmlns:a16="http://schemas.microsoft.com/office/drawing/2014/main" id="{0D7ADCC9-35FE-A5DF-4D6E-F527D62E025D}"/>
                  </a:ext>
                </a:extLst>
              </p:cNvPr>
              <p:cNvSpPr>
                <a:spLocks noChangeArrowheads="1"/>
              </p:cNvSpPr>
              <p:nvPr/>
            </p:nvSpPr>
            <p:spPr bwMode="auto">
              <a:xfrm>
                <a:off x="4406" y="3120"/>
                <a:ext cx="413" cy="614"/>
              </a:xfrm>
              <a:prstGeom prst="rect">
                <a:avLst/>
              </a:prstGeom>
              <a:noFill/>
              <a:ln w="38100">
                <a:solidFill>
                  <a:schemeClr val="accent2"/>
                </a:solidFill>
                <a:miter lim="800000"/>
                <a:headEnd/>
                <a:tailEnd/>
              </a:ln>
              <a:effectLst/>
              <a:extLst>
                <a:ext uri="{909E8E84-426E-40DD-AFC4-6F175D3DCCD1}">
                  <a14:hiddenFill xmlns:a14="http://schemas.microsoft.com/office/drawing/2010/main">
                    <a:solidFill>
                      <a:schemeClr val="hlink"/>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grpSp>
      <p:sp>
        <p:nvSpPr>
          <p:cNvPr id="169" name="Text Box 25">
            <a:extLst>
              <a:ext uri="{FF2B5EF4-FFF2-40B4-BE49-F238E27FC236}">
                <a16:creationId xmlns:a16="http://schemas.microsoft.com/office/drawing/2014/main" id="{84CCC9E7-1E81-3A1D-C4D3-1A3F7D29E197}"/>
              </a:ext>
            </a:extLst>
          </p:cNvPr>
          <p:cNvSpPr txBox="1">
            <a:spLocks noChangeArrowheads="1"/>
          </p:cNvSpPr>
          <p:nvPr/>
        </p:nvSpPr>
        <p:spPr bwMode="auto">
          <a:xfrm>
            <a:off x="6483819" y="1467868"/>
            <a:ext cx="2514600" cy="519113"/>
          </a:xfrm>
          <a:prstGeom prst="rect">
            <a:avLst/>
          </a:prstGeom>
          <a:noFill/>
          <a:ln>
            <a:noFill/>
          </a:ln>
          <a:effectLst/>
          <a:extLst>
            <a:ext uri="{909E8E84-426E-40DD-AFC4-6F175D3DCCD1}">
              <a14:hiddenFill xmlns:a14="http://schemas.microsoft.com/office/drawing/2010/main">
                <a:solidFill>
                  <a:srgbClr val="CCFFFF"/>
                </a:solidFill>
              </a14:hiddenFill>
            </a:ext>
            <a:ext uri="{91240B29-F687-4F45-9708-019B960494DF}">
              <a14:hiddenLine xmlns:a14="http://schemas.microsoft.com/office/drawing/2010/main" w="9525">
                <a:solidFill>
                  <a:schemeClr val="accent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zh-CN" altLang="en-US" dirty="0">
                <a:solidFill>
                  <a:srgbClr val="FF0066"/>
                </a:solidFill>
              </a:rPr>
              <a:t>负</a:t>
            </a:r>
            <a:r>
              <a:rPr lang="en-US" altLang="zh-CN" dirty="0">
                <a:solidFill>
                  <a:srgbClr val="FF0066"/>
                </a:solidFill>
              </a:rPr>
              <a:t>-</a:t>
            </a:r>
            <a:r>
              <a:rPr lang="zh-CN" altLang="en-US" dirty="0">
                <a:solidFill>
                  <a:srgbClr val="FF0066"/>
                </a:solidFill>
              </a:rPr>
              <a:t>或门真值表</a:t>
            </a:r>
          </a:p>
        </p:txBody>
      </p:sp>
      <p:sp>
        <p:nvSpPr>
          <p:cNvPr id="170" name="Text Box 26">
            <a:extLst>
              <a:ext uri="{FF2B5EF4-FFF2-40B4-BE49-F238E27FC236}">
                <a16:creationId xmlns:a16="http://schemas.microsoft.com/office/drawing/2014/main" id="{5E0B33EC-DBC7-23DE-B3E5-C2B1D90D11A9}"/>
              </a:ext>
            </a:extLst>
          </p:cNvPr>
          <p:cNvSpPr txBox="1">
            <a:spLocks noChangeArrowheads="1"/>
          </p:cNvSpPr>
          <p:nvPr/>
        </p:nvSpPr>
        <p:spPr bwMode="auto">
          <a:xfrm>
            <a:off x="6791794" y="2085406"/>
            <a:ext cx="1101725"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i="1">
                <a:solidFill>
                  <a:srgbClr val="FF0066"/>
                </a:solidFill>
                <a:ea typeface="楷体_GB2312" pitchFamily="49" charset="-122"/>
              </a:rPr>
              <a:t>A     B</a:t>
            </a:r>
          </a:p>
        </p:txBody>
      </p:sp>
      <p:sp>
        <p:nvSpPr>
          <p:cNvPr id="171" name="Text Box 27">
            <a:extLst>
              <a:ext uri="{FF2B5EF4-FFF2-40B4-BE49-F238E27FC236}">
                <a16:creationId xmlns:a16="http://schemas.microsoft.com/office/drawing/2014/main" id="{3518AD23-7955-0B17-8FC6-1FC9D62EFC56}"/>
              </a:ext>
            </a:extLst>
          </p:cNvPr>
          <p:cNvSpPr txBox="1">
            <a:spLocks noChangeArrowheads="1"/>
          </p:cNvSpPr>
          <p:nvPr/>
        </p:nvSpPr>
        <p:spPr bwMode="auto">
          <a:xfrm>
            <a:off x="8239594" y="2085406"/>
            <a:ext cx="492125"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i="1">
                <a:solidFill>
                  <a:srgbClr val="FF0066"/>
                </a:solidFill>
                <a:ea typeface="楷体_GB2312" pitchFamily="49" charset="-122"/>
              </a:rPr>
              <a:t>Y</a:t>
            </a:r>
          </a:p>
        </p:txBody>
      </p:sp>
      <p:sp>
        <p:nvSpPr>
          <p:cNvPr id="172" name="Text Box 28">
            <a:extLst>
              <a:ext uri="{FF2B5EF4-FFF2-40B4-BE49-F238E27FC236}">
                <a16:creationId xmlns:a16="http://schemas.microsoft.com/office/drawing/2014/main" id="{526D934F-E253-F51B-CC8B-E6DAC8F9BA6C}"/>
              </a:ext>
            </a:extLst>
          </p:cNvPr>
          <p:cNvSpPr txBox="1">
            <a:spLocks noChangeArrowheads="1"/>
          </p:cNvSpPr>
          <p:nvPr/>
        </p:nvSpPr>
        <p:spPr bwMode="auto">
          <a:xfrm>
            <a:off x="6894982" y="2566418"/>
            <a:ext cx="1066800" cy="1628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lnSpc>
                <a:spcPct val="90000"/>
              </a:lnSpc>
            </a:pPr>
            <a:r>
              <a:rPr lang="en-US" altLang="zh-CN">
                <a:solidFill>
                  <a:srgbClr val="0033CC"/>
                </a:solidFill>
                <a:ea typeface="楷体_GB2312" pitchFamily="49" charset="-122"/>
              </a:rPr>
              <a:t>1     1</a:t>
            </a:r>
          </a:p>
          <a:p>
            <a:pPr eaLnBrk="1" hangingPunct="1">
              <a:lnSpc>
                <a:spcPct val="90000"/>
              </a:lnSpc>
            </a:pPr>
            <a:r>
              <a:rPr lang="en-US" altLang="zh-CN">
                <a:solidFill>
                  <a:srgbClr val="0033CC"/>
                </a:solidFill>
                <a:ea typeface="楷体_GB2312" pitchFamily="49" charset="-122"/>
              </a:rPr>
              <a:t>1     0</a:t>
            </a:r>
          </a:p>
          <a:p>
            <a:pPr eaLnBrk="1" hangingPunct="1">
              <a:lnSpc>
                <a:spcPct val="90000"/>
              </a:lnSpc>
            </a:pPr>
            <a:r>
              <a:rPr lang="en-US" altLang="zh-CN">
                <a:solidFill>
                  <a:srgbClr val="0033CC"/>
                </a:solidFill>
                <a:ea typeface="楷体_GB2312" pitchFamily="49" charset="-122"/>
              </a:rPr>
              <a:t>0     1</a:t>
            </a:r>
          </a:p>
          <a:p>
            <a:pPr eaLnBrk="1" hangingPunct="1">
              <a:lnSpc>
                <a:spcPct val="90000"/>
              </a:lnSpc>
            </a:pPr>
            <a:r>
              <a:rPr lang="en-US" altLang="zh-CN">
                <a:solidFill>
                  <a:srgbClr val="0033CC"/>
                </a:solidFill>
                <a:ea typeface="楷体_GB2312" pitchFamily="49" charset="-122"/>
              </a:rPr>
              <a:t>0     0</a:t>
            </a:r>
          </a:p>
        </p:txBody>
      </p:sp>
      <p:sp>
        <p:nvSpPr>
          <p:cNvPr id="173" name="Text Box 29">
            <a:extLst>
              <a:ext uri="{FF2B5EF4-FFF2-40B4-BE49-F238E27FC236}">
                <a16:creationId xmlns:a16="http://schemas.microsoft.com/office/drawing/2014/main" id="{F3A6E41E-39DF-EE98-D639-0E18CB1FA433}"/>
              </a:ext>
            </a:extLst>
          </p:cNvPr>
          <p:cNvSpPr txBox="1">
            <a:spLocks noChangeArrowheads="1"/>
          </p:cNvSpPr>
          <p:nvPr/>
        </p:nvSpPr>
        <p:spPr bwMode="auto">
          <a:xfrm>
            <a:off x="8239594" y="2558481"/>
            <a:ext cx="361950" cy="1628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lnSpc>
                <a:spcPct val="90000"/>
              </a:lnSpc>
            </a:pPr>
            <a:r>
              <a:rPr lang="en-US" altLang="zh-CN">
                <a:solidFill>
                  <a:srgbClr val="0033CC"/>
                </a:solidFill>
                <a:ea typeface="楷体_GB2312" pitchFamily="49" charset="-122"/>
              </a:rPr>
              <a:t>1</a:t>
            </a:r>
          </a:p>
          <a:p>
            <a:pPr eaLnBrk="1" hangingPunct="1">
              <a:lnSpc>
                <a:spcPct val="90000"/>
              </a:lnSpc>
            </a:pPr>
            <a:r>
              <a:rPr lang="en-US" altLang="zh-CN">
                <a:solidFill>
                  <a:srgbClr val="0033CC"/>
                </a:solidFill>
                <a:ea typeface="楷体_GB2312" pitchFamily="49" charset="-122"/>
              </a:rPr>
              <a:t>1</a:t>
            </a:r>
          </a:p>
          <a:p>
            <a:pPr eaLnBrk="1" hangingPunct="1">
              <a:lnSpc>
                <a:spcPct val="90000"/>
              </a:lnSpc>
            </a:pPr>
            <a:r>
              <a:rPr lang="en-US" altLang="zh-CN">
                <a:solidFill>
                  <a:srgbClr val="0033CC"/>
                </a:solidFill>
                <a:ea typeface="楷体_GB2312" pitchFamily="49" charset="-122"/>
              </a:rPr>
              <a:t>1</a:t>
            </a:r>
          </a:p>
          <a:p>
            <a:pPr eaLnBrk="1" hangingPunct="1">
              <a:lnSpc>
                <a:spcPct val="90000"/>
              </a:lnSpc>
            </a:pPr>
            <a:r>
              <a:rPr lang="en-US" altLang="zh-CN">
                <a:solidFill>
                  <a:srgbClr val="0033CC"/>
                </a:solidFill>
                <a:ea typeface="楷体_GB2312" pitchFamily="49" charset="-122"/>
              </a:rPr>
              <a:t>0</a:t>
            </a:r>
          </a:p>
        </p:txBody>
      </p:sp>
      <p:grpSp>
        <p:nvGrpSpPr>
          <p:cNvPr id="174" name="Group 30">
            <a:extLst>
              <a:ext uri="{FF2B5EF4-FFF2-40B4-BE49-F238E27FC236}">
                <a16:creationId xmlns:a16="http://schemas.microsoft.com/office/drawing/2014/main" id="{36C3A8D5-CA84-8546-0D9D-867C6F2AB32F}"/>
              </a:ext>
            </a:extLst>
          </p:cNvPr>
          <p:cNvGrpSpPr>
            <a:grpSpLocks/>
          </p:cNvGrpSpPr>
          <p:nvPr/>
        </p:nvGrpSpPr>
        <p:grpSpPr bwMode="auto">
          <a:xfrm>
            <a:off x="6615582" y="2083818"/>
            <a:ext cx="2165350" cy="2057400"/>
            <a:chOff x="1233" y="864"/>
            <a:chExt cx="1364" cy="1296"/>
          </a:xfrm>
        </p:grpSpPr>
        <p:sp>
          <p:nvSpPr>
            <p:cNvPr id="175" name="Line 31">
              <a:extLst>
                <a:ext uri="{FF2B5EF4-FFF2-40B4-BE49-F238E27FC236}">
                  <a16:creationId xmlns:a16="http://schemas.microsoft.com/office/drawing/2014/main" id="{77633926-3363-3135-DEC1-9C13EFD33C95}"/>
                </a:ext>
              </a:extLst>
            </p:cNvPr>
            <p:cNvSpPr>
              <a:spLocks noChangeShapeType="1"/>
            </p:cNvSpPr>
            <p:nvPr/>
          </p:nvSpPr>
          <p:spPr bwMode="auto">
            <a:xfrm>
              <a:off x="1248" y="1152"/>
              <a:ext cx="1344"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76" name="Line 32">
              <a:extLst>
                <a:ext uri="{FF2B5EF4-FFF2-40B4-BE49-F238E27FC236}">
                  <a16:creationId xmlns:a16="http://schemas.microsoft.com/office/drawing/2014/main" id="{51D450C0-ECE1-2863-3297-2B71AE2BCC1B}"/>
                </a:ext>
              </a:extLst>
            </p:cNvPr>
            <p:cNvSpPr>
              <a:spLocks noChangeShapeType="1"/>
            </p:cNvSpPr>
            <p:nvPr/>
          </p:nvSpPr>
          <p:spPr bwMode="auto">
            <a:xfrm>
              <a:off x="2112" y="864"/>
              <a:ext cx="0" cy="1296"/>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77" name="Rectangle 33">
              <a:extLst>
                <a:ext uri="{FF2B5EF4-FFF2-40B4-BE49-F238E27FC236}">
                  <a16:creationId xmlns:a16="http://schemas.microsoft.com/office/drawing/2014/main" id="{FE5217FC-B123-61DD-864B-A33ED64473B7}"/>
                </a:ext>
              </a:extLst>
            </p:cNvPr>
            <p:cNvSpPr>
              <a:spLocks noChangeArrowheads="1"/>
            </p:cNvSpPr>
            <p:nvPr/>
          </p:nvSpPr>
          <p:spPr bwMode="auto">
            <a:xfrm>
              <a:off x="1248" y="864"/>
              <a:ext cx="1344" cy="1296"/>
            </a:xfrm>
            <a:prstGeom prst="rect">
              <a:avLst/>
            </a:prstGeom>
            <a:noFill/>
            <a:ln w="38100">
              <a:solidFill>
                <a:srgbClr val="0033CC"/>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endParaRPr lang="zh-CN" altLang="zh-CN">
                <a:solidFill>
                  <a:srgbClr val="0033CC"/>
                </a:solidFill>
              </a:endParaRPr>
            </a:p>
          </p:txBody>
        </p:sp>
        <p:sp>
          <p:nvSpPr>
            <p:cNvPr id="178" name="Line 34">
              <a:extLst>
                <a:ext uri="{FF2B5EF4-FFF2-40B4-BE49-F238E27FC236}">
                  <a16:creationId xmlns:a16="http://schemas.microsoft.com/office/drawing/2014/main" id="{266A0D8D-00E8-D6B4-34C8-6DB95D6C44D0}"/>
                </a:ext>
              </a:extLst>
            </p:cNvPr>
            <p:cNvSpPr>
              <a:spLocks noChangeShapeType="1"/>
            </p:cNvSpPr>
            <p:nvPr/>
          </p:nvSpPr>
          <p:spPr bwMode="auto">
            <a:xfrm>
              <a:off x="1233" y="1426"/>
              <a:ext cx="1344" cy="0"/>
            </a:xfrm>
            <a:prstGeom prst="line">
              <a:avLst/>
            </a:prstGeom>
            <a:noFill/>
            <a:ln w="28575">
              <a:solidFill>
                <a:srgbClr val="0033CC"/>
              </a:solidFill>
              <a:prstDash val="sys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79" name="Line 35">
              <a:extLst>
                <a:ext uri="{FF2B5EF4-FFF2-40B4-BE49-F238E27FC236}">
                  <a16:creationId xmlns:a16="http://schemas.microsoft.com/office/drawing/2014/main" id="{6FA5A634-1AEA-CD3D-ADA0-C702338931AB}"/>
                </a:ext>
              </a:extLst>
            </p:cNvPr>
            <p:cNvSpPr>
              <a:spLocks noChangeShapeType="1"/>
            </p:cNvSpPr>
            <p:nvPr/>
          </p:nvSpPr>
          <p:spPr bwMode="auto">
            <a:xfrm>
              <a:off x="1253" y="1666"/>
              <a:ext cx="1344" cy="0"/>
            </a:xfrm>
            <a:prstGeom prst="line">
              <a:avLst/>
            </a:prstGeom>
            <a:noFill/>
            <a:ln w="28575">
              <a:solidFill>
                <a:srgbClr val="0033CC"/>
              </a:solidFill>
              <a:prstDash val="sys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80" name="Line 36">
              <a:extLst>
                <a:ext uri="{FF2B5EF4-FFF2-40B4-BE49-F238E27FC236}">
                  <a16:creationId xmlns:a16="http://schemas.microsoft.com/office/drawing/2014/main" id="{1BD0B42F-08E6-5CE8-F794-A35A3B6077BF}"/>
                </a:ext>
              </a:extLst>
            </p:cNvPr>
            <p:cNvSpPr>
              <a:spLocks noChangeShapeType="1"/>
            </p:cNvSpPr>
            <p:nvPr/>
          </p:nvSpPr>
          <p:spPr bwMode="auto">
            <a:xfrm>
              <a:off x="1248" y="1914"/>
              <a:ext cx="1344" cy="0"/>
            </a:xfrm>
            <a:prstGeom prst="line">
              <a:avLst/>
            </a:prstGeom>
            <a:noFill/>
            <a:ln w="28575">
              <a:solidFill>
                <a:srgbClr val="0033CC"/>
              </a:solidFill>
              <a:prstDash val="sys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grpSp>
        <p:nvGrpSpPr>
          <p:cNvPr id="181" name="Group 37">
            <a:extLst>
              <a:ext uri="{FF2B5EF4-FFF2-40B4-BE49-F238E27FC236}">
                <a16:creationId xmlns:a16="http://schemas.microsoft.com/office/drawing/2014/main" id="{304E5AC4-D258-6F0F-879C-079ADB922A51}"/>
              </a:ext>
            </a:extLst>
          </p:cNvPr>
          <p:cNvGrpSpPr>
            <a:grpSpLocks/>
          </p:cNvGrpSpPr>
          <p:nvPr/>
        </p:nvGrpSpPr>
        <p:grpSpPr bwMode="auto">
          <a:xfrm>
            <a:off x="6444132" y="4466656"/>
            <a:ext cx="1830387" cy="1016000"/>
            <a:chOff x="3064" y="2652"/>
            <a:chExt cx="1424" cy="786"/>
          </a:xfrm>
        </p:grpSpPr>
        <p:sp>
          <p:nvSpPr>
            <p:cNvPr id="182" name="Line 38">
              <a:extLst>
                <a:ext uri="{FF2B5EF4-FFF2-40B4-BE49-F238E27FC236}">
                  <a16:creationId xmlns:a16="http://schemas.microsoft.com/office/drawing/2014/main" id="{0A41CCCE-486C-8D05-A03C-F2621146AE8D}"/>
                </a:ext>
              </a:extLst>
            </p:cNvPr>
            <p:cNvSpPr>
              <a:spLocks noChangeShapeType="1"/>
            </p:cNvSpPr>
            <p:nvPr/>
          </p:nvSpPr>
          <p:spPr bwMode="auto">
            <a:xfrm>
              <a:off x="3398" y="2881"/>
              <a:ext cx="273" cy="0"/>
            </a:xfrm>
            <a:prstGeom prst="line">
              <a:avLst/>
            </a:prstGeom>
            <a:noFill/>
            <a:ln w="28575">
              <a:solidFill>
                <a:schemeClr val="accent2"/>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83" name="Line 39">
              <a:extLst>
                <a:ext uri="{FF2B5EF4-FFF2-40B4-BE49-F238E27FC236}">
                  <a16:creationId xmlns:a16="http://schemas.microsoft.com/office/drawing/2014/main" id="{9310A3EF-F6E5-7F11-B461-74896F5B8DB6}"/>
                </a:ext>
              </a:extLst>
            </p:cNvPr>
            <p:cNvSpPr>
              <a:spLocks noChangeShapeType="1"/>
            </p:cNvSpPr>
            <p:nvPr/>
          </p:nvSpPr>
          <p:spPr bwMode="auto">
            <a:xfrm flipV="1">
              <a:off x="3408" y="3174"/>
              <a:ext cx="253" cy="0"/>
            </a:xfrm>
            <a:prstGeom prst="line">
              <a:avLst/>
            </a:prstGeom>
            <a:noFill/>
            <a:ln w="28575">
              <a:solidFill>
                <a:schemeClr val="accent2"/>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84" name="Line 40">
              <a:extLst>
                <a:ext uri="{FF2B5EF4-FFF2-40B4-BE49-F238E27FC236}">
                  <a16:creationId xmlns:a16="http://schemas.microsoft.com/office/drawing/2014/main" id="{8B96C235-C1AB-C35C-B241-007553DD3408}"/>
                </a:ext>
              </a:extLst>
            </p:cNvPr>
            <p:cNvSpPr>
              <a:spLocks noChangeShapeType="1"/>
            </p:cNvSpPr>
            <p:nvPr/>
          </p:nvSpPr>
          <p:spPr bwMode="auto">
            <a:xfrm>
              <a:off x="4164" y="3006"/>
              <a:ext cx="324" cy="0"/>
            </a:xfrm>
            <a:prstGeom prst="line">
              <a:avLst/>
            </a:prstGeom>
            <a:noFill/>
            <a:ln w="28575">
              <a:solidFill>
                <a:schemeClr val="accent2"/>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85" name="Text Box 41">
              <a:extLst>
                <a:ext uri="{FF2B5EF4-FFF2-40B4-BE49-F238E27FC236}">
                  <a16:creationId xmlns:a16="http://schemas.microsoft.com/office/drawing/2014/main" id="{DC225BFD-9370-0E4F-5A07-AAAE3D43228E}"/>
                </a:ext>
              </a:extLst>
            </p:cNvPr>
            <p:cNvSpPr txBox="1">
              <a:spLocks noChangeArrowheads="1"/>
            </p:cNvSpPr>
            <p:nvPr/>
          </p:nvSpPr>
          <p:spPr bwMode="auto">
            <a:xfrm>
              <a:off x="3064" y="2652"/>
              <a:ext cx="327" cy="402"/>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i="1">
                  <a:ea typeface="楷体_GB2312" pitchFamily="49" charset="-122"/>
                </a:rPr>
                <a:t>A</a:t>
              </a:r>
            </a:p>
          </p:txBody>
        </p:sp>
        <p:sp>
          <p:nvSpPr>
            <p:cNvPr id="186" name="Text Box 42">
              <a:extLst>
                <a:ext uri="{FF2B5EF4-FFF2-40B4-BE49-F238E27FC236}">
                  <a16:creationId xmlns:a16="http://schemas.microsoft.com/office/drawing/2014/main" id="{B3F4FDD4-B72E-D8D4-EA44-24AC980F4EDB}"/>
                </a:ext>
              </a:extLst>
            </p:cNvPr>
            <p:cNvSpPr txBox="1">
              <a:spLocks noChangeArrowheads="1"/>
            </p:cNvSpPr>
            <p:nvPr/>
          </p:nvSpPr>
          <p:spPr bwMode="auto">
            <a:xfrm>
              <a:off x="3064" y="3036"/>
              <a:ext cx="265" cy="402"/>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i="1">
                  <a:ea typeface="楷体_GB2312" pitchFamily="49" charset="-122"/>
                </a:rPr>
                <a:t>B</a:t>
              </a:r>
            </a:p>
          </p:txBody>
        </p:sp>
        <p:sp>
          <p:nvSpPr>
            <p:cNvPr id="187" name="Rectangle 43">
              <a:extLst>
                <a:ext uri="{FF2B5EF4-FFF2-40B4-BE49-F238E27FC236}">
                  <a16:creationId xmlns:a16="http://schemas.microsoft.com/office/drawing/2014/main" id="{F9B9F90A-21B3-F54A-91BA-F12B1F1A3397}"/>
                </a:ext>
              </a:extLst>
            </p:cNvPr>
            <p:cNvSpPr>
              <a:spLocks noChangeArrowheads="1"/>
            </p:cNvSpPr>
            <p:nvPr/>
          </p:nvSpPr>
          <p:spPr bwMode="auto">
            <a:xfrm>
              <a:off x="3737" y="2766"/>
              <a:ext cx="500" cy="354"/>
            </a:xfrm>
            <a:prstGeom prst="rect">
              <a:avLst/>
            </a:prstGeom>
            <a:noFill/>
            <a:ln>
              <a:noFill/>
            </a:ln>
            <a:effectLst/>
            <a:extLst>
              <a:ext uri="{909E8E84-426E-40DD-AFC4-6F175D3DCCD1}">
                <a14:hiddenFill xmlns:a14="http://schemas.microsoft.com/office/drawing/2010/main">
                  <a:solidFill>
                    <a:schemeClr val="hlink"/>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r>
                <a:rPr lang="en-US" altLang="zh-CN" sz="2400">
                  <a:solidFill>
                    <a:srgbClr val="0033CC"/>
                  </a:solidFill>
                </a:rPr>
                <a:t>≥1</a:t>
              </a:r>
            </a:p>
          </p:txBody>
        </p:sp>
        <p:sp>
          <p:nvSpPr>
            <p:cNvPr id="188" name="Rectangle 44">
              <a:extLst>
                <a:ext uri="{FF2B5EF4-FFF2-40B4-BE49-F238E27FC236}">
                  <a16:creationId xmlns:a16="http://schemas.microsoft.com/office/drawing/2014/main" id="{50C6BFC1-6988-B820-6721-9DBE0AC4FFBC}"/>
                </a:ext>
              </a:extLst>
            </p:cNvPr>
            <p:cNvSpPr>
              <a:spLocks noChangeArrowheads="1"/>
            </p:cNvSpPr>
            <p:nvPr/>
          </p:nvSpPr>
          <p:spPr bwMode="auto">
            <a:xfrm>
              <a:off x="3747" y="2713"/>
              <a:ext cx="413" cy="614"/>
            </a:xfrm>
            <a:prstGeom prst="rect">
              <a:avLst/>
            </a:prstGeom>
            <a:noFill/>
            <a:ln w="38100">
              <a:solidFill>
                <a:schemeClr val="accent2"/>
              </a:solidFill>
              <a:miter lim="800000"/>
              <a:headEnd/>
              <a:tailEnd/>
            </a:ln>
            <a:effectLst/>
            <a:extLst>
              <a:ext uri="{909E8E84-426E-40DD-AFC4-6F175D3DCCD1}">
                <a14:hiddenFill xmlns:a14="http://schemas.microsoft.com/office/drawing/2010/main">
                  <a:solidFill>
                    <a:schemeClr val="hlink"/>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89" name="Oval 45">
              <a:extLst>
                <a:ext uri="{FF2B5EF4-FFF2-40B4-BE49-F238E27FC236}">
                  <a16:creationId xmlns:a16="http://schemas.microsoft.com/office/drawing/2014/main" id="{80CB1905-CE8C-4A26-B970-8AEC696503BD}"/>
                </a:ext>
              </a:extLst>
            </p:cNvPr>
            <p:cNvSpPr>
              <a:spLocks noChangeArrowheads="1"/>
            </p:cNvSpPr>
            <p:nvPr/>
          </p:nvSpPr>
          <p:spPr bwMode="auto">
            <a:xfrm>
              <a:off x="3666" y="2848"/>
              <a:ext cx="77" cy="77"/>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90" name="Oval 46">
              <a:extLst>
                <a:ext uri="{FF2B5EF4-FFF2-40B4-BE49-F238E27FC236}">
                  <a16:creationId xmlns:a16="http://schemas.microsoft.com/office/drawing/2014/main" id="{9C9D4235-71A3-DC4E-A9C1-1942152F866B}"/>
                </a:ext>
              </a:extLst>
            </p:cNvPr>
            <p:cNvSpPr>
              <a:spLocks noChangeArrowheads="1"/>
            </p:cNvSpPr>
            <p:nvPr/>
          </p:nvSpPr>
          <p:spPr bwMode="auto">
            <a:xfrm>
              <a:off x="3661" y="3131"/>
              <a:ext cx="77" cy="77"/>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graphicFrame>
        <p:nvGraphicFramePr>
          <p:cNvPr id="191" name="Object 47">
            <a:extLst>
              <a:ext uri="{FF2B5EF4-FFF2-40B4-BE49-F238E27FC236}">
                <a16:creationId xmlns:a16="http://schemas.microsoft.com/office/drawing/2014/main" id="{307D24B9-9506-DF7B-5545-7F3EFE10E3FE}"/>
              </a:ext>
            </a:extLst>
          </p:cNvPr>
          <p:cNvGraphicFramePr>
            <a:graphicFrameLocks noChangeAspect="1"/>
          </p:cNvGraphicFramePr>
          <p:nvPr>
            <p:extLst>
              <p:ext uri="{D42A27DB-BD31-4B8C-83A1-F6EECF244321}">
                <p14:modId xmlns:p14="http://schemas.microsoft.com/office/powerpoint/2010/main" val="3239639358"/>
              </p:ext>
            </p:extLst>
          </p:nvPr>
        </p:nvGraphicFramePr>
        <p:xfrm>
          <a:off x="8409457" y="4673031"/>
          <a:ext cx="1550987" cy="468312"/>
        </p:xfrm>
        <a:graphic>
          <a:graphicData uri="http://schemas.openxmlformats.org/presentationml/2006/ole">
            <mc:AlternateContent xmlns:mc="http://schemas.openxmlformats.org/markup-compatibility/2006">
              <mc:Choice xmlns:v="urn:schemas-microsoft-com:vml" Requires="v">
                <p:oleObj name="Equation" r:id="rId2" imgW="672808" imgH="203112" progId="Equation.3">
                  <p:embed/>
                </p:oleObj>
              </mc:Choice>
              <mc:Fallback>
                <p:oleObj name="Equation" r:id="rId2" imgW="672808" imgH="203112" progId="Equation.3">
                  <p:embed/>
                  <p:pic>
                    <p:nvPicPr>
                      <p:cNvPr id="191" name="Object 47">
                        <a:extLst>
                          <a:ext uri="{FF2B5EF4-FFF2-40B4-BE49-F238E27FC236}">
                            <a16:creationId xmlns:a16="http://schemas.microsoft.com/office/drawing/2014/main" id="{307D24B9-9506-DF7B-5545-7F3EFE10E3F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409457" y="4673031"/>
                        <a:ext cx="1550987" cy="46831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192" name="Text Box 48">
            <a:extLst>
              <a:ext uri="{FF2B5EF4-FFF2-40B4-BE49-F238E27FC236}">
                <a16:creationId xmlns:a16="http://schemas.microsoft.com/office/drawing/2014/main" id="{E667679D-5445-50B0-610E-EB96C86C6F34}"/>
              </a:ext>
            </a:extLst>
          </p:cNvPr>
          <p:cNvSpPr txBox="1">
            <a:spLocks noChangeArrowheads="1"/>
          </p:cNvSpPr>
          <p:nvPr/>
        </p:nvSpPr>
        <p:spPr bwMode="auto">
          <a:xfrm>
            <a:off x="2413469" y="5744593"/>
            <a:ext cx="2655888"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zh-CN" altLang="en-US">
                <a:solidFill>
                  <a:srgbClr val="FF0066"/>
                </a:solidFill>
              </a:rPr>
              <a:t>同理：</a:t>
            </a:r>
          </a:p>
        </p:txBody>
      </p:sp>
      <p:sp>
        <p:nvSpPr>
          <p:cNvPr id="193" name="Text Box 49">
            <a:extLst>
              <a:ext uri="{FF2B5EF4-FFF2-40B4-BE49-F238E27FC236}">
                <a16:creationId xmlns:a16="http://schemas.microsoft.com/office/drawing/2014/main" id="{8E6BB431-305F-0A36-BC96-D7E8F7F1E946}"/>
              </a:ext>
            </a:extLst>
          </p:cNvPr>
          <p:cNvSpPr txBox="1">
            <a:spLocks noChangeArrowheads="1"/>
          </p:cNvSpPr>
          <p:nvPr/>
        </p:nvSpPr>
        <p:spPr bwMode="auto">
          <a:xfrm>
            <a:off x="3824757" y="5744593"/>
            <a:ext cx="4386262"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zh-CN" altLang="en-US" dirty="0">
                <a:solidFill>
                  <a:srgbClr val="0033CC"/>
                </a:solidFill>
              </a:rPr>
              <a:t>正逻辑  或门</a:t>
            </a:r>
          </a:p>
        </p:txBody>
      </p:sp>
      <p:sp>
        <p:nvSpPr>
          <p:cNvPr id="194" name="Text Box 50">
            <a:extLst>
              <a:ext uri="{FF2B5EF4-FFF2-40B4-BE49-F238E27FC236}">
                <a16:creationId xmlns:a16="http://schemas.microsoft.com/office/drawing/2014/main" id="{2B90E062-F519-71D5-BEE1-4912C1C66DCC}"/>
              </a:ext>
            </a:extLst>
          </p:cNvPr>
          <p:cNvSpPr txBox="1">
            <a:spLocks noChangeArrowheads="1"/>
          </p:cNvSpPr>
          <p:nvPr/>
        </p:nvSpPr>
        <p:spPr bwMode="auto">
          <a:xfrm>
            <a:off x="7322049" y="5728443"/>
            <a:ext cx="2627313"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zh-CN" altLang="en-US" dirty="0">
                <a:solidFill>
                  <a:srgbClr val="0033CC"/>
                </a:solidFill>
              </a:rPr>
              <a:t>负逻辑  与门</a:t>
            </a:r>
          </a:p>
        </p:txBody>
      </p:sp>
      <p:sp>
        <p:nvSpPr>
          <p:cNvPr id="195" name="AutoShape 51">
            <a:extLst>
              <a:ext uri="{FF2B5EF4-FFF2-40B4-BE49-F238E27FC236}">
                <a16:creationId xmlns:a16="http://schemas.microsoft.com/office/drawing/2014/main" id="{54D33D9C-5E99-F9BF-D3C8-57F1FD9FFD4F}"/>
              </a:ext>
            </a:extLst>
          </p:cNvPr>
          <p:cNvSpPr>
            <a:spLocks noChangeArrowheads="1"/>
          </p:cNvSpPr>
          <p:nvPr/>
        </p:nvSpPr>
        <p:spPr bwMode="auto">
          <a:xfrm>
            <a:off x="5089994" y="3047431"/>
            <a:ext cx="1062038" cy="255587"/>
          </a:xfrm>
          <a:prstGeom prst="leftRightArrow">
            <a:avLst>
              <a:gd name="adj1" fmla="val 50000"/>
              <a:gd name="adj2" fmla="val 83106"/>
            </a:avLst>
          </a:prstGeom>
          <a:solidFill>
            <a:srgbClr val="FF0066"/>
          </a:solidFill>
          <a:ln w="9525">
            <a:solidFill>
              <a:srgbClr val="FF0066"/>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96" name="AutoShape 52">
            <a:extLst>
              <a:ext uri="{FF2B5EF4-FFF2-40B4-BE49-F238E27FC236}">
                <a16:creationId xmlns:a16="http://schemas.microsoft.com/office/drawing/2014/main" id="{8607E707-8363-8085-DA0E-392E7FBF7908}"/>
              </a:ext>
            </a:extLst>
          </p:cNvPr>
          <p:cNvSpPr>
            <a:spLocks noChangeArrowheads="1"/>
          </p:cNvSpPr>
          <p:nvPr/>
        </p:nvSpPr>
        <p:spPr bwMode="auto">
          <a:xfrm>
            <a:off x="6243923" y="5954557"/>
            <a:ext cx="820737" cy="133350"/>
          </a:xfrm>
          <a:prstGeom prst="leftRightArrow">
            <a:avLst>
              <a:gd name="adj1" fmla="val 50000"/>
              <a:gd name="adj2" fmla="val 123095"/>
            </a:avLst>
          </a:prstGeom>
          <a:solidFill>
            <a:srgbClr val="FF0066"/>
          </a:solidFill>
          <a:ln w="9525">
            <a:solidFill>
              <a:srgbClr val="FF0066"/>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aphicFrame>
        <p:nvGraphicFramePr>
          <p:cNvPr id="197" name="Object 53">
            <a:extLst>
              <a:ext uri="{FF2B5EF4-FFF2-40B4-BE49-F238E27FC236}">
                <a16:creationId xmlns:a16="http://schemas.microsoft.com/office/drawing/2014/main" id="{E5F118CE-1758-9CAC-0981-8436F5CF52B6}"/>
              </a:ext>
            </a:extLst>
          </p:cNvPr>
          <p:cNvGraphicFramePr>
            <a:graphicFrameLocks noChangeAspect="1"/>
          </p:cNvGraphicFramePr>
          <p:nvPr>
            <p:extLst>
              <p:ext uri="{D42A27DB-BD31-4B8C-83A1-F6EECF244321}">
                <p14:modId xmlns:p14="http://schemas.microsoft.com/office/powerpoint/2010/main" val="638119304"/>
              </p:ext>
            </p:extLst>
          </p:nvPr>
        </p:nvGraphicFramePr>
        <p:xfrm>
          <a:off x="5121744" y="2596581"/>
          <a:ext cx="965200" cy="409575"/>
        </p:xfrm>
        <a:graphic>
          <a:graphicData uri="http://schemas.openxmlformats.org/presentationml/2006/ole">
            <mc:AlternateContent xmlns:mc="http://schemas.openxmlformats.org/markup-compatibility/2006">
              <mc:Choice xmlns:v="urn:schemas-microsoft-com:vml" Requires="v">
                <p:oleObj name="Equation" r:id="rId4" imgW="371433" imgH="133380" progId="Equation.3">
                  <p:embed/>
                </p:oleObj>
              </mc:Choice>
              <mc:Fallback>
                <p:oleObj name="Equation" r:id="rId4" imgW="371433" imgH="133380" progId="Equation.3">
                  <p:embed/>
                  <p:pic>
                    <p:nvPicPr>
                      <p:cNvPr id="197" name="Object 53">
                        <a:extLst>
                          <a:ext uri="{FF2B5EF4-FFF2-40B4-BE49-F238E27FC236}">
                            <a16:creationId xmlns:a16="http://schemas.microsoft.com/office/drawing/2014/main" id="{E5F118CE-1758-9CAC-0981-8436F5CF52B6}"/>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121744" y="2596581"/>
                        <a:ext cx="965200" cy="4095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198" name="Object 54">
            <a:extLst>
              <a:ext uri="{FF2B5EF4-FFF2-40B4-BE49-F238E27FC236}">
                <a16:creationId xmlns:a16="http://schemas.microsoft.com/office/drawing/2014/main" id="{25496543-67C2-F56F-7296-B28001438268}"/>
              </a:ext>
            </a:extLst>
          </p:cNvPr>
          <p:cNvGraphicFramePr>
            <a:graphicFrameLocks noChangeAspect="1"/>
          </p:cNvGraphicFramePr>
          <p:nvPr>
            <p:extLst>
              <p:ext uri="{D42A27DB-BD31-4B8C-83A1-F6EECF244321}">
                <p14:modId xmlns:p14="http://schemas.microsoft.com/office/powerpoint/2010/main" val="2168845437"/>
              </p:ext>
            </p:extLst>
          </p:nvPr>
        </p:nvGraphicFramePr>
        <p:xfrm>
          <a:off x="5126507" y="3395093"/>
          <a:ext cx="965200" cy="409575"/>
        </p:xfrm>
        <a:graphic>
          <a:graphicData uri="http://schemas.openxmlformats.org/presentationml/2006/ole">
            <mc:AlternateContent xmlns:mc="http://schemas.openxmlformats.org/markup-compatibility/2006">
              <mc:Choice xmlns:v="urn:schemas-microsoft-com:vml" Requires="v">
                <p:oleObj name="Equation" r:id="rId6" imgW="371433" imgH="133380" progId="Equation.3">
                  <p:embed/>
                </p:oleObj>
              </mc:Choice>
              <mc:Fallback>
                <p:oleObj name="Equation" r:id="rId6" imgW="371433" imgH="133380" progId="Equation.3">
                  <p:embed/>
                  <p:pic>
                    <p:nvPicPr>
                      <p:cNvPr id="198" name="Object 54">
                        <a:extLst>
                          <a:ext uri="{FF2B5EF4-FFF2-40B4-BE49-F238E27FC236}">
                            <a16:creationId xmlns:a16="http://schemas.microsoft.com/office/drawing/2014/main" id="{25496543-67C2-F56F-7296-B28001438268}"/>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5126507" y="3395093"/>
                        <a:ext cx="965200" cy="4095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199" name="AutoShape 51">
            <a:extLst>
              <a:ext uri="{FF2B5EF4-FFF2-40B4-BE49-F238E27FC236}">
                <a16:creationId xmlns:a16="http://schemas.microsoft.com/office/drawing/2014/main" id="{EE4CCD76-54BE-3999-697F-8FC7E6EBE412}"/>
              </a:ext>
            </a:extLst>
          </p:cNvPr>
          <p:cNvSpPr>
            <a:spLocks noChangeArrowheads="1"/>
          </p:cNvSpPr>
          <p:nvPr/>
        </p:nvSpPr>
        <p:spPr bwMode="auto">
          <a:xfrm>
            <a:off x="5069357" y="1652018"/>
            <a:ext cx="1062037" cy="255588"/>
          </a:xfrm>
          <a:prstGeom prst="leftRightArrow">
            <a:avLst>
              <a:gd name="adj1" fmla="val 50000"/>
              <a:gd name="adj2" fmla="val 83105"/>
            </a:avLst>
          </a:prstGeom>
          <a:solidFill>
            <a:srgbClr val="FF0066"/>
          </a:solidFill>
          <a:ln w="9525">
            <a:solidFill>
              <a:srgbClr val="FF0066"/>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5" name="灯片编号占位符 4">
            <a:extLst>
              <a:ext uri="{FF2B5EF4-FFF2-40B4-BE49-F238E27FC236}">
                <a16:creationId xmlns:a16="http://schemas.microsoft.com/office/drawing/2014/main" id="{F0DE2160-BFB6-8288-1517-523139195B48}"/>
              </a:ext>
            </a:extLst>
          </p:cNvPr>
          <p:cNvSpPr>
            <a:spLocks noGrp="1"/>
          </p:cNvSpPr>
          <p:nvPr>
            <p:ph type="sldNum" sz="quarter" idx="12"/>
          </p:nvPr>
        </p:nvSpPr>
        <p:spPr/>
        <p:txBody>
          <a:bodyPr/>
          <a:lstStyle/>
          <a:p>
            <a:fld id="{392CBAA0-59E6-204E-8F03-85E5040D48B8}" type="slidenum">
              <a:rPr kumimoji="1" lang="zh-CN" altLang="en-US" smtClean="0"/>
              <a:t>59</a:t>
            </a:fld>
            <a:r>
              <a:rPr kumimoji="1" lang="en-US" altLang="zh-CN"/>
              <a:t>/132</a:t>
            </a:r>
            <a:endParaRPr kumimoji="1" lang="zh-CN" altLang="en-US" dirty="0"/>
          </a:p>
        </p:txBody>
      </p:sp>
    </p:spTree>
    <p:extLst>
      <p:ext uri="{BB962C8B-B14F-4D97-AF65-F5344CB8AC3E}">
        <p14:creationId xmlns:p14="http://schemas.microsoft.com/office/powerpoint/2010/main" val="282017732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100"/>
                                        </p:tgtEl>
                                        <p:attrNameLst>
                                          <p:attrName>style.visibility</p:attrName>
                                        </p:attrNameLst>
                                      </p:cBhvr>
                                      <p:to>
                                        <p:strVal val="visible"/>
                                      </p:to>
                                    </p:set>
                                    <p:animEffect transition="in" filter="wipe(left)">
                                      <p:cBhvr>
                                        <p:cTn id="7" dur="500"/>
                                        <p:tgtEl>
                                          <p:spTgt spid="100"/>
                                        </p:tgtEl>
                                      </p:cBhvr>
                                    </p:animEffect>
                                  </p:childTnLst>
                                </p:cTn>
                              </p:par>
                            </p:childTnLst>
                          </p:cTn>
                        </p:par>
                        <p:par>
                          <p:cTn id="8" fill="hold">
                            <p:stCondLst>
                              <p:cond delay="500"/>
                            </p:stCondLst>
                            <p:childTnLst>
                              <p:par>
                                <p:cTn id="9" presetID="17" presetClass="entr" presetSubtype="1" fill="hold" nodeType="afterEffect">
                                  <p:stCondLst>
                                    <p:cond delay="1000"/>
                                  </p:stCondLst>
                                  <p:childTnLst>
                                    <p:set>
                                      <p:cBhvr>
                                        <p:cTn id="10" dur="1" fill="hold">
                                          <p:stCondLst>
                                            <p:cond delay="0"/>
                                          </p:stCondLst>
                                        </p:cTn>
                                        <p:tgtEl>
                                          <p:spTgt spid="105"/>
                                        </p:tgtEl>
                                        <p:attrNameLst>
                                          <p:attrName>style.visibility</p:attrName>
                                        </p:attrNameLst>
                                      </p:cBhvr>
                                      <p:to>
                                        <p:strVal val="visible"/>
                                      </p:to>
                                    </p:set>
                                    <p:anim calcmode="lin" valueType="num">
                                      <p:cBhvr>
                                        <p:cTn id="11" dur="500" fill="hold"/>
                                        <p:tgtEl>
                                          <p:spTgt spid="105"/>
                                        </p:tgtEl>
                                        <p:attrNameLst>
                                          <p:attrName>ppt_x</p:attrName>
                                        </p:attrNameLst>
                                      </p:cBhvr>
                                      <p:tavLst>
                                        <p:tav tm="0">
                                          <p:val>
                                            <p:strVal val="#ppt_x"/>
                                          </p:val>
                                        </p:tav>
                                        <p:tav tm="100000">
                                          <p:val>
                                            <p:strVal val="#ppt_x"/>
                                          </p:val>
                                        </p:tav>
                                      </p:tavLst>
                                    </p:anim>
                                    <p:anim calcmode="lin" valueType="num">
                                      <p:cBhvr>
                                        <p:cTn id="12" dur="500" fill="hold"/>
                                        <p:tgtEl>
                                          <p:spTgt spid="105"/>
                                        </p:tgtEl>
                                        <p:attrNameLst>
                                          <p:attrName>ppt_y</p:attrName>
                                        </p:attrNameLst>
                                      </p:cBhvr>
                                      <p:tavLst>
                                        <p:tav tm="0">
                                          <p:val>
                                            <p:strVal val="#ppt_y-#ppt_h/2"/>
                                          </p:val>
                                        </p:tav>
                                        <p:tav tm="100000">
                                          <p:val>
                                            <p:strVal val="#ppt_y"/>
                                          </p:val>
                                        </p:tav>
                                      </p:tavLst>
                                    </p:anim>
                                    <p:anim calcmode="lin" valueType="num">
                                      <p:cBhvr>
                                        <p:cTn id="13" dur="500" fill="hold"/>
                                        <p:tgtEl>
                                          <p:spTgt spid="105"/>
                                        </p:tgtEl>
                                        <p:attrNameLst>
                                          <p:attrName>ppt_w</p:attrName>
                                        </p:attrNameLst>
                                      </p:cBhvr>
                                      <p:tavLst>
                                        <p:tav tm="0">
                                          <p:val>
                                            <p:strVal val="#ppt_w"/>
                                          </p:val>
                                        </p:tav>
                                        <p:tav tm="100000">
                                          <p:val>
                                            <p:strVal val="#ppt_w"/>
                                          </p:val>
                                        </p:tav>
                                      </p:tavLst>
                                    </p:anim>
                                    <p:anim calcmode="lin" valueType="num">
                                      <p:cBhvr>
                                        <p:cTn id="14" dur="500" fill="hold"/>
                                        <p:tgtEl>
                                          <p:spTgt spid="105"/>
                                        </p:tgtEl>
                                        <p:attrNameLst>
                                          <p:attrName>ppt_h</p:attrName>
                                        </p:attrNameLst>
                                      </p:cBhvr>
                                      <p:tavLst>
                                        <p:tav tm="0">
                                          <p:val>
                                            <p:fltVal val="0"/>
                                          </p:val>
                                        </p:tav>
                                        <p:tav tm="100000">
                                          <p:val>
                                            <p:strVal val="#ppt_h"/>
                                          </p:val>
                                        </p:tav>
                                      </p:tavLst>
                                    </p:anim>
                                  </p:childTnLst>
                                </p:cTn>
                              </p:par>
                            </p:childTnLst>
                          </p:cTn>
                        </p:par>
                        <p:par>
                          <p:cTn id="15" fill="hold">
                            <p:stCondLst>
                              <p:cond delay="2000"/>
                            </p:stCondLst>
                            <p:childTnLst>
                              <p:par>
                                <p:cTn id="16" presetID="22" presetClass="entr" presetSubtype="8" fill="hold" grpId="0" nodeType="afterEffect">
                                  <p:stCondLst>
                                    <p:cond delay="1000"/>
                                  </p:stCondLst>
                                  <p:childTnLst>
                                    <p:set>
                                      <p:cBhvr>
                                        <p:cTn id="17" dur="1" fill="hold">
                                          <p:stCondLst>
                                            <p:cond delay="0"/>
                                          </p:stCondLst>
                                        </p:cTn>
                                        <p:tgtEl>
                                          <p:spTgt spid="101">
                                            <p:txEl>
                                              <p:pRg st="0" end="0"/>
                                            </p:txEl>
                                          </p:spTgt>
                                        </p:tgtEl>
                                        <p:attrNameLst>
                                          <p:attrName>style.visibility</p:attrName>
                                        </p:attrNameLst>
                                      </p:cBhvr>
                                      <p:to>
                                        <p:strVal val="visible"/>
                                      </p:to>
                                    </p:set>
                                    <p:animEffect transition="in" filter="wipe(left)">
                                      <p:cBhvr>
                                        <p:cTn id="18" dur="500"/>
                                        <p:tgtEl>
                                          <p:spTgt spid="101">
                                            <p:txEl>
                                              <p:pRg st="0" end="0"/>
                                            </p:txEl>
                                          </p:spTgt>
                                        </p:tgtEl>
                                      </p:cBhvr>
                                    </p:animEffect>
                                  </p:childTnLst>
                                </p:cTn>
                              </p:par>
                            </p:childTnLst>
                          </p:cTn>
                        </p:par>
                        <p:par>
                          <p:cTn id="19" fill="hold">
                            <p:stCondLst>
                              <p:cond delay="3500"/>
                            </p:stCondLst>
                            <p:childTnLst>
                              <p:par>
                                <p:cTn id="20" presetID="22" presetClass="entr" presetSubtype="8" fill="hold" grpId="0" nodeType="afterEffect">
                                  <p:stCondLst>
                                    <p:cond delay="1000"/>
                                  </p:stCondLst>
                                  <p:childTnLst>
                                    <p:set>
                                      <p:cBhvr>
                                        <p:cTn id="21" dur="1" fill="hold">
                                          <p:stCondLst>
                                            <p:cond delay="0"/>
                                          </p:stCondLst>
                                        </p:cTn>
                                        <p:tgtEl>
                                          <p:spTgt spid="102">
                                            <p:txEl>
                                              <p:pRg st="0" end="0"/>
                                            </p:txEl>
                                          </p:spTgt>
                                        </p:tgtEl>
                                        <p:attrNameLst>
                                          <p:attrName>style.visibility</p:attrName>
                                        </p:attrNameLst>
                                      </p:cBhvr>
                                      <p:to>
                                        <p:strVal val="visible"/>
                                      </p:to>
                                    </p:set>
                                    <p:animEffect transition="in" filter="wipe(left)">
                                      <p:cBhvr>
                                        <p:cTn id="22" dur="500"/>
                                        <p:tgtEl>
                                          <p:spTgt spid="102">
                                            <p:txEl>
                                              <p:pRg st="0" end="0"/>
                                            </p:txEl>
                                          </p:spTgt>
                                        </p:tgtEl>
                                      </p:cBhvr>
                                    </p:animEffect>
                                  </p:childTnLst>
                                </p:cTn>
                              </p:par>
                            </p:childTnLst>
                          </p:cTn>
                        </p:par>
                        <p:par>
                          <p:cTn id="23" fill="hold">
                            <p:stCondLst>
                              <p:cond delay="5000"/>
                            </p:stCondLst>
                            <p:childTnLst>
                              <p:par>
                                <p:cTn id="24" presetID="22" presetClass="entr" presetSubtype="1" fill="hold" grpId="0" nodeType="afterEffect">
                                  <p:stCondLst>
                                    <p:cond delay="1000"/>
                                  </p:stCondLst>
                                  <p:childTnLst>
                                    <p:set>
                                      <p:cBhvr>
                                        <p:cTn id="25" dur="1" fill="hold">
                                          <p:stCondLst>
                                            <p:cond delay="0"/>
                                          </p:stCondLst>
                                        </p:cTn>
                                        <p:tgtEl>
                                          <p:spTgt spid="103"/>
                                        </p:tgtEl>
                                        <p:attrNameLst>
                                          <p:attrName>style.visibility</p:attrName>
                                        </p:attrNameLst>
                                      </p:cBhvr>
                                      <p:to>
                                        <p:strVal val="visible"/>
                                      </p:to>
                                    </p:set>
                                    <p:animEffect transition="in" filter="wipe(up)">
                                      <p:cBhvr>
                                        <p:cTn id="26" dur="500"/>
                                        <p:tgtEl>
                                          <p:spTgt spid="103"/>
                                        </p:tgtEl>
                                      </p:cBhvr>
                                    </p:animEffect>
                                  </p:childTnLst>
                                </p:cTn>
                              </p:par>
                            </p:childTnLst>
                          </p:cTn>
                        </p:par>
                      </p:childTnLst>
                    </p:cTn>
                  </p:par>
                  <p:par>
                    <p:cTn id="27" fill="hold">
                      <p:stCondLst>
                        <p:cond delay="indefinite"/>
                      </p:stCondLst>
                      <p:childTnLst>
                        <p:par>
                          <p:cTn id="28" fill="hold">
                            <p:stCondLst>
                              <p:cond delay="0"/>
                            </p:stCondLst>
                            <p:childTnLst>
                              <p:par>
                                <p:cTn id="29" presetID="22" presetClass="entr" presetSubtype="1" fill="hold" grpId="0" nodeType="clickEffect">
                                  <p:stCondLst>
                                    <p:cond delay="0"/>
                                  </p:stCondLst>
                                  <p:childTnLst>
                                    <p:set>
                                      <p:cBhvr>
                                        <p:cTn id="30" dur="1" fill="hold">
                                          <p:stCondLst>
                                            <p:cond delay="0"/>
                                          </p:stCondLst>
                                        </p:cTn>
                                        <p:tgtEl>
                                          <p:spTgt spid="104"/>
                                        </p:tgtEl>
                                        <p:attrNameLst>
                                          <p:attrName>style.visibility</p:attrName>
                                        </p:attrNameLst>
                                      </p:cBhvr>
                                      <p:to>
                                        <p:strVal val="visible"/>
                                      </p:to>
                                    </p:set>
                                    <p:animEffect transition="in" filter="wipe(up)">
                                      <p:cBhvr>
                                        <p:cTn id="31" dur="500"/>
                                        <p:tgtEl>
                                          <p:spTgt spid="104"/>
                                        </p:tgtEl>
                                      </p:cBhvr>
                                    </p:animEffect>
                                  </p:childTnLst>
                                </p:cTn>
                              </p:par>
                            </p:childTnLst>
                          </p:cTn>
                        </p:par>
                      </p:childTnLst>
                    </p:cTn>
                  </p:par>
                  <p:par>
                    <p:cTn id="32" fill="hold">
                      <p:stCondLst>
                        <p:cond delay="indefinite"/>
                      </p:stCondLst>
                      <p:childTnLst>
                        <p:par>
                          <p:cTn id="33" fill="hold">
                            <p:stCondLst>
                              <p:cond delay="0"/>
                            </p:stCondLst>
                            <p:childTnLst>
                              <p:par>
                                <p:cTn id="34" presetID="17" presetClass="entr" presetSubtype="8" fill="hold" nodeType="clickEffect">
                                  <p:stCondLst>
                                    <p:cond delay="0"/>
                                  </p:stCondLst>
                                  <p:childTnLst>
                                    <p:set>
                                      <p:cBhvr>
                                        <p:cTn id="35" dur="1" fill="hold">
                                          <p:stCondLst>
                                            <p:cond delay="0"/>
                                          </p:stCondLst>
                                        </p:cTn>
                                        <p:tgtEl>
                                          <p:spTgt spid="112"/>
                                        </p:tgtEl>
                                        <p:attrNameLst>
                                          <p:attrName>style.visibility</p:attrName>
                                        </p:attrNameLst>
                                      </p:cBhvr>
                                      <p:to>
                                        <p:strVal val="visible"/>
                                      </p:to>
                                    </p:set>
                                    <p:anim calcmode="lin" valueType="num">
                                      <p:cBhvr>
                                        <p:cTn id="36" dur="500" fill="hold"/>
                                        <p:tgtEl>
                                          <p:spTgt spid="112"/>
                                        </p:tgtEl>
                                        <p:attrNameLst>
                                          <p:attrName>ppt_x</p:attrName>
                                        </p:attrNameLst>
                                      </p:cBhvr>
                                      <p:tavLst>
                                        <p:tav tm="0">
                                          <p:val>
                                            <p:strVal val="#ppt_x-#ppt_w/2"/>
                                          </p:val>
                                        </p:tav>
                                        <p:tav tm="100000">
                                          <p:val>
                                            <p:strVal val="#ppt_x"/>
                                          </p:val>
                                        </p:tav>
                                      </p:tavLst>
                                    </p:anim>
                                    <p:anim calcmode="lin" valueType="num">
                                      <p:cBhvr>
                                        <p:cTn id="37" dur="500" fill="hold"/>
                                        <p:tgtEl>
                                          <p:spTgt spid="112"/>
                                        </p:tgtEl>
                                        <p:attrNameLst>
                                          <p:attrName>ppt_y</p:attrName>
                                        </p:attrNameLst>
                                      </p:cBhvr>
                                      <p:tavLst>
                                        <p:tav tm="0">
                                          <p:val>
                                            <p:strVal val="#ppt_y"/>
                                          </p:val>
                                        </p:tav>
                                        <p:tav tm="100000">
                                          <p:val>
                                            <p:strVal val="#ppt_y"/>
                                          </p:val>
                                        </p:tav>
                                      </p:tavLst>
                                    </p:anim>
                                    <p:anim calcmode="lin" valueType="num">
                                      <p:cBhvr>
                                        <p:cTn id="38" dur="500" fill="hold"/>
                                        <p:tgtEl>
                                          <p:spTgt spid="112"/>
                                        </p:tgtEl>
                                        <p:attrNameLst>
                                          <p:attrName>ppt_w</p:attrName>
                                        </p:attrNameLst>
                                      </p:cBhvr>
                                      <p:tavLst>
                                        <p:tav tm="0">
                                          <p:val>
                                            <p:fltVal val="0"/>
                                          </p:val>
                                        </p:tav>
                                        <p:tav tm="100000">
                                          <p:val>
                                            <p:strVal val="#ppt_w"/>
                                          </p:val>
                                        </p:tav>
                                      </p:tavLst>
                                    </p:anim>
                                    <p:anim calcmode="lin" valueType="num">
                                      <p:cBhvr>
                                        <p:cTn id="39" dur="500" fill="hold"/>
                                        <p:tgtEl>
                                          <p:spTgt spid="112"/>
                                        </p:tgtEl>
                                        <p:attrNameLst>
                                          <p:attrName>ppt_h</p:attrName>
                                        </p:attrNameLst>
                                      </p:cBhvr>
                                      <p:tavLst>
                                        <p:tav tm="0">
                                          <p:val>
                                            <p:strVal val="#ppt_h"/>
                                          </p:val>
                                        </p:tav>
                                        <p:tav tm="100000">
                                          <p:val>
                                            <p:strVal val="#ppt_h"/>
                                          </p:val>
                                        </p:tav>
                                      </p:tavLst>
                                    </p:anim>
                                  </p:childTnLst>
                                </p:cTn>
                              </p:par>
                            </p:childTnLst>
                          </p:cTn>
                        </p:par>
                      </p:childTnLst>
                    </p:cTn>
                  </p:par>
                  <p:par>
                    <p:cTn id="40" fill="hold">
                      <p:stCondLst>
                        <p:cond delay="indefinite"/>
                      </p:stCondLst>
                      <p:childTnLst>
                        <p:par>
                          <p:cTn id="41" fill="hold">
                            <p:stCondLst>
                              <p:cond delay="0"/>
                            </p:stCondLst>
                            <p:childTnLst>
                              <p:par>
                                <p:cTn id="42" presetID="17" presetClass="entr" presetSubtype="10" fill="hold" nodeType="clickEffect">
                                  <p:stCondLst>
                                    <p:cond delay="0"/>
                                  </p:stCondLst>
                                  <p:childTnLst>
                                    <p:set>
                                      <p:cBhvr>
                                        <p:cTn id="43" dur="1" fill="hold">
                                          <p:stCondLst>
                                            <p:cond delay="0"/>
                                          </p:stCondLst>
                                        </p:cTn>
                                        <p:tgtEl>
                                          <p:spTgt spid="195"/>
                                        </p:tgtEl>
                                        <p:attrNameLst>
                                          <p:attrName>style.visibility</p:attrName>
                                        </p:attrNameLst>
                                      </p:cBhvr>
                                      <p:to>
                                        <p:strVal val="visible"/>
                                      </p:to>
                                    </p:set>
                                    <p:anim calcmode="lin" valueType="num">
                                      <p:cBhvr>
                                        <p:cTn id="44" dur="500" fill="hold"/>
                                        <p:tgtEl>
                                          <p:spTgt spid="195"/>
                                        </p:tgtEl>
                                        <p:attrNameLst>
                                          <p:attrName>ppt_w</p:attrName>
                                        </p:attrNameLst>
                                      </p:cBhvr>
                                      <p:tavLst>
                                        <p:tav tm="0">
                                          <p:val>
                                            <p:fltVal val="0"/>
                                          </p:val>
                                        </p:tav>
                                        <p:tav tm="100000">
                                          <p:val>
                                            <p:strVal val="#ppt_w"/>
                                          </p:val>
                                        </p:tav>
                                      </p:tavLst>
                                    </p:anim>
                                    <p:anim calcmode="lin" valueType="num">
                                      <p:cBhvr>
                                        <p:cTn id="45" dur="500" fill="hold"/>
                                        <p:tgtEl>
                                          <p:spTgt spid="195"/>
                                        </p:tgtEl>
                                        <p:attrNameLst>
                                          <p:attrName>ppt_h</p:attrName>
                                        </p:attrNameLst>
                                      </p:cBhvr>
                                      <p:tavLst>
                                        <p:tav tm="0">
                                          <p:val>
                                            <p:strVal val="#ppt_h"/>
                                          </p:val>
                                        </p:tav>
                                        <p:tav tm="100000">
                                          <p:val>
                                            <p:strVal val="#ppt_h"/>
                                          </p:val>
                                        </p:tav>
                                      </p:tavLst>
                                    </p:anim>
                                  </p:childTnLst>
                                </p:cTn>
                              </p:par>
                            </p:childTnLst>
                          </p:cTn>
                        </p:par>
                        <p:par>
                          <p:cTn id="46" fill="hold">
                            <p:stCondLst>
                              <p:cond delay="500"/>
                            </p:stCondLst>
                            <p:childTnLst>
                              <p:par>
                                <p:cTn id="47" presetID="22" presetClass="entr" presetSubtype="8" fill="hold" grpId="0" nodeType="afterEffect">
                                  <p:stCondLst>
                                    <p:cond delay="1000"/>
                                  </p:stCondLst>
                                  <p:childTnLst>
                                    <p:set>
                                      <p:cBhvr>
                                        <p:cTn id="48" dur="1" fill="hold">
                                          <p:stCondLst>
                                            <p:cond delay="0"/>
                                          </p:stCondLst>
                                        </p:cTn>
                                        <p:tgtEl>
                                          <p:spTgt spid="169"/>
                                        </p:tgtEl>
                                        <p:attrNameLst>
                                          <p:attrName>style.visibility</p:attrName>
                                        </p:attrNameLst>
                                      </p:cBhvr>
                                      <p:to>
                                        <p:strVal val="visible"/>
                                      </p:to>
                                    </p:set>
                                    <p:animEffect transition="in" filter="wipe(left)">
                                      <p:cBhvr>
                                        <p:cTn id="49" dur="500"/>
                                        <p:tgtEl>
                                          <p:spTgt spid="169"/>
                                        </p:tgtEl>
                                      </p:cBhvr>
                                    </p:animEffect>
                                  </p:childTnLst>
                                </p:cTn>
                              </p:par>
                            </p:childTnLst>
                          </p:cTn>
                        </p:par>
                      </p:childTnLst>
                    </p:cTn>
                  </p:par>
                  <p:par>
                    <p:cTn id="50" fill="hold">
                      <p:stCondLst>
                        <p:cond delay="indefinite"/>
                      </p:stCondLst>
                      <p:childTnLst>
                        <p:par>
                          <p:cTn id="51" fill="hold">
                            <p:stCondLst>
                              <p:cond delay="0"/>
                            </p:stCondLst>
                            <p:childTnLst>
                              <p:par>
                                <p:cTn id="52" presetID="22" presetClass="entr" presetSubtype="8" fill="hold" nodeType="clickEffect">
                                  <p:stCondLst>
                                    <p:cond delay="0"/>
                                  </p:stCondLst>
                                  <p:childTnLst>
                                    <p:set>
                                      <p:cBhvr>
                                        <p:cTn id="53" dur="1" fill="hold">
                                          <p:stCondLst>
                                            <p:cond delay="0"/>
                                          </p:stCondLst>
                                        </p:cTn>
                                        <p:tgtEl>
                                          <p:spTgt spid="197"/>
                                        </p:tgtEl>
                                        <p:attrNameLst>
                                          <p:attrName>style.visibility</p:attrName>
                                        </p:attrNameLst>
                                      </p:cBhvr>
                                      <p:to>
                                        <p:strVal val="visible"/>
                                      </p:to>
                                    </p:set>
                                    <p:animEffect transition="in" filter="wipe(left)">
                                      <p:cBhvr>
                                        <p:cTn id="54" dur="500"/>
                                        <p:tgtEl>
                                          <p:spTgt spid="197"/>
                                        </p:tgtEl>
                                      </p:cBhvr>
                                    </p:animEffect>
                                  </p:childTnLst>
                                </p:cTn>
                              </p:par>
                            </p:childTnLst>
                          </p:cTn>
                        </p:par>
                        <p:par>
                          <p:cTn id="55" fill="hold">
                            <p:stCondLst>
                              <p:cond delay="500"/>
                            </p:stCondLst>
                            <p:childTnLst>
                              <p:par>
                                <p:cTn id="56" presetID="22" presetClass="entr" presetSubtype="8" fill="hold" nodeType="afterEffect">
                                  <p:stCondLst>
                                    <p:cond delay="1000"/>
                                  </p:stCondLst>
                                  <p:childTnLst>
                                    <p:set>
                                      <p:cBhvr>
                                        <p:cTn id="57" dur="1" fill="hold">
                                          <p:stCondLst>
                                            <p:cond delay="0"/>
                                          </p:stCondLst>
                                        </p:cTn>
                                        <p:tgtEl>
                                          <p:spTgt spid="198"/>
                                        </p:tgtEl>
                                        <p:attrNameLst>
                                          <p:attrName>style.visibility</p:attrName>
                                        </p:attrNameLst>
                                      </p:cBhvr>
                                      <p:to>
                                        <p:strVal val="visible"/>
                                      </p:to>
                                    </p:set>
                                    <p:animEffect transition="in" filter="wipe(left)">
                                      <p:cBhvr>
                                        <p:cTn id="58" dur="500"/>
                                        <p:tgtEl>
                                          <p:spTgt spid="198"/>
                                        </p:tgtEl>
                                      </p:cBhvr>
                                    </p:animEffect>
                                  </p:childTnLst>
                                </p:cTn>
                              </p:par>
                            </p:childTnLst>
                          </p:cTn>
                        </p:par>
                        <p:par>
                          <p:cTn id="59" fill="hold">
                            <p:stCondLst>
                              <p:cond delay="2000"/>
                            </p:stCondLst>
                            <p:childTnLst>
                              <p:par>
                                <p:cTn id="60" presetID="17" presetClass="entr" presetSubtype="1" fill="hold" nodeType="afterEffect">
                                  <p:stCondLst>
                                    <p:cond delay="1000"/>
                                  </p:stCondLst>
                                  <p:childTnLst>
                                    <p:set>
                                      <p:cBhvr>
                                        <p:cTn id="61" dur="1" fill="hold">
                                          <p:stCondLst>
                                            <p:cond delay="0"/>
                                          </p:stCondLst>
                                        </p:cTn>
                                        <p:tgtEl>
                                          <p:spTgt spid="174"/>
                                        </p:tgtEl>
                                        <p:attrNameLst>
                                          <p:attrName>style.visibility</p:attrName>
                                        </p:attrNameLst>
                                      </p:cBhvr>
                                      <p:to>
                                        <p:strVal val="visible"/>
                                      </p:to>
                                    </p:set>
                                    <p:anim calcmode="lin" valueType="num">
                                      <p:cBhvr>
                                        <p:cTn id="62" dur="500" fill="hold"/>
                                        <p:tgtEl>
                                          <p:spTgt spid="174"/>
                                        </p:tgtEl>
                                        <p:attrNameLst>
                                          <p:attrName>ppt_x</p:attrName>
                                        </p:attrNameLst>
                                      </p:cBhvr>
                                      <p:tavLst>
                                        <p:tav tm="0">
                                          <p:val>
                                            <p:strVal val="#ppt_x"/>
                                          </p:val>
                                        </p:tav>
                                        <p:tav tm="100000">
                                          <p:val>
                                            <p:strVal val="#ppt_x"/>
                                          </p:val>
                                        </p:tav>
                                      </p:tavLst>
                                    </p:anim>
                                    <p:anim calcmode="lin" valueType="num">
                                      <p:cBhvr>
                                        <p:cTn id="63" dur="500" fill="hold"/>
                                        <p:tgtEl>
                                          <p:spTgt spid="174"/>
                                        </p:tgtEl>
                                        <p:attrNameLst>
                                          <p:attrName>ppt_y</p:attrName>
                                        </p:attrNameLst>
                                      </p:cBhvr>
                                      <p:tavLst>
                                        <p:tav tm="0">
                                          <p:val>
                                            <p:strVal val="#ppt_y-#ppt_h/2"/>
                                          </p:val>
                                        </p:tav>
                                        <p:tav tm="100000">
                                          <p:val>
                                            <p:strVal val="#ppt_y"/>
                                          </p:val>
                                        </p:tav>
                                      </p:tavLst>
                                    </p:anim>
                                    <p:anim calcmode="lin" valueType="num">
                                      <p:cBhvr>
                                        <p:cTn id="64" dur="500" fill="hold"/>
                                        <p:tgtEl>
                                          <p:spTgt spid="174"/>
                                        </p:tgtEl>
                                        <p:attrNameLst>
                                          <p:attrName>ppt_w</p:attrName>
                                        </p:attrNameLst>
                                      </p:cBhvr>
                                      <p:tavLst>
                                        <p:tav tm="0">
                                          <p:val>
                                            <p:strVal val="#ppt_w"/>
                                          </p:val>
                                        </p:tav>
                                        <p:tav tm="100000">
                                          <p:val>
                                            <p:strVal val="#ppt_w"/>
                                          </p:val>
                                        </p:tav>
                                      </p:tavLst>
                                    </p:anim>
                                    <p:anim calcmode="lin" valueType="num">
                                      <p:cBhvr>
                                        <p:cTn id="65" dur="500" fill="hold"/>
                                        <p:tgtEl>
                                          <p:spTgt spid="174"/>
                                        </p:tgtEl>
                                        <p:attrNameLst>
                                          <p:attrName>ppt_h</p:attrName>
                                        </p:attrNameLst>
                                      </p:cBhvr>
                                      <p:tavLst>
                                        <p:tav tm="0">
                                          <p:val>
                                            <p:fltVal val="0"/>
                                          </p:val>
                                        </p:tav>
                                        <p:tav tm="100000">
                                          <p:val>
                                            <p:strVal val="#ppt_h"/>
                                          </p:val>
                                        </p:tav>
                                      </p:tavLst>
                                    </p:anim>
                                  </p:childTnLst>
                                </p:cTn>
                              </p:par>
                            </p:childTnLst>
                          </p:cTn>
                        </p:par>
                        <p:par>
                          <p:cTn id="66" fill="hold">
                            <p:stCondLst>
                              <p:cond delay="3500"/>
                            </p:stCondLst>
                            <p:childTnLst>
                              <p:par>
                                <p:cTn id="67" presetID="22" presetClass="entr" presetSubtype="8" fill="hold" grpId="0" nodeType="afterEffect">
                                  <p:stCondLst>
                                    <p:cond delay="1000"/>
                                  </p:stCondLst>
                                  <p:childTnLst>
                                    <p:set>
                                      <p:cBhvr>
                                        <p:cTn id="68" dur="1" fill="hold">
                                          <p:stCondLst>
                                            <p:cond delay="0"/>
                                          </p:stCondLst>
                                        </p:cTn>
                                        <p:tgtEl>
                                          <p:spTgt spid="170">
                                            <p:txEl>
                                              <p:pRg st="0" end="0"/>
                                            </p:txEl>
                                          </p:spTgt>
                                        </p:tgtEl>
                                        <p:attrNameLst>
                                          <p:attrName>style.visibility</p:attrName>
                                        </p:attrNameLst>
                                      </p:cBhvr>
                                      <p:to>
                                        <p:strVal val="visible"/>
                                      </p:to>
                                    </p:set>
                                    <p:animEffect transition="in" filter="wipe(left)">
                                      <p:cBhvr>
                                        <p:cTn id="69" dur="500"/>
                                        <p:tgtEl>
                                          <p:spTgt spid="170">
                                            <p:txEl>
                                              <p:pRg st="0" end="0"/>
                                            </p:txEl>
                                          </p:spTgt>
                                        </p:tgtEl>
                                      </p:cBhvr>
                                    </p:animEffect>
                                  </p:childTnLst>
                                </p:cTn>
                              </p:par>
                            </p:childTnLst>
                          </p:cTn>
                        </p:par>
                        <p:par>
                          <p:cTn id="70" fill="hold">
                            <p:stCondLst>
                              <p:cond delay="5000"/>
                            </p:stCondLst>
                            <p:childTnLst>
                              <p:par>
                                <p:cTn id="71" presetID="22" presetClass="entr" presetSubtype="8" fill="hold" grpId="0" nodeType="afterEffect">
                                  <p:stCondLst>
                                    <p:cond delay="1000"/>
                                  </p:stCondLst>
                                  <p:childTnLst>
                                    <p:set>
                                      <p:cBhvr>
                                        <p:cTn id="72" dur="1" fill="hold">
                                          <p:stCondLst>
                                            <p:cond delay="0"/>
                                          </p:stCondLst>
                                        </p:cTn>
                                        <p:tgtEl>
                                          <p:spTgt spid="171">
                                            <p:txEl>
                                              <p:pRg st="0" end="0"/>
                                            </p:txEl>
                                          </p:spTgt>
                                        </p:tgtEl>
                                        <p:attrNameLst>
                                          <p:attrName>style.visibility</p:attrName>
                                        </p:attrNameLst>
                                      </p:cBhvr>
                                      <p:to>
                                        <p:strVal val="visible"/>
                                      </p:to>
                                    </p:set>
                                    <p:animEffect transition="in" filter="wipe(left)">
                                      <p:cBhvr>
                                        <p:cTn id="73" dur="500"/>
                                        <p:tgtEl>
                                          <p:spTgt spid="171">
                                            <p:txEl>
                                              <p:pRg st="0" end="0"/>
                                            </p:txEl>
                                          </p:spTgt>
                                        </p:tgtEl>
                                      </p:cBhvr>
                                    </p:animEffect>
                                  </p:childTnLst>
                                </p:cTn>
                              </p:par>
                            </p:childTnLst>
                          </p:cTn>
                        </p:par>
                        <p:par>
                          <p:cTn id="74" fill="hold">
                            <p:stCondLst>
                              <p:cond delay="6500"/>
                            </p:stCondLst>
                            <p:childTnLst>
                              <p:par>
                                <p:cTn id="75" presetID="22" presetClass="entr" presetSubtype="1" fill="hold" grpId="0" nodeType="afterEffect">
                                  <p:stCondLst>
                                    <p:cond delay="1000"/>
                                  </p:stCondLst>
                                  <p:childTnLst>
                                    <p:set>
                                      <p:cBhvr>
                                        <p:cTn id="76" dur="1" fill="hold">
                                          <p:stCondLst>
                                            <p:cond delay="0"/>
                                          </p:stCondLst>
                                        </p:cTn>
                                        <p:tgtEl>
                                          <p:spTgt spid="172"/>
                                        </p:tgtEl>
                                        <p:attrNameLst>
                                          <p:attrName>style.visibility</p:attrName>
                                        </p:attrNameLst>
                                      </p:cBhvr>
                                      <p:to>
                                        <p:strVal val="visible"/>
                                      </p:to>
                                    </p:set>
                                    <p:animEffect transition="in" filter="wipe(up)">
                                      <p:cBhvr>
                                        <p:cTn id="77" dur="500"/>
                                        <p:tgtEl>
                                          <p:spTgt spid="172"/>
                                        </p:tgtEl>
                                      </p:cBhvr>
                                    </p:animEffect>
                                  </p:childTnLst>
                                </p:cTn>
                              </p:par>
                            </p:childTnLst>
                          </p:cTn>
                        </p:par>
                      </p:childTnLst>
                    </p:cTn>
                  </p:par>
                  <p:par>
                    <p:cTn id="78" fill="hold">
                      <p:stCondLst>
                        <p:cond delay="indefinite"/>
                      </p:stCondLst>
                      <p:childTnLst>
                        <p:par>
                          <p:cTn id="79" fill="hold">
                            <p:stCondLst>
                              <p:cond delay="0"/>
                            </p:stCondLst>
                            <p:childTnLst>
                              <p:par>
                                <p:cTn id="80" presetID="22" presetClass="entr" presetSubtype="1" fill="hold" grpId="0" nodeType="clickEffect">
                                  <p:stCondLst>
                                    <p:cond delay="0"/>
                                  </p:stCondLst>
                                  <p:childTnLst>
                                    <p:set>
                                      <p:cBhvr>
                                        <p:cTn id="81" dur="1" fill="hold">
                                          <p:stCondLst>
                                            <p:cond delay="0"/>
                                          </p:stCondLst>
                                        </p:cTn>
                                        <p:tgtEl>
                                          <p:spTgt spid="173"/>
                                        </p:tgtEl>
                                        <p:attrNameLst>
                                          <p:attrName>style.visibility</p:attrName>
                                        </p:attrNameLst>
                                      </p:cBhvr>
                                      <p:to>
                                        <p:strVal val="visible"/>
                                      </p:to>
                                    </p:set>
                                    <p:animEffect transition="in" filter="wipe(up)">
                                      <p:cBhvr>
                                        <p:cTn id="82" dur="500"/>
                                        <p:tgtEl>
                                          <p:spTgt spid="173"/>
                                        </p:tgtEl>
                                      </p:cBhvr>
                                    </p:animEffect>
                                  </p:childTnLst>
                                </p:cTn>
                              </p:par>
                            </p:childTnLst>
                          </p:cTn>
                        </p:par>
                      </p:childTnLst>
                    </p:cTn>
                  </p:par>
                  <p:par>
                    <p:cTn id="83" fill="hold">
                      <p:stCondLst>
                        <p:cond delay="indefinite"/>
                      </p:stCondLst>
                      <p:childTnLst>
                        <p:par>
                          <p:cTn id="84" fill="hold">
                            <p:stCondLst>
                              <p:cond delay="0"/>
                            </p:stCondLst>
                            <p:childTnLst>
                              <p:par>
                                <p:cTn id="85" presetID="22" presetClass="entr" presetSubtype="8" fill="hold" nodeType="clickEffect">
                                  <p:stCondLst>
                                    <p:cond delay="0"/>
                                  </p:stCondLst>
                                  <p:childTnLst>
                                    <p:set>
                                      <p:cBhvr>
                                        <p:cTn id="86" dur="1" fill="hold">
                                          <p:stCondLst>
                                            <p:cond delay="0"/>
                                          </p:stCondLst>
                                        </p:cTn>
                                        <p:tgtEl>
                                          <p:spTgt spid="181"/>
                                        </p:tgtEl>
                                        <p:attrNameLst>
                                          <p:attrName>style.visibility</p:attrName>
                                        </p:attrNameLst>
                                      </p:cBhvr>
                                      <p:to>
                                        <p:strVal val="visible"/>
                                      </p:to>
                                    </p:set>
                                    <p:animEffect transition="in" filter="wipe(left)">
                                      <p:cBhvr>
                                        <p:cTn id="87" dur="500"/>
                                        <p:tgtEl>
                                          <p:spTgt spid="181"/>
                                        </p:tgtEl>
                                      </p:cBhvr>
                                    </p:animEffect>
                                  </p:childTnLst>
                                </p:cTn>
                              </p:par>
                            </p:childTnLst>
                          </p:cTn>
                        </p:par>
                      </p:childTnLst>
                    </p:cTn>
                  </p:par>
                  <p:par>
                    <p:cTn id="88" fill="hold">
                      <p:stCondLst>
                        <p:cond delay="indefinite"/>
                      </p:stCondLst>
                      <p:childTnLst>
                        <p:par>
                          <p:cTn id="89" fill="hold">
                            <p:stCondLst>
                              <p:cond delay="0"/>
                            </p:stCondLst>
                            <p:childTnLst>
                              <p:par>
                                <p:cTn id="90" presetID="22" presetClass="entr" presetSubtype="8" fill="hold" nodeType="clickEffect">
                                  <p:stCondLst>
                                    <p:cond delay="0"/>
                                  </p:stCondLst>
                                  <p:childTnLst>
                                    <p:set>
                                      <p:cBhvr>
                                        <p:cTn id="91" dur="1" fill="hold">
                                          <p:stCondLst>
                                            <p:cond delay="0"/>
                                          </p:stCondLst>
                                        </p:cTn>
                                        <p:tgtEl>
                                          <p:spTgt spid="191"/>
                                        </p:tgtEl>
                                        <p:attrNameLst>
                                          <p:attrName>style.visibility</p:attrName>
                                        </p:attrNameLst>
                                      </p:cBhvr>
                                      <p:to>
                                        <p:strVal val="visible"/>
                                      </p:to>
                                    </p:set>
                                    <p:animEffect transition="in" filter="wipe(left)">
                                      <p:cBhvr>
                                        <p:cTn id="92" dur="500"/>
                                        <p:tgtEl>
                                          <p:spTgt spid="191"/>
                                        </p:tgtEl>
                                      </p:cBhvr>
                                    </p:animEffect>
                                  </p:childTnLst>
                                </p:cTn>
                              </p:par>
                            </p:childTnLst>
                          </p:cTn>
                        </p:par>
                      </p:childTnLst>
                    </p:cTn>
                  </p:par>
                  <p:par>
                    <p:cTn id="93" fill="hold">
                      <p:stCondLst>
                        <p:cond delay="indefinite"/>
                      </p:stCondLst>
                      <p:childTnLst>
                        <p:par>
                          <p:cTn id="94" fill="hold">
                            <p:stCondLst>
                              <p:cond delay="0"/>
                            </p:stCondLst>
                            <p:childTnLst>
                              <p:par>
                                <p:cTn id="95" presetID="22" presetClass="entr" presetSubtype="8" fill="hold" grpId="0" nodeType="clickEffect">
                                  <p:stCondLst>
                                    <p:cond delay="0"/>
                                  </p:stCondLst>
                                  <p:childTnLst>
                                    <p:set>
                                      <p:cBhvr>
                                        <p:cTn id="96" dur="1" fill="hold">
                                          <p:stCondLst>
                                            <p:cond delay="0"/>
                                          </p:stCondLst>
                                        </p:cTn>
                                        <p:tgtEl>
                                          <p:spTgt spid="192">
                                            <p:txEl>
                                              <p:pRg st="0" end="0"/>
                                            </p:txEl>
                                          </p:spTgt>
                                        </p:tgtEl>
                                        <p:attrNameLst>
                                          <p:attrName>style.visibility</p:attrName>
                                        </p:attrNameLst>
                                      </p:cBhvr>
                                      <p:to>
                                        <p:strVal val="visible"/>
                                      </p:to>
                                    </p:set>
                                    <p:animEffect transition="in" filter="wipe(left)">
                                      <p:cBhvr>
                                        <p:cTn id="97" dur="500"/>
                                        <p:tgtEl>
                                          <p:spTgt spid="192">
                                            <p:txEl>
                                              <p:pRg st="0" end="0"/>
                                            </p:txEl>
                                          </p:spTgt>
                                        </p:tgtEl>
                                      </p:cBhvr>
                                    </p:animEffect>
                                  </p:childTnLst>
                                </p:cTn>
                              </p:par>
                            </p:childTnLst>
                          </p:cTn>
                        </p:par>
                        <p:par>
                          <p:cTn id="98" fill="hold">
                            <p:stCondLst>
                              <p:cond delay="500"/>
                            </p:stCondLst>
                            <p:childTnLst>
                              <p:par>
                                <p:cTn id="99" presetID="22" presetClass="entr" presetSubtype="8" fill="hold" grpId="0" nodeType="afterEffect">
                                  <p:stCondLst>
                                    <p:cond delay="1000"/>
                                  </p:stCondLst>
                                  <p:childTnLst>
                                    <p:set>
                                      <p:cBhvr>
                                        <p:cTn id="100" dur="1" fill="hold">
                                          <p:stCondLst>
                                            <p:cond delay="0"/>
                                          </p:stCondLst>
                                        </p:cTn>
                                        <p:tgtEl>
                                          <p:spTgt spid="193">
                                            <p:txEl>
                                              <p:pRg st="0" end="0"/>
                                            </p:txEl>
                                          </p:spTgt>
                                        </p:tgtEl>
                                        <p:attrNameLst>
                                          <p:attrName>style.visibility</p:attrName>
                                        </p:attrNameLst>
                                      </p:cBhvr>
                                      <p:to>
                                        <p:strVal val="visible"/>
                                      </p:to>
                                    </p:set>
                                    <p:animEffect transition="in" filter="wipe(left)">
                                      <p:cBhvr>
                                        <p:cTn id="101" dur="500"/>
                                        <p:tgtEl>
                                          <p:spTgt spid="193">
                                            <p:txEl>
                                              <p:pRg st="0" end="0"/>
                                            </p:txEl>
                                          </p:spTgt>
                                        </p:tgtEl>
                                      </p:cBhvr>
                                    </p:animEffect>
                                  </p:childTnLst>
                                </p:cTn>
                              </p:par>
                            </p:childTnLst>
                          </p:cTn>
                        </p:par>
                        <p:par>
                          <p:cTn id="102" fill="hold">
                            <p:stCondLst>
                              <p:cond delay="2000"/>
                            </p:stCondLst>
                            <p:childTnLst>
                              <p:par>
                                <p:cTn id="103" presetID="17" presetClass="entr" presetSubtype="10" fill="hold" nodeType="afterEffect">
                                  <p:stCondLst>
                                    <p:cond delay="1000"/>
                                  </p:stCondLst>
                                  <p:childTnLst>
                                    <p:set>
                                      <p:cBhvr>
                                        <p:cTn id="104" dur="1" fill="hold">
                                          <p:stCondLst>
                                            <p:cond delay="0"/>
                                          </p:stCondLst>
                                        </p:cTn>
                                        <p:tgtEl>
                                          <p:spTgt spid="196"/>
                                        </p:tgtEl>
                                        <p:attrNameLst>
                                          <p:attrName>style.visibility</p:attrName>
                                        </p:attrNameLst>
                                      </p:cBhvr>
                                      <p:to>
                                        <p:strVal val="visible"/>
                                      </p:to>
                                    </p:set>
                                    <p:anim calcmode="lin" valueType="num">
                                      <p:cBhvr>
                                        <p:cTn id="105" dur="500" fill="hold"/>
                                        <p:tgtEl>
                                          <p:spTgt spid="196"/>
                                        </p:tgtEl>
                                        <p:attrNameLst>
                                          <p:attrName>ppt_w</p:attrName>
                                        </p:attrNameLst>
                                      </p:cBhvr>
                                      <p:tavLst>
                                        <p:tav tm="0">
                                          <p:val>
                                            <p:fltVal val="0"/>
                                          </p:val>
                                        </p:tav>
                                        <p:tav tm="100000">
                                          <p:val>
                                            <p:strVal val="#ppt_w"/>
                                          </p:val>
                                        </p:tav>
                                      </p:tavLst>
                                    </p:anim>
                                    <p:anim calcmode="lin" valueType="num">
                                      <p:cBhvr>
                                        <p:cTn id="106" dur="500" fill="hold"/>
                                        <p:tgtEl>
                                          <p:spTgt spid="196"/>
                                        </p:tgtEl>
                                        <p:attrNameLst>
                                          <p:attrName>ppt_h</p:attrName>
                                        </p:attrNameLst>
                                      </p:cBhvr>
                                      <p:tavLst>
                                        <p:tav tm="0">
                                          <p:val>
                                            <p:strVal val="#ppt_h"/>
                                          </p:val>
                                        </p:tav>
                                        <p:tav tm="100000">
                                          <p:val>
                                            <p:strVal val="#ppt_h"/>
                                          </p:val>
                                        </p:tav>
                                      </p:tavLst>
                                    </p:anim>
                                  </p:childTnLst>
                                </p:cTn>
                              </p:par>
                            </p:childTnLst>
                          </p:cTn>
                        </p:par>
                        <p:par>
                          <p:cTn id="107" fill="hold">
                            <p:stCondLst>
                              <p:cond delay="3500"/>
                            </p:stCondLst>
                            <p:childTnLst>
                              <p:par>
                                <p:cTn id="108" presetID="22" presetClass="entr" presetSubtype="8" fill="hold" grpId="0" nodeType="afterEffect">
                                  <p:stCondLst>
                                    <p:cond delay="1000"/>
                                  </p:stCondLst>
                                  <p:childTnLst>
                                    <p:set>
                                      <p:cBhvr>
                                        <p:cTn id="109" dur="1" fill="hold">
                                          <p:stCondLst>
                                            <p:cond delay="0"/>
                                          </p:stCondLst>
                                        </p:cTn>
                                        <p:tgtEl>
                                          <p:spTgt spid="194">
                                            <p:txEl>
                                              <p:pRg st="0" end="0"/>
                                            </p:txEl>
                                          </p:spTgt>
                                        </p:tgtEl>
                                        <p:attrNameLst>
                                          <p:attrName>style.visibility</p:attrName>
                                        </p:attrNameLst>
                                      </p:cBhvr>
                                      <p:to>
                                        <p:strVal val="visible"/>
                                      </p:to>
                                    </p:set>
                                    <p:animEffect transition="in" filter="wipe(left)">
                                      <p:cBhvr>
                                        <p:cTn id="110" dur="500"/>
                                        <p:tgtEl>
                                          <p:spTgt spid="194">
                                            <p:txEl>
                                              <p:pRg st="0" end="0"/>
                                            </p:txEl>
                                          </p:spTgt>
                                        </p:tgtEl>
                                      </p:cBhvr>
                                    </p:animEffect>
                                  </p:childTnLst>
                                </p:cTn>
                              </p:par>
                            </p:childTnLst>
                          </p:cTn>
                        </p:par>
                      </p:childTnLst>
                    </p:cTn>
                  </p:par>
                  <p:par>
                    <p:cTn id="111" fill="hold">
                      <p:stCondLst>
                        <p:cond delay="indefinite"/>
                      </p:stCondLst>
                      <p:childTnLst>
                        <p:par>
                          <p:cTn id="112" fill="hold">
                            <p:stCondLst>
                              <p:cond delay="0"/>
                            </p:stCondLst>
                            <p:childTnLst>
                              <p:par>
                                <p:cTn id="113" presetID="17" presetClass="entr" presetSubtype="10" fill="hold" nodeType="clickEffect">
                                  <p:stCondLst>
                                    <p:cond delay="0"/>
                                  </p:stCondLst>
                                  <p:childTnLst>
                                    <p:set>
                                      <p:cBhvr>
                                        <p:cTn id="114" dur="1" fill="hold">
                                          <p:stCondLst>
                                            <p:cond delay="0"/>
                                          </p:stCondLst>
                                        </p:cTn>
                                        <p:tgtEl>
                                          <p:spTgt spid="199"/>
                                        </p:tgtEl>
                                        <p:attrNameLst>
                                          <p:attrName>style.visibility</p:attrName>
                                        </p:attrNameLst>
                                      </p:cBhvr>
                                      <p:to>
                                        <p:strVal val="visible"/>
                                      </p:to>
                                    </p:set>
                                    <p:anim calcmode="lin" valueType="num">
                                      <p:cBhvr>
                                        <p:cTn id="115" dur="500" fill="hold"/>
                                        <p:tgtEl>
                                          <p:spTgt spid="199"/>
                                        </p:tgtEl>
                                        <p:attrNameLst>
                                          <p:attrName>ppt_w</p:attrName>
                                        </p:attrNameLst>
                                      </p:cBhvr>
                                      <p:tavLst>
                                        <p:tav tm="0">
                                          <p:val>
                                            <p:fltVal val="0"/>
                                          </p:val>
                                        </p:tav>
                                        <p:tav tm="100000">
                                          <p:val>
                                            <p:strVal val="#ppt_w"/>
                                          </p:val>
                                        </p:tav>
                                      </p:tavLst>
                                    </p:anim>
                                    <p:anim calcmode="lin" valueType="num">
                                      <p:cBhvr>
                                        <p:cTn id="116" dur="500" fill="hold"/>
                                        <p:tgtEl>
                                          <p:spTgt spid="199"/>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0" grpId="0" autoUpdateAnimBg="0"/>
      <p:bldP spid="101" grpId="0" build="p" autoUpdateAnimBg="0" advAuto="1000"/>
      <p:bldP spid="102" grpId="0" build="p" autoUpdateAnimBg="0" advAuto="1000"/>
      <p:bldP spid="103" grpId="0" autoUpdateAnimBg="0"/>
      <p:bldP spid="104" grpId="0" autoUpdateAnimBg="0"/>
      <p:bldP spid="169" grpId="0" autoUpdateAnimBg="0"/>
      <p:bldP spid="170" grpId="0" build="p" autoUpdateAnimBg="0" advAuto="1000"/>
      <p:bldP spid="171" grpId="0" build="p" autoUpdateAnimBg="0" advAuto="1000"/>
      <p:bldP spid="172" grpId="0" autoUpdateAnimBg="0"/>
      <p:bldP spid="173" grpId="0" autoUpdateAnimBg="0"/>
      <p:bldP spid="192" grpId="0" build="p" autoUpdateAnimBg="0"/>
      <p:bldP spid="193" grpId="0" build="p" autoUpdateAnimBg="0" advAuto="1000"/>
      <p:bldP spid="194" grpId="0" build="p" autoUpdateAnimBg="0" advAuto="1000"/>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标题 3">
            <a:extLst>
              <a:ext uri="{FF2B5EF4-FFF2-40B4-BE49-F238E27FC236}">
                <a16:creationId xmlns:a16="http://schemas.microsoft.com/office/drawing/2014/main" id="{A3557054-D826-9F4E-A18F-AE9DEA5A0C65}"/>
              </a:ext>
            </a:extLst>
          </p:cNvPr>
          <p:cNvSpPr>
            <a:spLocks noGrp="1"/>
          </p:cNvSpPr>
          <p:nvPr>
            <p:ph type="title"/>
          </p:nvPr>
        </p:nvSpPr>
        <p:spPr/>
        <p:txBody>
          <a:bodyPr>
            <a:normAutofit/>
          </a:bodyPr>
          <a:lstStyle/>
          <a:p>
            <a:r>
              <a:rPr kumimoji="1" lang="zh-CN" altLang="en-US" dirty="0"/>
              <a:t>概述</a:t>
            </a:r>
            <a:r>
              <a:rPr kumimoji="1" lang="en-US" altLang="zh-CN" dirty="0"/>
              <a:t>		4.</a:t>
            </a:r>
            <a:r>
              <a:rPr kumimoji="1" lang="zh-CN" altLang="en-US" dirty="0"/>
              <a:t> 分立元件门电路和集成门电路</a:t>
            </a:r>
          </a:p>
        </p:txBody>
      </p:sp>
      <p:sp>
        <p:nvSpPr>
          <p:cNvPr id="10" name="Text Box 66">
            <a:extLst>
              <a:ext uri="{FF2B5EF4-FFF2-40B4-BE49-F238E27FC236}">
                <a16:creationId xmlns:a16="http://schemas.microsoft.com/office/drawing/2014/main" id="{BC320233-FA09-9086-0928-ECD454F24E95}"/>
              </a:ext>
            </a:extLst>
          </p:cNvPr>
          <p:cNvSpPr txBox="1">
            <a:spLocks noChangeArrowheads="1"/>
          </p:cNvSpPr>
          <p:nvPr/>
        </p:nvSpPr>
        <p:spPr bwMode="auto">
          <a:xfrm>
            <a:off x="703263" y="1167535"/>
            <a:ext cx="10785473" cy="461664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cap="sq">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spcBef>
                <a:spcPct val="50000"/>
              </a:spcBef>
            </a:pPr>
            <a:r>
              <a:rPr lang="zh-CN" altLang="en-US" dirty="0">
                <a:solidFill>
                  <a:srgbClr val="003300"/>
                </a:solidFill>
              </a:rPr>
              <a:t>在最初的数字逻辑电路中，每个门电路都是用若干个分立的半导体器件和电阻、电容连接而成的。</a:t>
            </a:r>
          </a:p>
          <a:p>
            <a:pPr>
              <a:spcBef>
                <a:spcPct val="50000"/>
              </a:spcBef>
            </a:pPr>
            <a:r>
              <a:rPr lang="zh-CN" altLang="en-US" dirty="0">
                <a:solidFill>
                  <a:srgbClr val="003300"/>
                </a:solidFill>
              </a:rPr>
              <a:t>用这种单元电路组成大规模的数字电路是非常困难的，这就严重地制约了数字电路的普遍应用。</a:t>
            </a:r>
          </a:p>
          <a:p>
            <a:pPr>
              <a:spcBef>
                <a:spcPct val="50000"/>
              </a:spcBef>
            </a:pPr>
            <a:r>
              <a:rPr lang="zh-CN" altLang="en-US" dirty="0">
                <a:solidFill>
                  <a:srgbClr val="660066"/>
                </a:solidFill>
              </a:rPr>
              <a:t>随着集成电路的问世和大规模集成电路工艺水平的不断提高，今天已经能把大量的门电路集成在一块很小的半导体芯片上，构成功能复杂的“</a:t>
            </a:r>
            <a:r>
              <a:rPr lang="zh-CN" altLang="en-US" dirty="0">
                <a:solidFill>
                  <a:srgbClr val="FF0000"/>
                </a:solidFill>
              </a:rPr>
              <a:t>数字集成电路</a:t>
            </a:r>
            <a:r>
              <a:rPr lang="zh-CN" altLang="en-US" dirty="0">
                <a:solidFill>
                  <a:srgbClr val="660066"/>
                </a:solidFill>
              </a:rPr>
              <a:t>”。</a:t>
            </a:r>
          </a:p>
          <a:p>
            <a:pPr>
              <a:spcBef>
                <a:spcPct val="50000"/>
              </a:spcBef>
            </a:pPr>
            <a:r>
              <a:rPr lang="zh-CN" altLang="en-US" dirty="0">
                <a:solidFill>
                  <a:srgbClr val="003300"/>
                </a:solidFill>
              </a:rPr>
              <a:t>从制造工艺上可以将目前使用的数字集成电路分为</a:t>
            </a:r>
            <a:r>
              <a:rPr lang="zh-CN" altLang="en-US" dirty="0">
                <a:solidFill>
                  <a:srgbClr val="CC0066"/>
                </a:solidFill>
              </a:rPr>
              <a:t>双极型</a:t>
            </a:r>
            <a:r>
              <a:rPr lang="zh-CN" altLang="en-US" dirty="0">
                <a:solidFill>
                  <a:srgbClr val="003300"/>
                </a:solidFill>
              </a:rPr>
              <a:t>、</a:t>
            </a:r>
            <a:r>
              <a:rPr lang="zh-CN" altLang="en-US" dirty="0">
                <a:solidFill>
                  <a:srgbClr val="CC0066"/>
                </a:solidFill>
              </a:rPr>
              <a:t>单极型</a:t>
            </a:r>
            <a:r>
              <a:rPr lang="zh-CN" altLang="en-US" dirty="0">
                <a:solidFill>
                  <a:srgbClr val="003300"/>
                </a:solidFill>
              </a:rPr>
              <a:t>和</a:t>
            </a:r>
            <a:r>
              <a:rPr lang="zh-CN" altLang="en-US" dirty="0">
                <a:solidFill>
                  <a:srgbClr val="CC0066"/>
                </a:solidFill>
              </a:rPr>
              <a:t>混合型</a:t>
            </a:r>
            <a:r>
              <a:rPr lang="zh-CN" altLang="en-US" dirty="0">
                <a:solidFill>
                  <a:srgbClr val="003300"/>
                </a:solidFill>
              </a:rPr>
              <a:t>三种。</a:t>
            </a:r>
          </a:p>
        </p:txBody>
      </p:sp>
      <p:sp>
        <p:nvSpPr>
          <p:cNvPr id="5" name="灯片编号占位符 4">
            <a:extLst>
              <a:ext uri="{FF2B5EF4-FFF2-40B4-BE49-F238E27FC236}">
                <a16:creationId xmlns:a16="http://schemas.microsoft.com/office/drawing/2014/main" id="{CCC91A5B-3795-B655-DE74-1170BB589CDC}"/>
              </a:ext>
            </a:extLst>
          </p:cNvPr>
          <p:cNvSpPr>
            <a:spLocks noGrp="1"/>
          </p:cNvSpPr>
          <p:nvPr>
            <p:ph type="sldNum" sz="quarter" idx="12"/>
          </p:nvPr>
        </p:nvSpPr>
        <p:spPr/>
        <p:txBody>
          <a:bodyPr/>
          <a:lstStyle/>
          <a:p>
            <a:fld id="{392CBAA0-59E6-204E-8F03-85E5040D48B8}" type="slidenum">
              <a:rPr kumimoji="1" lang="zh-CN" altLang="en-US" smtClean="0"/>
              <a:t>6</a:t>
            </a:fld>
            <a:r>
              <a:rPr kumimoji="1" lang="en-US" altLang="zh-CN"/>
              <a:t>/132</a:t>
            </a:r>
            <a:endParaRPr kumimoji="1" lang="zh-CN" altLang="en-US" dirty="0"/>
          </a:p>
        </p:txBody>
      </p:sp>
    </p:spTree>
    <p:extLst>
      <p:ext uri="{BB962C8B-B14F-4D97-AF65-F5344CB8AC3E}">
        <p14:creationId xmlns:p14="http://schemas.microsoft.com/office/powerpoint/2010/main" val="307777532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10">
                                            <p:txEl>
                                              <p:pRg st="0" end="0"/>
                                            </p:txEl>
                                          </p:spTgt>
                                        </p:tgtEl>
                                        <p:attrNameLst>
                                          <p:attrName>style.visibility</p:attrName>
                                        </p:attrNameLst>
                                      </p:cBhvr>
                                      <p:to>
                                        <p:strVal val="visible"/>
                                      </p:to>
                                    </p:set>
                                    <p:animEffect transition="in" filter="wipe(left)">
                                      <p:cBhvr>
                                        <p:cTn id="7" dur="500"/>
                                        <p:tgtEl>
                                          <p:spTgt spid="10">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nodeType="clickEffect">
                                  <p:stCondLst>
                                    <p:cond delay="0"/>
                                  </p:stCondLst>
                                  <p:childTnLst>
                                    <p:set>
                                      <p:cBhvr>
                                        <p:cTn id="11" dur="1" fill="hold">
                                          <p:stCondLst>
                                            <p:cond delay="0"/>
                                          </p:stCondLst>
                                        </p:cTn>
                                        <p:tgtEl>
                                          <p:spTgt spid="10">
                                            <p:txEl>
                                              <p:pRg st="1" end="1"/>
                                            </p:txEl>
                                          </p:spTgt>
                                        </p:tgtEl>
                                        <p:attrNameLst>
                                          <p:attrName>style.visibility</p:attrName>
                                        </p:attrNameLst>
                                      </p:cBhvr>
                                      <p:to>
                                        <p:strVal val="visible"/>
                                      </p:to>
                                    </p:set>
                                    <p:animEffect transition="in" filter="wipe(left)">
                                      <p:cBhvr>
                                        <p:cTn id="12" dur="500"/>
                                        <p:tgtEl>
                                          <p:spTgt spid="10">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nodeType="clickEffect">
                                  <p:stCondLst>
                                    <p:cond delay="0"/>
                                  </p:stCondLst>
                                  <p:childTnLst>
                                    <p:set>
                                      <p:cBhvr>
                                        <p:cTn id="16" dur="1" fill="hold">
                                          <p:stCondLst>
                                            <p:cond delay="0"/>
                                          </p:stCondLst>
                                        </p:cTn>
                                        <p:tgtEl>
                                          <p:spTgt spid="10">
                                            <p:txEl>
                                              <p:pRg st="2" end="2"/>
                                            </p:txEl>
                                          </p:spTgt>
                                        </p:tgtEl>
                                        <p:attrNameLst>
                                          <p:attrName>style.visibility</p:attrName>
                                        </p:attrNameLst>
                                      </p:cBhvr>
                                      <p:to>
                                        <p:strVal val="visible"/>
                                      </p:to>
                                    </p:set>
                                    <p:animEffect transition="in" filter="wipe(left)">
                                      <p:cBhvr>
                                        <p:cTn id="17" dur="500"/>
                                        <p:tgtEl>
                                          <p:spTgt spid="10">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8" fill="hold" nodeType="clickEffect">
                                  <p:stCondLst>
                                    <p:cond delay="0"/>
                                  </p:stCondLst>
                                  <p:childTnLst>
                                    <p:set>
                                      <p:cBhvr>
                                        <p:cTn id="21" dur="1" fill="hold">
                                          <p:stCondLst>
                                            <p:cond delay="0"/>
                                          </p:stCondLst>
                                        </p:cTn>
                                        <p:tgtEl>
                                          <p:spTgt spid="10">
                                            <p:txEl>
                                              <p:pRg st="3" end="3"/>
                                            </p:txEl>
                                          </p:spTgt>
                                        </p:tgtEl>
                                        <p:attrNameLst>
                                          <p:attrName>style.visibility</p:attrName>
                                        </p:attrNameLst>
                                      </p:cBhvr>
                                      <p:to>
                                        <p:strVal val="visible"/>
                                      </p:to>
                                    </p:set>
                                    <p:animEffect transition="in" filter="wipe(left)">
                                      <p:cBhvr>
                                        <p:cTn id="22" dur="500"/>
                                        <p:tgtEl>
                                          <p:spTgt spid="10">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标题 3">
            <a:extLst>
              <a:ext uri="{FF2B5EF4-FFF2-40B4-BE49-F238E27FC236}">
                <a16:creationId xmlns:a16="http://schemas.microsoft.com/office/drawing/2014/main" id="{E0F3ED29-554F-8B4F-8E1B-EB111653BE8E}"/>
              </a:ext>
            </a:extLst>
          </p:cNvPr>
          <p:cNvSpPr>
            <a:spLocks noGrp="1"/>
          </p:cNvSpPr>
          <p:nvPr>
            <p:ph type="title"/>
          </p:nvPr>
        </p:nvSpPr>
        <p:spPr/>
        <p:txBody>
          <a:bodyPr/>
          <a:lstStyle/>
          <a:p>
            <a:r>
              <a:rPr kumimoji="1" lang="zh-CN" altLang="en-US" dirty="0"/>
              <a:t>第三章   门电路</a:t>
            </a:r>
          </a:p>
        </p:txBody>
      </p:sp>
      <p:sp>
        <p:nvSpPr>
          <p:cNvPr id="2" name="文本框 1">
            <a:extLst>
              <a:ext uri="{FF2B5EF4-FFF2-40B4-BE49-F238E27FC236}">
                <a16:creationId xmlns:a16="http://schemas.microsoft.com/office/drawing/2014/main" id="{5A62D190-C1C3-544D-BD1D-80AF513C6EDC}"/>
              </a:ext>
            </a:extLst>
          </p:cNvPr>
          <p:cNvSpPr txBox="1"/>
          <p:nvPr/>
        </p:nvSpPr>
        <p:spPr>
          <a:xfrm>
            <a:off x="584694" y="741935"/>
            <a:ext cx="8275628" cy="5955476"/>
          </a:xfrm>
          <a:prstGeom prst="rect">
            <a:avLst/>
          </a:prstGeom>
          <a:noFill/>
        </p:spPr>
        <p:txBody>
          <a:bodyPr wrap="square" rtlCol="0">
            <a:spAutoFit/>
          </a:bodyPr>
          <a:lstStyle/>
          <a:p>
            <a:pPr marL="571500" indent="-571500">
              <a:spcBef>
                <a:spcPts val="1200"/>
              </a:spcBef>
              <a:buFont typeface="+mj-ea"/>
              <a:buAutoNum type="ea1JpnChsDbPeriod"/>
            </a:pPr>
            <a:r>
              <a:rPr kumimoji="1" lang="zh-CN" altLang="en-US" sz="2400" dirty="0">
                <a:solidFill>
                  <a:schemeClr val="bg1">
                    <a:lumMod val="50000"/>
                  </a:schemeClr>
                </a:solidFill>
                <a:latin typeface="Myriad Pro" panose="020B0503030403020204" pitchFamily="34" charset="0"/>
                <a:ea typeface="Songti SC" panose="02010600040101010101" pitchFamily="2" charset="-122"/>
              </a:rPr>
              <a:t>半导体二极管、三极管和</a:t>
            </a:r>
            <a:r>
              <a:rPr kumimoji="1" lang="en-US" altLang="zh-CN" sz="2400" dirty="0">
                <a:solidFill>
                  <a:schemeClr val="bg1">
                    <a:lumMod val="50000"/>
                  </a:schemeClr>
                </a:solidFill>
                <a:latin typeface="Myriad Pro" panose="020B0503030403020204" pitchFamily="34" charset="0"/>
                <a:ea typeface="Songti SC" panose="02010600040101010101" pitchFamily="2" charset="-122"/>
              </a:rPr>
              <a:t>MOS</a:t>
            </a:r>
            <a:r>
              <a:rPr kumimoji="1" lang="zh-CN" altLang="en-US" sz="2400" dirty="0">
                <a:solidFill>
                  <a:schemeClr val="bg1">
                    <a:lumMod val="50000"/>
                  </a:schemeClr>
                </a:solidFill>
                <a:latin typeface="Myriad Pro" panose="020B0503030403020204" pitchFamily="34" charset="0"/>
                <a:ea typeface="Songti SC" panose="02010600040101010101" pitchFamily="2" charset="-122"/>
              </a:rPr>
              <a:t>管的开关特性</a:t>
            </a:r>
            <a:endParaRPr kumimoji="1" lang="en-US" altLang="zh-CN" sz="2400" dirty="0">
              <a:solidFill>
                <a:schemeClr val="bg1">
                  <a:lumMod val="50000"/>
                </a:schemeClr>
              </a:solidFill>
              <a:latin typeface="Myriad Pro" panose="020B0503030403020204" pitchFamily="34" charset="0"/>
              <a:ea typeface="Songti SC" panose="02010600040101010101" pitchFamily="2" charset="-122"/>
            </a:endParaRPr>
          </a:p>
          <a:p>
            <a:pPr marL="971550" lvl="1" indent="-514350">
              <a:spcBef>
                <a:spcPts val="300"/>
              </a:spcBef>
              <a:buFont typeface="+mj-lt"/>
              <a:buAutoNum type="arabicPeriod"/>
            </a:pPr>
            <a:r>
              <a:rPr kumimoji="1" lang="zh-CN" altLang="en-US" sz="2000" dirty="0">
                <a:solidFill>
                  <a:schemeClr val="bg1">
                    <a:lumMod val="50000"/>
                  </a:schemeClr>
                </a:solidFill>
                <a:latin typeface="Myriad Pro" panose="020B0503030403020204" pitchFamily="34" charset="0"/>
                <a:ea typeface="KaiTi" panose="02010609060101010101" pitchFamily="49" charset="-122"/>
              </a:rPr>
              <a:t>半导体二极管的开关特性</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a:p>
            <a:pPr marL="971550" lvl="1" indent="-514350">
              <a:spcBef>
                <a:spcPts val="300"/>
              </a:spcBef>
              <a:buFont typeface="+mj-lt"/>
              <a:buAutoNum type="arabicPeriod"/>
            </a:pPr>
            <a:r>
              <a:rPr kumimoji="1" lang="zh-CN" altLang="en-US" sz="2000" dirty="0">
                <a:solidFill>
                  <a:schemeClr val="bg1">
                    <a:lumMod val="50000"/>
                  </a:schemeClr>
                </a:solidFill>
                <a:latin typeface="Myriad Pro" panose="020B0503030403020204" pitchFamily="34" charset="0"/>
                <a:ea typeface="KaiTi" panose="02010609060101010101" pitchFamily="49" charset="-122"/>
              </a:rPr>
              <a:t>半导体三极管的开关特性</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a:p>
            <a:pPr marL="971550" lvl="1" indent="-514350">
              <a:spcBef>
                <a:spcPts val="300"/>
              </a:spcBef>
              <a:buFont typeface="+mj-lt"/>
              <a:buAutoNum type="arabicPeriod"/>
            </a:pPr>
            <a:r>
              <a:rPr kumimoji="1" lang="en-US" altLang="zh-CN" sz="2000" dirty="0">
                <a:solidFill>
                  <a:schemeClr val="bg1">
                    <a:lumMod val="50000"/>
                  </a:schemeClr>
                </a:solidFill>
                <a:latin typeface="Myriad Pro" panose="020B0503030403020204" pitchFamily="34" charset="0"/>
                <a:ea typeface="KaiTi" panose="02010609060101010101" pitchFamily="49" charset="-122"/>
              </a:rPr>
              <a:t>MOS</a:t>
            </a:r>
            <a:r>
              <a:rPr kumimoji="1" lang="zh-CN" altLang="en-US" sz="2000" dirty="0">
                <a:solidFill>
                  <a:schemeClr val="bg1">
                    <a:lumMod val="50000"/>
                  </a:schemeClr>
                </a:solidFill>
                <a:latin typeface="Myriad Pro" panose="020B0503030403020204" pitchFamily="34" charset="0"/>
                <a:ea typeface="KaiTi" panose="02010609060101010101" pitchFamily="49" charset="-122"/>
              </a:rPr>
              <a:t>管的开关特性</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a:p>
            <a:pPr marL="342900" indent="-342900">
              <a:spcBef>
                <a:spcPts val="600"/>
              </a:spcBef>
              <a:buFont typeface="+mj-lt"/>
              <a:buAutoNum type="ea1JpnChsDbPeriod"/>
            </a:pPr>
            <a:r>
              <a:rPr kumimoji="1" lang="zh-CN" altLang="en-US" sz="2400" dirty="0">
                <a:latin typeface="Myriad Pro" panose="020B0503030403020204" pitchFamily="34" charset="0"/>
                <a:ea typeface="Songti SC" panose="02010600040101010101" pitchFamily="2" charset="-122"/>
              </a:rPr>
              <a:t>分立元器件门电路</a:t>
            </a:r>
            <a:endParaRPr kumimoji="1" lang="en-US" altLang="zh-CN" sz="2400" dirty="0">
              <a:latin typeface="Myriad Pro" panose="020B0503030403020204" pitchFamily="34" charset="0"/>
              <a:ea typeface="Songti SC" panose="02010600040101010101" pitchFamily="2" charset="-122"/>
            </a:endParaRPr>
          </a:p>
          <a:p>
            <a:pPr marL="971550" lvl="1" indent="-514350">
              <a:spcBef>
                <a:spcPts val="300"/>
              </a:spcBef>
              <a:buFont typeface="+mj-lt"/>
              <a:buAutoNum type="arabicPeriod"/>
            </a:pPr>
            <a:r>
              <a:rPr kumimoji="1" lang="zh-CN" altLang="en-US" sz="2000" dirty="0">
                <a:solidFill>
                  <a:schemeClr val="bg1">
                    <a:lumMod val="50000"/>
                  </a:schemeClr>
                </a:solidFill>
                <a:latin typeface="Myriad Pro" panose="020B0503030403020204" pitchFamily="34" charset="0"/>
                <a:ea typeface="KaiTi" panose="02010609060101010101" pitchFamily="49" charset="-122"/>
              </a:rPr>
              <a:t>二极管与门和或门</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a:p>
            <a:pPr marL="971550" lvl="1" indent="-514350">
              <a:spcBef>
                <a:spcPts val="300"/>
              </a:spcBef>
              <a:buFont typeface="+mj-lt"/>
              <a:buAutoNum type="arabicPeriod"/>
            </a:pPr>
            <a:r>
              <a:rPr kumimoji="1" lang="zh-CN" altLang="en-US" sz="2000" dirty="0">
                <a:latin typeface="Myriad Pro" panose="020B0503030403020204" pitchFamily="34" charset="0"/>
                <a:ea typeface="KaiTi" panose="02010609060101010101" pitchFamily="49" charset="-122"/>
              </a:rPr>
              <a:t>三极管非门（反相器）</a:t>
            </a:r>
            <a:endParaRPr kumimoji="1" lang="en-US" altLang="zh-CN" sz="2000" dirty="0">
              <a:latin typeface="Myriad Pro" panose="020B0503030403020204" pitchFamily="34" charset="0"/>
              <a:ea typeface="KaiTi" panose="02010609060101010101" pitchFamily="49" charset="-122"/>
            </a:endParaRPr>
          </a:p>
          <a:p>
            <a:pPr marL="342900" indent="-342900">
              <a:spcBef>
                <a:spcPts val="600"/>
              </a:spcBef>
              <a:buFont typeface="+mj-lt"/>
              <a:buAutoNum type="ea1JpnChsDbPeriod"/>
            </a:pPr>
            <a:r>
              <a:rPr kumimoji="1" lang="en-US" altLang="zh-CN" sz="2400" dirty="0">
                <a:solidFill>
                  <a:schemeClr val="bg1">
                    <a:lumMod val="50000"/>
                  </a:schemeClr>
                </a:solidFill>
                <a:latin typeface="Myriad Pro" panose="020B0503030403020204" pitchFamily="34" charset="0"/>
                <a:ea typeface="Songti SC" panose="02010600040101010101" pitchFamily="2" charset="-122"/>
              </a:rPr>
              <a:t>CMOS</a:t>
            </a:r>
            <a:r>
              <a:rPr kumimoji="1" lang="zh-CN" altLang="en-US" sz="2400" dirty="0">
                <a:solidFill>
                  <a:schemeClr val="bg1">
                    <a:lumMod val="50000"/>
                  </a:schemeClr>
                </a:solidFill>
                <a:latin typeface="Myriad Pro" panose="020B0503030403020204" pitchFamily="34" charset="0"/>
                <a:ea typeface="Songti SC" panose="02010600040101010101" pitchFamily="2" charset="-122"/>
              </a:rPr>
              <a:t>集成门电路</a:t>
            </a:r>
          </a:p>
          <a:p>
            <a:pPr marL="971550" lvl="1" indent="-514350">
              <a:spcBef>
                <a:spcPts val="300"/>
              </a:spcBef>
              <a:buFont typeface="+mj-lt"/>
              <a:buAutoNum type="arabicPeriod"/>
            </a:pPr>
            <a:r>
              <a:rPr kumimoji="1" lang="en-US" altLang="zh-CN" sz="2000" dirty="0">
                <a:solidFill>
                  <a:schemeClr val="bg1">
                    <a:lumMod val="50000"/>
                  </a:schemeClr>
                </a:solidFill>
                <a:latin typeface="Myriad Pro" panose="020B0503030403020204" pitchFamily="34" charset="0"/>
                <a:ea typeface="KaiTi" panose="02010609060101010101" pitchFamily="49" charset="-122"/>
              </a:rPr>
              <a:t>CMOS</a:t>
            </a:r>
            <a:r>
              <a:rPr kumimoji="1" lang="zh-CN" altLang="en-US" sz="2000" dirty="0">
                <a:solidFill>
                  <a:schemeClr val="bg1">
                    <a:lumMod val="50000"/>
                  </a:schemeClr>
                </a:solidFill>
                <a:latin typeface="Myriad Pro" panose="020B0503030403020204" pitchFamily="34" charset="0"/>
                <a:ea typeface="KaiTi" panose="02010609060101010101" pitchFamily="49" charset="-122"/>
              </a:rPr>
              <a:t>反相器</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a:p>
            <a:pPr marL="971550" lvl="1" indent="-514350">
              <a:spcBef>
                <a:spcPts val="300"/>
              </a:spcBef>
              <a:buFont typeface="+mj-lt"/>
              <a:buAutoNum type="arabicPeriod"/>
            </a:pPr>
            <a:r>
              <a:rPr kumimoji="1" lang="en-US" altLang="zh-CN" sz="2000" dirty="0">
                <a:solidFill>
                  <a:schemeClr val="bg1">
                    <a:lumMod val="50000"/>
                  </a:schemeClr>
                </a:solidFill>
                <a:latin typeface="Myriad Pro" panose="020B0503030403020204" pitchFamily="34" charset="0"/>
                <a:ea typeface="KaiTi" panose="02010609060101010101" pitchFamily="49" charset="-122"/>
              </a:rPr>
              <a:t>CMOS</a:t>
            </a:r>
            <a:r>
              <a:rPr kumimoji="1" lang="zh-CN" altLang="en-US" sz="2000" dirty="0">
                <a:solidFill>
                  <a:schemeClr val="bg1">
                    <a:lumMod val="50000"/>
                  </a:schemeClr>
                </a:solidFill>
                <a:latin typeface="Myriad Pro" panose="020B0503030403020204" pitchFamily="34" charset="0"/>
                <a:ea typeface="KaiTi" panose="02010609060101010101" pitchFamily="49" charset="-122"/>
              </a:rPr>
              <a:t>与非门、或非门、与门和或门</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a:p>
            <a:pPr marL="971550" lvl="1" indent="-514350">
              <a:spcBef>
                <a:spcPts val="300"/>
              </a:spcBef>
              <a:buFont typeface="+mj-lt"/>
              <a:buAutoNum type="arabicPeriod"/>
            </a:pPr>
            <a:r>
              <a:rPr kumimoji="1" lang="en-US" altLang="zh-CN" sz="2000" dirty="0">
                <a:solidFill>
                  <a:schemeClr val="bg1">
                    <a:lumMod val="50000"/>
                  </a:schemeClr>
                </a:solidFill>
                <a:latin typeface="Myriad Pro" panose="020B0503030403020204" pitchFamily="34" charset="0"/>
                <a:ea typeface="KaiTi" panose="02010609060101010101" pitchFamily="49" charset="-122"/>
              </a:rPr>
              <a:t>CMOS</a:t>
            </a:r>
            <a:r>
              <a:rPr kumimoji="1" lang="zh-CN" altLang="en-US" sz="2000" dirty="0">
                <a:solidFill>
                  <a:schemeClr val="bg1">
                    <a:lumMod val="50000"/>
                  </a:schemeClr>
                </a:solidFill>
                <a:latin typeface="Myriad Pro" panose="020B0503030403020204" pitchFamily="34" charset="0"/>
                <a:ea typeface="KaiTi" panose="02010609060101010101" pitchFamily="49" charset="-122"/>
              </a:rPr>
              <a:t>与或非门和异或门</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a:p>
            <a:pPr marL="971550" lvl="1" indent="-514350">
              <a:spcBef>
                <a:spcPts val="300"/>
              </a:spcBef>
              <a:buFont typeface="+mj-lt"/>
              <a:buAutoNum type="arabicPeriod"/>
            </a:pPr>
            <a:r>
              <a:rPr kumimoji="1" lang="en-US" altLang="zh-CN" sz="2000" dirty="0">
                <a:solidFill>
                  <a:schemeClr val="bg1">
                    <a:lumMod val="50000"/>
                  </a:schemeClr>
                </a:solidFill>
                <a:latin typeface="Myriad Pro" panose="020B0503030403020204" pitchFamily="34" charset="0"/>
                <a:ea typeface="KaiTi" panose="02010609060101010101" pitchFamily="49" charset="-122"/>
              </a:rPr>
              <a:t>CMOS</a:t>
            </a:r>
            <a:r>
              <a:rPr kumimoji="1" lang="zh-CN" altLang="en-US" sz="2000" dirty="0">
                <a:solidFill>
                  <a:schemeClr val="bg1">
                    <a:lumMod val="50000"/>
                  </a:schemeClr>
                </a:solidFill>
                <a:latin typeface="Myriad Pro" panose="020B0503030403020204" pitchFamily="34" charset="0"/>
                <a:ea typeface="KaiTi" panose="02010609060101010101" pitchFamily="49" charset="-122"/>
              </a:rPr>
              <a:t>传输门、三态门和漏级开路门</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a:p>
            <a:pPr marL="342900" indent="-342900">
              <a:spcBef>
                <a:spcPts val="600"/>
              </a:spcBef>
              <a:buFont typeface="+mj-lt"/>
              <a:buAutoNum type="ea1JpnChsDbPeriod"/>
            </a:pPr>
            <a:r>
              <a:rPr kumimoji="1" lang="en-US" altLang="zh-CN" sz="2400" dirty="0">
                <a:solidFill>
                  <a:schemeClr val="bg1">
                    <a:lumMod val="50000"/>
                  </a:schemeClr>
                </a:solidFill>
                <a:latin typeface="Myriad Pro" panose="020B0503030403020204" pitchFamily="34" charset="0"/>
                <a:ea typeface="Songti SC" panose="02010600040101010101" pitchFamily="2" charset="-122"/>
              </a:rPr>
              <a:t>TTL</a:t>
            </a:r>
            <a:r>
              <a:rPr kumimoji="1" lang="zh-CN" altLang="en-US" sz="2400" dirty="0">
                <a:solidFill>
                  <a:schemeClr val="bg1">
                    <a:lumMod val="50000"/>
                  </a:schemeClr>
                </a:solidFill>
                <a:latin typeface="Myriad Pro" panose="020B0503030403020204" pitchFamily="34" charset="0"/>
                <a:ea typeface="Songti SC" panose="02010600040101010101" pitchFamily="2" charset="-122"/>
              </a:rPr>
              <a:t>集成门电路</a:t>
            </a:r>
          </a:p>
          <a:p>
            <a:pPr marL="971550" lvl="1" indent="-514350">
              <a:spcBef>
                <a:spcPts val="300"/>
              </a:spcBef>
              <a:buFont typeface="+mj-lt"/>
              <a:buAutoNum type="arabicPeriod"/>
            </a:pPr>
            <a:r>
              <a:rPr kumimoji="1" lang="en-US" altLang="zh-CN" sz="2000" dirty="0">
                <a:solidFill>
                  <a:schemeClr val="bg1">
                    <a:lumMod val="50000"/>
                  </a:schemeClr>
                </a:solidFill>
                <a:latin typeface="Myriad Pro" panose="020B0503030403020204" pitchFamily="34" charset="0"/>
                <a:ea typeface="KaiTi" panose="02010609060101010101" pitchFamily="49" charset="-122"/>
              </a:rPr>
              <a:t>TTL</a:t>
            </a:r>
            <a:r>
              <a:rPr kumimoji="1" lang="zh-CN" altLang="en-US" sz="2000" dirty="0">
                <a:solidFill>
                  <a:schemeClr val="bg1">
                    <a:lumMod val="50000"/>
                  </a:schemeClr>
                </a:solidFill>
                <a:latin typeface="Myriad Pro" panose="020B0503030403020204" pitchFamily="34" charset="0"/>
                <a:ea typeface="KaiTi" panose="02010609060101010101" pitchFamily="49" charset="-122"/>
              </a:rPr>
              <a:t>反相器</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a:p>
            <a:pPr marL="971550" lvl="1" indent="-514350">
              <a:spcBef>
                <a:spcPts val="300"/>
              </a:spcBef>
              <a:buFont typeface="+mj-lt"/>
              <a:buAutoNum type="arabicPeriod"/>
            </a:pPr>
            <a:r>
              <a:rPr kumimoji="1" lang="en-US" altLang="zh-CN" sz="2000" dirty="0">
                <a:solidFill>
                  <a:schemeClr val="bg1">
                    <a:lumMod val="50000"/>
                  </a:schemeClr>
                </a:solidFill>
                <a:latin typeface="Myriad Pro" panose="020B0503030403020204" pitchFamily="34" charset="0"/>
                <a:ea typeface="KaiTi" panose="02010609060101010101" pitchFamily="49" charset="-122"/>
              </a:rPr>
              <a:t>TTL</a:t>
            </a:r>
            <a:r>
              <a:rPr kumimoji="1" lang="zh-CN" altLang="en-US" sz="2000" dirty="0">
                <a:solidFill>
                  <a:schemeClr val="bg1">
                    <a:lumMod val="50000"/>
                  </a:schemeClr>
                </a:solidFill>
                <a:latin typeface="Myriad Pro" panose="020B0503030403020204" pitchFamily="34" charset="0"/>
                <a:ea typeface="KaiTi" panose="02010609060101010101" pitchFamily="49" charset="-122"/>
              </a:rPr>
              <a:t>与非门、或非门、与门、或门、与或非门和异或门</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a:p>
            <a:pPr marL="971550" lvl="1" indent="-514350">
              <a:spcBef>
                <a:spcPts val="300"/>
              </a:spcBef>
              <a:buFont typeface="+mj-lt"/>
              <a:buAutoNum type="arabicPeriod"/>
            </a:pPr>
            <a:r>
              <a:rPr kumimoji="1" lang="en-US" altLang="zh-CN" sz="2000" dirty="0">
                <a:solidFill>
                  <a:schemeClr val="bg1">
                    <a:lumMod val="50000"/>
                  </a:schemeClr>
                </a:solidFill>
                <a:latin typeface="Myriad Pro" panose="020B0503030403020204" pitchFamily="34" charset="0"/>
                <a:ea typeface="KaiTi" panose="02010609060101010101" pitchFamily="49" charset="-122"/>
              </a:rPr>
              <a:t>TTL</a:t>
            </a:r>
            <a:r>
              <a:rPr kumimoji="1" lang="zh-CN" altLang="en-US" sz="2000" dirty="0">
                <a:solidFill>
                  <a:schemeClr val="bg1">
                    <a:lumMod val="50000"/>
                  </a:schemeClr>
                </a:solidFill>
                <a:latin typeface="Myriad Pro" panose="020B0503030403020204" pitchFamily="34" charset="0"/>
                <a:ea typeface="KaiTi" panose="02010609060101010101" pitchFamily="49" charset="-122"/>
              </a:rPr>
              <a:t>集电极开路门和三态门</a:t>
            </a:r>
            <a:endParaRPr kumimoji="1" lang="en-US" altLang="zh-CN" sz="2000" dirty="0">
              <a:latin typeface="Myriad Pro" panose="020B0503030403020204" pitchFamily="34" charset="0"/>
              <a:ea typeface="KaiTi" panose="02010609060101010101" pitchFamily="49" charset="-122"/>
            </a:endParaRPr>
          </a:p>
        </p:txBody>
      </p:sp>
      <p:sp>
        <p:nvSpPr>
          <p:cNvPr id="6" name="灯片编号占位符 5">
            <a:extLst>
              <a:ext uri="{FF2B5EF4-FFF2-40B4-BE49-F238E27FC236}">
                <a16:creationId xmlns:a16="http://schemas.microsoft.com/office/drawing/2014/main" id="{3B885D43-27CB-746B-4722-07776E01DA92}"/>
              </a:ext>
            </a:extLst>
          </p:cNvPr>
          <p:cNvSpPr>
            <a:spLocks noGrp="1"/>
          </p:cNvSpPr>
          <p:nvPr>
            <p:ph type="sldNum" sz="quarter" idx="12"/>
          </p:nvPr>
        </p:nvSpPr>
        <p:spPr/>
        <p:txBody>
          <a:bodyPr/>
          <a:lstStyle/>
          <a:p>
            <a:fld id="{392CBAA0-59E6-204E-8F03-85E5040D48B8}" type="slidenum">
              <a:rPr kumimoji="1" lang="zh-CN" altLang="en-US" smtClean="0"/>
              <a:t>60</a:t>
            </a:fld>
            <a:r>
              <a:rPr kumimoji="1" lang="en-US" altLang="zh-CN"/>
              <a:t>/132</a:t>
            </a:r>
            <a:endParaRPr kumimoji="1" lang="zh-CN" altLang="en-US" dirty="0"/>
          </a:p>
        </p:txBody>
      </p:sp>
    </p:spTree>
    <p:extLst>
      <p:ext uri="{BB962C8B-B14F-4D97-AF65-F5344CB8AC3E}">
        <p14:creationId xmlns:p14="http://schemas.microsoft.com/office/powerpoint/2010/main" val="3972638523"/>
      </p:ext>
    </p:extLst>
  </p:cSld>
  <p:clrMapOvr>
    <a:masterClrMapping/>
  </p:clrMapOvr>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标题 3">
            <a:extLst>
              <a:ext uri="{FF2B5EF4-FFF2-40B4-BE49-F238E27FC236}">
                <a16:creationId xmlns:a16="http://schemas.microsoft.com/office/drawing/2014/main" id="{A3557054-D826-9F4E-A18F-AE9DEA5A0C65}"/>
              </a:ext>
            </a:extLst>
          </p:cNvPr>
          <p:cNvSpPr>
            <a:spLocks noGrp="1"/>
          </p:cNvSpPr>
          <p:nvPr>
            <p:ph type="title"/>
          </p:nvPr>
        </p:nvSpPr>
        <p:spPr/>
        <p:txBody>
          <a:bodyPr>
            <a:normAutofit/>
          </a:bodyPr>
          <a:lstStyle/>
          <a:p>
            <a:r>
              <a:rPr kumimoji="1" lang="en-US" altLang="zh-CN" dirty="0"/>
              <a:t>2.2</a:t>
            </a:r>
            <a:r>
              <a:rPr kumimoji="1" lang="zh-CN" altLang="en-US" dirty="0"/>
              <a:t> 三极管非门（反相器）</a:t>
            </a:r>
          </a:p>
        </p:txBody>
      </p:sp>
      <p:sp>
        <p:nvSpPr>
          <p:cNvPr id="32" name="Text Box 3">
            <a:extLst>
              <a:ext uri="{FF2B5EF4-FFF2-40B4-BE49-F238E27FC236}">
                <a16:creationId xmlns:a16="http://schemas.microsoft.com/office/drawing/2014/main" id="{E6D80A3F-2769-87DE-2FFD-961922C75341}"/>
              </a:ext>
            </a:extLst>
          </p:cNvPr>
          <p:cNvSpPr txBox="1">
            <a:spLocks noChangeArrowheads="1"/>
          </p:cNvSpPr>
          <p:nvPr/>
        </p:nvSpPr>
        <p:spPr bwMode="auto">
          <a:xfrm>
            <a:off x="0" y="742325"/>
            <a:ext cx="12192000"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zh-CN" altLang="en-US" dirty="0">
                <a:solidFill>
                  <a:srgbClr val="0033CC"/>
                </a:solidFill>
              </a:rPr>
              <a:t>一、半导体三极管非门</a:t>
            </a:r>
          </a:p>
        </p:txBody>
      </p:sp>
      <p:graphicFrame>
        <p:nvGraphicFramePr>
          <p:cNvPr id="58" name="Object 3">
            <a:extLst>
              <a:ext uri="{FF2B5EF4-FFF2-40B4-BE49-F238E27FC236}">
                <a16:creationId xmlns:a16="http://schemas.microsoft.com/office/drawing/2014/main" id="{9D1D6CB2-F358-E206-44AA-25A2470AD607}"/>
              </a:ext>
            </a:extLst>
          </p:cNvPr>
          <p:cNvGraphicFramePr>
            <a:graphicFrameLocks noChangeAspect="1"/>
          </p:cNvGraphicFramePr>
          <p:nvPr>
            <p:extLst>
              <p:ext uri="{D42A27DB-BD31-4B8C-83A1-F6EECF244321}">
                <p14:modId xmlns:p14="http://schemas.microsoft.com/office/powerpoint/2010/main" val="3438024141"/>
              </p:ext>
            </p:extLst>
          </p:nvPr>
        </p:nvGraphicFramePr>
        <p:xfrm>
          <a:off x="1931051" y="2058736"/>
          <a:ext cx="2544762" cy="511175"/>
        </p:xfrm>
        <a:graphic>
          <a:graphicData uri="http://schemas.openxmlformats.org/presentationml/2006/ole">
            <mc:AlternateContent xmlns:mc="http://schemas.openxmlformats.org/markup-compatibility/2006">
              <mc:Choice xmlns:v="urn:schemas-microsoft-com:vml" Requires="v">
                <p:oleObj name="Equation" r:id="rId2" imgW="1019212" imgH="171450" progId="Equation.3">
                  <p:embed/>
                </p:oleObj>
              </mc:Choice>
              <mc:Fallback>
                <p:oleObj name="Equation" r:id="rId2" imgW="1019212" imgH="171450" progId="Equation.3">
                  <p:embed/>
                  <p:pic>
                    <p:nvPicPr>
                      <p:cNvPr id="58" name="Object 3">
                        <a:extLst>
                          <a:ext uri="{FF2B5EF4-FFF2-40B4-BE49-F238E27FC236}">
                            <a16:creationId xmlns:a16="http://schemas.microsoft.com/office/drawing/2014/main" id="{9D1D6CB2-F358-E206-44AA-25A2470AD60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931051" y="2058736"/>
                        <a:ext cx="2544762" cy="511175"/>
                      </a:xfrm>
                      <a:prstGeom prst="rect">
                        <a:avLst/>
                      </a:prstGeom>
                      <a:noFill/>
                      <a:ln>
                        <a:noFill/>
                      </a:ln>
                      <a:effectLst/>
                      <a:extLst>
                        <a:ext uri="{909E8E84-426E-40DD-AFC4-6F175D3DCCD1}">
                          <a14:hiddenFill xmlns:a14="http://schemas.microsoft.com/office/drawing/2010/main">
                            <a:solidFill>
                              <a:srgbClr val="FFFF00"/>
                            </a:solidFill>
                          </a14:hiddenFill>
                        </a:ext>
                        <a:ext uri="{91240B29-F687-4F45-9708-019B960494DF}">
                          <a14:hiddenLine xmlns:a14="http://schemas.microsoft.com/office/drawing/2010/main" w="9525">
                            <a:solidFill>
                              <a:srgbClr val="FF33CC"/>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59" name="Text Box 4">
            <a:extLst>
              <a:ext uri="{FF2B5EF4-FFF2-40B4-BE49-F238E27FC236}">
                <a16:creationId xmlns:a16="http://schemas.microsoft.com/office/drawing/2014/main" id="{72004B66-27DB-1019-9E55-5EBAAB347A01}"/>
              </a:ext>
            </a:extLst>
          </p:cNvPr>
          <p:cNvSpPr txBox="1">
            <a:spLocks noChangeArrowheads="1"/>
          </p:cNvSpPr>
          <p:nvPr/>
        </p:nvSpPr>
        <p:spPr bwMode="auto">
          <a:xfrm>
            <a:off x="4829826" y="2028573"/>
            <a:ext cx="152400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a:solidFill>
                  <a:srgbClr val="0033CC"/>
                </a:solidFill>
              </a:rPr>
              <a:t>T </a:t>
            </a:r>
            <a:r>
              <a:rPr lang="zh-CN" altLang="en-US">
                <a:solidFill>
                  <a:srgbClr val="0033CC"/>
                </a:solidFill>
                <a:latin typeface="宋体" panose="02010600030101010101" pitchFamily="2" charset="-122"/>
              </a:rPr>
              <a:t>截止</a:t>
            </a:r>
          </a:p>
        </p:txBody>
      </p:sp>
      <p:graphicFrame>
        <p:nvGraphicFramePr>
          <p:cNvPr id="60" name="Object 5">
            <a:extLst>
              <a:ext uri="{FF2B5EF4-FFF2-40B4-BE49-F238E27FC236}">
                <a16:creationId xmlns:a16="http://schemas.microsoft.com/office/drawing/2014/main" id="{C494344F-CBA6-0D45-3F60-CF371B732BB2}"/>
              </a:ext>
            </a:extLst>
          </p:cNvPr>
          <p:cNvGraphicFramePr>
            <a:graphicFrameLocks noChangeAspect="1"/>
          </p:cNvGraphicFramePr>
          <p:nvPr>
            <p:extLst>
              <p:ext uri="{D42A27DB-BD31-4B8C-83A1-F6EECF244321}">
                <p14:modId xmlns:p14="http://schemas.microsoft.com/office/powerpoint/2010/main" val="403040371"/>
              </p:ext>
            </p:extLst>
          </p:nvPr>
        </p:nvGraphicFramePr>
        <p:xfrm>
          <a:off x="2324751" y="2685798"/>
          <a:ext cx="3252787" cy="560388"/>
        </p:xfrm>
        <a:graphic>
          <a:graphicData uri="http://schemas.openxmlformats.org/presentationml/2006/ole">
            <mc:AlternateContent xmlns:mc="http://schemas.openxmlformats.org/markup-compatibility/2006">
              <mc:Choice xmlns:v="urn:schemas-microsoft-com:vml" Requires="v">
                <p:oleObj name="Equation" r:id="rId4" imgW="1358900" imgH="228600" progId="Equation.3">
                  <p:embed/>
                </p:oleObj>
              </mc:Choice>
              <mc:Fallback>
                <p:oleObj name="Equation" r:id="rId4" imgW="1358900" imgH="228600" progId="Equation.3">
                  <p:embed/>
                  <p:pic>
                    <p:nvPicPr>
                      <p:cNvPr id="60" name="Object 5">
                        <a:extLst>
                          <a:ext uri="{FF2B5EF4-FFF2-40B4-BE49-F238E27FC236}">
                            <a16:creationId xmlns:a16="http://schemas.microsoft.com/office/drawing/2014/main" id="{C494344F-CBA6-0D45-3F60-CF371B732BB2}"/>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324751" y="2685798"/>
                        <a:ext cx="3252787" cy="560388"/>
                      </a:xfrm>
                      <a:prstGeom prst="rect">
                        <a:avLst/>
                      </a:prstGeom>
                      <a:noFill/>
                      <a:ln>
                        <a:noFill/>
                      </a:ln>
                      <a:effectLst/>
                      <a:extLst>
                        <a:ext uri="{909E8E84-426E-40DD-AFC4-6F175D3DCCD1}">
                          <a14:hiddenFill xmlns:a14="http://schemas.microsoft.com/office/drawing/2010/main">
                            <a:solidFill>
                              <a:srgbClr val="FFFF00"/>
                            </a:solidFill>
                          </a14:hiddenFill>
                        </a:ext>
                        <a:ext uri="{91240B29-F687-4F45-9708-019B960494DF}">
                          <a14:hiddenLine xmlns:a14="http://schemas.microsoft.com/office/drawing/2010/main" w="9525">
                            <a:solidFill>
                              <a:srgbClr val="FF33CC"/>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61" name="Object 6">
            <a:extLst>
              <a:ext uri="{FF2B5EF4-FFF2-40B4-BE49-F238E27FC236}">
                <a16:creationId xmlns:a16="http://schemas.microsoft.com/office/drawing/2014/main" id="{E9F8188B-A383-246F-4AC3-13723C4CC9F7}"/>
              </a:ext>
            </a:extLst>
          </p:cNvPr>
          <p:cNvGraphicFramePr>
            <a:graphicFrameLocks noChangeAspect="1"/>
          </p:cNvGraphicFramePr>
          <p:nvPr>
            <p:extLst>
              <p:ext uri="{D42A27DB-BD31-4B8C-83A1-F6EECF244321}">
                <p14:modId xmlns:p14="http://schemas.microsoft.com/office/powerpoint/2010/main" val="2805057155"/>
              </p:ext>
            </p:extLst>
          </p:nvPr>
        </p:nvGraphicFramePr>
        <p:xfrm>
          <a:off x="2010426" y="3609723"/>
          <a:ext cx="2386012" cy="506413"/>
        </p:xfrm>
        <a:graphic>
          <a:graphicData uri="http://schemas.openxmlformats.org/presentationml/2006/ole">
            <mc:AlternateContent xmlns:mc="http://schemas.openxmlformats.org/markup-compatibility/2006">
              <mc:Choice xmlns:v="urn:schemas-microsoft-com:vml" Requires="v">
                <p:oleObj name="Equation" r:id="rId6" imgW="1047846" imgH="171450" progId="Equation.3">
                  <p:embed/>
                </p:oleObj>
              </mc:Choice>
              <mc:Fallback>
                <p:oleObj name="Equation" r:id="rId6" imgW="1047846" imgH="171450" progId="Equation.3">
                  <p:embed/>
                  <p:pic>
                    <p:nvPicPr>
                      <p:cNvPr id="61" name="Object 6">
                        <a:extLst>
                          <a:ext uri="{FF2B5EF4-FFF2-40B4-BE49-F238E27FC236}">
                            <a16:creationId xmlns:a16="http://schemas.microsoft.com/office/drawing/2014/main" id="{E9F8188B-A383-246F-4AC3-13723C4CC9F7}"/>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2010426" y="3609723"/>
                        <a:ext cx="2386012" cy="506413"/>
                      </a:xfrm>
                      <a:prstGeom prst="rect">
                        <a:avLst/>
                      </a:prstGeom>
                      <a:noFill/>
                      <a:ln>
                        <a:noFill/>
                      </a:ln>
                      <a:effectLst/>
                      <a:extLst>
                        <a:ext uri="{909E8E84-426E-40DD-AFC4-6F175D3DCCD1}">
                          <a14:hiddenFill xmlns:a14="http://schemas.microsoft.com/office/drawing/2010/main">
                            <a:solidFill>
                              <a:srgbClr val="FFFF00"/>
                            </a:solidFill>
                          </a14:hiddenFill>
                        </a:ext>
                        <a:ext uri="{91240B29-F687-4F45-9708-019B960494DF}">
                          <a14:hiddenLine xmlns:a14="http://schemas.microsoft.com/office/drawing/2010/main" w="9525">
                            <a:solidFill>
                              <a:srgbClr val="FF33CC"/>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62" name="Text Box 7">
            <a:extLst>
              <a:ext uri="{FF2B5EF4-FFF2-40B4-BE49-F238E27FC236}">
                <a16:creationId xmlns:a16="http://schemas.microsoft.com/office/drawing/2014/main" id="{20701E97-DE41-1FBA-7309-9FB6CFE0F28A}"/>
              </a:ext>
            </a:extLst>
          </p:cNvPr>
          <p:cNvSpPr txBox="1">
            <a:spLocks noChangeArrowheads="1"/>
          </p:cNvSpPr>
          <p:nvPr/>
        </p:nvSpPr>
        <p:spPr bwMode="auto">
          <a:xfrm>
            <a:off x="4829826" y="3592261"/>
            <a:ext cx="1714500"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a:solidFill>
                  <a:srgbClr val="0033CC"/>
                </a:solidFill>
                <a:ea typeface="楷体_GB2312" pitchFamily="49" charset="-122"/>
              </a:rPr>
              <a:t>T</a:t>
            </a:r>
            <a:r>
              <a:rPr lang="zh-CN" altLang="en-US">
                <a:solidFill>
                  <a:srgbClr val="0033CC"/>
                </a:solidFill>
              </a:rPr>
              <a:t>导通</a:t>
            </a:r>
          </a:p>
        </p:txBody>
      </p:sp>
      <p:graphicFrame>
        <p:nvGraphicFramePr>
          <p:cNvPr id="63" name="Object 8">
            <a:extLst>
              <a:ext uri="{FF2B5EF4-FFF2-40B4-BE49-F238E27FC236}">
                <a16:creationId xmlns:a16="http://schemas.microsoft.com/office/drawing/2014/main" id="{FAFF4831-8DDD-3C91-BDAC-4300B27A8A8B}"/>
              </a:ext>
            </a:extLst>
          </p:cNvPr>
          <p:cNvGraphicFramePr>
            <a:graphicFrameLocks noChangeAspect="1"/>
          </p:cNvGraphicFramePr>
          <p:nvPr>
            <p:extLst>
              <p:ext uri="{D42A27DB-BD31-4B8C-83A1-F6EECF244321}">
                <p14:modId xmlns:p14="http://schemas.microsoft.com/office/powerpoint/2010/main" val="75293596"/>
              </p:ext>
            </p:extLst>
          </p:nvPr>
        </p:nvGraphicFramePr>
        <p:xfrm>
          <a:off x="1970738" y="4214561"/>
          <a:ext cx="4260850" cy="993775"/>
        </p:xfrm>
        <a:graphic>
          <a:graphicData uri="http://schemas.openxmlformats.org/presentationml/2006/ole">
            <mc:AlternateContent xmlns:mc="http://schemas.openxmlformats.org/markup-compatibility/2006">
              <mc:Choice xmlns:v="urn:schemas-microsoft-com:vml" Requires="v">
                <p:oleObj name="Equation" r:id="rId8" imgW="2260600" imgH="431800" progId="Equation.3">
                  <p:embed/>
                </p:oleObj>
              </mc:Choice>
              <mc:Fallback>
                <p:oleObj name="Equation" r:id="rId8" imgW="2260600" imgH="431800" progId="Equation.3">
                  <p:embed/>
                  <p:pic>
                    <p:nvPicPr>
                      <p:cNvPr id="63" name="Object 8">
                        <a:extLst>
                          <a:ext uri="{FF2B5EF4-FFF2-40B4-BE49-F238E27FC236}">
                            <a16:creationId xmlns:a16="http://schemas.microsoft.com/office/drawing/2014/main" id="{FAFF4831-8DDD-3C91-BDAC-4300B27A8A8B}"/>
                          </a:ext>
                        </a:extLst>
                      </p:cNvPr>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1970738" y="4214561"/>
                        <a:ext cx="4260850" cy="993775"/>
                      </a:xfrm>
                      <a:prstGeom prst="rect">
                        <a:avLst/>
                      </a:prstGeom>
                      <a:noFill/>
                      <a:ln>
                        <a:noFill/>
                      </a:ln>
                      <a:effectLst/>
                      <a:extLst>
                        <a:ext uri="{909E8E84-426E-40DD-AFC4-6F175D3DCCD1}">
                          <a14:hiddenFill xmlns:a14="http://schemas.microsoft.com/office/drawing/2010/main">
                            <a:solidFill>
                              <a:srgbClr val="FFFF00"/>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64" name="Object 9">
            <a:extLst>
              <a:ext uri="{FF2B5EF4-FFF2-40B4-BE49-F238E27FC236}">
                <a16:creationId xmlns:a16="http://schemas.microsoft.com/office/drawing/2014/main" id="{57D64F84-4E72-BBCD-0CA1-8931087658D1}"/>
              </a:ext>
            </a:extLst>
          </p:cNvPr>
          <p:cNvGraphicFramePr>
            <a:graphicFrameLocks noChangeAspect="1"/>
          </p:cNvGraphicFramePr>
          <p:nvPr>
            <p:extLst>
              <p:ext uri="{D42A27DB-BD31-4B8C-83A1-F6EECF244321}">
                <p14:modId xmlns:p14="http://schemas.microsoft.com/office/powerpoint/2010/main" val="2112047694"/>
              </p:ext>
            </p:extLst>
          </p:nvPr>
        </p:nvGraphicFramePr>
        <p:xfrm>
          <a:off x="2102501" y="5244848"/>
          <a:ext cx="4110037" cy="944563"/>
        </p:xfrm>
        <a:graphic>
          <a:graphicData uri="http://schemas.openxmlformats.org/presentationml/2006/ole">
            <mc:AlternateContent xmlns:mc="http://schemas.openxmlformats.org/markup-compatibility/2006">
              <mc:Choice xmlns:v="urn:schemas-microsoft-com:vml" Requires="v">
                <p:oleObj name="Equation" r:id="rId10" imgW="1955800" imgH="393700" progId="Equation.3">
                  <p:embed/>
                </p:oleObj>
              </mc:Choice>
              <mc:Fallback>
                <p:oleObj name="Equation" r:id="rId10" imgW="1955800" imgH="393700" progId="Equation.3">
                  <p:embed/>
                  <p:pic>
                    <p:nvPicPr>
                      <p:cNvPr id="64" name="Object 9">
                        <a:extLst>
                          <a:ext uri="{FF2B5EF4-FFF2-40B4-BE49-F238E27FC236}">
                            <a16:creationId xmlns:a16="http://schemas.microsoft.com/office/drawing/2014/main" id="{57D64F84-4E72-BBCD-0CA1-8931087658D1}"/>
                          </a:ext>
                        </a:extLst>
                      </p:cNvPr>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2102501" y="5244848"/>
                        <a:ext cx="4110037" cy="944563"/>
                      </a:xfrm>
                      <a:prstGeom prst="rect">
                        <a:avLst/>
                      </a:prstGeom>
                      <a:noFill/>
                      <a:ln>
                        <a:noFill/>
                      </a:ln>
                      <a:effectLst/>
                      <a:extLst>
                        <a:ext uri="{909E8E84-426E-40DD-AFC4-6F175D3DCCD1}">
                          <a14:hiddenFill xmlns:a14="http://schemas.microsoft.com/office/drawing/2010/main">
                            <a:solidFill>
                              <a:srgbClr val="FFFF00"/>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65" name="Text Box 11">
            <a:extLst>
              <a:ext uri="{FF2B5EF4-FFF2-40B4-BE49-F238E27FC236}">
                <a16:creationId xmlns:a16="http://schemas.microsoft.com/office/drawing/2014/main" id="{77E9DAF2-AFDE-3683-A6EB-B11269313437}"/>
              </a:ext>
            </a:extLst>
          </p:cNvPr>
          <p:cNvSpPr txBox="1">
            <a:spLocks noChangeArrowheads="1"/>
          </p:cNvSpPr>
          <p:nvPr/>
        </p:nvSpPr>
        <p:spPr bwMode="auto">
          <a:xfrm>
            <a:off x="2275538" y="6178298"/>
            <a:ext cx="2446338"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zh-CN" altLang="en-US">
                <a:solidFill>
                  <a:srgbClr val="0033CC"/>
                </a:solidFill>
              </a:rPr>
              <a:t>饱和导通条件</a:t>
            </a:r>
            <a:r>
              <a:rPr lang="en-US" altLang="zh-CN">
                <a:solidFill>
                  <a:srgbClr val="0033CC"/>
                </a:solidFill>
              </a:rPr>
              <a:t>:</a:t>
            </a:r>
          </a:p>
        </p:txBody>
      </p:sp>
      <p:graphicFrame>
        <p:nvGraphicFramePr>
          <p:cNvPr id="66" name="Object 12">
            <a:extLst>
              <a:ext uri="{FF2B5EF4-FFF2-40B4-BE49-F238E27FC236}">
                <a16:creationId xmlns:a16="http://schemas.microsoft.com/office/drawing/2014/main" id="{FB107959-42AE-0C5E-ACF0-7BDC858B55ED}"/>
              </a:ext>
            </a:extLst>
          </p:cNvPr>
          <p:cNvGraphicFramePr>
            <a:graphicFrameLocks noChangeAspect="1"/>
          </p:cNvGraphicFramePr>
          <p:nvPr>
            <p:extLst>
              <p:ext uri="{D42A27DB-BD31-4B8C-83A1-F6EECF244321}">
                <p14:modId xmlns:p14="http://schemas.microsoft.com/office/powerpoint/2010/main" val="2683038942"/>
              </p:ext>
            </p:extLst>
          </p:nvPr>
        </p:nvGraphicFramePr>
        <p:xfrm>
          <a:off x="4821888" y="6159248"/>
          <a:ext cx="1106488" cy="536575"/>
        </p:xfrm>
        <a:graphic>
          <a:graphicData uri="http://schemas.openxmlformats.org/presentationml/2006/ole">
            <mc:AlternateContent xmlns:mc="http://schemas.openxmlformats.org/markup-compatibility/2006">
              <mc:Choice xmlns:v="urn:schemas-microsoft-com:vml" Requires="v">
                <p:oleObj name="Equation" r:id="rId12" imgW="457335" imgH="180900" progId="Equation.3">
                  <p:embed/>
                </p:oleObj>
              </mc:Choice>
              <mc:Fallback>
                <p:oleObj name="Equation" r:id="rId12" imgW="457335" imgH="180900" progId="Equation.3">
                  <p:embed/>
                  <p:pic>
                    <p:nvPicPr>
                      <p:cNvPr id="66" name="Object 12">
                        <a:extLst>
                          <a:ext uri="{FF2B5EF4-FFF2-40B4-BE49-F238E27FC236}">
                            <a16:creationId xmlns:a16="http://schemas.microsoft.com/office/drawing/2014/main" id="{FB107959-42AE-0C5E-ACF0-7BDC858B55ED}"/>
                          </a:ext>
                        </a:extLst>
                      </p:cNvPr>
                      <p:cNvPicPr>
                        <a:picLocks noChangeAspect="1" noChangeArrowheads="1"/>
                      </p:cNvPicPr>
                      <p:nvPr/>
                    </p:nvPicPr>
                    <p:blipFill>
                      <a:blip r:embed="rId13">
                        <a:extLst>
                          <a:ext uri="{28A0092B-C50C-407E-A947-70E740481C1C}">
                            <a14:useLocalDpi xmlns:a14="http://schemas.microsoft.com/office/drawing/2010/main" val="0"/>
                          </a:ext>
                        </a:extLst>
                      </a:blip>
                      <a:srcRect/>
                      <a:stretch>
                        <a:fillRect/>
                      </a:stretch>
                    </p:blipFill>
                    <p:spPr bwMode="auto">
                      <a:xfrm>
                        <a:off x="4821888" y="6159248"/>
                        <a:ext cx="1106488" cy="536575"/>
                      </a:xfrm>
                      <a:prstGeom prst="rect">
                        <a:avLst/>
                      </a:prstGeom>
                      <a:noFill/>
                      <a:ln>
                        <a:noFill/>
                      </a:ln>
                      <a:effectLst/>
                      <a:extLst>
                        <a:ext uri="{909E8E84-426E-40DD-AFC4-6F175D3DCCD1}">
                          <a14:hiddenFill xmlns:a14="http://schemas.microsoft.com/office/drawing/2010/main">
                            <a:solidFill>
                              <a:srgbClr val="FFFFCC"/>
                            </a:solidFill>
                          </a14:hiddenFill>
                        </a:ext>
                        <a:ext uri="{91240B29-F687-4F45-9708-019B960494DF}">
                          <a14:hiddenLine xmlns:a14="http://schemas.microsoft.com/office/drawing/2010/main" w="9525">
                            <a:solidFill>
                              <a:srgbClr val="9933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p:nvGrpSpPr>
          <p:cNvPr id="67" name="Group 58">
            <a:extLst>
              <a:ext uri="{FF2B5EF4-FFF2-40B4-BE49-F238E27FC236}">
                <a16:creationId xmlns:a16="http://schemas.microsoft.com/office/drawing/2014/main" id="{00F35788-6B9F-5DCD-8D06-5CE4020F2C31}"/>
              </a:ext>
            </a:extLst>
          </p:cNvPr>
          <p:cNvGrpSpPr>
            <a:grpSpLocks/>
          </p:cNvGrpSpPr>
          <p:nvPr/>
        </p:nvGrpSpPr>
        <p:grpSpPr bwMode="auto">
          <a:xfrm>
            <a:off x="6582426" y="1188786"/>
            <a:ext cx="3576637" cy="3095625"/>
            <a:chOff x="3391" y="597"/>
            <a:chExt cx="2253" cy="1950"/>
          </a:xfrm>
        </p:grpSpPr>
        <p:sp>
          <p:nvSpPr>
            <p:cNvPr id="68" name="Rectangle 57">
              <a:extLst>
                <a:ext uri="{FF2B5EF4-FFF2-40B4-BE49-F238E27FC236}">
                  <a16:creationId xmlns:a16="http://schemas.microsoft.com/office/drawing/2014/main" id="{AB0AA8DB-CEBF-EC2B-F0F9-A09F3C22CF57}"/>
                </a:ext>
              </a:extLst>
            </p:cNvPr>
            <p:cNvSpPr>
              <a:spLocks noChangeArrowheads="1"/>
            </p:cNvSpPr>
            <p:nvPr/>
          </p:nvSpPr>
          <p:spPr bwMode="auto">
            <a:xfrm>
              <a:off x="3391" y="631"/>
              <a:ext cx="2253" cy="1916"/>
            </a:xfrm>
            <a:prstGeom prst="rect">
              <a:avLst/>
            </a:prstGeom>
            <a:solidFill>
              <a:srgbClr val="FFFFCC"/>
            </a:solidFill>
            <a:ln w="9525">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nvGrpSpPr>
            <p:cNvPr id="69" name="Group 56">
              <a:extLst>
                <a:ext uri="{FF2B5EF4-FFF2-40B4-BE49-F238E27FC236}">
                  <a16:creationId xmlns:a16="http://schemas.microsoft.com/office/drawing/2014/main" id="{EB5AA459-CBFA-3C3E-0582-1DE9044DDD5F}"/>
                </a:ext>
              </a:extLst>
            </p:cNvPr>
            <p:cNvGrpSpPr>
              <a:grpSpLocks/>
            </p:cNvGrpSpPr>
            <p:nvPr/>
          </p:nvGrpSpPr>
          <p:grpSpPr bwMode="auto">
            <a:xfrm>
              <a:off x="3393" y="597"/>
              <a:ext cx="2156" cy="1885"/>
              <a:chOff x="3393" y="597"/>
              <a:chExt cx="2156" cy="1885"/>
            </a:xfrm>
          </p:grpSpPr>
          <p:grpSp>
            <p:nvGrpSpPr>
              <p:cNvPr id="70" name="Group 16">
                <a:extLst>
                  <a:ext uri="{FF2B5EF4-FFF2-40B4-BE49-F238E27FC236}">
                    <a16:creationId xmlns:a16="http://schemas.microsoft.com/office/drawing/2014/main" id="{76001391-1673-AE31-EFE3-33C1357411D3}"/>
                  </a:ext>
                </a:extLst>
              </p:cNvPr>
              <p:cNvGrpSpPr>
                <a:grpSpLocks/>
              </p:cNvGrpSpPr>
              <p:nvPr/>
            </p:nvGrpSpPr>
            <p:grpSpPr bwMode="auto">
              <a:xfrm>
                <a:off x="4441" y="1689"/>
                <a:ext cx="195" cy="268"/>
                <a:chOff x="2228" y="986"/>
                <a:chExt cx="195" cy="268"/>
              </a:xfrm>
            </p:grpSpPr>
            <p:sp>
              <p:nvSpPr>
                <p:cNvPr id="121" name="Line 17">
                  <a:extLst>
                    <a:ext uri="{FF2B5EF4-FFF2-40B4-BE49-F238E27FC236}">
                      <a16:creationId xmlns:a16="http://schemas.microsoft.com/office/drawing/2014/main" id="{5B4C8D1F-6DC3-8E67-16D6-911FDC9EB5E6}"/>
                    </a:ext>
                  </a:extLst>
                </p:cNvPr>
                <p:cNvSpPr>
                  <a:spLocks noChangeShapeType="1"/>
                </p:cNvSpPr>
                <p:nvPr/>
              </p:nvSpPr>
              <p:spPr bwMode="auto">
                <a:xfrm>
                  <a:off x="2228" y="1024"/>
                  <a:ext cx="0" cy="22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22" name="Line 18">
                  <a:extLst>
                    <a:ext uri="{FF2B5EF4-FFF2-40B4-BE49-F238E27FC236}">
                      <a16:creationId xmlns:a16="http://schemas.microsoft.com/office/drawing/2014/main" id="{69B156F6-2C2B-93E1-375A-5C18FDF0B5A8}"/>
                    </a:ext>
                  </a:extLst>
                </p:cNvPr>
                <p:cNvSpPr>
                  <a:spLocks noChangeShapeType="1"/>
                </p:cNvSpPr>
                <p:nvPr/>
              </p:nvSpPr>
              <p:spPr bwMode="auto">
                <a:xfrm flipV="1">
                  <a:off x="2228" y="986"/>
                  <a:ext cx="165" cy="114"/>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23" name="Line 19">
                  <a:extLst>
                    <a:ext uri="{FF2B5EF4-FFF2-40B4-BE49-F238E27FC236}">
                      <a16:creationId xmlns:a16="http://schemas.microsoft.com/office/drawing/2014/main" id="{127113C9-4C7A-B473-A02E-3FC6F60D9E21}"/>
                    </a:ext>
                  </a:extLst>
                </p:cNvPr>
                <p:cNvSpPr>
                  <a:spLocks noChangeShapeType="1"/>
                </p:cNvSpPr>
                <p:nvPr/>
              </p:nvSpPr>
              <p:spPr bwMode="auto">
                <a:xfrm>
                  <a:off x="2228" y="1175"/>
                  <a:ext cx="195" cy="79"/>
                </a:xfrm>
                <a:prstGeom prst="line">
                  <a:avLst/>
                </a:prstGeom>
                <a:noFill/>
                <a:ln w="38100">
                  <a:solidFill>
                    <a:schemeClr val="tx1"/>
                  </a:solidFill>
                  <a:round/>
                  <a:headEnd/>
                  <a:tailEnd type="stealth" w="med" len="lg"/>
                </a:ln>
                <a:extLst>
                  <a:ext uri="{909E8E84-426E-40DD-AFC4-6F175D3DCCD1}">
                    <a14:hiddenFill xmlns:a14="http://schemas.microsoft.com/office/drawing/2010/main">
                      <a:noFill/>
                    </a14:hiddenFill>
                  </a:ext>
                </a:extLst>
              </p:spPr>
              <p:txBody>
                <a:bodyPr wrap="none" anchor="ctr"/>
                <a:lstStyle/>
                <a:p>
                  <a:endParaRPr lang="zh-CN" altLang="en-US"/>
                </a:p>
              </p:txBody>
            </p:sp>
          </p:grpSp>
          <p:sp>
            <p:nvSpPr>
              <p:cNvPr id="71" name="Line 20">
                <a:extLst>
                  <a:ext uri="{FF2B5EF4-FFF2-40B4-BE49-F238E27FC236}">
                    <a16:creationId xmlns:a16="http://schemas.microsoft.com/office/drawing/2014/main" id="{874C94A8-1C86-5E77-FE01-EAFE67F8689D}"/>
                  </a:ext>
                </a:extLst>
              </p:cNvPr>
              <p:cNvSpPr>
                <a:spLocks noChangeShapeType="1"/>
              </p:cNvSpPr>
              <p:nvPr/>
            </p:nvSpPr>
            <p:spPr bwMode="auto">
              <a:xfrm flipH="1">
                <a:off x="4597" y="991"/>
                <a:ext cx="1" cy="701"/>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72" name="Line 21">
                <a:extLst>
                  <a:ext uri="{FF2B5EF4-FFF2-40B4-BE49-F238E27FC236}">
                    <a16:creationId xmlns:a16="http://schemas.microsoft.com/office/drawing/2014/main" id="{3DCA5565-0074-B2A9-369B-A55728496A41}"/>
                  </a:ext>
                </a:extLst>
              </p:cNvPr>
              <p:cNvSpPr>
                <a:spLocks noChangeShapeType="1"/>
              </p:cNvSpPr>
              <p:nvPr/>
            </p:nvSpPr>
            <p:spPr bwMode="auto">
              <a:xfrm>
                <a:off x="4607" y="1948"/>
                <a:ext cx="0" cy="519"/>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73" name="Line 22">
                <a:extLst>
                  <a:ext uri="{FF2B5EF4-FFF2-40B4-BE49-F238E27FC236}">
                    <a16:creationId xmlns:a16="http://schemas.microsoft.com/office/drawing/2014/main" id="{2FB2FF74-0C2C-AE7A-8C59-3BC442677FEB}"/>
                  </a:ext>
                </a:extLst>
              </p:cNvPr>
              <p:cNvSpPr>
                <a:spLocks noChangeShapeType="1"/>
              </p:cNvSpPr>
              <p:nvPr/>
            </p:nvSpPr>
            <p:spPr bwMode="auto">
              <a:xfrm flipV="1">
                <a:off x="3785" y="2347"/>
                <a:ext cx="1396"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74" name="Line 23">
                <a:extLst>
                  <a:ext uri="{FF2B5EF4-FFF2-40B4-BE49-F238E27FC236}">
                    <a16:creationId xmlns:a16="http://schemas.microsoft.com/office/drawing/2014/main" id="{D20E8CB3-0DCA-7555-3FF4-BA999B0224B1}"/>
                  </a:ext>
                </a:extLst>
              </p:cNvPr>
              <p:cNvSpPr>
                <a:spLocks noChangeShapeType="1"/>
              </p:cNvSpPr>
              <p:nvPr/>
            </p:nvSpPr>
            <p:spPr bwMode="auto">
              <a:xfrm>
                <a:off x="4535" y="2466"/>
                <a:ext cx="149" cy="0"/>
              </a:xfrm>
              <a:prstGeom prst="line">
                <a:avLst/>
              </a:prstGeom>
              <a:noFill/>
              <a:ln w="571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75" name="Line 24">
                <a:extLst>
                  <a:ext uri="{FF2B5EF4-FFF2-40B4-BE49-F238E27FC236}">
                    <a16:creationId xmlns:a16="http://schemas.microsoft.com/office/drawing/2014/main" id="{CE653581-56AA-5442-637C-F456CB582860}"/>
                  </a:ext>
                </a:extLst>
              </p:cNvPr>
              <p:cNvSpPr>
                <a:spLocks noChangeShapeType="1"/>
              </p:cNvSpPr>
              <p:nvPr/>
            </p:nvSpPr>
            <p:spPr bwMode="auto">
              <a:xfrm>
                <a:off x="3777" y="1844"/>
                <a:ext cx="670" cy="2"/>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76" name="Rectangle 25">
                <a:extLst>
                  <a:ext uri="{FF2B5EF4-FFF2-40B4-BE49-F238E27FC236}">
                    <a16:creationId xmlns:a16="http://schemas.microsoft.com/office/drawing/2014/main" id="{97CC83C6-27E0-E6D6-ED23-51B5DCB3DF03}"/>
                  </a:ext>
                </a:extLst>
              </p:cNvPr>
              <p:cNvSpPr>
                <a:spLocks noChangeArrowheads="1"/>
              </p:cNvSpPr>
              <p:nvPr/>
            </p:nvSpPr>
            <p:spPr bwMode="auto">
              <a:xfrm rot="16200000" flipH="1">
                <a:off x="4009" y="1721"/>
                <a:ext cx="91" cy="251"/>
              </a:xfrm>
              <a:prstGeom prst="rect">
                <a:avLst/>
              </a:prstGeom>
              <a:solidFill>
                <a:schemeClr val="bg1"/>
              </a:solidFill>
              <a:ln w="3810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77" name="Line 26">
                <a:extLst>
                  <a:ext uri="{FF2B5EF4-FFF2-40B4-BE49-F238E27FC236}">
                    <a16:creationId xmlns:a16="http://schemas.microsoft.com/office/drawing/2014/main" id="{EAF10232-33B9-432E-DC51-62999892137A}"/>
                  </a:ext>
                </a:extLst>
              </p:cNvPr>
              <p:cNvSpPr>
                <a:spLocks noChangeShapeType="1"/>
              </p:cNvSpPr>
              <p:nvPr/>
            </p:nvSpPr>
            <p:spPr bwMode="auto">
              <a:xfrm>
                <a:off x="4599" y="1620"/>
                <a:ext cx="586"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78" name="Text Box 27">
                <a:extLst>
                  <a:ext uri="{FF2B5EF4-FFF2-40B4-BE49-F238E27FC236}">
                    <a16:creationId xmlns:a16="http://schemas.microsoft.com/office/drawing/2014/main" id="{38EF99BF-25D1-6518-C827-0721A0E7848D}"/>
                  </a:ext>
                </a:extLst>
              </p:cNvPr>
              <p:cNvSpPr txBox="1">
                <a:spLocks noChangeArrowheads="1"/>
              </p:cNvSpPr>
              <p:nvPr/>
            </p:nvSpPr>
            <p:spPr bwMode="auto">
              <a:xfrm>
                <a:off x="4614" y="597"/>
                <a:ext cx="537" cy="51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r>
                  <a:rPr kumimoji="0" lang="en-US" altLang="zh-CN" sz="2400">
                    <a:solidFill>
                      <a:srgbClr val="FF0066"/>
                    </a:solidFill>
                  </a:rPr>
                  <a:t>+</a:t>
                </a:r>
                <a:r>
                  <a:rPr kumimoji="0" lang="en-US" altLang="zh-CN" sz="2400" i="1">
                    <a:solidFill>
                      <a:srgbClr val="FF0066"/>
                    </a:solidFill>
                  </a:rPr>
                  <a:t>V</a:t>
                </a:r>
                <a:r>
                  <a:rPr kumimoji="0" lang="en-US" altLang="zh-CN" sz="2400" baseline="-25000">
                    <a:solidFill>
                      <a:srgbClr val="FF0066"/>
                    </a:solidFill>
                  </a:rPr>
                  <a:t>CC</a:t>
                </a:r>
              </a:p>
              <a:p>
                <a:pPr algn="ctr" eaLnBrk="1" hangingPunct="1"/>
                <a:r>
                  <a:rPr kumimoji="0" lang="en-US" altLang="zh-CN" sz="2400">
                    <a:solidFill>
                      <a:srgbClr val="0033CC"/>
                    </a:solidFill>
                  </a:rPr>
                  <a:t>+5V</a:t>
                </a:r>
              </a:p>
            </p:txBody>
          </p:sp>
          <p:sp>
            <p:nvSpPr>
              <p:cNvPr id="79" name="Text Box 28">
                <a:extLst>
                  <a:ext uri="{FF2B5EF4-FFF2-40B4-BE49-F238E27FC236}">
                    <a16:creationId xmlns:a16="http://schemas.microsoft.com/office/drawing/2014/main" id="{AF7B0580-AC60-F723-CBCD-880FC0444E19}"/>
                  </a:ext>
                </a:extLst>
              </p:cNvPr>
              <p:cNvSpPr txBox="1">
                <a:spLocks noChangeArrowheads="1"/>
              </p:cNvSpPr>
              <p:nvPr/>
            </p:nvSpPr>
            <p:spPr bwMode="auto">
              <a:xfrm>
                <a:off x="4622" y="1303"/>
                <a:ext cx="515" cy="2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r>
                  <a:rPr kumimoji="0" lang="en-US" altLang="zh-CN" sz="2000"/>
                  <a:t>1 k</a:t>
                </a:r>
                <a:r>
                  <a:rPr kumimoji="0" lang="en-US" altLang="zh-CN" sz="2000">
                    <a:sym typeface="Symbol" panose="05050102010706020507" pitchFamily="18" charset="2"/>
                  </a:rPr>
                  <a:t></a:t>
                </a:r>
                <a:endParaRPr kumimoji="0" lang="en-US" altLang="zh-CN" sz="2000"/>
              </a:p>
            </p:txBody>
          </p:sp>
          <p:sp>
            <p:nvSpPr>
              <p:cNvPr id="80" name="Text Box 29">
                <a:extLst>
                  <a:ext uri="{FF2B5EF4-FFF2-40B4-BE49-F238E27FC236}">
                    <a16:creationId xmlns:a16="http://schemas.microsoft.com/office/drawing/2014/main" id="{39CA49EC-9CC5-3A51-B188-86E4D0141C6A}"/>
                  </a:ext>
                </a:extLst>
              </p:cNvPr>
              <p:cNvSpPr txBox="1">
                <a:spLocks noChangeArrowheads="1"/>
              </p:cNvSpPr>
              <p:nvPr/>
            </p:nvSpPr>
            <p:spPr bwMode="auto">
              <a:xfrm>
                <a:off x="4665" y="1081"/>
                <a:ext cx="301" cy="2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r>
                  <a:rPr kumimoji="0" lang="en-US" altLang="zh-CN" sz="2400" i="1"/>
                  <a:t>R</a:t>
                </a:r>
                <a:r>
                  <a:rPr kumimoji="0" lang="en-US" altLang="zh-CN" sz="2400" baseline="-25000"/>
                  <a:t>c</a:t>
                </a:r>
              </a:p>
            </p:txBody>
          </p:sp>
          <p:sp>
            <p:nvSpPr>
              <p:cNvPr id="81" name="Text Box 30">
                <a:extLst>
                  <a:ext uri="{FF2B5EF4-FFF2-40B4-BE49-F238E27FC236}">
                    <a16:creationId xmlns:a16="http://schemas.microsoft.com/office/drawing/2014/main" id="{B37D8DC4-F57E-84A5-5ECE-7AF998DF1320}"/>
                  </a:ext>
                </a:extLst>
              </p:cNvPr>
              <p:cNvSpPr txBox="1">
                <a:spLocks noChangeArrowheads="1"/>
              </p:cNvSpPr>
              <p:nvPr/>
            </p:nvSpPr>
            <p:spPr bwMode="auto">
              <a:xfrm>
                <a:off x="3812" y="1505"/>
                <a:ext cx="315" cy="2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r>
                  <a:rPr kumimoji="0" lang="en-US" altLang="zh-CN" sz="2400" i="1"/>
                  <a:t>R</a:t>
                </a:r>
                <a:r>
                  <a:rPr kumimoji="0" lang="en-US" altLang="zh-CN" sz="2400" baseline="-25000"/>
                  <a:t>b</a:t>
                </a:r>
              </a:p>
            </p:txBody>
          </p:sp>
          <p:sp>
            <p:nvSpPr>
              <p:cNvPr id="82" name="Text Box 31">
                <a:extLst>
                  <a:ext uri="{FF2B5EF4-FFF2-40B4-BE49-F238E27FC236}">
                    <a16:creationId xmlns:a16="http://schemas.microsoft.com/office/drawing/2014/main" id="{49DC97ED-27E1-0321-31D5-2663D0FCD543}"/>
                  </a:ext>
                </a:extLst>
              </p:cNvPr>
              <p:cNvSpPr txBox="1">
                <a:spLocks noChangeArrowheads="1"/>
              </p:cNvSpPr>
              <p:nvPr/>
            </p:nvSpPr>
            <p:spPr bwMode="auto">
              <a:xfrm>
                <a:off x="4644" y="1677"/>
                <a:ext cx="244" cy="2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r>
                  <a:rPr kumimoji="0" lang="en-US" altLang="zh-CN" sz="2400">
                    <a:solidFill>
                      <a:srgbClr val="FF0066"/>
                    </a:solidFill>
                  </a:rPr>
                  <a:t>T</a:t>
                </a:r>
              </a:p>
            </p:txBody>
          </p:sp>
          <p:sp>
            <p:nvSpPr>
              <p:cNvPr id="83" name="Text Box 32">
                <a:extLst>
                  <a:ext uri="{FF2B5EF4-FFF2-40B4-BE49-F238E27FC236}">
                    <a16:creationId xmlns:a16="http://schemas.microsoft.com/office/drawing/2014/main" id="{371ACA81-A846-08B3-7834-9D27195B6C39}"/>
                  </a:ext>
                </a:extLst>
              </p:cNvPr>
              <p:cNvSpPr txBox="1">
                <a:spLocks noChangeArrowheads="1"/>
              </p:cNvSpPr>
              <p:nvPr/>
            </p:nvSpPr>
            <p:spPr bwMode="auto">
              <a:xfrm>
                <a:off x="5281" y="1502"/>
                <a:ext cx="213" cy="2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r>
                  <a:rPr kumimoji="0" lang="en-US" altLang="zh-CN" sz="2400">
                    <a:solidFill>
                      <a:srgbClr val="FF0066"/>
                    </a:solidFill>
                    <a:latin typeface="黑体" panose="02010609060101010101" pitchFamily="49" charset="-122"/>
                    <a:ea typeface="黑体" panose="02010609060101010101" pitchFamily="49" charset="-122"/>
                  </a:rPr>
                  <a:t>+</a:t>
                </a:r>
              </a:p>
            </p:txBody>
          </p:sp>
          <p:sp>
            <p:nvSpPr>
              <p:cNvPr id="84" name="Text Box 33">
                <a:extLst>
                  <a:ext uri="{FF2B5EF4-FFF2-40B4-BE49-F238E27FC236}">
                    <a16:creationId xmlns:a16="http://schemas.microsoft.com/office/drawing/2014/main" id="{77A19069-5FE9-B84F-AC93-C4FD9313528A}"/>
                  </a:ext>
                </a:extLst>
              </p:cNvPr>
              <p:cNvSpPr txBox="1">
                <a:spLocks noChangeArrowheads="1"/>
              </p:cNvSpPr>
              <p:nvPr/>
            </p:nvSpPr>
            <p:spPr bwMode="auto">
              <a:xfrm>
                <a:off x="5281" y="2144"/>
                <a:ext cx="213" cy="2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r>
                  <a:rPr kumimoji="0" lang="en-US" altLang="zh-CN" sz="2400">
                    <a:solidFill>
                      <a:srgbClr val="FF0066"/>
                    </a:solidFill>
                    <a:latin typeface="黑体" panose="02010609060101010101" pitchFamily="49" charset="-122"/>
                    <a:ea typeface="黑体" panose="02010609060101010101" pitchFamily="49" charset="-122"/>
                  </a:rPr>
                  <a:t>-</a:t>
                </a:r>
              </a:p>
            </p:txBody>
          </p:sp>
          <p:sp>
            <p:nvSpPr>
              <p:cNvPr id="85" name="Text Box 34">
                <a:extLst>
                  <a:ext uri="{FF2B5EF4-FFF2-40B4-BE49-F238E27FC236}">
                    <a16:creationId xmlns:a16="http://schemas.microsoft.com/office/drawing/2014/main" id="{6936A0E9-AD6F-555D-3A6B-359E51659685}"/>
                  </a:ext>
                </a:extLst>
              </p:cNvPr>
              <p:cNvSpPr txBox="1">
                <a:spLocks noChangeArrowheads="1"/>
              </p:cNvSpPr>
              <p:nvPr/>
            </p:nvSpPr>
            <p:spPr bwMode="auto">
              <a:xfrm>
                <a:off x="3430" y="1693"/>
                <a:ext cx="213" cy="2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r>
                  <a:rPr kumimoji="0" lang="en-US" altLang="zh-CN" sz="2400">
                    <a:solidFill>
                      <a:srgbClr val="FF0066"/>
                    </a:solidFill>
                    <a:latin typeface="黑体" panose="02010609060101010101" pitchFamily="49" charset="-122"/>
                    <a:ea typeface="黑体" panose="02010609060101010101" pitchFamily="49" charset="-122"/>
                  </a:rPr>
                  <a:t>+</a:t>
                </a:r>
              </a:p>
            </p:txBody>
          </p:sp>
          <p:sp>
            <p:nvSpPr>
              <p:cNvPr id="86" name="Text Box 35">
                <a:extLst>
                  <a:ext uri="{FF2B5EF4-FFF2-40B4-BE49-F238E27FC236}">
                    <a16:creationId xmlns:a16="http://schemas.microsoft.com/office/drawing/2014/main" id="{BD9818E1-55E1-3C58-5D63-1167F6D85B7E}"/>
                  </a:ext>
                </a:extLst>
              </p:cNvPr>
              <p:cNvSpPr txBox="1">
                <a:spLocks noChangeArrowheads="1"/>
              </p:cNvSpPr>
              <p:nvPr/>
            </p:nvSpPr>
            <p:spPr bwMode="auto">
              <a:xfrm>
                <a:off x="3430" y="2194"/>
                <a:ext cx="213" cy="2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r>
                  <a:rPr kumimoji="0" lang="en-US" altLang="zh-CN" sz="2400">
                    <a:solidFill>
                      <a:srgbClr val="FF0066"/>
                    </a:solidFill>
                    <a:latin typeface="黑体" panose="02010609060101010101" pitchFamily="49" charset="-122"/>
                    <a:ea typeface="黑体" panose="02010609060101010101" pitchFamily="49" charset="-122"/>
                  </a:rPr>
                  <a:t>-</a:t>
                </a:r>
              </a:p>
            </p:txBody>
          </p:sp>
          <p:sp>
            <p:nvSpPr>
              <p:cNvPr id="87" name="Text Box 36">
                <a:extLst>
                  <a:ext uri="{FF2B5EF4-FFF2-40B4-BE49-F238E27FC236}">
                    <a16:creationId xmlns:a16="http://schemas.microsoft.com/office/drawing/2014/main" id="{1EB7373F-63D8-B765-E38A-8CF9FE8162D4}"/>
                  </a:ext>
                </a:extLst>
              </p:cNvPr>
              <p:cNvSpPr txBox="1">
                <a:spLocks noChangeArrowheads="1"/>
              </p:cNvSpPr>
              <p:nvPr/>
            </p:nvSpPr>
            <p:spPr bwMode="auto">
              <a:xfrm>
                <a:off x="3393" y="1929"/>
                <a:ext cx="288" cy="2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r>
                  <a:rPr kumimoji="0" lang="en-US" altLang="zh-CN" sz="2400" i="1">
                    <a:solidFill>
                      <a:srgbClr val="0033CC"/>
                    </a:solidFill>
                  </a:rPr>
                  <a:t>u</a:t>
                </a:r>
                <a:r>
                  <a:rPr kumimoji="0" lang="en-US" altLang="zh-CN" sz="2400" baseline="-25000">
                    <a:solidFill>
                      <a:srgbClr val="0033CC"/>
                    </a:solidFill>
                  </a:rPr>
                  <a:t>I</a:t>
                </a:r>
              </a:p>
            </p:txBody>
          </p:sp>
          <p:sp>
            <p:nvSpPr>
              <p:cNvPr id="88" name="Text Box 37">
                <a:extLst>
                  <a:ext uri="{FF2B5EF4-FFF2-40B4-BE49-F238E27FC236}">
                    <a16:creationId xmlns:a16="http://schemas.microsoft.com/office/drawing/2014/main" id="{3E9CCFFA-F26B-E1BE-F202-14D8BE9AE451}"/>
                  </a:ext>
                </a:extLst>
              </p:cNvPr>
              <p:cNvSpPr txBox="1">
                <a:spLocks noChangeArrowheads="1"/>
              </p:cNvSpPr>
              <p:nvPr/>
            </p:nvSpPr>
            <p:spPr bwMode="auto">
              <a:xfrm>
                <a:off x="5226" y="1775"/>
                <a:ext cx="323" cy="2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r>
                  <a:rPr kumimoji="0" lang="en-US" altLang="zh-CN" sz="2400" i="1">
                    <a:solidFill>
                      <a:srgbClr val="0033CC"/>
                    </a:solidFill>
                  </a:rPr>
                  <a:t>u</a:t>
                </a:r>
                <a:r>
                  <a:rPr kumimoji="0" lang="en-US" altLang="zh-CN" sz="2400" baseline="-25000">
                    <a:solidFill>
                      <a:srgbClr val="0033CC"/>
                    </a:solidFill>
                  </a:rPr>
                  <a:t>O</a:t>
                </a:r>
              </a:p>
            </p:txBody>
          </p:sp>
          <p:sp>
            <p:nvSpPr>
              <p:cNvPr id="89" name="Text Box 38">
                <a:extLst>
                  <a:ext uri="{FF2B5EF4-FFF2-40B4-BE49-F238E27FC236}">
                    <a16:creationId xmlns:a16="http://schemas.microsoft.com/office/drawing/2014/main" id="{20D2D3D2-632B-2E20-1683-9F4C5CEA6779}"/>
                  </a:ext>
                </a:extLst>
              </p:cNvPr>
              <p:cNvSpPr txBox="1">
                <a:spLocks noChangeArrowheads="1"/>
              </p:cNvSpPr>
              <p:nvPr/>
            </p:nvSpPr>
            <p:spPr bwMode="auto">
              <a:xfrm>
                <a:off x="3766" y="1895"/>
                <a:ext cx="568" cy="2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r>
                  <a:rPr kumimoji="0" lang="en-US" altLang="zh-CN" sz="2000"/>
                  <a:t>4.3 k</a:t>
                </a:r>
                <a:r>
                  <a:rPr kumimoji="0" lang="en-US" altLang="zh-CN" sz="2000">
                    <a:latin typeface="Symbol" panose="05050102010706020507" pitchFamily="18" charset="2"/>
                    <a:sym typeface="Symbol" panose="05050102010706020507" pitchFamily="18" charset="2"/>
                  </a:rPr>
                  <a:t></a:t>
                </a:r>
                <a:endParaRPr kumimoji="0" lang="en-US" altLang="zh-CN" sz="2000">
                  <a:latin typeface="Symbol" panose="05050102010706020507" pitchFamily="18" charset="2"/>
                </a:endParaRPr>
              </a:p>
            </p:txBody>
          </p:sp>
          <p:sp>
            <p:nvSpPr>
              <p:cNvPr id="90" name="Text Box 39">
                <a:extLst>
                  <a:ext uri="{FF2B5EF4-FFF2-40B4-BE49-F238E27FC236}">
                    <a16:creationId xmlns:a16="http://schemas.microsoft.com/office/drawing/2014/main" id="{6C755B26-112A-32D3-2242-77F8225D2DED}"/>
                  </a:ext>
                </a:extLst>
              </p:cNvPr>
              <p:cNvSpPr txBox="1">
                <a:spLocks noChangeArrowheads="1"/>
              </p:cNvSpPr>
              <p:nvPr/>
            </p:nvSpPr>
            <p:spPr bwMode="auto">
              <a:xfrm>
                <a:off x="4577" y="1915"/>
                <a:ext cx="608"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kumimoji="0" lang="el-GR" altLang="zh-CN" sz="2000" i="1">
                    <a:solidFill>
                      <a:srgbClr val="0033CC"/>
                    </a:solidFill>
                  </a:rPr>
                  <a:t>β</a:t>
                </a:r>
                <a:r>
                  <a:rPr kumimoji="0" lang="en-US" altLang="zh-CN" sz="2000" i="1">
                    <a:solidFill>
                      <a:srgbClr val="0033CC"/>
                    </a:solidFill>
                  </a:rPr>
                  <a:t> </a:t>
                </a:r>
                <a:r>
                  <a:rPr kumimoji="0" lang="en-US" altLang="zh-CN" sz="2000">
                    <a:solidFill>
                      <a:srgbClr val="0033CC"/>
                    </a:solidFill>
                  </a:rPr>
                  <a:t>= 30</a:t>
                </a:r>
                <a:endParaRPr kumimoji="0" lang="el-GR" altLang="zh-CN" sz="2000">
                  <a:solidFill>
                    <a:srgbClr val="0033CC"/>
                  </a:solidFill>
                </a:endParaRPr>
              </a:p>
            </p:txBody>
          </p:sp>
          <p:sp>
            <p:nvSpPr>
              <p:cNvPr id="91" name="Line 40">
                <a:extLst>
                  <a:ext uri="{FF2B5EF4-FFF2-40B4-BE49-F238E27FC236}">
                    <a16:creationId xmlns:a16="http://schemas.microsoft.com/office/drawing/2014/main" id="{E32074F5-BB6A-906A-EF65-B40C347B0F70}"/>
                  </a:ext>
                </a:extLst>
              </p:cNvPr>
              <p:cNvSpPr>
                <a:spLocks noChangeShapeType="1"/>
              </p:cNvSpPr>
              <p:nvPr/>
            </p:nvSpPr>
            <p:spPr bwMode="auto">
              <a:xfrm>
                <a:off x="4426" y="1112"/>
                <a:ext cx="0" cy="317"/>
              </a:xfrm>
              <a:prstGeom prst="line">
                <a:avLst/>
              </a:prstGeom>
              <a:noFill/>
              <a:ln w="38100">
                <a:solidFill>
                  <a:srgbClr val="FF0066"/>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92" name="Line 41">
                <a:extLst>
                  <a:ext uri="{FF2B5EF4-FFF2-40B4-BE49-F238E27FC236}">
                    <a16:creationId xmlns:a16="http://schemas.microsoft.com/office/drawing/2014/main" id="{D506E1A7-59D6-D7B1-409A-B4F77E512A98}"/>
                  </a:ext>
                </a:extLst>
              </p:cNvPr>
              <p:cNvSpPr>
                <a:spLocks noChangeShapeType="1"/>
              </p:cNvSpPr>
              <p:nvPr/>
            </p:nvSpPr>
            <p:spPr bwMode="auto">
              <a:xfrm>
                <a:off x="4123" y="1752"/>
                <a:ext cx="293" cy="0"/>
              </a:xfrm>
              <a:prstGeom prst="line">
                <a:avLst/>
              </a:prstGeom>
              <a:noFill/>
              <a:ln w="38100">
                <a:solidFill>
                  <a:srgbClr val="FF0066"/>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93" name="Text Box 42">
                <a:extLst>
                  <a:ext uri="{FF2B5EF4-FFF2-40B4-BE49-F238E27FC236}">
                    <a16:creationId xmlns:a16="http://schemas.microsoft.com/office/drawing/2014/main" id="{B9896AF1-2AD2-8980-71CF-B2EA9664E481}"/>
                  </a:ext>
                </a:extLst>
              </p:cNvPr>
              <p:cNvSpPr txBox="1">
                <a:spLocks noChangeArrowheads="1"/>
              </p:cNvSpPr>
              <p:nvPr/>
            </p:nvSpPr>
            <p:spPr bwMode="auto">
              <a:xfrm>
                <a:off x="4134" y="1423"/>
                <a:ext cx="254"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kumimoji="0" lang="en-US" altLang="zh-CN" sz="2400" i="1">
                    <a:solidFill>
                      <a:srgbClr val="0033CC"/>
                    </a:solidFill>
                  </a:rPr>
                  <a:t>i</a:t>
                </a:r>
                <a:r>
                  <a:rPr kumimoji="0" lang="en-US" altLang="zh-CN" sz="2400" baseline="-25000">
                    <a:solidFill>
                      <a:srgbClr val="0033CC"/>
                    </a:solidFill>
                  </a:rPr>
                  <a:t>B</a:t>
                </a:r>
              </a:p>
            </p:txBody>
          </p:sp>
          <p:sp>
            <p:nvSpPr>
              <p:cNvPr id="94" name="Text Box 43">
                <a:extLst>
                  <a:ext uri="{FF2B5EF4-FFF2-40B4-BE49-F238E27FC236}">
                    <a16:creationId xmlns:a16="http://schemas.microsoft.com/office/drawing/2014/main" id="{733AA30A-918C-728F-9EB1-CA8853990857}"/>
                  </a:ext>
                </a:extLst>
              </p:cNvPr>
              <p:cNvSpPr txBox="1">
                <a:spLocks noChangeArrowheads="1"/>
              </p:cNvSpPr>
              <p:nvPr/>
            </p:nvSpPr>
            <p:spPr bwMode="auto">
              <a:xfrm>
                <a:off x="4170" y="1069"/>
                <a:ext cx="261"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kumimoji="0" lang="en-US" altLang="zh-CN" sz="2400" i="1">
                    <a:solidFill>
                      <a:srgbClr val="0033CC"/>
                    </a:solidFill>
                  </a:rPr>
                  <a:t>i</a:t>
                </a:r>
                <a:r>
                  <a:rPr kumimoji="0" lang="en-US" altLang="zh-CN" sz="2400" baseline="-25000">
                    <a:solidFill>
                      <a:srgbClr val="0033CC"/>
                    </a:solidFill>
                  </a:rPr>
                  <a:t>C</a:t>
                </a:r>
              </a:p>
            </p:txBody>
          </p:sp>
          <p:sp>
            <p:nvSpPr>
              <p:cNvPr id="95" name="Oval 44">
                <a:extLst>
                  <a:ext uri="{FF2B5EF4-FFF2-40B4-BE49-F238E27FC236}">
                    <a16:creationId xmlns:a16="http://schemas.microsoft.com/office/drawing/2014/main" id="{8D177C5F-3B76-2E6F-CDC7-B94B12C30931}"/>
                  </a:ext>
                </a:extLst>
              </p:cNvPr>
              <p:cNvSpPr>
                <a:spLocks noChangeArrowheads="1"/>
              </p:cNvSpPr>
              <p:nvPr/>
            </p:nvSpPr>
            <p:spPr bwMode="auto">
              <a:xfrm>
                <a:off x="3725" y="2309"/>
                <a:ext cx="64" cy="72"/>
              </a:xfrm>
              <a:prstGeom prst="ellipse">
                <a:avLst/>
              </a:prstGeom>
              <a:noFill/>
              <a:ln w="28575">
                <a:solidFill>
                  <a:schemeClr val="tx1"/>
                </a:solidFill>
                <a:round/>
                <a:headEnd/>
                <a:tailEnd/>
              </a:ln>
              <a:effectLst/>
              <a:extLst>
                <a:ext uri="{909E8E84-426E-40DD-AFC4-6F175D3DCCD1}">
                  <a14:hiddenFill xmlns:a14="http://schemas.microsoft.com/office/drawing/2010/main">
                    <a:solidFill>
                      <a:srgbClr val="FF0066"/>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96" name="Rectangle 45">
                <a:extLst>
                  <a:ext uri="{FF2B5EF4-FFF2-40B4-BE49-F238E27FC236}">
                    <a16:creationId xmlns:a16="http://schemas.microsoft.com/office/drawing/2014/main" id="{954788AA-0AD3-865D-5FA0-861C5A56301E}"/>
                  </a:ext>
                </a:extLst>
              </p:cNvPr>
              <p:cNvSpPr>
                <a:spLocks noChangeArrowheads="1"/>
              </p:cNvSpPr>
              <p:nvPr/>
            </p:nvSpPr>
            <p:spPr bwMode="auto">
              <a:xfrm>
                <a:off x="4558" y="1257"/>
                <a:ext cx="84" cy="272"/>
              </a:xfrm>
              <a:prstGeom prst="rect">
                <a:avLst/>
              </a:prstGeom>
              <a:solidFill>
                <a:schemeClr val="bg1"/>
              </a:solidFill>
              <a:ln w="3810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97" name="Oval 46">
                <a:extLst>
                  <a:ext uri="{FF2B5EF4-FFF2-40B4-BE49-F238E27FC236}">
                    <a16:creationId xmlns:a16="http://schemas.microsoft.com/office/drawing/2014/main" id="{4B6E02F5-B0B5-A808-7200-0D6D6AD826BC}"/>
                  </a:ext>
                </a:extLst>
              </p:cNvPr>
              <p:cNvSpPr>
                <a:spLocks noChangeArrowheads="1"/>
              </p:cNvSpPr>
              <p:nvPr/>
            </p:nvSpPr>
            <p:spPr bwMode="auto">
              <a:xfrm>
                <a:off x="3719" y="1807"/>
                <a:ext cx="64" cy="72"/>
              </a:xfrm>
              <a:prstGeom prst="ellipse">
                <a:avLst/>
              </a:prstGeom>
              <a:noFill/>
              <a:ln w="28575">
                <a:solidFill>
                  <a:schemeClr val="tx1"/>
                </a:solidFill>
                <a:round/>
                <a:headEnd/>
                <a:tailEnd/>
              </a:ln>
              <a:effectLst/>
              <a:extLst>
                <a:ext uri="{909E8E84-426E-40DD-AFC4-6F175D3DCCD1}">
                  <a14:hiddenFill xmlns:a14="http://schemas.microsoft.com/office/drawing/2010/main">
                    <a:solidFill>
                      <a:srgbClr val="FF0066"/>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98" name="Oval 47">
                <a:extLst>
                  <a:ext uri="{FF2B5EF4-FFF2-40B4-BE49-F238E27FC236}">
                    <a16:creationId xmlns:a16="http://schemas.microsoft.com/office/drawing/2014/main" id="{455CC419-FAB7-6C39-753C-46BF9597C887}"/>
                  </a:ext>
                </a:extLst>
              </p:cNvPr>
              <p:cNvSpPr>
                <a:spLocks noChangeArrowheads="1"/>
              </p:cNvSpPr>
              <p:nvPr/>
            </p:nvSpPr>
            <p:spPr bwMode="auto">
              <a:xfrm>
                <a:off x="5184" y="2305"/>
                <a:ext cx="64" cy="72"/>
              </a:xfrm>
              <a:prstGeom prst="ellipse">
                <a:avLst/>
              </a:prstGeom>
              <a:noFill/>
              <a:ln w="28575">
                <a:solidFill>
                  <a:schemeClr val="tx1"/>
                </a:solidFill>
                <a:round/>
                <a:headEnd/>
                <a:tailEnd/>
              </a:ln>
              <a:effectLst/>
              <a:extLst>
                <a:ext uri="{909E8E84-426E-40DD-AFC4-6F175D3DCCD1}">
                  <a14:hiddenFill xmlns:a14="http://schemas.microsoft.com/office/drawing/2010/main">
                    <a:solidFill>
                      <a:srgbClr val="FF0066"/>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99" name="Oval 48">
                <a:extLst>
                  <a:ext uri="{FF2B5EF4-FFF2-40B4-BE49-F238E27FC236}">
                    <a16:creationId xmlns:a16="http://schemas.microsoft.com/office/drawing/2014/main" id="{242DBC93-D865-9049-5BE7-64591D925EE1}"/>
                  </a:ext>
                </a:extLst>
              </p:cNvPr>
              <p:cNvSpPr>
                <a:spLocks noChangeArrowheads="1"/>
              </p:cNvSpPr>
              <p:nvPr/>
            </p:nvSpPr>
            <p:spPr bwMode="auto">
              <a:xfrm>
                <a:off x="5178" y="1583"/>
                <a:ext cx="64" cy="72"/>
              </a:xfrm>
              <a:prstGeom prst="ellipse">
                <a:avLst/>
              </a:prstGeom>
              <a:noFill/>
              <a:ln w="28575">
                <a:solidFill>
                  <a:schemeClr val="tx1"/>
                </a:solidFill>
                <a:round/>
                <a:headEnd/>
                <a:tailEnd/>
              </a:ln>
              <a:effectLst/>
              <a:extLst>
                <a:ext uri="{909E8E84-426E-40DD-AFC4-6F175D3DCCD1}">
                  <a14:hiddenFill xmlns:a14="http://schemas.microsoft.com/office/drawing/2010/main">
                    <a:solidFill>
                      <a:srgbClr val="FF0066"/>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18" name="Oval 49">
                <a:extLst>
                  <a:ext uri="{FF2B5EF4-FFF2-40B4-BE49-F238E27FC236}">
                    <a16:creationId xmlns:a16="http://schemas.microsoft.com/office/drawing/2014/main" id="{3CD63A76-6AAB-C34F-08EE-99BEC655F650}"/>
                  </a:ext>
                </a:extLst>
              </p:cNvPr>
              <p:cNvSpPr>
                <a:spLocks noChangeArrowheads="1"/>
              </p:cNvSpPr>
              <p:nvPr/>
            </p:nvSpPr>
            <p:spPr bwMode="auto">
              <a:xfrm>
                <a:off x="4566" y="927"/>
                <a:ext cx="64" cy="72"/>
              </a:xfrm>
              <a:prstGeom prst="ellipse">
                <a:avLst/>
              </a:prstGeom>
              <a:noFill/>
              <a:ln w="28575">
                <a:solidFill>
                  <a:schemeClr val="tx1"/>
                </a:solidFill>
                <a:round/>
                <a:headEnd/>
                <a:tailEnd/>
              </a:ln>
              <a:effectLst/>
              <a:extLst>
                <a:ext uri="{909E8E84-426E-40DD-AFC4-6F175D3DCCD1}">
                  <a14:hiddenFill xmlns:a14="http://schemas.microsoft.com/office/drawing/2010/main">
                    <a:solidFill>
                      <a:srgbClr val="FF0066"/>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19" name="Oval 50">
                <a:extLst>
                  <a:ext uri="{FF2B5EF4-FFF2-40B4-BE49-F238E27FC236}">
                    <a16:creationId xmlns:a16="http://schemas.microsoft.com/office/drawing/2014/main" id="{DD44B689-EC00-4DAF-6783-290C9BA9E3A3}"/>
                  </a:ext>
                </a:extLst>
              </p:cNvPr>
              <p:cNvSpPr>
                <a:spLocks noChangeArrowheads="1"/>
              </p:cNvSpPr>
              <p:nvPr/>
            </p:nvSpPr>
            <p:spPr bwMode="auto">
              <a:xfrm>
                <a:off x="4570" y="1592"/>
                <a:ext cx="57" cy="56"/>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20" name="Oval 51">
                <a:extLst>
                  <a:ext uri="{FF2B5EF4-FFF2-40B4-BE49-F238E27FC236}">
                    <a16:creationId xmlns:a16="http://schemas.microsoft.com/office/drawing/2014/main" id="{F7EE97AF-37AC-D676-C521-CD954579FE99}"/>
                  </a:ext>
                </a:extLst>
              </p:cNvPr>
              <p:cNvSpPr>
                <a:spLocks noChangeArrowheads="1"/>
              </p:cNvSpPr>
              <p:nvPr/>
            </p:nvSpPr>
            <p:spPr bwMode="auto">
              <a:xfrm>
                <a:off x="4580" y="2322"/>
                <a:ext cx="57" cy="56"/>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grpSp>
      <p:graphicFrame>
        <p:nvGraphicFramePr>
          <p:cNvPr id="124" name="Object 52">
            <a:extLst>
              <a:ext uri="{FF2B5EF4-FFF2-40B4-BE49-F238E27FC236}">
                <a16:creationId xmlns:a16="http://schemas.microsoft.com/office/drawing/2014/main" id="{F66B8FF0-A46A-2A26-C333-8B9C250E45B6}"/>
              </a:ext>
            </a:extLst>
          </p:cNvPr>
          <p:cNvGraphicFramePr>
            <a:graphicFrameLocks noChangeAspect="1"/>
          </p:cNvGraphicFramePr>
          <p:nvPr>
            <p:extLst>
              <p:ext uri="{D42A27DB-BD31-4B8C-83A1-F6EECF244321}">
                <p14:modId xmlns:p14="http://schemas.microsoft.com/office/powerpoint/2010/main" val="1193697753"/>
              </p:ext>
            </p:extLst>
          </p:nvPr>
        </p:nvGraphicFramePr>
        <p:xfrm>
          <a:off x="8238188" y="4486023"/>
          <a:ext cx="1144588" cy="557213"/>
        </p:xfrm>
        <a:graphic>
          <a:graphicData uri="http://schemas.openxmlformats.org/presentationml/2006/ole">
            <mc:AlternateContent xmlns:mc="http://schemas.openxmlformats.org/markup-compatibility/2006">
              <mc:Choice xmlns:v="urn:schemas-microsoft-com:vml" Requires="v">
                <p:oleObj name="Equation" r:id="rId14" imgW="457335" imgH="180900" progId="Equation.3">
                  <p:embed/>
                </p:oleObj>
              </mc:Choice>
              <mc:Fallback>
                <p:oleObj name="Equation" r:id="rId14" imgW="457335" imgH="180900" progId="Equation.3">
                  <p:embed/>
                  <p:pic>
                    <p:nvPicPr>
                      <p:cNvPr id="124" name="Object 52">
                        <a:extLst>
                          <a:ext uri="{FF2B5EF4-FFF2-40B4-BE49-F238E27FC236}">
                            <a16:creationId xmlns:a16="http://schemas.microsoft.com/office/drawing/2014/main" id="{F66B8FF0-A46A-2A26-C333-8B9C250E45B6}"/>
                          </a:ext>
                        </a:extLst>
                      </p:cNvPr>
                      <p:cNvPicPr>
                        <a:picLocks noChangeAspect="1" noChangeArrowheads="1"/>
                      </p:cNvPicPr>
                      <p:nvPr/>
                    </p:nvPicPr>
                    <p:blipFill>
                      <a:blip r:embed="rId15">
                        <a:extLst>
                          <a:ext uri="{28A0092B-C50C-407E-A947-70E740481C1C}">
                            <a14:useLocalDpi xmlns:a14="http://schemas.microsoft.com/office/drawing/2010/main" val="0"/>
                          </a:ext>
                        </a:extLst>
                      </a:blip>
                      <a:srcRect/>
                      <a:stretch>
                        <a:fillRect/>
                      </a:stretch>
                    </p:blipFill>
                    <p:spPr bwMode="auto">
                      <a:xfrm>
                        <a:off x="8238188" y="4486023"/>
                        <a:ext cx="1144588" cy="55721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FF33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125" name="Object 53">
            <a:extLst>
              <a:ext uri="{FF2B5EF4-FFF2-40B4-BE49-F238E27FC236}">
                <a16:creationId xmlns:a16="http://schemas.microsoft.com/office/drawing/2014/main" id="{B70C5AEF-B863-292C-57AE-6F8B99B339BB}"/>
              </a:ext>
            </a:extLst>
          </p:cNvPr>
          <p:cNvGraphicFramePr>
            <a:graphicFrameLocks noChangeAspect="1"/>
          </p:cNvGraphicFramePr>
          <p:nvPr>
            <p:extLst>
              <p:ext uri="{D42A27DB-BD31-4B8C-83A1-F6EECF244321}">
                <p14:modId xmlns:p14="http://schemas.microsoft.com/office/powerpoint/2010/main" val="1312371564"/>
              </p:ext>
            </p:extLst>
          </p:nvPr>
        </p:nvGraphicFramePr>
        <p:xfrm>
          <a:off x="7042801" y="5905248"/>
          <a:ext cx="2770187" cy="609600"/>
        </p:xfrm>
        <a:graphic>
          <a:graphicData uri="http://schemas.openxmlformats.org/presentationml/2006/ole">
            <mc:AlternateContent xmlns:mc="http://schemas.openxmlformats.org/markup-compatibility/2006">
              <mc:Choice xmlns:v="urn:schemas-microsoft-com:vml" Requires="v">
                <p:oleObj name="Equation" r:id="rId16" imgW="952489" imgH="152280" progId="Equation.3">
                  <p:embed/>
                </p:oleObj>
              </mc:Choice>
              <mc:Fallback>
                <p:oleObj name="Equation" r:id="rId16" imgW="952489" imgH="152280" progId="Equation.3">
                  <p:embed/>
                  <p:pic>
                    <p:nvPicPr>
                      <p:cNvPr id="125" name="Object 53">
                        <a:extLst>
                          <a:ext uri="{FF2B5EF4-FFF2-40B4-BE49-F238E27FC236}">
                            <a16:creationId xmlns:a16="http://schemas.microsoft.com/office/drawing/2014/main" id="{B70C5AEF-B863-292C-57AE-6F8B99B339BB}"/>
                          </a:ext>
                        </a:extLst>
                      </p:cNvPr>
                      <p:cNvPicPr>
                        <a:picLocks noChangeAspect="1" noChangeArrowheads="1"/>
                      </p:cNvPicPr>
                      <p:nvPr/>
                    </p:nvPicPr>
                    <p:blipFill>
                      <a:blip r:embed="rId17">
                        <a:extLst>
                          <a:ext uri="{28A0092B-C50C-407E-A947-70E740481C1C}">
                            <a14:useLocalDpi xmlns:a14="http://schemas.microsoft.com/office/drawing/2010/main" val="0"/>
                          </a:ext>
                        </a:extLst>
                      </a:blip>
                      <a:srcRect/>
                      <a:stretch>
                        <a:fillRect/>
                      </a:stretch>
                    </p:blipFill>
                    <p:spPr bwMode="auto">
                      <a:xfrm>
                        <a:off x="7042801" y="5905248"/>
                        <a:ext cx="2770187"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126" name="Text Box 54">
            <a:extLst>
              <a:ext uri="{FF2B5EF4-FFF2-40B4-BE49-F238E27FC236}">
                <a16:creationId xmlns:a16="http://schemas.microsoft.com/office/drawing/2014/main" id="{38B805D6-E7ED-AA68-84AC-B69E5F534E43}"/>
              </a:ext>
            </a:extLst>
          </p:cNvPr>
          <p:cNvSpPr txBox="1">
            <a:spLocks noChangeArrowheads="1"/>
          </p:cNvSpPr>
          <p:nvPr/>
        </p:nvSpPr>
        <p:spPr bwMode="auto">
          <a:xfrm>
            <a:off x="8208026" y="5254373"/>
            <a:ext cx="2024062"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a:solidFill>
                  <a:srgbClr val="0033CC"/>
                </a:solidFill>
              </a:rPr>
              <a:t>T </a:t>
            </a:r>
            <a:r>
              <a:rPr lang="zh-CN" altLang="en-US">
                <a:solidFill>
                  <a:srgbClr val="0033CC"/>
                </a:solidFill>
              </a:rPr>
              <a:t>饱和</a:t>
            </a:r>
          </a:p>
        </p:txBody>
      </p:sp>
      <p:sp>
        <p:nvSpPr>
          <p:cNvPr id="127" name="AutoShape 55">
            <a:extLst>
              <a:ext uri="{FF2B5EF4-FFF2-40B4-BE49-F238E27FC236}">
                <a16:creationId xmlns:a16="http://schemas.microsoft.com/office/drawing/2014/main" id="{5FB2BFA2-894B-D664-D71D-4C76FB45B38C}"/>
              </a:ext>
            </a:extLst>
          </p:cNvPr>
          <p:cNvSpPr>
            <a:spLocks/>
          </p:cNvSpPr>
          <p:nvPr/>
        </p:nvSpPr>
        <p:spPr bwMode="auto">
          <a:xfrm>
            <a:off x="6653863" y="4513011"/>
            <a:ext cx="174625" cy="1209675"/>
          </a:xfrm>
          <a:prstGeom prst="rightBrace">
            <a:avLst>
              <a:gd name="adj1" fmla="val 57727"/>
              <a:gd name="adj2" fmla="val 50000"/>
            </a:avLst>
          </a:prstGeom>
          <a:noFill/>
          <a:ln w="1905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28" name="Text Box 59">
            <a:extLst>
              <a:ext uri="{FF2B5EF4-FFF2-40B4-BE49-F238E27FC236}">
                <a16:creationId xmlns:a16="http://schemas.microsoft.com/office/drawing/2014/main" id="{974BF90F-8665-CF3C-1120-6C427FCB7E0C}"/>
              </a:ext>
            </a:extLst>
          </p:cNvPr>
          <p:cNvSpPr txBox="1">
            <a:spLocks noChangeArrowheads="1"/>
          </p:cNvSpPr>
          <p:nvPr/>
        </p:nvSpPr>
        <p:spPr bwMode="auto">
          <a:xfrm>
            <a:off x="7136463" y="4498723"/>
            <a:ext cx="898525"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zh-CN" altLang="en-US"/>
              <a:t>因为</a:t>
            </a:r>
          </a:p>
        </p:txBody>
      </p:sp>
      <p:sp>
        <p:nvSpPr>
          <p:cNvPr id="129" name="Text Box 60">
            <a:extLst>
              <a:ext uri="{FF2B5EF4-FFF2-40B4-BE49-F238E27FC236}">
                <a16:creationId xmlns:a16="http://schemas.microsoft.com/office/drawing/2014/main" id="{C4A0509C-70BC-88E4-3514-540B5E6487F9}"/>
              </a:ext>
            </a:extLst>
          </p:cNvPr>
          <p:cNvSpPr txBox="1">
            <a:spLocks noChangeArrowheads="1"/>
          </p:cNvSpPr>
          <p:nvPr/>
        </p:nvSpPr>
        <p:spPr bwMode="auto">
          <a:xfrm>
            <a:off x="7147576" y="5217861"/>
            <a:ext cx="898525"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zh-CN" altLang="en-US" dirty="0"/>
              <a:t>所以</a:t>
            </a:r>
          </a:p>
        </p:txBody>
      </p:sp>
      <p:sp>
        <p:nvSpPr>
          <p:cNvPr id="5" name="灯片编号占位符 4">
            <a:extLst>
              <a:ext uri="{FF2B5EF4-FFF2-40B4-BE49-F238E27FC236}">
                <a16:creationId xmlns:a16="http://schemas.microsoft.com/office/drawing/2014/main" id="{EB9F4095-D31E-D68A-E547-9CF47FFA7F78}"/>
              </a:ext>
            </a:extLst>
          </p:cNvPr>
          <p:cNvSpPr>
            <a:spLocks noGrp="1"/>
          </p:cNvSpPr>
          <p:nvPr>
            <p:ph type="sldNum" sz="quarter" idx="12"/>
          </p:nvPr>
        </p:nvSpPr>
        <p:spPr/>
        <p:txBody>
          <a:bodyPr/>
          <a:lstStyle/>
          <a:p>
            <a:fld id="{392CBAA0-59E6-204E-8F03-85E5040D48B8}" type="slidenum">
              <a:rPr kumimoji="1" lang="zh-CN" altLang="en-US" smtClean="0"/>
              <a:t>61</a:t>
            </a:fld>
            <a:r>
              <a:rPr kumimoji="1" lang="en-US" altLang="zh-CN"/>
              <a:t>/132</a:t>
            </a:r>
            <a:endParaRPr kumimoji="1" lang="zh-CN" altLang="en-US" dirty="0"/>
          </a:p>
        </p:txBody>
      </p:sp>
    </p:spTree>
    <p:extLst>
      <p:ext uri="{BB962C8B-B14F-4D97-AF65-F5344CB8AC3E}">
        <p14:creationId xmlns:p14="http://schemas.microsoft.com/office/powerpoint/2010/main" val="316098552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67"/>
                                        </p:tgtEl>
                                        <p:attrNameLst>
                                          <p:attrName>style.visibility</p:attrName>
                                        </p:attrNameLst>
                                      </p:cBhvr>
                                      <p:to>
                                        <p:strVal val="visible"/>
                                      </p:to>
                                    </p:set>
                                    <p:animEffect transition="in" filter="wipe(left)">
                                      <p:cBhvr>
                                        <p:cTn id="7" dur="500"/>
                                        <p:tgtEl>
                                          <p:spTgt spid="67"/>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nodeType="clickEffect">
                                  <p:stCondLst>
                                    <p:cond delay="0"/>
                                  </p:stCondLst>
                                  <p:childTnLst>
                                    <p:set>
                                      <p:cBhvr>
                                        <p:cTn id="11" dur="1" fill="hold">
                                          <p:stCondLst>
                                            <p:cond delay="0"/>
                                          </p:stCondLst>
                                        </p:cTn>
                                        <p:tgtEl>
                                          <p:spTgt spid="58"/>
                                        </p:tgtEl>
                                        <p:attrNameLst>
                                          <p:attrName>style.visibility</p:attrName>
                                        </p:attrNameLst>
                                      </p:cBhvr>
                                      <p:to>
                                        <p:strVal val="visible"/>
                                      </p:to>
                                    </p:set>
                                    <p:animEffect transition="in" filter="wipe(left)">
                                      <p:cBhvr>
                                        <p:cTn id="12" dur="500"/>
                                        <p:tgtEl>
                                          <p:spTgt spid="58"/>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grpId="0" nodeType="clickEffect">
                                  <p:stCondLst>
                                    <p:cond delay="0"/>
                                  </p:stCondLst>
                                  <p:iterate type="lt">
                                    <p:tmPct val="100000"/>
                                  </p:iterate>
                                  <p:childTnLst>
                                    <p:set>
                                      <p:cBhvr>
                                        <p:cTn id="16" dur="1" fill="hold">
                                          <p:stCondLst>
                                            <p:cond delay="0"/>
                                          </p:stCondLst>
                                        </p:cTn>
                                        <p:tgtEl>
                                          <p:spTgt spid="59"/>
                                        </p:tgtEl>
                                        <p:attrNameLst>
                                          <p:attrName>style.visibility</p:attrName>
                                        </p:attrNameLst>
                                      </p:cBhvr>
                                      <p:to>
                                        <p:strVal val="visible"/>
                                      </p:to>
                                    </p:set>
                                    <p:animEffect transition="in" filter="wipe(left)">
                                      <p:cBhvr>
                                        <p:cTn id="17" dur="75"/>
                                        <p:tgtEl>
                                          <p:spTgt spid="59"/>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8" fill="hold" nodeType="clickEffect">
                                  <p:stCondLst>
                                    <p:cond delay="0"/>
                                  </p:stCondLst>
                                  <p:childTnLst>
                                    <p:set>
                                      <p:cBhvr>
                                        <p:cTn id="21" dur="1" fill="hold">
                                          <p:stCondLst>
                                            <p:cond delay="0"/>
                                          </p:stCondLst>
                                        </p:cTn>
                                        <p:tgtEl>
                                          <p:spTgt spid="60"/>
                                        </p:tgtEl>
                                        <p:attrNameLst>
                                          <p:attrName>style.visibility</p:attrName>
                                        </p:attrNameLst>
                                      </p:cBhvr>
                                      <p:to>
                                        <p:strVal val="visible"/>
                                      </p:to>
                                    </p:set>
                                    <p:animEffect transition="in" filter="wipe(left)">
                                      <p:cBhvr>
                                        <p:cTn id="22" dur="500"/>
                                        <p:tgtEl>
                                          <p:spTgt spid="60"/>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8" fill="hold" nodeType="clickEffect">
                                  <p:stCondLst>
                                    <p:cond delay="0"/>
                                  </p:stCondLst>
                                  <p:childTnLst>
                                    <p:set>
                                      <p:cBhvr>
                                        <p:cTn id="26" dur="1" fill="hold">
                                          <p:stCondLst>
                                            <p:cond delay="0"/>
                                          </p:stCondLst>
                                        </p:cTn>
                                        <p:tgtEl>
                                          <p:spTgt spid="61"/>
                                        </p:tgtEl>
                                        <p:attrNameLst>
                                          <p:attrName>style.visibility</p:attrName>
                                        </p:attrNameLst>
                                      </p:cBhvr>
                                      <p:to>
                                        <p:strVal val="visible"/>
                                      </p:to>
                                    </p:set>
                                    <p:animEffect transition="in" filter="wipe(left)">
                                      <p:cBhvr>
                                        <p:cTn id="27" dur="500"/>
                                        <p:tgtEl>
                                          <p:spTgt spid="61"/>
                                        </p:tgtEl>
                                      </p:cBhvr>
                                    </p:animEffect>
                                  </p:childTnLst>
                                </p:cTn>
                              </p:par>
                            </p:childTnLst>
                          </p:cTn>
                        </p:par>
                      </p:childTnLst>
                    </p:cTn>
                  </p:par>
                  <p:par>
                    <p:cTn id="28" fill="hold">
                      <p:stCondLst>
                        <p:cond delay="indefinite"/>
                      </p:stCondLst>
                      <p:childTnLst>
                        <p:par>
                          <p:cTn id="29" fill="hold">
                            <p:stCondLst>
                              <p:cond delay="0"/>
                            </p:stCondLst>
                            <p:childTnLst>
                              <p:par>
                                <p:cTn id="30" presetID="22" presetClass="entr" presetSubtype="8" fill="hold" grpId="0" nodeType="clickEffect">
                                  <p:stCondLst>
                                    <p:cond delay="0"/>
                                  </p:stCondLst>
                                  <p:childTnLst>
                                    <p:set>
                                      <p:cBhvr>
                                        <p:cTn id="31" dur="1" fill="hold">
                                          <p:stCondLst>
                                            <p:cond delay="0"/>
                                          </p:stCondLst>
                                        </p:cTn>
                                        <p:tgtEl>
                                          <p:spTgt spid="62"/>
                                        </p:tgtEl>
                                        <p:attrNameLst>
                                          <p:attrName>style.visibility</p:attrName>
                                        </p:attrNameLst>
                                      </p:cBhvr>
                                      <p:to>
                                        <p:strVal val="visible"/>
                                      </p:to>
                                    </p:set>
                                    <p:animEffect transition="in" filter="wipe(left)">
                                      <p:cBhvr>
                                        <p:cTn id="32" dur="500"/>
                                        <p:tgtEl>
                                          <p:spTgt spid="62"/>
                                        </p:tgtEl>
                                      </p:cBhvr>
                                    </p:animEffect>
                                  </p:childTnLst>
                                </p:cTn>
                              </p:par>
                            </p:childTnLst>
                          </p:cTn>
                        </p:par>
                      </p:childTnLst>
                    </p:cTn>
                  </p:par>
                  <p:par>
                    <p:cTn id="33" fill="hold">
                      <p:stCondLst>
                        <p:cond delay="indefinite"/>
                      </p:stCondLst>
                      <p:childTnLst>
                        <p:par>
                          <p:cTn id="34" fill="hold">
                            <p:stCondLst>
                              <p:cond delay="0"/>
                            </p:stCondLst>
                            <p:childTnLst>
                              <p:par>
                                <p:cTn id="35" presetID="22" presetClass="entr" presetSubtype="8" fill="hold" nodeType="clickEffect">
                                  <p:stCondLst>
                                    <p:cond delay="0"/>
                                  </p:stCondLst>
                                  <p:childTnLst>
                                    <p:set>
                                      <p:cBhvr>
                                        <p:cTn id="36" dur="1" fill="hold">
                                          <p:stCondLst>
                                            <p:cond delay="0"/>
                                          </p:stCondLst>
                                        </p:cTn>
                                        <p:tgtEl>
                                          <p:spTgt spid="63"/>
                                        </p:tgtEl>
                                        <p:attrNameLst>
                                          <p:attrName>style.visibility</p:attrName>
                                        </p:attrNameLst>
                                      </p:cBhvr>
                                      <p:to>
                                        <p:strVal val="visible"/>
                                      </p:to>
                                    </p:set>
                                    <p:animEffect transition="in" filter="wipe(left)">
                                      <p:cBhvr>
                                        <p:cTn id="37" dur="500"/>
                                        <p:tgtEl>
                                          <p:spTgt spid="63"/>
                                        </p:tgtEl>
                                      </p:cBhvr>
                                    </p:animEffect>
                                  </p:childTnLst>
                                </p:cTn>
                              </p:par>
                            </p:childTnLst>
                          </p:cTn>
                        </p:par>
                      </p:childTnLst>
                    </p:cTn>
                  </p:par>
                  <p:par>
                    <p:cTn id="38" fill="hold">
                      <p:stCondLst>
                        <p:cond delay="indefinite"/>
                      </p:stCondLst>
                      <p:childTnLst>
                        <p:par>
                          <p:cTn id="39" fill="hold">
                            <p:stCondLst>
                              <p:cond delay="0"/>
                            </p:stCondLst>
                            <p:childTnLst>
                              <p:par>
                                <p:cTn id="40" presetID="22" presetClass="entr" presetSubtype="8" fill="hold" nodeType="clickEffect">
                                  <p:stCondLst>
                                    <p:cond delay="0"/>
                                  </p:stCondLst>
                                  <p:childTnLst>
                                    <p:set>
                                      <p:cBhvr>
                                        <p:cTn id="41" dur="1" fill="hold">
                                          <p:stCondLst>
                                            <p:cond delay="0"/>
                                          </p:stCondLst>
                                        </p:cTn>
                                        <p:tgtEl>
                                          <p:spTgt spid="64"/>
                                        </p:tgtEl>
                                        <p:attrNameLst>
                                          <p:attrName>style.visibility</p:attrName>
                                        </p:attrNameLst>
                                      </p:cBhvr>
                                      <p:to>
                                        <p:strVal val="visible"/>
                                      </p:to>
                                    </p:set>
                                    <p:animEffect transition="in" filter="wipe(left)">
                                      <p:cBhvr>
                                        <p:cTn id="42" dur="500"/>
                                        <p:tgtEl>
                                          <p:spTgt spid="64"/>
                                        </p:tgtEl>
                                      </p:cBhvr>
                                    </p:animEffect>
                                  </p:childTnLst>
                                </p:cTn>
                              </p:par>
                            </p:childTnLst>
                          </p:cTn>
                        </p:par>
                      </p:childTnLst>
                    </p:cTn>
                  </p:par>
                  <p:par>
                    <p:cTn id="43" fill="hold">
                      <p:stCondLst>
                        <p:cond delay="indefinite"/>
                      </p:stCondLst>
                      <p:childTnLst>
                        <p:par>
                          <p:cTn id="44" fill="hold">
                            <p:stCondLst>
                              <p:cond delay="0"/>
                            </p:stCondLst>
                            <p:childTnLst>
                              <p:par>
                                <p:cTn id="45" presetID="22" presetClass="entr" presetSubtype="8" fill="hold" grpId="0" nodeType="clickEffect">
                                  <p:stCondLst>
                                    <p:cond delay="0"/>
                                  </p:stCondLst>
                                  <p:childTnLst>
                                    <p:set>
                                      <p:cBhvr>
                                        <p:cTn id="46" dur="1" fill="hold">
                                          <p:stCondLst>
                                            <p:cond delay="0"/>
                                          </p:stCondLst>
                                        </p:cTn>
                                        <p:tgtEl>
                                          <p:spTgt spid="65">
                                            <p:txEl>
                                              <p:pRg st="0" end="0"/>
                                            </p:txEl>
                                          </p:spTgt>
                                        </p:tgtEl>
                                        <p:attrNameLst>
                                          <p:attrName>style.visibility</p:attrName>
                                        </p:attrNameLst>
                                      </p:cBhvr>
                                      <p:to>
                                        <p:strVal val="visible"/>
                                      </p:to>
                                    </p:set>
                                    <p:animEffect transition="in" filter="wipe(left)">
                                      <p:cBhvr>
                                        <p:cTn id="47" dur="500"/>
                                        <p:tgtEl>
                                          <p:spTgt spid="65">
                                            <p:txEl>
                                              <p:pRg st="0" end="0"/>
                                            </p:txEl>
                                          </p:spTgt>
                                        </p:tgtEl>
                                      </p:cBhvr>
                                    </p:animEffect>
                                  </p:childTnLst>
                                </p:cTn>
                              </p:par>
                            </p:childTnLst>
                          </p:cTn>
                        </p:par>
                      </p:childTnLst>
                    </p:cTn>
                  </p:par>
                  <p:par>
                    <p:cTn id="48" fill="hold">
                      <p:stCondLst>
                        <p:cond delay="indefinite"/>
                      </p:stCondLst>
                      <p:childTnLst>
                        <p:par>
                          <p:cTn id="49" fill="hold">
                            <p:stCondLst>
                              <p:cond delay="0"/>
                            </p:stCondLst>
                            <p:childTnLst>
                              <p:par>
                                <p:cTn id="50" presetID="9" presetClass="entr" presetSubtype="0" fill="hold" nodeType="clickEffect">
                                  <p:stCondLst>
                                    <p:cond delay="0"/>
                                  </p:stCondLst>
                                  <p:childTnLst>
                                    <p:set>
                                      <p:cBhvr>
                                        <p:cTn id="51" dur="1" fill="hold">
                                          <p:stCondLst>
                                            <p:cond delay="0"/>
                                          </p:stCondLst>
                                        </p:cTn>
                                        <p:tgtEl>
                                          <p:spTgt spid="66"/>
                                        </p:tgtEl>
                                        <p:attrNameLst>
                                          <p:attrName>style.visibility</p:attrName>
                                        </p:attrNameLst>
                                      </p:cBhvr>
                                      <p:to>
                                        <p:strVal val="visible"/>
                                      </p:to>
                                    </p:set>
                                    <p:animEffect transition="in" filter="dissolve">
                                      <p:cBhvr>
                                        <p:cTn id="52" dur="500"/>
                                        <p:tgtEl>
                                          <p:spTgt spid="66"/>
                                        </p:tgtEl>
                                      </p:cBhvr>
                                    </p:animEffect>
                                  </p:childTnLst>
                                </p:cTn>
                              </p:par>
                            </p:childTnLst>
                          </p:cTn>
                        </p:par>
                      </p:childTnLst>
                    </p:cTn>
                  </p:par>
                  <p:par>
                    <p:cTn id="53" fill="hold">
                      <p:stCondLst>
                        <p:cond delay="indefinite"/>
                      </p:stCondLst>
                      <p:childTnLst>
                        <p:par>
                          <p:cTn id="54" fill="hold">
                            <p:stCondLst>
                              <p:cond delay="0"/>
                            </p:stCondLst>
                            <p:childTnLst>
                              <p:par>
                                <p:cTn id="55" presetID="22" presetClass="entr" presetSubtype="8" fill="hold" nodeType="clickEffect">
                                  <p:stCondLst>
                                    <p:cond delay="0"/>
                                  </p:stCondLst>
                                  <p:childTnLst>
                                    <p:set>
                                      <p:cBhvr>
                                        <p:cTn id="56" dur="1" fill="hold">
                                          <p:stCondLst>
                                            <p:cond delay="0"/>
                                          </p:stCondLst>
                                        </p:cTn>
                                        <p:tgtEl>
                                          <p:spTgt spid="127"/>
                                        </p:tgtEl>
                                        <p:attrNameLst>
                                          <p:attrName>style.visibility</p:attrName>
                                        </p:attrNameLst>
                                      </p:cBhvr>
                                      <p:to>
                                        <p:strVal val="visible"/>
                                      </p:to>
                                    </p:set>
                                    <p:animEffect transition="in" filter="wipe(left)">
                                      <p:cBhvr>
                                        <p:cTn id="57" dur="500"/>
                                        <p:tgtEl>
                                          <p:spTgt spid="127"/>
                                        </p:tgtEl>
                                      </p:cBhvr>
                                    </p:animEffect>
                                  </p:childTnLst>
                                </p:cTn>
                              </p:par>
                            </p:childTnLst>
                          </p:cTn>
                        </p:par>
                      </p:childTnLst>
                    </p:cTn>
                  </p:par>
                  <p:par>
                    <p:cTn id="58" fill="hold">
                      <p:stCondLst>
                        <p:cond delay="indefinite"/>
                      </p:stCondLst>
                      <p:childTnLst>
                        <p:par>
                          <p:cTn id="59" fill="hold">
                            <p:stCondLst>
                              <p:cond delay="0"/>
                            </p:stCondLst>
                            <p:childTnLst>
                              <p:par>
                                <p:cTn id="60" presetID="22" presetClass="entr" presetSubtype="8" fill="hold" grpId="0" nodeType="clickEffect">
                                  <p:stCondLst>
                                    <p:cond delay="0"/>
                                  </p:stCondLst>
                                  <p:childTnLst>
                                    <p:set>
                                      <p:cBhvr>
                                        <p:cTn id="61" dur="1" fill="hold">
                                          <p:stCondLst>
                                            <p:cond delay="0"/>
                                          </p:stCondLst>
                                        </p:cTn>
                                        <p:tgtEl>
                                          <p:spTgt spid="128">
                                            <p:txEl>
                                              <p:pRg st="0" end="0"/>
                                            </p:txEl>
                                          </p:spTgt>
                                        </p:tgtEl>
                                        <p:attrNameLst>
                                          <p:attrName>style.visibility</p:attrName>
                                        </p:attrNameLst>
                                      </p:cBhvr>
                                      <p:to>
                                        <p:strVal val="visible"/>
                                      </p:to>
                                    </p:set>
                                    <p:animEffect transition="in" filter="wipe(left)">
                                      <p:cBhvr>
                                        <p:cTn id="62" dur="500"/>
                                        <p:tgtEl>
                                          <p:spTgt spid="128">
                                            <p:txEl>
                                              <p:pRg st="0" end="0"/>
                                            </p:txEl>
                                          </p:spTgt>
                                        </p:tgtEl>
                                      </p:cBhvr>
                                    </p:animEffect>
                                  </p:childTnLst>
                                </p:cTn>
                              </p:par>
                            </p:childTnLst>
                          </p:cTn>
                        </p:par>
                      </p:childTnLst>
                    </p:cTn>
                  </p:par>
                  <p:par>
                    <p:cTn id="63" fill="hold">
                      <p:stCondLst>
                        <p:cond delay="indefinite"/>
                      </p:stCondLst>
                      <p:childTnLst>
                        <p:par>
                          <p:cTn id="64" fill="hold">
                            <p:stCondLst>
                              <p:cond delay="0"/>
                            </p:stCondLst>
                            <p:childTnLst>
                              <p:par>
                                <p:cTn id="65" presetID="22" presetClass="entr" presetSubtype="8" fill="hold" nodeType="clickEffect">
                                  <p:stCondLst>
                                    <p:cond delay="0"/>
                                  </p:stCondLst>
                                  <p:childTnLst>
                                    <p:set>
                                      <p:cBhvr>
                                        <p:cTn id="66" dur="1" fill="hold">
                                          <p:stCondLst>
                                            <p:cond delay="0"/>
                                          </p:stCondLst>
                                        </p:cTn>
                                        <p:tgtEl>
                                          <p:spTgt spid="124"/>
                                        </p:tgtEl>
                                        <p:attrNameLst>
                                          <p:attrName>style.visibility</p:attrName>
                                        </p:attrNameLst>
                                      </p:cBhvr>
                                      <p:to>
                                        <p:strVal val="visible"/>
                                      </p:to>
                                    </p:set>
                                    <p:animEffect transition="in" filter="wipe(left)">
                                      <p:cBhvr>
                                        <p:cTn id="67" dur="500"/>
                                        <p:tgtEl>
                                          <p:spTgt spid="124"/>
                                        </p:tgtEl>
                                      </p:cBhvr>
                                    </p:animEffect>
                                  </p:childTnLst>
                                </p:cTn>
                              </p:par>
                            </p:childTnLst>
                          </p:cTn>
                        </p:par>
                      </p:childTnLst>
                    </p:cTn>
                  </p:par>
                  <p:par>
                    <p:cTn id="68" fill="hold">
                      <p:stCondLst>
                        <p:cond delay="indefinite"/>
                      </p:stCondLst>
                      <p:childTnLst>
                        <p:par>
                          <p:cTn id="69" fill="hold">
                            <p:stCondLst>
                              <p:cond delay="0"/>
                            </p:stCondLst>
                            <p:childTnLst>
                              <p:par>
                                <p:cTn id="70" presetID="22" presetClass="entr" presetSubtype="8" fill="hold" grpId="0" nodeType="clickEffect">
                                  <p:stCondLst>
                                    <p:cond delay="0"/>
                                  </p:stCondLst>
                                  <p:childTnLst>
                                    <p:set>
                                      <p:cBhvr>
                                        <p:cTn id="71" dur="1" fill="hold">
                                          <p:stCondLst>
                                            <p:cond delay="0"/>
                                          </p:stCondLst>
                                        </p:cTn>
                                        <p:tgtEl>
                                          <p:spTgt spid="129">
                                            <p:txEl>
                                              <p:pRg st="0" end="0"/>
                                            </p:txEl>
                                          </p:spTgt>
                                        </p:tgtEl>
                                        <p:attrNameLst>
                                          <p:attrName>style.visibility</p:attrName>
                                        </p:attrNameLst>
                                      </p:cBhvr>
                                      <p:to>
                                        <p:strVal val="visible"/>
                                      </p:to>
                                    </p:set>
                                    <p:animEffect transition="in" filter="wipe(left)">
                                      <p:cBhvr>
                                        <p:cTn id="72" dur="500"/>
                                        <p:tgtEl>
                                          <p:spTgt spid="129">
                                            <p:txEl>
                                              <p:pRg st="0" end="0"/>
                                            </p:txEl>
                                          </p:spTgt>
                                        </p:tgtEl>
                                      </p:cBhvr>
                                    </p:animEffect>
                                  </p:childTnLst>
                                </p:cTn>
                              </p:par>
                            </p:childTnLst>
                          </p:cTn>
                        </p:par>
                      </p:childTnLst>
                    </p:cTn>
                  </p:par>
                  <p:par>
                    <p:cTn id="73" fill="hold">
                      <p:stCondLst>
                        <p:cond delay="indefinite"/>
                      </p:stCondLst>
                      <p:childTnLst>
                        <p:par>
                          <p:cTn id="74" fill="hold">
                            <p:stCondLst>
                              <p:cond delay="0"/>
                            </p:stCondLst>
                            <p:childTnLst>
                              <p:par>
                                <p:cTn id="75" presetID="2" presetClass="entr" presetSubtype="2" fill="hold" grpId="0" nodeType="clickEffect">
                                  <p:stCondLst>
                                    <p:cond delay="0"/>
                                  </p:stCondLst>
                                  <p:childTnLst>
                                    <p:set>
                                      <p:cBhvr>
                                        <p:cTn id="76" dur="1" fill="hold">
                                          <p:stCondLst>
                                            <p:cond delay="0"/>
                                          </p:stCondLst>
                                        </p:cTn>
                                        <p:tgtEl>
                                          <p:spTgt spid="126"/>
                                        </p:tgtEl>
                                        <p:attrNameLst>
                                          <p:attrName>style.visibility</p:attrName>
                                        </p:attrNameLst>
                                      </p:cBhvr>
                                      <p:to>
                                        <p:strVal val="visible"/>
                                      </p:to>
                                    </p:set>
                                    <p:anim calcmode="lin" valueType="num">
                                      <p:cBhvr additive="base">
                                        <p:cTn id="77" dur="500" fill="hold"/>
                                        <p:tgtEl>
                                          <p:spTgt spid="126"/>
                                        </p:tgtEl>
                                        <p:attrNameLst>
                                          <p:attrName>ppt_x</p:attrName>
                                        </p:attrNameLst>
                                      </p:cBhvr>
                                      <p:tavLst>
                                        <p:tav tm="0">
                                          <p:val>
                                            <p:strVal val="1+#ppt_w/2"/>
                                          </p:val>
                                        </p:tav>
                                        <p:tav tm="100000">
                                          <p:val>
                                            <p:strVal val="#ppt_x"/>
                                          </p:val>
                                        </p:tav>
                                      </p:tavLst>
                                    </p:anim>
                                    <p:anim calcmode="lin" valueType="num">
                                      <p:cBhvr additive="base">
                                        <p:cTn id="78" dur="500" fill="hold"/>
                                        <p:tgtEl>
                                          <p:spTgt spid="126"/>
                                        </p:tgtEl>
                                        <p:attrNameLst>
                                          <p:attrName>ppt_y</p:attrName>
                                        </p:attrNameLst>
                                      </p:cBhvr>
                                      <p:tavLst>
                                        <p:tav tm="0">
                                          <p:val>
                                            <p:strVal val="#ppt_y"/>
                                          </p:val>
                                        </p:tav>
                                        <p:tav tm="100000">
                                          <p:val>
                                            <p:strVal val="#ppt_y"/>
                                          </p:val>
                                        </p:tav>
                                      </p:tavLst>
                                    </p:anim>
                                  </p:childTnLst>
                                </p:cTn>
                              </p:par>
                            </p:childTnLst>
                          </p:cTn>
                        </p:par>
                      </p:childTnLst>
                    </p:cTn>
                  </p:par>
                  <p:par>
                    <p:cTn id="79" fill="hold">
                      <p:stCondLst>
                        <p:cond delay="indefinite"/>
                      </p:stCondLst>
                      <p:childTnLst>
                        <p:par>
                          <p:cTn id="80" fill="hold">
                            <p:stCondLst>
                              <p:cond delay="0"/>
                            </p:stCondLst>
                            <p:childTnLst>
                              <p:par>
                                <p:cTn id="81" presetID="22" presetClass="entr" presetSubtype="8" fill="hold" nodeType="clickEffect">
                                  <p:stCondLst>
                                    <p:cond delay="0"/>
                                  </p:stCondLst>
                                  <p:childTnLst>
                                    <p:set>
                                      <p:cBhvr>
                                        <p:cTn id="82" dur="1" fill="hold">
                                          <p:stCondLst>
                                            <p:cond delay="0"/>
                                          </p:stCondLst>
                                        </p:cTn>
                                        <p:tgtEl>
                                          <p:spTgt spid="125"/>
                                        </p:tgtEl>
                                        <p:attrNameLst>
                                          <p:attrName>style.visibility</p:attrName>
                                        </p:attrNameLst>
                                      </p:cBhvr>
                                      <p:to>
                                        <p:strVal val="visible"/>
                                      </p:to>
                                    </p:set>
                                    <p:animEffect transition="in" filter="wipe(left)">
                                      <p:cBhvr>
                                        <p:cTn id="83" dur="500"/>
                                        <p:tgtEl>
                                          <p:spTgt spid="1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9" grpId="0" autoUpdateAnimBg="0"/>
      <p:bldP spid="62" grpId="0" autoUpdateAnimBg="0"/>
      <p:bldP spid="65" grpId="0" build="p" autoUpdateAnimBg="0"/>
      <p:bldP spid="126" grpId="0" autoUpdateAnimBg="0"/>
      <p:bldP spid="128" grpId="0" build="p" autoUpdateAnimBg="0"/>
      <p:bldP spid="129" grpId="0" build="p" autoUpdateAnimBg="0"/>
    </p:bld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标题 3">
            <a:extLst>
              <a:ext uri="{FF2B5EF4-FFF2-40B4-BE49-F238E27FC236}">
                <a16:creationId xmlns:a16="http://schemas.microsoft.com/office/drawing/2014/main" id="{A3557054-D826-9F4E-A18F-AE9DEA5A0C65}"/>
              </a:ext>
            </a:extLst>
          </p:cNvPr>
          <p:cNvSpPr>
            <a:spLocks noGrp="1"/>
          </p:cNvSpPr>
          <p:nvPr>
            <p:ph type="title"/>
          </p:nvPr>
        </p:nvSpPr>
        <p:spPr/>
        <p:txBody>
          <a:bodyPr>
            <a:normAutofit/>
          </a:bodyPr>
          <a:lstStyle/>
          <a:p>
            <a:r>
              <a:rPr kumimoji="1" lang="en-US" altLang="zh-CN" dirty="0"/>
              <a:t>2.2</a:t>
            </a:r>
            <a:r>
              <a:rPr kumimoji="1" lang="zh-CN" altLang="en-US" dirty="0"/>
              <a:t> 三极管非门（反相器）</a:t>
            </a:r>
          </a:p>
        </p:txBody>
      </p:sp>
      <p:sp>
        <p:nvSpPr>
          <p:cNvPr id="32" name="Text Box 3">
            <a:extLst>
              <a:ext uri="{FF2B5EF4-FFF2-40B4-BE49-F238E27FC236}">
                <a16:creationId xmlns:a16="http://schemas.microsoft.com/office/drawing/2014/main" id="{E6D80A3F-2769-87DE-2FFD-961922C75341}"/>
              </a:ext>
            </a:extLst>
          </p:cNvPr>
          <p:cNvSpPr txBox="1">
            <a:spLocks noChangeArrowheads="1"/>
          </p:cNvSpPr>
          <p:nvPr/>
        </p:nvSpPr>
        <p:spPr bwMode="auto">
          <a:xfrm>
            <a:off x="0" y="742325"/>
            <a:ext cx="12192000"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zh-CN" altLang="en-US" dirty="0">
                <a:solidFill>
                  <a:srgbClr val="0033CC"/>
                </a:solidFill>
              </a:rPr>
              <a:t>一、半导体三极管非门</a:t>
            </a:r>
          </a:p>
        </p:txBody>
      </p:sp>
      <p:grpSp>
        <p:nvGrpSpPr>
          <p:cNvPr id="7" name="组合 6">
            <a:extLst>
              <a:ext uri="{FF2B5EF4-FFF2-40B4-BE49-F238E27FC236}">
                <a16:creationId xmlns:a16="http://schemas.microsoft.com/office/drawing/2014/main" id="{4E7468C8-ADAC-36B9-9867-1AF035BA5E6D}"/>
              </a:ext>
            </a:extLst>
          </p:cNvPr>
          <p:cNvGrpSpPr/>
          <p:nvPr/>
        </p:nvGrpSpPr>
        <p:grpSpPr>
          <a:xfrm>
            <a:off x="6016624" y="1770078"/>
            <a:ext cx="2747962" cy="2224087"/>
            <a:chOff x="5973763" y="2104774"/>
            <a:chExt cx="2747962" cy="2224087"/>
          </a:xfrm>
        </p:grpSpPr>
        <p:grpSp>
          <p:nvGrpSpPr>
            <p:cNvPr id="6" name="组合 5">
              <a:extLst>
                <a:ext uri="{FF2B5EF4-FFF2-40B4-BE49-F238E27FC236}">
                  <a16:creationId xmlns:a16="http://schemas.microsoft.com/office/drawing/2014/main" id="{1D809722-4C1A-5DE6-4436-1F5E137BEFE1}"/>
                </a:ext>
              </a:extLst>
            </p:cNvPr>
            <p:cNvGrpSpPr/>
            <p:nvPr/>
          </p:nvGrpSpPr>
          <p:grpSpPr>
            <a:xfrm>
              <a:off x="5973763" y="2104774"/>
              <a:ext cx="2747962" cy="2162175"/>
              <a:chOff x="5973763" y="2104774"/>
              <a:chExt cx="2747962" cy="2162175"/>
            </a:xfrm>
          </p:grpSpPr>
          <p:sp>
            <p:nvSpPr>
              <p:cNvPr id="100" name="Text Box 2">
                <a:extLst>
                  <a:ext uri="{FF2B5EF4-FFF2-40B4-BE49-F238E27FC236}">
                    <a16:creationId xmlns:a16="http://schemas.microsoft.com/office/drawing/2014/main" id="{AA8A530D-8F5A-3D7B-903A-9BB74D09A8CB}"/>
                  </a:ext>
                </a:extLst>
              </p:cNvPr>
              <p:cNvSpPr txBox="1">
                <a:spLocks noChangeArrowheads="1"/>
              </p:cNvSpPr>
              <p:nvPr/>
            </p:nvSpPr>
            <p:spPr bwMode="auto">
              <a:xfrm>
                <a:off x="6096000" y="2104774"/>
                <a:ext cx="2625725" cy="519112"/>
              </a:xfrm>
              <a:prstGeom prst="rect">
                <a:avLst/>
              </a:prstGeom>
              <a:noFill/>
              <a:ln>
                <a:noFill/>
              </a:ln>
              <a:effectLst/>
              <a:extLst>
                <a:ext uri="{909E8E84-426E-40DD-AFC4-6F175D3DCCD1}">
                  <a14:hiddenFill xmlns:a14="http://schemas.microsoft.com/office/drawing/2010/main">
                    <a:solidFill>
                      <a:srgbClr val="CCFFFF"/>
                    </a:solidFill>
                  </a14:hiddenFill>
                </a:ext>
                <a:ext uri="{91240B29-F687-4F45-9708-019B960494DF}">
                  <a14:hiddenLine xmlns:a14="http://schemas.microsoft.com/office/drawing/2010/main" w="9525">
                    <a:solidFill>
                      <a:schemeClr val="accent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zh-CN" altLang="en-US" dirty="0">
                    <a:solidFill>
                      <a:srgbClr val="0033CC"/>
                    </a:solidFill>
                  </a:rPr>
                  <a:t>电压关系表</a:t>
                </a:r>
              </a:p>
            </p:txBody>
          </p:sp>
          <p:grpSp>
            <p:nvGrpSpPr>
              <p:cNvPr id="101" name="Group 3">
                <a:extLst>
                  <a:ext uri="{FF2B5EF4-FFF2-40B4-BE49-F238E27FC236}">
                    <a16:creationId xmlns:a16="http://schemas.microsoft.com/office/drawing/2014/main" id="{34242173-354B-54D9-9A33-CD281E313984}"/>
                  </a:ext>
                </a:extLst>
              </p:cNvPr>
              <p:cNvGrpSpPr>
                <a:grpSpLocks/>
              </p:cNvGrpSpPr>
              <p:nvPr/>
            </p:nvGrpSpPr>
            <p:grpSpPr bwMode="auto">
              <a:xfrm>
                <a:off x="5973763" y="2895349"/>
                <a:ext cx="2111375" cy="1371600"/>
                <a:chOff x="349" y="1403"/>
                <a:chExt cx="1330" cy="864"/>
              </a:xfrm>
            </p:grpSpPr>
            <p:sp>
              <p:nvSpPr>
                <p:cNvPr id="102" name="Line 4">
                  <a:extLst>
                    <a:ext uri="{FF2B5EF4-FFF2-40B4-BE49-F238E27FC236}">
                      <a16:creationId xmlns:a16="http://schemas.microsoft.com/office/drawing/2014/main" id="{8C33E3BD-8C33-3881-2120-4EB24505EFBB}"/>
                    </a:ext>
                  </a:extLst>
                </p:cNvPr>
                <p:cNvSpPr>
                  <a:spLocks noChangeShapeType="1"/>
                </p:cNvSpPr>
                <p:nvPr/>
              </p:nvSpPr>
              <p:spPr bwMode="auto">
                <a:xfrm flipV="1">
                  <a:off x="349" y="1403"/>
                  <a:ext cx="1330" cy="0"/>
                </a:xfrm>
                <a:prstGeom prst="line">
                  <a:avLst/>
                </a:prstGeom>
                <a:noFill/>
                <a:ln w="381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03" name="Line 5">
                  <a:extLst>
                    <a:ext uri="{FF2B5EF4-FFF2-40B4-BE49-F238E27FC236}">
                      <a16:creationId xmlns:a16="http://schemas.microsoft.com/office/drawing/2014/main" id="{2B5FEC15-6320-E080-1BBD-21E105C38DD7}"/>
                    </a:ext>
                  </a:extLst>
                </p:cNvPr>
                <p:cNvSpPr>
                  <a:spLocks noChangeShapeType="1"/>
                </p:cNvSpPr>
                <p:nvPr/>
              </p:nvSpPr>
              <p:spPr bwMode="auto">
                <a:xfrm>
                  <a:off x="350" y="1753"/>
                  <a:ext cx="1285"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04" name="Line 6">
                  <a:extLst>
                    <a:ext uri="{FF2B5EF4-FFF2-40B4-BE49-F238E27FC236}">
                      <a16:creationId xmlns:a16="http://schemas.microsoft.com/office/drawing/2014/main" id="{3BD4A0FC-CC83-4FB1-BBA5-9FB5E6C41469}"/>
                    </a:ext>
                  </a:extLst>
                </p:cNvPr>
                <p:cNvSpPr>
                  <a:spLocks noChangeShapeType="1"/>
                </p:cNvSpPr>
                <p:nvPr/>
              </p:nvSpPr>
              <p:spPr bwMode="auto">
                <a:xfrm>
                  <a:off x="349" y="2267"/>
                  <a:ext cx="1330" cy="0"/>
                </a:xfrm>
                <a:prstGeom prst="line">
                  <a:avLst/>
                </a:prstGeom>
                <a:noFill/>
                <a:ln w="381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05" name="Line 7">
                  <a:extLst>
                    <a:ext uri="{FF2B5EF4-FFF2-40B4-BE49-F238E27FC236}">
                      <a16:creationId xmlns:a16="http://schemas.microsoft.com/office/drawing/2014/main" id="{6FCAAD29-74EB-CE40-92A2-1B8DFE7B5A88}"/>
                    </a:ext>
                  </a:extLst>
                </p:cNvPr>
                <p:cNvSpPr>
                  <a:spLocks noChangeShapeType="1"/>
                </p:cNvSpPr>
                <p:nvPr/>
              </p:nvSpPr>
              <p:spPr bwMode="auto">
                <a:xfrm>
                  <a:off x="1058" y="1403"/>
                  <a:ext cx="0" cy="864"/>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grpSp>
        </p:grpSp>
        <p:sp>
          <p:nvSpPr>
            <p:cNvPr id="106" name="Text Box 8">
              <a:extLst>
                <a:ext uri="{FF2B5EF4-FFF2-40B4-BE49-F238E27FC236}">
                  <a16:creationId xmlns:a16="http://schemas.microsoft.com/office/drawing/2014/main" id="{4A312300-9584-3485-1A48-13600BCB84D7}"/>
                </a:ext>
              </a:extLst>
            </p:cNvPr>
            <p:cNvSpPr txBox="1">
              <a:spLocks noChangeArrowheads="1"/>
            </p:cNvSpPr>
            <p:nvPr/>
          </p:nvSpPr>
          <p:spPr bwMode="auto">
            <a:xfrm>
              <a:off x="6115050" y="2898524"/>
              <a:ext cx="831850"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i="1">
                  <a:solidFill>
                    <a:srgbClr val="FF0066"/>
                  </a:solidFill>
                  <a:ea typeface="楷体_GB2312" pitchFamily="49" charset="-122"/>
                </a:rPr>
                <a:t>u</a:t>
              </a:r>
              <a:r>
                <a:rPr lang="en-US" altLang="zh-CN" baseline="-25000">
                  <a:solidFill>
                    <a:srgbClr val="FF0066"/>
                  </a:solidFill>
                  <a:ea typeface="楷体_GB2312" pitchFamily="49" charset="-122"/>
                </a:rPr>
                <a:t>I</a:t>
              </a:r>
              <a:r>
                <a:rPr lang="en-US" altLang="zh-CN">
                  <a:solidFill>
                    <a:srgbClr val="FF0066"/>
                  </a:solidFill>
                  <a:ea typeface="楷体_GB2312" pitchFamily="49" charset="-122"/>
                </a:rPr>
                <a:t>/V</a:t>
              </a:r>
            </a:p>
          </p:txBody>
        </p:sp>
        <p:sp>
          <p:nvSpPr>
            <p:cNvPr id="107" name="Text Box 9">
              <a:extLst>
                <a:ext uri="{FF2B5EF4-FFF2-40B4-BE49-F238E27FC236}">
                  <a16:creationId xmlns:a16="http://schemas.microsoft.com/office/drawing/2014/main" id="{837008D6-ABD4-A08F-80C2-2303120122AB}"/>
                </a:ext>
              </a:extLst>
            </p:cNvPr>
            <p:cNvSpPr txBox="1">
              <a:spLocks noChangeArrowheads="1"/>
            </p:cNvSpPr>
            <p:nvPr/>
          </p:nvSpPr>
          <p:spPr bwMode="auto">
            <a:xfrm>
              <a:off x="7170738" y="2898524"/>
              <a:ext cx="1295400"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i="1">
                  <a:solidFill>
                    <a:srgbClr val="FF0066"/>
                  </a:solidFill>
                  <a:ea typeface="楷体_GB2312" pitchFamily="49" charset="-122"/>
                </a:rPr>
                <a:t>u</a:t>
              </a:r>
              <a:r>
                <a:rPr lang="en-US" altLang="zh-CN" baseline="-25000">
                  <a:solidFill>
                    <a:srgbClr val="FF0066"/>
                  </a:solidFill>
                  <a:ea typeface="楷体_GB2312" pitchFamily="49" charset="-122"/>
                </a:rPr>
                <a:t>O</a:t>
              </a:r>
              <a:r>
                <a:rPr lang="en-US" altLang="zh-CN">
                  <a:solidFill>
                    <a:srgbClr val="FF0066"/>
                  </a:solidFill>
                  <a:ea typeface="楷体_GB2312" pitchFamily="49" charset="-122"/>
                </a:rPr>
                <a:t>/V</a:t>
              </a:r>
            </a:p>
          </p:txBody>
        </p:sp>
        <p:sp>
          <p:nvSpPr>
            <p:cNvPr id="108" name="Text Box 10">
              <a:extLst>
                <a:ext uri="{FF2B5EF4-FFF2-40B4-BE49-F238E27FC236}">
                  <a16:creationId xmlns:a16="http://schemas.microsoft.com/office/drawing/2014/main" id="{4D8943C7-5F7C-756E-1DF1-04F64732F674}"/>
                </a:ext>
              </a:extLst>
            </p:cNvPr>
            <p:cNvSpPr txBox="1">
              <a:spLocks noChangeArrowheads="1"/>
            </p:cNvSpPr>
            <p:nvPr/>
          </p:nvSpPr>
          <p:spPr bwMode="auto">
            <a:xfrm>
              <a:off x="6256338" y="3428749"/>
              <a:ext cx="361950"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a:solidFill>
                    <a:srgbClr val="0033CC"/>
                  </a:solidFill>
                  <a:ea typeface="楷体_GB2312" pitchFamily="49" charset="-122"/>
                </a:rPr>
                <a:t>0</a:t>
              </a:r>
            </a:p>
          </p:txBody>
        </p:sp>
        <p:sp>
          <p:nvSpPr>
            <p:cNvPr id="109" name="Text Box 11">
              <a:extLst>
                <a:ext uri="{FF2B5EF4-FFF2-40B4-BE49-F238E27FC236}">
                  <a16:creationId xmlns:a16="http://schemas.microsoft.com/office/drawing/2014/main" id="{077508ED-92C0-B13E-694F-52E7579F944A}"/>
                </a:ext>
              </a:extLst>
            </p:cNvPr>
            <p:cNvSpPr txBox="1">
              <a:spLocks noChangeArrowheads="1"/>
            </p:cNvSpPr>
            <p:nvPr/>
          </p:nvSpPr>
          <p:spPr bwMode="auto">
            <a:xfrm>
              <a:off x="7310438" y="3428749"/>
              <a:ext cx="361950"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a:solidFill>
                    <a:srgbClr val="0033CC"/>
                  </a:solidFill>
                  <a:ea typeface="楷体_GB2312" pitchFamily="49" charset="-122"/>
                </a:rPr>
                <a:t>5</a:t>
              </a:r>
            </a:p>
          </p:txBody>
        </p:sp>
        <p:sp>
          <p:nvSpPr>
            <p:cNvPr id="110" name="Text Box 12">
              <a:extLst>
                <a:ext uri="{FF2B5EF4-FFF2-40B4-BE49-F238E27FC236}">
                  <a16:creationId xmlns:a16="http://schemas.microsoft.com/office/drawing/2014/main" id="{B77F225C-319D-7CA9-DB42-C7042B833590}"/>
                </a:ext>
              </a:extLst>
            </p:cNvPr>
            <p:cNvSpPr txBox="1">
              <a:spLocks noChangeArrowheads="1"/>
            </p:cNvSpPr>
            <p:nvPr/>
          </p:nvSpPr>
          <p:spPr bwMode="auto">
            <a:xfrm>
              <a:off x="6256338" y="3809749"/>
              <a:ext cx="361950"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a:solidFill>
                    <a:srgbClr val="0033CC"/>
                  </a:solidFill>
                  <a:ea typeface="楷体_GB2312" pitchFamily="49" charset="-122"/>
                </a:rPr>
                <a:t>5</a:t>
              </a:r>
            </a:p>
          </p:txBody>
        </p:sp>
        <p:sp>
          <p:nvSpPr>
            <p:cNvPr id="111" name="Text Box 13">
              <a:extLst>
                <a:ext uri="{FF2B5EF4-FFF2-40B4-BE49-F238E27FC236}">
                  <a16:creationId xmlns:a16="http://schemas.microsoft.com/office/drawing/2014/main" id="{32CAAE8F-C21E-C752-00D8-393EA24CFD2C}"/>
                </a:ext>
              </a:extLst>
            </p:cNvPr>
            <p:cNvSpPr txBox="1">
              <a:spLocks noChangeArrowheads="1"/>
            </p:cNvSpPr>
            <p:nvPr/>
          </p:nvSpPr>
          <p:spPr bwMode="auto">
            <a:xfrm>
              <a:off x="7240588" y="3809749"/>
              <a:ext cx="628650"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a:solidFill>
                    <a:srgbClr val="0033CC"/>
                  </a:solidFill>
                  <a:ea typeface="楷体_GB2312" pitchFamily="49" charset="-122"/>
                </a:rPr>
                <a:t>0.3</a:t>
              </a:r>
            </a:p>
          </p:txBody>
        </p:sp>
      </p:grpSp>
      <p:grpSp>
        <p:nvGrpSpPr>
          <p:cNvPr id="8" name="组合 7">
            <a:extLst>
              <a:ext uri="{FF2B5EF4-FFF2-40B4-BE49-F238E27FC236}">
                <a16:creationId xmlns:a16="http://schemas.microsoft.com/office/drawing/2014/main" id="{1D63FF72-8DC4-C344-04A8-8EA6D2445B72}"/>
              </a:ext>
            </a:extLst>
          </p:cNvPr>
          <p:cNvGrpSpPr/>
          <p:nvPr/>
        </p:nvGrpSpPr>
        <p:grpSpPr>
          <a:xfrm>
            <a:off x="9271274" y="1776954"/>
            <a:ext cx="1652588" cy="2225675"/>
            <a:chOff x="8686800" y="2088899"/>
            <a:chExt cx="1652588" cy="2225675"/>
          </a:xfrm>
        </p:grpSpPr>
        <p:sp>
          <p:nvSpPr>
            <p:cNvPr id="112" name="Text Box 14">
              <a:extLst>
                <a:ext uri="{FF2B5EF4-FFF2-40B4-BE49-F238E27FC236}">
                  <a16:creationId xmlns:a16="http://schemas.microsoft.com/office/drawing/2014/main" id="{29ACBE5C-087E-59E1-FDF4-AFF14DBE3A3B}"/>
                </a:ext>
              </a:extLst>
            </p:cNvPr>
            <p:cNvSpPr txBox="1">
              <a:spLocks noChangeArrowheads="1"/>
            </p:cNvSpPr>
            <p:nvPr/>
          </p:nvSpPr>
          <p:spPr bwMode="auto">
            <a:xfrm>
              <a:off x="8734425" y="2088899"/>
              <a:ext cx="1604963" cy="519112"/>
            </a:xfrm>
            <a:prstGeom prst="rect">
              <a:avLst/>
            </a:prstGeom>
            <a:noFill/>
            <a:ln>
              <a:noFill/>
            </a:ln>
            <a:effectLst/>
            <a:extLst>
              <a:ext uri="{909E8E84-426E-40DD-AFC4-6F175D3DCCD1}">
                <a14:hiddenFill xmlns:a14="http://schemas.microsoft.com/office/drawing/2010/main">
                  <a:solidFill>
                    <a:srgbClr val="CCFFFF"/>
                  </a:solidFill>
                </a14:hiddenFill>
              </a:ext>
              <a:ext uri="{91240B29-F687-4F45-9708-019B960494DF}">
                <a14:hiddenLine xmlns:a14="http://schemas.microsoft.com/office/drawing/2010/main" w="9525">
                  <a:solidFill>
                    <a:schemeClr val="accent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zh-CN" altLang="en-US" dirty="0">
                  <a:solidFill>
                    <a:srgbClr val="0033CC"/>
                  </a:solidFill>
                </a:rPr>
                <a:t>真值表</a:t>
              </a:r>
            </a:p>
          </p:txBody>
        </p:sp>
        <p:grpSp>
          <p:nvGrpSpPr>
            <p:cNvPr id="113" name="Group 15">
              <a:extLst>
                <a:ext uri="{FF2B5EF4-FFF2-40B4-BE49-F238E27FC236}">
                  <a16:creationId xmlns:a16="http://schemas.microsoft.com/office/drawing/2014/main" id="{D3B20DEF-C948-0E77-8182-0D3FF792ABE2}"/>
                </a:ext>
              </a:extLst>
            </p:cNvPr>
            <p:cNvGrpSpPr>
              <a:grpSpLocks/>
            </p:cNvGrpSpPr>
            <p:nvPr/>
          </p:nvGrpSpPr>
          <p:grpSpPr bwMode="auto">
            <a:xfrm>
              <a:off x="8686800" y="2881061"/>
              <a:ext cx="1406525" cy="1398588"/>
              <a:chOff x="2169" y="1403"/>
              <a:chExt cx="886" cy="881"/>
            </a:xfrm>
          </p:grpSpPr>
          <p:sp>
            <p:nvSpPr>
              <p:cNvPr id="114" name="Line 16">
                <a:extLst>
                  <a:ext uri="{FF2B5EF4-FFF2-40B4-BE49-F238E27FC236}">
                    <a16:creationId xmlns:a16="http://schemas.microsoft.com/office/drawing/2014/main" id="{F3D21D37-D68C-440A-1590-A37E086213A1}"/>
                  </a:ext>
                </a:extLst>
              </p:cNvPr>
              <p:cNvSpPr>
                <a:spLocks noChangeShapeType="1"/>
              </p:cNvSpPr>
              <p:nvPr/>
            </p:nvSpPr>
            <p:spPr bwMode="auto">
              <a:xfrm>
                <a:off x="2169" y="1403"/>
                <a:ext cx="886" cy="0"/>
              </a:xfrm>
              <a:prstGeom prst="line">
                <a:avLst/>
              </a:prstGeom>
              <a:noFill/>
              <a:ln w="381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15" name="Line 17">
                <a:extLst>
                  <a:ext uri="{FF2B5EF4-FFF2-40B4-BE49-F238E27FC236}">
                    <a16:creationId xmlns:a16="http://schemas.microsoft.com/office/drawing/2014/main" id="{26C11A12-00DF-FC1A-E34C-99F29948B9CA}"/>
                  </a:ext>
                </a:extLst>
              </p:cNvPr>
              <p:cNvSpPr>
                <a:spLocks noChangeShapeType="1"/>
              </p:cNvSpPr>
              <p:nvPr/>
            </p:nvSpPr>
            <p:spPr bwMode="auto">
              <a:xfrm>
                <a:off x="2178" y="1753"/>
                <a:ext cx="841"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16" name="Line 18">
                <a:extLst>
                  <a:ext uri="{FF2B5EF4-FFF2-40B4-BE49-F238E27FC236}">
                    <a16:creationId xmlns:a16="http://schemas.microsoft.com/office/drawing/2014/main" id="{BDECD019-50EE-AF9B-3BEC-641A10F7553A}"/>
                  </a:ext>
                </a:extLst>
              </p:cNvPr>
              <p:cNvSpPr>
                <a:spLocks noChangeShapeType="1"/>
              </p:cNvSpPr>
              <p:nvPr/>
            </p:nvSpPr>
            <p:spPr bwMode="auto">
              <a:xfrm>
                <a:off x="2169" y="2267"/>
                <a:ext cx="841" cy="0"/>
              </a:xfrm>
              <a:prstGeom prst="line">
                <a:avLst/>
              </a:prstGeom>
              <a:noFill/>
              <a:ln w="381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17" name="Line 19">
                <a:extLst>
                  <a:ext uri="{FF2B5EF4-FFF2-40B4-BE49-F238E27FC236}">
                    <a16:creationId xmlns:a16="http://schemas.microsoft.com/office/drawing/2014/main" id="{4447FD74-246E-AEE3-5993-FB36FB0402DD}"/>
                  </a:ext>
                </a:extLst>
              </p:cNvPr>
              <p:cNvSpPr>
                <a:spLocks noChangeShapeType="1"/>
              </p:cNvSpPr>
              <p:nvPr/>
            </p:nvSpPr>
            <p:spPr bwMode="auto">
              <a:xfrm>
                <a:off x="2612" y="1414"/>
                <a:ext cx="0" cy="87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grpSp>
        <p:sp>
          <p:nvSpPr>
            <p:cNvPr id="130" name="Text Box 20">
              <a:extLst>
                <a:ext uri="{FF2B5EF4-FFF2-40B4-BE49-F238E27FC236}">
                  <a16:creationId xmlns:a16="http://schemas.microsoft.com/office/drawing/2014/main" id="{DA999D3B-AE82-D158-42A0-3D1D1AC6F2F9}"/>
                </a:ext>
              </a:extLst>
            </p:cNvPr>
            <p:cNvSpPr txBox="1">
              <a:spLocks noChangeArrowheads="1"/>
            </p:cNvSpPr>
            <p:nvPr/>
          </p:nvSpPr>
          <p:spPr bwMode="auto">
            <a:xfrm>
              <a:off x="8756650" y="3414461"/>
              <a:ext cx="36195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a:solidFill>
                    <a:srgbClr val="0033CC"/>
                  </a:solidFill>
                  <a:ea typeface="楷体_GB2312" pitchFamily="49" charset="-122"/>
                </a:rPr>
                <a:t>0</a:t>
              </a:r>
            </a:p>
          </p:txBody>
        </p:sp>
        <p:sp>
          <p:nvSpPr>
            <p:cNvPr id="131" name="Text Box 21">
              <a:extLst>
                <a:ext uri="{FF2B5EF4-FFF2-40B4-BE49-F238E27FC236}">
                  <a16:creationId xmlns:a16="http://schemas.microsoft.com/office/drawing/2014/main" id="{C76772E5-5C6C-B7D0-CB87-8ADFC0C5855F}"/>
                </a:ext>
              </a:extLst>
            </p:cNvPr>
            <p:cNvSpPr txBox="1">
              <a:spLocks noChangeArrowheads="1"/>
            </p:cNvSpPr>
            <p:nvPr/>
          </p:nvSpPr>
          <p:spPr bwMode="auto">
            <a:xfrm>
              <a:off x="8782050" y="3795461"/>
              <a:ext cx="36195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a:solidFill>
                    <a:srgbClr val="0033CC"/>
                  </a:solidFill>
                  <a:ea typeface="楷体_GB2312" pitchFamily="49" charset="-122"/>
                </a:rPr>
                <a:t>1</a:t>
              </a:r>
            </a:p>
          </p:txBody>
        </p:sp>
        <p:sp>
          <p:nvSpPr>
            <p:cNvPr id="132" name="Text Box 22">
              <a:extLst>
                <a:ext uri="{FF2B5EF4-FFF2-40B4-BE49-F238E27FC236}">
                  <a16:creationId xmlns:a16="http://schemas.microsoft.com/office/drawing/2014/main" id="{73DD3A56-BCDA-F9A3-249B-C2CF2E129116}"/>
                </a:ext>
              </a:extLst>
            </p:cNvPr>
            <p:cNvSpPr txBox="1">
              <a:spLocks noChangeArrowheads="1"/>
            </p:cNvSpPr>
            <p:nvPr/>
          </p:nvSpPr>
          <p:spPr bwMode="auto">
            <a:xfrm>
              <a:off x="9529763" y="3414461"/>
              <a:ext cx="36195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a:solidFill>
                    <a:srgbClr val="0033CC"/>
                  </a:solidFill>
                  <a:ea typeface="楷体_GB2312" pitchFamily="49" charset="-122"/>
                </a:rPr>
                <a:t>1</a:t>
              </a:r>
            </a:p>
          </p:txBody>
        </p:sp>
        <p:sp>
          <p:nvSpPr>
            <p:cNvPr id="133" name="Text Box 23">
              <a:extLst>
                <a:ext uri="{FF2B5EF4-FFF2-40B4-BE49-F238E27FC236}">
                  <a16:creationId xmlns:a16="http://schemas.microsoft.com/office/drawing/2014/main" id="{2E936F36-88F7-4615-CE4A-0F9C5CE76764}"/>
                </a:ext>
              </a:extLst>
            </p:cNvPr>
            <p:cNvSpPr txBox="1">
              <a:spLocks noChangeArrowheads="1"/>
            </p:cNvSpPr>
            <p:nvPr/>
          </p:nvSpPr>
          <p:spPr bwMode="auto">
            <a:xfrm>
              <a:off x="9529763" y="3795461"/>
              <a:ext cx="36195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a:solidFill>
                    <a:srgbClr val="0033CC"/>
                  </a:solidFill>
                  <a:ea typeface="楷体_GB2312" pitchFamily="49" charset="-122"/>
                </a:rPr>
                <a:t>0</a:t>
              </a:r>
            </a:p>
          </p:txBody>
        </p:sp>
        <p:sp>
          <p:nvSpPr>
            <p:cNvPr id="134" name="Text Box 24">
              <a:extLst>
                <a:ext uri="{FF2B5EF4-FFF2-40B4-BE49-F238E27FC236}">
                  <a16:creationId xmlns:a16="http://schemas.microsoft.com/office/drawing/2014/main" id="{46EEFA83-3984-8035-E9FC-7ED3002200AD}"/>
                </a:ext>
              </a:extLst>
            </p:cNvPr>
            <p:cNvSpPr txBox="1">
              <a:spLocks noChangeArrowheads="1"/>
            </p:cNvSpPr>
            <p:nvPr/>
          </p:nvSpPr>
          <p:spPr bwMode="auto">
            <a:xfrm>
              <a:off x="8686800" y="2885824"/>
              <a:ext cx="420688"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i="1">
                  <a:solidFill>
                    <a:srgbClr val="FF0066"/>
                  </a:solidFill>
                  <a:ea typeface="楷体_GB2312" pitchFamily="49" charset="-122"/>
                </a:rPr>
                <a:t>A</a:t>
              </a:r>
              <a:endParaRPr lang="en-US" altLang="zh-CN">
                <a:solidFill>
                  <a:srgbClr val="FF0066"/>
                </a:solidFill>
                <a:ea typeface="楷体_GB2312" pitchFamily="49" charset="-122"/>
              </a:endParaRPr>
            </a:p>
          </p:txBody>
        </p:sp>
        <p:sp>
          <p:nvSpPr>
            <p:cNvPr id="135" name="Text Box 25">
              <a:extLst>
                <a:ext uri="{FF2B5EF4-FFF2-40B4-BE49-F238E27FC236}">
                  <a16:creationId xmlns:a16="http://schemas.microsoft.com/office/drawing/2014/main" id="{0C157B90-E39F-4C11-88B0-2914717F80AC}"/>
                </a:ext>
              </a:extLst>
            </p:cNvPr>
            <p:cNvSpPr txBox="1">
              <a:spLocks noChangeArrowheads="1"/>
            </p:cNvSpPr>
            <p:nvPr/>
          </p:nvSpPr>
          <p:spPr bwMode="auto">
            <a:xfrm>
              <a:off x="9529763" y="2885824"/>
              <a:ext cx="401637"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i="1">
                  <a:solidFill>
                    <a:srgbClr val="FF0066"/>
                  </a:solidFill>
                  <a:ea typeface="楷体_GB2312" pitchFamily="49" charset="-122"/>
                </a:rPr>
                <a:t>Y</a:t>
              </a:r>
              <a:endParaRPr lang="en-US" altLang="zh-CN">
                <a:solidFill>
                  <a:srgbClr val="FF0066"/>
                </a:solidFill>
                <a:ea typeface="楷体_GB2312" pitchFamily="49" charset="-122"/>
              </a:endParaRPr>
            </a:p>
          </p:txBody>
        </p:sp>
      </p:grpSp>
      <p:grpSp>
        <p:nvGrpSpPr>
          <p:cNvPr id="3" name="组合 2">
            <a:extLst>
              <a:ext uri="{FF2B5EF4-FFF2-40B4-BE49-F238E27FC236}">
                <a16:creationId xmlns:a16="http://schemas.microsoft.com/office/drawing/2014/main" id="{C1324923-1E11-D42A-8D45-7B2B7A026C19}"/>
              </a:ext>
            </a:extLst>
          </p:cNvPr>
          <p:cNvGrpSpPr/>
          <p:nvPr/>
        </p:nvGrpSpPr>
        <p:grpSpPr>
          <a:xfrm>
            <a:off x="6365874" y="4834478"/>
            <a:ext cx="1835150" cy="1242220"/>
            <a:chOff x="6175377" y="4834479"/>
            <a:chExt cx="1835150" cy="1242220"/>
          </a:xfrm>
        </p:grpSpPr>
        <p:graphicFrame>
          <p:nvGraphicFramePr>
            <p:cNvPr id="136" name="Object 26">
              <a:extLst>
                <a:ext uri="{FF2B5EF4-FFF2-40B4-BE49-F238E27FC236}">
                  <a16:creationId xmlns:a16="http://schemas.microsoft.com/office/drawing/2014/main" id="{DB8CBFCF-C595-EB2D-02C7-5B8E2015A79C}"/>
                </a:ext>
              </a:extLst>
            </p:cNvPr>
            <p:cNvGraphicFramePr>
              <a:graphicFrameLocks noChangeAspect="1"/>
            </p:cNvGraphicFramePr>
            <p:nvPr>
              <p:extLst>
                <p:ext uri="{D42A27DB-BD31-4B8C-83A1-F6EECF244321}">
                  <p14:modId xmlns:p14="http://schemas.microsoft.com/office/powerpoint/2010/main" val="163807882"/>
                </p:ext>
              </p:extLst>
            </p:nvPr>
          </p:nvGraphicFramePr>
          <p:xfrm>
            <a:off x="6208713" y="5548061"/>
            <a:ext cx="1127125" cy="528638"/>
          </p:xfrm>
          <a:graphic>
            <a:graphicData uri="http://schemas.openxmlformats.org/presentationml/2006/ole">
              <mc:AlternateContent xmlns:mc="http://schemas.openxmlformats.org/markup-compatibility/2006">
                <mc:Choice xmlns:v="urn:schemas-microsoft-com:vml" Requires="v">
                  <p:oleObj name="Equation" r:id="rId2" imgW="409522" imgH="171450" progId="Equation.3">
                    <p:embed/>
                  </p:oleObj>
                </mc:Choice>
                <mc:Fallback>
                  <p:oleObj name="Equation" r:id="rId2" imgW="409522" imgH="171450" progId="Equation.3">
                    <p:embed/>
                    <p:pic>
                      <p:nvPicPr>
                        <p:cNvPr id="136" name="Object 26">
                          <a:extLst>
                            <a:ext uri="{FF2B5EF4-FFF2-40B4-BE49-F238E27FC236}">
                              <a16:creationId xmlns:a16="http://schemas.microsoft.com/office/drawing/2014/main" id="{DB8CBFCF-C595-EB2D-02C7-5B8E2015A79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208713" y="5548061"/>
                          <a:ext cx="1127125" cy="528638"/>
                        </a:xfrm>
                        <a:prstGeom prst="rect">
                          <a:avLst/>
                        </a:prstGeom>
                        <a:noFill/>
                        <a:ln>
                          <a:noFill/>
                        </a:ln>
                        <a:effectLst/>
                        <a:extLst>
                          <a:ext uri="{909E8E84-426E-40DD-AFC4-6F175D3DCCD1}">
                            <a14:hiddenFill xmlns:a14="http://schemas.microsoft.com/office/drawing/2010/main">
                              <a:solidFill>
                                <a:srgbClr val="FFFF99"/>
                              </a:solidFill>
                            </a14:hiddenFill>
                          </a:ext>
                          <a:ext uri="{91240B29-F687-4F45-9708-019B960494DF}">
                            <a14:hiddenLine xmlns:a14="http://schemas.microsoft.com/office/drawing/2010/main" w="9525">
                              <a:solidFill>
                                <a:srgbClr val="FF33CC"/>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138" name="Text Box 28">
              <a:extLst>
                <a:ext uri="{FF2B5EF4-FFF2-40B4-BE49-F238E27FC236}">
                  <a16:creationId xmlns:a16="http://schemas.microsoft.com/office/drawing/2014/main" id="{1F3E28D7-597A-2135-97A5-706AF0E6FE2C}"/>
                </a:ext>
              </a:extLst>
            </p:cNvPr>
            <p:cNvSpPr txBox="1">
              <a:spLocks noChangeArrowheads="1"/>
            </p:cNvSpPr>
            <p:nvPr/>
          </p:nvSpPr>
          <p:spPr bwMode="auto">
            <a:xfrm>
              <a:off x="6175377" y="4834479"/>
              <a:ext cx="1835150" cy="519113"/>
            </a:xfrm>
            <a:prstGeom prst="rect">
              <a:avLst/>
            </a:prstGeom>
            <a:noFill/>
            <a:ln>
              <a:noFill/>
            </a:ln>
            <a:effectLst/>
            <a:extLst>
              <a:ext uri="{909E8E84-426E-40DD-AFC4-6F175D3DCCD1}">
                <a14:hiddenFill xmlns:a14="http://schemas.microsoft.com/office/drawing/2010/main">
                  <a:solidFill>
                    <a:srgbClr val="CCFFFF"/>
                  </a:solidFill>
                </a14:hiddenFill>
              </a:ext>
              <a:ext uri="{91240B29-F687-4F45-9708-019B960494DF}">
                <a14:hiddenLine xmlns:a14="http://schemas.microsoft.com/office/drawing/2010/main" w="9525">
                  <a:solidFill>
                    <a:schemeClr val="accent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zh-CN" altLang="en-US" dirty="0">
                  <a:solidFill>
                    <a:srgbClr val="0033CC"/>
                  </a:solidFill>
                </a:rPr>
                <a:t>函数式</a:t>
              </a:r>
            </a:p>
          </p:txBody>
        </p:sp>
      </p:grpSp>
      <p:grpSp>
        <p:nvGrpSpPr>
          <p:cNvPr id="5" name="组合 4">
            <a:extLst>
              <a:ext uri="{FF2B5EF4-FFF2-40B4-BE49-F238E27FC236}">
                <a16:creationId xmlns:a16="http://schemas.microsoft.com/office/drawing/2014/main" id="{F166A79F-C05F-1EA3-CD13-899AF8F2380A}"/>
              </a:ext>
            </a:extLst>
          </p:cNvPr>
          <p:cNvGrpSpPr/>
          <p:nvPr/>
        </p:nvGrpSpPr>
        <p:grpSpPr>
          <a:xfrm>
            <a:off x="9042763" y="4652464"/>
            <a:ext cx="2171700" cy="1497808"/>
            <a:chOff x="8113713" y="4834478"/>
            <a:chExt cx="2171700" cy="1497808"/>
          </a:xfrm>
        </p:grpSpPr>
        <p:sp>
          <p:nvSpPr>
            <p:cNvPr id="137" name="Text Box 27">
              <a:extLst>
                <a:ext uri="{FF2B5EF4-FFF2-40B4-BE49-F238E27FC236}">
                  <a16:creationId xmlns:a16="http://schemas.microsoft.com/office/drawing/2014/main" id="{CD62543C-022D-464D-C92B-63C69A5E1CE6}"/>
                </a:ext>
              </a:extLst>
            </p:cNvPr>
            <p:cNvSpPr txBox="1">
              <a:spLocks noChangeArrowheads="1"/>
            </p:cNvSpPr>
            <p:nvPr/>
          </p:nvSpPr>
          <p:spPr bwMode="auto">
            <a:xfrm>
              <a:off x="8627228" y="4834478"/>
              <a:ext cx="1301750" cy="519113"/>
            </a:xfrm>
            <a:prstGeom prst="rect">
              <a:avLst/>
            </a:prstGeom>
            <a:noFill/>
            <a:ln>
              <a:noFill/>
            </a:ln>
            <a:effectLst/>
            <a:extLst>
              <a:ext uri="{909E8E84-426E-40DD-AFC4-6F175D3DCCD1}">
                <a14:hiddenFill xmlns:a14="http://schemas.microsoft.com/office/drawing/2010/main">
                  <a:solidFill>
                    <a:srgbClr val="CCFFFF"/>
                  </a:solidFill>
                </a14:hiddenFill>
              </a:ext>
              <a:ext uri="{91240B29-F687-4F45-9708-019B960494DF}">
                <a14:hiddenLine xmlns:a14="http://schemas.microsoft.com/office/drawing/2010/main" w="9525">
                  <a:solidFill>
                    <a:schemeClr val="accent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zh-CN" altLang="en-US" dirty="0">
                  <a:solidFill>
                    <a:srgbClr val="0033CC"/>
                  </a:solidFill>
                </a:rPr>
                <a:t>符号</a:t>
              </a:r>
            </a:p>
          </p:txBody>
        </p:sp>
        <p:grpSp>
          <p:nvGrpSpPr>
            <p:cNvPr id="178" name="Group 69">
              <a:extLst>
                <a:ext uri="{FF2B5EF4-FFF2-40B4-BE49-F238E27FC236}">
                  <a16:creationId xmlns:a16="http://schemas.microsoft.com/office/drawing/2014/main" id="{FFB53C17-9B3F-E7D9-7B8A-65A0C384B01C}"/>
                </a:ext>
              </a:extLst>
            </p:cNvPr>
            <p:cNvGrpSpPr>
              <a:grpSpLocks/>
            </p:cNvGrpSpPr>
            <p:nvPr/>
          </p:nvGrpSpPr>
          <p:grpSpPr bwMode="auto">
            <a:xfrm>
              <a:off x="8113713" y="5489324"/>
              <a:ext cx="2171700" cy="842962"/>
              <a:chOff x="2011" y="3527"/>
              <a:chExt cx="1742" cy="582"/>
            </a:xfrm>
          </p:grpSpPr>
          <p:sp>
            <p:nvSpPr>
              <p:cNvPr id="179" name="Rectangle 70">
                <a:extLst>
                  <a:ext uri="{FF2B5EF4-FFF2-40B4-BE49-F238E27FC236}">
                    <a16:creationId xmlns:a16="http://schemas.microsoft.com/office/drawing/2014/main" id="{A8602FB5-7DCC-9241-B2C6-0AA78173020E}"/>
                  </a:ext>
                </a:extLst>
              </p:cNvPr>
              <p:cNvSpPr>
                <a:spLocks noChangeArrowheads="1"/>
              </p:cNvSpPr>
              <p:nvPr/>
            </p:nvSpPr>
            <p:spPr bwMode="auto">
              <a:xfrm>
                <a:off x="2606" y="3533"/>
                <a:ext cx="432" cy="576"/>
              </a:xfrm>
              <a:prstGeom prst="rect">
                <a:avLst/>
              </a:prstGeom>
              <a:noFill/>
              <a:ln w="38100">
                <a:solidFill>
                  <a:schemeClr val="accent2"/>
                </a:solidFill>
                <a:miter lim="800000"/>
                <a:headEnd/>
                <a:tailEnd/>
              </a:ln>
              <a:extLst>
                <a:ext uri="{909E8E84-426E-40DD-AFC4-6F175D3DCCD1}">
                  <a14:hiddenFill xmlns:a14="http://schemas.microsoft.com/office/drawing/2010/main">
                    <a:solidFill>
                      <a:schemeClr val="accent1"/>
                    </a:solidFill>
                  </a14:hiddenFill>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endParaRPr lang="zh-CN" altLang="zh-CN">
                  <a:ea typeface="楷体_GB2312" pitchFamily="49" charset="-122"/>
                </a:endParaRPr>
              </a:p>
            </p:txBody>
          </p:sp>
          <p:sp>
            <p:nvSpPr>
              <p:cNvPr id="180" name="Line 71">
                <a:extLst>
                  <a:ext uri="{FF2B5EF4-FFF2-40B4-BE49-F238E27FC236}">
                    <a16:creationId xmlns:a16="http://schemas.microsoft.com/office/drawing/2014/main" id="{B9A4BA77-EC94-06AA-0983-D906AE4DCCF3}"/>
                  </a:ext>
                </a:extLst>
              </p:cNvPr>
              <p:cNvSpPr>
                <a:spLocks noChangeShapeType="1"/>
              </p:cNvSpPr>
              <p:nvPr/>
            </p:nvSpPr>
            <p:spPr bwMode="auto">
              <a:xfrm>
                <a:off x="2270" y="3821"/>
                <a:ext cx="336" cy="1"/>
              </a:xfrm>
              <a:prstGeom prst="line">
                <a:avLst/>
              </a:prstGeom>
              <a:noFill/>
              <a:ln w="28575">
                <a:solidFill>
                  <a:schemeClr val="accent2"/>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81" name="Line 72">
                <a:extLst>
                  <a:ext uri="{FF2B5EF4-FFF2-40B4-BE49-F238E27FC236}">
                    <a16:creationId xmlns:a16="http://schemas.microsoft.com/office/drawing/2014/main" id="{C6F4E86E-31A4-B70B-AE14-DEFB6BA254BB}"/>
                  </a:ext>
                </a:extLst>
              </p:cNvPr>
              <p:cNvSpPr>
                <a:spLocks noChangeShapeType="1"/>
              </p:cNvSpPr>
              <p:nvPr/>
            </p:nvSpPr>
            <p:spPr bwMode="auto">
              <a:xfrm>
                <a:off x="3129" y="3821"/>
                <a:ext cx="336" cy="1"/>
              </a:xfrm>
              <a:prstGeom prst="line">
                <a:avLst/>
              </a:prstGeom>
              <a:noFill/>
              <a:ln w="28575">
                <a:solidFill>
                  <a:schemeClr val="accent2"/>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82" name="Text Box 73">
                <a:extLst>
                  <a:ext uri="{FF2B5EF4-FFF2-40B4-BE49-F238E27FC236}">
                    <a16:creationId xmlns:a16="http://schemas.microsoft.com/office/drawing/2014/main" id="{BFAF3BCF-3ED0-9BCC-166A-25DCE4E7C84F}"/>
                  </a:ext>
                </a:extLst>
              </p:cNvPr>
              <p:cNvSpPr txBox="1">
                <a:spLocks noChangeArrowheads="1"/>
              </p:cNvSpPr>
              <p:nvPr/>
            </p:nvSpPr>
            <p:spPr bwMode="auto">
              <a:xfrm>
                <a:off x="2011" y="3639"/>
                <a:ext cx="337" cy="358"/>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i="1">
                    <a:ea typeface="楷体_GB2312" pitchFamily="49" charset="-122"/>
                  </a:rPr>
                  <a:t>A</a:t>
                </a:r>
              </a:p>
            </p:txBody>
          </p:sp>
          <p:sp>
            <p:nvSpPr>
              <p:cNvPr id="183" name="Text Box 74">
                <a:extLst>
                  <a:ext uri="{FF2B5EF4-FFF2-40B4-BE49-F238E27FC236}">
                    <a16:creationId xmlns:a16="http://schemas.microsoft.com/office/drawing/2014/main" id="{550D8315-8F6F-BEFE-8915-6E5A43FE351D}"/>
                  </a:ext>
                </a:extLst>
              </p:cNvPr>
              <p:cNvSpPr txBox="1">
                <a:spLocks noChangeArrowheads="1"/>
              </p:cNvSpPr>
              <p:nvPr/>
            </p:nvSpPr>
            <p:spPr bwMode="auto">
              <a:xfrm>
                <a:off x="3430" y="3642"/>
                <a:ext cx="323" cy="358"/>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i="1">
                    <a:ea typeface="楷体_GB2312" pitchFamily="49" charset="-122"/>
                  </a:rPr>
                  <a:t>Y</a:t>
                </a:r>
              </a:p>
            </p:txBody>
          </p:sp>
          <p:sp>
            <p:nvSpPr>
              <p:cNvPr id="184" name="Text Box 75">
                <a:extLst>
                  <a:ext uri="{FF2B5EF4-FFF2-40B4-BE49-F238E27FC236}">
                    <a16:creationId xmlns:a16="http://schemas.microsoft.com/office/drawing/2014/main" id="{0B08DA6C-B936-6BD5-D3C4-E2D8C28DFD09}"/>
                  </a:ext>
                </a:extLst>
              </p:cNvPr>
              <p:cNvSpPr txBox="1">
                <a:spLocks noChangeArrowheads="1"/>
              </p:cNvSpPr>
              <p:nvPr/>
            </p:nvSpPr>
            <p:spPr bwMode="auto">
              <a:xfrm>
                <a:off x="2655" y="3527"/>
                <a:ext cx="290" cy="358"/>
              </a:xfrm>
              <a:prstGeom prst="rect">
                <a:avLst/>
              </a:prstGeom>
              <a:noFill/>
              <a:ln>
                <a:noFill/>
              </a:ln>
              <a:effectLst/>
              <a:extLst>
                <a:ext uri="{909E8E84-426E-40DD-AFC4-6F175D3DCCD1}">
                  <a14:hiddenFill xmlns:a14="http://schemas.microsoft.com/office/drawing/2010/main">
                    <a:solidFill>
                      <a:schemeClr val="hlink"/>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r>
                  <a:rPr lang="en-US" altLang="zh-CN">
                    <a:solidFill>
                      <a:srgbClr val="0033CC"/>
                    </a:solidFill>
                  </a:rPr>
                  <a:t>1</a:t>
                </a:r>
              </a:p>
            </p:txBody>
          </p:sp>
          <p:sp>
            <p:nvSpPr>
              <p:cNvPr id="185" name="Oval 76">
                <a:extLst>
                  <a:ext uri="{FF2B5EF4-FFF2-40B4-BE49-F238E27FC236}">
                    <a16:creationId xmlns:a16="http://schemas.microsoft.com/office/drawing/2014/main" id="{D0BFC6C3-56D1-65DD-F145-B57DE56ABBAB}"/>
                  </a:ext>
                </a:extLst>
              </p:cNvPr>
              <p:cNvSpPr>
                <a:spLocks noChangeArrowheads="1"/>
              </p:cNvSpPr>
              <p:nvPr/>
            </p:nvSpPr>
            <p:spPr bwMode="auto">
              <a:xfrm>
                <a:off x="3043" y="3778"/>
                <a:ext cx="86" cy="87"/>
              </a:xfrm>
              <a:prstGeom prst="ellipse">
                <a:avLst/>
              </a:prstGeom>
              <a:noFill/>
              <a:ln w="38100">
                <a:solidFill>
                  <a:schemeClr val="accent2"/>
                </a:solidFill>
                <a:round/>
                <a:headEnd/>
                <a:tailEnd/>
              </a:ln>
              <a:effectLst/>
              <a:extLst>
                <a:ext uri="{909E8E84-426E-40DD-AFC4-6F175D3DCCD1}">
                  <a14:hiddenFill xmlns:a14="http://schemas.microsoft.com/office/drawing/2010/main">
                    <a:solidFill>
                      <a:schemeClr val="hlink"/>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grpSp>
      <p:grpSp>
        <p:nvGrpSpPr>
          <p:cNvPr id="9" name="组合 8">
            <a:extLst>
              <a:ext uri="{FF2B5EF4-FFF2-40B4-BE49-F238E27FC236}">
                <a16:creationId xmlns:a16="http://schemas.microsoft.com/office/drawing/2014/main" id="{5A733EAC-A8D4-74A1-2A52-D433DB57F5B9}"/>
              </a:ext>
            </a:extLst>
          </p:cNvPr>
          <p:cNvGrpSpPr/>
          <p:nvPr/>
        </p:nvGrpSpPr>
        <p:grpSpPr>
          <a:xfrm>
            <a:off x="1421399" y="1787732"/>
            <a:ext cx="3674268" cy="3065462"/>
            <a:chOff x="1934370" y="1872205"/>
            <a:chExt cx="3674268" cy="3065462"/>
          </a:xfrm>
        </p:grpSpPr>
        <p:grpSp>
          <p:nvGrpSpPr>
            <p:cNvPr id="139" name="Group 80">
              <a:extLst>
                <a:ext uri="{FF2B5EF4-FFF2-40B4-BE49-F238E27FC236}">
                  <a16:creationId xmlns:a16="http://schemas.microsoft.com/office/drawing/2014/main" id="{38C8B04D-A501-5EA0-0974-1D2EE02114ED}"/>
                </a:ext>
              </a:extLst>
            </p:cNvPr>
            <p:cNvGrpSpPr>
              <a:grpSpLocks/>
            </p:cNvGrpSpPr>
            <p:nvPr/>
          </p:nvGrpSpPr>
          <p:grpSpPr bwMode="auto">
            <a:xfrm>
              <a:off x="1934370" y="1872205"/>
              <a:ext cx="3630612" cy="3065462"/>
              <a:chOff x="507" y="851"/>
              <a:chExt cx="2287" cy="1931"/>
            </a:xfrm>
          </p:grpSpPr>
          <p:sp>
            <p:nvSpPr>
              <p:cNvPr id="140" name="Rectangle 30">
                <a:extLst>
                  <a:ext uri="{FF2B5EF4-FFF2-40B4-BE49-F238E27FC236}">
                    <a16:creationId xmlns:a16="http://schemas.microsoft.com/office/drawing/2014/main" id="{52B62D42-A031-2FDC-85D7-9C1C197776C6}"/>
                  </a:ext>
                </a:extLst>
              </p:cNvPr>
              <p:cNvSpPr>
                <a:spLocks noChangeArrowheads="1"/>
              </p:cNvSpPr>
              <p:nvPr/>
            </p:nvSpPr>
            <p:spPr bwMode="auto">
              <a:xfrm>
                <a:off x="507" y="851"/>
                <a:ext cx="2287" cy="1931"/>
              </a:xfrm>
              <a:prstGeom prst="rect">
                <a:avLst/>
              </a:prstGeom>
              <a:solidFill>
                <a:srgbClr val="FFFFCC"/>
              </a:solidFill>
              <a:ln w="9525">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nvGrpSpPr>
              <p:cNvPr id="141" name="Group 79">
                <a:extLst>
                  <a:ext uri="{FF2B5EF4-FFF2-40B4-BE49-F238E27FC236}">
                    <a16:creationId xmlns:a16="http://schemas.microsoft.com/office/drawing/2014/main" id="{2D461D02-27B1-B55D-F838-57A271E25A79}"/>
                  </a:ext>
                </a:extLst>
              </p:cNvPr>
              <p:cNvGrpSpPr>
                <a:grpSpLocks/>
              </p:cNvGrpSpPr>
              <p:nvPr/>
            </p:nvGrpSpPr>
            <p:grpSpPr bwMode="auto">
              <a:xfrm>
                <a:off x="509" y="852"/>
                <a:ext cx="2156" cy="1865"/>
                <a:chOff x="509" y="852"/>
                <a:chExt cx="2156" cy="1865"/>
              </a:xfrm>
            </p:grpSpPr>
            <p:grpSp>
              <p:nvGrpSpPr>
                <p:cNvPr id="142" name="Group 32">
                  <a:extLst>
                    <a:ext uri="{FF2B5EF4-FFF2-40B4-BE49-F238E27FC236}">
                      <a16:creationId xmlns:a16="http://schemas.microsoft.com/office/drawing/2014/main" id="{4752C1CF-C2CE-B2B3-6B55-0A5CE68E9CE9}"/>
                    </a:ext>
                  </a:extLst>
                </p:cNvPr>
                <p:cNvGrpSpPr>
                  <a:grpSpLocks/>
                </p:cNvGrpSpPr>
                <p:nvPr/>
              </p:nvGrpSpPr>
              <p:grpSpPr bwMode="auto">
                <a:xfrm>
                  <a:off x="1557" y="1924"/>
                  <a:ext cx="195" cy="268"/>
                  <a:chOff x="2228" y="986"/>
                  <a:chExt cx="195" cy="268"/>
                </a:xfrm>
              </p:grpSpPr>
              <p:sp>
                <p:nvSpPr>
                  <p:cNvPr id="175" name="Line 33">
                    <a:extLst>
                      <a:ext uri="{FF2B5EF4-FFF2-40B4-BE49-F238E27FC236}">
                        <a16:creationId xmlns:a16="http://schemas.microsoft.com/office/drawing/2014/main" id="{0393697D-C1AF-2219-B253-E6BFF546EA6E}"/>
                      </a:ext>
                    </a:extLst>
                  </p:cNvPr>
                  <p:cNvSpPr>
                    <a:spLocks noChangeShapeType="1"/>
                  </p:cNvSpPr>
                  <p:nvPr/>
                </p:nvSpPr>
                <p:spPr bwMode="auto">
                  <a:xfrm>
                    <a:off x="2228" y="1024"/>
                    <a:ext cx="0" cy="22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76" name="Line 34">
                    <a:extLst>
                      <a:ext uri="{FF2B5EF4-FFF2-40B4-BE49-F238E27FC236}">
                        <a16:creationId xmlns:a16="http://schemas.microsoft.com/office/drawing/2014/main" id="{EC36AAD8-3D44-2F38-C2B3-24EA8F35BAE2}"/>
                      </a:ext>
                    </a:extLst>
                  </p:cNvPr>
                  <p:cNvSpPr>
                    <a:spLocks noChangeShapeType="1"/>
                  </p:cNvSpPr>
                  <p:nvPr/>
                </p:nvSpPr>
                <p:spPr bwMode="auto">
                  <a:xfrm flipV="1">
                    <a:off x="2228" y="986"/>
                    <a:ext cx="165" cy="114"/>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77" name="Line 35">
                    <a:extLst>
                      <a:ext uri="{FF2B5EF4-FFF2-40B4-BE49-F238E27FC236}">
                        <a16:creationId xmlns:a16="http://schemas.microsoft.com/office/drawing/2014/main" id="{E9AA07E8-737C-055F-DE4E-5B8E7329A789}"/>
                      </a:ext>
                    </a:extLst>
                  </p:cNvPr>
                  <p:cNvSpPr>
                    <a:spLocks noChangeShapeType="1"/>
                  </p:cNvSpPr>
                  <p:nvPr/>
                </p:nvSpPr>
                <p:spPr bwMode="auto">
                  <a:xfrm>
                    <a:off x="2228" y="1175"/>
                    <a:ext cx="195" cy="79"/>
                  </a:xfrm>
                  <a:prstGeom prst="line">
                    <a:avLst/>
                  </a:prstGeom>
                  <a:noFill/>
                  <a:ln w="38100">
                    <a:solidFill>
                      <a:schemeClr val="tx1"/>
                    </a:solidFill>
                    <a:round/>
                    <a:headEnd/>
                    <a:tailEnd type="stealth" w="med" len="lg"/>
                  </a:ln>
                  <a:extLst>
                    <a:ext uri="{909E8E84-426E-40DD-AFC4-6F175D3DCCD1}">
                      <a14:hiddenFill xmlns:a14="http://schemas.microsoft.com/office/drawing/2010/main">
                        <a:noFill/>
                      </a14:hiddenFill>
                    </a:ext>
                  </a:extLst>
                </p:spPr>
                <p:txBody>
                  <a:bodyPr wrap="none" anchor="ctr"/>
                  <a:lstStyle/>
                  <a:p>
                    <a:endParaRPr lang="zh-CN" altLang="en-US"/>
                  </a:p>
                </p:txBody>
              </p:sp>
            </p:grpSp>
            <p:sp>
              <p:nvSpPr>
                <p:cNvPr id="143" name="Line 36">
                  <a:extLst>
                    <a:ext uri="{FF2B5EF4-FFF2-40B4-BE49-F238E27FC236}">
                      <a16:creationId xmlns:a16="http://schemas.microsoft.com/office/drawing/2014/main" id="{8F854F7D-B8ED-3D4A-0955-09792FBEA909}"/>
                    </a:ext>
                  </a:extLst>
                </p:cNvPr>
                <p:cNvSpPr>
                  <a:spLocks noChangeShapeType="1"/>
                </p:cNvSpPr>
                <p:nvPr/>
              </p:nvSpPr>
              <p:spPr bwMode="auto">
                <a:xfrm flipH="1">
                  <a:off x="1713" y="1226"/>
                  <a:ext cx="1" cy="701"/>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44" name="Line 37">
                  <a:extLst>
                    <a:ext uri="{FF2B5EF4-FFF2-40B4-BE49-F238E27FC236}">
                      <a16:creationId xmlns:a16="http://schemas.microsoft.com/office/drawing/2014/main" id="{85AC31B1-9702-AC22-CDA6-A6BACF484829}"/>
                    </a:ext>
                  </a:extLst>
                </p:cNvPr>
                <p:cNvSpPr>
                  <a:spLocks noChangeShapeType="1"/>
                </p:cNvSpPr>
                <p:nvPr/>
              </p:nvSpPr>
              <p:spPr bwMode="auto">
                <a:xfrm>
                  <a:off x="1723" y="2183"/>
                  <a:ext cx="0" cy="519"/>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45" name="Line 38">
                  <a:extLst>
                    <a:ext uri="{FF2B5EF4-FFF2-40B4-BE49-F238E27FC236}">
                      <a16:creationId xmlns:a16="http://schemas.microsoft.com/office/drawing/2014/main" id="{0AD678CF-B180-ECB6-2115-9CE00D249F0E}"/>
                    </a:ext>
                  </a:extLst>
                </p:cNvPr>
                <p:cNvSpPr>
                  <a:spLocks noChangeShapeType="1"/>
                </p:cNvSpPr>
                <p:nvPr/>
              </p:nvSpPr>
              <p:spPr bwMode="auto">
                <a:xfrm flipV="1">
                  <a:off x="901" y="2582"/>
                  <a:ext cx="1396"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46" name="Line 39">
                  <a:extLst>
                    <a:ext uri="{FF2B5EF4-FFF2-40B4-BE49-F238E27FC236}">
                      <a16:creationId xmlns:a16="http://schemas.microsoft.com/office/drawing/2014/main" id="{F6A7DFE3-A1AB-8554-0F50-62BF2EC63693}"/>
                    </a:ext>
                  </a:extLst>
                </p:cNvPr>
                <p:cNvSpPr>
                  <a:spLocks noChangeShapeType="1"/>
                </p:cNvSpPr>
                <p:nvPr/>
              </p:nvSpPr>
              <p:spPr bwMode="auto">
                <a:xfrm>
                  <a:off x="1651" y="2701"/>
                  <a:ext cx="149" cy="0"/>
                </a:xfrm>
                <a:prstGeom prst="line">
                  <a:avLst/>
                </a:prstGeom>
                <a:noFill/>
                <a:ln w="571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47" name="Line 40">
                  <a:extLst>
                    <a:ext uri="{FF2B5EF4-FFF2-40B4-BE49-F238E27FC236}">
                      <a16:creationId xmlns:a16="http://schemas.microsoft.com/office/drawing/2014/main" id="{1EA57B28-6DD3-1844-938D-D82DB6CBF1BD}"/>
                    </a:ext>
                  </a:extLst>
                </p:cNvPr>
                <p:cNvSpPr>
                  <a:spLocks noChangeShapeType="1"/>
                </p:cNvSpPr>
                <p:nvPr/>
              </p:nvSpPr>
              <p:spPr bwMode="auto">
                <a:xfrm>
                  <a:off x="893" y="2079"/>
                  <a:ext cx="670" cy="2"/>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48" name="Rectangle 41">
                  <a:extLst>
                    <a:ext uri="{FF2B5EF4-FFF2-40B4-BE49-F238E27FC236}">
                      <a16:creationId xmlns:a16="http://schemas.microsoft.com/office/drawing/2014/main" id="{700DA72B-3A7A-360E-EC92-598CF1F69D10}"/>
                    </a:ext>
                  </a:extLst>
                </p:cNvPr>
                <p:cNvSpPr>
                  <a:spLocks noChangeArrowheads="1"/>
                </p:cNvSpPr>
                <p:nvPr/>
              </p:nvSpPr>
              <p:spPr bwMode="auto">
                <a:xfrm rot="16200000" flipH="1">
                  <a:off x="1125" y="1956"/>
                  <a:ext cx="91" cy="251"/>
                </a:xfrm>
                <a:prstGeom prst="rect">
                  <a:avLst/>
                </a:prstGeom>
                <a:solidFill>
                  <a:schemeClr val="bg1"/>
                </a:solidFill>
                <a:ln w="3810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49" name="Line 42">
                  <a:extLst>
                    <a:ext uri="{FF2B5EF4-FFF2-40B4-BE49-F238E27FC236}">
                      <a16:creationId xmlns:a16="http://schemas.microsoft.com/office/drawing/2014/main" id="{8812B27C-F586-DF0A-12DF-88B00C106EFE}"/>
                    </a:ext>
                  </a:extLst>
                </p:cNvPr>
                <p:cNvSpPr>
                  <a:spLocks noChangeShapeType="1"/>
                </p:cNvSpPr>
                <p:nvPr/>
              </p:nvSpPr>
              <p:spPr bwMode="auto">
                <a:xfrm>
                  <a:off x="1715" y="1855"/>
                  <a:ext cx="586"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50" name="Text Box 43">
                  <a:extLst>
                    <a:ext uri="{FF2B5EF4-FFF2-40B4-BE49-F238E27FC236}">
                      <a16:creationId xmlns:a16="http://schemas.microsoft.com/office/drawing/2014/main" id="{CCB667F5-F264-16D4-B9E2-0C6FAA4FB8BB}"/>
                    </a:ext>
                  </a:extLst>
                </p:cNvPr>
                <p:cNvSpPr txBox="1">
                  <a:spLocks noChangeArrowheads="1"/>
                </p:cNvSpPr>
                <p:nvPr/>
              </p:nvSpPr>
              <p:spPr bwMode="auto">
                <a:xfrm>
                  <a:off x="1757" y="852"/>
                  <a:ext cx="537" cy="51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r>
                    <a:rPr kumimoji="0" lang="en-US" altLang="zh-CN" sz="2400" dirty="0">
                      <a:solidFill>
                        <a:srgbClr val="FF0066"/>
                      </a:solidFill>
                    </a:rPr>
                    <a:t>+</a:t>
                  </a:r>
                  <a:r>
                    <a:rPr kumimoji="0" lang="en-US" altLang="zh-CN" sz="2400" i="1" dirty="0">
                      <a:solidFill>
                        <a:srgbClr val="FF0066"/>
                      </a:solidFill>
                    </a:rPr>
                    <a:t>V</a:t>
                  </a:r>
                  <a:r>
                    <a:rPr kumimoji="0" lang="en-US" altLang="zh-CN" sz="2400" baseline="-25000" dirty="0">
                      <a:solidFill>
                        <a:srgbClr val="FF0066"/>
                      </a:solidFill>
                    </a:rPr>
                    <a:t>CC</a:t>
                  </a:r>
                </a:p>
                <a:p>
                  <a:pPr algn="ctr" eaLnBrk="1" hangingPunct="1"/>
                  <a:r>
                    <a:rPr kumimoji="0" lang="en-US" altLang="zh-CN" sz="2400" dirty="0">
                      <a:solidFill>
                        <a:srgbClr val="0033CC"/>
                      </a:solidFill>
                    </a:rPr>
                    <a:t>+5V</a:t>
                  </a:r>
                </a:p>
              </p:txBody>
            </p:sp>
            <p:sp>
              <p:nvSpPr>
                <p:cNvPr id="151" name="Text Box 44">
                  <a:extLst>
                    <a:ext uri="{FF2B5EF4-FFF2-40B4-BE49-F238E27FC236}">
                      <a16:creationId xmlns:a16="http://schemas.microsoft.com/office/drawing/2014/main" id="{E820028E-A25F-58F3-85B3-07F3EB762A02}"/>
                    </a:ext>
                  </a:extLst>
                </p:cNvPr>
                <p:cNvSpPr txBox="1">
                  <a:spLocks noChangeArrowheads="1"/>
                </p:cNvSpPr>
                <p:nvPr/>
              </p:nvSpPr>
              <p:spPr bwMode="auto">
                <a:xfrm>
                  <a:off x="1738" y="1538"/>
                  <a:ext cx="515" cy="2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r>
                    <a:rPr kumimoji="0" lang="en-US" altLang="zh-CN" sz="2000"/>
                    <a:t>1 k</a:t>
                  </a:r>
                  <a:r>
                    <a:rPr kumimoji="0" lang="en-US" altLang="zh-CN" sz="2000">
                      <a:latin typeface="Symbol" panose="05050102010706020507" pitchFamily="18" charset="2"/>
                      <a:sym typeface="Symbol" panose="05050102010706020507" pitchFamily="18" charset="2"/>
                    </a:rPr>
                    <a:t></a:t>
                  </a:r>
                  <a:endParaRPr kumimoji="0" lang="en-US" altLang="zh-CN" sz="2000">
                    <a:latin typeface="Symbol" panose="05050102010706020507" pitchFamily="18" charset="2"/>
                  </a:endParaRPr>
                </a:p>
              </p:txBody>
            </p:sp>
            <p:sp>
              <p:nvSpPr>
                <p:cNvPr id="152" name="Text Box 45">
                  <a:extLst>
                    <a:ext uri="{FF2B5EF4-FFF2-40B4-BE49-F238E27FC236}">
                      <a16:creationId xmlns:a16="http://schemas.microsoft.com/office/drawing/2014/main" id="{4349623F-D7FA-000E-8B77-AAD39E2A37D5}"/>
                    </a:ext>
                  </a:extLst>
                </p:cNvPr>
                <p:cNvSpPr txBox="1">
                  <a:spLocks noChangeArrowheads="1"/>
                </p:cNvSpPr>
                <p:nvPr/>
              </p:nvSpPr>
              <p:spPr bwMode="auto">
                <a:xfrm>
                  <a:off x="1781" y="1316"/>
                  <a:ext cx="301" cy="2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r>
                    <a:rPr kumimoji="0" lang="en-US" altLang="zh-CN" sz="2400" i="1"/>
                    <a:t>R</a:t>
                  </a:r>
                  <a:r>
                    <a:rPr kumimoji="0" lang="en-US" altLang="zh-CN" sz="2400" baseline="-25000"/>
                    <a:t>c</a:t>
                  </a:r>
                </a:p>
              </p:txBody>
            </p:sp>
            <p:sp>
              <p:nvSpPr>
                <p:cNvPr id="153" name="Text Box 46">
                  <a:extLst>
                    <a:ext uri="{FF2B5EF4-FFF2-40B4-BE49-F238E27FC236}">
                      <a16:creationId xmlns:a16="http://schemas.microsoft.com/office/drawing/2014/main" id="{F9B8A11D-65A3-8FC6-438C-B09D60F6C547}"/>
                    </a:ext>
                  </a:extLst>
                </p:cNvPr>
                <p:cNvSpPr txBox="1">
                  <a:spLocks noChangeArrowheads="1"/>
                </p:cNvSpPr>
                <p:nvPr/>
              </p:nvSpPr>
              <p:spPr bwMode="auto">
                <a:xfrm>
                  <a:off x="928" y="1740"/>
                  <a:ext cx="315" cy="2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r>
                    <a:rPr kumimoji="0" lang="en-US" altLang="zh-CN" sz="2400" i="1"/>
                    <a:t>R</a:t>
                  </a:r>
                  <a:r>
                    <a:rPr kumimoji="0" lang="en-US" altLang="zh-CN" sz="2400" baseline="-25000"/>
                    <a:t>b</a:t>
                  </a:r>
                </a:p>
              </p:txBody>
            </p:sp>
            <p:sp>
              <p:nvSpPr>
                <p:cNvPr id="154" name="Text Box 47">
                  <a:extLst>
                    <a:ext uri="{FF2B5EF4-FFF2-40B4-BE49-F238E27FC236}">
                      <a16:creationId xmlns:a16="http://schemas.microsoft.com/office/drawing/2014/main" id="{71D1DE9A-ADF8-E608-09EE-9F9DBEF431DF}"/>
                    </a:ext>
                  </a:extLst>
                </p:cNvPr>
                <p:cNvSpPr txBox="1">
                  <a:spLocks noChangeArrowheads="1"/>
                </p:cNvSpPr>
                <p:nvPr/>
              </p:nvSpPr>
              <p:spPr bwMode="auto">
                <a:xfrm>
                  <a:off x="1760" y="1912"/>
                  <a:ext cx="244" cy="2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r>
                    <a:rPr kumimoji="0" lang="en-US" altLang="zh-CN" sz="2400">
                      <a:solidFill>
                        <a:srgbClr val="FF0066"/>
                      </a:solidFill>
                    </a:rPr>
                    <a:t>T</a:t>
                  </a:r>
                </a:p>
              </p:txBody>
            </p:sp>
            <p:sp>
              <p:nvSpPr>
                <p:cNvPr id="155" name="Text Box 48">
                  <a:extLst>
                    <a:ext uri="{FF2B5EF4-FFF2-40B4-BE49-F238E27FC236}">
                      <a16:creationId xmlns:a16="http://schemas.microsoft.com/office/drawing/2014/main" id="{A1AAE8A8-F8F6-1905-D4A1-AB789412862A}"/>
                    </a:ext>
                  </a:extLst>
                </p:cNvPr>
                <p:cNvSpPr txBox="1">
                  <a:spLocks noChangeArrowheads="1"/>
                </p:cNvSpPr>
                <p:nvPr/>
              </p:nvSpPr>
              <p:spPr bwMode="auto">
                <a:xfrm>
                  <a:off x="2397" y="1737"/>
                  <a:ext cx="213" cy="2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r>
                    <a:rPr kumimoji="0" lang="en-US" altLang="zh-CN" sz="2400">
                      <a:solidFill>
                        <a:srgbClr val="FF0066"/>
                      </a:solidFill>
                      <a:latin typeface="黑体" panose="02010609060101010101" pitchFamily="49" charset="-122"/>
                      <a:ea typeface="黑体" panose="02010609060101010101" pitchFamily="49" charset="-122"/>
                    </a:rPr>
                    <a:t>+</a:t>
                  </a:r>
                </a:p>
              </p:txBody>
            </p:sp>
            <p:sp>
              <p:nvSpPr>
                <p:cNvPr id="156" name="Text Box 49">
                  <a:extLst>
                    <a:ext uri="{FF2B5EF4-FFF2-40B4-BE49-F238E27FC236}">
                      <a16:creationId xmlns:a16="http://schemas.microsoft.com/office/drawing/2014/main" id="{9D1C6C0D-B711-2381-47BC-10686F63E168}"/>
                    </a:ext>
                  </a:extLst>
                </p:cNvPr>
                <p:cNvSpPr txBox="1">
                  <a:spLocks noChangeArrowheads="1"/>
                </p:cNvSpPr>
                <p:nvPr/>
              </p:nvSpPr>
              <p:spPr bwMode="auto">
                <a:xfrm>
                  <a:off x="2397" y="2379"/>
                  <a:ext cx="213" cy="2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r>
                    <a:rPr kumimoji="0" lang="en-US" altLang="zh-CN" sz="2400">
                      <a:solidFill>
                        <a:srgbClr val="FF0066"/>
                      </a:solidFill>
                      <a:latin typeface="黑体" panose="02010609060101010101" pitchFamily="49" charset="-122"/>
                      <a:ea typeface="黑体" panose="02010609060101010101" pitchFamily="49" charset="-122"/>
                    </a:rPr>
                    <a:t>-</a:t>
                  </a:r>
                </a:p>
              </p:txBody>
            </p:sp>
            <p:sp>
              <p:nvSpPr>
                <p:cNvPr id="157" name="Text Box 50">
                  <a:extLst>
                    <a:ext uri="{FF2B5EF4-FFF2-40B4-BE49-F238E27FC236}">
                      <a16:creationId xmlns:a16="http://schemas.microsoft.com/office/drawing/2014/main" id="{94B149CE-3A8F-6CC0-0D3B-7DA21D4C1C7F}"/>
                    </a:ext>
                  </a:extLst>
                </p:cNvPr>
                <p:cNvSpPr txBox="1">
                  <a:spLocks noChangeArrowheads="1"/>
                </p:cNvSpPr>
                <p:nvPr/>
              </p:nvSpPr>
              <p:spPr bwMode="auto">
                <a:xfrm>
                  <a:off x="546" y="1928"/>
                  <a:ext cx="213" cy="2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r>
                    <a:rPr kumimoji="0" lang="en-US" altLang="zh-CN" sz="2400">
                      <a:solidFill>
                        <a:srgbClr val="FF0066"/>
                      </a:solidFill>
                      <a:latin typeface="黑体" panose="02010609060101010101" pitchFamily="49" charset="-122"/>
                      <a:ea typeface="黑体" panose="02010609060101010101" pitchFamily="49" charset="-122"/>
                    </a:rPr>
                    <a:t>+</a:t>
                  </a:r>
                </a:p>
              </p:txBody>
            </p:sp>
            <p:sp>
              <p:nvSpPr>
                <p:cNvPr id="158" name="Text Box 51">
                  <a:extLst>
                    <a:ext uri="{FF2B5EF4-FFF2-40B4-BE49-F238E27FC236}">
                      <a16:creationId xmlns:a16="http://schemas.microsoft.com/office/drawing/2014/main" id="{0FB72867-432E-25D8-7220-9DC3C57245CC}"/>
                    </a:ext>
                  </a:extLst>
                </p:cNvPr>
                <p:cNvSpPr txBox="1">
                  <a:spLocks noChangeArrowheads="1"/>
                </p:cNvSpPr>
                <p:nvPr/>
              </p:nvSpPr>
              <p:spPr bwMode="auto">
                <a:xfrm>
                  <a:off x="546" y="2429"/>
                  <a:ext cx="213" cy="2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r>
                    <a:rPr kumimoji="0" lang="en-US" altLang="zh-CN" sz="2400">
                      <a:solidFill>
                        <a:srgbClr val="FF0066"/>
                      </a:solidFill>
                      <a:latin typeface="黑体" panose="02010609060101010101" pitchFamily="49" charset="-122"/>
                      <a:ea typeface="黑体" panose="02010609060101010101" pitchFamily="49" charset="-122"/>
                    </a:rPr>
                    <a:t>-</a:t>
                  </a:r>
                </a:p>
              </p:txBody>
            </p:sp>
            <p:sp>
              <p:nvSpPr>
                <p:cNvPr id="159" name="Text Box 52">
                  <a:extLst>
                    <a:ext uri="{FF2B5EF4-FFF2-40B4-BE49-F238E27FC236}">
                      <a16:creationId xmlns:a16="http://schemas.microsoft.com/office/drawing/2014/main" id="{43DFA7F9-2AB9-7613-6609-A21EA6B4D021}"/>
                    </a:ext>
                  </a:extLst>
                </p:cNvPr>
                <p:cNvSpPr txBox="1">
                  <a:spLocks noChangeArrowheads="1"/>
                </p:cNvSpPr>
                <p:nvPr/>
              </p:nvSpPr>
              <p:spPr bwMode="auto">
                <a:xfrm>
                  <a:off x="509" y="2164"/>
                  <a:ext cx="288" cy="2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r>
                    <a:rPr kumimoji="0" lang="en-US" altLang="zh-CN" sz="2400" i="1">
                      <a:solidFill>
                        <a:srgbClr val="0033CC"/>
                      </a:solidFill>
                    </a:rPr>
                    <a:t>u</a:t>
                  </a:r>
                  <a:r>
                    <a:rPr kumimoji="0" lang="en-US" altLang="zh-CN" sz="2400" baseline="-25000">
                      <a:solidFill>
                        <a:srgbClr val="0033CC"/>
                      </a:solidFill>
                    </a:rPr>
                    <a:t>I</a:t>
                  </a:r>
                </a:p>
              </p:txBody>
            </p:sp>
            <p:sp>
              <p:nvSpPr>
                <p:cNvPr id="160" name="Text Box 53">
                  <a:extLst>
                    <a:ext uri="{FF2B5EF4-FFF2-40B4-BE49-F238E27FC236}">
                      <a16:creationId xmlns:a16="http://schemas.microsoft.com/office/drawing/2014/main" id="{4C2FAFFF-B4CF-ACFE-214C-FC1EFF22B128}"/>
                    </a:ext>
                  </a:extLst>
                </p:cNvPr>
                <p:cNvSpPr txBox="1">
                  <a:spLocks noChangeArrowheads="1"/>
                </p:cNvSpPr>
                <p:nvPr/>
              </p:nvSpPr>
              <p:spPr bwMode="auto">
                <a:xfrm>
                  <a:off x="2342" y="2010"/>
                  <a:ext cx="323" cy="2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r>
                    <a:rPr kumimoji="0" lang="en-US" altLang="zh-CN" sz="2400" i="1">
                      <a:solidFill>
                        <a:srgbClr val="0033CC"/>
                      </a:solidFill>
                    </a:rPr>
                    <a:t>u</a:t>
                  </a:r>
                  <a:r>
                    <a:rPr kumimoji="0" lang="en-US" altLang="zh-CN" sz="2400" baseline="-25000">
                      <a:solidFill>
                        <a:srgbClr val="0033CC"/>
                      </a:solidFill>
                    </a:rPr>
                    <a:t>O</a:t>
                  </a:r>
                </a:p>
              </p:txBody>
            </p:sp>
            <p:sp>
              <p:nvSpPr>
                <p:cNvPr id="161" name="Text Box 54">
                  <a:extLst>
                    <a:ext uri="{FF2B5EF4-FFF2-40B4-BE49-F238E27FC236}">
                      <a16:creationId xmlns:a16="http://schemas.microsoft.com/office/drawing/2014/main" id="{30F039CE-2CF9-DE4B-BEA0-D16FA05DFF30}"/>
                    </a:ext>
                  </a:extLst>
                </p:cNvPr>
                <p:cNvSpPr txBox="1">
                  <a:spLocks noChangeArrowheads="1"/>
                </p:cNvSpPr>
                <p:nvPr/>
              </p:nvSpPr>
              <p:spPr bwMode="auto">
                <a:xfrm>
                  <a:off x="882" y="2130"/>
                  <a:ext cx="568" cy="2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r>
                    <a:rPr kumimoji="0" lang="en-US" altLang="zh-CN" sz="2000"/>
                    <a:t>4.3 k</a:t>
                  </a:r>
                  <a:r>
                    <a:rPr kumimoji="0" lang="en-US" altLang="zh-CN" sz="2000">
                      <a:latin typeface="Symbol" panose="05050102010706020507" pitchFamily="18" charset="2"/>
                      <a:sym typeface="Symbol" panose="05050102010706020507" pitchFamily="18" charset="2"/>
                    </a:rPr>
                    <a:t></a:t>
                  </a:r>
                  <a:endParaRPr kumimoji="0" lang="en-US" altLang="zh-CN" sz="2000">
                    <a:latin typeface="Symbol" panose="05050102010706020507" pitchFamily="18" charset="2"/>
                  </a:endParaRPr>
                </a:p>
              </p:txBody>
            </p:sp>
            <p:sp>
              <p:nvSpPr>
                <p:cNvPr id="162" name="Text Box 55">
                  <a:extLst>
                    <a:ext uri="{FF2B5EF4-FFF2-40B4-BE49-F238E27FC236}">
                      <a16:creationId xmlns:a16="http://schemas.microsoft.com/office/drawing/2014/main" id="{426AAC3A-333D-8EFB-B214-FA575493B892}"/>
                    </a:ext>
                  </a:extLst>
                </p:cNvPr>
                <p:cNvSpPr txBox="1">
                  <a:spLocks noChangeArrowheads="1"/>
                </p:cNvSpPr>
                <p:nvPr/>
              </p:nvSpPr>
              <p:spPr bwMode="auto">
                <a:xfrm>
                  <a:off x="1693" y="2150"/>
                  <a:ext cx="608"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kumimoji="0" lang="el-GR" altLang="zh-CN" sz="2000" i="1">
                      <a:solidFill>
                        <a:srgbClr val="0033CC"/>
                      </a:solidFill>
                    </a:rPr>
                    <a:t>β</a:t>
                  </a:r>
                  <a:r>
                    <a:rPr kumimoji="0" lang="en-US" altLang="zh-CN" sz="2000" i="1">
                      <a:solidFill>
                        <a:srgbClr val="0033CC"/>
                      </a:solidFill>
                    </a:rPr>
                    <a:t> </a:t>
                  </a:r>
                  <a:r>
                    <a:rPr kumimoji="0" lang="en-US" altLang="zh-CN" sz="2000">
                      <a:solidFill>
                        <a:srgbClr val="0033CC"/>
                      </a:solidFill>
                    </a:rPr>
                    <a:t>= 30</a:t>
                  </a:r>
                  <a:endParaRPr kumimoji="0" lang="el-GR" altLang="zh-CN" sz="2000">
                    <a:solidFill>
                      <a:srgbClr val="0033CC"/>
                    </a:solidFill>
                  </a:endParaRPr>
                </a:p>
              </p:txBody>
            </p:sp>
            <p:sp>
              <p:nvSpPr>
                <p:cNvPr id="163" name="Line 56">
                  <a:extLst>
                    <a:ext uri="{FF2B5EF4-FFF2-40B4-BE49-F238E27FC236}">
                      <a16:creationId xmlns:a16="http://schemas.microsoft.com/office/drawing/2014/main" id="{B54830E5-C9EF-C098-074A-17DD0D460D40}"/>
                    </a:ext>
                  </a:extLst>
                </p:cNvPr>
                <p:cNvSpPr>
                  <a:spLocks noChangeShapeType="1"/>
                </p:cNvSpPr>
                <p:nvPr/>
              </p:nvSpPr>
              <p:spPr bwMode="auto">
                <a:xfrm>
                  <a:off x="1542" y="1347"/>
                  <a:ext cx="0" cy="317"/>
                </a:xfrm>
                <a:prstGeom prst="line">
                  <a:avLst/>
                </a:prstGeom>
                <a:noFill/>
                <a:ln w="38100">
                  <a:solidFill>
                    <a:srgbClr val="FF0066"/>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64" name="Line 57">
                  <a:extLst>
                    <a:ext uri="{FF2B5EF4-FFF2-40B4-BE49-F238E27FC236}">
                      <a16:creationId xmlns:a16="http://schemas.microsoft.com/office/drawing/2014/main" id="{3B9EBEF7-6FB4-A6B8-E3A5-EE0F3A129D98}"/>
                    </a:ext>
                  </a:extLst>
                </p:cNvPr>
                <p:cNvSpPr>
                  <a:spLocks noChangeShapeType="1"/>
                </p:cNvSpPr>
                <p:nvPr/>
              </p:nvSpPr>
              <p:spPr bwMode="auto">
                <a:xfrm>
                  <a:off x="1239" y="1987"/>
                  <a:ext cx="293" cy="0"/>
                </a:xfrm>
                <a:prstGeom prst="line">
                  <a:avLst/>
                </a:prstGeom>
                <a:noFill/>
                <a:ln w="38100">
                  <a:solidFill>
                    <a:srgbClr val="FF0066"/>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65" name="Text Box 58">
                  <a:extLst>
                    <a:ext uri="{FF2B5EF4-FFF2-40B4-BE49-F238E27FC236}">
                      <a16:creationId xmlns:a16="http://schemas.microsoft.com/office/drawing/2014/main" id="{C8F1B603-19A2-724D-8F01-62B042175CE9}"/>
                    </a:ext>
                  </a:extLst>
                </p:cNvPr>
                <p:cNvSpPr txBox="1">
                  <a:spLocks noChangeArrowheads="1"/>
                </p:cNvSpPr>
                <p:nvPr/>
              </p:nvSpPr>
              <p:spPr bwMode="auto">
                <a:xfrm>
                  <a:off x="1250" y="1658"/>
                  <a:ext cx="254"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kumimoji="0" lang="en-US" altLang="zh-CN" sz="2400" i="1">
                      <a:solidFill>
                        <a:srgbClr val="0033CC"/>
                      </a:solidFill>
                    </a:rPr>
                    <a:t>i</a:t>
                  </a:r>
                  <a:r>
                    <a:rPr kumimoji="0" lang="en-US" altLang="zh-CN" sz="2400" baseline="-25000">
                      <a:solidFill>
                        <a:srgbClr val="0033CC"/>
                      </a:solidFill>
                    </a:rPr>
                    <a:t>B</a:t>
                  </a:r>
                </a:p>
              </p:txBody>
            </p:sp>
            <p:sp>
              <p:nvSpPr>
                <p:cNvPr id="166" name="Text Box 59">
                  <a:extLst>
                    <a:ext uri="{FF2B5EF4-FFF2-40B4-BE49-F238E27FC236}">
                      <a16:creationId xmlns:a16="http://schemas.microsoft.com/office/drawing/2014/main" id="{A5B5EB0A-E47D-E0F3-D056-528464EE2937}"/>
                    </a:ext>
                  </a:extLst>
                </p:cNvPr>
                <p:cNvSpPr txBox="1">
                  <a:spLocks noChangeArrowheads="1"/>
                </p:cNvSpPr>
                <p:nvPr/>
              </p:nvSpPr>
              <p:spPr bwMode="auto">
                <a:xfrm>
                  <a:off x="1286" y="1304"/>
                  <a:ext cx="261"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kumimoji="0" lang="en-US" altLang="zh-CN" sz="2400" i="1">
                      <a:solidFill>
                        <a:srgbClr val="0033CC"/>
                      </a:solidFill>
                    </a:rPr>
                    <a:t>i</a:t>
                  </a:r>
                  <a:r>
                    <a:rPr kumimoji="0" lang="en-US" altLang="zh-CN" sz="2400" baseline="-25000">
                      <a:solidFill>
                        <a:srgbClr val="0033CC"/>
                      </a:solidFill>
                    </a:rPr>
                    <a:t>C</a:t>
                  </a:r>
                </a:p>
              </p:txBody>
            </p:sp>
            <p:sp>
              <p:nvSpPr>
                <p:cNvPr id="167" name="Oval 60">
                  <a:extLst>
                    <a:ext uri="{FF2B5EF4-FFF2-40B4-BE49-F238E27FC236}">
                      <a16:creationId xmlns:a16="http://schemas.microsoft.com/office/drawing/2014/main" id="{35F08075-9131-7CA8-B7C5-917D4E101CC2}"/>
                    </a:ext>
                  </a:extLst>
                </p:cNvPr>
                <p:cNvSpPr>
                  <a:spLocks noChangeArrowheads="1"/>
                </p:cNvSpPr>
                <p:nvPr/>
              </p:nvSpPr>
              <p:spPr bwMode="auto">
                <a:xfrm>
                  <a:off x="841" y="2544"/>
                  <a:ext cx="64" cy="72"/>
                </a:xfrm>
                <a:prstGeom prst="ellipse">
                  <a:avLst/>
                </a:prstGeom>
                <a:noFill/>
                <a:ln w="28575">
                  <a:solidFill>
                    <a:schemeClr val="tx1"/>
                  </a:solidFill>
                  <a:round/>
                  <a:headEnd/>
                  <a:tailEnd/>
                </a:ln>
                <a:effectLst/>
                <a:extLst>
                  <a:ext uri="{909E8E84-426E-40DD-AFC4-6F175D3DCCD1}">
                    <a14:hiddenFill xmlns:a14="http://schemas.microsoft.com/office/drawing/2010/main">
                      <a:solidFill>
                        <a:srgbClr val="FF0066"/>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68" name="Rectangle 61">
                  <a:extLst>
                    <a:ext uri="{FF2B5EF4-FFF2-40B4-BE49-F238E27FC236}">
                      <a16:creationId xmlns:a16="http://schemas.microsoft.com/office/drawing/2014/main" id="{76B3FF35-C975-743C-8A94-53F59FB22B71}"/>
                    </a:ext>
                  </a:extLst>
                </p:cNvPr>
                <p:cNvSpPr>
                  <a:spLocks noChangeArrowheads="1"/>
                </p:cNvSpPr>
                <p:nvPr/>
              </p:nvSpPr>
              <p:spPr bwMode="auto">
                <a:xfrm>
                  <a:off x="1674" y="1492"/>
                  <a:ext cx="84" cy="272"/>
                </a:xfrm>
                <a:prstGeom prst="rect">
                  <a:avLst/>
                </a:prstGeom>
                <a:solidFill>
                  <a:schemeClr val="bg1"/>
                </a:solidFill>
                <a:ln w="3810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69" name="Oval 62">
                  <a:extLst>
                    <a:ext uri="{FF2B5EF4-FFF2-40B4-BE49-F238E27FC236}">
                      <a16:creationId xmlns:a16="http://schemas.microsoft.com/office/drawing/2014/main" id="{070E47F8-C28B-5EF3-5F0D-0BCB0AF9E9CB}"/>
                    </a:ext>
                  </a:extLst>
                </p:cNvPr>
                <p:cNvSpPr>
                  <a:spLocks noChangeArrowheads="1"/>
                </p:cNvSpPr>
                <p:nvPr/>
              </p:nvSpPr>
              <p:spPr bwMode="auto">
                <a:xfrm>
                  <a:off x="835" y="2042"/>
                  <a:ext cx="64" cy="72"/>
                </a:xfrm>
                <a:prstGeom prst="ellipse">
                  <a:avLst/>
                </a:prstGeom>
                <a:noFill/>
                <a:ln w="28575">
                  <a:solidFill>
                    <a:schemeClr val="tx1"/>
                  </a:solidFill>
                  <a:round/>
                  <a:headEnd/>
                  <a:tailEnd/>
                </a:ln>
                <a:effectLst/>
                <a:extLst>
                  <a:ext uri="{909E8E84-426E-40DD-AFC4-6F175D3DCCD1}">
                    <a14:hiddenFill xmlns:a14="http://schemas.microsoft.com/office/drawing/2010/main">
                      <a:solidFill>
                        <a:srgbClr val="FF0066"/>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70" name="Oval 63">
                  <a:extLst>
                    <a:ext uri="{FF2B5EF4-FFF2-40B4-BE49-F238E27FC236}">
                      <a16:creationId xmlns:a16="http://schemas.microsoft.com/office/drawing/2014/main" id="{B76BA088-19CF-84FF-4836-062944C0DE56}"/>
                    </a:ext>
                  </a:extLst>
                </p:cNvPr>
                <p:cNvSpPr>
                  <a:spLocks noChangeArrowheads="1"/>
                </p:cNvSpPr>
                <p:nvPr/>
              </p:nvSpPr>
              <p:spPr bwMode="auto">
                <a:xfrm>
                  <a:off x="2300" y="2540"/>
                  <a:ext cx="64" cy="72"/>
                </a:xfrm>
                <a:prstGeom prst="ellipse">
                  <a:avLst/>
                </a:prstGeom>
                <a:noFill/>
                <a:ln w="28575">
                  <a:solidFill>
                    <a:schemeClr val="tx1"/>
                  </a:solidFill>
                  <a:round/>
                  <a:headEnd/>
                  <a:tailEnd/>
                </a:ln>
                <a:effectLst/>
                <a:extLst>
                  <a:ext uri="{909E8E84-426E-40DD-AFC4-6F175D3DCCD1}">
                    <a14:hiddenFill xmlns:a14="http://schemas.microsoft.com/office/drawing/2010/main">
                      <a:solidFill>
                        <a:srgbClr val="FF0066"/>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71" name="Oval 64">
                  <a:extLst>
                    <a:ext uri="{FF2B5EF4-FFF2-40B4-BE49-F238E27FC236}">
                      <a16:creationId xmlns:a16="http://schemas.microsoft.com/office/drawing/2014/main" id="{11EC1370-42E5-DC0A-4588-1FC8505DC313}"/>
                    </a:ext>
                  </a:extLst>
                </p:cNvPr>
                <p:cNvSpPr>
                  <a:spLocks noChangeArrowheads="1"/>
                </p:cNvSpPr>
                <p:nvPr/>
              </p:nvSpPr>
              <p:spPr bwMode="auto">
                <a:xfrm>
                  <a:off x="2294" y="1818"/>
                  <a:ext cx="64" cy="72"/>
                </a:xfrm>
                <a:prstGeom prst="ellipse">
                  <a:avLst/>
                </a:prstGeom>
                <a:noFill/>
                <a:ln w="28575">
                  <a:solidFill>
                    <a:schemeClr val="tx1"/>
                  </a:solidFill>
                  <a:round/>
                  <a:headEnd/>
                  <a:tailEnd/>
                </a:ln>
                <a:effectLst/>
                <a:extLst>
                  <a:ext uri="{909E8E84-426E-40DD-AFC4-6F175D3DCCD1}">
                    <a14:hiddenFill xmlns:a14="http://schemas.microsoft.com/office/drawing/2010/main">
                      <a:solidFill>
                        <a:srgbClr val="FF0066"/>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72" name="Oval 65">
                  <a:extLst>
                    <a:ext uri="{FF2B5EF4-FFF2-40B4-BE49-F238E27FC236}">
                      <a16:creationId xmlns:a16="http://schemas.microsoft.com/office/drawing/2014/main" id="{CF062974-8E3B-305B-35E1-2608EBF015D3}"/>
                    </a:ext>
                  </a:extLst>
                </p:cNvPr>
                <p:cNvSpPr>
                  <a:spLocks noChangeArrowheads="1"/>
                </p:cNvSpPr>
                <p:nvPr/>
              </p:nvSpPr>
              <p:spPr bwMode="auto">
                <a:xfrm>
                  <a:off x="1682" y="1162"/>
                  <a:ext cx="64" cy="72"/>
                </a:xfrm>
                <a:prstGeom prst="ellipse">
                  <a:avLst/>
                </a:prstGeom>
                <a:noFill/>
                <a:ln w="28575">
                  <a:solidFill>
                    <a:schemeClr val="tx1"/>
                  </a:solidFill>
                  <a:round/>
                  <a:headEnd/>
                  <a:tailEnd/>
                </a:ln>
                <a:effectLst/>
                <a:extLst>
                  <a:ext uri="{909E8E84-426E-40DD-AFC4-6F175D3DCCD1}">
                    <a14:hiddenFill xmlns:a14="http://schemas.microsoft.com/office/drawing/2010/main">
                      <a:solidFill>
                        <a:srgbClr val="FF0066"/>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73" name="Oval 66">
                  <a:extLst>
                    <a:ext uri="{FF2B5EF4-FFF2-40B4-BE49-F238E27FC236}">
                      <a16:creationId xmlns:a16="http://schemas.microsoft.com/office/drawing/2014/main" id="{350A0D73-28A2-B617-D223-BA69346A9562}"/>
                    </a:ext>
                  </a:extLst>
                </p:cNvPr>
                <p:cNvSpPr>
                  <a:spLocks noChangeArrowheads="1"/>
                </p:cNvSpPr>
                <p:nvPr/>
              </p:nvSpPr>
              <p:spPr bwMode="auto">
                <a:xfrm>
                  <a:off x="1686" y="1827"/>
                  <a:ext cx="57" cy="56"/>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74" name="Oval 67">
                  <a:extLst>
                    <a:ext uri="{FF2B5EF4-FFF2-40B4-BE49-F238E27FC236}">
                      <a16:creationId xmlns:a16="http://schemas.microsoft.com/office/drawing/2014/main" id="{A44546CA-6885-FF74-E4C8-6855F0CFE90D}"/>
                    </a:ext>
                  </a:extLst>
                </p:cNvPr>
                <p:cNvSpPr>
                  <a:spLocks noChangeArrowheads="1"/>
                </p:cNvSpPr>
                <p:nvPr/>
              </p:nvSpPr>
              <p:spPr bwMode="auto">
                <a:xfrm>
                  <a:off x="1696" y="2557"/>
                  <a:ext cx="57" cy="56"/>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grpSp>
        <p:sp>
          <p:nvSpPr>
            <p:cNvPr id="186" name="Text Box 77">
              <a:extLst>
                <a:ext uri="{FF2B5EF4-FFF2-40B4-BE49-F238E27FC236}">
                  <a16:creationId xmlns:a16="http://schemas.microsoft.com/office/drawing/2014/main" id="{CA28F8E0-53AE-31E5-3DAD-D1D5F05168FE}"/>
                </a:ext>
              </a:extLst>
            </p:cNvPr>
            <p:cNvSpPr txBox="1">
              <a:spLocks noChangeArrowheads="1"/>
            </p:cNvSpPr>
            <p:nvPr/>
          </p:nvSpPr>
          <p:spPr bwMode="auto">
            <a:xfrm>
              <a:off x="2265364" y="3238009"/>
              <a:ext cx="815975"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spcBef>
                  <a:spcPct val="50000"/>
                </a:spcBef>
              </a:pPr>
              <a:r>
                <a:rPr lang="en-US" altLang="zh-CN" i="1" dirty="0">
                  <a:solidFill>
                    <a:srgbClr val="FF0066"/>
                  </a:solidFill>
                </a:rPr>
                <a:t>A</a:t>
              </a:r>
            </a:p>
          </p:txBody>
        </p:sp>
        <p:sp>
          <p:nvSpPr>
            <p:cNvPr id="187" name="Text Box 78">
              <a:extLst>
                <a:ext uri="{FF2B5EF4-FFF2-40B4-BE49-F238E27FC236}">
                  <a16:creationId xmlns:a16="http://schemas.microsoft.com/office/drawing/2014/main" id="{A90EF212-F0D7-73E0-B530-C8A7D5FD6322}"/>
                </a:ext>
              </a:extLst>
            </p:cNvPr>
            <p:cNvSpPr txBox="1">
              <a:spLocks noChangeArrowheads="1"/>
            </p:cNvSpPr>
            <p:nvPr/>
          </p:nvSpPr>
          <p:spPr bwMode="auto">
            <a:xfrm>
              <a:off x="4886325" y="2920749"/>
              <a:ext cx="722313"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spcBef>
                  <a:spcPct val="50000"/>
                </a:spcBef>
              </a:pPr>
              <a:r>
                <a:rPr lang="en-US" altLang="zh-CN" i="1" dirty="0">
                  <a:solidFill>
                    <a:srgbClr val="FF0066"/>
                  </a:solidFill>
                </a:rPr>
                <a:t>Y</a:t>
              </a:r>
            </a:p>
          </p:txBody>
        </p:sp>
      </p:grpSp>
      <p:sp>
        <p:nvSpPr>
          <p:cNvPr id="11" name="灯片编号占位符 10">
            <a:extLst>
              <a:ext uri="{FF2B5EF4-FFF2-40B4-BE49-F238E27FC236}">
                <a16:creationId xmlns:a16="http://schemas.microsoft.com/office/drawing/2014/main" id="{018A3703-1625-E576-A9FE-BA5156EAABA2}"/>
              </a:ext>
            </a:extLst>
          </p:cNvPr>
          <p:cNvSpPr>
            <a:spLocks noGrp="1"/>
          </p:cNvSpPr>
          <p:nvPr>
            <p:ph type="sldNum" sz="quarter" idx="12"/>
          </p:nvPr>
        </p:nvSpPr>
        <p:spPr/>
        <p:txBody>
          <a:bodyPr/>
          <a:lstStyle/>
          <a:p>
            <a:fld id="{392CBAA0-59E6-204E-8F03-85E5040D48B8}" type="slidenum">
              <a:rPr kumimoji="1" lang="zh-CN" altLang="en-US" smtClean="0"/>
              <a:t>62</a:t>
            </a:fld>
            <a:r>
              <a:rPr kumimoji="1" lang="en-US" altLang="zh-CN"/>
              <a:t>/132</a:t>
            </a:r>
            <a:endParaRPr kumimoji="1" lang="zh-CN" altLang="en-US" dirty="0"/>
          </a:p>
        </p:txBody>
      </p:sp>
    </p:spTree>
    <p:extLst>
      <p:ext uri="{BB962C8B-B14F-4D97-AF65-F5344CB8AC3E}">
        <p14:creationId xmlns:p14="http://schemas.microsoft.com/office/powerpoint/2010/main" val="95559263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additive="base">
                                        <p:cTn id="7" dur="500" fill="hold"/>
                                        <p:tgtEl>
                                          <p:spTgt spid="9"/>
                                        </p:tgtEl>
                                        <p:attrNameLst>
                                          <p:attrName>ppt_x</p:attrName>
                                        </p:attrNameLst>
                                      </p:cBhvr>
                                      <p:tavLst>
                                        <p:tav tm="0">
                                          <p:val>
                                            <p:strVal val="#ppt_x"/>
                                          </p:val>
                                        </p:tav>
                                        <p:tav tm="100000">
                                          <p:val>
                                            <p:strVal val="#ppt_x"/>
                                          </p:val>
                                        </p:tav>
                                      </p:tavLst>
                                    </p:anim>
                                    <p:anim calcmode="lin" valueType="num">
                                      <p:cBhvr additive="base">
                                        <p:cTn id="8" dur="500" fill="hold"/>
                                        <p:tgtEl>
                                          <p:spTgt spid="9"/>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7"/>
                                        </p:tgtEl>
                                        <p:attrNameLst>
                                          <p:attrName>style.visibility</p:attrName>
                                        </p:attrNameLst>
                                      </p:cBhvr>
                                      <p:to>
                                        <p:strVal val="visible"/>
                                      </p:to>
                                    </p:set>
                                    <p:anim calcmode="lin" valueType="num">
                                      <p:cBhvr additive="base">
                                        <p:cTn id="13" dur="500" fill="hold"/>
                                        <p:tgtEl>
                                          <p:spTgt spid="7"/>
                                        </p:tgtEl>
                                        <p:attrNameLst>
                                          <p:attrName>ppt_x</p:attrName>
                                        </p:attrNameLst>
                                      </p:cBhvr>
                                      <p:tavLst>
                                        <p:tav tm="0">
                                          <p:val>
                                            <p:strVal val="#ppt_x"/>
                                          </p:val>
                                        </p:tav>
                                        <p:tav tm="100000">
                                          <p:val>
                                            <p:strVal val="#ppt_x"/>
                                          </p:val>
                                        </p:tav>
                                      </p:tavLst>
                                    </p:anim>
                                    <p:anim calcmode="lin" valueType="num">
                                      <p:cBhvr additive="base">
                                        <p:cTn id="14" dur="500" fill="hold"/>
                                        <p:tgtEl>
                                          <p:spTgt spid="7"/>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nodeType="clickEffect">
                                  <p:stCondLst>
                                    <p:cond delay="0"/>
                                  </p:stCondLst>
                                  <p:childTnLst>
                                    <p:set>
                                      <p:cBhvr>
                                        <p:cTn id="18" dur="1" fill="hold">
                                          <p:stCondLst>
                                            <p:cond delay="0"/>
                                          </p:stCondLst>
                                        </p:cTn>
                                        <p:tgtEl>
                                          <p:spTgt spid="8"/>
                                        </p:tgtEl>
                                        <p:attrNameLst>
                                          <p:attrName>style.visibility</p:attrName>
                                        </p:attrNameLst>
                                      </p:cBhvr>
                                      <p:to>
                                        <p:strVal val="visible"/>
                                      </p:to>
                                    </p:set>
                                    <p:anim calcmode="lin" valueType="num">
                                      <p:cBhvr additive="base">
                                        <p:cTn id="19" dur="500" fill="hold"/>
                                        <p:tgtEl>
                                          <p:spTgt spid="8"/>
                                        </p:tgtEl>
                                        <p:attrNameLst>
                                          <p:attrName>ppt_x</p:attrName>
                                        </p:attrNameLst>
                                      </p:cBhvr>
                                      <p:tavLst>
                                        <p:tav tm="0">
                                          <p:val>
                                            <p:strVal val="#ppt_x"/>
                                          </p:val>
                                        </p:tav>
                                        <p:tav tm="100000">
                                          <p:val>
                                            <p:strVal val="#ppt_x"/>
                                          </p:val>
                                        </p:tav>
                                      </p:tavLst>
                                    </p:anim>
                                    <p:anim calcmode="lin" valueType="num">
                                      <p:cBhvr additive="base">
                                        <p:cTn id="20" dur="500" fill="hold"/>
                                        <p:tgtEl>
                                          <p:spTgt spid="8"/>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4" fill="hold" nodeType="clickEffect">
                                  <p:stCondLst>
                                    <p:cond delay="0"/>
                                  </p:stCondLst>
                                  <p:childTnLst>
                                    <p:set>
                                      <p:cBhvr>
                                        <p:cTn id="24" dur="1" fill="hold">
                                          <p:stCondLst>
                                            <p:cond delay="0"/>
                                          </p:stCondLst>
                                        </p:cTn>
                                        <p:tgtEl>
                                          <p:spTgt spid="3"/>
                                        </p:tgtEl>
                                        <p:attrNameLst>
                                          <p:attrName>style.visibility</p:attrName>
                                        </p:attrNameLst>
                                      </p:cBhvr>
                                      <p:to>
                                        <p:strVal val="visible"/>
                                      </p:to>
                                    </p:set>
                                    <p:anim calcmode="lin" valueType="num">
                                      <p:cBhvr additive="base">
                                        <p:cTn id="25" dur="500" fill="hold"/>
                                        <p:tgtEl>
                                          <p:spTgt spid="3"/>
                                        </p:tgtEl>
                                        <p:attrNameLst>
                                          <p:attrName>ppt_x</p:attrName>
                                        </p:attrNameLst>
                                      </p:cBhvr>
                                      <p:tavLst>
                                        <p:tav tm="0">
                                          <p:val>
                                            <p:strVal val="#ppt_x"/>
                                          </p:val>
                                        </p:tav>
                                        <p:tav tm="100000">
                                          <p:val>
                                            <p:strVal val="#ppt_x"/>
                                          </p:val>
                                        </p:tav>
                                      </p:tavLst>
                                    </p:anim>
                                    <p:anim calcmode="lin" valueType="num">
                                      <p:cBhvr additive="base">
                                        <p:cTn id="26" dur="500" fill="hold"/>
                                        <p:tgtEl>
                                          <p:spTgt spid="3"/>
                                        </p:tgtEl>
                                        <p:attrNameLst>
                                          <p:attrName>ppt_y</p:attrName>
                                        </p:attrNameLst>
                                      </p:cBhvr>
                                      <p:tavLst>
                                        <p:tav tm="0">
                                          <p:val>
                                            <p:strVal val="1+#ppt_h/2"/>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4" fill="hold" nodeType="clickEffect">
                                  <p:stCondLst>
                                    <p:cond delay="0"/>
                                  </p:stCondLst>
                                  <p:childTnLst>
                                    <p:set>
                                      <p:cBhvr>
                                        <p:cTn id="30" dur="1" fill="hold">
                                          <p:stCondLst>
                                            <p:cond delay="0"/>
                                          </p:stCondLst>
                                        </p:cTn>
                                        <p:tgtEl>
                                          <p:spTgt spid="5"/>
                                        </p:tgtEl>
                                        <p:attrNameLst>
                                          <p:attrName>style.visibility</p:attrName>
                                        </p:attrNameLst>
                                      </p:cBhvr>
                                      <p:to>
                                        <p:strVal val="visible"/>
                                      </p:to>
                                    </p:set>
                                    <p:anim calcmode="lin" valueType="num">
                                      <p:cBhvr additive="base">
                                        <p:cTn id="31" dur="500" fill="hold"/>
                                        <p:tgtEl>
                                          <p:spTgt spid="5"/>
                                        </p:tgtEl>
                                        <p:attrNameLst>
                                          <p:attrName>ppt_x</p:attrName>
                                        </p:attrNameLst>
                                      </p:cBhvr>
                                      <p:tavLst>
                                        <p:tav tm="0">
                                          <p:val>
                                            <p:strVal val="#ppt_x"/>
                                          </p:val>
                                        </p:tav>
                                        <p:tav tm="100000">
                                          <p:val>
                                            <p:strVal val="#ppt_x"/>
                                          </p:val>
                                        </p:tav>
                                      </p:tavLst>
                                    </p:anim>
                                    <p:anim calcmode="lin" valueType="num">
                                      <p:cBhvr additive="base">
                                        <p:cTn id="32"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标题 3">
            <a:extLst>
              <a:ext uri="{FF2B5EF4-FFF2-40B4-BE49-F238E27FC236}">
                <a16:creationId xmlns:a16="http://schemas.microsoft.com/office/drawing/2014/main" id="{A3557054-D826-9F4E-A18F-AE9DEA5A0C65}"/>
              </a:ext>
            </a:extLst>
          </p:cNvPr>
          <p:cNvSpPr>
            <a:spLocks noGrp="1"/>
          </p:cNvSpPr>
          <p:nvPr>
            <p:ph type="title"/>
          </p:nvPr>
        </p:nvSpPr>
        <p:spPr/>
        <p:txBody>
          <a:bodyPr>
            <a:normAutofit/>
          </a:bodyPr>
          <a:lstStyle/>
          <a:p>
            <a:r>
              <a:rPr kumimoji="1" lang="en-US" altLang="zh-CN" dirty="0"/>
              <a:t>2.2</a:t>
            </a:r>
            <a:r>
              <a:rPr kumimoji="1" lang="zh-CN" altLang="en-US" dirty="0"/>
              <a:t> 三极管非门（反相器）</a:t>
            </a:r>
          </a:p>
        </p:txBody>
      </p:sp>
      <p:sp>
        <p:nvSpPr>
          <p:cNvPr id="32" name="Text Box 3">
            <a:extLst>
              <a:ext uri="{FF2B5EF4-FFF2-40B4-BE49-F238E27FC236}">
                <a16:creationId xmlns:a16="http://schemas.microsoft.com/office/drawing/2014/main" id="{E6D80A3F-2769-87DE-2FFD-961922C75341}"/>
              </a:ext>
            </a:extLst>
          </p:cNvPr>
          <p:cNvSpPr txBox="1">
            <a:spLocks noChangeArrowheads="1"/>
          </p:cNvSpPr>
          <p:nvPr/>
        </p:nvSpPr>
        <p:spPr bwMode="auto">
          <a:xfrm>
            <a:off x="0" y="742325"/>
            <a:ext cx="12192000"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zh-CN" altLang="en-US" dirty="0">
                <a:solidFill>
                  <a:srgbClr val="0033CC"/>
                </a:solidFill>
              </a:rPr>
              <a:t>二、</a:t>
            </a:r>
            <a:r>
              <a:rPr lang="en-US" altLang="zh-CN" dirty="0">
                <a:solidFill>
                  <a:srgbClr val="0033CC"/>
                </a:solidFill>
              </a:rPr>
              <a:t>MOS</a:t>
            </a:r>
            <a:r>
              <a:rPr lang="zh-CN" altLang="en-US" dirty="0">
                <a:solidFill>
                  <a:srgbClr val="0033CC"/>
                </a:solidFill>
              </a:rPr>
              <a:t> 三极管非门</a:t>
            </a:r>
          </a:p>
        </p:txBody>
      </p:sp>
      <p:graphicFrame>
        <p:nvGraphicFramePr>
          <p:cNvPr id="87" name="Object 3">
            <a:extLst>
              <a:ext uri="{FF2B5EF4-FFF2-40B4-BE49-F238E27FC236}">
                <a16:creationId xmlns:a16="http://schemas.microsoft.com/office/drawing/2014/main" id="{408DE63F-1930-4BF5-24C9-60208710D472}"/>
              </a:ext>
            </a:extLst>
          </p:cNvPr>
          <p:cNvGraphicFramePr>
            <a:graphicFrameLocks noChangeAspect="1"/>
          </p:cNvGraphicFramePr>
          <p:nvPr>
            <p:extLst>
              <p:ext uri="{D42A27DB-BD31-4B8C-83A1-F6EECF244321}">
                <p14:modId xmlns:p14="http://schemas.microsoft.com/office/powerpoint/2010/main" val="4210741057"/>
              </p:ext>
            </p:extLst>
          </p:nvPr>
        </p:nvGraphicFramePr>
        <p:xfrm>
          <a:off x="2462044" y="2120928"/>
          <a:ext cx="3924300" cy="571500"/>
        </p:xfrm>
        <a:graphic>
          <a:graphicData uri="http://schemas.openxmlformats.org/presentationml/2006/ole">
            <mc:AlternateContent xmlns:mc="http://schemas.openxmlformats.org/markup-compatibility/2006">
              <mc:Choice xmlns:v="urn:schemas-microsoft-com:vml" Requires="v">
                <p:oleObj name="Equation" r:id="rId2" imgW="1695354" imgH="152280" progId="Equation.3">
                  <p:embed/>
                </p:oleObj>
              </mc:Choice>
              <mc:Fallback>
                <p:oleObj name="Equation" r:id="rId2" imgW="1695354" imgH="152280" progId="Equation.3">
                  <p:embed/>
                  <p:pic>
                    <p:nvPicPr>
                      <p:cNvPr id="87" name="Object 3">
                        <a:extLst>
                          <a:ext uri="{FF2B5EF4-FFF2-40B4-BE49-F238E27FC236}">
                            <a16:creationId xmlns:a16="http://schemas.microsoft.com/office/drawing/2014/main" id="{408DE63F-1930-4BF5-24C9-60208710D47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462044" y="2120928"/>
                        <a:ext cx="3924300" cy="571500"/>
                      </a:xfrm>
                      <a:prstGeom prst="rect">
                        <a:avLst/>
                      </a:prstGeom>
                      <a:noFill/>
                      <a:ln>
                        <a:noFill/>
                      </a:ln>
                      <a:effectLst/>
                      <a:extLst>
                        <a:ext uri="{909E8E84-426E-40DD-AFC4-6F175D3DCCD1}">
                          <a14:hiddenFill xmlns:a14="http://schemas.microsoft.com/office/drawing/2010/main">
                            <a:solidFill>
                              <a:srgbClr val="FFFF00"/>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88" name="Text Box 4">
            <a:extLst>
              <a:ext uri="{FF2B5EF4-FFF2-40B4-BE49-F238E27FC236}">
                <a16:creationId xmlns:a16="http://schemas.microsoft.com/office/drawing/2014/main" id="{35FA30C8-C2FE-21D5-1884-4E8BD46D7B31}"/>
              </a:ext>
            </a:extLst>
          </p:cNvPr>
          <p:cNvSpPr txBox="1">
            <a:spLocks noChangeArrowheads="1"/>
          </p:cNvSpPr>
          <p:nvPr/>
        </p:nvSpPr>
        <p:spPr bwMode="auto">
          <a:xfrm>
            <a:off x="2523162" y="2804039"/>
            <a:ext cx="2070100"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dirty="0">
                <a:solidFill>
                  <a:srgbClr val="0033CC"/>
                </a:solidFill>
              </a:rPr>
              <a:t>MOS</a:t>
            </a:r>
            <a:r>
              <a:rPr lang="zh-CN" altLang="zh-CN" dirty="0">
                <a:solidFill>
                  <a:srgbClr val="0033CC"/>
                </a:solidFill>
                <a:latin typeface="宋体" panose="02010600030101010101" pitchFamily="2" charset="-122"/>
              </a:rPr>
              <a:t>管截止</a:t>
            </a:r>
            <a:endParaRPr lang="zh-CN" altLang="en-US" dirty="0">
              <a:solidFill>
                <a:srgbClr val="0033CC"/>
              </a:solidFill>
            </a:endParaRPr>
          </a:p>
        </p:txBody>
      </p:sp>
      <p:graphicFrame>
        <p:nvGraphicFramePr>
          <p:cNvPr id="89" name="Object 5">
            <a:extLst>
              <a:ext uri="{FF2B5EF4-FFF2-40B4-BE49-F238E27FC236}">
                <a16:creationId xmlns:a16="http://schemas.microsoft.com/office/drawing/2014/main" id="{891041FD-2A62-9340-A7B1-DA056E318BD1}"/>
              </a:ext>
            </a:extLst>
          </p:cNvPr>
          <p:cNvGraphicFramePr>
            <a:graphicFrameLocks noChangeAspect="1"/>
          </p:cNvGraphicFramePr>
          <p:nvPr>
            <p:extLst>
              <p:ext uri="{D42A27DB-BD31-4B8C-83A1-F6EECF244321}">
                <p14:modId xmlns:p14="http://schemas.microsoft.com/office/powerpoint/2010/main" val="3148101494"/>
              </p:ext>
            </p:extLst>
          </p:nvPr>
        </p:nvGraphicFramePr>
        <p:xfrm>
          <a:off x="2523162" y="3559953"/>
          <a:ext cx="3311525" cy="550863"/>
        </p:xfrm>
        <a:graphic>
          <a:graphicData uri="http://schemas.openxmlformats.org/presentationml/2006/ole">
            <mc:AlternateContent xmlns:mc="http://schemas.openxmlformats.org/markup-compatibility/2006">
              <mc:Choice xmlns:v="urn:schemas-microsoft-com:vml" Requires="v">
                <p:oleObj name="Equation" r:id="rId4" imgW="1276378" imgH="152280" progId="Equation.3">
                  <p:embed/>
                </p:oleObj>
              </mc:Choice>
              <mc:Fallback>
                <p:oleObj name="Equation" r:id="rId4" imgW="1276378" imgH="152280" progId="Equation.3">
                  <p:embed/>
                  <p:pic>
                    <p:nvPicPr>
                      <p:cNvPr id="89" name="Object 5">
                        <a:extLst>
                          <a:ext uri="{FF2B5EF4-FFF2-40B4-BE49-F238E27FC236}">
                            <a16:creationId xmlns:a16="http://schemas.microsoft.com/office/drawing/2014/main" id="{891041FD-2A62-9340-A7B1-DA056E318BD1}"/>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523162" y="3559953"/>
                        <a:ext cx="3311525" cy="550863"/>
                      </a:xfrm>
                      <a:prstGeom prst="rect">
                        <a:avLst/>
                      </a:prstGeom>
                      <a:noFill/>
                      <a:ln>
                        <a:noFill/>
                      </a:ln>
                      <a:effectLst/>
                      <a:extLst>
                        <a:ext uri="{909E8E84-426E-40DD-AFC4-6F175D3DCCD1}">
                          <a14:hiddenFill xmlns:a14="http://schemas.microsoft.com/office/drawing/2010/main">
                            <a:solidFill>
                              <a:srgbClr val="FFFF00"/>
                            </a:solidFill>
                          </a14:hiddenFill>
                        </a:ext>
                        <a:ext uri="{91240B29-F687-4F45-9708-019B960494DF}">
                          <a14:hiddenLine xmlns:a14="http://schemas.microsoft.com/office/drawing/2010/main" w="9525">
                            <a:solidFill>
                              <a:srgbClr val="993366"/>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p:nvGrpSpPr>
          <p:cNvPr id="90" name="Group 6">
            <a:extLst>
              <a:ext uri="{FF2B5EF4-FFF2-40B4-BE49-F238E27FC236}">
                <a16:creationId xmlns:a16="http://schemas.microsoft.com/office/drawing/2014/main" id="{3051B32D-30D3-E3DB-F337-733D36D15634}"/>
              </a:ext>
            </a:extLst>
          </p:cNvPr>
          <p:cNvGrpSpPr>
            <a:grpSpLocks/>
          </p:cNvGrpSpPr>
          <p:nvPr/>
        </p:nvGrpSpPr>
        <p:grpSpPr bwMode="auto">
          <a:xfrm>
            <a:off x="2240587" y="4310091"/>
            <a:ext cx="2913062" cy="547687"/>
            <a:chOff x="426" y="1181"/>
            <a:chExt cx="1835" cy="345"/>
          </a:xfrm>
        </p:grpSpPr>
        <p:sp>
          <p:nvSpPr>
            <p:cNvPr id="91" name="Text Box 7">
              <a:extLst>
                <a:ext uri="{FF2B5EF4-FFF2-40B4-BE49-F238E27FC236}">
                  <a16:creationId xmlns:a16="http://schemas.microsoft.com/office/drawing/2014/main" id="{ED6988DE-A810-A652-08DC-7128CA433354}"/>
                </a:ext>
              </a:extLst>
            </p:cNvPr>
            <p:cNvSpPr txBox="1">
              <a:spLocks noChangeArrowheads="1"/>
            </p:cNvSpPr>
            <p:nvPr/>
          </p:nvSpPr>
          <p:spPr bwMode="auto">
            <a:xfrm>
              <a:off x="426" y="1181"/>
              <a:ext cx="284"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a:solidFill>
                    <a:srgbClr val="FF0066"/>
                  </a:solidFill>
                  <a:ea typeface="楷体_GB2312" pitchFamily="49" charset="-122"/>
                </a:rPr>
                <a:t>2.</a:t>
              </a:r>
            </a:p>
          </p:txBody>
        </p:sp>
        <p:graphicFrame>
          <p:nvGraphicFramePr>
            <p:cNvPr id="92" name="Object 8">
              <a:extLst>
                <a:ext uri="{FF2B5EF4-FFF2-40B4-BE49-F238E27FC236}">
                  <a16:creationId xmlns:a16="http://schemas.microsoft.com/office/drawing/2014/main" id="{B1625915-2B80-CF99-2CD5-0C600AF50289}"/>
                </a:ext>
              </a:extLst>
            </p:cNvPr>
            <p:cNvGraphicFramePr>
              <a:graphicFrameLocks noChangeAspect="1"/>
            </p:cNvGraphicFramePr>
            <p:nvPr/>
          </p:nvGraphicFramePr>
          <p:xfrm>
            <a:off x="776" y="1201"/>
            <a:ext cx="1485" cy="325"/>
          </p:xfrm>
          <a:graphic>
            <a:graphicData uri="http://schemas.openxmlformats.org/presentationml/2006/ole">
              <mc:AlternateContent xmlns:mc="http://schemas.openxmlformats.org/markup-compatibility/2006">
                <mc:Choice xmlns:v="urn:schemas-microsoft-com:vml" Requires="v">
                  <p:oleObj name="Equation" r:id="rId6" imgW="933579" imgH="171450" progId="Equation.3">
                    <p:embed/>
                  </p:oleObj>
                </mc:Choice>
                <mc:Fallback>
                  <p:oleObj name="Equation" r:id="rId6" imgW="933579" imgH="171450" progId="Equation.3">
                    <p:embed/>
                    <p:pic>
                      <p:nvPicPr>
                        <p:cNvPr id="92" name="Object 8">
                          <a:extLst>
                            <a:ext uri="{FF2B5EF4-FFF2-40B4-BE49-F238E27FC236}">
                              <a16:creationId xmlns:a16="http://schemas.microsoft.com/office/drawing/2014/main" id="{B1625915-2B80-CF99-2CD5-0C600AF50289}"/>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776" y="1201"/>
                          <a:ext cx="1485" cy="325"/>
                        </a:xfrm>
                        <a:prstGeom prst="rect">
                          <a:avLst/>
                        </a:prstGeom>
                        <a:noFill/>
                        <a:ln>
                          <a:noFill/>
                        </a:ln>
                        <a:effectLst/>
                        <a:extLst>
                          <a:ext uri="{909E8E84-426E-40DD-AFC4-6F175D3DCCD1}">
                            <a14:hiddenFill xmlns:a14="http://schemas.microsoft.com/office/drawing/2010/main">
                              <a:solidFill>
                                <a:srgbClr val="FFFF00"/>
                              </a:solidFill>
                            </a14:hiddenFill>
                          </a:ext>
                          <a:ext uri="{91240B29-F687-4F45-9708-019B960494DF}">
                            <a14:hiddenLine xmlns:a14="http://schemas.microsoft.com/office/drawing/2010/main" w="9525">
                              <a:solidFill>
                                <a:srgbClr val="FF33CC"/>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p:graphicFrame>
        <p:nvGraphicFramePr>
          <p:cNvPr id="93" name="Object 9">
            <a:extLst>
              <a:ext uri="{FF2B5EF4-FFF2-40B4-BE49-F238E27FC236}">
                <a16:creationId xmlns:a16="http://schemas.microsoft.com/office/drawing/2014/main" id="{AF97AE06-89A6-11D3-2B67-9EF221080F19}"/>
              </a:ext>
            </a:extLst>
          </p:cNvPr>
          <p:cNvGraphicFramePr>
            <a:graphicFrameLocks noChangeAspect="1"/>
          </p:cNvGraphicFramePr>
          <p:nvPr>
            <p:extLst>
              <p:ext uri="{D42A27DB-BD31-4B8C-83A1-F6EECF244321}">
                <p14:modId xmlns:p14="http://schemas.microsoft.com/office/powerpoint/2010/main" val="3189876336"/>
              </p:ext>
            </p:extLst>
          </p:nvPr>
        </p:nvGraphicFramePr>
        <p:xfrm>
          <a:off x="2470775" y="4974107"/>
          <a:ext cx="4370388" cy="550862"/>
        </p:xfrm>
        <a:graphic>
          <a:graphicData uri="http://schemas.openxmlformats.org/presentationml/2006/ole">
            <mc:AlternateContent xmlns:mc="http://schemas.openxmlformats.org/markup-compatibility/2006">
              <mc:Choice xmlns:v="urn:schemas-microsoft-com:vml" Requires="v">
                <p:oleObj name="Equation" r:id="rId8" imgW="1771532" imgH="180900" progId="Equation.3">
                  <p:embed/>
                </p:oleObj>
              </mc:Choice>
              <mc:Fallback>
                <p:oleObj name="Equation" r:id="rId8" imgW="1771532" imgH="180900" progId="Equation.3">
                  <p:embed/>
                  <p:pic>
                    <p:nvPicPr>
                      <p:cNvPr id="93" name="Object 9">
                        <a:extLst>
                          <a:ext uri="{FF2B5EF4-FFF2-40B4-BE49-F238E27FC236}">
                            <a16:creationId xmlns:a16="http://schemas.microsoft.com/office/drawing/2014/main" id="{AF97AE06-89A6-11D3-2B67-9EF221080F19}"/>
                          </a:ext>
                        </a:extLst>
                      </p:cNvPr>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2470775" y="4974107"/>
                        <a:ext cx="4370388" cy="550862"/>
                      </a:xfrm>
                      <a:prstGeom prst="rect">
                        <a:avLst/>
                      </a:prstGeom>
                      <a:noFill/>
                      <a:ln>
                        <a:noFill/>
                      </a:ln>
                      <a:effectLst/>
                      <a:extLst>
                        <a:ext uri="{909E8E84-426E-40DD-AFC4-6F175D3DCCD1}">
                          <a14:hiddenFill xmlns:a14="http://schemas.microsoft.com/office/drawing/2010/main">
                            <a:solidFill>
                              <a:srgbClr val="FFFF00"/>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94" name="Text Box 10">
            <a:extLst>
              <a:ext uri="{FF2B5EF4-FFF2-40B4-BE49-F238E27FC236}">
                <a16:creationId xmlns:a16="http://schemas.microsoft.com/office/drawing/2014/main" id="{27D731B8-5F84-9C2A-C001-DBD838CD07F8}"/>
              </a:ext>
            </a:extLst>
          </p:cNvPr>
          <p:cNvSpPr txBox="1">
            <a:spLocks noChangeArrowheads="1"/>
          </p:cNvSpPr>
          <p:nvPr/>
        </p:nvSpPr>
        <p:spPr bwMode="auto">
          <a:xfrm>
            <a:off x="2324724" y="5574052"/>
            <a:ext cx="5684838"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dirty="0">
                <a:solidFill>
                  <a:srgbClr val="0033CC"/>
                </a:solidFill>
              </a:rPr>
              <a:t>MOS </a:t>
            </a:r>
            <a:r>
              <a:rPr lang="zh-CN" altLang="zh-CN" dirty="0">
                <a:solidFill>
                  <a:srgbClr val="0033CC"/>
                </a:solidFill>
                <a:latin typeface="宋体" panose="02010600030101010101" pitchFamily="2" charset="-122"/>
              </a:rPr>
              <a:t>管导通</a:t>
            </a:r>
            <a:r>
              <a:rPr lang="zh-CN" altLang="zh-CN" dirty="0">
                <a:latin typeface="宋体" panose="02010600030101010101" pitchFamily="2" charset="-122"/>
              </a:rPr>
              <a:t>（</a:t>
            </a:r>
            <a:r>
              <a:rPr lang="zh-CN" altLang="en-US" dirty="0">
                <a:latin typeface="宋体" panose="02010600030101010101" pitchFamily="2" charset="-122"/>
              </a:rPr>
              <a:t>在</a:t>
            </a:r>
            <a:r>
              <a:rPr lang="zh-CN" altLang="zh-CN" dirty="0">
                <a:latin typeface="宋体" panose="02010600030101010101" pitchFamily="2" charset="-122"/>
              </a:rPr>
              <a:t>可变电阻区）</a:t>
            </a:r>
            <a:endParaRPr lang="zh-CN" altLang="en-US" dirty="0">
              <a:latin typeface="宋体" panose="02010600030101010101" pitchFamily="2" charset="-122"/>
            </a:endParaRPr>
          </a:p>
        </p:txBody>
      </p:sp>
      <p:graphicFrame>
        <p:nvGraphicFramePr>
          <p:cNvPr id="95" name="Object 11">
            <a:extLst>
              <a:ext uri="{FF2B5EF4-FFF2-40B4-BE49-F238E27FC236}">
                <a16:creationId xmlns:a16="http://schemas.microsoft.com/office/drawing/2014/main" id="{08323ED5-B2D9-BF72-8F59-B21BDC6020F5}"/>
              </a:ext>
            </a:extLst>
          </p:cNvPr>
          <p:cNvGraphicFramePr>
            <a:graphicFrameLocks noChangeAspect="1"/>
          </p:cNvGraphicFramePr>
          <p:nvPr>
            <p:extLst>
              <p:ext uri="{D42A27DB-BD31-4B8C-83A1-F6EECF244321}">
                <p14:modId xmlns:p14="http://schemas.microsoft.com/office/powerpoint/2010/main" val="1019755844"/>
              </p:ext>
            </p:extLst>
          </p:nvPr>
        </p:nvGraphicFramePr>
        <p:xfrm>
          <a:off x="2597774" y="6151591"/>
          <a:ext cx="2084387" cy="533400"/>
        </p:xfrm>
        <a:graphic>
          <a:graphicData uri="http://schemas.openxmlformats.org/presentationml/2006/ole">
            <mc:AlternateContent xmlns:mc="http://schemas.openxmlformats.org/markup-compatibility/2006">
              <mc:Choice xmlns:v="urn:schemas-microsoft-com:vml" Requires="v">
                <p:oleObj name="Equation" r:id="rId10" imgW="914400" imgH="180900" progId="Equation.3">
                  <p:embed/>
                </p:oleObj>
              </mc:Choice>
              <mc:Fallback>
                <p:oleObj name="Equation" r:id="rId10" imgW="914400" imgH="180900" progId="Equation.3">
                  <p:embed/>
                  <p:pic>
                    <p:nvPicPr>
                      <p:cNvPr id="95" name="Object 11">
                        <a:extLst>
                          <a:ext uri="{FF2B5EF4-FFF2-40B4-BE49-F238E27FC236}">
                            <a16:creationId xmlns:a16="http://schemas.microsoft.com/office/drawing/2014/main" id="{08323ED5-B2D9-BF72-8F59-B21BDC6020F5}"/>
                          </a:ext>
                        </a:extLst>
                      </p:cNvPr>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2597774" y="6151591"/>
                        <a:ext cx="2084387" cy="533400"/>
                      </a:xfrm>
                      <a:prstGeom prst="rect">
                        <a:avLst/>
                      </a:prstGeom>
                      <a:noFill/>
                      <a:ln>
                        <a:noFill/>
                      </a:ln>
                      <a:effectLst/>
                      <a:extLst>
                        <a:ext uri="{909E8E84-426E-40DD-AFC4-6F175D3DCCD1}">
                          <a14:hiddenFill xmlns:a14="http://schemas.microsoft.com/office/drawing/2010/main">
                            <a:solidFill>
                              <a:srgbClr val="FFFF99"/>
                            </a:solidFill>
                          </a14:hiddenFill>
                        </a:ext>
                        <a:ext uri="{91240B29-F687-4F45-9708-019B960494DF}">
                          <a14:hiddenLine xmlns:a14="http://schemas.microsoft.com/office/drawing/2010/main" w="9525">
                            <a:solidFill>
                              <a:srgbClr val="993366"/>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96" name="Text Box 12">
            <a:extLst>
              <a:ext uri="{FF2B5EF4-FFF2-40B4-BE49-F238E27FC236}">
                <a16:creationId xmlns:a16="http://schemas.microsoft.com/office/drawing/2014/main" id="{204795BF-E558-4294-19A7-0C24BE9104A5}"/>
              </a:ext>
            </a:extLst>
          </p:cNvPr>
          <p:cNvSpPr txBox="1">
            <a:spLocks noChangeArrowheads="1"/>
          </p:cNvSpPr>
          <p:nvPr/>
        </p:nvSpPr>
        <p:spPr bwMode="auto">
          <a:xfrm>
            <a:off x="8295312" y="4427566"/>
            <a:ext cx="1103312" cy="457200"/>
          </a:xfrm>
          <a:prstGeom prst="rect">
            <a:avLst/>
          </a:prstGeom>
          <a:noFill/>
          <a:ln>
            <a:noFill/>
          </a:ln>
          <a:effectLst/>
          <a:extLst>
            <a:ext uri="{909E8E84-426E-40DD-AFC4-6F175D3DCCD1}">
              <a14:hiddenFill xmlns:a14="http://schemas.microsoft.com/office/drawing/2010/main">
                <a:solidFill>
                  <a:srgbClr val="0033CC"/>
                </a:solidFill>
              </a14:hiddenFill>
            </a:ext>
            <a:ext uri="{91240B29-F687-4F45-9708-019B960494DF}">
              <a14:hiddenLine xmlns:a14="http://schemas.microsoft.com/office/drawing/2010/main" w="9525">
                <a:solidFill>
                  <a:schemeClr val="accent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zh-CN" altLang="en-US" sz="2400">
                <a:solidFill>
                  <a:srgbClr val="0033CC"/>
                </a:solidFill>
              </a:rPr>
              <a:t>真值表</a:t>
            </a:r>
          </a:p>
        </p:txBody>
      </p:sp>
      <p:grpSp>
        <p:nvGrpSpPr>
          <p:cNvPr id="97" name="Group 13">
            <a:extLst>
              <a:ext uri="{FF2B5EF4-FFF2-40B4-BE49-F238E27FC236}">
                <a16:creationId xmlns:a16="http://schemas.microsoft.com/office/drawing/2014/main" id="{622C0371-AE3A-4DA7-F4A7-9773B8413318}"/>
              </a:ext>
            </a:extLst>
          </p:cNvPr>
          <p:cNvGrpSpPr>
            <a:grpSpLocks/>
          </p:cNvGrpSpPr>
          <p:nvPr/>
        </p:nvGrpSpPr>
        <p:grpSpPr bwMode="auto">
          <a:xfrm>
            <a:off x="8066712" y="5049866"/>
            <a:ext cx="1687512" cy="1524000"/>
            <a:chOff x="4007" y="3037"/>
            <a:chExt cx="1063" cy="960"/>
          </a:xfrm>
        </p:grpSpPr>
        <p:sp>
          <p:nvSpPr>
            <p:cNvPr id="98" name="Line 14">
              <a:extLst>
                <a:ext uri="{FF2B5EF4-FFF2-40B4-BE49-F238E27FC236}">
                  <a16:creationId xmlns:a16="http://schemas.microsoft.com/office/drawing/2014/main" id="{FDD56479-3525-A2A9-46DF-D8159A1DAF64}"/>
                </a:ext>
              </a:extLst>
            </p:cNvPr>
            <p:cNvSpPr>
              <a:spLocks noChangeShapeType="1"/>
            </p:cNvSpPr>
            <p:nvPr/>
          </p:nvSpPr>
          <p:spPr bwMode="auto">
            <a:xfrm>
              <a:off x="4007" y="3037"/>
              <a:ext cx="1063" cy="0"/>
            </a:xfrm>
            <a:prstGeom prst="line">
              <a:avLst/>
            </a:prstGeom>
            <a:noFill/>
            <a:ln w="381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99" name="Line 15">
              <a:extLst>
                <a:ext uri="{FF2B5EF4-FFF2-40B4-BE49-F238E27FC236}">
                  <a16:creationId xmlns:a16="http://schemas.microsoft.com/office/drawing/2014/main" id="{AF0B15AD-19BC-CFEA-87CC-D89C049C991C}"/>
                </a:ext>
              </a:extLst>
            </p:cNvPr>
            <p:cNvSpPr>
              <a:spLocks noChangeShapeType="1"/>
            </p:cNvSpPr>
            <p:nvPr/>
          </p:nvSpPr>
          <p:spPr bwMode="auto">
            <a:xfrm>
              <a:off x="4038" y="3387"/>
              <a:ext cx="1019"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18" name="Line 16">
              <a:extLst>
                <a:ext uri="{FF2B5EF4-FFF2-40B4-BE49-F238E27FC236}">
                  <a16:creationId xmlns:a16="http://schemas.microsoft.com/office/drawing/2014/main" id="{CDD5DA9B-0B0C-0815-5970-D80BA6ECBD02}"/>
                </a:ext>
              </a:extLst>
            </p:cNvPr>
            <p:cNvSpPr>
              <a:spLocks noChangeShapeType="1"/>
            </p:cNvSpPr>
            <p:nvPr/>
          </p:nvSpPr>
          <p:spPr bwMode="auto">
            <a:xfrm>
              <a:off x="4007" y="3997"/>
              <a:ext cx="1063" cy="0"/>
            </a:xfrm>
            <a:prstGeom prst="line">
              <a:avLst/>
            </a:prstGeom>
            <a:noFill/>
            <a:ln w="381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19" name="Line 17">
              <a:extLst>
                <a:ext uri="{FF2B5EF4-FFF2-40B4-BE49-F238E27FC236}">
                  <a16:creationId xmlns:a16="http://schemas.microsoft.com/office/drawing/2014/main" id="{5E2F22F2-0A3B-64F5-15F4-7BBBC3584576}"/>
                </a:ext>
              </a:extLst>
            </p:cNvPr>
            <p:cNvSpPr>
              <a:spLocks noChangeShapeType="1"/>
            </p:cNvSpPr>
            <p:nvPr/>
          </p:nvSpPr>
          <p:spPr bwMode="auto">
            <a:xfrm>
              <a:off x="4561" y="3037"/>
              <a:ext cx="0" cy="96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grpSp>
      <p:sp>
        <p:nvSpPr>
          <p:cNvPr id="120" name="Text Box 18">
            <a:extLst>
              <a:ext uri="{FF2B5EF4-FFF2-40B4-BE49-F238E27FC236}">
                <a16:creationId xmlns:a16="http://schemas.microsoft.com/office/drawing/2014/main" id="{9FD5B003-7AC4-DC60-04D4-1FBDF6FCFDE7}"/>
              </a:ext>
            </a:extLst>
          </p:cNvPr>
          <p:cNvSpPr txBox="1">
            <a:spLocks noChangeArrowheads="1"/>
          </p:cNvSpPr>
          <p:nvPr/>
        </p:nvSpPr>
        <p:spPr bwMode="auto">
          <a:xfrm>
            <a:off x="8312774" y="5583266"/>
            <a:ext cx="361950"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a:solidFill>
                  <a:srgbClr val="0033CC"/>
                </a:solidFill>
                <a:ea typeface="楷体_GB2312" pitchFamily="49" charset="-122"/>
              </a:rPr>
              <a:t>0</a:t>
            </a:r>
          </a:p>
        </p:txBody>
      </p:sp>
      <p:sp>
        <p:nvSpPr>
          <p:cNvPr id="121" name="Text Box 19">
            <a:extLst>
              <a:ext uri="{FF2B5EF4-FFF2-40B4-BE49-F238E27FC236}">
                <a16:creationId xmlns:a16="http://schemas.microsoft.com/office/drawing/2014/main" id="{278D5F71-3387-FBD7-4248-77694104A6D2}"/>
              </a:ext>
            </a:extLst>
          </p:cNvPr>
          <p:cNvSpPr txBox="1">
            <a:spLocks noChangeArrowheads="1"/>
          </p:cNvSpPr>
          <p:nvPr/>
        </p:nvSpPr>
        <p:spPr bwMode="auto">
          <a:xfrm>
            <a:off x="8312774" y="6040466"/>
            <a:ext cx="361950"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a:solidFill>
                  <a:srgbClr val="0033CC"/>
                </a:solidFill>
                <a:ea typeface="楷体_GB2312" pitchFamily="49" charset="-122"/>
              </a:rPr>
              <a:t>1</a:t>
            </a:r>
          </a:p>
        </p:txBody>
      </p:sp>
      <p:sp>
        <p:nvSpPr>
          <p:cNvPr id="122" name="Text Box 20">
            <a:extLst>
              <a:ext uri="{FF2B5EF4-FFF2-40B4-BE49-F238E27FC236}">
                <a16:creationId xmlns:a16="http://schemas.microsoft.com/office/drawing/2014/main" id="{91CB68E6-AA67-D3BA-1E84-5BBC30349BC2}"/>
              </a:ext>
            </a:extLst>
          </p:cNvPr>
          <p:cNvSpPr txBox="1">
            <a:spLocks noChangeArrowheads="1"/>
          </p:cNvSpPr>
          <p:nvPr/>
        </p:nvSpPr>
        <p:spPr bwMode="auto">
          <a:xfrm>
            <a:off x="9319249" y="5592791"/>
            <a:ext cx="361950"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a:solidFill>
                  <a:srgbClr val="0033CC"/>
                </a:solidFill>
                <a:ea typeface="楷体_GB2312" pitchFamily="49" charset="-122"/>
              </a:rPr>
              <a:t>1</a:t>
            </a:r>
          </a:p>
        </p:txBody>
      </p:sp>
      <p:sp>
        <p:nvSpPr>
          <p:cNvPr id="123" name="Text Box 21">
            <a:extLst>
              <a:ext uri="{FF2B5EF4-FFF2-40B4-BE49-F238E27FC236}">
                <a16:creationId xmlns:a16="http://schemas.microsoft.com/office/drawing/2014/main" id="{15DEB63C-977C-9150-1F9A-7D806F8E381C}"/>
              </a:ext>
            </a:extLst>
          </p:cNvPr>
          <p:cNvSpPr txBox="1">
            <a:spLocks noChangeArrowheads="1"/>
          </p:cNvSpPr>
          <p:nvPr/>
        </p:nvSpPr>
        <p:spPr bwMode="auto">
          <a:xfrm>
            <a:off x="9303374" y="6040466"/>
            <a:ext cx="361950"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a:solidFill>
                  <a:srgbClr val="0033CC"/>
                </a:solidFill>
                <a:ea typeface="楷体_GB2312" pitchFamily="49" charset="-122"/>
              </a:rPr>
              <a:t>0</a:t>
            </a:r>
          </a:p>
        </p:txBody>
      </p:sp>
      <p:sp>
        <p:nvSpPr>
          <p:cNvPr id="124" name="Text Box 22">
            <a:extLst>
              <a:ext uri="{FF2B5EF4-FFF2-40B4-BE49-F238E27FC236}">
                <a16:creationId xmlns:a16="http://schemas.microsoft.com/office/drawing/2014/main" id="{2BE97783-A132-2C5B-F942-F650F589DE3C}"/>
              </a:ext>
            </a:extLst>
          </p:cNvPr>
          <p:cNvSpPr txBox="1">
            <a:spLocks noChangeArrowheads="1"/>
          </p:cNvSpPr>
          <p:nvPr/>
        </p:nvSpPr>
        <p:spPr bwMode="auto">
          <a:xfrm>
            <a:off x="8312774" y="5126066"/>
            <a:ext cx="420688"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i="1">
                <a:solidFill>
                  <a:srgbClr val="FF0066"/>
                </a:solidFill>
                <a:ea typeface="楷体_GB2312" pitchFamily="49" charset="-122"/>
              </a:rPr>
              <a:t>A</a:t>
            </a:r>
            <a:endParaRPr lang="en-US" altLang="zh-CN">
              <a:solidFill>
                <a:srgbClr val="FF0066"/>
              </a:solidFill>
              <a:ea typeface="楷体_GB2312" pitchFamily="49" charset="-122"/>
            </a:endParaRPr>
          </a:p>
        </p:txBody>
      </p:sp>
      <p:sp>
        <p:nvSpPr>
          <p:cNvPr id="125" name="Text Box 23">
            <a:extLst>
              <a:ext uri="{FF2B5EF4-FFF2-40B4-BE49-F238E27FC236}">
                <a16:creationId xmlns:a16="http://schemas.microsoft.com/office/drawing/2014/main" id="{022932FB-4EB4-B0BB-98E3-3CD3CF06589A}"/>
              </a:ext>
            </a:extLst>
          </p:cNvPr>
          <p:cNvSpPr txBox="1">
            <a:spLocks noChangeArrowheads="1"/>
          </p:cNvSpPr>
          <p:nvPr/>
        </p:nvSpPr>
        <p:spPr bwMode="auto">
          <a:xfrm>
            <a:off x="9227174" y="5126066"/>
            <a:ext cx="401638"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i="1">
                <a:solidFill>
                  <a:srgbClr val="FF0066"/>
                </a:solidFill>
                <a:ea typeface="楷体_GB2312" pitchFamily="49" charset="-122"/>
              </a:rPr>
              <a:t>Y</a:t>
            </a:r>
            <a:endParaRPr lang="en-US" altLang="zh-CN">
              <a:solidFill>
                <a:srgbClr val="FF0066"/>
              </a:solidFill>
              <a:ea typeface="楷体_GB2312" pitchFamily="49" charset="-122"/>
            </a:endParaRPr>
          </a:p>
        </p:txBody>
      </p:sp>
      <p:graphicFrame>
        <p:nvGraphicFramePr>
          <p:cNvPr id="126" name="Object 24">
            <a:extLst>
              <a:ext uri="{FF2B5EF4-FFF2-40B4-BE49-F238E27FC236}">
                <a16:creationId xmlns:a16="http://schemas.microsoft.com/office/drawing/2014/main" id="{29D06D8A-875A-6A44-F961-81FB9CCEDE4C}"/>
              </a:ext>
            </a:extLst>
          </p:cNvPr>
          <p:cNvGraphicFramePr>
            <a:graphicFrameLocks noChangeAspect="1"/>
          </p:cNvGraphicFramePr>
          <p:nvPr>
            <p:extLst>
              <p:ext uri="{D42A27DB-BD31-4B8C-83A1-F6EECF244321}">
                <p14:modId xmlns:p14="http://schemas.microsoft.com/office/powerpoint/2010/main" val="1814583401"/>
              </p:ext>
            </p:extLst>
          </p:nvPr>
        </p:nvGraphicFramePr>
        <p:xfrm>
          <a:off x="5982324" y="6151591"/>
          <a:ext cx="1019175" cy="488950"/>
        </p:xfrm>
        <a:graphic>
          <a:graphicData uri="http://schemas.openxmlformats.org/presentationml/2006/ole">
            <mc:AlternateContent xmlns:mc="http://schemas.openxmlformats.org/markup-compatibility/2006">
              <mc:Choice xmlns:v="urn:schemas-microsoft-com:vml" Requires="v">
                <p:oleObj name="Equation" r:id="rId12" imgW="371433" imgH="152280" progId="Equation.3">
                  <p:embed/>
                </p:oleObj>
              </mc:Choice>
              <mc:Fallback>
                <p:oleObj name="Equation" r:id="rId12" imgW="371433" imgH="152280" progId="Equation.3">
                  <p:embed/>
                  <p:pic>
                    <p:nvPicPr>
                      <p:cNvPr id="126" name="Object 24">
                        <a:extLst>
                          <a:ext uri="{FF2B5EF4-FFF2-40B4-BE49-F238E27FC236}">
                            <a16:creationId xmlns:a16="http://schemas.microsoft.com/office/drawing/2014/main" id="{29D06D8A-875A-6A44-F961-81FB9CCEDE4C}"/>
                          </a:ext>
                        </a:extLst>
                      </p:cNvPr>
                      <p:cNvPicPr>
                        <a:picLocks noChangeAspect="1" noChangeArrowheads="1"/>
                      </p:cNvPicPr>
                      <p:nvPr/>
                    </p:nvPicPr>
                    <p:blipFill>
                      <a:blip r:embed="rId13">
                        <a:extLst>
                          <a:ext uri="{28A0092B-C50C-407E-A947-70E740481C1C}">
                            <a14:useLocalDpi xmlns:a14="http://schemas.microsoft.com/office/drawing/2010/main" val="0"/>
                          </a:ext>
                        </a:extLst>
                      </a:blip>
                      <a:srcRect/>
                      <a:stretch>
                        <a:fillRect/>
                      </a:stretch>
                    </p:blipFill>
                    <p:spPr bwMode="auto">
                      <a:xfrm>
                        <a:off x="5982324" y="6151591"/>
                        <a:ext cx="1019175" cy="488950"/>
                      </a:xfrm>
                      <a:prstGeom prst="rect">
                        <a:avLst/>
                      </a:prstGeom>
                      <a:noFill/>
                      <a:ln>
                        <a:noFill/>
                      </a:ln>
                      <a:effectLst/>
                      <a:extLst>
                        <a:ext uri="{909E8E84-426E-40DD-AFC4-6F175D3DCCD1}">
                          <a14:hiddenFill xmlns:a14="http://schemas.microsoft.com/office/drawing/2010/main">
                            <a:solidFill>
                              <a:srgbClr val="FFFF99"/>
                            </a:solidFill>
                          </a14:hiddenFill>
                        </a:ext>
                        <a:ext uri="{91240B29-F687-4F45-9708-019B960494DF}">
                          <a14:hiddenLine xmlns:a14="http://schemas.microsoft.com/office/drawing/2010/main" w="9525">
                            <a:solidFill>
                              <a:srgbClr val="FF33CC"/>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p:nvGrpSpPr>
          <p:cNvPr id="127" name="Group 25">
            <a:extLst>
              <a:ext uri="{FF2B5EF4-FFF2-40B4-BE49-F238E27FC236}">
                <a16:creationId xmlns:a16="http://schemas.microsoft.com/office/drawing/2014/main" id="{D3C1962B-A3DD-6A47-96FF-F03BE957DA41}"/>
              </a:ext>
            </a:extLst>
          </p:cNvPr>
          <p:cNvGrpSpPr>
            <a:grpSpLocks/>
          </p:cNvGrpSpPr>
          <p:nvPr/>
        </p:nvGrpSpPr>
        <p:grpSpPr bwMode="auto">
          <a:xfrm>
            <a:off x="7211049" y="909666"/>
            <a:ext cx="2787650" cy="3119437"/>
            <a:chOff x="3443" y="311"/>
            <a:chExt cx="1756" cy="1965"/>
          </a:xfrm>
        </p:grpSpPr>
        <p:sp>
          <p:nvSpPr>
            <p:cNvPr id="128" name="Line 26">
              <a:extLst>
                <a:ext uri="{FF2B5EF4-FFF2-40B4-BE49-F238E27FC236}">
                  <a16:creationId xmlns:a16="http://schemas.microsoft.com/office/drawing/2014/main" id="{E550524A-A5EB-EBB3-7362-1744ACB3E8C1}"/>
                </a:ext>
              </a:extLst>
            </p:cNvPr>
            <p:cNvSpPr>
              <a:spLocks noChangeShapeType="1"/>
            </p:cNvSpPr>
            <p:nvPr/>
          </p:nvSpPr>
          <p:spPr bwMode="auto">
            <a:xfrm flipH="1" flipV="1">
              <a:off x="4392" y="569"/>
              <a:ext cx="4" cy="985"/>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29" name="Line 27">
              <a:extLst>
                <a:ext uri="{FF2B5EF4-FFF2-40B4-BE49-F238E27FC236}">
                  <a16:creationId xmlns:a16="http://schemas.microsoft.com/office/drawing/2014/main" id="{C725286A-3577-F10B-81D0-7EACA6DF5E6C}"/>
                </a:ext>
              </a:extLst>
            </p:cNvPr>
            <p:cNvSpPr>
              <a:spLocks noChangeShapeType="1"/>
            </p:cNvSpPr>
            <p:nvPr/>
          </p:nvSpPr>
          <p:spPr bwMode="auto">
            <a:xfrm flipH="1">
              <a:off x="4145" y="1538"/>
              <a:ext cx="4" cy="370"/>
            </a:xfrm>
            <a:prstGeom prst="line">
              <a:avLst/>
            </a:prstGeom>
            <a:noFill/>
            <a:ln w="571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88" name="Line 28">
              <a:extLst>
                <a:ext uri="{FF2B5EF4-FFF2-40B4-BE49-F238E27FC236}">
                  <a16:creationId xmlns:a16="http://schemas.microsoft.com/office/drawing/2014/main" id="{2BDD3A00-52B8-66ED-3571-C82939C53AA5}"/>
                </a:ext>
              </a:extLst>
            </p:cNvPr>
            <p:cNvSpPr>
              <a:spLocks noChangeShapeType="1"/>
            </p:cNvSpPr>
            <p:nvPr/>
          </p:nvSpPr>
          <p:spPr bwMode="auto">
            <a:xfrm flipH="1">
              <a:off x="3800" y="1905"/>
              <a:ext cx="364"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89" name="Line 29">
              <a:extLst>
                <a:ext uri="{FF2B5EF4-FFF2-40B4-BE49-F238E27FC236}">
                  <a16:creationId xmlns:a16="http://schemas.microsoft.com/office/drawing/2014/main" id="{65865E83-9A02-AC6F-18A5-63B6E1B5373C}"/>
                </a:ext>
              </a:extLst>
            </p:cNvPr>
            <p:cNvSpPr>
              <a:spLocks noChangeShapeType="1"/>
            </p:cNvSpPr>
            <p:nvPr/>
          </p:nvSpPr>
          <p:spPr bwMode="auto">
            <a:xfrm>
              <a:off x="4271" y="1474"/>
              <a:ext cx="0" cy="136"/>
            </a:xfrm>
            <a:prstGeom prst="line">
              <a:avLst/>
            </a:prstGeom>
            <a:noFill/>
            <a:ln w="571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90" name="Line 30">
              <a:extLst>
                <a:ext uri="{FF2B5EF4-FFF2-40B4-BE49-F238E27FC236}">
                  <a16:creationId xmlns:a16="http://schemas.microsoft.com/office/drawing/2014/main" id="{BF7AF086-8EA5-46D1-3AC1-2234FF10CC04}"/>
                </a:ext>
              </a:extLst>
            </p:cNvPr>
            <p:cNvSpPr>
              <a:spLocks noChangeShapeType="1"/>
            </p:cNvSpPr>
            <p:nvPr/>
          </p:nvSpPr>
          <p:spPr bwMode="auto">
            <a:xfrm>
              <a:off x="4271" y="1655"/>
              <a:ext cx="0" cy="136"/>
            </a:xfrm>
            <a:prstGeom prst="line">
              <a:avLst/>
            </a:prstGeom>
            <a:noFill/>
            <a:ln w="571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91" name="Line 31">
              <a:extLst>
                <a:ext uri="{FF2B5EF4-FFF2-40B4-BE49-F238E27FC236}">
                  <a16:creationId xmlns:a16="http://schemas.microsoft.com/office/drawing/2014/main" id="{AAC465C6-D187-5A66-E73E-B9E17A051829}"/>
                </a:ext>
              </a:extLst>
            </p:cNvPr>
            <p:cNvSpPr>
              <a:spLocks noChangeShapeType="1"/>
            </p:cNvSpPr>
            <p:nvPr/>
          </p:nvSpPr>
          <p:spPr bwMode="auto">
            <a:xfrm>
              <a:off x="4271" y="1837"/>
              <a:ext cx="0" cy="136"/>
            </a:xfrm>
            <a:prstGeom prst="line">
              <a:avLst/>
            </a:prstGeom>
            <a:noFill/>
            <a:ln w="571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92" name="Line 32">
              <a:extLst>
                <a:ext uri="{FF2B5EF4-FFF2-40B4-BE49-F238E27FC236}">
                  <a16:creationId xmlns:a16="http://schemas.microsoft.com/office/drawing/2014/main" id="{0BE32CAF-F236-206C-B7D5-63EF65B2374A}"/>
                </a:ext>
              </a:extLst>
            </p:cNvPr>
            <p:cNvSpPr>
              <a:spLocks noChangeShapeType="1"/>
            </p:cNvSpPr>
            <p:nvPr/>
          </p:nvSpPr>
          <p:spPr bwMode="auto">
            <a:xfrm>
              <a:off x="4271" y="1545"/>
              <a:ext cx="129"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93" name="Line 33">
              <a:extLst>
                <a:ext uri="{FF2B5EF4-FFF2-40B4-BE49-F238E27FC236}">
                  <a16:creationId xmlns:a16="http://schemas.microsoft.com/office/drawing/2014/main" id="{F6992B63-245A-27B0-3AE5-D1AED5FB9DC0}"/>
                </a:ext>
              </a:extLst>
            </p:cNvPr>
            <p:cNvSpPr>
              <a:spLocks noChangeShapeType="1"/>
            </p:cNvSpPr>
            <p:nvPr/>
          </p:nvSpPr>
          <p:spPr bwMode="auto">
            <a:xfrm>
              <a:off x="4273" y="1911"/>
              <a:ext cx="131"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94" name="Line 34">
              <a:extLst>
                <a:ext uri="{FF2B5EF4-FFF2-40B4-BE49-F238E27FC236}">
                  <a16:creationId xmlns:a16="http://schemas.microsoft.com/office/drawing/2014/main" id="{462C6921-2211-DBE0-16D5-D1027D610B24}"/>
                </a:ext>
              </a:extLst>
            </p:cNvPr>
            <p:cNvSpPr>
              <a:spLocks noChangeShapeType="1"/>
            </p:cNvSpPr>
            <p:nvPr/>
          </p:nvSpPr>
          <p:spPr bwMode="auto">
            <a:xfrm>
              <a:off x="4396" y="1904"/>
              <a:ext cx="0" cy="371"/>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95" name="Line 35">
              <a:extLst>
                <a:ext uri="{FF2B5EF4-FFF2-40B4-BE49-F238E27FC236}">
                  <a16:creationId xmlns:a16="http://schemas.microsoft.com/office/drawing/2014/main" id="{07973E4E-B750-415C-7E3D-63FD2087D62D}"/>
                </a:ext>
              </a:extLst>
            </p:cNvPr>
            <p:cNvSpPr>
              <a:spLocks noChangeShapeType="1"/>
            </p:cNvSpPr>
            <p:nvPr/>
          </p:nvSpPr>
          <p:spPr bwMode="auto">
            <a:xfrm>
              <a:off x="4396" y="2018"/>
              <a:ext cx="132"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96" name="Line 36">
              <a:extLst>
                <a:ext uri="{FF2B5EF4-FFF2-40B4-BE49-F238E27FC236}">
                  <a16:creationId xmlns:a16="http://schemas.microsoft.com/office/drawing/2014/main" id="{BA8CAAB0-F337-4C87-490F-31881F7181D7}"/>
                </a:ext>
              </a:extLst>
            </p:cNvPr>
            <p:cNvSpPr>
              <a:spLocks noChangeShapeType="1"/>
            </p:cNvSpPr>
            <p:nvPr/>
          </p:nvSpPr>
          <p:spPr bwMode="auto">
            <a:xfrm flipV="1">
              <a:off x="4522" y="1717"/>
              <a:ext cx="0" cy="307"/>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97" name="Line 37">
              <a:extLst>
                <a:ext uri="{FF2B5EF4-FFF2-40B4-BE49-F238E27FC236}">
                  <a16:creationId xmlns:a16="http://schemas.microsoft.com/office/drawing/2014/main" id="{AD62B1A3-F56D-D4A1-0958-BAF942377B92}"/>
                </a:ext>
              </a:extLst>
            </p:cNvPr>
            <p:cNvSpPr>
              <a:spLocks noChangeShapeType="1"/>
            </p:cNvSpPr>
            <p:nvPr/>
          </p:nvSpPr>
          <p:spPr bwMode="auto">
            <a:xfrm flipH="1" flipV="1">
              <a:off x="4273" y="1723"/>
              <a:ext cx="255" cy="0"/>
            </a:xfrm>
            <a:prstGeom prst="line">
              <a:avLst/>
            </a:prstGeom>
            <a:noFill/>
            <a:ln w="28575">
              <a:solidFill>
                <a:schemeClr val="tx1"/>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98" name="Oval 38">
              <a:extLst>
                <a:ext uri="{FF2B5EF4-FFF2-40B4-BE49-F238E27FC236}">
                  <a16:creationId xmlns:a16="http://schemas.microsoft.com/office/drawing/2014/main" id="{4D4FED20-AEB5-E15C-0CCC-1B1A5749028A}"/>
                </a:ext>
              </a:extLst>
            </p:cNvPr>
            <p:cNvSpPr>
              <a:spLocks noChangeArrowheads="1"/>
            </p:cNvSpPr>
            <p:nvPr/>
          </p:nvSpPr>
          <p:spPr bwMode="auto">
            <a:xfrm>
              <a:off x="4368" y="1990"/>
              <a:ext cx="56" cy="56"/>
            </a:xfrm>
            <a:prstGeom prst="ellipse">
              <a:avLst/>
            </a:prstGeom>
            <a:solidFill>
              <a:schemeClr val="tx1"/>
            </a:solidFill>
            <a:ln>
              <a:noFill/>
            </a:ln>
            <a:effectLst/>
            <a:extLst>
              <a:ext uri="{91240B29-F687-4F45-9708-019B960494DF}">
                <a14:hiddenLine xmlns:a14="http://schemas.microsoft.com/office/drawing/2010/main" w="2857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99" name="Text Box 39">
              <a:extLst>
                <a:ext uri="{FF2B5EF4-FFF2-40B4-BE49-F238E27FC236}">
                  <a16:creationId xmlns:a16="http://schemas.microsoft.com/office/drawing/2014/main" id="{896CF97D-E49A-E5C9-3B3B-1F1003D5421B}"/>
                </a:ext>
              </a:extLst>
            </p:cNvPr>
            <p:cNvSpPr txBox="1">
              <a:spLocks noChangeArrowheads="1"/>
            </p:cNvSpPr>
            <p:nvPr/>
          </p:nvSpPr>
          <p:spPr bwMode="auto">
            <a:xfrm>
              <a:off x="4442" y="311"/>
              <a:ext cx="610"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kumimoji="0" lang="en-US" altLang="zh-CN" sz="2400">
                  <a:solidFill>
                    <a:srgbClr val="FF0066"/>
                  </a:solidFill>
                </a:rPr>
                <a:t>+V</a:t>
              </a:r>
              <a:r>
                <a:rPr kumimoji="0" lang="en-US" altLang="zh-CN" sz="2400" baseline="-25000">
                  <a:solidFill>
                    <a:srgbClr val="FF0066"/>
                  </a:solidFill>
                </a:rPr>
                <a:t>DD</a:t>
              </a:r>
            </a:p>
          </p:txBody>
        </p:sp>
        <p:sp>
          <p:nvSpPr>
            <p:cNvPr id="200" name="Oval 40">
              <a:extLst>
                <a:ext uri="{FF2B5EF4-FFF2-40B4-BE49-F238E27FC236}">
                  <a16:creationId xmlns:a16="http://schemas.microsoft.com/office/drawing/2014/main" id="{84BDF1B9-F483-05A6-91AF-191479CC7C41}"/>
                </a:ext>
              </a:extLst>
            </p:cNvPr>
            <p:cNvSpPr>
              <a:spLocks noChangeArrowheads="1"/>
            </p:cNvSpPr>
            <p:nvPr/>
          </p:nvSpPr>
          <p:spPr bwMode="auto">
            <a:xfrm>
              <a:off x="4352" y="1222"/>
              <a:ext cx="84" cy="90"/>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01" name="Oval 41">
              <a:extLst>
                <a:ext uri="{FF2B5EF4-FFF2-40B4-BE49-F238E27FC236}">
                  <a16:creationId xmlns:a16="http://schemas.microsoft.com/office/drawing/2014/main" id="{CDA7C971-ACB7-9C10-94AE-AAB7DD8A3587}"/>
                </a:ext>
              </a:extLst>
            </p:cNvPr>
            <p:cNvSpPr>
              <a:spLocks noChangeArrowheads="1"/>
            </p:cNvSpPr>
            <p:nvPr/>
          </p:nvSpPr>
          <p:spPr bwMode="auto">
            <a:xfrm>
              <a:off x="3735" y="1871"/>
              <a:ext cx="66" cy="69"/>
            </a:xfrm>
            <a:prstGeom prst="ellipse">
              <a:avLst/>
            </a:prstGeom>
            <a:noFill/>
            <a:ln w="28575">
              <a:solidFill>
                <a:schemeClr val="tx1"/>
              </a:solidFill>
              <a:round/>
              <a:headEnd/>
              <a:tailEnd/>
            </a:ln>
            <a:effectLst/>
            <a:extLst>
              <a:ext uri="{909E8E84-426E-40DD-AFC4-6F175D3DCCD1}">
                <a14:hiddenFill xmlns:a14="http://schemas.microsoft.com/office/drawing/2010/main">
                  <a:solidFill>
                    <a:schemeClr val="tx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02" name="Line 42">
              <a:extLst>
                <a:ext uri="{FF2B5EF4-FFF2-40B4-BE49-F238E27FC236}">
                  <a16:creationId xmlns:a16="http://schemas.microsoft.com/office/drawing/2014/main" id="{22DF742A-42B3-5EA8-BB7D-6F1543337E7D}"/>
                </a:ext>
              </a:extLst>
            </p:cNvPr>
            <p:cNvSpPr>
              <a:spLocks noChangeShapeType="1"/>
            </p:cNvSpPr>
            <p:nvPr/>
          </p:nvSpPr>
          <p:spPr bwMode="auto">
            <a:xfrm>
              <a:off x="4413" y="1306"/>
              <a:ext cx="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03" name="Line 43">
              <a:extLst>
                <a:ext uri="{FF2B5EF4-FFF2-40B4-BE49-F238E27FC236}">
                  <a16:creationId xmlns:a16="http://schemas.microsoft.com/office/drawing/2014/main" id="{25BD6FAD-146F-88BC-4206-CEF07C2C66AC}"/>
                </a:ext>
              </a:extLst>
            </p:cNvPr>
            <p:cNvSpPr>
              <a:spLocks noChangeShapeType="1"/>
            </p:cNvSpPr>
            <p:nvPr/>
          </p:nvSpPr>
          <p:spPr bwMode="auto">
            <a:xfrm>
              <a:off x="4397" y="1277"/>
              <a:ext cx="502"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04" name="Text Box 44">
              <a:extLst>
                <a:ext uri="{FF2B5EF4-FFF2-40B4-BE49-F238E27FC236}">
                  <a16:creationId xmlns:a16="http://schemas.microsoft.com/office/drawing/2014/main" id="{801A3A8F-D2DC-99D8-3DC2-2DB7D70B11C4}"/>
                </a:ext>
              </a:extLst>
            </p:cNvPr>
            <p:cNvSpPr txBox="1">
              <a:spLocks noChangeArrowheads="1"/>
            </p:cNvSpPr>
            <p:nvPr/>
          </p:nvSpPr>
          <p:spPr bwMode="auto">
            <a:xfrm>
              <a:off x="4447" y="549"/>
              <a:ext cx="483"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kumimoji="0" lang="en-US" altLang="zh-CN" sz="2000">
                  <a:solidFill>
                    <a:srgbClr val="0033CC"/>
                  </a:solidFill>
                </a:rPr>
                <a:t>+10V</a:t>
              </a:r>
            </a:p>
          </p:txBody>
        </p:sp>
        <p:sp>
          <p:nvSpPr>
            <p:cNvPr id="205" name="Text Box 45">
              <a:extLst>
                <a:ext uri="{FF2B5EF4-FFF2-40B4-BE49-F238E27FC236}">
                  <a16:creationId xmlns:a16="http://schemas.microsoft.com/office/drawing/2014/main" id="{4FCEF2DD-AC94-FF87-4848-994ECF6FE3AB}"/>
                </a:ext>
              </a:extLst>
            </p:cNvPr>
            <p:cNvSpPr txBox="1">
              <a:spLocks noChangeArrowheads="1"/>
            </p:cNvSpPr>
            <p:nvPr/>
          </p:nvSpPr>
          <p:spPr bwMode="auto">
            <a:xfrm>
              <a:off x="3951" y="716"/>
              <a:ext cx="355"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kumimoji="0" lang="en-US" altLang="zh-CN" sz="2400" i="1" dirty="0"/>
                <a:t>R</a:t>
              </a:r>
              <a:r>
                <a:rPr kumimoji="0" lang="en-US" altLang="zh-CN" sz="2400" baseline="-25000" dirty="0"/>
                <a:t>D</a:t>
              </a:r>
            </a:p>
          </p:txBody>
        </p:sp>
        <p:sp>
          <p:nvSpPr>
            <p:cNvPr id="206" name="Text Box 46">
              <a:extLst>
                <a:ext uri="{FF2B5EF4-FFF2-40B4-BE49-F238E27FC236}">
                  <a16:creationId xmlns:a16="http://schemas.microsoft.com/office/drawing/2014/main" id="{0FF8AA79-496E-B724-53E5-E3451667D3D8}"/>
                </a:ext>
              </a:extLst>
            </p:cNvPr>
            <p:cNvSpPr txBox="1">
              <a:spLocks noChangeArrowheads="1"/>
            </p:cNvSpPr>
            <p:nvPr/>
          </p:nvSpPr>
          <p:spPr bwMode="auto">
            <a:xfrm>
              <a:off x="3771" y="959"/>
              <a:ext cx="624"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kumimoji="0" lang="en-US" altLang="zh-CN" sz="2000">
                  <a:solidFill>
                    <a:srgbClr val="0033CC"/>
                  </a:solidFill>
                </a:rPr>
                <a:t>20 k</a:t>
              </a:r>
              <a:r>
                <a:rPr kumimoji="0" lang="en-US" altLang="zh-CN" sz="2000">
                  <a:solidFill>
                    <a:srgbClr val="0033CC"/>
                  </a:solidFill>
                  <a:latin typeface="Symbol" panose="05050102010706020507" pitchFamily="18" charset="2"/>
                  <a:cs typeface="Times New Roman" panose="02020603050405020304" pitchFamily="18" charset="0"/>
                  <a:sym typeface="Symbol" panose="05050102010706020507" pitchFamily="18" charset="2"/>
                </a:rPr>
                <a:t></a:t>
              </a:r>
              <a:endParaRPr kumimoji="0" lang="en-US" altLang="zh-CN" sz="2000">
                <a:solidFill>
                  <a:srgbClr val="0033CC"/>
                </a:solidFill>
                <a:latin typeface="Symbol" panose="05050102010706020507" pitchFamily="18" charset="2"/>
              </a:endParaRPr>
            </a:p>
          </p:txBody>
        </p:sp>
        <p:sp>
          <p:nvSpPr>
            <p:cNvPr id="207" name="Text Box 47">
              <a:extLst>
                <a:ext uri="{FF2B5EF4-FFF2-40B4-BE49-F238E27FC236}">
                  <a16:creationId xmlns:a16="http://schemas.microsoft.com/office/drawing/2014/main" id="{E9BFB718-ADF2-6F02-D7D1-BFDFF4275F66}"/>
                </a:ext>
              </a:extLst>
            </p:cNvPr>
            <p:cNvSpPr txBox="1">
              <a:spLocks noChangeArrowheads="1"/>
            </p:cNvSpPr>
            <p:nvPr/>
          </p:nvSpPr>
          <p:spPr bwMode="auto">
            <a:xfrm>
              <a:off x="4540" y="1633"/>
              <a:ext cx="223"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kumimoji="0" lang="en-US" altLang="zh-CN" sz="2000"/>
                <a:t>B</a:t>
              </a:r>
            </a:p>
          </p:txBody>
        </p:sp>
        <p:sp>
          <p:nvSpPr>
            <p:cNvPr id="208" name="Text Box 48">
              <a:extLst>
                <a:ext uri="{FF2B5EF4-FFF2-40B4-BE49-F238E27FC236}">
                  <a16:creationId xmlns:a16="http://schemas.microsoft.com/office/drawing/2014/main" id="{9055DD8A-0F3E-FE4C-5A4B-F3D710F1CAF8}"/>
                </a:ext>
              </a:extLst>
            </p:cNvPr>
            <p:cNvSpPr txBox="1">
              <a:spLocks noChangeArrowheads="1"/>
            </p:cNvSpPr>
            <p:nvPr/>
          </p:nvSpPr>
          <p:spPr bwMode="auto">
            <a:xfrm>
              <a:off x="3815" y="1706"/>
              <a:ext cx="341" cy="2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lnSpc>
                  <a:spcPct val="70000"/>
                </a:lnSpc>
                <a:spcBef>
                  <a:spcPct val="50000"/>
                </a:spcBef>
              </a:pPr>
              <a:r>
                <a:rPr kumimoji="0" lang="en-US" altLang="zh-CN" sz="2400">
                  <a:solidFill>
                    <a:srgbClr val="0033CC"/>
                  </a:solidFill>
                </a:rPr>
                <a:t>G</a:t>
              </a:r>
            </a:p>
          </p:txBody>
        </p:sp>
        <p:sp>
          <p:nvSpPr>
            <p:cNvPr id="209" name="Text Box 49">
              <a:extLst>
                <a:ext uri="{FF2B5EF4-FFF2-40B4-BE49-F238E27FC236}">
                  <a16:creationId xmlns:a16="http://schemas.microsoft.com/office/drawing/2014/main" id="{DFACE2DC-8DAF-C181-6905-F69851828D48}"/>
                </a:ext>
              </a:extLst>
            </p:cNvPr>
            <p:cNvSpPr txBox="1">
              <a:spLocks noChangeArrowheads="1"/>
            </p:cNvSpPr>
            <p:nvPr/>
          </p:nvSpPr>
          <p:spPr bwMode="auto">
            <a:xfrm>
              <a:off x="4427" y="1372"/>
              <a:ext cx="377"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spcBef>
                  <a:spcPct val="50000"/>
                </a:spcBef>
              </a:pPr>
              <a:r>
                <a:rPr kumimoji="0" lang="en-US" altLang="zh-CN" sz="2400">
                  <a:solidFill>
                    <a:srgbClr val="0033CC"/>
                  </a:solidFill>
                </a:rPr>
                <a:t>D</a:t>
              </a:r>
            </a:p>
          </p:txBody>
        </p:sp>
        <p:sp>
          <p:nvSpPr>
            <p:cNvPr id="210" name="Text Box 50">
              <a:extLst>
                <a:ext uri="{FF2B5EF4-FFF2-40B4-BE49-F238E27FC236}">
                  <a16:creationId xmlns:a16="http://schemas.microsoft.com/office/drawing/2014/main" id="{9DF85EA4-9401-0D0C-1AD3-3DAF61D1CD9F}"/>
                </a:ext>
              </a:extLst>
            </p:cNvPr>
            <p:cNvSpPr txBox="1">
              <a:spLocks noChangeArrowheads="1"/>
            </p:cNvSpPr>
            <p:nvPr/>
          </p:nvSpPr>
          <p:spPr bwMode="auto">
            <a:xfrm>
              <a:off x="4427" y="1960"/>
              <a:ext cx="336"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spcBef>
                  <a:spcPct val="50000"/>
                </a:spcBef>
              </a:pPr>
              <a:r>
                <a:rPr kumimoji="0" lang="en-US" altLang="zh-CN" sz="2400">
                  <a:solidFill>
                    <a:srgbClr val="0033CC"/>
                  </a:solidFill>
                </a:rPr>
                <a:t>S</a:t>
              </a:r>
            </a:p>
          </p:txBody>
        </p:sp>
        <p:sp>
          <p:nvSpPr>
            <p:cNvPr id="211" name="Line 51">
              <a:extLst>
                <a:ext uri="{FF2B5EF4-FFF2-40B4-BE49-F238E27FC236}">
                  <a16:creationId xmlns:a16="http://schemas.microsoft.com/office/drawing/2014/main" id="{28ADE28B-1487-F59A-1566-CC0614B834B6}"/>
                </a:ext>
              </a:extLst>
            </p:cNvPr>
            <p:cNvSpPr>
              <a:spLocks noChangeShapeType="1"/>
            </p:cNvSpPr>
            <p:nvPr/>
          </p:nvSpPr>
          <p:spPr bwMode="auto">
            <a:xfrm>
              <a:off x="4322" y="2276"/>
              <a:ext cx="153" cy="0"/>
            </a:xfrm>
            <a:prstGeom prst="line">
              <a:avLst/>
            </a:prstGeom>
            <a:noFill/>
            <a:ln w="571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12" name="Text Box 52">
              <a:extLst>
                <a:ext uri="{FF2B5EF4-FFF2-40B4-BE49-F238E27FC236}">
                  <a16:creationId xmlns:a16="http://schemas.microsoft.com/office/drawing/2014/main" id="{8F736EB4-67CA-D21E-D393-AE5D7712B570}"/>
                </a:ext>
              </a:extLst>
            </p:cNvPr>
            <p:cNvSpPr txBox="1">
              <a:spLocks noChangeArrowheads="1"/>
            </p:cNvSpPr>
            <p:nvPr/>
          </p:nvSpPr>
          <p:spPr bwMode="auto">
            <a:xfrm>
              <a:off x="3443" y="1708"/>
              <a:ext cx="356"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i="1">
                  <a:solidFill>
                    <a:srgbClr val="FF0066"/>
                  </a:solidFill>
                </a:rPr>
                <a:t>u</a:t>
              </a:r>
              <a:r>
                <a:rPr lang="en-US" altLang="zh-CN" baseline="-25000">
                  <a:solidFill>
                    <a:srgbClr val="FF0066"/>
                  </a:solidFill>
                </a:rPr>
                <a:t>I</a:t>
              </a:r>
            </a:p>
          </p:txBody>
        </p:sp>
        <p:sp>
          <p:nvSpPr>
            <p:cNvPr id="213" name="Text Box 53">
              <a:extLst>
                <a:ext uri="{FF2B5EF4-FFF2-40B4-BE49-F238E27FC236}">
                  <a16:creationId xmlns:a16="http://schemas.microsoft.com/office/drawing/2014/main" id="{C8FBC802-6602-5F7A-364F-8A1AD4E524BD}"/>
                </a:ext>
              </a:extLst>
            </p:cNvPr>
            <p:cNvSpPr txBox="1">
              <a:spLocks noChangeArrowheads="1"/>
            </p:cNvSpPr>
            <p:nvPr/>
          </p:nvSpPr>
          <p:spPr bwMode="auto">
            <a:xfrm>
              <a:off x="4821" y="1220"/>
              <a:ext cx="378"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i="1">
                  <a:solidFill>
                    <a:srgbClr val="FF0066"/>
                  </a:solidFill>
                </a:rPr>
                <a:t>u</a:t>
              </a:r>
              <a:r>
                <a:rPr lang="en-US" altLang="zh-CN" baseline="-25000">
                  <a:solidFill>
                    <a:srgbClr val="FF0066"/>
                  </a:solidFill>
                </a:rPr>
                <a:t>O</a:t>
              </a:r>
            </a:p>
          </p:txBody>
        </p:sp>
        <p:sp>
          <p:nvSpPr>
            <p:cNvPr id="214" name="Oval 54">
              <a:extLst>
                <a:ext uri="{FF2B5EF4-FFF2-40B4-BE49-F238E27FC236}">
                  <a16:creationId xmlns:a16="http://schemas.microsoft.com/office/drawing/2014/main" id="{B0561133-7426-0DD4-131B-0CB75F5B3D16}"/>
                </a:ext>
              </a:extLst>
            </p:cNvPr>
            <p:cNvSpPr>
              <a:spLocks noChangeArrowheads="1"/>
            </p:cNvSpPr>
            <p:nvPr/>
          </p:nvSpPr>
          <p:spPr bwMode="auto">
            <a:xfrm>
              <a:off x="4359" y="493"/>
              <a:ext cx="66" cy="69"/>
            </a:xfrm>
            <a:prstGeom prst="ellipse">
              <a:avLst/>
            </a:prstGeom>
            <a:noFill/>
            <a:ln w="28575">
              <a:solidFill>
                <a:schemeClr val="tx1"/>
              </a:solidFill>
              <a:round/>
              <a:headEnd/>
              <a:tailEnd/>
            </a:ln>
            <a:effectLst/>
            <a:extLst>
              <a:ext uri="{909E8E84-426E-40DD-AFC4-6F175D3DCCD1}">
                <a14:hiddenFill xmlns:a14="http://schemas.microsoft.com/office/drawing/2010/main">
                  <a:solidFill>
                    <a:schemeClr val="tx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15" name="Rectangle 55">
              <a:extLst>
                <a:ext uri="{FF2B5EF4-FFF2-40B4-BE49-F238E27FC236}">
                  <a16:creationId xmlns:a16="http://schemas.microsoft.com/office/drawing/2014/main" id="{92D9EDF9-7605-C84F-7DD8-68C4F297C925}"/>
                </a:ext>
              </a:extLst>
            </p:cNvPr>
            <p:cNvSpPr>
              <a:spLocks noChangeArrowheads="1"/>
            </p:cNvSpPr>
            <p:nvPr/>
          </p:nvSpPr>
          <p:spPr bwMode="auto">
            <a:xfrm>
              <a:off x="4344" y="807"/>
              <a:ext cx="112" cy="263"/>
            </a:xfrm>
            <a:prstGeom prst="rect">
              <a:avLst/>
            </a:prstGeom>
            <a:solidFill>
              <a:schemeClr val="bg1"/>
            </a:solidFill>
            <a:ln w="3810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16" name="Oval 56">
              <a:extLst>
                <a:ext uri="{FF2B5EF4-FFF2-40B4-BE49-F238E27FC236}">
                  <a16:creationId xmlns:a16="http://schemas.microsoft.com/office/drawing/2014/main" id="{7D2E56A9-E85D-B451-8B6C-77C72C714B13}"/>
                </a:ext>
              </a:extLst>
            </p:cNvPr>
            <p:cNvSpPr>
              <a:spLocks noChangeArrowheads="1"/>
            </p:cNvSpPr>
            <p:nvPr/>
          </p:nvSpPr>
          <p:spPr bwMode="auto">
            <a:xfrm>
              <a:off x="4887" y="1237"/>
              <a:ext cx="66" cy="69"/>
            </a:xfrm>
            <a:prstGeom prst="ellipse">
              <a:avLst/>
            </a:prstGeom>
            <a:noFill/>
            <a:ln w="28575">
              <a:solidFill>
                <a:schemeClr val="tx1"/>
              </a:solidFill>
              <a:round/>
              <a:headEnd/>
              <a:tailEnd/>
            </a:ln>
            <a:effectLst/>
            <a:extLst>
              <a:ext uri="{909E8E84-426E-40DD-AFC4-6F175D3DCCD1}">
                <a14:hiddenFill xmlns:a14="http://schemas.microsoft.com/office/drawing/2010/main">
                  <a:solidFill>
                    <a:schemeClr val="tx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grpSp>
        <p:nvGrpSpPr>
          <p:cNvPr id="217" name="Group 57">
            <a:extLst>
              <a:ext uri="{FF2B5EF4-FFF2-40B4-BE49-F238E27FC236}">
                <a16:creationId xmlns:a16="http://schemas.microsoft.com/office/drawing/2014/main" id="{8D206E0B-3021-2112-4CD6-8EEF7E257C0F}"/>
              </a:ext>
            </a:extLst>
          </p:cNvPr>
          <p:cNvGrpSpPr>
            <a:grpSpLocks/>
          </p:cNvGrpSpPr>
          <p:nvPr/>
        </p:nvGrpSpPr>
        <p:grpSpPr bwMode="auto">
          <a:xfrm>
            <a:off x="1786562" y="1492719"/>
            <a:ext cx="2751137" cy="525462"/>
            <a:chOff x="404" y="864"/>
            <a:chExt cx="1733" cy="331"/>
          </a:xfrm>
        </p:grpSpPr>
        <p:graphicFrame>
          <p:nvGraphicFramePr>
            <p:cNvPr id="218" name="Object 58">
              <a:extLst>
                <a:ext uri="{FF2B5EF4-FFF2-40B4-BE49-F238E27FC236}">
                  <a16:creationId xmlns:a16="http://schemas.microsoft.com/office/drawing/2014/main" id="{33BADCFD-E04D-026D-2432-6FA6FF5EF1ED}"/>
                </a:ext>
              </a:extLst>
            </p:cNvPr>
            <p:cNvGraphicFramePr>
              <a:graphicFrameLocks noChangeAspect="1"/>
            </p:cNvGraphicFramePr>
            <p:nvPr/>
          </p:nvGraphicFramePr>
          <p:xfrm>
            <a:off x="745" y="864"/>
            <a:ext cx="1392" cy="331"/>
          </p:xfrm>
          <a:graphic>
            <a:graphicData uri="http://schemas.openxmlformats.org/presentationml/2006/ole">
              <mc:AlternateContent xmlns:mc="http://schemas.openxmlformats.org/markup-compatibility/2006">
                <mc:Choice xmlns:v="urn:schemas-microsoft-com:vml" Requires="v">
                  <p:oleObj name="Equation" r:id="rId14" imgW="857132" imgH="171450" progId="Equation.3">
                    <p:embed/>
                  </p:oleObj>
                </mc:Choice>
                <mc:Fallback>
                  <p:oleObj name="Equation" r:id="rId14" imgW="857132" imgH="171450" progId="Equation.3">
                    <p:embed/>
                    <p:pic>
                      <p:nvPicPr>
                        <p:cNvPr id="218" name="Object 58">
                          <a:extLst>
                            <a:ext uri="{FF2B5EF4-FFF2-40B4-BE49-F238E27FC236}">
                              <a16:creationId xmlns:a16="http://schemas.microsoft.com/office/drawing/2014/main" id="{33BADCFD-E04D-026D-2432-6FA6FF5EF1ED}"/>
                            </a:ext>
                          </a:extLst>
                        </p:cNvPr>
                        <p:cNvPicPr>
                          <a:picLocks noChangeAspect="1" noChangeArrowheads="1"/>
                        </p:cNvPicPr>
                        <p:nvPr/>
                      </p:nvPicPr>
                      <p:blipFill>
                        <a:blip r:embed="rId15">
                          <a:extLst>
                            <a:ext uri="{28A0092B-C50C-407E-A947-70E740481C1C}">
                              <a14:useLocalDpi xmlns:a14="http://schemas.microsoft.com/office/drawing/2010/main" val="0"/>
                            </a:ext>
                          </a:extLst>
                        </a:blip>
                        <a:srcRect/>
                        <a:stretch>
                          <a:fillRect/>
                        </a:stretch>
                      </p:blipFill>
                      <p:spPr bwMode="auto">
                        <a:xfrm>
                          <a:off x="745" y="864"/>
                          <a:ext cx="1392" cy="331"/>
                        </a:xfrm>
                        <a:prstGeom prst="rect">
                          <a:avLst/>
                        </a:prstGeom>
                        <a:noFill/>
                        <a:ln>
                          <a:noFill/>
                        </a:ln>
                        <a:effectLst/>
                        <a:extLst>
                          <a:ext uri="{909E8E84-426E-40DD-AFC4-6F175D3DCCD1}">
                            <a14:hiddenFill xmlns:a14="http://schemas.microsoft.com/office/drawing/2010/main">
                              <a:solidFill>
                                <a:srgbClr val="FFFF00"/>
                              </a:solidFill>
                            </a14:hiddenFill>
                          </a:ext>
                          <a:ext uri="{91240B29-F687-4F45-9708-019B960494DF}">
                            <a14:hiddenLine xmlns:a14="http://schemas.microsoft.com/office/drawing/2010/main" w="9525">
                              <a:solidFill>
                                <a:srgbClr val="FF33CC"/>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219" name="Text Box 59">
              <a:extLst>
                <a:ext uri="{FF2B5EF4-FFF2-40B4-BE49-F238E27FC236}">
                  <a16:creationId xmlns:a16="http://schemas.microsoft.com/office/drawing/2014/main" id="{3202B98F-E82F-2CB9-972E-BD43CA8702E7}"/>
                </a:ext>
              </a:extLst>
            </p:cNvPr>
            <p:cNvSpPr txBox="1">
              <a:spLocks noChangeArrowheads="1"/>
            </p:cNvSpPr>
            <p:nvPr/>
          </p:nvSpPr>
          <p:spPr bwMode="auto">
            <a:xfrm>
              <a:off x="404" y="866"/>
              <a:ext cx="284"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a:solidFill>
                    <a:srgbClr val="FF0066"/>
                  </a:solidFill>
                  <a:ea typeface="楷体_GB2312" pitchFamily="49" charset="-122"/>
                </a:rPr>
                <a:t>1.</a:t>
              </a:r>
            </a:p>
          </p:txBody>
        </p:sp>
      </p:grpSp>
      <p:grpSp>
        <p:nvGrpSpPr>
          <p:cNvPr id="220" name="Group 60">
            <a:extLst>
              <a:ext uri="{FF2B5EF4-FFF2-40B4-BE49-F238E27FC236}">
                <a16:creationId xmlns:a16="http://schemas.microsoft.com/office/drawing/2014/main" id="{DEB244F2-33CB-8588-9ABF-DD322244CF87}"/>
              </a:ext>
            </a:extLst>
          </p:cNvPr>
          <p:cNvGrpSpPr>
            <a:grpSpLocks/>
          </p:cNvGrpSpPr>
          <p:nvPr/>
        </p:nvGrpSpPr>
        <p:grpSpPr bwMode="auto">
          <a:xfrm>
            <a:off x="7844462" y="3325841"/>
            <a:ext cx="947737" cy="766762"/>
            <a:chOff x="401" y="3337"/>
            <a:chExt cx="597" cy="483"/>
          </a:xfrm>
        </p:grpSpPr>
        <p:sp>
          <p:nvSpPr>
            <p:cNvPr id="221" name="Text Box 61">
              <a:extLst>
                <a:ext uri="{FF2B5EF4-FFF2-40B4-BE49-F238E27FC236}">
                  <a16:creationId xmlns:a16="http://schemas.microsoft.com/office/drawing/2014/main" id="{34177D42-CA8C-91CA-2A82-6DF0BEC08AA6}"/>
                </a:ext>
              </a:extLst>
            </p:cNvPr>
            <p:cNvSpPr txBox="1">
              <a:spLocks noChangeArrowheads="1"/>
            </p:cNvSpPr>
            <p:nvPr/>
          </p:nvSpPr>
          <p:spPr bwMode="auto">
            <a:xfrm>
              <a:off x="401" y="3337"/>
              <a:ext cx="213"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400">
                  <a:solidFill>
                    <a:srgbClr val="FF0066"/>
                  </a:solidFill>
                  <a:latin typeface="黑体" panose="02010609060101010101" pitchFamily="49" charset="-122"/>
                  <a:ea typeface="黑体" panose="02010609060101010101" pitchFamily="49" charset="-122"/>
                </a:rPr>
                <a:t>+</a:t>
              </a:r>
            </a:p>
          </p:txBody>
        </p:sp>
        <p:sp>
          <p:nvSpPr>
            <p:cNvPr id="222" name="Text Box 62">
              <a:extLst>
                <a:ext uri="{FF2B5EF4-FFF2-40B4-BE49-F238E27FC236}">
                  <a16:creationId xmlns:a16="http://schemas.microsoft.com/office/drawing/2014/main" id="{D52098C5-D973-3B2E-2184-265F2126CDC2}"/>
                </a:ext>
              </a:extLst>
            </p:cNvPr>
            <p:cNvSpPr txBox="1">
              <a:spLocks noChangeArrowheads="1"/>
            </p:cNvSpPr>
            <p:nvPr/>
          </p:nvSpPr>
          <p:spPr bwMode="auto">
            <a:xfrm>
              <a:off x="785" y="3532"/>
              <a:ext cx="213"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400">
                  <a:solidFill>
                    <a:srgbClr val="FF0066"/>
                  </a:solidFill>
                  <a:latin typeface="黑体" panose="02010609060101010101" pitchFamily="49" charset="-122"/>
                  <a:ea typeface="黑体" panose="02010609060101010101" pitchFamily="49" charset="-122"/>
                </a:rPr>
                <a:t>-</a:t>
              </a:r>
            </a:p>
          </p:txBody>
        </p:sp>
        <p:sp>
          <p:nvSpPr>
            <p:cNvPr id="223" name="Text Box 63">
              <a:extLst>
                <a:ext uri="{FF2B5EF4-FFF2-40B4-BE49-F238E27FC236}">
                  <a16:creationId xmlns:a16="http://schemas.microsoft.com/office/drawing/2014/main" id="{F9940E07-89FE-2894-9302-C96262A60B06}"/>
                </a:ext>
              </a:extLst>
            </p:cNvPr>
            <p:cNvSpPr txBox="1">
              <a:spLocks noChangeArrowheads="1"/>
            </p:cNvSpPr>
            <p:nvPr/>
          </p:nvSpPr>
          <p:spPr bwMode="auto">
            <a:xfrm>
              <a:off x="506" y="3410"/>
              <a:ext cx="396"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400" i="1">
                  <a:solidFill>
                    <a:srgbClr val="0033CC"/>
                  </a:solidFill>
                </a:rPr>
                <a:t>u</a:t>
              </a:r>
              <a:r>
                <a:rPr lang="en-US" altLang="zh-CN" sz="2400" baseline="-25000">
                  <a:solidFill>
                    <a:srgbClr val="0033CC"/>
                  </a:solidFill>
                </a:rPr>
                <a:t>GS</a:t>
              </a:r>
            </a:p>
          </p:txBody>
        </p:sp>
      </p:grpSp>
      <p:grpSp>
        <p:nvGrpSpPr>
          <p:cNvPr id="224" name="Group 64">
            <a:extLst>
              <a:ext uri="{FF2B5EF4-FFF2-40B4-BE49-F238E27FC236}">
                <a16:creationId xmlns:a16="http://schemas.microsoft.com/office/drawing/2014/main" id="{3F7867F3-80C9-9DEC-DA66-EBCCA6F4DE54}"/>
              </a:ext>
            </a:extLst>
          </p:cNvPr>
          <p:cNvGrpSpPr>
            <a:grpSpLocks/>
          </p:cNvGrpSpPr>
          <p:nvPr/>
        </p:nvGrpSpPr>
        <p:grpSpPr bwMode="auto">
          <a:xfrm>
            <a:off x="9038262" y="2836891"/>
            <a:ext cx="628650" cy="1238250"/>
            <a:chOff x="1367" y="2820"/>
            <a:chExt cx="396" cy="780"/>
          </a:xfrm>
        </p:grpSpPr>
        <p:sp>
          <p:nvSpPr>
            <p:cNvPr id="225" name="Text Box 65">
              <a:extLst>
                <a:ext uri="{FF2B5EF4-FFF2-40B4-BE49-F238E27FC236}">
                  <a16:creationId xmlns:a16="http://schemas.microsoft.com/office/drawing/2014/main" id="{CE94EA98-DCB2-587B-A12F-9381B46024CD}"/>
                </a:ext>
              </a:extLst>
            </p:cNvPr>
            <p:cNvSpPr txBox="1">
              <a:spLocks noChangeArrowheads="1"/>
            </p:cNvSpPr>
            <p:nvPr/>
          </p:nvSpPr>
          <p:spPr bwMode="auto">
            <a:xfrm>
              <a:off x="1458" y="2820"/>
              <a:ext cx="213"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400">
                  <a:solidFill>
                    <a:srgbClr val="FF0066"/>
                  </a:solidFill>
                  <a:latin typeface="黑体" panose="02010609060101010101" pitchFamily="49" charset="-122"/>
                  <a:ea typeface="黑体" panose="02010609060101010101" pitchFamily="49" charset="-122"/>
                </a:rPr>
                <a:t>+</a:t>
              </a:r>
            </a:p>
          </p:txBody>
        </p:sp>
        <p:sp>
          <p:nvSpPr>
            <p:cNvPr id="226" name="Text Box 66">
              <a:extLst>
                <a:ext uri="{FF2B5EF4-FFF2-40B4-BE49-F238E27FC236}">
                  <a16:creationId xmlns:a16="http://schemas.microsoft.com/office/drawing/2014/main" id="{E17C3548-73F3-6795-1705-B64645148DD0}"/>
                </a:ext>
              </a:extLst>
            </p:cNvPr>
            <p:cNvSpPr txBox="1">
              <a:spLocks noChangeArrowheads="1"/>
            </p:cNvSpPr>
            <p:nvPr/>
          </p:nvSpPr>
          <p:spPr bwMode="auto">
            <a:xfrm>
              <a:off x="1458" y="3312"/>
              <a:ext cx="213"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400">
                  <a:solidFill>
                    <a:srgbClr val="FF0066"/>
                  </a:solidFill>
                  <a:latin typeface="黑体" panose="02010609060101010101" pitchFamily="49" charset="-122"/>
                  <a:ea typeface="黑体" panose="02010609060101010101" pitchFamily="49" charset="-122"/>
                </a:rPr>
                <a:t>-</a:t>
              </a:r>
            </a:p>
          </p:txBody>
        </p:sp>
        <p:sp>
          <p:nvSpPr>
            <p:cNvPr id="227" name="Text Box 67">
              <a:extLst>
                <a:ext uri="{FF2B5EF4-FFF2-40B4-BE49-F238E27FC236}">
                  <a16:creationId xmlns:a16="http://schemas.microsoft.com/office/drawing/2014/main" id="{E1EC07A0-9CB3-DAE8-84A9-D478FB2BDDAB}"/>
                </a:ext>
              </a:extLst>
            </p:cNvPr>
            <p:cNvSpPr txBox="1">
              <a:spLocks noChangeArrowheads="1"/>
            </p:cNvSpPr>
            <p:nvPr/>
          </p:nvSpPr>
          <p:spPr bwMode="auto">
            <a:xfrm>
              <a:off x="1367" y="3066"/>
              <a:ext cx="396"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400" i="1">
                  <a:solidFill>
                    <a:srgbClr val="0033CC"/>
                  </a:solidFill>
                </a:rPr>
                <a:t>u</a:t>
              </a:r>
              <a:r>
                <a:rPr lang="en-US" altLang="zh-CN" sz="2400" baseline="-25000">
                  <a:solidFill>
                    <a:srgbClr val="0033CC"/>
                  </a:solidFill>
                </a:rPr>
                <a:t>DS</a:t>
              </a:r>
            </a:p>
          </p:txBody>
        </p:sp>
      </p:grpSp>
      <p:sp>
        <p:nvSpPr>
          <p:cNvPr id="228" name="Text Box 68">
            <a:extLst>
              <a:ext uri="{FF2B5EF4-FFF2-40B4-BE49-F238E27FC236}">
                <a16:creationId xmlns:a16="http://schemas.microsoft.com/office/drawing/2014/main" id="{1C243ED7-4A37-7F89-6953-FA3ED1262A9A}"/>
              </a:ext>
            </a:extLst>
          </p:cNvPr>
          <p:cNvSpPr txBox="1">
            <a:spLocks noChangeArrowheads="1"/>
          </p:cNvSpPr>
          <p:nvPr/>
        </p:nvSpPr>
        <p:spPr bwMode="auto">
          <a:xfrm>
            <a:off x="5121899" y="6169053"/>
            <a:ext cx="898525"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zh-CN" altLang="en-US" dirty="0"/>
              <a:t>故</a:t>
            </a:r>
          </a:p>
        </p:txBody>
      </p:sp>
      <p:sp>
        <p:nvSpPr>
          <p:cNvPr id="3" name="灯片编号占位符 2">
            <a:extLst>
              <a:ext uri="{FF2B5EF4-FFF2-40B4-BE49-F238E27FC236}">
                <a16:creationId xmlns:a16="http://schemas.microsoft.com/office/drawing/2014/main" id="{25E5E595-D5B5-BB9B-7123-BD601D3A89F6}"/>
              </a:ext>
            </a:extLst>
          </p:cNvPr>
          <p:cNvSpPr>
            <a:spLocks noGrp="1"/>
          </p:cNvSpPr>
          <p:nvPr>
            <p:ph type="sldNum" sz="quarter" idx="12"/>
          </p:nvPr>
        </p:nvSpPr>
        <p:spPr/>
        <p:txBody>
          <a:bodyPr/>
          <a:lstStyle/>
          <a:p>
            <a:fld id="{392CBAA0-59E6-204E-8F03-85E5040D48B8}" type="slidenum">
              <a:rPr kumimoji="1" lang="zh-CN" altLang="en-US" smtClean="0"/>
              <a:t>63</a:t>
            </a:fld>
            <a:r>
              <a:rPr kumimoji="1" lang="en-US" altLang="zh-CN"/>
              <a:t>/132</a:t>
            </a:r>
            <a:endParaRPr kumimoji="1" lang="zh-CN" altLang="en-US" dirty="0"/>
          </a:p>
        </p:txBody>
      </p:sp>
    </p:spTree>
    <p:extLst>
      <p:ext uri="{BB962C8B-B14F-4D97-AF65-F5344CB8AC3E}">
        <p14:creationId xmlns:p14="http://schemas.microsoft.com/office/powerpoint/2010/main" val="62458611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7" presetClass="entr" presetSubtype="8" fill="hold" nodeType="clickEffect">
                                  <p:stCondLst>
                                    <p:cond delay="0"/>
                                  </p:stCondLst>
                                  <p:childTnLst>
                                    <p:set>
                                      <p:cBhvr>
                                        <p:cTn id="6" dur="1" fill="hold">
                                          <p:stCondLst>
                                            <p:cond delay="0"/>
                                          </p:stCondLst>
                                        </p:cTn>
                                        <p:tgtEl>
                                          <p:spTgt spid="127"/>
                                        </p:tgtEl>
                                        <p:attrNameLst>
                                          <p:attrName>style.visibility</p:attrName>
                                        </p:attrNameLst>
                                      </p:cBhvr>
                                      <p:to>
                                        <p:strVal val="visible"/>
                                      </p:to>
                                    </p:set>
                                    <p:anim calcmode="lin" valueType="num">
                                      <p:cBhvr>
                                        <p:cTn id="7" dur="500" fill="hold"/>
                                        <p:tgtEl>
                                          <p:spTgt spid="127"/>
                                        </p:tgtEl>
                                        <p:attrNameLst>
                                          <p:attrName>ppt_x</p:attrName>
                                        </p:attrNameLst>
                                      </p:cBhvr>
                                      <p:tavLst>
                                        <p:tav tm="0">
                                          <p:val>
                                            <p:strVal val="#ppt_x-#ppt_w/2"/>
                                          </p:val>
                                        </p:tav>
                                        <p:tav tm="100000">
                                          <p:val>
                                            <p:strVal val="#ppt_x"/>
                                          </p:val>
                                        </p:tav>
                                      </p:tavLst>
                                    </p:anim>
                                    <p:anim calcmode="lin" valueType="num">
                                      <p:cBhvr>
                                        <p:cTn id="8" dur="500" fill="hold"/>
                                        <p:tgtEl>
                                          <p:spTgt spid="127"/>
                                        </p:tgtEl>
                                        <p:attrNameLst>
                                          <p:attrName>ppt_y</p:attrName>
                                        </p:attrNameLst>
                                      </p:cBhvr>
                                      <p:tavLst>
                                        <p:tav tm="0">
                                          <p:val>
                                            <p:strVal val="#ppt_y"/>
                                          </p:val>
                                        </p:tav>
                                        <p:tav tm="100000">
                                          <p:val>
                                            <p:strVal val="#ppt_y"/>
                                          </p:val>
                                        </p:tav>
                                      </p:tavLst>
                                    </p:anim>
                                    <p:anim calcmode="lin" valueType="num">
                                      <p:cBhvr>
                                        <p:cTn id="9" dur="500" fill="hold"/>
                                        <p:tgtEl>
                                          <p:spTgt spid="127"/>
                                        </p:tgtEl>
                                        <p:attrNameLst>
                                          <p:attrName>ppt_w</p:attrName>
                                        </p:attrNameLst>
                                      </p:cBhvr>
                                      <p:tavLst>
                                        <p:tav tm="0">
                                          <p:val>
                                            <p:fltVal val="0"/>
                                          </p:val>
                                        </p:tav>
                                        <p:tav tm="100000">
                                          <p:val>
                                            <p:strVal val="#ppt_w"/>
                                          </p:val>
                                        </p:tav>
                                      </p:tavLst>
                                    </p:anim>
                                    <p:anim calcmode="lin" valueType="num">
                                      <p:cBhvr>
                                        <p:cTn id="10" dur="500" fill="hold"/>
                                        <p:tgtEl>
                                          <p:spTgt spid="127"/>
                                        </p:tgtEl>
                                        <p:attrNameLst>
                                          <p:attrName>ppt_h</p:attrName>
                                        </p:attrNameLst>
                                      </p:cBhvr>
                                      <p:tavLst>
                                        <p:tav tm="0">
                                          <p:val>
                                            <p:strVal val="#ppt_h"/>
                                          </p:val>
                                        </p:tav>
                                        <p:tav tm="100000">
                                          <p:val>
                                            <p:strVal val="#ppt_h"/>
                                          </p:val>
                                        </p:tav>
                                      </p:tavLst>
                                    </p:anim>
                                  </p:childTnLst>
                                </p:cTn>
                              </p:par>
                            </p:childTnLst>
                          </p:cTn>
                        </p:par>
                        <p:par>
                          <p:cTn id="11" fill="hold">
                            <p:stCondLst>
                              <p:cond delay="500"/>
                            </p:stCondLst>
                            <p:childTnLst>
                              <p:par>
                                <p:cTn id="12" presetID="9" presetClass="entr" presetSubtype="0" fill="hold" nodeType="afterEffect">
                                  <p:stCondLst>
                                    <p:cond delay="1000"/>
                                  </p:stCondLst>
                                  <p:childTnLst>
                                    <p:set>
                                      <p:cBhvr>
                                        <p:cTn id="13" dur="1" fill="hold">
                                          <p:stCondLst>
                                            <p:cond delay="0"/>
                                          </p:stCondLst>
                                        </p:cTn>
                                        <p:tgtEl>
                                          <p:spTgt spid="220"/>
                                        </p:tgtEl>
                                        <p:attrNameLst>
                                          <p:attrName>style.visibility</p:attrName>
                                        </p:attrNameLst>
                                      </p:cBhvr>
                                      <p:to>
                                        <p:strVal val="visible"/>
                                      </p:to>
                                    </p:set>
                                    <p:animEffect transition="in" filter="dissolve">
                                      <p:cBhvr>
                                        <p:cTn id="14" dur="500"/>
                                        <p:tgtEl>
                                          <p:spTgt spid="220"/>
                                        </p:tgtEl>
                                      </p:cBhvr>
                                    </p:animEffect>
                                  </p:childTnLst>
                                </p:cTn>
                              </p:par>
                            </p:childTnLst>
                          </p:cTn>
                        </p:par>
                        <p:par>
                          <p:cTn id="15" fill="hold">
                            <p:stCondLst>
                              <p:cond delay="2000"/>
                            </p:stCondLst>
                            <p:childTnLst>
                              <p:par>
                                <p:cTn id="16" presetID="9" presetClass="entr" presetSubtype="0" fill="hold" nodeType="afterEffect">
                                  <p:stCondLst>
                                    <p:cond delay="1000"/>
                                  </p:stCondLst>
                                  <p:childTnLst>
                                    <p:set>
                                      <p:cBhvr>
                                        <p:cTn id="17" dur="1" fill="hold">
                                          <p:stCondLst>
                                            <p:cond delay="0"/>
                                          </p:stCondLst>
                                        </p:cTn>
                                        <p:tgtEl>
                                          <p:spTgt spid="224"/>
                                        </p:tgtEl>
                                        <p:attrNameLst>
                                          <p:attrName>style.visibility</p:attrName>
                                        </p:attrNameLst>
                                      </p:cBhvr>
                                      <p:to>
                                        <p:strVal val="visible"/>
                                      </p:to>
                                    </p:set>
                                    <p:animEffect transition="in" filter="dissolve">
                                      <p:cBhvr>
                                        <p:cTn id="18" dur="500"/>
                                        <p:tgtEl>
                                          <p:spTgt spid="224"/>
                                        </p:tgtEl>
                                      </p:cBhvr>
                                    </p:animEffect>
                                  </p:childTnLst>
                                </p:cTn>
                              </p:par>
                            </p:childTnLst>
                          </p:cTn>
                        </p:par>
                      </p:childTnLst>
                    </p:cTn>
                  </p:par>
                  <p:par>
                    <p:cTn id="19" fill="hold">
                      <p:stCondLst>
                        <p:cond delay="indefinite"/>
                      </p:stCondLst>
                      <p:childTnLst>
                        <p:par>
                          <p:cTn id="20" fill="hold">
                            <p:stCondLst>
                              <p:cond delay="0"/>
                            </p:stCondLst>
                            <p:childTnLst>
                              <p:par>
                                <p:cTn id="21" presetID="22" presetClass="entr" presetSubtype="8" fill="hold" nodeType="clickEffect">
                                  <p:stCondLst>
                                    <p:cond delay="0"/>
                                  </p:stCondLst>
                                  <p:childTnLst>
                                    <p:set>
                                      <p:cBhvr>
                                        <p:cTn id="22" dur="1" fill="hold">
                                          <p:stCondLst>
                                            <p:cond delay="0"/>
                                          </p:stCondLst>
                                        </p:cTn>
                                        <p:tgtEl>
                                          <p:spTgt spid="217"/>
                                        </p:tgtEl>
                                        <p:attrNameLst>
                                          <p:attrName>style.visibility</p:attrName>
                                        </p:attrNameLst>
                                      </p:cBhvr>
                                      <p:to>
                                        <p:strVal val="visible"/>
                                      </p:to>
                                    </p:set>
                                    <p:animEffect transition="in" filter="wipe(left)">
                                      <p:cBhvr>
                                        <p:cTn id="23" dur="500"/>
                                        <p:tgtEl>
                                          <p:spTgt spid="217"/>
                                        </p:tgtEl>
                                      </p:cBhvr>
                                    </p:animEffect>
                                  </p:childTnLst>
                                </p:cTn>
                              </p:par>
                            </p:childTnLst>
                          </p:cTn>
                        </p:par>
                      </p:childTnLst>
                    </p:cTn>
                  </p:par>
                  <p:par>
                    <p:cTn id="24" fill="hold">
                      <p:stCondLst>
                        <p:cond delay="indefinite"/>
                      </p:stCondLst>
                      <p:childTnLst>
                        <p:par>
                          <p:cTn id="25" fill="hold">
                            <p:stCondLst>
                              <p:cond delay="0"/>
                            </p:stCondLst>
                            <p:childTnLst>
                              <p:par>
                                <p:cTn id="26" presetID="22" presetClass="entr" presetSubtype="8" fill="hold" nodeType="clickEffect">
                                  <p:stCondLst>
                                    <p:cond delay="0"/>
                                  </p:stCondLst>
                                  <p:childTnLst>
                                    <p:set>
                                      <p:cBhvr>
                                        <p:cTn id="27" dur="1" fill="hold">
                                          <p:stCondLst>
                                            <p:cond delay="0"/>
                                          </p:stCondLst>
                                        </p:cTn>
                                        <p:tgtEl>
                                          <p:spTgt spid="87"/>
                                        </p:tgtEl>
                                        <p:attrNameLst>
                                          <p:attrName>style.visibility</p:attrName>
                                        </p:attrNameLst>
                                      </p:cBhvr>
                                      <p:to>
                                        <p:strVal val="visible"/>
                                      </p:to>
                                    </p:set>
                                    <p:animEffect transition="in" filter="wipe(left)">
                                      <p:cBhvr>
                                        <p:cTn id="28" dur="500"/>
                                        <p:tgtEl>
                                          <p:spTgt spid="87"/>
                                        </p:tgtEl>
                                      </p:cBhvr>
                                    </p:animEffect>
                                  </p:childTnLst>
                                </p:cTn>
                              </p:par>
                            </p:childTnLst>
                          </p:cTn>
                        </p:par>
                      </p:childTnLst>
                    </p:cTn>
                  </p:par>
                  <p:par>
                    <p:cTn id="29" fill="hold">
                      <p:stCondLst>
                        <p:cond delay="indefinite"/>
                      </p:stCondLst>
                      <p:childTnLst>
                        <p:par>
                          <p:cTn id="30" fill="hold">
                            <p:stCondLst>
                              <p:cond delay="0"/>
                            </p:stCondLst>
                            <p:childTnLst>
                              <p:par>
                                <p:cTn id="31" presetID="22" presetClass="entr" presetSubtype="8" fill="hold" grpId="0" nodeType="clickEffect">
                                  <p:stCondLst>
                                    <p:cond delay="0"/>
                                  </p:stCondLst>
                                  <p:iterate type="lt">
                                    <p:tmPct val="100000"/>
                                  </p:iterate>
                                  <p:childTnLst>
                                    <p:set>
                                      <p:cBhvr>
                                        <p:cTn id="32" dur="1" fill="hold">
                                          <p:stCondLst>
                                            <p:cond delay="0"/>
                                          </p:stCondLst>
                                        </p:cTn>
                                        <p:tgtEl>
                                          <p:spTgt spid="88"/>
                                        </p:tgtEl>
                                        <p:attrNameLst>
                                          <p:attrName>style.visibility</p:attrName>
                                        </p:attrNameLst>
                                      </p:cBhvr>
                                      <p:to>
                                        <p:strVal val="visible"/>
                                      </p:to>
                                    </p:set>
                                    <p:animEffect transition="in" filter="wipe(left)">
                                      <p:cBhvr>
                                        <p:cTn id="33" dur="75"/>
                                        <p:tgtEl>
                                          <p:spTgt spid="88"/>
                                        </p:tgtEl>
                                      </p:cBhvr>
                                    </p:animEffect>
                                  </p:childTnLst>
                                </p:cTn>
                              </p:par>
                            </p:childTnLst>
                          </p:cTn>
                        </p:par>
                      </p:childTnLst>
                    </p:cTn>
                  </p:par>
                  <p:par>
                    <p:cTn id="34" fill="hold">
                      <p:stCondLst>
                        <p:cond delay="indefinite"/>
                      </p:stCondLst>
                      <p:childTnLst>
                        <p:par>
                          <p:cTn id="35" fill="hold">
                            <p:stCondLst>
                              <p:cond delay="0"/>
                            </p:stCondLst>
                            <p:childTnLst>
                              <p:par>
                                <p:cTn id="36" presetID="22" presetClass="entr" presetSubtype="8" fill="hold" nodeType="clickEffect">
                                  <p:stCondLst>
                                    <p:cond delay="0"/>
                                  </p:stCondLst>
                                  <p:childTnLst>
                                    <p:set>
                                      <p:cBhvr>
                                        <p:cTn id="37" dur="1" fill="hold">
                                          <p:stCondLst>
                                            <p:cond delay="0"/>
                                          </p:stCondLst>
                                        </p:cTn>
                                        <p:tgtEl>
                                          <p:spTgt spid="89"/>
                                        </p:tgtEl>
                                        <p:attrNameLst>
                                          <p:attrName>style.visibility</p:attrName>
                                        </p:attrNameLst>
                                      </p:cBhvr>
                                      <p:to>
                                        <p:strVal val="visible"/>
                                      </p:to>
                                    </p:set>
                                    <p:animEffect transition="in" filter="wipe(left)">
                                      <p:cBhvr>
                                        <p:cTn id="38" dur="500"/>
                                        <p:tgtEl>
                                          <p:spTgt spid="89"/>
                                        </p:tgtEl>
                                      </p:cBhvr>
                                    </p:animEffect>
                                  </p:childTnLst>
                                </p:cTn>
                              </p:par>
                            </p:childTnLst>
                          </p:cTn>
                        </p:par>
                      </p:childTnLst>
                    </p:cTn>
                  </p:par>
                  <p:par>
                    <p:cTn id="39" fill="hold">
                      <p:stCondLst>
                        <p:cond delay="indefinite"/>
                      </p:stCondLst>
                      <p:childTnLst>
                        <p:par>
                          <p:cTn id="40" fill="hold">
                            <p:stCondLst>
                              <p:cond delay="0"/>
                            </p:stCondLst>
                            <p:childTnLst>
                              <p:par>
                                <p:cTn id="41" presetID="22" presetClass="entr" presetSubtype="8" fill="hold" nodeType="clickEffect">
                                  <p:stCondLst>
                                    <p:cond delay="0"/>
                                  </p:stCondLst>
                                  <p:childTnLst>
                                    <p:set>
                                      <p:cBhvr>
                                        <p:cTn id="42" dur="1" fill="hold">
                                          <p:stCondLst>
                                            <p:cond delay="0"/>
                                          </p:stCondLst>
                                        </p:cTn>
                                        <p:tgtEl>
                                          <p:spTgt spid="90"/>
                                        </p:tgtEl>
                                        <p:attrNameLst>
                                          <p:attrName>style.visibility</p:attrName>
                                        </p:attrNameLst>
                                      </p:cBhvr>
                                      <p:to>
                                        <p:strVal val="visible"/>
                                      </p:to>
                                    </p:set>
                                    <p:animEffect transition="in" filter="wipe(left)">
                                      <p:cBhvr>
                                        <p:cTn id="43" dur="500"/>
                                        <p:tgtEl>
                                          <p:spTgt spid="90"/>
                                        </p:tgtEl>
                                      </p:cBhvr>
                                    </p:animEffect>
                                  </p:childTnLst>
                                </p:cTn>
                              </p:par>
                            </p:childTnLst>
                          </p:cTn>
                        </p:par>
                      </p:childTnLst>
                    </p:cTn>
                  </p:par>
                  <p:par>
                    <p:cTn id="44" fill="hold">
                      <p:stCondLst>
                        <p:cond delay="indefinite"/>
                      </p:stCondLst>
                      <p:childTnLst>
                        <p:par>
                          <p:cTn id="45" fill="hold">
                            <p:stCondLst>
                              <p:cond delay="0"/>
                            </p:stCondLst>
                            <p:childTnLst>
                              <p:par>
                                <p:cTn id="46" presetID="22" presetClass="entr" presetSubtype="8" fill="hold" nodeType="clickEffect">
                                  <p:stCondLst>
                                    <p:cond delay="0"/>
                                  </p:stCondLst>
                                  <p:childTnLst>
                                    <p:set>
                                      <p:cBhvr>
                                        <p:cTn id="47" dur="1" fill="hold">
                                          <p:stCondLst>
                                            <p:cond delay="0"/>
                                          </p:stCondLst>
                                        </p:cTn>
                                        <p:tgtEl>
                                          <p:spTgt spid="93"/>
                                        </p:tgtEl>
                                        <p:attrNameLst>
                                          <p:attrName>style.visibility</p:attrName>
                                        </p:attrNameLst>
                                      </p:cBhvr>
                                      <p:to>
                                        <p:strVal val="visible"/>
                                      </p:to>
                                    </p:set>
                                    <p:animEffect transition="in" filter="wipe(left)">
                                      <p:cBhvr>
                                        <p:cTn id="48" dur="500"/>
                                        <p:tgtEl>
                                          <p:spTgt spid="93"/>
                                        </p:tgtEl>
                                      </p:cBhvr>
                                    </p:animEffect>
                                  </p:childTnLst>
                                </p:cTn>
                              </p:par>
                            </p:childTnLst>
                          </p:cTn>
                        </p:par>
                      </p:childTnLst>
                    </p:cTn>
                  </p:par>
                  <p:par>
                    <p:cTn id="49" fill="hold">
                      <p:stCondLst>
                        <p:cond delay="indefinite"/>
                      </p:stCondLst>
                      <p:childTnLst>
                        <p:par>
                          <p:cTn id="50" fill="hold">
                            <p:stCondLst>
                              <p:cond delay="0"/>
                            </p:stCondLst>
                            <p:childTnLst>
                              <p:par>
                                <p:cTn id="51" presetID="22" presetClass="entr" presetSubtype="8" fill="hold" grpId="0" nodeType="clickEffect">
                                  <p:stCondLst>
                                    <p:cond delay="0"/>
                                  </p:stCondLst>
                                  <p:iterate type="lt">
                                    <p:tmPct val="100000"/>
                                  </p:iterate>
                                  <p:childTnLst>
                                    <p:set>
                                      <p:cBhvr>
                                        <p:cTn id="52" dur="1" fill="hold">
                                          <p:stCondLst>
                                            <p:cond delay="0"/>
                                          </p:stCondLst>
                                        </p:cTn>
                                        <p:tgtEl>
                                          <p:spTgt spid="94"/>
                                        </p:tgtEl>
                                        <p:attrNameLst>
                                          <p:attrName>style.visibility</p:attrName>
                                        </p:attrNameLst>
                                      </p:cBhvr>
                                      <p:to>
                                        <p:strVal val="visible"/>
                                      </p:to>
                                    </p:set>
                                    <p:animEffect transition="in" filter="wipe(left)">
                                      <p:cBhvr>
                                        <p:cTn id="53" dur="75"/>
                                        <p:tgtEl>
                                          <p:spTgt spid="94"/>
                                        </p:tgtEl>
                                      </p:cBhvr>
                                    </p:animEffect>
                                  </p:childTnLst>
                                </p:cTn>
                              </p:par>
                            </p:childTnLst>
                          </p:cTn>
                        </p:par>
                      </p:childTnLst>
                    </p:cTn>
                  </p:par>
                  <p:par>
                    <p:cTn id="54" fill="hold">
                      <p:stCondLst>
                        <p:cond delay="indefinite"/>
                      </p:stCondLst>
                      <p:childTnLst>
                        <p:par>
                          <p:cTn id="55" fill="hold">
                            <p:stCondLst>
                              <p:cond delay="0"/>
                            </p:stCondLst>
                            <p:childTnLst>
                              <p:par>
                                <p:cTn id="56" presetID="22" presetClass="entr" presetSubtype="8" fill="hold" nodeType="clickEffect">
                                  <p:stCondLst>
                                    <p:cond delay="0"/>
                                  </p:stCondLst>
                                  <p:childTnLst>
                                    <p:set>
                                      <p:cBhvr>
                                        <p:cTn id="57" dur="1" fill="hold">
                                          <p:stCondLst>
                                            <p:cond delay="0"/>
                                          </p:stCondLst>
                                        </p:cTn>
                                        <p:tgtEl>
                                          <p:spTgt spid="95"/>
                                        </p:tgtEl>
                                        <p:attrNameLst>
                                          <p:attrName>style.visibility</p:attrName>
                                        </p:attrNameLst>
                                      </p:cBhvr>
                                      <p:to>
                                        <p:strVal val="visible"/>
                                      </p:to>
                                    </p:set>
                                    <p:animEffect transition="in" filter="wipe(left)">
                                      <p:cBhvr>
                                        <p:cTn id="58" dur="500"/>
                                        <p:tgtEl>
                                          <p:spTgt spid="95"/>
                                        </p:tgtEl>
                                      </p:cBhvr>
                                    </p:animEffect>
                                  </p:childTnLst>
                                </p:cTn>
                              </p:par>
                            </p:childTnLst>
                          </p:cTn>
                        </p:par>
                      </p:childTnLst>
                    </p:cTn>
                  </p:par>
                  <p:par>
                    <p:cTn id="59" fill="hold">
                      <p:stCondLst>
                        <p:cond delay="indefinite"/>
                      </p:stCondLst>
                      <p:childTnLst>
                        <p:par>
                          <p:cTn id="60" fill="hold">
                            <p:stCondLst>
                              <p:cond delay="0"/>
                            </p:stCondLst>
                            <p:childTnLst>
                              <p:par>
                                <p:cTn id="61" presetID="22" presetClass="entr" presetSubtype="8" fill="hold" grpId="0" nodeType="clickEffect">
                                  <p:stCondLst>
                                    <p:cond delay="0"/>
                                  </p:stCondLst>
                                  <p:childTnLst>
                                    <p:set>
                                      <p:cBhvr>
                                        <p:cTn id="62" dur="1" fill="hold">
                                          <p:stCondLst>
                                            <p:cond delay="0"/>
                                          </p:stCondLst>
                                        </p:cTn>
                                        <p:tgtEl>
                                          <p:spTgt spid="96"/>
                                        </p:tgtEl>
                                        <p:attrNameLst>
                                          <p:attrName>style.visibility</p:attrName>
                                        </p:attrNameLst>
                                      </p:cBhvr>
                                      <p:to>
                                        <p:strVal val="visible"/>
                                      </p:to>
                                    </p:set>
                                    <p:animEffect transition="in" filter="wipe(left)">
                                      <p:cBhvr>
                                        <p:cTn id="63" dur="500"/>
                                        <p:tgtEl>
                                          <p:spTgt spid="96"/>
                                        </p:tgtEl>
                                      </p:cBhvr>
                                    </p:animEffect>
                                  </p:childTnLst>
                                </p:cTn>
                              </p:par>
                            </p:childTnLst>
                          </p:cTn>
                        </p:par>
                        <p:par>
                          <p:cTn id="64" fill="hold">
                            <p:stCondLst>
                              <p:cond delay="500"/>
                            </p:stCondLst>
                            <p:childTnLst>
                              <p:par>
                                <p:cTn id="65" presetID="17" presetClass="entr" presetSubtype="8" fill="hold" nodeType="afterEffect">
                                  <p:stCondLst>
                                    <p:cond delay="1000"/>
                                  </p:stCondLst>
                                  <p:childTnLst>
                                    <p:set>
                                      <p:cBhvr>
                                        <p:cTn id="66" dur="1" fill="hold">
                                          <p:stCondLst>
                                            <p:cond delay="0"/>
                                          </p:stCondLst>
                                        </p:cTn>
                                        <p:tgtEl>
                                          <p:spTgt spid="97"/>
                                        </p:tgtEl>
                                        <p:attrNameLst>
                                          <p:attrName>style.visibility</p:attrName>
                                        </p:attrNameLst>
                                      </p:cBhvr>
                                      <p:to>
                                        <p:strVal val="visible"/>
                                      </p:to>
                                    </p:set>
                                    <p:anim calcmode="lin" valueType="num">
                                      <p:cBhvr>
                                        <p:cTn id="67" dur="500" fill="hold"/>
                                        <p:tgtEl>
                                          <p:spTgt spid="97"/>
                                        </p:tgtEl>
                                        <p:attrNameLst>
                                          <p:attrName>ppt_x</p:attrName>
                                        </p:attrNameLst>
                                      </p:cBhvr>
                                      <p:tavLst>
                                        <p:tav tm="0">
                                          <p:val>
                                            <p:strVal val="#ppt_x-#ppt_w/2"/>
                                          </p:val>
                                        </p:tav>
                                        <p:tav tm="100000">
                                          <p:val>
                                            <p:strVal val="#ppt_x"/>
                                          </p:val>
                                        </p:tav>
                                      </p:tavLst>
                                    </p:anim>
                                    <p:anim calcmode="lin" valueType="num">
                                      <p:cBhvr>
                                        <p:cTn id="68" dur="500" fill="hold"/>
                                        <p:tgtEl>
                                          <p:spTgt spid="97"/>
                                        </p:tgtEl>
                                        <p:attrNameLst>
                                          <p:attrName>ppt_y</p:attrName>
                                        </p:attrNameLst>
                                      </p:cBhvr>
                                      <p:tavLst>
                                        <p:tav tm="0">
                                          <p:val>
                                            <p:strVal val="#ppt_y"/>
                                          </p:val>
                                        </p:tav>
                                        <p:tav tm="100000">
                                          <p:val>
                                            <p:strVal val="#ppt_y"/>
                                          </p:val>
                                        </p:tav>
                                      </p:tavLst>
                                    </p:anim>
                                    <p:anim calcmode="lin" valueType="num">
                                      <p:cBhvr>
                                        <p:cTn id="69" dur="500" fill="hold"/>
                                        <p:tgtEl>
                                          <p:spTgt spid="97"/>
                                        </p:tgtEl>
                                        <p:attrNameLst>
                                          <p:attrName>ppt_w</p:attrName>
                                        </p:attrNameLst>
                                      </p:cBhvr>
                                      <p:tavLst>
                                        <p:tav tm="0">
                                          <p:val>
                                            <p:fltVal val="0"/>
                                          </p:val>
                                        </p:tav>
                                        <p:tav tm="100000">
                                          <p:val>
                                            <p:strVal val="#ppt_w"/>
                                          </p:val>
                                        </p:tav>
                                      </p:tavLst>
                                    </p:anim>
                                    <p:anim calcmode="lin" valueType="num">
                                      <p:cBhvr>
                                        <p:cTn id="70" dur="500" fill="hold"/>
                                        <p:tgtEl>
                                          <p:spTgt spid="97"/>
                                        </p:tgtEl>
                                        <p:attrNameLst>
                                          <p:attrName>ppt_h</p:attrName>
                                        </p:attrNameLst>
                                      </p:cBhvr>
                                      <p:tavLst>
                                        <p:tav tm="0">
                                          <p:val>
                                            <p:strVal val="#ppt_h"/>
                                          </p:val>
                                        </p:tav>
                                        <p:tav tm="100000">
                                          <p:val>
                                            <p:strVal val="#ppt_h"/>
                                          </p:val>
                                        </p:tav>
                                      </p:tavLst>
                                    </p:anim>
                                  </p:childTnLst>
                                </p:cTn>
                              </p:par>
                            </p:childTnLst>
                          </p:cTn>
                        </p:par>
                        <p:par>
                          <p:cTn id="71" fill="hold">
                            <p:stCondLst>
                              <p:cond delay="2000"/>
                            </p:stCondLst>
                            <p:childTnLst>
                              <p:par>
                                <p:cTn id="72" presetID="22" presetClass="entr" presetSubtype="8" fill="hold" grpId="0" nodeType="afterEffect">
                                  <p:stCondLst>
                                    <p:cond delay="1000"/>
                                  </p:stCondLst>
                                  <p:childTnLst>
                                    <p:set>
                                      <p:cBhvr>
                                        <p:cTn id="73" dur="1" fill="hold">
                                          <p:stCondLst>
                                            <p:cond delay="0"/>
                                          </p:stCondLst>
                                        </p:cTn>
                                        <p:tgtEl>
                                          <p:spTgt spid="124"/>
                                        </p:tgtEl>
                                        <p:attrNameLst>
                                          <p:attrName>style.visibility</p:attrName>
                                        </p:attrNameLst>
                                      </p:cBhvr>
                                      <p:to>
                                        <p:strVal val="visible"/>
                                      </p:to>
                                    </p:set>
                                    <p:animEffect transition="in" filter="wipe(left)">
                                      <p:cBhvr>
                                        <p:cTn id="74" dur="500"/>
                                        <p:tgtEl>
                                          <p:spTgt spid="124"/>
                                        </p:tgtEl>
                                      </p:cBhvr>
                                    </p:animEffect>
                                  </p:childTnLst>
                                </p:cTn>
                              </p:par>
                            </p:childTnLst>
                          </p:cTn>
                        </p:par>
                        <p:par>
                          <p:cTn id="75" fill="hold">
                            <p:stCondLst>
                              <p:cond delay="3500"/>
                            </p:stCondLst>
                            <p:childTnLst>
                              <p:par>
                                <p:cTn id="76" presetID="22" presetClass="entr" presetSubtype="8" fill="hold" grpId="0" nodeType="afterEffect">
                                  <p:stCondLst>
                                    <p:cond delay="1000"/>
                                  </p:stCondLst>
                                  <p:childTnLst>
                                    <p:set>
                                      <p:cBhvr>
                                        <p:cTn id="77" dur="1" fill="hold">
                                          <p:stCondLst>
                                            <p:cond delay="0"/>
                                          </p:stCondLst>
                                        </p:cTn>
                                        <p:tgtEl>
                                          <p:spTgt spid="125"/>
                                        </p:tgtEl>
                                        <p:attrNameLst>
                                          <p:attrName>style.visibility</p:attrName>
                                        </p:attrNameLst>
                                      </p:cBhvr>
                                      <p:to>
                                        <p:strVal val="visible"/>
                                      </p:to>
                                    </p:set>
                                    <p:animEffect transition="in" filter="wipe(left)">
                                      <p:cBhvr>
                                        <p:cTn id="78" dur="500"/>
                                        <p:tgtEl>
                                          <p:spTgt spid="125"/>
                                        </p:tgtEl>
                                      </p:cBhvr>
                                    </p:animEffect>
                                  </p:childTnLst>
                                </p:cTn>
                              </p:par>
                            </p:childTnLst>
                          </p:cTn>
                        </p:par>
                        <p:par>
                          <p:cTn id="79" fill="hold">
                            <p:stCondLst>
                              <p:cond delay="5000"/>
                            </p:stCondLst>
                            <p:childTnLst>
                              <p:par>
                                <p:cTn id="80" presetID="22" presetClass="entr" presetSubtype="8" fill="hold" grpId="0" nodeType="afterEffect">
                                  <p:stCondLst>
                                    <p:cond delay="1000"/>
                                  </p:stCondLst>
                                  <p:childTnLst>
                                    <p:set>
                                      <p:cBhvr>
                                        <p:cTn id="81" dur="1" fill="hold">
                                          <p:stCondLst>
                                            <p:cond delay="0"/>
                                          </p:stCondLst>
                                        </p:cTn>
                                        <p:tgtEl>
                                          <p:spTgt spid="120"/>
                                        </p:tgtEl>
                                        <p:attrNameLst>
                                          <p:attrName>style.visibility</p:attrName>
                                        </p:attrNameLst>
                                      </p:cBhvr>
                                      <p:to>
                                        <p:strVal val="visible"/>
                                      </p:to>
                                    </p:set>
                                    <p:animEffect transition="in" filter="wipe(left)">
                                      <p:cBhvr>
                                        <p:cTn id="82" dur="500"/>
                                        <p:tgtEl>
                                          <p:spTgt spid="120"/>
                                        </p:tgtEl>
                                      </p:cBhvr>
                                    </p:animEffect>
                                  </p:childTnLst>
                                </p:cTn>
                              </p:par>
                            </p:childTnLst>
                          </p:cTn>
                        </p:par>
                        <p:par>
                          <p:cTn id="83" fill="hold">
                            <p:stCondLst>
                              <p:cond delay="6500"/>
                            </p:stCondLst>
                            <p:childTnLst>
                              <p:par>
                                <p:cTn id="84" presetID="22" presetClass="entr" presetSubtype="8" fill="hold" grpId="0" nodeType="afterEffect">
                                  <p:stCondLst>
                                    <p:cond delay="1000"/>
                                  </p:stCondLst>
                                  <p:childTnLst>
                                    <p:set>
                                      <p:cBhvr>
                                        <p:cTn id="85" dur="1" fill="hold">
                                          <p:stCondLst>
                                            <p:cond delay="0"/>
                                          </p:stCondLst>
                                        </p:cTn>
                                        <p:tgtEl>
                                          <p:spTgt spid="121"/>
                                        </p:tgtEl>
                                        <p:attrNameLst>
                                          <p:attrName>style.visibility</p:attrName>
                                        </p:attrNameLst>
                                      </p:cBhvr>
                                      <p:to>
                                        <p:strVal val="visible"/>
                                      </p:to>
                                    </p:set>
                                    <p:animEffect transition="in" filter="wipe(left)">
                                      <p:cBhvr>
                                        <p:cTn id="86" dur="500"/>
                                        <p:tgtEl>
                                          <p:spTgt spid="121"/>
                                        </p:tgtEl>
                                      </p:cBhvr>
                                    </p:animEffect>
                                  </p:childTnLst>
                                </p:cTn>
                              </p:par>
                            </p:childTnLst>
                          </p:cTn>
                        </p:par>
                        <p:par>
                          <p:cTn id="87" fill="hold">
                            <p:stCondLst>
                              <p:cond delay="8000"/>
                            </p:stCondLst>
                            <p:childTnLst>
                              <p:par>
                                <p:cTn id="88" presetID="22" presetClass="entr" presetSubtype="8" fill="hold" grpId="0" nodeType="afterEffect">
                                  <p:stCondLst>
                                    <p:cond delay="1000"/>
                                  </p:stCondLst>
                                  <p:childTnLst>
                                    <p:set>
                                      <p:cBhvr>
                                        <p:cTn id="89" dur="1" fill="hold">
                                          <p:stCondLst>
                                            <p:cond delay="0"/>
                                          </p:stCondLst>
                                        </p:cTn>
                                        <p:tgtEl>
                                          <p:spTgt spid="122"/>
                                        </p:tgtEl>
                                        <p:attrNameLst>
                                          <p:attrName>style.visibility</p:attrName>
                                        </p:attrNameLst>
                                      </p:cBhvr>
                                      <p:to>
                                        <p:strVal val="visible"/>
                                      </p:to>
                                    </p:set>
                                    <p:animEffect transition="in" filter="wipe(left)">
                                      <p:cBhvr>
                                        <p:cTn id="90" dur="500"/>
                                        <p:tgtEl>
                                          <p:spTgt spid="122"/>
                                        </p:tgtEl>
                                      </p:cBhvr>
                                    </p:animEffect>
                                  </p:childTnLst>
                                </p:cTn>
                              </p:par>
                            </p:childTnLst>
                          </p:cTn>
                        </p:par>
                        <p:par>
                          <p:cTn id="91" fill="hold">
                            <p:stCondLst>
                              <p:cond delay="9500"/>
                            </p:stCondLst>
                            <p:childTnLst>
                              <p:par>
                                <p:cTn id="92" presetID="22" presetClass="entr" presetSubtype="8" fill="hold" grpId="0" nodeType="afterEffect">
                                  <p:stCondLst>
                                    <p:cond delay="1000"/>
                                  </p:stCondLst>
                                  <p:childTnLst>
                                    <p:set>
                                      <p:cBhvr>
                                        <p:cTn id="93" dur="1" fill="hold">
                                          <p:stCondLst>
                                            <p:cond delay="0"/>
                                          </p:stCondLst>
                                        </p:cTn>
                                        <p:tgtEl>
                                          <p:spTgt spid="123"/>
                                        </p:tgtEl>
                                        <p:attrNameLst>
                                          <p:attrName>style.visibility</p:attrName>
                                        </p:attrNameLst>
                                      </p:cBhvr>
                                      <p:to>
                                        <p:strVal val="visible"/>
                                      </p:to>
                                    </p:set>
                                    <p:animEffect transition="in" filter="wipe(left)">
                                      <p:cBhvr>
                                        <p:cTn id="94" dur="500"/>
                                        <p:tgtEl>
                                          <p:spTgt spid="123"/>
                                        </p:tgtEl>
                                      </p:cBhvr>
                                    </p:animEffect>
                                  </p:childTnLst>
                                </p:cTn>
                              </p:par>
                            </p:childTnLst>
                          </p:cTn>
                        </p:par>
                      </p:childTnLst>
                    </p:cTn>
                  </p:par>
                  <p:par>
                    <p:cTn id="95" fill="hold">
                      <p:stCondLst>
                        <p:cond delay="indefinite"/>
                      </p:stCondLst>
                      <p:childTnLst>
                        <p:par>
                          <p:cTn id="96" fill="hold">
                            <p:stCondLst>
                              <p:cond delay="0"/>
                            </p:stCondLst>
                            <p:childTnLst>
                              <p:par>
                                <p:cTn id="97" presetID="22" presetClass="entr" presetSubtype="8" fill="hold" grpId="0" nodeType="clickEffect">
                                  <p:stCondLst>
                                    <p:cond delay="0"/>
                                  </p:stCondLst>
                                  <p:childTnLst>
                                    <p:set>
                                      <p:cBhvr>
                                        <p:cTn id="98" dur="1" fill="hold">
                                          <p:stCondLst>
                                            <p:cond delay="0"/>
                                          </p:stCondLst>
                                        </p:cTn>
                                        <p:tgtEl>
                                          <p:spTgt spid="228">
                                            <p:txEl>
                                              <p:pRg st="0" end="0"/>
                                            </p:txEl>
                                          </p:spTgt>
                                        </p:tgtEl>
                                        <p:attrNameLst>
                                          <p:attrName>style.visibility</p:attrName>
                                        </p:attrNameLst>
                                      </p:cBhvr>
                                      <p:to>
                                        <p:strVal val="visible"/>
                                      </p:to>
                                    </p:set>
                                    <p:animEffect transition="in" filter="wipe(left)">
                                      <p:cBhvr>
                                        <p:cTn id="99" dur="500"/>
                                        <p:tgtEl>
                                          <p:spTgt spid="228">
                                            <p:txEl>
                                              <p:pRg st="0" end="0"/>
                                            </p:txEl>
                                          </p:spTgt>
                                        </p:tgtEl>
                                      </p:cBhvr>
                                    </p:animEffect>
                                  </p:childTnLst>
                                </p:cTn>
                              </p:par>
                            </p:childTnLst>
                          </p:cTn>
                        </p:par>
                      </p:childTnLst>
                    </p:cTn>
                  </p:par>
                  <p:par>
                    <p:cTn id="100" fill="hold">
                      <p:stCondLst>
                        <p:cond delay="indefinite"/>
                      </p:stCondLst>
                      <p:childTnLst>
                        <p:par>
                          <p:cTn id="101" fill="hold">
                            <p:stCondLst>
                              <p:cond delay="0"/>
                            </p:stCondLst>
                            <p:childTnLst>
                              <p:par>
                                <p:cTn id="102" presetID="22" presetClass="entr" presetSubtype="8" fill="hold" nodeType="clickEffect">
                                  <p:stCondLst>
                                    <p:cond delay="0"/>
                                  </p:stCondLst>
                                  <p:childTnLst>
                                    <p:set>
                                      <p:cBhvr>
                                        <p:cTn id="103" dur="1" fill="hold">
                                          <p:stCondLst>
                                            <p:cond delay="0"/>
                                          </p:stCondLst>
                                        </p:cTn>
                                        <p:tgtEl>
                                          <p:spTgt spid="126"/>
                                        </p:tgtEl>
                                        <p:attrNameLst>
                                          <p:attrName>style.visibility</p:attrName>
                                        </p:attrNameLst>
                                      </p:cBhvr>
                                      <p:to>
                                        <p:strVal val="visible"/>
                                      </p:to>
                                    </p:set>
                                    <p:animEffect transition="in" filter="wipe(left)">
                                      <p:cBhvr>
                                        <p:cTn id="104" dur="500"/>
                                        <p:tgtEl>
                                          <p:spTgt spid="12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8" grpId="0" autoUpdateAnimBg="0"/>
      <p:bldP spid="94" grpId="0" autoUpdateAnimBg="0"/>
      <p:bldP spid="96" grpId="0" autoUpdateAnimBg="0"/>
      <p:bldP spid="120" grpId="0" autoUpdateAnimBg="0"/>
      <p:bldP spid="121" grpId="0" autoUpdateAnimBg="0"/>
      <p:bldP spid="122" grpId="0" autoUpdateAnimBg="0"/>
      <p:bldP spid="123" grpId="0" autoUpdateAnimBg="0"/>
      <p:bldP spid="124" grpId="0" autoUpdateAnimBg="0"/>
      <p:bldP spid="125" grpId="0" autoUpdateAnimBg="0"/>
      <p:bldP spid="228" grpId="0" build="p" autoUpdateAnimBg="0"/>
    </p:bld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标题 3">
            <a:extLst>
              <a:ext uri="{FF2B5EF4-FFF2-40B4-BE49-F238E27FC236}">
                <a16:creationId xmlns:a16="http://schemas.microsoft.com/office/drawing/2014/main" id="{E0F3ED29-554F-8B4F-8E1B-EB111653BE8E}"/>
              </a:ext>
            </a:extLst>
          </p:cNvPr>
          <p:cNvSpPr>
            <a:spLocks noGrp="1"/>
          </p:cNvSpPr>
          <p:nvPr>
            <p:ph type="title"/>
          </p:nvPr>
        </p:nvSpPr>
        <p:spPr/>
        <p:txBody>
          <a:bodyPr/>
          <a:lstStyle/>
          <a:p>
            <a:r>
              <a:rPr kumimoji="1" lang="zh-CN" altLang="en-US" dirty="0"/>
              <a:t>第三章   门电路</a:t>
            </a:r>
          </a:p>
        </p:txBody>
      </p:sp>
      <p:sp>
        <p:nvSpPr>
          <p:cNvPr id="2" name="文本框 1">
            <a:extLst>
              <a:ext uri="{FF2B5EF4-FFF2-40B4-BE49-F238E27FC236}">
                <a16:creationId xmlns:a16="http://schemas.microsoft.com/office/drawing/2014/main" id="{5A62D190-C1C3-544D-BD1D-80AF513C6EDC}"/>
              </a:ext>
            </a:extLst>
          </p:cNvPr>
          <p:cNvSpPr txBox="1"/>
          <p:nvPr/>
        </p:nvSpPr>
        <p:spPr>
          <a:xfrm>
            <a:off x="584694" y="741935"/>
            <a:ext cx="8275628" cy="5955476"/>
          </a:xfrm>
          <a:prstGeom prst="rect">
            <a:avLst/>
          </a:prstGeom>
          <a:noFill/>
        </p:spPr>
        <p:txBody>
          <a:bodyPr wrap="square" rtlCol="0">
            <a:spAutoFit/>
          </a:bodyPr>
          <a:lstStyle/>
          <a:p>
            <a:pPr marL="571500" indent="-571500">
              <a:spcBef>
                <a:spcPts val="1200"/>
              </a:spcBef>
              <a:buFont typeface="+mj-ea"/>
              <a:buAutoNum type="ea1JpnChsDbPeriod"/>
            </a:pPr>
            <a:r>
              <a:rPr kumimoji="1" lang="zh-CN" altLang="en-US" sz="2400" dirty="0">
                <a:solidFill>
                  <a:schemeClr val="bg1">
                    <a:lumMod val="50000"/>
                  </a:schemeClr>
                </a:solidFill>
                <a:latin typeface="Myriad Pro" panose="020B0503030403020204" pitchFamily="34" charset="0"/>
                <a:ea typeface="Songti SC" panose="02010600040101010101" pitchFamily="2" charset="-122"/>
              </a:rPr>
              <a:t>半导体二极管、三极管和</a:t>
            </a:r>
            <a:r>
              <a:rPr kumimoji="1" lang="en-US" altLang="zh-CN" sz="2400" dirty="0">
                <a:solidFill>
                  <a:schemeClr val="bg1">
                    <a:lumMod val="50000"/>
                  </a:schemeClr>
                </a:solidFill>
                <a:latin typeface="Myriad Pro" panose="020B0503030403020204" pitchFamily="34" charset="0"/>
                <a:ea typeface="Songti SC" panose="02010600040101010101" pitchFamily="2" charset="-122"/>
              </a:rPr>
              <a:t>MOS</a:t>
            </a:r>
            <a:r>
              <a:rPr kumimoji="1" lang="zh-CN" altLang="en-US" sz="2400" dirty="0">
                <a:solidFill>
                  <a:schemeClr val="bg1">
                    <a:lumMod val="50000"/>
                  </a:schemeClr>
                </a:solidFill>
                <a:latin typeface="Myriad Pro" panose="020B0503030403020204" pitchFamily="34" charset="0"/>
                <a:ea typeface="Songti SC" panose="02010600040101010101" pitchFamily="2" charset="-122"/>
              </a:rPr>
              <a:t>管的开关特性</a:t>
            </a:r>
            <a:endParaRPr kumimoji="1" lang="en-US" altLang="zh-CN" sz="2400" dirty="0">
              <a:solidFill>
                <a:schemeClr val="bg1">
                  <a:lumMod val="50000"/>
                </a:schemeClr>
              </a:solidFill>
              <a:latin typeface="Myriad Pro" panose="020B0503030403020204" pitchFamily="34" charset="0"/>
              <a:ea typeface="Songti SC" panose="02010600040101010101" pitchFamily="2" charset="-122"/>
            </a:endParaRPr>
          </a:p>
          <a:p>
            <a:pPr marL="971550" lvl="1" indent="-514350">
              <a:spcBef>
                <a:spcPts val="300"/>
              </a:spcBef>
              <a:buFont typeface="+mj-lt"/>
              <a:buAutoNum type="arabicPeriod"/>
            </a:pPr>
            <a:r>
              <a:rPr kumimoji="1" lang="zh-CN" altLang="en-US" sz="2000" dirty="0">
                <a:solidFill>
                  <a:schemeClr val="bg1">
                    <a:lumMod val="50000"/>
                  </a:schemeClr>
                </a:solidFill>
                <a:latin typeface="Myriad Pro" panose="020B0503030403020204" pitchFamily="34" charset="0"/>
                <a:ea typeface="KaiTi" panose="02010609060101010101" pitchFamily="49" charset="-122"/>
              </a:rPr>
              <a:t>半导体二极管的开关特性</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a:p>
            <a:pPr marL="971550" lvl="1" indent="-514350">
              <a:spcBef>
                <a:spcPts val="300"/>
              </a:spcBef>
              <a:buFont typeface="+mj-lt"/>
              <a:buAutoNum type="arabicPeriod"/>
            </a:pPr>
            <a:r>
              <a:rPr kumimoji="1" lang="zh-CN" altLang="en-US" sz="2000" dirty="0">
                <a:solidFill>
                  <a:schemeClr val="bg1">
                    <a:lumMod val="50000"/>
                  </a:schemeClr>
                </a:solidFill>
                <a:latin typeface="Myriad Pro" panose="020B0503030403020204" pitchFamily="34" charset="0"/>
                <a:ea typeface="KaiTi" panose="02010609060101010101" pitchFamily="49" charset="-122"/>
              </a:rPr>
              <a:t>半导体三极管的开关特性</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a:p>
            <a:pPr marL="971550" lvl="1" indent="-514350">
              <a:spcBef>
                <a:spcPts val="300"/>
              </a:spcBef>
              <a:buFont typeface="+mj-lt"/>
              <a:buAutoNum type="arabicPeriod"/>
            </a:pPr>
            <a:r>
              <a:rPr kumimoji="1" lang="en-US" altLang="zh-CN" sz="2000" dirty="0">
                <a:solidFill>
                  <a:schemeClr val="bg1">
                    <a:lumMod val="50000"/>
                  </a:schemeClr>
                </a:solidFill>
                <a:latin typeface="Myriad Pro" panose="020B0503030403020204" pitchFamily="34" charset="0"/>
                <a:ea typeface="KaiTi" panose="02010609060101010101" pitchFamily="49" charset="-122"/>
              </a:rPr>
              <a:t>MOS</a:t>
            </a:r>
            <a:r>
              <a:rPr kumimoji="1" lang="zh-CN" altLang="en-US" sz="2000" dirty="0">
                <a:solidFill>
                  <a:schemeClr val="bg1">
                    <a:lumMod val="50000"/>
                  </a:schemeClr>
                </a:solidFill>
                <a:latin typeface="Myriad Pro" panose="020B0503030403020204" pitchFamily="34" charset="0"/>
                <a:ea typeface="KaiTi" panose="02010609060101010101" pitchFamily="49" charset="-122"/>
              </a:rPr>
              <a:t>管的开关特性</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a:p>
            <a:pPr marL="342900" indent="-342900">
              <a:spcBef>
                <a:spcPts val="600"/>
              </a:spcBef>
              <a:buFont typeface="+mj-lt"/>
              <a:buAutoNum type="ea1JpnChsDbPeriod"/>
            </a:pPr>
            <a:r>
              <a:rPr kumimoji="1" lang="zh-CN" altLang="en-US" sz="2400" dirty="0">
                <a:solidFill>
                  <a:schemeClr val="bg1">
                    <a:lumMod val="50000"/>
                  </a:schemeClr>
                </a:solidFill>
                <a:latin typeface="Myriad Pro" panose="020B0503030403020204" pitchFamily="34" charset="0"/>
                <a:ea typeface="Songti SC" panose="02010600040101010101" pitchFamily="2" charset="-122"/>
              </a:rPr>
              <a:t>分立元器件门电路</a:t>
            </a:r>
            <a:endParaRPr kumimoji="1" lang="en-US" altLang="zh-CN" sz="2400" dirty="0">
              <a:solidFill>
                <a:schemeClr val="bg1">
                  <a:lumMod val="50000"/>
                </a:schemeClr>
              </a:solidFill>
              <a:latin typeface="Myriad Pro" panose="020B0503030403020204" pitchFamily="34" charset="0"/>
              <a:ea typeface="Songti SC" panose="02010600040101010101" pitchFamily="2" charset="-122"/>
            </a:endParaRPr>
          </a:p>
          <a:p>
            <a:pPr marL="971550" lvl="1" indent="-514350">
              <a:spcBef>
                <a:spcPts val="300"/>
              </a:spcBef>
              <a:buFont typeface="+mj-lt"/>
              <a:buAutoNum type="arabicPeriod"/>
            </a:pPr>
            <a:r>
              <a:rPr kumimoji="1" lang="zh-CN" altLang="en-US" sz="2000" dirty="0">
                <a:solidFill>
                  <a:schemeClr val="bg1">
                    <a:lumMod val="50000"/>
                  </a:schemeClr>
                </a:solidFill>
                <a:latin typeface="Myriad Pro" panose="020B0503030403020204" pitchFamily="34" charset="0"/>
                <a:ea typeface="KaiTi" panose="02010609060101010101" pitchFamily="49" charset="-122"/>
              </a:rPr>
              <a:t>二极管与门和或门</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a:p>
            <a:pPr marL="971550" lvl="1" indent="-514350">
              <a:spcBef>
                <a:spcPts val="300"/>
              </a:spcBef>
              <a:buFont typeface="+mj-lt"/>
              <a:buAutoNum type="arabicPeriod"/>
            </a:pPr>
            <a:r>
              <a:rPr kumimoji="1" lang="zh-CN" altLang="en-US" sz="2000" dirty="0">
                <a:solidFill>
                  <a:schemeClr val="bg1">
                    <a:lumMod val="50000"/>
                  </a:schemeClr>
                </a:solidFill>
                <a:latin typeface="Myriad Pro" panose="020B0503030403020204" pitchFamily="34" charset="0"/>
                <a:ea typeface="KaiTi" panose="02010609060101010101" pitchFamily="49" charset="-122"/>
              </a:rPr>
              <a:t>三极管非门（反相器）</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a:p>
            <a:pPr marL="342900" indent="-342900">
              <a:spcBef>
                <a:spcPts val="600"/>
              </a:spcBef>
              <a:buFont typeface="+mj-lt"/>
              <a:buAutoNum type="ea1JpnChsDbPeriod"/>
            </a:pPr>
            <a:r>
              <a:rPr kumimoji="1" lang="en-US" altLang="zh-CN" sz="2400" dirty="0">
                <a:latin typeface="Myriad Pro" panose="020B0503030403020204" pitchFamily="34" charset="0"/>
                <a:ea typeface="Songti SC" panose="02010600040101010101" pitchFamily="2" charset="-122"/>
              </a:rPr>
              <a:t>CMOS</a:t>
            </a:r>
            <a:r>
              <a:rPr kumimoji="1" lang="zh-CN" altLang="en-US" sz="2400" dirty="0">
                <a:latin typeface="Myriad Pro" panose="020B0503030403020204" pitchFamily="34" charset="0"/>
                <a:ea typeface="Songti SC" panose="02010600040101010101" pitchFamily="2" charset="-122"/>
              </a:rPr>
              <a:t>集成门电路</a:t>
            </a:r>
          </a:p>
          <a:p>
            <a:pPr marL="971550" lvl="1" indent="-514350">
              <a:spcBef>
                <a:spcPts val="300"/>
              </a:spcBef>
              <a:buFont typeface="+mj-lt"/>
              <a:buAutoNum type="arabicPeriod"/>
            </a:pPr>
            <a:r>
              <a:rPr kumimoji="1" lang="en-US" altLang="zh-CN" sz="2000" dirty="0">
                <a:latin typeface="Myriad Pro" panose="020B0503030403020204" pitchFamily="34" charset="0"/>
                <a:ea typeface="KaiTi" panose="02010609060101010101" pitchFamily="49" charset="-122"/>
              </a:rPr>
              <a:t>CMOS</a:t>
            </a:r>
            <a:r>
              <a:rPr kumimoji="1" lang="zh-CN" altLang="en-US" sz="2000" dirty="0">
                <a:latin typeface="Myriad Pro" panose="020B0503030403020204" pitchFamily="34" charset="0"/>
                <a:ea typeface="KaiTi" panose="02010609060101010101" pitchFamily="49" charset="-122"/>
              </a:rPr>
              <a:t>反相器</a:t>
            </a:r>
            <a:endParaRPr kumimoji="1" lang="en-US" altLang="zh-CN" sz="2000" dirty="0">
              <a:latin typeface="Myriad Pro" panose="020B0503030403020204" pitchFamily="34" charset="0"/>
              <a:ea typeface="KaiTi" panose="02010609060101010101" pitchFamily="49" charset="-122"/>
            </a:endParaRPr>
          </a:p>
          <a:p>
            <a:pPr marL="971550" lvl="1" indent="-514350">
              <a:spcBef>
                <a:spcPts val="300"/>
              </a:spcBef>
              <a:buFont typeface="+mj-lt"/>
              <a:buAutoNum type="arabicPeriod"/>
            </a:pPr>
            <a:r>
              <a:rPr kumimoji="1" lang="en-US" altLang="zh-CN" sz="2000" dirty="0">
                <a:solidFill>
                  <a:schemeClr val="bg1">
                    <a:lumMod val="50000"/>
                  </a:schemeClr>
                </a:solidFill>
                <a:latin typeface="Myriad Pro" panose="020B0503030403020204" pitchFamily="34" charset="0"/>
                <a:ea typeface="KaiTi" panose="02010609060101010101" pitchFamily="49" charset="-122"/>
              </a:rPr>
              <a:t>CMOS</a:t>
            </a:r>
            <a:r>
              <a:rPr kumimoji="1" lang="zh-CN" altLang="en-US" sz="2000" dirty="0">
                <a:solidFill>
                  <a:schemeClr val="bg1">
                    <a:lumMod val="50000"/>
                  </a:schemeClr>
                </a:solidFill>
                <a:latin typeface="Myriad Pro" panose="020B0503030403020204" pitchFamily="34" charset="0"/>
                <a:ea typeface="KaiTi" panose="02010609060101010101" pitchFamily="49" charset="-122"/>
              </a:rPr>
              <a:t>与非门、或非门、与门和或门</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a:p>
            <a:pPr marL="971550" lvl="1" indent="-514350">
              <a:spcBef>
                <a:spcPts val="300"/>
              </a:spcBef>
              <a:buFont typeface="+mj-lt"/>
              <a:buAutoNum type="arabicPeriod"/>
            </a:pPr>
            <a:r>
              <a:rPr kumimoji="1" lang="en-US" altLang="zh-CN" sz="2000" dirty="0">
                <a:solidFill>
                  <a:schemeClr val="bg1">
                    <a:lumMod val="50000"/>
                  </a:schemeClr>
                </a:solidFill>
                <a:latin typeface="Myriad Pro" panose="020B0503030403020204" pitchFamily="34" charset="0"/>
                <a:ea typeface="KaiTi" panose="02010609060101010101" pitchFamily="49" charset="-122"/>
              </a:rPr>
              <a:t>CMOS</a:t>
            </a:r>
            <a:r>
              <a:rPr kumimoji="1" lang="zh-CN" altLang="en-US" sz="2000" dirty="0">
                <a:solidFill>
                  <a:schemeClr val="bg1">
                    <a:lumMod val="50000"/>
                  </a:schemeClr>
                </a:solidFill>
                <a:latin typeface="Myriad Pro" panose="020B0503030403020204" pitchFamily="34" charset="0"/>
                <a:ea typeface="KaiTi" panose="02010609060101010101" pitchFamily="49" charset="-122"/>
              </a:rPr>
              <a:t>与或非门和异或门</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a:p>
            <a:pPr marL="971550" lvl="1" indent="-514350">
              <a:spcBef>
                <a:spcPts val="300"/>
              </a:spcBef>
              <a:buFont typeface="+mj-lt"/>
              <a:buAutoNum type="arabicPeriod"/>
            </a:pPr>
            <a:r>
              <a:rPr kumimoji="1" lang="en-US" altLang="zh-CN" sz="2000" dirty="0">
                <a:solidFill>
                  <a:schemeClr val="bg1">
                    <a:lumMod val="50000"/>
                  </a:schemeClr>
                </a:solidFill>
                <a:latin typeface="Myriad Pro" panose="020B0503030403020204" pitchFamily="34" charset="0"/>
                <a:ea typeface="KaiTi" panose="02010609060101010101" pitchFamily="49" charset="-122"/>
              </a:rPr>
              <a:t>CMOS</a:t>
            </a:r>
            <a:r>
              <a:rPr kumimoji="1" lang="zh-CN" altLang="en-US" sz="2000" dirty="0">
                <a:solidFill>
                  <a:schemeClr val="bg1">
                    <a:lumMod val="50000"/>
                  </a:schemeClr>
                </a:solidFill>
                <a:latin typeface="Myriad Pro" panose="020B0503030403020204" pitchFamily="34" charset="0"/>
                <a:ea typeface="KaiTi" panose="02010609060101010101" pitchFamily="49" charset="-122"/>
              </a:rPr>
              <a:t>传输门、三态门和漏级开路门</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a:p>
            <a:pPr marL="342900" indent="-342900">
              <a:spcBef>
                <a:spcPts val="600"/>
              </a:spcBef>
              <a:buFont typeface="+mj-lt"/>
              <a:buAutoNum type="ea1JpnChsDbPeriod"/>
            </a:pPr>
            <a:r>
              <a:rPr kumimoji="1" lang="en-US" altLang="zh-CN" sz="2400" dirty="0">
                <a:solidFill>
                  <a:schemeClr val="bg1">
                    <a:lumMod val="50000"/>
                  </a:schemeClr>
                </a:solidFill>
                <a:latin typeface="Myriad Pro" panose="020B0503030403020204" pitchFamily="34" charset="0"/>
                <a:ea typeface="Songti SC" panose="02010600040101010101" pitchFamily="2" charset="-122"/>
              </a:rPr>
              <a:t>TTL</a:t>
            </a:r>
            <a:r>
              <a:rPr kumimoji="1" lang="zh-CN" altLang="en-US" sz="2400" dirty="0">
                <a:solidFill>
                  <a:schemeClr val="bg1">
                    <a:lumMod val="50000"/>
                  </a:schemeClr>
                </a:solidFill>
                <a:latin typeface="Myriad Pro" panose="020B0503030403020204" pitchFamily="34" charset="0"/>
                <a:ea typeface="Songti SC" panose="02010600040101010101" pitchFamily="2" charset="-122"/>
              </a:rPr>
              <a:t>集成门电路</a:t>
            </a:r>
          </a:p>
          <a:p>
            <a:pPr marL="971550" lvl="1" indent="-514350">
              <a:spcBef>
                <a:spcPts val="300"/>
              </a:spcBef>
              <a:buFont typeface="+mj-lt"/>
              <a:buAutoNum type="arabicPeriod"/>
            </a:pPr>
            <a:r>
              <a:rPr kumimoji="1" lang="en-US" altLang="zh-CN" sz="2000" dirty="0">
                <a:solidFill>
                  <a:schemeClr val="bg1">
                    <a:lumMod val="50000"/>
                  </a:schemeClr>
                </a:solidFill>
                <a:latin typeface="Myriad Pro" panose="020B0503030403020204" pitchFamily="34" charset="0"/>
                <a:ea typeface="KaiTi" panose="02010609060101010101" pitchFamily="49" charset="-122"/>
              </a:rPr>
              <a:t>TTL</a:t>
            </a:r>
            <a:r>
              <a:rPr kumimoji="1" lang="zh-CN" altLang="en-US" sz="2000" dirty="0">
                <a:solidFill>
                  <a:schemeClr val="bg1">
                    <a:lumMod val="50000"/>
                  </a:schemeClr>
                </a:solidFill>
                <a:latin typeface="Myriad Pro" panose="020B0503030403020204" pitchFamily="34" charset="0"/>
                <a:ea typeface="KaiTi" panose="02010609060101010101" pitchFamily="49" charset="-122"/>
              </a:rPr>
              <a:t>反相器</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a:p>
            <a:pPr marL="971550" lvl="1" indent="-514350">
              <a:spcBef>
                <a:spcPts val="300"/>
              </a:spcBef>
              <a:buFont typeface="+mj-lt"/>
              <a:buAutoNum type="arabicPeriod"/>
            </a:pPr>
            <a:r>
              <a:rPr kumimoji="1" lang="en-US" altLang="zh-CN" sz="2000" dirty="0">
                <a:solidFill>
                  <a:schemeClr val="bg1">
                    <a:lumMod val="50000"/>
                  </a:schemeClr>
                </a:solidFill>
                <a:latin typeface="Myriad Pro" panose="020B0503030403020204" pitchFamily="34" charset="0"/>
                <a:ea typeface="KaiTi" panose="02010609060101010101" pitchFamily="49" charset="-122"/>
              </a:rPr>
              <a:t>TTL</a:t>
            </a:r>
            <a:r>
              <a:rPr kumimoji="1" lang="zh-CN" altLang="en-US" sz="2000" dirty="0">
                <a:solidFill>
                  <a:schemeClr val="bg1">
                    <a:lumMod val="50000"/>
                  </a:schemeClr>
                </a:solidFill>
                <a:latin typeface="Myriad Pro" panose="020B0503030403020204" pitchFamily="34" charset="0"/>
                <a:ea typeface="KaiTi" panose="02010609060101010101" pitchFamily="49" charset="-122"/>
              </a:rPr>
              <a:t>与非门、或非门、与门、或门、与或非门和异或门</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a:p>
            <a:pPr marL="971550" lvl="1" indent="-514350">
              <a:spcBef>
                <a:spcPts val="300"/>
              </a:spcBef>
              <a:buFont typeface="+mj-lt"/>
              <a:buAutoNum type="arabicPeriod"/>
            </a:pPr>
            <a:r>
              <a:rPr kumimoji="1" lang="en-US" altLang="zh-CN" sz="2000" dirty="0">
                <a:solidFill>
                  <a:schemeClr val="bg1">
                    <a:lumMod val="50000"/>
                  </a:schemeClr>
                </a:solidFill>
                <a:latin typeface="Myriad Pro" panose="020B0503030403020204" pitchFamily="34" charset="0"/>
                <a:ea typeface="KaiTi" panose="02010609060101010101" pitchFamily="49" charset="-122"/>
              </a:rPr>
              <a:t>TTL</a:t>
            </a:r>
            <a:r>
              <a:rPr kumimoji="1" lang="zh-CN" altLang="en-US" sz="2000" dirty="0">
                <a:solidFill>
                  <a:schemeClr val="bg1">
                    <a:lumMod val="50000"/>
                  </a:schemeClr>
                </a:solidFill>
                <a:latin typeface="Myriad Pro" panose="020B0503030403020204" pitchFamily="34" charset="0"/>
                <a:ea typeface="KaiTi" panose="02010609060101010101" pitchFamily="49" charset="-122"/>
              </a:rPr>
              <a:t>集电极开路门和三态门</a:t>
            </a:r>
            <a:endParaRPr kumimoji="1" lang="en-US" altLang="zh-CN" sz="2000" dirty="0">
              <a:latin typeface="Myriad Pro" panose="020B0503030403020204" pitchFamily="34" charset="0"/>
              <a:ea typeface="KaiTi" panose="02010609060101010101" pitchFamily="49" charset="-122"/>
            </a:endParaRPr>
          </a:p>
        </p:txBody>
      </p:sp>
      <p:sp>
        <p:nvSpPr>
          <p:cNvPr id="6" name="灯片编号占位符 5">
            <a:extLst>
              <a:ext uri="{FF2B5EF4-FFF2-40B4-BE49-F238E27FC236}">
                <a16:creationId xmlns:a16="http://schemas.microsoft.com/office/drawing/2014/main" id="{8C25325C-2C03-05FC-5386-C75D91698A33}"/>
              </a:ext>
            </a:extLst>
          </p:cNvPr>
          <p:cNvSpPr>
            <a:spLocks noGrp="1"/>
          </p:cNvSpPr>
          <p:nvPr>
            <p:ph type="sldNum" sz="quarter" idx="12"/>
          </p:nvPr>
        </p:nvSpPr>
        <p:spPr/>
        <p:txBody>
          <a:bodyPr/>
          <a:lstStyle/>
          <a:p>
            <a:fld id="{392CBAA0-59E6-204E-8F03-85E5040D48B8}" type="slidenum">
              <a:rPr kumimoji="1" lang="zh-CN" altLang="en-US" smtClean="0"/>
              <a:t>64</a:t>
            </a:fld>
            <a:r>
              <a:rPr kumimoji="1" lang="en-US" altLang="zh-CN"/>
              <a:t>/132</a:t>
            </a:r>
            <a:endParaRPr kumimoji="1" lang="zh-CN" altLang="en-US" dirty="0"/>
          </a:p>
        </p:txBody>
      </p:sp>
    </p:spTree>
    <p:extLst>
      <p:ext uri="{BB962C8B-B14F-4D97-AF65-F5344CB8AC3E}">
        <p14:creationId xmlns:p14="http://schemas.microsoft.com/office/powerpoint/2010/main" val="800023311"/>
      </p:ext>
    </p:extLst>
  </p:cSld>
  <p:clrMapOvr>
    <a:masterClrMapping/>
  </p:clrMapOvr>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标题 3">
            <a:extLst>
              <a:ext uri="{FF2B5EF4-FFF2-40B4-BE49-F238E27FC236}">
                <a16:creationId xmlns:a16="http://schemas.microsoft.com/office/drawing/2014/main" id="{A3557054-D826-9F4E-A18F-AE9DEA5A0C65}"/>
              </a:ext>
            </a:extLst>
          </p:cNvPr>
          <p:cNvSpPr>
            <a:spLocks noGrp="1"/>
          </p:cNvSpPr>
          <p:nvPr>
            <p:ph type="title"/>
          </p:nvPr>
        </p:nvSpPr>
        <p:spPr/>
        <p:txBody>
          <a:bodyPr>
            <a:normAutofit/>
          </a:bodyPr>
          <a:lstStyle/>
          <a:p>
            <a:r>
              <a:rPr kumimoji="1" lang="en-US" altLang="zh-CN" dirty="0"/>
              <a:t>3.</a:t>
            </a:r>
            <a:r>
              <a:rPr kumimoji="1" lang="zh-CN" altLang="en-US" dirty="0"/>
              <a:t> </a:t>
            </a:r>
            <a:r>
              <a:rPr kumimoji="1" lang="en-US" altLang="zh-CN" dirty="0">
                <a:latin typeface="Myriad Pro" panose="020B0503030403020204" pitchFamily="34" charset="0"/>
              </a:rPr>
              <a:t>CMOS</a:t>
            </a:r>
            <a:r>
              <a:rPr kumimoji="1" lang="zh-CN" altLang="en-US" dirty="0">
                <a:latin typeface="Myriad Pro" panose="020B0503030403020204" pitchFamily="34" charset="0"/>
              </a:rPr>
              <a:t>集成门电路</a:t>
            </a:r>
          </a:p>
        </p:txBody>
      </p:sp>
      <p:sp>
        <p:nvSpPr>
          <p:cNvPr id="71" name="矩形 70">
            <a:extLst>
              <a:ext uri="{FF2B5EF4-FFF2-40B4-BE49-F238E27FC236}">
                <a16:creationId xmlns:a16="http://schemas.microsoft.com/office/drawing/2014/main" id="{D07E2E6C-0A5B-81C0-95D7-5DE76F168048}"/>
              </a:ext>
            </a:extLst>
          </p:cNvPr>
          <p:cNvSpPr>
            <a:spLocks noChangeArrowheads="1"/>
          </p:cNvSpPr>
          <p:nvPr/>
        </p:nvSpPr>
        <p:spPr bwMode="auto">
          <a:xfrm>
            <a:off x="1029520" y="994789"/>
            <a:ext cx="10132960" cy="954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a:r>
              <a:rPr lang="en-US" altLang="zh-CN" b="0" dirty="0">
                <a:solidFill>
                  <a:srgbClr val="CC0000"/>
                </a:solidFill>
                <a:latin typeface="Myriad Pro" panose="020B0503030403020204" pitchFamily="34" charset="0"/>
                <a:ea typeface="Songti SC" panose="02010600040101010101" pitchFamily="2" charset="-122"/>
              </a:rPr>
              <a:t>CMOS</a:t>
            </a:r>
            <a:r>
              <a:rPr lang="zh-CN" altLang="en-US" b="0" dirty="0">
                <a:solidFill>
                  <a:srgbClr val="333333"/>
                </a:solidFill>
                <a:latin typeface="Myriad Pro" panose="020B0503030403020204" pitchFamily="34" charset="0"/>
                <a:ea typeface="Songti SC" panose="02010600040101010101" pitchFamily="2" charset="-122"/>
              </a:rPr>
              <a:t>（</a:t>
            </a:r>
            <a:r>
              <a:rPr lang="en-US" altLang="zh-CN" b="0" dirty="0">
                <a:solidFill>
                  <a:srgbClr val="333333"/>
                </a:solidFill>
                <a:latin typeface="Myriad Pro" panose="020B0503030403020204" pitchFamily="34" charset="0"/>
                <a:ea typeface="Songti SC" panose="02010600040101010101" pitchFamily="2" charset="-122"/>
              </a:rPr>
              <a:t>Complementary Metal Oxide Semiconductor</a:t>
            </a:r>
            <a:r>
              <a:rPr lang="zh-CN" altLang="en-US" b="0" dirty="0">
                <a:solidFill>
                  <a:srgbClr val="333333"/>
                </a:solidFill>
                <a:latin typeface="Myriad Pro" panose="020B0503030403020204" pitchFamily="34" charset="0"/>
                <a:ea typeface="Songti SC" panose="02010600040101010101" pitchFamily="2" charset="-122"/>
              </a:rPr>
              <a:t>）</a:t>
            </a:r>
            <a:endParaRPr lang="en-US" altLang="zh-CN" b="0" dirty="0">
              <a:solidFill>
                <a:srgbClr val="333333"/>
              </a:solidFill>
              <a:latin typeface="Myriad Pro" panose="020B0503030403020204" pitchFamily="34" charset="0"/>
              <a:ea typeface="Songti SC" panose="02010600040101010101" pitchFamily="2" charset="-122"/>
            </a:endParaRPr>
          </a:p>
          <a:p>
            <a:pPr algn="ctr"/>
            <a:r>
              <a:rPr lang="zh-CN" altLang="en-US" b="0" dirty="0">
                <a:solidFill>
                  <a:srgbClr val="333333"/>
                </a:solidFill>
                <a:latin typeface="Myriad Pro" panose="020B0503030403020204" pitchFamily="34" charset="0"/>
                <a:ea typeface="Songti SC" panose="02010600040101010101" pitchFamily="2" charset="-122"/>
              </a:rPr>
              <a:t>互补金属氧化物半导体</a:t>
            </a:r>
            <a:endParaRPr lang="zh-CN" altLang="en-US" dirty="0">
              <a:latin typeface="Myriad Pro" panose="020B0503030403020204" pitchFamily="34" charset="0"/>
              <a:ea typeface="Songti SC" panose="02010600040101010101" pitchFamily="2" charset="-122"/>
            </a:endParaRPr>
          </a:p>
        </p:txBody>
      </p:sp>
      <p:sp>
        <p:nvSpPr>
          <p:cNvPr id="3" name="文本框 2">
            <a:extLst>
              <a:ext uri="{FF2B5EF4-FFF2-40B4-BE49-F238E27FC236}">
                <a16:creationId xmlns:a16="http://schemas.microsoft.com/office/drawing/2014/main" id="{72BE2B2E-E49F-2541-7E58-A1094EF3105A}"/>
              </a:ext>
            </a:extLst>
          </p:cNvPr>
          <p:cNvSpPr txBox="1"/>
          <p:nvPr/>
        </p:nvSpPr>
        <p:spPr>
          <a:xfrm>
            <a:off x="674556" y="2235972"/>
            <a:ext cx="10837889" cy="4096314"/>
          </a:xfrm>
          <a:prstGeom prst="rect">
            <a:avLst/>
          </a:prstGeom>
          <a:noFill/>
        </p:spPr>
        <p:txBody>
          <a:bodyPr wrap="square" rtlCol="0">
            <a:spAutoFit/>
          </a:bodyPr>
          <a:lstStyle/>
          <a:p>
            <a:pPr marL="285750" indent="-285750">
              <a:lnSpc>
                <a:spcPct val="114000"/>
              </a:lnSpc>
              <a:spcBef>
                <a:spcPts val="600"/>
              </a:spcBef>
              <a:buFont typeface="Arial" panose="020B0604020202020204" pitchFamily="34" charset="0"/>
              <a:buChar char="•"/>
            </a:pPr>
            <a:r>
              <a:rPr kumimoji="1" lang="en-US" altLang="zh-CN" sz="2800" dirty="0">
                <a:latin typeface="Myriad Pro" panose="020B0503030403020204" pitchFamily="34" charset="0"/>
                <a:ea typeface="Songti SC" panose="02010600040101010101" pitchFamily="2" charset="-122"/>
              </a:rPr>
              <a:t>CMOS</a:t>
            </a:r>
            <a:r>
              <a:rPr kumimoji="1" lang="zh-CN" altLang="en-US" sz="2800" dirty="0">
                <a:latin typeface="Myriad Pro" panose="020B0503030403020204" pitchFamily="34" charset="0"/>
                <a:ea typeface="Songti SC" panose="02010600040101010101" pitchFamily="2" charset="-122"/>
              </a:rPr>
              <a:t>集成电路的许多最基本的逻辑单元都是用</a:t>
            </a:r>
            <a:r>
              <a:rPr kumimoji="1" lang="en-US" altLang="zh-CN" sz="2800" dirty="0">
                <a:latin typeface="Myriad Pro" panose="020B0503030403020204" pitchFamily="34" charset="0"/>
                <a:ea typeface="Songti SC" panose="02010600040101010101" pitchFamily="2" charset="-122"/>
              </a:rPr>
              <a:t>P</a:t>
            </a:r>
            <a:r>
              <a:rPr kumimoji="1" lang="zh-CN" altLang="en-US" sz="2800" dirty="0">
                <a:latin typeface="Myriad Pro" panose="020B0503030403020204" pitchFamily="34" charset="0"/>
                <a:ea typeface="Songti SC" panose="02010600040101010101" pitchFamily="2" charset="-122"/>
              </a:rPr>
              <a:t>沟道增强型</a:t>
            </a:r>
            <a:r>
              <a:rPr kumimoji="1" lang="en-US" altLang="zh-CN" sz="2800" dirty="0">
                <a:latin typeface="Myriad Pro" panose="020B0503030403020204" pitchFamily="34" charset="0"/>
                <a:ea typeface="Songti SC" panose="02010600040101010101" pitchFamily="2" charset="-122"/>
              </a:rPr>
              <a:t>MOS</a:t>
            </a:r>
            <a:r>
              <a:rPr kumimoji="1" lang="zh-CN" altLang="en-US" sz="2800" dirty="0">
                <a:latin typeface="Myriad Pro" panose="020B0503030403020204" pitchFamily="34" charset="0"/>
                <a:ea typeface="Songti SC" panose="02010600040101010101" pitchFamily="2" charset="-122"/>
              </a:rPr>
              <a:t>管和</a:t>
            </a:r>
            <a:r>
              <a:rPr kumimoji="1" lang="en-US" altLang="zh-CN" sz="2800" dirty="0">
                <a:latin typeface="Myriad Pro" panose="020B0503030403020204" pitchFamily="34" charset="0"/>
                <a:ea typeface="Songti SC" panose="02010600040101010101" pitchFamily="2" charset="-122"/>
              </a:rPr>
              <a:t>N</a:t>
            </a:r>
            <a:r>
              <a:rPr kumimoji="1" lang="zh-CN" altLang="en-US" sz="2800" dirty="0">
                <a:latin typeface="Myriad Pro" panose="020B0503030403020204" pitchFamily="34" charset="0"/>
                <a:ea typeface="Songti SC" panose="02010600040101010101" pitchFamily="2" charset="-122"/>
              </a:rPr>
              <a:t>沟道增强型</a:t>
            </a:r>
            <a:r>
              <a:rPr kumimoji="1" lang="en-US" altLang="zh-CN" sz="2800" dirty="0">
                <a:latin typeface="Myriad Pro" panose="020B0503030403020204" pitchFamily="34" charset="0"/>
                <a:ea typeface="Songti SC" panose="02010600040101010101" pitchFamily="2" charset="-122"/>
              </a:rPr>
              <a:t>MOS</a:t>
            </a:r>
            <a:r>
              <a:rPr kumimoji="1" lang="zh-CN" altLang="en-US" sz="2800" dirty="0">
                <a:latin typeface="Myriad Pro" panose="020B0503030403020204" pitchFamily="34" charset="0"/>
                <a:ea typeface="Songti SC" panose="02010600040101010101" pitchFamily="2" charset="-122"/>
              </a:rPr>
              <a:t>管按照</a:t>
            </a:r>
            <a:r>
              <a:rPr kumimoji="1" lang="zh-CN" altLang="en-US" sz="2800" dirty="0">
                <a:solidFill>
                  <a:srgbClr val="FE0567"/>
                </a:solidFill>
                <a:latin typeface="Myriad Pro" panose="020B0503030403020204" pitchFamily="34" charset="0"/>
                <a:ea typeface="Songti SC" panose="02010600040101010101" pitchFamily="2" charset="-122"/>
              </a:rPr>
              <a:t>互补对称形式</a:t>
            </a:r>
            <a:r>
              <a:rPr kumimoji="1" lang="zh-CN" altLang="en-US" sz="2800" dirty="0">
                <a:latin typeface="Myriad Pro" panose="020B0503030403020204" pitchFamily="34" charset="0"/>
                <a:ea typeface="Songti SC" panose="02010600040101010101" pitchFamily="2" charset="-122"/>
              </a:rPr>
              <a:t>连接起来构成的</a:t>
            </a:r>
            <a:endParaRPr kumimoji="1" lang="en-US" altLang="zh-CN" sz="2800" dirty="0">
              <a:latin typeface="Myriad Pro" panose="020B0503030403020204" pitchFamily="34" charset="0"/>
              <a:ea typeface="Songti SC" panose="02010600040101010101" pitchFamily="2" charset="-122"/>
            </a:endParaRPr>
          </a:p>
          <a:p>
            <a:pPr marL="742950" lvl="1" indent="-285750">
              <a:lnSpc>
                <a:spcPct val="114000"/>
              </a:lnSpc>
              <a:spcBef>
                <a:spcPts val="600"/>
              </a:spcBef>
              <a:buFont typeface="Arial" panose="020B0604020202020204" pitchFamily="34" charset="0"/>
              <a:buChar char="•"/>
            </a:pPr>
            <a:r>
              <a:rPr kumimoji="1" lang="zh-CN" altLang="en-US" sz="2400" dirty="0">
                <a:latin typeface="Myriad Pro" panose="020B0503030403020204" pitchFamily="34" charset="0"/>
                <a:ea typeface="KaiTi" panose="02010609060101010101" pitchFamily="49" charset="-122"/>
              </a:rPr>
              <a:t>具有电压控制、连接方便、功耗极小等一系列优点，是目前应用最广泛的集成电路之一</a:t>
            </a:r>
            <a:endParaRPr kumimoji="1" lang="en-US" altLang="zh-CN" sz="2400" dirty="0">
              <a:latin typeface="Myriad Pro" panose="020B0503030403020204" pitchFamily="34" charset="0"/>
              <a:ea typeface="KaiTi" panose="02010609060101010101" pitchFamily="49" charset="-122"/>
            </a:endParaRPr>
          </a:p>
          <a:p>
            <a:pPr marL="285750" indent="-285750">
              <a:lnSpc>
                <a:spcPct val="114000"/>
              </a:lnSpc>
              <a:spcBef>
                <a:spcPts val="1800"/>
              </a:spcBef>
              <a:buFont typeface="Arial" panose="020B0604020202020204" pitchFamily="34" charset="0"/>
              <a:buChar char="•"/>
            </a:pPr>
            <a:r>
              <a:rPr kumimoji="1" lang="zh-CN" altLang="en-US" sz="2800" dirty="0">
                <a:latin typeface="Myriad Pro" panose="020B0503030403020204" pitchFamily="34" charset="0"/>
                <a:ea typeface="Songti SC" panose="02010600040101010101" pitchFamily="2" charset="-122"/>
              </a:rPr>
              <a:t>在</a:t>
            </a:r>
            <a:r>
              <a:rPr kumimoji="1" lang="en-US" altLang="zh-CN" sz="2800" dirty="0">
                <a:latin typeface="Myriad Pro" panose="020B0503030403020204" pitchFamily="34" charset="0"/>
                <a:ea typeface="Songti SC" panose="02010600040101010101" pitchFamily="2" charset="-122"/>
              </a:rPr>
              <a:t>CMOS</a:t>
            </a:r>
            <a:r>
              <a:rPr kumimoji="1" lang="zh-CN" altLang="en-US" sz="2800" dirty="0">
                <a:latin typeface="Myriad Pro" panose="020B0503030403020204" pitchFamily="34" charset="0"/>
                <a:ea typeface="Songti SC" panose="02010600040101010101" pitchFamily="2" charset="-122"/>
              </a:rPr>
              <a:t>逻辑电路中，反相器（非门）和传输门（</a:t>
            </a:r>
            <a:r>
              <a:rPr kumimoji="1" lang="en-US" altLang="zh-CN" sz="2800" dirty="0">
                <a:latin typeface="Myriad Pro" panose="020B0503030403020204" pitchFamily="34" charset="0"/>
                <a:ea typeface="Songti SC" panose="02010600040101010101" pitchFamily="2" charset="-122"/>
              </a:rPr>
              <a:t>TG</a:t>
            </a:r>
            <a:r>
              <a:rPr kumimoji="1" lang="zh-CN" altLang="en-US" sz="2800" dirty="0">
                <a:latin typeface="Myriad Pro" panose="020B0503030403020204" pitchFamily="34" charset="0"/>
                <a:ea typeface="Songti SC" panose="02010600040101010101" pitchFamily="2" charset="-122"/>
              </a:rPr>
              <a:t>）是最基本的两种电路单元</a:t>
            </a:r>
            <a:endParaRPr kumimoji="1" lang="en-US" altLang="zh-CN" sz="2800" dirty="0">
              <a:latin typeface="Myriad Pro" panose="020B0503030403020204" pitchFamily="34" charset="0"/>
              <a:ea typeface="Songti SC" panose="02010600040101010101" pitchFamily="2" charset="-122"/>
            </a:endParaRPr>
          </a:p>
          <a:p>
            <a:pPr marL="742950" lvl="1" indent="-285750">
              <a:lnSpc>
                <a:spcPct val="114000"/>
              </a:lnSpc>
              <a:spcBef>
                <a:spcPts val="600"/>
              </a:spcBef>
              <a:buFont typeface="Arial" panose="020B0604020202020204" pitchFamily="34" charset="0"/>
              <a:buChar char="•"/>
            </a:pPr>
            <a:r>
              <a:rPr kumimoji="1" lang="zh-CN" altLang="en-US" sz="2400" dirty="0">
                <a:latin typeface="Myriad Pro" panose="020B0503030403020204" pitchFamily="34" charset="0"/>
                <a:ea typeface="KaiTi" panose="02010609060101010101" pitchFamily="49" charset="-122"/>
              </a:rPr>
              <a:t>各种逻辑功能的门电路和很多更加复杂的逻辑电路都是在这两种电路单元的基础上组合而成</a:t>
            </a:r>
          </a:p>
        </p:txBody>
      </p:sp>
      <p:sp>
        <p:nvSpPr>
          <p:cNvPr id="6" name="灯片编号占位符 5">
            <a:extLst>
              <a:ext uri="{FF2B5EF4-FFF2-40B4-BE49-F238E27FC236}">
                <a16:creationId xmlns:a16="http://schemas.microsoft.com/office/drawing/2014/main" id="{012B3118-CE1A-8F11-1BD0-ED9AE1C40AAD}"/>
              </a:ext>
            </a:extLst>
          </p:cNvPr>
          <p:cNvSpPr>
            <a:spLocks noGrp="1"/>
          </p:cNvSpPr>
          <p:nvPr>
            <p:ph type="sldNum" sz="quarter" idx="12"/>
          </p:nvPr>
        </p:nvSpPr>
        <p:spPr/>
        <p:txBody>
          <a:bodyPr/>
          <a:lstStyle/>
          <a:p>
            <a:fld id="{392CBAA0-59E6-204E-8F03-85E5040D48B8}" type="slidenum">
              <a:rPr kumimoji="1" lang="zh-CN" altLang="en-US" smtClean="0"/>
              <a:t>65</a:t>
            </a:fld>
            <a:r>
              <a:rPr kumimoji="1" lang="en-US" altLang="zh-CN"/>
              <a:t>/132</a:t>
            </a:r>
            <a:endParaRPr kumimoji="1" lang="zh-CN" altLang="en-US" dirty="0"/>
          </a:p>
        </p:txBody>
      </p:sp>
    </p:spTree>
    <p:extLst>
      <p:ext uri="{BB962C8B-B14F-4D97-AF65-F5344CB8AC3E}">
        <p14:creationId xmlns:p14="http://schemas.microsoft.com/office/powerpoint/2010/main" val="341976746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71">
                                            <p:txEl>
                                              <p:pRg st="0" end="0"/>
                                            </p:txEl>
                                          </p:spTgt>
                                        </p:tgtEl>
                                        <p:attrNameLst>
                                          <p:attrName>style.visibility</p:attrName>
                                        </p:attrNameLst>
                                      </p:cBhvr>
                                      <p:to>
                                        <p:strVal val="visible"/>
                                      </p:to>
                                    </p:set>
                                    <p:animEffect transition="in" filter="wipe(left)">
                                      <p:cBhvr>
                                        <p:cTn id="7" dur="500"/>
                                        <p:tgtEl>
                                          <p:spTgt spid="71">
                                            <p:txEl>
                                              <p:pRg st="0" end="0"/>
                                            </p:txEl>
                                          </p:spTgt>
                                        </p:tgtEl>
                                      </p:cBhvr>
                                    </p:animEffect>
                                  </p:childTnLst>
                                </p:cTn>
                              </p:par>
                              <p:par>
                                <p:cTn id="8" presetID="22" presetClass="entr" presetSubtype="8" fill="hold" nodeType="withEffect">
                                  <p:stCondLst>
                                    <p:cond delay="0"/>
                                  </p:stCondLst>
                                  <p:childTnLst>
                                    <p:set>
                                      <p:cBhvr>
                                        <p:cTn id="9" dur="1" fill="hold">
                                          <p:stCondLst>
                                            <p:cond delay="0"/>
                                          </p:stCondLst>
                                        </p:cTn>
                                        <p:tgtEl>
                                          <p:spTgt spid="71">
                                            <p:txEl>
                                              <p:pRg st="1" end="1"/>
                                            </p:txEl>
                                          </p:spTgt>
                                        </p:tgtEl>
                                        <p:attrNameLst>
                                          <p:attrName>style.visibility</p:attrName>
                                        </p:attrNameLst>
                                      </p:cBhvr>
                                      <p:to>
                                        <p:strVal val="visible"/>
                                      </p:to>
                                    </p:set>
                                    <p:animEffect transition="in" filter="wipe(left)">
                                      <p:cBhvr>
                                        <p:cTn id="10" dur="500"/>
                                        <p:tgtEl>
                                          <p:spTgt spid="71">
                                            <p:txEl>
                                              <p:pRg st="1" end="1"/>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22" presetClass="entr" presetSubtype="8" fill="hold" nodeType="clickEffect">
                                  <p:stCondLst>
                                    <p:cond delay="0"/>
                                  </p:stCondLst>
                                  <p:childTnLst>
                                    <p:set>
                                      <p:cBhvr>
                                        <p:cTn id="14" dur="1" fill="hold">
                                          <p:stCondLst>
                                            <p:cond delay="0"/>
                                          </p:stCondLst>
                                        </p:cTn>
                                        <p:tgtEl>
                                          <p:spTgt spid="3">
                                            <p:txEl>
                                              <p:pRg st="0" end="0"/>
                                            </p:txEl>
                                          </p:spTgt>
                                        </p:tgtEl>
                                        <p:attrNameLst>
                                          <p:attrName>style.visibility</p:attrName>
                                        </p:attrNameLst>
                                      </p:cBhvr>
                                      <p:to>
                                        <p:strVal val="visible"/>
                                      </p:to>
                                    </p:set>
                                    <p:animEffect transition="in" filter="wipe(left)">
                                      <p:cBhvr>
                                        <p:cTn id="15" dur="500"/>
                                        <p:tgtEl>
                                          <p:spTgt spid="3">
                                            <p:txEl>
                                              <p:pRg st="0" end="0"/>
                                            </p:txEl>
                                          </p:spTgt>
                                        </p:tgtEl>
                                      </p:cBhvr>
                                    </p:animEffect>
                                  </p:childTnLst>
                                </p:cTn>
                              </p:par>
                            </p:childTnLst>
                          </p:cTn>
                        </p:par>
                      </p:childTnLst>
                    </p:cTn>
                  </p:par>
                  <p:par>
                    <p:cTn id="16" fill="hold">
                      <p:stCondLst>
                        <p:cond delay="indefinite"/>
                      </p:stCondLst>
                      <p:childTnLst>
                        <p:par>
                          <p:cTn id="17" fill="hold">
                            <p:stCondLst>
                              <p:cond delay="0"/>
                            </p:stCondLst>
                            <p:childTnLst>
                              <p:par>
                                <p:cTn id="18" presetID="22" presetClass="entr" presetSubtype="8" fill="hold" nodeType="clickEffect">
                                  <p:stCondLst>
                                    <p:cond delay="0"/>
                                  </p:stCondLst>
                                  <p:childTnLst>
                                    <p:set>
                                      <p:cBhvr>
                                        <p:cTn id="19" dur="1" fill="hold">
                                          <p:stCondLst>
                                            <p:cond delay="0"/>
                                          </p:stCondLst>
                                        </p:cTn>
                                        <p:tgtEl>
                                          <p:spTgt spid="3">
                                            <p:txEl>
                                              <p:pRg st="1" end="1"/>
                                            </p:txEl>
                                          </p:spTgt>
                                        </p:tgtEl>
                                        <p:attrNameLst>
                                          <p:attrName>style.visibility</p:attrName>
                                        </p:attrNameLst>
                                      </p:cBhvr>
                                      <p:to>
                                        <p:strVal val="visible"/>
                                      </p:to>
                                    </p:set>
                                    <p:animEffect transition="in" filter="wipe(left)">
                                      <p:cBhvr>
                                        <p:cTn id="20" dur="500"/>
                                        <p:tgtEl>
                                          <p:spTgt spid="3">
                                            <p:txEl>
                                              <p:pRg st="1" end="1"/>
                                            </p:txEl>
                                          </p:spTgt>
                                        </p:tgtEl>
                                      </p:cBhvr>
                                    </p:animEffect>
                                  </p:childTnLst>
                                </p:cTn>
                              </p:par>
                            </p:childTnLst>
                          </p:cTn>
                        </p:par>
                      </p:childTnLst>
                    </p:cTn>
                  </p:par>
                  <p:par>
                    <p:cTn id="21" fill="hold">
                      <p:stCondLst>
                        <p:cond delay="indefinite"/>
                      </p:stCondLst>
                      <p:childTnLst>
                        <p:par>
                          <p:cTn id="22" fill="hold">
                            <p:stCondLst>
                              <p:cond delay="0"/>
                            </p:stCondLst>
                            <p:childTnLst>
                              <p:par>
                                <p:cTn id="23" presetID="22" presetClass="entr" presetSubtype="8" fill="hold" nodeType="clickEffect">
                                  <p:stCondLst>
                                    <p:cond delay="0"/>
                                  </p:stCondLst>
                                  <p:childTnLst>
                                    <p:set>
                                      <p:cBhvr>
                                        <p:cTn id="24" dur="1" fill="hold">
                                          <p:stCondLst>
                                            <p:cond delay="0"/>
                                          </p:stCondLst>
                                        </p:cTn>
                                        <p:tgtEl>
                                          <p:spTgt spid="3">
                                            <p:txEl>
                                              <p:pRg st="2" end="2"/>
                                            </p:txEl>
                                          </p:spTgt>
                                        </p:tgtEl>
                                        <p:attrNameLst>
                                          <p:attrName>style.visibility</p:attrName>
                                        </p:attrNameLst>
                                      </p:cBhvr>
                                      <p:to>
                                        <p:strVal val="visible"/>
                                      </p:to>
                                    </p:set>
                                    <p:animEffect transition="in" filter="wipe(left)">
                                      <p:cBhvr>
                                        <p:cTn id="25" dur="500"/>
                                        <p:tgtEl>
                                          <p:spTgt spid="3">
                                            <p:txEl>
                                              <p:pRg st="2" end="2"/>
                                            </p:txEl>
                                          </p:spTgt>
                                        </p:tgtEl>
                                      </p:cBhvr>
                                    </p:animEffect>
                                  </p:childTnLst>
                                </p:cTn>
                              </p:par>
                            </p:childTnLst>
                          </p:cTn>
                        </p:par>
                      </p:childTnLst>
                    </p:cTn>
                  </p:par>
                  <p:par>
                    <p:cTn id="26" fill="hold">
                      <p:stCondLst>
                        <p:cond delay="indefinite"/>
                      </p:stCondLst>
                      <p:childTnLst>
                        <p:par>
                          <p:cTn id="27" fill="hold">
                            <p:stCondLst>
                              <p:cond delay="0"/>
                            </p:stCondLst>
                            <p:childTnLst>
                              <p:par>
                                <p:cTn id="28" presetID="22" presetClass="entr" presetSubtype="8" fill="hold" nodeType="clickEffect">
                                  <p:stCondLst>
                                    <p:cond delay="0"/>
                                  </p:stCondLst>
                                  <p:childTnLst>
                                    <p:set>
                                      <p:cBhvr>
                                        <p:cTn id="29" dur="1" fill="hold">
                                          <p:stCondLst>
                                            <p:cond delay="0"/>
                                          </p:stCondLst>
                                        </p:cTn>
                                        <p:tgtEl>
                                          <p:spTgt spid="3">
                                            <p:txEl>
                                              <p:pRg st="3" end="3"/>
                                            </p:txEl>
                                          </p:spTgt>
                                        </p:tgtEl>
                                        <p:attrNameLst>
                                          <p:attrName>style.visibility</p:attrName>
                                        </p:attrNameLst>
                                      </p:cBhvr>
                                      <p:to>
                                        <p:strVal val="visible"/>
                                      </p:to>
                                    </p:set>
                                    <p:animEffect transition="in" filter="wipe(left)">
                                      <p:cBhvr>
                                        <p:cTn id="30" dur="500"/>
                                        <p:tgtEl>
                                          <p:spTgt spid="3">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标题 3">
            <a:extLst>
              <a:ext uri="{FF2B5EF4-FFF2-40B4-BE49-F238E27FC236}">
                <a16:creationId xmlns:a16="http://schemas.microsoft.com/office/drawing/2014/main" id="{A3557054-D826-9F4E-A18F-AE9DEA5A0C65}"/>
              </a:ext>
            </a:extLst>
          </p:cNvPr>
          <p:cNvSpPr>
            <a:spLocks noGrp="1"/>
          </p:cNvSpPr>
          <p:nvPr>
            <p:ph type="title"/>
          </p:nvPr>
        </p:nvSpPr>
        <p:spPr/>
        <p:txBody>
          <a:bodyPr>
            <a:normAutofit/>
          </a:bodyPr>
          <a:lstStyle/>
          <a:p>
            <a:r>
              <a:rPr kumimoji="1" lang="en-US" altLang="zh-CN" dirty="0"/>
              <a:t>3.1</a:t>
            </a:r>
            <a:r>
              <a:rPr kumimoji="1" lang="zh-CN" altLang="en-US" dirty="0"/>
              <a:t> </a:t>
            </a:r>
            <a:r>
              <a:rPr kumimoji="1" lang="en-US" altLang="zh-CN" dirty="0">
                <a:latin typeface="Myriad Pro" panose="020B0503030403020204" pitchFamily="34" charset="0"/>
              </a:rPr>
              <a:t>CMOS</a:t>
            </a:r>
            <a:r>
              <a:rPr kumimoji="1" lang="zh-CN" altLang="en-US" dirty="0">
                <a:latin typeface="Myriad Pro" panose="020B0503030403020204" pitchFamily="34" charset="0"/>
              </a:rPr>
              <a:t>反相器</a:t>
            </a:r>
          </a:p>
        </p:txBody>
      </p:sp>
      <p:sp>
        <p:nvSpPr>
          <p:cNvPr id="32" name="Text Box 3">
            <a:extLst>
              <a:ext uri="{FF2B5EF4-FFF2-40B4-BE49-F238E27FC236}">
                <a16:creationId xmlns:a16="http://schemas.microsoft.com/office/drawing/2014/main" id="{E6D80A3F-2769-87DE-2FFD-961922C75341}"/>
              </a:ext>
            </a:extLst>
          </p:cNvPr>
          <p:cNvSpPr txBox="1">
            <a:spLocks noChangeArrowheads="1"/>
          </p:cNvSpPr>
          <p:nvPr/>
        </p:nvSpPr>
        <p:spPr bwMode="auto">
          <a:xfrm>
            <a:off x="0" y="742325"/>
            <a:ext cx="12192000"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zh-CN" altLang="en-US" dirty="0">
                <a:solidFill>
                  <a:srgbClr val="0033CC"/>
                </a:solidFill>
              </a:rPr>
              <a:t>一、电路组成和工作原理</a:t>
            </a:r>
          </a:p>
        </p:txBody>
      </p:sp>
      <p:grpSp>
        <p:nvGrpSpPr>
          <p:cNvPr id="165" name="Group 2">
            <a:extLst>
              <a:ext uri="{FF2B5EF4-FFF2-40B4-BE49-F238E27FC236}">
                <a16:creationId xmlns:a16="http://schemas.microsoft.com/office/drawing/2014/main" id="{75B40B7A-F40B-EAE7-A238-131DD0A73386}"/>
              </a:ext>
            </a:extLst>
          </p:cNvPr>
          <p:cNvGrpSpPr>
            <a:grpSpLocks/>
          </p:cNvGrpSpPr>
          <p:nvPr/>
        </p:nvGrpSpPr>
        <p:grpSpPr bwMode="auto">
          <a:xfrm>
            <a:off x="652294" y="2249795"/>
            <a:ext cx="2665412" cy="3514725"/>
            <a:chOff x="543" y="1270"/>
            <a:chExt cx="1679" cy="2214"/>
          </a:xfrm>
        </p:grpSpPr>
        <p:sp>
          <p:nvSpPr>
            <p:cNvPr id="166" name="Line 3">
              <a:extLst>
                <a:ext uri="{FF2B5EF4-FFF2-40B4-BE49-F238E27FC236}">
                  <a16:creationId xmlns:a16="http://schemas.microsoft.com/office/drawing/2014/main" id="{BF08B0CA-2622-2F65-7A53-1C93F5A897D7}"/>
                </a:ext>
              </a:extLst>
            </p:cNvPr>
            <p:cNvSpPr>
              <a:spLocks noChangeShapeType="1"/>
            </p:cNvSpPr>
            <p:nvPr/>
          </p:nvSpPr>
          <p:spPr bwMode="auto">
            <a:xfrm flipV="1">
              <a:off x="1451" y="2273"/>
              <a:ext cx="1" cy="364"/>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67" name="Line 4">
              <a:extLst>
                <a:ext uri="{FF2B5EF4-FFF2-40B4-BE49-F238E27FC236}">
                  <a16:creationId xmlns:a16="http://schemas.microsoft.com/office/drawing/2014/main" id="{6336E41F-3199-F9E6-1F05-BE779F3872A1}"/>
                </a:ext>
              </a:extLst>
            </p:cNvPr>
            <p:cNvSpPr>
              <a:spLocks noChangeShapeType="1"/>
            </p:cNvSpPr>
            <p:nvPr/>
          </p:nvSpPr>
          <p:spPr bwMode="auto">
            <a:xfrm flipH="1">
              <a:off x="1196" y="2622"/>
              <a:ext cx="0" cy="369"/>
            </a:xfrm>
            <a:prstGeom prst="line">
              <a:avLst/>
            </a:prstGeom>
            <a:noFill/>
            <a:ln w="571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68" name="Line 5">
              <a:extLst>
                <a:ext uri="{FF2B5EF4-FFF2-40B4-BE49-F238E27FC236}">
                  <a16:creationId xmlns:a16="http://schemas.microsoft.com/office/drawing/2014/main" id="{A1BED255-361F-B4FD-CF7B-53B611EF0AA1}"/>
                </a:ext>
              </a:extLst>
            </p:cNvPr>
            <p:cNvSpPr>
              <a:spLocks noChangeShapeType="1"/>
            </p:cNvSpPr>
            <p:nvPr/>
          </p:nvSpPr>
          <p:spPr bwMode="auto">
            <a:xfrm flipH="1">
              <a:off x="944" y="2988"/>
              <a:ext cx="261"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69" name="Line 6">
              <a:extLst>
                <a:ext uri="{FF2B5EF4-FFF2-40B4-BE49-F238E27FC236}">
                  <a16:creationId xmlns:a16="http://schemas.microsoft.com/office/drawing/2014/main" id="{DC2793D1-FAFE-DF00-6931-1CA7A0F8DBD5}"/>
                </a:ext>
              </a:extLst>
            </p:cNvPr>
            <p:cNvSpPr>
              <a:spLocks noChangeShapeType="1"/>
            </p:cNvSpPr>
            <p:nvPr/>
          </p:nvSpPr>
          <p:spPr bwMode="auto">
            <a:xfrm>
              <a:off x="1322" y="2557"/>
              <a:ext cx="0" cy="136"/>
            </a:xfrm>
            <a:prstGeom prst="line">
              <a:avLst/>
            </a:prstGeom>
            <a:noFill/>
            <a:ln w="571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70" name="Line 7">
              <a:extLst>
                <a:ext uri="{FF2B5EF4-FFF2-40B4-BE49-F238E27FC236}">
                  <a16:creationId xmlns:a16="http://schemas.microsoft.com/office/drawing/2014/main" id="{D1D4DBE0-4124-B30E-8725-9D92C91F2113}"/>
                </a:ext>
              </a:extLst>
            </p:cNvPr>
            <p:cNvSpPr>
              <a:spLocks noChangeShapeType="1"/>
            </p:cNvSpPr>
            <p:nvPr/>
          </p:nvSpPr>
          <p:spPr bwMode="auto">
            <a:xfrm>
              <a:off x="1322" y="2738"/>
              <a:ext cx="0" cy="136"/>
            </a:xfrm>
            <a:prstGeom prst="line">
              <a:avLst/>
            </a:prstGeom>
            <a:noFill/>
            <a:ln w="571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71" name="Line 8">
              <a:extLst>
                <a:ext uri="{FF2B5EF4-FFF2-40B4-BE49-F238E27FC236}">
                  <a16:creationId xmlns:a16="http://schemas.microsoft.com/office/drawing/2014/main" id="{E8205FFB-2F34-7BF0-553F-3969FD9FD46C}"/>
                </a:ext>
              </a:extLst>
            </p:cNvPr>
            <p:cNvSpPr>
              <a:spLocks noChangeShapeType="1"/>
            </p:cNvSpPr>
            <p:nvPr/>
          </p:nvSpPr>
          <p:spPr bwMode="auto">
            <a:xfrm>
              <a:off x="1322" y="2920"/>
              <a:ext cx="0" cy="136"/>
            </a:xfrm>
            <a:prstGeom prst="line">
              <a:avLst/>
            </a:prstGeom>
            <a:noFill/>
            <a:ln w="571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72" name="Line 9">
              <a:extLst>
                <a:ext uri="{FF2B5EF4-FFF2-40B4-BE49-F238E27FC236}">
                  <a16:creationId xmlns:a16="http://schemas.microsoft.com/office/drawing/2014/main" id="{BEAE5763-252B-0D9C-2B7A-88E1C097CFFC}"/>
                </a:ext>
              </a:extLst>
            </p:cNvPr>
            <p:cNvSpPr>
              <a:spLocks noChangeShapeType="1"/>
            </p:cNvSpPr>
            <p:nvPr/>
          </p:nvSpPr>
          <p:spPr bwMode="auto">
            <a:xfrm>
              <a:off x="1322" y="2628"/>
              <a:ext cx="129"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73" name="Line 10">
              <a:extLst>
                <a:ext uri="{FF2B5EF4-FFF2-40B4-BE49-F238E27FC236}">
                  <a16:creationId xmlns:a16="http://schemas.microsoft.com/office/drawing/2014/main" id="{905B0A92-0B16-97BF-7990-5933DEF83C17}"/>
                </a:ext>
              </a:extLst>
            </p:cNvPr>
            <p:cNvSpPr>
              <a:spLocks noChangeShapeType="1"/>
            </p:cNvSpPr>
            <p:nvPr/>
          </p:nvSpPr>
          <p:spPr bwMode="auto">
            <a:xfrm>
              <a:off x="1324" y="2994"/>
              <a:ext cx="131"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74" name="Line 11">
              <a:extLst>
                <a:ext uri="{FF2B5EF4-FFF2-40B4-BE49-F238E27FC236}">
                  <a16:creationId xmlns:a16="http://schemas.microsoft.com/office/drawing/2014/main" id="{F6AC3DA2-6144-6FF9-E95E-9AB7F3079A12}"/>
                </a:ext>
              </a:extLst>
            </p:cNvPr>
            <p:cNvSpPr>
              <a:spLocks noChangeShapeType="1"/>
            </p:cNvSpPr>
            <p:nvPr/>
          </p:nvSpPr>
          <p:spPr bwMode="auto">
            <a:xfrm>
              <a:off x="1447" y="2987"/>
              <a:ext cx="0" cy="371"/>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75" name="Line 12">
              <a:extLst>
                <a:ext uri="{FF2B5EF4-FFF2-40B4-BE49-F238E27FC236}">
                  <a16:creationId xmlns:a16="http://schemas.microsoft.com/office/drawing/2014/main" id="{E1E8AD52-8F9F-59DB-D99C-6C3271E49DB3}"/>
                </a:ext>
              </a:extLst>
            </p:cNvPr>
            <p:cNvSpPr>
              <a:spLocks noChangeShapeType="1"/>
            </p:cNvSpPr>
            <p:nvPr/>
          </p:nvSpPr>
          <p:spPr bwMode="auto">
            <a:xfrm flipV="1">
              <a:off x="1445" y="3147"/>
              <a:ext cx="225"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76" name="Line 13">
              <a:extLst>
                <a:ext uri="{FF2B5EF4-FFF2-40B4-BE49-F238E27FC236}">
                  <a16:creationId xmlns:a16="http://schemas.microsoft.com/office/drawing/2014/main" id="{D3CE04DD-BFFF-F4FE-2427-E2689D005BD1}"/>
                </a:ext>
              </a:extLst>
            </p:cNvPr>
            <p:cNvSpPr>
              <a:spLocks noChangeShapeType="1"/>
            </p:cNvSpPr>
            <p:nvPr/>
          </p:nvSpPr>
          <p:spPr bwMode="auto">
            <a:xfrm flipV="1">
              <a:off x="1663" y="2800"/>
              <a:ext cx="0" cy="348"/>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77" name="Line 14">
              <a:extLst>
                <a:ext uri="{FF2B5EF4-FFF2-40B4-BE49-F238E27FC236}">
                  <a16:creationId xmlns:a16="http://schemas.microsoft.com/office/drawing/2014/main" id="{F7D53F1A-9EE6-89FA-D194-410F01E030CE}"/>
                </a:ext>
              </a:extLst>
            </p:cNvPr>
            <p:cNvSpPr>
              <a:spLocks noChangeShapeType="1"/>
            </p:cNvSpPr>
            <p:nvPr/>
          </p:nvSpPr>
          <p:spPr bwMode="auto">
            <a:xfrm flipH="1" flipV="1">
              <a:off x="1324" y="2806"/>
              <a:ext cx="341" cy="0"/>
            </a:xfrm>
            <a:prstGeom prst="line">
              <a:avLst/>
            </a:prstGeom>
            <a:noFill/>
            <a:ln w="28575">
              <a:solidFill>
                <a:schemeClr val="tx1"/>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78" name="Oval 15">
              <a:extLst>
                <a:ext uri="{FF2B5EF4-FFF2-40B4-BE49-F238E27FC236}">
                  <a16:creationId xmlns:a16="http://schemas.microsoft.com/office/drawing/2014/main" id="{C65DB342-EF06-07DD-9A23-F2EAC95F83D3}"/>
                </a:ext>
              </a:extLst>
            </p:cNvPr>
            <p:cNvSpPr>
              <a:spLocks noChangeArrowheads="1"/>
            </p:cNvSpPr>
            <p:nvPr/>
          </p:nvSpPr>
          <p:spPr bwMode="auto">
            <a:xfrm>
              <a:off x="1419" y="3119"/>
              <a:ext cx="56" cy="56"/>
            </a:xfrm>
            <a:prstGeom prst="ellipse">
              <a:avLst/>
            </a:prstGeom>
            <a:solidFill>
              <a:schemeClr val="tx1"/>
            </a:solidFill>
            <a:ln>
              <a:noFill/>
            </a:ln>
            <a:effectLst/>
            <a:extLst>
              <a:ext uri="{91240B29-F687-4F45-9708-019B960494DF}">
                <a14:hiddenLine xmlns:a14="http://schemas.microsoft.com/office/drawing/2010/main" w="2857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79" name="Text Box 16">
              <a:extLst>
                <a:ext uri="{FF2B5EF4-FFF2-40B4-BE49-F238E27FC236}">
                  <a16:creationId xmlns:a16="http://schemas.microsoft.com/office/drawing/2014/main" id="{10C93FEA-E985-442F-C134-E497E010439C}"/>
                </a:ext>
              </a:extLst>
            </p:cNvPr>
            <p:cNvSpPr txBox="1">
              <a:spLocks noChangeArrowheads="1"/>
            </p:cNvSpPr>
            <p:nvPr/>
          </p:nvSpPr>
          <p:spPr bwMode="auto">
            <a:xfrm>
              <a:off x="1457" y="1270"/>
              <a:ext cx="610"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kumimoji="0" lang="en-US" altLang="zh-CN" sz="2400">
                  <a:solidFill>
                    <a:srgbClr val="FF0066"/>
                  </a:solidFill>
                </a:rPr>
                <a:t>+</a:t>
              </a:r>
              <a:r>
                <a:rPr kumimoji="0" lang="en-US" altLang="zh-CN" sz="2400" i="1">
                  <a:solidFill>
                    <a:srgbClr val="FF0066"/>
                  </a:solidFill>
                </a:rPr>
                <a:t>V</a:t>
              </a:r>
              <a:r>
                <a:rPr kumimoji="0" lang="en-US" altLang="zh-CN" sz="2400" baseline="-25000">
                  <a:solidFill>
                    <a:srgbClr val="FF0066"/>
                  </a:solidFill>
                </a:rPr>
                <a:t>DD</a:t>
              </a:r>
            </a:p>
          </p:txBody>
        </p:sp>
        <p:sp>
          <p:nvSpPr>
            <p:cNvPr id="180" name="Oval 17">
              <a:extLst>
                <a:ext uri="{FF2B5EF4-FFF2-40B4-BE49-F238E27FC236}">
                  <a16:creationId xmlns:a16="http://schemas.microsoft.com/office/drawing/2014/main" id="{50A69892-5E88-A699-1D54-3A59D209E457}"/>
                </a:ext>
              </a:extLst>
            </p:cNvPr>
            <p:cNvSpPr>
              <a:spLocks noChangeArrowheads="1"/>
            </p:cNvSpPr>
            <p:nvPr/>
          </p:nvSpPr>
          <p:spPr bwMode="auto">
            <a:xfrm>
              <a:off x="654" y="2405"/>
              <a:ext cx="66" cy="69"/>
            </a:xfrm>
            <a:prstGeom prst="ellipse">
              <a:avLst/>
            </a:prstGeom>
            <a:noFill/>
            <a:ln w="38100">
              <a:solidFill>
                <a:schemeClr val="tx1"/>
              </a:solidFill>
              <a:round/>
              <a:headEnd/>
              <a:tailEnd/>
            </a:ln>
            <a:effectLst/>
            <a:extLst>
              <a:ext uri="{909E8E84-426E-40DD-AFC4-6F175D3DCCD1}">
                <a14:hiddenFill xmlns:a14="http://schemas.microsoft.com/office/drawing/2010/main">
                  <a:solidFill>
                    <a:schemeClr val="tx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81" name="Line 18">
              <a:extLst>
                <a:ext uri="{FF2B5EF4-FFF2-40B4-BE49-F238E27FC236}">
                  <a16:creationId xmlns:a16="http://schemas.microsoft.com/office/drawing/2014/main" id="{03079FF3-8D58-8E4B-BBB7-056A704CE85F}"/>
                </a:ext>
              </a:extLst>
            </p:cNvPr>
            <p:cNvSpPr>
              <a:spLocks noChangeShapeType="1"/>
            </p:cNvSpPr>
            <p:nvPr/>
          </p:nvSpPr>
          <p:spPr bwMode="auto">
            <a:xfrm>
              <a:off x="1453" y="2442"/>
              <a:ext cx="502"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82" name="Text Box 19">
              <a:extLst>
                <a:ext uri="{FF2B5EF4-FFF2-40B4-BE49-F238E27FC236}">
                  <a16:creationId xmlns:a16="http://schemas.microsoft.com/office/drawing/2014/main" id="{2780F16F-D53F-2995-DF3E-304FEF9ED14C}"/>
                </a:ext>
              </a:extLst>
            </p:cNvPr>
            <p:cNvSpPr txBox="1">
              <a:spLocks noChangeArrowheads="1"/>
            </p:cNvSpPr>
            <p:nvPr/>
          </p:nvSpPr>
          <p:spPr bwMode="auto">
            <a:xfrm>
              <a:off x="1469" y="1483"/>
              <a:ext cx="483"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kumimoji="0" lang="en-US" altLang="zh-CN" sz="2000">
                  <a:solidFill>
                    <a:srgbClr val="0033CC"/>
                  </a:solidFill>
                </a:rPr>
                <a:t>+10V</a:t>
              </a:r>
            </a:p>
          </p:txBody>
        </p:sp>
        <p:sp>
          <p:nvSpPr>
            <p:cNvPr id="183" name="Text Box 20">
              <a:extLst>
                <a:ext uri="{FF2B5EF4-FFF2-40B4-BE49-F238E27FC236}">
                  <a16:creationId xmlns:a16="http://schemas.microsoft.com/office/drawing/2014/main" id="{C3B9D702-2697-5615-ED9F-68B888BB7C68}"/>
                </a:ext>
              </a:extLst>
            </p:cNvPr>
            <p:cNvSpPr txBox="1">
              <a:spLocks noChangeArrowheads="1"/>
            </p:cNvSpPr>
            <p:nvPr/>
          </p:nvSpPr>
          <p:spPr bwMode="auto">
            <a:xfrm>
              <a:off x="1650" y="2715"/>
              <a:ext cx="275"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kumimoji="0" lang="en-US" altLang="zh-CN" sz="2000"/>
                <a:t>B</a:t>
              </a:r>
              <a:r>
                <a:rPr kumimoji="0" lang="en-US" altLang="zh-CN" sz="2000" baseline="-25000"/>
                <a:t>1</a:t>
              </a:r>
              <a:endParaRPr kumimoji="0" lang="en-US" altLang="zh-CN" sz="2000"/>
            </a:p>
          </p:txBody>
        </p:sp>
        <p:sp>
          <p:nvSpPr>
            <p:cNvPr id="184" name="Text Box 21">
              <a:extLst>
                <a:ext uri="{FF2B5EF4-FFF2-40B4-BE49-F238E27FC236}">
                  <a16:creationId xmlns:a16="http://schemas.microsoft.com/office/drawing/2014/main" id="{1EBB9D7E-C063-410F-0DAB-A84E60CC1362}"/>
                </a:ext>
              </a:extLst>
            </p:cNvPr>
            <p:cNvSpPr txBox="1">
              <a:spLocks noChangeArrowheads="1"/>
            </p:cNvSpPr>
            <p:nvPr/>
          </p:nvSpPr>
          <p:spPr bwMode="auto">
            <a:xfrm>
              <a:off x="934" y="2771"/>
              <a:ext cx="485" cy="19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lnSpc>
                  <a:spcPct val="70000"/>
                </a:lnSpc>
                <a:spcBef>
                  <a:spcPct val="50000"/>
                </a:spcBef>
              </a:pPr>
              <a:r>
                <a:rPr kumimoji="0" lang="en-US" altLang="zh-CN" sz="2000">
                  <a:solidFill>
                    <a:srgbClr val="0033CC"/>
                  </a:solidFill>
                </a:rPr>
                <a:t>G</a:t>
              </a:r>
              <a:r>
                <a:rPr kumimoji="0" lang="en-US" altLang="zh-CN" sz="2000" baseline="-25000">
                  <a:solidFill>
                    <a:srgbClr val="0033CC"/>
                  </a:solidFill>
                </a:rPr>
                <a:t>1</a:t>
              </a:r>
            </a:p>
          </p:txBody>
        </p:sp>
        <p:sp>
          <p:nvSpPr>
            <p:cNvPr id="185" name="Text Box 22">
              <a:extLst>
                <a:ext uri="{FF2B5EF4-FFF2-40B4-BE49-F238E27FC236}">
                  <a16:creationId xmlns:a16="http://schemas.microsoft.com/office/drawing/2014/main" id="{A9395984-B858-83A4-5F0B-351D202D2C79}"/>
                </a:ext>
              </a:extLst>
            </p:cNvPr>
            <p:cNvSpPr txBox="1">
              <a:spLocks noChangeArrowheads="1"/>
            </p:cNvSpPr>
            <p:nvPr/>
          </p:nvSpPr>
          <p:spPr bwMode="auto">
            <a:xfrm>
              <a:off x="1428" y="2488"/>
              <a:ext cx="415"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spcBef>
                  <a:spcPct val="50000"/>
                </a:spcBef>
              </a:pPr>
              <a:r>
                <a:rPr kumimoji="0" lang="en-US" altLang="zh-CN" sz="2000">
                  <a:solidFill>
                    <a:srgbClr val="0033CC"/>
                  </a:solidFill>
                </a:rPr>
                <a:t>D</a:t>
              </a:r>
              <a:r>
                <a:rPr kumimoji="0" lang="en-US" altLang="zh-CN" sz="2000" baseline="-25000">
                  <a:solidFill>
                    <a:srgbClr val="0033CC"/>
                  </a:solidFill>
                </a:rPr>
                <a:t>1</a:t>
              </a:r>
            </a:p>
          </p:txBody>
        </p:sp>
        <p:sp>
          <p:nvSpPr>
            <p:cNvPr id="186" name="Text Box 23">
              <a:extLst>
                <a:ext uri="{FF2B5EF4-FFF2-40B4-BE49-F238E27FC236}">
                  <a16:creationId xmlns:a16="http://schemas.microsoft.com/office/drawing/2014/main" id="{659A40D4-D442-6C49-BDBF-573E8F733173}"/>
                </a:ext>
              </a:extLst>
            </p:cNvPr>
            <p:cNvSpPr txBox="1">
              <a:spLocks noChangeArrowheads="1"/>
            </p:cNvSpPr>
            <p:nvPr/>
          </p:nvSpPr>
          <p:spPr bwMode="auto">
            <a:xfrm>
              <a:off x="1428" y="2906"/>
              <a:ext cx="336"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spcBef>
                  <a:spcPct val="50000"/>
                </a:spcBef>
              </a:pPr>
              <a:r>
                <a:rPr kumimoji="0" lang="en-US" altLang="zh-CN" sz="2000">
                  <a:solidFill>
                    <a:srgbClr val="0033CC"/>
                  </a:solidFill>
                </a:rPr>
                <a:t>S</a:t>
              </a:r>
              <a:r>
                <a:rPr kumimoji="0" lang="en-US" altLang="zh-CN" sz="2000" baseline="-25000">
                  <a:solidFill>
                    <a:srgbClr val="0033CC"/>
                  </a:solidFill>
                </a:rPr>
                <a:t>1</a:t>
              </a:r>
            </a:p>
          </p:txBody>
        </p:sp>
        <p:sp>
          <p:nvSpPr>
            <p:cNvPr id="187" name="Line 24">
              <a:extLst>
                <a:ext uri="{FF2B5EF4-FFF2-40B4-BE49-F238E27FC236}">
                  <a16:creationId xmlns:a16="http://schemas.microsoft.com/office/drawing/2014/main" id="{72ED97CE-B1F5-D789-7300-EC0B6BEAA81E}"/>
                </a:ext>
              </a:extLst>
            </p:cNvPr>
            <p:cNvSpPr>
              <a:spLocks noChangeShapeType="1"/>
            </p:cNvSpPr>
            <p:nvPr/>
          </p:nvSpPr>
          <p:spPr bwMode="auto">
            <a:xfrm>
              <a:off x="1373" y="3359"/>
              <a:ext cx="153" cy="0"/>
            </a:xfrm>
            <a:prstGeom prst="line">
              <a:avLst/>
            </a:prstGeom>
            <a:noFill/>
            <a:ln w="571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88" name="Text Box 25">
              <a:extLst>
                <a:ext uri="{FF2B5EF4-FFF2-40B4-BE49-F238E27FC236}">
                  <a16:creationId xmlns:a16="http://schemas.microsoft.com/office/drawing/2014/main" id="{E14D8B52-0FB9-F80A-B637-CCF073ED72B4}"/>
                </a:ext>
              </a:extLst>
            </p:cNvPr>
            <p:cNvSpPr txBox="1">
              <a:spLocks noChangeArrowheads="1"/>
            </p:cNvSpPr>
            <p:nvPr/>
          </p:nvSpPr>
          <p:spPr bwMode="auto">
            <a:xfrm>
              <a:off x="543" y="2403"/>
              <a:ext cx="356"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i="1">
                  <a:solidFill>
                    <a:srgbClr val="FF0066"/>
                  </a:solidFill>
                </a:rPr>
                <a:t>u</a:t>
              </a:r>
              <a:r>
                <a:rPr lang="en-US" altLang="zh-CN" baseline="-25000">
                  <a:solidFill>
                    <a:srgbClr val="FF0066"/>
                  </a:solidFill>
                </a:rPr>
                <a:t>A</a:t>
              </a:r>
            </a:p>
          </p:txBody>
        </p:sp>
        <p:sp>
          <p:nvSpPr>
            <p:cNvPr id="189" name="Text Box 26">
              <a:extLst>
                <a:ext uri="{FF2B5EF4-FFF2-40B4-BE49-F238E27FC236}">
                  <a16:creationId xmlns:a16="http://schemas.microsoft.com/office/drawing/2014/main" id="{E522E887-255F-428B-1926-D716911284B6}"/>
                </a:ext>
              </a:extLst>
            </p:cNvPr>
            <p:cNvSpPr txBox="1">
              <a:spLocks noChangeArrowheads="1"/>
            </p:cNvSpPr>
            <p:nvPr/>
          </p:nvSpPr>
          <p:spPr bwMode="auto">
            <a:xfrm>
              <a:off x="1844" y="2403"/>
              <a:ext cx="378"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i="1">
                  <a:solidFill>
                    <a:srgbClr val="FF0066"/>
                  </a:solidFill>
                </a:rPr>
                <a:t>u</a:t>
              </a:r>
              <a:r>
                <a:rPr lang="en-US" altLang="zh-CN" baseline="-25000">
                  <a:solidFill>
                    <a:srgbClr val="FF0066"/>
                  </a:solidFill>
                </a:rPr>
                <a:t>Y</a:t>
              </a:r>
            </a:p>
          </p:txBody>
        </p:sp>
        <p:sp>
          <p:nvSpPr>
            <p:cNvPr id="190" name="Line 27">
              <a:extLst>
                <a:ext uri="{FF2B5EF4-FFF2-40B4-BE49-F238E27FC236}">
                  <a16:creationId xmlns:a16="http://schemas.microsoft.com/office/drawing/2014/main" id="{CB3C3016-C836-369A-2E48-931585052982}"/>
                </a:ext>
              </a:extLst>
            </p:cNvPr>
            <p:cNvSpPr>
              <a:spLocks noChangeShapeType="1"/>
            </p:cNvSpPr>
            <p:nvPr/>
          </p:nvSpPr>
          <p:spPr bwMode="auto">
            <a:xfrm>
              <a:off x="945" y="1914"/>
              <a:ext cx="1" cy="1084"/>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wrap="none"/>
            <a:lstStyle/>
            <a:p>
              <a:endParaRPr lang="zh-CN" altLang="en-US"/>
            </a:p>
          </p:txBody>
        </p:sp>
        <p:sp>
          <p:nvSpPr>
            <p:cNvPr id="191" name="Line 28">
              <a:extLst>
                <a:ext uri="{FF2B5EF4-FFF2-40B4-BE49-F238E27FC236}">
                  <a16:creationId xmlns:a16="http://schemas.microsoft.com/office/drawing/2014/main" id="{B837F3EC-C495-7A9B-F316-CD25A6593FB6}"/>
                </a:ext>
              </a:extLst>
            </p:cNvPr>
            <p:cNvSpPr>
              <a:spLocks noChangeShapeType="1"/>
            </p:cNvSpPr>
            <p:nvPr/>
          </p:nvSpPr>
          <p:spPr bwMode="auto">
            <a:xfrm flipH="1">
              <a:off x="718" y="2442"/>
              <a:ext cx="236"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wrap="none"/>
            <a:lstStyle/>
            <a:p>
              <a:endParaRPr lang="zh-CN" altLang="en-US"/>
            </a:p>
          </p:txBody>
        </p:sp>
        <p:sp>
          <p:nvSpPr>
            <p:cNvPr id="192" name="Rectangle 29">
              <a:extLst>
                <a:ext uri="{FF2B5EF4-FFF2-40B4-BE49-F238E27FC236}">
                  <a16:creationId xmlns:a16="http://schemas.microsoft.com/office/drawing/2014/main" id="{0930A325-C049-9999-DCF1-05E14E672614}"/>
                </a:ext>
              </a:extLst>
            </p:cNvPr>
            <p:cNvSpPr>
              <a:spLocks noChangeArrowheads="1"/>
            </p:cNvSpPr>
            <p:nvPr/>
          </p:nvSpPr>
          <p:spPr bwMode="auto">
            <a:xfrm>
              <a:off x="1716" y="2917"/>
              <a:ext cx="360" cy="2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r>
                <a:rPr lang="en-US" altLang="zh-CN">
                  <a:solidFill>
                    <a:srgbClr val="0033CC"/>
                  </a:solidFill>
                </a:rPr>
                <a:t>T</a:t>
              </a:r>
              <a:r>
                <a:rPr lang="en-US" altLang="zh-CN" baseline="-25000">
                  <a:solidFill>
                    <a:srgbClr val="0033CC"/>
                  </a:solidFill>
                </a:rPr>
                <a:t>N</a:t>
              </a:r>
              <a:endParaRPr lang="en-US" altLang="zh-CN" b="0" baseline="-25000">
                <a:solidFill>
                  <a:srgbClr val="0033CC"/>
                </a:solidFill>
              </a:endParaRPr>
            </a:p>
          </p:txBody>
        </p:sp>
        <p:sp>
          <p:nvSpPr>
            <p:cNvPr id="193" name="Rectangle 30">
              <a:extLst>
                <a:ext uri="{FF2B5EF4-FFF2-40B4-BE49-F238E27FC236}">
                  <a16:creationId xmlns:a16="http://schemas.microsoft.com/office/drawing/2014/main" id="{3F001C27-FAF5-FDC5-BE6E-32600244F713}"/>
                </a:ext>
              </a:extLst>
            </p:cNvPr>
            <p:cNvSpPr>
              <a:spLocks noChangeArrowheads="1"/>
            </p:cNvSpPr>
            <p:nvPr/>
          </p:nvSpPr>
          <p:spPr bwMode="auto">
            <a:xfrm>
              <a:off x="1701" y="1694"/>
              <a:ext cx="242" cy="2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r>
                <a:rPr lang="en-US" altLang="zh-CN">
                  <a:solidFill>
                    <a:srgbClr val="0033CC"/>
                  </a:solidFill>
                </a:rPr>
                <a:t>T</a:t>
              </a:r>
              <a:r>
                <a:rPr lang="en-US" altLang="zh-CN" baseline="-25000">
                  <a:solidFill>
                    <a:srgbClr val="0033CC"/>
                  </a:solidFill>
                </a:rPr>
                <a:t>P</a:t>
              </a:r>
              <a:endParaRPr lang="en-US" altLang="zh-CN" b="0" baseline="-25000">
                <a:solidFill>
                  <a:srgbClr val="0033CC"/>
                </a:solidFill>
              </a:endParaRPr>
            </a:p>
          </p:txBody>
        </p:sp>
        <p:sp>
          <p:nvSpPr>
            <p:cNvPr id="194" name="Line 31">
              <a:extLst>
                <a:ext uri="{FF2B5EF4-FFF2-40B4-BE49-F238E27FC236}">
                  <a16:creationId xmlns:a16="http://schemas.microsoft.com/office/drawing/2014/main" id="{1AA3CAF2-9572-2F77-25CE-4CD733398100}"/>
                </a:ext>
              </a:extLst>
            </p:cNvPr>
            <p:cNvSpPr>
              <a:spLocks noChangeShapeType="1"/>
            </p:cNvSpPr>
            <p:nvPr/>
          </p:nvSpPr>
          <p:spPr bwMode="auto">
            <a:xfrm flipH="1">
              <a:off x="1204" y="1904"/>
              <a:ext cx="0" cy="372"/>
            </a:xfrm>
            <a:prstGeom prst="line">
              <a:avLst/>
            </a:prstGeom>
            <a:noFill/>
            <a:ln w="571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95" name="Line 32">
              <a:extLst>
                <a:ext uri="{FF2B5EF4-FFF2-40B4-BE49-F238E27FC236}">
                  <a16:creationId xmlns:a16="http://schemas.microsoft.com/office/drawing/2014/main" id="{16EC3728-0436-5F27-D97C-2762323DA2D2}"/>
                </a:ext>
              </a:extLst>
            </p:cNvPr>
            <p:cNvSpPr>
              <a:spLocks noChangeShapeType="1"/>
            </p:cNvSpPr>
            <p:nvPr/>
          </p:nvSpPr>
          <p:spPr bwMode="auto">
            <a:xfrm>
              <a:off x="1326" y="1840"/>
              <a:ext cx="1" cy="136"/>
            </a:xfrm>
            <a:prstGeom prst="line">
              <a:avLst/>
            </a:prstGeom>
            <a:noFill/>
            <a:ln w="571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96" name="Line 33">
              <a:extLst>
                <a:ext uri="{FF2B5EF4-FFF2-40B4-BE49-F238E27FC236}">
                  <a16:creationId xmlns:a16="http://schemas.microsoft.com/office/drawing/2014/main" id="{CC839976-195D-47E3-3F2C-23DBDBB0015F}"/>
                </a:ext>
              </a:extLst>
            </p:cNvPr>
            <p:cNvSpPr>
              <a:spLocks noChangeShapeType="1"/>
            </p:cNvSpPr>
            <p:nvPr/>
          </p:nvSpPr>
          <p:spPr bwMode="auto">
            <a:xfrm>
              <a:off x="1326" y="2021"/>
              <a:ext cx="1" cy="136"/>
            </a:xfrm>
            <a:prstGeom prst="line">
              <a:avLst/>
            </a:prstGeom>
            <a:noFill/>
            <a:ln w="571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97" name="Line 34">
              <a:extLst>
                <a:ext uri="{FF2B5EF4-FFF2-40B4-BE49-F238E27FC236}">
                  <a16:creationId xmlns:a16="http://schemas.microsoft.com/office/drawing/2014/main" id="{D469B15F-82D8-86DF-299E-E70186E84A8A}"/>
                </a:ext>
              </a:extLst>
            </p:cNvPr>
            <p:cNvSpPr>
              <a:spLocks noChangeShapeType="1"/>
            </p:cNvSpPr>
            <p:nvPr/>
          </p:nvSpPr>
          <p:spPr bwMode="auto">
            <a:xfrm>
              <a:off x="1326" y="2203"/>
              <a:ext cx="1" cy="136"/>
            </a:xfrm>
            <a:prstGeom prst="line">
              <a:avLst/>
            </a:prstGeom>
            <a:noFill/>
            <a:ln w="571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98" name="Line 35">
              <a:extLst>
                <a:ext uri="{FF2B5EF4-FFF2-40B4-BE49-F238E27FC236}">
                  <a16:creationId xmlns:a16="http://schemas.microsoft.com/office/drawing/2014/main" id="{3EDD69D7-4064-B016-2BC3-E7E502F32A95}"/>
                </a:ext>
              </a:extLst>
            </p:cNvPr>
            <p:cNvSpPr>
              <a:spLocks noChangeShapeType="1"/>
            </p:cNvSpPr>
            <p:nvPr/>
          </p:nvSpPr>
          <p:spPr bwMode="auto">
            <a:xfrm>
              <a:off x="1326" y="1911"/>
              <a:ext cx="143"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99" name="Line 36">
              <a:extLst>
                <a:ext uri="{FF2B5EF4-FFF2-40B4-BE49-F238E27FC236}">
                  <a16:creationId xmlns:a16="http://schemas.microsoft.com/office/drawing/2014/main" id="{E4F096D1-D763-9B6B-CD0D-FBA92E357AE4}"/>
                </a:ext>
              </a:extLst>
            </p:cNvPr>
            <p:cNvSpPr>
              <a:spLocks noChangeShapeType="1"/>
            </p:cNvSpPr>
            <p:nvPr/>
          </p:nvSpPr>
          <p:spPr bwMode="auto">
            <a:xfrm flipV="1">
              <a:off x="1328" y="2277"/>
              <a:ext cx="134"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00" name="Line 37">
              <a:extLst>
                <a:ext uri="{FF2B5EF4-FFF2-40B4-BE49-F238E27FC236}">
                  <a16:creationId xmlns:a16="http://schemas.microsoft.com/office/drawing/2014/main" id="{B9130906-1903-E255-E37D-06042FFDAC48}"/>
                </a:ext>
              </a:extLst>
            </p:cNvPr>
            <p:cNvSpPr>
              <a:spLocks noChangeShapeType="1"/>
            </p:cNvSpPr>
            <p:nvPr/>
          </p:nvSpPr>
          <p:spPr bwMode="auto">
            <a:xfrm flipV="1">
              <a:off x="1460" y="1776"/>
              <a:ext cx="207"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01" name="Line 38">
              <a:extLst>
                <a:ext uri="{FF2B5EF4-FFF2-40B4-BE49-F238E27FC236}">
                  <a16:creationId xmlns:a16="http://schemas.microsoft.com/office/drawing/2014/main" id="{C7CA932E-3A1D-C412-1353-503740CCF4FA}"/>
                </a:ext>
              </a:extLst>
            </p:cNvPr>
            <p:cNvSpPr>
              <a:spLocks noChangeShapeType="1"/>
            </p:cNvSpPr>
            <p:nvPr/>
          </p:nvSpPr>
          <p:spPr bwMode="auto">
            <a:xfrm flipV="1">
              <a:off x="1663" y="1769"/>
              <a:ext cx="0" cy="321"/>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02" name="Line 39">
              <a:extLst>
                <a:ext uri="{FF2B5EF4-FFF2-40B4-BE49-F238E27FC236}">
                  <a16:creationId xmlns:a16="http://schemas.microsoft.com/office/drawing/2014/main" id="{E2FCD67C-4732-96C6-CDE9-67467FB16DB4}"/>
                </a:ext>
              </a:extLst>
            </p:cNvPr>
            <p:cNvSpPr>
              <a:spLocks noChangeShapeType="1"/>
            </p:cNvSpPr>
            <p:nvPr/>
          </p:nvSpPr>
          <p:spPr bwMode="auto">
            <a:xfrm rot="10800000" flipH="1">
              <a:off x="1340" y="2086"/>
              <a:ext cx="334" cy="0"/>
            </a:xfrm>
            <a:prstGeom prst="line">
              <a:avLst/>
            </a:prstGeom>
            <a:noFill/>
            <a:ln w="28575">
              <a:solidFill>
                <a:schemeClr val="tx1"/>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03" name="Oval 40">
              <a:extLst>
                <a:ext uri="{FF2B5EF4-FFF2-40B4-BE49-F238E27FC236}">
                  <a16:creationId xmlns:a16="http://schemas.microsoft.com/office/drawing/2014/main" id="{111EBD85-2797-D50E-EC33-CB7DD6554F34}"/>
                </a:ext>
              </a:extLst>
            </p:cNvPr>
            <p:cNvSpPr>
              <a:spLocks noChangeArrowheads="1"/>
            </p:cNvSpPr>
            <p:nvPr/>
          </p:nvSpPr>
          <p:spPr bwMode="auto">
            <a:xfrm>
              <a:off x="1435" y="1750"/>
              <a:ext cx="56" cy="56"/>
            </a:xfrm>
            <a:prstGeom prst="ellipse">
              <a:avLst/>
            </a:prstGeom>
            <a:solidFill>
              <a:schemeClr val="tx1"/>
            </a:solidFill>
            <a:ln>
              <a:noFill/>
            </a:ln>
            <a:effectLst/>
            <a:extLst>
              <a:ext uri="{91240B29-F687-4F45-9708-019B960494DF}">
                <a14:hiddenLine xmlns:a14="http://schemas.microsoft.com/office/drawing/2010/main" w="2857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04" name="Text Box 41">
              <a:extLst>
                <a:ext uri="{FF2B5EF4-FFF2-40B4-BE49-F238E27FC236}">
                  <a16:creationId xmlns:a16="http://schemas.microsoft.com/office/drawing/2014/main" id="{58B9F4B2-84F2-A994-DB85-03DB86528430}"/>
                </a:ext>
              </a:extLst>
            </p:cNvPr>
            <p:cNvSpPr txBox="1">
              <a:spLocks noChangeArrowheads="1"/>
            </p:cNvSpPr>
            <p:nvPr/>
          </p:nvSpPr>
          <p:spPr bwMode="auto">
            <a:xfrm>
              <a:off x="1650" y="1926"/>
              <a:ext cx="275"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kumimoji="0" lang="en-US" altLang="zh-CN" sz="2000"/>
                <a:t>B</a:t>
              </a:r>
              <a:r>
                <a:rPr kumimoji="0" lang="en-US" altLang="zh-CN" sz="2000" baseline="-25000"/>
                <a:t>2</a:t>
              </a:r>
              <a:endParaRPr kumimoji="0" lang="en-US" altLang="zh-CN" sz="2000"/>
            </a:p>
          </p:txBody>
        </p:sp>
        <p:sp>
          <p:nvSpPr>
            <p:cNvPr id="205" name="Text Box 42">
              <a:extLst>
                <a:ext uri="{FF2B5EF4-FFF2-40B4-BE49-F238E27FC236}">
                  <a16:creationId xmlns:a16="http://schemas.microsoft.com/office/drawing/2014/main" id="{3568F245-C15A-A8D4-40B4-931F40AAAA3E}"/>
                </a:ext>
              </a:extLst>
            </p:cNvPr>
            <p:cNvSpPr txBox="1">
              <a:spLocks noChangeArrowheads="1"/>
            </p:cNvSpPr>
            <p:nvPr/>
          </p:nvSpPr>
          <p:spPr bwMode="auto">
            <a:xfrm>
              <a:off x="1428" y="2149"/>
              <a:ext cx="377"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spcBef>
                  <a:spcPct val="50000"/>
                </a:spcBef>
              </a:pPr>
              <a:r>
                <a:rPr kumimoji="0" lang="en-US" altLang="zh-CN" sz="2000">
                  <a:solidFill>
                    <a:srgbClr val="0033CC"/>
                  </a:solidFill>
                </a:rPr>
                <a:t>D</a:t>
              </a:r>
              <a:r>
                <a:rPr kumimoji="0" lang="en-US" altLang="zh-CN" sz="2000" baseline="-25000">
                  <a:solidFill>
                    <a:srgbClr val="0033CC"/>
                  </a:solidFill>
                </a:rPr>
                <a:t>2</a:t>
              </a:r>
              <a:endParaRPr kumimoji="0" lang="en-US" altLang="zh-CN" sz="2000">
                <a:solidFill>
                  <a:srgbClr val="0033CC"/>
                </a:solidFill>
              </a:endParaRPr>
            </a:p>
          </p:txBody>
        </p:sp>
        <p:sp>
          <p:nvSpPr>
            <p:cNvPr id="206" name="Text Box 43">
              <a:extLst>
                <a:ext uri="{FF2B5EF4-FFF2-40B4-BE49-F238E27FC236}">
                  <a16:creationId xmlns:a16="http://schemas.microsoft.com/office/drawing/2014/main" id="{2F5FEAA5-2D16-D6D1-B2FB-53F52FD6A7E5}"/>
                </a:ext>
              </a:extLst>
            </p:cNvPr>
            <p:cNvSpPr txBox="1">
              <a:spLocks noChangeArrowheads="1"/>
            </p:cNvSpPr>
            <p:nvPr/>
          </p:nvSpPr>
          <p:spPr bwMode="auto">
            <a:xfrm>
              <a:off x="1435" y="1752"/>
              <a:ext cx="336"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spcBef>
                  <a:spcPct val="50000"/>
                </a:spcBef>
              </a:pPr>
              <a:r>
                <a:rPr kumimoji="0" lang="en-US" altLang="zh-CN" sz="2000">
                  <a:solidFill>
                    <a:srgbClr val="0033CC"/>
                  </a:solidFill>
                </a:rPr>
                <a:t>S</a:t>
              </a:r>
              <a:r>
                <a:rPr kumimoji="0" lang="en-US" altLang="zh-CN" sz="2000" baseline="-25000">
                  <a:solidFill>
                    <a:srgbClr val="0033CC"/>
                  </a:solidFill>
                </a:rPr>
                <a:t>2</a:t>
              </a:r>
              <a:endParaRPr kumimoji="0" lang="en-US" altLang="zh-CN" sz="2000">
                <a:solidFill>
                  <a:srgbClr val="0033CC"/>
                </a:solidFill>
              </a:endParaRPr>
            </a:p>
          </p:txBody>
        </p:sp>
        <p:sp>
          <p:nvSpPr>
            <p:cNvPr id="207" name="Line 44">
              <a:extLst>
                <a:ext uri="{FF2B5EF4-FFF2-40B4-BE49-F238E27FC236}">
                  <a16:creationId xmlns:a16="http://schemas.microsoft.com/office/drawing/2014/main" id="{CD051F59-7941-C7EA-4167-75692FE64366}"/>
                </a:ext>
              </a:extLst>
            </p:cNvPr>
            <p:cNvSpPr>
              <a:spLocks noChangeShapeType="1"/>
            </p:cNvSpPr>
            <p:nvPr/>
          </p:nvSpPr>
          <p:spPr bwMode="auto">
            <a:xfrm flipH="1" flipV="1">
              <a:off x="1463" y="1523"/>
              <a:ext cx="0" cy="394"/>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wrap="none"/>
            <a:lstStyle/>
            <a:p>
              <a:endParaRPr lang="zh-CN" altLang="en-US"/>
            </a:p>
          </p:txBody>
        </p:sp>
        <p:sp>
          <p:nvSpPr>
            <p:cNvPr id="208" name="Oval 45">
              <a:extLst>
                <a:ext uri="{FF2B5EF4-FFF2-40B4-BE49-F238E27FC236}">
                  <a16:creationId xmlns:a16="http://schemas.microsoft.com/office/drawing/2014/main" id="{D0E34730-E37C-C91D-AFED-C3AD9EF81592}"/>
                </a:ext>
              </a:extLst>
            </p:cNvPr>
            <p:cNvSpPr>
              <a:spLocks noChangeArrowheads="1"/>
            </p:cNvSpPr>
            <p:nvPr/>
          </p:nvSpPr>
          <p:spPr bwMode="auto">
            <a:xfrm>
              <a:off x="1423" y="2419"/>
              <a:ext cx="56" cy="56"/>
            </a:xfrm>
            <a:prstGeom prst="ellipse">
              <a:avLst/>
            </a:prstGeom>
            <a:solidFill>
              <a:schemeClr val="tx1"/>
            </a:solidFill>
            <a:ln>
              <a:noFill/>
            </a:ln>
            <a:effectLst/>
            <a:extLst>
              <a:ext uri="{91240B29-F687-4F45-9708-019B960494DF}">
                <a14:hiddenLine xmlns:a14="http://schemas.microsoft.com/office/drawing/2010/main" w="2857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09" name="Oval 46">
              <a:extLst>
                <a:ext uri="{FF2B5EF4-FFF2-40B4-BE49-F238E27FC236}">
                  <a16:creationId xmlns:a16="http://schemas.microsoft.com/office/drawing/2014/main" id="{23B24D4E-9B0B-66F7-20AC-68A5ADB5313D}"/>
                </a:ext>
              </a:extLst>
            </p:cNvPr>
            <p:cNvSpPr>
              <a:spLocks noChangeArrowheads="1"/>
            </p:cNvSpPr>
            <p:nvPr/>
          </p:nvSpPr>
          <p:spPr bwMode="auto">
            <a:xfrm>
              <a:off x="1426" y="1451"/>
              <a:ext cx="66" cy="69"/>
            </a:xfrm>
            <a:prstGeom prst="ellipse">
              <a:avLst/>
            </a:prstGeom>
            <a:noFill/>
            <a:ln w="38100">
              <a:solidFill>
                <a:schemeClr val="tx1"/>
              </a:solidFill>
              <a:round/>
              <a:headEnd/>
              <a:tailEnd/>
            </a:ln>
            <a:effectLst/>
            <a:extLst>
              <a:ext uri="{909E8E84-426E-40DD-AFC4-6F175D3DCCD1}">
                <a14:hiddenFill xmlns:a14="http://schemas.microsoft.com/office/drawing/2010/main">
                  <a:solidFill>
                    <a:schemeClr val="tx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10" name="Oval 47">
              <a:extLst>
                <a:ext uri="{FF2B5EF4-FFF2-40B4-BE49-F238E27FC236}">
                  <a16:creationId xmlns:a16="http://schemas.microsoft.com/office/drawing/2014/main" id="{417A010C-EFBA-CA46-65B0-513451A91B18}"/>
                </a:ext>
              </a:extLst>
            </p:cNvPr>
            <p:cNvSpPr>
              <a:spLocks noChangeArrowheads="1"/>
            </p:cNvSpPr>
            <p:nvPr/>
          </p:nvSpPr>
          <p:spPr bwMode="auto">
            <a:xfrm>
              <a:off x="1948" y="2407"/>
              <a:ext cx="66" cy="69"/>
            </a:xfrm>
            <a:prstGeom prst="ellipse">
              <a:avLst/>
            </a:prstGeom>
            <a:noFill/>
            <a:ln w="38100">
              <a:solidFill>
                <a:schemeClr val="tx1"/>
              </a:solidFill>
              <a:round/>
              <a:headEnd/>
              <a:tailEnd/>
            </a:ln>
            <a:effectLst/>
            <a:extLst>
              <a:ext uri="{909E8E84-426E-40DD-AFC4-6F175D3DCCD1}">
                <a14:hiddenFill xmlns:a14="http://schemas.microsoft.com/office/drawing/2010/main">
                  <a:solidFill>
                    <a:schemeClr val="tx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11" name="Text Box 48">
              <a:extLst>
                <a:ext uri="{FF2B5EF4-FFF2-40B4-BE49-F238E27FC236}">
                  <a16:creationId xmlns:a16="http://schemas.microsoft.com/office/drawing/2014/main" id="{3FA4E147-1FAA-7D1E-BBC6-C73D225EA5A3}"/>
                </a:ext>
              </a:extLst>
            </p:cNvPr>
            <p:cNvSpPr txBox="1">
              <a:spLocks noChangeArrowheads="1"/>
            </p:cNvSpPr>
            <p:nvPr/>
          </p:nvSpPr>
          <p:spPr bwMode="auto">
            <a:xfrm>
              <a:off x="934" y="1907"/>
              <a:ext cx="382"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spcBef>
                  <a:spcPct val="50000"/>
                </a:spcBef>
              </a:pPr>
              <a:r>
                <a:rPr kumimoji="0" lang="en-US" altLang="zh-CN" sz="2000">
                  <a:solidFill>
                    <a:srgbClr val="0033CC"/>
                  </a:solidFill>
                </a:rPr>
                <a:t>G</a:t>
              </a:r>
              <a:r>
                <a:rPr kumimoji="0" lang="en-US" altLang="zh-CN" sz="2000" baseline="-25000">
                  <a:solidFill>
                    <a:srgbClr val="0033CC"/>
                  </a:solidFill>
                </a:rPr>
                <a:t>2</a:t>
              </a:r>
              <a:endParaRPr kumimoji="0" lang="en-US" altLang="zh-CN" sz="2000">
                <a:solidFill>
                  <a:srgbClr val="0033CC"/>
                </a:solidFill>
              </a:endParaRPr>
            </a:p>
          </p:txBody>
        </p:sp>
        <p:sp>
          <p:nvSpPr>
            <p:cNvPr id="212" name="Line 49">
              <a:extLst>
                <a:ext uri="{FF2B5EF4-FFF2-40B4-BE49-F238E27FC236}">
                  <a16:creationId xmlns:a16="http://schemas.microsoft.com/office/drawing/2014/main" id="{AE97347C-8E80-8A8F-D5BD-2899EDD1E585}"/>
                </a:ext>
              </a:extLst>
            </p:cNvPr>
            <p:cNvSpPr>
              <a:spLocks noChangeShapeType="1"/>
            </p:cNvSpPr>
            <p:nvPr/>
          </p:nvSpPr>
          <p:spPr bwMode="auto">
            <a:xfrm flipH="1">
              <a:off x="941" y="1912"/>
              <a:ext cx="255"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13" name="Oval 50">
              <a:extLst>
                <a:ext uri="{FF2B5EF4-FFF2-40B4-BE49-F238E27FC236}">
                  <a16:creationId xmlns:a16="http://schemas.microsoft.com/office/drawing/2014/main" id="{E554FD54-16FA-A6E2-8C23-C901FBCD084B}"/>
                </a:ext>
              </a:extLst>
            </p:cNvPr>
            <p:cNvSpPr>
              <a:spLocks noChangeArrowheads="1"/>
            </p:cNvSpPr>
            <p:nvPr/>
          </p:nvSpPr>
          <p:spPr bwMode="auto">
            <a:xfrm>
              <a:off x="914" y="2414"/>
              <a:ext cx="56" cy="56"/>
            </a:xfrm>
            <a:prstGeom prst="ellipse">
              <a:avLst/>
            </a:prstGeom>
            <a:solidFill>
              <a:schemeClr val="tx1"/>
            </a:solidFill>
            <a:ln>
              <a:noFill/>
            </a:ln>
            <a:effectLst/>
            <a:extLst>
              <a:ext uri="{91240B29-F687-4F45-9708-019B960494DF}">
                <a14:hiddenLine xmlns:a14="http://schemas.microsoft.com/office/drawing/2010/main" w="2857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14" name="Text Box 51">
              <a:extLst>
                <a:ext uri="{FF2B5EF4-FFF2-40B4-BE49-F238E27FC236}">
                  <a16:creationId xmlns:a16="http://schemas.microsoft.com/office/drawing/2014/main" id="{A234AED4-5E7F-B9C1-705A-E3B1F7C9AC01}"/>
                </a:ext>
              </a:extLst>
            </p:cNvPr>
            <p:cNvSpPr txBox="1">
              <a:spLocks noChangeArrowheads="1"/>
            </p:cNvSpPr>
            <p:nvPr/>
          </p:nvSpPr>
          <p:spPr bwMode="auto">
            <a:xfrm>
              <a:off x="1528" y="3196"/>
              <a:ext cx="483"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kumimoji="0" lang="en-US" altLang="zh-CN" sz="2400" i="1"/>
                <a:t>V</a:t>
              </a:r>
              <a:r>
                <a:rPr kumimoji="0" lang="en-US" altLang="zh-CN" sz="2400" baseline="-25000"/>
                <a:t>SS</a:t>
              </a:r>
            </a:p>
          </p:txBody>
        </p:sp>
      </p:grpSp>
      <p:grpSp>
        <p:nvGrpSpPr>
          <p:cNvPr id="215" name="Group 52">
            <a:extLst>
              <a:ext uri="{FF2B5EF4-FFF2-40B4-BE49-F238E27FC236}">
                <a16:creationId xmlns:a16="http://schemas.microsoft.com/office/drawing/2014/main" id="{72464FF1-E9E7-FE0D-33D5-06C9B777D3B0}"/>
              </a:ext>
            </a:extLst>
          </p:cNvPr>
          <p:cNvGrpSpPr>
            <a:grpSpLocks/>
          </p:cNvGrpSpPr>
          <p:nvPr/>
        </p:nvGrpSpPr>
        <p:grpSpPr bwMode="auto">
          <a:xfrm>
            <a:off x="1199981" y="4835833"/>
            <a:ext cx="1076325" cy="806450"/>
            <a:chOff x="606" y="3231"/>
            <a:chExt cx="678" cy="508"/>
          </a:xfrm>
        </p:grpSpPr>
        <p:sp>
          <p:nvSpPr>
            <p:cNvPr id="216" name="Text Box 53">
              <a:extLst>
                <a:ext uri="{FF2B5EF4-FFF2-40B4-BE49-F238E27FC236}">
                  <a16:creationId xmlns:a16="http://schemas.microsoft.com/office/drawing/2014/main" id="{80DFD9B1-6657-B402-9FB1-4636A89D1999}"/>
                </a:ext>
              </a:extLst>
            </p:cNvPr>
            <p:cNvSpPr txBox="1">
              <a:spLocks noChangeArrowheads="1"/>
            </p:cNvSpPr>
            <p:nvPr/>
          </p:nvSpPr>
          <p:spPr bwMode="auto">
            <a:xfrm>
              <a:off x="606" y="3231"/>
              <a:ext cx="213"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400">
                  <a:solidFill>
                    <a:srgbClr val="FF0066"/>
                  </a:solidFill>
                  <a:latin typeface="黑体" panose="02010609060101010101" pitchFamily="49" charset="-122"/>
                  <a:ea typeface="黑体" panose="02010609060101010101" pitchFamily="49" charset="-122"/>
                </a:rPr>
                <a:t>+</a:t>
              </a:r>
            </a:p>
          </p:txBody>
        </p:sp>
        <p:sp>
          <p:nvSpPr>
            <p:cNvPr id="217" name="Text Box 54">
              <a:extLst>
                <a:ext uri="{FF2B5EF4-FFF2-40B4-BE49-F238E27FC236}">
                  <a16:creationId xmlns:a16="http://schemas.microsoft.com/office/drawing/2014/main" id="{B3AD0278-AB25-C21F-1FBC-1B27D8408AB4}"/>
                </a:ext>
              </a:extLst>
            </p:cNvPr>
            <p:cNvSpPr txBox="1">
              <a:spLocks noChangeArrowheads="1"/>
            </p:cNvSpPr>
            <p:nvPr/>
          </p:nvSpPr>
          <p:spPr bwMode="auto">
            <a:xfrm>
              <a:off x="990" y="3451"/>
              <a:ext cx="213"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400">
                  <a:solidFill>
                    <a:srgbClr val="FF0066"/>
                  </a:solidFill>
                  <a:latin typeface="黑体" panose="02010609060101010101" pitchFamily="49" charset="-122"/>
                  <a:ea typeface="黑体" panose="02010609060101010101" pitchFamily="49" charset="-122"/>
                </a:rPr>
                <a:t>-</a:t>
              </a:r>
            </a:p>
          </p:txBody>
        </p:sp>
        <p:sp>
          <p:nvSpPr>
            <p:cNvPr id="218" name="Text Box 55">
              <a:extLst>
                <a:ext uri="{FF2B5EF4-FFF2-40B4-BE49-F238E27FC236}">
                  <a16:creationId xmlns:a16="http://schemas.microsoft.com/office/drawing/2014/main" id="{76B1CF30-192B-060F-B758-70FD94C138EE}"/>
                </a:ext>
              </a:extLst>
            </p:cNvPr>
            <p:cNvSpPr txBox="1">
              <a:spLocks noChangeArrowheads="1"/>
            </p:cNvSpPr>
            <p:nvPr/>
          </p:nvSpPr>
          <p:spPr bwMode="auto">
            <a:xfrm>
              <a:off x="711" y="3304"/>
              <a:ext cx="573"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400" i="1">
                  <a:solidFill>
                    <a:srgbClr val="FF0066"/>
                  </a:solidFill>
                </a:rPr>
                <a:t>u</a:t>
              </a:r>
              <a:r>
                <a:rPr lang="en-US" altLang="zh-CN" sz="2400" baseline="-25000">
                  <a:solidFill>
                    <a:srgbClr val="FF0066"/>
                  </a:solidFill>
                </a:rPr>
                <a:t>GSN</a:t>
              </a:r>
            </a:p>
          </p:txBody>
        </p:sp>
      </p:grpSp>
      <p:grpSp>
        <p:nvGrpSpPr>
          <p:cNvPr id="219" name="Group 56">
            <a:extLst>
              <a:ext uri="{FF2B5EF4-FFF2-40B4-BE49-F238E27FC236}">
                <a16:creationId xmlns:a16="http://schemas.microsoft.com/office/drawing/2014/main" id="{21BBF33C-EB2F-EB8A-6AF1-CAE7B69A29DE}"/>
              </a:ext>
            </a:extLst>
          </p:cNvPr>
          <p:cNvGrpSpPr>
            <a:grpSpLocks/>
          </p:cNvGrpSpPr>
          <p:nvPr/>
        </p:nvGrpSpPr>
        <p:grpSpPr bwMode="auto">
          <a:xfrm>
            <a:off x="1172994" y="2621270"/>
            <a:ext cx="1198562" cy="727075"/>
            <a:chOff x="3766" y="1251"/>
            <a:chExt cx="755" cy="458"/>
          </a:xfrm>
        </p:grpSpPr>
        <p:sp>
          <p:nvSpPr>
            <p:cNvPr id="220" name="Text Box 57">
              <a:extLst>
                <a:ext uri="{FF2B5EF4-FFF2-40B4-BE49-F238E27FC236}">
                  <a16:creationId xmlns:a16="http://schemas.microsoft.com/office/drawing/2014/main" id="{904D8420-B53B-4DC0-F3DE-B167949DE700}"/>
                </a:ext>
              </a:extLst>
            </p:cNvPr>
            <p:cNvSpPr txBox="1">
              <a:spLocks noChangeArrowheads="1"/>
            </p:cNvSpPr>
            <p:nvPr/>
          </p:nvSpPr>
          <p:spPr bwMode="auto">
            <a:xfrm>
              <a:off x="3766" y="1421"/>
              <a:ext cx="213"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400">
                  <a:solidFill>
                    <a:srgbClr val="FF0066"/>
                  </a:solidFill>
                  <a:latin typeface="黑体" panose="02010609060101010101" pitchFamily="49" charset="-122"/>
                  <a:ea typeface="黑体" panose="02010609060101010101" pitchFamily="49" charset="-122"/>
                </a:rPr>
                <a:t>+</a:t>
              </a:r>
            </a:p>
          </p:txBody>
        </p:sp>
        <p:sp>
          <p:nvSpPr>
            <p:cNvPr id="221" name="Text Box 58">
              <a:extLst>
                <a:ext uri="{FF2B5EF4-FFF2-40B4-BE49-F238E27FC236}">
                  <a16:creationId xmlns:a16="http://schemas.microsoft.com/office/drawing/2014/main" id="{E9E093B0-DEBE-C8AB-9BD9-6C6184C77957}"/>
                </a:ext>
              </a:extLst>
            </p:cNvPr>
            <p:cNvSpPr txBox="1">
              <a:spLocks noChangeArrowheads="1"/>
            </p:cNvSpPr>
            <p:nvPr/>
          </p:nvSpPr>
          <p:spPr bwMode="auto">
            <a:xfrm>
              <a:off x="4157" y="1251"/>
              <a:ext cx="221"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400">
                  <a:solidFill>
                    <a:srgbClr val="FF0066"/>
                  </a:solidFill>
                  <a:latin typeface="黑体" panose="02010609060101010101" pitchFamily="49" charset="-122"/>
                  <a:ea typeface="黑体" panose="02010609060101010101" pitchFamily="49" charset="-122"/>
                </a:rPr>
                <a:t>-</a:t>
              </a:r>
            </a:p>
          </p:txBody>
        </p:sp>
        <p:sp>
          <p:nvSpPr>
            <p:cNvPr id="222" name="Text Box 59">
              <a:extLst>
                <a:ext uri="{FF2B5EF4-FFF2-40B4-BE49-F238E27FC236}">
                  <a16:creationId xmlns:a16="http://schemas.microsoft.com/office/drawing/2014/main" id="{9BD7590D-7783-C3CD-C3C7-032121D2D849}"/>
                </a:ext>
              </a:extLst>
            </p:cNvPr>
            <p:cNvSpPr txBox="1">
              <a:spLocks noChangeArrowheads="1"/>
            </p:cNvSpPr>
            <p:nvPr/>
          </p:nvSpPr>
          <p:spPr bwMode="auto">
            <a:xfrm>
              <a:off x="3871" y="1311"/>
              <a:ext cx="650"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400" i="1">
                  <a:solidFill>
                    <a:srgbClr val="FF0066"/>
                  </a:solidFill>
                </a:rPr>
                <a:t>u</a:t>
              </a:r>
              <a:r>
                <a:rPr lang="en-US" altLang="zh-CN" sz="2400" baseline="-25000">
                  <a:solidFill>
                    <a:srgbClr val="FF0066"/>
                  </a:solidFill>
                </a:rPr>
                <a:t>GSP</a:t>
              </a:r>
            </a:p>
          </p:txBody>
        </p:sp>
      </p:grpSp>
      <p:graphicFrame>
        <p:nvGraphicFramePr>
          <p:cNvPr id="223" name="Object 62">
            <a:extLst>
              <a:ext uri="{FF2B5EF4-FFF2-40B4-BE49-F238E27FC236}">
                <a16:creationId xmlns:a16="http://schemas.microsoft.com/office/drawing/2014/main" id="{83D0936F-BAE3-1307-7ED2-DCB121DBC7AF}"/>
              </a:ext>
            </a:extLst>
          </p:cNvPr>
          <p:cNvGraphicFramePr>
            <a:graphicFrameLocks noChangeAspect="1"/>
          </p:cNvGraphicFramePr>
          <p:nvPr>
            <p:extLst>
              <p:ext uri="{D42A27DB-BD31-4B8C-83A1-F6EECF244321}">
                <p14:modId xmlns:p14="http://schemas.microsoft.com/office/powerpoint/2010/main" val="3115335356"/>
              </p:ext>
            </p:extLst>
          </p:nvPr>
        </p:nvGraphicFramePr>
        <p:xfrm>
          <a:off x="4307418" y="5114973"/>
          <a:ext cx="1049337" cy="504825"/>
        </p:xfrm>
        <a:graphic>
          <a:graphicData uri="http://schemas.openxmlformats.org/presentationml/2006/ole">
            <mc:AlternateContent xmlns:mc="http://schemas.openxmlformats.org/markup-compatibility/2006">
              <mc:Choice xmlns:v="urn:schemas-microsoft-com:vml" Requires="v">
                <p:oleObj name="Equation" r:id="rId2" imgW="314435" imgH="95310" progId="Equation.3">
                  <p:embed/>
                </p:oleObj>
              </mc:Choice>
              <mc:Fallback>
                <p:oleObj name="Equation" r:id="rId2" imgW="314435" imgH="95310" progId="Equation.3">
                  <p:embed/>
                  <p:pic>
                    <p:nvPicPr>
                      <p:cNvPr id="223" name="Object 62">
                        <a:extLst>
                          <a:ext uri="{FF2B5EF4-FFF2-40B4-BE49-F238E27FC236}">
                            <a16:creationId xmlns:a16="http://schemas.microsoft.com/office/drawing/2014/main" id="{83D0936F-BAE3-1307-7ED2-DCB121DBC7A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307418" y="5114973"/>
                        <a:ext cx="1049337" cy="504825"/>
                      </a:xfrm>
                      <a:prstGeom prst="rect">
                        <a:avLst/>
                      </a:prstGeom>
                      <a:noFill/>
                      <a:ln>
                        <a:noFill/>
                      </a:ln>
                      <a:effectLst/>
                      <a:extLst>
                        <a:ext uri="{909E8E84-426E-40DD-AFC4-6F175D3DCCD1}">
                          <a14:hiddenFill xmlns:a14="http://schemas.microsoft.com/office/drawing/2010/main">
                            <a:solidFill>
                              <a:srgbClr val="FFFFCC"/>
                            </a:solidFill>
                          </a14:hiddenFill>
                        </a:ext>
                        <a:ext uri="{91240B29-F687-4F45-9708-019B960494DF}">
                          <a14:hiddenLine xmlns:a14="http://schemas.microsoft.com/office/drawing/2010/main" w="9525">
                            <a:solidFill>
                              <a:srgbClr val="FF33CC"/>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p:nvGrpSpPr>
          <p:cNvPr id="224" name="Group 68">
            <a:extLst>
              <a:ext uri="{FF2B5EF4-FFF2-40B4-BE49-F238E27FC236}">
                <a16:creationId xmlns:a16="http://schemas.microsoft.com/office/drawing/2014/main" id="{0327C91B-5EDE-5C5D-D123-74648ADD4C20}"/>
              </a:ext>
            </a:extLst>
          </p:cNvPr>
          <p:cNvGrpSpPr>
            <a:grpSpLocks/>
          </p:cNvGrpSpPr>
          <p:nvPr/>
        </p:nvGrpSpPr>
        <p:grpSpPr bwMode="auto">
          <a:xfrm>
            <a:off x="5774268" y="4994323"/>
            <a:ext cx="2217737" cy="819150"/>
            <a:chOff x="3401" y="3299"/>
            <a:chExt cx="1698" cy="573"/>
          </a:xfrm>
        </p:grpSpPr>
        <p:sp>
          <p:nvSpPr>
            <p:cNvPr id="225" name="Rectangle 69">
              <a:extLst>
                <a:ext uri="{FF2B5EF4-FFF2-40B4-BE49-F238E27FC236}">
                  <a16:creationId xmlns:a16="http://schemas.microsoft.com/office/drawing/2014/main" id="{384D7B45-DEEE-FAA8-47A7-BF6D8086FBE0}"/>
                </a:ext>
              </a:extLst>
            </p:cNvPr>
            <p:cNvSpPr>
              <a:spLocks noChangeArrowheads="1"/>
            </p:cNvSpPr>
            <p:nvPr/>
          </p:nvSpPr>
          <p:spPr bwMode="auto">
            <a:xfrm>
              <a:off x="3996" y="3321"/>
              <a:ext cx="381" cy="551"/>
            </a:xfrm>
            <a:prstGeom prst="rect">
              <a:avLst/>
            </a:prstGeom>
            <a:noFill/>
            <a:ln w="38100">
              <a:solidFill>
                <a:schemeClr val="accent2"/>
              </a:solidFill>
              <a:miter lim="800000"/>
              <a:headEnd/>
              <a:tailEnd/>
            </a:ln>
            <a:extLst>
              <a:ext uri="{909E8E84-426E-40DD-AFC4-6F175D3DCCD1}">
                <a14:hiddenFill xmlns:a14="http://schemas.microsoft.com/office/drawing/2010/main">
                  <a:solidFill>
                    <a:schemeClr val="accent1"/>
                  </a:solidFill>
                </a14:hiddenFill>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endParaRPr lang="zh-CN" altLang="zh-CN">
                <a:ea typeface="楷体_GB2312" pitchFamily="49" charset="-122"/>
              </a:endParaRPr>
            </a:p>
          </p:txBody>
        </p:sp>
        <p:sp>
          <p:nvSpPr>
            <p:cNvPr id="226" name="Line 70">
              <a:extLst>
                <a:ext uri="{FF2B5EF4-FFF2-40B4-BE49-F238E27FC236}">
                  <a16:creationId xmlns:a16="http://schemas.microsoft.com/office/drawing/2014/main" id="{E4F18825-B0BF-0F28-6026-AEF4520A5D07}"/>
                </a:ext>
              </a:extLst>
            </p:cNvPr>
            <p:cNvSpPr>
              <a:spLocks noChangeShapeType="1"/>
            </p:cNvSpPr>
            <p:nvPr/>
          </p:nvSpPr>
          <p:spPr bwMode="auto">
            <a:xfrm>
              <a:off x="3660" y="3593"/>
              <a:ext cx="336" cy="1"/>
            </a:xfrm>
            <a:prstGeom prst="line">
              <a:avLst/>
            </a:prstGeom>
            <a:noFill/>
            <a:ln w="28575">
              <a:solidFill>
                <a:schemeClr val="accent2"/>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27" name="Line 71">
              <a:extLst>
                <a:ext uri="{FF2B5EF4-FFF2-40B4-BE49-F238E27FC236}">
                  <a16:creationId xmlns:a16="http://schemas.microsoft.com/office/drawing/2014/main" id="{FC3BAB58-5DCA-5C54-53F0-56685DEA8D56}"/>
                </a:ext>
              </a:extLst>
            </p:cNvPr>
            <p:cNvSpPr>
              <a:spLocks noChangeShapeType="1"/>
            </p:cNvSpPr>
            <p:nvPr/>
          </p:nvSpPr>
          <p:spPr bwMode="auto">
            <a:xfrm>
              <a:off x="4478" y="3595"/>
              <a:ext cx="336" cy="1"/>
            </a:xfrm>
            <a:prstGeom prst="line">
              <a:avLst/>
            </a:prstGeom>
            <a:noFill/>
            <a:ln w="28575">
              <a:solidFill>
                <a:schemeClr val="accent2"/>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28" name="Text Box 72">
              <a:extLst>
                <a:ext uri="{FF2B5EF4-FFF2-40B4-BE49-F238E27FC236}">
                  <a16:creationId xmlns:a16="http://schemas.microsoft.com/office/drawing/2014/main" id="{D2C6AF77-6C11-BB42-606A-4558C1EA3C7A}"/>
                </a:ext>
              </a:extLst>
            </p:cNvPr>
            <p:cNvSpPr txBox="1">
              <a:spLocks noChangeArrowheads="1"/>
            </p:cNvSpPr>
            <p:nvPr/>
          </p:nvSpPr>
          <p:spPr bwMode="auto">
            <a:xfrm>
              <a:off x="3401" y="3410"/>
              <a:ext cx="322" cy="363"/>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i="1">
                  <a:solidFill>
                    <a:srgbClr val="FF0066"/>
                  </a:solidFill>
                  <a:ea typeface="楷体_GB2312" pitchFamily="49" charset="-122"/>
                </a:rPr>
                <a:t>A</a:t>
              </a:r>
            </a:p>
          </p:txBody>
        </p:sp>
        <p:sp>
          <p:nvSpPr>
            <p:cNvPr id="229" name="Text Box 73">
              <a:extLst>
                <a:ext uri="{FF2B5EF4-FFF2-40B4-BE49-F238E27FC236}">
                  <a16:creationId xmlns:a16="http://schemas.microsoft.com/office/drawing/2014/main" id="{21CBBE06-C11F-07D7-A6C4-2E3343DE0489}"/>
                </a:ext>
              </a:extLst>
            </p:cNvPr>
            <p:cNvSpPr txBox="1">
              <a:spLocks noChangeArrowheads="1"/>
            </p:cNvSpPr>
            <p:nvPr/>
          </p:nvSpPr>
          <p:spPr bwMode="auto">
            <a:xfrm>
              <a:off x="4792" y="3414"/>
              <a:ext cx="307" cy="364"/>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i="1">
                  <a:solidFill>
                    <a:srgbClr val="FF0066"/>
                  </a:solidFill>
                  <a:ea typeface="楷体_GB2312" pitchFamily="49" charset="-122"/>
                </a:rPr>
                <a:t>Y</a:t>
              </a:r>
            </a:p>
          </p:txBody>
        </p:sp>
        <p:sp>
          <p:nvSpPr>
            <p:cNvPr id="230" name="Text Box 74">
              <a:extLst>
                <a:ext uri="{FF2B5EF4-FFF2-40B4-BE49-F238E27FC236}">
                  <a16:creationId xmlns:a16="http://schemas.microsoft.com/office/drawing/2014/main" id="{0B23FE98-A906-AEFC-416B-65883C38C341}"/>
                </a:ext>
              </a:extLst>
            </p:cNvPr>
            <p:cNvSpPr txBox="1">
              <a:spLocks noChangeArrowheads="1"/>
            </p:cNvSpPr>
            <p:nvPr/>
          </p:nvSpPr>
          <p:spPr bwMode="auto">
            <a:xfrm>
              <a:off x="4044" y="3299"/>
              <a:ext cx="277" cy="363"/>
            </a:xfrm>
            <a:prstGeom prst="rect">
              <a:avLst/>
            </a:prstGeom>
            <a:noFill/>
            <a:ln>
              <a:noFill/>
            </a:ln>
            <a:effectLst/>
            <a:extLst>
              <a:ext uri="{909E8E84-426E-40DD-AFC4-6F175D3DCCD1}">
                <a14:hiddenFill xmlns:a14="http://schemas.microsoft.com/office/drawing/2010/main">
                  <a:solidFill>
                    <a:schemeClr val="hlink"/>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r>
                <a:rPr lang="en-US" altLang="zh-CN">
                  <a:solidFill>
                    <a:srgbClr val="0033CC"/>
                  </a:solidFill>
                </a:rPr>
                <a:t>1</a:t>
              </a:r>
            </a:p>
          </p:txBody>
        </p:sp>
        <p:sp>
          <p:nvSpPr>
            <p:cNvPr id="231" name="Oval 75">
              <a:extLst>
                <a:ext uri="{FF2B5EF4-FFF2-40B4-BE49-F238E27FC236}">
                  <a16:creationId xmlns:a16="http://schemas.microsoft.com/office/drawing/2014/main" id="{8D1B074B-9618-C99B-3DE5-459C580578C4}"/>
                </a:ext>
              </a:extLst>
            </p:cNvPr>
            <p:cNvSpPr>
              <a:spLocks noChangeArrowheads="1"/>
            </p:cNvSpPr>
            <p:nvPr/>
          </p:nvSpPr>
          <p:spPr bwMode="auto">
            <a:xfrm>
              <a:off x="4386" y="3555"/>
              <a:ext cx="86" cy="87"/>
            </a:xfrm>
            <a:prstGeom prst="ellipse">
              <a:avLst/>
            </a:prstGeom>
            <a:noFill/>
            <a:ln w="38100">
              <a:solidFill>
                <a:schemeClr val="accent2"/>
              </a:solidFill>
              <a:round/>
              <a:headEnd/>
              <a:tailEnd/>
            </a:ln>
            <a:effectLst/>
            <a:extLst>
              <a:ext uri="{909E8E84-426E-40DD-AFC4-6F175D3DCCD1}">
                <a14:hiddenFill xmlns:a14="http://schemas.microsoft.com/office/drawing/2010/main">
                  <a:solidFill>
                    <a:schemeClr val="hlink"/>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grpSp>
        <p:nvGrpSpPr>
          <p:cNvPr id="232" name="Group 64">
            <a:extLst>
              <a:ext uri="{FF2B5EF4-FFF2-40B4-BE49-F238E27FC236}">
                <a16:creationId xmlns:a16="http://schemas.microsoft.com/office/drawing/2014/main" id="{AE114309-8735-F1FB-FCDF-B43BFD43C4DA}"/>
              </a:ext>
            </a:extLst>
          </p:cNvPr>
          <p:cNvGrpSpPr>
            <a:grpSpLocks/>
          </p:cNvGrpSpPr>
          <p:nvPr/>
        </p:nvGrpSpPr>
        <p:grpSpPr bwMode="auto">
          <a:xfrm>
            <a:off x="490369" y="2808595"/>
            <a:ext cx="698500" cy="1228725"/>
            <a:chOff x="632" y="3031"/>
            <a:chExt cx="440" cy="774"/>
          </a:xfrm>
        </p:grpSpPr>
        <p:sp>
          <p:nvSpPr>
            <p:cNvPr id="233" name="Rectangle 65">
              <a:extLst>
                <a:ext uri="{FF2B5EF4-FFF2-40B4-BE49-F238E27FC236}">
                  <a16:creationId xmlns:a16="http://schemas.microsoft.com/office/drawing/2014/main" id="{36D0331F-C245-C53C-33EC-5F21B3488AFF}"/>
                </a:ext>
              </a:extLst>
            </p:cNvPr>
            <p:cNvSpPr>
              <a:spLocks noChangeArrowheads="1"/>
            </p:cNvSpPr>
            <p:nvPr/>
          </p:nvSpPr>
          <p:spPr bwMode="auto">
            <a:xfrm>
              <a:off x="632" y="3575"/>
              <a:ext cx="235"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r>
                <a:rPr lang="en-US" altLang="zh-CN" sz="2400">
                  <a:solidFill>
                    <a:srgbClr val="0033CC"/>
                  </a:solidFill>
                </a:rPr>
                <a:t>0V</a:t>
              </a:r>
            </a:p>
          </p:txBody>
        </p:sp>
        <p:sp>
          <p:nvSpPr>
            <p:cNvPr id="234" name="Rectangle 66">
              <a:extLst>
                <a:ext uri="{FF2B5EF4-FFF2-40B4-BE49-F238E27FC236}">
                  <a16:creationId xmlns:a16="http://schemas.microsoft.com/office/drawing/2014/main" id="{3BCB9B7F-7EB4-42F3-035E-1E75D0D01E53}"/>
                </a:ext>
              </a:extLst>
            </p:cNvPr>
            <p:cNvSpPr>
              <a:spLocks noChangeArrowheads="1"/>
            </p:cNvSpPr>
            <p:nvPr/>
          </p:nvSpPr>
          <p:spPr bwMode="auto">
            <a:xfrm>
              <a:off x="632" y="3031"/>
              <a:ext cx="440"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r>
                <a:rPr lang="en-US" altLang="zh-CN" sz="2400">
                  <a:solidFill>
                    <a:srgbClr val="000000"/>
                  </a:solidFill>
                </a:rPr>
                <a:t>+</a:t>
              </a:r>
              <a:r>
                <a:rPr lang="en-US" altLang="zh-CN" sz="2400">
                  <a:solidFill>
                    <a:srgbClr val="0033CC"/>
                  </a:solidFill>
                </a:rPr>
                <a:t>10V</a:t>
              </a:r>
              <a:endParaRPr lang="en-US" altLang="zh-CN" sz="2400" b="0">
                <a:solidFill>
                  <a:srgbClr val="0033CC"/>
                </a:solidFill>
              </a:endParaRPr>
            </a:p>
          </p:txBody>
        </p:sp>
        <p:cxnSp>
          <p:nvCxnSpPr>
            <p:cNvPr id="235" name="AutoShape 67">
              <a:extLst>
                <a:ext uri="{FF2B5EF4-FFF2-40B4-BE49-F238E27FC236}">
                  <a16:creationId xmlns:a16="http://schemas.microsoft.com/office/drawing/2014/main" id="{9CD7BD5B-AE3B-09A7-1124-792EB005AE12}"/>
                </a:ext>
              </a:extLst>
            </p:cNvPr>
            <p:cNvCxnSpPr>
              <a:cxnSpLocks noChangeShapeType="1"/>
            </p:cNvCxnSpPr>
            <p:nvPr/>
          </p:nvCxnSpPr>
          <p:spPr bwMode="auto">
            <a:xfrm rot="10800000" flipV="1">
              <a:off x="632" y="3258"/>
              <a:ext cx="423" cy="317"/>
            </a:xfrm>
            <a:prstGeom prst="bentConnector3">
              <a:avLst>
                <a:gd name="adj1" fmla="val 50000"/>
              </a:avLst>
            </a:prstGeom>
            <a:noFill/>
            <a:ln w="38100">
              <a:solidFill>
                <a:srgbClr val="FF0066"/>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grpSp>
        <p:nvGrpSpPr>
          <p:cNvPr id="236" name="Group 76">
            <a:extLst>
              <a:ext uri="{FF2B5EF4-FFF2-40B4-BE49-F238E27FC236}">
                <a16:creationId xmlns:a16="http://schemas.microsoft.com/office/drawing/2014/main" id="{D8F74018-05C2-6B70-9817-5557BE8CD3B9}"/>
              </a:ext>
            </a:extLst>
          </p:cNvPr>
          <p:cNvGrpSpPr>
            <a:grpSpLocks/>
          </p:cNvGrpSpPr>
          <p:nvPr/>
        </p:nvGrpSpPr>
        <p:grpSpPr bwMode="auto">
          <a:xfrm>
            <a:off x="3737505" y="3086148"/>
            <a:ext cx="5230813" cy="1585912"/>
            <a:chOff x="2118" y="2037"/>
            <a:chExt cx="3295" cy="999"/>
          </a:xfrm>
        </p:grpSpPr>
        <p:sp>
          <p:nvSpPr>
            <p:cNvPr id="237" name="Rectangle 77">
              <a:extLst>
                <a:ext uri="{FF2B5EF4-FFF2-40B4-BE49-F238E27FC236}">
                  <a16:creationId xmlns:a16="http://schemas.microsoft.com/office/drawing/2014/main" id="{214842BC-0DC6-C195-8CD7-E37FE7CE278E}"/>
                </a:ext>
              </a:extLst>
            </p:cNvPr>
            <p:cNvSpPr>
              <a:spLocks noChangeArrowheads="1"/>
            </p:cNvSpPr>
            <p:nvPr/>
          </p:nvSpPr>
          <p:spPr bwMode="auto">
            <a:xfrm>
              <a:off x="4258" y="2703"/>
              <a:ext cx="599" cy="333"/>
            </a:xfrm>
            <a:prstGeom prst="rect">
              <a:avLst/>
            </a:prstGeom>
            <a:solidFill>
              <a:srgbClr val="CCFFFF"/>
            </a:solidFill>
            <a:ln w="28575">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zh-CN" sz="2400" b="0">
                <a:solidFill>
                  <a:srgbClr val="0033CC"/>
                </a:solidFill>
              </a:endParaRPr>
            </a:p>
          </p:txBody>
        </p:sp>
        <p:sp>
          <p:nvSpPr>
            <p:cNvPr id="238" name="Rectangle 78">
              <a:extLst>
                <a:ext uri="{FF2B5EF4-FFF2-40B4-BE49-F238E27FC236}">
                  <a16:creationId xmlns:a16="http://schemas.microsoft.com/office/drawing/2014/main" id="{A7881C62-90BE-DD56-241C-225758E2222D}"/>
                </a:ext>
              </a:extLst>
            </p:cNvPr>
            <p:cNvSpPr>
              <a:spLocks noChangeArrowheads="1"/>
            </p:cNvSpPr>
            <p:nvPr/>
          </p:nvSpPr>
          <p:spPr bwMode="auto">
            <a:xfrm>
              <a:off x="4258" y="2370"/>
              <a:ext cx="599" cy="333"/>
            </a:xfrm>
            <a:prstGeom prst="rect">
              <a:avLst/>
            </a:prstGeom>
            <a:solidFill>
              <a:srgbClr val="CCFFFF"/>
            </a:solidFill>
            <a:ln w="28575">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zh-CN" sz="2400">
                <a:solidFill>
                  <a:srgbClr val="0033CC"/>
                </a:solidFill>
              </a:endParaRPr>
            </a:p>
          </p:txBody>
        </p:sp>
        <p:sp>
          <p:nvSpPr>
            <p:cNvPr id="239" name="Rectangle 79">
              <a:extLst>
                <a:ext uri="{FF2B5EF4-FFF2-40B4-BE49-F238E27FC236}">
                  <a16:creationId xmlns:a16="http://schemas.microsoft.com/office/drawing/2014/main" id="{93783161-CCFC-0A03-84D5-DC13ADB9328F}"/>
                </a:ext>
              </a:extLst>
            </p:cNvPr>
            <p:cNvSpPr>
              <a:spLocks noChangeArrowheads="1"/>
            </p:cNvSpPr>
            <p:nvPr/>
          </p:nvSpPr>
          <p:spPr bwMode="auto">
            <a:xfrm>
              <a:off x="4258" y="2037"/>
              <a:ext cx="599" cy="333"/>
            </a:xfrm>
            <a:prstGeom prst="rect">
              <a:avLst/>
            </a:prstGeom>
            <a:solidFill>
              <a:srgbClr val="CCFFFF"/>
            </a:solidFill>
            <a:ln w="28575">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zh-CN" sz="2400" b="0"/>
            </a:p>
          </p:txBody>
        </p:sp>
        <p:sp>
          <p:nvSpPr>
            <p:cNvPr id="240" name="Rectangle 80">
              <a:extLst>
                <a:ext uri="{FF2B5EF4-FFF2-40B4-BE49-F238E27FC236}">
                  <a16:creationId xmlns:a16="http://schemas.microsoft.com/office/drawing/2014/main" id="{AF0614A8-9CD5-E8A4-305B-CF0AB00DDC7C}"/>
                </a:ext>
              </a:extLst>
            </p:cNvPr>
            <p:cNvSpPr>
              <a:spLocks noChangeArrowheads="1"/>
            </p:cNvSpPr>
            <p:nvPr/>
          </p:nvSpPr>
          <p:spPr bwMode="auto">
            <a:xfrm>
              <a:off x="2609" y="2703"/>
              <a:ext cx="540" cy="333"/>
            </a:xfrm>
            <a:prstGeom prst="rect">
              <a:avLst/>
            </a:prstGeom>
            <a:solidFill>
              <a:srgbClr val="CCFFFF"/>
            </a:solidFill>
            <a:ln w="28575">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zh-CN" sz="2400" b="0">
                <a:solidFill>
                  <a:srgbClr val="0033CC"/>
                </a:solidFill>
              </a:endParaRPr>
            </a:p>
          </p:txBody>
        </p:sp>
        <p:sp>
          <p:nvSpPr>
            <p:cNvPr id="241" name="Rectangle 81">
              <a:extLst>
                <a:ext uri="{FF2B5EF4-FFF2-40B4-BE49-F238E27FC236}">
                  <a16:creationId xmlns:a16="http://schemas.microsoft.com/office/drawing/2014/main" id="{8E3EEF6E-F23B-372C-6C0C-7C65E1DB8BA1}"/>
                </a:ext>
              </a:extLst>
            </p:cNvPr>
            <p:cNvSpPr>
              <a:spLocks noChangeArrowheads="1"/>
            </p:cNvSpPr>
            <p:nvPr/>
          </p:nvSpPr>
          <p:spPr bwMode="auto">
            <a:xfrm>
              <a:off x="2609" y="2370"/>
              <a:ext cx="540" cy="333"/>
            </a:xfrm>
            <a:prstGeom prst="rect">
              <a:avLst/>
            </a:prstGeom>
            <a:solidFill>
              <a:srgbClr val="CCFFFF"/>
            </a:solidFill>
            <a:ln w="28575">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zh-CN" sz="2400" b="0">
                <a:solidFill>
                  <a:srgbClr val="0033CC"/>
                </a:solidFill>
              </a:endParaRPr>
            </a:p>
          </p:txBody>
        </p:sp>
        <p:sp>
          <p:nvSpPr>
            <p:cNvPr id="242" name="Rectangle 82">
              <a:extLst>
                <a:ext uri="{FF2B5EF4-FFF2-40B4-BE49-F238E27FC236}">
                  <a16:creationId xmlns:a16="http://schemas.microsoft.com/office/drawing/2014/main" id="{46CBDCAC-FD96-FAC6-0856-24CF3AD09348}"/>
                </a:ext>
              </a:extLst>
            </p:cNvPr>
            <p:cNvSpPr>
              <a:spLocks noChangeArrowheads="1"/>
            </p:cNvSpPr>
            <p:nvPr/>
          </p:nvSpPr>
          <p:spPr bwMode="auto">
            <a:xfrm>
              <a:off x="2609" y="2037"/>
              <a:ext cx="540" cy="333"/>
            </a:xfrm>
            <a:prstGeom prst="rect">
              <a:avLst/>
            </a:prstGeom>
            <a:solidFill>
              <a:srgbClr val="CCFFFF"/>
            </a:solidFill>
            <a:ln w="28575">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zh-CN" sz="3200" baseline="-25000"/>
            </a:p>
          </p:txBody>
        </p:sp>
        <p:sp>
          <p:nvSpPr>
            <p:cNvPr id="243" name="Rectangle 83">
              <a:extLst>
                <a:ext uri="{FF2B5EF4-FFF2-40B4-BE49-F238E27FC236}">
                  <a16:creationId xmlns:a16="http://schemas.microsoft.com/office/drawing/2014/main" id="{51CD235D-133D-7334-FAE2-A97C89B1A659}"/>
                </a:ext>
              </a:extLst>
            </p:cNvPr>
            <p:cNvSpPr>
              <a:spLocks noChangeArrowheads="1"/>
            </p:cNvSpPr>
            <p:nvPr/>
          </p:nvSpPr>
          <p:spPr bwMode="auto">
            <a:xfrm>
              <a:off x="4857" y="2037"/>
              <a:ext cx="556" cy="333"/>
            </a:xfrm>
            <a:prstGeom prst="rect">
              <a:avLst/>
            </a:prstGeom>
            <a:solidFill>
              <a:srgbClr val="CCFFFF"/>
            </a:solidFill>
            <a:ln w="28575">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zh-CN" sz="2400" b="0"/>
            </a:p>
          </p:txBody>
        </p:sp>
        <p:sp>
          <p:nvSpPr>
            <p:cNvPr id="244" name="Rectangle 84">
              <a:extLst>
                <a:ext uri="{FF2B5EF4-FFF2-40B4-BE49-F238E27FC236}">
                  <a16:creationId xmlns:a16="http://schemas.microsoft.com/office/drawing/2014/main" id="{727508E1-F178-09F0-78C4-61FB838BC315}"/>
                </a:ext>
              </a:extLst>
            </p:cNvPr>
            <p:cNvSpPr>
              <a:spLocks noChangeArrowheads="1"/>
            </p:cNvSpPr>
            <p:nvPr/>
          </p:nvSpPr>
          <p:spPr bwMode="auto">
            <a:xfrm>
              <a:off x="3744" y="2037"/>
              <a:ext cx="514" cy="333"/>
            </a:xfrm>
            <a:prstGeom prst="rect">
              <a:avLst/>
            </a:prstGeom>
            <a:solidFill>
              <a:srgbClr val="CCFFFF"/>
            </a:solidFill>
            <a:ln w="28575">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zh-CN" sz="2400" b="0"/>
            </a:p>
          </p:txBody>
        </p:sp>
        <p:sp>
          <p:nvSpPr>
            <p:cNvPr id="245" name="Rectangle 85">
              <a:extLst>
                <a:ext uri="{FF2B5EF4-FFF2-40B4-BE49-F238E27FC236}">
                  <a16:creationId xmlns:a16="http://schemas.microsoft.com/office/drawing/2014/main" id="{AAE56B23-C302-A421-D85C-8A3DC81F55D2}"/>
                </a:ext>
              </a:extLst>
            </p:cNvPr>
            <p:cNvSpPr>
              <a:spLocks noChangeArrowheads="1"/>
            </p:cNvSpPr>
            <p:nvPr/>
          </p:nvSpPr>
          <p:spPr bwMode="auto">
            <a:xfrm>
              <a:off x="3149" y="2037"/>
              <a:ext cx="595" cy="333"/>
            </a:xfrm>
            <a:prstGeom prst="rect">
              <a:avLst/>
            </a:prstGeom>
            <a:solidFill>
              <a:srgbClr val="CCFFFF"/>
            </a:solidFill>
            <a:ln w="28575">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zh-CN" sz="2400" b="0"/>
            </a:p>
          </p:txBody>
        </p:sp>
        <p:sp>
          <p:nvSpPr>
            <p:cNvPr id="246" name="Rectangle 86">
              <a:extLst>
                <a:ext uri="{FF2B5EF4-FFF2-40B4-BE49-F238E27FC236}">
                  <a16:creationId xmlns:a16="http://schemas.microsoft.com/office/drawing/2014/main" id="{1018DDA1-001E-F5C9-4093-38C9909B16B7}"/>
                </a:ext>
              </a:extLst>
            </p:cNvPr>
            <p:cNvSpPr>
              <a:spLocks noChangeArrowheads="1"/>
            </p:cNvSpPr>
            <p:nvPr/>
          </p:nvSpPr>
          <p:spPr bwMode="auto">
            <a:xfrm>
              <a:off x="2118" y="2037"/>
              <a:ext cx="491" cy="333"/>
            </a:xfrm>
            <a:prstGeom prst="rect">
              <a:avLst/>
            </a:prstGeom>
            <a:solidFill>
              <a:srgbClr val="CCFFFF"/>
            </a:solidFill>
            <a:ln w="28575">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zh-CN" sz="3200" baseline="-25000"/>
            </a:p>
          </p:txBody>
        </p:sp>
        <p:sp>
          <p:nvSpPr>
            <p:cNvPr id="247" name="Rectangle 87">
              <a:extLst>
                <a:ext uri="{FF2B5EF4-FFF2-40B4-BE49-F238E27FC236}">
                  <a16:creationId xmlns:a16="http://schemas.microsoft.com/office/drawing/2014/main" id="{AB28BC4A-CDD9-1387-B735-59B03505E66D}"/>
                </a:ext>
              </a:extLst>
            </p:cNvPr>
            <p:cNvSpPr>
              <a:spLocks noChangeArrowheads="1"/>
            </p:cNvSpPr>
            <p:nvPr/>
          </p:nvSpPr>
          <p:spPr bwMode="auto">
            <a:xfrm>
              <a:off x="4857" y="2703"/>
              <a:ext cx="556" cy="333"/>
            </a:xfrm>
            <a:prstGeom prst="rect">
              <a:avLst/>
            </a:prstGeom>
            <a:solidFill>
              <a:srgbClr val="CCFFFF"/>
            </a:solidFill>
            <a:ln w="28575">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zh-CN" sz="2400" b="0">
                <a:solidFill>
                  <a:srgbClr val="0033CC"/>
                </a:solidFill>
              </a:endParaRPr>
            </a:p>
          </p:txBody>
        </p:sp>
        <p:sp>
          <p:nvSpPr>
            <p:cNvPr id="248" name="Rectangle 88">
              <a:extLst>
                <a:ext uri="{FF2B5EF4-FFF2-40B4-BE49-F238E27FC236}">
                  <a16:creationId xmlns:a16="http://schemas.microsoft.com/office/drawing/2014/main" id="{AFAB307F-B6B2-2C57-DEB9-29DDFE2C36CE}"/>
                </a:ext>
              </a:extLst>
            </p:cNvPr>
            <p:cNvSpPr>
              <a:spLocks noChangeArrowheads="1"/>
            </p:cNvSpPr>
            <p:nvPr/>
          </p:nvSpPr>
          <p:spPr bwMode="auto">
            <a:xfrm>
              <a:off x="3744" y="2703"/>
              <a:ext cx="514" cy="333"/>
            </a:xfrm>
            <a:prstGeom prst="rect">
              <a:avLst/>
            </a:prstGeom>
            <a:solidFill>
              <a:srgbClr val="CCFFFF"/>
            </a:solidFill>
            <a:ln w="28575">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zh-CN" sz="2400" b="0">
                <a:solidFill>
                  <a:srgbClr val="0033CC"/>
                </a:solidFill>
              </a:endParaRPr>
            </a:p>
          </p:txBody>
        </p:sp>
        <p:sp>
          <p:nvSpPr>
            <p:cNvPr id="249" name="Rectangle 89">
              <a:extLst>
                <a:ext uri="{FF2B5EF4-FFF2-40B4-BE49-F238E27FC236}">
                  <a16:creationId xmlns:a16="http://schemas.microsoft.com/office/drawing/2014/main" id="{E89C39D1-7624-0B32-B526-E6EA54B8994F}"/>
                </a:ext>
              </a:extLst>
            </p:cNvPr>
            <p:cNvSpPr>
              <a:spLocks noChangeArrowheads="1"/>
            </p:cNvSpPr>
            <p:nvPr/>
          </p:nvSpPr>
          <p:spPr bwMode="auto">
            <a:xfrm>
              <a:off x="3149" y="2703"/>
              <a:ext cx="595" cy="333"/>
            </a:xfrm>
            <a:prstGeom prst="rect">
              <a:avLst/>
            </a:prstGeom>
            <a:solidFill>
              <a:srgbClr val="CCFFFF"/>
            </a:solidFill>
            <a:ln w="28575">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zh-CN" sz="2400" b="0">
                <a:solidFill>
                  <a:srgbClr val="0033CC"/>
                </a:solidFill>
              </a:endParaRPr>
            </a:p>
          </p:txBody>
        </p:sp>
        <p:sp>
          <p:nvSpPr>
            <p:cNvPr id="250" name="Rectangle 90">
              <a:extLst>
                <a:ext uri="{FF2B5EF4-FFF2-40B4-BE49-F238E27FC236}">
                  <a16:creationId xmlns:a16="http://schemas.microsoft.com/office/drawing/2014/main" id="{5B259915-B5F8-64E3-8B14-C0A2835D4941}"/>
                </a:ext>
              </a:extLst>
            </p:cNvPr>
            <p:cNvSpPr>
              <a:spLocks noChangeArrowheads="1"/>
            </p:cNvSpPr>
            <p:nvPr/>
          </p:nvSpPr>
          <p:spPr bwMode="auto">
            <a:xfrm>
              <a:off x="2118" y="2703"/>
              <a:ext cx="491" cy="333"/>
            </a:xfrm>
            <a:prstGeom prst="rect">
              <a:avLst/>
            </a:prstGeom>
            <a:solidFill>
              <a:srgbClr val="CCFFFF"/>
            </a:solidFill>
            <a:ln w="28575">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zh-CN" sz="2400" b="0">
                <a:solidFill>
                  <a:srgbClr val="0033CC"/>
                </a:solidFill>
              </a:endParaRPr>
            </a:p>
          </p:txBody>
        </p:sp>
        <p:sp>
          <p:nvSpPr>
            <p:cNvPr id="251" name="Rectangle 91">
              <a:extLst>
                <a:ext uri="{FF2B5EF4-FFF2-40B4-BE49-F238E27FC236}">
                  <a16:creationId xmlns:a16="http://schemas.microsoft.com/office/drawing/2014/main" id="{8F0FA8F2-0AC1-CA64-D380-6D0AED508D1C}"/>
                </a:ext>
              </a:extLst>
            </p:cNvPr>
            <p:cNvSpPr>
              <a:spLocks noChangeArrowheads="1"/>
            </p:cNvSpPr>
            <p:nvPr/>
          </p:nvSpPr>
          <p:spPr bwMode="auto">
            <a:xfrm>
              <a:off x="4857" y="2370"/>
              <a:ext cx="556" cy="333"/>
            </a:xfrm>
            <a:prstGeom prst="rect">
              <a:avLst/>
            </a:prstGeom>
            <a:solidFill>
              <a:srgbClr val="CCFFFF"/>
            </a:solidFill>
            <a:ln w="28575">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zh-CN" sz="2400" b="0">
                <a:solidFill>
                  <a:srgbClr val="0033CC"/>
                </a:solidFill>
              </a:endParaRPr>
            </a:p>
          </p:txBody>
        </p:sp>
        <p:sp>
          <p:nvSpPr>
            <p:cNvPr id="252" name="Rectangle 92">
              <a:extLst>
                <a:ext uri="{FF2B5EF4-FFF2-40B4-BE49-F238E27FC236}">
                  <a16:creationId xmlns:a16="http://schemas.microsoft.com/office/drawing/2014/main" id="{0763E72C-AB38-E9EF-E66D-3000FBFB8BB2}"/>
                </a:ext>
              </a:extLst>
            </p:cNvPr>
            <p:cNvSpPr>
              <a:spLocks noChangeArrowheads="1"/>
            </p:cNvSpPr>
            <p:nvPr/>
          </p:nvSpPr>
          <p:spPr bwMode="auto">
            <a:xfrm>
              <a:off x="3744" y="2370"/>
              <a:ext cx="514" cy="333"/>
            </a:xfrm>
            <a:prstGeom prst="rect">
              <a:avLst/>
            </a:prstGeom>
            <a:solidFill>
              <a:srgbClr val="CCFFFF"/>
            </a:solidFill>
            <a:ln w="28575">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zh-CN" sz="2400">
                <a:solidFill>
                  <a:srgbClr val="0033CC"/>
                </a:solidFill>
              </a:endParaRPr>
            </a:p>
          </p:txBody>
        </p:sp>
        <p:sp>
          <p:nvSpPr>
            <p:cNvPr id="253" name="Rectangle 93">
              <a:extLst>
                <a:ext uri="{FF2B5EF4-FFF2-40B4-BE49-F238E27FC236}">
                  <a16:creationId xmlns:a16="http://schemas.microsoft.com/office/drawing/2014/main" id="{BA06FE3E-E8E9-2812-AFEB-2A98E9F6A940}"/>
                </a:ext>
              </a:extLst>
            </p:cNvPr>
            <p:cNvSpPr>
              <a:spLocks noChangeArrowheads="1"/>
            </p:cNvSpPr>
            <p:nvPr/>
          </p:nvSpPr>
          <p:spPr bwMode="auto">
            <a:xfrm>
              <a:off x="3149" y="2370"/>
              <a:ext cx="595" cy="333"/>
            </a:xfrm>
            <a:prstGeom prst="rect">
              <a:avLst/>
            </a:prstGeom>
            <a:solidFill>
              <a:srgbClr val="CCFFFF"/>
            </a:solidFill>
            <a:ln w="28575">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zh-CN" sz="2400" b="0">
                <a:solidFill>
                  <a:srgbClr val="0033CC"/>
                </a:solidFill>
              </a:endParaRPr>
            </a:p>
          </p:txBody>
        </p:sp>
        <p:sp>
          <p:nvSpPr>
            <p:cNvPr id="254" name="Rectangle 94">
              <a:extLst>
                <a:ext uri="{FF2B5EF4-FFF2-40B4-BE49-F238E27FC236}">
                  <a16:creationId xmlns:a16="http://schemas.microsoft.com/office/drawing/2014/main" id="{3E583E40-FCF7-0D20-28CF-622F85BFFBC3}"/>
                </a:ext>
              </a:extLst>
            </p:cNvPr>
            <p:cNvSpPr>
              <a:spLocks noChangeArrowheads="1"/>
            </p:cNvSpPr>
            <p:nvPr/>
          </p:nvSpPr>
          <p:spPr bwMode="auto">
            <a:xfrm>
              <a:off x="2118" y="2370"/>
              <a:ext cx="491" cy="333"/>
            </a:xfrm>
            <a:prstGeom prst="rect">
              <a:avLst/>
            </a:prstGeom>
            <a:solidFill>
              <a:srgbClr val="CCFFFF"/>
            </a:solidFill>
            <a:ln w="28575">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zh-CN" sz="2400" b="0">
                <a:solidFill>
                  <a:srgbClr val="0033CC"/>
                </a:solidFill>
              </a:endParaRPr>
            </a:p>
          </p:txBody>
        </p:sp>
      </p:grpSp>
      <p:sp>
        <p:nvSpPr>
          <p:cNvPr id="255" name="Rectangle 95">
            <a:extLst>
              <a:ext uri="{FF2B5EF4-FFF2-40B4-BE49-F238E27FC236}">
                <a16:creationId xmlns:a16="http://schemas.microsoft.com/office/drawing/2014/main" id="{8E88297F-2C7A-0C4A-132A-2D3D84F7B680}"/>
              </a:ext>
            </a:extLst>
          </p:cNvPr>
          <p:cNvSpPr>
            <a:spLocks noChangeArrowheads="1"/>
          </p:cNvSpPr>
          <p:nvPr/>
        </p:nvSpPr>
        <p:spPr bwMode="auto">
          <a:xfrm>
            <a:off x="3867680" y="3092498"/>
            <a:ext cx="933450" cy="519112"/>
          </a:xfrm>
          <a:prstGeom prst="rect">
            <a:avLst/>
          </a:prstGeom>
          <a:noFill/>
          <a:ln>
            <a:noFill/>
          </a:ln>
          <a:effectLst/>
          <a:extLst>
            <a:ext uri="{909E8E84-426E-40DD-AFC4-6F175D3DCCD1}">
              <a14:hiddenFill xmlns:a14="http://schemas.microsoft.com/office/drawing/2010/main">
                <a:solidFill>
                  <a:srgbClr val="CCFFFF"/>
                </a:solidFill>
              </a14:hiddenFill>
            </a:ext>
            <a:ext uri="{91240B29-F687-4F45-9708-019B960494DF}">
              <a14:hiddenLine xmlns:a14="http://schemas.microsoft.com/office/drawing/2010/main" w="28575">
                <a:solidFill>
                  <a:srgbClr val="0033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r>
              <a:rPr lang="en-US" altLang="zh-CN" i="1" dirty="0" err="1">
                <a:solidFill>
                  <a:srgbClr val="FF0066"/>
                </a:solidFill>
              </a:rPr>
              <a:t>u</a:t>
            </a:r>
            <a:r>
              <a:rPr lang="en-US" altLang="zh-CN" baseline="-25000" dirty="0" err="1">
                <a:solidFill>
                  <a:srgbClr val="FF0066"/>
                </a:solidFill>
              </a:rPr>
              <a:t>A</a:t>
            </a:r>
            <a:endParaRPr lang="en-US" altLang="zh-CN" baseline="-25000" dirty="0">
              <a:solidFill>
                <a:srgbClr val="FF0066"/>
              </a:solidFill>
            </a:endParaRPr>
          </a:p>
        </p:txBody>
      </p:sp>
      <p:sp>
        <p:nvSpPr>
          <p:cNvPr id="256" name="Rectangle 96">
            <a:extLst>
              <a:ext uri="{FF2B5EF4-FFF2-40B4-BE49-F238E27FC236}">
                <a16:creationId xmlns:a16="http://schemas.microsoft.com/office/drawing/2014/main" id="{8E6C8B90-F0CA-D53A-ED3E-BF993767BB1A}"/>
              </a:ext>
            </a:extLst>
          </p:cNvPr>
          <p:cNvSpPr>
            <a:spLocks noChangeArrowheads="1"/>
          </p:cNvSpPr>
          <p:nvPr/>
        </p:nvSpPr>
        <p:spPr bwMode="auto">
          <a:xfrm>
            <a:off x="4512205" y="3078210"/>
            <a:ext cx="1203325" cy="519113"/>
          </a:xfrm>
          <a:prstGeom prst="rect">
            <a:avLst/>
          </a:prstGeom>
          <a:noFill/>
          <a:ln>
            <a:noFill/>
          </a:ln>
          <a:effectLst/>
          <a:extLst>
            <a:ext uri="{909E8E84-426E-40DD-AFC4-6F175D3DCCD1}">
              <a14:hiddenFill xmlns:a14="http://schemas.microsoft.com/office/drawing/2010/main">
                <a:solidFill>
                  <a:srgbClr val="CCFFFF"/>
                </a:solidFill>
              </a14:hiddenFill>
            </a:ext>
            <a:ext uri="{91240B29-F687-4F45-9708-019B960494DF}">
              <a14:hiddenLine xmlns:a14="http://schemas.microsoft.com/office/drawing/2010/main" w="28575">
                <a:solidFill>
                  <a:srgbClr val="0033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r>
              <a:rPr lang="en-US" altLang="zh-CN" i="1">
                <a:solidFill>
                  <a:srgbClr val="FF0066"/>
                </a:solidFill>
              </a:rPr>
              <a:t>u</a:t>
            </a:r>
            <a:r>
              <a:rPr lang="en-US" altLang="zh-CN" baseline="-25000">
                <a:solidFill>
                  <a:srgbClr val="FF0066"/>
                </a:solidFill>
              </a:rPr>
              <a:t>GSN</a:t>
            </a:r>
          </a:p>
        </p:txBody>
      </p:sp>
      <p:sp>
        <p:nvSpPr>
          <p:cNvPr id="257" name="Rectangle 97">
            <a:extLst>
              <a:ext uri="{FF2B5EF4-FFF2-40B4-BE49-F238E27FC236}">
                <a16:creationId xmlns:a16="http://schemas.microsoft.com/office/drawing/2014/main" id="{44A47210-D10C-97E0-7F1C-2D57C4F69ED9}"/>
              </a:ext>
            </a:extLst>
          </p:cNvPr>
          <p:cNvSpPr>
            <a:spLocks noChangeArrowheads="1"/>
          </p:cNvSpPr>
          <p:nvPr/>
        </p:nvSpPr>
        <p:spPr bwMode="auto">
          <a:xfrm>
            <a:off x="5458355" y="3078210"/>
            <a:ext cx="1135063" cy="519113"/>
          </a:xfrm>
          <a:prstGeom prst="rect">
            <a:avLst/>
          </a:prstGeom>
          <a:noFill/>
          <a:ln>
            <a:noFill/>
          </a:ln>
          <a:effectLst/>
          <a:extLst>
            <a:ext uri="{909E8E84-426E-40DD-AFC4-6F175D3DCCD1}">
              <a14:hiddenFill xmlns:a14="http://schemas.microsoft.com/office/drawing/2010/main">
                <a:solidFill>
                  <a:srgbClr val="CCFFFF"/>
                </a:solidFill>
              </a14:hiddenFill>
            </a:ext>
            <a:ext uri="{91240B29-F687-4F45-9708-019B960494DF}">
              <a14:hiddenLine xmlns:a14="http://schemas.microsoft.com/office/drawing/2010/main" w="28575">
                <a:solidFill>
                  <a:srgbClr val="0033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spcBef>
                <a:spcPct val="20000"/>
              </a:spcBef>
            </a:pPr>
            <a:r>
              <a:rPr lang="en-US" altLang="zh-CN" i="1">
                <a:solidFill>
                  <a:srgbClr val="FF0066"/>
                </a:solidFill>
              </a:rPr>
              <a:t>u</a:t>
            </a:r>
            <a:r>
              <a:rPr lang="en-US" altLang="zh-CN" baseline="-25000">
                <a:solidFill>
                  <a:srgbClr val="FF0066"/>
                </a:solidFill>
              </a:rPr>
              <a:t>GSP</a:t>
            </a:r>
          </a:p>
        </p:txBody>
      </p:sp>
      <p:sp>
        <p:nvSpPr>
          <p:cNvPr id="258" name="Rectangle 98">
            <a:extLst>
              <a:ext uri="{FF2B5EF4-FFF2-40B4-BE49-F238E27FC236}">
                <a16:creationId xmlns:a16="http://schemas.microsoft.com/office/drawing/2014/main" id="{71E7B96B-2793-3D9F-E81F-FD7806A8432B}"/>
              </a:ext>
            </a:extLst>
          </p:cNvPr>
          <p:cNvSpPr>
            <a:spLocks noChangeArrowheads="1"/>
          </p:cNvSpPr>
          <p:nvPr/>
        </p:nvSpPr>
        <p:spPr bwMode="auto">
          <a:xfrm>
            <a:off x="6428318" y="3078210"/>
            <a:ext cx="1025525" cy="519113"/>
          </a:xfrm>
          <a:prstGeom prst="rect">
            <a:avLst/>
          </a:prstGeom>
          <a:noFill/>
          <a:ln>
            <a:noFill/>
          </a:ln>
          <a:effectLst/>
          <a:extLst>
            <a:ext uri="{909E8E84-426E-40DD-AFC4-6F175D3DCCD1}">
              <a14:hiddenFill xmlns:a14="http://schemas.microsoft.com/office/drawing/2010/main">
                <a:solidFill>
                  <a:srgbClr val="CCFFFF"/>
                </a:solidFill>
              </a14:hiddenFill>
            </a:ext>
            <a:ext uri="{91240B29-F687-4F45-9708-019B960494DF}">
              <a14:hiddenLine xmlns:a14="http://schemas.microsoft.com/office/drawing/2010/main" w="28575">
                <a:solidFill>
                  <a:srgbClr val="0033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r>
              <a:rPr lang="en-US" altLang="zh-CN">
                <a:solidFill>
                  <a:srgbClr val="FF0066"/>
                </a:solidFill>
              </a:rPr>
              <a:t>T</a:t>
            </a:r>
            <a:r>
              <a:rPr lang="en-US" altLang="zh-CN" baseline="-25000">
                <a:solidFill>
                  <a:srgbClr val="FF0066"/>
                </a:solidFill>
              </a:rPr>
              <a:t>N</a:t>
            </a:r>
          </a:p>
        </p:txBody>
      </p:sp>
      <p:sp>
        <p:nvSpPr>
          <p:cNvPr id="259" name="Rectangle 99">
            <a:extLst>
              <a:ext uri="{FF2B5EF4-FFF2-40B4-BE49-F238E27FC236}">
                <a16:creationId xmlns:a16="http://schemas.microsoft.com/office/drawing/2014/main" id="{D0CC8620-0457-9BDE-CF19-077D6592A62A}"/>
              </a:ext>
            </a:extLst>
          </p:cNvPr>
          <p:cNvSpPr>
            <a:spLocks noChangeArrowheads="1"/>
          </p:cNvSpPr>
          <p:nvPr/>
        </p:nvSpPr>
        <p:spPr bwMode="auto">
          <a:xfrm>
            <a:off x="7358593" y="3078210"/>
            <a:ext cx="877887" cy="519113"/>
          </a:xfrm>
          <a:prstGeom prst="rect">
            <a:avLst/>
          </a:prstGeom>
          <a:noFill/>
          <a:ln>
            <a:noFill/>
          </a:ln>
          <a:effectLst/>
          <a:extLst>
            <a:ext uri="{909E8E84-426E-40DD-AFC4-6F175D3DCCD1}">
              <a14:hiddenFill xmlns:a14="http://schemas.microsoft.com/office/drawing/2010/main">
                <a:solidFill>
                  <a:srgbClr val="CCFFFF"/>
                </a:solidFill>
              </a14:hiddenFill>
            </a:ext>
            <a:ext uri="{91240B29-F687-4F45-9708-019B960494DF}">
              <a14:hiddenLine xmlns:a14="http://schemas.microsoft.com/office/drawing/2010/main" w="28575">
                <a:solidFill>
                  <a:srgbClr val="0033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r>
              <a:rPr lang="en-US" altLang="zh-CN">
                <a:solidFill>
                  <a:srgbClr val="FF0066"/>
                </a:solidFill>
              </a:rPr>
              <a:t>T</a:t>
            </a:r>
            <a:r>
              <a:rPr lang="en-US" altLang="zh-CN" baseline="-25000">
                <a:solidFill>
                  <a:srgbClr val="FF0066"/>
                </a:solidFill>
              </a:rPr>
              <a:t>P</a:t>
            </a:r>
          </a:p>
        </p:txBody>
      </p:sp>
      <p:sp>
        <p:nvSpPr>
          <p:cNvPr id="260" name="Rectangle 100">
            <a:extLst>
              <a:ext uri="{FF2B5EF4-FFF2-40B4-BE49-F238E27FC236}">
                <a16:creationId xmlns:a16="http://schemas.microsoft.com/office/drawing/2014/main" id="{92F0F9D4-B278-19E6-E1C6-2AD9C5E45878}"/>
              </a:ext>
            </a:extLst>
          </p:cNvPr>
          <p:cNvSpPr>
            <a:spLocks noChangeArrowheads="1"/>
          </p:cNvSpPr>
          <p:nvPr/>
        </p:nvSpPr>
        <p:spPr bwMode="auto">
          <a:xfrm>
            <a:off x="8242830" y="3078210"/>
            <a:ext cx="893763" cy="519113"/>
          </a:xfrm>
          <a:prstGeom prst="rect">
            <a:avLst/>
          </a:prstGeom>
          <a:noFill/>
          <a:ln>
            <a:noFill/>
          </a:ln>
          <a:effectLst/>
          <a:extLst>
            <a:ext uri="{909E8E84-426E-40DD-AFC4-6F175D3DCCD1}">
              <a14:hiddenFill xmlns:a14="http://schemas.microsoft.com/office/drawing/2010/main">
                <a:solidFill>
                  <a:srgbClr val="CCFFFF"/>
                </a:solidFill>
              </a14:hiddenFill>
            </a:ext>
            <a:ext uri="{91240B29-F687-4F45-9708-019B960494DF}">
              <a14:hiddenLine xmlns:a14="http://schemas.microsoft.com/office/drawing/2010/main" w="28575">
                <a:solidFill>
                  <a:srgbClr val="0033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r>
              <a:rPr lang="en-US" altLang="zh-CN" i="1">
                <a:solidFill>
                  <a:srgbClr val="FF0066"/>
                </a:solidFill>
              </a:rPr>
              <a:t>u</a:t>
            </a:r>
            <a:r>
              <a:rPr lang="en-US" altLang="zh-CN" baseline="-25000">
                <a:solidFill>
                  <a:srgbClr val="FF0066"/>
                </a:solidFill>
              </a:rPr>
              <a:t>Y</a:t>
            </a:r>
          </a:p>
        </p:txBody>
      </p:sp>
      <p:sp>
        <p:nvSpPr>
          <p:cNvPr id="261" name="Text Box 101">
            <a:extLst>
              <a:ext uri="{FF2B5EF4-FFF2-40B4-BE49-F238E27FC236}">
                <a16:creationId xmlns:a16="http://schemas.microsoft.com/office/drawing/2014/main" id="{5B643885-FB6A-D950-E532-B8941C70F987}"/>
              </a:ext>
            </a:extLst>
          </p:cNvPr>
          <p:cNvSpPr txBox="1">
            <a:spLocks noChangeArrowheads="1"/>
          </p:cNvSpPr>
          <p:nvPr/>
        </p:nvSpPr>
        <p:spPr bwMode="auto">
          <a:xfrm>
            <a:off x="3821643" y="3681460"/>
            <a:ext cx="1336675" cy="457200"/>
          </a:xfrm>
          <a:prstGeom prst="rect">
            <a:avLst/>
          </a:prstGeom>
          <a:noFill/>
          <a:ln>
            <a:noFill/>
          </a:ln>
          <a:effectLst/>
          <a:extLst>
            <a:ext uri="{909E8E84-426E-40DD-AFC4-6F175D3DCCD1}">
              <a14:hiddenFill xmlns:a14="http://schemas.microsoft.com/office/drawing/2010/main">
                <a:solidFill>
                  <a:srgbClr val="CCFFFF"/>
                </a:solidFill>
              </a14:hiddenFill>
            </a:ext>
            <a:ext uri="{91240B29-F687-4F45-9708-019B960494DF}">
              <a14:hiddenLine xmlns:a14="http://schemas.microsoft.com/office/drawing/2010/main" w="28575">
                <a:solidFill>
                  <a:srgbClr val="0033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r>
              <a:rPr lang="en-US" altLang="zh-CN" sz="2400">
                <a:solidFill>
                  <a:srgbClr val="0033CC"/>
                </a:solidFill>
              </a:rPr>
              <a:t>0 V</a:t>
            </a:r>
          </a:p>
        </p:txBody>
      </p:sp>
      <p:sp>
        <p:nvSpPr>
          <p:cNvPr id="262" name="Text Box 102">
            <a:extLst>
              <a:ext uri="{FF2B5EF4-FFF2-40B4-BE49-F238E27FC236}">
                <a16:creationId xmlns:a16="http://schemas.microsoft.com/office/drawing/2014/main" id="{0DEB2003-B46E-1067-2946-123D1BF5A7BB}"/>
              </a:ext>
            </a:extLst>
          </p:cNvPr>
          <p:cNvSpPr txBox="1">
            <a:spLocks noChangeArrowheads="1"/>
          </p:cNvSpPr>
          <p:nvPr/>
        </p:nvSpPr>
        <p:spPr bwMode="auto">
          <a:xfrm>
            <a:off x="4480455" y="3656060"/>
            <a:ext cx="1503363" cy="457200"/>
          </a:xfrm>
          <a:prstGeom prst="rect">
            <a:avLst/>
          </a:prstGeom>
          <a:noFill/>
          <a:ln>
            <a:noFill/>
          </a:ln>
          <a:effectLst/>
          <a:extLst>
            <a:ext uri="{909E8E84-426E-40DD-AFC4-6F175D3DCCD1}">
              <a14:hiddenFill xmlns:a14="http://schemas.microsoft.com/office/drawing/2010/main">
                <a:solidFill>
                  <a:srgbClr val="CCFFFF"/>
                </a:solidFill>
              </a14:hiddenFill>
            </a:ext>
            <a:ext uri="{91240B29-F687-4F45-9708-019B960494DF}">
              <a14:hiddenLine xmlns:a14="http://schemas.microsoft.com/office/drawing/2010/main" w="28575">
                <a:solidFill>
                  <a:srgbClr val="0033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r>
              <a:rPr lang="en-US" altLang="zh-CN" sz="2400">
                <a:solidFill>
                  <a:srgbClr val="0033CC"/>
                </a:solidFill>
              </a:rPr>
              <a:t>&lt; </a:t>
            </a:r>
            <a:r>
              <a:rPr lang="en-US" altLang="zh-CN" sz="2400" i="1">
                <a:solidFill>
                  <a:srgbClr val="0033CC"/>
                </a:solidFill>
              </a:rPr>
              <a:t>U</a:t>
            </a:r>
            <a:r>
              <a:rPr lang="en-US" altLang="zh-CN" sz="2400" baseline="-25000">
                <a:solidFill>
                  <a:srgbClr val="0033CC"/>
                </a:solidFill>
              </a:rPr>
              <a:t>TN</a:t>
            </a:r>
          </a:p>
        </p:txBody>
      </p:sp>
      <p:sp>
        <p:nvSpPr>
          <p:cNvPr id="263" name="Text Box 103">
            <a:extLst>
              <a:ext uri="{FF2B5EF4-FFF2-40B4-BE49-F238E27FC236}">
                <a16:creationId xmlns:a16="http://schemas.microsoft.com/office/drawing/2014/main" id="{0E93FEB9-FD16-BD10-1A61-FFA7FEC52F23}"/>
              </a:ext>
            </a:extLst>
          </p:cNvPr>
          <p:cNvSpPr txBox="1">
            <a:spLocks noChangeArrowheads="1"/>
          </p:cNvSpPr>
          <p:nvPr/>
        </p:nvSpPr>
        <p:spPr bwMode="auto">
          <a:xfrm>
            <a:off x="5383743" y="3656060"/>
            <a:ext cx="1360487" cy="457200"/>
          </a:xfrm>
          <a:prstGeom prst="rect">
            <a:avLst/>
          </a:prstGeom>
          <a:noFill/>
          <a:ln>
            <a:noFill/>
          </a:ln>
          <a:effectLst/>
          <a:extLst>
            <a:ext uri="{909E8E84-426E-40DD-AFC4-6F175D3DCCD1}">
              <a14:hiddenFill xmlns:a14="http://schemas.microsoft.com/office/drawing/2010/main">
                <a:solidFill>
                  <a:srgbClr val="CCFFFF"/>
                </a:solidFill>
              </a14:hiddenFill>
            </a:ext>
            <a:ext uri="{91240B29-F687-4F45-9708-019B960494DF}">
              <a14:hiddenLine xmlns:a14="http://schemas.microsoft.com/office/drawing/2010/main" w="28575">
                <a:solidFill>
                  <a:srgbClr val="0033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r>
              <a:rPr lang="en-US" altLang="zh-CN" sz="2400">
                <a:solidFill>
                  <a:srgbClr val="0033CC"/>
                </a:solidFill>
              </a:rPr>
              <a:t>&lt; </a:t>
            </a:r>
            <a:r>
              <a:rPr lang="en-US" altLang="zh-CN" sz="2400" i="1">
                <a:solidFill>
                  <a:srgbClr val="0033CC"/>
                </a:solidFill>
              </a:rPr>
              <a:t>U</a:t>
            </a:r>
            <a:r>
              <a:rPr lang="en-US" altLang="zh-CN" sz="2400" baseline="-25000">
                <a:solidFill>
                  <a:srgbClr val="0033CC"/>
                </a:solidFill>
              </a:rPr>
              <a:t>TP</a:t>
            </a:r>
          </a:p>
        </p:txBody>
      </p:sp>
      <p:sp>
        <p:nvSpPr>
          <p:cNvPr id="264" name="Rectangle 104">
            <a:extLst>
              <a:ext uri="{FF2B5EF4-FFF2-40B4-BE49-F238E27FC236}">
                <a16:creationId xmlns:a16="http://schemas.microsoft.com/office/drawing/2014/main" id="{C35A5D39-A1CD-254F-7084-DB26BC60B0D6}"/>
              </a:ext>
            </a:extLst>
          </p:cNvPr>
          <p:cNvSpPr>
            <a:spLocks noChangeArrowheads="1"/>
          </p:cNvSpPr>
          <p:nvPr/>
        </p:nvSpPr>
        <p:spPr bwMode="auto">
          <a:xfrm>
            <a:off x="6321955" y="3671935"/>
            <a:ext cx="1362075" cy="457200"/>
          </a:xfrm>
          <a:prstGeom prst="rect">
            <a:avLst/>
          </a:prstGeom>
          <a:noFill/>
          <a:ln>
            <a:noFill/>
          </a:ln>
          <a:effectLst/>
          <a:extLst>
            <a:ext uri="{909E8E84-426E-40DD-AFC4-6F175D3DCCD1}">
              <a14:hiddenFill xmlns:a14="http://schemas.microsoft.com/office/drawing/2010/main">
                <a:solidFill>
                  <a:srgbClr val="CCFFFF"/>
                </a:solidFill>
              </a14:hiddenFill>
            </a:ext>
            <a:ext uri="{91240B29-F687-4F45-9708-019B960494DF}">
              <a14:hiddenLine xmlns:a14="http://schemas.microsoft.com/office/drawing/2010/main" w="28575">
                <a:solidFill>
                  <a:srgbClr val="0033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r>
              <a:rPr lang="zh-CN" altLang="zh-CN" sz="2400">
                <a:solidFill>
                  <a:srgbClr val="0033CC"/>
                </a:solidFill>
              </a:rPr>
              <a:t>截止</a:t>
            </a:r>
            <a:endParaRPr lang="zh-CN" altLang="en-US" sz="2400">
              <a:solidFill>
                <a:srgbClr val="0033CC"/>
              </a:solidFill>
            </a:endParaRPr>
          </a:p>
        </p:txBody>
      </p:sp>
      <p:sp>
        <p:nvSpPr>
          <p:cNvPr id="265" name="Rectangle 105">
            <a:extLst>
              <a:ext uri="{FF2B5EF4-FFF2-40B4-BE49-F238E27FC236}">
                <a16:creationId xmlns:a16="http://schemas.microsoft.com/office/drawing/2014/main" id="{8E79376B-C8DB-F893-9F3A-7C52B5B6B6C8}"/>
              </a:ext>
            </a:extLst>
          </p:cNvPr>
          <p:cNvSpPr>
            <a:spLocks noChangeArrowheads="1"/>
          </p:cNvSpPr>
          <p:nvPr/>
        </p:nvSpPr>
        <p:spPr bwMode="auto">
          <a:xfrm>
            <a:off x="7210955" y="3671935"/>
            <a:ext cx="1374775" cy="457200"/>
          </a:xfrm>
          <a:prstGeom prst="rect">
            <a:avLst/>
          </a:prstGeom>
          <a:noFill/>
          <a:ln>
            <a:noFill/>
          </a:ln>
          <a:effectLst/>
          <a:extLst>
            <a:ext uri="{909E8E84-426E-40DD-AFC4-6F175D3DCCD1}">
              <a14:hiddenFill xmlns:a14="http://schemas.microsoft.com/office/drawing/2010/main">
                <a:solidFill>
                  <a:srgbClr val="CCFFFF"/>
                </a:solidFill>
              </a14:hiddenFill>
            </a:ext>
            <a:ext uri="{91240B29-F687-4F45-9708-019B960494DF}">
              <a14:hiddenLine xmlns:a14="http://schemas.microsoft.com/office/drawing/2010/main" w="28575">
                <a:solidFill>
                  <a:srgbClr val="0033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r>
              <a:rPr lang="zh-CN" altLang="zh-CN" sz="2400">
                <a:solidFill>
                  <a:srgbClr val="0033CC"/>
                </a:solidFill>
              </a:rPr>
              <a:t>导通</a:t>
            </a:r>
            <a:endParaRPr lang="zh-CN" altLang="en-US" sz="2400">
              <a:solidFill>
                <a:srgbClr val="0033CC"/>
              </a:solidFill>
            </a:endParaRPr>
          </a:p>
        </p:txBody>
      </p:sp>
      <p:sp>
        <p:nvSpPr>
          <p:cNvPr id="266" name="Rectangle 106">
            <a:extLst>
              <a:ext uri="{FF2B5EF4-FFF2-40B4-BE49-F238E27FC236}">
                <a16:creationId xmlns:a16="http://schemas.microsoft.com/office/drawing/2014/main" id="{64832F65-4912-AA5D-A301-B5341FABC1F6}"/>
              </a:ext>
            </a:extLst>
          </p:cNvPr>
          <p:cNvSpPr>
            <a:spLocks noChangeArrowheads="1"/>
          </p:cNvSpPr>
          <p:nvPr/>
        </p:nvSpPr>
        <p:spPr bwMode="auto">
          <a:xfrm>
            <a:off x="8131705" y="3659235"/>
            <a:ext cx="1223963" cy="457200"/>
          </a:xfrm>
          <a:prstGeom prst="rect">
            <a:avLst/>
          </a:prstGeom>
          <a:noFill/>
          <a:ln>
            <a:noFill/>
          </a:ln>
          <a:effectLst/>
          <a:extLst>
            <a:ext uri="{909E8E84-426E-40DD-AFC4-6F175D3DCCD1}">
              <a14:hiddenFill xmlns:a14="http://schemas.microsoft.com/office/drawing/2010/main">
                <a:solidFill>
                  <a:srgbClr val="CCFFFF"/>
                </a:solidFill>
              </a14:hiddenFill>
            </a:ext>
            <a:ext uri="{91240B29-F687-4F45-9708-019B960494DF}">
              <a14:hiddenLine xmlns:a14="http://schemas.microsoft.com/office/drawing/2010/main" w="28575">
                <a:solidFill>
                  <a:srgbClr val="0033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r>
              <a:rPr lang="en-US" altLang="zh-CN" sz="2400">
                <a:solidFill>
                  <a:srgbClr val="0033CC"/>
                </a:solidFill>
              </a:rPr>
              <a:t>10 V</a:t>
            </a:r>
          </a:p>
        </p:txBody>
      </p:sp>
      <p:sp>
        <p:nvSpPr>
          <p:cNvPr id="267" name="Rectangle 107">
            <a:extLst>
              <a:ext uri="{FF2B5EF4-FFF2-40B4-BE49-F238E27FC236}">
                <a16:creationId xmlns:a16="http://schemas.microsoft.com/office/drawing/2014/main" id="{D8D58D8A-2DD9-3295-4BE5-3956A0D115F5}"/>
              </a:ext>
            </a:extLst>
          </p:cNvPr>
          <p:cNvSpPr>
            <a:spLocks noChangeArrowheads="1"/>
          </p:cNvSpPr>
          <p:nvPr/>
        </p:nvSpPr>
        <p:spPr bwMode="auto">
          <a:xfrm>
            <a:off x="3737505" y="4214860"/>
            <a:ext cx="1381125" cy="457200"/>
          </a:xfrm>
          <a:prstGeom prst="rect">
            <a:avLst/>
          </a:prstGeom>
          <a:noFill/>
          <a:ln>
            <a:noFill/>
          </a:ln>
          <a:effectLst/>
          <a:extLst>
            <a:ext uri="{909E8E84-426E-40DD-AFC4-6F175D3DCCD1}">
              <a14:hiddenFill xmlns:a14="http://schemas.microsoft.com/office/drawing/2010/main">
                <a:solidFill>
                  <a:srgbClr val="CCFFFF"/>
                </a:solidFill>
              </a14:hiddenFill>
            </a:ext>
            <a:ext uri="{91240B29-F687-4F45-9708-019B960494DF}">
              <a14:hiddenLine xmlns:a14="http://schemas.microsoft.com/office/drawing/2010/main" w="28575">
                <a:solidFill>
                  <a:srgbClr val="0033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r>
              <a:rPr lang="en-US" altLang="zh-CN" sz="2400">
                <a:solidFill>
                  <a:srgbClr val="0033CC"/>
                </a:solidFill>
              </a:rPr>
              <a:t>10 V</a:t>
            </a:r>
          </a:p>
        </p:txBody>
      </p:sp>
      <p:sp>
        <p:nvSpPr>
          <p:cNvPr id="268" name="Text Box 108">
            <a:extLst>
              <a:ext uri="{FF2B5EF4-FFF2-40B4-BE49-F238E27FC236}">
                <a16:creationId xmlns:a16="http://schemas.microsoft.com/office/drawing/2014/main" id="{0B0A6D1A-C054-35C3-D676-AE955DF6A24D}"/>
              </a:ext>
            </a:extLst>
          </p:cNvPr>
          <p:cNvSpPr txBox="1">
            <a:spLocks noChangeArrowheads="1"/>
          </p:cNvSpPr>
          <p:nvPr/>
        </p:nvSpPr>
        <p:spPr bwMode="auto">
          <a:xfrm>
            <a:off x="4480455" y="4189460"/>
            <a:ext cx="1449388" cy="457200"/>
          </a:xfrm>
          <a:prstGeom prst="rect">
            <a:avLst/>
          </a:prstGeom>
          <a:noFill/>
          <a:ln>
            <a:noFill/>
          </a:ln>
          <a:effectLst/>
          <a:extLst>
            <a:ext uri="{909E8E84-426E-40DD-AFC4-6F175D3DCCD1}">
              <a14:hiddenFill xmlns:a14="http://schemas.microsoft.com/office/drawing/2010/main">
                <a:solidFill>
                  <a:srgbClr val="CCFFFF"/>
                </a:solidFill>
              </a14:hiddenFill>
            </a:ext>
            <a:ext uri="{91240B29-F687-4F45-9708-019B960494DF}">
              <a14:hiddenLine xmlns:a14="http://schemas.microsoft.com/office/drawing/2010/main" w="28575">
                <a:solidFill>
                  <a:srgbClr val="0033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r>
              <a:rPr lang="en-US" altLang="zh-CN" sz="2400">
                <a:solidFill>
                  <a:srgbClr val="0033CC"/>
                </a:solidFill>
              </a:rPr>
              <a:t>&gt; </a:t>
            </a:r>
            <a:r>
              <a:rPr lang="en-US" altLang="zh-CN" sz="2400" i="1">
                <a:solidFill>
                  <a:srgbClr val="0033CC"/>
                </a:solidFill>
              </a:rPr>
              <a:t>U</a:t>
            </a:r>
            <a:r>
              <a:rPr lang="en-US" altLang="zh-CN" sz="2400" baseline="-25000">
                <a:solidFill>
                  <a:srgbClr val="0033CC"/>
                </a:solidFill>
              </a:rPr>
              <a:t>TN</a:t>
            </a:r>
          </a:p>
        </p:txBody>
      </p:sp>
      <p:sp>
        <p:nvSpPr>
          <p:cNvPr id="269" name="Text Box 109">
            <a:extLst>
              <a:ext uri="{FF2B5EF4-FFF2-40B4-BE49-F238E27FC236}">
                <a16:creationId xmlns:a16="http://schemas.microsoft.com/office/drawing/2014/main" id="{A7BFB956-5ED9-1403-E3CA-C8AF1616E719}"/>
              </a:ext>
            </a:extLst>
          </p:cNvPr>
          <p:cNvSpPr txBox="1">
            <a:spLocks noChangeArrowheads="1"/>
          </p:cNvSpPr>
          <p:nvPr/>
        </p:nvSpPr>
        <p:spPr bwMode="auto">
          <a:xfrm>
            <a:off x="5396443" y="4189460"/>
            <a:ext cx="1281112" cy="457200"/>
          </a:xfrm>
          <a:prstGeom prst="rect">
            <a:avLst/>
          </a:prstGeom>
          <a:noFill/>
          <a:ln>
            <a:noFill/>
          </a:ln>
          <a:effectLst/>
          <a:extLst>
            <a:ext uri="{909E8E84-426E-40DD-AFC4-6F175D3DCCD1}">
              <a14:hiddenFill xmlns:a14="http://schemas.microsoft.com/office/drawing/2010/main">
                <a:solidFill>
                  <a:srgbClr val="CCFFFF"/>
                </a:solidFill>
              </a14:hiddenFill>
            </a:ext>
            <a:ext uri="{91240B29-F687-4F45-9708-019B960494DF}">
              <a14:hiddenLine xmlns:a14="http://schemas.microsoft.com/office/drawing/2010/main" w="28575">
                <a:solidFill>
                  <a:srgbClr val="0033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r>
              <a:rPr lang="en-US" altLang="zh-CN" sz="2400">
                <a:solidFill>
                  <a:srgbClr val="0033CC"/>
                </a:solidFill>
              </a:rPr>
              <a:t>&gt; </a:t>
            </a:r>
            <a:r>
              <a:rPr lang="en-US" altLang="zh-CN" sz="2400" i="1">
                <a:solidFill>
                  <a:srgbClr val="0033CC"/>
                </a:solidFill>
              </a:rPr>
              <a:t>U</a:t>
            </a:r>
            <a:r>
              <a:rPr lang="en-US" altLang="zh-CN" sz="2400" baseline="-25000">
                <a:solidFill>
                  <a:srgbClr val="0033CC"/>
                </a:solidFill>
              </a:rPr>
              <a:t>TP</a:t>
            </a:r>
          </a:p>
        </p:txBody>
      </p:sp>
      <p:sp>
        <p:nvSpPr>
          <p:cNvPr id="270" name="Rectangle 110">
            <a:extLst>
              <a:ext uri="{FF2B5EF4-FFF2-40B4-BE49-F238E27FC236}">
                <a16:creationId xmlns:a16="http://schemas.microsoft.com/office/drawing/2014/main" id="{A1C2EFB2-F1A6-FC09-22EF-D735B48D58A7}"/>
              </a:ext>
            </a:extLst>
          </p:cNvPr>
          <p:cNvSpPr>
            <a:spLocks noChangeArrowheads="1"/>
          </p:cNvSpPr>
          <p:nvPr/>
        </p:nvSpPr>
        <p:spPr bwMode="auto">
          <a:xfrm>
            <a:off x="6321955" y="4205335"/>
            <a:ext cx="1106488" cy="457200"/>
          </a:xfrm>
          <a:prstGeom prst="rect">
            <a:avLst/>
          </a:prstGeom>
          <a:noFill/>
          <a:ln>
            <a:noFill/>
          </a:ln>
          <a:effectLst/>
          <a:extLst>
            <a:ext uri="{909E8E84-426E-40DD-AFC4-6F175D3DCCD1}">
              <a14:hiddenFill xmlns:a14="http://schemas.microsoft.com/office/drawing/2010/main">
                <a:solidFill>
                  <a:srgbClr val="CCFFFF"/>
                </a:solidFill>
              </a14:hiddenFill>
            </a:ext>
            <a:ext uri="{91240B29-F687-4F45-9708-019B960494DF}">
              <a14:hiddenLine xmlns:a14="http://schemas.microsoft.com/office/drawing/2010/main" w="28575">
                <a:solidFill>
                  <a:srgbClr val="0033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r>
              <a:rPr lang="zh-CN" altLang="zh-CN" sz="2400">
                <a:solidFill>
                  <a:srgbClr val="0033CC"/>
                </a:solidFill>
              </a:rPr>
              <a:t>导通</a:t>
            </a:r>
            <a:endParaRPr lang="zh-CN" altLang="en-US" sz="2400">
              <a:solidFill>
                <a:srgbClr val="0033CC"/>
              </a:solidFill>
            </a:endParaRPr>
          </a:p>
        </p:txBody>
      </p:sp>
      <p:sp>
        <p:nvSpPr>
          <p:cNvPr id="271" name="Rectangle 111">
            <a:extLst>
              <a:ext uri="{FF2B5EF4-FFF2-40B4-BE49-F238E27FC236}">
                <a16:creationId xmlns:a16="http://schemas.microsoft.com/office/drawing/2014/main" id="{26E8D028-F225-9748-4219-A9A98F947560}"/>
              </a:ext>
            </a:extLst>
          </p:cNvPr>
          <p:cNvSpPr>
            <a:spLocks noChangeArrowheads="1"/>
          </p:cNvSpPr>
          <p:nvPr/>
        </p:nvSpPr>
        <p:spPr bwMode="auto">
          <a:xfrm>
            <a:off x="7237943" y="4205335"/>
            <a:ext cx="1455737" cy="457200"/>
          </a:xfrm>
          <a:prstGeom prst="rect">
            <a:avLst/>
          </a:prstGeom>
          <a:noFill/>
          <a:ln>
            <a:noFill/>
          </a:ln>
          <a:effectLst/>
          <a:extLst>
            <a:ext uri="{909E8E84-426E-40DD-AFC4-6F175D3DCCD1}">
              <a14:hiddenFill xmlns:a14="http://schemas.microsoft.com/office/drawing/2010/main">
                <a:solidFill>
                  <a:srgbClr val="CCFFFF"/>
                </a:solidFill>
              </a14:hiddenFill>
            </a:ext>
            <a:ext uri="{91240B29-F687-4F45-9708-019B960494DF}">
              <a14:hiddenLine xmlns:a14="http://schemas.microsoft.com/office/drawing/2010/main" w="28575">
                <a:solidFill>
                  <a:srgbClr val="0033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r>
              <a:rPr lang="zh-CN" altLang="zh-CN" sz="2400">
                <a:solidFill>
                  <a:srgbClr val="0033CC"/>
                </a:solidFill>
              </a:rPr>
              <a:t>截止</a:t>
            </a:r>
            <a:endParaRPr lang="zh-CN" altLang="en-US" sz="2400">
              <a:solidFill>
                <a:srgbClr val="0033CC"/>
              </a:solidFill>
            </a:endParaRPr>
          </a:p>
        </p:txBody>
      </p:sp>
      <p:sp>
        <p:nvSpPr>
          <p:cNvPr id="272" name="Rectangle 112">
            <a:extLst>
              <a:ext uri="{FF2B5EF4-FFF2-40B4-BE49-F238E27FC236}">
                <a16:creationId xmlns:a16="http://schemas.microsoft.com/office/drawing/2014/main" id="{3BF06ABE-F3D3-8DFF-641C-E544FD7518D1}"/>
              </a:ext>
            </a:extLst>
          </p:cNvPr>
          <p:cNvSpPr>
            <a:spLocks noChangeArrowheads="1"/>
          </p:cNvSpPr>
          <p:nvPr/>
        </p:nvSpPr>
        <p:spPr bwMode="auto">
          <a:xfrm>
            <a:off x="8266643" y="4229148"/>
            <a:ext cx="1252537" cy="457200"/>
          </a:xfrm>
          <a:prstGeom prst="rect">
            <a:avLst/>
          </a:prstGeom>
          <a:noFill/>
          <a:ln>
            <a:noFill/>
          </a:ln>
          <a:effectLst/>
          <a:extLst>
            <a:ext uri="{909E8E84-426E-40DD-AFC4-6F175D3DCCD1}">
              <a14:hiddenFill xmlns:a14="http://schemas.microsoft.com/office/drawing/2010/main">
                <a:solidFill>
                  <a:srgbClr val="CCFFFF"/>
                </a:solidFill>
              </a14:hiddenFill>
            </a:ext>
            <a:ext uri="{91240B29-F687-4F45-9708-019B960494DF}">
              <a14:hiddenLine xmlns:a14="http://schemas.microsoft.com/office/drawing/2010/main" w="28575">
                <a:solidFill>
                  <a:srgbClr val="0033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r>
              <a:rPr lang="en-US" altLang="zh-CN" sz="2400" dirty="0">
                <a:solidFill>
                  <a:srgbClr val="0033CC"/>
                </a:solidFill>
              </a:rPr>
              <a:t>0 V</a:t>
            </a:r>
          </a:p>
        </p:txBody>
      </p:sp>
      <p:sp>
        <p:nvSpPr>
          <p:cNvPr id="273" name="Text Box 113">
            <a:extLst>
              <a:ext uri="{FF2B5EF4-FFF2-40B4-BE49-F238E27FC236}">
                <a16:creationId xmlns:a16="http://schemas.microsoft.com/office/drawing/2014/main" id="{5F79D4F9-7F11-D3C9-6536-C5BD752B0269}"/>
              </a:ext>
            </a:extLst>
          </p:cNvPr>
          <p:cNvSpPr txBox="1">
            <a:spLocks noChangeArrowheads="1"/>
          </p:cNvSpPr>
          <p:nvPr/>
        </p:nvSpPr>
        <p:spPr bwMode="auto">
          <a:xfrm>
            <a:off x="4178830" y="2333673"/>
            <a:ext cx="2222500"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i="1">
                <a:solidFill>
                  <a:srgbClr val="FF0066"/>
                </a:solidFill>
              </a:rPr>
              <a:t>U</a:t>
            </a:r>
            <a:r>
              <a:rPr lang="en-US" altLang="zh-CN" baseline="-25000">
                <a:solidFill>
                  <a:srgbClr val="FF0066"/>
                </a:solidFill>
              </a:rPr>
              <a:t>TN </a:t>
            </a:r>
            <a:r>
              <a:rPr lang="en-US" altLang="zh-CN">
                <a:solidFill>
                  <a:srgbClr val="FF0066"/>
                </a:solidFill>
              </a:rPr>
              <a:t>= 2 V</a:t>
            </a:r>
          </a:p>
        </p:txBody>
      </p:sp>
      <p:sp>
        <p:nvSpPr>
          <p:cNvPr id="274" name="Text Box 114">
            <a:extLst>
              <a:ext uri="{FF2B5EF4-FFF2-40B4-BE49-F238E27FC236}">
                <a16:creationId xmlns:a16="http://schemas.microsoft.com/office/drawing/2014/main" id="{8082BEAF-1E0F-B39A-F382-D5E37854211F}"/>
              </a:ext>
            </a:extLst>
          </p:cNvPr>
          <p:cNvSpPr txBox="1">
            <a:spLocks noChangeArrowheads="1"/>
          </p:cNvSpPr>
          <p:nvPr/>
        </p:nvSpPr>
        <p:spPr bwMode="auto">
          <a:xfrm>
            <a:off x="6004455" y="2308273"/>
            <a:ext cx="3113088"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i="1">
                <a:solidFill>
                  <a:srgbClr val="FF0066"/>
                </a:solidFill>
              </a:rPr>
              <a:t>U</a:t>
            </a:r>
            <a:r>
              <a:rPr lang="en-US" altLang="zh-CN" baseline="-25000">
                <a:solidFill>
                  <a:srgbClr val="FF0066"/>
                </a:solidFill>
              </a:rPr>
              <a:t>TP </a:t>
            </a:r>
            <a:r>
              <a:rPr lang="en-US" altLang="zh-CN">
                <a:solidFill>
                  <a:srgbClr val="FF0066"/>
                </a:solidFill>
              </a:rPr>
              <a:t>= </a:t>
            </a:r>
            <a:r>
              <a:rPr lang="en-US" altLang="zh-CN">
                <a:solidFill>
                  <a:srgbClr val="FF0066"/>
                </a:solidFill>
                <a:latin typeface="Symbol" panose="05050102010706020507" pitchFamily="18" charset="2"/>
              </a:rPr>
              <a:t>-</a:t>
            </a:r>
            <a:r>
              <a:rPr lang="en-US" altLang="zh-CN">
                <a:solidFill>
                  <a:srgbClr val="FF0066"/>
                </a:solidFill>
              </a:rPr>
              <a:t> 2 V</a:t>
            </a:r>
          </a:p>
        </p:txBody>
      </p:sp>
      <p:grpSp>
        <p:nvGrpSpPr>
          <p:cNvPr id="275" name="Group 188">
            <a:extLst>
              <a:ext uri="{FF2B5EF4-FFF2-40B4-BE49-F238E27FC236}">
                <a16:creationId xmlns:a16="http://schemas.microsoft.com/office/drawing/2014/main" id="{5D4C3D5C-4A35-CB94-2D90-3C3EF69239F4}"/>
              </a:ext>
            </a:extLst>
          </p:cNvPr>
          <p:cNvGrpSpPr>
            <a:grpSpLocks/>
          </p:cNvGrpSpPr>
          <p:nvPr/>
        </p:nvGrpSpPr>
        <p:grpSpPr bwMode="auto">
          <a:xfrm>
            <a:off x="9658880" y="653231"/>
            <a:ext cx="2270570" cy="2804908"/>
            <a:chOff x="473" y="1773"/>
            <a:chExt cx="1551" cy="1916"/>
          </a:xfrm>
        </p:grpSpPr>
        <p:grpSp>
          <p:nvGrpSpPr>
            <p:cNvPr id="276" name="Group 187">
              <a:extLst>
                <a:ext uri="{FF2B5EF4-FFF2-40B4-BE49-F238E27FC236}">
                  <a16:creationId xmlns:a16="http://schemas.microsoft.com/office/drawing/2014/main" id="{DE711963-0792-4BD6-CE7A-738D451B818F}"/>
                </a:ext>
              </a:extLst>
            </p:cNvPr>
            <p:cNvGrpSpPr>
              <a:grpSpLocks/>
            </p:cNvGrpSpPr>
            <p:nvPr/>
          </p:nvGrpSpPr>
          <p:grpSpPr bwMode="auto">
            <a:xfrm>
              <a:off x="473" y="1773"/>
              <a:ext cx="1551" cy="1916"/>
              <a:chOff x="473" y="1773"/>
              <a:chExt cx="1551" cy="1916"/>
            </a:xfrm>
          </p:grpSpPr>
          <p:sp>
            <p:nvSpPr>
              <p:cNvPr id="279" name="AutoShape 165">
                <a:extLst>
                  <a:ext uri="{FF2B5EF4-FFF2-40B4-BE49-F238E27FC236}">
                    <a16:creationId xmlns:a16="http://schemas.microsoft.com/office/drawing/2014/main" id="{6599961D-D0E3-389B-F475-7C2666D02DDE}"/>
                  </a:ext>
                </a:extLst>
              </p:cNvPr>
              <p:cNvSpPr>
                <a:spLocks noChangeArrowheads="1"/>
              </p:cNvSpPr>
              <p:nvPr/>
            </p:nvSpPr>
            <p:spPr bwMode="auto">
              <a:xfrm>
                <a:off x="473" y="1773"/>
                <a:ext cx="1551" cy="1916"/>
              </a:xfrm>
              <a:prstGeom prst="roundRect">
                <a:avLst>
                  <a:gd name="adj" fmla="val 16667"/>
                </a:avLst>
              </a:prstGeom>
              <a:solidFill>
                <a:srgbClr val="A5CEAD"/>
              </a:solidFill>
              <a:ln>
                <a:noFill/>
              </a:ln>
              <a:effectLst/>
              <a:extLst>
                <a:ext uri="{91240B29-F687-4F45-9708-019B960494DF}">
                  <a14:hiddenLine xmlns:a14="http://schemas.microsoft.com/office/drawing/2010/main" w="9525">
                    <a:solidFill>
                      <a:srgbClr val="FF0066"/>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80" name="Text Box 166">
                <a:extLst>
                  <a:ext uri="{FF2B5EF4-FFF2-40B4-BE49-F238E27FC236}">
                    <a16:creationId xmlns:a16="http://schemas.microsoft.com/office/drawing/2014/main" id="{76204484-FA31-C296-4C77-D68B839ED8C6}"/>
                  </a:ext>
                </a:extLst>
              </p:cNvPr>
              <p:cNvSpPr txBox="1">
                <a:spLocks noChangeArrowheads="1"/>
              </p:cNvSpPr>
              <p:nvPr/>
            </p:nvSpPr>
            <p:spPr bwMode="auto">
              <a:xfrm>
                <a:off x="1043" y="2089"/>
                <a:ext cx="483" cy="250"/>
              </a:xfrm>
              <a:prstGeom prst="rect">
                <a:avLst/>
              </a:prstGeom>
              <a:solidFill>
                <a:srgbClr val="A5CEAD"/>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kumimoji="0" lang="en-US" altLang="zh-CN" sz="2000">
                    <a:solidFill>
                      <a:srgbClr val="0033CC"/>
                    </a:solidFill>
                  </a:rPr>
                  <a:t>+10V</a:t>
                </a:r>
              </a:p>
            </p:txBody>
          </p:sp>
          <p:sp>
            <p:nvSpPr>
              <p:cNvPr id="281" name="Line 167" descr="C:\Documents and Settings\Administrator\桌面\未命名.bmp">
                <a:extLst>
                  <a:ext uri="{FF2B5EF4-FFF2-40B4-BE49-F238E27FC236}">
                    <a16:creationId xmlns:a16="http://schemas.microsoft.com/office/drawing/2014/main" id="{7A700D80-1C2A-A85E-E6CA-23562CBB0845}"/>
                  </a:ext>
                </a:extLst>
              </p:cNvPr>
              <p:cNvSpPr>
                <a:spLocks noChangeShapeType="1"/>
              </p:cNvSpPr>
              <p:nvPr/>
            </p:nvSpPr>
            <p:spPr bwMode="auto">
              <a:xfrm>
                <a:off x="982" y="2159"/>
                <a:ext cx="0" cy="193"/>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82" name="Oval 168">
                <a:extLst>
                  <a:ext uri="{FF2B5EF4-FFF2-40B4-BE49-F238E27FC236}">
                    <a16:creationId xmlns:a16="http://schemas.microsoft.com/office/drawing/2014/main" id="{5241554F-5ACD-BAC1-C0B4-EF55780CDE1C}"/>
                  </a:ext>
                </a:extLst>
              </p:cNvPr>
              <p:cNvSpPr>
                <a:spLocks noChangeArrowheads="1"/>
              </p:cNvSpPr>
              <p:nvPr/>
            </p:nvSpPr>
            <p:spPr bwMode="auto">
              <a:xfrm>
                <a:off x="1311" y="2853"/>
                <a:ext cx="48" cy="48"/>
              </a:xfrm>
              <a:prstGeom prst="ellipse">
                <a:avLst/>
              </a:prstGeom>
              <a:solidFill>
                <a:srgbClr val="A5CEAD"/>
              </a:solidFill>
              <a:ln w="28575">
                <a:solidFill>
                  <a:srgbClr val="000000"/>
                </a:solidFill>
                <a:round/>
                <a:headEnd/>
                <a:tailEnd/>
              </a:ln>
            </p:spPr>
            <p:txBody>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83" name="Line 169" descr="C:\Documents and Settings\Administrator\桌面\未命名.bmp">
                <a:extLst>
                  <a:ext uri="{FF2B5EF4-FFF2-40B4-BE49-F238E27FC236}">
                    <a16:creationId xmlns:a16="http://schemas.microsoft.com/office/drawing/2014/main" id="{BE6107F4-FAAF-2853-5085-50099D695064}"/>
                  </a:ext>
                </a:extLst>
              </p:cNvPr>
              <p:cNvSpPr>
                <a:spLocks noChangeShapeType="1"/>
              </p:cNvSpPr>
              <p:nvPr/>
            </p:nvSpPr>
            <p:spPr bwMode="auto">
              <a:xfrm flipH="1">
                <a:off x="978" y="3385"/>
                <a:ext cx="1" cy="182"/>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84" name="Line 170" descr="C:\Documents and Settings\Administrator\桌面\未命名.bmp">
                <a:extLst>
                  <a:ext uri="{FF2B5EF4-FFF2-40B4-BE49-F238E27FC236}">
                    <a16:creationId xmlns:a16="http://schemas.microsoft.com/office/drawing/2014/main" id="{059763C4-E8C7-3EDA-DFB3-27743C74A323}"/>
                  </a:ext>
                </a:extLst>
              </p:cNvPr>
              <p:cNvSpPr>
                <a:spLocks noChangeShapeType="1"/>
              </p:cNvSpPr>
              <p:nvPr/>
            </p:nvSpPr>
            <p:spPr bwMode="auto">
              <a:xfrm>
                <a:off x="890" y="3558"/>
                <a:ext cx="182" cy="1"/>
              </a:xfrm>
              <a:prstGeom prst="line">
                <a:avLst/>
              </a:prstGeom>
              <a:noFill/>
              <a:ln w="5715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85" name="Rectangle 171">
                <a:extLst>
                  <a:ext uri="{FF2B5EF4-FFF2-40B4-BE49-F238E27FC236}">
                    <a16:creationId xmlns:a16="http://schemas.microsoft.com/office/drawing/2014/main" id="{71E9DF33-04D9-7CFA-79EE-831ED1FF77D6}"/>
                  </a:ext>
                </a:extLst>
              </p:cNvPr>
              <p:cNvSpPr>
                <a:spLocks noChangeArrowheads="1"/>
              </p:cNvSpPr>
              <p:nvPr/>
            </p:nvSpPr>
            <p:spPr bwMode="auto">
              <a:xfrm>
                <a:off x="933" y="2352"/>
                <a:ext cx="96" cy="288"/>
              </a:xfrm>
              <a:prstGeom prst="rect">
                <a:avLst/>
              </a:prstGeom>
              <a:solidFill>
                <a:srgbClr val="A5CEAD"/>
              </a:solidFill>
              <a:ln w="38100">
                <a:solidFill>
                  <a:srgbClr val="000000"/>
                </a:solidFill>
                <a:miter lim="800000"/>
                <a:headEnd/>
                <a:tailEnd/>
              </a:ln>
            </p:spPr>
            <p:txBody>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86" name="Oval 172">
                <a:extLst>
                  <a:ext uri="{FF2B5EF4-FFF2-40B4-BE49-F238E27FC236}">
                    <a16:creationId xmlns:a16="http://schemas.microsoft.com/office/drawing/2014/main" id="{CDC6FB04-0BA7-CF2F-4B93-A6D771A4B50A}"/>
                  </a:ext>
                </a:extLst>
              </p:cNvPr>
              <p:cNvSpPr>
                <a:spLocks noChangeArrowheads="1"/>
              </p:cNvSpPr>
              <p:nvPr/>
            </p:nvSpPr>
            <p:spPr bwMode="auto">
              <a:xfrm>
                <a:off x="957" y="2103"/>
                <a:ext cx="48" cy="48"/>
              </a:xfrm>
              <a:prstGeom prst="ellipse">
                <a:avLst/>
              </a:prstGeom>
              <a:solidFill>
                <a:srgbClr val="A5CEAD"/>
              </a:solidFill>
              <a:ln w="28575">
                <a:solidFill>
                  <a:srgbClr val="000000"/>
                </a:solidFill>
                <a:round/>
                <a:headEnd/>
                <a:tailEnd/>
              </a:ln>
            </p:spPr>
            <p:txBody>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87" name="Line 173" descr="C:\Documents and Settings\Administrator\桌面\未命名.bmp">
                <a:extLst>
                  <a:ext uri="{FF2B5EF4-FFF2-40B4-BE49-F238E27FC236}">
                    <a16:creationId xmlns:a16="http://schemas.microsoft.com/office/drawing/2014/main" id="{B36FCC35-7FEF-5ADE-3BF8-FB3530B6EDFF}"/>
                  </a:ext>
                </a:extLst>
              </p:cNvPr>
              <p:cNvSpPr>
                <a:spLocks noChangeShapeType="1"/>
              </p:cNvSpPr>
              <p:nvPr/>
            </p:nvSpPr>
            <p:spPr bwMode="auto">
              <a:xfrm>
                <a:off x="981" y="2880"/>
                <a:ext cx="334"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88" name="Oval 174">
                <a:extLst>
                  <a:ext uri="{FF2B5EF4-FFF2-40B4-BE49-F238E27FC236}">
                    <a16:creationId xmlns:a16="http://schemas.microsoft.com/office/drawing/2014/main" id="{CEFB95CF-4246-9474-1832-9717FBD68A8E}"/>
                  </a:ext>
                </a:extLst>
              </p:cNvPr>
              <p:cNvSpPr>
                <a:spLocks noChangeArrowheads="1"/>
              </p:cNvSpPr>
              <p:nvPr/>
            </p:nvSpPr>
            <p:spPr bwMode="auto">
              <a:xfrm>
                <a:off x="957" y="2854"/>
                <a:ext cx="48" cy="48"/>
              </a:xfrm>
              <a:prstGeom prst="ellipse">
                <a:avLst/>
              </a:prstGeom>
              <a:solidFill>
                <a:srgbClr val="A5CEAD"/>
              </a:solidFill>
              <a:ln w="38100">
                <a:solidFill>
                  <a:srgbClr val="000000"/>
                </a:solidFill>
                <a:round/>
                <a:headEnd/>
                <a:tailEnd/>
              </a:ln>
            </p:spPr>
            <p:txBody>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89" name="Text Box 175">
                <a:extLst>
                  <a:ext uri="{FF2B5EF4-FFF2-40B4-BE49-F238E27FC236}">
                    <a16:creationId xmlns:a16="http://schemas.microsoft.com/office/drawing/2014/main" id="{A4696396-DF2F-C0A7-60D2-780A29200538}"/>
                  </a:ext>
                </a:extLst>
              </p:cNvPr>
              <p:cNvSpPr txBox="1">
                <a:spLocks noChangeArrowheads="1"/>
              </p:cNvSpPr>
              <p:nvPr/>
            </p:nvSpPr>
            <p:spPr bwMode="auto">
              <a:xfrm>
                <a:off x="1068" y="2353"/>
                <a:ext cx="684" cy="288"/>
              </a:xfrm>
              <a:prstGeom prst="rect">
                <a:avLst/>
              </a:prstGeom>
              <a:solidFill>
                <a:srgbClr val="A5CEAD"/>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r>
                  <a:rPr lang="en-US" altLang="zh-CN" sz="2400" i="1">
                    <a:solidFill>
                      <a:srgbClr val="0033CC"/>
                    </a:solidFill>
                  </a:rPr>
                  <a:t>R</a:t>
                </a:r>
                <a:r>
                  <a:rPr lang="en-US" altLang="zh-CN" sz="2400" baseline="-25000">
                    <a:solidFill>
                      <a:srgbClr val="0033CC"/>
                    </a:solidFill>
                  </a:rPr>
                  <a:t>ONP</a:t>
                </a:r>
              </a:p>
            </p:txBody>
          </p:sp>
          <p:sp>
            <p:nvSpPr>
              <p:cNvPr id="291" name="Text Box 177">
                <a:extLst>
                  <a:ext uri="{FF2B5EF4-FFF2-40B4-BE49-F238E27FC236}">
                    <a16:creationId xmlns:a16="http://schemas.microsoft.com/office/drawing/2014/main" id="{B26643FD-8386-BC06-9051-30E845B8EC7E}"/>
                  </a:ext>
                </a:extLst>
              </p:cNvPr>
              <p:cNvSpPr txBox="1">
                <a:spLocks noChangeArrowheads="1"/>
              </p:cNvSpPr>
              <p:nvPr/>
            </p:nvSpPr>
            <p:spPr bwMode="auto">
              <a:xfrm>
                <a:off x="1031" y="1841"/>
                <a:ext cx="747" cy="333"/>
              </a:xfrm>
              <a:prstGeom prst="rect">
                <a:avLst/>
              </a:prstGeom>
              <a:solidFill>
                <a:srgbClr val="A5CEAD"/>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kumimoji="0" lang="en-US" altLang="zh-CN" sz="2400" dirty="0">
                    <a:solidFill>
                      <a:srgbClr val="FF0066"/>
                    </a:solidFill>
                  </a:rPr>
                  <a:t>+V</a:t>
                </a:r>
                <a:r>
                  <a:rPr kumimoji="0" lang="en-US" altLang="zh-CN" sz="2400" baseline="-25000" dirty="0">
                    <a:solidFill>
                      <a:srgbClr val="FF0066"/>
                    </a:solidFill>
                  </a:rPr>
                  <a:t>DD</a:t>
                </a:r>
              </a:p>
            </p:txBody>
          </p:sp>
          <p:sp>
            <p:nvSpPr>
              <p:cNvPr id="292" name="Rectangle 178">
                <a:extLst>
                  <a:ext uri="{FF2B5EF4-FFF2-40B4-BE49-F238E27FC236}">
                    <a16:creationId xmlns:a16="http://schemas.microsoft.com/office/drawing/2014/main" id="{276DA9CD-A353-32B4-95EE-5850F84CD11B}"/>
                  </a:ext>
                </a:extLst>
              </p:cNvPr>
              <p:cNvSpPr>
                <a:spLocks noChangeArrowheads="1"/>
              </p:cNvSpPr>
              <p:nvPr/>
            </p:nvSpPr>
            <p:spPr bwMode="auto">
              <a:xfrm>
                <a:off x="1606" y="2757"/>
                <a:ext cx="392" cy="250"/>
              </a:xfrm>
              <a:prstGeom prst="rect">
                <a:avLst/>
              </a:prstGeom>
              <a:solidFill>
                <a:srgbClr val="A5CEAD"/>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000" dirty="0">
                    <a:solidFill>
                      <a:srgbClr val="0033CC"/>
                    </a:solidFill>
                  </a:rPr>
                  <a:t>10V</a:t>
                </a:r>
              </a:p>
            </p:txBody>
          </p:sp>
          <p:sp>
            <p:nvSpPr>
              <p:cNvPr id="293" name="Line 179" descr="C:\Documents and Settings\Administrator\桌面\未命名.bmp">
                <a:extLst>
                  <a:ext uri="{FF2B5EF4-FFF2-40B4-BE49-F238E27FC236}">
                    <a16:creationId xmlns:a16="http://schemas.microsoft.com/office/drawing/2014/main" id="{D27F81DA-1DD0-945D-E0EF-01FCD6E176A6}"/>
                  </a:ext>
                </a:extLst>
              </p:cNvPr>
              <p:cNvSpPr>
                <a:spLocks noChangeShapeType="1"/>
              </p:cNvSpPr>
              <p:nvPr/>
            </p:nvSpPr>
            <p:spPr bwMode="auto">
              <a:xfrm flipH="1">
                <a:off x="983" y="2641"/>
                <a:ext cx="0" cy="446"/>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94" name="Oval 180">
                <a:extLst>
                  <a:ext uri="{FF2B5EF4-FFF2-40B4-BE49-F238E27FC236}">
                    <a16:creationId xmlns:a16="http://schemas.microsoft.com/office/drawing/2014/main" id="{EDA27831-F01C-7A4F-F773-D8A3D3455BE0}"/>
                  </a:ext>
                </a:extLst>
              </p:cNvPr>
              <p:cNvSpPr>
                <a:spLocks noChangeArrowheads="1"/>
              </p:cNvSpPr>
              <p:nvPr/>
            </p:nvSpPr>
            <p:spPr bwMode="auto">
              <a:xfrm>
                <a:off x="957" y="3082"/>
                <a:ext cx="48" cy="48"/>
              </a:xfrm>
              <a:prstGeom prst="ellipse">
                <a:avLst/>
              </a:prstGeom>
              <a:solidFill>
                <a:srgbClr val="A5CEAD"/>
              </a:solidFill>
              <a:ln w="28575">
                <a:solidFill>
                  <a:srgbClr val="000000"/>
                </a:solidFill>
                <a:round/>
                <a:headEnd/>
                <a:tailEnd/>
              </a:ln>
            </p:spPr>
            <p:txBody>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95" name="Oval 181">
                <a:extLst>
                  <a:ext uri="{FF2B5EF4-FFF2-40B4-BE49-F238E27FC236}">
                    <a16:creationId xmlns:a16="http://schemas.microsoft.com/office/drawing/2014/main" id="{5877E11F-D91B-8504-69B1-4D43B55056BF}"/>
                  </a:ext>
                </a:extLst>
              </p:cNvPr>
              <p:cNvSpPr>
                <a:spLocks noChangeArrowheads="1"/>
              </p:cNvSpPr>
              <p:nvPr/>
            </p:nvSpPr>
            <p:spPr bwMode="auto">
              <a:xfrm>
                <a:off x="955" y="3343"/>
                <a:ext cx="48" cy="48"/>
              </a:xfrm>
              <a:prstGeom prst="ellipse">
                <a:avLst/>
              </a:prstGeom>
              <a:solidFill>
                <a:srgbClr val="A5CEAD"/>
              </a:solidFill>
              <a:ln w="28575">
                <a:solidFill>
                  <a:srgbClr val="000000"/>
                </a:solidFill>
                <a:round/>
                <a:headEnd/>
                <a:tailEnd/>
              </a:ln>
            </p:spPr>
            <p:txBody>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96" name="Line 182" descr="C:\Documents and Settings\Administrator\桌面\未命名.bmp">
                <a:extLst>
                  <a:ext uri="{FF2B5EF4-FFF2-40B4-BE49-F238E27FC236}">
                    <a16:creationId xmlns:a16="http://schemas.microsoft.com/office/drawing/2014/main" id="{7A1B03F5-ADA1-F784-E92F-91D803909958}"/>
                  </a:ext>
                </a:extLst>
              </p:cNvPr>
              <p:cNvSpPr>
                <a:spLocks noChangeShapeType="1"/>
              </p:cNvSpPr>
              <p:nvPr/>
            </p:nvSpPr>
            <p:spPr bwMode="auto">
              <a:xfrm flipV="1">
                <a:off x="985" y="3076"/>
                <a:ext cx="108" cy="269"/>
              </a:xfrm>
              <a:prstGeom prst="line">
                <a:avLst/>
              </a:prstGeom>
              <a:noFill/>
              <a:ln w="381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97" name="Text Box 183">
                <a:extLst>
                  <a:ext uri="{FF2B5EF4-FFF2-40B4-BE49-F238E27FC236}">
                    <a16:creationId xmlns:a16="http://schemas.microsoft.com/office/drawing/2014/main" id="{C1951273-F70F-61BE-97D8-120250552F19}"/>
                  </a:ext>
                </a:extLst>
              </p:cNvPr>
              <p:cNvSpPr txBox="1">
                <a:spLocks noChangeArrowheads="1"/>
              </p:cNvSpPr>
              <p:nvPr/>
            </p:nvSpPr>
            <p:spPr bwMode="auto">
              <a:xfrm>
                <a:off x="1108" y="3119"/>
                <a:ext cx="223" cy="288"/>
              </a:xfrm>
              <a:prstGeom prst="rect">
                <a:avLst/>
              </a:prstGeom>
              <a:solidFill>
                <a:srgbClr val="A5CEAD"/>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400">
                    <a:solidFill>
                      <a:srgbClr val="0033CC"/>
                    </a:solidFill>
                  </a:rPr>
                  <a:t>S</a:t>
                </a:r>
              </a:p>
            </p:txBody>
          </p:sp>
          <p:sp>
            <p:nvSpPr>
              <p:cNvPr id="298" name="Oval 186">
                <a:extLst>
                  <a:ext uri="{FF2B5EF4-FFF2-40B4-BE49-F238E27FC236}">
                    <a16:creationId xmlns:a16="http://schemas.microsoft.com/office/drawing/2014/main" id="{03837268-206A-6B46-F906-931F752C984F}"/>
                  </a:ext>
                </a:extLst>
              </p:cNvPr>
              <p:cNvSpPr>
                <a:spLocks noChangeArrowheads="1"/>
              </p:cNvSpPr>
              <p:nvPr/>
            </p:nvSpPr>
            <p:spPr bwMode="auto">
              <a:xfrm>
                <a:off x="1225" y="2858"/>
                <a:ext cx="48" cy="48"/>
              </a:xfrm>
              <a:prstGeom prst="ellipse">
                <a:avLst/>
              </a:prstGeom>
              <a:solidFill>
                <a:srgbClr val="A5CEAD"/>
              </a:solidFill>
              <a:ln w="28575">
                <a:solidFill>
                  <a:srgbClr val="000000"/>
                </a:solidFill>
                <a:round/>
                <a:headEnd/>
                <a:tailEnd/>
              </a:ln>
            </p:spPr>
            <p:txBody>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90" name="Text Box 176">
                <a:extLst>
                  <a:ext uri="{FF2B5EF4-FFF2-40B4-BE49-F238E27FC236}">
                    <a16:creationId xmlns:a16="http://schemas.microsoft.com/office/drawing/2014/main" id="{106C0B80-60B9-B317-E90E-1A3D80AD7EFC}"/>
                  </a:ext>
                </a:extLst>
              </p:cNvPr>
              <p:cNvSpPr txBox="1">
                <a:spLocks noChangeArrowheads="1"/>
              </p:cNvSpPr>
              <p:nvPr/>
            </p:nvSpPr>
            <p:spPr bwMode="auto">
              <a:xfrm>
                <a:off x="1280" y="2682"/>
                <a:ext cx="391" cy="327"/>
              </a:xfrm>
              <a:prstGeom prst="rect">
                <a:avLst/>
              </a:prstGeom>
              <a:solidFill>
                <a:srgbClr val="A5CEAD"/>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i="1" dirty="0" err="1">
                    <a:solidFill>
                      <a:srgbClr val="FF0066"/>
                    </a:solidFill>
                  </a:rPr>
                  <a:t>u</a:t>
                </a:r>
                <a:r>
                  <a:rPr lang="en-US" altLang="zh-CN" baseline="-25000" dirty="0" err="1">
                    <a:solidFill>
                      <a:srgbClr val="FF0066"/>
                    </a:solidFill>
                  </a:rPr>
                  <a:t>Y</a:t>
                </a:r>
                <a:r>
                  <a:rPr lang="en-US" altLang="zh-CN" baseline="-25000" dirty="0">
                    <a:solidFill>
                      <a:srgbClr val="FF0066"/>
                    </a:solidFill>
                  </a:rPr>
                  <a:t> </a:t>
                </a:r>
                <a:endParaRPr lang="en-US" altLang="zh-CN" sz="2000" dirty="0">
                  <a:solidFill>
                    <a:srgbClr val="FF0066"/>
                  </a:solidFill>
                </a:endParaRPr>
              </a:p>
            </p:txBody>
          </p:sp>
        </p:grpSp>
        <p:sp>
          <p:nvSpPr>
            <p:cNvPr id="277" name="Rectangle 184">
              <a:extLst>
                <a:ext uri="{FF2B5EF4-FFF2-40B4-BE49-F238E27FC236}">
                  <a16:creationId xmlns:a16="http://schemas.microsoft.com/office/drawing/2014/main" id="{CB89FE51-CF80-186A-7BC0-F47E00049EF0}"/>
                </a:ext>
              </a:extLst>
            </p:cNvPr>
            <p:cNvSpPr>
              <a:spLocks noChangeArrowheads="1"/>
            </p:cNvSpPr>
            <p:nvPr/>
          </p:nvSpPr>
          <p:spPr bwMode="auto">
            <a:xfrm>
              <a:off x="569" y="3066"/>
              <a:ext cx="336" cy="288"/>
            </a:xfrm>
            <a:prstGeom prst="rect">
              <a:avLst/>
            </a:prstGeom>
            <a:solidFill>
              <a:srgbClr val="A5CEAD"/>
            </a:solidFill>
            <a:ln>
              <a:noFill/>
            </a:ln>
            <a:effectLst/>
            <a:extLst>
              <a:ext uri="{91240B29-F687-4F45-9708-019B960494DF}">
                <a14:hiddenLine xmlns:a14="http://schemas.microsoft.com/office/drawing/2010/main" w="28575">
                  <a:solidFill>
                    <a:srgbClr val="0033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r>
                <a:rPr lang="en-US" altLang="zh-CN" sz="2400">
                  <a:solidFill>
                    <a:srgbClr val="FF0066"/>
                  </a:solidFill>
                </a:rPr>
                <a:t>T</a:t>
              </a:r>
              <a:r>
                <a:rPr lang="en-US" altLang="zh-CN" sz="2400" baseline="-25000">
                  <a:solidFill>
                    <a:srgbClr val="FF0066"/>
                  </a:solidFill>
                </a:rPr>
                <a:t>N</a:t>
              </a:r>
            </a:p>
          </p:txBody>
        </p:sp>
        <p:sp>
          <p:nvSpPr>
            <p:cNvPr id="278" name="Rectangle 185">
              <a:extLst>
                <a:ext uri="{FF2B5EF4-FFF2-40B4-BE49-F238E27FC236}">
                  <a16:creationId xmlns:a16="http://schemas.microsoft.com/office/drawing/2014/main" id="{09F5E373-ADED-8CEB-DE06-C09E12CAF1BC}"/>
                </a:ext>
              </a:extLst>
            </p:cNvPr>
            <p:cNvSpPr>
              <a:spLocks noChangeArrowheads="1"/>
            </p:cNvSpPr>
            <p:nvPr/>
          </p:nvSpPr>
          <p:spPr bwMode="auto">
            <a:xfrm>
              <a:off x="560" y="2354"/>
              <a:ext cx="322" cy="288"/>
            </a:xfrm>
            <a:prstGeom prst="rect">
              <a:avLst/>
            </a:prstGeom>
            <a:solidFill>
              <a:srgbClr val="A5CEAD"/>
            </a:solidFill>
            <a:ln>
              <a:noFill/>
            </a:ln>
            <a:effectLst/>
            <a:extLst>
              <a:ext uri="{91240B29-F687-4F45-9708-019B960494DF}">
                <a14:hiddenLine xmlns:a14="http://schemas.microsoft.com/office/drawing/2010/main" w="28575">
                  <a:solidFill>
                    <a:srgbClr val="0033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r>
                <a:rPr lang="en-US" altLang="zh-CN" sz="2400">
                  <a:solidFill>
                    <a:srgbClr val="FF0066"/>
                  </a:solidFill>
                </a:rPr>
                <a:t>T</a:t>
              </a:r>
              <a:r>
                <a:rPr lang="en-US" altLang="zh-CN" sz="2400" baseline="-25000">
                  <a:solidFill>
                    <a:srgbClr val="FF0066"/>
                  </a:solidFill>
                </a:rPr>
                <a:t>P</a:t>
              </a:r>
            </a:p>
          </p:txBody>
        </p:sp>
      </p:grpSp>
      <p:grpSp>
        <p:nvGrpSpPr>
          <p:cNvPr id="299" name="Group 189">
            <a:extLst>
              <a:ext uri="{FF2B5EF4-FFF2-40B4-BE49-F238E27FC236}">
                <a16:creationId xmlns:a16="http://schemas.microsoft.com/office/drawing/2014/main" id="{7DD30E1B-7712-1F5A-78F8-AB926F4EA4BC}"/>
              </a:ext>
            </a:extLst>
          </p:cNvPr>
          <p:cNvGrpSpPr>
            <a:grpSpLocks/>
          </p:cNvGrpSpPr>
          <p:nvPr/>
        </p:nvGrpSpPr>
        <p:grpSpPr bwMode="auto">
          <a:xfrm>
            <a:off x="9695976" y="3641863"/>
            <a:ext cx="2315952" cy="2804908"/>
            <a:chOff x="410" y="1764"/>
            <a:chExt cx="1582" cy="1916"/>
          </a:xfrm>
        </p:grpSpPr>
        <p:sp>
          <p:nvSpPr>
            <p:cNvPr id="300" name="AutoShape 190">
              <a:extLst>
                <a:ext uri="{FF2B5EF4-FFF2-40B4-BE49-F238E27FC236}">
                  <a16:creationId xmlns:a16="http://schemas.microsoft.com/office/drawing/2014/main" id="{FE466EEC-DCCD-BA56-E918-ED7E033A6954}"/>
                </a:ext>
              </a:extLst>
            </p:cNvPr>
            <p:cNvSpPr>
              <a:spLocks noChangeArrowheads="1"/>
            </p:cNvSpPr>
            <p:nvPr/>
          </p:nvSpPr>
          <p:spPr bwMode="auto">
            <a:xfrm>
              <a:off x="410" y="1764"/>
              <a:ext cx="1582" cy="1916"/>
            </a:xfrm>
            <a:prstGeom prst="roundRect">
              <a:avLst>
                <a:gd name="adj" fmla="val 16667"/>
              </a:avLst>
            </a:prstGeom>
            <a:solidFill>
              <a:srgbClr val="A5CEAD"/>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301" name="Text Box 191">
              <a:extLst>
                <a:ext uri="{FF2B5EF4-FFF2-40B4-BE49-F238E27FC236}">
                  <a16:creationId xmlns:a16="http://schemas.microsoft.com/office/drawing/2014/main" id="{5E1FE316-4968-C65D-89EB-BDCE84C4F798}"/>
                </a:ext>
              </a:extLst>
            </p:cNvPr>
            <p:cNvSpPr txBox="1">
              <a:spLocks noChangeArrowheads="1"/>
            </p:cNvSpPr>
            <p:nvPr/>
          </p:nvSpPr>
          <p:spPr bwMode="auto">
            <a:xfrm>
              <a:off x="1029" y="2087"/>
              <a:ext cx="483" cy="250"/>
            </a:xfrm>
            <a:prstGeom prst="rect">
              <a:avLst/>
            </a:prstGeom>
            <a:solidFill>
              <a:srgbClr val="A5CEAD"/>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kumimoji="0" lang="en-US" altLang="zh-CN" sz="2000">
                  <a:solidFill>
                    <a:srgbClr val="0033CC"/>
                  </a:solidFill>
                </a:rPr>
                <a:t>+10V</a:t>
              </a:r>
            </a:p>
          </p:txBody>
        </p:sp>
        <p:sp>
          <p:nvSpPr>
            <p:cNvPr id="302" name="Line 192">
              <a:extLst>
                <a:ext uri="{FF2B5EF4-FFF2-40B4-BE49-F238E27FC236}">
                  <a16:creationId xmlns:a16="http://schemas.microsoft.com/office/drawing/2014/main" id="{FCAFF97B-E95C-0E72-3B20-CADFAA8D2974}"/>
                </a:ext>
              </a:extLst>
            </p:cNvPr>
            <p:cNvSpPr>
              <a:spLocks noChangeShapeType="1"/>
            </p:cNvSpPr>
            <p:nvPr/>
          </p:nvSpPr>
          <p:spPr bwMode="auto">
            <a:xfrm>
              <a:off x="968" y="2159"/>
              <a:ext cx="0" cy="197"/>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03" name="Oval 193">
              <a:extLst>
                <a:ext uri="{FF2B5EF4-FFF2-40B4-BE49-F238E27FC236}">
                  <a16:creationId xmlns:a16="http://schemas.microsoft.com/office/drawing/2014/main" id="{9E7A42A8-8613-6523-F943-32B047097E39}"/>
                </a:ext>
              </a:extLst>
            </p:cNvPr>
            <p:cNvSpPr>
              <a:spLocks noChangeArrowheads="1"/>
            </p:cNvSpPr>
            <p:nvPr/>
          </p:nvSpPr>
          <p:spPr bwMode="auto">
            <a:xfrm>
              <a:off x="1299" y="2869"/>
              <a:ext cx="49" cy="49"/>
            </a:xfrm>
            <a:prstGeom prst="ellipse">
              <a:avLst/>
            </a:prstGeom>
            <a:solidFill>
              <a:srgbClr val="A5CEAD"/>
            </a:solidFill>
            <a:ln w="28575">
              <a:solidFill>
                <a:srgbClr val="000000"/>
              </a:solidFill>
              <a:round/>
              <a:headEnd/>
              <a:tailEnd/>
            </a:ln>
          </p:spPr>
          <p:txBody>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304" name="Line 194">
              <a:extLst>
                <a:ext uri="{FF2B5EF4-FFF2-40B4-BE49-F238E27FC236}">
                  <a16:creationId xmlns:a16="http://schemas.microsoft.com/office/drawing/2014/main" id="{202952BB-5FD9-8E59-9FD5-632A4CC169EF}"/>
                </a:ext>
              </a:extLst>
            </p:cNvPr>
            <p:cNvSpPr>
              <a:spLocks noChangeShapeType="1"/>
            </p:cNvSpPr>
            <p:nvPr/>
          </p:nvSpPr>
          <p:spPr bwMode="auto">
            <a:xfrm flipH="1">
              <a:off x="967" y="3405"/>
              <a:ext cx="1" cy="186"/>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05" name="Line 195">
              <a:extLst>
                <a:ext uri="{FF2B5EF4-FFF2-40B4-BE49-F238E27FC236}">
                  <a16:creationId xmlns:a16="http://schemas.microsoft.com/office/drawing/2014/main" id="{BFA6B125-A1D7-D6E0-6505-6010C2E7D5D4}"/>
                </a:ext>
              </a:extLst>
            </p:cNvPr>
            <p:cNvSpPr>
              <a:spLocks noChangeShapeType="1"/>
            </p:cNvSpPr>
            <p:nvPr/>
          </p:nvSpPr>
          <p:spPr bwMode="auto">
            <a:xfrm>
              <a:off x="875" y="3586"/>
              <a:ext cx="183" cy="1"/>
            </a:xfrm>
            <a:prstGeom prst="line">
              <a:avLst/>
            </a:prstGeom>
            <a:noFill/>
            <a:ln w="5715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06" name="Rectangle 196">
              <a:extLst>
                <a:ext uri="{FF2B5EF4-FFF2-40B4-BE49-F238E27FC236}">
                  <a16:creationId xmlns:a16="http://schemas.microsoft.com/office/drawing/2014/main" id="{A358692E-0D1F-0B22-A3E9-CA610150CE12}"/>
                </a:ext>
              </a:extLst>
            </p:cNvPr>
            <p:cNvSpPr>
              <a:spLocks noChangeArrowheads="1"/>
            </p:cNvSpPr>
            <p:nvPr/>
          </p:nvSpPr>
          <p:spPr bwMode="auto">
            <a:xfrm>
              <a:off x="918" y="3105"/>
              <a:ext cx="97" cy="295"/>
            </a:xfrm>
            <a:prstGeom prst="rect">
              <a:avLst/>
            </a:prstGeom>
            <a:solidFill>
              <a:srgbClr val="A5CEAD"/>
            </a:solidFill>
            <a:ln w="38100">
              <a:solidFill>
                <a:srgbClr val="000000"/>
              </a:solidFill>
              <a:miter lim="800000"/>
              <a:headEnd/>
              <a:tailEnd/>
            </a:ln>
          </p:spPr>
          <p:txBody>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307" name="Oval 197">
              <a:extLst>
                <a:ext uri="{FF2B5EF4-FFF2-40B4-BE49-F238E27FC236}">
                  <a16:creationId xmlns:a16="http://schemas.microsoft.com/office/drawing/2014/main" id="{9608446E-3ED8-8CD0-2CF0-CBDB0D6092E8}"/>
                </a:ext>
              </a:extLst>
            </p:cNvPr>
            <p:cNvSpPr>
              <a:spLocks noChangeArrowheads="1"/>
            </p:cNvSpPr>
            <p:nvPr/>
          </p:nvSpPr>
          <p:spPr bwMode="auto">
            <a:xfrm>
              <a:off x="943" y="2101"/>
              <a:ext cx="48" cy="50"/>
            </a:xfrm>
            <a:prstGeom prst="ellipse">
              <a:avLst/>
            </a:prstGeom>
            <a:solidFill>
              <a:srgbClr val="A5CEAD"/>
            </a:solidFill>
            <a:ln w="28575">
              <a:solidFill>
                <a:srgbClr val="000000"/>
              </a:solidFill>
              <a:round/>
              <a:headEnd/>
              <a:tailEnd/>
            </a:ln>
          </p:spPr>
          <p:txBody>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308" name="Line 198">
              <a:extLst>
                <a:ext uri="{FF2B5EF4-FFF2-40B4-BE49-F238E27FC236}">
                  <a16:creationId xmlns:a16="http://schemas.microsoft.com/office/drawing/2014/main" id="{97456B35-A0D1-5C08-CAD8-7976E953D040}"/>
                </a:ext>
              </a:extLst>
            </p:cNvPr>
            <p:cNvSpPr>
              <a:spLocks noChangeShapeType="1"/>
            </p:cNvSpPr>
            <p:nvPr/>
          </p:nvSpPr>
          <p:spPr bwMode="auto">
            <a:xfrm>
              <a:off x="967" y="2897"/>
              <a:ext cx="336"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09" name="Oval 199">
              <a:extLst>
                <a:ext uri="{FF2B5EF4-FFF2-40B4-BE49-F238E27FC236}">
                  <a16:creationId xmlns:a16="http://schemas.microsoft.com/office/drawing/2014/main" id="{99B34CB2-B725-AD70-971E-BCF7A164F5F3}"/>
                </a:ext>
              </a:extLst>
            </p:cNvPr>
            <p:cNvSpPr>
              <a:spLocks noChangeArrowheads="1"/>
            </p:cNvSpPr>
            <p:nvPr/>
          </p:nvSpPr>
          <p:spPr bwMode="auto">
            <a:xfrm>
              <a:off x="950" y="2866"/>
              <a:ext cx="48" cy="49"/>
            </a:xfrm>
            <a:prstGeom prst="ellipse">
              <a:avLst/>
            </a:prstGeom>
            <a:solidFill>
              <a:srgbClr val="A5CEAD"/>
            </a:solidFill>
            <a:ln w="38100">
              <a:solidFill>
                <a:srgbClr val="000000"/>
              </a:solidFill>
              <a:round/>
              <a:headEnd/>
              <a:tailEnd/>
            </a:ln>
          </p:spPr>
          <p:txBody>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310" name="Text Box 200">
              <a:extLst>
                <a:ext uri="{FF2B5EF4-FFF2-40B4-BE49-F238E27FC236}">
                  <a16:creationId xmlns:a16="http://schemas.microsoft.com/office/drawing/2014/main" id="{C3859296-6E7E-E841-AFDB-DAE1398D7EA1}"/>
                </a:ext>
              </a:extLst>
            </p:cNvPr>
            <p:cNvSpPr txBox="1">
              <a:spLocks noChangeArrowheads="1"/>
            </p:cNvSpPr>
            <p:nvPr/>
          </p:nvSpPr>
          <p:spPr bwMode="auto">
            <a:xfrm>
              <a:off x="1051" y="3111"/>
              <a:ext cx="689" cy="288"/>
            </a:xfrm>
            <a:prstGeom prst="rect">
              <a:avLst/>
            </a:prstGeom>
            <a:solidFill>
              <a:srgbClr val="A5CEAD"/>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r>
                <a:rPr lang="en-US" altLang="zh-CN" sz="2400" i="1">
                  <a:solidFill>
                    <a:srgbClr val="0033CC"/>
                  </a:solidFill>
                </a:rPr>
                <a:t>R</a:t>
              </a:r>
              <a:r>
                <a:rPr lang="en-US" altLang="zh-CN" sz="2400" baseline="-25000">
                  <a:solidFill>
                    <a:srgbClr val="0033CC"/>
                  </a:solidFill>
                </a:rPr>
                <a:t>ONN</a:t>
              </a:r>
            </a:p>
          </p:txBody>
        </p:sp>
        <p:sp>
          <p:nvSpPr>
            <p:cNvPr id="311" name="Text Box 201">
              <a:extLst>
                <a:ext uri="{FF2B5EF4-FFF2-40B4-BE49-F238E27FC236}">
                  <a16:creationId xmlns:a16="http://schemas.microsoft.com/office/drawing/2014/main" id="{564E7FFF-25D7-C7FF-02F5-85239C73850D}"/>
                </a:ext>
              </a:extLst>
            </p:cNvPr>
            <p:cNvSpPr txBox="1">
              <a:spLocks noChangeArrowheads="1"/>
            </p:cNvSpPr>
            <p:nvPr/>
          </p:nvSpPr>
          <p:spPr bwMode="auto">
            <a:xfrm>
              <a:off x="1289" y="2673"/>
              <a:ext cx="394" cy="327"/>
            </a:xfrm>
            <a:prstGeom prst="rect">
              <a:avLst/>
            </a:prstGeom>
            <a:solidFill>
              <a:srgbClr val="A5CEAD"/>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i="1" dirty="0" err="1">
                  <a:solidFill>
                    <a:srgbClr val="FF0066"/>
                  </a:solidFill>
                </a:rPr>
                <a:t>u</a:t>
              </a:r>
              <a:r>
                <a:rPr lang="en-US" altLang="zh-CN" baseline="-25000" dirty="0" err="1">
                  <a:solidFill>
                    <a:srgbClr val="FF0066"/>
                  </a:solidFill>
                </a:rPr>
                <a:t>Y</a:t>
              </a:r>
              <a:r>
                <a:rPr lang="en-US" altLang="zh-CN" baseline="-25000" dirty="0">
                  <a:solidFill>
                    <a:srgbClr val="FF0066"/>
                  </a:solidFill>
                </a:rPr>
                <a:t> </a:t>
              </a:r>
              <a:endParaRPr lang="en-US" altLang="zh-CN" sz="2000" dirty="0">
                <a:solidFill>
                  <a:srgbClr val="FF0066"/>
                </a:solidFill>
              </a:endParaRPr>
            </a:p>
          </p:txBody>
        </p:sp>
        <p:sp>
          <p:nvSpPr>
            <p:cNvPr id="312" name="Text Box 202">
              <a:extLst>
                <a:ext uri="{FF2B5EF4-FFF2-40B4-BE49-F238E27FC236}">
                  <a16:creationId xmlns:a16="http://schemas.microsoft.com/office/drawing/2014/main" id="{E82FA1C5-AA66-9C60-989E-D2E5DAEEA9B5}"/>
                </a:ext>
              </a:extLst>
            </p:cNvPr>
            <p:cNvSpPr txBox="1">
              <a:spLocks noChangeArrowheads="1"/>
            </p:cNvSpPr>
            <p:nvPr/>
          </p:nvSpPr>
          <p:spPr bwMode="auto">
            <a:xfrm>
              <a:off x="1017" y="1806"/>
              <a:ext cx="615" cy="289"/>
            </a:xfrm>
            <a:prstGeom prst="rect">
              <a:avLst/>
            </a:prstGeom>
            <a:solidFill>
              <a:srgbClr val="A5CEAD"/>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kumimoji="0" lang="en-US" altLang="zh-CN" sz="2400">
                  <a:solidFill>
                    <a:srgbClr val="FF0066"/>
                  </a:solidFill>
                </a:rPr>
                <a:t>+V</a:t>
              </a:r>
              <a:r>
                <a:rPr kumimoji="0" lang="en-US" altLang="zh-CN" sz="2400" baseline="-25000">
                  <a:solidFill>
                    <a:srgbClr val="FF0066"/>
                  </a:solidFill>
                </a:rPr>
                <a:t>DD</a:t>
              </a:r>
            </a:p>
          </p:txBody>
        </p:sp>
        <p:sp>
          <p:nvSpPr>
            <p:cNvPr id="313" name="Rectangle 203">
              <a:extLst>
                <a:ext uri="{FF2B5EF4-FFF2-40B4-BE49-F238E27FC236}">
                  <a16:creationId xmlns:a16="http://schemas.microsoft.com/office/drawing/2014/main" id="{8092EF1E-6A31-5E78-B127-E83DE9110166}"/>
                </a:ext>
              </a:extLst>
            </p:cNvPr>
            <p:cNvSpPr>
              <a:spLocks noChangeArrowheads="1"/>
            </p:cNvSpPr>
            <p:nvPr/>
          </p:nvSpPr>
          <p:spPr bwMode="auto">
            <a:xfrm>
              <a:off x="1627" y="2742"/>
              <a:ext cx="311" cy="250"/>
            </a:xfrm>
            <a:prstGeom prst="rect">
              <a:avLst/>
            </a:prstGeom>
            <a:solidFill>
              <a:srgbClr val="A5CEAD"/>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000">
                  <a:solidFill>
                    <a:srgbClr val="0033CC"/>
                  </a:solidFill>
                </a:rPr>
                <a:t>0V</a:t>
              </a:r>
            </a:p>
          </p:txBody>
        </p:sp>
        <p:sp>
          <p:nvSpPr>
            <p:cNvPr id="314" name="Line 204">
              <a:extLst>
                <a:ext uri="{FF2B5EF4-FFF2-40B4-BE49-F238E27FC236}">
                  <a16:creationId xmlns:a16="http://schemas.microsoft.com/office/drawing/2014/main" id="{ECC62998-3DA6-A6B1-FCC3-D270EB5364D2}"/>
                </a:ext>
              </a:extLst>
            </p:cNvPr>
            <p:cNvSpPr>
              <a:spLocks noChangeShapeType="1"/>
            </p:cNvSpPr>
            <p:nvPr/>
          </p:nvSpPr>
          <p:spPr bwMode="auto">
            <a:xfrm flipH="1">
              <a:off x="969" y="2652"/>
              <a:ext cx="0" cy="457"/>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15" name="Oval 205">
              <a:extLst>
                <a:ext uri="{FF2B5EF4-FFF2-40B4-BE49-F238E27FC236}">
                  <a16:creationId xmlns:a16="http://schemas.microsoft.com/office/drawing/2014/main" id="{6420E8AA-04B7-68A1-B1DC-2ABACD3F621D}"/>
                </a:ext>
              </a:extLst>
            </p:cNvPr>
            <p:cNvSpPr>
              <a:spLocks noChangeArrowheads="1"/>
            </p:cNvSpPr>
            <p:nvPr/>
          </p:nvSpPr>
          <p:spPr bwMode="auto">
            <a:xfrm>
              <a:off x="943" y="2350"/>
              <a:ext cx="48" cy="49"/>
            </a:xfrm>
            <a:prstGeom prst="ellipse">
              <a:avLst/>
            </a:prstGeom>
            <a:solidFill>
              <a:srgbClr val="A5CEAD"/>
            </a:solidFill>
            <a:ln w="28575">
              <a:solidFill>
                <a:srgbClr val="000000"/>
              </a:solidFill>
              <a:round/>
              <a:headEnd/>
              <a:tailEnd/>
            </a:ln>
          </p:spPr>
          <p:txBody>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316" name="Oval 206">
              <a:extLst>
                <a:ext uri="{FF2B5EF4-FFF2-40B4-BE49-F238E27FC236}">
                  <a16:creationId xmlns:a16="http://schemas.microsoft.com/office/drawing/2014/main" id="{2C439728-BB48-4D2E-7B83-126E866E96B3}"/>
                </a:ext>
              </a:extLst>
            </p:cNvPr>
            <p:cNvSpPr>
              <a:spLocks noChangeArrowheads="1"/>
            </p:cNvSpPr>
            <p:nvPr/>
          </p:nvSpPr>
          <p:spPr bwMode="auto">
            <a:xfrm>
              <a:off x="946" y="2609"/>
              <a:ext cx="48" cy="49"/>
            </a:xfrm>
            <a:prstGeom prst="ellipse">
              <a:avLst/>
            </a:prstGeom>
            <a:solidFill>
              <a:srgbClr val="A5CEAD"/>
            </a:solidFill>
            <a:ln w="28575">
              <a:solidFill>
                <a:srgbClr val="000000"/>
              </a:solidFill>
              <a:round/>
              <a:headEnd/>
              <a:tailEnd/>
            </a:ln>
          </p:spPr>
          <p:txBody>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317" name="Text Box 207">
              <a:extLst>
                <a:ext uri="{FF2B5EF4-FFF2-40B4-BE49-F238E27FC236}">
                  <a16:creationId xmlns:a16="http://schemas.microsoft.com/office/drawing/2014/main" id="{0F5F1F07-009C-227C-E2D6-68A56C94253D}"/>
                </a:ext>
              </a:extLst>
            </p:cNvPr>
            <p:cNvSpPr txBox="1">
              <a:spLocks noChangeArrowheads="1"/>
            </p:cNvSpPr>
            <p:nvPr/>
          </p:nvSpPr>
          <p:spPr bwMode="auto">
            <a:xfrm>
              <a:off x="1089" y="2390"/>
              <a:ext cx="223" cy="288"/>
            </a:xfrm>
            <a:prstGeom prst="rect">
              <a:avLst/>
            </a:prstGeom>
            <a:solidFill>
              <a:srgbClr val="A5CEAD"/>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400">
                  <a:solidFill>
                    <a:srgbClr val="0033CC"/>
                  </a:solidFill>
                </a:rPr>
                <a:t>S</a:t>
              </a:r>
            </a:p>
          </p:txBody>
        </p:sp>
        <p:sp>
          <p:nvSpPr>
            <p:cNvPr id="318" name="Rectangle 208">
              <a:extLst>
                <a:ext uri="{FF2B5EF4-FFF2-40B4-BE49-F238E27FC236}">
                  <a16:creationId xmlns:a16="http://schemas.microsoft.com/office/drawing/2014/main" id="{E9BF4117-EDEB-5DE7-345A-574516AAFBF5}"/>
                </a:ext>
              </a:extLst>
            </p:cNvPr>
            <p:cNvSpPr>
              <a:spLocks noChangeArrowheads="1"/>
            </p:cNvSpPr>
            <p:nvPr/>
          </p:nvSpPr>
          <p:spPr bwMode="auto">
            <a:xfrm>
              <a:off x="518" y="3093"/>
              <a:ext cx="336" cy="288"/>
            </a:xfrm>
            <a:prstGeom prst="rect">
              <a:avLst/>
            </a:prstGeom>
            <a:solidFill>
              <a:srgbClr val="A5CEAD"/>
            </a:solidFill>
            <a:ln>
              <a:noFill/>
            </a:ln>
            <a:effectLst/>
            <a:extLst>
              <a:ext uri="{91240B29-F687-4F45-9708-019B960494DF}">
                <a14:hiddenLine xmlns:a14="http://schemas.microsoft.com/office/drawing/2010/main" w="28575">
                  <a:solidFill>
                    <a:srgbClr val="0033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r>
                <a:rPr lang="en-US" altLang="zh-CN" sz="2400">
                  <a:solidFill>
                    <a:srgbClr val="FF0066"/>
                  </a:solidFill>
                </a:rPr>
                <a:t>T</a:t>
              </a:r>
              <a:r>
                <a:rPr lang="en-US" altLang="zh-CN" sz="2400" baseline="-25000">
                  <a:solidFill>
                    <a:srgbClr val="FF0066"/>
                  </a:solidFill>
                </a:rPr>
                <a:t>N</a:t>
              </a:r>
            </a:p>
          </p:txBody>
        </p:sp>
        <p:sp>
          <p:nvSpPr>
            <p:cNvPr id="319" name="Rectangle 209">
              <a:extLst>
                <a:ext uri="{FF2B5EF4-FFF2-40B4-BE49-F238E27FC236}">
                  <a16:creationId xmlns:a16="http://schemas.microsoft.com/office/drawing/2014/main" id="{DC4A6889-2837-343F-7CF5-6CC2A5508081}"/>
                </a:ext>
              </a:extLst>
            </p:cNvPr>
            <p:cNvSpPr>
              <a:spLocks noChangeArrowheads="1"/>
            </p:cNvSpPr>
            <p:nvPr/>
          </p:nvSpPr>
          <p:spPr bwMode="auto">
            <a:xfrm>
              <a:off x="519" y="2363"/>
              <a:ext cx="322" cy="288"/>
            </a:xfrm>
            <a:prstGeom prst="rect">
              <a:avLst/>
            </a:prstGeom>
            <a:solidFill>
              <a:srgbClr val="A5CEAD"/>
            </a:solidFill>
            <a:ln>
              <a:noFill/>
            </a:ln>
            <a:effectLst/>
            <a:extLst>
              <a:ext uri="{91240B29-F687-4F45-9708-019B960494DF}">
                <a14:hiddenLine xmlns:a14="http://schemas.microsoft.com/office/drawing/2010/main" w="28575">
                  <a:solidFill>
                    <a:srgbClr val="0033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r>
                <a:rPr lang="en-US" altLang="zh-CN" sz="2400">
                  <a:solidFill>
                    <a:srgbClr val="FF0066"/>
                  </a:solidFill>
                </a:rPr>
                <a:t>T</a:t>
              </a:r>
              <a:r>
                <a:rPr lang="en-US" altLang="zh-CN" sz="2400" baseline="-25000">
                  <a:solidFill>
                    <a:srgbClr val="FF0066"/>
                  </a:solidFill>
                </a:rPr>
                <a:t>P</a:t>
              </a:r>
            </a:p>
          </p:txBody>
        </p:sp>
        <p:sp>
          <p:nvSpPr>
            <p:cNvPr id="320" name="Line 210">
              <a:extLst>
                <a:ext uri="{FF2B5EF4-FFF2-40B4-BE49-F238E27FC236}">
                  <a16:creationId xmlns:a16="http://schemas.microsoft.com/office/drawing/2014/main" id="{5A82C8CC-E5CF-FFFF-D943-1C800BF18E63}"/>
                </a:ext>
              </a:extLst>
            </p:cNvPr>
            <p:cNvSpPr>
              <a:spLocks noChangeShapeType="1"/>
            </p:cNvSpPr>
            <p:nvPr/>
          </p:nvSpPr>
          <p:spPr bwMode="auto">
            <a:xfrm flipV="1">
              <a:off x="981" y="2332"/>
              <a:ext cx="109" cy="275"/>
            </a:xfrm>
            <a:prstGeom prst="line">
              <a:avLst/>
            </a:prstGeom>
            <a:noFill/>
            <a:ln w="381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21" name="Oval 211">
              <a:extLst>
                <a:ext uri="{FF2B5EF4-FFF2-40B4-BE49-F238E27FC236}">
                  <a16:creationId xmlns:a16="http://schemas.microsoft.com/office/drawing/2014/main" id="{F0EF5491-9184-97DE-BBB4-A154877FD108}"/>
                </a:ext>
              </a:extLst>
            </p:cNvPr>
            <p:cNvSpPr>
              <a:spLocks noChangeArrowheads="1"/>
            </p:cNvSpPr>
            <p:nvPr/>
          </p:nvSpPr>
          <p:spPr bwMode="auto">
            <a:xfrm>
              <a:off x="1235" y="2866"/>
              <a:ext cx="48" cy="49"/>
            </a:xfrm>
            <a:prstGeom prst="ellipse">
              <a:avLst/>
            </a:prstGeom>
            <a:solidFill>
              <a:srgbClr val="A5CEAD"/>
            </a:solidFill>
            <a:ln w="28575">
              <a:solidFill>
                <a:srgbClr val="000000"/>
              </a:solidFill>
              <a:round/>
              <a:headEnd/>
              <a:tailEnd/>
            </a:ln>
          </p:spPr>
          <p:txBody>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sp>
        <p:nvSpPr>
          <p:cNvPr id="322" name="文本框 2">
            <a:extLst>
              <a:ext uri="{FF2B5EF4-FFF2-40B4-BE49-F238E27FC236}">
                <a16:creationId xmlns:a16="http://schemas.microsoft.com/office/drawing/2014/main" id="{2F45AB49-54B9-0464-9E86-6C0D2AB705E1}"/>
              </a:ext>
            </a:extLst>
          </p:cNvPr>
          <p:cNvSpPr txBox="1">
            <a:spLocks noChangeArrowheads="1"/>
          </p:cNvSpPr>
          <p:nvPr/>
        </p:nvSpPr>
        <p:spPr bwMode="auto">
          <a:xfrm>
            <a:off x="3917165" y="1341711"/>
            <a:ext cx="4106863"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r>
              <a:rPr lang="zh-CN" altLang="en-US" dirty="0">
                <a:solidFill>
                  <a:srgbClr val="FF0000"/>
                </a:solidFill>
              </a:rPr>
              <a:t>（</a:t>
            </a:r>
            <a:r>
              <a:rPr lang="en-US" altLang="zh-CN" dirty="0">
                <a:solidFill>
                  <a:srgbClr val="FF0000"/>
                </a:solidFill>
              </a:rPr>
              <a:t>P-MOS</a:t>
            </a:r>
            <a:r>
              <a:rPr lang="zh-CN" altLang="en-US" dirty="0">
                <a:solidFill>
                  <a:srgbClr val="FF0000"/>
                </a:solidFill>
              </a:rPr>
              <a:t>和</a:t>
            </a:r>
            <a:r>
              <a:rPr lang="en-US" altLang="zh-CN" dirty="0">
                <a:solidFill>
                  <a:srgbClr val="FF0000"/>
                </a:solidFill>
              </a:rPr>
              <a:t>N-MOS</a:t>
            </a:r>
            <a:r>
              <a:rPr lang="zh-CN" altLang="en-US" dirty="0">
                <a:solidFill>
                  <a:srgbClr val="FF0000"/>
                </a:solidFill>
              </a:rPr>
              <a:t>串联）</a:t>
            </a:r>
          </a:p>
        </p:txBody>
      </p:sp>
      <mc:AlternateContent xmlns:mc="http://schemas.openxmlformats.org/markup-compatibility/2006" xmlns:a14="http://schemas.microsoft.com/office/drawing/2010/main">
        <mc:Choice Requires="a14">
          <p:sp>
            <p:nvSpPr>
              <p:cNvPr id="3" name="文本框 2">
                <a:extLst>
                  <a:ext uri="{FF2B5EF4-FFF2-40B4-BE49-F238E27FC236}">
                    <a16:creationId xmlns:a16="http://schemas.microsoft.com/office/drawing/2014/main" id="{66F570F9-3A8B-764F-612F-FCB270591926}"/>
                  </a:ext>
                </a:extLst>
              </p:cNvPr>
              <p:cNvSpPr txBox="1"/>
              <p:nvPr/>
            </p:nvSpPr>
            <p:spPr>
              <a:xfrm>
                <a:off x="4296569" y="6152580"/>
                <a:ext cx="4086797" cy="461665"/>
              </a:xfrm>
              <a:prstGeom prst="rect">
                <a:avLst/>
              </a:prstGeom>
              <a:noFill/>
            </p:spPr>
            <p:txBody>
              <a:bodyPr wrap="square" rtlCol="0">
                <a:spAutoFit/>
              </a:bodyPr>
              <a:lstStyle/>
              <a:p>
                <a:r>
                  <a:rPr kumimoji="1" lang="zh-CN" altLang="en-US" sz="2400" dirty="0">
                    <a:latin typeface="Songti SC" panose="02010600040101010101" pitchFamily="2" charset="-122"/>
                    <a:ea typeface="Songti SC" panose="02010600040101010101" pitchFamily="2" charset="-122"/>
                  </a:rPr>
                  <a:t>一般要求 </a:t>
                </a:r>
                <a14:m>
                  <m:oMath xmlns:m="http://schemas.openxmlformats.org/officeDocument/2006/math">
                    <m:sSub>
                      <m:sSubPr>
                        <m:ctrlPr>
                          <a:rPr kumimoji="1" lang="en-US" altLang="zh-CN" sz="2400" b="0" i="1" smtClean="0">
                            <a:latin typeface="Cambria Math" panose="02040503050406030204" pitchFamily="18" charset="0"/>
                          </a:rPr>
                        </m:ctrlPr>
                      </m:sSubPr>
                      <m:e>
                        <m:r>
                          <a:rPr kumimoji="1" lang="en-US" altLang="zh-CN" sz="2400" b="0" i="1" smtClean="0">
                            <a:latin typeface="Cambria Math" panose="02040503050406030204" pitchFamily="18" charset="0"/>
                          </a:rPr>
                          <m:t>𝑉</m:t>
                        </m:r>
                      </m:e>
                      <m:sub>
                        <m:r>
                          <a:rPr kumimoji="1" lang="en-US" altLang="zh-CN" sz="2400" b="0" i="1" smtClean="0">
                            <a:latin typeface="Cambria Math" panose="02040503050406030204" pitchFamily="18" charset="0"/>
                          </a:rPr>
                          <m:t>𝐷𝐷</m:t>
                        </m:r>
                      </m:sub>
                    </m:sSub>
                    <m:r>
                      <a:rPr kumimoji="1" lang="en-US" altLang="zh-CN" sz="2400" b="0" i="1" smtClean="0">
                        <a:latin typeface="Cambria Math" panose="02040503050406030204" pitchFamily="18" charset="0"/>
                      </a:rPr>
                      <m:t>&gt;</m:t>
                    </m:r>
                    <m:sSub>
                      <m:sSubPr>
                        <m:ctrlPr>
                          <a:rPr kumimoji="1" lang="en-US" altLang="zh-CN" sz="2400" b="0" i="1" smtClean="0">
                            <a:latin typeface="Cambria Math" panose="02040503050406030204" pitchFamily="18" charset="0"/>
                          </a:rPr>
                        </m:ctrlPr>
                      </m:sSubPr>
                      <m:e>
                        <m:r>
                          <a:rPr kumimoji="1" lang="en-US" altLang="zh-CN" sz="2400" b="0" i="1" smtClean="0">
                            <a:latin typeface="Cambria Math" panose="02040503050406030204" pitchFamily="18" charset="0"/>
                          </a:rPr>
                          <m:t>𝑈</m:t>
                        </m:r>
                      </m:e>
                      <m:sub>
                        <m:r>
                          <a:rPr kumimoji="1" lang="en-US" altLang="zh-CN" sz="2400" b="0" i="1" smtClean="0">
                            <a:latin typeface="Cambria Math" panose="02040503050406030204" pitchFamily="18" charset="0"/>
                          </a:rPr>
                          <m:t>𝑇𝑁</m:t>
                        </m:r>
                      </m:sub>
                    </m:sSub>
                    <m:r>
                      <a:rPr kumimoji="1" lang="en-US" altLang="zh-CN" sz="2400" b="0" i="1" smtClean="0">
                        <a:latin typeface="Cambria Math" panose="02040503050406030204" pitchFamily="18" charset="0"/>
                      </a:rPr>
                      <m:t>+|</m:t>
                    </m:r>
                    <m:sSub>
                      <m:sSubPr>
                        <m:ctrlPr>
                          <a:rPr kumimoji="1" lang="en-US" altLang="zh-CN" sz="2400" b="0" i="1" smtClean="0">
                            <a:latin typeface="Cambria Math" panose="02040503050406030204" pitchFamily="18" charset="0"/>
                          </a:rPr>
                        </m:ctrlPr>
                      </m:sSubPr>
                      <m:e>
                        <m:r>
                          <a:rPr kumimoji="1" lang="en-US" altLang="zh-CN" sz="2400" b="0" i="1" smtClean="0">
                            <a:latin typeface="Cambria Math" panose="02040503050406030204" pitchFamily="18" charset="0"/>
                          </a:rPr>
                          <m:t>𝑈</m:t>
                        </m:r>
                      </m:e>
                      <m:sub>
                        <m:r>
                          <a:rPr kumimoji="1" lang="en-US" altLang="zh-CN" sz="2400" b="0" i="1" smtClean="0">
                            <a:latin typeface="Cambria Math" panose="02040503050406030204" pitchFamily="18" charset="0"/>
                          </a:rPr>
                          <m:t>𝑇𝑃</m:t>
                        </m:r>
                      </m:sub>
                    </m:sSub>
                    <m:r>
                      <a:rPr kumimoji="1" lang="en-US" altLang="zh-CN" sz="2400" b="0" i="1" smtClean="0">
                        <a:latin typeface="Cambria Math" panose="02040503050406030204" pitchFamily="18" charset="0"/>
                      </a:rPr>
                      <m:t>|</m:t>
                    </m:r>
                  </m:oMath>
                </a14:m>
                <a:endParaRPr kumimoji="1" lang="zh-CN" altLang="en-US" sz="2400" dirty="0">
                  <a:latin typeface="Songti SC" panose="02010600040101010101" pitchFamily="2" charset="-122"/>
                  <a:ea typeface="Songti SC" panose="02010600040101010101" pitchFamily="2" charset="-122"/>
                </a:endParaRPr>
              </a:p>
            </p:txBody>
          </p:sp>
        </mc:Choice>
        <mc:Fallback xmlns="">
          <p:sp>
            <p:nvSpPr>
              <p:cNvPr id="3" name="文本框 2">
                <a:extLst>
                  <a:ext uri="{FF2B5EF4-FFF2-40B4-BE49-F238E27FC236}">
                    <a16:creationId xmlns:a16="http://schemas.microsoft.com/office/drawing/2014/main" id="{66F570F9-3A8B-764F-612F-FCB270591926}"/>
                  </a:ext>
                </a:extLst>
              </p:cNvPr>
              <p:cNvSpPr txBox="1">
                <a:spLocks noRot="1" noChangeAspect="1" noMove="1" noResize="1" noEditPoints="1" noAdjustHandles="1" noChangeArrowheads="1" noChangeShapeType="1" noTextEdit="1"/>
              </p:cNvSpPr>
              <p:nvPr/>
            </p:nvSpPr>
            <p:spPr>
              <a:xfrm>
                <a:off x="4296569" y="6152580"/>
                <a:ext cx="4086797" cy="461665"/>
              </a:xfrm>
              <a:prstGeom prst="rect">
                <a:avLst/>
              </a:prstGeom>
              <a:blipFill>
                <a:blip r:embed="rId4"/>
                <a:stretch>
                  <a:fillRect l="-2484" t="-10811" b="-29730"/>
                </a:stretch>
              </a:blipFill>
            </p:spPr>
            <p:txBody>
              <a:bodyPr/>
              <a:lstStyle/>
              <a:p>
                <a:r>
                  <a:rPr lang="zh-CN" altLang="en-US">
                    <a:noFill/>
                  </a:rPr>
                  <a:t> </a:t>
                </a:r>
              </a:p>
            </p:txBody>
          </p:sp>
        </mc:Fallback>
      </mc:AlternateContent>
      <p:sp>
        <p:nvSpPr>
          <p:cNvPr id="5" name="灯片编号占位符 4">
            <a:extLst>
              <a:ext uri="{FF2B5EF4-FFF2-40B4-BE49-F238E27FC236}">
                <a16:creationId xmlns:a16="http://schemas.microsoft.com/office/drawing/2014/main" id="{5697C419-5230-D250-D152-8BF1D43F9D66}"/>
              </a:ext>
            </a:extLst>
          </p:cNvPr>
          <p:cNvSpPr>
            <a:spLocks noGrp="1"/>
          </p:cNvSpPr>
          <p:nvPr>
            <p:ph type="sldNum" sz="quarter" idx="12"/>
          </p:nvPr>
        </p:nvSpPr>
        <p:spPr/>
        <p:txBody>
          <a:bodyPr/>
          <a:lstStyle/>
          <a:p>
            <a:fld id="{392CBAA0-59E6-204E-8F03-85E5040D48B8}" type="slidenum">
              <a:rPr kumimoji="1" lang="zh-CN" altLang="en-US" smtClean="0"/>
              <a:t>66</a:t>
            </a:fld>
            <a:r>
              <a:rPr kumimoji="1" lang="en-US" altLang="zh-CN"/>
              <a:t>/132</a:t>
            </a:r>
            <a:endParaRPr kumimoji="1" lang="zh-CN" altLang="en-US" dirty="0"/>
          </a:p>
        </p:txBody>
      </p:sp>
    </p:spTree>
    <p:extLst>
      <p:ext uri="{BB962C8B-B14F-4D97-AF65-F5344CB8AC3E}">
        <p14:creationId xmlns:p14="http://schemas.microsoft.com/office/powerpoint/2010/main" val="91180278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322"/>
                                        </p:tgtEl>
                                        <p:attrNameLst>
                                          <p:attrName>style.visibility</p:attrName>
                                        </p:attrNameLst>
                                      </p:cBhvr>
                                      <p:to>
                                        <p:strVal val="visible"/>
                                      </p:to>
                                    </p:set>
                                    <p:animEffect transition="in" filter="fade">
                                      <p:cBhvr>
                                        <p:cTn id="7" dur="1000"/>
                                        <p:tgtEl>
                                          <p:spTgt spid="322"/>
                                        </p:tgtEl>
                                      </p:cBhvr>
                                    </p:animEffect>
                                    <p:anim calcmode="lin" valueType="num">
                                      <p:cBhvr>
                                        <p:cTn id="8" dur="1000" fill="hold"/>
                                        <p:tgtEl>
                                          <p:spTgt spid="322"/>
                                        </p:tgtEl>
                                        <p:attrNameLst>
                                          <p:attrName>ppt_x</p:attrName>
                                        </p:attrNameLst>
                                      </p:cBhvr>
                                      <p:tavLst>
                                        <p:tav tm="0">
                                          <p:val>
                                            <p:strVal val="#ppt_x"/>
                                          </p:val>
                                        </p:tav>
                                        <p:tav tm="100000">
                                          <p:val>
                                            <p:strVal val="#ppt_x"/>
                                          </p:val>
                                        </p:tav>
                                      </p:tavLst>
                                    </p:anim>
                                    <p:anim calcmode="lin" valueType="num">
                                      <p:cBhvr>
                                        <p:cTn id="9" dur="1000" fill="hold"/>
                                        <p:tgtEl>
                                          <p:spTgt spid="322"/>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12" presetClass="entr" presetSubtype="8" fill="hold" nodeType="clickEffect">
                                  <p:stCondLst>
                                    <p:cond delay="0"/>
                                  </p:stCondLst>
                                  <p:childTnLst>
                                    <p:set>
                                      <p:cBhvr>
                                        <p:cTn id="13" dur="1" fill="hold">
                                          <p:stCondLst>
                                            <p:cond delay="0"/>
                                          </p:stCondLst>
                                        </p:cTn>
                                        <p:tgtEl>
                                          <p:spTgt spid="165"/>
                                        </p:tgtEl>
                                        <p:attrNameLst>
                                          <p:attrName>style.visibility</p:attrName>
                                        </p:attrNameLst>
                                      </p:cBhvr>
                                      <p:to>
                                        <p:strVal val="visible"/>
                                      </p:to>
                                    </p:set>
                                    <p:anim calcmode="lin" valueType="num">
                                      <p:cBhvr additive="base">
                                        <p:cTn id="14" dur="500"/>
                                        <p:tgtEl>
                                          <p:spTgt spid="165"/>
                                        </p:tgtEl>
                                        <p:attrNameLst>
                                          <p:attrName>ppt_x</p:attrName>
                                        </p:attrNameLst>
                                      </p:cBhvr>
                                      <p:tavLst>
                                        <p:tav tm="0">
                                          <p:val>
                                            <p:strVal val="#ppt_x-#ppt_w*1.125000"/>
                                          </p:val>
                                        </p:tav>
                                        <p:tav tm="100000">
                                          <p:val>
                                            <p:strVal val="#ppt_x"/>
                                          </p:val>
                                        </p:tav>
                                      </p:tavLst>
                                    </p:anim>
                                    <p:animEffect transition="in" filter="wipe(right)">
                                      <p:cBhvr>
                                        <p:cTn id="15" dur="500"/>
                                        <p:tgtEl>
                                          <p:spTgt spid="165"/>
                                        </p:tgtEl>
                                      </p:cBhvr>
                                    </p:animEffect>
                                  </p:childTnLst>
                                </p:cTn>
                              </p:par>
                            </p:childTnLst>
                          </p:cTn>
                        </p:par>
                      </p:childTnLst>
                    </p:cTn>
                  </p:par>
                  <p:par>
                    <p:cTn id="16" fill="hold">
                      <p:stCondLst>
                        <p:cond delay="indefinite"/>
                      </p:stCondLst>
                      <p:childTnLst>
                        <p:par>
                          <p:cTn id="17" fill="hold">
                            <p:stCondLst>
                              <p:cond delay="0"/>
                            </p:stCondLst>
                            <p:childTnLst>
                              <p:par>
                                <p:cTn id="18" presetID="22" presetClass="entr" presetSubtype="8" fill="hold" nodeType="clickEffect">
                                  <p:stCondLst>
                                    <p:cond delay="0"/>
                                  </p:stCondLst>
                                  <p:childTnLst>
                                    <p:set>
                                      <p:cBhvr>
                                        <p:cTn id="19" dur="1" fill="hold">
                                          <p:stCondLst>
                                            <p:cond delay="0"/>
                                          </p:stCondLst>
                                        </p:cTn>
                                        <p:tgtEl>
                                          <p:spTgt spid="215"/>
                                        </p:tgtEl>
                                        <p:attrNameLst>
                                          <p:attrName>style.visibility</p:attrName>
                                        </p:attrNameLst>
                                      </p:cBhvr>
                                      <p:to>
                                        <p:strVal val="visible"/>
                                      </p:to>
                                    </p:set>
                                    <p:animEffect transition="in" filter="wipe(left)">
                                      <p:cBhvr>
                                        <p:cTn id="20" dur="500"/>
                                        <p:tgtEl>
                                          <p:spTgt spid="215"/>
                                        </p:tgtEl>
                                      </p:cBhvr>
                                    </p:animEffect>
                                  </p:childTnLst>
                                </p:cTn>
                              </p:par>
                            </p:childTnLst>
                          </p:cTn>
                        </p:par>
                      </p:childTnLst>
                    </p:cTn>
                  </p:par>
                  <p:par>
                    <p:cTn id="21" fill="hold">
                      <p:stCondLst>
                        <p:cond delay="indefinite"/>
                      </p:stCondLst>
                      <p:childTnLst>
                        <p:par>
                          <p:cTn id="22" fill="hold">
                            <p:stCondLst>
                              <p:cond delay="0"/>
                            </p:stCondLst>
                            <p:childTnLst>
                              <p:par>
                                <p:cTn id="23" presetID="22" presetClass="entr" presetSubtype="8" fill="hold" nodeType="clickEffect">
                                  <p:stCondLst>
                                    <p:cond delay="0"/>
                                  </p:stCondLst>
                                  <p:childTnLst>
                                    <p:set>
                                      <p:cBhvr>
                                        <p:cTn id="24" dur="1" fill="hold">
                                          <p:stCondLst>
                                            <p:cond delay="0"/>
                                          </p:stCondLst>
                                        </p:cTn>
                                        <p:tgtEl>
                                          <p:spTgt spid="219"/>
                                        </p:tgtEl>
                                        <p:attrNameLst>
                                          <p:attrName>style.visibility</p:attrName>
                                        </p:attrNameLst>
                                      </p:cBhvr>
                                      <p:to>
                                        <p:strVal val="visible"/>
                                      </p:to>
                                    </p:set>
                                    <p:animEffect transition="in" filter="wipe(left)">
                                      <p:cBhvr>
                                        <p:cTn id="25" dur="500"/>
                                        <p:tgtEl>
                                          <p:spTgt spid="219"/>
                                        </p:tgtEl>
                                      </p:cBhvr>
                                    </p:animEffect>
                                  </p:childTnLst>
                                </p:cTn>
                              </p:par>
                            </p:childTnLst>
                          </p:cTn>
                        </p:par>
                      </p:childTnLst>
                    </p:cTn>
                  </p:par>
                  <p:par>
                    <p:cTn id="26" fill="hold">
                      <p:stCondLst>
                        <p:cond delay="indefinite"/>
                      </p:stCondLst>
                      <p:childTnLst>
                        <p:par>
                          <p:cTn id="27" fill="hold">
                            <p:stCondLst>
                              <p:cond delay="0"/>
                            </p:stCondLst>
                            <p:childTnLst>
                              <p:par>
                                <p:cTn id="28" presetID="22" presetClass="entr" presetSubtype="8" fill="hold" nodeType="clickEffect">
                                  <p:stCondLst>
                                    <p:cond delay="0"/>
                                  </p:stCondLst>
                                  <p:childTnLst>
                                    <p:set>
                                      <p:cBhvr>
                                        <p:cTn id="29" dur="1" fill="hold">
                                          <p:stCondLst>
                                            <p:cond delay="0"/>
                                          </p:stCondLst>
                                        </p:cTn>
                                        <p:tgtEl>
                                          <p:spTgt spid="232"/>
                                        </p:tgtEl>
                                        <p:attrNameLst>
                                          <p:attrName>style.visibility</p:attrName>
                                        </p:attrNameLst>
                                      </p:cBhvr>
                                      <p:to>
                                        <p:strVal val="visible"/>
                                      </p:to>
                                    </p:set>
                                    <p:animEffect transition="in" filter="wipe(left)">
                                      <p:cBhvr>
                                        <p:cTn id="30" dur="500"/>
                                        <p:tgtEl>
                                          <p:spTgt spid="232"/>
                                        </p:tgtEl>
                                      </p:cBhvr>
                                    </p:animEffect>
                                  </p:childTnLst>
                                </p:cTn>
                              </p:par>
                            </p:childTnLst>
                          </p:cTn>
                        </p:par>
                      </p:childTnLst>
                    </p:cTn>
                  </p:par>
                  <p:par>
                    <p:cTn id="31" fill="hold">
                      <p:stCondLst>
                        <p:cond delay="indefinite"/>
                      </p:stCondLst>
                      <p:childTnLst>
                        <p:par>
                          <p:cTn id="32" fill="hold">
                            <p:stCondLst>
                              <p:cond delay="0"/>
                            </p:stCondLst>
                            <p:childTnLst>
                              <p:par>
                                <p:cTn id="33" presetID="22" presetClass="entr" presetSubtype="8" fill="hold" grpId="0" nodeType="clickEffect">
                                  <p:stCondLst>
                                    <p:cond delay="0"/>
                                  </p:stCondLst>
                                  <p:childTnLst>
                                    <p:set>
                                      <p:cBhvr>
                                        <p:cTn id="34" dur="1" fill="hold">
                                          <p:stCondLst>
                                            <p:cond delay="0"/>
                                          </p:stCondLst>
                                        </p:cTn>
                                        <p:tgtEl>
                                          <p:spTgt spid="273">
                                            <p:txEl>
                                              <p:pRg st="0" end="0"/>
                                            </p:txEl>
                                          </p:spTgt>
                                        </p:tgtEl>
                                        <p:attrNameLst>
                                          <p:attrName>style.visibility</p:attrName>
                                        </p:attrNameLst>
                                      </p:cBhvr>
                                      <p:to>
                                        <p:strVal val="visible"/>
                                      </p:to>
                                    </p:set>
                                    <p:animEffect transition="in" filter="wipe(left)">
                                      <p:cBhvr>
                                        <p:cTn id="35" dur="500"/>
                                        <p:tgtEl>
                                          <p:spTgt spid="273">
                                            <p:txEl>
                                              <p:pRg st="0" end="0"/>
                                            </p:txEl>
                                          </p:spTgt>
                                        </p:tgtEl>
                                      </p:cBhvr>
                                    </p:animEffect>
                                  </p:childTnLst>
                                </p:cTn>
                              </p:par>
                            </p:childTnLst>
                          </p:cTn>
                        </p:par>
                      </p:childTnLst>
                    </p:cTn>
                  </p:par>
                  <p:par>
                    <p:cTn id="36" fill="hold">
                      <p:stCondLst>
                        <p:cond delay="indefinite"/>
                      </p:stCondLst>
                      <p:childTnLst>
                        <p:par>
                          <p:cTn id="37" fill="hold">
                            <p:stCondLst>
                              <p:cond delay="0"/>
                            </p:stCondLst>
                            <p:childTnLst>
                              <p:par>
                                <p:cTn id="38" presetID="22" presetClass="entr" presetSubtype="8" fill="hold" grpId="0" nodeType="clickEffect">
                                  <p:stCondLst>
                                    <p:cond delay="0"/>
                                  </p:stCondLst>
                                  <p:childTnLst>
                                    <p:set>
                                      <p:cBhvr>
                                        <p:cTn id="39" dur="1" fill="hold">
                                          <p:stCondLst>
                                            <p:cond delay="0"/>
                                          </p:stCondLst>
                                        </p:cTn>
                                        <p:tgtEl>
                                          <p:spTgt spid="274">
                                            <p:txEl>
                                              <p:pRg st="0" end="0"/>
                                            </p:txEl>
                                          </p:spTgt>
                                        </p:tgtEl>
                                        <p:attrNameLst>
                                          <p:attrName>style.visibility</p:attrName>
                                        </p:attrNameLst>
                                      </p:cBhvr>
                                      <p:to>
                                        <p:strVal val="visible"/>
                                      </p:to>
                                    </p:set>
                                    <p:animEffect transition="in" filter="wipe(left)">
                                      <p:cBhvr>
                                        <p:cTn id="40" dur="500"/>
                                        <p:tgtEl>
                                          <p:spTgt spid="274">
                                            <p:txEl>
                                              <p:pRg st="0" end="0"/>
                                            </p:txEl>
                                          </p:spTgt>
                                        </p:tgtEl>
                                      </p:cBhvr>
                                    </p:animEffect>
                                  </p:childTnLst>
                                </p:cTn>
                              </p:par>
                            </p:childTnLst>
                          </p:cTn>
                        </p:par>
                      </p:childTnLst>
                    </p:cTn>
                  </p:par>
                  <p:par>
                    <p:cTn id="41" fill="hold">
                      <p:stCondLst>
                        <p:cond delay="indefinite"/>
                      </p:stCondLst>
                      <p:childTnLst>
                        <p:par>
                          <p:cTn id="42" fill="hold">
                            <p:stCondLst>
                              <p:cond delay="0"/>
                            </p:stCondLst>
                            <p:childTnLst>
                              <p:par>
                                <p:cTn id="43" presetID="22" presetClass="entr" presetSubtype="8" fill="hold" nodeType="clickEffect">
                                  <p:stCondLst>
                                    <p:cond delay="0"/>
                                  </p:stCondLst>
                                  <p:childTnLst>
                                    <p:set>
                                      <p:cBhvr>
                                        <p:cTn id="44" dur="1" fill="hold">
                                          <p:stCondLst>
                                            <p:cond delay="0"/>
                                          </p:stCondLst>
                                        </p:cTn>
                                        <p:tgtEl>
                                          <p:spTgt spid="236"/>
                                        </p:tgtEl>
                                        <p:attrNameLst>
                                          <p:attrName>style.visibility</p:attrName>
                                        </p:attrNameLst>
                                      </p:cBhvr>
                                      <p:to>
                                        <p:strVal val="visible"/>
                                      </p:to>
                                    </p:set>
                                    <p:animEffect transition="in" filter="wipe(left)">
                                      <p:cBhvr>
                                        <p:cTn id="45" dur="500"/>
                                        <p:tgtEl>
                                          <p:spTgt spid="236"/>
                                        </p:tgtEl>
                                      </p:cBhvr>
                                    </p:animEffect>
                                  </p:childTnLst>
                                </p:cTn>
                              </p:par>
                            </p:childTnLst>
                          </p:cTn>
                        </p:par>
                        <p:par>
                          <p:cTn id="46" fill="hold">
                            <p:stCondLst>
                              <p:cond delay="500"/>
                            </p:stCondLst>
                            <p:childTnLst>
                              <p:par>
                                <p:cTn id="47" presetID="9" presetClass="entr" presetSubtype="0" fill="hold" grpId="0" nodeType="afterEffect">
                                  <p:stCondLst>
                                    <p:cond delay="1000"/>
                                  </p:stCondLst>
                                  <p:childTnLst>
                                    <p:set>
                                      <p:cBhvr>
                                        <p:cTn id="48" dur="1" fill="hold">
                                          <p:stCondLst>
                                            <p:cond delay="0"/>
                                          </p:stCondLst>
                                        </p:cTn>
                                        <p:tgtEl>
                                          <p:spTgt spid="255">
                                            <p:txEl>
                                              <p:pRg st="0" end="0"/>
                                            </p:txEl>
                                          </p:spTgt>
                                        </p:tgtEl>
                                        <p:attrNameLst>
                                          <p:attrName>style.visibility</p:attrName>
                                        </p:attrNameLst>
                                      </p:cBhvr>
                                      <p:to>
                                        <p:strVal val="visible"/>
                                      </p:to>
                                    </p:set>
                                    <p:animEffect transition="in" filter="dissolve">
                                      <p:cBhvr>
                                        <p:cTn id="49" dur="500"/>
                                        <p:tgtEl>
                                          <p:spTgt spid="255">
                                            <p:txEl>
                                              <p:pRg st="0" end="0"/>
                                            </p:txEl>
                                          </p:spTgt>
                                        </p:tgtEl>
                                      </p:cBhvr>
                                    </p:animEffect>
                                  </p:childTnLst>
                                </p:cTn>
                              </p:par>
                            </p:childTnLst>
                          </p:cTn>
                        </p:par>
                        <p:par>
                          <p:cTn id="50" fill="hold">
                            <p:stCondLst>
                              <p:cond delay="2000"/>
                            </p:stCondLst>
                            <p:childTnLst>
                              <p:par>
                                <p:cTn id="51" presetID="9" presetClass="entr" presetSubtype="0" fill="hold" grpId="0" nodeType="afterEffect">
                                  <p:stCondLst>
                                    <p:cond delay="1000"/>
                                  </p:stCondLst>
                                  <p:childTnLst>
                                    <p:set>
                                      <p:cBhvr>
                                        <p:cTn id="52" dur="1" fill="hold">
                                          <p:stCondLst>
                                            <p:cond delay="0"/>
                                          </p:stCondLst>
                                        </p:cTn>
                                        <p:tgtEl>
                                          <p:spTgt spid="256">
                                            <p:txEl>
                                              <p:pRg st="0" end="0"/>
                                            </p:txEl>
                                          </p:spTgt>
                                        </p:tgtEl>
                                        <p:attrNameLst>
                                          <p:attrName>style.visibility</p:attrName>
                                        </p:attrNameLst>
                                      </p:cBhvr>
                                      <p:to>
                                        <p:strVal val="visible"/>
                                      </p:to>
                                    </p:set>
                                    <p:animEffect transition="in" filter="dissolve">
                                      <p:cBhvr>
                                        <p:cTn id="53" dur="500"/>
                                        <p:tgtEl>
                                          <p:spTgt spid="256">
                                            <p:txEl>
                                              <p:pRg st="0" end="0"/>
                                            </p:txEl>
                                          </p:spTgt>
                                        </p:tgtEl>
                                      </p:cBhvr>
                                    </p:animEffect>
                                  </p:childTnLst>
                                </p:cTn>
                              </p:par>
                            </p:childTnLst>
                          </p:cTn>
                        </p:par>
                        <p:par>
                          <p:cTn id="54" fill="hold">
                            <p:stCondLst>
                              <p:cond delay="3500"/>
                            </p:stCondLst>
                            <p:childTnLst>
                              <p:par>
                                <p:cTn id="55" presetID="9" presetClass="entr" presetSubtype="0" fill="hold" grpId="0" nodeType="afterEffect">
                                  <p:stCondLst>
                                    <p:cond delay="1000"/>
                                  </p:stCondLst>
                                  <p:childTnLst>
                                    <p:set>
                                      <p:cBhvr>
                                        <p:cTn id="56" dur="1" fill="hold">
                                          <p:stCondLst>
                                            <p:cond delay="0"/>
                                          </p:stCondLst>
                                        </p:cTn>
                                        <p:tgtEl>
                                          <p:spTgt spid="257">
                                            <p:txEl>
                                              <p:pRg st="0" end="0"/>
                                            </p:txEl>
                                          </p:spTgt>
                                        </p:tgtEl>
                                        <p:attrNameLst>
                                          <p:attrName>style.visibility</p:attrName>
                                        </p:attrNameLst>
                                      </p:cBhvr>
                                      <p:to>
                                        <p:strVal val="visible"/>
                                      </p:to>
                                    </p:set>
                                    <p:animEffect transition="in" filter="dissolve">
                                      <p:cBhvr>
                                        <p:cTn id="57" dur="500"/>
                                        <p:tgtEl>
                                          <p:spTgt spid="257">
                                            <p:txEl>
                                              <p:pRg st="0" end="0"/>
                                            </p:txEl>
                                          </p:spTgt>
                                        </p:tgtEl>
                                      </p:cBhvr>
                                    </p:animEffect>
                                  </p:childTnLst>
                                </p:cTn>
                              </p:par>
                            </p:childTnLst>
                          </p:cTn>
                        </p:par>
                        <p:par>
                          <p:cTn id="58" fill="hold">
                            <p:stCondLst>
                              <p:cond delay="5000"/>
                            </p:stCondLst>
                            <p:childTnLst>
                              <p:par>
                                <p:cTn id="59" presetID="9" presetClass="entr" presetSubtype="0" fill="hold" grpId="0" nodeType="afterEffect">
                                  <p:stCondLst>
                                    <p:cond delay="1000"/>
                                  </p:stCondLst>
                                  <p:childTnLst>
                                    <p:set>
                                      <p:cBhvr>
                                        <p:cTn id="60" dur="1" fill="hold">
                                          <p:stCondLst>
                                            <p:cond delay="0"/>
                                          </p:stCondLst>
                                        </p:cTn>
                                        <p:tgtEl>
                                          <p:spTgt spid="258">
                                            <p:txEl>
                                              <p:pRg st="0" end="0"/>
                                            </p:txEl>
                                          </p:spTgt>
                                        </p:tgtEl>
                                        <p:attrNameLst>
                                          <p:attrName>style.visibility</p:attrName>
                                        </p:attrNameLst>
                                      </p:cBhvr>
                                      <p:to>
                                        <p:strVal val="visible"/>
                                      </p:to>
                                    </p:set>
                                    <p:animEffect transition="in" filter="dissolve">
                                      <p:cBhvr>
                                        <p:cTn id="61" dur="500"/>
                                        <p:tgtEl>
                                          <p:spTgt spid="258">
                                            <p:txEl>
                                              <p:pRg st="0" end="0"/>
                                            </p:txEl>
                                          </p:spTgt>
                                        </p:tgtEl>
                                      </p:cBhvr>
                                    </p:animEffect>
                                  </p:childTnLst>
                                </p:cTn>
                              </p:par>
                            </p:childTnLst>
                          </p:cTn>
                        </p:par>
                        <p:par>
                          <p:cTn id="62" fill="hold">
                            <p:stCondLst>
                              <p:cond delay="6500"/>
                            </p:stCondLst>
                            <p:childTnLst>
                              <p:par>
                                <p:cTn id="63" presetID="9" presetClass="entr" presetSubtype="0" fill="hold" grpId="0" nodeType="afterEffect">
                                  <p:stCondLst>
                                    <p:cond delay="1000"/>
                                  </p:stCondLst>
                                  <p:childTnLst>
                                    <p:set>
                                      <p:cBhvr>
                                        <p:cTn id="64" dur="1" fill="hold">
                                          <p:stCondLst>
                                            <p:cond delay="0"/>
                                          </p:stCondLst>
                                        </p:cTn>
                                        <p:tgtEl>
                                          <p:spTgt spid="259">
                                            <p:txEl>
                                              <p:pRg st="0" end="0"/>
                                            </p:txEl>
                                          </p:spTgt>
                                        </p:tgtEl>
                                        <p:attrNameLst>
                                          <p:attrName>style.visibility</p:attrName>
                                        </p:attrNameLst>
                                      </p:cBhvr>
                                      <p:to>
                                        <p:strVal val="visible"/>
                                      </p:to>
                                    </p:set>
                                    <p:animEffect transition="in" filter="dissolve">
                                      <p:cBhvr>
                                        <p:cTn id="65" dur="500"/>
                                        <p:tgtEl>
                                          <p:spTgt spid="259">
                                            <p:txEl>
                                              <p:pRg st="0" end="0"/>
                                            </p:txEl>
                                          </p:spTgt>
                                        </p:tgtEl>
                                      </p:cBhvr>
                                    </p:animEffect>
                                  </p:childTnLst>
                                </p:cTn>
                              </p:par>
                            </p:childTnLst>
                          </p:cTn>
                        </p:par>
                        <p:par>
                          <p:cTn id="66" fill="hold">
                            <p:stCondLst>
                              <p:cond delay="8000"/>
                            </p:stCondLst>
                            <p:childTnLst>
                              <p:par>
                                <p:cTn id="67" presetID="9" presetClass="entr" presetSubtype="0" fill="hold" grpId="0" nodeType="afterEffect">
                                  <p:stCondLst>
                                    <p:cond delay="1000"/>
                                  </p:stCondLst>
                                  <p:childTnLst>
                                    <p:set>
                                      <p:cBhvr>
                                        <p:cTn id="68" dur="1" fill="hold">
                                          <p:stCondLst>
                                            <p:cond delay="0"/>
                                          </p:stCondLst>
                                        </p:cTn>
                                        <p:tgtEl>
                                          <p:spTgt spid="260">
                                            <p:txEl>
                                              <p:pRg st="0" end="0"/>
                                            </p:txEl>
                                          </p:spTgt>
                                        </p:tgtEl>
                                        <p:attrNameLst>
                                          <p:attrName>style.visibility</p:attrName>
                                        </p:attrNameLst>
                                      </p:cBhvr>
                                      <p:to>
                                        <p:strVal val="visible"/>
                                      </p:to>
                                    </p:set>
                                    <p:animEffect transition="in" filter="dissolve">
                                      <p:cBhvr>
                                        <p:cTn id="69" dur="500"/>
                                        <p:tgtEl>
                                          <p:spTgt spid="260">
                                            <p:txEl>
                                              <p:pRg st="0" end="0"/>
                                            </p:txEl>
                                          </p:spTgt>
                                        </p:tgtEl>
                                      </p:cBhvr>
                                    </p:animEffect>
                                  </p:childTnLst>
                                </p:cTn>
                              </p:par>
                            </p:childTnLst>
                          </p:cTn>
                        </p:par>
                      </p:childTnLst>
                    </p:cTn>
                  </p:par>
                  <p:par>
                    <p:cTn id="70" fill="hold">
                      <p:stCondLst>
                        <p:cond delay="indefinite"/>
                      </p:stCondLst>
                      <p:childTnLst>
                        <p:par>
                          <p:cTn id="71" fill="hold">
                            <p:stCondLst>
                              <p:cond delay="0"/>
                            </p:stCondLst>
                            <p:childTnLst>
                              <p:par>
                                <p:cTn id="72" presetID="9" presetClass="entr" presetSubtype="0" fill="hold" grpId="0" nodeType="clickEffect">
                                  <p:stCondLst>
                                    <p:cond delay="0"/>
                                  </p:stCondLst>
                                  <p:childTnLst>
                                    <p:set>
                                      <p:cBhvr>
                                        <p:cTn id="73" dur="1" fill="hold">
                                          <p:stCondLst>
                                            <p:cond delay="0"/>
                                          </p:stCondLst>
                                        </p:cTn>
                                        <p:tgtEl>
                                          <p:spTgt spid="261">
                                            <p:txEl>
                                              <p:pRg st="0" end="0"/>
                                            </p:txEl>
                                          </p:spTgt>
                                        </p:tgtEl>
                                        <p:attrNameLst>
                                          <p:attrName>style.visibility</p:attrName>
                                        </p:attrNameLst>
                                      </p:cBhvr>
                                      <p:to>
                                        <p:strVal val="visible"/>
                                      </p:to>
                                    </p:set>
                                    <p:animEffect transition="in" filter="dissolve">
                                      <p:cBhvr>
                                        <p:cTn id="74" dur="500"/>
                                        <p:tgtEl>
                                          <p:spTgt spid="261">
                                            <p:txEl>
                                              <p:pRg st="0" end="0"/>
                                            </p:txEl>
                                          </p:spTgt>
                                        </p:tgtEl>
                                      </p:cBhvr>
                                    </p:animEffect>
                                  </p:childTnLst>
                                </p:cTn>
                              </p:par>
                            </p:childTnLst>
                          </p:cTn>
                        </p:par>
                      </p:childTnLst>
                    </p:cTn>
                  </p:par>
                  <p:par>
                    <p:cTn id="75" fill="hold">
                      <p:stCondLst>
                        <p:cond delay="indefinite"/>
                      </p:stCondLst>
                      <p:childTnLst>
                        <p:par>
                          <p:cTn id="76" fill="hold">
                            <p:stCondLst>
                              <p:cond delay="0"/>
                            </p:stCondLst>
                            <p:childTnLst>
                              <p:par>
                                <p:cTn id="77" presetID="9" presetClass="entr" presetSubtype="0" fill="hold" grpId="0" nodeType="clickEffect">
                                  <p:stCondLst>
                                    <p:cond delay="0"/>
                                  </p:stCondLst>
                                  <p:childTnLst>
                                    <p:set>
                                      <p:cBhvr>
                                        <p:cTn id="78" dur="1" fill="hold">
                                          <p:stCondLst>
                                            <p:cond delay="0"/>
                                          </p:stCondLst>
                                        </p:cTn>
                                        <p:tgtEl>
                                          <p:spTgt spid="262">
                                            <p:txEl>
                                              <p:pRg st="0" end="0"/>
                                            </p:txEl>
                                          </p:spTgt>
                                        </p:tgtEl>
                                        <p:attrNameLst>
                                          <p:attrName>style.visibility</p:attrName>
                                        </p:attrNameLst>
                                      </p:cBhvr>
                                      <p:to>
                                        <p:strVal val="visible"/>
                                      </p:to>
                                    </p:set>
                                    <p:animEffect transition="in" filter="dissolve">
                                      <p:cBhvr>
                                        <p:cTn id="79" dur="500"/>
                                        <p:tgtEl>
                                          <p:spTgt spid="262">
                                            <p:txEl>
                                              <p:pRg st="0" end="0"/>
                                            </p:txEl>
                                          </p:spTgt>
                                        </p:tgtEl>
                                      </p:cBhvr>
                                    </p:animEffect>
                                  </p:childTnLst>
                                </p:cTn>
                              </p:par>
                            </p:childTnLst>
                          </p:cTn>
                        </p:par>
                      </p:childTnLst>
                    </p:cTn>
                  </p:par>
                  <p:par>
                    <p:cTn id="80" fill="hold">
                      <p:stCondLst>
                        <p:cond delay="indefinite"/>
                      </p:stCondLst>
                      <p:childTnLst>
                        <p:par>
                          <p:cTn id="81" fill="hold">
                            <p:stCondLst>
                              <p:cond delay="0"/>
                            </p:stCondLst>
                            <p:childTnLst>
                              <p:par>
                                <p:cTn id="82" presetID="9" presetClass="entr" presetSubtype="0" fill="hold" grpId="0" nodeType="clickEffect">
                                  <p:stCondLst>
                                    <p:cond delay="0"/>
                                  </p:stCondLst>
                                  <p:childTnLst>
                                    <p:set>
                                      <p:cBhvr>
                                        <p:cTn id="83" dur="1" fill="hold">
                                          <p:stCondLst>
                                            <p:cond delay="0"/>
                                          </p:stCondLst>
                                        </p:cTn>
                                        <p:tgtEl>
                                          <p:spTgt spid="263">
                                            <p:txEl>
                                              <p:pRg st="0" end="0"/>
                                            </p:txEl>
                                          </p:spTgt>
                                        </p:tgtEl>
                                        <p:attrNameLst>
                                          <p:attrName>style.visibility</p:attrName>
                                        </p:attrNameLst>
                                      </p:cBhvr>
                                      <p:to>
                                        <p:strVal val="visible"/>
                                      </p:to>
                                    </p:set>
                                    <p:animEffect transition="in" filter="dissolve">
                                      <p:cBhvr>
                                        <p:cTn id="84" dur="500"/>
                                        <p:tgtEl>
                                          <p:spTgt spid="263">
                                            <p:txEl>
                                              <p:pRg st="0" end="0"/>
                                            </p:txEl>
                                          </p:spTgt>
                                        </p:tgtEl>
                                      </p:cBhvr>
                                    </p:animEffect>
                                  </p:childTnLst>
                                </p:cTn>
                              </p:par>
                            </p:childTnLst>
                          </p:cTn>
                        </p:par>
                      </p:childTnLst>
                    </p:cTn>
                  </p:par>
                  <p:par>
                    <p:cTn id="85" fill="hold">
                      <p:stCondLst>
                        <p:cond delay="indefinite"/>
                      </p:stCondLst>
                      <p:childTnLst>
                        <p:par>
                          <p:cTn id="86" fill="hold">
                            <p:stCondLst>
                              <p:cond delay="0"/>
                            </p:stCondLst>
                            <p:childTnLst>
                              <p:par>
                                <p:cTn id="87" presetID="9" presetClass="entr" presetSubtype="0" fill="hold" grpId="0" nodeType="clickEffect">
                                  <p:stCondLst>
                                    <p:cond delay="0"/>
                                  </p:stCondLst>
                                  <p:childTnLst>
                                    <p:set>
                                      <p:cBhvr>
                                        <p:cTn id="88" dur="1" fill="hold">
                                          <p:stCondLst>
                                            <p:cond delay="0"/>
                                          </p:stCondLst>
                                        </p:cTn>
                                        <p:tgtEl>
                                          <p:spTgt spid="264">
                                            <p:txEl>
                                              <p:pRg st="0" end="0"/>
                                            </p:txEl>
                                          </p:spTgt>
                                        </p:tgtEl>
                                        <p:attrNameLst>
                                          <p:attrName>style.visibility</p:attrName>
                                        </p:attrNameLst>
                                      </p:cBhvr>
                                      <p:to>
                                        <p:strVal val="visible"/>
                                      </p:to>
                                    </p:set>
                                    <p:animEffect transition="in" filter="dissolve">
                                      <p:cBhvr>
                                        <p:cTn id="89" dur="500"/>
                                        <p:tgtEl>
                                          <p:spTgt spid="264">
                                            <p:txEl>
                                              <p:pRg st="0" end="0"/>
                                            </p:txEl>
                                          </p:spTgt>
                                        </p:tgtEl>
                                      </p:cBhvr>
                                    </p:animEffect>
                                  </p:childTnLst>
                                </p:cTn>
                              </p:par>
                            </p:childTnLst>
                          </p:cTn>
                        </p:par>
                      </p:childTnLst>
                    </p:cTn>
                  </p:par>
                  <p:par>
                    <p:cTn id="90" fill="hold">
                      <p:stCondLst>
                        <p:cond delay="indefinite"/>
                      </p:stCondLst>
                      <p:childTnLst>
                        <p:par>
                          <p:cTn id="91" fill="hold">
                            <p:stCondLst>
                              <p:cond delay="0"/>
                            </p:stCondLst>
                            <p:childTnLst>
                              <p:par>
                                <p:cTn id="92" presetID="9" presetClass="entr" presetSubtype="0" fill="hold" grpId="0" nodeType="clickEffect">
                                  <p:stCondLst>
                                    <p:cond delay="0"/>
                                  </p:stCondLst>
                                  <p:childTnLst>
                                    <p:set>
                                      <p:cBhvr>
                                        <p:cTn id="93" dur="1" fill="hold">
                                          <p:stCondLst>
                                            <p:cond delay="0"/>
                                          </p:stCondLst>
                                        </p:cTn>
                                        <p:tgtEl>
                                          <p:spTgt spid="265">
                                            <p:txEl>
                                              <p:pRg st="0" end="0"/>
                                            </p:txEl>
                                          </p:spTgt>
                                        </p:tgtEl>
                                        <p:attrNameLst>
                                          <p:attrName>style.visibility</p:attrName>
                                        </p:attrNameLst>
                                      </p:cBhvr>
                                      <p:to>
                                        <p:strVal val="visible"/>
                                      </p:to>
                                    </p:set>
                                    <p:animEffect transition="in" filter="dissolve">
                                      <p:cBhvr>
                                        <p:cTn id="94" dur="500"/>
                                        <p:tgtEl>
                                          <p:spTgt spid="265">
                                            <p:txEl>
                                              <p:pRg st="0" end="0"/>
                                            </p:txEl>
                                          </p:spTgt>
                                        </p:tgtEl>
                                      </p:cBhvr>
                                    </p:animEffect>
                                  </p:childTnLst>
                                </p:cTn>
                              </p:par>
                            </p:childTnLst>
                          </p:cTn>
                        </p:par>
                      </p:childTnLst>
                    </p:cTn>
                  </p:par>
                  <p:par>
                    <p:cTn id="95" fill="hold">
                      <p:stCondLst>
                        <p:cond delay="indefinite"/>
                      </p:stCondLst>
                      <p:childTnLst>
                        <p:par>
                          <p:cTn id="96" fill="hold">
                            <p:stCondLst>
                              <p:cond delay="0"/>
                            </p:stCondLst>
                            <p:childTnLst>
                              <p:par>
                                <p:cTn id="97" presetID="9" presetClass="entr" presetSubtype="0" fill="hold" grpId="0" nodeType="clickEffect">
                                  <p:stCondLst>
                                    <p:cond delay="0"/>
                                  </p:stCondLst>
                                  <p:childTnLst>
                                    <p:set>
                                      <p:cBhvr>
                                        <p:cTn id="98" dur="1" fill="hold">
                                          <p:stCondLst>
                                            <p:cond delay="0"/>
                                          </p:stCondLst>
                                        </p:cTn>
                                        <p:tgtEl>
                                          <p:spTgt spid="266">
                                            <p:txEl>
                                              <p:pRg st="0" end="0"/>
                                            </p:txEl>
                                          </p:spTgt>
                                        </p:tgtEl>
                                        <p:attrNameLst>
                                          <p:attrName>style.visibility</p:attrName>
                                        </p:attrNameLst>
                                      </p:cBhvr>
                                      <p:to>
                                        <p:strVal val="visible"/>
                                      </p:to>
                                    </p:set>
                                    <p:animEffect transition="in" filter="dissolve">
                                      <p:cBhvr>
                                        <p:cTn id="99" dur="500"/>
                                        <p:tgtEl>
                                          <p:spTgt spid="266">
                                            <p:txEl>
                                              <p:pRg st="0" end="0"/>
                                            </p:txEl>
                                          </p:spTgt>
                                        </p:tgtEl>
                                      </p:cBhvr>
                                    </p:animEffect>
                                  </p:childTnLst>
                                </p:cTn>
                              </p:par>
                            </p:childTnLst>
                          </p:cTn>
                        </p:par>
                      </p:childTnLst>
                    </p:cTn>
                  </p:par>
                  <p:par>
                    <p:cTn id="100" fill="hold">
                      <p:stCondLst>
                        <p:cond delay="indefinite"/>
                      </p:stCondLst>
                      <p:childTnLst>
                        <p:par>
                          <p:cTn id="101" fill="hold">
                            <p:stCondLst>
                              <p:cond delay="0"/>
                            </p:stCondLst>
                            <p:childTnLst>
                              <p:par>
                                <p:cTn id="102" presetID="12" presetClass="entr" presetSubtype="8" fill="hold" nodeType="clickEffect">
                                  <p:stCondLst>
                                    <p:cond delay="0"/>
                                  </p:stCondLst>
                                  <p:childTnLst>
                                    <p:set>
                                      <p:cBhvr>
                                        <p:cTn id="103" dur="1" fill="hold">
                                          <p:stCondLst>
                                            <p:cond delay="0"/>
                                          </p:stCondLst>
                                        </p:cTn>
                                        <p:tgtEl>
                                          <p:spTgt spid="275"/>
                                        </p:tgtEl>
                                        <p:attrNameLst>
                                          <p:attrName>style.visibility</p:attrName>
                                        </p:attrNameLst>
                                      </p:cBhvr>
                                      <p:to>
                                        <p:strVal val="visible"/>
                                      </p:to>
                                    </p:set>
                                    <p:anim calcmode="lin" valueType="num">
                                      <p:cBhvr additive="base">
                                        <p:cTn id="104" dur="1000"/>
                                        <p:tgtEl>
                                          <p:spTgt spid="275"/>
                                        </p:tgtEl>
                                        <p:attrNameLst>
                                          <p:attrName>ppt_x</p:attrName>
                                        </p:attrNameLst>
                                      </p:cBhvr>
                                      <p:tavLst>
                                        <p:tav tm="0">
                                          <p:val>
                                            <p:strVal val="#ppt_x-#ppt_w*1.125000"/>
                                          </p:val>
                                        </p:tav>
                                        <p:tav tm="100000">
                                          <p:val>
                                            <p:strVal val="#ppt_x"/>
                                          </p:val>
                                        </p:tav>
                                      </p:tavLst>
                                    </p:anim>
                                    <p:animEffect transition="in" filter="wipe(right)">
                                      <p:cBhvr>
                                        <p:cTn id="105" dur="1000"/>
                                        <p:tgtEl>
                                          <p:spTgt spid="275"/>
                                        </p:tgtEl>
                                      </p:cBhvr>
                                    </p:animEffect>
                                  </p:childTnLst>
                                </p:cTn>
                              </p:par>
                            </p:childTnLst>
                          </p:cTn>
                        </p:par>
                      </p:childTnLst>
                    </p:cTn>
                  </p:par>
                  <p:par>
                    <p:cTn id="106" fill="hold">
                      <p:stCondLst>
                        <p:cond delay="indefinite"/>
                      </p:stCondLst>
                      <p:childTnLst>
                        <p:par>
                          <p:cTn id="107" fill="hold">
                            <p:stCondLst>
                              <p:cond delay="0"/>
                            </p:stCondLst>
                            <p:childTnLst>
                              <p:par>
                                <p:cTn id="108" presetID="9" presetClass="entr" presetSubtype="0" fill="hold" grpId="0" nodeType="clickEffect">
                                  <p:stCondLst>
                                    <p:cond delay="0"/>
                                  </p:stCondLst>
                                  <p:childTnLst>
                                    <p:set>
                                      <p:cBhvr>
                                        <p:cTn id="109" dur="1" fill="hold">
                                          <p:stCondLst>
                                            <p:cond delay="0"/>
                                          </p:stCondLst>
                                        </p:cTn>
                                        <p:tgtEl>
                                          <p:spTgt spid="267">
                                            <p:txEl>
                                              <p:pRg st="0" end="0"/>
                                            </p:txEl>
                                          </p:spTgt>
                                        </p:tgtEl>
                                        <p:attrNameLst>
                                          <p:attrName>style.visibility</p:attrName>
                                        </p:attrNameLst>
                                      </p:cBhvr>
                                      <p:to>
                                        <p:strVal val="visible"/>
                                      </p:to>
                                    </p:set>
                                    <p:animEffect transition="in" filter="dissolve">
                                      <p:cBhvr>
                                        <p:cTn id="110" dur="500"/>
                                        <p:tgtEl>
                                          <p:spTgt spid="267">
                                            <p:txEl>
                                              <p:pRg st="0" end="0"/>
                                            </p:txEl>
                                          </p:spTgt>
                                        </p:tgtEl>
                                      </p:cBhvr>
                                    </p:animEffect>
                                  </p:childTnLst>
                                </p:cTn>
                              </p:par>
                            </p:childTnLst>
                          </p:cTn>
                        </p:par>
                      </p:childTnLst>
                    </p:cTn>
                  </p:par>
                  <p:par>
                    <p:cTn id="111" fill="hold">
                      <p:stCondLst>
                        <p:cond delay="indefinite"/>
                      </p:stCondLst>
                      <p:childTnLst>
                        <p:par>
                          <p:cTn id="112" fill="hold">
                            <p:stCondLst>
                              <p:cond delay="0"/>
                            </p:stCondLst>
                            <p:childTnLst>
                              <p:par>
                                <p:cTn id="113" presetID="9" presetClass="entr" presetSubtype="0" fill="hold" grpId="0" nodeType="clickEffect">
                                  <p:stCondLst>
                                    <p:cond delay="0"/>
                                  </p:stCondLst>
                                  <p:childTnLst>
                                    <p:set>
                                      <p:cBhvr>
                                        <p:cTn id="114" dur="1" fill="hold">
                                          <p:stCondLst>
                                            <p:cond delay="0"/>
                                          </p:stCondLst>
                                        </p:cTn>
                                        <p:tgtEl>
                                          <p:spTgt spid="268">
                                            <p:txEl>
                                              <p:pRg st="0" end="0"/>
                                            </p:txEl>
                                          </p:spTgt>
                                        </p:tgtEl>
                                        <p:attrNameLst>
                                          <p:attrName>style.visibility</p:attrName>
                                        </p:attrNameLst>
                                      </p:cBhvr>
                                      <p:to>
                                        <p:strVal val="visible"/>
                                      </p:to>
                                    </p:set>
                                    <p:animEffect transition="in" filter="dissolve">
                                      <p:cBhvr>
                                        <p:cTn id="115" dur="500"/>
                                        <p:tgtEl>
                                          <p:spTgt spid="268">
                                            <p:txEl>
                                              <p:pRg st="0" end="0"/>
                                            </p:txEl>
                                          </p:spTgt>
                                        </p:tgtEl>
                                      </p:cBhvr>
                                    </p:animEffect>
                                  </p:childTnLst>
                                </p:cTn>
                              </p:par>
                            </p:childTnLst>
                          </p:cTn>
                        </p:par>
                      </p:childTnLst>
                    </p:cTn>
                  </p:par>
                  <p:par>
                    <p:cTn id="116" fill="hold">
                      <p:stCondLst>
                        <p:cond delay="indefinite"/>
                      </p:stCondLst>
                      <p:childTnLst>
                        <p:par>
                          <p:cTn id="117" fill="hold">
                            <p:stCondLst>
                              <p:cond delay="0"/>
                            </p:stCondLst>
                            <p:childTnLst>
                              <p:par>
                                <p:cTn id="118" presetID="9" presetClass="entr" presetSubtype="0" fill="hold" grpId="0" nodeType="clickEffect">
                                  <p:stCondLst>
                                    <p:cond delay="0"/>
                                  </p:stCondLst>
                                  <p:childTnLst>
                                    <p:set>
                                      <p:cBhvr>
                                        <p:cTn id="119" dur="1" fill="hold">
                                          <p:stCondLst>
                                            <p:cond delay="0"/>
                                          </p:stCondLst>
                                        </p:cTn>
                                        <p:tgtEl>
                                          <p:spTgt spid="269">
                                            <p:txEl>
                                              <p:pRg st="0" end="0"/>
                                            </p:txEl>
                                          </p:spTgt>
                                        </p:tgtEl>
                                        <p:attrNameLst>
                                          <p:attrName>style.visibility</p:attrName>
                                        </p:attrNameLst>
                                      </p:cBhvr>
                                      <p:to>
                                        <p:strVal val="visible"/>
                                      </p:to>
                                    </p:set>
                                    <p:animEffect transition="in" filter="dissolve">
                                      <p:cBhvr>
                                        <p:cTn id="120" dur="500"/>
                                        <p:tgtEl>
                                          <p:spTgt spid="269">
                                            <p:txEl>
                                              <p:pRg st="0" end="0"/>
                                            </p:txEl>
                                          </p:spTgt>
                                        </p:tgtEl>
                                      </p:cBhvr>
                                    </p:animEffect>
                                  </p:childTnLst>
                                </p:cTn>
                              </p:par>
                            </p:childTnLst>
                          </p:cTn>
                        </p:par>
                      </p:childTnLst>
                    </p:cTn>
                  </p:par>
                  <p:par>
                    <p:cTn id="121" fill="hold">
                      <p:stCondLst>
                        <p:cond delay="indefinite"/>
                      </p:stCondLst>
                      <p:childTnLst>
                        <p:par>
                          <p:cTn id="122" fill="hold">
                            <p:stCondLst>
                              <p:cond delay="0"/>
                            </p:stCondLst>
                            <p:childTnLst>
                              <p:par>
                                <p:cTn id="123" presetID="9" presetClass="entr" presetSubtype="0" fill="hold" grpId="0" nodeType="clickEffect">
                                  <p:stCondLst>
                                    <p:cond delay="0"/>
                                  </p:stCondLst>
                                  <p:childTnLst>
                                    <p:set>
                                      <p:cBhvr>
                                        <p:cTn id="124" dur="1" fill="hold">
                                          <p:stCondLst>
                                            <p:cond delay="0"/>
                                          </p:stCondLst>
                                        </p:cTn>
                                        <p:tgtEl>
                                          <p:spTgt spid="270">
                                            <p:txEl>
                                              <p:pRg st="0" end="0"/>
                                            </p:txEl>
                                          </p:spTgt>
                                        </p:tgtEl>
                                        <p:attrNameLst>
                                          <p:attrName>style.visibility</p:attrName>
                                        </p:attrNameLst>
                                      </p:cBhvr>
                                      <p:to>
                                        <p:strVal val="visible"/>
                                      </p:to>
                                    </p:set>
                                    <p:animEffect transition="in" filter="dissolve">
                                      <p:cBhvr>
                                        <p:cTn id="125" dur="500"/>
                                        <p:tgtEl>
                                          <p:spTgt spid="270">
                                            <p:txEl>
                                              <p:pRg st="0" end="0"/>
                                            </p:txEl>
                                          </p:spTgt>
                                        </p:tgtEl>
                                      </p:cBhvr>
                                    </p:animEffect>
                                  </p:childTnLst>
                                </p:cTn>
                              </p:par>
                            </p:childTnLst>
                          </p:cTn>
                        </p:par>
                      </p:childTnLst>
                    </p:cTn>
                  </p:par>
                  <p:par>
                    <p:cTn id="126" fill="hold">
                      <p:stCondLst>
                        <p:cond delay="indefinite"/>
                      </p:stCondLst>
                      <p:childTnLst>
                        <p:par>
                          <p:cTn id="127" fill="hold">
                            <p:stCondLst>
                              <p:cond delay="0"/>
                            </p:stCondLst>
                            <p:childTnLst>
                              <p:par>
                                <p:cTn id="128" presetID="9" presetClass="entr" presetSubtype="0" fill="hold" grpId="0" nodeType="clickEffect">
                                  <p:stCondLst>
                                    <p:cond delay="0"/>
                                  </p:stCondLst>
                                  <p:childTnLst>
                                    <p:set>
                                      <p:cBhvr>
                                        <p:cTn id="129" dur="1" fill="hold">
                                          <p:stCondLst>
                                            <p:cond delay="0"/>
                                          </p:stCondLst>
                                        </p:cTn>
                                        <p:tgtEl>
                                          <p:spTgt spid="271">
                                            <p:txEl>
                                              <p:pRg st="0" end="0"/>
                                            </p:txEl>
                                          </p:spTgt>
                                        </p:tgtEl>
                                        <p:attrNameLst>
                                          <p:attrName>style.visibility</p:attrName>
                                        </p:attrNameLst>
                                      </p:cBhvr>
                                      <p:to>
                                        <p:strVal val="visible"/>
                                      </p:to>
                                    </p:set>
                                    <p:animEffect transition="in" filter="dissolve">
                                      <p:cBhvr>
                                        <p:cTn id="130" dur="500"/>
                                        <p:tgtEl>
                                          <p:spTgt spid="271">
                                            <p:txEl>
                                              <p:pRg st="0" end="0"/>
                                            </p:txEl>
                                          </p:spTgt>
                                        </p:tgtEl>
                                      </p:cBhvr>
                                    </p:animEffect>
                                  </p:childTnLst>
                                </p:cTn>
                              </p:par>
                            </p:childTnLst>
                          </p:cTn>
                        </p:par>
                      </p:childTnLst>
                    </p:cTn>
                  </p:par>
                  <p:par>
                    <p:cTn id="131" fill="hold">
                      <p:stCondLst>
                        <p:cond delay="indefinite"/>
                      </p:stCondLst>
                      <p:childTnLst>
                        <p:par>
                          <p:cTn id="132" fill="hold">
                            <p:stCondLst>
                              <p:cond delay="0"/>
                            </p:stCondLst>
                            <p:childTnLst>
                              <p:par>
                                <p:cTn id="133" presetID="9" presetClass="entr" presetSubtype="0" fill="hold" grpId="0" nodeType="clickEffect">
                                  <p:stCondLst>
                                    <p:cond delay="0"/>
                                  </p:stCondLst>
                                  <p:childTnLst>
                                    <p:set>
                                      <p:cBhvr>
                                        <p:cTn id="134" dur="1" fill="hold">
                                          <p:stCondLst>
                                            <p:cond delay="0"/>
                                          </p:stCondLst>
                                        </p:cTn>
                                        <p:tgtEl>
                                          <p:spTgt spid="272">
                                            <p:txEl>
                                              <p:pRg st="0" end="0"/>
                                            </p:txEl>
                                          </p:spTgt>
                                        </p:tgtEl>
                                        <p:attrNameLst>
                                          <p:attrName>style.visibility</p:attrName>
                                        </p:attrNameLst>
                                      </p:cBhvr>
                                      <p:to>
                                        <p:strVal val="visible"/>
                                      </p:to>
                                    </p:set>
                                    <p:animEffect transition="in" filter="dissolve">
                                      <p:cBhvr>
                                        <p:cTn id="135" dur="500"/>
                                        <p:tgtEl>
                                          <p:spTgt spid="272">
                                            <p:txEl>
                                              <p:pRg st="0" end="0"/>
                                            </p:txEl>
                                          </p:spTgt>
                                        </p:tgtEl>
                                      </p:cBhvr>
                                    </p:animEffect>
                                  </p:childTnLst>
                                </p:cTn>
                              </p:par>
                            </p:childTnLst>
                          </p:cTn>
                        </p:par>
                      </p:childTnLst>
                    </p:cTn>
                  </p:par>
                  <p:par>
                    <p:cTn id="136" fill="hold">
                      <p:stCondLst>
                        <p:cond delay="indefinite"/>
                      </p:stCondLst>
                      <p:childTnLst>
                        <p:par>
                          <p:cTn id="137" fill="hold">
                            <p:stCondLst>
                              <p:cond delay="0"/>
                            </p:stCondLst>
                            <p:childTnLst>
                              <p:par>
                                <p:cTn id="138" presetID="12" presetClass="entr" presetSubtype="8" fill="hold" nodeType="clickEffect">
                                  <p:stCondLst>
                                    <p:cond delay="0"/>
                                  </p:stCondLst>
                                  <p:childTnLst>
                                    <p:set>
                                      <p:cBhvr>
                                        <p:cTn id="139" dur="1" fill="hold">
                                          <p:stCondLst>
                                            <p:cond delay="0"/>
                                          </p:stCondLst>
                                        </p:cTn>
                                        <p:tgtEl>
                                          <p:spTgt spid="299"/>
                                        </p:tgtEl>
                                        <p:attrNameLst>
                                          <p:attrName>style.visibility</p:attrName>
                                        </p:attrNameLst>
                                      </p:cBhvr>
                                      <p:to>
                                        <p:strVal val="visible"/>
                                      </p:to>
                                    </p:set>
                                    <p:anim calcmode="lin" valueType="num">
                                      <p:cBhvr additive="base">
                                        <p:cTn id="140" dur="1000"/>
                                        <p:tgtEl>
                                          <p:spTgt spid="299"/>
                                        </p:tgtEl>
                                        <p:attrNameLst>
                                          <p:attrName>ppt_x</p:attrName>
                                        </p:attrNameLst>
                                      </p:cBhvr>
                                      <p:tavLst>
                                        <p:tav tm="0">
                                          <p:val>
                                            <p:strVal val="#ppt_x-#ppt_w*1.125000"/>
                                          </p:val>
                                        </p:tav>
                                        <p:tav tm="100000">
                                          <p:val>
                                            <p:strVal val="#ppt_x"/>
                                          </p:val>
                                        </p:tav>
                                      </p:tavLst>
                                    </p:anim>
                                    <p:animEffect transition="in" filter="wipe(right)">
                                      <p:cBhvr>
                                        <p:cTn id="141" dur="1000"/>
                                        <p:tgtEl>
                                          <p:spTgt spid="299"/>
                                        </p:tgtEl>
                                      </p:cBhvr>
                                    </p:animEffect>
                                  </p:childTnLst>
                                </p:cTn>
                              </p:par>
                            </p:childTnLst>
                          </p:cTn>
                        </p:par>
                      </p:childTnLst>
                    </p:cTn>
                  </p:par>
                  <p:par>
                    <p:cTn id="142" fill="hold">
                      <p:stCondLst>
                        <p:cond delay="indefinite"/>
                      </p:stCondLst>
                      <p:childTnLst>
                        <p:par>
                          <p:cTn id="143" fill="hold">
                            <p:stCondLst>
                              <p:cond delay="0"/>
                            </p:stCondLst>
                            <p:childTnLst>
                              <p:par>
                                <p:cTn id="144" presetID="22" presetClass="entr" presetSubtype="8" fill="hold" nodeType="clickEffect">
                                  <p:stCondLst>
                                    <p:cond delay="0"/>
                                  </p:stCondLst>
                                  <p:childTnLst>
                                    <p:set>
                                      <p:cBhvr>
                                        <p:cTn id="145" dur="1" fill="hold">
                                          <p:stCondLst>
                                            <p:cond delay="0"/>
                                          </p:stCondLst>
                                        </p:cTn>
                                        <p:tgtEl>
                                          <p:spTgt spid="223"/>
                                        </p:tgtEl>
                                        <p:attrNameLst>
                                          <p:attrName>style.visibility</p:attrName>
                                        </p:attrNameLst>
                                      </p:cBhvr>
                                      <p:to>
                                        <p:strVal val="visible"/>
                                      </p:to>
                                    </p:set>
                                    <p:animEffect transition="in" filter="wipe(left)">
                                      <p:cBhvr>
                                        <p:cTn id="146" dur="500"/>
                                        <p:tgtEl>
                                          <p:spTgt spid="223"/>
                                        </p:tgtEl>
                                      </p:cBhvr>
                                    </p:animEffect>
                                  </p:childTnLst>
                                </p:cTn>
                              </p:par>
                            </p:childTnLst>
                          </p:cTn>
                        </p:par>
                      </p:childTnLst>
                    </p:cTn>
                  </p:par>
                  <p:par>
                    <p:cTn id="147" fill="hold">
                      <p:stCondLst>
                        <p:cond delay="indefinite"/>
                      </p:stCondLst>
                      <p:childTnLst>
                        <p:par>
                          <p:cTn id="148" fill="hold">
                            <p:stCondLst>
                              <p:cond delay="0"/>
                            </p:stCondLst>
                            <p:childTnLst>
                              <p:par>
                                <p:cTn id="149" presetID="12" presetClass="entr" presetSubtype="8" fill="hold" nodeType="clickEffect">
                                  <p:stCondLst>
                                    <p:cond delay="0"/>
                                  </p:stCondLst>
                                  <p:childTnLst>
                                    <p:set>
                                      <p:cBhvr>
                                        <p:cTn id="150" dur="1" fill="hold">
                                          <p:stCondLst>
                                            <p:cond delay="0"/>
                                          </p:stCondLst>
                                        </p:cTn>
                                        <p:tgtEl>
                                          <p:spTgt spid="224"/>
                                        </p:tgtEl>
                                        <p:attrNameLst>
                                          <p:attrName>style.visibility</p:attrName>
                                        </p:attrNameLst>
                                      </p:cBhvr>
                                      <p:to>
                                        <p:strVal val="visible"/>
                                      </p:to>
                                    </p:set>
                                    <p:anim calcmode="lin" valueType="num">
                                      <p:cBhvr additive="base">
                                        <p:cTn id="151" dur="500"/>
                                        <p:tgtEl>
                                          <p:spTgt spid="224"/>
                                        </p:tgtEl>
                                        <p:attrNameLst>
                                          <p:attrName>ppt_x</p:attrName>
                                        </p:attrNameLst>
                                      </p:cBhvr>
                                      <p:tavLst>
                                        <p:tav tm="0">
                                          <p:val>
                                            <p:strVal val="#ppt_x-#ppt_w*1.125000"/>
                                          </p:val>
                                        </p:tav>
                                        <p:tav tm="100000">
                                          <p:val>
                                            <p:strVal val="#ppt_x"/>
                                          </p:val>
                                        </p:tav>
                                      </p:tavLst>
                                    </p:anim>
                                    <p:animEffect transition="in" filter="wipe(right)">
                                      <p:cBhvr>
                                        <p:cTn id="152" dur="500"/>
                                        <p:tgtEl>
                                          <p:spTgt spid="224"/>
                                        </p:tgtEl>
                                      </p:cBhvr>
                                    </p:animEffect>
                                  </p:childTnLst>
                                </p:cTn>
                              </p:par>
                            </p:childTnLst>
                          </p:cTn>
                        </p:par>
                      </p:childTnLst>
                    </p:cTn>
                  </p:par>
                  <p:par>
                    <p:cTn id="153" fill="hold">
                      <p:stCondLst>
                        <p:cond delay="indefinite"/>
                      </p:stCondLst>
                      <p:childTnLst>
                        <p:par>
                          <p:cTn id="154" fill="hold">
                            <p:stCondLst>
                              <p:cond delay="0"/>
                            </p:stCondLst>
                            <p:childTnLst>
                              <p:par>
                                <p:cTn id="155" presetID="2" presetClass="entr" presetSubtype="4" fill="hold" grpId="0" nodeType="clickEffect">
                                  <p:stCondLst>
                                    <p:cond delay="0"/>
                                  </p:stCondLst>
                                  <p:childTnLst>
                                    <p:set>
                                      <p:cBhvr>
                                        <p:cTn id="156" dur="1" fill="hold">
                                          <p:stCondLst>
                                            <p:cond delay="0"/>
                                          </p:stCondLst>
                                        </p:cTn>
                                        <p:tgtEl>
                                          <p:spTgt spid="3"/>
                                        </p:tgtEl>
                                        <p:attrNameLst>
                                          <p:attrName>style.visibility</p:attrName>
                                        </p:attrNameLst>
                                      </p:cBhvr>
                                      <p:to>
                                        <p:strVal val="visible"/>
                                      </p:to>
                                    </p:set>
                                    <p:anim calcmode="lin" valueType="num">
                                      <p:cBhvr additive="base">
                                        <p:cTn id="157" dur="500" fill="hold"/>
                                        <p:tgtEl>
                                          <p:spTgt spid="3"/>
                                        </p:tgtEl>
                                        <p:attrNameLst>
                                          <p:attrName>ppt_x</p:attrName>
                                        </p:attrNameLst>
                                      </p:cBhvr>
                                      <p:tavLst>
                                        <p:tav tm="0">
                                          <p:val>
                                            <p:strVal val="#ppt_x"/>
                                          </p:val>
                                        </p:tav>
                                        <p:tav tm="100000">
                                          <p:val>
                                            <p:strVal val="#ppt_x"/>
                                          </p:val>
                                        </p:tav>
                                      </p:tavLst>
                                    </p:anim>
                                    <p:anim calcmode="lin" valueType="num">
                                      <p:cBhvr additive="base">
                                        <p:cTn id="158" dur="500" fill="hold"/>
                                        <p:tgtEl>
                                          <p:spTgt spid="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5" grpId="0" build="p" autoUpdateAnimBg="0" advAuto="1000"/>
      <p:bldP spid="256" grpId="0" build="p" autoUpdateAnimBg="0" advAuto="1000"/>
      <p:bldP spid="257" grpId="0" build="p" autoUpdateAnimBg="0" advAuto="1000"/>
      <p:bldP spid="258" grpId="0" build="p" autoUpdateAnimBg="0" advAuto="1000"/>
      <p:bldP spid="259" grpId="0" build="p" autoUpdateAnimBg="0" advAuto="1000"/>
      <p:bldP spid="260" grpId="0" build="p" autoUpdateAnimBg="0" advAuto="1000"/>
      <p:bldP spid="261" grpId="0" build="p" autoUpdateAnimBg="0"/>
      <p:bldP spid="262" grpId="0" build="p" autoUpdateAnimBg="0"/>
      <p:bldP spid="263" grpId="0" build="p" autoUpdateAnimBg="0"/>
      <p:bldP spid="264" grpId="0" build="p" autoUpdateAnimBg="0"/>
      <p:bldP spid="265" grpId="0" build="p" autoUpdateAnimBg="0"/>
      <p:bldP spid="266" grpId="0" build="p" autoUpdateAnimBg="0"/>
      <p:bldP spid="267" grpId="0" build="p" autoUpdateAnimBg="0"/>
      <p:bldP spid="268" grpId="0" build="p" autoUpdateAnimBg="0"/>
      <p:bldP spid="269" grpId="0" build="p" autoUpdateAnimBg="0"/>
      <p:bldP spid="270" grpId="0" build="p" autoUpdateAnimBg="0"/>
      <p:bldP spid="271" grpId="0" build="p" autoUpdateAnimBg="0"/>
      <p:bldP spid="272" grpId="0" build="p" autoUpdateAnimBg="0"/>
      <p:bldP spid="273" grpId="0" build="p" autoUpdateAnimBg="0"/>
      <p:bldP spid="274" grpId="0" build="p" autoUpdateAnimBg="0"/>
      <p:bldP spid="322" grpId="0"/>
      <p:bldP spid="3" grpId="0"/>
    </p:bld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标题 3">
            <a:extLst>
              <a:ext uri="{FF2B5EF4-FFF2-40B4-BE49-F238E27FC236}">
                <a16:creationId xmlns:a16="http://schemas.microsoft.com/office/drawing/2014/main" id="{A3557054-D826-9F4E-A18F-AE9DEA5A0C65}"/>
              </a:ext>
            </a:extLst>
          </p:cNvPr>
          <p:cNvSpPr>
            <a:spLocks noGrp="1"/>
          </p:cNvSpPr>
          <p:nvPr>
            <p:ph type="title"/>
          </p:nvPr>
        </p:nvSpPr>
        <p:spPr/>
        <p:txBody>
          <a:bodyPr>
            <a:normAutofit/>
          </a:bodyPr>
          <a:lstStyle/>
          <a:p>
            <a:r>
              <a:rPr kumimoji="1" lang="en-US" altLang="zh-CN" dirty="0"/>
              <a:t>3.1</a:t>
            </a:r>
            <a:r>
              <a:rPr kumimoji="1" lang="zh-CN" altLang="en-US" dirty="0"/>
              <a:t> </a:t>
            </a:r>
            <a:r>
              <a:rPr kumimoji="1" lang="en-US" altLang="zh-CN" dirty="0">
                <a:latin typeface="Myriad Pro" panose="020B0503030403020204" pitchFamily="34" charset="0"/>
              </a:rPr>
              <a:t>CMOS</a:t>
            </a:r>
            <a:r>
              <a:rPr kumimoji="1" lang="zh-CN" altLang="en-US" dirty="0">
                <a:latin typeface="Myriad Pro" panose="020B0503030403020204" pitchFamily="34" charset="0"/>
              </a:rPr>
              <a:t>反相器</a:t>
            </a:r>
          </a:p>
        </p:txBody>
      </p:sp>
      <p:sp>
        <p:nvSpPr>
          <p:cNvPr id="32" name="Text Box 3">
            <a:extLst>
              <a:ext uri="{FF2B5EF4-FFF2-40B4-BE49-F238E27FC236}">
                <a16:creationId xmlns:a16="http://schemas.microsoft.com/office/drawing/2014/main" id="{E6D80A3F-2769-87DE-2FFD-961922C75341}"/>
              </a:ext>
            </a:extLst>
          </p:cNvPr>
          <p:cNvSpPr txBox="1">
            <a:spLocks noChangeArrowheads="1"/>
          </p:cNvSpPr>
          <p:nvPr/>
        </p:nvSpPr>
        <p:spPr bwMode="auto">
          <a:xfrm>
            <a:off x="0" y="742325"/>
            <a:ext cx="12192000"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zh-CN" altLang="en-US" dirty="0">
                <a:solidFill>
                  <a:srgbClr val="0033CC"/>
                </a:solidFill>
              </a:rPr>
              <a:t>一、电路组成和工作原理</a:t>
            </a:r>
            <a:r>
              <a:rPr lang="en-US" altLang="zh-CN" dirty="0">
                <a:solidFill>
                  <a:srgbClr val="0033CC"/>
                </a:solidFill>
              </a:rPr>
              <a:t>		</a:t>
            </a:r>
            <a:r>
              <a:rPr lang="zh-CN" altLang="en-US" dirty="0">
                <a:solidFill>
                  <a:srgbClr val="FE0567"/>
                </a:solidFill>
              </a:rPr>
              <a:t>输入端保护电路</a:t>
            </a:r>
          </a:p>
        </p:txBody>
      </p:sp>
      <p:grpSp>
        <p:nvGrpSpPr>
          <p:cNvPr id="8" name="组合 7">
            <a:extLst>
              <a:ext uri="{FF2B5EF4-FFF2-40B4-BE49-F238E27FC236}">
                <a16:creationId xmlns:a16="http://schemas.microsoft.com/office/drawing/2014/main" id="{2C6BA9ED-F7F5-D023-6907-6861D023E494}"/>
              </a:ext>
            </a:extLst>
          </p:cNvPr>
          <p:cNvGrpSpPr/>
          <p:nvPr/>
        </p:nvGrpSpPr>
        <p:grpSpPr>
          <a:xfrm>
            <a:off x="7221110" y="1674337"/>
            <a:ext cx="4943889" cy="4643793"/>
            <a:chOff x="6511694" y="1741236"/>
            <a:chExt cx="4943889" cy="4643793"/>
          </a:xfrm>
        </p:grpSpPr>
        <p:grpSp>
          <p:nvGrpSpPr>
            <p:cNvPr id="6" name="组合 5">
              <a:extLst>
                <a:ext uri="{FF2B5EF4-FFF2-40B4-BE49-F238E27FC236}">
                  <a16:creationId xmlns:a16="http://schemas.microsoft.com/office/drawing/2014/main" id="{550794B6-3F30-DC97-3183-0B05ED4EC9C7}"/>
                </a:ext>
              </a:extLst>
            </p:cNvPr>
            <p:cNvGrpSpPr/>
            <p:nvPr/>
          </p:nvGrpSpPr>
          <p:grpSpPr>
            <a:xfrm>
              <a:off x="6708752" y="1741236"/>
              <a:ext cx="4414837" cy="3944938"/>
              <a:chOff x="2446241" y="1523017"/>
              <a:chExt cx="4414837" cy="3944938"/>
            </a:xfrm>
          </p:grpSpPr>
          <p:sp>
            <p:nvSpPr>
              <p:cNvPr id="328" name="Text Box 9">
                <a:extLst>
                  <a:ext uri="{FF2B5EF4-FFF2-40B4-BE49-F238E27FC236}">
                    <a16:creationId xmlns:a16="http://schemas.microsoft.com/office/drawing/2014/main" id="{FD638D35-CB51-288F-7C29-461BC29B3C08}"/>
                  </a:ext>
                </a:extLst>
              </p:cNvPr>
              <p:cNvSpPr txBox="1">
                <a:spLocks noChangeArrowheads="1"/>
              </p:cNvSpPr>
              <p:nvPr/>
            </p:nvSpPr>
            <p:spPr bwMode="auto">
              <a:xfrm>
                <a:off x="2463703" y="4667855"/>
                <a:ext cx="1436688" cy="457200"/>
              </a:xfrm>
              <a:prstGeom prst="rect">
                <a:avLst/>
              </a:prstGeom>
              <a:noFill/>
              <a:ln>
                <a:noFill/>
              </a:ln>
              <a:effectLst/>
              <a:extLst>
                <a:ext uri="{909E8E84-426E-40DD-AFC4-6F175D3DCCD1}">
                  <a14:hiddenFill xmlns:a14="http://schemas.microsoft.com/office/drawing/2010/main">
                    <a:solidFill>
                      <a:srgbClr val="0033CC"/>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r>
                  <a:rPr lang="zh-CN" altLang="en-US" sz="2400">
                    <a:solidFill>
                      <a:srgbClr val="0033CC"/>
                    </a:solidFill>
                  </a:rPr>
                  <a:t>保护网络</a:t>
                </a:r>
              </a:p>
            </p:txBody>
          </p:sp>
          <p:grpSp>
            <p:nvGrpSpPr>
              <p:cNvPr id="5" name="组合 4">
                <a:extLst>
                  <a:ext uri="{FF2B5EF4-FFF2-40B4-BE49-F238E27FC236}">
                    <a16:creationId xmlns:a16="http://schemas.microsoft.com/office/drawing/2014/main" id="{2AB6DCC1-D2F2-9E8B-85C1-DBECE380A6E6}"/>
                  </a:ext>
                </a:extLst>
              </p:cNvPr>
              <p:cNvGrpSpPr/>
              <p:nvPr/>
            </p:nvGrpSpPr>
            <p:grpSpPr>
              <a:xfrm>
                <a:off x="2446241" y="1523017"/>
                <a:ext cx="4414837" cy="3944938"/>
                <a:chOff x="2446241" y="1523017"/>
                <a:chExt cx="4414837" cy="3944938"/>
              </a:xfrm>
            </p:grpSpPr>
            <p:grpSp>
              <p:nvGrpSpPr>
                <p:cNvPr id="329" name="Group 10">
                  <a:extLst>
                    <a:ext uri="{FF2B5EF4-FFF2-40B4-BE49-F238E27FC236}">
                      <a16:creationId xmlns:a16="http://schemas.microsoft.com/office/drawing/2014/main" id="{3DF7ADA2-472E-AF2E-7CCE-479B90D06069}"/>
                    </a:ext>
                  </a:extLst>
                </p:cNvPr>
                <p:cNvGrpSpPr>
                  <a:grpSpLocks/>
                </p:cNvGrpSpPr>
                <p:nvPr/>
              </p:nvGrpSpPr>
              <p:grpSpPr bwMode="auto">
                <a:xfrm>
                  <a:off x="2446241" y="1523017"/>
                  <a:ext cx="4414837" cy="3944938"/>
                  <a:chOff x="216" y="836"/>
                  <a:chExt cx="2781" cy="2485"/>
                </a:xfrm>
              </p:grpSpPr>
              <p:sp>
                <p:nvSpPr>
                  <p:cNvPr id="330" name="Rectangle 11">
                    <a:extLst>
                      <a:ext uri="{FF2B5EF4-FFF2-40B4-BE49-F238E27FC236}">
                        <a16:creationId xmlns:a16="http://schemas.microsoft.com/office/drawing/2014/main" id="{4654C8D8-C810-C9D3-F7B1-1D5E24F9B14F}"/>
                      </a:ext>
                    </a:extLst>
                  </p:cNvPr>
                  <p:cNvSpPr>
                    <a:spLocks noChangeArrowheads="1"/>
                  </p:cNvSpPr>
                  <p:nvPr/>
                </p:nvSpPr>
                <p:spPr bwMode="auto">
                  <a:xfrm>
                    <a:off x="2373" y="836"/>
                    <a:ext cx="421"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fontAlgn="ctr"/>
                    <a:r>
                      <a:rPr lang="en-US" altLang="zh-CN" sz="2400">
                        <a:solidFill>
                          <a:srgbClr val="FF0066"/>
                        </a:solidFill>
                      </a:rPr>
                      <a:t>+</a:t>
                    </a:r>
                    <a:r>
                      <a:rPr lang="en-US" altLang="zh-CN" sz="2400" i="1">
                        <a:solidFill>
                          <a:srgbClr val="FF0066"/>
                        </a:solidFill>
                      </a:rPr>
                      <a:t>V</a:t>
                    </a:r>
                    <a:r>
                      <a:rPr lang="en-US" altLang="zh-CN" sz="2400" baseline="-25000">
                        <a:solidFill>
                          <a:srgbClr val="FF0066"/>
                        </a:solidFill>
                      </a:rPr>
                      <a:t>DD</a:t>
                    </a:r>
                    <a:endParaRPr lang="en-US" altLang="zh-CN" sz="2400" b="0">
                      <a:solidFill>
                        <a:srgbClr val="FF0066"/>
                      </a:solidFill>
                    </a:endParaRPr>
                  </a:p>
                </p:txBody>
              </p:sp>
              <p:sp>
                <p:nvSpPr>
                  <p:cNvPr id="331" name="Rectangle 12">
                    <a:extLst>
                      <a:ext uri="{FF2B5EF4-FFF2-40B4-BE49-F238E27FC236}">
                        <a16:creationId xmlns:a16="http://schemas.microsoft.com/office/drawing/2014/main" id="{321A82A3-7C0B-50BE-915A-38B7577B75E7}"/>
                      </a:ext>
                    </a:extLst>
                  </p:cNvPr>
                  <p:cNvSpPr>
                    <a:spLocks noChangeArrowheads="1"/>
                  </p:cNvSpPr>
                  <p:nvPr/>
                </p:nvSpPr>
                <p:spPr bwMode="auto">
                  <a:xfrm>
                    <a:off x="2745" y="2114"/>
                    <a:ext cx="252" cy="3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fontAlgn="ctr"/>
                    <a:r>
                      <a:rPr lang="en-US" altLang="zh-CN" sz="3200" i="1">
                        <a:solidFill>
                          <a:srgbClr val="FF0066"/>
                        </a:solidFill>
                      </a:rPr>
                      <a:t>u</a:t>
                    </a:r>
                    <a:r>
                      <a:rPr lang="en-US" altLang="zh-CN" baseline="-25000">
                        <a:solidFill>
                          <a:srgbClr val="FF0066"/>
                        </a:solidFill>
                      </a:rPr>
                      <a:t>Y</a:t>
                    </a:r>
                    <a:endParaRPr lang="en-US" altLang="zh-CN" b="0" baseline="-25000">
                      <a:solidFill>
                        <a:srgbClr val="FF0066"/>
                      </a:solidFill>
                    </a:endParaRPr>
                  </a:p>
                </p:txBody>
              </p:sp>
              <p:sp>
                <p:nvSpPr>
                  <p:cNvPr id="332" name="Rectangle 13">
                    <a:extLst>
                      <a:ext uri="{FF2B5EF4-FFF2-40B4-BE49-F238E27FC236}">
                        <a16:creationId xmlns:a16="http://schemas.microsoft.com/office/drawing/2014/main" id="{74FC3C22-7080-D655-20E5-B94C65A1B8AF}"/>
                      </a:ext>
                    </a:extLst>
                  </p:cNvPr>
                  <p:cNvSpPr>
                    <a:spLocks noChangeArrowheads="1"/>
                  </p:cNvSpPr>
                  <p:nvPr/>
                </p:nvSpPr>
                <p:spPr bwMode="auto">
                  <a:xfrm>
                    <a:off x="272" y="2094"/>
                    <a:ext cx="263" cy="3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fontAlgn="ctr"/>
                    <a:r>
                      <a:rPr lang="en-US" altLang="zh-CN" sz="3200" i="1">
                        <a:solidFill>
                          <a:srgbClr val="FF0066"/>
                        </a:solidFill>
                      </a:rPr>
                      <a:t>u</a:t>
                    </a:r>
                    <a:r>
                      <a:rPr lang="en-US" altLang="zh-CN" sz="3200" baseline="-25000">
                        <a:solidFill>
                          <a:srgbClr val="FF0066"/>
                        </a:solidFill>
                      </a:rPr>
                      <a:t>A</a:t>
                    </a:r>
                    <a:endParaRPr lang="en-US" altLang="zh-CN" sz="3200" b="0">
                      <a:solidFill>
                        <a:srgbClr val="FF0066"/>
                      </a:solidFill>
                    </a:endParaRPr>
                  </a:p>
                </p:txBody>
              </p:sp>
              <p:sp>
                <p:nvSpPr>
                  <p:cNvPr id="333" name="Rectangle 14">
                    <a:extLst>
                      <a:ext uri="{FF2B5EF4-FFF2-40B4-BE49-F238E27FC236}">
                        <a16:creationId xmlns:a16="http://schemas.microsoft.com/office/drawing/2014/main" id="{1FAEE2E4-CD7E-2D15-F6B8-A77DC01874BE}"/>
                      </a:ext>
                    </a:extLst>
                  </p:cNvPr>
                  <p:cNvSpPr>
                    <a:spLocks noChangeArrowheads="1"/>
                  </p:cNvSpPr>
                  <p:nvPr/>
                </p:nvSpPr>
                <p:spPr bwMode="auto">
                  <a:xfrm>
                    <a:off x="2638" y="1284"/>
                    <a:ext cx="206"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fontAlgn="ctr"/>
                    <a:r>
                      <a:rPr lang="en-US" altLang="zh-CN" sz="2400">
                        <a:solidFill>
                          <a:srgbClr val="0033CC"/>
                        </a:solidFill>
                      </a:rPr>
                      <a:t>T</a:t>
                    </a:r>
                    <a:r>
                      <a:rPr lang="en-US" altLang="zh-CN" sz="2400" baseline="-25000">
                        <a:solidFill>
                          <a:srgbClr val="0033CC"/>
                        </a:solidFill>
                      </a:rPr>
                      <a:t>P</a:t>
                    </a:r>
                    <a:endParaRPr lang="en-US" altLang="zh-CN" sz="2400" b="0" baseline="-25000">
                      <a:solidFill>
                        <a:srgbClr val="0033CC"/>
                      </a:solidFill>
                    </a:endParaRPr>
                  </a:p>
                </p:txBody>
              </p:sp>
              <p:sp>
                <p:nvSpPr>
                  <p:cNvPr id="334" name="Rectangle 15">
                    <a:extLst>
                      <a:ext uri="{FF2B5EF4-FFF2-40B4-BE49-F238E27FC236}">
                        <a16:creationId xmlns:a16="http://schemas.microsoft.com/office/drawing/2014/main" id="{861DFBE3-965B-628B-DD09-6EF88F2CF68F}"/>
                      </a:ext>
                    </a:extLst>
                  </p:cNvPr>
                  <p:cNvSpPr>
                    <a:spLocks noChangeArrowheads="1"/>
                  </p:cNvSpPr>
                  <p:nvPr/>
                </p:nvSpPr>
                <p:spPr bwMode="auto">
                  <a:xfrm>
                    <a:off x="930" y="2474"/>
                    <a:ext cx="203"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fontAlgn="ctr"/>
                    <a:r>
                      <a:rPr lang="en-US" altLang="zh-CN" sz="2400">
                        <a:solidFill>
                          <a:srgbClr val="0033CC"/>
                        </a:solidFill>
                      </a:rPr>
                      <a:t>D</a:t>
                    </a:r>
                    <a:r>
                      <a:rPr lang="en-US" altLang="zh-CN" sz="2400" baseline="-25000">
                        <a:solidFill>
                          <a:srgbClr val="0033CC"/>
                        </a:solidFill>
                      </a:rPr>
                      <a:t>1</a:t>
                    </a:r>
                    <a:endParaRPr lang="en-US" altLang="zh-CN" sz="2400" b="0" baseline="-25000">
                      <a:solidFill>
                        <a:srgbClr val="0033CC"/>
                      </a:solidFill>
                    </a:endParaRPr>
                  </a:p>
                </p:txBody>
              </p:sp>
              <p:sp>
                <p:nvSpPr>
                  <p:cNvPr id="335" name="Rectangle 16">
                    <a:extLst>
                      <a:ext uri="{FF2B5EF4-FFF2-40B4-BE49-F238E27FC236}">
                        <a16:creationId xmlns:a16="http://schemas.microsoft.com/office/drawing/2014/main" id="{BC650165-D334-5982-FCD9-360C57CA4092}"/>
                      </a:ext>
                    </a:extLst>
                  </p:cNvPr>
                  <p:cNvSpPr>
                    <a:spLocks noChangeArrowheads="1"/>
                  </p:cNvSpPr>
                  <p:nvPr/>
                </p:nvSpPr>
                <p:spPr bwMode="auto">
                  <a:xfrm>
                    <a:off x="1808" y="1205"/>
                    <a:ext cx="192"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fontAlgn="ctr"/>
                    <a:r>
                      <a:rPr lang="en-US" altLang="zh-CN" sz="2400" i="1">
                        <a:solidFill>
                          <a:srgbClr val="0033CC"/>
                        </a:solidFill>
                      </a:rPr>
                      <a:t>C</a:t>
                    </a:r>
                    <a:r>
                      <a:rPr lang="en-US" altLang="zh-CN" sz="2400" baseline="-25000">
                        <a:solidFill>
                          <a:srgbClr val="0033CC"/>
                        </a:solidFill>
                      </a:rPr>
                      <a:t>1</a:t>
                    </a:r>
                    <a:endParaRPr lang="en-US" altLang="zh-CN" sz="2400" b="0">
                      <a:solidFill>
                        <a:srgbClr val="0033CC"/>
                      </a:solidFill>
                    </a:endParaRPr>
                  </a:p>
                </p:txBody>
              </p:sp>
              <p:sp>
                <p:nvSpPr>
                  <p:cNvPr id="336" name="Rectangle 17">
                    <a:extLst>
                      <a:ext uri="{FF2B5EF4-FFF2-40B4-BE49-F238E27FC236}">
                        <a16:creationId xmlns:a16="http://schemas.microsoft.com/office/drawing/2014/main" id="{EE1A7B1D-A27C-4C8D-6C82-B2BF886BA0D8}"/>
                      </a:ext>
                    </a:extLst>
                  </p:cNvPr>
                  <p:cNvSpPr>
                    <a:spLocks noChangeArrowheads="1"/>
                  </p:cNvSpPr>
                  <p:nvPr/>
                </p:nvSpPr>
                <p:spPr bwMode="auto">
                  <a:xfrm>
                    <a:off x="1825" y="2781"/>
                    <a:ext cx="192"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fontAlgn="ctr"/>
                    <a:r>
                      <a:rPr lang="en-US" altLang="zh-CN" sz="2400" i="1">
                        <a:solidFill>
                          <a:srgbClr val="0033CC"/>
                        </a:solidFill>
                      </a:rPr>
                      <a:t>C</a:t>
                    </a:r>
                    <a:r>
                      <a:rPr lang="en-US" altLang="zh-CN" sz="2400" baseline="-25000">
                        <a:solidFill>
                          <a:srgbClr val="0033CC"/>
                        </a:solidFill>
                      </a:rPr>
                      <a:t>2</a:t>
                    </a:r>
                    <a:endParaRPr lang="en-US" altLang="zh-CN" sz="2400" b="0">
                      <a:solidFill>
                        <a:srgbClr val="0033CC"/>
                      </a:solidFill>
                    </a:endParaRPr>
                  </a:p>
                </p:txBody>
              </p:sp>
              <p:sp>
                <p:nvSpPr>
                  <p:cNvPr id="337" name="Line 18">
                    <a:extLst>
                      <a:ext uri="{FF2B5EF4-FFF2-40B4-BE49-F238E27FC236}">
                        <a16:creationId xmlns:a16="http://schemas.microsoft.com/office/drawing/2014/main" id="{6B599221-38F1-E2C0-0CD7-478BDFBD89EC}"/>
                      </a:ext>
                    </a:extLst>
                  </p:cNvPr>
                  <p:cNvSpPr>
                    <a:spLocks noChangeShapeType="1"/>
                  </p:cNvSpPr>
                  <p:nvPr/>
                </p:nvSpPr>
                <p:spPr bwMode="auto">
                  <a:xfrm flipH="1">
                    <a:off x="2148" y="1455"/>
                    <a:ext cx="2" cy="99"/>
                  </a:xfrm>
                  <a:prstGeom prst="line">
                    <a:avLst/>
                  </a:prstGeom>
                  <a:noFill/>
                  <a:ln w="5715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38" name="Line 19">
                    <a:extLst>
                      <a:ext uri="{FF2B5EF4-FFF2-40B4-BE49-F238E27FC236}">
                        <a16:creationId xmlns:a16="http://schemas.microsoft.com/office/drawing/2014/main" id="{3251C636-0AF7-47A5-A2F8-52949E135A81}"/>
                      </a:ext>
                    </a:extLst>
                  </p:cNvPr>
                  <p:cNvSpPr>
                    <a:spLocks noChangeShapeType="1"/>
                  </p:cNvSpPr>
                  <p:nvPr/>
                </p:nvSpPr>
                <p:spPr bwMode="auto">
                  <a:xfrm flipH="1">
                    <a:off x="2148" y="1650"/>
                    <a:ext cx="2" cy="96"/>
                  </a:xfrm>
                  <a:prstGeom prst="line">
                    <a:avLst/>
                  </a:prstGeom>
                  <a:noFill/>
                  <a:ln w="5715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39" name="Line 20">
                    <a:extLst>
                      <a:ext uri="{FF2B5EF4-FFF2-40B4-BE49-F238E27FC236}">
                        <a16:creationId xmlns:a16="http://schemas.microsoft.com/office/drawing/2014/main" id="{59A72FF5-DCC8-64E1-1CA8-790D99918B0F}"/>
                      </a:ext>
                    </a:extLst>
                  </p:cNvPr>
                  <p:cNvSpPr>
                    <a:spLocks noChangeShapeType="1"/>
                  </p:cNvSpPr>
                  <p:nvPr/>
                </p:nvSpPr>
                <p:spPr bwMode="auto">
                  <a:xfrm flipH="1">
                    <a:off x="2148" y="1837"/>
                    <a:ext cx="1" cy="101"/>
                  </a:xfrm>
                  <a:prstGeom prst="line">
                    <a:avLst/>
                  </a:prstGeom>
                  <a:noFill/>
                  <a:ln w="5715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40" name="Line 21">
                    <a:extLst>
                      <a:ext uri="{FF2B5EF4-FFF2-40B4-BE49-F238E27FC236}">
                        <a16:creationId xmlns:a16="http://schemas.microsoft.com/office/drawing/2014/main" id="{AAB0D07A-5427-D311-089D-B2DA45A96CF8}"/>
                      </a:ext>
                    </a:extLst>
                  </p:cNvPr>
                  <p:cNvSpPr>
                    <a:spLocks noChangeShapeType="1"/>
                  </p:cNvSpPr>
                  <p:nvPr/>
                </p:nvSpPr>
                <p:spPr bwMode="auto">
                  <a:xfrm flipH="1" flipV="1">
                    <a:off x="1667" y="1555"/>
                    <a:ext cx="337"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41" name="Line 22">
                    <a:extLst>
                      <a:ext uri="{FF2B5EF4-FFF2-40B4-BE49-F238E27FC236}">
                        <a16:creationId xmlns:a16="http://schemas.microsoft.com/office/drawing/2014/main" id="{26FCF68E-B809-36C2-AC08-A54BEFF00A0A}"/>
                      </a:ext>
                    </a:extLst>
                  </p:cNvPr>
                  <p:cNvSpPr>
                    <a:spLocks noChangeShapeType="1"/>
                  </p:cNvSpPr>
                  <p:nvPr/>
                </p:nvSpPr>
                <p:spPr bwMode="auto">
                  <a:xfrm>
                    <a:off x="2147" y="1506"/>
                    <a:ext cx="144" cy="1"/>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42" name="Line 23">
                    <a:extLst>
                      <a:ext uri="{FF2B5EF4-FFF2-40B4-BE49-F238E27FC236}">
                        <a16:creationId xmlns:a16="http://schemas.microsoft.com/office/drawing/2014/main" id="{CDBDB11B-485D-60B8-3124-B11AF5BA56E2}"/>
                      </a:ext>
                    </a:extLst>
                  </p:cNvPr>
                  <p:cNvSpPr>
                    <a:spLocks noChangeShapeType="1"/>
                  </p:cNvSpPr>
                  <p:nvPr/>
                </p:nvSpPr>
                <p:spPr bwMode="auto">
                  <a:xfrm>
                    <a:off x="2147" y="1890"/>
                    <a:ext cx="144" cy="1"/>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43" name="Line 24">
                    <a:extLst>
                      <a:ext uri="{FF2B5EF4-FFF2-40B4-BE49-F238E27FC236}">
                        <a16:creationId xmlns:a16="http://schemas.microsoft.com/office/drawing/2014/main" id="{A896E52A-08E1-7698-72BB-97513A2D3BC8}"/>
                      </a:ext>
                    </a:extLst>
                  </p:cNvPr>
                  <p:cNvSpPr>
                    <a:spLocks noChangeShapeType="1"/>
                  </p:cNvSpPr>
                  <p:nvPr/>
                </p:nvSpPr>
                <p:spPr bwMode="auto">
                  <a:xfrm>
                    <a:off x="2201" y="3293"/>
                    <a:ext cx="197" cy="1"/>
                  </a:xfrm>
                  <a:prstGeom prst="line">
                    <a:avLst/>
                  </a:prstGeom>
                  <a:noFill/>
                  <a:ln w="5715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44" name="Line 25">
                    <a:extLst>
                      <a:ext uri="{FF2B5EF4-FFF2-40B4-BE49-F238E27FC236}">
                        <a16:creationId xmlns:a16="http://schemas.microsoft.com/office/drawing/2014/main" id="{36A689C7-EDFA-A84A-1946-A0ED35DF9B3E}"/>
                      </a:ext>
                    </a:extLst>
                  </p:cNvPr>
                  <p:cNvSpPr>
                    <a:spLocks noChangeShapeType="1"/>
                  </p:cNvSpPr>
                  <p:nvPr/>
                </p:nvSpPr>
                <p:spPr bwMode="auto">
                  <a:xfrm flipH="1">
                    <a:off x="2014" y="2340"/>
                    <a:ext cx="0" cy="287"/>
                  </a:xfrm>
                  <a:prstGeom prst="line">
                    <a:avLst/>
                  </a:prstGeom>
                  <a:noFill/>
                  <a:ln w="5715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45" name="Line 26">
                    <a:extLst>
                      <a:ext uri="{FF2B5EF4-FFF2-40B4-BE49-F238E27FC236}">
                        <a16:creationId xmlns:a16="http://schemas.microsoft.com/office/drawing/2014/main" id="{E209270E-D166-6E0D-856F-36AF5F3E597A}"/>
                      </a:ext>
                    </a:extLst>
                  </p:cNvPr>
                  <p:cNvSpPr>
                    <a:spLocks noChangeShapeType="1"/>
                  </p:cNvSpPr>
                  <p:nvPr/>
                </p:nvSpPr>
                <p:spPr bwMode="auto">
                  <a:xfrm>
                    <a:off x="2153" y="2232"/>
                    <a:ext cx="0" cy="101"/>
                  </a:xfrm>
                  <a:prstGeom prst="line">
                    <a:avLst/>
                  </a:prstGeom>
                  <a:noFill/>
                  <a:ln w="5715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46" name="Line 27">
                    <a:extLst>
                      <a:ext uri="{FF2B5EF4-FFF2-40B4-BE49-F238E27FC236}">
                        <a16:creationId xmlns:a16="http://schemas.microsoft.com/office/drawing/2014/main" id="{D8B872F6-2E5C-823F-72B0-18D52BD630C8}"/>
                      </a:ext>
                    </a:extLst>
                  </p:cNvPr>
                  <p:cNvSpPr>
                    <a:spLocks noChangeShapeType="1"/>
                  </p:cNvSpPr>
                  <p:nvPr/>
                </p:nvSpPr>
                <p:spPr bwMode="auto">
                  <a:xfrm flipH="1" flipV="1">
                    <a:off x="1673" y="2617"/>
                    <a:ext cx="337"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47" name="Freeform 28">
                    <a:extLst>
                      <a:ext uri="{FF2B5EF4-FFF2-40B4-BE49-F238E27FC236}">
                        <a16:creationId xmlns:a16="http://schemas.microsoft.com/office/drawing/2014/main" id="{884FEC28-EAB1-2953-7911-CC59498E7D44}"/>
                      </a:ext>
                    </a:extLst>
                  </p:cNvPr>
                  <p:cNvSpPr>
                    <a:spLocks/>
                  </p:cNvSpPr>
                  <p:nvPr/>
                </p:nvSpPr>
                <p:spPr bwMode="auto">
                  <a:xfrm>
                    <a:off x="2153" y="2280"/>
                    <a:ext cx="125" cy="1"/>
                  </a:xfrm>
                  <a:custGeom>
                    <a:avLst/>
                    <a:gdLst>
                      <a:gd name="T0" fmla="*/ 0 w 125"/>
                      <a:gd name="T1" fmla="*/ 0 h 1"/>
                      <a:gd name="T2" fmla="*/ 125 w 125"/>
                      <a:gd name="T3" fmla="*/ 0 h 1"/>
                      <a:gd name="T4" fmla="*/ 0 60000 65536"/>
                      <a:gd name="T5" fmla="*/ 0 60000 65536"/>
                    </a:gdLst>
                    <a:ahLst/>
                    <a:cxnLst>
                      <a:cxn ang="T4">
                        <a:pos x="T0" y="T1"/>
                      </a:cxn>
                      <a:cxn ang="T5">
                        <a:pos x="T2" y="T3"/>
                      </a:cxn>
                    </a:cxnLst>
                    <a:rect l="0" t="0" r="r" b="b"/>
                    <a:pathLst>
                      <a:path w="125" h="1">
                        <a:moveTo>
                          <a:pt x="0" y="0"/>
                        </a:moveTo>
                        <a:lnTo>
                          <a:pt x="125" y="0"/>
                        </a:lnTo>
                      </a:path>
                    </a:pathLst>
                  </a:custGeom>
                  <a:solidFill>
                    <a:srgbClr val="FFFFFF"/>
                  </a:solidFill>
                  <a:ln w="38100">
                    <a:solidFill>
                      <a:srgbClr val="000000"/>
                    </a:solidFill>
                    <a:round/>
                    <a:headEnd/>
                    <a:tailEnd/>
                  </a:ln>
                </p:spPr>
                <p:txBody>
                  <a:bodyPr/>
                  <a:lstStyle/>
                  <a:p>
                    <a:endParaRPr lang="zh-CN" altLang="en-US"/>
                  </a:p>
                </p:txBody>
              </p:sp>
              <p:sp>
                <p:nvSpPr>
                  <p:cNvPr id="348" name="Line 29">
                    <a:extLst>
                      <a:ext uri="{FF2B5EF4-FFF2-40B4-BE49-F238E27FC236}">
                        <a16:creationId xmlns:a16="http://schemas.microsoft.com/office/drawing/2014/main" id="{A58900FC-D1DF-1AC6-1594-F1386AA29133}"/>
                      </a:ext>
                    </a:extLst>
                  </p:cNvPr>
                  <p:cNvSpPr>
                    <a:spLocks noChangeShapeType="1"/>
                  </p:cNvSpPr>
                  <p:nvPr/>
                </p:nvSpPr>
                <p:spPr bwMode="auto">
                  <a:xfrm>
                    <a:off x="2153" y="2664"/>
                    <a:ext cx="144" cy="1"/>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49" name="Line 30">
                    <a:extLst>
                      <a:ext uri="{FF2B5EF4-FFF2-40B4-BE49-F238E27FC236}">
                        <a16:creationId xmlns:a16="http://schemas.microsoft.com/office/drawing/2014/main" id="{E68D944B-6D8C-4DC4-071F-A05668A0D496}"/>
                      </a:ext>
                    </a:extLst>
                  </p:cNvPr>
                  <p:cNvSpPr>
                    <a:spLocks noChangeShapeType="1"/>
                  </p:cNvSpPr>
                  <p:nvPr/>
                </p:nvSpPr>
                <p:spPr bwMode="auto">
                  <a:xfrm>
                    <a:off x="2297" y="2904"/>
                    <a:ext cx="297" cy="1"/>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50" name="Freeform 31">
                    <a:extLst>
                      <a:ext uri="{FF2B5EF4-FFF2-40B4-BE49-F238E27FC236}">
                        <a16:creationId xmlns:a16="http://schemas.microsoft.com/office/drawing/2014/main" id="{12A422F2-F603-C5CD-73D5-8A3B5FA95FCE}"/>
                      </a:ext>
                    </a:extLst>
                  </p:cNvPr>
                  <p:cNvSpPr>
                    <a:spLocks/>
                  </p:cNvSpPr>
                  <p:nvPr/>
                </p:nvSpPr>
                <p:spPr bwMode="auto">
                  <a:xfrm>
                    <a:off x="2590" y="2455"/>
                    <a:ext cx="27" cy="461"/>
                  </a:xfrm>
                  <a:custGeom>
                    <a:avLst/>
                    <a:gdLst>
                      <a:gd name="T0" fmla="*/ 0 w 1"/>
                      <a:gd name="T1" fmla="*/ 512 h 456"/>
                      <a:gd name="T2" fmla="*/ 0 w 1"/>
                      <a:gd name="T3" fmla="*/ 0 h 456"/>
                      <a:gd name="T4" fmla="*/ 0 60000 65536"/>
                      <a:gd name="T5" fmla="*/ 0 60000 65536"/>
                    </a:gdLst>
                    <a:ahLst/>
                    <a:cxnLst>
                      <a:cxn ang="T4">
                        <a:pos x="T0" y="T1"/>
                      </a:cxn>
                      <a:cxn ang="T5">
                        <a:pos x="T2" y="T3"/>
                      </a:cxn>
                    </a:cxnLst>
                    <a:rect l="0" t="0" r="r" b="b"/>
                    <a:pathLst>
                      <a:path w="1" h="456">
                        <a:moveTo>
                          <a:pt x="0" y="456"/>
                        </a:moveTo>
                        <a:lnTo>
                          <a:pt x="0" y="0"/>
                        </a:lnTo>
                      </a:path>
                    </a:pathLst>
                  </a:custGeom>
                  <a:solidFill>
                    <a:srgbClr val="FFFFFF"/>
                  </a:solidFill>
                  <a:ln w="28575" cmpd="sng">
                    <a:solidFill>
                      <a:srgbClr val="000000"/>
                    </a:solidFill>
                    <a:round/>
                    <a:headEnd/>
                    <a:tailEnd/>
                  </a:ln>
                </p:spPr>
                <p:txBody>
                  <a:bodyPr/>
                  <a:lstStyle/>
                  <a:p>
                    <a:endParaRPr lang="zh-CN" altLang="en-US"/>
                  </a:p>
                </p:txBody>
              </p:sp>
              <p:sp>
                <p:nvSpPr>
                  <p:cNvPr id="351" name="Oval 32">
                    <a:extLst>
                      <a:ext uri="{FF2B5EF4-FFF2-40B4-BE49-F238E27FC236}">
                        <a16:creationId xmlns:a16="http://schemas.microsoft.com/office/drawing/2014/main" id="{E4941CFA-0FBD-CF04-D9BF-E8FD77B90310}"/>
                      </a:ext>
                    </a:extLst>
                  </p:cNvPr>
                  <p:cNvSpPr>
                    <a:spLocks noChangeArrowheads="1"/>
                  </p:cNvSpPr>
                  <p:nvPr/>
                </p:nvSpPr>
                <p:spPr bwMode="auto">
                  <a:xfrm>
                    <a:off x="2267" y="2877"/>
                    <a:ext cx="48" cy="48"/>
                  </a:xfrm>
                  <a:prstGeom prst="ellipse">
                    <a:avLst/>
                  </a:prstGeom>
                  <a:solidFill>
                    <a:srgbClr val="000000"/>
                  </a:solidFill>
                  <a:ln w="38100">
                    <a:solidFill>
                      <a:srgbClr val="000000"/>
                    </a:solidFill>
                    <a:round/>
                    <a:headEnd/>
                    <a:tailEnd/>
                  </a:ln>
                </p:spPr>
                <p:txBody>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352" name="Oval 33">
                    <a:extLst>
                      <a:ext uri="{FF2B5EF4-FFF2-40B4-BE49-F238E27FC236}">
                        <a16:creationId xmlns:a16="http://schemas.microsoft.com/office/drawing/2014/main" id="{50EF6298-BF4E-C4BF-905E-C9809D388779}"/>
                      </a:ext>
                    </a:extLst>
                  </p:cNvPr>
                  <p:cNvSpPr>
                    <a:spLocks noChangeArrowheads="1"/>
                  </p:cNvSpPr>
                  <p:nvPr/>
                </p:nvSpPr>
                <p:spPr bwMode="auto">
                  <a:xfrm>
                    <a:off x="2261" y="2058"/>
                    <a:ext cx="48" cy="48"/>
                  </a:xfrm>
                  <a:prstGeom prst="ellipse">
                    <a:avLst/>
                  </a:prstGeom>
                  <a:solidFill>
                    <a:srgbClr val="000000"/>
                  </a:solidFill>
                  <a:ln w="38100">
                    <a:solidFill>
                      <a:srgbClr val="000000"/>
                    </a:solidFill>
                    <a:round/>
                    <a:headEnd/>
                    <a:tailEnd/>
                  </a:ln>
                </p:spPr>
                <p:txBody>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353" name="Freeform 34">
                    <a:extLst>
                      <a:ext uri="{FF2B5EF4-FFF2-40B4-BE49-F238E27FC236}">
                        <a16:creationId xmlns:a16="http://schemas.microsoft.com/office/drawing/2014/main" id="{69FAE558-67D9-AAFC-2454-CCA95E18F396}"/>
                      </a:ext>
                    </a:extLst>
                  </p:cNvPr>
                  <p:cNvSpPr>
                    <a:spLocks/>
                  </p:cNvSpPr>
                  <p:nvPr/>
                </p:nvSpPr>
                <p:spPr bwMode="auto">
                  <a:xfrm>
                    <a:off x="2286" y="1889"/>
                    <a:ext cx="2" cy="399"/>
                  </a:xfrm>
                  <a:custGeom>
                    <a:avLst/>
                    <a:gdLst>
                      <a:gd name="T0" fmla="*/ 2 w 2"/>
                      <a:gd name="T1" fmla="*/ 0 h 399"/>
                      <a:gd name="T2" fmla="*/ 0 w 2"/>
                      <a:gd name="T3" fmla="*/ 399 h 399"/>
                      <a:gd name="T4" fmla="*/ 0 60000 65536"/>
                      <a:gd name="T5" fmla="*/ 0 60000 65536"/>
                    </a:gdLst>
                    <a:ahLst/>
                    <a:cxnLst>
                      <a:cxn ang="T4">
                        <a:pos x="T0" y="T1"/>
                      </a:cxn>
                      <a:cxn ang="T5">
                        <a:pos x="T2" y="T3"/>
                      </a:cxn>
                    </a:cxnLst>
                    <a:rect l="0" t="0" r="r" b="b"/>
                    <a:pathLst>
                      <a:path w="2" h="399">
                        <a:moveTo>
                          <a:pt x="2" y="0"/>
                        </a:moveTo>
                        <a:lnTo>
                          <a:pt x="0" y="399"/>
                        </a:lnTo>
                      </a:path>
                    </a:pathLst>
                  </a:custGeom>
                  <a:solidFill>
                    <a:srgbClr val="FFFFFF"/>
                  </a:solidFill>
                  <a:ln w="28575" cmpd="sng">
                    <a:solidFill>
                      <a:srgbClr val="000000"/>
                    </a:solidFill>
                    <a:round/>
                    <a:headEnd/>
                    <a:tailEnd/>
                  </a:ln>
                </p:spPr>
                <p:txBody>
                  <a:bodyPr/>
                  <a:lstStyle/>
                  <a:p>
                    <a:endParaRPr lang="zh-CN" altLang="en-US"/>
                  </a:p>
                </p:txBody>
              </p:sp>
              <p:sp>
                <p:nvSpPr>
                  <p:cNvPr id="354" name="Line 35">
                    <a:extLst>
                      <a:ext uri="{FF2B5EF4-FFF2-40B4-BE49-F238E27FC236}">
                        <a16:creationId xmlns:a16="http://schemas.microsoft.com/office/drawing/2014/main" id="{69E492A3-FA09-7FBD-1E28-AEE4BA453E12}"/>
                      </a:ext>
                    </a:extLst>
                  </p:cNvPr>
                  <p:cNvSpPr>
                    <a:spLocks noChangeShapeType="1"/>
                  </p:cNvSpPr>
                  <p:nvPr/>
                </p:nvSpPr>
                <p:spPr bwMode="auto">
                  <a:xfrm>
                    <a:off x="2285" y="2082"/>
                    <a:ext cx="482"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55" name="Line 36">
                    <a:extLst>
                      <a:ext uri="{FF2B5EF4-FFF2-40B4-BE49-F238E27FC236}">
                        <a16:creationId xmlns:a16="http://schemas.microsoft.com/office/drawing/2014/main" id="{F3130AFA-CDC8-49A3-0E95-01BE0E317BB5}"/>
                      </a:ext>
                    </a:extLst>
                  </p:cNvPr>
                  <p:cNvSpPr>
                    <a:spLocks noChangeShapeType="1"/>
                  </p:cNvSpPr>
                  <p:nvPr/>
                </p:nvSpPr>
                <p:spPr bwMode="auto">
                  <a:xfrm>
                    <a:off x="1661" y="1554"/>
                    <a:ext cx="1" cy="1056"/>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56" name="Line 37">
                    <a:extLst>
                      <a:ext uri="{FF2B5EF4-FFF2-40B4-BE49-F238E27FC236}">
                        <a16:creationId xmlns:a16="http://schemas.microsoft.com/office/drawing/2014/main" id="{58AB095E-032C-BBDF-8523-7E542DB0DCC1}"/>
                      </a:ext>
                    </a:extLst>
                  </p:cNvPr>
                  <p:cNvSpPr>
                    <a:spLocks noChangeShapeType="1"/>
                  </p:cNvSpPr>
                  <p:nvPr/>
                </p:nvSpPr>
                <p:spPr bwMode="auto">
                  <a:xfrm flipH="1" flipV="1">
                    <a:off x="1036" y="2083"/>
                    <a:ext cx="625" cy="0"/>
                  </a:xfrm>
                  <a:prstGeom prst="line">
                    <a:avLst/>
                  </a:prstGeom>
                  <a:noFill/>
                  <a:ln w="28575">
                    <a:solidFill>
                      <a:srgbClr val="0033CC"/>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57" name="Oval 38">
                    <a:extLst>
                      <a:ext uri="{FF2B5EF4-FFF2-40B4-BE49-F238E27FC236}">
                        <a16:creationId xmlns:a16="http://schemas.microsoft.com/office/drawing/2014/main" id="{1DCC9A42-12AD-7A6D-7CB1-EF987F68897C}"/>
                      </a:ext>
                    </a:extLst>
                  </p:cNvPr>
                  <p:cNvSpPr>
                    <a:spLocks noChangeArrowheads="1"/>
                  </p:cNvSpPr>
                  <p:nvPr/>
                </p:nvSpPr>
                <p:spPr bwMode="auto">
                  <a:xfrm>
                    <a:off x="334" y="2046"/>
                    <a:ext cx="85" cy="86"/>
                  </a:xfrm>
                  <a:prstGeom prst="ellipse">
                    <a:avLst/>
                  </a:prstGeom>
                  <a:noFill/>
                  <a:ln w="38100">
                    <a:solidFill>
                      <a:srgbClr val="0033CC"/>
                    </a:solidFill>
                    <a:round/>
                    <a:headEnd/>
                    <a:tailEnd/>
                  </a:ln>
                  <a:extLst>
                    <a:ext uri="{909E8E84-426E-40DD-AFC4-6F175D3DCCD1}">
                      <a14:hiddenFill xmlns:a14="http://schemas.microsoft.com/office/drawing/2010/main">
                        <a:solidFill>
                          <a:srgbClr val="FFFFFF"/>
                        </a:solidFill>
                      </a14:hiddenFill>
                    </a:ext>
                  </a:extLst>
                </p:spPr>
                <p:txBody>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358" name="Oval 39">
                    <a:extLst>
                      <a:ext uri="{FF2B5EF4-FFF2-40B4-BE49-F238E27FC236}">
                        <a16:creationId xmlns:a16="http://schemas.microsoft.com/office/drawing/2014/main" id="{98FDD9B6-B508-3FC6-0869-B1823FFE71CB}"/>
                      </a:ext>
                    </a:extLst>
                  </p:cNvPr>
                  <p:cNvSpPr>
                    <a:spLocks noChangeArrowheads="1"/>
                  </p:cNvSpPr>
                  <p:nvPr/>
                </p:nvSpPr>
                <p:spPr bwMode="auto">
                  <a:xfrm>
                    <a:off x="2777" y="2040"/>
                    <a:ext cx="85" cy="86"/>
                  </a:xfrm>
                  <a:prstGeom prst="ellipse">
                    <a:avLst/>
                  </a:prstGeom>
                  <a:noFill/>
                  <a:ln w="3810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359" name="Oval 40">
                    <a:extLst>
                      <a:ext uri="{FF2B5EF4-FFF2-40B4-BE49-F238E27FC236}">
                        <a16:creationId xmlns:a16="http://schemas.microsoft.com/office/drawing/2014/main" id="{B16E7668-604C-719E-85A4-462BE5BBA337}"/>
                      </a:ext>
                    </a:extLst>
                  </p:cNvPr>
                  <p:cNvSpPr>
                    <a:spLocks noChangeArrowheads="1"/>
                  </p:cNvSpPr>
                  <p:nvPr/>
                </p:nvSpPr>
                <p:spPr bwMode="auto">
                  <a:xfrm>
                    <a:off x="2249" y="900"/>
                    <a:ext cx="85" cy="86"/>
                  </a:xfrm>
                  <a:prstGeom prst="ellipse">
                    <a:avLst/>
                  </a:prstGeom>
                  <a:noFill/>
                  <a:ln w="3810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360" name="Oval 41">
                    <a:extLst>
                      <a:ext uri="{FF2B5EF4-FFF2-40B4-BE49-F238E27FC236}">
                        <a16:creationId xmlns:a16="http://schemas.microsoft.com/office/drawing/2014/main" id="{6C91A6A6-42A1-3149-91F1-54353F5788D9}"/>
                      </a:ext>
                    </a:extLst>
                  </p:cNvPr>
                  <p:cNvSpPr>
                    <a:spLocks noChangeArrowheads="1"/>
                  </p:cNvSpPr>
                  <p:nvPr/>
                </p:nvSpPr>
                <p:spPr bwMode="auto">
                  <a:xfrm>
                    <a:off x="1636" y="2058"/>
                    <a:ext cx="49" cy="48"/>
                  </a:xfrm>
                  <a:prstGeom prst="ellipse">
                    <a:avLst/>
                  </a:prstGeom>
                  <a:solidFill>
                    <a:srgbClr val="000000"/>
                  </a:solidFill>
                  <a:ln w="38100">
                    <a:solidFill>
                      <a:srgbClr val="000000"/>
                    </a:solidFill>
                    <a:round/>
                    <a:headEnd/>
                    <a:tailEnd/>
                  </a:ln>
                </p:spPr>
                <p:txBody>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361" name="Oval 42">
                    <a:extLst>
                      <a:ext uri="{FF2B5EF4-FFF2-40B4-BE49-F238E27FC236}">
                        <a16:creationId xmlns:a16="http://schemas.microsoft.com/office/drawing/2014/main" id="{515BB75F-38F1-A659-271E-F8ED23057D8C}"/>
                      </a:ext>
                    </a:extLst>
                  </p:cNvPr>
                  <p:cNvSpPr>
                    <a:spLocks noChangeArrowheads="1"/>
                  </p:cNvSpPr>
                  <p:nvPr/>
                </p:nvSpPr>
                <p:spPr bwMode="auto">
                  <a:xfrm>
                    <a:off x="2261" y="1242"/>
                    <a:ext cx="48" cy="48"/>
                  </a:xfrm>
                  <a:prstGeom prst="ellipse">
                    <a:avLst/>
                  </a:prstGeom>
                  <a:solidFill>
                    <a:srgbClr val="000000"/>
                  </a:solidFill>
                  <a:ln w="38100">
                    <a:solidFill>
                      <a:srgbClr val="000000"/>
                    </a:solidFill>
                    <a:round/>
                    <a:headEnd/>
                    <a:tailEnd/>
                  </a:ln>
                </p:spPr>
                <p:txBody>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362" name="Rectangle 43">
                    <a:extLst>
                      <a:ext uri="{FF2B5EF4-FFF2-40B4-BE49-F238E27FC236}">
                        <a16:creationId xmlns:a16="http://schemas.microsoft.com/office/drawing/2014/main" id="{2DFFD0EB-96CC-FB5E-2E0F-E06A164EDDC5}"/>
                      </a:ext>
                    </a:extLst>
                  </p:cNvPr>
                  <p:cNvSpPr>
                    <a:spLocks noChangeArrowheads="1"/>
                  </p:cNvSpPr>
                  <p:nvPr/>
                </p:nvSpPr>
                <p:spPr bwMode="auto">
                  <a:xfrm>
                    <a:off x="748" y="2034"/>
                    <a:ext cx="288" cy="96"/>
                  </a:xfrm>
                  <a:prstGeom prst="rect">
                    <a:avLst/>
                  </a:prstGeom>
                  <a:noFill/>
                  <a:ln w="38100">
                    <a:solidFill>
                      <a:srgbClr val="0033CC"/>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363" name="Line 44">
                    <a:extLst>
                      <a:ext uri="{FF2B5EF4-FFF2-40B4-BE49-F238E27FC236}">
                        <a16:creationId xmlns:a16="http://schemas.microsoft.com/office/drawing/2014/main" id="{0E6E7C75-3B53-EF16-C432-17C2A09395BC}"/>
                      </a:ext>
                    </a:extLst>
                  </p:cNvPr>
                  <p:cNvSpPr>
                    <a:spLocks noChangeShapeType="1"/>
                  </p:cNvSpPr>
                  <p:nvPr/>
                </p:nvSpPr>
                <p:spPr bwMode="auto">
                  <a:xfrm flipH="1">
                    <a:off x="412" y="2082"/>
                    <a:ext cx="336" cy="1"/>
                  </a:xfrm>
                  <a:prstGeom prst="line">
                    <a:avLst/>
                  </a:prstGeom>
                  <a:noFill/>
                  <a:ln w="28575">
                    <a:solidFill>
                      <a:srgbClr val="0033CC"/>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64" name="Freeform 45">
                    <a:extLst>
                      <a:ext uri="{FF2B5EF4-FFF2-40B4-BE49-F238E27FC236}">
                        <a16:creationId xmlns:a16="http://schemas.microsoft.com/office/drawing/2014/main" id="{64D5B80A-6980-AAD3-8649-F2EF3128729A}"/>
                      </a:ext>
                    </a:extLst>
                  </p:cNvPr>
                  <p:cNvSpPr>
                    <a:spLocks/>
                  </p:cNvSpPr>
                  <p:nvPr/>
                </p:nvSpPr>
                <p:spPr bwMode="auto">
                  <a:xfrm>
                    <a:off x="557" y="1073"/>
                    <a:ext cx="1111" cy="2"/>
                  </a:xfrm>
                  <a:custGeom>
                    <a:avLst/>
                    <a:gdLst>
                      <a:gd name="T0" fmla="*/ 1111 w 1111"/>
                      <a:gd name="T1" fmla="*/ 0 h 2"/>
                      <a:gd name="T2" fmla="*/ 0 w 1111"/>
                      <a:gd name="T3" fmla="*/ 2 h 2"/>
                      <a:gd name="T4" fmla="*/ 0 60000 65536"/>
                      <a:gd name="T5" fmla="*/ 0 60000 65536"/>
                    </a:gdLst>
                    <a:ahLst/>
                    <a:cxnLst>
                      <a:cxn ang="T4">
                        <a:pos x="T0" y="T1"/>
                      </a:cxn>
                      <a:cxn ang="T5">
                        <a:pos x="T2" y="T3"/>
                      </a:cxn>
                    </a:cxnLst>
                    <a:rect l="0" t="0" r="r" b="b"/>
                    <a:pathLst>
                      <a:path w="1111" h="2">
                        <a:moveTo>
                          <a:pt x="1111" y="0"/>
                        </a:moveTo>
                        <a:lnTo>
                          <a:pt x="0" y="2"/>
                        </a:lnTo>
                      </a:path>
                    </a:pathLst>
                  </a:custGeom>
                  <a:solidFill>
                    <a:srgbClr val="FFFFFF"/>
                  </a:solidFill>
                  <a:ln w="28575" cmpd="sng">
                    <a:solidFill>
                      <a:srgbClr val="0033CC"/>
                    </a:solidFill>
                    <a:prstDash val="solid"/>
                    <a:round/>
                    <a:headEnd/>
                    <a:tailEnd/>
                  </a:ln>
                </p:spPr>
                <p:txBody>
                  <a:bodyPr/>
                  <a:lstStyle/>
                  <a:p>
                    <a:endParaRPr lang="zh-CN" altLang="en-US"/>
                  </a:p>
                </p:txBody>
              </p:sp>
              <p:sp>
                <p:nvSpPr>
                  <p:cNvPr id="365" name="Line 46">
                    <a:extLst>
                      <a:ext uri="{FF2B5EF4-FFF2-40B4-BE49-F238E27FC236}">
                        <a16:creationId xmlns:a16="http://schemas.microsoft.com/office/drawing/2014/main" id="{4C3D881F-4E40-E4E7-94AE-F26C89007F1E}"/>
                      </a:ext>
                    </a:extLst>
                  </p:cNvPr>
                  <p:cNvSpPr>
                    <a:spLocks noChangeShapeType="1"/>
                  </p:cNvSpPr>
                  <p:nvPr/>
                </p:nvSpPr>
                <p:spPr bwMode="auto">
                  <a:xfrm>
                    <a:off x="1661" y="1074"/>
                    <a:ext cx="1" cy="192"/>
                  </a:xfrm>
                  <a:prstGeom prst="line">
                    <a:avLst/>
                  </a:prstGeom>
                  <a:noFill/>
                  <a:ln w="28575">
                    <a:solidFill>
                      <a:srgbClr val="FF0066"/>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66" name="Line 47">
                    <a:extLst>
                      <a:ext uri="{FF2B5EF4-FFF2-40B4-BE49-F238E27FC236}">
                        <a16:creationId xmlns:a16="http://schemas.microsoft.com/office/drawing/2014/main" id="{39326282-4B5E-C57D-EBDA-F1887E1AAFA5}"/>
                      </a:ext>
                    </a:extLst>
                  </p:cNvPr>
                  <p:cNvSpPr>
                    <a:spLocks noChangeShapeType="1"/>
                  </p:cNvSpPr>
                  <p:nvPr/>
                </p:nvSpPr>
                <p:spPr bwMode="auto">
                  <a:xfrm>
                    <a:off x="1661" y="1362"/>
                    <a:ext cx="1" cy="192"/>
                  </a:xfrm>
                  <a:prstGeom prst="line">
                    <a:avLst/>
                  </a:prstGeom>
                  <a:noFill/>
                  <a:ln w="28575">
                    <a:solidFill>
                      <a:srgbClr val="FF0066"/>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67" name="Line 48">
                    <a:extLst>
                      <a:ext uri="{FF2B5EF4-FFF2-40B4-BE49-F238E27FC236}">
                        <a16:creationId xmlns:a16="http://schemas.microsoft.com/office/drawing/2014/main" id="{CB6A0FE5-6248-BBC8-9314-07ACCF43A37D}"/>
                      </a:ext>
                    </a:extLst>
                  </p:cNvPr>
                  <p:cNvSpPr>
                    <a:spLocks noChangeShapeType="1"/>
                  </p:cNvSpPr>
                  <p:nvPr/>
                </p:nvSpPr>
                <p:spPr bwMode="auto">
                  <a:xfrm>
                    <a:off x="1564" y="1266"/>
                    <a:ext cx="193" cy="1"/>
                  </a:xfrm>
                  <a:prstGeom prst="line">
                    <a:avLst/>
                  </a:prstGeom>
                  <a:noFill/>
                  <a:ln w="38100">
                    <a:solidFill>
                      <a:srgbClr val="FF0066"/>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68" name="Line 49">
                    <a:extLst>
                      <a:ext uri="{FF2B5EF4-FFF2-40B4-BE49-F238E27FC236}">
                        <a16:creationId xmlns:a16="http://schemas.microsoft.com/office/drawing/2014/main" id="{D5FAE30E-BFAD-C585-3D67-A8CE99D3F80F}"/>
                      </a:ext>
                    </a:extLst>
                  </p:cNvPr>
                  <p:cNvSpPr>
                    <a:spLocks noChangeShapeType="1"/>
                  </p:cNvSpPr>
                  <p:nvPr/>
                </p:nvSpPr>
                <p:spPr bwMode="auto">
                  <a:xfrm>
                    <a:off x="1564" y="1362"/>
                    <a:ext cx="193" cy="1"/>
                  </a:xfrm>
                  <a:prstGeom prst="line">
                    <a:avLst/>
                  </a:prstGeom>
                  <a:noFill/>
                  <a:ln w="38100">
                    <a:solidFill>
                      <a:srgbClr val="FF0066"/>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69" name="Freeform 50">
                    <a:extLst>
                      <a:ext uri="{FF2B5EF4-FFF2-40B4-BE49-F238E27FC236}">
                        <a16:creationId xmlns:a16="http://schemas.microsoft.com/office/drawing/2014/main" id="{3F0A1492-E765-302D-17DA-76ED2E133147}"/>
                      </a:ext>
                    </a:extLst>
                  </p:cNvPr>
                  <p:cNvSpPr>
                    <a:spLocks/>
                  </p:cNvSpPr>
                  <p:nvPr/>
                </p:nvSpPr>
                <p:spPr bwMode="auto">
                  <a:xfrm>
                    <a:off x="1274" y="1074"/>
                    <a:ext cx="3" cy="2086"/>
                  </a:xfrm>
                  <a:custGeom>
                    <a:avLst/>
                    <a:gdLst>
                      <a:gd name="T0" fmla="*/ 2 w 3"/>
                      <a:gd name="T1" fmla="*/ 2064 h 2086"/>
                      <a:gd name="T2" fmla="*/ 0 w 3"/>
                      <a:gd name="T3" fmla="*/ 2086 h 2086"/>
                      <a:gd name="T4" fmla="*/ 3 w 3"/>
                      <a:gd name="T5" fmla="*/ 0 h 2086"/>
                      <a:gd name="T6" fmla="*/ 0 60000 65536"/>
                      <a:gd name="T7" fmla="*/ 0 60000 65536"/>
                      <a:gd name="T8" fmla="*/ 0 60000 65536"/>
                    </a:gdLst>
                    <a:ahLst/>
                    <a:cxnLst>
                      <a:cxn ang="T6">
                        <a:pos x="T0" y="T1"/>
                      </a:cxn>
                      <a:cxn ang="T7">
                        <a:pos x="T2" y="T3"/>
                      </a:cxn>
                      <a:cxn ang="T8">
                        <a:pos x="T4" y="T5"/>
                      </a:cxn>
                    </a:cxnLst>
                    <a:rect l="0" t="0" r="r" b="b"/>
                    <a:pathLst>
                      <a:path w="3" h="2086">
                        <a:moveTo>
                          <a:pt x="2" y="2064"/>
                        </a:moveTo>
                        <a:lnTo>
                          <a:pt x="0" y="2086"/>
                        </a:lnTo>
                        <a:lnTo>
                          <a:pt x="3" y="0"/>
                        </a:lnTo>
                      </a:path>
                    </a:pathLst>
                  </a:custGeom>
                  <a:solidFill>
                    <a:srgbClr val="FFFFFF"/>
                  </a:solidFill>
                  <a:ln w="28575" cmpd="sng">
                    <a:solidFill>
                      <a:srgbClr val="0033CC"/>
                    </a:solidFill>
                    <a:round/>
                    <a:headEnd/>
                    <a:tailEnd/>
                  </a:ln>
                </p:spPr>
                <p:txBody>
                  <a:bodyPr/>
                  <a:lstStyle/>
                  <a:p>
                    <a:endParaRPr lang="zh-CN" altLang="en-US"/>
                  </a:p>
                </p:txBody>
              </p:sp>
              <p:sp>
                <p:nvSpPr>
                  <p:cNvPr id="370" name="Line 51">
                    <a:extLst>
                      <a:ext uri="{FF2B5EF4-FFF2-40B4-BE49-F238E27FC236}">
                        <a16:creationId xmlns:a16="http://schemas.microsoft.com/office/drawing/2014/main" id="{52F88657-A027-522C-FBA8-D39917596299}"/>
                      </a:ext>
                    </a:extLst>
                  </p:cNvPr>
                  <p:cNvSpPr>
                    <a:spLocks noChangeShapeType="1"/>
                  </p:cNvSpPr>
                  <p:nvPr/>
                </p:nvSpPr>
                <p:spPr bwMode="auto">
                  <a:xfrm>
                    <a:off x="1661" y="2610"/>
                    <a:ext cx="1" cy="240"/>
                  </a:xfrm>
                  <a:prstGeom prst="line">
                    <a:avLst/>
                  </a:prstGeom>
                  <a:noFill/>
                  <a:ln w="38100">
                    <a:solidFill>
                      <a:srgbClr val="FF0066"/>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71" name="Line 52">
                    <a:extLst>
                      <a:ext uri="{FF2B5EF4-FFF2-40B4-BE49-F238E27FC236}">
                        <a16:creationId xmlns:a16="http://schemas.microsoft.com/office/drawing/2014/main" id="{D4EE01AF-B057-FC46-5003-83A99A493A51}"/>
                      </a:ext>
                    </a:extLst>
                  </p:cNvPr>
                  <p:cNvSpPr>
                    <a:spLocks noChangeShapeType="1"/>
                  </p:cNvSpPr>
                  <p:nvPr/>
                </p:nvSpPr>
                <p:spPr bwMode="auto">
                  <a:xfrm>
                    <a:off x="1661" y="2946"/>
                    <a:ext cx="1" cy="192"/>
                  </a:xfrm>
                  <a:prstGeom prst="line">
                    <a:avLst/>
                  </a:prstGeom>
                  <a:noFill/>
                  <a:ln w="38100">
                    <a:solidFill>
                      <a:srgbClr val="FF0066"/>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72" name="Line 53">
                    <a:extLst>
                      <a:ext uri="{FF2B5EF4-FFF2-40B4-BE49-F238E27FC236}">
                        <a16:creationId xmlns:a16="http://schemas.microsoft.com/office/drawing/2014/main" id="{9E08F50C-519E-8C67-88EE-A8AB401C2624}"/>
                      </a:ext>
                    </a:extLst>
                  </p:cNvPr>
                  <p:cNvSpPr>
                    <a:spLocks noChangeShapeType="1"/>
                  </p:cNvSpPr>
                  <p:nvPr/>
                </p:nvSpPr>
                <p:spPr bwMode="auto">
                  <a:xfrm>
                    <a:off x="1564" y="2850"/>
                    <a:ext cx="193" cy="1"/>
                  </a:xfrm>
                  <a:prstGeom prst="line">
                    <a:avLst/>
                  </a:prstGeom>
                  <a:noFill/>
                  <a:ln w="38100">
                    <a:solidFill>
                      <a:srgbClr val="FF0066"/>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73" name="Line 54">
                    <a:extLst>
                      <a:ext uri="{FF2B5EF4-FFF2-40B4-BE49-F238E27FC236}">
                        <a16:creationId xmlns:a16="http://schemas.microsoft.com/office/drawing/2014/main" id="{6F6E519E-2DF4-D438-557C-FBBB49030345}"/>
                      </a:ext>
                    </a:extLst>
                  </p:cNvPr>
                  <p:cNvSpPr>
                    <a:spLocks noChangeShapeType="1"/>
                  </p:cNvSpPr>
                  <p:nvPr/>
                </p:nvSpPr>
                <p:spPr bwMode="auto">
                  <a:xfrm>
                    <a:off x="1564" y="2946"/>
                    <a:ext cx="193" cy="1"/>
                  </a:xfrm>
                  <a:prstGeom prst="line">
                    <a:avLst/>
                  </a:prstGeom>
                  <a:noFill/>
                  <a:ln w="38100">
                    <a:solidFill>
                      <a:srgbClr val="FF0066"/>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74" name="Line 55">
                    <a:extLst>
                      <a:ext uri="{FF2B5EF4-FFF2-40B4-BE49-F238E27FC236}">
                        <a16:creationId xmlns:a16="http://schemas.microsoft.com/office/drawing/2014/main" id="{682A02FF-A02C-BA84-4382-D26BB5D3CF7B}"/>
                      </a:ext>
                    </a:extLst>
                  </p:cNvPr>
                  <p:cNvSpPr>
                    <a:spLocks noChangeShapeType="1"/>
                  </p:cNvSpPr>
                  <p:nvPr/>
                </p:nvSpPr>
                <p:spPr bwMode="auto">
                  <a:xfrm flipH="1">
                    <a:off x="1180" y="1458"/>
                    <a:ext cx="192" cy="1"/>
                  </a:xfrm>
                  <a:prstGeom prst="line">
                    <a:avLst/>
                  </a:prstGeom>
                  <a:noFill/>
                  <a:ln w="38100">
                    <a:solidFill>
                      <a:srgbClr val="0033CC"/>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75" name="Line 56">
                    <a:extLst>
                      <a:ext uri="{FF2B5EF4-FFF2-40B4-BE49-F238E27FC236}">
                        <a16:creationId xmlns:a16="http://schemas.microsoft.com/office/drawing/2014/main" id="{D73F077F-0EB6-BDF8-6E3D-53616E4C91BE}"/>
                      </a:ext>
                    </a:extLst>
                  </p:cNvPr>
                  <p:cNvSpPr>
                    <a:spLocks noChangeShapeType="1"/>
                  </p:cNvSpPr>
                  <p:nvPr/>
                </p:nvSpPr>
                <p:spPr bwMode="auto">
                  <a:xfrm flipH="1">
                    <a:off x="1172" y="1458"/>
                    <a:ext cx="104" cy="151"/>
                  </a:xfrm>
                  <a:prstGeom prst="line">
                    <a:avLst/>
                  </a:prstGeom>
                  <a:noFill/>
                  <a:ln w="38100">
                    <a:solidFill>
                      <a:srgbClr val="0033CC"/>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76" name="Line 57">
                    <a:extLst>
                      <a:ext uri="{FF2B5EF4-FFF2-40B4-BE49-F238E27FC236}">
                        <a16:creationId xmlns:a16="http://schemas.microsoft.com/office/drawing/2014/main" id="{CEC3B9A4-2808-CF9E-4ACF-0FCF954421B2}"/>
                      </a:ext>
                    </a:extLst>
                  </p:cNvPr>
                  <p:cNvSpPr>
                    <a:spLocks noChangeShapeType="1"/>
                  </p:cNvSpPr>
                  <p:nvPr/>
                </p:nvSpPr>
                <p:spPr bwMode="auto">
                  <a:xfrm>
                    <a:off x="1180" y="1602"/>
                    <a:ext cx="192" cy="1"/>
                  </a:xfrm>
                  <a:prstGeom prst="line">
                    <a:avLst/>
                  </a:prstGeom>
                  <a:noFill/>
                  <a:ln w="38100">
                    <a:solidFill>
                      <a:srgbClr val="0033CC"/>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77" name="Line 58">
                    <a:extLst>
                      <a:ext uri="{FF2B5EF4-FFF2-40B4-BE49-F238E27FC236}">
                        <a16:creationId xmlns:a16="http://schemas.microsoft.com/office/drawing/2014/main" id="{D49AD221-2A02-E310-9A1F-9A634D582B2C}"/>
                      </a:ext>
                    </a:extLst>
                  </p:cNvPr>
                  <p:cNvSpPr>
                    <a:spLocks noChangeShapeType="1"/>
                  </p:cNvSpPr>
                  <p:nvPr/>
                </p:nvSpPr>
                <p:spPr bwMode="auto">
                  <a:xfrm flipH="1" flipV="1">
                    <a:off x="1283" y="1458"/>
                    <a:ext cx="101" cy="151"/>
                  </a:xfrm>
                  <a:prstGeom prst="line">
                    <a:avLst/>
                  </a:prstGeom>
                  <a:noFill/>
                  <a:ln w="38100">
                    <a:solidFill>
                      <a:srgbClr val="0033CC"/>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78" name="Line 59">
                    <a:extLst>
                      <a:ext uri="{FF2B5EF4-FFF2-40B4-BE49-F238E27FC236}">
                        <a16:creationId xmlns:a16="http://schemas.microsoft.com/office/drawing/2014/main" id="{C6F398C6-79CD-14C9-5E48-32181B8B7772}"/>
                      </a:ext>
                    </a:extLst>
                  </p:cNvPr>
                  <p:cNvSpPr>
                    <a:spLocks noChangeShapeType="1"/>
                  </p:cNvSpPr>
                  <p:nvPr/>
                </p:nvSpPr>
                <p:spPr bwMode="auto">
                  <a:xfrm>
                    <a:off x="1180" y="2514"/>
                    <a:ext cx="192" cy="1"/>
                  </a:xfrm>
                  <a:prstGeom prst="line">
                    <a:avLst/>
                  </a:prstGeom>
                  <a:noFill/>
                  <a:ln w="38100">
                    <a:solidFill>
                      <a:srgbClr val="0033CC"/>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79" name="Line 60">
                    <a:extLst>
                      <a:ext uri="{FF2B5EF4-FFF2-40B4-BE49-F238E27FC236}">
                        <a16:creationId xmlns:a16="http://schemas.microsoft.com/office/drawing/2014/main" id="{AA5E8EFC-7577-CF50-C53F-5084996930C8}"/>
                      </a:ext>
                    </a:extLst>
                  </p:cNvPr>
                  <p:cNvSpPr>
                    <a:spLocks noChangeShapeType="1"/>
                  </p:cNvSpPr>
                  <p:nvPr/>
                </p:nvSpPr>
                <p:spPr bwMode="auto">
                  <a:xfrm flipH="1">
                    <a:off x="1173" y="2514"/>
                    <a:ext cx="103" cy="149"/>
                  </a:xfrm>
                  <a:prstGeom prst="line">
                    <a:avLst/>
                  </a:prstGeom>
                  <a:noFill/>
                  <a:ln w="38100">
                    <a:solidFill>
                      <a:srgbClr val="0033CC"/>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80" name="Line 61">
                    <a:extLst>
                      <a:ext uri="{FF2B5EF4-FFF2-40B4-BE49-F238E27FC236}">
                        <a16:creationId xmlns:a16="http://schemas.microsoft.com/office/drawing/2014/main" id="{010689A8-6C5A-3C10-8083-E0ED342011F6}"/>
                      </a:ext>
                    </a:extLst>
                  </p:cNvPr>
                  <p:cNvSpPr>
                    <a:spLocks noChangeShapeType="1"/>
                  </p:cNvSpPr>
                  <p:nvPr/>
                </p:nvSpPr>
                <p:spPr bwMode="auto">
                  <a:xfrm>
                    <a:off x="1180" y="2658"/>
                    <a:ext cx="192" cy="1"/>
                  </a:xfrm>
                  <a:prstGeom prst="line">
                    <a:avLst/>
                  </a:prstGeom>
                  <a:noFill/>
                  <a:ln w="38100">
                    <a:solidFill>
                      <a:srgbClr val="0033CC"/>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81" name="Line 62">
                    <a:extLst>
                      <a:ext uri="{FF2B5EF4-FFF2-40B4-BE49-F238E27FC236}">
                        <a16:creationId xmlns:a16="http://schemas.microsoft.com/office/drawing/2014/main" id="{F51E4139-92D9-2178-6D74-31C4C5A4B1B5}"/>
                      </a:ext>
                    </a:extLst>
                  </p:cNvPr>
                  <p:cNvSpPr>
                    <a:spLocks noChangeShapeType="1"/>
                  </p:cNvSpPr>
                  <p:nvPr/>
                </p:nvSpPr>
                <p:spPr bwMode="auto">
                  <a:xfrm flipH="1" flipV="1">
                    <a:off x="1276" y="2514"/>
                    <a:ext cx="102" cy="149"/>
                  </a:xfrm>
                  <a:prstGeom prst="line">
                    <a:avLst/>
                  </a:prstGeom>
                  <a:noFill/>
                  <a:ln w="38100">
                    <a:solidFill>
                      <a:srgbClr val="0033CC"/>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82" name="Oval 63">
                    <a:extLst>
                      <a:ext uri="{FF2B5EF4-FFF2-40B4-BE49-F238E27FC236}">
                        <a16:creationId xmlns:a16="http://schemas.microsoft.com/office/drawing/2014/main" id="{B16B5CDF-7F39-37E7-1A48-8B68535B5D04}"/>
                      </a:ext>
                    </a:extLst>
                  </p:cNvPr>
                  <p:cNvSpPr>
                    <a:spLocks noChangeArrowheads="1"/>
                  </p:cNvSpPr>
                  <p:nvPr/>
                </p:nvSpPr>
                <p:spPr bwMode="auto">
                  <a:xfrm>
                    <a:off x="1252" y="2058"/>
                    <a:ext cx="48" cy="48"/>
                  </a:xfrm>
                  <a:prstGeom prst="ellipse">
                    <a:avLst/>
                  </a:prstGeom>
                  <a:solidFill>
                    <a:srgbClr val="0033CC"/>
                  </a:solidFill>
                  <a:ln w="38100">
                    <a:solidFill>
                      <a:srgbClr val="0033CC"/>
                    </a:solidFill>
                    <a:round/>
                    <a:headEnd/>
                    <a:tailEnd/>
                  </a:ln>
                </p:spPr>
                <p:txBody>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383" name="Oval 64">
                    <a:extLst>
                      <a:ext uri="{FF2B5EF4-FFF2-40B4-BE49-F238E27FC236}">
                        <a16:creationId xmlns:a16="http://schemas.microsoft.com/office/drawing/2014/main" id="{3FD43CC2-6953-7580-3C2A-DA29828F42D0}"/>
                      </a:ext>
                    </a:extLst>
                  </p:cNvPr>
                  <p:cNvSpPr>
                    <a:spLocks noChangeArrowheads="1"/>
                  </p:cNvSpPr>
                  <p:nvPr/>
                </p:nvSpPr>
                <p:spPr bwMode="auto">
                  <a:xfrm>
                    <a:off x="532" y="2058"/>
                    <a:ext cx="48" cy="48"/>
                  </a:xfrm>
                  <a:prstGeom prst="ellipse">
                    <a:avLst/>
                  </a:prstGeom>
                  <a:solidFill>
                    <a:srgbClr val="0033CC"/>
                  </a:solidFill>
                  <a:ln w="38100">
                    <a:solidFill>
                      <a:srgbClr val="0033CC"/>
                    </a:solidFill>
                    <a:round/>
                    <a:headEnd/>
                    <a:tailEnd/>
                  </a:ln>
                </p:spPr>
                <p:txBody>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384" name="Oval 65">
                    <a:extLst>
                      <a:ext uri="{FF2B5EF4-FFF2-40B4-BE49-F238E27FC236}">
                        <a16:creationId xmlns:a16="http://schemas.microsoft.com/office/drawing/2014/main" id="{7CFECC52-7048-A3E0-8A8A-1B0ABE798B55}"/>
                      </a:ext>
                    </a:extLst>
                  </p:cNvPr>
                  <p:cNvSpPr>
                    <a:spLocks noChangeArrowheads="1"/>
                  </p:cNvSpPr>
                  <p:nvPr/>
                </p:nvSpPr>
                <p:spPr bwMode="auto">
                  <a:xfrm>
                    <a:off x="1636" y="1530"/>
                    <a:ext cx="49" cy="48"/>
                  </a:xfrm>
                  <a:prstGeom prst="ellipse">
                    <a:avLst/>
                  </a:prstGeom>
                  <a:solidFill>
                    <a:srgbClr val="000000"/>
                  </a:solidFill>
                  <a:ln w="38100">
                    <a:solidFill>
                      <a:srgbClr val="000000"/>
                    </a:solidFill>
                    <a:round/>
                    <a:headEnd/>
                    <a:tailEnd/>
                  </a:ln>
                </p:spPr>
                <p:txBody>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385" name="Oval 66">
                    <a:extLst>
                      <a:ext uri="{FF2B5EF4-FFF2-40B4-BE49-F238E27FC236}">
                        <a16:creationId xmlns:a16="http://schemas.microsoft.com/office/drawing/2014/main" id="{0A5C871D-F167-4A4E-3DCA-3510FDE81D40}"/>
                      </a:ext>
                    </a:extLst>
                  </p:cNvPr>
                  <p:cNvSpPr>
                    <a:spLocks noChangeArrowheads="1"/>
                  </p:cNvSpPr>
                  <p:nvPr/>
                </p:nvSpPr>
                <p:spPr bwMode="auto">
                  <a:xfrm>
                    <a:off x="1636" y="2586"/>
                    <a:ext cx="49" cy="48"/>
                  </a:xfrm>
                  <a:prstGeom prst="ellipse">
                    <a:avLst/>
                  </a:prstGeom>
                  <a:solidFill>
                    <a:srgbClr val="000000"/>
                  </a:solidFill>
                  <a:ln w="38100">
                    <a:solidFill>
                      <a:srgbClr val="000000"/>
                    </a:solidFill>
                    <a:round/>
                    <a:headEnd/>
                    <a:tailEnd/>
                  </a:ln>
                </p:spPr>
                <p:txBody>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386" name="Oval 67">
                    <a:extLst>
                      <a:ext uri="{FF2B5EF4-FFF2-40B4-BE49-F238E27FC236}">
                        <a16:creationId xmlns:a16="http://schemas.microsoft.com/office/drawing/2014/main" id="{A2337F59-8A08-7718-EA19-E2CAA71183A7}"/>
                      </a:ext>
                    </a:extLst>
                  </p:cNvPr>
                  <p:cNvSpPr>
                    <a:spLocks noChangeArrowheads="1"/>
                  </p:cNvSpPr>
                  <p:nvPr/>
                </p:nvSpPr>
                <p:spPr bwMode="auto">
                  <a:xfrm>
                    <a:off x="1636" y="1050"/>
                    <a:ext cx="49" cy="48"/>
                  </a:xfrm>
                  <a:prstGeom prst="ellipse">
                    <a:avLst/>
                  </a:prstGeom>
                  <a:solidFill>
                    <a:schemeClr val="tx1"/>
                  </a:solidFill>
                  <a:ln w="38100">
                    <a:solidFill>
                      <a:schemeClr val="tx1"/>
                    </a:solidFill>
                    <a:round/>
                    <a:headEnd/>
                    <a:tailEnd/>
                  </a:ln>
                </p:spPr>
                <p:txBody>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387" name="Oval 68">
                    <a:extLst>
                      <a:ext uri="{FF2B5EF4-FFF2-40B4-BE49-F238E27FC236}">
                        <a16:creationId xmlns:a16="http://schemas.microsoft.com/office/drawing/2014/main" id="{E4C2CF5C-DD29-AF20-9A67-E1DDC624912A}"/>
                      </a:ext>
                    </a:extLst>
                  </p:cNvPr>
                  <p:cNvSpPr>
                    <a:spLocks noChangeArrowheads="1"/>
                  </p:cNvSpPr>
                  <p:nvPr/>
                </p:nvSpPr>
                <p:spPr bwMode="auto">
                  <a:xfrm>
                    <a:off x="1252" y="1050"/>
                    <a:ext cx="48" cy="48"/>
                  </a:xfrm>
                  <a:prstGeom prst="ellipse">
                    <a:avLst/>
                  </a:prstGeom>
                  <a:solidFill>
                    <a:srgbClr val="0033CC"/>
                  </a:solidFill>
                  <a:ln w="38100">
                    <a:solidFill>
                      <a:srgbClr val="0033CC"/>
                    </a:solidFill>
                    <a:round/>
                    <a:headEnd/>
                    <a:tailEnd/>
                  </a:ln>
                </p:spPr>
                <p:txBody>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388" name="Oval 69">
                    <a:extLst>
                      <a:ext uri="{FF2B5EF4-FFF2-40B4-BE49-F238E27FC236}">
                        <a16:creationId xmlns:a16="http://schemas.microsoft.com/office/drawing/2014/main" id="{6938F629-49F1-61DC-2D0D-B3C99276F32C}"/>
                      </a:ext>
                    </a:extLst>
                  </p:cNvPr>
                  <p:cNvSpPr>
                    <a:spLocks noChangeArrowheads="1"/>
                  </p:cNvSpPr>
                  <p:nvPr/>
                </p:nvSpPr>
                <p:spPr bwMode="auto">
                  <a:xfrm>
                    <a:off x="1636" y="3129"/>
                    <a:ext cx="49" cy="48"/>
                  </a:xfrm>
                  <a:prstGeom prst="ellipse">
                    <a:avLst/>
                  </a:prstGeom>
                  <a:solidFill>
                    <a:schemeClr val="tx1"/>
                  </a:solidFill>
                  <a:ln w="38100">
                    <a:solidFill>
                      <a:schemeClr val="tx1"/>
                    </a:solidFill>
                    <a:round/>
                    <a:headEnd/>
                    <a:tailEnd/>
                  </a:ln>
                </p:spPr>
                <p:txBody>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389" name="Oval 70">
                    <a:extLst>
                      <a:ext uri="{FF2B5EF4-FFF2-40B4-BE49-F238E27FC236}">
                        <a16:creationId xmlns:a16="http://schemas.microsoft.com/office/drawing/2014/main" id="{46E0FD7B-728D-2099-C010-49888167D898}"/>
                      </a:ext>
                    </a:extLst>
                  </p:cNvPr>
                  <p:cNvSpPr>
                    <a:spLocks noChangeArrowheads="1"/>
                  </p:cNvSpPr>
                  <p:nvPr/>
                </p:nvSpPr>
                <p:spPr bwMode="auto">
                  <a:xfrm>
                    <a:off x="2261" y="3123"/>
                    <a:ext cx="48" cy="48"/>
                  </a:xfrm>
                  <a:prstGeom prst="ellipse">
                    <a:avLst/>
                  </a:prstGeom>
                  <a:solidFill>
                    <a:srgbClr val="000000"/>
                  </a:solidFill>
                  <a:ln w="38100">
                    <a:solidFill>
                      <a:srgbClr val="000000"/>
                    </a:solidFill>
                    <a:round/>
                    <a:headEnd/>
                    <a:tailEnd/>
                  </a:ln>
                </p:spPr>
                <p:txBody>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390" name="Line 71">
                    <a:extLst>
                      <a:ext uri="{FF2B5EF4-FFF2-40B4-BE49-F238E27FC236}">
                        <a16:creationId xmlns:a16="http://schemas.microsoft.com/office/drawing/2014/main" id="{2489C7B6-4317-12F2-1C5D-B8879891AA5D}"/>
                      </a:ext>
                    </a:extLst>
                  </p:cNvPr>
                  <p:cNvSpPr>
                    <a:spLocks noChangeShapeType="1"/>
                  </p:cNvSpPr>
                  <p:nvPr/>
                </p:nvSpPr>
                <p:spPr bwMode="auto">
                  <a:xfrm>
                    <a:off x="460" y="1458"/>
                    <a:ext cx="192" cy="1"/>
                  </a:xfrm>
                  <a:prstGeom prst="line">
                    <a:avLst/>
                  </a:prstGeom>
                  <a:noFill/>
                  <a:ln w="38100">
                    <a:solidFill>
                      <a:srgbClr val="0033CC"/>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91" name="Line 72">
                    <a:extLst>
                      <a:ext uri="{FF2B5EF4-FFF2-40B4-BE49-F238E27FC236}">
                        <a16:creationId xmlns:a16="http://schemas.microsoft.com/office/drawing/2014/main" id="{C1A6B99B-190E-F992-6E16-9BF818D98983}"/>
                      </a:ext>
                    </a:extLst>
                  </p:cNvPr>
                  <p:cNvSpPr>
                    <a:spLocks noChangeShapeType="1"/>
                  </p:cNvSpPr>
                  <p:nvPr/>
                </p:nvSpPr>
                <p:spPr bwMode="auto">
                  <a:xfrm flipH="1">
                    <a:off x="455" y="1458"/>
                    <a:ext cx="101" cy="149"/>
                  </a:xfrm>
                  <a:prstGeom prst="line">
                    <a:avLst/>
                  </a:prstGeom>
                  <a:noFill/>
                  <a:ln w="38100">
                    <a:solidFill>
                      <a:srgbClr val="0033CC"/>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92" name="Line 73">
                    <a:extLst>
                      <a:ext uri="{FF2B5EF4-FFF2-40B4-BE49-F238E27FC236}">
                        <a16:creationId xmlns:a16="http://schemas.microsoft.com/office/drawing/2014/main" id="{28C8E62B-12E1-B137-81E1-4F1149DA822C}"/>
                      </a:ext>
                    </a:extLst>
                  </p:cNvPr>
                  <p:cNvSpPr>
                    <a:spLocks noChangeShapeType="1"/>
                  </p:cNvSpPr>
                  <p:nvPr/>
                </p:nvSpPr>
                <p:spPr bwMode="auto">
                  <a:xfrm>
                    <a:off x="460" y="1602"/>
                    <a:ext cx="192" cy="1"/>
                  </a:xfrm>
                  <a:prstGeom prst="line">
                    <a:avLst/>
                  </a:prstGeom>
                  <a:noFill/>
                  <a:ln w="38100">
                    <a:solidFill>
                      <a:srgbClr val="0033CC"/>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93" name="Line 74">
                    <a:extLst>
                      <a:ext uri="{FF2B5EF4-FFF2-40B4-BE49-F238E27FC236}">
                        <a16:creationId xmlns:a16="http://schemas.microsoft.com/office/drawing/2014/main" id="{DE513D49-8358-6F21-2166-DC773E451C0D}"/>
                      </a:ext>
                    </a:extLst>
                  </p:cNvPr>
                  <p:cNvSpPr>
                    <a:spLocks noChangeShapeType="1"/>
                  </p:cNvSpPr>
                  <p:nvPr/>
                </p:nvSpPr>
                <p:spPr bwMode="auto">
                  <a:xfrm flipH="1" flipV="1">
                    <a:off x="556" y="1458"/>
                    <a:ext cx="101" cy="151"/>
                  </a:xfrm>
                  <a:prstGeom prst="line">
                    <a:avLst/>
                  </a:prstGeom>
                  <a:noFill/>
                  <a:ln w="38100">
                    <a:solidFill>
                      <a:srgbClr val="0033CC"/>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94" name="Rectangle 75">
                    <a:extLst>
                      <a:ext uri="{FF2B5EF4-FFF2-40B4-BE49-F238E27FC236}">
                        <a16:creationId xmlns:a16="http://schemas.microsoft.com/office/drawing/2014/main" id="{C5BD4636-0FA1-748A-C2FC-CE282D6C17CC}"/>
                      </a:ext>
                    </a:extLst>
                  </p:cNvPr>
                  <p:cNvSpPr>
                    <a:spLocks noChangeArrowheads="1"/>
                  </p:cNvSpPr>
                  <p:nvPr/>
                </p:nvSpPr>
                <p:spPr bwMode="auto">
                  <a:xfrm>
                    <a:off x="814" y="2148"/>
                    <a:ext cx="199"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fontAlgn="ctr"/>
                    <a:r>
                      <a:rPr lang="en-US" altLang="zh-CN" sz="2400" i="1">
                        <a:solidFill>
                          <a:srgbClr val="000000"/>
                        </a:solidFill>
                      </a:rPr>
                      <a:t>R</a:t>
                    </a:r>
                    <a:r>
                      <a:rPr lang="en-US" altLang="zh-CN" sz="2400" i="1" baseline="-25000">
                        <a:solidFill>
                          <a:srgbClr val="000000"/>
                        </a:solidFill>
                      </a:rPr>
                      <a:t>S</a:t>
                    </a:r>
                    <a:endParaRPr lang="en-US" altLang="zh-CN" sz="2400" b="0" i="1"/>
                  </a:p>
                </p:txBody>
              </p:sp>
              <p:sp>
                <p:nvSpPr>
                  <p:cNvPr id="395" name="Line 76">
                    <a:extLst>
                      <a:ext uri="{FF2B5EF4-FFF2-40B4-BE49-F238E27FC236}">
                        <a16:creationId xmlns:a16="http://schemas.microsoft.com/office/drawing/2014/main" id="{CE7C5764-AED2-B23E-CA37-87A1181EEDCB}"/>
                      </a:ext>
                    </a:extLst>
                  </p:cNvPr>
                  <p:cNvSpPr>
                    <a:spLocks noChangeShapeType="1"/>
                  </p:cNvSpPr>
                  <p:nvPr/>
                </p:nvSpPr>
                <p:spPr bwMode="auto">
                  <a:xfrm flipH="1">
                    <a:off x="1630" y="3156"/>
                    <a:ext cx="672" cy="0"/>
                  </a:xfrm>
                  <a:prstGeom prst="line">
                    <a:avLst/>
                  </a:prstGeom>
                  <a:noFill/>
                  <a:ln w="381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zh-CN" altLang="en-US"/>
                  </a:p>
                </p:txBody>
              </p:sp>
              <p:sp>
                <p:nvSpPr>
                  <p:cNvPr id="396" name="Line 77">
                    <a:extLst>
                      <a:ext uri="{FF2B5EF4-FFF2-40B4-BE49-F238E27FC236}">
                        <a16:creationId xmlns:a16="http://schemas.microsoft.com/office/drawing/2014/main" id="{DC824BE2-7D85-611D-791D-7659D798277D}"/>
                      </a:ext>
                    </a:extLst>
                  </p:cNvPr>
                  <p:cNvSpPr>
                    <a:spLocks noChangeShapeType="1"/>
                  </p:cNvSpPr>
                  <p:nvPr/>
                </p:nvSpPr>
                <p:spPr bwMode="auto">
                  <a:xfrm>
                    <a:off x="2147" y="1692"/>
                    <a:ext cx="446" cy="0"/>
                  </a:xfrm>
                  <a:prstGeom prst="line">
                    <a:avLst/>
                  </a:prstGeom>
                  <a:noFill/>
                  <a:ln w="28575">
                    <a:solidFill>
                      <a:schemeClr val="tx1"/>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97" name="Line 78">
                    <a:extLst>
                      <a:ext uri="{FF2B5EF4-FFF2-40B4-BE49-F238E27FC236}">
                        <a16:creationId xmlns:a16="http://schemas.microsoft.com/office/drawing/2014/main" id="{B9E326A2-E028-7A6A-0D72-1DE838E223B4}"/>
                      </a:ext>
                    </a:extLst>
                  </p:cNvPr>
                  <p:cNvSpPr>
                    <a:spLocks noChangeShapeType="1"/>
                  </p:cNvSpPr>
                  <p:nvPr/>
                </p:nvSpPr>
                <p:spPr bwMode="auto">
                  <a:xfrm>
                    <a:off x="2149" y="2410"/>
                    <a:ext cx="0" cy="101"/>
                  </a:xfrm>
                  <a:prstGeom prst="line">
                    <a:avLst/>
                  </a:prstGeom>
                  <a:noFill/>
                  <a:ln w="5715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98" name="Line 79">
                    <a:extLst>
                      <a:ext uri="{FF2B5EF4-FFF2-40B4-BE49-F238E27FC236}">
                        <a16:creationId xmlns:a16="http://schemas.microsoft.com/office/drawing/2014/main" id="{CD5C22AE-0012-8E13-C7C5-1E4659B869BD}"/>
                      </a:ext>
                    </a:extLst>
                  </p:cNvPr>
                  <p:cNvSpPr>
                    <a:spLocks noChangeShapeType="1"/>
                  </p:cNvSpPr>
                  <p:nvPr/>
                </p:nvSpPr>
                <p:spPr bwMode="auto">
                  <a:xfrm>
                    <a:off x="2153" y="2621"/>
                    <a:ext cx="0" cy="101"/>
                  </a:xfrm>
                  <a:prstGeom prst="line">
                    <a:avLst/>
                  </a:prstGeom>
                  <a:noFill/>
                  <a:ln w="5715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99" name="Line 80">
                    <a:extLst>
                      <a:ext uri="{FF2B5EF4-FFF2-40B4-BE49-F238E27FC236}">
                        <a16:creationId xmlns:a16="http://schemas.microsoft.com/office/drawing/2014/main" id="{DFA32C31-8EE2-515E-6C5B-81461D81ABD3}"/>
                      </a:ext>
                    </a:extLst>
                  </p:cNvPr>
                  <p:cNvSpPr>
                    <a:spLocks noChangeShapeType="1"/>
                  </p:cNvSpPr>
                  <p:nvPr/>
                </p:nvSpPr>
                <p:spPr bwMode="auto">
                  <a:xfrm flipH="1">
                    <a:off x="2147" y="2460"/>
                    <a:ext cx="446" cy="0"/>
                  </a:xfrm>
                  <a:prstGeom prst="line">
                    <a:avLst/>
                  </a:prstGeom>
                  <a:noFill/>
                  <a:ln w="28575">
                    <a:solidFill>
                      <a:schemeClr val="tx1"/>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400" name="Line 81">
                    <a:extLst>
                      <a:ext uri="{FF2B5EF4-FFF2-40B4-BE49-F238E27FC236}">
                        <a16:creationId xmlns:a16="http://schemas.microsoft.com/office/drawing/2014/main" id="{D6EE1893-6EF4-05D5-6F38-E9063CAFC7AF}"/>
                      </a:ext>
                    </a:extLst>
                  </p:cNvPr>
                  <p:cNvSpPr>
                    <a:spLocks noChangeShapeType="1"/>
                  </p:cNvSpPr>
                  <p:nvPr/>
                </p:nvSpPr>
                <p:spPr bwMode="auto">
                  <a:xfrm flipH="1">
                    <a:off x="2290" y="2662"/>
                    <a:ext cx="1" cy="633"/>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401" name="Line 82">
                    <a:extLst>
                      <a:ext uri="{FF2B5EF4-FFF2-40B4-BE49-F238E27FC236}">
                        <a16:creationId xmlns:a16="http://schemas.microsoft.com/office/drawing/2014/main" id="{73DC2E3B-8D1F-095E-C449-3E366E280CB7}"/>
                      </a:ext>
                    </a:extLst>
                  </p:cNvPr>
                  <p:cNvSpPr>
                    <a:spLocks noChangeShapeType="1"/>
                  </p:cNvSpPr>
                  <p:nvPr/>
                </p:nvSpPr>
                <p:spPr bwMode="auto">
                  <a:xfrm flipH="1">
                    <a:off x="1263" y="3161"/>
                    <a:ext cx="404"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402" name="Line 83">
                    <a:extLst>
                      <a:ext uri="{FF2B5EF4-FFF2-40B4-BE49-F238E27FC236}">
                        <a16:creationId xmlns:a16="http://schemas.microsoft.com/office/drawing/2014/main" id="{8CC1F216-6557-03CC-2E8E-72AF9F14F9AD}"/>
                      </a:ext>
                    </a:extLst>
                  </p:cNvPr>
                  <p:cNvSpPr>
                    <a:spLocks noChangeShapeType="1"/>
                  </p:cNvSpPr>
                  <p:nvPr/>
                </p:nvSpPr>
                <p:spPr bwMode="auto">
                  <a:xfrm>
                    <a:off x="1649" y="1073"/>
                    <a:ext cx="637"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403" name="Rectangle 84">
                    <a:extLst>
                      <a:ext uri="{FF2B5EF4-FFF2-40B4-BE49-F238E27FC236}">
                        <a16:creationId xmlns:a16="http://schemas.microsoft.com/office/drawing/2014/main" id="{D9ECBADC-235E-57F9-B156-13CD815692FA}"/>
                      </a:ext>
                    </a:extLst>
                  </p:cNvPr>
                  <p:cNvSpPr>
                    <a:spLocks noChangeArrowheads="1"/>
                  </p:cNvSpPr>
                  <p:nvPr/>
                </p:nvSpPr>
                <p:spPr bwMode="auto">
                  <a:xfrm>
                    <a:off x="2653" y="2484"/>
                    <a:ext cx="220"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fontAlgn="ctr"/>
                    <a:r>
                      <a:rPr lang="en-US" altLang="zh-CN" sz="2400">
                        <a:solidFill>
                          <a:srgbClr val="0033CC"/>
                        </a:solidFill>
                      </a:rPr>
                      <a:t>T</a:t>
                    </a:r>
                    <a:r>
                      <a:rPr lang="en-US" altLang="zh-CN" sz="2400" baseline="-25000">
                        <a:solidFill>
                          <a:srgbClr val="0033CC"/>
                        </a:solidFill>
                      </a:rPr>
                      <a:t>N</a:t>
                    </a:r>
                    <a:endParaRPr lang="en-US" altLang="zh-CN" sz="2400" b="0" baseline="-25000">
                      <a:solidFill>
                        <a:srgbClr val="0033CC"/>
                      </a:solidFill>
                    </a:endParaRPr>
                  </a:p>
                </p:txBody>
              </p:sp>
              <p:sp>
                <p:nvSpPr>
                  <p:cNvPr id="404" name="Rectangle 85">
                    <a:extLst>
                      <a:ext uri="{FF2B5EF4-FFF2-40B4-BE49-F238E27FC236}">
                        <a16:creationId xmlns:a16="http://schemas.microsoft.com/office/drawing/2014/main" id="{3EB8BD9C-2A91-E4B6-B190-72D9F6B4D115}"/>
                      </a:ext>
                    </a:extLst>
                  </p:cNvPr>
                  <p:cNvSpPr>
                    <a:spLocks noChangeArrowheads="1"/>
                  </p:cNvSpPr>
                  <p:nvPr/>
                </p:nvSpPr>
                <p:spPr bwMode="auto">
                  <a:xfrm>
                    <a:off x="901" y="1407"/>
                    <a:ext cx="203"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fontAlgn="ctr"/>
                    <a:r>
                      <a:rPr lang="en-US" altLang="zh-CN" sz="2400">
                        <a:solidFill>
                          <a:srgbClr val="0033CC"/>
                        </a:solidFill>
                      </a:rPr>
                      <a:t>D</a:t>
                    </a:r>
                    <a:r>
                      <a:rPr lang="en-US" altLang="zh-CN" sz="2400" baseline="-25000">
                        <a:solidFill>
                          <a:srgbClr val="0033CC"/>
                        </a:solidFill>
                      </a:rPr>
                      <a:t>2</a:t>
                    </a:r>
                    <a:endParaRPr lang="en-US" altLang="zh-CN" sz="2400" b="0" baseline="-25000">
                      <a:solidFill>
                        <a:srgbClr val="0033CC"/>
                      </a:solidFill>
                    </a:endParaRPr>
                  </a:p>
                </p:txBody>
              </p:sp>
              <p:sp>
                <p:nvSpPr>
                  <p:cNvPr id="405" name="Rectangle 86">
                    <a:extLst>
                      <a:ext uri="{FF2B5EF4-FFF2-40B4-BE49-F238E27FC236}">
                        <a16:creationId xmlns:a16="http://schemas.microsoft.com/office/drawing/2014/main" id="{66118537-101C-54C3-4EE1-579ED25D1DB0}"/>
                      </a:ext>
                    </a:extLst>
                  </p:cNvPr>
                  <p:cNvSpPr>
                    <a:spLocks noChangeArrowheads="1"/>
                  </p:cNvSpPr>
                  <p:nvPr/>
                </p:nvSpPr>
                <p:spPr bwMode="auto">
                  <a:xfrm>
                    <a:off x="216" y="1404"/>
                    <a:ext cx="203"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fontAlgn="ctr"/>
                    <a:r>
                      <a:rPr lang="en-US" altLang="zh-CN" sz="2400">
                        <a:solidFill>
                          <a:srgbClr val="0033CC"/>
                        </a:solidFill>
                      </a:rPr>
                      <a:t>D</a:t>
                    </a:r>
                    <a:r>
                      <a:rPr lang="en-US" altLang="zh-CN" sz="2400" baseline="-25000">
                        <a:solidFill>
                          <a:srgbClr val="0033CC"/>
                        </a:solidFill>
                      </a:rPr>
                      <a:t>3</a:t>
                    </a:r>
                    <a:endParaRPr lang="en-US" altLang="zh-CN" sz="2400" b="0" baseline="-25000">
                      <a:solidFill>
                        <a:srgbClr val="0033CC"/>
                      </a:solidFill>
                    </a:endParaRPr>
                  </a:p>
                </p:txBody>
              </p:sp>
              <p:sp>
                <p:nvSpPr>
                  <p:cNvPr id="406" name="Line 87">
                    <a:extLst>
                      <a:ext uri="{FF2B5EF4-FFF2-40B4-BE49-F238E27FC236}">
                        <a16:creationId xmlns:a16="http://schemas.microsoft.com/office/drawing/2014/main" id="{6D1EFFE3-9B5D-907D-4D0C-DE246EA7F250}"/>
                      </a:ext>
                    </a:extLst>
                  </p:cNvPr>
                  <p:cNvSpPr>
                    <a:spLocks noChangeShapeType="1"/>
                  </p:cNvSpPr>
                  <p:nvPr/>
                </p:nvSpPr>
                <p:spPr bwMode="auto">
                  <a:xfrm flipH="1" flipV="1">
                    <a:off x="558" y="1063"/>
                    <a:ext cx="0" cy="1013"/>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407" name="Line 88">
                    <a:extLst>
                      <a:ext uri="{FF2B5EF4-FFF2-40B4-BE49-F238E27FC236}">
                        <a16:creationId xmlns:a16="http://schemas.microsoft.com/office/drawing/2014/main" id="{87AD3D15-EB7E-1B21-093D-E21AF54FD8D7}"/>
                      </a:ext>
                    </a:extLst>
                  </p:cNvPr>
                  <p:cNvSpPr>
                    <a:spLocks noChangeShapeType="1"/>
                  </p:cNvSpPr>
                  <p:nvPr/>
                </p:nvSpPr>
                <p:spPr bwMode="auto">
                  <a:xfrm flipH="1">
                    <a:off x="1998" y="1546"/>
                    <a:ext cx="0" cy="287"/>
                  </a:xfrm>
                  <a:prstGeom prst="line">
                    <a:avLst/>
                  </a:prstGeom>
                  <a:noFill/>
                  <a:ln w="5715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08" name="Line 89">
                    <a:extLst>
                      <a:ext uri="{FF2B5EF4-FFF2-40B4-BE49-F238E27FC236}">
                        <a16:creationId xmlns:a16="http://schemas.microsoft.com/office/drawing/2014/main" id="{1F0C8D54-812C-8A13-D014-82E585DFCDD5}"/>
                      </a:ext>
                    </a:extLst>
                  </p:cNvPr>
                  <p:cNvSpPr>
                    <a:spLocks noChangeShapeType="1"/>
                  </p:cNvSpPr>
                  <p:nvPr/>
                </p:nvSpPr>
                <p:spPr bwMode="auto">
                  <a:xfrm flipV="1">
                    <a:off x="2283" y="982"/>
                    <a:ext cx="0" cy="525"/>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409" name="Line 90">
                    <a:extLst>
                      <a:ext uri="{FF2B5EF4-FFF2-40B4-BE49-F238E27FC236}">
                        <a16:creationId xmlns:a16="http://schemas.microsoft.com/office/drawing/2014/main" id="{81E2087E-6481-B079-206E-1417ED556D99}"/>
                      </a:ext>
                    </a:extLst>
                  </p:cNvPr>
                  <p:cNvSpPr>
                    <a:spLocks noChangeShapeType="1"/>
                  </p:cNvSpPr>
                  <p:nvPr/>
                </p:nvSpPr>
                <p:spPr bwMode="auto">
                  <a:xfrm>
                    <a:off x="2283" y="1270"/>
                    <a:ext cx="298"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410" name="Line 91">
                    <a:extLst>
                      <a:ext uri="{FF2B5EF4-FFF2-40B4-BE49-F238E27FC236}">
                        <a16:creationId xmlns:a16="http://schemas.microsoft.com/office/drawing/2014/main" id="{71F2279A-4564-76E6-5FE8-21DCF2FC1B76}"/>
                      </a:ext>
                    </a:extLst>
                  </p:cNvPr>
                  <p:cNvSpPr>
                    <a:spLocks noChangeShapeType="1"/>
                  </p:cNvSpPr>
                  <p:nvPr/>
                </p:nvSpPr>
                <p:spPr bwMode="auto">
                  <a:xfrm>
                    <a:off x="2576" y="1265"/>
                    <a:ext cx="0" cy="422"/>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411" name="Rectangle 92">
                    <a:extLst>
                      <a:ext uri="{FF2B5EF4-FFF2-40B4-BE49-F238E27FC236}">
                        <a16:creationId xmlns:a16="http://schemas.microsoft.com/office/drawing/2014/main" id="{303DD750-44EC-586B-A569-27A8A74D1EE7}"/>
                      </a:ext>
                    </a:extLst>
                  </p:cNvPr>
                  <p:cNvSpPr>
                    <a:spLocks noChangeArrowheads="1"/>
                  </p:cNvSpPr>
                  <p:nvPr/>
                </p:nvSpPr>
                <p:spPr bwMode="auto">
                  <a:xfrm>
                    <a:off x="2443" y="3091"/>
                    <a:ext cx="270"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fontAlgn="ctr"/>
                    <a:r>
                      <a:rPr lang="en-US" altLang="zh-CN" sz="2400" i="1">
                        <a:solidFill>
                          <a:srgbClr val="000000"/>
                        </a:solidFill>
                      </a:rPr>
                      <a:t>V</a:t>
                    </a:r>
                    <a:r>
                      <a:rPr lang="en-US" altLang="zh-CN" sz="2400" baseline="-25000">
                        <a:solidFill>
                          <a:srgbClr val="000000"/>
                        </a:solidFill>
                      </a:rPr>
                      <a:t>SS</a:t>
                    </a:r>
                    <a:endParaRPr lang="en-US" altLang="zh-CN" sz="2400" b="0"/>
                  </a:p>
                </p:txBody>
              </p:sp>
            </p:grpSp>
            <p:sp>
              <p:nvSpPr>
                <p:cNvPr id="417" name="TextBox 1">
                  <a:extLst>
                    <a:ext uri="{FF2B5EF4-FFF2-40B4-BE49-F238E27FC236}">
                      <a16:creationId xmlns:a16="http://schemas.microsoft.com/office/drawing/2014/main" id="{9BC8FD96-17B9-DC86-8072-300EAFE4168E}"/>
                    </a:ext>
                  </a:extLst>
                </p:cNvPr>
                <p:cNvSpPr txBox="1"/>
                <p:nvPr/>
              </p:nvSpPr>
              <p:spPr>
                <a:xfrm>
                  <a:off x="4809545" y="3315632"/>
                  <a:ext cx="381965" cy="461665"/>
                </a:xfrm>
                <a:prstGeom prst="rect">
                  <a:avLst/>
                </a:prstGeom>
                <a:noFill/>
                <a:ln>
                  <a:solidFill>
                    <a:srgbClr val="FFFF00"/>
                  </a:solidFill>
                </a:ln>
              </p:spPr>
              <p:txBody>
                <a:bodyPr wrap="square" rtlCol="0">
                  <a:spAutoFit/>
                </a:bodyPr>
                <a:lstStyle/>
                <a:p>
                  <a:r>
                    <a:rPr lang="en-US" altLang="zh-CN" sz="2400" dirty="0">
                      <a:solidFill>
                        <a:srgbClr val="FF0000"/>
                      </a:solidFill>
                    </a:rPr>
                    <a:t>G</a:t>
                  </a:r>
                  <a:endParaRPr lang="zh-CN" altLang="en-US" sz="2400" dirty="0">
                    <a:solidFill>
                      <a:srgbClr val="FF0000"/>
                    </a:solidFill>
                  </a:endParaRPr>
                </a:p>
              </p:txBody>
            </p:sp>
          </p:grpSp>
        </p:grpSp>
        <p:sp>
          <p:nvSpPr>
            <p:cNvPr id="7" name="文本框 6">
              <a:extLst>
                <a:ext uri="{FF2B5EF4-FFF2-40B4-BE49-F238E27FC236}">
                  <a16:creationId xmlns:a16="http://schemas.microsoft.com/office/drawing/2014/main" id="{F0AC4491-B540-4512-9384-41EEE3305E4B}"/>
                </a:ext>
              </a:extLst>
            </p:cNvPr>
            <p:cNvSpPr txBox="1"/>
            <p:nvPr/>
          </p:nvSpPr>
          <p:spPr>
            <a:xfrm>
              <a:off x="6511694" y="5923364"/>
              <a:ext cx="4943889" cy="461665"/>
            </a:xfrm>
            <a:prstGeom prst="rect">
              <a:avLst/>
            </a:prstGeom>
            <a:noFill/>
          </p:spPr>
          <p:txBody>
            <a:bodyPr wrap="square" rtlCol="0">
              <a:spAutoFit/>
            </a:bodyPr>
            <a:lstStyle/>
            <a:p>
              <a:pPr algn="ctr"/>
              <a:r>
                <a:rPr kumimoji="1" lang="zh-CN" altLang="en-US" sz="2400" dirty="0">
                  <a:latin typeface="Myriad Pro" panose="020B0503030403020204" pitchFamily="34" charset="0"/>
                  <a:ea typeface="Songti SC" panose="02010600040101010101" pitchFamily="2" charset="-122"/>
                </a:rPr>
                <a:t>带输入端保护网络的</a:t>
              </a:r>
              <a:r>
                <a:rPr kumimoji="1" lang="en-US" altLang="zh-CN" sz="2400" dirty="0">
                  <a:latin typeface="Myriad Pro" panose="020B0503030403020204" pitchFamily="34" charset="0"/>
                  <a:ea typeface="Songti SC" panose="02010600040101010101" pitchFamily="2" charset="-122"/>
                </a:rPr>
                <a:t>CMOS</a:t>
              </a:r>
              <a:r>
                <a:rPr kumimoji="1" lang="zh-CN" altLang="en-US" sz="2400" dirty="0">
                  <a:latin typeface="Myriad Pro" panose="020B0503030403020204" pitchFamily="34" charset="0"/>
                  <a:ea typeface="Songti SC" panose="02010600040101010101" pitchFamily="2" charset="-122"/>
                </a:rPr>
                <a:t>反相器</a:t>
              </a:r>
            </a:p>
          </p:txBody>
        </p:sp>
      </p:grpSp>
      <mc:AlternateContent xmlns:mc="http://schemas.openxmlformats.org/markup-compatibility/2006" xmlns:a14="http://schemas.microsoft.com/office/drawing/2010/main">
        <mc:Choice Requires="a14">
          <p:sp>
            <p:nvSpPr>
              <p:cNvPr id="9" name="文本框 8">
                <a:extLst>
                  <a:ext uri="{FF2B5EF4-FFF2-40B4-BE49-F238E27FC236}">
                    <a16:creationId xmlns:a16="http://schemas.microsoft.com/office/drawing/2014/main" id="{2B03BE26-7967-BACF-871A-A3FF8E851559}"/>
                  </a:ext>
                </a:extLst>
              </p:cNvPr>
              <p:cNvSpPr txBox="1"/>
              <p:nvPr/>
            </p:nvSpPr>
            <p:spPr>
              <a:xfrm>
                <a:off x="27001" y="1331349"/>
                <a:ext cx="7102242" cy="5295873"/>
              </a:xfrm>
              <a:prstGeom prst="rect">
                <a:avLst/>
              </a:prstGeom>
              <a:noFill/>
            </p:spPr>
            <p:txBody>
              <a:bodyPr wrap="square" rtlCol="0">
                <a:spAutoFit/>
              </a:bodyPr>
              <a:lstStyle/>
              <a:p>
                <a:pPr marL="457200" indent="-457200">
                  <a:lnSpc>
                    <a:spcPct val="114000"/>
                  </a:lnSpc>
                  <a:spcBef>
                    <a:spcPts val="600"/>
                  </a:spcBef>
                  <a:buFont typeface="Arial" panose="020B0604020202020204" pitchFamily="34" charset="0"/>
                  <a:buChar char="•"/>
                </a:pPr>
                <a:r>
                  <a:rPr kumimoji="1" lang="en-US" altLang="zh-CN" sz="2800" dirty="0">
                    <a:latin typeface="Myriad Pro" panose="020B0503030403020204" pitchFamily="34" charset="0"/>
                    <a:ea typeface="Songti SC" panose="02010600040101010101" pitchFamily="2" charset="-122"/>
                  </a:rPr>
                  <a:t>MOS</a:t>
                </a:r>
                <a:r>
                  <a:rPr kumimoji="1" lang="zh-CN" altLang="en-US" sz="2800" dirty="0">
                    <a:latin typeface="Myriad Pro" panose="020B0503030403020204" pitchFamily="34" charset="0"/>
                    <a:ea typeface="Songti SC" panose="02010600040101010101" pitchFamily="2" charset="-122"/>
                  </a:rPr>
                  <a:t>管的易击穿特性</a:t>
                </a:r>
                <a:endParaRPr kumimoji="1" lang="en-US" altLang="zh-CN" sz="2800" dirty="0">
                  <a:latin typeface="Myriad Pro" panose="020B0503030403020204" pitchFamily="34" charset="0"/>
                  <a:ea typeface="Songti SC" panose="02010600040101010101" pitchFamily="2" charset="-122"/>
                </a:endParaRPr>
              </a:p>
              <a:p>
                <a:pPr marL="800100" lvl="1" indent="-342900">
                  <a:lnSpc>
                    <a:spcPct val="114000"/>
                  </a:lnSpc>
                  <a:spcBef>
                    <a:spcPts val="600"/>
                  </a:spcBef>
                  <a:buFont typeface="Arial" panose="020B0604020202020204" pitchFamily="34" charset="0"/>
                  <a:buChar char="•"/>
                </a:pPr>
                <a:r>
                  <a:rPr kumimoji="1" lang="en-US" altLang="zh-CN" sz="2400" dirty="0">
                    <a:latin typeface="Myriad Pro" panose="020B0503030403020204" pitchFamily="34" charset="0"/>
                    <a:ea typeface="KaiTi" panose="02010609060101010101" pitchFamily="49" charset="-122"/>
                  </a:rPr>
                  <a:t>MOS</a:t>
                </a:r>
                <a:r>
                  <a:rPr kumimoji="1" lang="zh-CN" altLang="en-US" sz="2400" dirty="0">
                    <a:latin typeface="Myriad Pro" panose="020B0503030403020204" pitchFamily="34" charset="0"/>
                    <a:ea typeface="KaiTi" panose="02010609060101010101" pitchFamily="49" charset="-122"/>
                  </a:rPr>
                  <a:t>管的输入电阻很高，在</a:t>
                </a:r>
                <a14:m>
                  <m:oMath xmlns:m="http://schemas.openxmlformats.org/officeDocument/2006/math">
                    <m:sSup>
                      <m:sSupPr>
                        <m:ctrlPr>
                          <a:rPr kumimoji="1" lang="en-US" altLang="zh-CN" sz="2400" i="1" dirty="0" smtClean="0">
                            <a:latin typeface="Cambria Math" panose="02040503050406030204" pitchFamily="18" charset="0"/>
                            <a:ea typeface="KaiTi" panose="02010609060101010101" pitchFamily="49" charset="-122"/>
                          </a:rPr>
                        </m:ctrlPr>
                      </m:sSupPr>
                      <m:e>
                        <m:r>
                          <a:rPr kumimoji="1" lang="en-US" altLang="zh-CN" sz="2400" i="1" dirty="0" smtClean="0">
                            <a:latin typeface="Cambria Math" panose="02040503050406030204" pitchFamily="18" charset="0"/>
                            <a:ea typeface="KaiTi" panose="02010609060101010101" pitchFamily="49" charset="-122"/>
                          </a:rPr>
                          <m:t>10</m:t>
                        </m:r>
                      </m:e>
                      <m:sup>
                        <m:r>
                          <a:rPr kumimoji="1" lang="en-US" altLang="zh-CN" sz="2400" i="1" dirty="0" smtClean="0">
                            <a:latin typeface="Cambria Math" panose="02040503050406030204" pitchFamily="18" charset="0"/>
                            <a:ea typeface="KaiTi" panose="02010609060101010101" pitchFamily="49" charset="-122"/>
                          </a:rPr>
                          <m:t>10</m:t>
                        </m:r>
                      </m:sup>
                    </m:sSup>
                    <m:r>
                      <m:rPr>
                        <m:sty m:val="p"/>
                      </m:rPr>
                      <a:rPr kumimoji="1" lang="en-US" altLang="zh-CN" sz="2400" i="0" dirty="0" smtClean="0">
                        <a:latin typeface="Cambria Math" panose="02040503050406030204" pitchFamily="18" charset="0"/>
                        <a:ea typeface="KaiTi" panose="02010609060101010101" pitchFamily="49" charset="-122"/>
                      </a:rPr>
                      <m:t>Ω</m:t>
                    </m:r>
                  </m:oMath>
                </a14:m>
                <a:r>
                  <a:rPr kumimoji="1" lang="zh-CN" altLang="en-US" sz="2400" dirty="0">
                    <a:latin typeface="Myriad Pro" panose="020B0503030403020204" pitchFamily="34" charset="0"/>
                    <a:ea typeface="KaiTi" panose="02010609060101010101" pitchFamily="49" charset="-122"/>
                  </a:rPr>
                  <a:t>以上，输入电容只有几个</a:t>
                </a:r>
                <a:r>
                  <a:rPr kumimoji="1" lang="en-US" altLang="zh-CN" sz="2400" dirty="0">
                    <a:latin typeface="Myriad Pro" panose="020B0503030403020204" pitchFamily="34" charset="0"/>
                    <a:ea typeface="KaiTi" panose="02010609060101010101" pitchFamily="49" charset="-122"/>
                  </a:rPr>
                  <a:t>pF</a:t>
                </a:r>
              </a:p>
              <a:p>
                <a:pPr marL="800100" lvl="1" indent="-342900">
                  <a:lnSpc>
                    <a:spcPct val="114000"/>
                  </a:lnSpc>
                  <a:spcBef>
                    <a:spcPts val="600"/>
                  </a:spcBef>
                  <a:buFont typeface="Arial" panose="020B0604020202020204" pitchFamily="34" charset="0"/>
                  <a:buChar char="•"/>
                </a:pPr>
                <a:r>
                  <a:rPr kumimoji="1" lang="zh-CN" altLang="en-US" sz="2400" dirty="0">
                    <a:latin typeface="Myriad Pro" panose="020B0503030403020204" pitchFamily="34" charset="0"/>
                    <a:ea typeface="KaiTi" panose="02010609060101010101" pitchFamily="49" charset="-122"/>
                  </a:rPr>
                  <a:t>栅极与沟道之间的二氧化硅绝缘层，厚度在</a:t>
                </a:r>
                <a14:m>
                  <m:oMath xmlns:m="http://schemas.openxmlformats.org/officeDocument/2006/math">
                    <m:sSup>
                      <m:sSupPr>
                        <m:ctrlPr>
                          <a:rPr kumimoji="1" lang="en-US" altLang="zh-CN" sz="2400" i="1" dirty="0" smtClean="0">
                            <a:latin typeface="Cambria Math" panose="02040503050406030204" pitchFamily="18" charset="0"/>
                            <a:ea typeface="KaiTi" panose="02010609060101010101" pitchFamily="49" charset="-122"/>
                          </a:rPr>
                        </m:ctrlPr>
                      </m:sSupPr>
                      <m:e>
                        <m:r>
                          <a:rPr kumimoji="1" lang="en-US" altLang="zh-CN" sz="2400" i="1" dirty="0" smtClean="0">
                            <a:latin typeface="Cambria Math" panose="02040503050406030204" pitchFamily="18" charset="0"/>
                            <a:ea typeface="KaiTi" panose="02010609060101010101" pitchFamily="49" charset="-122"/>
                          </a:rPr>
                          <m:t>10</m:t>
                        </m:r>
                      </m:e>
                      <m:sup>
                        <m:r>
                          <a:rPr kumimoji="1" lang="en-US" altLang="zh-CN" sz="2400" i="1" dirty="0" smtClean="0">
                            <a:latin typeface="Cambria Math" panose="02040503050406030204" pitchFamily="18" charset="0"/>
                            <a:ea typeface="KaiTi" panose="02010609060101010101" pitchFamily="49" charset="-122"/>
                          </a:rPr>
                          <m:t>−2</m:t>
                        </m:r>
                      </m:sup>
                    </m:sSup>
                    <m:r>
                      <a:rPr kumimoji="1" lang="en-US" altLang="zh-CN" sz="2400" i="1" dirty="0" smtClean="0">
                        <a:latin typeface="Cambria Math" panose="02040503050406030204" pitchFamily="18" charset="0"/>
                        <a:ea typeface="KaiTi" panose="02010609060101010101" pitchFamily="49" charset="-122"/>
                      </a:rPr>
                      <m:t>𝜇</m:t>
                    </m:r>
                    <m:r>
                      <a:rPr kumimoji="1" lang="en-US" altLang="zh-CN" sz="2400" i="1" dirty="0" smtClean="0">
                        <a:latin typeface="Cambria Math" panose="02040503050406030204" pitchFamily="18" charset="0"/>
                        <a:ea typeface="KaiTi" panose="02010609060101010101" pitchFamily="49" charset="-122"/>
                      </a:rPr>
                      <m:t>𝑚</m:t>
                    </m:r>
                  </m:oMath>
                </a14:m>
                <a:r>
                  <a:rPr kumimoji="1" lang="zh-CN" altLang="en-US" sz="2400" dirty="0">
                    <a:latin typeface="Myriad Pro" panose="020B0503030403020204" pitchFamily="34" charset="0"/>
                    <a:ea typeface="KaiTi" panose="02010609060101010101" pitchFamily="49" charset="-122"/>
                  </a:rPr>
                  <a:t>左右，其耐压大约在</a:t>
                </a:r>
                <a:r>
                  <a:rPr kumimoji="1" lang="en-US" altLang="zh-CN" sz="2400" dirty="0">
                    <a:latin typeface="Myriad Pro" panose="020B0503030403020204" pitchFamily="34" charset="0"/>
                    <a:ea typeface="KaiTi" panose="02010609060101010101" pitchFamily="49" charset="-122"/>
                  </a:rPr>
                  <a:t>80-100V</a:t>
                </a:r>
              </a:p>
              <a:p>
                <a:pPr marL="800100" lvl="1" indent="-342900">
                  <a:lnSpc>
                    <a:spcPct val="114000"/>
                  </a:lnSpc>
                  <a:spcBef>
                    <a:spcPts val="600"/>
                  </a:spcBef>
                  <a:buFont typeface="Arial" panose="020B0604020202020204" pitchFamily="34" charset="0"/>
                  <a:buChar char="•"/>
                </a:pPr>
                <a:r>
                  <a:rPr kumimoji="1" lang="zh-CN" altLang="en-US" sz="2400" dirty="0">
                    <a:latin typeface="Myriad Pro" panose="020B0503030403020204" pitchFamily="34" charset="0"/>
                    <a:ea typeface="KaiTi" panose="02010609060101010101" pitchFamily="49" charset="-122"/>
                  </a:rPr>
                  <a:t>即使很小的感应电荷源，也可以使电荷迅速地积累起来，形成高压，产生介质击穿，从而使电路遭到永久性损坏</a:t>
                </a:r>
                <a:endParaRPr kumimoji="1" lang="en-US" altLang="zh-CN" sz="2400" dirty="0">
                  <a:latin typeface="Myriad Pro" panose="020B0503030403020204" pitchFamily="34" charset="0"/>
                  <a:ea typeface="KaiTi" panose="02010609060101010101" pitchFamily="49" charset="-122"/>
                </a:endParaRPr>
              </a:p>
              <a:p>
                <a:pPr marL="457200" indent="-457200">
                  <a:lnSpc>
                    <a:spcPct val="114000"/>
                  </a:lnSpc>
                  <a:spcBef>
                    <a:spcPts val="600"/>
                  </a:spcBef>
                  <a:buFont typeface="Arial" panose="020B0604020202020204" pitchFamily="34" charset="0"/>
                  <a:buChar char="•"/>
                </a:pPr>
                <a:r>
                  <a:rPr kumimoji="1" lang="zh-CN" altLang="en-US" sz="2800" dirty="0">
                    <a:latin typeface="Songti SC" panose="02010600040101010101" pitchFamily="2" charset="-122"/>
                    <a:ea typeface="Songti SC" panose="02010600040101010101" pitchFamily="2" charset="-122"/>
                  </a:rPr>
                  <a:t>输入端保护网络</a:t>
                </a:r>
                <a:endParaRPr kumimoji="1" lang="en-US" altLang="zh-CN" sz="2800" dirty="0">
                  <a:latin typeface="Songti SC" panose="02010600040101010101" pitchFamily="2" charset="-122"/>
                  <a:ea typeface="Songti SC" panose="02010600040101010101" pitchFamily="2" charset="-122"/>
                </a:endParaRPr>
              </a:p>
              <a:p>
                <a:pPr marL="800100" lvl="1" indent="-342900">
                  <a:lnSpc>
                    <a:spcPct val="114000"/>
                  </a:lnSpc>
                  <a:spcBef>
                    <a:spcPts val="600"/>
                  </a:spcBef>
                  <a:buFont typeface="Arial" panose="020B0604020202020204" pitchFamily="34" charset="0"/>
                  <a:buChar char="•"/>
                </a:pPr>
                <a14:m>
                  <m:oMath xmlns:m="http://schemas.openxmlformats.org/officeDocument/2006/math">
                    <m:sSub>
                      <m:sSubPr>
                        <m:ctrlPr>
                          <a:rPr kumimoji="1" lang="en-US" altLang="zh-CN" sz="2400" i="1" dirty="0" smtClean="0">
                            <a:latin typeface="Cambria Math" panose="02040503050406030204" pitchFamily="18" charset="0"/>
                            <a:ea typeface="KaiTi" panose="02010609060101010101" pitchFamily="49" charset="-122"/>
                          </a:rPr>
                        </m:ctrlPr>
                      </m:sSubPr>
                      <m:e>
                        <m:r>
                          <a:rPr kumimoji="1" lang="en-US" altLang="zh-CN" sz="2400" i="1" dirty="0" smtClean="0">
                            <a:latin typeface="Cambria Math" panose="02040503050406030204" pitchFamily="18" charset="0"/>
                            <a:ea typeface="KaiTi" panose="02010609060101010101" pitchFamily="49" charset="-122"/>
                          </a:rPr>
                          <m:t>𝐷</m:t>
                        </m:r>
                      </m:e>
                      <m:sub>
                        <m:r>
                          <a:rPr kumimoji="1" lang="en-US" altLang="zh-CN" sz="2400" i="1" dirty="0" smtClean="0">
                            <a:latin typeface="Cambria Math" panose="02040503050406030204" pitchFamily="18" charset="0"/>
                            <a:ea typeface="KaiTi" panose="02010609060101010101" pitchFamily="49" charset="-122"/>
                          </a:rPr>
                          <m:t>1</m:t>
                        </m:r>
                      </m:sub>
                    </m:sSub>
                    <m:r>
                      <a:rPr kumimoji="1" lang="en-US" altLang="zh-CN" sz="2400" i="1" dirty="0" smtClean="0">
                        <a:latin typeface="Cambria Math" panose="02040503050406030204" pitchFamily="18" charset="0"/>
                        <a:ea typeface="KaiTi" panose="02010609060101010101" pitchFamily="49" charset="-122"/>
                      </a:rPr>
                      <m:t>,</m:t>
                    </m:r>
                    <m:r>
                      <a:rPr kumimoji="1" lang="zh-CN" altLang="en-US" sz="2400" i="1" dirty="0" smtClean="0">
                        <a:latin typeface="Cambria Math" panose="02040503050406030204" pitchFamily="18" charset="0"/>
                        <a:ea typeface="KaiTi" panose="02010609060101010101" pitchFamily="49" charset="-122"/>
                      </a:rPr>
                      <m:t> </m:t>
                    </m:r>
                    <m:sSub>
                      <m:sSubPr>
                        <m:ctrlPr>
                          <a:rPr kumimoji="1" lang="en-US" altLang="zh-CN" sz="2400" i="1" dirty="0" smtClean="0">
                            <a:latin typeface="Cambria Math" panose="02040503050406030204" pitchFamily="18" charset="0"/>
                            <a:ea typeface="KaiTi" panose="02010609060101010101" pitchFamily="49" charset="-122"/>
                          </a:rPr>
                        </m:ctrlPr>
                      </m:sSubPr>
                      <m:e>
                        <m:r>
                          <a:rPr kumimoji="1" lang="en-US" altLang="zh-CN" sz="2400" i="1" dirty="0" smtClean="0">
                            <a:latin typeface="Cambria Math" panose="02040503050406030204" pitchFamily="18" charset="0"/>
                            <a:ea typeface="KaiTi" panose="02010609060101010101" pitchFamily="49" charset="-122"/>
                          </a:rPr>
                          <m:t>𝐷</m:t>
                        </m:r>
                      </m:e>
                      <m:sub>
                        <m:r>
                          <a:rPr kumimoji="1" lang="en-US" altLang="zh-CN" sz="2400" i="1" dirty="0" smtClean="0">
                            <a:latin typeface="Cambria Math" panose="02040503050406030204" pitchFamily="18" charset="0"/>
                            <a:ea typeface="KaiTi" panose="02010609060101010101" pitchFamily="49" charset="-122"/>
                          </a:rPr>
                          <m:t>2</m:t>
                        </m:r>
                      </m:sub>
                    </m:sSub>
                    <m:r>
                      <a:rPr kumimoji="1" lang="en-US" altLang="zh-CN" sz="2400" i="1" dirty="0" smtClean="0">
                        <a:latin typeface="Cambria Math" panose="02040503050406030204" pitchFamily="18" charset="0"/>
                        <a:ea typeface="KaiTi" panose="02010609060101010101" pitchFamily="49" charset="-122"/>
                      </a:rPr>
                      <m:t>,</m:t>
                    </m:r>
                    <m:r>
                      <a:rPr kumimoji="1" lang="zh-CN" altLang="en-US" sz="2400" i="1" dirty="0" smtClean="0">
                        <a:latin typeface="Cambria Math" panose="02040503050406030204" pitchFamily="18" charset="0"/>
                        <a:ea typeface="KaiTi" panose="02010609060101010101" pitchFamily="49" charset="-122"/>
                      </a:rPr>
                      <m:t> </m:t>
                    </m:r>
                    <m:sSub>
                      <m:sSubPr>
                        <m:ctrlPr>
                          <a:rPr kumimoji="1" lang="en-US" altLang="zh-CN" sz="2400" i="1" dirty="0" smtClean="0">
                            <a:latin typeface="Cambria Math" panose="02040503050406030204" pitchFamily="18" charset="0"/>
                            <a:ea typeface="KaiTi" panose="02010609060101010101" pitchFamily="49" charset="-122"/>
                          </a:rPr>
                        </m:ctrlPr>
                      </m:sSubPr>
                      <m:e>
                        <m:r>
                          <a:rPr kumimoji="1" lang="en-US" altLang="zh-CN" sz="2400" i="1" dirty="0" smtClean="0">
                            <a:latin typeface="Cambria Math" panose="02040503050406030204" pitchFamily="18" charset="0"/>
                            <a:ea typeface="KaiTi" panose="02010609060101010101" pitchFamily="49" charset="-122"/>
                          </a:rPr>
                          <m:t>𝐷</m:t>
                        </m:r>
                      </m:e>
                      <m:sub>
                        <m:r>
                          <a:rPr kumimoji="1" lang="en-US" altLang="zh-CN" sz="2400" i="1" dirty="0" smtClean="0">
                            <a:latin typeface="Cambria Math" panose="02040503050406030204" pitchFamily="18" charset="0"/>
                            <a:ea typeface="KaiTi" panose="02010609060101010101" pitchFamily="49" charset="-122"/>
                          </a:rPr>
                          <m:t>3</m:t>
                        </m:r>
                      </m:sub>
                    </m:sSub>
                    <m:r>
                      <a:rPr kumimoji="1" lang="zh-CN" altLang="en-US" sz="2400" i="1" dirty="0" smtClean="0">
                        <a:latin typeface="Cambria Math" panose="02040503050406030204" pitchFamily="18" charset="0"/>
                        <a:ea typeface="KaiTi" panose="02010609060101010101" pitchFamily="49" charset="-122"/>
                      </a:rPr>
                      <m:t> </m:t>
                    </m:r>
                  </m:oMath>
                </a14:m>
                <a:r>
                  <a:rPr kumimoji="1" lang="zh-CN" altLang="en-US" sz="2400" dirty="0">
                    <a:latin typeface="Myriad Pro" panose="020B0503030403020204" pitchFamily="34" charset="0"/>
                    <a:ea typeface="KaiTi" panose="02010609060101010101" pitchFamily="49" charset="-122"/>
                  </a:rPr>
                  <a:t>正向导通</a:t>
                </a:r>
                <a:r>
                  <a:rPr kumimoji="1" lang="en-US" altLang="zh-CN" sz="2400" dirty="0">
                    <a:latin typeface="Myriad Pro" panose="020B0503030403020204" pitchFamily="34" charset="0"/>
                    <a:ea typeface="KaiTi" panose="02010609060101010101" pitchFamily="49" charset="-122"/>
                  </a:rPr>
                  <a:t>0.5-0.7V</a:t>
                </a:r>
                <a:r>
                  <a:rPr kumimoji="1" lang="zh-CN" altLang="en-US" sz="2400" dirty="0">
                    <a:latin typeface="Myriad Pro" panose="020B0503030403020204" pitchFamily="34" charset="0"/>
                    <a:ea typeface="KaiTi" panose="02010609060101010101" pitchFamily="49" charset="-122"/>
                  </a:rPr>
                  <a:t>，反向击穿</a:t>
                </a:r>
                <a:r>
                  <a:rPr kumimoji="1" lang="en-US" altLang="zh-CN" sz="2400" dirty="0">
                    <a:latin typeface="Myriad Pro" panose="020B0503030403020204" pitchFamily="34" charset="0"/>
                    <a:ea typeface="KaiTi" panose="02010609060101010101" pitchFamily="49" charset="-122"/>
                  </a:rPr>
                  <a:t>30V</a:t>
                </a:r>
              </a:p>
              <a:p>
                <a:pPr marL="800100" lvl="1" indent="-342900">
                  <a:lnSpc>
                    <a:spcPct val="114000"/>
                  </a:lnSpc>
                  <a:spcBef>
                    <a:spcPts val="600"/>
                  </a:spcBef>
                  <a:buFont typeface="Arial" panose="020B0604020202020204" pitchFamily="34" charset="0"/>
                  <a:buChar char="•"/>
                </a:pPr>
                <a14:m>
                  <m:oMath xmlns:m="http://schemas.openxmlformats.org/officeDocument/2006/math">
                    <m:sSub>
                      <m:sSubPr>
                        <m:ctrlPr>
                          <a:rPr kumimoji="1" lang="en-US" altLang="zh-CN" sz="2400" i="1" dirty="0" smtClean="0">
                            <a:latin typeface="Cambria Math" panose="02040503050406030204" pitchFamily="18" charset="0"/>
                            <a:ea typeface="KaiTi" panose="02010609060101010101" pitchFamily="49" charset="-122"/>
                          </a:rPr>
                        </m:ctrlPr>
                      </m:sSubPr>
                      <m:e>
                        <m:r>
                          <a:rPr kumimoji="1" lang="en-US" altLang="zh-CN" sz="2400" i="1" dirty="0" smtClean="0">
                            <a:latin typeface="Cambria Math" panose="02040503050406030204" pitchFamily="18" charset="0"/>
                            <a:ea typeface="KaiTi" panose="02010609060101010101" pitchFamily="49" charset="-122"/>
                          </a:rPr>
                          <m:t>𝑅</m:t>
                        </m:r>
                      </m:e>
                      <m:sub>
                        <m:r>
                          <a:rPr kumimoji="1" lang="en-US" altLang="zh-CN" sz="2400" i="1" dirty="0" smtClean="0">
                            <a:latin typeface="Cambria Math" panose="02040503050406030204" pitchFamily="18" charset="0"/>
                            <a:ea typeface="KaiTi" panose="02010609060101010101" pitchFamily="49" charset="-122"/>
                          </a:rPr>
                          <m:t>𝑠</m:t>
                        </m:r>
                      </m:sub>
                    </m:sSub>
                    <m:r>
                      <a:rPr kumimoji="1" lang="en-US" altLang="zh-CN" sz="2400" i="1" dirty="0" smtClean="0">
                        <a:latin typeface="Cambria Math" panose="02040503050406030204" pitchFamily="18" charset="0"/>
                        <a:ea typeface="KaiTi" panose="02010609060101010101" pitchFamily="49" charset="-122"/>
                      </a:rPr>
                      <m:t>=1.5</m:t>
                    </m:r>
                    <m:r>
                      <a:rPr kumimoji="1" lang="en-US" altLang="zh-CN" sz="2400" b="0" i="1" dirty="0" smtClean="0">
                        <a:latin typeface="Cambria Math" panose="02040503050406030204" pitchFamily="18" charset="0"/>
                        <a:ea typeface="KaiTi" panose="02010609060101010101" pitchFamily="49" charset="-122"/>
                      </a:rPr>
                      <m:t>~</m:t>
                    </m:r>
                    <m:r>
                      <a:rPr kumimoji="1" lang="en-US" altLang="zh-CN" sz="2400" i="1" dirty="0" smtClean="0">
                        <a:latin typeface="Cambria Math" panose="02040503050406030204" pitchFamily="18" charset="0"/>
                        <a:ea typeface="KaiTi" panose="02010609060101010101" pitchFamily="49" charset="-122"/>
                      </a:rPr>
                      <m:t>2.5</m:t>
                    </m:r>
                    <m:r>
                      <a:rPr kumimoji="1" lang="en-US" altLang="zh-CN" sz="2400" i="1" dirty="0" smtClean="0">
                        <a:latin typeface="Cambria Math" panose="02040503050406030204" pitchFamily="18" charset="0"/>
                        <a:ea typeface="KaiTi" panose="02010609060101010101" pitchFamily="49" charset="-122"/>
                      </a:rPr>
                      <m:t>𝑘</m:t>
                    </m:r>
                    <m:r>
                      <m:rPr>
                        <m:sty m:val="p"/>
                      </m:rPr>
                      <a:rPr kumimoji="1" lang="en-US" altLang="zh-CN" sz="2400" i="0" dirty="0" smtClean="0">
                        <a:latin typeface="Cambria Math" panose="02040503050406030204" pitchFamily="18" charset="0"/>
                        <a:ea typeface="KaiTi" panose="02010609060101010101" pitchFamily="49" charset="-122"/>
                      </a:rPr>
                      <m:t>Ω</m:t>
                    </m:r>
                  </m:oMath>
                </a14:m>
                <a:r>
                  <a:rPr kumimoji="1" lang="zh-CN" altLang="en-US" sz="2400" dirty="0">
                    <a:latin typeface="Myriad Pro" panose="020B0503030403020204" pitchFamily="34" charset="0"/>
                    <a:ea typeface="KaiTi" panose="02010609060101010101" pitchFamily="49" charset="-122"/>
                  </a:rPr>
                  <a:t> ，</a:t>
                </a:r>
                <a14:m>
                  <m:oMath xmlns:m="http://schemas.openxmlformats.org/officeDocument/2006/math">
                    <m:sSub>
                      <m:sSubPr>
                        <m:ctrlPr>
                          <a:rPr kumimoji="1" lang="en-US" altLang="zh-CN" sz="2400" i="1" dirty="0" smtClean="0">
                            <a:latin typeface="Cambria Math" panose="02040503050406030204" pitchFamily="18" charset="0"/>
                            <a:ea typeface="KaiTi" panose="02010609060101010101" pitchFamily="49" charset="-122"/>
                          </a:rPr>
                        </m:ctrlPr>
                      </m:sSubPr>
                      <m:e>
                        <m:r>
                          <a:rPr kumimoji="1" lang="en-US" altLang="zh-CN" sz="2400" i="1" dirty="0" smtClean="0">
                            <a:latin typeface="Cambria Math" panose="02040503050406030204" pitchFamily="18" charset="0"/>
                            <a:ea typeface="KaiTi" panose="02010609060101010101" pitchFamily="49" charset="-122"/>
                          </a:rPr>
                          <m:t>𝐶</m:t>
                        </m:r>
                      </m:e>
                      <m:sub>
                        <m:r>
                          <a:rPr kumimoji="1" lang="en-US" altLang="zh-CN" sz="2400" i="1" dirty="0" smtClean="0">
                            <a:latin typeface="Cambria Math" panose="02040503050406030204" pitchFamily="18" charset="0"/>
                            <a:ea typeface="KaiTi" panose="02010609060101010101" pitchFamily="49" charset="-122"/>
                          </a:rPr>
                          <m:t>1</m:t>
                        </m:r>
                      </m:sub>
                    </m:sSub>
                    <m:r>
                      <a:rPr kumimoji="1" lang="en-US" altLang="zh-CN" sz="2400" i="1" dirty="0" smtClean="0">
                        <a:latin typeface="Cambria Math" panose="02040503050406030204" pitchFamily="18" charset="0"/>
                        <a:ea typeface="KaiTi" panose="02010609060101010101" pitchFamily="49" charset="-122"/>
                      </a:rPr>
                      <m:t>,</m:t>
                    </m:r>
                    <m:r>
                      <a:rPr kumimoji="1" lang="zh-CN" altLang="en-US" sz="2400" i="1" dirty="0" smtClean="0">
                        <a:latin typeface="Cambria Math" panose="02040503050406030204" pitchFamily="18" charset="0"/>
                        <a:ea typeface="KaiTi" panose="02010609060101010101" pitchFamily="49" charset="-122"/>
                      </a:rPr>
                      <m:t> </m:t>
                    </m:r>
                    <m:sSub>
                      <m:sSubPr>
                        <m:ctrlPr>
                          <a:rPr kumimoji="1" lang="en-US" altLang="zh-CN" sz="2400" i="1" dirty="0" smtClean="0">
                            <a:latin typeface="Cambria Math" panose="02040503050406030204" pitchFamily="18" charset="0"/>
                            <a:ea typeface="KaiTi" panose="02010609060101010101" pitchFamily="49" charset="-122"/>
                          </a:rPr>
                        </m:ctrlPr>
                      </m:sSubPr>
                      <m:e>
                        <m:r>
                          <a:rPr kumimoji="1" lang="en-US" altLang="zh-CN" sz="2400" i="1" dirty="0" smtClean="0">
                            <a:latin typeface="Cambria Math" panose="02040503050406030204" pitchFamily="18" charset="0"/>
                            <a:ea typeface="KaiTi" panose="02010609060101010101" pitchFamily="49" charset="-122"/>
                          </a:rPr>
                          <m:t>𝐶</m:t>
                        </m:r>
                      </m:e>
                      <m:sub>
                        <m:r>
                          <a:rPr kumimoji="1" lang="en-US" altLang="zh-CN" sz="2400" i="1" dirty="0" smtClean="0">
                            <a:latin typeface="Cambria Math" panose="02040503050406030204" pitchFamily="18" charset="0"/>
                            <a:ea typeface="KaiTi" panose="02010609060101010101" pitchFamily="49" charset="-122"/>
                          </a:rPr>
                          <m:t>2</m:t>
                        </m:r>
                      </m:sub>
                    </m:sSub>
                  </m:oMath>
                </a14:m>
                <a:r>
                  <a:rPr kumimoji="1" lang="zh-CN" altLang="en-US" sz="2400" dirty="0">
                    <a:latin typeface="Myriad Pro" panose="020B0503030403020204" pitchFamily="34" charset="0"/>
                    <a:ea typeface="KaiTi" panose="02010609060101010101" pitchFamily="49" charset="-122"/>
                  </a:rPr>
                  <a:t>是</a:t>
                </a:r>
                <a:r>
                  <a:rPr kumimoji="1" lang="zh-CN" altLang="en-US" sz="2400" dirty="0">
                    <a:solidFill>
                      <a:srgbClr val="0000FF"/>
                    </a:solidFill>
                    <a:latin typeface="Myriad Pro" panose="020B0503030403020204" pitchFamily="34" charset="0"/>
                    <a:ea typeface="KaiTi" panose="02010609060101010101" pitchFamily="49" charset="-122"/>
                  </a:rPr>
                  <a:t>栅极等效输入电容</a:t>
                </a:r>
              </a:p>
            </p:txBody>
          </p:sp>
        </mc:Choice>
        <mc:Fallback xmlns="">
          <p:sp>
            <p:nvSpPr>
              <p:cNvPr id="9" name="文本框 8">
                <a:extLst>
                  <a:ext uri="{FF2B5EF4-FFF2-40B4-BE49-F238E27FC236}">
                    <a16:creationId xmlns:a16="http://schemas.microsoft.com/office/drawing/2014/main" id="{2B03BE26-7967-BACF-871A-A3FF8E851559}"/>
                  </a:ext>
                </a:extLst>
              </p:cNvPr>
              <p:cNvSpPr txBox="1">
                <a:spLocks noRot="1" noChangeAspect="1" noMove="1" noResize="1" noEditPoints="1" noAdjustHandles="1" noChangeArrowheads="1" noChangeShapeType="1" noTextEdit="1"/>
              </p:cNvSpPr>
              <p:nvPr/>
            </p:nvSpPr>
            <p:spPr>
              <a:xfrm>
                <a:off x="27001" y="1331349"/>
                <a:ext cx="7102242" cy="5295873"/>
              </a:xfrm>
              <a:prstGeom prst="rect">
                <a:avLst/>
              </a:prstGeom>
              <a:blipFill>
                <a:blip r:embed="rId2"/>
                <a:stretch>
                  <a:fillRect l="-1426" t="-478" r="-891" b="-1435"/>
                </a:stretch>
              </a:blipFill>
            </p:spPr>
            <p:txBody>
              <a:bodyPr/>
              <a:lstStyle/>
              <a:p>
                <a:r>
                  <a:rPr lang="zh-CN" altLang="en-US">
                    <a:noFill/>
                  </a:rPr>
                  <a:t> </a:t>
                </a:r>
              </a:p>
            </p:txBody>
          </p:sp>
        </mc:Fallback>
      </mc:AlternateContent>
      <p:sp>
        <p:nvSpPr>
          <p:cNvPr id="3" name="灯片编号占位符 2">
            <a:extLst>
              <a:ext uri="{FF2B5EF4-FFF2-40B4-BE49-F238E27FC236}">
                <a16:creationId xmlns:a16="http://schemas.microsoft.com/office/drawing/2014/main" id="{B193400A-17AC-7508-064B-61920A137A84}"/>
              </a:ext>
            </a:extLst>
          </p:cNvPr>
          <p:cNvSpPr>
            <a:spLocks noGrp="1"/>
          </p:cNvSpPr>
          <p:nvPr>
            <p:ph type="sldNum" sz="quarter" idx="12"/>
          </p:nvPr>
        </p:nvSpPr>
        <p:spPr/>
        <p:txBody>
          <a:bodyPr/>
          <a:lstStyle/>
          <a:p>
            <a:fld id="{392CBAA0-59E6-204E-8F03-85E5040D48B8}" type="slidenum">
              <a:rPr kumimoji="1" lang="zh-CN" altLang="en-US" smtClean="0"/>
              <a:t>67</a:t>
            </a:fld>
            <a:r>
              <a:rPr kumimoji="1" lang="en-US" altLang="zh-CN"/>
              <a:t>/132</a:t>
            </a:r>
            <a:endParaRPr kumimoji="1" lang="zh-CN" altLang="en-US" dirty="0"/>
          </a:p>
        </p:txBody>
      </p:sp>
    </p:spTree>
    <p:extLst>
      <p:ext uri="{BB962C8B-B14F-4D97-AF65-F5344CB8AC3E}">
        <p14:creationId xmlns:p14="http://schemas.microsoft.com/office/powerpoint/2010/main" val="113354643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9">
                                            <p:txEl>
                                              <p:pRg st="0" end="0"/>
                                            </p:txEl>
                                          </p:spTgt>
                                        </p:tgtEl>
                                        <p:attrNameLst>
                                          <p:attrName>style.visibility</p:attrName>
                                        </p:attrNameLst>
                                      </p:cBhvr>
                                      <p:to>
                                        <p:strVal val="visible"/>
                                      </p:to>
                                    </p:set>
                                    <p:animEffect transition="in" filter="wipe(left)">
                                      <p:cBhvr>
                                        <p:cTn id="7" dur="500"/>
                                        <p:tgtEl>
                                          <p:spTgt spid="9">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nodeType="clickEffect">
                                  <p:stCondLst>
                                    <p:cond delay="0"/>
                                  </p:stCondLst>
                                  <p:childTnLst>
                                    <p:set>
                                      <p:cBhvr>
                                        <p:cTn id="11" dur="1" fill="hold">
                                          <p:stCondLst>
                                            <p:cond delay="0"/>
                                          </p:stCondLst>
                                        </p:cTn>
                                        <p:tgtEl>
                                          <p:spTgt spid="9">
                                            <p:txEl>
                                              <p:pRg st="1" end="1"/>
                                            </p:txEl>
                                          </p:spTgt>
                                        </p:tgtEl>
                                        <p:attrNameLst>
                                          <p:attrName>style.visibility</p:attrName>
                                        </p:attrNameLst>
                                      </p:cBhvr>
                                      <p:to>
                                        <p:strVal val="visible"/>
                                      </p:to>
                                    </p:set>
                                    <p:animEffect transition="in" filter="wipe(left)">
                                      <p:cBhvr>
                                        <p:cTn id="12" dur="500"/>
                                        <p:tgtEl>
                                          <p:spTgt spid="9">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nodeType="clickEffect">
                                  <p:stCondLst>
                                    <p:cond delay="0"/>
                                  </p:stCondLst>
                                  <p:childTnLst>
                                    <p:set>
                                      <p:cBhvr>
                                        <p:cTn id="16" dur="1" fill="hold">
                                          <p:stCondLst>
                                            <p:cond delay="0"/>
                                          </p:stCondLst>
                                        </p:cTn>
                                        <p:tgtEl>
                                          <p:spTgt spid="9">
                                            <p:txEl>
                                              <p:pRg st="2" end="2"/>
                                            </p:txEl>
                                          </p:spTgt>
                                        </p:tgtEl>
                                        <p:attrNameLst>
                                          <p:attrName>style.visibility</p:attrName>
                                        </p:attrNameLst>
                                      </p:cBhvr>
                                      <p:to>
                                        <p:strVal val="visible"/>
                                      </p:to>
                                    </p:set>
                                    <p:animEffect transition="in" filter="wipe(left)">
                                      <p:cBhvr>
                                        <p:cTn id="17" dur="500"/>
                                        <p:tgtEl>
                                          <p:spTgt spid="9">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8" fill="hold" nodeType="clickEffect">
                                  <p:stCondLst>
                                    <p:cond delay="0"/>
                                  </p:stCondLst>
                                  <p:childTnLst>
                                    <p:set>
                                      <p:cBhvr>
                                        <p:cTn id="21" dur="1" fill="hold">
                                          <p:stCondLst>
                                            <p:cond delay="0"/>
                                          </p:stCondLst>
                                        </p:cTn>
                                        <p:tgtEl>
                                          <p:spTgt spid="9">
                                            <p:txEl>
                                              <p:pRg st="3" end="3"/>
                                            </p:txEl>
                                          </p:spTgt>
                                        </p:tgtEl>
                                        <p:attrNameLst>
                                          <p:attrName>style.visibility</p:attrName>
                                        </p:attrNameLst>
                                      </p:cBhvr>
                                      <p:to>
                                        <p:strVal val="visible"/>
                                      </p:to>
                                    </p:set>
                                    <p:animEffect transition="in" filter="wipe(left)">
                                      <p:cBhvr>
                                        <p:cTn id="22" dur="500"/>
                                        <p:tgtEl>
                                          <p:spTgt spid="9">
                                            <p:txEl>
                                              <p:pRg st="3" end="3"/>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8" fill="hold" nodeType="clickEffect">
                                  <p:stCondLst>
                                    <p:cond delay="0"/>
                                  </p:stCondLst>
                                  <p:childTnLst>
                                    <p:set>
                                      <p:cBhvr>
                                        <p:cTn id="26" dur="1" fill="hold">
                                          <p:stCondLst>
                                            <p:cond delay="0"/>
                                          </p:stCondLst>
                                        </p:cTn>
                                        <p:tgtEl>
                                          <p:spTgt spid="9">
                                            <p:txEl>
                                              <p:pRg st="4" end="4"/>
                                            </p:txEl>
                                          </p:spTgt>
                                        </p:tgtEl>
                                        <p:attrNameLst>
                                          <p:attrName>style.visibility</p:attrName>
                                        </p:attrNameLst>
                                      </p:cBhvr>
                                      <p:to>
                                        <p:strVal val="visible"/>
                                      </p:to>
                                    </p:set>
                                    <p:animEffect transition="in" filter="wipe(left)">
                                      <p:cBhvr>
                                        <p:cTn id="27" dur="500"/>
                                        <p:tgtEl>
                                          <p:spTgt spid="9">
                                            <p:txEl>
                                              <p:pRg st="4" end="4"/>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22" presetClass="entr" presetSubtype="8" fill="hold" nodeType="clickEffect">
                                  <p:stCondLst>
                                    <p:cond delay="0"/>
                                  </p:stCondLst>
                                  <p:childTnLst>
                                    <p:set>
                                      <p:cBhvr>
                                        <p:cTn id="31" dur="1" fill="hold">
                                          <p:stCondLst>
                                            <p:cond delay="0"/>
                                          </p:stCondLst>
                                        </p:cTn>
                                        <p:tgtEl>
                                          <p:spTgt spid="9">
                                            <p:txEl>
                                              <p:pRg st="5" end="5"/>
                                            </p:txEl>
                                          </p:spTgt>
                                        </p:tgtEl>
                                        <p:attrNameLst>
                                          <p:attrName>style.visibility</p:attrName>
                                        </p:attrNameLst>
                                      </p:cBhvr>
                                      <p:to>
                                        <p:strVal val="visible"/>
                                      </p:to>
                                    </p:set>
                                    <p:animEffect transition="in" filter="wipe(left)">
                                      <p:cBhvr>
                                        <p:cTn id="32" dur="500"/>
                                        <p:tgtEl>
                                          <p:spTgt spid="9">
                                            <p:txEl>
                                              <p:pRg st="5" end="5"/>
                                            </p:txEl>
                                          </p:spTgt>
                                        </p:tgtEl>
                                      </p:cBhvr>
                                    </p:animEffect>
                                  </p:childTnLst>
                                </p:cTn>
                              </p:par>
                            </p:childTnLst>
                          </p:cTn>
                        </p:par>
                      </p:childTnLst>
                    </p:cTn>
                  </p:par>
                  <p:par>
                    <p:cTn id="33" fill="hold">
                      <p:stCondLst>
                        <p:cond delay="indefinite"/>
                      </p:stCondLst>
                      <p:childTnLst>
                        <p:par>
                          <p:cTn id="34" fill="hold">
                            <p:stCondLst>
                              <p:cond delay="0"/>
                            </p:stCondLst>
                            <p:childTnLst>
                              <p:par>
                                <p:cTn id="35" presetID="22" presetClass="entr" presetSubtype="8" fill="hold" nodeType="clickEffect">
                                  <p:stCondLst>
                                    <p:cond delay="0"/>
                                  </p:stCondLst>
                                  <p:childTnLst>
                                    <p:set>
                                      <p:cBhvr>
                                        <p:cTn id="36" dur="1" fill="hold">
                                          <p:stCondLst>
                                            <p:cond delay="0"/>
                                          </p:stCondLst>
                                        </p:cTn>
                                        <p:tgtEl>
                                          <p:spTgt spid="9">
                                            <p:txEl>
                                              <p:pRg st="6" end="6"/>
                                            </p:txEl>
                                          </p:spTgt>
                                        </p:tgtEl>
                                        <p:attrNameLst>
                                          <p:attrName>style.visibility</p:attrName>
                                        </p:attrNameLst>
                                      </p:cBhvr>
                                      <p:to>
                                        <p:strVal val="visible"/>
                                      </p:to>
                                    </p:set>
                                    <p:animEffect transition="in" filter="wipe(left)">
                                      <p:cBhvr>
                                        <p:cTn id="37" dur="500"/>
                                        <p:tgtEl>
                                          <p:spTgt spid="9">
                                            <p:txEl>
                                              <p:pRg st="6" end="6"/>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标题 3">
            <a:extLst>
              <a:ext uri="{FF2B5EF4-FFF2-40B4-BE49-F238E27FC236}">
                <a16:creationId xmlns:a16="http://schemas.microsoft.com/office/drawing/2014/main" id="{A3557054-D826-9F4E-A18F-AE9DEA5A0C65}"/>
              </a:ext>
            </a:extLst>
          </p:cNvPr>
          <p:cNvSpPr>
            <a:spLocks noGrp="1"/>
          </p:cNvSpPr>
          <p:nvPr>
            <p:ph type="title"/>
          </p:nvPr>
        </p:nvSpPr>
        <p:spPr/>
        <p:txBody>
          <a:bodyPr>
            <a:normAutofit/>
          </a:bodyPr>
          <a:lstStyle/>
          <a:p>
            <a:r>
              <a:rPr kumimoji="1" lang="en-US" altLang="zh-CN" dirty="0"/>
              <a:t>3.1</a:t>
            </a:r>
            <a:r>
              <a:rPr kumimoji="1" lang="zh-CN" altLang="en-US" dirty="0"/>
              <a:t> </a:t>
            </a:r>
            <a:r>
              <a:rPr kumimoji="1" lang="en-US" altLang="zh-CN" dirty="0">
                <a:latin typeface="Myriad Pro" panose="020B0503030403020204" pitchFamily="34" charset="0"/>
              </a:rPr>
              <a:t>CMOS</a:t>
            </a:r>
            <a:r>
              <a:rPr kumimoji="1" lang="zh-CN" altLang="en-US" dirty="0">
                <a:latin typeface="Myriad Pro" panose="020B0503030403020204" pitchFamily="34" charset="0"/>
              </a:rPr>
              <a:t>反相器</a:t>
            </a:r>
          </a:p>
        </p:txBody>
      </p:sp>
      <p:sp>
        <p:nvSpPr>
          <p:cNvPr id="32" name="Text Box 3">
            <a:extLst>
              <a:ext uri="{FF2B5EF4-FFF2-40B4-BE49-F238E27FC236}">
                <a16:creationId xmlns:a16="http://schemas.microsoft.com/office/drawing/2014/main" id="{E6D80A3F-2769-87DE-2FFD-961922C75341}"/>
              </a:ext>
            </a:extLst>
          </p:cNvPr>
          <p:cNvSpPr txBox="1">
            <a:spLocks noChangeArrowheads="1"/>
          </p:cNvSpPr>
          <p:nvPr/>
        </p:nvSpPr>
        <p:spPr bwMode="auto">
          <a:xfrm>
            <a:off x="0" y="742325"/>
            <a:ext cx="12192000"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zh-CN" altLang="en-US" dirty="0">
                <a:solidFill>
                  <a:srgbClr val="0033CC"/>
                </a:solidFill>
              </a:rPr>
              <a:t>一、电路组成和工作原理</a:t>
            </a:r>
            <a:r>
              <a:rPr lang="en-US" altLang="zh-CN" dirty="0">
                <a:solidFill>
                  <a:srgbClr val="0033CC"/>
                </a:solidFill>
              </a:rPr>
              <a:t>		</a:t>
            </a:r>
            <a:r>
              <a:rPr lang="zh-CN" altLang="en-US" dirty="0">
                <a:solidFill>
                  <a:srgbClr val="FE0567"/>
                </a:solidFill>
              </a:rPr>
              <a:t>输入端保护电路</a:t>
            </a:r>
          </a:p>
        </p:txBody>
      </p:sp>
      <p:sp>
        <p:nvSpPr>
          <p:cNvPr id="323" name="Text Box 4">
            <a:extLst>
              <a:ext uri="{FF2B5EF4-FFF2-40B4-BE49-F238E27FC236}">
                <a16:creationId xmlns:a16="http://schemas.microsoft.com/office/drawing/2014/main" id="{8C8543D2-9EA1-7823-DDC2-BC491A68835D}"/>
              </a:ext>
            </a:extLst>
          </p:cNvPr>
          <p:cNvSpPr txBox="1">
            <a:spLocks noChangeArrowheads="1"/>
          </p:cNvSpPr>
          <p:nvPr/>
        </p:nvSpPr>
        <p:spPr bwMode="auto">
          <a:xfrm>
            <a:off x="6731685" y="2067541"/>
            <a:ext cx="3733800" cy="561975"/>
          </a:xfrm>
          <a:prstGeom prst="rect">
            <a:avLst/>
          </a:prstGeom>
          <a:solidFill>
            <a:srgbClr val="A5CEAD"/>
          </a:solidFill>
          <a:ln>
            <a:noFill/>
          </a:ln>
          <a:effectLst/>
          <a:extLst>
            <a:ext uri="{91240B29-F687-4F45-9708-019B960494DF}">
              <a14:hiddenLine xmlns:a14="http://schemas.microsoft.com/office/drawing/2010/main" w="9525">
                <a:solidFill>
                  <a:schemeClr val="accent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nSpc>
                <a:spcPct val="110000"/>
              </a:lnSpc>
            </a:pPr>
            <a:r>
              <a:rPr lang="en-US" altLang="zh-CN" dirty="0">
                <a:solidFill>
                  <a:srgbClr val="FF0066"/>
                </a:solidFill>
                <a:cs typeface="Times New Roman" panose="02020603050405020304" pitchFamily="18" charset="0"/>
              </a:rPr>
              <a:t>①</a:t>
            </a:r>
            <a:r>
              <a:rPr lang="en-US" altLang="zh-CN" dirty="0">
                <a:solidFill>
                  <a:srgbClr val="0033CC"/>
                </a:solidFill>
              </a:rPr>
              <a:t> </a:t>
            </a:r>
            <a:r>
              <a:rPr lang="en-US" altLang="zh-CN" dirty="0">
                <a:solidFill>
                  <a:srgbClr val="FF0066"/>
                </a:solidFill>
                <a:ea typeface="楷体_GB2312" pitchFamily="49" charset="-122"/>
              </a:rPr>
              <a:t>0 &lt; </a:t>
            </a:r>
            <a:r>
              <a:rPr lang="en-US" altLang="zh-CN" i="1" dirty="0" err="1">
                <a:solidFill>
                  <a:srgbClr val="FF0066"/>
                </a:solidFill>
                <a:ea typeface="楷体_GB2312" pitchFamily="49" charset="-122"/>
              </a:rPr>
              <a:t>u</a:t>
            </a:r>
            <a:r>
              <a:rPr lang="en-US" altLang="zh-CN" baseline="-25000" dirty="0" err="1">
                <a:solidFill>
                  <a:srgbClr val="FF0066"/>
                </a:solidFill>
                <a:ea typeface="楷体_GB2312" pitchFamily="49" charset="-122"/>
              </a:rPr>
              <a:t>A</a:t>
            </a:r>
            <a:r>
              <a:rPr lang="en-US" altLang="zh-CN" baseline="-25000" dirty="0">
                <a:solidFill>
                  <a:srgbClr val="FF0066"/>
                </a:solidFill>
                <a:ea typeface="楷体_GB2312" pitchFamily="49" charset="-122"/>
              </a:rPr>
              <a:t> </a:t>
            </a:r>
            <a:r>
              <a:rPr lang="en-US" altLang="zh-CN" dirty="0">
                <a:solidFill>
                  <a:srgbClr val="FF0066"/>
                </a:solidFill>
                <a:ea typeface="楷体_GB2312" pitchFamily="49" charset="-122"/>
              </a:rPr>
              <a:t>&lt; V</a:t>
            </a:r>
            <a:r>
              <a:rPr lang="en-US" altLang="zh-CN" baseline="-25000" dirty="0">
                <a:solidFill>
                  <a:srgbClr val="FF0066"/>
                </a:solidFill>
                <a:ea typeface="楷体_GB2312" pitchFamily="49" charset="-122"/>
              </a:rPr>
              <a:t>DD </a:t>
            </a:r>
            <a:r>
              <a:rPr lang="en-US" altLang="zh-CN" dirty="0">
                <a:solidFill>
                  <a:srgbClr val="FF0066"/>
                </a:solidFill>
                <a:ea typeface="楷体_GB2312" pitchFamily="49" charset="-122"/>
              </a:rPr>
              <a:t>+ </a:t>
            </a:r>
            <a:r>
              <a:rPr lang="en-US" altLang="zh-CN" i="1" dirty="0" err="1">
                <a:solidFill>
                  <a:srgbClr val="FF0066"/>
                </a:solidFill>
                <a:ea typeface="楷体_GB2312" pitchFamily="49" charset="-122"/>
              </a:rPr>
              <a:t>u</a:t>
            </a:r>
            <a:r>
              <a:rPr lang="en-US" altLang="zh-CN" baseline="-25000" dirty="0" err="1">
                <a:solidFill>
                  <a:srgbClr val="FF0066"/>
                </a:solidFill>
                <a:ea typeface="楷体_GB2312" pitchFamily="49" charset="-122"/>
              </a:rPr>
              <a:t>DF</a:t>
            </a:r>
            <a:endParaRPr lang="en-US" altLang="zh-CN" baseline="-25000" dirty="0">
              <a:solidFill>
                <a:srgbClr val="FF0066"/>
              </a:solidFill>
              <a:ea typeface="楷体_GB2312" pitchFamily="49" charset="-122"/>
            </a:endParaRPr>
          </a:p>
        </p:txBody>
      </p:sp>
      <p:sp>
        <p:nvSpPr>
          <p:cNvPr id="324" name="Text Box 5">
            <a:extLst>
              <a:ext uri="{FF2B5EF4-FFF2-40B4-BE49-F238E27FC236}">
                <a16:creationId xmlns:a16="http://schemas.microsoft.com/office/drawing/2014/main" id="{7FD01FA9-A762-55D9-A911-03737940742B}"/>
              </a:ext>
            </a:extLst>
          </p:cNvPr>
          <p:cNvSpPr txBox="1">
            <a:spLocks noChangeArrowheads="1"/>
          </p:cNvSpPr>
          <p:nvPr/>
        </p:nvSpPr>
        <p:spPr bwMode="auto">
          <a:xfrm>
            <a:off x="6739204" y="3521690"/>
            <a:ext cx="3726277" cy="527580"/>
          </a:xfrm>
          <a:prstGeom prst="rect">
            <a:avLst/>
          </a:prstGeom>
          <a:solidFill>
            <a:srgbClr val="A5CEAD"/>
          </a:solidFill>
          <a:ln>
            <a:noFill/>
          </a:ln>
          <a:effectLst/>
          <a:extLst>
            <a:ext uri="{91240B29-F687-4F45-9708-019B960494DF}">
              <a14:hiddenLine xmlns:a14="http://schemas.microsoft.com/office/drawing/2010/main" w="9525">
                <a:solidFill>
                  <a:schemeClr val="accent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nSpc>
                <a:spcPct val="110000"/>
              </a:lnSpc>
            </a:pPr>
            <a:r>
              <a:rPr lang="en-US" altLang="zh-CN">
                <a:solidFill>
                  <a:srgbClr val="FF0066"/>
                </a:solidFill>
                <a:cs typeface="Times New Roman" panose="02020603050405020304" pitchFamily="18" charset="0"/>
              </a:rPr>
              <a:t>②</a:t>
            </a:r>
            <a:r>
              <a:rPr lang="en-US" altLang="zh-CN">
                <a:solidFill>
                  <a:srgbClr val="0033CC"/>
                </a:solidFill>
                <a:ea typeface="楷体_GB2312" pitchFamily="49" charset="-122"/>
              </a:rPr>
              <a:t> </a:t>
            </a:r>
            <a:r>
              <a:rPr lang="en-US" altLang="zh-CN" i="1">
                <a:solidFill>
                  <a:srgbClr val="FF0066"/>
                </a:solidFill>
                <a:ea typeface="楷体_GB2312" pitchFamily="49" charset="-122"/>
              </a:rPr>
              <a:t>u</a:t>
            </a:r>
            <a:r>
              <a:rPr lang="en-US" altLang="zh-CN" baseline="-25000">
                <a:solidFill>
                  <a:srgbClr val="FF0066"/>
                </a:solidFill>
                <a:ea typeface="楷体_GB2312" pitchFamily="49" charset="-122"/>
              </a:rPr>
              <a:t>A</a:t>
            </a:r>
            <a:r>
              <a:rPr lang="en-US" altLang="zh-CN">
                <a:solidFill>
                  <a:srgbClr val="FF0066"/>
                </a:solidFill>
                <a:ea typeface="楷体_GB2312" pitchFamily="49" charset="-122"/>
              </a:rPr>
              <a:t> </a:t>
            </a:r>
            <a:r>
              <a:rPr lang="en-US" altLang="zh-CN" i="1">
                <a:solidFill>
                  <a:srgbClr val="FF0066"/>
                </a:solidFill>
                <a:ea typeface="楷体_GB2312" pitchFamily="49" charset="-122"/>
              </a:rPr>
              <a:t>&gt;</a:t>
            </a:r>
            <a:r>
              <a:rPr lang="en-US" altLang="zh-CN">
                <a:solidFill>
                  <a:srgbClr val="FF0066"/>
                </a:solidFill>
                <a:ea typeface="楷体_GB2312" pitchFamily="49" charset="-122"/>
              </a:rPr>
              <a:t> V</a:t>
            </a:r>
            <a:r>
              <a:rPr lang="en-US" altLang="zh-CN" baseline="-25000">
                <a:solidFill>
                  <a:srgbClr val="FF0066"/>
                </a:solidFill>
                <a:ea typeface="楷体_GB2312" pitchFamily="49" charset="-122"/>
              </a:rPr>
              <a:t>DD </a:t>
            </a:r>
            <a:r>
              <a:rPr lang="en-US" altLang="zh-CN">
                <a:solidFill>
                  <a:srgbClr val="FF0066"/>
                </a:solidFill>
                <a:ea typeface="楷体_GB2312" pitchFamily="49" charset="-122"/>
              </a:rPr>
              <a:t>+ </a:t>
            </a:r>
            <a:r>
              <a:rPr lang="en-US" altLang="zh-CN" i="1">
                <a:solidFill>
                  <a:srgbClr val="FF0066"/>
                </a:solidFill>
                <a:ea typeface="楷体_GB2312" pitchFamily="49" charset="-122"/>
              </a:rPr>
              <a:t>u</a:t>
            </a:r>
            <a:r>
              <a:rPr lang="en-US" altLang="zh-CN" baseline="-25000">
                <a:solidFill>
                  <a:srgbClr val="FF0066"/>
                </a:solidFill>
                <a:ea typeface="楷体_GB2312" pitchFamily="49" charset="-122"/>
              </a:rPr>
              <a:t>DF</a:t>
            </a:r>
            <a:r>
              <a:rPr lang="en-US" altLang="zh-CN">
                <a:ea typeface="楷体_GB2312" pitchFamily="49" charset="-122"/>
              </a:rPr>
              <a:t> </a:t>
            </a:r>
          </a:p>
        </p:txBody>
      </p:sp>
      <p:sp>
        <p:nvSpPr>
          <p:cNvPr id="325" name="Text Box 6">
            <a:extLst>
              <a:ext uri="{FF2B5EF4-FFF2-40B4-BE49-F238E27FC236}">
                <a16:creationId xmlns:a16="http://schemas.microsoft.com/office/drawing/2014/main" id="{097DDA19-1089-F12B-F7A7-7151006E6C32}"/>
              </a:ext>
            </a:extLst>
          </p:cNvPr>
          <p:cNvSpPr txBox="1">
            <a:spLocks noChangeArrowheads="1"/>
          </p:cNvSpPr>
          <p:nvPr/>
        </p:nvSpPr>
        <p:spPr bwMode="auto">
          <a:xfrm>
            <a:off x="6580208" y="1375055"/>
            <a:ext cx="4921878" cy="523220"/>
          </a:xfrm>
          <a:prstGeom prst="rect">
            <a:avLst/>
          </a:prstGeom>
          <a:noFill/>
          <a:ln>
            <a:noFill/>
          </a:ln>
          <a:effectLst/>
          <a:extLst>
            <a:ext uri="{909E8E84-426E-40DD-AFC4-6F175D3DCCD1}">
              <a14:hiddenFill xmlns:a14="http://schemas.microsoft.com/office/drawing/2010/main">
                <a:solidFill>
                  <a:srgbClr val="FFFFCC"/>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r>
              <a:rPr lang="en-US" altLang="zh-CN" dirty="0">
                <a:solidFill>
                  <a:srgbClr val="0033CC"/>
                </a:solidFill>
                <a:ea typeface="楷体_GB2312" pitchFamily="49" charset="-122"/>
              </a:rPr>
              <a:t>D </a:t>
            </a:r>
            <a:r>
              <a:rPr lang="zh-CN" altLang="en-US" dirty="0">
                <a:solidFill>
                  <a:srgbClr val="0033CC"/>
                </a:solidFill>
              </a:rPr>
              <a:t>导通电压：</a:t>
            </a:r>
            <a:r>
              <a:rPr lang="en-US" altLang="zh-CN" i="1" dirty="0" err="1">
                <a:solidFill>
                  <a:srgbClr val="0033CC"/>
                </a:solidFill>
              </a:rPr>
              <a:t>u</a:t>
            </a:r>
            <a:r>
              <a:rPr lang="en-US" altLang="zh-CN" baseline="-25000" dirty="0" err="1">
                <a:solidFill>
                  <a:srgbClr val="0033CC"/>
                </a:solidFill>
              </a:rPr>
              <a:t>DF</a:t>
            </a:r>
            <a:r>
              <a:rPr lang="en-US" altLang="zh-CN" baseline="-25000" dirty="0">
                <a:solidFill>
                  <a:srgbClr val="0033CC"/>
                </a:solidFill>
                <a:ea typeface="楷体_GB2312" pitchFamily="49" charset="-122"/>
              </a:rPr>
              <a:t> </a:t>
            </a:r>
            <a:r>
              <a:rPr lang="en-US" altLang="zh-CN" dirty="0">
                <a:solidFill>
                  <a:srgbClr val="0033CC"/>
                </a:solidFill>
                <a:ea typeface="楷体_GB2312" pitchFamily="49" charset="-122"/>
              </a:rPr>
              <a:t>= 0.5 ~ 0.7 V</a:t>
            </a:r>
          </a:p>
        </p:txBody>
      </p:sp>
      <p:sp>
        <p:nvSpPr>
          <p:cNvPr id="326" name="Text Box 7">
            <a:extLst>
              <a:ext uri="{FF2B5EF4-FFF2-40B4-BE49-F238E27FC236}">
                <a16:creationId xmlns:a16="http://schemas.microsoft.com/office/drawing/2014/main" id="{8CD9730C-0BC1-BBDD-DC6F-AD7B38B99655}"/>
              </a:ext>
            </a:extLst>
          </p:cNvPr>
          <p:cNvSpPr txBox="1">
            <a:spLocks noChangeArrowheads="1"/>
          </p:cNvSpPr>
          <p:nvPr/>
        </p:nvSpPr>
        <p:spPr bwMode="auto">
          <a:xfrm>
            <a:off x="6739203" y="5129889"/>
            <a:ext cx="3726277" cy="527580"/>
          </a:xfrm>
          <a:prstGeom prst="rect">
            <a:avLst/>
          </a:prstGeom>
          <a:solidFill>
            <a:srgbClr val="A5CEAD"/>
          </a:solidFill>
          <a:ln>
            <a:noFill/>
          </a:ln>
          <a:effectLst/>
          <a:extLst>
            <a:ext uri="{91240B29-F687-4F45-9708-019B960494DF}">
              <a14:hiddenLine xmlns:a14="http://schemas.microsoft.com/office/drawing/2010/main" w="9525">
                <a:solidFill>
                  <a:schemeClr val="accent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nSpc>
                <a:spcPct val="110000"/>
              </a:lnSpc>
            </a:pPr>
            <a:r>
              <a:rPr lang="en-US" altLang="zh-CN" dirty="0">
                <a:solidFill>
                  <a:srgbClr val="FF0066"/>
                </a:solidFill>
                <a:cs typeface="Times New Roman" panose="02020603050405020304" pitchFamily="18" charset="0"/>
              </a:rPr>
              <a:t>③</a:t>
            </a:r>
            <a:r>
              <a:rPr lang="en-US" altLang="zh-CN" dirty="0">
                <a:solidFill>
                  <a:srgbClr val="FF0066"/>
                </a:solidFill>
                <a:ea typeface="楷体_GB2312" pitchFamily="49" charset="-122"/>
              </a:rPr>
              <a:t> </a:t>
            </a:r>
            <a:r>
              <a:rPr lang="en-US" altLang="zh-CN" i="1" dirty="0" err="1">
                <a:solidFill>
                  <a:srgbClr val="FF0066"/>
                </a:solidFill>
                <a:ea typeface="楷体_GB2312" pitchFamily="49" charset="-122"/>
              </a:rPr>
              <a:t>u</a:t>
            </a:r>
            <a:r>
              <a:rPr lang="en-US" altLang="zh-CN" baseline="-25000" dirty="0" err="1">
                <a:solidFill>
                  <a:srgbClr val="FF0066"/>
                </a:solidFill>
                <a:ea typeface="楷体_GB2312" pitchFamily="49" charset="-122"/>
              </a:rPr>
              <a:t>A</a:t>
            </a:r>
            <a:r>
              <a:rPr lang="en-US" altLang="zh-CN" dirty="0">
                <a:solidFill>
                  <a:srgbClr val="FF0066"/>
                </a:solidFill>
                <a:ea typeface="楷体_GB2312" pitchFamily="49" charset="-122"/>
              </a:rPr>
              <a:t> </a:t>
            </a:r>
            <a:r>
              <a:rPr lang="en-US" altLang="zh-CN" i="1" dirty="0">
                <a:solidFill>
                  <a:srgbClr val="FF0066"/>
                </a:solidFill>
                <a:ea typeface="楷体_GB2312" pitchFamily="49" charset="-122"/>
              </a:rPr>
              <a:t>&lt;</a:t>
            </a:r>
            <a:r>
              <a:rPr lang="en-US" altLang="zh-CN" dirty="0">
                <a:solidFill>
                  <a:srgbClr val="FF0066"/>
                </a:solidFill>
                <a:ea typeface="楷体_GB2312" pitchFamily="49" charset="-122"/>
              </a:rPr>
              <a:t> </a:t>
            </a:r>
            <a:r>
              <a:rPr lang="en-US" altLang="zh-CN" dirty="0">
                <a:solidFill>
                  <a:srgbClr val="FF0066"/>
                </a:solidFill>
                <a:latin typeface="Symbol" panose="05050102010706020507" pitchFamily="18" charset="2"/>
                <a:ea typeface="楷体_GB2312" pitchFamily="49" charset="-122"/>
              </a:rPr>
              <a:t>-</a:t>
            </a:r>
            <a:r>
              <a:rPr lang="en-US" altLang="zh-CN" dirty="0">
                <a:solidFill>
                  <a:srgbClr val="FF0066"/>
                </a:solidFill>
                <a:ea typeface="楷体_GB2312" pitchFamily="49" charset="-122"/>
              </a:rPr>
              <a:t> </a:t>
            </a:r>
            <a:r>
              <a:rPr lang="en-US" altLang="zh-CN" i="1" dirty="0" err="1">
                <a:solidFill>
                  <a:srgbClr val="FF0066"/>
                </a:solidFill>
                <a:ea typeface="楷体_GB2312" pitchFamily="49" charset="-122"/>
              </a:rPr>
              <a:t>u</a:t>
            </a:r>
            <a:r>
              <a:rPr lang="en-US" altLang="zh-CN" baseline="-25000" dirty="0" err="1">
                <a:solidFill>
                  <a:srgbClr val="FF0066"/>
                </a:solidFill>
                <a:ea typeface="楷体_GB2312" pitchFamily="49" charset="-122"/>
              </a:rPr>
              <a:t>DF</a:t>
            </a:r>
            <a:r>
              <a:rPr lang="en-US" altLang="zh-CN" dirty="0">
                <a:solidFill>
                  <a:srgbClr val="FF0066"/>
                </a:solidFill>
                <a:ea typeface="楷体_GB2312" pitchFamily="49" charset="-122"/>
              </a:rPr>
              <a:t> </a:t>
            </a:r>
          </a:p>
        </p:txBody>
      </p:sp>
      <mc:AlternateContent xmlns:mc="http://schemas.openxmlformats.org/markup-compatibility/2006" xmlns:a14="http://schemas.microsoft.com/office/drawing/2010/main">
        <mc:Choice Requires="a14">
          <p:sp>
            <p:nvSpPr>
              <p:cNvPr id="327" name="Text Box 8">
                <a:extLst>
                  <a:ext uri="{FF2B5EF4-FFF2-40B4-BE49-F238E27FC236}">
                    <a16:creationId xmlns:a16="http://schemas.microsoft.com/office/drawing/2014/main" id="{7D4A1C1F-7FBE-0A4D-4078-EFE184EDB320}"/>
                  </a:ext>
                </a:extLst>
              </p:cNvPr>
              <p:cNvSpPr txBox="1">
                <a:spLocks noChangeArrowheads="1"/>
              </p:cNvSpPr>
              <p:nvPr/>
            </p:nvSpPr>
            <p:spPr bwMode="auto">
              <a:xfrm>
                <a:off x="501552" y="5768561"/>
                <a:ext cx="6063889" cy="957121"/>
              </a:xfrm>
              <a:prstGeom prst="rect">
                <a:avLst/>
              </a:prstGeom>
              <a:noFill/>
              <a:ln>
                <a:noFill/>
              </a:ln>
              <a:effectLst/>
              <a:extLst>
                <a:ext uri="{909E8E84-426E-40DD-AFC4-6F175D3DCCD1}">
                  <a14:hiddenFill>
                    <a:solidFill>
                      <a:schemeClr val="accent2"/>
                    </a:solidFill>
                  </a14:hiddenFill>
                </a:ext>
                <a:ext uri="{91240B29-F687-4F45-9708-019B960494DF}">
                  <a14:hiddenLine w="9525">
                    <a:solidFill>
                      <a:schemeClr val="tx1"/>
                    </a:solidFill>
                    <a:miter lim="800000"/>
                    <a:headEnd/>
                    <a:tailEnd/>
                  </a14:hiddenLine>
                </a:ext>
                <a:ext uri="{AF507438-7753-43E0-B8FC-AC1667EBCBE1}">
                  <a14:hiddenEffects>
                    <a:effectLst>
                      <a:outerShdw dist="35921" dir="2700000" algn="ctr" rotWithShape="0">
                        <a:schemeClr val="bg2"/>
                      </a:outerShdw>
                    </a:effectLst>
                  </a14:hiddenEffects>
                </a:ext>
              </a:extLst>
            </p:spPr>
            <p:txBody>
              <a:bodyPr wrap="squar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r>
                  <a:rPr lang="zh-CN" altLang="en-US" dirty="0">
                    <a:latin typeface="宋体" panose="02010600030101010101" pitchFamily="2" charset="-122"/>
                  </a:rPr>
                  <a:t>二极管导通时，限制了电容两端电压的增加：</a:t>
                </a:r>
                <a14:m>
                  <m:oMath xmlns:m="http://schemas.openxmlformats.org/officeDocument/2006/math">
                    <m:r>
                      <a:rPr lang="en-US" altLang="zh-CN" b="0" i="1" smtClean="0">
                        <a:solidFill>
                          <a:srgbClr val="FE0567"/>
                        </a:solidFill>
                        <a:latin typeface="Cambria Math" panose="02040503050406030204" pitchFamily="18" charset="0"/>
                      </a:rPr>
                      <m:t>−</m:t>
                    </m:r>
                    <m:sSub>
                      <m:sSubPr>
                        <m:ctrlPr>
                          <a:rPr lang="en-US" altLang="zh-CN" b="0" i="1" smtClean="0">
                            <a:solidFill>
                              <a:srgbClr val="FE0567"/>
                            </a:solidFill>
                            <a:latin typeface="Cambria Math" panose="02040503050406030204" pitchFamily="18" charset="0"/>
                          </a:rPr>
                        </m:ctrlPr>
                      </m:sSubPr>
                      <m:e>
                        <m:r>
                          <a:rPr lang="en-US" altLang="zh-CN" b="0" i="1" smtClean="0">
                            <a:solidFill>
                              <a:srgbClr val="FE0567"/>
                            </a:solidFill>
                            <a:latin typeface="Cambria Math" panose="02040503050406030204" pitchFamily="18" charset="0"/>
                          </a:rPr>
                          <m:t>𝑢</m:t>
                        </m:r>
                      </m:e>
                      <m:sub>
                        <m:r>
                          <a:rPr lang="en-US" altLang="zh-CN" b="0" i="1" smtClean="0">
                            <a:solidFill>
                              <a:srgbClr val="FE0567"/>
                            </a:solidFill>
                            <a:latin typeface="Cambria Math" panose="02040503050406030204" pitchFamily="18" charset="0"/>
                          </a:rPr>
                          <m:t>𝐷𝐹</m:t>
                        </m:r>
                      </m:sub>
                    </m:sSub>
                    <m:r>
                      <a:rPr lang="en-US" altLang="zh-CN" b="0" i="1" smtClean="0">
                        <a:solidFill>
                          <a:srgbClr val="FE0567"/>
                        </a:solidFill>
                        <a:latin typeface="Cambria Math" panose="02040503050406030204" pitchFamily="18" charset="0"/>
                      </a:rPr>
                      <m:t>~(</m:t>
                    </m:r>
                    <m:sSub>
                      <m:sSubPr>
                        <m:ctrlPr>
                          <a:rPr lang="en-US" altLang="zh-CN" b="0" i="1" smtClean="0">
                            <a:solidFill>
                              <a:srgbClr val="FE0567"/>
                            </a:solidFill>
                            <a:latin typeface="Cambria Math" panose="02040503050406030204" pitchFamily="18" charset="0"/>
                          </a:rPr>
                        </m:ctrlPr>
                      </m:sSubPr>
                      <m:e>
                        <m:r>
                          <a:rPr lang="en-US" altLang="zh-CN" b="0" i="1" smtClean="0">
                            <a:solidFill>
                              <a:srgbClr val="FE0567"/>
                            </a:solidFill>
                            <a:latin typeface="Cambria Math" panose="02040503050406030204" pitchFamily="18" charset="0"/>
                          </a:rPr>
                          <m:t>𝑉</m:t>
                        </m:r>
                      </m:e>
                      <m:sub>
                        <m:r>
                          <a:rPr lang="en-US" altLang="zh-CN" b="0" i="1" smtClean="0">
                            <a:solidFill>
                              <a:srgbClr val="FE0567"/>
                            </a:solidFill>
                            <a:latin typeface="Cambria Math" panose="02040503050406030204" pitchFamily="18" charset="0"/>
                          </a:rPr>
                          <m:t>𝐷𝐷</m:t>
                        </m:r>
                      </m:sub>
                    </m:sSub>
                    <m:r>
                      <a:rPr lang="en-US" altLang="zh-CN" b="0" i="1" smtClean="0">
                        <a:solidFill>
                          <a:srgbClr val="FE0567"/>
                        </a:solidFill>
                        <a:latin typeface="Cambria Math" panose="02040503050406030204" pitchFamily="18" charset="0"/>
                      </a:rPr>
                      <m:t>+</m:t>
                    </m:r>
                    <m:sSub>
                      <m:sSubPr>
                        <m:ctrlPr>
                          <a:rPr lang="en-US" altLang="zh-CN" b="0" i="1" smtClean="0">
                            <a:solidFill>
                              <a:srgbClr val="FE0567"/>
                            </a:solidFill>
                            <a:latin typeface="Cambria Math" panose="02040503050406030204" pitchFamily="18" charset="0"/>
                          </a:rPr>
                        </m:ctrlPr>
                      </m:sSubPr>
                      <m:e>
                        <m:r>
                          <a:rPr lang="en-US" altLang="zh-CN" b="0" i="1" smtClean="0">
                            <a:solidFill>
                              <a:srgbClr val="FE0567"/>
                            </a:solidFill>
                            <a:latin typeface="Cambria Math" panose="02040503050406030204" pitchFamily="18" charset="0"/>
                          </a:rPr>
                          <m:t>𝑢</m:t>
                        </m:r>
                      </m:e>
                      <m:sub>
                        <m:r>
                          <a:rPr lang="en-US" altLang="zh-CN" b="0" i="1" smtClean="0">
                            <a:solidFill>
                              <a:srgbClr val="FE0567"/>
                            </a:solidFill>
                            <a:latin typeface="Cambria Math" panose="02040503050406030204" pitchFamily="18" charset="0"/>
                          </a:rPr>
                          <m:t>𝐷𝐹</m:t>
                        </m:r>
                      </m:sub>
                    </m:sSub>
                    <m:r>
                      <a:rPr lang="en-US" altLang="zh-CN" b="0" i="1" smtClean="0">
                        <a:solidFill>
                          <a:srgbClr val="FE0567"/>
                        </a:solidFill>
                        <a:latin typeface="Cambria Math" panose="02040503050406030204" pitchFamily="18" charset="0"/>
                      </a:rPr>
                      <m:t>)</m:t>
                    </m:r>
                  </m:oMath>
                </a14:m>
                <a:endParaRPr lang="zh-CN" altLang="en-US" b="0" dirty="0">
                  <a:latin typeface="宋体" panose="02010600030101010101" pitchFamily="2" charset="-122"/>
                </a:endParaRPr>
              </a:p>
            </p:txBody>
          </p:sp>
        </mc:Choice>
        <mc:Fallback xmlns="">
          <p:sp>
            <p:nvSpPr>
              <p:cNvPr id="327" name="Text Box 8">
                <a:extLst>
                  <a:ext uri="{FF2B5EF4-FFF2-40B4-BE49-F238E27FC236}">
                    <a16:creationId xmlns:a16="http://schemas.microsoft.com/office/drawing/2014/main" id="{7D4A1C1F-7FBE-0A4D-4078-EFE184EDB320}"/>
                  </a:ext>
                </a:extLst>
              </p:cNvPr>
              <p:cNvSpPr txBox="1">
                <a:spLocks noRot="1" noChangeAspect="1" noMove="1" noResize="1" noEditPoints="1" noAdjustHandles="1" noChangeArrowheads="1" noChangeShapeType="1" noTextEdit="1"/>
              </p:cNvSpPr>
              <p:nvPr/>
            </p:nvSpPr>
            <p:spPr bwMode="auto">
              <a:xfrm>
                <a:off x="501552" y="5768561"/>
                <a:ext cx="6063889" cy="957121"/>
              </a:xfrm>
              <a:prstGeom prst="rect">
                <a:avLst/>
              </a:prstGeom>
              <a:blipFill>
                <a:blip r:embed="rId2"/>
                <a:stretch>
                  <a:fillRect l="-2092" t="-6579" b="-14474"/>
                </a:stretch>
              </a:blipFill>
              <a:ln>
                <a:noFill/>
              </a:ln>
              <a:effectLst/>
              <a:extLst>
                <a:ext uri="{909E8E84-426E-40DD-AFC4-6F175D3DCCD1}">
                  <a14:hiddenFill xmlns:a14="http://schemas.microsoft.com/office/drawing/2010/main">
                    <a:solidFill>
                      <a:schemeClr val="accent2"/>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r>
                  <a:rPr lang="zh-CN" altLang="en-US">
                    <a:noFill/>
                  </a:rPr>
                  <a:t> </a:t>
                </a:r>
              </a:p>
            </p:txBody>
          </p:sp>
        </mc:Fallback>
      </mc:AlternateContent>
      <p:sp>
        <p:nvSpPr>
          <p:cNvPr id="412" name="Rectangle 93">
            <a:extLst>
              <a:ext uri="{FF2B5EF4-FFF2-40B4-BE49-F238E27FC236}">
                <a16:creationId xmlns:a16="http://schemas.microsoft.com/office/drawing/2014/main" id="{9CD969D9-55D0-E729-76C3-9BD5EB78DB21}"/>
              </a:ext>
            </a:extLst>
          </p:cNvPr>
          <p:cNvSpPr>
            <a:spLocks noChangeArrowheads="1"/>
          </p:cNvSpPr>
          <p:nvPr/>
        </p:nvSpPr>
        <p:spPr bwMode="auto">
          <a:xfrm>
            <a:off x="6611521" y="2768289"/>
            <a:ext cx="5455063" cy="4616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400" dirty="0">
                <a:solidFill>
                  <a:srgbClr val="0033CC"/>
                </a:solidFill>
                <a:ea typeface="楷体_GB2312" pitchFamily="49" charset="-122"/>
              </a:rPr>
              <a:t>D</a:t>
            </a:r>
            <a:r>
              <a:rPr lang="en-US" altLang="zh-CN" sz="2400" baseline="-25000" dirty="0">
                <a:solidFill>
                  <a:srgbClr val="0033CC"/>
                </a:solidFill>
                <a:ea typeface="楷体_GB2312" pitchFamily="49" charset="-122"/>
              </a:rPr>
              <a:t>1</a:t>
            </a:r>
            <a:r>
              <a:rPr lang="zh-CN" altLang="en-US" sz="2400" dirty="0">
                <a:solidFill>
                  <a:srgbClr val="0033CC"/>
                </a:solidFill>
                <a:ea typeface="楷体_GB2312" pitchFamily="49" charset="-122"/>
              </a:rPr>
              <a:t>、</a:t>
            </a:r>
            <a:r>
              <a:rPr lang="en-US" altLang="zh-CN" sz="2400" dirty="0">
                <a:solidFill>
                  <a:srgbClr val="0033CC"/>
                </a:solidFill>
                <a:ea typeface="楷体_GB2312" pitchFamily="49" charset="-122"/>
              </a:rPr>
              <a:t>D</a:t>
            </a:r>
            <a:r>
              <a:rPr lang="en-US" altLang="zh-CN" sz="2400" baseline="-25000" dirty="0">
                <a:solidFill>
                  <a:srgbClr val="0033CC"/>
                </a:solidFill>
                <a:ea typeface="楷体_GB2312" pitchFamily="49" charset="-122"/>
              </a:rPr>
              <a:t>2</a:t>
            </a:r>
            <a:r>
              <a:rPr lang="zh-CN" altLang="en-US" sz="2400" dirty="0">
                <a:solidFill>
                  <a:srgbClr val="0033CC"/>
                </a:solidFill>
                <a:ea typeface="楷体_GB2312" pitchFamily="49" charset="-122"/>
              </a:rPr>
              <a:t>、</a:t>
            </a:r>
            <a:r>
              <a:rPr lang="en-US" altLang="zh-CN" sz="2400" dirty="0">
                <a:solidFill>
                  <a:srgbClr val="0033CC"/>
                </a:solidFill>
                <a:ea typeface="楷体_GB2312" pitchFamily="49" charset="-122"/>
              </a:rPr>
              <a:t>D</a:t>
            </a:r>
            <a:r>
              <a:rPr lang="en-US" altLang="zh-CN" sz="2400" baseline="-25000" dirty="0">
                <a:solidFill>
                  <a:srgbClr val="0033CC"/>
                </a:solidFill>
                <a:ea typeface="楷体_GB2312" pitchFamily="49" charset="-122"/>
              </a:rPr>
              <a:t>3 </a:t>
            </a:r>
            <a:r>
              <a:rPr lang="zh-CN" altLang="en-US" sz="2400" dirty="0">
                <a:solidFill>
                  <a:srgbClr val="0033CC"/>
                </a:solidFill>
              </a:rPr>
              <a:t>截止，</a:t>
            </a:r>
            <a:r>
              <a:rPr lang="en-US" altLang="zh-CN" sz="2400" dirty="0" err="1">
                <a:solidFill>
                  <a:srgbClr val="FF0000"/>
                </a:solidFill>
              </a:rPr>
              <a:t>u</a:t>
            </a:r>
            <a:r>
              <a:rPr lang="en-US" altLang="zh-CN" sz="2400" baseline="-25000" dirty="0" err="1">
                <a:solidFill>
                  <a:srgbClr val="FF0000"/>
                </a:solidFill>
              </a:rPr>
              <a:t>G</a:t>
            </a:r>
            <a:r>
              <a:rPr lang="en-US" altLang="zh-CN" sz="2400" dirty="0">
                <a:solidFill>
                  <a:srgbClr val="0033CC"/>
                </a:solidFill>
              </a:rPr>
              <a:t>  </a:t>
            </a:r>
            <a:r>
              <a:rPr lang="zh-CN" altLang="en-US" sz="2400" dirty="0">
                <a:solidFill>
                  <a:srgbClr val="0033CC"/>
                </a:solidFill>
              </a:rPr>
              <a:t>就是输入电压值</a:t>
            </a:r>
            <a:endParaRPr lang="zh-CN" altLang="en-US" sz="2400" baseline="-25000" dirty="0">
              <a:solidFill>
                <a:srgbClr val="0033CC"/>
              </a:solidFill>
            </a:endParaRPr>
          </a:p>
        </p:txBody>
      </p:sp>
      <p:sp>
        <p:nvSpPr>
          <p:cNvPr id="413" name="Rectangle 94">
            <a:extLst>
              <a:ext uri="{FF2B5EF4-FFF2-40B4-BE49-F238E27FC236}">
                <a16:creationId xmlns:a16="http://schemas.microsoft.com/office/drawing/2014/main" id="{6E11740A-9BEB-0B5C-E5EA-61E59D81EC17}"/>
              </a:ext>
            </a:extLst>
          </p:cNvPr>
          <p:cNvSpPr>
            <a:spLocks noChangeArrowheads="1"/>
          </p:cNvSpPr>
          <p:nvPr/>
        </p:nvSpPr>
        <p:spPr bwMode="auto">
          <a:xfrm>
            <a:off x="6680639" y="4282004"/>
            <a:ext cx="5392298" cy="46628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nSpc>
                <a:spcPct val="110000"/>
              </a:lnSpc>
            </a:pPr>
            <a:r>
              <a:rPr lang="en-US" altLang="zh-CN" sz="2400" dirty="0">
                <a:solidFill>
                  <a:srgbClr val="0033CC"/>
                </a:solidFill>
                <a:ea typeface="楷体_GB2312" pitchFamily="49" charset="-122"/>
              </a:rPr>
              <a:t>D</a:t>
            </a:r>
            <a:r>
              <a:rPr lang="en-US" altLang="zh-CN" sz="2400" baseline="-25000" dirty="0">
                <a:solidFill>
                  <a:srgbClr val="0033CC"/>
                </a:solidFill>
                <a:ea typeface="楷体_GB2312" pitchFamily="49" charset="-122"/>
              </a:rPr>
              <a:t>2</a:t>
            </a:r>
            <a:r>
              <a:rPr lang="zh-CN" altLang="en-US" sz="2400" dirty="0">
                <a:solidFill>
                  <a:srgbClr val="0033CC"/>
                </a:solidFill>
                <a:ea typeface="楷体_GB2312" pitchFamily="49" charset="-122"/>
              </a:rPr>
              <a:t>、</a:t>
            </a:r>
            <a:r>
              <a:rPr lang="en-US" altLang="zh-CN" sz="2400" dirty="0">
                <a:solidFill>
                  <a:srgbClr val="0033CC"/>
                </a:solidFill>
                <a:ea typeface="楷体_GB2312" pitchFamily="49" charset="-122"/>
              </a:rPr>
              <a:t>D</a:t>
            </a:r>
            <a:r>
              <a:rPr lang="en-US" altLang="zh-CN" sz="2400" baseline="-25000" dirty="0">
                <a:solidFill>
                  <a:srgbClr val="0033CC"/>
                </a:solidFill>
                <a:ea typeface="楷体_GB2312" pitchFamily="49" charset="-122"/>
              </a:rPr>
              <a:t>3 </a:t>
            </a:r>
            <a:r>
              <a:rPr lang="zh-CN" altLang="en-US" sz="2400" dirty="0">
                <a:solidFill>
                  <a:srgbClr val="0033CC"/>
                </a:solidFill>
              </a:rPr>
              <a:t>导通，</a:t>
            </a:r>
            <a:r>
              <a:rPr lang="en-US" altLang="zh-CN" sz="2400" i="1" dirty="0" err="1">
                <a:solidFill>
                  <a:srgbClr val="0033CC"/>
                </a:solidFill>
                <a:ea typeface="楷体_GB2312" pitchFamily="49" charset="-122"/>
              </a:rPr>
              <a:t>u</a:t>
            </a:r>
            <a:r>
              <a:rPr lang="en-US" altLang="zh-CN" sz="2400" baseline="-25000" dirty="0" err="1">
                <a:solidFill>
                  <a:srgbClr val="0033CC"/>
                </a:solidFill>
                <a:ea typeface="楷体_GB2312" pitchFamily="49" charset="-122"/>
              </a:rPr>
              <a:t>Gh</a:t>
            </a:r>
            <a:r>
              <a:rPr lang="en-US" altLang="zh-CN" sz="2400" dirty="0">
                <a:solidFill>
                  <a:srgbClr val="0033CC"/>
                </a:solidFill>
                <a:ea typeface="楷体_GB2312" pitchFamily="49" charset="-122"/>
              </a:rPr>
              <a:t> </a:t>
            </a:r>
            <a:r>
              <a:rPr lang="en-US" altLang="zh-CN" sz="2400" i="1" dirty="0">
                <a:solidFill>
                  <a:srgbClr val="0033CC"/>
                </a:solidFill>
                <a:ea typeface="楷体_GB2312" pitchFamily="49" charset="-122"/>
              </a:rPr>
              <a:t>=</a:t>
            </a:r>
            <a:r>
              <a:rPr lang="en-US" altLang="zh-CN" sz="2400" dirty="0">
                <a:solidFill>
                  <a:srgbClr val="0033CC"/>
                </a:solidFill>
                <a:ea typeface="楷体_GB2312" pitchFamily="49" charset="-122"/>
              </a:rPr>
              <a:t> V</a:t>
            </a:r>
            <a:r>
              <a:rPr lang="en-US" altLang="zh-CN" sz="2400" baseline="-25000" dirty="0">
                <a:solidFill>
                  <a:srgbClr val="0033CC"/>
                </a:solidFill>
                <a:ea typeface="楷体_GB2312" pitchFamily="49" charset="-122"/>
              </a:rPr>
              <a:t>DD </a:t>
            </a:r>
            <a:r>
              <a:rPr lang="en-US" altLang="zh-CN" sz="2400" dirty="0">
                <a:solidFill>
                  <a:srgbClr val="0033CC"/>
                </a:solidFill>
                <a:ea typeface="楷体_GB2312" pitchFamily="49" charset="-122"/>
              </a:rPr>
              <a:t>+ </a:t>
            </a:r>
            <a:r>
              <a:rPr lang="en-US" altLang="zh-CN" sz="2400" i="1" dirty="0" err="1">
                <a:solidFill>
                  <a:srgbClr val="0033CC"/>
                </a:solidFill>
                <a:ea typeface="楷体_GB2312" pitchFamily="49" charset="-122"/>
              </a:rPr>
              <a:t>u</a:t>
            </a:r>
            <a:r>
              <a:rPr lang="en-US" altLang="zh-CN" sz="2400" baseline="-25000" dirty="0" err="1">
                <a:solidFill>
                  <a:srgbClr val="0033CC"/>
                </a:solidFill>
                <a:ea typeface="楷体_GB2312" pitchFamily="49" charset="-122"/>
              </a:rPr>
              <a:t>DF</a:t>
            </a:r>
            <a:endParaRPr lang="en-US" altLang="zh-CN" sz="2400" baseline="-25000" dirty="0">
              <a:solidFill>
                <a:srgbClr val="0033CC"/>
              </a:solidFill>
              <a:ea typeface="楷体_GB2312" pitchFamily="49" charset="-122"/>
            </a:endParaRPr>
          </a:p>
        </p:txBody>
      </p:sp>
      <p:sp>
        <p:nvSpPr>
          <p:cNvPr id="415" name="Rectangle 96">
            <a:extLst>
              <a:ext uri="{FF2B5EF4-FFF2-40B4-BE49-F238E27FC236}">
                <a16:creationId xmlns:a16="http://schemas.microsoft.com/office/drawing/2014/main" id="{F6B4954B-C2C7-E863-3064-2CEC51CCEA74}"/>
              </a:ext>
            </a:extLst>
          </p:cNvPr>
          <p:cNvSpPr>
            <a:spLocks noChangeArrowheads="1"/>
          </p:cNvSpPr>
          <p:nvPr/>
        </p:nvSpPr>
        <p:spPr bwMode="auto">
          <a:xfrm>
            <a:off x="6731685" y="5882951"/>
            <a:ext cx="4762884" cy="46544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nSpc>
                <a:spcPct val="110000"/>
              </a:lnSpc>
            </a:pPr>
            <a:r>
              <a:rPr lang="en-US" altLang="zh-CN" sz="2400" dirty="0">
                <a:solidFill>
                  <a:srgbClr val="0033CC"/>
                </a:solidFill>
                <a:ea typeface="楷体_GB2312" pitchFamily="49" charset="-122"/>
              </a:rPr>
              <a:t>D</a:t>
            </a:r>
            <a:r>
              <a:rPr lang="en-US" altLang="zh-CN" sz="2400" baseline="-25000" dirty="0">
                <a:solidFill>
                  <a:srgbClr val="0033CC"/>
                </a:solidFill>
                <a:ea typeface="楷体_GB2312" pitchFamily="49" charset="-122"/>
              </a:rPr>
              <a:t>1 </a:t>
            </a:r>
            <a:r>
              <a:rPr lang="zh-CN" altLang="en-US" sz="2400" dirty="0">
                <a:solidFill>
                  <a:srgbClr val="0033CC"/>
                </a:solidFill>
              </a:rPr>
              <a:t>导通，</a:t>
            </a:r>
            <a:r>
              <a:rPr lang="en-US" altLang="zh-CN" sz="2400" i="1" dirty="0" err="1">
                <a:solidFill>
                  <a:srgbClr val="0033CC"/>
                </a:solidFill>
                <a:ea typeface="楷体_GB2312" pitchFamily="49" charset="-122"/>
              </a:rPr>
              <a:t>u</a:t>
            </a:r>
            <a:r>
              <a:rPr lang="en-US" altLang="zh-CN" sz="2400" baseline="-25000" dirty="0" err="1">
                <a:solidFill>
                  <a:srgbClr val="0033CC"/>
                </a:solidFill>
                <a:ea typeface="楷体_GB2312" pitchFamily="49" charset="-122"/>
              </a:rPr>
              <a:t>GL</a:t>
            </a:r>
            <a:r>
              <a:rPr lang="en-US" altLang="zh-CN" sz="2400" baseline="-25000" dirty="0">
                <a:solidFill>
                  <a:srgbClr val="0033CC"/>
                </a:solidFill>
                <a:ea typeface="楷体_GB2312" pitchFamily="49" charset="-122"/>
              </a:rPr>
              <a:t> </a:t>
            </a:r>
            <a:r>
              <a:rPr lang="en-US" altLang="zh-CN" sz="2400" i="1" dirty="0">
                <a:solidFill>
                  <a:srgbClr val="0033CC"/>
                </a:solidFill>
                <a:ea typeface="楷体_GB2312" pitchFamily="49" charset="-122"/>
              </a:rPr>
              <a:t>=</a:t>
            </a:r>
            <a:r>
              <a:rPr lang="en-US" altLang="zh-CN" sz="2400" dirty="0">
                <a:solidFill>
                  <a:srgbClr val="0033CC"/>
                </a:solidFill>
                <a:ea typeface="楷体_GB2312" pitchFamily="49" charset="-122"/>
              </a:rPr>
              <a:t> </a:t>
            </a:r>
            <a:r>
              <a:rPr lang="en-US" altLang="zh-CN" sz="2400" dirty="0">
                <a:solidFill>
                  <a:srgbClr val="0033CC"/>
                </a:solidFill>
                <a:latin typeface="Symbol" panose="05050102010706020507" pitchFamily="18" charset="2"/>
                <a:ea typeface="楷体_GB2312" pitchFamily="49" charset="-122"/>
              </a:rPr>
              <a:t>-</a:t>
            </a:r>
            <a:r>
              <a:rPr lang="en-US" altLang="zh-CN" sz="2400" dirty="0">
                <a:solidFill>
                  <a:srgbClr val="0033CC"/>
                </a:solidFill>
                <a:ea typeface="楷体_GB2312" pitchFamily="49" charset="-122"/>
              </a:rPr>
              <a:t> </a:t>
            </a:r>
            <a:r>
              <a:rPr lang="en-US" altLang="zh-CN" sz="2400" i="1" dirty="0" err="1">
                <a:solidFill>
                  <a:srgbClr val="0033CC"/>
                </a:solidFill>
                <a:ea typeface="楷体_GB2312" pitchFamily="49" charset="-122"/>
              </a:rPr>
              <a:t>u</a:t>
            </a:r>
            <a:r>
              <a:rPr lang="en-US" altLang="zh-CN" sz="2400" baseline="-25000" dirty="0" err="1">
                <a:solidFill>
                  <a:srgbClr val="0033CC"/>
                </a:solidFill>
                <a:ea typeface="楷体_GB2312" pitchFamily="49" charset="-122"/>
              </a:rPr>
              <a:t>DF</a:t>
            </a:r>
            <a:endParaRPr lang="en-US" altLang="zh-CN" sz="2400" baseline="-25000" dirty="0">
              <a:solidFill>
                <a:srgbClr val="0033CC"/>
              </a:solidFill>
              <a:ea typeface="楷体_GB2312" pitchFamily="49" charset="-122"/>
            </a:endParaRPr>
          </a:p>
        </p:txBody>
      </p:sp>
      <p:grpSp>
        <p:nvGrpSpPr>
          <p:cNvPr id="3" name="组合 2">
            <a:extLst>
              <a:ext uri="{FF2B5EF4-FFF2-40B4-BE49-F238E27FC236}">
                <a16:creationId xmlns:a16="http://schemas.microsoft.com/office/drawing/2014/main" id="{E66957A7-0588-A43D-A5C7-B4F834C6334E}"/>
              </a:ext>
            </a:extLst>
          </p:cNvPr>
          <p:cNvGrpSpPr/>
          <p:nvPr/>
        </p:nvGrpSpPr>
        <p:grpSpPr>
          <a:xfrm>
            <a:off x="688878" y="1537316"/>
            <a:ext cx="4414837" cy="3944938"/>
            <a:chOff x="2319004" y="1481593"/>
            <a:chExt cx="4414837" cy="3944938"/>
          </a:xfrm>
        </p:grpSpPr>
        <p:sp>
          <p:nvSpPr>
            <p:cNvPr id="328" name="Text Box 9">
              <a:extLst>
                <a:ext uri="{FF2B5EF4-FFF2-40B4-BE49-F238E27FC236}">
                  <a16:creationId xmlns:a16="http://schemas.microsoft.com/office/drawing/2014/main" id="{FD638D35-CB51-288F-7C29-461BC29B3C08}"/>
                </a:ext>
              </a:extLst>
            </p:cNvPr>
            <p:cNvSpPr txBox="1">
              <a:spLocks noChangeArrowheads="1"/>
            </p:cNvSpPr>
            <p:nvPr/>
          </p:nvSpPr>
          <p:spPr bwMode="auto">
            <a:xfrm>
              <a:off x="2463703" y="4667855"/>
              <a:ext cx="1436688" cy="457200"/>
            </a:xfrm>
            <a:prstGeom prst="rect">
              <a:avLst/>
            </a:prstGeom>
            <a:noFill/>
            <a:ln>
              <a:noFill/>
            </a:ln>
            <a:effectLst/>
            <a:extLst>
              <a:ext uri="{909E8E84-426E-40DD-AFC4-6F175D3DCCD1}">
                <a14:hiddenFill xmlns:a14="http://schemas.microsoft.com/office/drawing/2010/main">
                  <a:solidFill>
                    <a:srgbClr val="0033CC"/>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r>
                <a:rPr lang="zh-CN" altLang="en-US" sz="2400" dirty="0">
                  <a:solidFill>
                    <a:srgbClr val="0033CC"/>
                  </a:solidFill>
                </a:rPr>
                <a:t>保护网络</a:t>
              </a:r>
            </a:p>
          </p:txBody>
        </p:sp>
        <p:grpSp>
          <p:nvGrpSpPr>
            <p:cNvPr id="5" name="组合 4">
              <a:extLst>
                <a:ext uri="{FF2B5EF4-FFF2-40B4-BE49-F238E27FC236}">
                  <a16:creationId xmlns:a16="http://schemas.microsoft.com/office/drawing/2014/main" id="{2AB6DCC1-D2F2-9E8B-85C1-DBECE380A6E6}"/>
                </a:ext>
              </a:extLst>
            </p:cNvPr>
            <p:cNvGrpSpPr/>
            <p:nvPr/>
          </p:nvGrpSpPr>
          <p:grpSpPr>
            <a:xfrm>
              <a:off x="2319004" y="1481593"/>
              <a:ext cx="4414837" cy="3944938"/>
              <a:chOff x="2446241" y="1523017"/>
              <a:chExt cx="4414837" cy="3944938"/>
            </a:xfrm>
          </p:grpSpPr>
          <p:grpSp>
            <p:nvGrpSpPr>
              <p:cNvPr id="329" name="Group 10">
                <a:extLst>
                  <a:ext uri="{FF2B5EF4-FFF2-40B4-BE49-F238E27FC236}">
                    <a16:creationId xmlns:a16="http://schemas.microsoft.com/office/drawing/2014/main" id="{3DF7ADA2-472E-AF2E-7CCE-479B90D06069}"/>
                  </a:ext>
                </a:extLst>
              </p:cNvPr>
              <p:cNvGrpSpPr>
                <a:grpSpLocks/>
              </p:cNvGrpSpPr>
              <p:nvPr/>
            </p:nvGrpSpPr>
            <p:grpSpPr bwMode="auto">
              <a:xfrm>
                <a:off x="2446241" y="1523017"/>
                <a:ext cx="4414837" cy="3944938"/>
                <a:chOff x="216" y="836"/>
                <a:chExt cx="2781" cy="2485"/>
              </a:xfrm>
            </p:grpSpPr>
            <p:sp>
              <p:nvSpPr>
                <p:cNvPr id="330" name="Rectangle 11">
                  <a:extLst>
                    <a:ext uri="{FF2B5EF4-FFF2-40B4-BE49-F238E27FC236}">
                      <a16:creationId xmlns:a16="http://schemas.microsoft.com/office/drawing/2014/main" id="{4654C8D8-C810-C9D3-F7B1-1D5E24F9B14F}"/>
                    </a:ext>
                  </a:extLst>
                </p:cNvPr>
                <p:cNvSpPr>
                  <a:spLocks noChangeArrowheads="1"/>
                </p:cNvSpPr>
                <p:nvPr/>
              </p:nvSpPr>
              <p:spPr bwMode="auto">
                <a:xfrm>
                  <a:off x="2373" y="836"/>
                  <a:ext cx="421"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fontAlgn="ctr"/>
                  <a:r>
                    <a:rPr lang="en-US" altLang="zh-CN" sz="2400">
                      <a:solidFill>
                        <a:srgbClr val="FF0066"/>
                      </a:solidFill>
                    </a:rPr>
                    <a:t>+</a:t>
                  </a:r>
                  <a:r>
                    <a:rPr lang="en-US" altLang="zh-CN" sz="2400" i="1">
                      <a:solidFill>
                        <a:srgbClr val="FF0066"/>
                      </a:solidFill>
                    </a:rPr>
                    <a:t>V</a:t>
                  </a:r>
                  <a:r>
                    <a:rPr lang="en-US" altLang="zh-CN" sz="2400" baseline="-25000">
                      <a:solidFill>
                        <a:srgbClr val="FF0066"/>
                      </a:solidFill>
                    </a:rPr>
                    <a:t>DD</a:t>
                  </a:r>
                  <a:endParaRPr lang="en-US" altLang="zh-CN" sz="2400" b="0">
                    <a:solidFill>
                      <a:srgbClr val="FF0066"/>
                    </a:solidFill>
                  </a:endParaRPr>
                </a:p>
              </p:txBody>
            </p:sp>
            <p:sp>
              <p:nvSpPr>
                <p:cNvPr id="331" name="Rectangle 12">
                  <a:extLst>
                    <a:ext uri="{FF2B5EF4-FFF2-40B4-BE49-F238E27FC236}">
                      <a16:creationId xmlns:a16="http://schemas.microsoft.com/office/drawing/2014/main" id="{321A82A3-7C0B-50BE-915A-38B7577B75E7}"/>
                    </a:ext>
                  </a:extLst>
                </p:cNvPr>
                <p:cNvSpPr>
                  <a:spLocks noChangeArrowheads="1"/>
                </p:cNvSpPr>
                <p:nvPr/>
              </p:nvSpPr>
              <p:spPr bwMode="auto">
                <a:xfrm>
                  <a:off x="2745" y="2114"/>
                  <a:ext cx="252" cy="3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fontAlgn="ctr"/>
                  <a:r>
                    <a:rPr lang="en-US" altLang="zh-CN" sz="3200" i="1">
                      <a:solidFill>
                        <a:srgbClr val="FF0066"/>
                      </a:solidFill>
                    </a:rPr>
                    <a:t>u</a:t>
                  </a:r>
                  <a:r>
                    <a:rPr lang="en-US" altLang="zh-CN" baseline="-25000">
                      <a:solidFill>
                        <a:srgbClr val="FF0066"/>
                      </a:solidFill>
                    </a:rPr>
                    <a:t>Y</a:t>
                  </a:r>
                  <a:endParaRPr lang="en-US" altLang="zh-CN" b="0" baseline="-25000">
                    <a:solidFill>
                      <a:srgbClr val="FF0066"/>
                    </a:solidFill>
                  </a:endParaRPr>
                </a:p>
              </p:txBody>
            </p:sp>
            <p:sp>
              <p:nvSpPr>
                <p:cNvPr id="332" name="Rectangle 13">
                  <a:extLst>
                    <a:ext uri="{FF2B5EF4-FFF2-40B4-BE49-F238E27FC236}">
                      <a16:creationId xmlns:a16="http://schemas.microsoft.com/office/drawing/2014/main" id="{74FC3C22-7080-D655-20E5-B94C65A1B8AF}"/>
                    </a:ext>
                  </a:extLst>
                </p:cNvPr>
                <p:cNvSpPr>
                  <a:spLocks noChangeArrowheads="1"/>
                </p:cNvSpPr>
                <p:nvPr/>
              </p:nvSpPr>
              <p:spPr bwMode="auto">
                <a:xfrm>
                  <a:off x="272" y="2094"/>
                  <a:ext cx="263" cy="3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fontAlgn="ctr"/>
                  <a:r>
                    <a:rPr lang="en-US" altLang="zh-CN" sz="3200" i="1">
                      <a:solidFill>
                        <a:srgbClr val="FF0066"/>
                      </a:solidFill>
                    </a:rPr>
                    <a:t>u</a:t>
                  </a:r>
                  <a:r>
                    <a:rPr lang="en-US" altLang="zh-CN" sz="3200" baseline="-25000">
                      <a:solidFill>
                        <a:srgbClr val="FF0066"/>
                      </a:solidFill>
                    </a:rPr>
                    <a:t>A</a:t>
                  </a:r>
                  <a:endParaRPr lang="en-US" altLang="zh-CN" sz="3200" b="0">
                    <a:solidFill>
                      <a:srgbClr val="FF0066"/>
                    </a:solidFill>
                  </a:endParaRPr>
                </a:p>
              </p:txBody>
            </p:sp>
            <p:sp>
              <p:nvSpPr>
                <p:cNvPr id="333" name="Rectangle 14">
                  <a:extLst>
                    <a:ext uri="{FF2B5EF4-FFF2-40B4-BE49-F238E27FC236}">
                      <a16:creationId xmlns:a16="http://schemas.microsoft.com/office/drawing/2014/main" id="{1FAEE2E4-CD7E-2D15-F6B8-A77DC01874BE}"/>
                    </a:ext>
                  </a:extLst>
                </p:cNvPr>
                <p:cNvSpPr>
                  <a:spLocks noChangeArrowheads="1"/>
                </p:cNvSpPr>
                <p:nvPr/>
              </p:nvSpPr>
              <p:spPr bwMode="auto">
                <a:xfrm>
                  <a:off x="2638" y="1284"/>
                  <a:ext cx="206"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fontAlgn="ctr"/>
                  <a:r>
                    <a:rPr lang="en-US" altLang="zh-CN" sz="2400">
                      <a:solidFill>
                        <a:srgbClr val="0033CC"/>
                      </a:solidFill>
                    </a:rPr>
                    <a:t>T</a:t>
                  </a:r>
                  <a:r>
                    <a:rPr lang="en-US" altLang="zh-CN" sz="2400" baseline="-25000">
                      <a:solidFill>
                        <a:srgbClr val="0033CC"/>
                      </a:solidFill>
                    </a:rPr>
                    <a:t>P</a:t>
                  </a:r>
                  <a:endParaRPr lang="en-US" altLang="zh-CN" sz="2400" b="0" baseline="-25000">
                    <a:solidFill>
                      <a:srgbClr val="0033CC"/>
                    </a:solidFill>
                  </a:endParaRPr>
                </a:p>
              </p:txBody>
            </p:sp>
            <p:sp>
              <p:nvSpPr>
                <p:cNvPr id="334" name="Rectangle 15">
                  <a:extLst>
                    <a:ext uri="{FF2B5EF4-FFF2-40B4-BE49-F238E27FC236}">
                      <a16:creationId xmlns:a16="http://schemas.microsoft.com/office/drawing/2014/main" id="{861DFBE3-965B-628B-DD09-6EF88F2CF68F}"/>
                    </a:ext>
                  </a:extLst>
                </p:cNvPr>
                <p:cNvSpPr>
                  <a:spLocks noChangeArrowheads="1"/>
                </p:cNvSpPr>
                <p:nvPr/>
              </p:nvSpPr>
              <p:spPr bwMode="auto">
                <a:xfrm>
                  <a:off x="930" y="2474"/>
                  <a:ext cx="203"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fontAlgn="ctr"/>
                  <a:r>
                    <a:rPr lang="en-US" altLang="zh-CN" sz="2400">
                      <a:solidFill>
                        <a:srgbClr val="0033CC"/>
                      </a:solidFill>
                    </a:rPr>
                    <a:t>D</a:t>
                  </a:r>
                  <a:r>
                    <a:rPr lang="en-US" altLang="zh-CN" sz="2400" baseline="-25000">
                      <a:solidFill>
                        <a:srgbClr val="0033CC"/>
                      </a:solidFill>
                    </a:rPr>
                    <a:t>1</a:t>
                  </a:r>
                  <a:endParaRPr lang="en-US" altLang="zh-CN" sz="2400" b="0" baseline="-25000">
                    <a:solidFill>
                      <a:srgbClr val="0033CC"/>
                    </a:solidFill>
                  </a:endParaRPr>
                </a:p>
              </p:txBody>
            </p:sp>
            <p:sp>
              <p:nvSpPr>
                <p:cNvPr id="335" name="Rectangle 16">
                  <a:extLst>
                    <a:ext uri="{FF2B5EF4-FFF2-40B4-BE49-F238E27FC236}">
                      <a16:creationId xmlns:a16="http://schemas.microsoft.com/office/drawing/2014/main" id="{BC650165-D334-5982-FCD9-360C57CA4092}"/>
                    </a:ext>
                  </a:extLst>
                </p:cNvPr>
                <p:cNvSpPr>
                  <a:spLocks noChangeArrowheads="1"/>
                </p:cNvSpPr>
                <p:nvPr/>
              </p:nvSpPr>
              <p:spPr bwMode="auto">
                <a:xfrm>
                  <a:off x="1808" y="1205"/>
                  <a:ext cx="192"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fontAlgn="ctr"/>
                  <a:r>
                    <a:rPr lang="en-US" altLang="zh-CN" sz="2400" i="1">
                      <a:solidFill>
                        <a:srgbClr val="0033CC"/>
                      </a:solidFill>
                    </a:rPr>
                    <a:t>C</a:t>
                  </a:r>
                  <a:r>
                    <a:rPr lang="en-US" altLang="zh-CN" sz="2400" baseline="-25000">
                      <a:solidFill>
                        <a:srgbClr val="0033CC"/>
                      </a:solidFill>
                    </a:rPr>
                    <a:t>1</a:t>
                  </a:r>
                  <a:endParaRPr lang="en-US" altLang="zh-CN" sz="2400" b="0">
                    <a:solidFill>
                      <a:srgbClr val="0033CC"/>
                    </a:solidFill>
                  </a:endParaRPr>
                </a:p>
              </p:txBody>
            </p:sp>
            <p:sp>
              <p:nvSpPr>
                <p:cNvPr id="336" name="Rectangle 17">
                  <a:extLst>
                    <a:ext uri="{FF2B5EF4-FFF2-40B4-BE49-F238E27FC236}">
                      <a16:creationId xmlns:a16="http://schemas.microsoft.com/office/drawing/2014/main" id="{EE1A7B1D-A27C-4C8D-6C82-B2BF886BA0D8}"/>
                    </a:ext>
                  </a:extLst>
                </p:cNvPr>
                <p:cNvSpPr>
                  <a:spLocks noChangeArrowheads="1"/>
                </p:cNvSpPr>
                <p:nvPr/>
              </p:nvSpPr>
              <p:spPr bwMode="auto">
                <a:xfrm>
                  <a:off x="1825" y="2781"/>
                  <a:ext cx="192"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fontAlgn="ctr"/>
                  <a:r>
                    <a:rPr lang="en-US" altLang="zh-CN" sz="2400" i="1">
                      <a:solidFill>
                        <a:srgbClr val="0033CC"/>
                      </a:solidFill>
                    </a:rPr>
                    <a:t>C</a:t>
                  </a:r>
                  <a:r>
                    <a:rPr lang="en-US" altLang="zh-CN" sz="2400" baseline="-25000">
                      <a:solidFill>
                        <a:srgbClr val="0033CC"/>
                      </a:solidFill>
                    </a:rPr>
                    <a:t>2</a:t>
                  </a:r>
                  <a:endParaRPr lang="en-US" altLang="zh-CN" sz="2400" b="0">
                    <a:solidFill>
                      <a:srgbClr val="0033CC"/>
                    </a:solidFill>
                  </a:endParaRPr>
                </a:p>
              </p:txBody>
            </p:sp>
            <p:sp>
              <p:nvSpPr>
                <p:cNvPr id="337" name="Line 18">
                  <a:extLst>
                    <a:ext uri="{FF2B5EF4-FFF2-40B4-BE49-F238E27FC236}">
                      <a16:creationId xmlns:a16="http://schemas.microsoft.com/office/drawing/2014/main" id="{6B599221-38F1-E2C0-0CD7-478BDFBD89EC}"/>
                    </a:ext>
                  </a:extLst>
                </p:cNvPr>
                <p:cNvSpPr>
                  <a:spLocks noChangeShapeType="1"/>
                </p:cNvSpPr>
                <p:nvPr/>
              </p:nvSpPr>
              <p:spPr bwMode="auto">
                <a:xfrm flipH="1">
                  <a:off x="2148" y="1455"/>
                  <a:ext cx="2" cy="99"/>
                </a:xfrm>
                <a:prstGeom prst="line">
                  <a:avLst/>
                </a:prstGeom>
                <a:noFill/>
                <a:ln w="5715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38" name="Line 19">
                  <a:extLst>
                    <a:ext uri="{FF2B5EF4-FFF2-40B4-BE49-F238E27FC236}">
                      <a16:creationId xmlns:a16="http://schemas.microsoft.com/office/drawing/2014/main" id="{3251C636-0AF7-47A5-A2F8-52949E135A81}"/>
                    </a:ext>
                  </a:extLst>
                </p:cNvPr>
                <p:cNvSpPr>
                  <a:spLocks noChangeShapeType="1"/>
                </p:cNvSpPr>
                <p:nvPr/>
              </p:nvSpPr>
              <p:spPr bwMode="auto">
                <a:xfrm flipH="1">
                  <a:off x="2148" y="1650"/>
                  <a:ext cx="2" cy="96"/>
                </a:xfrm>
                <a:prstGeom prst="line">
                  <a:avLst/>
                </a:prstGeom>
                <a:noFill/>
                <a:ln w="5715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39" name="Line 20">
                  <a:extLst>
                    <a:ext uri="{FF2B5EF4-FFF2-40B4-BE49-F238E27FC236}">
                      <a16:creationId xmlns:a16="http://schemas.microsoft.com/office/drawing/2014/main" id="{59A72FF5-DCC8-64E1-1CA8-790D99918B0F}"/>
                    </a:ext>
                  </a:extLst>
                </p:cNvPr>
                <p:cNvSpPr>
                  <a:spLocks noChangeShapeType="1"/>
                </p:cNvSpPr>
                <p:nvPr/>
              </p:nvSpPr>
              <p:spPr bwMode="auto">
                <a:xfrm flipH="1">
                  <a:off x="2148" y="1837"/>
                  <a:ext cx="1" cy="101"/>
                </a:xfrm>
                <a:prstGeom prst="line">
                  <a:avLst/>
                </a:prstGeom>
                <a:noFill/>
                <a:ln w="5715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40" name="Line 21">
                  <a:extLst>
                    <a:ext uri="{FF2B5EF4-FFF2-40B4-BE49-F238E27FC236}">
                      <a16:creationId xmlns:a16="http://schemas.microsoft.com/office/drawing/2014/main" id="{AAB0D07A-5427-D311-089D-B2DA45A96CF8}"/>
                    </a:ext>
                  </a:extLst>
                </p:cNvPr>
                <p:cNvSpPr>
                  <a:spLocks noChangeShapeType="1"/>
                </p:cNvSpPr>
                <p:nvPr/>
              </p:nvSpPr>
              <p:spPr bwMode="auto">
                <a:xfrm flipH="1" flipV="1">
                  <a:off x="1667" y="1555"/>
                  <a:ext cx="337"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41" name="Line 22">
                  <a:extLst>
                    <a:ext uri="{FF2B5EF4-FFF2-40B4-BE49-F238E27FC236}">
                      <a16:creationId xmlns:a16="http://schemas.microsoft.com/office/drawing/2014/main" id="{26FCF68E-B809-36C2-AC08-A54BEFF00A0A}"/>
                    </a:ext>
                  </a:extLst>
                </p:cNvPr>
                <p:cNvSpPr>
                  <a:spLocks noChangeShapeType="1"/>
                </p:cNvSpPr>
                <p:nvPr/>
              </p:nvSpPr>
              <p:spPr bwMode="auto">
                <a:xfrm>
                  <a:off x="2147" y="1506"/>
                  <a:ext cx="144" cy="1"/>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42" name="Line 23">
                  <a:extLst>
                    <a:ext uri="{FF2B5EF4-FFF2-40B4-BE49-F238E27FC236}">
                      <a16:creationId xmlns:a16="http://schemas.microsoft.com/office/drawing/2014/main" id="{CDBDB11B-485D-60B8-3124-B11AF5BA56E2}"/>
                    </a:ext>
                  </a:extLst>
                </p:cNvPr>
                <p:cNvSpPr>
                  <a:spLocks noChangeShapeType="1"/>
                </p:cNvSpPr>
                <p:nvPr/>
              </p:nvSpPr>
              <p:spPr bwMode="auto">
                <a:xfrm>
                  <a:off x="2147" y="1890"/>
                  <a:ext cx="144" cy="1"/>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43" name="Line 24">
                  <a:extLst>
                    <a:ext uri="{FF2B5EF4-FFF2-40B4-BE49-F238E27FC236}">
                      <a16:creationId xmlns:a16="http://schemas.microsoft.com/office/drawing/2014/main" id="{A896E52A-08E1-7698-72BB-97513A2D3BC8}"/>
                    </a:ext>
                  </a:extLst>
                </p:cNvPr>
                <p:cNvSpPr>
                  <a:spLocks noChangeShapeType="1"/>
                </p:cNvSpPr>
                <p:nvPr/>
              </p:nvSpPr>
              <p:spPr bwMode="auto">
                <a:xfrm>
                  <a:off x="2201" y="3293"/>
                  <a:ext cx="197" cy="1"/>
                </a:xfrm>
                <a:prstGeom prst="line">
                  <a:avLst/>
                </a:prstGeom>
                <a:noFill/>
                <a:ln w="5715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44" name="Line 25">
                  <a:extLst>
                    <a:ext uri="{FF2B5EF4-FFF2-40B4-BE49-F238E27FC236}">
                      <a16:creationId xmlns:a16="http://schemas.microsoft.com/office/drawing/2014/main" id="{36A689C7-EDFA-A84A-1946-A0ED35DF9B3E}"/>
                    </a:ext>
                  </a:extLst>
                </p:cNvPr>
                <p:cNvSpPr>
                  <a:spLocks noChangeShapeType="1"/>
                </p:cNvSpPr>
                <p:nvPr/>
              </p:nvSpPr>
              <p:spPr bwMode="auto">
                <a:xfrm flipH="1">
                  <a:off x="2014" y="2340"/>
                  <a:ext cx="0" cy="287"/>
                </a:xfrm>
                <a:prstGeom prst="line">
                  <a:avLst/>
                </a:prstGeom>
                <a:noFill/>
                <a:ln w="5715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45" name="Line 26">
                  <a:extLst>
                    <a:ext uri="{FF2B5EF4-FFF2-40B4-BE49-F238E27FC236}">
                      <a16:creationId xmlns:a16="http://schemas.microsoft.com/office/drawing/2014/main" id="{E209270E-D166-6E0D-856F-36AF5F3E597A}"/>
                    </a:ext>
                  </a:extLst>
                </p:cNvPr>
                <p:cNvSpPr>
                  <a:spLocks noChangeShapeType="1"/>
                </p:cNvSpPr>
                <p:nvPr/>
              </p:nvSpPr>
              <p:spPr bwMode="auto">
                <a:xfrm>
                  <a:off x="2153" y="2232"/>
                  <a:ext cx="0" cy="101"/>
                </a:xfrm>
                <a:prstGeom prst="line">
                  <a:avLst/>
                </a:prstGeom>
                <a:noFill/>
                <a:ln w="5715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46" name="Line 27">
                  <a:extLst>
                    <a:ext uri="{FF2B5EF4-FFF2-40B4-BE49-F238E27FC236}">
                      <a16:creationId xmlns:a16="http://schemas.microsoft.com/office/drawing/2014/main" id="{D8B872F6-2E5C-823F-72B0-18D52BD630C8}"/>
                    </a:ext>
                  </a:extLst>
                </p:cNvPr>
                <p:cNvSpPr>
                  <a:spLocks noChangeShapeType="1"/>
                </p:cNvSpPr>
                <p:nvPr/>
              </p:nvSpPr>
              <p:spPr bwMode="auto">
                <a:xfrm flipH="1" flipV="1">
                  <a:off x="1673" y="2617"/>
                  <a:ext cx="337"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47" name="Freeform 28">
                  <a:extLst>
                    <a:ext uri="{FF2B5EF4-FFF2-40B4-BE49-F238E27FC236}">
                      <a16:creationId xmlns:a16="http://schemas.microsoft.com/office/drawing/2014/main" id="{884FEC28-EAB1-2953-7911-CC59498E7D44}"/>
                    </a:ext>
                  </a:extLst>
                </p:cNvPr>
                <p:cNvSpPr>
                  <a:spLocks/>
                </p:cNvSpPr>
                <p:nvPr/>
              </p:nvSpPr>
              <p:spPr bwMode="auto">
                <a:xfrm>
                  <a:off x="2153" y="2280"/>
                  <a:ext cx="125" cy="1"/>
                </a:xfrm>
                <a:custGeom>
                  <a:avLst/>
                  <a:gdLst>
                    <a:gd name="T0" fmla="*/ 0 w 125"/>
                    <a:gd name="T1" fmla="*/ 0 h 1"/>
                    <a:gd name="T2" fmla="*/ 125 w 125"/>
                    <a:gd name="T3" fmla="*/ 0 h 1"/>
                    <a:gd name="T4" fmla="*/ 0 60000 65536"/>
                    <a:gd name="T5" fmla="*/ 0 60000 65536"/>
                  </a:gdLst>
                  <a:ahLst/>
                  <a:cxnLst>
                    <a:cxn ang="T4">
                      <a:pos x="T0" y="T1"/>
                    </a:cxn>
                    <a:cxn ang="T5">
                      <a:pos x="T2" y="T3"/>
                    </a:cxn>
                  </a:cxnLst>
                  <a:rect l="0" t="0" r="r" b="b"/>
                  <a:pathLst>
                    <a:path w="125" h="1">
                      <a:moveTo>
                        <a:pt x="0" y="0"/>
                      </a:moveTo>
                      <a:lnTo>
                        <a:pt x="125" y="0"/>
                      </a:lnTo>
                    </a:path>
                  </a:pathLst>
                </a:custGeom>
                <a:solidFill>
                  <a:srgbClr val="FFFFFF"/>
                </a:solidFill>
                <a:ln w="38100">
                  <a:solidFill>
                    <a:srgbClr val="000000"/>
                  </a:solidFill>
                  <a:round/>
                  <a:headEnd/>
                  <a:tailEnd/>
                </a:ln>
              </p:spPr>
              <p:txBody>
                <a:bodyPr/>
                <a:lstStyle/>
                <a:p>
                  <a:endParaRPr lang="zh-CN" altLang="en-US"/>
                </a:p>
              </p:txBody>
            </p:sp>
            <p:sp>
              <p:nvSpPr>
                <p:cNvPr id="348" name="Line 29">
                  <a:extLst>
                    <a:ext uri="{FF2B5EF4-FFF2-40B4-BE49-F238E27FC236}">
                      <a16:creationId xmlns:a16="http://schemas.microsoft.com/office/drawing/2014/main" id="{A58900FC-D1DF-1AC6-1594-F1386AA29133}"/>
                    </a:ext>
                  </a:extLst>
                </p:cNvPr>
                <p:cNvSpPr>
                  <a:spLocks noChangeShapeType="1"/>
                </p:cNvSpPr>
                <p:nvPr/>
              </p:nvSpPr>
              <p:spPr bwMode="auto">
                <a:xfrm>
                  <a:off x="2153" y="2664"/>
                  <a:ext cx="144" cy="1"/>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49" name="Line 30">
                  <a:extLst>
                    <a:ext uri="{FF2B5EF4-FFF2-40B4-BE49-F238E27FC236}">
                      <a16:creationId xmlns:a16="http://schemas.microsoft.com/office/drawing/2014/main" id="{E68D944B-6D8C-4DC4-071F-A05668A0D496}"/>
                    </a:ext>
                  </a:extLst>
                </p:cNvPr>
                <p:cNvSpPr>
                  <a:spLocks noChangeShapeType="1"/>
                </p:cNvSpPr>
                <p:nvPr/>
              </p:nvSpPr>
              <p:spPr bwMode="auto">
                <a:xfrm>
                  <a:off x="2297" y="2904"/>
                  <a:ext cx="297" cy="1"/>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50" name="Freeform 31">
                  <a:extLst>
                    <a:ext uri="{FF2B5EF4-FFF2-40B4-BE49-F238E27FC236}">
                      <a16:creationId xmlns:a16="http://schemas.microsoft.com/office/drawing/2014/main" id="{12A422F2-F603-C5CD-73D5-8A3B5FA95FCE}"/>
                    </a:ext>
                  </a:extLst>
                </p:cNvPr>
                <p:cNvSpPr>
                  <a:spLocks/>
                </p:cNvSpPr>
                <p:nvPr/>
              </p:nvSpPr>
              <p:spPr bwMode="auto">
                <a:xfrm>
                  <a:off x="2590" y="2455"/>
                  <a:ext cx="27" cy="461"/>
                </a:xfrm>
                <a:custGeom>
                  <a:avLst/>
                  <a:gdLst>
                    <a:gd name="T0" fmla="*/ 0 w 1"/>
                    <a:gd name="T1" fmla="*/ 512 h 456"/>
                    <a:gd name="T2" fmla="*/ 0 w 1"/>
                    <a:gd name="T3" fmla="*/ 0 h 456"/>
                    <a:gd name="T4" fmla="*/ 0 60000 65536"/>
                    <a:gd name="T5" fmla="*/ 0 60000 65536"/>
                  </a:gdLst>
                  <a:ahLst/>
                  <a:cxnLst>
                    <a:cxn ang="T4">
                      <a:pos x="T0" y="T1"/>
                    </a:cxn>
                    <a:cxn ang="T5">
                      <a:pos x="T2" y="T3"/>
                    </a:cxn>
                  </a:cxnLst>
                  <a:rect l="0" t="0" r="r" b="b"/>
                  <a:pathLst>
                    <a:path w="1" h="456">
                      <a:moveTo>
                        <a:pt x="0" y="456"/>
                      </a:moveTo>
                      <a:lnTo>
                        <a:pt x="0" y="0"/>
                      </a:lnTo>
                    </a:path>
                  </a:pathLst>
                </a:custGeom>
                <a:solidFill>
                  <a:srgbClr val="FFFFFF"/>
                </a:solidFill>
                <a:ln w="28575" cmpd="sng">
                  <a:solidFill>
                    <a:srgbClr val="000000"/>
                  </a:solidFill>
                  <a:round/>
                  <a:headEnd/>
                  <a:tailEnd/>
                </a:ln>
              </p:spPr>
              <p:txBody>
                <a:bodyPr/>
                <a:lstStyle/>
                <a:p>
                  <a:endParaRPr lang="zh-CN" altLang="en-US"/>
                </a:p>
              </p:txBody>
            </p:sp>
            <p:sp>
              <p:nvSpPr>
                <p:cNvPr id="351" name="Oval 32">
                  <a:extLst>
                    <a:ext uri="{FF2B5EF4-FFF2-40B4-BE49-F238E27FC236}">
                      <a16:creationId xmlns:a16="http://schemas.microsoft.com/office/drawing/2014/main" id="{E4941CFA-0FBD-CF04-D9BF-E8FD77B90310}"/>
                    </a:ext>
                  </a:extLst>
                </p:cNvPr>
                <p:cNvSpPr>
                  <a:spLocks noChangeArrowheads="1"/>
                </p:cNvSpPr>
                <p:nvPr/>
              </p:nvSpPr>
              <p:spPr bwMode="auto">
                <a:xfrm>
                  <a:off x="2267" y="2877"/>
                  <a:ext cx="48" cy="48"/>
                </a:xfrm>
                <a:prstGeom prst="ellipse">
                  <a:avLst/>
                </a:prstGeom>
                <a:solidFill>
                  <a:srgbClr val="000000"/>
                </a:solidFill>
                <a:ln w="38100">
                  <a:solidFill>
                    <a:srgbClr val="000000"/>
                  </a:solidFill>
                  <a:round/>
                  <a:headEnd/>
                  <a:tailEnd/>
                </a:ln>
              </p:spPr>
              <p:txBody>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352" name="Oval 33">
                  <a:extLst>
                    <a:ext uri="{FF2B5EF4-FFF2-40B4-BE49-F238E27FC236}">
                      <a16:creationId xmlns:a16="http://schemas.microsoft.com/office/drawing/2014/main" id="{50EF6298-BF4E-C4BF-905E-C9809D388779}"/>
                    </a:ext>
                  </a:extLst>
                </p:cNvPr>
                <p:cNvSpPr>
                  <a:spLocks noChangeArrowheads="1"/>
                </p:cNvSpPr>
                <p:nvPr/>
              </p:nvSpPr>
              <p:spPr bwMode="auto">
                <a:xfrm>
                  <a:off x="2261" y="2058"/>
                  <a:ext cx="48" cy="48"/>
                </a:xfrm>
                <a:prstGeom prst="ellipse">
                  <a:avLst/>
                </a:prstGeom>
                <a:solidFill>
                  <a:srgbClr val="000000"/>
                </a:solidFill>
                <a:ln w="38100">
                  <a:solidFill>
                    <a:srgbClr val="000000"/>
                  </a:solidFill>
                  <a:round/>
                  <a:headEnd/>
                  <a:tailEnd/>
                </a:ln>
              </p:spPr>
              <p:txBody>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353" name="Freeform 34">
                  <a:extLst>
                    <a:ext uri="{FF2B5EF4-FFF2-40B4-BE49-F238E27FC236}">
                      <a16:creationId xmlns:a16="http://schemas.microsoft.com/office/drawing/2014/main" id="{69FAE558-67D9-AAFC-2454-CCA95E18F396}"/>
                    </a:ext>
                  </a:extLst>
                </p:cNvPr>
                <p:cNvSpPr>
                  <a:spLocks/>
                </p:cNvSpPr>
                <p:nvPr/>
              </p:nvSpPr>
              <p:spPr bwMode="auto">
                <a:xfrm>
                  <a:off x="2286" y="1889"/>
                  <a:ext cx="2" cy="399"/>
                </a:xfrm>
                <a:custGeom>
                  <a:avLst/>
                  <a:gdLst>
                    <a:gd name="T0" fmla="*/ 2 w 2"/>
                    <a:gd name="T1" fmla="*/ 0 h 399"/>
                    <a:gd name="T2" fmla="*/ 0 w 2"/>
                    <a:gd name="T3" fmla="*/ 399 h 399"/>
                    <a:gd name="T4" fmla="*/ 0 60000 65536"/>
                    <a:gd name="T5" fmla="*/ 0 60000 65536"/>
                  </a:gdLst>
                  <a:ahLst/>
                  <a:cxnLst>
                    <a:cxn ang="T4">
                      <a:pos x="T0" y="T1"/>
                    </a:cxn>
                    <a:cxn ang="T5">
                      <a:pos x="T2" y="T3"/>
                    </a:cxn>
                  </a:cxnLst>
                  <a:rect l="0" t="0" r="r" b="b"/>
                  <a:pathLst>
                    <a:path w="2" h="399">
                      <a:moveTo>
                        <a:pt x="2" y="0"/>
                      </a:moveTo>
                      <a:lnTo>
                        <a:pt x="0" y="399"/>
                      </a:lnTo>
                    </a:path>
                  </a:pathLst>
                </a:custGeom>
                <a:solidFill>
                  <a:srgbClr val="FFFFFF"/>
                </a:solidFill>
                <a:ln w="28575" cmpd="sng">
                  <a:solidFill>
                    <a:srgbClr val="000000"/>
                  </a:solidFill>
                  <a:round/>
                  <a:headEnd/>
                  <a:tailEnd/>
                </a:ln>
              </p:spPr>
              <p:txBody>
                <a:bodyPr/>
                <a:lstStyle/>
                <a:p>
                  <a:endParaRPr lang="zh-CN" altLang="en-US"/>
                </a:p>
              </p:txBody>
            </p:sp>
            <p:sp>
              <p:nvSpPr>
                <p:cNvPr id="354" name="Line 35">
                  <a:extLst>
                    <a:ext uri="{FF2B5EF4-FFF2-40B4-BE49-F238E27FC236}">
                      <a16:creationId xmlns:a16="http://schemas.microsoft.com/office/drawing/2014/main" id="{69E492A3-FA09-7FBD-1E28-AEE4BA453E12}"/>
                    </a:ext>
                  </a:extLst>
                </p:cNvPr>
                <p:cNvSpPr>
                  <a:spLocks noChangeShapeType="1"/>
                </p:cNvSpPr>
                <p:nvPr/>
              </p:nvSpPr>
              <p:spPr bwMode="auto">
                <a:xfrm>
                  <a:off x="2285" y="2082"/>
                  <a:ext cx="482"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55" name="Line 36">
                  <a:extLst>
                    <a:ext uri="{FF2B5EF4-FFF2-40B4-BE49-F238E27FC236}">
                      <a16:creationId xmlns:a16="http://schemas.microsoft.com/office/drawing/2014/main" id="{F3130AFA-CDC8-49A3-0E95-01BE0E317BB5}"/>
                    </a:ext>
                  </a:extLst>
                </p:cNvPr>
                <p:cNvSpPr>
                  <a:spLocks noChangeShapeType="1"/>
                </p:cNvSpPr>
                <p:nvPr/>
              </p:nvSpPr>
              <p:spPr bwMode="auto">
                <a:xfrm>
                  <a:off x="1661" y="1554"/>
                  <a:ext cx="1" cy="1056"/>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56" name="Line 37">
                  <a:extLst>
                    <a:ext uri="{FF2B5EF4-FFF2-40B4-BE49-F238E27FC236}">
                      <a16:creationId xmlns:a16="http://schemas.microsoft.com/office/drawing/2014/main" id="{58AB095E-032C-BBDF-8523-7E542DB0DCC1}"/>
                    </a:ext>
                  </a:extLst>
                </p:cNvPr>
                <p:cNvSpPr>
                  <a:spLocks noChangeShapeType="1"/>
                </p:cNvSpPr>
                <p:nvPr/>
              </p:nvSpPr>
              <p:spPr bwMode="auto">
                <a:xfrm flipH="1" flipV="1">
                  <a:off x="1036" y="2083"/>
                  <a:ext cx="625" cy="0"/>
                </a:xfrm>
                <a:prstGeom prst="line">
                  <a:avLst/>
                </a:prstGeom>
                <a:noFill/>
                <a:ln w="28575">
                  <a:solidFill>
                    <a:srgbClr val="0033CC"/>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57" name="Oval 38">
                  <a:extLst>
                    <a:ext uri="{FF2B5EF4-FFF2-40B4-BE49-F238E27FC236}">
                      <a16:creationId xmlns:a16="http://schemas.microsoft.com/office/drawing/2014/main" id="{1DCC9A42-12AD-7A6D-7CB1-EF987F68897C}"/>
                    </a:ext>
                  </a:extLst>
                </p:cNvPr>
                <p:cNvSpPr>
                  <a:spLocks noChangeArrowheads="1"/>
                </p:cNvSpPr>
                <p:nvPr/>
              </p:nvSpPr>
              <p:spPr bwMode="auto">
                <a:xfrm>
                  <a:off x="334" y="2046"/>
                  <a:ext cx="85" cy="86"/>
                </a:xfrm>
                <a:prstGeom prst="ellipse">
                  <a:avLst/>
                </a:prstGeom>
                <a:noFill/>
                <a:ln w="38100">
                  <a:solidFill>
                    <a:srgbClr val="0033CC"/>
                  </a:solidFill>
                  <a:round/>
                  <a:headEnd/>
                  <a:tailEnd/>
                </a:ln>
                <a:extLst>
                  <a:ext uri="{909E8E84-426E-40DD-AFC4-6F175D3DCCD1}">
                    <a14:hiddenFill xmlns:a14="http://schemas.microsoft.com/office/drawing/2010/main">
                      <a:solidFill>
                        <a:srgbClr val="FFFFFF"/>
                      </a:solidFill>
                    </a14:hiddenFill>
                  </a:ext>
                </a:extLst>
              </p:spPr>
              <p:txBody>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358" name="Oval 39">
                  <a:extLst>
                    <a:ext uri="{FF2B5EF4-FFF2-40B4-BE49-F238E27FC236}">
                      <a16:creationId xmlns:a16="http://schemas.microsoft.com/office/drawing/2014/main" id="{98FDD9B6-B508-3FC6-0869-B1823FFE71CB}"/>
                    </a:ext>
                  </a:extLst>
                </p:cNvPr>
                <p:cNvSpPr>
                  <a:spLocks noChangeArrowheads="1"/>
                </p:cNvSpPr>
                <p:nvPr/>
              </p:nvSpPr>
              <p:spPr bwMode="auto">
                <a:xfrm>
                  <a:off x="2777" y="2040"/>
                  <a:ext cx="85" cy="86"/>
                </a:xfrm>
                <a:prstGeom prst="ellipse">
                  <a:avLst/>
                </a:prstGeom>
                <a:noFill/>
                <a:ln w="3810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359" name="Oval 40">
                  <a:extLst>
                    <a:ext uri="{FF2B5EF4-FFF2-40B4-BE49-F238E27FC236}">
                      <a16:creationId xmlns:a16="http://schemas.microsoft.com/office/drawing/2014/main" id="{B16E7668-604C-719E-85A4-462BE5BBA337}"/>
                    </a:ext>
                  </a:extLst>
                </p:cNvPr>
                <p:cNvSpPr>
                  <a:spLocks noChangeArrowheads="1"/>
                </p:cNvSpPr>
                <p:nvPr/>
              </p:nvSpPr>
              <p:spPr bwMode="auto">
                <a:xfrm>
                  <a:off x="2249" y="900"/>
                  <a:ext cx="85" cy="86"/>
                </a:xfrm>
                <a:prstGeom prst="ellipse">
                  <a:avLst/>
                </a:prstGeom>
                <a:noFill/>
                <a:ln w="3810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360" name="Oval 41">
                  <a:extLst>
                    <a:ext uri="{FF2B5EF4-FFF2-40B4-BE49-F238E27FC236}">
                      <a16:creationId xmlns:a16="http://schemas.microsoft.com/office/drawing/2014/main" id="{6C91A6A6-42A1-3149-91F1-54353F5788D9}"/>
                    </a:ext>
                  </a:extLst>
                </p:cNvPr>
                <p:cNvSpPr>
                  <a:spLocks noChangeArrowheads="1"/>
                </p:cNvSpPr>
                <p:nvPr/>
              </p:nvSpPr>
              <p:spPr bwMode="auto">
                <a:xfrm>
                  <a:off x="1636" y="2058"/>
                  <a:ext cx="49" cy="48"/>
                </a:xfrm>
                <a:prstGeom prst="ellipse">
                  <a:avLst/>
                </a:prstGeom>
                <a:solidFill>
                  <a:srgbClr val="000000"/>
                </a:solidFill>
                <a:ln w="38100">
                  <a:solidFill>
                    <a:srgbClr val="000000"/>
                  </a:solidFill>
                  <a:round/>
                  <a:headEnd/>
                  <a:tailEnd/>
                </a:ln>
              </p:spPr>
              <p:txBody>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361" name="Oval 42">
                  <a:extLst>
                    <a:ext uri="{FF2B5EF4-FFF2-40B4-BE49-F238E27FC236}">
                      <a16:creationId xmlns:a16="http://schemas.microsoft.com/office/drawing/2014/main" id="{515BB75F-38F1-A659-271E-F8ED23057D8C}"/>
                    </a:ext>
                  </a:extLst>
                </p:cNvPr>
                <p:cNvSpPr>
                  <a:spLocks noChangeArrowheads="1"/>
                </p:cNvSpPr>
                <p:nvPr/>
              </p:nvSpPr>
              <p:spPr bwMode="auto">
                <a:xfrm>
                  <a:off x="2261" y="1242"/>
                  <a:ext cx="48" cy="48"/>
                </a:xfrm>
                <a:prstGeom prst="ellipse">
                  <a:avLst/>
                </a:prstGeom>
                <a:solidFill>
                  <a:srgbClr val="000000"/>
                </a:solidFill>
                <a:ln w="38100">
                  <a:solidFill>
                    <a:srgbClr val="000000"/>
                  </a:solidFill>
                  <a:round/>
                  <a:headEnd/>
                  <a:tailEnd/>
                </a:ln>
              </p:spPr>
              <p:txBody>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362" name="Rectangle 43">
                  <a:extLst>
                    <a:ext uri="{FF2B5EF4-FFF2-40B4-BE49-F238E27FC236}">
                      <a16:creationId xmlns:a16="http://schemas.microsoft.com/office/drawing/2014/main" id="{2DFFD0EB-96CC-FB5E-2E0F-E06A164EDDC5}"/>
                    </a:ext>
                  </a:extLst>
                </p:cNvPr>
                <p:cNvSpPr>
                  <a:spLocks noChangeArrowheads="1"/>
                </p:cNvSpPr>
                <p:nvPr/>
              </p:nvSpPr>
              <p:spPr bwMode="auto">
                <a:xfrm>
                  <a:off x="748" y="2034"/>
                  <a:ext cx="288" cy="96"/>
                </a:xfrm>
                <a:prstGeom prst="rect">
                  <a:avLst/>
                </a:prstGeom>
                <a:noFill/>
                <a:ln w="38100">
                  <a:solidFill>
                    <a:srgbClr val="0033CC"/>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363" name="Line 44">
                  <a:extLst>
                    <a:ext uri="{FF2B5EF4-FFF2-40B4-BE49-F238E27FC236}">
                      <a16:creationId xmlns:a16="http://schemas.microsoft.com/office/drawing/2014/main" id="{0E6E7C75-3B53-EF16-C432-17C2A09395BC}"/>
                    </a:ext>
                  </a:extLst>
                </p:cNvPr>
                <p:cNvSpPr>
                  <a:spLocks noChangeShapeType="1"/>
                </p:cNvSpPr>
                <p:nvPr/>
              </p:nvSpPr>
              <p:spPr bwMode="auto">
                <a:xfrm flipH="1">
                  <a:off x="412" y="2082"/>
                  <a:ext cx="336" cy="1"/>
                </a:xfrm>
                <a:prstGeom prst="line">
                  <a:avLst/>
                </a:prstGeom>
                <a:noFill/>
                <a:ln w="28575">
                  <a:solidFill>
                    <a:srgbClr val="0033CC"/>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64" name="Freeform 45">
                  <a:extLst>
                    <a:ext uri="{FF2B5EF4-FFF2-40B4-BE49-F238E27FC236}">
                      <a16:creationId xmlns:a16="http://schemas.microsoft.com/office/drawing/2014/main" id="{64D5B80A-6980-AAD3-8649-F2EF3128729A}"/>
                    </a:ext>
                  </a:extLst>
                </p:cNvPr>
                <p:cNvSpPr>
                  <a:spLocks/>
                </p:cNvSpPr>
                <p:nvPr/>
              </p:nvSpPr>
              <p:spPr bwMode="auto">
                <a:xfrm>
                  <a:off x="557" y="1073"/>
                  <a:ext cx="1111" cy="2"/>
                </a:xfrm>
                <a:custGeom>
                  <a:avLst/>
                  <a:gdLst>
                    <a:gd name="T0" fmla="*/ 1111 w 1111"/>
                    <a:gd name="T1" fmla="*/ 0 h 2"/>
                    <a:gd name="T2" fmla="*/ 0 w 1111"/>
                    <a:gd name="T3" fmla="*/ 2 h 2"/>
                    <a:gd name="T4" fmla="*/ 0 60000 65536"/>
                    <a:gd name="T5" fmla="*/ 0 60000 65536"/>
                  </a:gdLst>
                  <a:ahLst/>
                  <a:cxnLst>
                    <a:cxn ang="T4">
                      <a:pos x="T0" y="T1"/>
                    </a:cxn>
                    <a:cxn ang="T5">
                      <a:pos x="T2" y="T3"/>
                    </a:cxn>
                  </a:cxnLst>
                  <a:rect l="0" t="0" r="r" b="b"/>
                  <a:pathLst>
                    <a:path w="1111" h="2">
                      <a:moveTo>
                        <a:pt x="1111" y="0"/>
                      </a:moveTo>
                      <a:lnTo>
                        <a:pt x="0" y="2"/>
                      </a:lnTo>
                    </a:path>
                  </a:pathLst>
                </a:custGeom>
                <a:solidFill>
                  <a:srgbClr val="FFFFFF"/>
                </a:solidFill>
                <a:ln w="28575" cmpd="sng">
                  <a:solidFill>
                    <a:srgbClr val="0033CC"/>
                  </a:solidFill>
                  <a:prstDash val="solid"/>
                  <a:round/>
                  <a:headEnd/>
                  <a:tailEnd/>
                </a:ln>
              </p:spPr>
              <p:txBody>
                <a:bodyPr/>
                <a:lstStyle/>
                <a:p>
                  <a:endParaRPr lang="zh-CN" altLang="en-US"/>
                </a:p>
              </p:txBody>
            </p:sp>
            <p:sp>
              <p:nvSpPr>
                <p:cNvPr id="365" name="Line 46">
                  <a:extLst>
                    <a:ext uri="{FF2B5EF4-FFF2-40B4-BE49-F238E27FC236}">
                      <a16:creationId xmlns:a16="http://schemas.microsoft.com/office/drawing/2014/main" id="{4C3D881F-4E40-E4E7-94AE-F26C89007F1E}"/>
                    </a:ext>
                  </a:extLst>
                </p:cNvPr>
                <p:cNvSpPr>
                  <a:spLocks noChangeShapeType="1"/>
                </p:cNvSpPr>
                <p:nvPr/>
              </p:nvSpPr>
              <p:spPr bwMode="auto">
                <a:xfrm>
                  <a:off x="1661" y="1074"/>
                  <a:ext cx="1" cy="192"/>
                </a:xfrm>
                <a:prstGeom prst="line">
                  <a:avLst/>
                </a:prstGeom>
                <a:noFill/>
                <a:ln w="28575">
                  <a:solidFill>
                    <a:srgbClr val="FF0066"/>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66" name="Line 47">
                  <a:extLst>
                    <a:ext uri="{FF2B5EF4-FFF2-40B4-BE49-F238E27FC236}">
                      <a16:creationId xmlns:a16="http://schemas.microsoft.com/office/drawing/2014/main" id="{39326282-4B5E-C57D-EBDA-F1887E1AAFA5}"/>
                    </a:ext>
                  </a:extLst>
                </p:cNvPr>
                <p:cNvSpPr>
                  <a:spLocks noChangeShapeType="1"/>
                </p:cNvSpPr>
                <p:nvPr/>
              </p:nvSpPr>
              <p:spPr bwMode="auto">
                <a:xfrm>
                  <a:off x="1661" y="1362"/>
                  <a:ext cx="1" cy="192"/>
                </a:xfrm>
                <a:prstGeom prst="line">
                  <a:avLst/>
                </a:prstGeom>
                <a:noFill/>
                <a:ln w="28575">
                  <a:solidFill>
                    <a:srgbClr val="FF0066"/>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67" name="Line 48">
                  <a:extLst>
                    <a:ext uri="{FF2B5EF4-FFF2-40B4-BE49-F238E27FC236}">
                      <a16:creationId xmlns:a16="http://schemas.microsoft.com/office/drawing/2014/main" id="{CB6A0FE5-6248-BBC8-9314-07ACCF43A37D}"/>
                    </a:ext>
                  </a:extLst>
                </p:cNvPr>
                <p:cNvSpPr>
                  <a:spLocks noChangeShapeType="1"/>
                </p:cNvSpPr>
                <p:nvPr/>
              </p:nvSpPr>
              <p:spPr bwMode="auto">
                <a:xfrm>
                  <a:off x="1564" y="1266"/>
                  <a:ext cx="193" cy="1"/>
                </a:xfrm>
                <a:prstGeom prst="line">
                  <a:avLst/>
                </a:prstGeom>
                <a:noFill/>
                <a:ln w="38100">
                  <a:solidFill>
                    <a:srgbClr val="FF0066"/>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68" name="Line 49">
                  <a:extLst>
                    <a:ext uri="{FF2B5EF4-FFF2-40B4-BE49-F238E27FC236}">
                      <a16:creationId xmlns:a16="http://schemas.microsoft.com/office/drawing/2014/main" id="{D5FAE30E-BFAD-C585-3D67-A8CE99D3F80F}"/>
                    </a:ext>
                  </a:extLst>
                </p:cNvPr>
                <p:cNvSpPr>
                  <a:spLocks noChangeShapeType="1"/>
                </p:cNvSpPr>
                <p:nvPr/>
              </p:nvSpPr>
              <p:spPr bwMode="auto">
                <a:xfrm>
                  <a:off x="1564" y="1362"/>
                  <a:ext cx="193" cy="1"/>
                </a:xfrm>
                <a:prstGeom prst="line">
                  <a:avLst/>
                </a:prstGeom>
                <a:noFill/>
                <a:ln w="38100">
                  <a:solidFill>
                    <a:srgbClr val="FF0066"/>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69" name="Freeform 50">
                  <a:extLst>
                    <a:ext uri="{FF2B5EF4-FFF2-40B4-BE49-F238E27FC236}">
                      <a16:creationId xmlns:a16="http://schemas.microsoft.com/office/drawing/2014/main" id="{3F0A1492-E765-302D-17DA-76ED2E133147}"/>
                    </a:ext>
                  </a:extLst>
                </p:cNvPr>
                <p:cNvSpPr>
                  <a:spLocks/>
                </p:cNvSpPr>
                <p:nvPr/>
              </p:nvSpPr>
              <p:spPr bwMode="auto">
                <a:xfrm>
                  <a:off x="1274" y="1074"/>
                  <a:ext cx="3" cy="2086"/>
                </a:xfrm>
                <a:custGeom>
                  <a:avLst/>
                  <a:gdLst>
                    <a:gd name="T0" fmla="*/ 2 w 3"/>
                    <a:gd name="T1" fmla="*/ 2064 h 2086"/>
                    <a:gd name="T2" fmla="*/ 0 w 3"/>
                    <a:gd name="T3" fmla="*/ 2086 h 2086"/>
                    <a:gd name="T4" fmla="*/ 3 w 3"/>
                    <a:gd name="T5" fmla="*/ 0 h 2086"/>
                    <a:gd name="T6" fmla="*/ 0 60000 65536"/>
                    <a:gd name="T7" fmla="*/ 0 60000 65536"/>
                    <a:gd name="T8" fmla="*/ 0 60000 65536"/>
                  </a:gdLst>
                  <a:ahLst/>
                  <a:cxnLst>
                    <a:cxn ang="T6">
                      <a:pos x="T0" y="T1"/>
                    </a:cxn>
                    <a:cxn ang="T7">
                      <a:pos x="T2" y="T3"/>
                    </a:cxn>
                    <a:cxn ang="T8">
                      <a:pos x="T4" y="T5"/>
                    </a:cxn>
                  </a:cxnLst>
                  <a:rect l="0" t="0" r="r" b="b"/>
                  <a:pathLst>
                    <a:path w="3" h="2086">
                      <a:moveTo>
                        <a:pt x="2" y="2064"/>
                      </a:moveTo>
                      <a:lnTo>
                        <a:pt x="0" y="2086"/>
                      </a:lnTo>
                      <a:lnTo>
                        <a:pt x="3" y="0"/>
                      </a:lnTo>
                    </a:path>
                  </a:pathLst>
                </a:custGeom>
                <a:solidFill>
                  <a:srgbClr val="FFFFFF"/>
                </a:solidFill>
                <a:ln w="28575" cmpd="sng">
                  <a:solidFill>
                    <a:srgbClr val="0033CC"/>
                  </a:solidFill>
                  <a:round/>
                  <a:headEnd/>
                  <a:tailEnd/>
                </a:ln>
              </p:spPr>
              <p:txBody>
                <a:bodyPr/>
                <a:lstStyle/>
                <a:p>
                  <a:endParaRPr lang="zh-CN" altLang="en-US"/>
                </a:p>
              </p:txBody>
            </p:sp>
            <p:sp>
              <p:nvSpPr>
                <p:cNvPr id="370" name="Line 51">
                  <a:extLst>
                    <a:ext uri="{FF2B5EF4-FFF2-40B4-BE49-F238E27FC236}">
                      <a16:creationId xmlns:a16="http://schemas.microsoft.com/office/drawing/2014/main" id="{52F88657-A027-522C-FBA8-D39917596299}"/>
                    </a:ext>
                  </a:extLst>
                </p:cNvPr>
                <p:cNvSpPr>
                  <a:spLocks noChangeShapeType="1"/>
                </p:cNvSpPr>
                <p:nvPr/>
              </p:nvSpPr>
              <p:spPr bwMode="auto">
                <a:xfrm>
                  <a:off x="1661" y="2610"/>
                  <a:ext cx="1" cy="240"/>
                </a:xfrm>
                <a:prstGeom prst="line">
                  <a:avLst/>
                </a:prstGeom>
                <a:noFill/>
                <a:ln w="38100">
                  <a:solidFill>
                    <a:srgbClr val="FF0066"/>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71" name="Line 52">
                  <a:extLst>
                    <a:ext uri="{FF2B5EF4-FFF2-40B4-BE49-F238E27FC236}">
                      <a16:creationId xmlns:a16="http://schemas.microsoft.com/office/drawing/2014/main" id="{D4EE01AF-B057-FC46-5003-83A99A493A51}"/>
                    </a:ext>
                  </a:extLst>
                </p:cNvPr>
                <p:cNvSpPr>
                  <a:spLocks noChangeShapeType="1"/>
                </p:cNvSpPr>
                <p:nvPr/>
              </p:nvSpPr>
              <p:spPr bwMode="auto">
                <a:xfrm>
                  <a:off x="1661" y="2946"/>
                  <a:ext cx="1" cy="192"/>
                </a:xfrm>
                <a:prstGeom prst="line">
                  <a:avLst/>
                </a:prstGeom>
                <a:noFill/>
                <a:ln w="38100">
                  <a:solidFill>
                    <a:srgbClr val="FF0066"/>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72" name="Line 53">
                  <a:extLst>
                    <a:ext uri="{FF2B5EF4-FFF2-40B4-BE49-F238E27FC236}">
                      <a16:creationId xmlns:a16="http://schemas.microsoft.com/office/drawing/2014/main" id="{9E08F50C-519E-8C67-88EE-A8AB401C2624}"/>
                    </a:ext>
                  </a:extLst>
                </p:cNvPr>
                <p:cNvSpPr>
                  <a:spLocks noChangeShapeType="1"/>
                </p:cNvSpPr>
                <p:nvPr/>
              </p:nvSpPr>
              <p:spPr bwMode="auto">
                <a:xfrm>
                  <a:off x="1564" y="2850"/>
                  <a:ext cx="193" cy="1"/>
                </a:xfrm>
                <a:prstGeom prst="line">
                  <a:avLst/>
                </a:prstGeom>
                <a:noFill/>
                <a:ln w="38100">
                  <a:solidFill>
                    <a:srgbClr val="FF0066"/>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73" name="Line 54">
                  <a:extLst>
                    <a:ext uri="{FF2B5EF4-FFF2-40B4-BE49-F238E27FC236}">
                      <a16:creationId xmlns:a16="http://schemas.microsoft.com/office/drawing/2014/main" id="{6F6E519E-2DF4-D438-557C-FBBB49030345}"/>
                    </a:ext>
                  </a:extLst>
                </p:cNvPr>
                <p:cNvSpPr>
                  <a:spLocks noChangeShapeType="1"/>
                </p:cNvSpPr>
                <p:nvPr/>
              </p:nvSpPr>
              <p:spPr bwMode="auto">
                <a:xfrm>
                  <a:off x="1564" y="2946"/>
                  <a:ext cx="193" cy="1"/>
                </a:xfrm>
                <a:prstGeom prst="line">
                  <a:avLst/>
                </a:prstGeom>
                <a:noFill/>
                <a:ln w="38100">
                  <a:solidFill>
                    <a:srgbClr val="FF0066"/>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74" name="Line 55">
                  <a:extLst>
                    <a:ext uri="{FF2B5EF4-FFF2-40B4-BE49-F238E27FC236}">
                      <a16:creationId xmlns:a16="http://schemas.microsoft.com/office/drawing/2014/main" id="{682A02FF-A02C-BA84-4382-D26BB5D3CF7B}"/>
                    </a:ext>
                  </a:extLst>
                </p:cNvPr>
                <p:cNvSpPr>
                  <a:spLocks noChangeShapeType="1"/>
                </p:cNvSpPr>
                <p:nvPr/>
              </p:nvSpPr>
              <p:spPr bwMode="auto">
                <a:xfrm flipH="1">
                  <a:off x="1180" y="1458"/>
                  <a:ext cx="192" cy="1"/>
                </a:xfrm>
                <a:prstGeom prst="line">
                  <a:avLst/>
                </a:prstGeom>
                <a:noFill/>
                <a:ln w="38100">
                  <a:solidFill>
                    <a:srgbClr val="0033CC"/>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75" name="Line 56">
                  <a:extLst>
                    <a:ext uri="{FF2B5EF4-FFF2-40B4-BE49-F238E27FC236}">
                      <a16:creationId xmlns:a16="http://schemas.microsoft.com/office/drawing/2014/main" id="{D73F077F-0EB6-BDF8-6E3D-53616E4C91BE}"/>
                    </a:ext>
                  </a:extLst>
                </p:cNvPr>
                <p:cNvSpPr>
                  <a:spLocks noChangeShapeType="1"/>
                </p:cNvSpPr>
                <p:nvPr/>
              </p:nvSpPr>
              <p:spPr bwMode="auto">
                <a:xfrm flipH="1">
                  <a:off x="1172" y="1458"/>
                  <a:ext cx="104" cy="151"/>
                </a:xfrm>
                <a:prstGeom prst="line">
                  <a:avLst/>
                </a:prstGeom>
                <a:noFill/>
                <a:ln w="38100">
                  <a:solidFill>
                    <a:srgbClr val="0033CC"/>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76" name="Line 57">
                  <a:extLst>
                    <a:ext uri="{FF2B5EF4-FFF2-40B4-BE49-F238E27FC236}">
                      <a16:creationId xmlns:a16="http://schemas.microsoft.com/office/drawing/2014/main" id="{CEC3B9A4-2808-CF9E-4ACF-0FCF954421B2}"/>
                    </a:ext>
                  </a:extLst>
                </p:cNvPr>
                <p:cNvSpPr>
                  <a:spLocks noChangeShapeType="1"/>
                </p:cNvSpPr>
                <p:nvPr/>
              </p:nvSpPr>
              <p:spPr bwMode="auto">
                <a:xfrm>
                  <a:off x="1180" y="1602"/>
                  <a:ext cx="192" cy="1"/>
                </a:xfrm>
                <a:prstGeom prst="line">
                  <a:avLst/>
                </a:prstGeom>
                <a:noFill/>
                <a:ln w="38100">
                  <a:solidFill>
                    <a:srgbClr val="0033CC"/>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77" name="Line 58">
                  <a:extLst>
                    <a:ext uri="{FF2B5EF4-FFF2-40B4-BE49-F238E27FC236}">
                      <a16:creationId xmlns:a16="http://schemas.microsoft.com/office/drawing/2014/main" id="{D49AD221-2A02-E310-9A1F-9A634D582B2C}"/>
                    </a:ext>
                  </a:extLst>
                </p:cNvPr>
                <p:cNvSpPr>
                  <a:spLocks noChangeShapeType="1"/>
                </p:cNvSpPr>
                <p:nvPr/>
              </p:nvSpPr>
              <p:spPr bwMode="auto">
                <a:xfrm flipH="1" flipV="1">
                  <a:off x="1283" y="1458"/>
                  <a:ext cx="101" cy="151"/>
                </a:xfrm>
                <a:prstGeom prst="line">
                  <a:avLst/>
                </a:prstGeom>
                <a:noFill/>
                <a:ln w="38100">
                  <a:solidFill>
                    <a:srgbClr val="0033CC"/>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78" name="Line 59">
                  <a:extLst>
                    <a:ext uri="{FF2B5EF4-FFF2-40B4-BE49-F238E27FC236}">
                      <a16:creationId xmlns:a16="http://schemas.microsoft.com/office/drawing/2014/main" id="{C6F398C6-79CD-14C9-5E48-32181B8B7772}"/>
                    </a:ext>
                  </a:extLst>
                </p:cNvPr>
                <p:cNvSpPr>
                  <a:spLocks noChangeShapeType="1"/>
                </p:cNvSpPr>
                <p:nvPr/>
              </p:nvSpPr>
              <p:spPr bwMode="auto">
                <a:xfrm>
                  <a:off x="1180" y="2514"/>
                  <a:ext cx="192" cy="1"/>
                </a:xfrm>
                <a:prstGeom prst="line">
                  <a:avLst/>
                </a:prstGeom>
                <a:noFill/>
                <a:ln w="38100">
                  <a:solidFill>
                    <a:srgbClr val="0033CC"/>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79" name="Line 60">
                  <a:extLst>
                    <a:ext uri="{FF2B5EF4-FFF2-40B4-BE49-F238E27FC236}">
                      <a16:creationId xmlns:a16="http://schemas.microsoft.com/office/drawing/2014/main" id="{AA5E8EFC-7577-CF50-C53F-5084996930C8}"/>
                    </a:ext>
                  </a:extLst>
                </p:cNvPr>
                <p:cNvSpPr>
                  <a:spLocks noChangeShapeType="1"/>
                </p:cNvSpPr>
                <p:nvPr/>
              </p:nvSpPr>
              <p:spPr bwMode="auto">
                <a:xfrm flipH="1">
                  <a:off x="1173" y="2514"/>
                  <a:ext cx="103" cy="149"/>
                </a:xfrm>
                <a:prstGeom prst="line">
                  <a:avLst/>
                </a:prstGeom>
                <a:noFill/>
                <a:ln w="38100">
                  <a:solidFill>
                    <a:srgbClr val="0033CC"/>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80" name="Line 61">
                  <a:extLst>
                    <a:ext uri="{FF2B5EF4-FFF2-40B4-BE49-F238E27FC236}">
                      <a16:creationId xmlns:a16="http://schemas.microsoft.com/office/drawing/2014/main" id="{010689A8-6C5A-3C10-8083-E0ED342011F6}"/>
                    </a:ext>
                  </a:extLst>
                </p:cNvPr>
                <p:cNvSpPr>
                  <a:spLocks noChangeShapeType="1"/>
                </p:cNvSpPr>
                <p:nvPr/>
              </p:nvSpPr>
              <p:spPr bwMode="auto">
                <a:xfrm>
                  <a:off x="1180" y="2658"/>
                  <a:ext cx="192" cy="1"/>
                </a:xfrm>
                <a:prstGeom prst="line">
                  <a:avLst/>
                </a:prstGeom>
                <a:noFill/>
                <a:ln w="38100">
                  <a:solidFill>
                    <a:srgbClr val="0033CC"/>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81" name="Line 62">
                  <a:extLst>
                    <a:ext uri="{FF2B5EF4-FFF2-40B4-BE49-F238E27FC236}">
                      <a16:creationId xmlns:a16="http://schemas.microsoft.com/office/drawing/2014/main" id="{F51E4139-92D9-2178-6D74-31C4C5A4B1B5}"/>
                    </a:ext>
                  </a:extLst>
                </p:cNvPr>
                <p:cNvSpPr>
                  <a:spLocks noChangeShapeType="1"/>
                </p:cNvSpPr>
                <p:nvPr/>
              </p:nvSpPr>
              <p:spPr bwMode="auto">
                <a:xfrm flipH="1" flipV="1">
                  <a:off x="1276" y="2514"/>
                  <a:ext cx="102" cy="149"/>
                </a:xfrm>
                <a:prstGeom prst="line">
                  <a:avLst/>
                </a:prstGeom>
                <a:noFill/>
                <a:ln w="38100">
                  <a:solidFill>
                    <a:srgbClr val="0033CC"/>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82" name="Oval 63">
                  <a:extLst>
                    <a:ext uri="{FF2B5EF4-FFF2-40B4-BE49-F238E27FC236}">
                      <a16:creationId xmlns:a16="http://schemas.microsoft.com/office/drawing/2014/main" id="{B16B5CDF-7F39-37E7-1A48-8B68535B5D04}"/>
                    </a:ext>
                  </a:extLst>
                </p:cNvPr>
                <p:cNvSpPr>
                  <a:spLocks noChangeArrowheads="1"/>
                </p:cNvSpPr>
                <p:nvPr/>
              </p:nvSpPr>
              <p:spPr bwMode="auto">
                <a:xfrm>
                  <a:off x="1252" y="2058"/>
                  <a:ext cx="48" cy="48"/>
                </a:xfrm>
                <a:prstGeom prst="ellipse">
                  <a:avLst/>
                </a:prstGeom>
                <a:solidFill>
                  <a:srgbClr val="0033CC"/>
                </a:solidFill>
                <a:ln w="38100">
                  <a:solidFill>
                    <a:srgbClr val="0033CC"/>
                  </a:solidFill>
                  <a:round/>
                  <a:headEnd/>
                  <a:tailEnd/>
                </a:ln>
              </p:spPr>
              <p:txBody>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383" name="Oval 64">
                  <a:extLst>
                    <a:ext uri="{FF2B5EF4-FFF2-40B4-BE49-F238E27FC236}">
                      <a16:creationId xmlns:a16="http://schemas.microsoft.com/office/drawing/2014/main" id="{3FD43CC2-6953-7580-3C2A-DA29828F42D0}"/>
                    </a:ext>
                  </a:extLst>
                </p:cNvPr>
                <p:cNvSpPr>
                  <a:spLocks noChangeArrowheads="1"/>
                </p:cNvSpPr>
                <p:nvPr/>
              </p:nvSpPr>
              <p:spPr bwMode="auto">
                <a:xfrm>
                  <a:off x="532" y="2058"/>
                  <a:ext cx="48" cy="48"/>
                </a:xfrm>
                <a:prstGeom prst="ellipse">
                  <a:avLst/>
                </a:prstGeom>
                <a:solidFill>
                  <a:srgbClr val="0033CC"/>
                </a:solidFill>
                <a:ln w="38100">
                  <a:solidFill>
                    <a:srgbClr val="0033CC"/>
                  </a:solidFill>
                  <a:round/>
                  <a:headEnd/>
                  <a:tailEnd/>
                </a:ln>
              </p:spPr>
              <p:txBody>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384" name="Oval 65">
                  <a:extLst>
                    <a:ext uri="{FF2B5EF4-FFF2-40B4-BE49-F238E27FC236}">
                      <a16:creationId xmlns:a16="http://schemas.microsoft.com/office/drawing/2014/main" id="{7CFECC52-7048-A3E0-8A8A-1B0ABE798B55}"/>
                    </a:ext>
                  </a:extLst>
                </p:cNvPr>
                <p:cNvSpPr>
                  <a:spLocks noChangeArrowheads="1"/>
                </p:cNvSpPr>
                <p:nvPr/>
              </p:nvSpPr>
              <p:spPr bwMode="auto">
                <a:xfrm>
                  <a:off x="1636" y="1530"/>
                  <a:ext cx="49" cy="48"/>
                </a:xfrm>
                <a:prstGeom prst="ellipse">
                  <a:avLst/>
                </a:prstGeom>
                <a:solidFill>
                  <a:srgbClr val="000000"/>
                </a:solidFill>
                <a:ln w="38100">
                  <a:solidFill>
                    <a:srgbClr val="000000"/>
                  </a:solidFill>
                  <a:round/>
                  <a:headEnd/>
                  <a:tailEnd/>
                </a:ln>
              </p:spPr>
              <p:txBody>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385" name="Oval 66">
                  <a:extLst>
                    <a:ext uri="{FF2B5EF4-FFF2-40B4-BE49-F238E27FC236}">
                      <a16:creationId xmlns:a16="http://schemas.microsoft.com/office/drawing/2014/main" id="{0A5C871D-F167-4A4E-3DCA-3510FDE81D40}"/>
                    </a:ext>
                  </a:extLst>
                </p:cNvPr>
                <p:cNvSpPr>
                  <a:spLocks noChangeArrowheads="1"/>
                </p:cNvSpPr>
                <p:nvPr/>
              </p:nvSpPr>
              <p:spPr bwMode="auto">
                <a:xfrm>
                  <a:off x="1636" y="2586"/>
                  <a:ext cx="49" cy="48"/>
                </a:xfrm>
                <a:prstGeom prst="ellipse">
                  <a:avLst/>
                </a:prstGeom>
                <a:solidFill>
                  <a:srgbClr val="000000"/>
                </a:solidFill>
                <a:ln w="38100">
                  <a:solidFill>
                    <a:srgbClr val="000000"/>
                  </a:solidFill>
                  <a:round/>
                  <a:headEnd/>
                  <a:tailEnd/>
                </a:ln>
              </p:spPr>
              <p:txBody>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386" name="Oval 67">
                  <a:extLst>
                    <a:ext uri="{FF2B5EF4-FFF2-40B4-BE49-F238E27FC236}">
                      <a16:creationId xmlns:a16="http://schemas.microsoft.com/office/drawing/2014/main" id="{A2337F59-8A08-7718-EA19-E2CAA71183A7}"/>
                    </a:ext>
                  </a:extLst>
                </p:cNvPr>
                <p:cNvSpPr>
                  <a:spLocks noChangeArrowheads="1"/>
                </p:cNvSpPr>
                <p:nvPr/>
              </p:nvSpPr>
              <p:spPr bwMode="auto">
                <a:xfrm>
                  <a:off x="1636" y="1050"/>
                  <a:ext cx="49" cy="48"/>
                </a:xfrm>
                <a:prstGeom prst="ellipse">
                  <a:avLst/>
                </a:prstGeom>
                <a:solidFill>
                  <a:schemeClr val="tx1"/>
                </a:solidFill>
                <a:ln w="38100">
                  <a:solidFill>
                    <a:schemeClr val="tx1"/>
                  </a:solidFill>
                  <a:round/>
                  <a:headEnd/>
                  <a:tailEnd/>
                </a:ln>
              </p:spPr>
              <p:txBody>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387" name="Oval 68">
                  <a:extLst>
                    <a:ext uri="{FF2B5EF4-FFF2-40B4-BE49-F238E27FC236}">
                      <a16:creationId xmlns:a16="http://schemas.microsoft.com/office/drawing/2014/main" id="{E4C2CF5C-DD29-AF20-9A67-E1DDC624912A}"/>
                    </a:ext>
                  </a:extLst>
                </p:cNvPr>
                <p:cNvSpPr>
                  <a:spLocks noChangeArrowheads="1"/>
                </p:cNvSpPr>
                <p:nvPr/>
              </p:nvSpPr>
              <p:spPr bwMode="auto">
                <a:xfrm>
                  <a:off x="1252" y="1050"/>
                  <a:ext cx="48" cy="48"/>
                </a:xfrm>
                <a:prstGeom prst="ellipse">
                  <a:avLst/>
                </a:prstGeom>
                <a:solidFill>
                  <a:srgbClr val="0033CC"/>
                </a:solidFill>
                <a:ln w="38100">
                  <a:solidFill>
                    <a:srgbClr val="0033CC"/>
                  </a:solidFill>
                  <a:round/>
                  <a:headEnd/>
                  <a:tailEnd/>
                </a:ln>
              </p:spPr>
              <p:txBody>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388" name="Oval 69">
                  <a:extLst>
                    <a:ext uri="{FF2B5EF4-FFF2-40B4-BE49-F238E27FC236}">
                      <a16:creationId xmlns:a16="http://schemas.microsoft.com/office/drawing/2014/main" id="{6938F629-49F1-61DC-2D0D-B3C99276F32C}"/>
                    </a:ext>
                  </a:extLst>
                </p:cNvPr>
                <p:cNvSpPr>
                  <a:spLocks noChangeArrowheads="1"/>
                </p:cNvSpPr>
                <p:nvPr/>
              </p:nvSpPr>
              <p:spPr bwMode="auto">
                <a:xfrm>
                  <a:off x="1636" y="3129"/>
                  <a:ext cx="49" cy="48"/>
                </a:xfrm>
                <a:prstGeom prst="ellipse">
                  <a:avLst/>
                </a:prstGeom>
                <a:solidFill>
                  <a:schemeClr val="tx1"/>
                </a:solidFill>
                <a:ln w="38100">
                  <a:solidFill>
                    <a:schemeClr val="tx1"/>
                  </a:solidFill>
                  <a:round/>
                  <a:headEnd/>
                  <a:tailEnd/>
                </a:ln>
              </p:spPr>
              <p:txBody>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389" name="Oval 70">
                  <a:extLst>
                    <a:ext uri="{FF2B5EF4-FFF2-40B4-BE49-F238E27FC236}">
                      <a16:creationId xmlns:a16="http://schemas.microsoft.com/office/drawing/2014/main" id="{46E0FD7B-728D-2099-C010-49888167D898}"/>
                    </a:ext>
                  </a:extLst>
                </p:cNvPr>
                <p:cNvSpPr>
                  <a:spLocks noChangeArrowheads="1"/>
                </p:cNvSpPr>
                <p:nvPr/>
              </p:nvSpPr>
              <p:spPr bwMode="auto">
                <a:xfrm>
                  <a:off x="2261" y="3123"/>
                  <a:ext cx="48" cy="48"/>
                </a:xfrm>
                <a:prstGeom prst="ellipse">
                  <a:avLst/>
                </a:prstGeom>
                <a:solidFill>
                  <a:srgbClr val="000000"/>
                </a:solidFill>
                <a:ln w="38100">
                  <a:solidFill>
                    <a:srgbClr val="000000"/>
                  </a:solidFill>
                  <a:round/>
                  <a:headEnd/>
                  <a:tailEnd/>
                </a:ln>
              </p:spPr>
              <p:txBody>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390" name="Line 71">
                  <a:extLst>
                    <a:ext uri="{FF2B5EF4-FFF2-40B4-BE49-F238E27FC236}">
                      <a16:creationId xmlns:a16="http://schemas.microsoft.com/office/drawing/2014/main" id="{2489C7B6-4317-12F2-1C5D-B8879891AA5D}"/>
                    </a:ext>
                  </a:extLst>
                </p:cNvPr>
                <p:cNvSpPr>
                  <a:spLocks noChangeShapeType="1"/>
                </p:cNvSpPr>
                <p:nvPr/>
              </p:nvSpPr>
              <p:spPr bwMode="auto">
                <a:xfrm>
                  <a:off x="460" y="1458"/>
                  <a:ext cx="192" cy="1"/>
                </a:xfrm>
                <a:prstGeom prst="line">
                  <a:avLst/>
                </a:prstGeom>
                <a:noFill/>
                <a:ln w="38100">
                  <a:solidFill>
                    <a:srgbClr val="0033CC"/>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91" name="Line 72">
                  <a:extLst>
                    <a:ext uri="{FF2B5EF4-FFF2-40B4-BE49-F238E27FC236}">
                      <a16:creationId xmlns:a16="http://schemas.microsoft.com/office/drawing/2014/main" id="{C1A6B99B-190E-F992-6E16-9BF818D98983}"/>
                    </a:ext>
                  </a:extLst>
                </p:cNvPr>
                <p:cNvSpPr>
                  <a:spLocks noChangeShapeType="1"/>
                </p:cNvSpPr>
                <p:nvPr/>
              </p:nvSpPr>
              <p:spPr bwMode="auto">
                <a:xfrm flipH="1">
                  <a:off x="455" y="1458"/>
                  <a:ext cx="101" cy="149"/>
                </a:xfrm>
                <a:prstGeom prst="line">
                  <a:avLst/>
                </a:prstGeom>
                <a:noFill/>
                <a:ln w="38100">
                  <a:solidFill>
                    <a:srgbClr val="0033CC"/>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92" name="Line 73">
                  <a:extLst>
                    <a:ext uri="{FF2B5EF4-FFF2-40B4-BE49-F238E27FC236}">
                      <a16:creationId xmlns:a16="http://schemas.microsoft.com/office/drawing/2014/main" id="{28C8E62B-12E1-B137-81E1-4F1149DA822C}"/>
                    </a:ext>
                  </a:extLst>
                </p:cNvPr>
                <p:cNvSpPr>
                  <a:spLocks noChangeShapeType="1"/>
                </p:cNvSpPr>
                <p:nvPr/>
              </p:nvSpPr>
              <p:spPr bwMode="auto">
                <a:xfrm>
                  <a:off x="460" y="1602"/>
                  <a:ext cx="192" cy="1"/>
                </a:xfrm>
                <a:prstGeom prst="line">
                  <a:avLst/>
                </a:prstGeom>
                <a:noFill/>
                <a:ln w="38100">
                  <a:solidFill>
                    <a:srgbClr val="0033CC"/>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93" name="Line 74">
                  <a:extLst>
                    <a:ext uri="{FF2B5EF4-FFF2-40B4-BE49-F238E27FC236}">
                      <a16:creationId xmlns:a16="http://schemas.microsoft.com/office/drawing/2014/main" id="{DE513D49-8358-6F21-2166-DC773E451C0D}"/>
                    </a:ext>
                  </a:extLst>
                </p:cNvPr>
                <p:cNvSpPr>
                  <a:spLocks noChangeShapeType="1"/>
                </p:cNvSpPr>
                <p:nvPr/>
              </p:nvSpPr>
              <p:spPr bwMode="auto">
                <a:xfrm flipH="1" flipV="1">
                  <a:off x="556" y="1458"/>
                  <a:ext cx="101" cy="151"/>
                </a:xfrm>
                <a:prstGeom prst="line">
                  <a:avLst/>
                </a:prstGeom>
                <a:noFill/>
                <a:ln w="38100">
                  <a:solidFill>
                    <a:srgbClr val="0033CC"/>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94" name="Rectangle 75">
                  <a:extLst>
                    <a:ext uri="{FF2B5EF4-FFF2-40B4-BE49-F238E27FC236}">
                      <a16:creationId xmlns:a16="http://schemas.microsoft.com/office/drawing/2014/main" id="{C5BD4636-0FA1-748A-C2FC-CE282D6C17CC}"/>
                    </a:ext>
                  </a:extLst>
                </p:cNvPr>
                <p:cNvSpPr>
                  <a:spLocks noChangeArrowheads="1"/>
                </p:cNvSpPr>
                <p:nvPr/>
              </p:nvSpPr>
              <p:spPr bwMode="auto">
                <a:xfrm>
                  <a:off x="814" y="2148"/>
                  <a:ext cx="199"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fontAlgn="ctr"/>
                  <a:r>
                    <a:rPr lang="en-US" altLang="zh-CN" sz="2400" i="1">
                      <a:solidFill>
                        <a:srgbClr val="000000"/>
                      </a:solidFill>
                    </a:rPr>
                    <a:t>R</a:t>
                  </a:r>
                  <a:r>
                    <a:rPr lang="en-US" altLang="zh-CN" sz="2400" i="1" baseline="-25000">
                      <a:solidFill>
                        <a:srgbClr val="000000"/>
                      </a:solidFill>
                    </a:rPr>
                    <a:t>S</a:t>
                  </a:r>
                  <a:endParaRPr lang="en-US" altLang="zh-CN" sz="2400" b="0" i="1"/>
                </a:p>
              </p:txBody>
            </p:sp>
            <p:sp>
              <p:nvSpPr>
                <p:cNvPr id="395" name="Line 76">
                  <a:extLst>
                    <a:ext uri="{FF2B5EF4-FFF2-40B4-BE49-F238E27FC236}">
                      <a16:creationId xmlns:a16="http://schemas.microsoft.com/office/drawing/2014/main" id="{CE7C5764-AED2-B23E-CA37-87A1181EEDCB}"/>
                    </a:ext>
                  </a:extLst>
                </p:cNvPr>
                <p:cNvSpPr>
                  <a:spLocks noChangeShapeType="1"/>
                </p:cNvSpPr>
                <p:nvPr/>
              </p:nvSpPr>
              <p:spPr bwMode="auto">
                <a:xfrm flipH="1">
                  <a:off x="1630" y="3156"/>
                  <a:ext cx="672" cy="0"/>
                </a:xfrm>
                <a:prstGeom prst="line">
                  <a:avLst/>
                </a:prstGeom>
                <a:noFill/>
                <a:ln w="381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zh-CN" altLang="en-US"/>
                </a:p>
              </p:txBody>
            </p:sp>
            <p:sp>
              <p:nvSpPr>
                <p:cNvPr id="396" name="Line 77">
                  <a:extLst>
                    <a:ext uri="{FF2B5EF4-FFF2-40B4-BE49-F238E27FC236}">
                      <a16:creationId xmlns:a16="http://schemas.microsoft.com/office/drawing/2014/main" id="{DC824BE2-7D85-611D-791D-7659D798277D}"/>
                    </a:ext>
                  </a:extLst>
                </p:cNvPr>
                <p:cNvSpPr>
                  <a:spLocks noChangeShapeType="1"/>
                </p:cNvSpPr>
                <p:nvPr/>
              </p:nvSpPr>
              <p:spPr bwMode="auto">
                <a:xfrm>
                  <a:off x="2147" y="1692"/>
                  <a:ext cx="446" cy="0"/>
                </a:xfrm>
                <a:prstGeom prst="line">
                  <a:avLst/>
                </a:prstGeom>
                <a:noFill/>
                <a:ln w="28575">
                  <a:solidFill>
                    <a:schemeClr val="tx1"/>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97" name="Line 78">
                  <a:extLst>
                    <a:ext uri="{FF2B5EF4-FFF2-40B4-BE49-F238E27FC236}">
                      <a16:creationId xmlns:a16="http://schemas.microsoft.com/office/drawing/2014/main" id="{B9E326A2-E028-7A6A-0D72-1DE838E223B4}"/>
                    </a:ext>
                  </a:extLst>
                </p:cNvPr>
                <p:cNvSpPr>
                  <a:spLocks noChangeShapeType="1"/>
                </p:cNvSpPr>
                <p:nvPr/>
              </p:nvSpPr>
              <p:spPr bwMode="auto">
                <a:xfrm>
                  <a:off x="2149" y="2410"/>
                  <a:ext cx="0" cy="101"/>
                </a:xfrm>
                <a:prstGeom prst="line">
                  <a:avLst/>
                </a:prstGeom>
                <a:noFill/>
                <a:ln w="5715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98" name="Line 79">
                  <a:extLst>
                    <a:ext uri="{FF2B5EF4-FFF2-40B4-BE49-F238E27FC236}">
                      <a16:creationId xmlns:a16="http://schemas.microsoft.com/office/drawing/2014/main" id="{CD5C22AE-0012-8E13-C7C5-1E4659B869BD}"/>
                    </a:ext>
                  </a:extLst>
                </p:cNvPr>
                <p:cNvSpPr>
                  <a:spLocks noChangeShapeType="1"/>
                </p:cNvSpPr>
                <p:nvPr/>
              </p:nvSpPr>
              <p:spPr bwMode="auto">
                <a:xfrm>
                  <a:off x="2153" y="2621"/>
                  <a:ext cx="0" cy="101"/>
                </a:xfrm>
                <a:prstGeom prst="line">
                  <a:avLst/>
                </a:prstGeom>
                <a:noFill/>
                <a:ln w="5715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99" name="Line 80">
                  <a:extLst>
                    <a:ext uri="{FF2B5EF4-FFF2-40B4-BE49-F238E27FC236}">
                      <a16:creationId xmlns:a16="http://schemas.microsoft.com/office/drawing/2014/main" id="{DFA32C31-8EE2-515E-6C5B-81461D81ABD3}"/>
                    </a:ext>
                  </a:extLst>
                </p:cNvPr>
                <p:cNvSpPr>
                  <a:spLocks noChangeShapeType="1"/>
                </p:cNvSpPr>
                <p:nvPr/>
              </p:nvSpPr>
              <p:spPr bwMode="auto">
                <a:xfrm flipH="1">
                  <a:off x="2147" y="2460"/>
                  <a:ext cx="446" cy="0"/>
                </a:xfrm>
                <a:prstGeom prst="line">
                  <a:avLst/>
                </a:prstGeom>
                <a:noFill/>
                <a:ln w="28575">
                  <a:solidFill>
                    <a:schemeClr val="tx1"/>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400" name="Line 81">
                  <a:extLst>
                    <a:ext uri="{FF2B5EF4-FFF2-40B4-BE49-F238E27FC236}">
                      <a16:creationId xmlns:a16="http://schemas.microsoft.com/office/drawing/2014/main" id="{D6EE1893-6EF4-05D5-6F38-E9063CAFC7AF}"/>
                    </a:ext>
                  </a:extLst>
                </p:cNvPr>
                <p:cNvSpPr>
                  <a:spLocks noChangeShapeType="1"/>
                </p:cNvSpPr>
                <p:nvPr/>
              </p:nvSpPr>
              <p:spPr bwMode="auto">
                <a:xfrm flipH="1">
                  <a:off x="2290" y="2662"/>
                  <a:ext cx="1" cy="633"/>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401" name="Line 82">
                  <a:extLst>
                    <a:ext uri="{FF2B5EF4-FFF2-40B4-BE49-F238E27FC236}">
                      <a16:creationId xmlns:a16="http://schemas.microsoft.com/office/drawing/2014/main" id="{73DC2E3B-8D1F-095E-C449-3E366E280CB7}"/>
                    </a:ext>
                  </a:extLst>
                </p:cNvPr>
                <p:cNvSpPr>
                  <a:spLocks noChangeShapeType="1"/>
                </p:cNvSpPr>
                <p:nvPr/>
              </p:nvSpPr>
              <p:spPr bwMode="auto">
                <a:xfrm flipH="1">
                  <a:off x="1263" y="3161"/>
                  <a:ext cx="404"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402" name="Line 83">
                  <a:extLst>
                    <a:ext uri="{FF2B5EF4-FFF2-40B4-BE49-F238E27FC236}">
                      <a16:creationId xmlns:a16="http://schemas.microsoft.com/office/drawing/2014/main" id="{8CC1F216-6557-03CC-2E8E-72AF9F14F9AD}"/>
                    </a:ext>
                  </a:extLst>
                </p:cNvPr>
                <p:cNvSpPr>
                  <a:spLocks noChangeShapeType="1"/>
                </p:cNvSpPr>
                <p:nvPr/>
              </p:nvSpPr>
              <p:spPr bwMode="auto">
                <a:xfrm>
                  <a:off x="1649" y="1073"/>
                  <a:ext cx="637"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403" name="Rectangle 84">
                  <a:extLst>
                    <a:ext uri="{FF2B5EF4-FFF2-40B4-BE49-F238E27FC236}">
                      <a16:creationId xmlns:a16="http://schemas.microsoft.com/office/drawing/2014/main" id="{D9ECBADC-235E-57F9-B156-13CD815692FA}"/>
                    </a:ext>
                  </a:extLst>
                </p:cNvPr>
                <p:cNvSpPr>
                  <a:spLocks noChangeArrowheads="1"/>
                </p:cNvSpPr>
                <p:nvPr/>
              </p:nvSpPr>
              <p:spPr bwMode="auto">
                <a:xfrm>
                  <a:off x="2653" y="2484"/>
                  <a:ext cx="220"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fontAlgn="ctr"/>
                  <a:r>
                    <a:rPr lang="en-US" altLang="zh-CN" sz="2400">
                      <a:solidFill>
                        <a:srgbClr val="0033CC"/>
                      </a:solidFill>
                    </a:rPr>
                    <a:t>T</a:t>
                  </a:r>
                  <a:r>
                    <a:rPr lang="en-US" altLang="zh-CN" sz="2400" baseline="-25000">
                      <a:solidFill>
                        <a:srgbClr val="0033CC"/>
                      </a:solidFill>
                    </a:rPr>
                    <a:t>N</a:t>
                  </a:r>
                  <a:endParaRPr lang="en-US" altLang="zh-CN" sz="2400" b="0" baseline="-25000">
                    <a:solidFill>
                      <a:srgbClr val="0033CC"/>
                    </a:solidFill>
                  </a:endParaRPr>
                </a:p>
              </p:txBody>
            </p:sp>
            <p:sp>
              <p:nvSpPr>
                <p:cNvPr id="404" name="Rectangle 85">
                  <a:extLst>
                    <a:ext uri="{FF2B5EF4-FFF2-40B4-BE49-F238E27FC236}">
                      <a16:creationId xmlns:a16="http://schemas.microsoft.com/office/drawing/2014/main" id="{3EB8BD9C-2A91-E4B6-B190-72D9F6B4D115}"/>
                    </a:ext>
                  </a:extLst>
                </p:cNvPr>
                <p:cNvSpPr>
                  <a:spLocks noChangeArrowheads="1"/>
                </p:cNvSpPr>
                <p:nvPr/>
              </p:nvSpPr>
              <p:spPr bwMode="auto">
                <a:xfrm>
                  <a:off x="901" y="1407"/>
                  <a:ext cx="203"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fontAlgn="ctr"/>
                  <a:r>
                    <a:rPr lang="en-US" altLang="zh-CN" sz="2400">
                      <a:solidFill>
                        <a:srgbClr val="0033CC"/>
                      </a:solidFill>
                    </a:rPr>
                    <a:t>D</a:t>
                  </a:r>
                  <a:r>
                    <a:rPr lang="en-US" altLang="zh-CN" sz="2400" baseline="-25000">
                      <a:solidFill>
                        <a:srgbClr val="0033CC"/>
                      </a:solidFill>
                    </a:rPr>
                    <a:t>2</a:t>
                  </a:r>
                  <a:endParaRPr lang="en-US" altLang="zh-CN" sz="2400" b="0" baseline="-25000">
                    <a:solidFill>
                      <a:srgbClr val="0033CC"/>
                    </a:solidFill>
                  </a:endParaRPr>
                </a:p>
              </p:txBody>
            </p:sp>
            <p:sp>
              <p:nvSpPr>
                <p:cNvPr id="405" name="Rectangle 86">
                  <a:extLst>
                    <a:ext uri="{FF2B5EF4-FFF2-40B4-BE49-F238E27FC236}">
                      <a16:creationId xmlns:a16="http://schemas.microsoft.com/office/drawing/2014/main" id="{66118537-101C-54C3-4EE1-579ED25D1DB0}"/>
                    </a:ext>
                  </a:extLst>
                </p:cNvPr>
                <p:cNvSpPr>
                  <a:spLocks noChangeArrowheads="1"/>
                </p:cNvSpPr>
                <p:nvPr/>
              </p:nvSpPr>
              <p:spPr bwMode="auto">
                <a:xfrm>
                  <a:off x="216" y="1404"/>
                  <a:ext cx="203"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fontAlgn="ctr"/>
                  <a:r>
                    <a:rPr lang="en-US" altLang="zh-CN" sz="2400">
                      <a:solidFill>
                        <a:srgbClr val="0033CC"/>
                      </a:solidFill>
                    </a:rPr>
                    <a:t>D</a:t>
                  </a:r>
                  <a:r>
                    <a:rPr lang="en-US" altLang="zh-CN" sz="2400" baseline="-25000">
                      <a:solidFill>
                        <a:srgbClr val="0033CC"/>
                      </a:solidFill>
                    </a:rPr>
                    <a:t>3</a:t>
                  </a:r>
                  <a:endParaRPr lang="en-US" altLang="zh-CN" sz="2400" b="0" baseline="-25000">
                    <a:solidFill>
                      <a:srgbClr val="0033CC"/>
                    </a:solidFill>
                  </a:endParaRPr>
                </a:p>
              </p:txBody>
            </p:sp>
            <p:sp>
              <p:nvSpPr>
                <p:cNvPr id="406" name="Line 87">
                  <a:extLst>
                    <a:ext uri="{FF2B5EF4-FFF2-40B4-BE49-F238E27FC236}">
                      <a16:creationId xmlns:a16="http://schemas.microsoft.com/office/drawing/2014/main" id="{6D1EFFE3-9B5D-907D-4D0C-DE246EA7F250}"/>
                    </a:ext>
                  </a:extLst>
                </p:cNvPr>
                <p:cNvSpPr>
                  <a:spLocks noChangeShapeType="1"/>
                </p:cNvSpPr>
                <p:nvPr/>
              </p:nvSpPr>
              <p:spPr bwMode="auto">
                <a:xfrm flipH="1" flipV="1">
                  <a:off x="558" y="1063"/>
                  <a:ext cx="0" cy="1013"/>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407" name="Line 88">
                  <a:extLst>
                    <a:ext uri="{FF2B5EF4-FFF2-40B4-BE49-F238E27FC236}">
                      <a16:creationId xmlns:a16="http://schemas.microsoft.com/office/drawing/2014/main" id="{87AD3D15-EB7E-1B21-093D-E21AF54FD8D7}"/>
                    </a:ext>
                  </a:extLst>
                </p:cNvPr>
                <p:cNvSpPr>
                  <a:spLocks noChangeShapeType="1"/>
                </p:cNvSpPr>
                <p:nvPr/>
              </p:nvSpPr>
              <p:spPr bwMode="auto">
                <a:xfrm flipH="1">
                  <a:off x="1998" y="1546"/>
                  <a:ext cx="0" cy="287"/>
                </a:xfrm>
                <a:prstGeom prst="line">
                  <a:avLst/>
                </a:prstGeom>
                <a:noFill/>
                <a:ln w="5715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08" name="Line 89">
                  <a:extLst>
                    <a:ext uri="{FF2B5EF4-FFF2-40B4-BE49-F238E27FC236}">
                      <a16:creationId xmlns:a16="http://schemas.microsoft.com/office/drawing/2014/main" id="{1F0C8D54-812C-8A13-D014-82E585DFCDD5}"/>
                    </a:ext>
                  </a:extLst>
                </p:cNvPr>
                <p:cNvSpPr>
                  <a:spLocks noChangeShapeType="1"/>
                </p:cNvSpPr>
                <p:nvPr/>
              </p:nvSpPr>
              <p:spPr bwMode="auto">
                <a:xfrm flipV="1">
                  <a:off x="2283" y="982"/>
                  <a:ext cx="0" cy="525"/>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409" name="Line 90">
                  <a:extLst>
                    <a:ext uri="{FF2B5EF4-FFF2-40B4-BE49-F238E27FC236}">
                      <a16:creationId xmlns:a16="http://schemas.microsoft.com/office/drawing/2014/main" id="{81E2087E-6481-B079-206E-1417ED556D99}"/>
                    </a:ext>
                  </a:extLst>
                </p:cNvPr>
                <p:cNvSpPr>
                  <a:spLocks noChangeShapeType="1"/>
                </p:cNvSpPr>
                <p:nvPr/>
              </p:nvSpPr>
              <p:spPr bwMode="auto">
                <a:xfrm>
                  <a:off x="2283" y="1270"/>
                  <a:ext cx="298"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410" name="Line 91">
                  <a:extLst>
                    <a:ext uri="{FF2B5EF4-FFF2-40B4-BE49-F238E27FC236}">
                      <a16:creationId xmlns:a16="http://schemas.microsoft.com/office/drawing/2014/main" id="{71F2279A-4564-76E6-5FE8-21DCF2FC1B76}"/>
                    </a:ext>
                  </a:extLst>
                </p:cNvPr>
                <p:cNvSpPr>
                  <a:spLocks noChangeShapeType="1"/>
                </p:cNvSpPr>
                <p:nvPr/>
              </p:nvSpPr>
              <p:spPr bwMode="auto">
                <a:xfrm>
                  <a:off x="2576" y="1265"/>
                  <a:ext cx="0" cy="422"/>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411" name="Rectangle 92">
                  <a:extLst>
                    <a:ext uri="{FF2B5EF4-FFF2-40B4-BE49-F238E27FC236}">
                      <a16:creationId xmlns:a16="http://schemas.microsoft.com/office/drawing/2014/main" id="{303DD750-44EC-586B-A569-27A8A74D1EE7}"/>
                    </a:ext>
                  </a:extLst>
                </p:cNvPr>
                <p:cNvSpPr>
                  <a:spLocks noChangeArrowheads="1"/>
                </p:cNvSpPr>
                <p:nvPr/>
              </p:nvSpPr>
              <p:spPr bwMode="auto">
                <a:xfrm>
                  <a:off x="2443" y="3091"/>
                  <a:ext cx="270"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fontAlgn="ctr"/>
                  <a:r>
                    <a:rPr lang="en-US" altLang="zh-CN" sz="2400" i="1">
                      <a:solidFill>
                        <a:srgbClr val="000000"/>
                      </a:solidFill>
                    </a:rPr>
                    <a:t>V</a:t>
                  </a:r>
                  <a:r>
                    <a:rPr lang="en-US" altLang="zh-CN" sz="2400" baseline="-25000">
                      <a:solidFill>
                        <a:srgbClr val="000000"/>
                      </a:solidFill>
                    </a:rPr>
                    <a:t>SS</a:t>
                  </a:r>
                  <a:endParaRPr lang="en-US" altLang="zh-CN" sz="2400" b="0"/>
                </a:p>
              </p:txBody>
            </p:sp>
          </p:grpSp>
          <p:sp>
            <p:nvSpPr>
              <p:cNvPr id="417" name="TextBox 1">
                <a:extLst>
                  <a:ext uri="{FF2B5EF4-FFF2-40B4-BE49-F238E27FC236}">
                    <a16:creationId xmlns:a16="http://schemas.microsoft.com/office/drawing/2014/main" id="{9BC8FD96-17B9-DC86-8072-300EAFE4168E}"/>
                  </a:ext>
                </a:extLst>
              </p:cNvPr>
              <p:cNvSpPr txBox="1"/>
              <p:nvPr/>
            </p:nvSpPr>
            <p:spPr>
              <a:xfrm>
                <a:off x="4809545" y="3315632"/>
                <a:ext cx="381965" cy="461665"/>
              </a:xfrm>
              <a:prstGeom prst="rect">
                <a:avLst/>
              </a:prstGeom>
              <a:noFill/>
              <a:ln>
                <a:solidFill>
                  <a:srgbClr val="FFFF00"/>
                </a:solidFill>
              </a:ln>
            </p:spPr>
            <p:txBody>
              <a:bodyPr wrap="square" rtlCol="0">
                <a:spAutoFit/>
              </a:bodyPr>
              <a:lstStyle/>
              <a:p>
                <a:r>
                  <a:rPr lang="en-US" altLang="zh-CN" sz="2400" dirty="0">
                    <a:solidFill>
                      <a:srgbClr val="FF0000"/>
                    </a:solidFill>
                  </a:rPr>
                  <a:t>G</a:t>
                </a:r>
                <a:endParaRPr lang="zh-CN" altLang="en-US" sz="2400" dirty="0">
                  <a:solidFill>
                    <a:srgbClr val="FF0000"/>
                  </a:solidFill>
                </a:endParaRPr>
              </a:p>
            </p:txBody>
          </p:sp>
        </p:grpSp>
      </p:grpSp>
      <p:sp>
        <p:nvSpPr>
          <p:cNvPr id="6" name="灯片编号占位符 5">
            <a:extLst>
              <a:ext uri="{FF2B5EF4-FFF2-40B4-BE49-F238E27FC236}">
                <a16:creationId xmlns:a16="http://schemas.microsoft.com/office/drawing/2014/main" id="{3DF235A8-FAAD-4634-CCBB-F83B5AAF73B0}"/>
              </a:ext>
            </a:extLst>
          </p:cNvPr>
          <p:cNvSpPr>
            <a:spLocks noGrp="1"/>
          </p:cNvSpPr>
          <p:nvPr>
            <p:ph type="sldNum" sz="quarter" idx="12"/>
          </p:nvPr>
        </p:nvSpPr>
        <p:spPr/>
        <p:txBody>
          <a:bodyPr/>
          <a:lstStyle/>
          <a:p>
            <a:fld id="{392CBAA0-59E6-204E-8F03-85E5040D48B8}" type="slidenum">
              <a:rPr kumimoji="1" lang="zh-CN" altLang="en-US" smtClean="0"/>
              <a:t>68</a:t>
            </a:fld>
            <a:r>
              <a:rPr kumimoji="1" lang="en-US" altLang="zh-CN"/>
              <a:t>/132</a:t>
            </a:r>
            <a:endParaRPr kumimoji="1" lang="zh-CN" altLang="en-US" dirty="0"/>
          </a:p>
        </p:txBody>
      </p:sp>
    </p:spTree>
    <p:extLst>
      <p:ext uri="{BB962C8B-B14F-4D97-AF65-F5344CB8AC3E}">
        <p14:creationId xmlns:p14="http://schemas.microsoft.com/office/powerpoint/2010/main" val="136393224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iterate type="lt">
                                    <p:tmPct val="100000"/>
                                  </p:iterate>
                                  <p:childTnLst>
                                    <p:set>
                                      <p:cBhvr>
                                        <p:cTn id="6" dur="1" fill="hold">
                                          <p:stCondLst>
                                            <p:cond delay="0"/>
                                          </p:stCondLst>
                                        </p:cTn>
                                        <p:tgtEl>
                                          <p:spTgt spid="325"/>
                                        </p:tgtEl>
                                        <p:attrNameLst>
                                          <p:attrName>style.visibility</p:attrName>
                                        </p:attrNameLst>
                                      </p:cBhvr>
                                      <p:to>
                                        <p:strVal val="visible"/>
                                      </p:to>
                                    </p:set>
                                    <p:animEffect transition="in" filter="wipe(left)">
                                      <p:cBhvr>
                                        <p:cTn id="7" dur="75"/>
                                        <p:tgtEl>
                                          <p:spTgt spid="325"/>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323"/>
                                        </p:tgtEl>
                                        <p:attrNameLst>
                                          <p:attrName>style.visibility</p:attrName>
                                        </p:attrNameLst>
                                      </p:cBhvr>
                                      <p:to>
                                        <p:strVal val="visible"/>
                                      </p:to>
                                    </p:set>
                                    <p:animEffect transition="in" filter="wipe(left)">
                                      <p:cBhvr>
                                        <p:cTn id="12" dur="500"/>
                                        <p:tgtEl>
                                          <p:spTgt spid="323"/>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grpId="0" nodeType="clickEffect">
                                  <p:stCondLst>
                                    <p:cond delay="0"/>
                                  </p:stCondLst>
                                  <p:childTnLst>
                                    <p:set>
                                      <p:cBhvr>
                                        <p:cTn id="16" dur="1" fill="hold">
                                          <p:stCondLst>
                                            <p:cond delay="0"/>
                                          </p:stCondLst>
                                        </p:cTn>
                                        <p:tgtEl>
                                          <p:spTgt spid="412"/>
                                        </p:tgtEl>
                                        <p:attrNameLst>
                                          <p:attrName>style.visibility</p:attrName>
                                        </p:attrNameLst>
                                      </p:cBhvr>
                                      <p:to>
                                        <p:strVal val="visible"/>
                                      </p:to>
                                    </p:set>
                                    <p:animEffect transition="in" filter="wipe(left)">
                                      <p:cBhvr>
                                        <p:cTn id="17" dur="500"/>
                                        <p:tgtEl>
                                          <p:spTgt spid="412"/>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8" fill="hold" grpId="0" nodeType="clickEffect">
                                  <p:stCondLst>
                                    <p:cond delay="0"/>
                                  </p:stCondLst>
                                  <p:childTnLst>
                                    <p:set>
                                      <p:cBhvr>
                                        <p:cTn id="21" dur="1" fill="hold">
                                          <p:stCondLst>
                                            <p:cond delay="0"/>
                                          </p:stCondLst>
                                        </p:cTn>
                                        <p:tgtEl>
                                          <p:spTgt spid="324"/>
                                        </p:tgtEl>
                                        <p:attrNameLst>
                                          <p:attrName>style.visibility</p:attrName>
                                        </p:attrNameLst>
                                      </p:cBhvr>
                                      <p:to>
                                        <p:strVal val="visible"/>
                                      </p:to>
                                    </p:set>
                                    <p:animEffect transition="in" filter="wipe(left)">
                                      <p:cBhvr>
                                        <p:cTn id="22" dur="500"/>
                                        <p:tgtEl>
                                          <p:spTgt spid="324"/>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8" fill="hold" grpId="0" nodeType="clickEffect">
                                  <p:stCondLst>
                                    <p:cond delay="0"/>
                                  </p:stCondLst>
                                  <p:childTnLst>
                                    <p:set>
                                      <p:cBhvr>
                                        <p:cTn id="26" dur="1" fill="hold">
                                          <p:stCondLst>
                                            <p:cond delay="0"/>
                                          </p:stCondLst>
                                        </p:cTn>
                                        <p:tgtEl>
                                          <p:spTgt spid="413"/>
                                        </p:tgtEl>
                                        <p:attrNameLst>
                                          <p:attrName>style.visibility</p:attrName>
                                        </p:attrNameLst>
                                      </p:cBhvr>
                                      <p:to>
                                        <p:strVal val="visible"/>
                                      </p:to>
                                    </p:set>
                                    <p:animEffect transition="in" filter="wipe(left)">
                                      <p:cBhvr>
                                        <p:cTn id="27" dur="500"/>
                                        <p:tgtEl>
                                          <p:spTgt spid="413"/>
                                        </p:tgtEl>
                                      </p:cBhvr>
                                    </p:animEffect>
                                  </p:childTnLst>
                                </p:cTn>
                              </p:par>
                            </p:childTnLst>
                          </p:cTn>
                        </p:par>
                      </p:childTnLst>
                    </p:cTn>
                  </p:par>
                  <p:par>
                    <p:cTn id="28" fill="hold">
                      <p:stCondLst>
                        <p:cond delay="indefinite"/>
                      </p:stCondLst>
                      <p:childTnLst>
                        <p:par>
                          <p:cTn id="29" fill="hold">
                            <p:stCondLst>
                              <p:cond delay="0"/>
                            </p:stCondLst>
                            <p:childTnLst>
                              <p:par>
                                <p:cTn id="30" presetID="22" presetClass="entr" presetSubtype="8" fill="hold" grpId="0" nodeType="clickEffect">
                                  <p:stCondLst>
                                    <p:cond delay="0"/>
                                  </p:stCondLst>
                                  <p:childTnLst>
                                    <p:set>
                                      <p:cBhvr>
                                        <p:cTn id="31" dur="1" fill="hold">
                                          <p:stCondLst>
                                            <p:cond delay="0"/>
                                          </p:stCondLst>
                                        </p:cTn>
                                        <p:tgtEl>
                                          <p:spTgt spid="326"/>
                                        </p:tgtEl>
                                        <p:attrNameLst>
                                          <p:attrName>style.visibility</p:attrName>
                                        </p:attrNameLst>
                                      </p:cBhvr>
                                      <p:to>
                                        <p:strVal val="visible"/>
                                      </p:to>
                                    </p:set>
                                    <p:animEffect transition="in" filter="wipe(left)">
                                      <p:cBhvr>
                                        <p:cTn id="32" dur="500"/>
                                        <p:tgtEl>
                                          <p:spTgt spid="326"/>
                                        </p:tgtEl>
                                      </p:cBhvr>
                                    </p:animEffect>
                                  </p:childTnLst>
                                </p:cTn>
                              </p:par>
                            </p:childTnLst>
                          </p:cTn>
                        </p:par>
                      </p:childTnLst>
                    </p:cTn>
                  </p:par>
                  <p:par>
                    <p:cTn id="33" fill="hold">
                      <p:stCondLst>
                        <p:cond delay="indefinite"/>
                      </p:stCondLst>
                      <p:childTnLst>
                        <p:par>
                          <p:cTn id="34" fill="hold">
                            <p:stCondLst>
                              <p:cond delay="0"/>
                            </p:stCondLst>
                            <p:childTnLst>
                              <p:par>
                                <p:cTn id="35" presetID="22" presetClass="entr" presetSubtype="8" fill="hold" grpId="0" nodeType="clickEffect">
                                  <p:stCondLst>
                                    <p:cond delay="0"/>
                                  </p:stCondLst>
                                  <p:childTnLst>
                                    <p:set>
                                      <p:cBhvr>
                                        <p:cTn id="36" dur="1" fill="hold">
                                          <p:stCondLst>
                                            <p:cond delay="0"/>
                                          </p:stCondLst>
                                        </p:cTn>
                                        <p:tgtEl>
                                          <p:spTgt spid="415"/>
                                        </p:tgtEl>
                                        <p:attrNameLst>
                                          <p:attrName>style.visibility</p:attrName>
                                        </p:attrNameLst>
                                      </p:cBhvr>
                                      <p:to>
                                        <p:strVal val="visible"/>
                                      </p:to>
                                    </p:set>
                                    <p:animEffect transition="in" filter="wipe(left)">
                                      <p:cBhvr>
                                        <p:cTn id="37" dur="500"/>
                                        <p:tgtEl>
                                          <p:spTgt spid="415"/>
                                        </p:tgtEl>
                                      </p:cBhvr>
                                    </p:animEffect>
                                  </p:childTnLst>
                                </p:cTn>
                              </p:par>
                            </p:childTnLst>
                          </p:cTn>
                        </p:par>
                      </p:childTnLst>
                    </p:cTn>
                  </p:par>
                  <p:par>
                    <p:cTn id="38" fill="hold">
                      <p:stCondLst>
                        <p:cond delay="indefinite"/>
                      </p:stCondLst>
                      <p:childTnLst>
                        <p:par>
                          <p:cTn id="39" fill="hold">
                            <p:stCondLst>
                              <p:cond delay="0"/>
                            </p:stCondLst>
                            <p:childTnLst>
                              <p:par>
                                <p:cTn id="40" presetID="22" presetClass="entr" presetSubtype="8" fill="hold" grpId="0" nodeType="clickEffect">
                                  <p:stCondLst>
                                    <p:cond delay="0"/>
                                  </p:stCondLst>
                                  <p:iterate type="lt">
                                    <p:tmPct val="100000"/>
                                  </p:iterate>
                                  <p:childTnLst>
                                    <p:set>
                                      <p:cBhvr>
                                        <p:cTn id="41" dur="1" fill="hold">
                                          <p:stCondLst>
                                            <p:cond delay="0"/>
                                          </p:stCondLst>
                                        </p:cTn>
                                        <p:tgtEl>
                                          <p:spTgt spid="327"/>
                                        </p:tgtEl>
                                        <p:attrNameLst>
                                          <p:attrName>style.visibility</p:attrName>
                                        </p:attrNameLst>
                                      </p:cBhvr>
                                      <p:to>
                                        <p:strVal val="visible"/>
                                      </p:to>
                                    </p:set>
                                    <p:animEffect transition="in" filter="wipe(left)">
                                      <p:cBhvr>
                                        <p:cTn id="42" dur="75"/>
                                        <p:tgtEl>
                                          <p:spTgt spid="3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3" grpId="0" animBg="1" autoUpdateAnimBg="0"/>
      <p:bldP spid="324" grpId="0" animBg="1" autoUpdateAnimBg="0"/>
      <p:bldP spid="325" grpId="0" autoUpdateAnimBg="0"/>
      <p:bldP spid="326" grpId="0" animBg="1" autoUpdateAnimBg="0"/>
      <p:bldP spid="327" grpId="0" autoUpdateAnimBg="0"/>
      <p:bldP spid="412" grpId="0" autoUpdateAnimBg="0"/>
      <p:bldP spid="413" grpId="0" autoUpdateAnimBg="0"/>
      <p:bldP spid="415" grpId="0" autoUpdateAnimBg="0"/>
    </p:bld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标题 3">
            <a:extLst>
              <a:ext uri="{FF2B5EF4-FFF2-40B4-BE49-F238E27FC236}">
                <a16:creationId xmlns:a16="http://schemas.microsoft.com/office/drawing/2014/main" id="{A3557054-D826-9F4E-A18F-AE9DEA5A0C65}"/>
              </a:ext>
            </a:extLst>
          </p:cNvPr>
          <p:cNvSpPr>
            <a:spLocks noGrp="1"/>
          </p:cNvSpPr>
          <p:nvPr>
            <p:ph type="title"/>
          </p:nvPr>
        </p:nvSpPr>
        <p:spPr/>
        <p:txBody>
          <a:bodyPr>
            <a:normAutofit/>
          </a:bodyPr>
          <a:lstStyle/>
          <a:p>
            <a:r>
              <a:rPr kumimoji="1" lang="en-US" altLang="zh-CN" dirty="0"/>
              <a:t>3.1</a:t>
            </a:r>
            <a:r>
              <a:rPr kumimoji="1" lang="zh-CN" altLang="en-US" dirty="0"/>
              <a:t> </a:t>
            </a:r>
            <a:r>
              <a:rPr kumimoji="1" lang="en-US" altLang="zh-CN" dirty="0">
                <a:latin typeface="Myriad Pro" panose="020B0503030403020204" pitchFamily="34" charset="0"/>
              </a:rPr>
              <a:t>CMOS</a:t>
            </a:r>
            <a:r>
              <a:rPr kumimoji="1" lang="zh-CN" altLang="en-US" dirty="0">
                <a:latin typeface="Myriad Pro" panose="020B0503030403020204" pitchFamily="34" charset="0"/>
              </a:rPr>
              <a:t>反相器</a:t>
            </a:r>
          </a:p>
        </p:txBody>
      </p:sp>
      <p:sp>
        <p:nvSpPr>
          <p:cNvPr id="32" name="Text Box 3">
            <a:extLst>
              <a:ext uri="{FF2B5EF4-FFF2-40B4-BE49-F238E27FC236}">
                <a16:creationId xmlns:a16="http://schemas.microsoft.com/office/drawing/2014/main" id="{E6D80A3F-2769-87DE-2FFD-961922C75341}"/>
              </a:ext>
            </a:extLst>
          </p:cNvPr>
          <p:cNvSpPr txBox="1">
            <a:spLocks noChangeArrowheads="1"/>
          </p:cNvSpPr>
          <p:nvPr/>
        </p:nvSpPr>
        <p:spPr bwMode="auto">
          <a:xfrm>
            <a:off x="0" y="742325"/>
            <a:ext cx="12192000"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zh-CN" altLang="en-US" dirty="0">
                <a:solidFill>
                  <a:srgbClr val="0033CC"/>
                </a:solidFill>
              </a:rPr>
              <a:t>二、静态特性</a:t>
            </a:r>
            <a:endParaRPr lang="zh-CN" altLang="en-US" dirty="0">
              <a:solidFill>
                <a:srgbClr val="FE0567"/>
              </a:solidFill>
            </a:endParaRPr>
          </a:p>
        </p:txBody>
      </p:sp>
      <mc:AlternateContent xmlns:mc="http://schemas.openxmlformats.org/markup-compatibility/2006" xmlns:a14="http://schemas.microsoft.com/office/drawing/2010/main">
        <mc:Choice Requires="a14">
          <p:sp>
            <p:nvSpPr>
              <p:cNvPr id="101" name="Text Box 4">
                <a:extLst>
                  <a:ext uri="{FF2B5EF4-FFF2-40B4-BE49-F238E27FC236}">
                    <a16:creationId xmlns:a16="http://schemas.microsoft.com/office/drawing/2014/main" id="{636E9541-472F-C1A7-7E0E-CDD812EA6F92}"/>
                  </a:ext>
                </a:extLst>
              </p:cNvPr>
              <p:cNvSpPr txBox="1">
                <a:spLocks noChangeArrowheads="1"/>
              </p:cNvSpPr>
              <p:nvPr/>
            </p:nvSpPr>
            <p:spPr bwMode="auto">
              <a:xfrm>
                <a:off x="2386341" y="734796"/>
                <a:ext cx="6151747" cy="526234"/>
              </a:xfrm>
              <a:prstGeom prst="rect">
                <a:avLst/>
              </a:prstGeom>
              <a:noFill/>
              <a:ln>
                <a:noFill/>
              </a:ln>
              <a:effectLst/>
              <a:extLst>
                <a:ext uri="{909E8E84-426E-40DD-AFC4-6F175D3DCCD1}">
                  <a14:hiddenFill>
                    <a:solidFill>
                      <a:schemeClr val="accent1"/>
                    </a:solidFill>
                  </a14:hiddenFill>
                </a:ext>
                <a:ext uri="{91240B29-F687-4F45-9708-019B960494DF}">
                  <a14:hiddenLine w="9525">
                    <a:solidFill>
                      <a:schemeClr val="tx1"/>
                    </a:solidFill>
                    <a:miter lim="800000"/>
                    <a:headEnd/>
                    <a:tailEnd/>
                  </a14:hiddenLine>
                </a:ext>
                <a:ext uri="{AF507438-7753-43E0-B8FC-AC1667EBCBE1}">
                  <a14:hiddenEffects>
                    <a:effectLst>
                      <a:outerShdw dist="35921" dir="2700000" algn="ctr" rotWithShape="0">
                        <a:schemeClr val="bg2"/>
                      </a:outerShdw>
                    </a:effectLst>
                  </a14:hiddenEffects>
                </a:ext>
              </a:extLst>
            </p:spPr>
            <p:txBody>
              <a:bodyPr wrap="squar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r>
                  <a:rPr lang="en-US" altLang="zh-CN" dirty="0">
                    <a:solidFill>
                      <a:srgbClr val="FF0066"/>
                    </a:solidFill>
                  </a:rPr>
                  <a:t>1.  </a:t>
                </a:r>
                <a:r>
                  <a:rPr lang="zh-CN" altLang="en-US" dirty="0">
                    <a:solidFill>
                      <a:srgbClr val="FF0066"/>
                    </a:solidFill>
                  </a:rPr>
                  <a:t>输入伏安特性：</a:t>
                </a:r>
                <a14:m>
                  <m:oMath xmlns:m="http://schemas.openxmlformats.org/officeDocument/2006/math">
                    <m:sSub>
                      <m:sSubPr>
                        <m:ctrlPr>
                          <a:rPr lang="en-US" altLang="zh-CN" b="0" i="1" smtClean="0">
                            <a:solidFill>
                              <a:srgbClr val="FF0066"/>
                            </a:solidFill>
                            <a:latin typeface="Cambria Math" panose="02040503050406030204" pitchFamily="18" charset="0"/>
                          </a:rPr>
                        </m:ctrlPr>
                      </m:sSubPr>
                      <m:e>
                        <m:r>
                          <a:rPr lang="en-US" altLang="zh-CN" b="0" i="1" smtClean="0">
                            <a:solidFill>
                              <a:srgbClr val="FF0066"/>
                            </a:solidFill>
                            <a:latin typeface="Cambria Math" panose="02040503050406030204" pitchFamily="18" charset="0"/>
                          </a:rPr>
                          <m:t>𝑖</m:t>
                        </m:r>
                      </m:e>
                      <m:sub>
                        <m:r>
                          <a:rPr lang="en-US" altLang="zh-CN" b="0" i="1" smtClean="0">
                            <a:solidFill>
                              <a:srgbClr val="FF0066"/>
                            </a:solidFill>
                            <a:latin typeface="Cambria Math" panose="02040503050406030204" pitchFamily="18" charset="0"/>
                          </a:rPr>
                          <m:t>𝐼</m:t>
                        </m:r>
                      </m:sub>
                    </m:sSub>
                    <m:r>
                      <a:rPr lang="en-US" altLang="zh-CN" b="0" i="1" smtClean="0">
                        <a:solidFill>
                          <a:srgbClr val="FF0066"/>
                        </a:solidFill>
                        <a:latin typeface="Cambria Math" panose="02040503050406030204" pitchFamily="18" charset="0"/>
                      </a:rPr>
                      <m:t>=</m:t>
                    </m:r>
                    <m:r>
                      <a:rPr lang="en-US" altLang="zh-CN" b="0" i="1" smtClean="0">
                        <a:solidFill>
                          <a:srgbClr val="FF0066"/>
                        </a:solidFill>
                        <a:latin typeface="Cambria Math" panose="02040503050406030204" pitchFamily="18" charset="0"/>
                      </a:rPr>
                      <m:t>𝑓</m:t>
                    </m:r>
                    <m:r>
                      <a:rPr lang="en-US" altLang="zh-CN" b="0" i="1" smtClean="0">
                        <a:solidFill>
                          <a:srgbClr val="FF0066"/>
                        </a:solidFill>
                        <a:latin typeface="Cambria Math" panose="02040503050406030204" pitchFamily="18" charset="0"/>
                      </a:rPr>
                      <m:t>(</m:t>
                    </m:r>
                    <m:sSub>
                      <m:sSubPr>
                        <m:ctrlPr>
                          <a:rPr lang="en-US" altLang="zh-CN" b="0" i="1" smtClean="0">
                            <a:solidFill>
                              <a:srgbClr val="FF0066"/>
                            </a:solidFill>
                            <a:latin typeface="Cambria Math" panose="02040503050406030204" pitchFamily="18" charset="0"/>
                          </a:rPr>
                        </m:ctrlPr>
                      </m:sSubPr>
                      <m:e>
                        <m:r>
                          <a:rPr lang="en-US" altLang="zh-CN" b="0" i="1" smtClean="0">
                            <a:solidFill>
                              <a:srgbClr val="FF0066"/>
                            </a:solidFill>
                            <a:latin typeface="Cambria Math" panose="02040503050406030204" pitchFamily="18" charset="0"/>
                          </a:rPr>
                          <m:t>𝑢</m:t>
                        </m:r>
                      </m:e>
                      <m:sub>
                        <m:r>
                          <a:rPr lang="en-US" altLang="zh-CN" b="0" i="1" smtClean="0">
                            <a:solidFill>
                              <a:srgbClr val="FF0066"/>
                            </a:solidFill>
                            <a:latin typeface="Cambria Math" panose="02040503050406030204" pitchFamily="18" charset="0"/>
                          </a:rPr>
                          <m:t>𝐼</m:t>
                        </m:r>
                      </m:sub>
                    </m:sSub>
                    <m:r>
                      <a:rPr lang="en-US" altLang="zh-CN" b="0" i="1" smtClean="0">
                        <a:solidFill>
                          <a:srgbClr val="FF0066"/>
                        </a:solidFill>
                        <a:latin typeface="Cambria Math" panose="02040503050406030204" pitchFamily="18" charset="0"/>
                      </a:rPr>
                      <m:t>)</m:t>
                    </m:r>
                  </m:oMath>
                </a14:m>
                <a:endParaRPr lang="zh-CN" altLang="en-US" b="0" dirty="0">
                  <a:solidFill>
                    <a:srgbClr val="FF0066"/>
                  </a:solidFill>
                </a:endParaRPr>
              </a:p>
            </p:txBody>
          </p:sp>
        </mc:Choice>
        <mc:Fallback xmlns="">
          <p:sp>
            <p:nvSpPr>
              <p:cNvPr id="101" name="Text Box 4">
                <a:extLst>
                  <a:ext uri="{FF2B5EF4-FFF2-40B4-BE49-F238E27FC236}">
                    <a16:creationId xmlns:a16="http://schemas.microsoft.com/office/drawing/2014/main" id="{636E9541-472F-C1A7-7E0E-CDD812EA6F92}"/>
                  </a:ext>
                </a:extLst>
              </p:cNvPr>
              <p:cNvSpPr txBox="1">
                <a:spLocks noRot="1" noChangeAspect="1" noMove="1" noResize="1" noEditPoints="1" noAdjustHandles="1" noChangeArrowheads="1" noChangeShapeType="1" noTextEdit="1"/>
              </p:cNvSpPr>
              <p:nvPr/>
            </p:nvSpPr>
            <p:spPr bwMode="auto">
              <a:xfrm>
                <a:off x="2386341" y="734796"/>
                <a:ext cx="6151747" cy="526234"/>
              </a:xfrm>
              <a:prstGeom prst="rect">
                <a:avLst/>
              </a:prstGeom>
              <a:blipFill>
                <a:blip r:embed="rId2"/>
                <a:stretch>
                  <a:fillRect l="-1852" t="-19048" b="-30952"/>
                </a:stretch>
              </a:blip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r>
                  <a:rPr lang="zh-CN" altLang="en-US">
                    <a:noFill/>
                  </a:rPr>
                  <a:t> </a:t>
                </a:r>
              </a:p>
            </p:txBody>
          </p:sp>
        </mc:Fallback>
      </mc:AlternateContent>
      <mc:AlternateContent xmlns:mc="http://schemas.openxmlformats.org/markup-compatibility/2006" xmlns:a14="http://schemas.microsoft.com/office/drawing/2010/main">
        <mc:Choice Requires="a14">
          <p:sp>
            <p:nvSpPr>
              <p:cNvPr id="11" name="文本框 10">
                <a:extLst>
                  <a:ext uri="{FF2B5EF4-FFF2-40B4-BE49-F238E27FC236}">
                    <a16:creationId xmlns:a16="http://schemas.microsoft.com/office/drawing/2014/main" id="{ED4FEBE5-ECD5-8A43-E87C-A071B999066E}"/>
                  </a:ext>
                </a:extLst>
              </p:cNvPr>
              <p:cNvSpPr txBox="1"/>
              <p:nvPr/>
            </p:nvSpPr>
            <p:spPr>
              <a:xfrm>
                <a:off x="3176" y="4429300"/>
                <a:ext cx="12188824" cy="2409699"/>
              </a:xfrm>
              <a:prstGeom prst="rect">
                <a:avLst/>
              </a:prstGeom>
              <a:noFill/>
            </p:spPr>
            <p:txBody>
              <a:bodyPr wrap="square" rtlCol="0">
                <a:spAutoFit/>
              </a:bodyPr>
              <a:lstStyle/>
              <a:p>
                <a:pPr>
                  <a:lnSpc>
                    <a:spcPct val="114000"/>
                  </a:lnSpc>
                  <a:spcBef>
                    <a:spcPts val="600"/>
                  </a:spcBef>
                </a:pPr>
                <a:r>
                  <a:rPr kumimoji="1" lang="en-US" altLang="zh-CN" sz="2400" dirty="0">
                    <a:latin typeface="Myriad Pro" panose="020B0503030403020204" pitchFamily="34" charset="0"/>
                    <a:ea typeface="Songti SC" panose="02010600040101010101" pitchFamily="2" charset="-122"/>
                  </a:rPr>
                  <a:t>MOS</a:t>
                </a:r>
                <a:r>
                  <a:rPr kumimoji="1" lang="zh-CN" altLang="en-US" sz="2400" dirty="0">
                    <a:latin typeface="Myriad Pro" panose="020B0503030403020204" pitchFamily="34" charset="0"/>
                    <a:ea typeface="Songti SC" panose="02010600040101010101" pitchFamily="2" charset="-122"/>
                  </a:rPr>
                  <a:t>管是电压控制器件，输入电阻极高，静态情况下栅极不会有电流</a:t>
                </a:r>
                <a:endParaRPr kumimoji="1" lang="en-US" altLang="zh-CN" sz="2400" dirty="0">
                  <a:latin typeface="Myriad Pro" panose="020B0503030403020204" pitchFamily="34" charset="0"/>
                  <a:ea typeface="Songti SC" panose="02010600040101010101" pitchFamily="2" charset="-122"/>
                </a:endParaRPr>
              </a:p>
              <a:p>
                <a:pPr marL="342900" indent="-342900">
                  <a:lnSpc>
                    <a:spcPct val="114000"/>
                  </a:lnSpc>
                  <a:spcBef>
                    <a:spcPts val="600"/>
                  </a:spcBef>
                  <a:buFont typeface="Arial" panose="020B0604020202020204" pitchFamily="34" charset="0"/>
                  <a:buChar char="•"/>
                </a:pPr>
                <a:r>
                  <a:rPr kumimoji="1" lang="zh-CN" altLang="en-US" sz="2400" dirty="0">
                    <a:latin typeface="Myriad Pro" panose="020B0503030403020204" pitchFamily="34" charset="0"/>
                    <a:ea typeface="Songti SC" panose="02010600040101010101" pitchFamily="2" charset="-122"/>
                  </a:rPr>
                  <a:t>当</a:t>
                </a:r>
                <a14:m>
                  <m:oMath xmlns:m="http://schemas.openxmlformats.org/officeDocument/2006/math">
                    <m:sSub>
                      <m:sSubPr>
                        <m:ctrlPr>
                          <a:rPr kumimoji="1" lang="en-US" altLang="zh-CN" sz="2400" i="1" dirty="0" smtClean="0">
                            <a:latin typeface="Cambria Math" panose="02040503050406030204" pitchFamily="18" charset="0"/>
                            <a:ea typeface="Songti SC" panose="02010600040101010101" pitchFamily="2" charset="-122"/>
                          </a:rPr>
                        </m:ctrlPr>
                      </m:sSubPr>
                      <m:e>
                        <m:r>
                          <a:rPr kumimoji="1" lang="en-US" altLang="zh-CN" sz="2400" i="1" dirty="0" smtClean="0">
                            <a:latin typeface="Cambria Math" panose="02040503050406030204" pitchFamily="18" charset="0"/>
                            <a:ea typeface="Songti SC" panose="02010600040101010101" pitchFamily="2" charset="-122"/>
                          </a:rPr>
                          <m:t>𝑢</m:t>
                        </m:r>
                      </m:e>
                      <m:sub>
                        <m:r>
                          <a:rPr kumimoji="1" lang="en-US" altLang="zh-CN" sz="2400" i="1" dirty="0" smtClean="0">
                            <a:latin typeface="Cambria Math" panose="02040503050406030204" pitchFamily="18" charset="0"/>
                            <a:ea typeface="Songti SC" panose="02010600040101010101" pitchFamily="2" charset="-122"/>
                          </a:rPr>
                          <m:t>𝐼</m:t>
                        </m:r>
                      </m:sub>
                    </m:sSub>
                  </m:oMath>
                </a14:m>
                <a:r>
                  <a:rPr kumimoji="1" lang="zh-CN" altLang="en-US" sz="2400" dirty="0">
                    <a:latin typeface="Myriad Pro" panose="020B0503030403020204" pitchFamily="34" charset="0"/>
                    <a:ea typeface="Songti SC" panose="02010600040101010101" pitchFamily="2" charset="-122"/>
                  </a:rPr>
                  <a:t>在</a:t>
                </a:r>
                <a14:m>
                  <m:oMath xmlns:m="http://schemas.openxmlformats.org/officeDocument/2006/math">
                    <m:r>
                      <a:rPr kumimoji="1" lang="en-US" altLang="zh-CN" sz="2400" i="1" dirty="0" smtClean="0">
                        <a:latin typeface="Cambria Math" panose="02040503050406030204" pitchFamily="18" charset="0"/>
                        <a:ea typeface="Songti SC" panose="02010600040101010101" pitchFamily="2" charset="-122"/>
                      </a:rPr>
                      <m:t>−</m:t>
                    </m:r>
                    <m:sSub>
                      <m:sSubPr>
                        <m:ctrlPr>
                          <a:rPr kumimoji="1" lang="en-US" altLang="zh-CN" sz="2400" i="1" dirty="0" err="1" smtClean="0">
                            <a:latin typeface="Cambria Math" panose="02040503050406030204" pitchFamily="18" charset="0"/>
                            <a:ea typeface="Songti SC" panose="02010600040101010101" pitchFamily="2" charset="-122"/>
                          </a:rPr>
                        </m:ctrlPr>
                      </m:sSubPr>
                      <m:e>
                        <m:r>
                          <a:rPr kumimoji="1" lang="en-US" altLang="zh-CN" sz="2400" i="1" dirty="0" err="1" smtClean="0">
                            <a:latin typeface="Cambria Math" panose="02040503050406030204" pitchFamily="18" charset="0"/>
                            <a:ea typeface="Songti SC" panose="02010600040101010101" pitchFamily="2" charset="-122"/>
                          </a:rPr>
                          <m:t>𝑢</m:t>
                        </m:r>
                      </m:e>
                      <m:sub>
                        <m:r>
                          <a:rPr kumimoji="1" lang="en-US" altLang="zh-CN" sz="2400" i="1" dirty="0" err="1" smtClean="0">
                            <a:latin typeface="Cambria Math" panose="02040503050406030204" pitchFamily="18" charset="0"/>
                            <a:ea typeface="Songti SC" panose="02010600040101010101" pitchFamily="2" charset="-122"/>
                          </a:rPr>
                          <m:t>𝐷𝐹</m:t>
                        </m:r>
                      </m:sub>
                    </m:sSub>
                  </m:oMath>
                </a14:m>
                <a:r>
                  <a:rPr kumimoji="1" lang="zh-CN" altLang="en-US" sz="2400" dirty="0">
                    <a:latin typeface="Myriad Pro" panose="020B0503030403020204" pitchFamily="34" charset="0"/>
                    <a:ea typeface="Songti SC" panose="02010600040101010101" pitchFamily="2" charset="-122"/>
                  </a:rPr>
                  <a:t>和</a:t>
                </a:r>
                <a14:m>
                  <m:oMath xmlns:m="http://schemas.openxmlformats.org/officeDocument/2006/math">
                    <m:sSub>
                      <m:sSubPr>
                        <m:ctrlPr>
                          <a:rPr kumimoji="1" lang="en-US" altLang="zh-CN" sz="2400" i="1" dirty="0" smtClean="0">
                            <a:latin typeface="Cambria Math" panose="02040503050406030204" pitchFamily="18" charset="0"/>
                            <a:ea typeface="Songti SC" panose="02010600040101010101" pitchFamily="2" charset="-122"/>
                          </a:rPr>
                        </m:ctrlPr>
                      </m:sSubPr>
                      <m:e>
                        <m:r>
                          <a:rPr kumimoji="1" lang="en-US" altLang="zh-CN" sz="2400" i="1" dirty="0" smtClean="0">
                            <a:latin typeface="Cambria Math" panose="02040503050406030204" pitchFamily="18" charset="0"/>
                            <a:ea typeface="Songti SC" panose="02010600040101010101" pitchFamily="2" charset="-122"/>
                          </a:rPr>
                          <m:t>𝑉</m:t>
                        </m:r>
                      </m:e>
                      <m:sub>
                        <m:r>
                          <a:rPr kumimoji="1" lang="en-US" altLang="zh-CN" sz="2400" i="1" dirty="0" smtClean="0">
                            <a:latin typeface="Cambria Math" panose="02040503050406030204" pitchFamily="18" charset="0"/>
                            <a:ea typeface="Songti SC" panose="02010600040101010101" pitchFamily="2" charset="-122"/>
                          </a:rPr>
                          <m:t>𝐷𝐷</m:t>
                        </m:r>
                      </m:sub>
                    </m:sSub>
                    <m:r>
                      <a:rPr kumimoji="1" lang="en-US" altLang="zh-CN" sz="2400" i="1" dirty="0" smtClean="0">
                        <a:latin typeface="Cambria Math" panose="02040503050406030204" pitchFamily="18" charset="0"/>
                        <a:ea typeface="Songti SC" panose="02010600040101010101" pitchFamily="2" charset="-122"/>
                      </a:rPr>
                      <m:t>+</m:t>
                    </m:r>
                    <m:sSub>
                      <m:sSubPr>
                        <m:ctrlPr>
                          <a:rPr kumimoji="1" lang="en-US" altLang="zh-CN" sz="2400" i="1" dirty="0" smtClean="0">
                            <a:latin typeface="Cambria Math" panose="02040503050406030204" pitchFamily="18" charset="0"/>
                            <a:ea typeface="Songti SC" panose="02010600040101010101" pitchFamily="2" charset="-122"/>
                          </a:rPr>
                        </m:ctrlPr>
                      </m:sSubPr>
                      <m:e>
                        <m:r>
                          <a:rPr kumimoji="1" lang="en-US" altLang="zh-CN" sz="2400" i="1" dirty="0" smtClean="0">
                            <a:latin typeface="Cambria Math" panose="02040503050406030204" pitchFamily="18" charset="0"/>
                            <a:ea typeface="Songti SC" panose="02010600040101010101" pitchFamily="2" charset="-122"/>
                          </a:rPr>
                          <m:t>𝑢</m:t>
                        </m:r>
                      </m:e>
                      <m:sub>
                        <m:r>
                          <a:rPr kumimoji="1" lang="en-US" altLang="zh-CN" sz="2400" i="1" dirty="0" smtClean="0">
                            <a:latin typeface="Cambria Math" panose="02040503050406030204" pitchFamily="18" charset="0"/>
                            <a:ea typeface="Songti SC" panose="02010600040101010101" pitchFamily="2" charset="-122"/>
                          </a:rPr>
                          <m:t>𝐷𝐹</m:t>
                        </m:r>
                      </m:sub>
                    </m:sSub>
                  </m:oMath>
                </a14:m>
                <a:r>
                  <a:rPr kumimoji="1" lang="zh-CN" altLang="en-US" sz="2400" dirty="0">
                    <a:latin typeface="Myriad Pro" panose="020B0503030403020204" pitchFamily="34" charset="0"/>
                    <a:ea typeface="Songti SC" panose="02010600040101010101" pitchFamily="2" charset="-122"/>
                  </a:rPr>
                  <a:t>之间变化时，</a:t>
                </a:r>
                <a14:m>
                  <m:oMath xmlns:m="http://schemas.openxmlformats.org/officeDocument/2006/math">
                    <m:sSub>
                      <m:sSubPr>
                        <m:ctrlPr>
                          <a:rPr kumimoji="1" lang="en-US" altLang="zh-CN" sz="2400" i="1" dirty="0" smtClean="0">
                            <a:latin typeface="Cambria Math" panose="02040503050406030204" pitchFamily="18" charset="0"/>
                            <a:ea typeface="Songti SC" panose="02010600040101010101" pitchFamily="2" charset="-122"/>
                          </a:rPr>
                        </m:ctrlPr>
                      </m:sSubPr>
                      <m:e>
                        <m:r>
                          <a:rPr kumimoji="1" lang="en-US" altLang="zh-CN" sz="2400" i="1" dirty="0" smtClean="0">
                            <a:latin typeface="Cambria Math" panose="02040503050406030204" pitchFamily="18" charset="0"/>
                            <a:ea typeface="Songti SC" panose="02010600040101010101" pitchFamily="2" charset="-122"/>
                          </a:rPr>
                          <m:t>𝑖</m:t>
                        </m:r>
                      </m:e>
                      <m:sub>
                        <m:r>
                          <a:rPr kumimoji="1" lang="en-US" altLang="zh-CN" sz="2400" i="1" dirty="0" smtClean="0">
                            <a:latin typeface="Cambria Math" panose="02040503050406030204" pitchFamily="18" charset="0"/>
                            <a:ea typeface="Songti SC" panose="02010600040101010101" pitchFamily="2" charset="-122"/>
                          </a:rPr>
                          <m:t>𝐷</m:t>
                        </m:r>
                      </m:sub>
                    </m:sSub>
                    <m:r>
                      <a:rPr kumimoji="1" lang="en-US" altLang="zh-CN" sz="2400" i="1" dirty="0" smtClean="0">
                        <a:latin typeface="Cambria Math" panose="02040503050406030204" pitchFamily="18" charset="0"/>
                        <a:ea typeface="Songti SC" panose="02010600040101010101" pitchFamily="2" charset="-122"/>
                      </a:rPr>
                      <m:t>≈</m:t>
                    </m:r>
                    <m:r>
                      <a:rPr kumimoji="1" lang="zh-CN" altLang="en-US" sz="2400" i="1" dirty="0" smtClean="0">
                        <a:latin typeface="Cambria Math" panose="02040503050406030204" pitchFamily="18" charset="0"/>
                        <a:ea typeface="Songti SC" panose="02010600040101010101" pitchFamily="2" charset="-122"/>
                      </a:rPr>
                      <m:t> </m:t>
                    </m:r>
                    <m:r>
                      <a:rPr kumimoji="1" lang="en-US" altLang="zh-CN" sz="2400" i="1" dirty="0" smtClean="0">
                        <a:latin typeface="Cambria Math" panose="02040503050406030204" pitchFamily="18" charset="0"/>
                        <a:ea typeface="Songti SC" panose="02010600040101010101" pitchFamily="2" charset="-122"/>
                      </a:rPr>
                      <m:t>0</m:t>
                    </m:r>
                  </m:oMath>
                </a14:m>
                <a:endParaRPr kumimoji="1" lang="en-US" altLang="zh-CN" sz="2400" dirty="0">
                  <a:latin typeface="Myriad Pro" panose="020B0503030403020204" pitchFamily="34" charset="0"/>
                  <a:ea typeface="Songti SC" panose="02010600040101010101" pitchFamily="2" charset="-122"/>
                </a:endParaRPr>
              </a:p>
              <a:p>
                <a:pPr marL="342900" indent="-342900">
                  <a:lnSpc>
                    <a:spcPct val="114000"/>
                  </a:lnSpc>
                  <a:spcBef>
                    <a:spcPts val="600"/>
                  </a:spcBef>
                  <a:buFont typeface="Arial" panose="020B0604020202020204" pitchFamily="34" charset="0"/>
                  <a:buChar char="•"/>
                </a:pPr>
                <a:r>
                  <a:rPr kumimoji="1" lang="zh-CN" altLang="en-US" sz="2400" dirty="0">
                    <a:latin typeface="Myriad Pro" panose="020B0503030403020204" pitchFamily="34" charset="0"/>
                    <a:ea typeface="Songti SC" panose="02010600040101010101" pitchFamily="2" charset="-122"/>
                  </a:rPr>
                  <a:t>当</a:t>
                </a:r>
                <a14:m>
                  <m:oMath xmlns:m="http://schemas.openxmlformats.org/officeDocument/2006/math">
                    <m:sSub>
                      <m:sSubPr>
                        <m:ctrlPr>
                          <a:rPr kumimoji="1" lang="en-US" altLang="zh-CN" sz="2400" i="1" dirty="0" smtClean="0">
                            <a:latin typeface="Cambria Math" panose="02040503050406030204" pitchFamily="18" charset="0"/>
                            <a:ea typeface="Songti SC" panose="02010600040101010101" pitchFamily="2" charset="-122"/>
                          </a:rPr>
                        </m:ctrlPr>
                      </m:sSubPr>
                      <m:e>
                        <m:r>
                          <a:rPr kumimoji="1" lang="en-US" altLang="zh-CN" sz="2400" i="1" dirty="0" smtClean="0">
                            <a:latin typeface="Cambria Math" panose="02040503050406030204" pitchFamily="18" charset="0"/>
                            <a:ea typeface="Songti SC" panose="02010600040101010101" pitchFamily="2" charset="-122"/>
                          </a:rPr>
                          <m:t>𝑢</m:t>
                        </m:r>
                      </m:e>
                      <m:sub>
                        <m:r>
                          <a:rPr kumimoji="1" lang="en-US" altLang="zh-CN" sz="2400" i="1" dirty="0" smtClean="0">
                            <a:latin typeface="Cambria Math" panose="02040503050406030204" pitchFamily="18" charset="0"/>
                            <a:ea typeface="Songti SC" panose="02010600040101010101" pitchFamily="2" charset="-122"/>
                          </a:rPr>
                          <m:t>𝐼</m:t>
                        </m:r>
                      </m:sub>
                    </m:sSub>
                    <m:r>
                      <a:rPr kumimoji="1" lang="en-US" altLang="zh-CN" sz="2400" i="1" dirty="0" smtClean="0">
                        <a:latin typeface="Cambria Math" panose="02040503050406030204" pitchFamily="18" charset="0"/>
                        <a:ea typeface="Songti SC" panose="02010600040101010101" pitchFamily="2" charset="-122"/>
                      </a:rPr>
                      <m:t>&gt;</m:t>
                    </m:r>
                    <m:sSub>
                      <m:sSubPr>
                        <m:ctrlPr>
                          <a:rPr kumimoji="1" lang="en-US" altLang="zh-CN" sz="2400" i="1" dirty="0" err="1" smtClean="0">
                            <a:latin typeface="Cambria Math" panose="02040503050406030204" pitchFamily="18" charset="0"/>
                            <a:ea typeface="Songti SC" panose="02010600040101010101" pitchFamily="2" charset="-122"/>
                          </a:rPr>
                        </m:ctrlPr>
                      </m:sSubPr>
                      <m:e>
                        <m:r>
                          <a:rPr kumimoji="1" lang="en-US" altLang="zh-CN" sz="2400" i="1" dirty="0" err="1" smtClean="0">
                            <a:latin typeface="Cambria Math" panose="02040503050406030204" pitchFamily="18" charset="0"/>
                            <a:ea typeface="Songti SC" panose="02010600040101010101" pitchFamily="2" charset="-122"/>
                          </a:rPr>
                          <m:t>𝑉</m:t>
                        </m:r>
                      </m:e>
                      <m:sub>
                        <m:r>
                          <a:rPr kumimoji="1" lang="en-US" altLang="zh-CN" sz="2400" i="1" dirty="0" err="1" smtClean="0">
                            <a:latin typeface="Cambria Math" panose="02040503050406030204" pitchFamily="18" charset="0"/>
                            <a:ea typeface="Songti SC" panose="02010600040101010101" pitchFamily="2" charset="-122"/>
                          </a:rPr>
                          <m:t>𝐷𝐷</m:t>
                        </m:r>
                      </m:sub>
                    </m:sSub>
                    <m:r>
                      <a:rPr kumimoji="1" lang="en-US" altLang="zh-CN" sz="2400" i="1" dirty="0" err="1" smtClean="0">
                        <a:latin typeface="Cambria Math" panose="02040503050406030204" pitchFamily="18" charset="0"/>
                        <a:ea typeface="Songti SC" panose="02010600040101010101" pitchFamily="2" charset="-122"/>
                      </a:rPr>
                      <m:t>+</m:t>
                    </m:r>
                    <m:sSub>
                      <m:sSubPr>
                        <m:ctrlPr>
                          <a:rPr kumimoji="1" lang="en-US" altLang="zh-CN" sz="2400" i="1" dirty="0" err="1" smtClean="0">
                            <a:latin typeface="Cambria Math" panose="02040503050406030204" pitchFamily="18" charset="0"/>
                            <a:ea typeface="Songti SC" panose="02010600040101010101" pitchFamily="2" charset="-122"/>
                          </a:rPr>
                        </m:ctrlPr>
                      </m:sSubPr>
                      <m:e>
                        <m:r>
                          <a:rPr kumimoji="1" lang="en-US" altLang="zh-CN" sz="2400" i="1" dirty="0" err="1" smtClean="0">
                            <a:latin typeface="Cambria Math" panose="02040503050406030204" pitchFamily="18" charset="0"/>
                            <a:ea typeface="Songti SC" panose="02010600040101010101" pitchFamily="2" charset="-122"/>
                          </a:rPr>
                          <m:t>𝑢</m:t>
                        </m:r>
                      </m:e>
                      <m:sub>
                        <m:r>
                          <a:rPr kumimoji="1" lang="en-US" altLang="zh-CN" sz="2400" i="1" dirty="0" err="1" smtClean="0">
                            <a:latin typeface="Cambria Math" panose="02040503050406030204" pitchFamily="18" charset="0"/>
                            <a:ea typeface="Songti SC" panose="02010600040101010101" pitchFamily="2" charset="-122"/>
                          </a:rPr>
                          <m:t>𝐷𝐹</m:t>
                        </m:r>
                      </m:sub>
                    </m:sSub>
                  </m:oMath>
                </a14:m>
                <a:r>
                  <a:rPr kumimoji="1" lang="zh-CN" altLang="en-US" sz="2400" dirty="0">
                    <a:latin typeface="Myriad Pro" panose="020B0503030403020204" pitchFamily="34" charset="0"/>
                    <a:ea typeface="Songti SC" panose="02010600040101010101" pitchFamily="2" charset="-122"/>
                  </a:rPr>
                  <a:t>时，</a:t>
                </a:r>
                <a14:m>
                  <m:oMath xmlns:m="http://schemas.openxmlformats.org/officeDocument/2006/math">
                    <m:sSub>
                      <m:sSubPr>
                        <m:ctrlPr>
                          <a:rPr kumimoji="1" lang="en-US" altLang="zh-CN" sz="2400" i="1" dirty="0" smtClean="0">
                            <a:latin typeface="Cambria Math" panose="02040503050406030204" pitchFamily="18" charset="0"/>
                            <a:ea typeface="Songti SC" panose="02010600040101010101" pitchFamily="2" charset="-122"/>
                          </a:rPr>
                        </m:ctrlPr>
                      </m:sSubPr>
                      <m:e>
                        <m:r>
                          <a:rPr kumimoji="1" lang="en-US" altLang="zh-CN" sz="2400" i="1" dirty="0" smtClean="0">
                            <a:latin typeface="Cambria Math" panose="02040503050406030204" pitchFamily="18" charset="0"/>
                            <a:ea typeface="Songti SC" panose="02010600040101010101" pitchFamily="2" charset="-122"/>
                          </a:rPr>
                          <m:t>𝐷</m:t>
                        </m:r>
                      </m:e>
                      <m:sub>
                        <m:r>
                          <a:rPr kumimoji="1" lang="en-US" altLang="zh-CN" sz="2400" i="1" dirty="0" smtClean="0">
                            <a:latin typeface="Cambria Math" panose="02040503050406030204" pitchFamily="18" charset="0"/>
                            <a:ea typeface="Songti SC" panose="02010600040101010101" pitchFamily="2" charset="-122"/>
                          </a:rPr>
                          <m:t>3</m:t>
                        </m:r>
                      </m:sub>
                    </m:sSub>
                  </m:oMath>
                </a14:m>
                <a:r>
                  <a:rPr kumimoji="1" lang="zh-CN" altLang="en-US" sz="2400" dirty="0">
                    <a:latin typeface="Myriad Pro" panose="020B0503030403020204" pitchFamily="34" charset="0"/>
                    <a:ea typeface="Songti SC" panose="02010600040101010101" pitchFamily="2" charset="-122"/>
                  </a:rPr>
                  <a:t>导通，</a:t>
                </a:r>
                <a14:m>
                  <m:oMath xmlns:m="http://schemas.openxmlformats.org/officeDocument/2006/math">
                    <m:sSub>
                      <m:sSubPr>
                        <m:ctrlPr>
                          <a:rPr kumimoji="1" lang="en-US" altLang="zh-CN" sz="2400" i="1" dirty="0" smtClean="0">
                            <a:latin typeface="Cambria Math" panose="02040503050406030204" pitchFamily="18" charset="0"/>
                            <a:ea typeface="Songti SC" panose="02010600040101010101" pitchFamily="2" charset="-122"/>
                          </a:rPr>
                        </m:ctrlPr>
                      </m:sSubPr>
                      <m:e>
                        <m:r>
                          <a:rPr kumimoji="1" lang="en-US" altLang="zh-CN" sz="2400" i="1" dirty="0" smtClean="0">
                            <a:latin typeface="Cambria Math" panose="02040503050406030204" pitchFamily="18" charset="0"/>
                            <a:ea typeface="Songti SC" panose="02010600040101010101" pitchFamily="2" charset="-122"/>
                          </a:rPr>
                          <m:t>𝑖</m:t>
                        </m:r>
                      </m:e>
                      <m:sub>
                        <m:r>
                          <a:rPr kumimoji="1" lang="en-US" altLang="zh-CN" sz="2400" i="1" dirty="0" smtClean="0">
                            <a:latin typeface="Cambria Math" panose="02040503050406030204" pitchFamily="18" charset="0"/>
                            <a:ea typeface="Songti SC" panose="02010600040101010101" pitchFamily="2" charset="-122"/>
                          </a:rPr>
                          <m:t>𝐼</m:t>
                        </m:r>
                      </m:sub>
                    </m:sSub>
                  </m:oMath>
                </a14:m>
                <a:r>
                  <a:rPr kumimoji="1" lang="zh-CN" altLang="en-US" sz="2400" dirty="0">
                    <a:latin typeface="Myriad Pro" panose="020B0503030403020204" pitchFamily="34" charset="0"/>
                    <a:ea typeface="Songti SC" panose="02010600040101010101" pitchFamily="2" charset="-122"/>
                  </a:rPr>
                  <a:t>从输入端径</a:t>
                </a:r>
                <a14:m>
                  <m:oMath xmlns:m="http://schemas.openxmlformats.org/officeDocument/2006/math">
                    <m:sSub>
                      <m:sSubPr>
                        <m:ctrlPr>
                          <a:rPr kumimoji="1" lang="en-US" altLang="zh-CN" sz="2400" i="1" dirty="0" smtClean="0">
                            <a:latin typeface="Cambria Math" panose="02040503050406030204" pitchFamily="18" charset="0"/>
                            <a:ea typeface="Songti SC" panose="02010600040101010101" pitchFamily="2" charset="-122"/>
                          </a:rPr>
                        </m:ctrlPr>
                      </m:sSubPr>
                      <m:e>
                        <m:r>
                          <a:rPr kumimoji="1" lang="en-US" altLang="zh-CN" sz="2400" i="1" dirty="0" smtClean="0">
                            <a:latin typeface="Cambria Math" panose="02040503050406030204" pitchFamily="18" charset="0"/>
                            <a:ea typeface="Songti SC" panose="02010600040101010101" pitchFamily="2" charset="-122"/>
                          </a:rPr>
                          <m:t>𝐷</m:t>
                        </m:r>
                      </m:e>
                      <m:sub>
                        <m:r>
                          <a:rPr kumimoji="1" lang="en-US" altLang="zh-CN" sz="2400" i="1" dirty="0" smtClean="0">
                            <a:latin typeface="Cambria Math" panose="02040503050406030204" pitchFamily="18" charset="0"/>
                            <a:ea typeface="Songti SC" panose="02010600040101010101" pitchFamily="2" charset="-122"/>
                          </a:rPr>
                          <m:t>3</m:t>
                        </m:r>
                      </m:sub>
                    </m:sSub>
                  </m:oMath>
                </a14:m>
                <a:r>
                  <a:rPr kumimoji="1" lang="zh-CN" altLang="en-US" sz="2400" dirty="0">
                    <a:latin typeface="Myriad Pro" panose="020B0503030403020204" pitchFamily="34" charset="0"/>
                    <a:ea typeface="Songti SC" panose="02010600040101010101" pitchFamily="2" charset="-122"/>
                  </a:rPr>
                  <a:t>流入</a:t>
                </a:r>
                <a14:m>
                  <m:oMath xmlns:m="http://schemas.openxmlformats.org/officeDocument/2006/math">
                    <m:sSub>
                      <m:sSubPr>
                        <m:ctrlPr>
                          <a:rPr kumimoji="1" lang="en-US" altLang="zh-CN" sz="2400" i="1" dirty="0" smtClean="0">
                            <a:latin typeface="Cambria Math" panose="02040503050406030204" pitchFamily="18" charset="0"/>
                            <a:ea typeface="Songti SC" panose="02010600040101010101" pitchFamily="2" charset="-122"/>
                          </a:rPr>
                        </m:ctrlPr>
                      </m:sSubPr>
                      <m:e>
                        <m:r>
                          <a:rPr kumimoji="1" lang="en-US" altLang="zh-CN" sz="2400" i="1" dirty="0" smtClean="0">
                            <a:latin typeface="Cambria Math" panose="02040503050406030204" pitchFamily="18" charset="0"/>
                            <a:ea typeface="Songti SC" panose="02010600040101010101" pitchFamily="2" charset="-122"/>
                          </a:rPr>
                          <m:t>𝑉</m:t>
                        </m:r>
                      </m:e>
                      <m:sub>
                        <m:r>
                          <a:rPr kumimoji="1" lang="en-US" altLang="zh-CN" sz="2400" i="1" dirty="0" smtClean="0">
                            <a:latin typeface="Cambria Math" panose="02040503050406030204" pitchFamily="18" charset="0"/>
                            <a:ea typeface="Songti SC" panose="02010600040101010101" pitchFamily="2" charset="-122"/>
                          </a:rPr>
                          <m:t>𝐷𝐷</m:t>
                        </m:r>
                      </m:sub>
                    </m:sSub>
                  </m:oMath>
                </a14:m>
                <a:r>
                  <a:rPr kumimoji="1" lang="zh-CN" altLang="en-US" sz="2400" dirty="0">
                    <a:latin typeface="Myriad Pro" panose="020B0503030403020204" pitchFamily="34" charset="0"/>
                    <a:ea typeface="Songti SC" panose="02010600040101010101" pitchFamily="2" charset="-122"/>
                  </a:rPr>
                  <a:t>，</a:t>
                </a:r>
                <a:r>
                  <a:rPr kumimoji="1" lang="en-US" altLang="zh-CN" sz="2400" dirty="0">
                    <a:ea typeface="Songti SC" panose="02010600040101010101" pitchFamily="2" charset="-122"/>
                  </a:rPr>
                  <a:t> </a:t>
                </a:r>
                <a14:m>
                  <m:oMath xmlns:m="http://schemas.openxmlformats.org/officeDocument/2006/math">
                    <m:sSub>
                      <m:sSubPr>
                        <m:ctrlPr>
                          <a:rPr kumimoji="1" lang="en-US" altLang="zh-CN" sz="2400" i="1" dirty="0">
                            <a:latin typeface="Cambria Math" panose="02040503050406030204" pitchFamily="18" charset="0"/>
                            <a:ea typeface="Songti SC" panose="02010600040101010101" pitchFamily="2" charset="-122"/>
                          </a:rPr>
                        </m:ctrlPr>
                      </m:sSubPr>
                      <m:e>
                        <m:r>
                          <a:rPr kumimoji="1" lang="en-US" altLang="zh-CN" sz="2400" i="1" dirty="0">
                            <a:latin typeface="Cambria Math" panose="02040503050406030204" pitchFamily="18" charset="0"/>
                            <a:ea typeface="Songti SC" panose="02010600040101010101" pitchFamily="2" charset="-122"/>
                          </a:rPr>
                          <m:t>𝑖</m:t>
                        </m:r>
                      </m:e>
                      <m:sub>
                        <m:r>
                          <a:rPr kumimoji="1" lang="en-US" altLang="zh-CN" sz="2400" i="1" dirty="0">
                            <a:latin typeface="Cambria Math" panose="02040503050406030204" pitchFamily="18" charset="0"/>
                            <a:ea typeface="Songti SC" panose="02010600040101010101" pitchFamily="2" charset="-122"/>
                          </a:rPr>
                          <m:t>𝐼</m:t>
                        </m:r>
                      </m:sub>
                    </m:sSub>
                  </m:oMath>
                </a14:m>
                <a:r>
                  <a:rPr kumimoji="1" lang="zh-CN" altLang="en-US" sz="2400" dirty="0">
                    <a:latin typeface="Myriad Pro" panose="020B0503030403020204" pitchFamily="34" charset="0"/>
                    <a:ea typeface="Songti SC" panose="02010600040101010101" pitchFamily="2" charset="-122"/>
                  </a:rPr>
                  <a:t>将随着</a:t>
                </a:r>
                <a14:m>
                  <m:oMath xmlns:m="http://schemas.openxmlformats.org/officeDocument/2006/math">
                    <m:sSub>
                      <m:sSubPr>
                        <m:ctrlPr>
                          <a:rPr kumimoji="1" lang="en-US" altLang="zh-CN" sz="2400" i="1" dirty="0" smtClean="0">
                            <a:latin typeface="Cambria Math" panose="02040503050406030204" pitchFamily="18" charset="0"/>
                            <a:ea typeface="Songti SC" panose="02010600040101010101" pitchFamily="2" charset="-122"/>
                          </a:rPr>
                        </m:ctrlPr>
                      </m:sSubPr>
                      <m:e>
                        <m:r>
                          <a:rPr kumimoji="1" lang="en-US" altLang="zh-CN" sz="2400" i="1" dirty="0" smtClean="0">
                            <a:latin typeface="Cambria Math" panose="02040503050406030204" pitchFamily="18" charset="0"/>
                            <a:ea typeface="Songti SC" panose="02010600040101010101" pitchFamily="2" charset="-122"/>
                          </a:rPr>
                          <m:t>𝑢</m:t>
                        </m:r>
                      </m:e>
                      <m:sub>
                        <m:r>
                          <a:rPr kumimoji="1" lang="en-US" altLang="zh-CN" sz="2400" i="1" dirty="0" smtClean="0">
                            <a:latin typeface="Cambria Math" panose="02040503050406030204" pitchFamily="18" charset="0"/>
                            <a:ea typeface="Songti SC" panose="02010600040101010101" pitchFamily="2" charset="-122"/>
                          </a:rPr>
                          <m:t>𝐼</m:t>
                        </m:r>
                      </m:sub>
                    </m:sSub>
                  </m:oMath>
                </a14:m>
                <a:r>
                  <a:rPr kumimoji="1" lang="zh-CN" altLang="en-US" sz="2400" dirty="0">
                    <a:latin typeface="Myriad Pro" panose="020B0503030403020204" pitchFamily="34" charset="0"/>
                    <a:ea typeface="Songti SC" panose="02010600040101010101" pitchFamily="2" charset="-122"/>
                  </a:rPr>
                  <a:t>的增加而急剧增加，输入特性中相应曲线反映了</a:t>
                </a:r>
                <a14:m>
                  <m:oMath xmlns:m="http://schemas.openxmlformats.org/officeDocument/2006/math">
                    <m:sSub>
                      <m:sSubPr>
                        <m:ctrlPr>
                          <a:rPr kumimoji="1" lang="en-US" altLang="zh-CN" sz="2400" i="1" dirty="0" smtClean="0">
                            <a:latin typeface="Cambria Math" panose="02040503050406030204" pitchFamily="18" charset="0"/>
                            <a:ea typeface="Songti SC" panose="02010600040101010101" pitchFamily="2" charset="-122"/>
                          </a:rPr>
                        </m:ctrlPr>
                      </m:sSubPr>
                      <m:e>
                        <m:r>
                          <a:rPr kumimoji="1" lang="en-US" altLang="zh-CN" sz="2400" i="1" dirty="0" smtClean="0">
                            <a:latin typeface="Cambria Math" panose="02040503050406030204" pitchFamily="18" charset="0"/>
                            <a:ea typeface="Songti SC" panose="02010600040101010101" pitchFamily="2" charset="-122"/>
                          </a:rPr>
                          <m:t>𝐷</m:t>
                        </m:r>
                      </m:e>
                      <m:sub>
                        <m:r>
                          <a:rPr kumimoji="1" lang="en-US" altLang="zh-CN" sz="2400" i="1" dirty="0" smtClean="0">
                            <a:latin typeface="Cambria Math" panose="02040503050406030204" pitchFamily="18" charset="0"/>
                            <a:ea typeface="Songti SC" panose="02010600040101010101" pitchFamily="2" charset="-122"/>
                          </a:rPr>
                          <m:t>3</m:t>
                        </m:r>
                      </m:sub>
                    </m:sSub>
                  </m:oMath>
                </a14:m>
                <a:r>
                  <a:rPr kumimoji="1" lang="zh-CN" altLang="en-US" sz="2400" dirty="0">
                    <a:latin typeface="Myriad Pro" panose="020B0503030403020204" pitchFamily="34" charset="0"/>
                    <a:ea typeface="Songti SC" panose="02010600040101010101" pitchFamily="2" charset="-122"/>
                  </a:rPr>
                  <a:t>正向导通时的情况</a:t>
                </a:r>
                <a:endParaRPr kumimoji="1" lang="en-US" altLang="zh-CN" sz="2400" dirty="0">
                  <a:latin typeface="Myriad Pro" panose="020B0503030403020204" pitchFamily="34" charset="0"/>
                  <a:ea typeface="Songti SC" panose="02010600040101010101" pitchFamily="2" charset="-122"/>
                </a:endParaRPr>
              </a:p>
              <a:p>
                <a:pPr marL="342900" indent="-342900">
                  <a:lnSpc>
                    <a:spcPct val="114000"/>
                  </a:lnSpc>
                  <a:spcBef>
                    <a:spcPts val="600"/>
                  </a:spcBef>
                  <a:buFont typeface="Arial" panose="020B0604020202020204" pitchFamily="34" charset="0"/>
                  <a:buChar char="•"/>
                </a:pPr>
                <a:r>
                  <a:rPr kumimoji="1" lang="zh-CN" altLang="en-US" sz="2400" dirty="0">
                    <a:latin typeface="Myriad Pro" panose="020B0503030403020204" pitchFamily="34" charset="0"/>
                    <a:ea typeface="Songti SC" panose="02010600040101010101" pitchFamily="2" charset="-122"/>
                  </a:rPr>
                  <a:t>当</a:t>
                </a:r>
                <a14:m>
                  <m:oMath xmlns:m="http://schemas.openxmlformats.org/officeDocument/2006/math">
                    <m:sSub>
                      <m:sSubPr>
                        <m:ctrlPr>
                          <a:rPr kumimoji="1" lang="en-US" altLang="zh-CN" sz="2400" i="1" dirty="0" smtClean="0">
                            <a:latin typeface="Cambria Math" panose="02040503050406030204" pitchFamily="18" charset="0"/>
                            <a:ea typeface="Songti SC" panose="02010600040101010101" pitchFamily="2" charset="-122"/>
                          </a:rPr>
                        </m:ctrlPr>
                      </m:sSubPr>
                      <m:e>
                        <m:r>
                          <a:rPr kumimoji="1" lang="en-US" altLang="zh-CN" sz="2400" i="1" dirty="0" smtClean="0">
                            <a:latin typeface="Cambria Math" panose="02040503050406030204" pitchFamily="18" charset="0"/>
                            <a:ea typeface="Songti SC" panose="02010600040101010101" pitchFamily="2" charset="-122"/>
                          </a:rPr>
                          <m:t>𝑢</m:t>
                        </m:r>
                      </m:e>
                      <m:sub>
                        <m:r>
                          <a:rPr kumimoji="1" lang="en-US" altLang="zh-CN" sz="2400" i="1" dirty="0" smtClean="0">
                            <a:latin typeface="Cambria Math" panose="02040503050406030204" pitchFamily="18" charset="0"/>
                            <a:ea typeface="Songti SC" panose="02010600040101010101" pitchFamily="2" charset="-122"/>
                          </a:rPr>
                          <m:t>𝐼</m:t>
                        </m:r>
                      </m:sub>
                    </m:sSub>
                    <m:r>
                      <a:rPr kumimoji="1" lang="en-US" altLang="zh-CN" sz="2400" i="1" dirty="0" smtClean="0">
                        <a:latin typeface="Cambria Math" panose="02040503050406030204" pitchFamily="18" charset="0"/>
                        <a:ea typeface="Songti SC" panose="02010600040101010101" pitchFamily="2" charset="-122"/>
                      </a:rPr>
                      <m:t>&lt;−</m:t>
                    </m:r>
                    <m:sSub>
                      <m:sSubPr>
                        <m:ctrlPr>
                          <a:rPr kumimoji="1" lang="en-US" altLang="zh-CN" sz="2400" i="1" dirty="0" err="1" smtClean="0">
                            <a:latin typeface="Cambria Math" panose="02040503050406030204" pitchFamily="18" charset="0"/>
                            <a:ea typeface="Songti SC" panose="02010600040101010101" pitchFamily="2" charset="-122"/>
                          </a:rPr>
                        </m:ctrlPr>
                      </m:sSubPr>
                      <m:e>
                        <m:r>
                          <a:rPr kumimoji="1" lang="en-US" altLang="zh-CN" sz="2400" i="1" dirty="0" err="1" smtClean="0">
                            <a:latin typeface="Cambria Math" panose="02040503050406030204" pitchFamily="18" charset="0"/>
                            <a:ea typeface="Songti SC" panose="02010600040101010101" pitchFamily="2" charset="-122"/>
                          </a:rPr>
                          <m:t>𝑢</m:t>
                        </m:r>
                      </m:e>
                      <m:sub>
                        <m:r>
                          <a:rPr kumimoji="1" lang="en-US" altLang="zh-CN" sz="2400" i="1" dirty="0" err="1" smtClean="0">
                            <a:latin typeface="Cambria Math" panose="02040503050406030204" pitchFamily="18" charset="0"/>
                            <a:ea typeface="Songti SC" panose="02010600040101010101" pitchFamily="2" charset="-122"/>
                          </a:rPr>
                          <m:t>𝐷𝐹</m:t>
                        </m:r>
                      </m:sub>
                    </m:sSub>
                  </m:oMath>
                </a14:m>
                <a:r>
                  <a:rPr kumimoji="1" lang="zh-CN" altLang="en-US" sz="2400" dirty="0">
                    <a:latin typeface="Myriad Pro" panose="020B0503030403020204" pitchFamily="34" charset="0"/>
                    <a:ea typeface="Songti SC" panose="02010600040101010101" pitchFamily="2" charset="-122"/>
                  </a:rPr>
                  <a:t>时，</a:t>
                </a:r>
                <a14:m>
                  <m:oMath xmlns:m="http://schemas.openxmlformats.org/officeDocument/2006/math">
                    <m:sSub>
                      <m:sSubPr>
                        <m:ctrlPr>
                          <a:rPr kumimoji="1" lang="en-US" altLang="zh-CN" sz="2400" i="1" dirty="0" smtClean="0">
                            <a:latin typeface="Cambria Math" panose="02040503050406030204" pitchFamily="18" charset="0"/>
                            <a:ea typeface="Songti SC" panose="02010600040101010101" pitchFamily="2" charset="-122"/>
                          </a:rPr>
                        </m:ctrlPr>
                      </m:sSubPr>
                      <m:e>
                        <m:r>
                          <a:rPr kumimoji="1" lang="en-US" altLang="zh-CN" sz="2400" i="1" dirty="0" smtClean="0">
                            <a:latin typeface="Cambria Math" panose="02040503050406030204" pitchFamily="18" charset="0"/>
                            <a:ea typeface="Songti SC" panose="02010600040101010101" pitchFamily="2" charset="-122"/>
                          </a:rPr>
                          <m:t>𝐷</m:t>
                        </m:r>
                      </m:e>
                      <m:sub>
                        <m:r>
                          <a:rPr kumimoji="1" lang="en-US" altLang="zh-CN" sz="2400" i="1" dirty="0" smtClean="0">
                            <a:latin typeface="Cambria Math" panose="02040503050406030204" pitchFamily="18" charset="0"/>
                            <a:ea typeface="Songti SC" panose="02010600040101010101" pitchFamily="2" charset="-122"/>
                          </a:rPr>
                          <m:t>1</m:t>
                        </m:r>
                      </m:sub>
                    </m:sSub>
                  </m:oMath>
                </a14:m>
                <a:r>
                  <a:rPr kumimoji="1" lang="zh-CN" altLang="en-US" sz="2400" dirty="0">
                    <a:latin typeface="Myriad Pro" panose="020B0503030403020204" pitchFamily="34" charset="0"/>
                    <a:ea typeface="Songti SC" panose="02010600040101010101" pitchFamily="2" charset="-122"/>
                  </a:rPr>
                  <a:t>导通，</a:t>
                </a:r>
                <a:r>
                  <a:rPr kumimoji="1" lang="en-US" altLang="zh-CN" sz="2400" dirty="0">
                    <a:ea typeface="Songti SC" panose="02010600040101010101" pitchFamily="2" charset="-122"/>
                  </a:rPr>
                  <a:t> </a:t>
                </a:r>
                <a14:m>
                  <m:oMath xmlns:m="http://schemas.openxmlformats.org/officeDocument/2006/math">
                    <m:sSub>
                      <m:sSubPr>
                        <m:ctrlPr>
                          <a:rPr kumimoji="1" lang="en-US" altLang="zh-CN" sz="2400" i="1" dirty="0">
                            <a:latin typeface="Cambria Math" panose="02040503050406030204" pitchFamily="18" charset="0"/>
                            <a:ea typeface="Songti SC" panose="02010600040101010101" pitchFamily="2" charset="-122"/>
                          </a:rPr>
                        </m:ctrlPr>
                      </m:sSubPr>
                      <m:e>
                        <m:r>
                          <a:rPr kumimoji="1" lang="en-US" altLang="zh-CN" sz="2400" i="1" dirty="0">
                            <a:latin typeface="Cambria Math" panose="02040503050406030204" pitchFamily="18" charset="0"/>
                            <a:ea typeface="Songti SC" panose="02010600040101010101" pitchFamily="2" charset="-122"/>
                          </a:rPr>
                          <m:t>𝑖</m:t>
                        </m:r>
                      </m:e>
                      <m:sub>
                        <m:r>
                          <a:rPr kumimoji="1" lang="en-US" altLang="zh-CN" sz="2400" i="1" dirty="0">
                            <a:latin typeface="Cambria Math" panose="02040503050406030204" pitchFamily="18" charset="0"/>
                            <a:ea typeface="Songti SC" panose="02010600040101010101" pitchFamily="2" charset="-122"/>
                          </a:rPr>
                          <m:t>𝐼</m:t>
                        </m:r>
                      </m:sub>
                    </m:sSub>
                  </m:oMath>
                </a14:m>
                <a:r>
                  <a:rPr kumimoji="1" lang="zh-CN" altLang="en-US" sz="2400" dirty="0">
                    <a:latin typeface="Myriad Pro" panose="020B0503030403020204" pitchFamily="34" charset="0"/>
                    <a:ea typeface="Songti SC" panose="02010600040101010101" pitchFamily="2" charset="-122"/>
                  </a:rPr>
                  <a:t>经</a:t>
                </a:r>
                <a14:m>
                  <m:oMath xmlns:m="http://schemas.openxmlformats.org/officeDocument/2006/math">
                    <m:sSub>
                      <m:sSubPr>
                        <m:ctrlPr>
                          <a:rPr kumimoji="1" lang="en-US" altLang="zh-CN" sz="2400" i="1" dirty="0" smtClean="0">
                            <a:latin typeface="Cambria Math" panose="02040503050406030204" pitchFamily="18" charset="0"/>
                            <a:ea typeface="Songti SC" panose="02010600040101010101" pitchFamily="2" charset="-122"/>
                          </a:rPr>
                        </m:ctrlPr>
                      </m:sSubPr>
                      <m:e>
                        <m:r>
                          <a:rPr kumimoji="1" lang="en-US" altLang="zh-CN" sz="2400" i="1" dirty="0" smtClean="0">
                            <a:latin typeface="Cambria Math" panose="02040503050406030204" pitchFamily="18" charset="0"/>
                            <a:ea typeface="Songti SC" panose="02010600040101010101" pitchFamily="2" charset="-122"/>
                          </a:rPr>
                          <m:t>𝐷</m:t>
                        </m:r>
                      </m:e>
                      <m:sub>
                        <m:r>
                          <a:rPr kumimoji="1" lang="en-US" altLang="zh-CN" sz="2400" i="1" dirty="0" smtClean="0">
                            <a:latin typeface="Cambria Math" panose="02040503050406030204" pitchFamily="18" charset="0"/>
                            <a:ea typeface="Songti SC" panose="02010600040101010101" pitchFamily="2" charset="-122"/>
                          </a:rPr>
                          <m:t>1</m:t>
                        </m:r>
                      </m:sub>
                    </m:sSub>
                    <m:r>
                      <a:rPr kumimoji="1" lang="zh-CN" altLang="en-US" sz="2400" i="1" dirty="0" smtClean="0">
                        <a:latin typeface="Cambria Math" panose="02040503050406030204" pitchFamily="18" charset="0"/>
                        <a:ea typeface="Songti SC" panose="02010600040101010101" pitchFamily="2" charset="-122"/>
                      </a:rPr>
                      <m:t>、</m:t>
                    </m:r>
                    <m:sSub>
                      <m:sSubPr>
                        <m:ctrlPr>
                          <a:rPr kumimoji="1" lang="en-US" altLang="zh-CN" sz="2400" i="1" dirty="0" smtClean="0">
                            <a:latin typeface="Cambria Math" panose="02040503050406030204" pitchFamily="18" charset="0"/>
                            <a:ea typeface="Songti SC" panose="02010600040101010101" pitchFamily="2" charset="-122"/>
                          </a:rPr>
                        </m:ctrlPr>
                      </m:sSubPr>
                      <m:e>
                        <m:r>
                          <a:rPr kumimoji="1" lang="en-US" altLang="zh-CN" sz="2400" i="1" dirty="0" smtClean="0">
                            <a:latin typeface="Cambria Math" panose="02040503050406030204" pitchFamily="18" charset="0"/>
                            <a:ea typeface="Songti SC" panose="02010600040101010101" pitchFamily="2" charset="-122"/>
                          </a:rPr>
                          <m:t>𝑅</m:t>
                        </m:r>
                      </m:e>
                      <m:sub>
                        <m:r>
                          <a:rPr kumimoji="1" lang="en-US" altLang="zh-CN" sz="2400" i="1" dirty="0" smtClean="0">
                            <a:latin typeface="Cambria Math" panose="02040503050406030204" pitchFamily="18" charset="0"/>
                            <a:ea typeface="Songti SC" panose="02010600040101010101" pitchFamily="2" charset="-122"/>
                          </a:rPr>
                          <m:t>𝑆</m:t>
                        </m:r>
                      </m:sub>
                    </m:sSub>
                  </m:oMath>
                </a14:m>
                <a:r>
                  <a:rPr kumimoji="1" lang="zh-CN" altLang="en-US" sz="2400" dirty="0">
                    <a:latin typeface="Myriad Pro" panose="020B0503030403020204" pitchFamily="34" charset="0"/>
                    <a:ea typeface="Songti SC" panose="02010600040101010101" pitchFamily="2" charset="-122"/>
                  </a:rPr>
                  <a:t>从输入端流出，相应曲线部分的斜率为</a:t>
                </a:r>
                <a14:m>
                  <m:oMath xmlns:m="http://schemas.openxmlformats.org/officeDocument/2006/math">
                    <m:r>
                      <a:rPr kumimoji="1" lang="en-US" altLang="zh-CN" sz="2400" i="1" dirty="0" smtClean="0">
                        <a:latin typeface="Cambria Math" panose="02040503050406030204" pitchFamily="18" charset="0"/>
                        <a:ea typeface="Songti SC" panose="02010600040101010101" pitchFamily="2" charset="-122"/>
                      </a:rPr>
                      <m:t>1/</m:t>
                    </m:r>
                    <m:sSub>
                      <m:sSubPr>
                        <m:ctrlPr>
                          <a:rPr kumimoji="1" lang="en-US" altLang="zh-CN" sz="2400" i="1" dirty="0" smtClean="0">
                            <a:latin typeface="Cambria Math" panose="02040503050406030204" pitchFamily="18" charset="0"/>
                            <a:ea typeface="Songti SC" panose="02010600040101010101" pitchFamily="2" charset="-122"/>
                          </a:rPr>
                        </m:ctrlPr>
                      </m:sSubPr>
                      <m:e>
                        <m:r>
                          <a:rPr kumimoji="1" lang="en-US" altLang="zh-CN" sz="2400" i="1" dirty="0" smtClean="0">
                            <a:latin typeface="Cambria Math" panose="02040503050406030204" pitchFamily="18" charset="0"/>
                            <a:ea typeface="Songti SC" panose="02010600040101010101" pitchFamily="2" charset="-122"/>
                          </a:rPr>
                          <m:t>𝑅</m:t>
                        </m:r>
                      </m:e>
                      <m:sub>
                        <m:r>
                          <a:rPr kumimoji="1" lang="en-US" altLang="zh-CN" sz="2400" i="1" dirty="0" smtClean="0">
                            <a:latin typeface="Cambria Math" panose="02040503050406030204" pitchFamily="18" charset="0"/>
                            <a:ea typeface="Songti SC" panose="02010600040101010101" pitchFamily="2" charset="-122"/>
                          </a:rPr>
                          <m:t>𝑆</m:t>
                        </m:r>
                      </m:sub>
                    </m:sSub>
                  </m:oMath>
                </a14:m>
                <a:endParaRPr kumimoji="1" lang="en-US" altLang="zh-CN" sz="2400" dirty="0">
                  <a:latin typeface="Myriad Pro" panose="020B0503030403020204" pitchFamily="34" charset="0"/>
                  <a:ea typeface="Songti SC" panose="02010600040101010101" pitchFamily="2" charset="-122"/>
                </a:endParaRPr>
              </a:p>
            </p:txBody>
          </p:sp>
        </mc:Choice>
        <mc:Fallback xmlns="">
          <p:sp>
            <p:nvSpPr>
              <p:cNvPr id="11" name="文本框 10">
                <a:extLst>
                  <a:ext uri="{FF2B5EF4-FFF2-40B4-BE49-F238E27FC236}">
                    <a16:creationId xmlns:a16="http://schemas.microsoft.com/office/drawing/2014/main" id="{ED4FEBE5-ECD5-8A43-E87C-A071B999066E}"/>
                  </a:ext>
                </a:extLst>
              </p:cNvPr>
              <p:cNvSpPr txBox="1">
                <a:spLocks noRot="1" noChangeAspect="1" noMove="1" noResize="1" noEditPoints="1" noAdjustHandles="1" noChangeArrowheads="1" noChangeShapeType="1" noTextEdit="1"/>
              </p:cNvSpPr>
              <p:nvPr/>
            </p:nvSpPr>
            <p:spPr>
              <a:xfrm>
                <a:off x="3176" y="4429300"/>
                <a:ext cx="12188824" cy="2409699"/>
              </a:xfrm>
              <a:prstGeom prst="rect">
                <a:avLst/>
              </a:prstGeom>
              <a:blipFill>
                <a:blip r:embed="rId3"/>
                <a:stretch>
                  <a:fillRect l="-832" r="-3226" b="-5236"/>
                </a:stretch>
              </a:blipFill>
            </p:spPr>
            <p:txBody>
              <a:bodyPr/>
              <a:lstStyle/>
              <a:p>
                <a:r>
                  <a:rPr lang="zh-CN" altLang="en-US">
                    <a:noFill/>
                  </a:rPr>
                  <a:t> </a:t>
                </a:r>
              </a:p>
            </p:txBody>
          </p:sp>
        </mc:Fallback>
      </mc:AlternateContent>
      <p:grpSp>
        <p:nvGrpSpPr>
          <p:cNvPr id="237" name="组合 236">
            <a:extLst>
              <a:ext uri="{FF2B5EF4-FFF2-40B4-BE49-F238E27FC236}">
                <a16:creationId xmlns:a16="http://schemas.microsoft.com/office/drawing/2014/main" id="{89CAB8C2-FBBF-0973-4E99-7BEB28989C43}"/>
              </a:ext>
            </a:extLst>
          </p:cNvPr>
          <p:cNvGrpSpPr/>
          <p:nvPr/>
        </p:nvGrpSpPr>
        <p:grpSpPr>
          <a:xfrm>
            <a:off x="7585540" y="619433"/>
            <a:ext cx="4440238" cy="3944938"/>
            <a:chOff x="2446241" y="1523017"/>
            <a:chExt cx="4440238" cy="3944938"/>
          </a:xfrm>
        </p:grpSpPr>
        <p:grpSp>
          <p:nvGrpSpPr>
            <p:cNvPr id="239" name="Group 10">
              <a:extLst>
                <a:ext uri="{FF2B5EF4-FFF2-40B4-BE49-F238E27FC236}">
                  <a16:creationId xmlns:a16="http://schemas.microsoft.com/office/drawing/2014/main" id="{B05A6B2F-160C-4C39-94D5-D8AD30DC9277}"/>
                </a:ext>
              </a:extLst>
            </p:cNvPr>
            <p:cNvGrpSpPr>
              <a:grpSpLocks/>
            </p:cNvGrpSpPr>
            <p:nvPr/>
          </p:nvGrpSpPr>
          <p:grpSpPr bwMode="auto">
            <a:xfrm>
              <a:off x="2446241" y="1523017"/>
              <a:ext cx="4440238" cy="3944938"/>
              <a:chOff x="216" y="836"/>
              <a:chExt cx="2797" cy="2485"/>
            </a:xfrm>
          </p:grpSpPr>
          <p:sp>
            <p:nvSpPr>
              <p:cNvPr id="245" name="Rectangle 11">
                <a:extLst>
                  <a:ext uri="{FF2B5EF4-FFF2-40B4-BE49-F238E27FC236}">
                    <a16:creationId xmlns:a16="http://schemas.microsoft.com/office/drawing/2014/main" id="{6ABE07A4-D009-A577-0BE0-B84B1EE3BC7D}"/>
                  </a:ext>
                </a:extLst>
              </p:cNvPr>
              <p:cNvSpPr>
                <a:spLocks noChangeArrowheads="1"/>
              </p:cNvSpPr>
              <p:nvPr/>
            </p:nvSpPr>
            <p:spPr bwMode="auto">
              <a:xfrm>
                <a:off x="2373" y="836"/>
                <a:ext cx="421"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fontAlgn="ctr"/>
                <a:r>
                  <a:rPr lang="en-US" altLang="zh-CN" sz="2400">
                    <a:solidFill>
                      <a:srgbClr val="FF0066"/>
                    </a:solidFill>
                  </a:rPr>
                  <a:t>+</a:t>
                </a:r>
                <a:r>
                  <a:rPr lang="en-US" altLang="zh-CN" sz="2400" i="1">
                    <a:solidFill>
                      <a:srgbClr val="FF0066"/>
                    </a:solidFill>
                  </a:rPr>
                  <a:t>V</a:t>
                </a:r>
                <a:r>
                  <a:rPr lang="en-US" altLang="zh-CN" sz="2400" baseline="-25000">
                    <a:solidFill>
                      <a:srgbClr val="FF0066"/>
                    </a:solidFill>
                  </a:rPr>
                  <a:t>DD</a:t>
                </a:r>
                <a:endParaRPr lang="en-US" altLang="zh-CN" sz="2400" b="0">
                  <a:solidFill>
                    <a:srgbClr val="FF0066"/>
                  </a:solidFill>
                </a:endParaRPr>
              </a:p>
            </p:txBody>
          </p:sp>
          <p:sp>
            <p:nvSpPr>
              <p:cNvPr id="248" name="Rectangle 12">
                <a:extLst>
                  <a:ext uri="{FF2B5EF4-FFF2-40B4-BE49-F238E27FC236}">
                    <a16:creationId xmlns:a16="http://schemas.microsoft.com/office/drawing/2014/main" id="{7BFC5A99-72E2-EC0A-7312-EA4CC0F234B1}"/>
                  </a:ext>
                </a:extLst>
              </p:cNvPr>
              <p:cNvSpPr>
                <a:spLocks noChangeArrowheads="1"/>
              </p:cNvSpPr>
              <p:nvPr/>
            </p:nvSpPr>
            <p:spPr bwMode="auto">
              <a:xfrm>
                <a:off x="2745" y="2114"/>
                <a:ext cx="268" cy="3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fontAlgn="ctr"/>
                <a:r>
                  <a:rPr lang="en-US" altLang="zh-CN" sz="3200" i="1" dirty="0" err="1">
                    <a:solidFill>
                      <a:srgbClr val="FF0066"/>
                    </a:solidFill>
                  </a:rPr>
                  <a:t>u</a:t>
                </a:r>
                <a:r>
                  <a:rPr lang="en-US" altLang="zh-CN" sz="3200" i="1" baseline="-25000" dirty="0" err="1">
                    <a:solidFill>
                      <a:srgbClr val="FF0066"/>
                    </a:solidFill>
                  </a:rPr>
                  <a:t>O</a:t>
                </a:r>
                <a:endParaRPr lang="en-US" altLang="zh-CN" b="0" baseline="-25000" dirty="0">
                  <a:solidFill>
                    <a:srgbClr val="FF0066"/>
                  </a:solidFill>
                </a:endParaRPr>
              </a:p>
            </p:txBody>
          </p:sp>
          <p:sp>
            <p:nvSpPr>
              <p:cNvPr id="252" name="Rectangle 13">
                <a:extLst>
                  <a:ext uri="{FF2B5EF4-FFF2-40B4-BE49-F238E27FC236}">
                    <a16:creationId xmlns:a16="http://schemas.microsoft.com/office/drawing/2014/main" id="{B5D55F3F-DE2A-FC8C-1B15-DB608175513B}"/>
                  </a:ext>
                </a:extLst>
              </p:cNvPr>
              <p:cNvSpPr>
                <a:spLocks noChangeArrowheads="1"/>
              </p:cNvSpPr>
              <p:nvPr/>
            </p:nvSpPr>
            <p:spPr bwMode="auto">
              <a:xfrm>
                <a:off x="272" y="2094"/>
                <a:ext cx="210" cy="3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fontAlgn="ctr"/>
                <a:r>
                  <a:rPr lang="en-US" altLang="zh-CN" sz="3200" i="1" dirty="0" err="1">
                    <a:solidFill>
                      <a:srgbClr val="FF0066"/>
                    </a:solidFill>
                  </a:rPr>
                  <a:t>u</a:t>
                </a:r>
                <a:r>
                  <a:rPr lang="en-US" altLang="zh-CN" sz="3200" i="1" baseline="-25000" dirty="0" err="1">
                    <a:solidFill>
                      <a:srgbClr val="FF0066"/>
                    </a:solidFill>
                  </a:rPr>
                  <a:t>I</a:t>
                </a:r>
                <a:endParaRPr lang="en-US" altLang="zh-CN" sz="3200" b="0" dirty="0">
                  <a:solidFill>
                    <a:srgbClr val="FF0066"/>
                  </a:solidFill>
                </a:endParaRPr>
              </a:p>
            </p:txBody>
          </p:sp>
          <p:sp>
            <p:nvSpPr>
              <p:cNvPr id="258" name="Rectangle 14">
                <a:extLst>
                  <a:ext uri="{FF2B5EF4-FFF2-40B4-BE49-F238E27FC236}">
                    <a16:creationId xmlns:a16="http://schemas.microsoft.com/office/drawing/2014/main" id="{A777DF15-B183-AF8E-1014-6300A7E0BBC8}"/>
                  </a:ext>
                </a:extLst>
              </p:cNvPr>
              <p:cNvSpPr>
                <a:spLocks noChangeArrowheads="1"/>
              </p:cNvSpPr>
              <p:nvPr/>
            </p:nvSpPr>
            <p:spPr bwMode="auto">
              <a:xfrm>
                <a:off x="2638" y="1284"/>
                <a:ext cx="206"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fontAlgn="ctr"/>
                <a:r>
                  <a:rPr lang="en-US" altLang="zh-CN" sz="2400">
                    <a:solidFill>
                      <a:srgbClr val="0033CC"/>
                    </a:solidFill>
                  </a:rPr>
                  <a:t>T</a:t>
                </a:r>
                <a:r>
                  <a:rPr lang="en-US" altLang="zh-CN" sz="2400" baseline="-25000">
                    <a:solidFill>
                      <a:srgbClr val="0033CC"/>
                    </a:solidFill>
                  </a:rPr>
                  <a:t>P</a:t>
                </a:r>
                <a:endParaRPr lang="en-US" altLang="zh-CN" sz="2400" b="0" baseline="-25000">
                  <a:solidFill>
                    <a:srgbClr val="0033CC"/>
                  </a:solidFill>
                </a:endParaRPr>
              </a:p>
            </p:txBody>
          </p:sp>
          <p:sp>
            <p:nvSpPr>
              <p:cNvPr id="259" name="Rectangle 15">
                <a:extLst>
                  <a:ext uri="{FF2B5EF4-FFF2-40B4-BE49-F238E27FC236}">
                    <a16:creationId xmlns:a16="http://schemas.microsoft.com/office/drawing/2014/main" id="{6EA80F80-9CCD-1CD7-8909-949E2C0DDBCE}"/>
                  </a:ext>
                </a:extLst>
              </p:cNvPr>
              <p:cNvSpPr>
                <a:spLocks noChangeArrowheads="1"/>
              </p:cNvSpPr>
              <p:nvPr/>
            </p:nvSpPr>
            <p:spPr bwMode="auto">
              <a:xfrm>
                <a:off x="930" y="2474"/>
                <a:ext cx="203"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fontAlgn="ctr"/>
                <a:r>
                  <a:rPr lang="en-US" altLang="zh-CN" sz="2400">
                    <a:solidFill>
                      <a:srgbClr val="0033CC"/>
                    </a:solidFill>
                  </a:rPr>
                  <a:t>D</a:t>
                </a:r>
                <a:r>
                  <a:rPr lang="en-US" altLang="zh-CN" sz="2400" baseline="-25000">
                    <a:solidFill>
                      <a:srgbClr val="0033CC"/>
                    </a:solidFill>
                  </a:rPr>
                  <a:t>1</a:t>
                </a:r>
                <a:endParaRPr lang="en-US" altLang="zh-CN" sz="2400" b="0" baseline="-25000">
                  <a:solidFill>
                    <a:srgbClr val="0033CC"/>
                  </a:solidFill>
                </a:endParaRPr>
              </a:p>
            </p:txBody>
          </p:sp>
          <p:sp>
            <p:nvSpPr>
              <p:cNvPr id="260" name="Rectangle 16">
                <a:extLst>
                  <a:ext uri="{FF2B5EF4-FFF2-40B4-BE49-F238E27FC236}">
                    <a16:creationId xmlns:a16="http://schemas.microsoft.com/office/drawing/2014/main" id="{DEA95794-0751-B394-3F4A-5EFDF1CF7D8B}"/>
                  </a:ext>
                </a:extLst>
              </p:cNvPr>
              <p:cNvSpPr>
                <a:spLocks noChangeArrowheads="1"/>
              </p:cNvSpPr>
              <p:nvPr/>
            </p:nvSpPr>
            <p:spPr bwMode="auto">
              <a:xfrm>
                <a:off x="1808" y="1205"/>
                <a:ext cx="192"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fontAlgn="ctr"/>
                <a:r>
                  <a:rPr lang="en-US" altLang="zh-CN" sz="2400" i="1" dirty="0">
                    <a:solidFill>
                      <a:srgbClr val="0033CC"/>
                    </a:solidFill>
                  </a:rPr>
                  <a:t>C</a:t>
                </a:r>
                <a:r>
                  <a:rPr lang="en-US" altLang="zh-CN" sz="2400" baseline="-25000" dirty="0">
                    <a:solidFill>
                      <a:srgbClr val="0033CC"/>
                    </a:solidFill>
                  </a:rPr>
                  <a:t>1</a:t>
                </a:r>
                <a:endParaRPr lang="en-US" altLang="zh-CN" sz="2400" b="0" dirty="0">
                  <a:solidFill>
                    <a:srgbClr val="0033CC"/>
                  </a:solidFill>
                </a:endParaRPr>
              </a:p>
            </p:txBody>
          </p:sp>
          <p:sp>
            <p:nvSpPr>
              <p:cNvPr id="261" name="Rectangle 17">
                <a:extLst>
                  <a:ext uri="{FF2B5EF4-FFF2-40B4-BE49-F238E27FC236}">
                    <a16:creationId xmlns:a16="http://schemas.microsoft.com/office/drawing/2014/main" id="{BDB68B8A-E166-2F96-4CA5-773FBE44B6F4}"/>
                  </a:ext>
                </a:extLst>
              </p:cNvPr>
              <p:cNvSpPr>
                <a:spLocks noChangeArrowheads="1"/>
              </p:cNvSpPr>
              <p:nvPr/>
            </p:nvSpPr>
            <p:spPr bwMode="auto">
              <a:xfrm>
                <a:off x="1825" y="2781"/>
                <a:ext cx="192"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fontAlgn="ctr"/>
                <a:r>
                  <a:rPr lang="en-US" altLang="zh-CN" sz="2400" i="1">
                    <a:solidFill>
                      <a:srgbClr val="0033CC"/>
                    </a:solidFill>
                  </a:rPr>
                  <a:t>C</a:t>
                </a:r>
                <a:r>
                  <a:rPr lang="en-US" altLang="zh-CN" sz="2400" baseline="-25000">
                    <a:solidFill>
                      <a:srgbClr val="0033CC"/>
                    </a:solidFill>
                  </a:rPr>
                  <a:t>2</a:t>
                </a:r>
                <a:endParaRPr lang="en-US" altLang="zh-CN" sz="2400" b="0">
                  <a:solidFill>
                    <a:srgbClr val="0033CC"/>
                  </a:solidFill>
                </a:endParaRPr>
              </a:p>
            </p:txBody>
          </p:sp>
          <p:sp>
            <p:nvSpPr>
              <p:cNvPr id="262" name="Line 18">
                <a:extLst>
                  <a:ext uri="{FF2B5EF4-FFF2-40B4-BE49-F238E27FC236}">
                    <a16:creationId xmlns:a16="http://schemas.microsoft.com/office/drawing/2014/main" id="{3BBD80E4-0C7F-2136-F9FF-64F2620D0015}"/>
                  </a:ext>
                </a:extLst>
              </p:cNvPr>
              <p:cNvSpPr>
                <a:spLocks noChangeShapeType="1"/>
              </p:cNvSpPr>
              <p:nvPr/>
            </p:nvSpPr>
            <p:spPr bwMode="auto">
              <a:xfrm flipH="1">
                <a:off x="2148" y="1455"/>
                <a:ext cx="2" cy="99"/>
              </a:xfrm>
              <a:prstGeom prst="line">
                <a:avLst/>
              </a:prstGeom>
              <a:noFill/>
              <a:ln w="5715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3" name="Line 19">
                <a:extLst>
                  <a:ext uri="{FF2B5EF4-FFF2-40B4-BE49-F238E27FC236}">
                    <a16:creationId xmlns:a16="http://schemas.microsoft.com/office/drawing/2014/main" id="{E447BD6B-A3A8-9B75-121E-DE8A3BDB75F7}"/>
                  </a:ext>
                </a:extLst>
              </p:cNvPr>
              <p:cNvSpPr>
                <a:spLocks noChangeShapeType="1"/>
              </p:cNvSpPr>
              <p:nvPr/>
            </p:nvSpPr>
            <p:spPr bwMode="auto">
              <a:xfrm flipH="1">
                <a:off x="2148" y="1650"/>
                <a:ext cx="2" cy="96"/>
              </a:xfrm>
              <a:prstGeom prst="line">
                <a:avLst/>
              </a:prstGeom>
              <a:noFill/>
              <a:ln w="5715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4" name="Line 20">
                <a:extLst>
                  <a:ext uri="{FF2B5EF4-FFF2-40B4-BE49-F238E27FC236}">
                    <a16:creationId xmlns:a16="http://schemas.microsoft.com/office/drawing/2014/main" id="{89499AA6-C2B0-1CC9-A260-D57EF8E58AE8}"/>
                  </a:ext>
                </a:extLst>
              </p:cNvPr>
              <p:cNvSpPr>
                <a:spLocks noChangeShapeType="1"/>
              </p:cNvSpPr>
              <p:nvPr/>
            </p:nvSpPr>
            <p:spPr bwMode="auto">
              <a:xfrm flipH="1">
                <a:off x="2148" y="1837"/>
                <a:ext cx="1" cy="101"/>
              </a:xfrm>
              <a:prstGeom prst="line">
                <a:avLst/>
              </a:prstGeom>
              <a:noFill/>
              <a:ln w="5715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5" name="Line 21">
                <a:extLst>
                  <a:ext uri="{FF2B5EF4-FFF2-40B4-BE49-F238E27FC236}">
                    <a16:creationId xmlns:a16="http://schemas.microsoft.com/office/drawing/2014/main" id="{58DEE1EA-0F4A-95AC-2E22-21349069F13B}"/>
                  </a:ext>
                </a:extLst>
              </p:cNvPr>
              <p:cNvSpPr>
                <a:spLocks noChangeShapeType="1"/>
              </p:cNvSpPr>
              <p:nvPr/>
            </p:nvSpPr>
            <p:spPr bwMode="auto">
              <a:xfrm flipH="1" flipV="1">
                <a:off x="1667" y="1555"/>
                <a:ext cx="337"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6" name="Line 22">
                <a:extLst>
                  <a:ext uri="{FF2B5EF4-FFF2-40B4-BE49-F238E27FC236}">
                    <a16:creationId xmlns:a16="http://schemas.microsoft.com/office/drawing/2014/main" id="{D00C3CFE-A6F0-E3B5-3D88-89EB2A009711}"/>
                  </a:ext>
                </a:extLst>
              </p:cNvPr>
              <p:cNvSpPr>
                <a:spLocks noChangeShapeType="1"/>
              </p:cNvSpPr>
              <p:nvPr/>
            </p:nvSpPr>
            <p:spPr bwMode="auto">
              <a:xfrm>
                <a:off x="2147" y="1506"/>
                <a:ext cx="144" cy="1"/>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7" name="Line 23">
                <a:extLst>
                  <a:ext uri="{FF2B5EF4-FFF2-40B4-BE49-F238E27FC236}">
                    <a16:creationId xmlns:a16="http://schemas.microsoft.com/office/drawing/2014/main" id="{E195251A-F1F0-1FAE-0283-533FAD0D88E7}"/>
                  </a:ext>
                </a:extLst>
              </p:cNvPr>
              <p:cNvSpPr>
                <a:spLocks noChangeShapeType="1"/>
              </p:cNvSpPr>
              <p:nvPr/>
            </p:nvSpPr>
            <p:spPr bwMode="auto">
              <a:xfrm>
                <a:off x="2147" y="1890"/>
                <a:ext cx="144" cy="1"/>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8" name="Line 24">
                <a:extLst>
                  <a:ext uri="{FF2B5EF4-FFF2-40B4-BE49-F238E27FC236}">
                    <a16:creationId xmlns:a16="http://schemas.microsoft.com/office/drawing/2014/main" id="{522616AD-954F-5F74-046D-D1B4E8E96E9A}"/>
                  </a:ext>
                </a:extLst>
              </p:cNvPr>
              <p:cNvSpPr>
                <a:spLocks noChangeShapeType="1"/>
              </p:cNvSpPr>
              <p:nvPr/>
            </p:nvSpPr>
            <p:spPr bwMode="auto">
              <a:xfrm>
                <a:off x="2201" y="3293"/>
                <a:ext cx="197" cy="1"/>
              </a:xfrm>
              <a:prstGeom prst="line">
                <a:avLst/>
              </a:prstGeom>
              <a:noFill/>
              <a:ln w="5715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9" name="Line 25">
                <a:extLst>
                  <a:ext uri="{FF2B5EF4-FFF2-40B4-BE49-F238E27FC236}">
                    <a16:creationId xmlns:a16="http://schemas.microsoft.com/office/drawing/2014/main" id="{3FA66200-E160-A3FF-AF20-0091B2005BD8}"/>
                  </a:ext>
                </a:extLst>
              </p:cNvPr>
              <p:cNvSpPr>
                <a:spLocks noChangeShapeType="1"/>
              </p:cNvSpPr>
              <p:nvPr/>
            </p:nvSpPr>
            <p:spPr bwMode="auto">
              <a:xfrm flipH="1">
                <a:off x="2014" y="2340"/>
                <a:ext cx="0" cy="287"/>
              </a:xfrm>
              <a:prstGeom prst="line">
                <a:avLst/>
              </a:prstGeom>
              <a:noFill/>
              <a:ln w="5715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70" name="Line 26">
                <a:extLst>
                  <a:ext uri="{FF2B5EF4-FFF2-40B4-BE49-F238E27FC236}">
                    <a16:creationId xmlns:a16="http://schemas.microsoft.com/office/drawing/2014/main" id="{4B98AB65-76AC-FAD9-6FC8-FBE400CC133A}"/>
                  </a:ext>
                </a:extLst>
              </p:cNvPr>
              <p:cNvSpPr>
                <a:spLocks noChangeShapeType="1"/>
              </p:cNvSpPr>
              <p:nvPr/>
            </p:nvSpPr>
            <p:spPr bwMode="auto">
              <a:xfrm>
                <a:off x="2153" y="2232"/>
                <a:ext cx="0" cy="101"/>
              </a:xfrm>
              <a:prstGeom prst="line">
                <a:avLst/>
              </a:prstGeom>
              <a:noFill/>
              <a:ln w="5715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71" name="Line 27">
                <a:extLst>
                  <a:ext uri="{FF2B5EF4-FFF2-40B4-BE49-F238E27FC236}">
                    <a16:creationId xmlns:a16="http://schemas.microsoft.com/office/drawing/2014/main" id="{B67C4796-5A29-D837-89BF-1231B86AB639}"/>
                  </a:ext>
                </a:extLst>
              </p:cNvPr>
              <p:cNvSpPr>
                <a:spLocks noChangeShapeType="1"/>
              </p:cNvSpPr>
              <p:nvPr/>
            </p:nvSpPr>
            <p:spPr bwMode="auto">
              <a:xfrm flipH="1" flipV="1">
                <a:off x="1673" y="2617"/>
                <a:ext cx="337"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72" name="Freeform 28">
                <a:extLst>
                  <a:ext uri="{FF2B5EF4-FFF2-40B4-BE49-F238E27FC236}">
                    <a16:creationId xmlns:a16="http://schemas.microsoft.com/office/drawing/2014/main" id="{01040A89-10A2-B0A4-D61A-3A9A95BB7616}"/>
                  </a:ext>
                </a:extLst>
              </p:cNvPr>
              <p:cNvSpPr>
                <a:spLocks/>
              </p:cNvSpPr>
              <p:nvPr/>
            </p:nvSpPr>
            <p:spPr bwMode="auto">
              <a:xfrm>
                <a:off x="2153" y="2280"/>
                <a:ext cx="125" cy="1"/>
              </a:xfrm>
              <a:custGeom>
                <a:avLst/>
                <a:gdLst>
                  <a:gd name="T0" fmla="*/ 0 w 125"/>
                  <a:gd name="T1" fmla="*/ 0 h 1"/>
                  <a:gd name="T2" fmla="*/ 125 w 125"/>
                  <a:gd name="T3" fmla="*/ 0 h 1"/>
                  <a:gd name="T4" fmla="*/ 0 60000 65536"/>
                  <a:gd name="T5" fmla="*/ 0 60000 65536"/>
                </a:gdLst>
                <a:ahLst/>
                <a:cxnLst>
                  <a:cxn ang="T4">
                    <a:pos x="T0" y="T1"/>
                  </a:cxn>
                  <a:cxn ang="T5">
                    <a:pos x="T2" y="T3"/>
                  </a:cxn>
                </a:cxnLst>
                <a:rect l="0" t="0" r="r" b="b"/>
                <a:pathLst>
                  <a:path w="125" h="1">
                    <a:moveTo>
                      <a:pt x="0" y="0"/>
                    </a:moveTo>
                    <a:lnTo>
                      <a:pt x="125" y="0"/>
                    </a:lnTo>
                  </a:path>
                </a:pathLst>
              </a:custGeom>
              <a:solidFill>
                <a:srgbClr val="FFFFFF"/>
              </a:solidFill>
              <a:ln w="38100">
                <a:solidFill>
                  <a:srgbClr val="000000"/>
                </a:solidFill>
                <a:round/>
                <a:headEnd/>
                <a:tailEnd/>
              </a:ln>
            </p:spPr>
            <p:txBody>
              <a:bodyPr/>
              <a:lstStyle/>
              <a:p>
                <a:endParaRPr lang="zh-CN" altLang="en-US"/>
              </a:p>
            </p:txBody>
          </p:sp>
          <p:sp>
            <p:nvSpPr>
              <p:cNvPr id="273" name="Line 29">
                <a:extLst>
                  <a:ext uri="{FF2B5EF4-FFF2-40B4-BE49-F238E27FC236}">
                    <a16:creationId xmlns:a16="http://schemas.microsoft.com/office/drawing/2014/main" id="{B3779FAD-2DC6-4064-61FC-7BD4846016E3}"/>
                  </a:ext>
                </a:extLst>
              </p:cNvPr>
              <p:cNvSpPr>
                <a:spLocks noChangeShapeType="1"/>
              </p:cNvSpPr>
              <p:nvPr/>
            </p:nvSpPr>
            <p:spPr bwMode="auto">
              <a:xfrm>
                <a:off x="2153" y="2664"/>
                <a:ext cx="144" cy="1"/>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74" name="Line 30">
                <a:extLst>
                  <a:ext uri="{FF2B5EF4-FFF2-40B4-BE49-F238E27FC236}">
                    <a16:creationId xmlns:a16="http://schemas.microsoft.com/office/drawing/2014/main" id="{D896A025-CB26-5945-6764-E0D5B61FC170}"/>
                  </a:ext>
                </a:extLst>
              </p:cNvPr>
              <p:cNvSpPr>
                <a:spLocks noChangeShapeType="1"/>
              </p:cNvSpPr>
              <p:nvPr/>
            </p:nvSpPr>
            <p:spPr bwMode="auto">
              <a:xfrm>
                <a:off x="2297" y="2904"/>
                <a:ext cx="297" cy="1"/>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75" name="Freeform 31">
                <a:extLst>
                  <a:ext uri="{FF2B5EF4-FFF2-40B4-BE49-F238E27FC236}">
                    <a16:creationId xmlns:a16="http://schemas.microsoft.com/office/drawing/2014/main" id="{B06FBC31-7234-D87C-B329-B452164D59FC}"/>
                  </a:ext>
                </a:extLst>
              </p:cNvPr>
              <p:cNvSpPr>
                <a:spLocks/>
              </p:cNvSpPr>
              <p:nvPr/>
            </p:nvSpPr>
            <p:spPr bwMode="auto">
              <a:xfrm>
                <a:off x="2590" y="2455"/>
                <a:ext cx="27" cy="461"/>
              </a:xfrm>
              <a:custGeom>
                <a:avLst/>
                <a:gdLst>
                  <a:gd name="T0" fmla="*/ 0 w 1"/>
                  <a:gd name="T1" fmla="*/ 512 h 456"/>
                  <a:gd name="T2" fmla="*/ 0 w 1"/>
                  <a:gd name="T3" fmla="*/ 0 h 456"/>
                  <a:gd name="T4" fmla="*/ 0 60000 65536"/>
                  <a:gd name="T5" fmla="*/ 0 60000 65536"/>
                </a:gdLst>
                <a:ahLst/>
                <a:cxnLst>
                  <a:cxn ang="T4">
                    <a:pos x="T0" y="T1"/>
                  </a:cxn>
                  <a:cxn ang="T5">
                    <a:pos x="T2" y="T3"/>
                  </a:cxn>
                </a:cxnLst>
                <a:rect l="0" t="0" r="r" b="b"/>
                <a:pathLst>
                  <a:path w="1" h="456">
                    <a:moveTo>
                      <a:pt x="0" y="456"/>
                    </a:moveTo>
                    <a:lnTo>
                      <a:pt x="0" y="0"/>
                    </a:lnTo>
                  </a:path>
                </a:pathLst>
              </a:custGeom>
              <a:solidFill>
                <a:srgbClr val="FFFFFF"/>
              </a:solidFill>
              <a:ln w="28575" cmpd="sng">
                <a:solidFill>
                  <a:srgbClr val="000000"/>
                </a:solidFill>
                <a:round/>
                <a:headEnd/>
                <a:tailEnd/>
              </a:ln>
            </p:spPr>
            <p:txBody>
              <a:bodyPr/>
              <a:lstStyle/>
              <a:p>
                <a:endParaRPr lang="zh-CN" altLang="en-US"/>
              </a:p>
            </p:txBody>
          </p:sp>
          <p:sp>
            <p:nvSpPr>
              <p:cNvPr id="276" name="Oval 32">
                <a:extLst>
                  <a:ext uri="{FF2B5EF4-FFF2-40B4-BE49-F238E27FC236}">
                    <a16:creationId xmlns:a16="http://schemas.microsoft.com/office/drawing/2014/main" id="{96243815-996A-12D7-283D-7B3B43D144DA}"/>
                  </a:ext>
                </a:extLst>
              </p:cNvPr>
              <p:cNvSpPr>
                <a:spLocks noChangeArrowheads="1"/>
              </p:cNvSpPr>
              <p:nvPr/>
            </p:nvSpPr>
            <p:spPr bwMode="auto">
              <a:xfrm>
                <a:off x="2267" y="2877"/>
                <a:ext cx="48" cy="48"/>
              </a:xfrm>
              <a:prstGeom prst="ellipse">
                <a:avLst/>
              </a:prstGeom>
              <a:solidFill>
                <a:srgbClr val="000000"/>
              </a:solidFill>
              <a:ln w="38100">
                <a:solidFill>
                  <a:srgbClr val="000000"/>
                </a:solidFill>
                <a:round/>
                <a:headEnd/>
                <a:tailEnd/>
              </a:ln>
            </p:spPr>
            <p:txBody>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77" name="Oval 33">
                <a:extLst>
                  <a:ext uri="{FF2B5EF4-FFF2-40B4-BE49-F238E27FC236}">
                    <a16:creationId xmlns:a16="http://schemas.microsoft.com/office/drawing/2014/main" id="{40E0D6C7-F72F-6381-5379-A1CDE2F6E249}"/>
                  </a:ext>
                </a:extLst>
              </p:cNvPr>
              <p:cNvSpPr>
                <a:spLocks noChangeArrowheads="1"/>
              </p:cNvSpPr>
              <p:nvPr/>
            </p:nvSpPr>
            <p:spPr bwMode="auto">
              <a:xfrm>
                <a:off x="2261" y="2058"/>
                <a:ext cx="48" cy="48"/>
              </a:xfrm>
              <a:prstGeom prst="ellipse">
                <a:avLst/>
              </a:prstGeom>
              <a:solidFill>
                <a:srgbClr val="000000"/>
              </a:solidFill>
              <a:ln w="38100">
                <a:solidFill>
                  <a:srgbClr val="000000"/>
                </a:solidFill>
                <a:round/>
                <a:headEnd/>
                <a:tailEnd/>
              </a:ln>
            </p:spPr>
            <p:txBody>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78" name="Freeform 34">
                <a:extLst>
                  <a:ext uri="{FF2B5EF4-FFF2-40B4-BE49-F238E27FC236}">
                    <a16:creationId xmlns:a16="http://schemas.microsoft.com/office/drawing/2014/main" id="{7D89F423-7405-2666-0A36-C3D82A482AE3}"/>
                  </a:ext>
                </a:extLst>
              </p:cNvPr>
              <p:cNvSpPr>
                <a:spLocks/>
              </p:cNvSpPr>
              <p:nvPr/>
            </p:nvSpPr>
            <p:spPr bwMode="auto">
              <a:xfrm>
                <a:off x="2286" y="1889"/>
                <a:ext cx="2" cy="399"/>
              </a:xfrm>
              <a:custGeom>
                <a:avLst/>
                <a:gdLst>
                  <a:gd name="T0" fmla="*/ 2 w 2"/>
                  <a:gd name="T1" fmla="*/ 0 h 399"/>
                  <a:gd name="T2" fmla="*/ 0 w 2"/>
                  <a:gd name="T3" fmla="*/ 399 h 399"/>
                  <a:gd name="T4" fmla="*/ 0 60000 65536"/>
                  <a:gd name="T5" fmla="*/ 0 60000 65536"/>
                </a:gdLst>
                <a:ahLst/>
                <a:cxnLst>
                  <a:cxn ang="T4">
                    <a:pos x="T0" y="T1"/>
                  </a:cxn>
                  <a:cxn ang="T5">
                    <a:pos x="T2" y="T3"/>
                  </a:cxn>
                </a:cxnLst>
                <a:rect l="0" t="0" r="r" b="b"/>
                <a:pathLst>
                  <a:path w="2" h="399">
                    <a:moveTo>
                      <a:pt x="2" y="0"/>
                    </a:moveTo>
                    <a:lnTo>
                      <a:pt x="0" y="399"/>
                    </a:lnTo>
                  </a:path>
                </a:pathLst>
              </a:custGeom>
              <a:solidFill>
                <a:srgbClr val="FFFFFF"/>
              </a:solidFill>
              <a:ln w="28575" cmpd="sng">
                <a:solidFill>
                  <a:srgbClr val="000000"/>
                </a:solidFill>
                <a:round/>
                <a:headEnd/>
                <a:tailEnd/>
              </a:ln>
            </p:spPr>
            <p:txBody>
              <a:bodyPr/>
              <a:lstStyle/>
              <a:p>
                <a:endParaRPr lang="zh-CN" altLang="en-US"/>
              </a:p>
            </p:txBody>
          </p:sp>
          <p:sp>
            <p:nvSpPr>
              <p:cNvPr id="279" name="Line 35">
                <a:extLst>
                  <a:ext uri="{FF2B5EF4-FFF2-40B4-BE49-F238E27FC236}">
                    <a16:creationId xmlns:a16="http://schemas.microsoft.com/office/drawing/2014/main" id="{D5CDE743-8BA8-E81B-3534-E80C871F2C82}"/>
                  </a:ext>
                </a:extLst>
              </p:cNvPr>
              <p:cNvSpPr>
                <a:spLocks noChangeShapeType="1"/>
              </p:cNvSpPr>
              <p:nvPr/>
            </p:nvSpPr>
            <p:spPr bwMode="auto">
              <a:xfrm>
                <a:off x="2285" y="2082"/>
                <a:ext cx="482"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80" name="Line 36">
                <a:extLst>
                  <a:ext uri="{FF2B5EF4-FFF2-40B4-BE49-F238E27FC236}">
                    <a16:creationId xmlns:a16="http://schemas.microsoft.com/office/drawing/2014/main" id="{B503583F-B51F-9C77-EDA4-8D3415E5488C}"/>
                  </a:ext>
                </a:extLst>
              </p:cNvPr>
              <p:cNvSpPr>
                <a:spLocks noChangeShapeType="1"/>
              </p:cNvSpPr>
              <p:nvPr/>
            </p:nvSpPr>
            <p:spPr bwMode="auto">
              <a:xfrm>
                <a:off x="1661" y="1554"/>
                <a:ext cx="1" cy="1056"/>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81" name="Line 37">
                <a:extLst>
                  <a:ext uri="{FF2B5EF4-FFF2-40B4-BE49-F238E27FC236}">
                    <a16:creationId xmlns:a16="http://schemas.microsoft.com/office/drawing/2014/main" id="{89B68D3D-414A-D584-5BE7-8CDB89394B53}"/>
                  </a:ext>
                </a:extLst>
              </p:cNvPr>
              <p:cNvSpPr>
                <a:spLocks noChangeShapeType="1"/>
              </p:cNvSpPr>
              <p:nvPr/>
            </p:nvSpPr>
            <p:spPr bwMode="auto">
              <a:xfrm flipH="1" flipV="1">
                <a:off x="1036" y="2083"/>
                <a:ext cx="625" cy="0"/>
              </a:xfrm>
              <a:prstGeom prst="line">
                <a:avLst/>
              </a:prstGeom>
              <a:noFill/>
              <a:ln w="28575">
                <a:solidFill>
                  <a:srgbClr val="0033CC"/>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82" name="Oval 38">
                <a:extLst>
                  <a:ext uri="{FF2B5EF4-FFF2-40B4-BE49-F238E27FC236}">
                    <a16:creationId xmlns:a16="http://schemas.microsoft.com/office/drawing/2014/main" id="{4EB97832-F9AD-6CE7-78DA-ECA619E85093}"/>
                  </a:ext>
                </a:extLst>
              </p:cNvPr>
              <p:cNvSpPr>
                <a:spLocks noChangeArrowheads="1"/>
              </p:cNvSpPr>
              <p:nvPr/>
            </p:nvSpPr>
            <p:spPr bwMode="auto">
              <a:xfrm>
                <a:off x="334" y="2046"/>
                <a:ext cx="85" cy="86"/>
              </a:xfrm>
              <a:prstGeom prst="ellipse">
                <a:avLst/>
              </a:prstGeom>
              <a:noFill/>
              <a:ln w="38100">
                <a:solidFill>
                  <a:srgbClr val="0033CC"/>
                </a:solidFill>
                <a:round/>
                <a:headEnd/>
                <a:tailEnd/>
              </a:ln>
              <a:extLst>
                <a:ext uri="{909E8E84-426E-40DD-AFC4-6F175D3DCCD1}">
                  <a14:hiddenFill xmlns:a14="http://schemas.microsoft.com/office/drawing/2010/main">
                    <a:solidFill>
                      <a:srgbClr val="FFFFFF"/>
                    </a:solidFill>
                  </a14:hiddenFill>
                </a:ext>
              </a:extLst>
            </p:spPr>
            <p:txBody>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83" name="Oval 39">
                <a:extLst>
                  <a:ext uri="{FF2B5EF4-FFF2-40B4-BE49-F238E27FC236}">
                    <a16:creationId xmlns:a16="http://schemas.microsoft.com/office/drawing/2014/main" id="{8E95E4B9-80F1-6F6F-BB2E-0F907E3E7A84}"/>
                  </a:ext>
                </a:extLst>
              </p:cNvPr>
              <p:cNvSpPr>
                <a:spLocks noChangeArrowheads="1"/>
              </p:cNvSpPr>
              <p:nvPr/>
            </p:nvSpPr>
            <p:spPr bwMode="auto">
              <a:xfrm>
                <a:off x="2777" y="2040"/>
                <a:ext cx="85" cy="86"/>
              </a:xfrm>
              <a:prstGeom prst="ellipse">
                <a:avLst/>
              </a:prstGeom>
              <a:noFill/>
              <a:ln w="3810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84" name="Oval 40">
                <a:extLst>
                  <a:ext uri="{FF2B5EF4-FFF2-40B4-BE49-F238E27FC236}">
                    <a16:creationId xmlns:a16="http://schemas.microsoft.com/office/drawing/2014/main" id="{700B2579-CB9C-E132-DA29-A2E75136976A}"/>
                  </a:ext>
                </a:extLst>
              </p:cNvPr>
              <p:cNvSpPr>
                <a:spLocks noChangeArrowheads="1"/>
              </p:cNvSpPr>
              <p:nvPr/>
            </p:nvSpPr>
            <p:spPr bwMode="auto">
              <a:xfrm>
                <a:off x="2249" y="900"/>
                <a:ext cx="85" cy="86"/>
              </a:xfrm>
              <a:prstGeom prst="ellipse">
                <a:avLst/>
              </a:prstGeom>
              <a:noFill/>
              <a:ln w="3810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85" name="Oval 41">
                <a:extLst>
                  <a:ext uri="{FF2B5EF4-FFF2-40B4-BE49-F238E27FC236}">
                    <a16:creationId xmlns:a16="http://schemas.microsoft.com/office/drawing/2014/main" id="{491B769F-E4A3-542D-E8D1-417860FFBF14}"/>
                  </a:ext>
                </a:extLst>
              </p:cNvPr>
              <p:cNvSpPr>
                <a:spLocks noChangeArrowheads="1"/>
              </p:cNvSpPr>
              <p:nvPr/>
            </p:nvSpPr>
            <p:spPr bwMode="auto">
              <a:xfrm>
                <a:off x="1636" y="2058"/>
                <a:ext cx="49" cy="48"/>
              </a:xfrm>
              <a:prstGeom prst="ellipse">
                <a:avLst/>
              </a:prstGeom>
              <a:solidFill>
                <a:srgbClr val="000000"/>
              </a:solidFill>
              <a:ln w="38100">
                <a:solidFill>
                  <a:srgbClr val="000000"/>
                </a:solidFill>
                <a:round/>
                <a:headEnd/>
                <a:tailEnd/>
              </a:ln>
            </p:spPr>
            <p:txBody>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86" name="Oval 42">
                <a:extLst>
                  <a:ext uri="{FF2B5EF4-FFF2-40B4-BE49-F238E27FC236}">
                    <a16:creationId xmlns:a16="http://schemas.microsoft.com/office/drawing/2014/main" id="{7B7AB694-96A7-6A4D-49CF-30A3068A6710}"/>
                  </a:ext>
                </a:extLst>
              </p:cNvPr>
              <p:cNvSpPr>
                <a:spLocks noChangeArrowheads="1"/>
              </p:cNvSpPr>
              <p:nvPr/>
            </p:nvSpPr>
            <p:spPr bwMode="auto">
              <a:xfrm>
                <a:off x="2261" y="1242"/>
                <a:ext cx="48" cy="48"/>
              </a:xfrm>
              <a:prstGeom prst="ellipse">
                <a:avLst/>
              </a:prstGeom>
              <a:solidFill>
                <a:srgbClr val="000000"/>
              </a:solidFill>
              <a:ln w="38100">
                <a:solidFill>
                  <a:srgbClr val="000000"/>
                </a:solidFill>
                <a:round/>
                <a:headEnd/>
                <a:tailEnd/>
              </a:ln>
            </p:spPr>
            <p:txBody>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87" name="Rectangle 43">
                <a:extLst>
                  <a:ext uri="{FF2B5EF4-FFF2-40B4-BE49-F238E27FC236}">
                    <a16:creationId xmlns:a16="http://schemas.microsoft.com/office/drawing/2014/main" id="{6CE53224-D5FB-9A84-2C50-27446FEC746C}"/>
                  </a:ext>
                </a:extLst>
              </p:cNvPr>
              <p:cNvSpPr>
                <a:spLocks noChangeArrowheads="1"/>
              </p:cNvSpPr>
              <p:nvPr/>
            </p:nvSpPr>
            <p:spPr bwMode="auto">
              <a:xfrm>
                <a:off x="748" y="2034"/>
                <a:ext cx="288" cy="96"/>
              </a:xfrm>
              <a:prstGeom prst="rect">
                <a:avLst/>
              </a:prstGeom>
              <a:noFill/>
              <a:ln w="38100">
                <a:solidFill>
                  <a:srgbClr val="0033CC"/>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88" name="Line 44">
                <a:extLst>
                  <a:ext uri="{FF2B5EF4-FFF2-40B4-BE49-F238E27FC236}">
                    <a16:creationId xmlns:a16="http://schemas.microsoft.com/office/drawing/2014/main" id="{40C5E694-AC8D-B7CA-A802-5A3A85B4AE27}"/>
                  </a:ext>
                </a:extLst>
              </p:cNvPr>
              <p:cNvSpPr>
                <a:spLocks noChangeShapeType="1"/>
              </p:cNvSpPr>
              <p:nvPr/>
            </p:nvSpPr>
            <p:spPr bwMode="auto">
              <a:xfrm flipH="1">
                <a:off x="412" y="2082"/>
                <a:ext cx="336" cy="1"/>
              </a:xfrm>
              <a:prstGeom prst="line">
                <a:avLst/>
              </a:prstGeom>
              <a:noFill/>
              <a:ln w="28575">
                <a:solidFill>
                  <a:srgbClr val="0033CC"/>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89" name="Freeform 45">
                <a:extLst>
                  <a:ext uri="{FF2B5EF4-FFF2-40B4-BE49-F238E27FC236}">
                    <a16:creationId xmlns:a16="http://schemas.microsoft.com/office/drawing/2014/main" id="{0F1A0C88-F9DE-E064-6E99-1DFBF025AC52}"/>
                  </a:ext>
                </a:extLst>
              </p:cNvPr>
              <p:cNvSpPr>
                <a:spLocks/>
              </p:cNvSpPr>
              <p:nvPr/>
            </p:nvSpPr>
            <p:spPr bwMode="auto">
              <a:xfrm>
                <a:off x="557" y="1073"/>
                <a:ext cx="1111" cy="2"/>
              </a:xfrm>
              <a:custGeom>
                <a:avLst/>
                <a:gdLst>
                  <a:gd name="T0" fmla="*/ 1111 w 1111"/>
                  <a:gd name="T1" fmla="*/ 0 h 2"/>
                  <a:gd name="T2" fmla="*/ 0 w 1111"/>
                  <a:gd name="T3" fmla="*/ 2 h 2"/>
                  <a:gd name="T4" fmla="*/ 0 60000 65536"/>
                  <a:gd name="T5" fmla="*/ 0 60000 65536"/>
                </a:gdLst>
                <a:ahLst/>
                <a:cxnLst>
                  <a:cxn ang="T4">
                    <a:pos x="T0" y="T1"/>
                  </a:cxn>
                  <a:cxn ang="T5">
                    <a:pos x="T2" y="T3"/>
                  </a:cxn>
                </a:cxnLst>
                <a:rect l="0" t="0" r="r" b="b"/>
                <a:pathLst>
                  <a:path w="1111" h="2">
                    <a:moveTo>
                      <a:pt x="1111" y="0"/>
                    </a:moveTo>
                    <a:lnTo>
                      <a:pt x="0" y="2"/>
                    </a:lnTo>
                  </a:path>
                </a:pathLst>
              </a:custGeom>
              <a:solidFill>
                <a:srgbClr val="FFFFFF"/>
              </a:solidFill>
              <a:ln w="28575" cmpd="sng">
                <a:solidFill>
                  <a:srgbClr val="0033CC"/>
                </a:solidFill>
                <a:prstDash val="solid"/>
                <a:round/>
                <a:headEnd/>
                <a:tailEnd/>
              </a:ln>
            </p:spPr>
            <p:txBody>
              <a:bodyPr/>
              <a:lstStyle/>
              <a:p>
                <a:endParaRPr lang="zh-CN" altLang="en-US"/>
              </a:p>
            </p:txBody>
          </p:sp>
          <p:sp>
            <p:nvSpPr>
              <p:cNvPr id="290" name="Line 46">
                <a:extLst>
                  <a:ext uri="{FF2B5EF4-FFF2-40B4-BE49-F238E27FC236}">
                    <a16:creationId xmlns:a16="http://schemas.microsoft.com/office/drawing/2014/main" id="{539E44D0-04F4-65F8-6A05-424545287819}"/>
                  </a:ext>
                </a:extLst>
              </p:cNvPr>
              <p:cNvSpPr>
                <a:spLocks noChangeShapeType="1"/>
              </p:cNvSpPr>
              <p:nvPr/>
            </p:nvSpPr>
            <p:spPr bwMode="auto">
              <a:xfrm>
                <a:off x="1661" y="1074"/>
                <a:ext cx="1" cy="192"/>
              </a:xfrm>
              <a:prstGeom prst="line">
                <a:avLst/>
              </a:prstGeom>
              <a:noFill/>
              <a:ln w="28575">
                <a:solidFill>
                  <a:srgbClr val="FF0066"/>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91" name="Line 47">
                <a:extLst>
                  <a:ext uri="{FF2B5EF4-FFF2-40B4-BE49-F238E27FC236}">
                    <a16:creationId xmlns:a16="http://schemas.microsoft.com/office/drawing/2014/main" id="{C6257193-43FD-1648-971C-AC5C9A9E3CD1}"/>
                  </a:ext>
                </a:extLst>
              </p:cNvPr>
              <p:cNvSpPr>
                <a:spLocks noChangeShapeType="1"/>
              </p:cNvSpPr>
              <p:nvPr/>
            </p:nvSpPr>
            <p:spPr bwMode="auto">
              <a:xfrm>
                <a:off x="1661" y="1362"/>
                <a:ext cx="1" cy="192"/>
              </a:xfrm>
              <a:prstGeom prst="line">
                <a:avLst/>
              </a:prstGeom>
              <a:noFill/>
              <a:ln w="28575">
                <a:solidFill>
                  <a:srgbClr val="FF0066"/>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92" name="Line 48">
                <a:extLst>
                  <a:ext uri="{FF2B5EF4-FFF2-40B4-BE49-F238E27FC236}">
                    <a16:creationId xmlns:a16="http://schemas.microsoft.com/office/drawing/2014/main" id="{D5B11A96-7B89-B49D-34FE-C40B39072205}"/>
                  </a:ext>
                </a:extLst>
              </p:cNvPr>
              <p:cNvSpPr>
                <a:spLocks noChangeShapeType="1"/>
              </p:cNvSpPr>
              <p:nvPr/>
            </p:nvSpPr>
            <p:spPr bwMode="auto">
              <a:xfrm>
                <a:off x="1564" y="1266"/>
                <a:ext cx="193" cy="1"/>
              </a:xfrm>
              <a:prstGeom prst="line">
                <a:avLst/>
              </a:prstGeom>
              <a:noFill/>
              <a:ln w="38100">
                <a:solidFill>
                  <a:srgbClr val="FF0066"/>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93" name="Line 49">
                <a:extLst>
                  <a:ext uri="{FF2B5EF4-FFF2-40B4-BE49-F238E27FC236}">
                    <a16:creationId xmlns:a16="http://schemas.microsoft.com/office/drawing/2014/main" id="{7125F178-833F-E939-93B9-91CC21D14FDF}"/>
                  </a:ext>
                </a:extLst>
              </p:cNvPr>
              <p:cNvSpPr>
                <a:spLocks noChangeShapeType="1"/>
              </p:cNvSpPr>
              <p:nvPr/>
            </p:nvSpPr>
            <p:spPr bwMode="auto">
              <a:xfrm>
                <a:off x="1564" y="1362"/>
                <a:ext cx="193" cy="1"/>
              </a:xfrm>
              <a:prstGeom prst="line">
                <a:avLst/>
              </a:prstGeom>
              <a:noFill/>
              <a:ln w="38100">
                <a:solidFill>
                  <a:srgbClr val="FF0066"/>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94" name="Freeform 50">
                <a:extLst>
                  <a:ext uri="{FF2B5EF4-FFF2-40B4-BE49-F238E27FC236}">
                    <a16:creationId xmlns:a16="http://schemas.microsoft.com/office/drawing/2014/main" id="{4353F53F-F61B-89BE-644F-C458CBD25A2B}"/>
                  </a:ext>
                </a:extLst>
              </p:cNvPr>
              <p:cNvSpPr>
                <a:spLocks/>
              </p:cNvSpPr>
              <p:nvPr/>
            </p:nvSpPr>
            <p:spPr bwMode="auto">
              <a:xfrm>
                <a:off x="1274" y="1074"/>
                <a:ext cx="3" cy="2086"/>
              </a:xfrm>
              <a:custGeom>
                <a:avLst/>
                <a:gdLst>
                  <a:gd name="T0" fmla="*/ 2 w 3"/>
                  <a:gd name="T1" fmla="*/ 2064 h 2086"/>
                  <a:gd name="T2" fmla="*/ 0 w 3"/>
                  <a:gd name="T3" fmla="*/ 2086 h 2086"/>
                  <a:gd name="T4" fmla="*/ 3 w 3"/>
                  <a:gd name="T5" fmla="*/ 0 h 2086"/>
                  <a:gd name="T6" fmla="*/ 0 60000 65536"/>
                  <a:gd name="T7" fmla="*/ 0 60000 65536"/>
                  <a:gd name="T8" fmla="*/ 0 60000 65536"/>
                </a:gdLst>
                <a:ahLst/>
                <a:cxnLst>
                  <a:cxn ang="T6">
                    <a:pos x="T0" y="T1"/>
                  </a:cxn>
                  <a:cxn ang="T7">
                    <a:pos x="T2" y="T3"/>
                  </a:cxn>
                  <a:cxn ang="T8">
                    <a:pos x="T4" y="T5"/>
                  </a:cxn>
                </a:cxnLst>
                <a:rect l="0" t="0" r="r" b="b"/>
                <a:pathLst>
                  <a:path w="3" h="2086">
                    <a:moveTo>
                      <a:pt x="2" y="2064"/>
                    </a:moveTo>
                    <a:lnTo>
                      <a:pt x="0" y="2086"/>
                    </a:lnTo>
                    <a:lnTo>
                      <a:pt x="3" y="0"/>
                    </a:lnTo>
                  </a:path>
                </a:pathLst>
              </a:custGeom>
              <a:solidFill>
                <a:srgbClr val="FFFFFF"/>
              </a:solidFill>
              <a:ln w="28575" cmpd="sng">
                <a:solidFill>
                  <a:srgbClr val="0033CC"/>
                </a:solidFill>
                <a:round/>
                <a:headEnd/>
                <a:tailEnd/>
              </a:ln>
            </p:spPr>
            <p:txBody>
              <a:bodyPr/>
              <a:lstStyle/>
              <a:p>
                <a:endParaRPr lang="zh-CN" altLang="en-US"/>
              </a:p>
            </p:txBody>
          </p:sp>
          <p:sp>
            <p:nvSpPr>
              <p:cNvPr id="295" name="Line 51">
                <a:extLst>
                  <a:ext uri="{FF2B5EF4-FFF2-40B4-BE49-F238E27FC236}">
                    <a16:creationId xmlns:a16="http://schemas.microsoft.com/office/drawing/2014/main" id="{F9707246-E161-BF2A-CBA4-75BA3A096EC0}"/>
                  </a:ext>
                </a:extLst>
              </p:cNvPr>
              <p:cNvSpPr>
                <a:spLocks noChangeShapeType="1"/>
              </p:cNvSpPr>
              <p:nvPr/>
            </p:nvSpPr>
            <p:spPr bwMode="auto">
              <a:xfrm>
                <a:off x="1661" y="2610"/>
                <a:ext cx="1" cy="240"/>
              </a:xfrm>
              <a:prstGeom prst="line">
                <a:avLst/>
              </a:prstGeom>
              <a:noFill/>
              <a:ln w="38100">
                <a:solidFill>
                  <a:srgbClr val="FF0066"/>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96" name="Line 52">
                <a:extLst>
                  <a:ext uri="{FF2B5EF4-FFF2-40B4-BE49-F238E27FC236}">
                    <a16:creationId xmlns:a16="http://schemas.microsoft.com/office/drawing/2014/main" id="{2D17D293-5804-E4BA-D14F-DD12C8DB6510}"/>
                  </a:ext>
                </a:extLst>
              </p:cNvPr>
              <p:cNvSpPr>
                <a:spLocks noChangeShapeType="1"/>
              </p:cNvSpPr>
              <p:nvPr/>
            </p:nvSpPr>
            <p:spPr bwMode="auto">
              <a:xfrm>
                <a:off x="1661" y="2946"/>
                <a:ext cx="1" cy="192"/>
              </a:xfrm>
              <a:prstGeom prst="line">
                <a:avLst/>
              </a:prstGeom>
              <a:noFill/>
              <a:ln w="38100">
                <a:solidFill>
                  <a:srgbClr val="FF0066"/>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97" name="Line 53">
                <a:extLst>
                  <a:ext uri="{FF2B5EF4-FFF2-40B4-BE49-F238E27FC236}">
                    <a16:creationId xmlns:a16="http://schemas.microsoft.com/office/drawing/2014/main" id="{F9A2D71D-B9B7-FB1C-C4DD-926AB24C32FF}"/>
                  </a:ext>
                </a:extLst>
              </p:cNvPr>
              <p:cNvSpPr>
                <a:spLocks noChangeShapeType="1"/>
              </p:cNvSpPr>
              <p:nvPr/>
            </p:nvSpPr>
            <p:spPr bwMode="auto">
              <a:xfrm>
                <a:off x="1564" y="2850"/>
                <a:ext cx="193" cy="1"/>
              </a:xfrm>
              <a:prstGeom prst="line">
                <a:avLst/>
              </a:prstGeom>
              <a:noFill/>
              <a:ln w="38100">
                <a:solidFill>
                  <a:srgbClr val="FF0066"/>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98" name="Line 54">
                <a:extLst>
                  <a:ext uri="{FF2B5EF4-FFF2-40B4-BE49-F238E27FC236}">
                    <a16:creationId xmlns:a16="http://schemas.microsoft.com/office/drawing/2014/main" id="{CE08CFAC-AF61-4AD1-3DB0-DDEC7E0099CF}"/>
                  </a:ext>
                </a:extLst>
              </p:cNvPr>
              <p:cNvSpPr>
                <a:spLocks noChangeShapeType="1"/>
              </p:cNvSpPr>
              <p:nvPr/>
            </p:nvSpPr>
            <p:spPr bwMode="auto">
              <a:xfrm>
                <a:off x="1564" y="2946"/>
                <a:ext cx="193" cy="1"/>
              </a:xfrm>
              <a:prstGeom prst="line">
                <a:avLst/>
              </a:prstGeom>
              <a:noFill/>
              <a:ln w="38100">
                <a:solidFill>
                  <a:srgbClr val="FF0066"/>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99" name="Line 55">
                <a:extLst>
                  <a:ext uri="{FF2B5EF4-FFF2-40B4-BE49-F238E27FC236}">
                    <a16:creationId xmlns:a16="http://schemas.microsoft.com/office/drawing/2014/main" id="{6F39EBBE-2A7E-4B44-EC69-02152AF541C9}"/>
                  </a:ext>
                </a:extLst>
              </p:cNvPr>
              <p:cNvSpPr>
                <a:spLocks noChangeShapeType="1"/>
              </p:cNvSpPr>
              <p:nvPr/>
            </p:nvSpPr>
            <p:spPr bwMode="auto">
              <a:xfrm flipH="1">
                <a:off x="1180" y="1458"/>
                <a:ext cx="192" cy="1"/>
              </a:xfrm>
              <a:prstGeom prst="line">
                <a:avLst/>
              </a:prstGeom>
              <a:noFill/>
              <a:ln w="38100">
                <a:solidFill>
                  <a:srgbClr val="0033CC"/>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00" name="Line 56">
                <a:extLst>
                  <a:ext uri="{FF2B5EF4-FFF2-40B4-BE49-F238E27FC236}">
                    <a16:creationId xmlns:a16="http://schemas.microsoft.com/office/drawing/2014/main" id="{312DBBBA-2178-437E-D054-413CBE839F22}"/>
                  </a:ext>
                </a:extLst>
              </p:cNvPr>
              <p:cNvSpPr>
                <a:spLocks noChangeShapeType="1"/>
              </p:cNvSpPr>
              <p:nvPr/>
            </p:nvSpPr>
            <p:spPr bwMode="auto">
              <a:xfrm flipH="1">
                <a:off x="1172" y="1458"/>
                <a:ext cx="104" cy="151"/>
              </a:xfrm>
              <a:prstGeom prst="line">
                <a:avLst/>
              </a:prstGeom>
              <a:noFill/>
              <a:ln w="38100">
                <a:solidFill>
                  <a:srgbClr val="0033CC"/>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01" name="Line 57">
                <a:extLst>
                  <a:ext uri="{FF2B5EF4-FFF2-40B4-BE49-F238E27FC236}">
                    <a16:creationId xmlns:a16="http://schemas.microsoft.com/office/drawing/2014/main" id="{35A06AD3-46D3-9FAD-A214-1AD7DB0B75CD}"/>
                  </a:ext>
                </a:extLst>
              </p:cNvPr>
              <p:cNvSpPr>
                <a:spLocks noChangeShapeType="1"/>
              </p:cNvSpPr>
              <p:nvPr/>
            </p:nvSpPr>
            <p:spPr bwMode="auto">
              <a:xfrm>
                <a:off x="1180" y="1602"/>
                <a:ext cx="192" cy="1"/>
              </a:xfrm>
              <a:prstGeom prst="line">
                <a:avLst/>
              </a:prstGeom>
              <a:noFill/>
              <a:ln w="38100">
                <a:solidFill>
                  <a:srgbClr val="0033CC"/>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02" name="Line 58">
                <a:extLst>
                  <a:ext uri="{FF2B5EF4-FFF2-40B4-BE49-F238E27FC236}">
                    <a16:creationId xmlns:a16="http://schemas.microsoft.com/office/drawing/2014/main" id="{9BD13B8F-12E7-1F50-BE10-81692B543FDA}"/>
                  </a:ext>
                </a:extLst>
              </p:cNvPr>
              <p:cNvSpPr>
                <a:spLocks noChangeShapeType="1"/>
              </p:cNvSpPr>
              <p:nvPr/>
            </p:nvSpPr>
            <p:spPr bwMode="auto">
              <a:xfrm flipH="1" flipV="1">
                <a:off x="1283" y="1458"/>
                <a:ext cx="101" cy="151"/>
              </a:xfrm>
              <a:prstGeom prst="line">
                <a:avLst/>
              </a:prstGeom>
              <a:noFill/>
              <a:ln w="38100">
                <a:solidFill>
                  <a:srgbClr val="0033CC"/>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03" name="Line 59">
                <a:extLst>
                  <a:ext uri="{FF2B5EF4-FFF2-40B4-BE49-F238E27FC236}">
                    <a16:creationId xmlns:a16="http://schemas.microsoft.com/office/drawing/2014/main" id="{4FC1FEBA-D53D-5592-A803-B77238CFD063}"/>
                  </a:ext>
                </a:extLst>
              </p:cNvPr>
              <p:cNvSpPr>
                <a:spLocks noChangeShapeType="1"/>
              </p:cNvSpPr>
              <p:nvPr/>
            </p:nvSpPr>
            <p:spPr bwMode="auto">
              <a:xfrm>
                <a:off x="1180" y="2514"/>
                <a:ext cx="192" cy="1"/>
              </a:xfrm>
              <a:prstGeom prst="line">
                <a:avLst/>
              </a:prstGeom>
              <a:noFill/>
              <a:ln w="38100">
                <a:solidFill>
                  <a:srgbClr val="0033CC"/>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04" name="Line 60">
                <a:extLst>
                  <a:ext uri="{FF2B5EF4-FFF2-40B4-BE49-F238E27FC236}">
                    <a16:creationId xmlns:a16="http://schemas.microsoft.com/office/drawing/2014/main" id="{65C5F46A-51DB-DF79-C23D-1BF3B2A833AE}"/>
                  </a:ext>
                </a:extLst>
              </p:cNvPr>
              <p:cNvSpPr>
                <a:spLocks noChangeShapeType="1"/>
              </p:cNvSpPr>
              <p:nvPr/>
            </p:nvSpPr>
            <p:spPr bwMode="auto">
              <a:xfrm flipH="1">
                <a:off x="1173" y="2514"/>
                <a:ext cx="103" cy="149"/>
              </a:xfrm>
              <a:prstGeom prst="line">
                <a:avLst/>
              </a:prstGeom>
              <a:noFill/>
              <a:ln w="38100">
                <a:solidFill>
                  <a:srgbClr val="0033CC"/>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05" name="Line 61">
                <a:extLst>
                  <a:ext uri="{FF2B5EF4-FFF2-40B4-BE49-F238E27FC236}">
                    <a16:creationId xmlns:a16="http://schemas.microsoft.com/office/drawing/2014/main" id="{06EF6EA2-27CB-517F-34BA-5F1969A28C07}"/>
                  </a:ext>
                </a:extLst>
              </p:cNvPr>
              <p:cNvSpPr>
                <a:spLocks noChangeShapeType="1"/>
              </p:cNvSpPr>
              <p:nvPr/>
            </p:nvSpPr>
            <p:spPr bwMode="auto">
              <a:xfrm>
                <a:off x="1180" y="2658"/>
                <a:ext cx="192" cy="1"/>
              </a:xfrm>
              <a:prstGeom prst="line">
                <a:avLst/>
              </a:prstGeom>
              <a:noFill/>
              <a:ln w="38100">
                <a:solidFill>
                  <a:srgbClr val="0033CC"/>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06" name="Line 62">
                <a:extLst>
                  <a:ext uri="{FF2B5EF4-FFF2-40B4-BE49-F238E27FC236}">
                    <a16:creationId xmlns:a16="http://schemas.microsoft.com/office/drawing/2014/main" id="{8213B700-4987-1663-F071-FD231AE4EB39}"/>
                  </a:ext>
                </a:extLst>
              </p:cNvPr>
              <p:cNvSpPr>
                <a:spLocks noChangeShapeType="1"/>
              </p:cNvSpPr>
              <p:nvPr/>
            </p:nvSpPr>
            <p:spPr bwMode="auto">
              <a:xfrm flipH="1" flipV="1">
                <a:off x="1276" y="2514"/>
                <a:ext cx="102" cy="149"/>
              </a:xfrm>
              <a:prstGeom prst="line">
                <a:avLst/>
              </a:prstGeom>
              <a:noFill/>
              <a:ln w="38100">
                <a:solidFill>
                  <a:srgbClr val="0033CC"/>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07" name="Oval 63">
                <a:extLst>
                  <a:ext uri="{FF2B5EF4-FFF2-40B4-BE49-F238E27FC236}">
                    <a16:creationId xmlns:a16="http://schemas.microsoft.com/office/drawing/2014/main" id="{CE2FE9D5-F961-1C3D-B272-DD7A8069CB3F}"/>
                  </a:ext>
                </a:extLst>
              </p:cNvPr>
              <p:cNvSpPr>
                <a:spLocks noChangeArrowheads="1"/>
              </p:cNvSpPr>
              <p:nvPr/>
            </p:nvSpPr>
            <p:spPr bwMode="auto">
              <a:xfrm>
                <a:off x="1252" y="2058"/>
                <a:ext cx="48" cy="48"/>
              </a:xfrm>
              <a:prstGeom prst="ellipse">
                <a:avLst/>
              </a:prstGeom>
              <a:solidFill>
                <a:srgbClr val="0033CC"/>
              </a:solidFill>
              <a:ln w="38100">
                <a:solidFill>
                  <a:srgbClr val="0033CC"/>
                </a:solidFill>
                <a:round/>
                <a:headEnd/>
                <a:tailEnd/>
              </a:ln>
            </p:spPr>
            <p:txBody>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308" name="Oval 64">
                <a:extLst>
                  <a:ext uri="{FF2B5EF4-FFF2-40B4-BE49-F238E27FC236}">
                    <a16:creationId xmlns:a16="http://schemas.microsoft.com/office/drawing/2014/main" id="{FBB2CD60-20D2-1A4E-7BB2-86AF75C6D9C6}"/>
                  </a:ext>
                </a:extLst>
              </p:cNvPr>
              <p:cNvSpPr>
                <a:spLocks noChangeArrowheads="1"/>
              </p:cNvSpPr>
              <p:nvPr/>
            </p:nvSpPr>
            <p:spPr bwMode="auto">
              <a:xfrm>
                <a:off x="532" y="2058"/>
                <a:ext cx="48" cy="48"/>
              </a:xfrm>
              <a:prstGeom prst="ellipse">
                <a:avLst/>
              </a:prstGeom>
              <a:solidFill>
                <a:srgbClr val="0033CC"/>
              </a:solidFill>
              <a:ln w="38100">
                <a:solidFill>
                  <a:srgbClr val="0033CC"/>
                </a:solidFill>
                <a:round/>
                <a:headEnd/>
                <a:tailEnd/>
              </a:ln>
            </p:spPr>
            <p:txBody>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309" name="Oval 65">
                <a:extLst>
                  <a:ext uri="{FF2B5EF4-FFF2-40B4-BE49-F238E27FC236}">
                    <a16:creationId xmlns:a16="http://schemas.microsoft.com/office/drawing/2014/main" id="{5EE94083-F071-E7EE-5F7E-4D420663233D}"/>
                  </a:ext>
                </a:extLst>
              </p:cNvPr>
              <p:cNvSpPr>
                <a:spLocks noChangeArrowheads="1"/>
              </p:cNvSpPr>
              <p:nvPr/>
            </p:nvSpPr>
            <p:spPr bwMode="auto">
              <a:xfrm>
                <a:off x="1636" y="1530"/>
                <a:ext cx="49" cy="48"/>
              </a:xfrm>
              <a:prstGeom prst="ellipse">
                <a:avLst/>
              </a:prstGeom>
              <a:solidFill>
                <a:srgbClr val="000000"/>
              </a:solidFill>
              <a:ln w="38100">
                <a:solidFill>
                  <a:srgbClr val="000000"/>
                </a:solidFill>
                <a:round/>
                <a:headEnd/>
                <a:tailEnd/>
              </a:ln>
            </p:spPr>
            <p:txBody>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310" name="Oval 66">
                <a:extLst>
                  <a:ext uri="{FF2B5EF4-FFF2-40B4-BE49-F238E27FC236}">
                    <a16:creationId xmlns:a16="http://schemas.microsoft.com/office/drawing/2014/main" id="{97CDF3BC-C73F-4DC2-1108-D206DEE80F26}"/>
                  </a:ext>
                </a:extLst>
              </p:cNvPr>
              <p:cNvSpPr>
                <a:spLocks noChangeArrowheads="1"/>
              </p:cNvSpPr>
              <p:nvPr/>
            </p:nvSpPr>
            <p:spPr bwMode="auto">
              <a:xfrm>
                <a:off x="1636" y="2586"/>
                <a:ext cx="49" cy="48"/>
              </a:xfrm>
              <a:prstGeom prst="ellipse">
                <a:avLst/>
              </a:prstGeom>
              <a:solidFill>
                <a:srgbClr val="000000"/>
              </a:solidFill>
              <a:ln w="38100">
                <a:solidFill>
                  <a:srgbClr val="000000"/>
                </a:solidFill>
                <a:round/>
                <a:headEnd/>
                <a:tailEnd/>
              </a:ln>
            </p:spPr>
            <p:txBody>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311" name="Oval 67">
                <a:extLst>
                  <a:ext uri="{FF2B5EF4-FFF2-40B4-BE49-F238E27FC236}">
                    <a16:creationId xmlns:a16="http://schemas.microsoft.com/office/drawing/2014/main" id="{DFD05663-4704-9118-B31C-56EB03A24B1E}"/>
                  </a:ext>
                </a:extLst>
              </p:cNvPr>
              <p:cNvSpPr>
                <a:spLocks noChangeArrowheads="1"/>
              </p:cNvSpPr>
              <p:nvPr/>
            </p:nvSpPr>
            <p:spPr bwMode="auto">
              <a:xfrm>
                <a:off x="1636" y="1050"/>
                <a:ext cx="49" cy="48"/>
              </a:xfrm>
              <a:prstGeom prst="ellipse">
                <a:avLst/>
              </a:prstGeom>
              <a:solidFill>
                <a:schemeClr val="tx1"/>
              </a:solidFill>
              <a:ln w="38100">
                <a:solidFill>
                  <a:schemeClr val="tx1"/>
                </a:solidFill>
                <a:round/>
                <a:headEnd/>
                <a:tailEnd/>
              </a:ln>
            </p:spPr>
            <p:txBody>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312" name="Oval 68">
                <a:extLst>
                  <a:ext uri="{FF2B5EF4-FFF2-40B4-BE49-F238E27FC236}">
                    <a16:creationId xmlns:a16="http://schemas.microsoft.com/office/drawing/2014/main" id="{541C5880-A505-B744-69FD-BE59C72EC15E}"/>
                  </a:ext>
                </a:extLst>
              </p:cNvPr>
              <p:cNvSpPr>
                <a:spLocks noChangeArrowheads="1"/>
              </p:cNvSpPr>
              <p:nvPr/>
            </p:nvSpPr>
            <p:spPr bwMode="auto">
              <a:xfrm>
                <a:off x="1252" y="1050"/>
                <a:ext cx="48" cy="48"/>
              </a:xfrm>
              <a:prstGeom prst="ellipse">
                <a:avLst/>
              </a:prstGeom>
              <a:solidFill>
                <a:srgbClr val="0033CC"/>
              </a:solidFill>
              <a:ln w="38100">
                <a:solidFill>
                  <a:srgbClr val="0033CC"/>
                </a:solidFill>
                <a:round/>
                <a:headEnd/>
                <a:tailEnd/>
              </a:ln>
            </p:spPr>
            <p:txBody>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313" name="Oval 69">
                <a:extLst>
                  <a:ext uri="{FF2B5EF4-FFF2-40B4-BE49-F238E27FC236}">
                    <a16:creationId xmlns:a16="http://schemas.microsoft.com/office/drawing/2014/main" id="{16F08DB8-0039-BAD7-5ADD-4EA1C0A50B1C}"/>
                  </a:ext>
                </a:extLst>
              </p:cNvPr>
              <p:cNvSpPr>
                <a:spLocks noChangeArrowheads="1"/>
              </p:cNvSpPr>
              <p:nvPr/>
            </p:nvSpPr>
            <p:spPr bwMode="auto">
              <a:xfrm>
                <a:off x="1636" y="3129"/>
                <a:ext cx="49" cy="48"/>
              </a:xfrm>
              <a:prstGeom prst="ellipse">
                <a:avLst/>
              </a:prstGeom>
              <a:solidFill>
                <a:schemeClr val="tx1"/>
              </a:solidFill>
              <a:ln w="38100">
                <a:solidFill>
                  <a:schemeClr val="tx1"/>
                </a:solidFill>
                <a:round/>
                <a:headEnd/>
                <a:tailEnd/>
              </a:ln>
            </p:spPr>
            <p:txBody>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314" name="Oval 70">
                <a:extLst>
                  <a:ext uri="{FF2B5EF4-FFF2-40B4-BE49-F238E27FC236}">
                    <a16:creationId xmlns:a16="http://schemas.microsoft.com/office/drawing/2014/main" id="{75405A3B-C395-BE99-1F31-98D52968759D}"/>
                  </a:ext>
                </a:extLst>
              </p:cNvPr>
              <p:cNvSpPr>
                <a:spLocks noChangeArrowheads="1"/>
              </p:cNvSpPr>
              <p:nvPr/>
            </p:nvSpPr>
            <p:spPr bwMode="auto">
              <a:xfrm>
                <a:off x="2261" y="3123"/>
                <a:ext cx="48" cy="48"/>
              </a:xfrm>
              <a:prstGeom prst="ellipse">
                <a:avLst/>
              </a:prstGeom>
              <a:solidFill>
                <a:srgbClr val="000000"/>
              </a:solidFill>
              <a:ln w="38100">
                <a:solidFill>
                  <a:srgbClr val="000000"/>
                </a:solidFill>
                <a:round/>
                <a:headEnd/>
                <a:tailEnd/>
              </a:ln>
            </p:spPr>
            <p:txBody>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315" name="Line 71">
                <a:extLst>
                  <a:ext uri="{FF2B5EF4-FFF2-40B4-BE49-F238E27FC236}">
                    <a16:creationId xmlns:a16="http://schemas.microsoft.com/office/drawing/2014/main" id="{444D910F-86B7-9D64-13A1-6EFF116D84B1}"/>
                  </a:ext>
                </a:extLst>
              </p:cNvPr>
              <p:cNvSpPr>
                <a:spLocks noChangeShapeType="1"/>
              </p:cNvSpPr>
              <p:nvPr/>
            </p:nvSpPr>
            <p:spPr bwMode="auto">
              <a:xfrm>
                <a:off x="460" y="1458"/>
                <a:ext cx="192" cy="1"/>
              </a:xfrm>
              <a:prstGeom prst="line">
                <a:avLst/>
              </a:prstGeom>
              <a:noFill/>
              <a:ln w="38100">
                <a:solidFill>
                  <a:srgbClr val="0033CC"/>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16" name="Line 72">
                <a:extLst>
                  <a:ext uri="{FF2B5EF4-FFF2-40B4-BE49-F238E27FC236}">
                    <a16:creationId xmlns:a16="http://schemas.microsoft.com/office/drawing/2014/main" id="{F5E09EF5-FDAC-2BEC-8324-2E5A9218ABF4}"/>
                  </a:ext>
                </a:extLst>
              </p:cNvPr>
              <p:cNvSpPr>
                <a:spLocks noChangeShapeType="1"/>
              </p:cNvSpPr>
              <p:nvPr/>
            </p:nvSpPr>
            <p:spPr bwMode="auto">
              <a:xfrm flipH="1">
                <a:off x="455" y="1458"/>
                <a:ext cx="101" cy="149"/>
              </a:xfrm>
              <a:prstGeom prst="line">
                <a:avLst/>
              </a:prstGeom>
              <a:noFill/>
              <a:ln w="38100">
                <a:solidFill>
                  <a:srgbClr val="0033CC"/>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17" name="Line 73">
                <a:extLst>
                  <a:ext uri="{FF2B5EF4-FFF2-40B4-BE49-F238E27FC236}">
                    <a16:creationId xmlns:a16="http://schemas.microsoft.com/office/drawing/2014/main" id="{19F726DE-4749-FD77-5D1A-A47038C60208}"/>
                  </a:ext>
                </a:extLst>
              </p:cNvPr>
              <p:cNvSpPr>
                <a:spLocks noChangeShapeType="1"/>
              </p:cNvSpPr>
              <p:nvPr/>
            </p:nvSpPr>
            <p:spPr bwMode="auto">
              <a:xfrm>
                <a:off x="460" y="1602"/>
                <a:ext cx="192" cy="1"/>
              </a:xfrm>
              <a:prstGeom prst="line">
                <a:avLst/>
              </a:prstGeom>
              <a:noFill/>
              <a:ln w="38100">
                <a:solidFill>
                  <a:srgbClr val="0033CC"/>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18" name="Line 74">
                <a:extLst>
                  <a:ext uri="{FF2B5EF4-FFF2-40B4-BE49-F238E27FC236}">
                    <a16:creationId xmlns:a16="http://schemas.microsoft.com/office/drawing/2014/main" id="{8B967880-01CC-20FD-2654-A36D0D6BB27F}"/>
                  </a:ext>
                </a:extLst>
              </p:cNvPr>
              <p:cNvSpPr>
                <a:spLocks noChangeShapeType="1"/>
              </p:cNvSpPr>
              <p:nvPr/>
            </p:nvSpPr>
            <p:spPr bwMode="auto">
              <a:xfrm flipH="1" flipV="1">
                <a:off x="556" y="1458"/>
                <a:ext cx="101" cy="151"/>
              </a:xfrm>
              <a:prstGeom prst="line">
                <a:avLst/>
              </a:prstGeom>
              <a:noFill/>
              <a:ln w="38100">
                <a:solidFill>
                  <a:srgbClr val="0033CC"/>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19" name="Rectangle 75">
                <a:extLst>
                  <a:ext uri="{FF2B5EF4-FFF2-40B4-BE49-F238E27FC236}">
                    <a16:creationId xmlns:a16="http://schemas.microsoft.com/office/drawing/2014/main" id="{CDCD61DA-C45D-BBE2-5C96-4508AC2D0225}"/>
                  </a:ext>
                </a:extLst>
              </p:cNvPr>
              <p:cNvSpPr>
                <a:spLocks noChangeArrowheads="1"/>
              </p:cNvSpPr>
              <p:nvPr/>
            </p:nvSpPr>
            <p:spPr bwMode="auto">
              <a:xfrm>
                <a:off x="814" y="2148"/>
                <a:ext cx="199"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fontAlgn="ctr"/>
                <a:r>
                  <a:rPr lang="en-US" altLang="zh-CN" sz="2400" i="1">
                    <a:solidFill>
                      <a:srgbClr val="000000"/>
                    </a:solidFill>
                  </a:rPr>
                  <a:t>R</a:t>
                </a:r>
                <a:r>
                  <a:rPr lang="en-US" altLang="zh-CN" sz="2400" i="1" baseline="-25000">
                    <a:solidFill>
                      <a:srgbClr val="000000"/>
                    </a:solidFill>
                  </a:rPr>
                  <a:t>S</a:t>
                </a:r>
                <a:endParaRPr lang="en-US" altLang="zh-CN" sz="2400" b="0" i="1"/>
              </a:p>
            </p:txBody>
          </p:sp>
          <p:sp>
            <p:nvSpPr>
              <p:cNvPr id="320" name="Line 76">
                <a:extLst>
                  <a:ext uri="{FF2B5EF4-FFF2-40B4-BE49-F238E27FC236}">
                    <a16:creationId xmlns:a16="http://schemas.microsoft.com/office/drawing/2014/main" id="{570F1D21-1B40-2DF1-143F-24A8B84F8C5C}"/>
                  </a:ext>
                </a:extLst>
              </p:cNvPr>
              <p:cNvSpPr>
                <a:spLocks noChangeShapeType="1"/>
              </p:cNvSpPr>
              <p:nvPr/>
            </p:nvSpPr>
            <p:spPr bwMode="auto">
              <a:xfrm flipH="1">
                <a:off x="1630" y="3156"/>
                <a:ext cx="672" cy="0"/>
              </a:xfrm>
              <a:prstGeom prst="line">
                <a:avLst/>
              </a:prstGeom>
              <a:noFill/>
              <a:ln w="381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zh-CN" altLang="en-US"/>
              </a:p>
            </p:txBody>
          </p:sp>
          <p:sp>
            <p:nvSpPr>
              <p:cNvPr id="321" name="Line 77">
                <a:extLst>
                  <a:ext uri="{FF2B5EF4-FFF2-40B4-BE49-F238E27FC236}">
                    <a16:creationId xmlns:a16="http://schemas.microsoft.com/office/drawing/2014/main" id="{AA0B9E61-407E-E530-CA95-FF137DFD4268}"/>
                  </a:ext>
                </a:extLst>
              </p:cNvPr>
              <p:cNvSpPr>
                <a:spLocks noChangeShapeType="1"/>
              </p:cNvSpPr>
              <p:nvPr/>
            </p:nvSpPr>
            <p:spPr bwMode="auto">
              <a:xfrm>
                <a:off x="2147" y="1692"/>
                <a:ext cx="446" cy="0"/>
              </a:xfrm>
              <a:prstGeom prst="line">
                <a:avLst/>
              </a:prstGeom>
              <a:noFill/>
              <a:ln w="28575">
                <a:solidFill>
                  <a:schemeClr val="tx1"/>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22" name="Line 78">
                <a:extLst>
                  <a:ext uri="{FF2B5EF4-FFF2-40B4-BE49-F238E27FC236}">
                    <a16:creationId xmlns:a16="http://schemas.microsoft.com/office/drawing/2014/main" id="{2F938EFA-20F0-C4AA-EB59-9AC7742F612E}"/>
                  </a:ext>
                </a:extLst>
              </p:cNvPr>
              <p:cNvSpPr>
                <a:spLocks noChangeShapeType="1"/>
              </p:cNvSpPr>
              <p:nvPr/>
            </p:nvSpPr>
            <p:spPr bwMode="auto">
              <a:xfrm>
                <a:off x="2149" y="2410"/>
                <a:ext cx="0" cy="101"/>
              </a:xfrm>
              <a:prstGeom prst="line">
                <a:avLst/>
              </a:prstGeom>
              <a:noFill/>
              <a:ln w="5715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23" name="Line 79">
                <a:extLst>
                  <a:ext uri="{FF2B5EF4-FFF2-40B4-BE49-F238E27FC236}">
                    <a16:creationId xmlns:a16="http://schemas.microsoft.com/office/drawing/2014/main" id="{1F9B9975-4BE7-C803-2C73-BC178DF73109}"/>
                  </a:ext>
                </a:extLst>
              </p:cNvPr>
              <p:cNvSpPr>
                <a:spLocks noChangeShapeType="1"/>
              </p:cNvSpPr>
              <p:nvPr/>
            </p:nvSpPr>
            <p:spPr bwMode="auto">
              <a:xfrm>
                <a:off x="2153" y="2621"/>
                <a:ext cx="0" cy="101"/>
              </a:xfrm>
              <a:prstGeom prst="line">
                <a:avLst/>
              </a:prstGeom>
              <a:noFill/>
              <a:ln w="5715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24" name="Line 80">
                <a:extLst>
                  <a:ext uri="{FF2B5EF4-FFF2-40B4-BE49-F238E27FC236}">
                    <a16:creationId xmlns:a16="http://schemas.microsoft.com/office/drawing/2014/main" id="{979E03D5-2571-45D8-757C-A356BC126F98}"/>
                  </a:ext>
                </a:extLst>
              </p:cNvPr>
              <p:cNvSpPr>
                <a:spLocks noChangeShapeType="1"/>
              </p:cNvSpPr>
              <p:nvPr/>
            </p:nvSpPr>
            <p:spPr bwMode="auto">
              <a:xfrm flipH="1">
                <a:off x="2147" y="2460"/>
                <a:ext cx="446" cy="0"/>
              </a:xfrm>
              <a:prstGeom prst="line">
                <a:avLst/>
              </a:prstGeom>
              <a:noFill/>
              <a:ln w="28575">
                <a:solidFill>
                  <a:schemeClr val="tx1"/>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25" name="Line 81">
                <a:extLst>
                  <a:ext uri="{FF2B5EF4-FFF2-40B4-BE49-F238E27FC236}">
                    <a16:creationId xmlns:a16="http://schemas.microsoft.com/office/drawing/2014/main" id="{0048A399-0103-EEFC-DC97-AF056E8B971A}"/>
                  </a:ext>
                </a:extLst>
              </p:cNvPr>
              <p:cNvSpPr>
                <a:spLocks noChangeShapeType="1"/>
              </p:cNvSpPr>
              <p:nvPr/>
            </p:nvSpPr>
            <p:spPr bwMode="auto">
              <a:xfrm flipH="1">
                <a:off x="2290" y="2662"/>
                <a:ext cx="1" cy="633"/>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26" name="Line 82">
                <a:extLst>
                  <a:ext uri="{FF2B5EF4-FFF2-40B4-BE49-F238E27FC236}">
                    <a16:creationId xmlns:a16="http://schemas.microsoft.com/office/drawing/2014/main" id="{33C68964-D917-C34C-1602-570534FCF674}"/>
                  </a:ext>
                </a:extLst>
              </p:cNvPr>
              <p:cNvSpPr>
                <a:spLocks noChangeShapeType="1"/>
              </p:cNvSpPr>
              <p:nvPr/>
            </p:nvSpPr>
            <p:spPr bwMode="auto">
              <a:xfrm flipH="1">
                <a:off x="1263" y="3161"/>
                <a:ext cx="404"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27" name="Line 83">
                <a:extLst>
                  <a:ext uri="{FF2B5EF4-FFF2-40B4-BE49-F238E27FC236}">
                    <a16:creationId xmlns:a16="http://schemas.microsoft.com/office/drawing/2014/main" id="{DBF920F0-5A02-5004-7A05-A8739482258F}"/>
                  </a:ext>
                </a:extLst>
              </p:cNvPr>
              <p:cNvSpPr>
                <a:spLocks noChangeShapeType="1"/>
              </p:cNvSpPr>
              <p:nvPr/>
            </p:nvSpPr>
            <p:spPr bwMode="auto">
              <a:xfrm>
                <a:off x="1649" y="1073"/>
                <a:ext cx="637"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28" name="Rectangle 84">
                <a:extLst>
                  <a:ext uri="{FF2B5EF4-FFF2-40B4-BE49-F238E27FC236}">
                    <a16:creationId xmlns:a16="http://schemas.microsoft.com/office/drawing/2014/main" id="{F0784545-9B96-5492-D2D0-B6B21E669EB0}"/>
                  </a:ext>
                </a:extLst>
              </p:cNvPr>
              <p:cNvSpPr>
                <a:spLocks noChangeArrowheads="1"/>
              </p:cNvSpPr>
              <p:nvPr/>
            </p:nvSpPr>
            <p:spPr bwMode="auto">
              <a:xfrm>
                <a:off x="2653" y="2484"/>
                <a:ext cx="220"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fontAlgn="ctr"/>
                <a:r>
                  <a:rPr lang="en-US" altLang="zh-CN" sz="2400">
                    <a:solidFill>
                      <a:srgbClr val="0033CC"/>
                    </a:solidFill>
                  </a:rPr>
                  <a:t>T</a:t>
                </a:r>
                <a:r>
                  <a:rPr lang="en-US" altLang="zh-CN" sz="2400" baseline="-25000">
                    <a:solidFill>
                      <a:srgbClr val="0033CC"/>
                    </a:solidFill>
                  </a:rPr>
                  <a:t>N</a:t>
                </a:r>
                <a:endParaRPr lang="en-US" altLang="zh-CN" sz="2400" b="0" baseline="-25000">
                  <a:solidFill>
                    <a:srgbClr val="0033CC"/>
                  </a:solidFill>
                </a:endParaRPr>
              </a:p>
            </p:txBody>
          </p:sp>
          <p:sp>
            <p:nvSpPr>
              <p:cNvPr id="329" name="Rectangle 85">
                <a:extLst>
                  <a:ext uri="{FF2B5EF4-FFF2-40B4-BE49-F238E27FC236}">
                    <a16:creationId xmlns:a16="http://schemas.microsoft.com/office/drawing/2014/main" id="{CF5BC6D9-91C0-C294-20D8-C80ED9FE75FB}"/>
                  </a:ext>
                </a:extLst>
              </p:cNvPr>
              <p:cNvSpPr>
                <a:spLocks noChangeArrowheads="1"/>
              </p:cNvSpPr>
              <p:nvPr/>
            </p:nvSpPr>
            <p:spPr bwMode="auto">
              <a:xfrm>
                <a:off x="901" y="1407"/>
                <a:ext cx="203"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fontAlgn="ctr"/>
                <a:r>
                  <a:rPr lang="en-US" altLang="zh-CN" sz="2400">
                    <a:solidFill>
                      <a:srgbClr val="0033CC"/>
                    </a:solidFill>
                  </a:rPr>
                  <a:t>D</a:t>
                </a:r>
                <a:r>
                  <a:rPr lang="en-US" altLang="zh-CN" sz="2400" baseline="-25000">
                    <a:solidFill>
                      <a:srgbClr val="0033CC"/>
                    </a:solidFill>
                  </a:rPr>
                  <a:t>2</a:t>
                </a:r>
                <a:endParaRPr lang="en-US" altLang="zh-CN" sz="2400" b="0" baseline="-25000">
                  <a:solidFill>
                    <a:srgbClr val="0033CC"/>
                  </a:solidFill>
                </a:endParaRPr>
              </a:p>
            </p:txBody>
          </p:sp>
          <p:sp>
            <p:nvSpPr>
              <p:cNvPr id="330" name="Rectangle 86">
                <a:extLst>
                  <a:ext uri="{FF2B5EF4-FFF2-40B4-BE49-F238E27FC236}">
                    <a16:creationId xmlns:a16="http://schemas.microsoft.com/office/drawing/2014/main" id="{D7FA0AA6-3FE1-B9C7-4B5E-1D3C6ED1630A}"/>
                  </a:ext>
                </a:extLst>
              </p:cNvPr>
              <p:cNvSpPr>
                <a:spLocks noChangeArrowheads="1"/>
              </p:cNvSpPr>
              <p:nvPr/>
            </p:nvSpPr>
            <p:spPr bwMode="auto">
              <a:xfrm>
                <a:off x="216" y="1404"/>
                <a:ext cx="203"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fontAlgn="ctr"/>
                <a:r>
                  <a:rPr lang="en-US" altLang="zh-CN" sz="2400">
                    <a:solidFill>
                      <a:srgbClr val="0033CC"/>
                    </a:solidFill>
                  </a:rPr>
                  <a:t>D</a:t>
                </a:r>
                <a:r>
                  <a:rPr lang="en-US" altLang="zh-CN" sz="2400" baseline="-25000">
                    <a:solidFill>
                      <a:srgbClr val="0033CC"/>
                    </a:solidFill>
                  </a:rPr>
                  <a:t>3</a:t>
                </a:r>
                <a:endParaRPr lang="en-US" altLang="zh-CN" sz="2400" b="0" baseline="-25000">
                  <a:solidFill>
                    <a:srgbClr val="0033CC"/>
                  </a:solidFill>
                </a:endParaRPr>
              </a:p>
            </p:txBody>
          </p:sp>
          <p:sp>
            <p:nvSpPr>
              <p:cNvPr id="331" name="Line 87">
                <a:extLst>
                  <a:ext uri="{FF2B5EF4-FFF2-40B4-BE49-F238E27FC236}">
                    <a16:creationId xmlns:a16="http://schemas.microsoft.com/office/drawing/2014/main" id="{FBB379BB-CB2D-6A57-6D3E-D76BCC568389}"/>
                  </a:ext>
                </a:extLst>
              </p:cNvPr>
              <p:cNvSpPr>
                <a:spLocks noChangeShapeType="1"/>
              </p:cNvSpPr>
              <p:nvPr/>
            </p:nvSpPr>
            <p:spPr bwMode="auto">
              <a:xfrm flipH="1" flipV="1">
                <a:off x="558" y="1063"/>
                <a:ext cx="0" cy="1013"/>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32" name="Line 88">
                <a:extLst>
                  <a:ext uri="{FF2B5EF4-FFF2-40B4-BE49-F238E27FC236}">
                    <a16:creationId xmlns:a16="http://schemas.microsoft.com/office/drawing/2014/main" id="{17D1C6F4-89FD-44E6-00DC-FF7B22690ED5}"/>
                  </a:ext>
                </a:extLst>
              </p:cNvPr>
              <p:cNvSpPr>
                <a:spLocks noChangeShapeType="1"/>
              </p:cNvSpPr>
              <p:nvPr/>
            </p:nvSpPr>
            <p:spPr bwMode="auto">
              <a:xfrm flipH="1">
                <a:off x="1998" y="1546"/>
                <a:ext cx="0" cy="287"/>
              </a:xfrm>
              <a:prstGeom prst="line">
                <a:avLst/>
              </a:prstGeom>
              <a:noFill/>
              <a:ln w="5715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33" name="Line 89">
                <a:extLst>
                  <a:ext uri="{FF2B5EF4-FFF2-40B4-BE49-F238E27FC236}">
                    <a16:creationId xmlns:a16="http://schemas.microsoft.com/office/drawing/2014/main" id="{098A1E64-CFD2-B67F-7BDC-DF6B35E0E93F}"/>
                  </a:ext>
                </a:extLst>
              </p:cNvPr>
              <p:cNvSpPr>
                <a:spLocks noChangeShapeType="1"/>
              </p:cNvSpPr>
              <p:nvPr/>
            </p:nvSpPr>
            <p:spPr bwMode="auto">
              <a:xfrm flipV="1">
                <a:off x="2283" y="982"/>
                <a:ext cx="0" cy="525"/>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34" name="Line 90">
                <a:extLst>
                  <a:ext uri="{FF2B5EF4-FFF2-40B4-BE49-F238E27FC236}">
                    <a16:creationId xmlns:a16="http://schemas.microsoft.com/office/drawing/2014/main" id="{50A89386-5930-446A-1E2B-5E30F4DEE76F}"/>
                  </a:ext>
                </a:extLst>
              </p:cNvPr>
              <p:cNvSpPr>
                <a:spLocks noChangeShapeType="1"/>
              </p:cNvSpPr>
              <p:nvPr/>
            </p:nvSpPr>
            <p:spPr bwMode="auto">
              <a:xfrm>
                <a:off x="2283" y="1270"/>
                <a:ext cx="298"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35" name="Line 91">
                <a:extLst>
                  <a:ext uri="{FF2B5EF4-FFF2-40B4-BE49-F238E27FC236}">
                    <a16:creationId xmlns:a16="http://schemas.microsoft.com/office/drawing/2014/main" id="{81130A10-E715-9317-17AA-1231937F5C7B}"/>
                  </a:ext>
                </a:extLst>
              </p:cNvPr>
              <p:cNvSpPr>
                <a:spLocks noChangeShapeType="1"/>
              </p:cNvSpPr>
              <p:nvPr/>
            </p:nvSpPr>
            <p:spPr bwMode="auto">
              <a:xfrm>
                <a:off x="2576" y="1265"/>
                <a:ext cx="0" cy="422"/>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36" name="Rectangle 92">
                <a:extLst>
                  <a:ext uri="{FF2B5EF4-FFF2-40B4-BE49-F238E27FC236}">
                    <a16:creationId xmlns:a16="http://schemas.microsoft.com/office/drawing/2014/main" id="{923446E9-1787-16D2-309F-5C2EA799CD28}"/>
                  </a:ext>
                </a:extLst>
              </p:cNvPr>
              <p:cNvSpPr>
                <a:spLocks noChangeArrowheads="1"/>
              </p:cNvSpPr>
              <p:nvPr/>
            </p:nvSpPr>
            <p:spPr bwMode="auto">
              <a:xfrm>
                <a:off x="2443" y="3091"/>
                <a:ext cx="270"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fontAlgn="ctr"/>
                <a:r>
                  <a:rPr lang="en-US" altLang="zh-CN" sz="2400" i="1">
                    <a:solidFill>
                      <a:srgbClr val="000000"/>
                    </a:solidFill>
                  </a:rPr>
                  <a:t>V</a:t>
                </a:r>
                <a:r>
                  <a:rPr lang="en-US" altLang="zh-CN" sz="2400" baseline="-25000">
                    <a:solidFill>
                      <a:srgbClr val="000000"/>
                    </a:solidFill>
                  </a:rPr>
                  <a:t>SS</a:t>
                </a:r>
                <a:endParaRPr lang="en-US" altLang="zh-CN" sz="2400" b="0"/>
              </a:p>
            </p:txBody>
          </p:sp>
        </p:grpSp>
        <p:sp>
          <p:nvSpPr>
            <p:cNvPr id="243" name="TextBox 1">
              <a:extLst>
                <a:ext uri="{FF2B5EF4-FFF2-40B4-BE49-F238E27FC236}">
                  <a16:creationId xmlns:a16="http://schemas.microsoft.com/office/drawing/2014/main" id="{F0680773-F0F8-B81B-36EF-F73707D2C311}"/>
                </a:ext>
              </a:extLst>
            </p:cNvPr>
            <p:cNvSpPr txBox="1"/>
            <p:nvPr/>
          </p:nvSpPr>
          <p:spPr>
            <a:xfrm>
              <a:off x="4809545" y="3315632"/>
              <a:ext cx="381965" cy="461665"/>
            </a:xfrm>
            <a:prstGeom prst="rect">
              <a:avLst/>
            </a:prstGeom>
            <a:noFill/>
            <a:ln>
              <a:solidFill>
                <a:srgbClr val="FFFF00"/>
              </a:solidFill>
            </a:ln>
          </p:spPr>
          <p:txBody>
            <a:bodyPr wrap="square" rtlCol="0">
              <a:spAutoFit/>
            </a:bodyPr>
            <a:lstStyle/>
            <a:p>
              <a:r>
                <a:rPr lang="en-US" altLang="zh-CN" sz="2400" dirty="0">
                  <a:solidFill>
                    <a:srgbClr val="FF0000"/>
                  </a:solidFill>
                </a:rPr>
                <a:t>G</a:t>
              </a:r>
              <a:endParaRPr lang="zh-CN" altLang="en-US" sz="2400" dirty="0">
                <a:solidFill>
                  <a:srgbClr val="FF0000"/>
                </a:solidFill>
              </a:endParaRPr>
            </a:p>
          </p:txBody>
        </p:sp>
      </p:grpSp>
      <p:pic>
        <p:nvPicPr>
          <p:cNvPr id="13" name="图片 12">
            <a:extLst>
              <a:ext uri="{FF2B5EF4-FFF2-40B4-BE49-F238E27FC236}">
                <a16:creationId xmlns:a16="http://schemas.microsoft.com/office/drawing/2014/main" id="{DFD01B1F-4154-64A7-050B-BA2CD97BE53B}"/>
              </a:ext>
            </a:extLst>
          </p:cNvPr>
          <p:cNvPicPr>
            <a:picLocks noChangeAspect="1"/>
          </p:cNvPicPr>
          <p:nvPr/>
        </p:nvPicPr>
        <p:blipFill>
          <a:blip r:embed="rId4"/>
          <a:stretch>
            <a:fillRect/>
          </a:stretch>
        </p:blipFill>
        <p:spPr>
          <a:xfrm>
            <a:off x="1305550" y="1299357"/>
            <a:ext cx="5236974" cy="3007579"/>
          </a:xfrm>
          <a:prstGeom prst="rect">
            <a:avLst/>
          </a:prstGeom>
        </p:spPr>
      </p:pic>
      <p:sp>
        <p:nvSpPr>
          <p:cNvPr id="3" name="灯片编号占位符 2">
            <a:extLst>
              <a:ext uri="{FF2B5EF4-FFF2-40B4-BE49-F238E27FC236}">
                <a16:creationId xmlns:a16="http://schemas.microsoft.com/office/drawing/2014/main" id="{CDA14B92-DB39-B406-A6C3-5659C48E899B}"/>
              </a:ext>
            </a:extLst>
          </p:cNvPr>
          <p:cNvSpPr>
            <a:spLocks noGrp="1"/>
          </p:cNvSpPr>
          <p:nvPr>
            <p:ph type="sldNum" sz="quarter" idx="12"/>
          </p:nvPr>
        </p:nvSpPr>
        <p:spPr/>
        <p:txBody>
          <a:bodyPr/>
          <a:lstStyle/>
          <a:p>
            <a:fld id="{392CBAA0-59E6-204E-8F03-85E5040D48B8}" type="slidenum">
              <a:rPr kumimoji="1" lang="zh-CN" altLang="en-US" smtClean="0"/>
              <a:t>69</a:t>
            </a:fld>
            <a:r>
              <a:rPr kumimoji="1" lang="en-US" altLang="zh-CN"/>
              <a:t>/132</a:t>
            </a:r>
            <a:endParaRPr kumimoji="1" lang="zh-CN" altLang="en-US" dirty="0"/>
          </a:p>
        </p:txBody>
      </p:sp>
    </p:spTree>
    <p:extLst>
      <p:ext uri="{BB962C8B-B14F-4D97-AF65-F5344CB8AC3E}">
        <p14:creationId xmlns:p14="http://schemas.microsoft.com/office/powerpoint/2010/main" val="49384985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101"/>
                                        </p:tgtEl>
                                        <p:attrNameLst>
                                          <p:attrName>style.visibility</p:attrName>
                                        </p:attrNameLst>
                                      </p:cBhvr>
                                      <p:to>
                                        <p:strVal val="visible"/>
                                      </p:to>
                                    </p:set>
                                    <p:animEffect transition="in" filter="wipe(left)">
                                      <p:cBhvr>
                                        <p:cTn id="7" dur="500"/>
                                        <p:tgtEl>
                                          <p:spTgt spid="101"/>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nodeType="clickEffect">
                                  <p:stCondLst>
                                    <p:cond delay="0"/>
                                  </p:stCondLst>
                                  <p:childTnLst>
                                    <p:set>
                                      <p:cBhvr>
                                        <p:cTn id="11" dur="1" fill="hold">
                                          <p:stCondLst>
                                            <p:cond delay="0"/>
                                          </p:stCondLst>
                                        </p:cTn>
                                        <p:tgtEl>
                                          <p:spTgt spid="13"/>
                                        </p:tgtEl>
                                        <p:attrNameLst>
                                          <p:attrName>style.visibility</p:attrName>
                                        </p:attrNameLst>
                                      </p:cBhvr>
                                      <p:to>
                                        <p:strVal val="visible"/>
                                      </p:to>
                                    </p:set>
                                    <p:animEffect transition="in" filter="wipe(left)">
                                      <p:cBhvr>
                                        <p:cTn id="12" dur="500"/>
                                        <p:tgtEl>
                                          <p:spTgt spid="13"/>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nodeType="clickEffect">
                                  <p:stCondLst>
                                    <p:cond delay="0"/>
                                  </p:stCondLst>
                                  <p:childTnLst>
                                    <p:set>
                                      <p:cBhvr>
                                        <p:cTn id="16" dur="1" fill="hold">
                                          <p:stCondLst>
                                            <p:cond delay="0"/>
                                          </p:stCondLst>
                                        </p:cTn>
                                        <p:tgtEl>
                                          <p:spTgt spid="11">
                                            <p:txEl>
                                              <p:pRg st="0" end="0"/>
                                            </p:txEl>
                                          </p:spTgt>
                                        </p:tgtEl>
                                        <p:attrNameLst>
                                          <p:attrName>style.visibility</p:attrName>
                                        </p:attrNameLst>
                                      </p:cBhvr>
                                      <p:to>
                                        <p:strVal val="visible"/>
                                      </p:to>
                                    </p:set>
                                    <p:animEffect transition="in" filter="wipe(left)">
                                      <p:cBhvr>
                                        <p:cTn id="17" dur="500"/>
                                        <p:tgtEl>
                                          <p:spTgt spid="11">
                                            <p:txEl>
                                              <p:pRg st="0" end="0"/>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8" fill="hold" nodeType="clickEffect">
                                  <p:stCondLst>
                                    <p:cond delay="0"/>
                                  </p:stCondLst>
                                  <p:childTnLst>
                                    <p:set>
                                      <p:cBhvr>
                                        <p:cTn id="21" dur="1" fill="hold">
                                          <p:stCondLst>
                                            <p:cond delay="0"/>
                                          </p:stCondLst>
                                        </p:cTn>
                                        <p:tgtEl>
                                          <p:spTgt spid="11">
                                            <p:txEl>
                                              <p:pRg st="1" end="1"/>
                                            </p:txEl>
                                          </p:spTgt>
                                        </p:tgtEl>
                                        <p:attrNameLst>
                                          <p:attrName>style.visibility</p:attrName>
                                        </p:attrNameLst>
                                      </p:cBhvr>
                                      <p:to>
                                        <p:strVal val="visible"/>
                                      </p:to>
                                    </p:set>
                                    <p:animEffect transition="in" filter="wipe(left)">
                                      <p:cBhvr>
                                        <p:cTn id="22" dur="500"/>
                                        <p:tgtEl>
                                          <p:spTgt spid="11">
                                            <p:txEl>
                                              <p:pRg st="1" end="1"/>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8" fill="hold" nodeType="clickEffect">
                                  <p:stCondLst>
                                    <p:cond delay="0"/>
                                  </p:stCondLst>
                                  <p:childTnLst>
                                    <p:set>
                                      <p:cBhvr>
                                        <p:cTn id="26" dur="1" fill="hold">
                                          <p:stCondLst>
                                            <p:cond delay="0"/>
                                          </p:stCondLst>
                                        </p:cTn>
                                        <p:tgtEl>
                                          <p:spTgt spid="11">
                                            <p:txEl>
                                              <p:pRg st="2" end="2"/>
                                            </p:txEl>
                                          </p:spTgt>
                                        </p:tgtEl>
                                        <p:attrNameLst>
                                          <p:attrName>style.visibility</p:attrName>
                                        </p:attrNameLst>
                                      </p:cBhvr>
                                      <p:to>
                                        <p:strVal val="visible"/>
                                      </p:to>
                                    </p:set>
                                    <p:animEffect transition="in" filter="wipe(left)">
                                      <p:cBhvr>
                                        <p:cTn id="27" dur="500"/>
                                        <p:tgtEl>
                                          <p:spTgt spid="11">
                                            <p:txEl>
                                              <p:pRg st="2" end="2"/>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22" presetClass="entr" presetSubtype="8" fill="hold" nodeType="clickEffect">
                                  <p:stCondLst>
                                    <p:cond delay="0"/>
                                  </p:stCondLst>
                                  <p:childTnLst>
                                    <p:set>
                                      <p:cBhvr>
                                        <p:cTn id="31" dur="1" fill="hold">
                                          <p:stCondLst>
                                            <p:cond delay="0"/>
                                          </p:stCondLst>
                                        </p:cTn>
                                        <p:tgtEl>
                                          <p:spTgt spid="11">
                                            <p:txEl>
                                              <p:pRg st="3" end="3"/>
                                            </p:txEl>
                                          </p:spTgt>
                                        </p:tgtEl>
                                        <p:attrNameLst>
                                          <p:attrName>style.visibility</p:attrName>
                                        </p:attrNameLst>
                                      </p:cBhvr>
                                      <p:to>
                                        <p:strVal val="visible"/>
                                      </p:to>
                                    </p:set>
                                    <p:animEffect transition="in" filter="wipe(left)">
                                      <p:cBhvr>
                                        <p:cTn id="32" dur="500"/>
                                        <p:tgtEl>
                                          <p:spTgt spid="11">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1" grpId="0"/>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标题 3">
            <a:extLst>
              <a:ext uri="{FF2B5EF4-FFF2-40B4-BE49-F238E27FC236}">
                <a16:creationId xmlns:a16="http://schemas.microsoft.com/office/drawing/2014/main" id="{A3557054-D826-9F4E-A18F-AE9DEA5A0C65}"/>
              </a:ext>
            </a:extLst>
          </p:cNvPr>
          <p:cNvSpPr>
            <a:spLocks noGrp="1"/>
          </p:cNvSpPr>
          <p:nvPr>
            <p:ph type="title"/>
          </p:nvPr>
        </p:nvSpPr>
        <p:spPr/>
        <p:txBody>
          <a:bodyPr>
            <a:normAutofit/>
          </a:bodyPr>
          <a:lstStyle/>
          <a:p>
            <a:r>
              <a:rPr kumimoji="1" lang="zh-CN" altLang="en-US" dirty="0"/>
              <a:t>概述</a:t>
            </a:r>
            <a:r>
              <a:rPr kumimoji="1" lang="en-US" altLang="zh-CN" dirty="0"/>
              <a:t>		4.</a:t>
            </a:r>
            <a:r>
              <a:rPr kumimoji="1" lang="zh-CN" altLang="en-US" dirty="0"/>
              <a:t> 分立元件门电路和集成门电路</a:t>
            </a:r>
          </a:p>
        </p:txBody>
      </p:sp>
      <p:sp>
        <p:nvSpPr>
          <p:cNvPr id="5" name="Text Box 6">
            <a:extLst>
              <a:ext uri="{FF2B5EF4-FFF2-40B4-BE49-F238E27FC236}">
                <a16:creationId xmlns:a16="http://schemas.microsoft.com/office/drawing/2014/main" id="{87F329A8-85A4-79DF-82D6-4C5A6284BBCE}"/>
              </a:ext>
            </a:extLst>
          </p:cNvPr>
          <p:cNvSpPr txBox="1">
            <a:spLocks noChangeArrowheads="1"/>
          </p:cNvSpPr>
          <p:nvPr/>
        </p:nvSpPr>
        <p:spPr bwMode="auto">
          <a:xfrm>
            <a:off x="572294" y="1291747"/>
            <a:ext cx="11047412" cy="461664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cap="sq">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spcBef>
                <a:spcPct val="50000"/>
              </a:spcBef>
            </a:pPr>
            <a:r>
              <a:rPr lang="en-US" altLang="zh-CN" dirty="0">
                <a:solidFill>
                  <a:srgbClr val="003300"/>
                </a:solidFill>
              </a:rPr>
              <a:t>1961</a:t>
            </a:r>
            <a:r>
              <a:rPr lang="zh-CN" altLang="en-US" dirty="0">
                <a:solidFill>
                  <a:srgbClr val="003300"/>
                </a:solidFill>
              </a:rPr>
              <a:t>年美国得克萨斯仪器公司率先将电子电路的元、器件制作在同一硅片上，制成了集成电路（</a:t>
            </a:r>
            <a:r>
              <a:rPr lang="en-US" altLang="zh-CN" dirty="0">
                <a:solidFill>
                  <a:srgbClr val="CC0066"/>
                </a:solidFill>
              </a:rPr>
              <a:t>Integrated Circuits</a:t>
            </a:r>
            <a:r>
              <a:rPr lang="zh-CN" altLang="en-US" dirty="0">
                <a:solidFill>
                  <a:srgbClr val="003300"/>
                </a:solidFill>
              </a:rPr>
              <a:t>，简称 </a:t>
            </a:r>
            <a:r>
              <a:rPr lang="en-US" altLang="zh-CN" dirty="0">
                <a:solidFill>
                  <a:srgbClr val="CC0066"/>
                </a:solidFill>
              </a:rPr>
              <a:t>IC</a:t>
            </a:r>
            <a:r>
              <a:rPr lang="zh-CN" altLang="en-US" dirty="0">
                <a:solidFill>
                  <a:srgbClr val="003300"/>
                </a:solidFill>
              </a:rPr>
              <a:t>）。</a:t>
            </a:r>
          </a:p>
          <a:p>
            <a:pPr>
              <a:spcBef>
                <a:spcPct val="50000"/>
              </a:spcBef>
            </a:pPr>
            <a:r>
              <a:rPr lang="zh-CN" altLang="en-US" dirty="0">
                <a:solidFill>
                  <a:srgbClr val="003300"/>
                </a:solidFill>
              </a:rPr>
              <a:t>由于集成电路</a:t>
            </a:r>
            <a:r>
              <a:rPr lang="zh-CN" altLang="en-US" dirty="0">
                <a:solidFill>
                  <a:srgbClr val="660066"/>
                </a:solidFill>
              </a:rPr>
              <a:t>体积小</a:t>
            </a:r>
            <a:r>
              <a:rPr lang="zh-CN" altLang="en-US" dirty="0">
                <a:solidFill>
                  <a:srgbClr val="003300"/>
                </a:solidFill>
              </a:rPr>
              <a:t>、</a:t>
            </a:r>
            <a:r>
              <a:rPr lang="zh-CN" altLang="en-US" dirty="0">
                <a:solidFill>
                  <a:srgbClr val="660066"/>
                </a:solidFill>
              </a:rPr>
              <a:t>重量轻</a:t>
            </a:r>
            <a:r>
              <a:rPr lang="zh-CN" altLang="en-US" dirty="0">
                <a:solidFill>
                  <a:srgbClr val="003300"/>
                </a:solidFill>
              </a:rPr>
              <a:t>、</a:t>
            </a:r>
            <a:r>
              <a:rPr lang="zh-CN" altLang="en-US" dirty="0">
                <a:solidFill>
                  <a:srgbClr val="660066"/>
                </a:solidFill>
              </a:rPr>
              <a:t>可靠性好</a:t>
            </a:r>
            <a:r>
              <a:rPr lang="zh-CN" altLang="en-US" dirty="0">
                <a:solidFill>
                  <a:srgbClr val="003300"/>
                </a:solidFill>
              </a:rPr>
              <a:t>，因而在大多数领域里迅速取代了分立器件组成的数字电路。</a:t>
            </a:r>
          </a:p>
          <a:p>
            <a:pPr>
              <a:spcBef>
                <a:spcPct val="50000"/>
              </a:spcBef>
            </a:pPr>
            <a:r>
              <a:rPr lang="zh-CN" altLang="en-US" dirty="0">
                <a:solidFill>
                  <a:srgbClr val="660066"/>
                </a:solidFill>
              </a:rPr>
              <a:t>直到</a:t>
            </a:r>
            <a:r>
              <a:rPr lang="en-US" altLang="zh-CN" dirty="0">
                <a:solidFill>
                  <a:srgbClr val="660066"/>
                </a:solidFill>
              </a:rPr>
              <a:t>20</a:t>
            </a:r>
            <a:r>
              <a:rPr lang="zh-CN" altLang="en-US" dirty="0">
                <a:solidFill>
                  <a:srgbClr val="660066"/>
                </a:solidFill>
              </a:rPr>
              <a:t>世纪</a:t>
            </a:r>
            <a:r>
              <a:rPr lang="en-US" altLang="zh-CN" dirty="0">
                <a:solidFill>
                  <a:srgbClr val="660066"/>
                </a:solidFill>
              </a:rPr>
              <a:t>80</a:t>
            </a:r>
            <a:r>
              <a:rPr lang="zh-CN" altLang="en-US" dirty="0">
                <a:solidFill>
                  <a:srgbClr val="660066"/>
                </a:solidFill>
              </a:rPr>
              <a:t>年代初，采用双极型三极管组成的</a:t>
            </a:r>
            <a:r>
              <a:rPr lang="en-US" altLang="zh-CN" dirty="0">
                <a:solidFill>
                  <a:srgbClr val="FF0000"/>
                </a:solidFill>
              </a:rPr>
              <a:t>TTL</a:t>
            </a:r>
            <a:r>
              <a:rPr lang="zh-CN" altLang="en-US" dirty="0">
                <a:solidFill>
                  <a:srgbClr val="660066"/>
                </a:solidFill>
              </a:rPr>
              <a:t>型集成电路一直是数字集成电路的主流产品。</a:t>
            </a:r>
          </a:p>
          <a:p>
            <a:pPr>
              <a:spcBef>
                <a:spcPct val="50000"/>
              </a:spcBef>
            </a:pPr>
            <a:r>
              <a:rPr lang="en-US" altLang="zh-CN" dirty="0">
                <a:solidFill>
                  <a:srgbClr val="003300"/>
                </a:solidFill>
              </a:rPr>
              <a:t>TTL</a:t>
            </a:r>
            <a:r>
              <a:rPr lang="zh-CN" altLang="en-US" dirty="0">
                <a:solidFill>
                  <a:srgbClr val="003300"/>
                </a:solidFill>
              </a:rPr>
              <a:t>电路存在着一个严重的缺点，这就是它的</a:t>
            </a:r>
            <a:r>
              <a:rPr lang="zh-CN" altLang="en-US" dirty="0">
                <a:solidFill>
                  <a:srgbClr val="FF0000"/>
                </a:solidFill>
              </a:rPr>
              <a:t>功耗</a:t>
            </a:r>
            <a:r>
              <a:rPr lang="zh-CN" altLang="en-US" dirty="0">
                <a:solidFill>
                  <a:srgbClr val="003300"/>
                </a:solidFill>
              </a:rPr>
              <a:t>比较大。因此，用</a:t>
            </a:r>
            <a:r>
              <a:rPr lang="en-US" altLang="zh-CN" dirty="0">
                <a:solidFill>
                  <a:srgbClr val="003300"/>
                </a:solidFill>
              </a:rPr>
              <a:t>TTL</a:t>
            </a:r>
            <a:r>
              <a:rPr lang="zh-CN" altLang="en-US" dirty="0">
                <a:solidFill>
                  <a:srgbClr val="003300"/>
                </a:solidFill>
              </a:rPr>
              <a:t>电路只能做成小规模集成电路</a:t>
            </a:r>
            <a:r>
              <a:rPr lang="en-US" altLang="zh-CN" dirty="0">
                <a:solidFill>
                  <a:srgbClr val="003300"/>
                </a:solidFill>
              </a:rPr>
              <a:t>(</a:t>
            </a:r>
            <a:r>
              <a:rPr lang="zh-CN" altLang="en-US" dirty="0">
                <a:solidFill>
                  <a:srgbClr val="003300"/>
                </a:solidFill>
              </a:rPr>
              <a:t>简称</a:t>
            </a:r>
            <a:r>
              <a:rPr lang="en-US" altLang="zh-CN" dirty="0">
                <a:solidFill>
                  <a:srgbClr val="CC0066"/>
                </a:solidFill>
              </a:rPr>
              <a:t>SSI</a:t>
            </a:r>
            <a:r>
              <a:rPr lang="zh-CN" altLang="en-US" dirty="0">
                <a:solidFill>
                  <a:srgbClr val="003300"/>
                </a:solidFill>
              </a:rPr>
              <a:t>，其中仅包含</a:t>
            </a:r>
            <a:r>
              <a:rPr lang="en-US" altLang="zh-CN" dirty="0">
                <a:solidFill>
                  <a:srgbClr val="FF0000"/>
                </a:solidFill>
              </a:rPr>
              <a:t>10</a:t>
            </a:r>
            <a:r>
              <a:rPr lang="zh-CN" altLang="en-US" dirty="0">
                <a:solidFill>
                  <a:srgbClr val="FF0000"/>
                </a:solidFill>
              </a:rPr>
              <a:t>个</a:t>
            </a:r>
            <a:r>
              <a:rPr lang="zh-CN" altLang="en-US" dirty="0">
                <a:solidFill>
                  <a:srgbClr val="003300"/>
                </a:solidFill>
              </a:rPr>
              <a:t>以内的门电路）和中规模集成电路</a:t>
            </a:r>
            <a:r>
              <a:rPr lang="en-US" altLang="zh-CN" dirty="0">
                <a:solidFill>
                  <a:srgbClr val="003300"/>
                </a:solidFill>
              </a:rPr>
              <a:t>(</a:t>
            </a:r>
            <a:r>
              <a:rPr lang="zh-CN" altLang="en-US" dirty="0">
                <a:solidFill>
                  <a:srgbClr val="003300"/>
                </a:solidFill>
              </a:rPr>
              <a:t>简称</a:t>
            </a:r>
            <a:r>
              <a:rPr lang="en-US" altLang="zh-CN" dirty="0">
                <a:solidFill>
                  <a:srgbClr val="CC0066"/>
                </a:solidFill>
              </a:rPr>
              <a:t>MSI</a:t>
            </a:r>
            <a:r>
              <a:rPr lang="zh-CN" altLang="en-US" dirty="0">
                <a:solidFill>
                  <a:srgbClr val="003300"/>
                </a:solidFill>
              </a:rPr>
              <a:t>，其中包含</a:t>
            </a:r>
            <a:r>
              <a:rPr lang="en-US" altLang="zh-CN" dirty="0">
                <a:solidFill>
                  <a:srgbClr val="FF0000"/>
                </a:solidFill>
              </a:rPr>
              <a:t>10~100</a:t>
            </a:r>
            <a:r>
              <a:rPr lang="zh-CN" altLang="en-US" dirty="0">
                <a:solidFill>
                  <a:srgbClr val="003300"/>
                </a:solidFill>
              </a:rPr>
              <a:t>个门电路） 。</a:t>
            </a:r>
          </a:p>
        </p:txBody>
      </p:sp>
      <p:sp>
        <p:nvSpPr>
          <p:cNvPr id="6" name="灯片编号占位符 5">
            <a:extLst>
              <a:ext uri="{FF2B5EF4-FFF2-40B4-BE49-F238E27FC236}">
                <a16:creationId xmlns:a16="http://schemas.microsoft.com/office/drawing/2014/main" id="{91949C18-95AA-A00E-1154-4B4ECE189AE5}"/>
              </a:ext>
            </a:extLst>
          </p:cNvPr>
          <p:cNvSpPr>
            <a:spLocks noGrp="1"/>
          </p:cNvSpPr>
          <p:nvPr>
            <p:ph type="sldNum" sz="quarter" idx="12"/>
          </p:nvPr>
        </p:nvSpPr>
        <p:spPr/>
        <p:txBody>
          <a:bodyPr/>
          <a:lstStyle/>
          <a:p>
            <a:fld id="{392CBAA0-59E6-204E-8F03-85E5040D48B8}" type="slidenum">
              <a:rPr kumimoji="1" lang="zh-CN" altLang="en-US" smtClean="0"/>
              <a:t>7</a:t>
            </a:fld>
            <a:r>
              <a:rPr kumimoji="1" lang="en-US" altLang="zh-CN"/>
              <a:t>/132</a:t>
            </a:r>
            <a:endParaRPr kumimoji="1" lang="zh-CN" altLang="en-US" dirty="0"/>
          </a:p>
        </p:txBody>
      </p:sp>
    </p:spTree>
    <p:extLst>
      <p:ext uri="{BB962C8B-B14F-4D97-AF65-F5344CB8AC3E}">
        <p14:creationId xmlns:p14="http://schemas.microsoft.com/office/powerpoint/2010/main" val="19978123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5">
                                            <p:txEl>
                                              <p:pRg st="1" end="1"/>
                                            </p:txEl>
                                          </p:spTgt>
                                        </p:tgtEl>
                                        <p:attrNameLst>
                                          <p:attrName>style.visibility</p:attrName>
                                        </p:attrNameLst>
                                      </p:cBhvr>
                                      <p:to>
                                        <p:strVal val="visible"/>
                                      </p:to>
                                    </p:set>
                                    <p:animEffect transition="in" filter="wipe(left)">
                                      <p:cBhvr>
                                        <p:cTn id="7" dur="500"/>
                                        <p:tgtEl>
                                          <p:spTgt spid="5">
                                            <p:txEl>
                                              <p:pRg st="1" end="1"/>
                                            </p:txEl>
                                          </p:spTgt>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nodeType="clickEffect">
                                  <p:stCondLst>
                                    <p:cond delay="0"/>
                                  </p:stCondLst>
                                  <p:childTnLst>
                                    <p:set>
                                      <p:cBhvr>
                                        <p:cTn id="11" dur="1" fill="hold">
                                          <p:stCondLst>
                                            <p:cond delay="0"/>
                                          </p:stCondLst>
                                        </p:cTn>
                                        <p:tgtEl>
                                          <p:spTgt spid="5">
                                            <p:txEl>
                                              <p:pRg st="2" end="2"/>
                                            </p:txEl>
                                          </p:spTgt>
                                        </p:tgtEl>
                                        <p:attrNameLst>
                                          <p:attrName>style.visibility</p:attrName>
                                        </p:attrNameLst>
                                      </p:cBhvr>
                                      <p:to>
                                        <p:strVal val="visible"/>
                                      </p:to>
                                    </p:set>
                                    <p:animEffect transition="in" filter="wipe(left)">
                                      <p:cBhvr>
                                        <p:cTn id="12" dur="500"/>
                                        <p:tgtEl>
                                          <p:spTgt spid="5">
                                            <p:txEl>
                                              <p:pRg st="2" end="2"/>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nodeType="clickEffect">
                                  <p:stCondLst>
                                    <p:cond delay="0"/>
                                  </p:stCondLst>
                                  <p:childTnLst>
                                    <p:set>
                                      <p:cBhvr>
                                        <p:cTn id="16" dur="1" fill="hold">
                                          <p:stCondLst>
                                            <p:cond delay="0"/>
                                          </p:stCondLst>
                                        </p:cTn>
                                        <p:tgtEl>
                                          <p:spTgt spid="5">
                                            <p:txEl>
                                              <p:pRg st="3" end="3"/>
                                            </p:txEl>
                                          </p:spTgt>
                                        </p:tgtEl>
                                        <p:attrNameLst>
                                          <p:attrName>style.visibility</p:attrName>
                                        </p:attrNameLst>
                                      </p:cBhvr>
                                      <p:to>
                                        <p:strVal val="visible"/>
                                      </p:to>
                                    </p:set>
                                    <p:animEffect transition="in" filter="wipe(left)">
                                      <p:cBhvr>
                                        <p:cTn id="17" dur="500"/>
                                        <p:tgtEl>
                                          <p:spTgt spid="5">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标题 3">
            <a:extLst>
              <a:ext uri="{FF2B5EF4-FFF2-40B4-BE49-F238E27FC236}">
                <a16:creationId xmlns:a16="http://schemas.microsoft.com/office/drawing/2014/main" id="{A3557054-D826-9F4E-A18F-AE9DEA5A0C65}"/>
              </a:ext>
            </a:extLst>
          </p:cNvPr>
          <p:cNvSpPr>
            <a:spLocks noGrp="1"/>
          </p:cNvSpPr>
          <p:nvPr>
            <p:ph type="title"/>
          </p:nvPr>
        </p:nvSpPr>
        <p:spPr/>
        <p:txBody>
          <a:bodyPr>
            <a:normAutofit/>
          </a:bodyPr>
          <a:lstStyle/>
          <a:p>
            <a:r>
              <a:rPr kumimoji="1" lang="en-US" altLang="zh-CN" dirty="0"/>
              <a:t>3.1</a:t>
            </a:r>
            <a:r>
              <a:rPr kumimoji="1" lang="zh-CN" altLang="en-US" dirty="0"/>
              <a:t> </a:t>
            </a:r>
            <a:r>
              <a:rPr kumimoji="1" lang="en-US" altLang="zh-CN" dirty="0">
                <a:latin typeface="Myriad Pro" panose="020B0503030403020204" pitchFamily="34" charset="0"/>
              </a:rPr>
              <a:t>CMOS</a:t>
            </a:r>
            <a:r>
              <a:rPr kumimoji="1" lang="zh-CN" altLang="en-US" dirty="0">
                <a:latin typeface="Myriad Pro" panose="020B0503030403020204" pitchFamily="34" charset="0"/>
              </a:rPr>
              <a:t>反相器</a:t>
            </a:r>
          </a:p>
        </p:txBody>
      </p:sp>
      <p:sp>
        <p:nvSpPr>
          <p:cNvPr id="32" name="Text Box 3">
            <a:extLst>
              <a:ext uri="{FF2B5EF4-FFF2-40B4-BE49-F238E27FC236}">
                <a16:creationId xmlns:a16="http://schemas.microsoft.com/office/drawing/2014/main" id="{E6D80A3F-2769-87DE-2FFD-961922C75341}"/>
              </a:ext>
            </a:extLst>
          </p:cNvPr>
          <p:cNvSpPr txBox="1">
            <a:spLocks noChangeArrowheads="1"/>
          </p:cNvSpPr>
          <p:nvPr/>
        </p:nvSpPr>
        <p:spPr bwMode="auto">
          <a:xfrm>
            <a:off x="0" y="742325"/>
            <a:ext cx="12192000"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zh-CN" altLang="en-US" dirty="0">
                <a:solidFill>
                  <a:srgbClr val="0033CC"/>
                </a:solidFill>
              </a:rPr>
              <a:t>二、静态特性</a:t>
            </a:r>
            <a:endParaRPr lang="zh-CN" altLang="en-US" dirty="0">
              <a:solidFill>
                <a:srgbClr val="FE0567"/>
              </a:solidFill>
            </a:endParaRPr>
          </a:p>
        </p:txBody>
      </p:sp>
      <mc:AlternateContent xmlns:mc="http://schemas.openxmlformats.org/markup-compatibility/2006" xmlns:a14="http://schemas.microsoft.com/office/drawing/2010/main">
        <mc:Choice Requires="a14">
          <p:sp>
            <p:nvSpPr>
              <p:cNvPr id="101" name="Text Box 4">
                <a:extLst>
                  <a:ext uri="{FF2B5EF4-FFF2-40B4-BE49-F238E27FC236}">
                    <a16:creationId xmlns:a16="http://schemas.microsoft.com/office/drawing/2014/main" id="{636E9541-472F-C1A7-7E0E-CDD812EA6F92}"/>
                  </a:ext>
                </a:extLst>
              </p:cNvPr>
              <p:cNvSpPr txBox="1">
                <a:spLocks noChangeArrowheads="1"/>
              </p:cNvSpPr>
              <p:nvPr/>
            </p:nvSpPr>
            <p:spPr bwMode="auto">
              <a:xfrm>
                <a:off x="2484718" y="730580"/>
                <a:ext cx="6151747" cy="526234"/>
              </a:xfrm>
              <a:prstGeom prst="rect">
                <a:avLst/>
              </a:prstGeom>
              <a:noFill/>
              <a:ln>
                <a:noFill/>
              </a:ln>
              <a:effectLst/>
              <a:extLst>
                <a:ext uri="{909E8E84-426E-40DD-AFC4-6F175D3DCCD1}">
                  <a14:hiddenFill>
                    <a:solidFill>
                      <a:schemeClr val="accent1"/>
                    </a:solidFill>
                  </a14:hiddenFill>
                </a:ext>
                <a:ext uri="{91240B29-F687-4F45-9708-019B960494DF}">
                  <a14:hiddenLine w="9525">
                    <a:solidFill>
                      <a:schemeClr val="tx1"/>
                    </a:solidFill>
                    <a:miter lim="800000"/>
                    <a:headEnd/>
                    <a:tailEnd/>
                  </a14:hiddenLine>
                </a:ext>
                <a:ext uri="{AF507438-7753-43E0-B8FC-AC1667EBCBE1}">
                  <a14:hiddenEffects>
                    <a:effectLst>
                      <a:outerShdw dist="35921" dir="2700000" algn="ctr" rotWithShape="0">
                        <a:schemeClr val="bg2"/>
                      </a:outerShdw>
                    </a:effectLst>
                  </a14:hiddenEffects>
                </a:ext>
              </a:extLst>
            </p:spPr>
            <p:txBody>
              <a:bodyPr wrap="squar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r>
                  <a:rPr lang="en-US" altLang="zh-CN" dirty="0">
                    <a:solidFill>
                      <a:srgbClr val="FF0066"/>
                    </a:solidFill>
                  </a:rPr>
                  <a:t>1.  </a:t>
                </a:r>
                <a:r>
                  <a:rPr lang="zh-CN" altLang="en-US" dirty="0">
                    <a:solidFill>
                      <a:srgbClr val="FF0066"/>
                    </a:solidFill>
                  </a:rPr>
                  <a:t>输入伏安特性：</a:t>
                </a:r>
                <a14:m>
                  <m:oMath xmlns:m="http://schemas.openxmlformats.org/officeDocument/2006/math">
                    <m:sSub>
                      <m:sSubPr>
                        <m:ctrlPr>
                          <a:rPr lang="en-US" altLang="zh-CN" b="0" i="1" smtClean="0">
                            <a:solidFill>
                              <a:srgbClr val="FF0066"/>
                            </a:solidFill>
                            <a:latin typeface="Cambria Math" panose="02040503050406030204" pitchFamily="18" charset="0"/>
                          </a:rPr>
                        </m:ctrlPr>
                      </m:sSubPr>
                      <m:e>
                        <m:r>
                          <a:rPr lang="en-US" altLang="zh-CN" b="0" i="1" smtClean="0">
                            <a:solidFill>
                              <a:srgbClr val="FF0066"/>
                            </a:solidFill>
                            <a:latin typeface="Cambria Math" panose="02040503050406030204" pitchFamily="18" charset="0"/>
                          </a:rPr>
                          <m:t>𝑖</m:t>
                        </m:r>
                      </m:e>
                      <m:sub>
                        <m:r>
                          <a:rPr lang="en-US" altLang="zh-CN" b="0" i="1" smtClean="0">
                            <a:solidFill>
                              <a:srgbClr val="FF0066"/>
                            </a:solidFill>
                            <a:latin typeface="Cambria Math" panose="02040503050406030204" pitchFamily="18" charset="0"/>
                          </a:rPr>
                          <m:t>𝐼</m:t>
                        </m:r>
                      </m:sub>
                    </m:sSub>
                    <m:r>
                      <a:rPr lang="en-US" altLang="zh-CN" b="0" i="1" smtClean="0">
                        <a:solidFill>
                          <a:srgbClr val="FF0066"/>
                        </a:solidFill>
                        <a:latin typeface="Cambria Math" panose="02040503050406030204" pitchFamily="18" charset="0"/>
                      </a:rPr>
                      <m:t>=</m:t>
                    </m:r>
                    <m:r>
                      <a:rPr lang="en-US" altLang="zh-CN" b="0" i="1" smtClean="0">
                        <a:solidFill>
                          <a:srgbClr val="FF0066"/>
                        </a:solidFill>
                        <a:latin typeface="Cambria Math" panose="02040503050406030204" pitchFamily="18" charset="0"/>
                      </a:rPr>
                      <m:t>𝑓</m:t>
                    </m:r>
                    <m:r>
                      <a:rPr lang="en-US" altLang="zh-CN" b="0" i="1" smtClean="0">
                        <a:solidFill>
                          <a:srgbClr val="FF0066"/>
                        </a:solidFill>
                        <a:latin typeface="Cambria Math" panose="02040503050406030204" pitchFamily="18" charset="0"/>
                      </a:rPr>
                      <m:t>(</m:t>
                    </m:r>
                    <m:sSub>
                      <m:sSubPr>
                        <m:ctrlPr>
                          <a:rPr lang="en-US" altLang="zh-CN" b="0" i="1" smtClean="0">
                            <a:solidFill>
                              <a:srgbClr val="FF0066"/>
                            </a:solidFill>
                            <a:latin typeface="Cambria Math" panose="02040503050406030204" pitchFamily="18" charset="0"/>
                          </a:rPr>
                        </m:ctrlPr>
                      </m:sSubPr>
                      <m:e>
                        <m:r>
                          <a:rPr lang="en-US" altLang="zh-CN" b="0" i="1" smtClean="0">
                            <a:solidFill>
                              <a:srgbClr val="FF0066"/>
                            </a:solidFill>
                            <a:latin typeface="Cambria Math" panose="02040503050406030204" pitchFamily="18" charset="0"/>
                          </a:rPr>
                          <m:t>𝑢</m:t>
                        </m:r>
                      </m:e>
                      <m:sub>
                        <m:r>
                          <a:rPr lang="en-US" altLang="zh-CN" b="0" i="1" smtClean="0">
                            <a:solidFill>
                              <a:srgbClr val="FF0066"/>
                            </a:solidFill>
                            <a:latin typeface="Cambria Math" panose="02040503050406030204" pitchFamily="18" charset="0"/>
                          </a:rPr>
                          <m:t>𝐼</m:t>
                        </m:r>
                      </m:sub>
                    </m:sSub>
                    <m:r>
                      <a:rPr lang="en-US" altLang="zh-CN" b="0" i="1" smtClean="0">
                        <a:solidFill>
                          <a:srgbClr val="FF0066"/>
                        </a:solidFill>
                        <a:latin typeface="Cambria Math" panose="02040503050406030204" pitchFamily="18" charset="0"/>
                      </a:rPr>
                      <m:t>)</m:t>
                    </m:r>
                  </m:oMath>
                </a14:m>
                <a:endParaRPr lang="zh-CN" altLang="en-US" b="0" dirty="0">
                  <a:solidFill>
                    <a:srgbClr val="FF0066"/>
                  </a:solidFill>
                </a:endParaRPr>
              </a:p>
            </p:txBody>
          </p:sp>
        </mc:Choice>
        <mc:Fallback xmlns="">
          <p:sp>
            <p:nvSpPr>
              <p:cNvPr id="101" name="Text Box 4">
                <a:extLst>
                  <a:ext uri="{FF2B5EF4-FFF2-40B4-BE49-F238E27FC236}">
                    <a16:creationId xmlns:a16="http://schemas.microsoft.com/office/drawing/2014/main" id="{636E9541-472F-C1A7-7E0E-CDD812EA6F92}"/>
                  </a:ext>
                </a:extLst>
              </p:cNvPr>
              <p:cNvSpPr txBox="1">
                <a:spLocks noRot="1" noChangeAspect="1" noMove="1" noResize="1" noEditPoints="1" noAdjustHandles="1" noChangeArrowheads="1" noChangeShapeType="1" noTextEdit="1"/>
              </p:cNvSpPr>
              <p:nvPr/>
            </p:nvSpPr>
            <p:spPr bwMode="auto">
              <a:xfrm>
                <a:off x="2484718" y="730580"/>
                <a:ext cx="6151747" cy="526234"/>
              </a:xfrm>
              <a:prstGeom prst="rect">
                <a:avLst/>
              </a:prstGeom>
              <a:blipFill>
                <a:blip r:embed="rId2"/>
                <a:stretch>
                  <a:fillRect l="-2058" t="-16667" b="-33333"/>
                </a:stretch>
              </a:blip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r>
                  <a:rPr lang="zh-CN" altLang="en-US">
                    <a:noFill/>
                  </a:rPr>
                  <a:t> </a:t>
                </a:r>
              </a:p>
            </p:txBody>
          </p:sp>
        </mc:Fallback>
      </mc:AlternateContent>
      <mc:AlternateContent xmlns:mc="http://schemas.openxmlformats.org/markup-compatibility/2006" xmlns:a14="http://schemas.microsoft.com/office/drawing/2010/main">
        <mc:Choice Requires="a14">
          <p:sp>
            <p:nvSpPr>
              <p:cNvPr id="11" name="文本框 10">
                <a:extLst>
                  <a:ext uri="{FF2B5EF4-FFF2-40B4-BE49-F238E27FC236}">
                    <a16:creationId xmlns:a16="http://schemas.microsoft.com/office/drawing/2014/main" id="{ED4FEBE5-ECD5-8A43-E87C-A071B999066E}"/>
                  </a:ext>
                </a:extLst>
              </p:cNvPr>
              <p:cNvSpPr txBox="1"/>
              <p:nvPr/>
            </p:nvSpPr>
            <p:spPr>
              <a:xfrm>
                <a:off x="921000" y="4716861"/>
                <a:ext cx="6599583" cy="1912960"/>
              </a:xfrm>
              <a:prstGeom prst="rect">
                <a:avLst/>
              </a:prstGeom>
              <a:noFill/>
            </p:spPr>
            <p:txBody>
              <a:bodyPr wrap="square" rtlCol="0">
                <a:spAutoFit/>
              </a:bodyPr>
              <a:lstStyle/>
              <a:p>
                <a:pPr marL="342900" indent="-342900">
                  <a:lnSpc>
                    <a:spcPct val="114000"/>
                  </a:lnSpc>
                  <a:spcBef>
                    <a:spcPts val="600"/>
                  </a:spcBef>
                  <a:buFont typeface="Arial" panose="020B0604020202020204" pitchFamily="34" charset="0"/>
                  <a:buChar char="•"/>
                </a:pPr>
                <a:r>
                  <a:rPr kumimoji="1" lang="zh-CN" altLang="en-US" sz="2400" dirty="0">
                    <a:latin typeface="Myriad Pro" panose="020B0503030403020204" pitchFamily="34" charset="0"/>
                    <a:ea typeface="Songti SC" panose="02010600040101010101" pitchFamily="2" charset="-122"/>
                  </a:rPr>
                  <a:t>输入特性反映的是输入保护网络的特性</a:t>
                </a:r>
                <a:endParaRPr kumimoji="1" lang="en-US" altLang="zh-CN" sz="2400" dirty="0">
                  <a:latin typeface="Myriad Pro" panose="020B0503030403020204" pitchFamily="34" charset="0"/>
                  <a:ea typeface="Songti SC" panose="02010600040101010101" pitchFamily="2" charset="-122"/>
                </a:endParaRPr>
              </a:p>
              <a:p>
                <a:pPr marL="342900" indent="-342900">
                  <a:lnSpc>
                    <a:spcPct val="114000"/>
                  </a:lnSpc>
                  <a:spcBef>
                    <a:spcPts val="600"/>
                  </a:spcBef>
                  <a:buFont typeface="Wingdings" pitchFamily="2" charset="2"/>
                  <a:buChar char="Ø"/>
                </a:pPr>
                <a:endParaRPr kumimoji="1" lang="en-US" altLang="zh-CN" sz="2400" dirty="0">
                  <a:latin typeface="Myriad Pro" panose="020B0503030403020204" pitchFamily="34" charset="0"/>
                  <a:ea typeface="Songti SC" panose="02010600040101010101" pitchFamily="2" charset="-122"/>
                </a:endParaRPr>
              </a:p>
              <a:p>
                <a:pPr marL="342900" indent="-342900">
                  <a:lnSpc>
                    <a:spcPct val="114000"/>
                  </a:lnSpc>
                  <a:spcBef>
                    <a:spcPts val="600"/>
                  </a:spcBef>
                  <a:buFont typeface="Arial" panose="020B0604020202020204" pitchFamily="34" charset="0"/>
                  <a:buChar char="•"/>
                </a:pPr>
                <a:r>
                  <a:rPr kumimoji="1" lang="zh-CN" altLang="en-US" sz="2400" dirty="0">
                    <a:latin typeface="Myriad Pro" panose="020B0503030403020204" pitchFamily="34" charset="0"/>
                    <a:ea typeface="Songti SC" panose="02010600040101010101" pitchFamily="2" charset="-122"/>
                  </a:rPr>
                  <a:t>当</a:t>
                </a:r>
                <a14:m>
                  <m:oMath xmlns:m="http://schemas.openxmlformats.org/officeDocument/2006/math">
                    <m:sSub>
                      <m:sSubPr>
                        <m:ctrlPr>
                          <a:rPr kumimoji="1" lang="en-US" altLang="zh-CN" sz="2400" i="1" dirty="0" smtClean="0">
                            <a:latin typeface="Cambria Math" panose="02040503050406030204" pitchFamily="18" charset="0"/>
                            <a:ea typeface="Songti SC" panose="02010600040101010101" pitchFamily="2" charset="-122"/>
                          </a:rPr>
                        </m:ctrlPr>
                      </m:sSubPr>
                      <m:e>
                        <m:r>
                          <a:rPr kumimoji="1" lang="en-US" altLang="zh-CN" sz="2400" i="1" dirty="0" smtClean="0">
                            <a:latin typeface="Cambria Math" panose="02040503050406030204" pitchFamily="18" charset="0"/>
                            <a:ea typeface="Songti SC" panose="02010600040101010101" pitchFamily="2" charset="-122"/>
                          </a:rPr>
                          <m:t>𝑢</m:t>
                        </m:r>
                      </m:e>
                      <m:sub>
                        <m:r>
                          <a:rPr kumimoji="1" lang="en-US" altLang="zh-CN" sz="2400" i="1" dirty="0" smtClean="0">
                            <a:latin typeface="Cambria Math" panose="02040503050406030204" pitchFamily="18" charset="0"/>
                            <a:ea typeface="Songti SC" panose="02010600040101010101" pitchFamily="2" charset="-122"/>
                          </a:rPr>
                          <m:t>𝐼</m:t>
                        </m:r>
                      </m:sub>
                    </m:sSub>
                  </m:oMath>
                </a14:m>
                <a:r>
                  <a:rPr kumimoji="1" lang="zh-CN" altLang="en-US" sz="2400" dirty="0">
                    <a:latin typeface="Myriad Pro" panose="020B0503030403020204" pitchFamily="34" charset="0"/>
                    <a:ea typeface="Songti SC" panose="02010600040101010101" pitchFamily="2" charset="-122"/>
                  </a:rPr>
                  <a:t>超过正常工作范围时，如果超过保护电路承受能力，那么反相器就会损坏</a:t>
                </a:r>
                <a:endParaRPr kumimoji="1" lang="zh-CN" altLang="en-US" dirty="0"/>
              </a:p>
            </p:txBody>
          </p:sp>
        </mc:Choice>
        <mc:Fallback xmlns="">
          <p:sp>
            <p:nvSpPr>
              <p:cNvPr id="11" name="文本框 10">
                <a:extLst>
                  <a:ext uri="{FF2B5EF4-FFF2-40B4-BE49-F238E27FC236}">
                    <a16:creationId xmlns:a16="http://schemas.microsoft.com/office/drawing/2014/main" id="{ED4FEBE5-ECD5-8A43-E87C-A071B999066E}"/>
                  </a:ext>
                </a:extLst>
              </p:cNvPr>
              <p:cNvSpPr txBox="1">
                <a:spLocks noRot="1" noChangeAspect="1" noMove="1" noResize="1" noEditPoints="1" noAdjustHandles="1" noChangeArrowheads="1" noChangeShapeType="1" noTextEdit="1"/>
              </p:cNvSpPr>
              <p:nvPr/>
            </p:nvSpPr>
            <p:spPr>
              <a:xfrm>
                <a:off x="921000" y="4716861"/>
                <a:ext cx="6599583" cy="1912960"/>
              </a:xfrm>
              <a:prstGeom prst="rect">
                <a:avLst/>
              </a:prstGeom>
              <a:blipFill>
                <a:blip r:embed="rId3"/>
                <a:stretch>
                  <a:fillRect l="-1344" t="-658" r="-1344" b="-5921"/>
                </a:stretch>
              </a:blipFill>
            </p:spPr>
            <p:txBody>
              <a:bodyPr/>
              <a:lstStyle/>
              <a:p>
                <a:r>
                  <a:rPr lang="zh-CN" altLang="en-US">
                    <a:noFill/>
                  </a:rPr>
                  <a:t> </a:t>
                </a:r>
              </a:p>
            </p:txBody>
          </p:sp>
        </mc:Fallback>
      </mc:AlternateContent>
      <p:grpSp>
        <p:nvGrpSpPr>
          <p:cNvPr id="8" name="组合 7">
            <a:extLst>
              <a:ext uri="{FF2B5EF4-FFF2-40B4-BE49-F238E27FC236}">
                <a16:creationId xmlns:a16="http://schemas.microsoft.com/office/drawing/2014/main" id="{03AF52CE-8373-A3BB-35D4-E9C53FCF16CB}"/>
              </a:ext>
            </a:extLst>
          </p:cNvPr>
          <p:cNvGrpSpPr/>
          <p:nvPr/>
        </p:nvGrpSpPr>
        <p:grpSpPr>
          <a:xfrm>
            <a:off x="7585540" y="619433"/>
            <a:ext cx="4440238" cy="3944938"/>
            <a:chOff x="2446241" y="1523017"/>
            <a:chExt cx="4440238" cy="3944938"/>
          </a:xfrm>
        </p:grpSpPr>
        <p:grpSp>
          <p:nvGrpSpPr>
            <p:cNvPr id="10" name="Group 10">
              <a:extLst>
                <a:ext uri="{FF2B5EF4-FFF2-40B4-BE49-F238E27FC236}">
                  <a16:creationId xmlns:a16="http://schemas.microsoft.com/office/drawing/2014/main" id="{C8BB0319-4A62-DFAB-F5C4-6FD2A720D43D}"/>
                </a:ext>
              </a:extLst>
            </p:cNvPr>
            <p:cNvGrpSpPr>
              <a:grpSpLocks/>
            </p:cNvGrpSpPr>
            <p:nvPr/>
          </p:nvGrpSpPr>
          <p:grpSpPr bwMode="auto">
            <a:xfrm>
              <a:off x="2446241" y="1523017"/>
              <a:ext cx="4440238" cy="3944938"/>
              <a:chOff x="216" y="836"/>
              <a:chExt cx="2797" cy="2485"/>
            </a:xfrm>
          </p:grpSpPr>
          <p:sp>
            <p:nvSpPr>
              <p:cNvPr id="13" name="Rectangle 11">
                <a:extLst>
                  <a:ext uri="{FF2B5EF4-FFF2-40B4-BE49-F238E27FC236}">
                    <a16:creationId xmlns:a16="http://schemas.microsoft.com/office/drawing/2014/main" id="{335FDB9F-82F5-2D33-ACA4-DB6B8E2456A8}"/>
                  </a:ext>
                </a:extLst>
              </p:cNvPr>
              <p:cNvSpPr>
                <a:spLocks noChangeArrowheads="1"/>
              </p:cNvSpPr>
              <p:nvPr/>
            </p:nvSpPr>
            <p:spPr bwMode="auto">
              <a:xfrm>
                <a:off x="2373" y="836"/>
                <a:ext cx="421"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fontAlgn="ctr"/>
                <a:r>
                  <a:rPr lang="en-US" altLang="zh-CN" sz="2400">
                    <a:solidFill>
                      <a:srgbClr val="FF0066"/>
                    </a:solidFill>
                  </a:rPr>
                  <a:t>+</a:t>
                </a:r>
                <a:r>
                  <a:rPr lang="en-US" altLang="zh-CN" sz="2400" i="1">
                    <a:solidFill>
                      <a:srgbClr val="FF0066"/>
                    </a:solidFill>
                  </a:rPr>
                  <a:t>V</a:t>
                </a:r>
                <a:r>
                  <a:rPr lang="en-US" altLang="zh-CN" sz="2400" baseline="-25000">
                    <a:solidFill>
                      <a:srgbClr val="FF0066"/>
                    </a:solidFill>
                  </a:rPr>
                  <a:t>DD</a:t>
                </a:r>
                <a:endParaRPr lang="en-US" altLang="zh-CN" sz="2400" b="0">
                  <a:solidFill>
                    <a:srgbClr val="FF0066"/>
                  </a:solidFill>
                </a:endParaRPr>
              </a:p>
            </p:txBody>
          </p:sp>
          <p:sp>
            <p:nvSpPr>
              <p:cNvPr id="14" name="Rectangle 12">
                <a:extLst>
                  <a:ext uri="{FF2B5EF4-FFF2-40B4-BE49-F238E27FC236}">
                    <a16:creationId xmlns:a16="http://schemas.microsoft.com/office/drawing/2014/main" id="{4683D5E2-BDF3-40F9-8C22-54799B3FD777}"/>
                  </a:ext>
                </a:extLst>
              </p:cNvPr>
              <p:cNvSpPr>
                <a:spLocks noChangeArrowheads="1"/>
              </p:cNvSpPr>
              <p:nvPr/>
            </p:nvSpPr>
            <p:spPr bwMode="auto">
              <a:xfrm>
                <a:off x="2745" y="2114"/>
                <a:ext cx="268" cy="3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fontAlgn="ctr"/>
                <a:r>
                  <a:rPr lang="en-US" altLang="zh-CN" sz="3200" i="1" dirty="0" err="1">
                    <a:solidFill>
                      <a:srgbClr val="FF0066"/>
                    </a:solidFill>
                  </a:rPr>
                  <a:t>u</a:t>
                </a:r>
                <a:r>
                  <a:rPr lang="en-US" altLang="zh-CN" sz="3200" i="1" baseline="-25000" dirty="0" err="1">
                    <a:solidFill>
                      <a:srgbClr val="FF0066"/>
                    </a:solidFill>
                  </a:rPr>
                  <a:t>O</a:t>
                </a:r>
                <a:endParaRPr lang="en-US" altLang="zh-CN" b="0" baseline="-25000" dirty="0">
                  <a:solidFill>
                    <a:srgbClr val="FF0066"/>
                  </a:solidFill>
                </a:endParaRPr>
              </a:p>
            </p:txBody>
          </p:sp>
          <p:sp>
            <p:nvSpPr>
              <p:cNvPr id="15" name="Rectangle 13">
                <a:extLst>
                  <a:ext uri="{FF2B5EF4-FFF2-40B4-BE49-F238E27FC236}">
                    <a16:creationId xmlns:a16="http://schemas.microsoft.com/office/drawing/2014/main" id="{4FD2ACEF-23C0-A729-B077-5251D575F4E6}"/>
                  </a:ext>
                </a:extLst>
              </p:cNvPr>
              <p:cNvSpPr>
                <a:spLocks noChangeArrowheads="1"/>
              </p:cNvSpPr>
              <p:nvPr/>
            </p:nvSpPr>
            <p:spPr bwMode="auto">
              <a:xfrm>
                <a:off x="272" y="2094"/>
                <a:ext cx="210" cy="3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fontAlgn="ctr"/>
                <a:r>
                  <a:rPr lang="en-US" altLang="zh-CN" sz="3200" i="1" dirty="0" err="1">
                    <a:solidFill>
                      <a:srgbClr val="FF0066"/>
                    </a:solidFill>
                  </a:rPr>
                  <a:t>u</a:t>
                </a:r>
                <a:r>
                  <a:rPr lang="en-US" altLang="zh-CN" sz="3200" i="1" baseline="-25000" dirty="0" err="1">
                    <a:solidFill>
                      <a:srgbClr val="FF0066"/>
                    </a:solidFill>
                  </a:rPr>
                  <a:t>I</a:t>
                </a:r>
                <a:endParaRPr lang="en-US" altLang="zh-CN" sz="3200" b="0" dirty="0">
                  <a:solidFill>
                    <a:srgbClr val="FF0066"/>
                  </a:solidFill>
                </a:endParaRPr>
              </a:p>
            </p:txBody>
          </p:sp>
          <p:sp>
            <p:nvSpPr>
              <p:cNvPr id="16" name="Rectangle 14">
                <a:extLst>
                  <a:ext uri="{FF2B5EF4-FFF2-40B4-BE49-F238E27FC236}">
                    <a16:creationId xmlns:a16="http://schemas.microsoft.com/office/drawing/2014/main" id="{8E29FC01-7679-1F64-A520-8C1FEB636142}"/>
                  </a:ext>
                </a:extLst>
              </p:cNvPr>
              <p:cNvSpPr>
                <a:spLocks noChangeArrowheads="1"/>
              </p:cNvSpPr>
              <p:nvPr/>
            </p:nvSpPr>
            <p:spPr bwMode="auto">
              <a:xfrm>
                <a:off x="2638" y="1284"/>
                <a:ext cx="206"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fontAlgn="ctr"/>
                <a:r>
                  <a:rPr lang="en-US" altLang="zh-CN" sz="2400">
                    <a:solidFill>
                      <a:srgbClr val="0033CC"/>
                    </a:solidFill>
                  </a:rPr>
                  <a:t>T</a:t>
                </a:r>
                <a:r>
                  <a:rPr lang="en-US" altLang="zh-CN" sz="2400" baseline="-25000">
                    <a:solidFill>
                      <a:srgbClr val="0033CC"/>
                    </a:solidFill>
                  </a:rPr>
                  <a:t>P</a:t>
                </a:r>
                <a:endParaRPr lang="en-US" altLang="zh-CN" sz="2400" b="0" baseline="-25000">
                  <a:solidFill>
                    <a:srgbClr val="0033CC"/>
                  </a:solidFill>
                </a:endParaRPr>
              </a:p>
            </p:txBody>
          </p:sp>
          <p:sp>
            <p:nvSpPr>
              <p:cNvPr id="17" name="Rectangle 15">
                <a:extLst>
                  <a:ext uri="{FF2B5EF4-FFF2-40B4-BE49-F238E27FC236}">
                    <a16:creationId xmlns:a16="http://schemas.microsoft.com/office/drawing/2014/main" id="{D5D1750D-0E46-00F8-FA9D-A675376183A1}"/>
                  </a:ext>
                </a:extLst>
              </p:cNvPr>
              <p:cNvSpPr>
                <a:spLocks noChangeArrowheads="1"/>
              </p:cNvSpPr>
              <p:nvPr/>
            </p:nvSpPr>
            <p:spPr bwMode="auto">
              <a:xfrm>
                <a:off x="930" y="2474"/>
                <a:ext cx="203"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fontAlgn="ctr"/>
                <a:r>
                  <a:rPr lang="en-US" altLang="zh-CN" sz="2400">
                    <a:solidFill>
                      <a:srgbClr val="0033CC"/>
                    </a:solidFill>
                  </a:rPr>
                  <a:t>D</a:t>
                </a:r>
                <a:r>
                  <a:rPr lang="en-US" altLang="zh-CN" sz="2400" baseline="-25000">
                    <a:solidFill>
                      <a:srgbClr val="0033CC"/>
                    </a:solidFill>
                  </a:rPr>
                  <a:t>1</a:t>
                </a:r>
                <a:endParaRPr lang="en-US" altLang="zh-CN" sz="2400" b="0" baseline="-25000">
                  <a:solidFill>
                    <a:srgbClr val="0033CC"/>
                  </a:solidFill>
                </a:endParaRPr>
              </a:p>
            </p:txBody>
          </p:sp>
          <p:sp>
            <p:nvSpPr>
              <p:cNvPr id="18" name="Rectangle 16">
                <a:extLst>
                  <a:ext uri="{FF2B5EF4-FFF2-40B4-BE49-F238E27FC236}">
                    <a16:creationId xmlns:a16="http://schemas.microsoft.com/office/drawing/2014/main" id="{5307A4EF-339A-BFCE-0201-D44BBC439884}"/>
                  </a:ext>
                </a:extLst>
              </p:cNvPr>
              <p:cNvSpPr>
                <a:spLocks noChangeArrowheads="1"/>
              </p:cNvSpPr>
              <p:nvPr/>
            </p:nvSpPr>
            <p:spPr bwMode="auto">
              <a:xfrm>
                <a:off x="1808" y="1205"/>
                <a:ext cx="192"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fontAlgn="ctr"/>
                <a:r>
                  <a:rPr lang="en-US" altLang="zh-CN" sz="2400" i="1" dirty="0">
                    <a:solidFill>
                      <a:srgbClr val="0033CC"/>
                    </a:solidFill>
                  </a:rPr>
                  <a:t>C</a:t>
                </a:r>
                <a:r>
                  <a:rPr lang="en-US" altLang="zh-CN" sz="2400" baseline="-25000" dirty="0">
                    <a:solidFill>
                      <a:srgbClr val="0033CC"/>
                    </a:solidFill>
                  </a:rPr>
                  <a:t>1</a:t>
                </a:r>
                <a:endParaRPr lang="en-US" altLang="zh-CN" sz="2400" b="0" dirty="0">
                  <a:solidFill>
                    <a:srgbClr val="0033CC"/>
                  </a:solidFill>
                </a:endParaRPr>
              </a:p>
            </p:txBody>
          </p:sp>
          <p:sp>
            <p:nvSpPr>
              <p:cNvPr id="19" name="Rectangle 17">
                <a:extLst>
                  <a:ext uri="{FF2B5EF4-FFF2-40B4-BE49-F238E27FC236}">
                    <a16:creationId xmlns:a16="http://schemas.microsoft.com/office/drawing/2014/main" id="{1AE89487-7C6D-D7B0-47F8-39A69703F58A}"/>
                  </a:ext>
                </a:extLst>
              </p:cNvPr>
              <p:cNvSpPr>
                <a:spLocks noChangeArrowheads="1"/>
              </p:cNvSpPr>
              <p:nvPr/>
            </p:nvSpPr>
            <p:spPr bwMode="auto">
              <a:xfrm>
                <a:off x="1825" y="2781"/>
                <a:ext cx="192"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fontAlgn="ctr"/>
                <a:r>
                  <a:rPr lang="en-US" altLang="zh-CN" sz="2400" i="1">
                    <a:solidFill>
                      <a:srgbClr val="0033CC"/>
                    </a:solidFill>
                  </a:rPr>
                  <a:t>C</a:t>
                </a:r>
                <a:r>
                  <a:rPr lang="en-US" altLang="zh-CN" sz="2400" baseline="-25000">
                    <a:solidFill>
                      <a:srgbClr val="0033CC"/>
                    </a:solidFill>
                  </a:rPr>
                  <a:t>2</a:t>
                </a:r>
                <a:endParaRPr lang="en-US" altLang="zh-CN" sz="2400" b="0">
                  <a:solidFill>
                    <a:srgbClr val="0033CC"/>
                  </a:solidFill>
                </a:endParaRPr>
              </a:p>
            </p:txBody>
          </p:sp>
          <p:sp>
            <p:nvSpPr>
              <p:cNvPr id="20" name="Line 18">
                <a:extLst>
                  <a:ext uri="{FF2B5EF4-FFF2-40B4-BE49-F238E27FC236}">
                    <a16:creationId xmlns:a16="http://schemas.microsoft.com/office/drawing/2014/main" id="{8D6D598A-3EDC-F424-C7C7-1C2E7DF3F5BB}"/>
                  </a:ext>
                </a:extLst>
              </p:cNvPr>
              <p:cNvSpPr>
                <a:spLocks noChangeShapeType="1"/>
              </p:cNvSpPr>
              <p:nvPr/>
            </p:nvSpPr>
            <p:spPr bwMode="auto">
              <a:xfrm flipH="1">
                <a:off x="2148" y="1455"/>
                <a:ext cx="2" cy="99"/>
              </a:xfrm>
              <a:prstGeom prst="line">
                <a:avLst/>
              </a:prstGeom>
              <a:noFill/>
              <a:ln w="5715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1" name="Line 19">
                <a:extLst>
                  <a:ext uri="{FF2B5EF4-FFF2-40B4-BE49-F238E27FC236}">
                    <a16:creationId xmlns:a16="http://schemas.microsoft.com/office/drawing/2014/main" id="{332EB33B-FF17-9661-457E-C60639085D2E}"/>
                  </a:ext>
                </a:extLst>
              </p:cNvPr>
              <p:cNvSpPr>
                <a:spLocks noChangeShapeType="1"/>
              </p:cNvSpPr>
              <p:nvPr/>
            </p:nvSpPr>
            <p:spPr bwMode="auto">
              <a:xfrm flipH="1">
                <a:off x="2148" y="1650"/>
                <a:ext cx="2" cy="96"/>
              </a:xfrm>
              <a:prstGeom prst="line">
                <a:avLst/>
              </a:prstGeom>
              <a:noFill/>
              <a:ln w="5715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2" name="Line 20">
                <a:extLst>
                  <a:ext uri="{FF2B5EF4-FFF2-40B4-BE49-F238E27FC236}">
                    <a16:creationId xmlns:a16="http://schemas.microsoft.com/office/drawing/2014/main" id="{3D59FA23-C84F-5269-CD4A-4A3017254ECE}"/>
                  </a:ext>
                </a:extLst>
              </p:cNvPr>
              <p:cNvSpPr>
                <a:spLocks noChangeShapeType="1"/>
              </p:cNvSpPr>
              <p:nvPr/>
            </p:nvSpPr>
            <p:spPr bwMode="auto">
              <a:xfrm flipH="1">
                <a:off x="2148" y="1837"/>
                <a:ext cx="1" cy="101"/>
              </a:xfrm>
              <a:prstGeom prst="line">
                <a:avLst/>
              </a:prstGeom>
              <a:noFill/>
              <a:ln w="5715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3" name="Line 21">
                <a:extLst>
                  <a:ext uri="{FF2B5EF4-FFF2-40B4-BE49-F238E27FC236}">
                    <a16:creationId xmlns:a16="http://schemas.microsoft.com/office/drawing/2014/main" id="{56B3F442-2C87-EFE2-22FB-1139FFCC829F}"/>
                  </a:ext>
                </a:extLst>
              </p:cNvPr>
              <p:cNvSpPr>
                <a:spLocks noChangeShapeType="1"/>
              </p:cNvSpPr>
              <p:nvPr/>
            </p:nvSpPr>
            <p:spPr bwMode="auto">
              <a:xfrm flipH="1" flipV="1">
                <a:off x="1667" y="1555"/>
                <a:ext cx="337"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4" name="Line 22">
                <a:extLst>
                  <a:ext uri="{FF2B5EF4-FFF2-40B4-BE49-F238E27FC236}">
                    <a16:creationId xmlns:a16="http://schemas.microsoft.com/office/drawing/2014/main" id="{43983A9D-7EF3-7898-AE21-A7402A612C86}"/>
                  </a:ext>
                </a:extLst>
              </p:cNvPr>
              <p:cNvSpPr>
                <a:spLocks noChangeShapeType="1"/>
              </p:cNvSpPr>
              <p:nvPr/>
            </p:nvSpPr>
            <p:spPr bwMode="auto">
              <a:xfrm>
                <a:off x="2147" y="1506"/>
                <a:ext cx="144" cy="1"/>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 name="Line 23">
                <a:extLst>
                  <a:ext uri="{FF2B5EF4-FFF2-40B4-BE49-F238E27FC236}">
                    <a16:creationId xmlns:a16="http://schemas.microsoft.com/office/drawing/2014/main" id="{A6FD1B59-5274-B52B-0CA7-18E1FAADAAEF}"/>
                  </a:ext>
                </a:extLst>
              </p:cNvPr>
              <p:cNvSpPr>
                <a:spLocks noChangeShapeType="1"/>
              </p:cNvSpPr>
              <p:nvPr/>
            </p:nvSpPr>
            <p:spPr bwMode="auto">
              <a:xfrm>
                <a:off x="2147" y="1890"/>
                <a:ext cx="144" cy="1"/>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 name="Line 24">
                <a:extLst>
                  <a:ext uri="{FF2B5EF4-FFF2-40B4-BE49-F238E27FC236}">
                    <a16:creationId xmlns:a16="http://schemas.microsoft.com/office/drawing/2014/main" id="{696387D4-5E4D-2DD6-D018-043DEF494365}"/>
                  </a:ext>
                </a:extLst>
              </p:cNvPr>
              <p:cNvSpPr>
                <a:spLocks noChangeShapeType="1"/>
              </p:cNvSpPr>
              <p:nvPr/>
            </p:nvSpPr>
            <p:spPr bwMode="auto">
              <a:xfrm>
                <a:off x="2201" y="3293"/>
                <a:ext cx="197" cy="1"/>
              </a:xfrm>
              <a:prstGeom prst="line">
                <a:avLst/>
              </a:prstGeom>
              <a:noFill/>
              <a:ln w="5715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7" name="Line 25">
                <a:extLst>
                  <a:ext uri="{FF2B5EF4-FFF2-40B4-BE49-F238E27FC236}">
                    <a16:creationId xmlns:a16="http://schemas.microsoft.com/office/drawing/2014/main" id="{0352D6D0-26F8-33E5-6172-1E147D3B9C71}"/>
                  </a:ext>
                </a:extLst>
              </p:cNvPr>
              <p:cNvSpPr>
                <a:spLocks noChangeShapeType="1"/>
              </p:cNvSpPr>
              <p:nvPr/>
            </p:nvSpPr>
            <p:spPr bwMode="auto">
              <a:xfrm flipH="1">
                <a:off x="2014" y="2340"/>
                <a:ext cx="0" cy="287"/>
              </a:xfrm>
              <a:prstGeom prst="line">
                <a:avLst/>
              </a:prstGeom>
              <a:noFill/>
              <a:ln w="5715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8" name="Line 26">
                <a:extLst>
                  <a:ext uri="{FF2B5EF4-FFF2-40B4-BE49-F238E27FC236}">
                    <a16:creationId xmlns:a16="http://schemas.microsoft.com/office/drawing/2014/main" id="{B9B39769-0058-9DC7-8B4C-F1AA6366EF52}"/>
                  </a:ext>
                </a:extLst>
              </p:cNvPr>
              <p:cNvSpPr>
                <a:spLocks noChangeShapeType="1"/>
              </p:cNvSpPr>
              <p:nvPr/>
            </p:nvSpPr>
            <p:spPr bwMode="auto">
              <a:xfrm>
                <a:off x="2153" y="2232"/>
                <a:ext cx="0" cy="101"/>
              </a:xfrm>
              <a:prstGeom prst="line">
                <a:avLst/>
              </a:prstGeom>
              <a:noFill/>
              <a:ln w="5715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9" name="Line 27">
                <a:extLst>
                  <a:ext uri="{FF2B5EF4-FFF2-40B4-BE49-F238E27FC236}">
                    <a16:creationId xmlns:a16="http://schemas.microsoft.com/office/drawing/2014/main" id="{089DA672-F266-F1EB-09C2-476C1CFF8E82}"/>
                  </a:ext>
                </a:extLst>
              </p:cNvPr>
              <p:cNvSpPr>
                <a:spLocks noChangeShapeType="1"/>
              </p:cNvSpPr>
              <p:nvPr/>
            </p:nvSpPr>
            <p:spPr bwMode="auto">
              <a:xfrm flipH="1" flipV="1">
                <a:off x="1673" y="2617"/>
                <a:ext cx="337"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0" name="Freeform 28">
                <a:extLst>
                  <a:ext uri="{FF2B5EF4-FFF2-40B4-BE49-F238E27FC236}">
                    <a16:creationId xmlns:a16="http://schemas.microsoft.com/office/drawing/2014/main" id="{9609A617-61AE-3DC7-296A-9250BF8C637A}"/>
                  </a:ext>
                </a:extLst>
              </p:cNvPr>
              <p:cNvSpPr>
                <a:spLocks/>
              </p:cNvSpPr>
              <p:nvPr/>
            </p:nvSpPr>
            <p:spPr bwMode="auto">
              <a:xfrm>
                <a:off x="2153" y="2280"/>
                <a:ext cx="125" cy="1"/>
              </a:xfrm>
              <a:custGeom>
                <a:avLst/>
                <a:gdLst>
                  <a:gd name="T0" fmla="*/ 0 w 125"/>
                  <a:gd name="T1" fmla="*/ 0 h 1"/>
                  <a:gd name="T2" fmla="*/ 125 w 125"/>
                  <a:gd name="T3" fmla="*/ 0 h 1"/>
                  <a:gd name="T4" fmla="*/ 0 60000 65536"/>
                  <a:gd name="T5" fmla="*/ 0 60000 65536"/>
                </a:gdLst>
                <a:ahLst/>
                <a:cxnLst>
                  <a:cxn ang="T4">
                    <a:pos x="T0" y="T1"/>
                  </a:cxn>
                  <a:cxn ang="T5">
                    <a:pos x="T2" y="T3"/>
                  </a:cxn>
                </a:cxnLst>
                <a:rect l="0" t="0" r="r" b="b"/>
                <a:pathLst>
                  <a:path w="125" h="1">
                    <a:moveTo>
                      <a:pt x="0" y="0"/>
                    </a:moveTo>
                    <a:lnTo>
                      <a:pt x="125" y="0"/>
                    </a:lnTo>
                  </a:path>
                </a:pathLst>
              </a:custGeom>
              <a:solidFill>
                <a:srgbClr val="FFFFFF"/>
              </a:solidFill>
              <a:ln w="38100">
                <a:solidFill>
                  <a:srgbClr val="000000"/>
                </a:solidFill>
                <a:round/>
                <a:headEnd/>
                <a:tailEnd/>
              </a:ln>
            </p:spPr>
            <p:txBody>
              <a:bodyPr/>
              <a:lstStyle/>
              <a:p>
                <a:endParaRPr lang="zh-CN" altLang="en-US"/>
              </a:p>
            </p:txBody>
          </p:sp>
          <p:sp>
            <p:nvSpPr>
              <p:cNvPr id="31" name="Line 29">
                <a:extLst>
                  <a:ext uri="{FF2B5EF4-FFF2-40B4-BE49-F238E27FC236}">
                    <a16:creationId xmlns:a16="http://schemas.microsoft.com/office/drawing/2014/main" id="{1F6060DF-BDED-DDD3-A50C-658D58774690}"/>
                  </a:ext>
                </a:extLst>
              </p:cNvPr>
              <p:cNvSpPr>
                <a:spLocks noChangeShapeType="1"/>
              </p:cNvSpPr>
              <p:nvPr/>
            </p:nvSpPr>
            <p:spPr bwMode="auto">
              <a:xfrm>
                <a:off x="2153" y="2664"/>
                <a:ext cx="144" cy="1"/>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3" name="Line 30">
                <a:extLst>
                  <a:ext uri="{FF2B5EF4-FFF2-40B4-BE49-F238E27FC236}">
                    <a16:creationId xmlns:a16="http://schemas.microsoft.com/office/drawing/2014/main" id="{A1FFC859-6377-35E5-8D7F-D8CDADD7A0EF}"/>
                  </a:ext>
                </a:extLst>
              </p:cNvPr>
              <p:cNvSpPr>
                <a:spLocks noChangeShapeType="1"/>
              </p:cNvSpPr>
              <p:nvPr/>
            </p:nvSpPr>
            <p:spPr bwMode="auto">
              <a:xfrm>
                <a:off x="2297" y="2904"/>
                <a:ext cx="297" cy="1"/>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4" name="Freeform 31">
                <a:extLst>
                  <a:ext uri="{FF2B5EF4-FFF2-40B4-BE49-F238E27FC236}">
                    <a16:creationId xmlns:a16="http://schemas.microsoft.com/office/drawing/2014/main" id="{4CBF35F8-2F21-1CC4-4C96-E66BCE3B5B51}"/>
                  </a:ext>
                </a:extLst>
              </p:cNvPr>
              <p:cNvSpPr>
                <a:spLocks/>
              </p:cNvSpPr>
              <p:nvPr/>
            </p:nvSpPr>
            <p:spPr bwMode="auto">
              <a:xfrm>
                <a:off x="2590" y="2455"/>
                <a:ext cx="27" cy="461"/>
              </a:xfrm>
              <a:custGeom>
                <a:avLst/>
                <a:gdLst>
                  <a:gd name="T0" fmla="*/ 0 w 1"/>
                  <a:gd name="T1" fmla="*/ 512 h 456"/>
                  <a:gd name="T2" fmla="*/ 0 w 1"/>
                  <a:gd name="T3" fmla="*/ 0 h 456"/>
                  <a:gd name="T4" fmla="*/ 0 60000 65536"/>
                  <a:gd name="T5" fmla="*/ 0 60000 65536"/>
                </a:gdLst>
                <a:ahLst/>
                <a:cxnLst>
                  <a:cxn ang="T4">
                    <a:pos x="T0" y="T1"/>
                  </a:cxn>
                  <a:cxn ang="T5">
                    <a:pos x="T2" y="T3"/>
                  </a:cxn>
                </a:cxnLst>
                <a:rect l="0" t="0" r="r" b="b"/>
                <a:pathLst>
                  <a:path w="1" h="456">
                    <a:moveTo>
                      <a:pt x="0" y="456"/>
                    </a:moveTo>
                    <a:lnTo>
                      <a:pt x="0" y="0"/>
                    </a:lnTo>
                  </a:path>
                </a:pathLst>
              </a:custGeom>
              <a:solidFill>
                <a:srgbClr val="FFFFFF"/>
              </a:solidFill>
              <a:ln w="28575" cmpd="sng">
                <a:solidFill>
                  <a:srgbClr val="000000"/>
                </a:solidFill>
                <a:round/>
                <a:headEnd/>
                <a:tailEnd/>
              </a:ln>
            </p:spPr>
            <p:txBody>
              <a:bodyPr/>
              <a:lstStyle/>
              <a:p>
                <a:endParaRPr lang="zh-CN" altLang="en-US"/>
              </a:p>
            </p:txBody>
          </p:sp>
          <p:sp>
            <p:nvSpPr>
              <p:cNvPr id="35" name="Oval 32">
                <a:extLst>
                  <a:ext uri="{FF2B5EF4-FFF2-40B4-BE49-F238E27FC236}">
                    <a16:creationId xmlns:a16="http://schemas.microsoft.com/office/drawing/2014/main" id="{073A949C-D1B8-DE5C-0C17-6A970E45D09B}"/>
                  </a:ext>
                </a:extLst>
              </p:cNvPr>
              <p:cNvSpPr>
                <a:spLocks noChangeArrowheads="1"/>
              </p:cNvSpPr>
              <p:nvPr/>
            </p:nvSpPr>
            <p:spPr bwMode="auto">
              <a:xfrm>
                <a:off x="2267" y="2877"/>
                <a:ext cx="48" cy="48"/>
              </a:xfrm>
              <a:prstGeom prst="ellipse">
                <a:avLst/>
              </a:prstGeom>
              <a:solidFill>
                <a:srgbClr val="000000"/>
              </a:solidFill>
              <a:ln w="38100">
                <a:solidFill>
                  <a:srgbClr val="000000"/>
                </a:solidFill>
                <a:round/>
                <a:headEnd/>
                <a:tailEnd/>
              </a:ln>
            </p:spPr>
            <p:txBody>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36" name="Oval 33">
                <a:extLst>
                  <a:ext uri="{FF2B5EF4-FFF2-40B4-BE49-F238E27FC236}">
                    <a16:creationId xmlns:a16="http://schemas.microsoft.com/office/drawing/2014/main" id="{B2380157-22F0-61D0-9FDE-A2AE693E14F2}"/>
                  </a:ext>
                </a:extLst>
              </p:cNvPr>
              <p:cNvSpPr>
                <a:spLocks noChangeArrowheads="1"/>
              </p:cNvSpPr>
              <p:nvPr/>
            </p:nvSpPr>
            <p:spPr bwMode="auto">
              <a:xfrm>
                <a:off x="2261" y="2058"/>
                <a:ext cx="48" cy="48"/>
              </a:xfrm>
              <a:prstGeom prst="ellipse">
                <a:avLst/>
              </a:prstGeom>
              <a:solidFill>
                <a:srgbClr val="000000"/>
              </a:solidFill>
              <a:ln w="38100">
                <a:solidFill>
                  <a:srgbClr val="000000"/>
                </a:solidFill>
                <a:round/>
                <a:headEnd/>
                <a:tailEnd/>
              </a:ln>
            </p:spPr>
            <p:txBody>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37" name="Freeform 34">
                <a:extLst>
                  <a:ext uri="{FF2B5EF4-FFF2-40B4-BE49-F238E27FC236}">
                    <a16:creationId xmlns:a16="http://schemas.microsoft.com/office/drawing/2014/main" id="{B4B44492-4CAE-48FC-5B23-7C5ED7382107}"/>
                  </a:ext>
                </a:extLst>
              </p:cNvPr>
              <p:cNvSpPr>
                <a:spLocks/>
              </p:cNvSpPr>
              <p:nvPr/>
            </p:nvSpPr>
            <p:spPr bwMode="auto">
              <a:xfrm>
                <a:off x="2286" y="1889"/>
                <a:ext cx="2" cy="399"/>
              </a:xfrm>
              <a:custGeom>
                <a:avLst/>
                <a:gdLst>
                  <a:gd name="T0" fmla="*/ 2 w 2"/>
                  <a:gd name="T1" fmla="*/ 0 h 399"/>
                  <a:gd name="T2" fmla="*/ 0 w 2"/>
                  <a:gd name="T3" fmla="*/ 399 h 399"/>
                  <a:gd name="T4" fmla="*/ 0 60000 65536"/>
                  <a:gd name="T5" fmla="*/ 0 60000 65536"/>
                </a:gdLst>
                <a:ahLst/>
                <a:cxnLst>
                  <a:cxn ang="T4">
                    <a:pos x="T0" y="T1"/>
                  </a:cxn>
                  <a:cxn ang="T5">
                    <a:pos x="T2" y="T3"/>
                  </a:cxn>
                </a:cxnLst>
                <a:rect l="0" t="0" r="r" b="b"/>
                <a:pathLst>
                  <a:path w="2" h="399">
                    <a:moveTo>
                      <a:pt x="2" y="0"/>
                    </a:moveTo>
                    <a:lnTo>
                      <a:pt x="0" y="399"/>
                    </a:lnTo>
                  </a:path>
                </a:pathLst>
              </a:custGeom>
              <a:solidFill>
                <a:srgbClr val="FFFFFF"/>
              </a:solidFill>
              <a:ln w="28575" cmpd="sng">
                <a:solidFill>
                  <a:srgbClr val="000000"/>
                </a:solidFill>
                <a:round/>
                <a:headEnd/>
                <a:tailEnd/>
              </a:ln>
            </p:spPr>
            <p:txBody>
              <a:bodyPr/>
              <a:lstStyle/>
              <a:p>
                <a:endParaRPr lang="zh-CN" altLang="en-US"/>
              </a:p>
            </p:txBody>
          </p:sp>
          <p:sp>
            <p:nvSpPr>
              <p:cNvPr id="38" name="Line 35">
                <a:extLst>
                  <a:ext uri="{FF2B5EF4-FFF2-40B4-BE49-F238E27FC236}">
                    <a16:creationId xmlns:a16="http://schemas.microsoft.com/office/drawing/2014/main" id="{FDECEB8E-42BD-E104-FAA8-181B48F5A88C}"/>
                  </a:ext>
                </a:extLst>
              </p:cNvPr>
              <p:cNvSpPr>
                <a:spLocks noChangeShapeType="1"/>
              </p:cNvSpPr>
              <p:nvPr/>
            </p:nvSpPr>
            <p:spPr bwMode="auto">
              <a:xfrm>
                <a:off x="2285" y="2082"/>
                <a:ext cx="482"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9" name="Line 36">
                <a:extLst>
                  <a:ext uri="{FF2B5EF4-FFF2-40B4-BE49-F238E27FC236}">
                    <a16:creationId xmlns:a16="http://schemas.microsoft.com/office/drawing/2014/main" id="{D2EEDE27-2E9A-0132-B388-1F4717FC0432}"/>
                  </a:ext>
                </a:extLst>
              </p:cNvPr>
              <p:cNvSpPr>
                <a:spLocks noChangeShapeType="1"/>
              </p:cNvSpPr>
              <p:nvPr/>
            </p:nvSpPr>
            <p:spPr bwMode="auto">
              <a:xfrm>
                <a:off x="1661" y="1554"/>
                <a:ext cx="1" cy="1056"/>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0" name="Line 37">
                <a:extLst>
                  <a:ext uri="{FF2B5EF4-FFF2-40B4-BE49-F238E27FC236}">
                    <a16:creationId xmlns:a16="http://schemas.microsoft.com/office/drawing/2014/main" id="{8F7E8FAF-BD58-F931-7EFD-D4ABAC3E5CFE}"/>
                  </a:ext>
                </a:extLst>
              </p:cNvPr>
              <p:cNvSpPr>
                <a:spLocks noChangeShapeType="1"/>
              </p:cNvSpPr>
              <p:nvPr/>
            </p:nvSpPr>
            <p:spPr bwMode="auto">
              <a:xfrm flipH="1" flipV="1">
                <a:off x="1036" y="2083"/>
                <a:ext cx="625" cy="0"/>
              </a:xfrm>
              <a:prstGeom prst="line">
                <a:avLst/>
              </a:prstGeom>
              <a:noFill/>
              <a:ln w="28575">
                <a:solidFill>
                  <a:srgbClr val="0033CC"/>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1" name="Oval 38">
                <a:extLst>
                  <a:ext uri="{FF2B5EF4-FFF2-40B4-BE49-F238E27FC236}">
                    <a16:creationId xmlns:a16="http://schemas.microsoft.com/office/drawing/2014/main" id="{743DC747-3E73-EBAD-8159-5ECCD7A79FB9}"/>
                  </a:ext>
                </a:extLst>
              </p:cNvPr>
              <p:cNvSpPr>
                <a:spLocks noChangeArrowheads="1"/>
              </p:cNvSpPr>
              <p:nvPr/>
            </p:nvSpPr>
            <p:spPr bwMode="auto">
              <a:xfrm>
                <a:off x="334" y="2046"/>
                <a:ext cx="85" cy="86"/>
              </a:xfrm>
              <a:prstGeom prst="ellipse">
                <a:avLst/>
              </a:prstGeom>
              <a:noFill/>
              <a:ln w="38100">
                <a:solidFill>
                  <a:srgbClr val="0033CC"/>
                </a:solidFill>
                <a:round/>
                <a:headEnd/>
                <a:tailEnd/>
              </a:ln>
              <a:extLst>
                <a:ext uri="{909E8E84-426E-40DD-AFC4-6F175D3DCCD1}">
                  <a14:hiddenFill xmlns:a14="http://schemas.microsoft.com/office/drawing/2010/main">
                    <a:solidFill>
                      <a:srgbClr val="FFFFFF"/>
                    </a:solidFill>
                  </a14:hiddenFill>
                </a:ext>
              </a:extLst>
            </p:spPr>
            <p:txBody>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42" name="Oval 39">
                <a:extLst>
                  <a:ext uri="{FF2B5EF4-FFF2-40B4-BE49-F238E27FC236}">
                    <a16:creationId xmlns:a16="http://schemas.microsoft.com/office/drawing/2014/main" id="{E4762B47-B422-D2B9-834D-B854563C63AB}"/>
                  </a:ext>
                </a:extLst>
              </p:cNvPr>
              <p:cNvSpPr>
                <a:spLocks noChangeArrowheads="1"/>
              </p:cNvSpPr>
              <p:nvPr/>
            </p:nvSpPr>
            <p:spPr bwMode="auto">
              <a:xfrm>
                <a:off x="2777" y="2040"/>
                <a:ext cx="85" cy="86"/>
              </a:xfrm>
              <a:prstGeom prst="ellipse">
                <a:avLst/>
              </a:prstGeom>
              <a:noFill/>
              <a:ln w="3810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43" name="Oval 40">
                <a:extLst>
                  <a:ext uri="{FF2B5EF4-FFF2-40B4-BE49-F238E27FC236}">
                    <a16:creationId xmlns:a16="http://schemas.microsoft.com/office/drawing/2014/main" id="{8CB6B3C5-924D-4FDC-125F-1DE6D9C8C374}"/>
                  </a:ext>
                </a:extLst>
              </p:cNvPr>
              <p:cNvSpPr>
                <a:spLocks noChangeArrowheads="1"/>
              </p:cNvSpPr>
              <p:nvPr/>
            </p:nvSpPr>
            <p:spPr bwMode="auto">
              <a:xfrm>
                <a:off x="2249" y="900"/>
                <a:ext cx="85" cy="86"/>
              </a:xfrm>
              <a:prstGeom prst="ellipse">
                <a:avLst/>
              </a:prstGeom>
              <a:noFill/>
              <a:ln w="3810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44" name="Oval 41">
                <a:extLst>
                  <a:ext uri="{FF2B5EF4-FFF2-40B4-BE49-F238E27FC236}">
                    <a16:creationId xmlns:a16="http://schemas.microsoft.com/office/drawing/2014/main" id="{29F6C017-59F2-BD34-6814-54FE59B365D9}"/>
                  </a:ext>
                </a:extLst>
              </p:cNvPr>
              <p:cNvSpPr>
                <a:spLocks noChangeArrowheads="1"/>
              </p:cNvSpPr>
              <p:nvPr/>
            </p:nvSpPr>
            <p:spPr bwMode="auto">
              <a:xfrm>
                <a:off x="1636" y="2058"/>
                <a:ext cx="49" cy="48"/>
              </a:xfrm>
              <a:prstGeom prst="ellipse">
                <a:avLst/>
              </a:prstGeom>
              <a:solidFill>
                <a:srgbClr val="000000"/>
              </a:solidFill>
              <a:ln w="38100">
                <a:solidFill>
                  <a:srgbClr val="000000"/>
                </a:solidFill>
                <a:round/>
                <a:headEnd/>
                <a:tailEnd/>
              </a:ln>
            </p:spPr>
            <p:txBody>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45" name="Oval 42">
                <a:extLst>
                  <a:ext uri="{FF2B5EF4-FFF2-40B4-BE49-F238E27FC236}">
                    <a16:creationId xmlns:a16="http://schemas.microsoft.com/office/drawing/2014/main" id="{6130A514-E9C7-9769-6E8E-4DE36E88804A}"/>
                  </a:ext>
                </a:extLst>
              </p:cNvPr>
              <p:cNvSpPr>
                <a:spLocks noChangeArrowheads="1"/>
              </p:cNvSpPr>
              <p:nvPr/>
            </p:nvSpPr>
            <p:spPr bwMode="auto">
              <a:xfrm>
                <a:off x="2261" y="1242"/>
                <a:ext cx="48" cy="48"/>
              </a:xfrm>
              <a:prstGeom prst="ellipse">
                <a:avLst/>
              </a:prstGeom>
              <a:solidFill>
                <a:srgbClr val="000000"/>
              </a:solidFill>
              <a:ln w="38100">
                <a:solidFill>
                  <a:srgbClr val="000000"/>
                </a:solidFill>
                <a:round/>
                <a:headEnd/>
                <a:tailEnd/>
              </a:ln>
            </p:spPr>
            <p:txBody>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46" name="Rectangle 43">
                <a:extLst>
                  <a:ext uri="{FF2B5EF4-FFF2-40B4-BE49-F238E27FC236}">
                    <a16:creationId xmlns:a16="http://schemas.microsoft.com/office/drawing/2014/main" id="{94E70758-ED58-E395-D665-C2934C9C1036}"/>
                  </a:ext>
                </a:extLst>
              </p:cNvPr>
              <p:cNvSpPr>
                <a:spLocks noChangeArrowheads="1"/>
              </p:cNvSpPr>
              <p:nvPr/>
            </p:nvSpPr>
            <p:spPr bwMode="auto">
              <a:xfrm>
                <a:off x="748" y="2034"/>
                <a:ext cx="288" cy="96"/>
              </a:xfrm>
              <a:prstGeom prst="rect">
                <a:avLst/>
              </a:prstGeom>
              <a:noFill/>
              <a:ln w="38100">
                <a:solidFill>
                  <a:srgbClr val="0033CC"/>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47" name="Line 44">
                <a:extLst>
                  <a:ext uri="{FF2B5EF4-FFF2-40B4-BE49-F238E27FC236}">
                    <a16:creationId xmlns:a16="http://schemas.microsoft.com/office/drawing/2014/main" id="{C819E2F0-809D-09AC-5D4A-D803D7D4FFA4}"/>
                  </a:ext>
                </a:extLst>
              </p:cNvPr>
              <p:cNvSpPr>
                <a:spLocks noChangeShapeType="1"/>
              </p:cNvSpPr>
              <p:nvPr/>
            </p:nvSpPr>
            <p:spPr bwMode="auto">
              <a:xfrm flipH="1">
                <a:off x="412" y="2082"/>
                <a:ext cx="336" cy="1"/>
              </a:xfrm>
              <a:prstGeom prst="line">
                <a:avLst/>
              </a:prstGeom>
              <a:noFill/>
              <a:ln w="28575">
                <a:solidFill>
                  <a:srgbClr val="0033CC"/>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8" name="Freeform 45">
                <a:extLst>
                  <a:ext uri="{FF2B5EF4-FFF2-40B4-BE49-F238E27FC236}">
                    <a16:creationId xmlns:a16="http://schemas.microsoft.com/office/drawing/2014/main" id="{B9A5B0AF-50C3-9A1E-7F84-512CD232887A}"/>
                  </a:ext>
                </a:extLst>
              </p:cNvPr>
              <p:cNvSpPr>
                <a:spLocks/>
              </p:cNvSpPr>
              <p:nvPr/>
            </p:nvSpPr>
            <p:spPr bwMode="auto">
              <a:xfrm>
                <a:off x="557" y="1073"/>
                <a:ext cx="1111" cy="2"/>
              </a:xfrm>
              <a:custGeom>
                <a:avLst/>
                <a:gdLst>
                  <a:gd name="T0" fmla="*/ 1111 w 1111"/>
                  <a:gd name="T1" fmla="*/ 0 h 2"/>
                  <a:gd name="T2" fmla="*/ 0 w 1111"/>
                  <a:gd name="T3" fmla="*/ 2 h 2"/>
                  <a:gd name="T4" fmla="*/ 0 60000 65536"/>
                  <a:gd name="T5" fmla="*/ 0 60000 65536"/>
                </a:gdLst>
                <a:ahLst/>
                <a:cxnLst>
                  <a:cxn ang="T4">
                    <a:pos x="T0" y="T1"/>
                  </a:cxn>
                  <a:cxn ang="T5">
                    <a:pos x="T2" y="T3"/>
                  </a:cxn>
                </a:cxnLst>
                <a:rect l="0" t="0" r="r" b="b"/>
                <a:pathLst>
                  <a:path w="1111" h="2">
                    <a:moveTo>
                      <a:pt x="1111" y="0"/>
                    </a:moveTo>
                    <a:lnTo>
                      <a:pt x="0" y="2"/>
                    </a:lnTo>
                  </a:path>
                </a:pathLst>
              </a:custGeom>
              <a:solidFill>
                <a:srgbClr val="FFFFFF"/>
              </a:solidFill>
              <a:ln w="28575" cmpd="sng">
                <a:solidFill>
                  <a:srgbClr val="0033CC"/>
                </a:solidFill>
                <a:prstDash val="solid"/>
                <a:round/>
                <a:headEnd/>
                <a:tailEnd/>
              </a:ln>
            </p:spPr>
            <p:txBody>
              <a:bodyPr/>
              <a:lstStyle/>
              <a:p>
                <a:endParaRPr lang="zh-CN" altLang="en-US"/>
              </a:p>
            </p:txBody>
          </p:sp>
          <p:sp>
            <p:nvSpPr>
              <p:cNvPr id="49" name="Line 46">
                <a:extLst>
                  <a:ext uri="{FF2B5EF4-FFF2-40B4-BE49-F238E27FC236}">
                    <a16:creationId xmlns:a16="http://schemas.microsoft.com/office/drawing/2014/main" id="{5AFD034D-3FCB-EB4C-312F-A2DC2A93194C}"/>
                  </a:ext>
                </a:extLst>
              </p:cNvPr>
              <p:cNvSpPr>
                <a:spLocks noChangeShapeType="1"/>
              </p:cNvSpPr>
              <p:nvPr/>
            </p:nvSpPr>
            <p:spPr bwMode="auto">
              <a:xfrm>
                <a:off x="1661" y="1074"/>
                <a:ext cx="1" cy="192"/>
              </a:xfrm>
              <a:prstGeom prst="line">
                <a:avLst/>
              </a:prstGeom>
              <a:noFill/>
              <a:ln w="28575">
                <a:solidFill>
                  <a:srgbClr val="FF0066"/>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50" name="Line 47">
                <a:extLst>
                  <a:ext uri="{FF2B5EF4-FFF2-40B4-BE49-F238E27FC236}">
                    <a16:creationId xmlns:a16="http://schemas.microsoft.com/office/drawing/2014/main" id="{00DBA990-7A15-6635-AE23-F55FACCCE3A1}"/>
                  </a:ext>
                </a:extLst>
              </p:cNvPr>
              <p:cNvSpPr>
                <a:spLocks noChangeShapeType="1"/>
              </p:cNvSpPr>
              <p:nvPr/>
            </p:nvSpPr>
            <p:spPr bwMode="auto">
              <a:xfrm>
                <a:off x="1661" y="1362"/>
                <a:ext cx="1" cy="192"/>
              </a:xfrm>
              <a:prstGeom prst="line">
                <a:avLst/>
              </a:prstGeom>
              <a:noFill/>
              <a:ln w="28575">
                <a:solidFill>
                  <a:srgbClr val="FF0066"/>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51" name="Line 48">
                <a:extLst>
                  <a:ext uri="{FF2B5EF4-FFF2-40B4-BE49-F238E27FC236}">
                    <a16:creationId xmlns:a16="http://schemas.microsoft.com/office/drawing/2014/main" id="{BD4782A1-39EA-16BA-43A9-5B90CB8533B3}"/>
                  </a:ext>
                </a:extLst>
              </p:cNvPr>
              <p:cNvSpPr>
                <a:spLocks noChangeShapeType="1"/>
              </p:cNvSpPr>
              <p:nvPr/>
            </p:nvSpPr>
            <p:spPr bwMode="auto">
              <a:xfrm>
                <a:off x="1564" y="1266"/>
                <a:ext cx="193" cy="1"/>
              </a:xfrm>
              <a:prstGeom prst="line">
                <a:avLst/>
              </a:prstGeom>
              <a:noFill/>
              <a:ln w="38100">
                <a:solidFill>
                  <a:srgbClr val="FF0066"/>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52" name="Line 49">
                <a:extLst>
                  <a:ext uri="{FF2B5EF4-FFF2-40B4-BE49-F238E27FC236}">
                    <a16:creationId xmlns:a16="http://schemas.microsoft.com/office/drawing/2014/main" id="{ADDD2A14-7A0A-9FB7-80FE-1BDDDA3A606A}"/>
                  </a:ext>
                </a:extLst>
              </p:cNvPr>
              <p:cNvSpPr>
                <a:spLocks noChangeShapeType="1"/>
              </p:cNvSpPr>
              <p:nvPr/>
            </p:nvSpPr>
            <p:spPr bwMode="auto">
              <a:xfrm>
                <a:off x="1564" y="1362"/>
                <a:ext cx="193" cy="1"/>
              </a:xfrm>
              <a:prstGeom prst="line">
                <a:avLst/>
              </a:prstGeom>
              <a:noFill/>
              <a:ln w="38100">
                <a:solidFill>
                  <a:srgbClr val="FF0066"/>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53" name="Freeform 50">
                <a:extLst>
                  <a:ext uri="{FF2B5EF4-FFF2-40B4-BE49-F238E27FC236}">
                    <a16:creationId xmlns:a16="http://schemas.microsoft.com/office/drawing/2014/main" id="{0CD95F17-454F-8ACB-3016-18D2729FF1AF}"/>
                  </a:ext>
                </a:extLst>
              </p:cNvPr>
              <p:cNvSpPr>
                <a:spLocks/>
              </p:cNvSpPr>
              <p:nvPr/>
            </p:nvSpPr>
            <p:spPr bwMode="auto">
              <a:xfrm>
                <a:off x="1274" y="1074"/>
                <a:ext cx="3" cy="2086"/>
              </a:xfrm>
              <a:custGeom>
                <a:avLst/>
                <a:gdLst>
                  <a:gd name="T0" fmla="*/ 2 w 3"/>
                  <a:gd name="T1" fmla="*/ 2064 h 2086"/>
                  <a:gd name="T2" fmla="*/ 0 w 3"/>
                  <a:gd name="T3" fmla="*/ 2086 h 2086"/>
                  <a:gd name="T4" fmla="*/ 3 w 3"/>
                  <a:gd name="T5" fmla="*/ 0 h 2086"/>
                  <a:gd name="T6" fmla="*/ 0 60000 65536"/>
                  <a:gd name="T7" fmla="*/ 0 60000 65536"/>
                  <a:gd name="T8" fmla="*/ 0 60000 65536"/>
                </a:gdLst>
                <a:ahLst/>
                <a:cxnLst>
                  <a:cxn ang="T6">
                    <a:pos x="T0" y="T1"/>
                  </a:cxn>
                  <a:cxn ang="T7">
                    <a:pos x="T2" y="T3"/>
                  </a:cxn>
                  <a:cxn ang="T8">
                    <a:pos x="T4" y="T5"/>
                  </a:cxn>
                </a:cxnLst>
                <a:rect l="0" t="0" r="r" b="b"/>
                <a:pathLst>
                  <a:path w="3" h="2086">
                    <a:moveTo>
                      <a:pt x="2" y="2064"/>
                    </a:moveTo>
                    <a:lnTo>
                      <a:pt x="0" y="2086"/>
                    </a:lnTo>
                    <a:lnTo>
                      <a:pt x="3" y="0"/>
                    </a:lnTo>
                  </a:path>
                </a:pathLst>
              </a:custGeom>
              <a:solidFill>
                <a:srgbClr val="FFFFFF"/>
              </a:solidFill>
              <a:ln w="28575" cmpd="sng">
                <a:solidFill>
                  <a:srgbClr val="0033CC"/>
                </a:solidFill>
                <a:round/>
                <a:headEnd/>
                <a:tailEnd/>
              </a:ln>
            </p:spPr>
            <p:txBody>
              <a:bodyPr/>
              <a:lstStyle/>
              <a:p>
                <a:endParaRPr lang="zh-CN" altLang="en-US"/>
              </a:p>
            </p:txBody>
          </p:sp>
          <p:sp>
            <p:nvSpPr>
              <p:cNvPr id="54" name="Line 51">
                <a:extLst>
                  <a:ext uri="{FF2B5EF4-FFF2-40B4-BE49-F238E27FC236}">
                    <a16:creationId xmlns:a16="http://schemas.microsoft.com/office/drawing/2014/main" id="{057F49FB-90B1-9F5E-FCD6-243248F3EFE4}"/>
                  </a:ext>
                </a:extLst>
              </p:cNvPr>
              <p:cNvSpPr>
                <a:spLocks noChangeShapeType="1"/>
              </p:cNvSpPr>
              <p:nvPr/>
            </p:nvSpPr>
            <p:spPr bwMode="auto">
              <a:xfrm>
                <a:off x="1661" y="2610"/>
                <a:ext cx="1" cy="240"/>
              </a:xfrm>
              <a:prstGeom prst="line">
                <a:avLst/>
              </a:prstGeom>
              <a:noFill/>
              <a:ln w="38100">
                <a:solidFill>
                  <a:srgbClr val="FF0066"/>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55" name="Line 52">
                <a:extLst>
                  <a:ext uri="{FF2B5EF4-FFF2-40B4-BE49-F238E27FC236}">
                    <a16:creationId xmlns:a16="http://schemas.microsoft.com/office/drawing/2014/main" id="{A2E09C3C-1CFD-651D-60CC-0A8E882AA146}"/>
                  </a:ext>
                </a:extLst>
              </p:cNvPr>
              <p:cNvSpPr>
                <a:spLocks noChangeShapeType="1"/>
              </p:cNvSpPr>
              <p:nvPr/>
            </p:nvSpPr>
            <p:spPr bwMode="auto">
              <a:xfrm>
                <a:off x="1661" y="2946"/>
                <a:ext cx="1" cy="192"/>
              </a:xfrm>
              <a:prstGeom prst="line">
                <a:avLst/>
              </a:prstGeom>
              <a:noFill/>
              <a:ln w="38100">
                <a:solidFill>
                  <a:srgbClr val="FF0066"/>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56" name="Line 53">
                <a:extLst>
                  <a:ext uri="{FF2B5EF4-FFF2-40B4-BE49-F238E27FC236}">
                    <a16:creationId xmlns:a16="http://schemas.microsoft.com/office/drawing/2014/main" id="{75F422DB-8720-E01E-AC4E-B376D835E277}"/>
                  </a:ext>
                </a:extLst>
              </p:cNvPr>
              <p:cNvSpPr>
                <a:spLocks noChangeShapeType="1"/>
              </p:cNvSpPr>
              <p:nvPr/>
            </p:nvSpPr>
            <p:spPr bwMode="auto">
              <a:xfrm>
                <a:off x="1564" y="2850"/>
                <a:ext cx="193" cy="1"/>
              </a:xfrm>
              <a:prstGeom prst="line">
                <a:avLst/>
              </a:prstGeom>
              <a:noFill/>
              <a:ln w="38100">
                <a:solidFill>
                  <a:srgbClr val="FF0066"/>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57" name="Line 54">
                <a:extLst>
                  <a:ext uri="{FF2B5EF4-FFF2-40B4-BE49-F238E27FC236}">
                    <a16:creationId xmlns:a16="http://schemas.microsoft.com/office/drawing/2014/main" id="{AD914D34-45C4-FD42-5B4D-159A557A8109}"/>
                  </a:ext>
                </a:extLst>
              </p:cNvPr>
              <p:cNvSpPr>
                <a:spLocks noChangeShapeType="1"/>
              </p:cNvSpPr>
              <p:nvPr/>
            </p:nvSpPr>
            <p:spPr bwMode="auto">
              <a:xfrm>
                <a:off x="1564" y="2946"/>
                <a:ext cx="193" cy="1"/>
              </a:xfrm>
              <a:prstGeom prst="line">
                <a:avLst/>
              </a:prstGeom>
              <a:noFill/>
              <a:ln w="38100">
                <a:solidFill>
                  <a:srgbClr val="FF0066"/>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58" name="Line 55">
                <a:extLst>
                  <a:ext uri="{FF2B5EF4-FFF2-40B4-BE49-F238E27FC236}">
                    <a16:creationId xmlns:a16="http://schemas.microsoft.com/office/drawing/2014/main" id="{927420AF-BB62-EADA-D7A1-3D9A3ED917B1}"/>
                  </a:ext>
                </a:extLst>
              </p:cNvPr>
              <p:cNvSpPr>
                <a:spLocks noChangeShapeType="1"/>
              </p:cNvSpPr>
              <p:nvPr/>
            </p:nvSpPr>
            <p:spPr bwMode="auto">
              <a:xfrm flipH="1">
                <a:off x="1180" y="1458"/>
                <a:ext cx="192" cy="1"/>
              </a:xfrm>
              <a:prstGeom prst="line">
                <a:avLst/>
              </a:prstGeom>
              <a:noFill/>
              <a:ln w="38100">
                <a:solidFill>
                  <a:srgbClr val="0033CC"/>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59" name="Line 56">
                <a:extLst>
                  <a:ext uri="{FF2B5EF4-FFF2-40B4-BE49-F238E27FC236}">
                    <a16:creationId xmlns:a16="http://schemas.microsoft.com/office/drawing/2014/main" id="{B95D89C6-12F2-575A-A30F-9E80E60C106F}"/>
                  </a:ext>
                </a:extLst>
              </p:cNvPr>
              <p:cNvSpPr>
                <a:spLocks noChangeShapeType="1"/>
              </p:cNvSpPr>
              <p:nvPr/>
            </p:nvSpPr>
            <p:spPr bwMode="auto">
              <a:xfrm flipH="1">
                <a:off x="1172" y="1458"/>
                <a:ext cx="104" cy="151"/>
              </a:xfrm>
              <a:prstGeom prst="line">
                <a:avLst/>
              </a:prstGeom>
              <a:noFill/>
              <a:ln w="38100">
                <a:solidFill>
                  <a:srgbClr val="0033CC"/>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60" name="Line 57">
                <a:extLst>
                  <a:ext uri="{FF2B5EF4-FFF2-40B4-BE49-F238E27FC236}">
                    <a16:creationId xmlns:a16="http://schemas.microsoft.com/office/drawing/2014/main" id="{5814D6A9-FB4A-35A3-70E5-2E1953636CC6}"/>
                  </a:ext>
                </a:extLst>
              </p:cNvPr>
              <p:cNvSpPr>
                <a:spLocks noChangeShapeType="1"/>
              </p:cNvSpPr>
              <p:nvPr/>
            </p:nvSpPr>
            <p:spPr bwMode="auto">
              <a:xfrm>
                <a:off x="1180" y="1602"/>
                <a:ext cx="192" cy="1"/>
              </a:xfrm>
              <a:prstGeom prst="line">
                <a:avLst/>
              </a:prstGeom>
              <a:noFill/>
              <a:ln w="38100">
                <a:solidFill>
                  <a:srgbClr val="0033CC"/>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61" name="Line 58">
                <a:extLst>
                  <a:ext uri="{FF2B5EF4-FFF2-40B4-BE49-F238E27FC236}">
                    <a16:creationId xmlns:a16="http://schemas.microsoft.com/office/drawing/2014/main" id="{2F94CF77-81BB-F327-AEB9-5DFBD0FDB4D2}"/>
                  </a:ext>
                </a:extLst>
              </p:cNvPr>
              <p:cNvSpPr>
                <a:spLocks noChangeShapeType="1"/>
              </p:cNvSpPr>
              <p:nvPr/>
            </p:nvSpPr>
            <p:spPr bwMode="auto">
              <a:xfrm flipH="1" flipV="1">
                <a:off x="1283" y="1458"/>
                <a:ext cx="101" cy="151"/>
              </a:xfrm>
              <a:prstGeom prst="line">
                <a:avLst/>
              </a:prstGeom>
              <a:noFill/>
              <a:ln w="38100">
                <a:solidFill>
                  <a:srgbClr val="0033CC"/>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62" name="Line 59">
                <a:extLst>
                  <a:ext uri="{FF2B5EF4-FFF2-40B4-BE49-F238E27FC236}">
                    <a16:creationId xmlns:a16="http://schemas.microsoft.com/office/drawing/2014/main" id="{FCF6BD99-226F-9E3F-FAF0-CC8B84897B9B}"/>
                  </a:ext>
                </a:extLst>
              </p:cNvPr>
              <p:cNvSpPr>
                <a:spLocks noChangeShapeType="1"/>
              </p:cNvSpPr>
              <p:nvPr/>
            </p:nvSpPr>
            <p:spPr bwMode="auto">
              <a:xfrm>
                <a:off x="1180" y="2514"/>
                <a:ext cx="192" cy="1"/>
              </a:xfrm>
              <a:prstGeom prst="line">
                <a:avLst/>
              </a:prstGeom>
              <a:noFill/>
              <a:ln w="38100">
                <a:solidFill>
                  <a:srgbClr val="0033CC"/>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63" name="Line 60">
                <a:extLst>
                  <a:ext uri="{FF2B5EF4-FFF2-40B4-BE49-F238E27FC236}">
                    <a16:creationId xmlns:a16="http://schemas.microsoft.com/office/drawing/2014/main" id="{E6C4123D-78C1-8FEF-AD27-CC3808F2C0D9}"/>
                  </a:ext>
                </a:extLst>
              </p:cNvPr>
              <p:cNvSpPr>
                <a:spLocks noChangeShapeType="1"/>
              </p:cNvSpPr>
              <p:nvPr/>
            </p:nvSpPr>
            <p:spPr bwMode="auto">
              <a:xfrm flipH="1">
                <a:off x="1173" y="2514"/>
                <a:ext cx="103" cy="149"/>
              </a:xfrm>
              <a:prstGeom prst="line">
                <a:avLst/>
              </a:prstGeom>
              <a:noFill/>
              <a:ln w="38100">
                <a:solidFill>
                  <a:srgbClr val="0033CC"/>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64" name="Line 61">
                <a:extLst>
                  <a:ext uri="{FF2B5EF4-FFF2-40B4-BE49-F238E27FC236}">
                    <a16:creationId xmlns:a16="http://schemas.microsoft.com/office/drawing/2014/main" id="{4A3EEFE5-C82D-B9DB-3BA3-8649B8D00711}"/>
                  </a:ext>
                </a:extLst>
              </p:cNvPr>
              <p:cNvSpPr>
                <a:spLocks noChangeShapeType="1"/>
              </p:cNvSpPr>
              <p:nvPr/>
            </p:nvSpPr>
            <p:spPr bwMode="auto">
              <a:xfrm>
                <a:off x="1180" y="2658"/>
                <a:ext cx="192" cy="1"/>
              </a:xfrm>
              <a:prstGeom prst="line">
                <a:avLst/>
              </a:prstGeom>
              <a:noFill/>
              <a:ln w="38100">
                <a:solidFill>
                  <a:srgbClr val="0033CC"/>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65" name="Line 62">
                <a:extLst>
                  <a:ext uri="{FF2B5EF4-FFF2-40B4-BE49-F238E27FC236}">
                    <a16:creationId xmlns:a16="http://schemas.microsoft.com/office/drawing/2014/main" id="{09FB5F5B-9266-F51B-0D31-B7C0E9EDCB5C}"/>
                  </a:ext>
                </a:extLst>
              </p:cNvPr>
              <p:cNvSpPr>
                <a:spLocks noChangeShapeType="1"/>
              </p:cNvSpPr>
              <p:nvPr/>
            </p:nvSpPr>
            <p:spPr bwMode="auto">
              <a:xfrm flipH="1" flipV="1">
                <a:off x="1276" y="2514"/>
                <a:ext cx="102" cy="149"/>
              </a:xfrm>
              <a:prstGeom prst="line">
                <a:avLst/>
              </a:prstGeom>
              <a:noFill/>
              <a:ln w="38100">
                <a:solidFill>
                  <a:srgbClr val="0033CC"/>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66" name="Oval 63">
                <a:extLst>
                  <a:ext uri="{FF2B5EF4-FFF2-40B4-BE49-F238E27FC236}">
                    <a16:creationId xmlns:a16="http://schemas.microsoft.com/office/drawing/2014/main" id="{3CFB1286-41D5-1441-7F32-1CFF67214C53}"/>
                  </a:ext>
                </a:extLst>
              </p:cNvPr>
              <p:cNvSpPr>
                <a:spLocks noChangeArrowheads="1"/>
              </p:cNvSpPr>
              <p:nvPr/>
            </p:nvSpPr>
            <p:spPr bwMode="auto">
              <a:xfrm>
                <a:off x="1252" y="2058"/>
                <a:ext cx="48" cy="48"/>
              </a:xfrm>
              <a:prstGeom prst="ellipse">
                <a:avLst/>
              </a:prstGeom>
              <a:solidFill>
                <a:srgbClr val="0033CC"/>
              </a:solidFill>
              <a:ln w="38100">
                <a:solidFill>
                  <a:srgbClr val="0033CC"/>
                </a:solidFill>
                <a:round/>
                <a:headEnd/>
                <a:tailEnd/>
              </a:ln>
            </p:spPr>
            <p:txBody>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67" name="Oval 64">
                <a:extLst>
                  <a:ext uri="{FF2B5EF4-FFF2-40B4-BE49-F238E27FC236}">
                    <a16:creationId xmlns:a16="http://schemas.microsoft.com/office/drawing/2014/main" id="{212929B6-F2BA-6731-33FD-34466212EBA7}"/>
                  </a:ext>
                </a:extLst>
              </p:cNvPr>
              <p:cNvSpPr>
                <a:spLocks noChangeArrowheads="1"/>
              </p:cNvSpPr>
              <p:nvPr/>
            </p:nvSpPr>
            <p:spPr bwMode="auto">
              <a:xfrm>
                <a:off x="532" y="2058"/>
                <a:ext cx="48" cy="48"/>
              </a:xfrm>
              <a:prstGeom prst="ellipse">
                <a:avLst/>
              </a:prstGeom>
              <a:solidFill>
                <a:srgbClr val="0033CC"/>
              </a:solidFill>
              <a:ln w="38100">
                <a:solidFill>
                  <a:srgbClr val="0033CC"/>
                </a:solidFill>
                <a:round/>
                <a:headEnd/>
                <a:tailEnd/>
              </a:ln>
            </p:spPr>
            <p:txBody>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68" name="Oval 65">
                <a:extLst>
                  <a:ext uri="{FF2B5EF4-FFF2-40B4-BE49-F238E27FC236}">
                    <a16:creationId xmlns:a16="http://schemas.microsoft.com/office/drawing/2014/main" id="{1EC378E8-5931-8DB2-6DD3-36FCF8A070D3}"/>
                  </a:ext>
                </a:extLst>
              </p:cNvPr>
              <p:cNvSpPr>
                <a:spLocks noChangeArrowheads="1"/>
              </p:cNvSpPr>
              <p:nvPr/>
            </p:nvSpPr>
            <p:spPr bwMode="auto">
              <a:xfrm>
                <a:off x="1636" y="1530"/>
                <a:ext cx="49" cy="48"/>
              </a:xfrm>
              <a:prstGeom prst="ellipse">
                <a:avLst/>
              </a:prstGeom>
              <a:solidFill>
                <a:srgbClr val="000000"/>
              </a:solidFill>
              <a:ln w="38100">
                <a:solidFill>
                  <a:srgbClr val="000000"/>
                </a:solidFill>
                <a:round/>
                <a:headEnd/>
                <a:tailEnd/>
              </a:ln>
            </p:spPr>
            <p:txBody>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69" name="Oval 66">
                <a:extLst>
                  <a:ext uri="{FF2B5EF4-FFF2-40B4-BE49-F238E27FC236}">
                    <a16:creationId xmlns:a16="http://schemas.microsoft.com/office/drawing/2014/main" id="{FA00EC73-E617-A57E-494D-FB554774C5C0}"/>
                  </a:ext>
                </a:extLst>
              </p:cNvPr>
              <p:cNvSpPr>
                <a:spLocks noChangeArrowheads="1"/>
              </p:cNvSpPr>
              <p:nvPr/>
            </p:nvSpPr>
            <p:spPr bwMode="auto">
              <a:xfrm>
                <a:off x="1636" y="2586"/>
                <a:ext cx="49" cy="48"/>
              </a:xfrm>
              <a:prstGeom prst="ellipse">
                <a:avLst/>
              </a:prstGeom>
              <a:solidFill>
                <a:srgbClr val="000000"/>
              </a:solidFill>
              <a:ln w="38100">
                <a:solidFill>
                  <a:srgbClr val="000000"/>
                </a:solidFill>
                <a:round/>
                <a:headEnd/>
                <a:tailEnd/>
              </a:ln>
            </p:spPr>
            <p:txBody>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70" name="Oval 67">
                <a:extLst>
                  <a:ext uri="{FF2B5EF4-FFF2-40B4-BE49-F238E27FC236}">
                    <a16:creationId xmlns:a16="http://schemas.microsoft.com/office/drawing/2014/main" id="{519216C5-164B-7BE0-EFDC-AFDC91B2D0D4}"/>
                  </a:ext>
                </a:extLst>
              </p:cNvPr>
              <p:cNvSpPr>
                <a:spLocks noChangeArrowheads="1"/>
              </p:cNvSpPr>
              <p:nvPr/>
            </p:nvSpPr>
            <p:spPr bwMode="auto">
              <a:xfrm>
                <a:off x="1636" y="1050"/>
                <a:ext cx="49" cy="48"/>
              </a:xfrm>
              <a:prstGeom prst="ellipse">
                <a:avLst/>
              </a:prstGeom>
              <a:solidFill>
                <a:schemeClr val="tx1"/>
              </a:solidFill>
              <a:ln w="38100">
                <a:solidFill>
                  <a:schemeClr val="tx1"/>
                </a:solidFill>
                <a:round/>
                <a:headEnd/>
                <a:tailEnd/>
              </a:ln>
            </p:spPr>
            <p:txBody>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71" name="Oval 68">
                <a:extLst>
                  <a:ext uri="{FF2B5EF4-FFF2-40B4-BE49-F238E27FC236}">
                    <a16:creationId xmlns:a16="http://schemas.microsoft.com/office/drawing/2014/main" id="{84AB5A06-63B2-BFA8-AA5A-8A15D5A80CA3}"/>
                  </a:ext>
                </a:extLst>
              </p:cNvPr>
              <p:cNvSpPr>
                <a:spLocks noChangeArrowheads="1"/>
              </p:cNvSpPr>
              <p:nvPr/>
            </p:nvSpPr>
            <p:spPr bwMode="auto">
              <a:xfrm>
                <a:off x="1252" y="1050"/>
                <a:ext cx="48" cy="48"/>
              </a:xfrm>
              <a:prstGeom prst="ellipse">
                <a:avLst/>
              </a:prstGeom>
              <a:solidFill>
                <a:srgbClr val="0033CC"/>
              </a:solidFill>
              <a:ln w="38100">
                <a:solidFill>
                  <a:srgbClr val="0033CC"/>
                </a:solidFill>
                <a:round/>
                <a:headEnd/>
                <a:tailEnd/>
              </a:ln>
            </p:spPr>
            <p:txBody>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72" name="Oval 69">
                <a:extLst>
                  <a:ext uri="{FF2B5EF4-FFF2-40B4-BE49-F238E27FC236}">
                    <a16:creationId xmlns:a16="http://schemas.microsoft.com/office/drawing/2014/main" id="{EB310B7E-228C-41EB-31D6-54202660CA16}"/>
                  </a:ext>
                </a:extLst>
              </p:cNvPr>
              <p:cNvSpPr>
                <a:spLocks noChangeArrowheads="1"/>
              </p:cNvSpPr>
              <p:nvPr/>
            </p:nvSpPr>
            <p:spPr bwMode="auto">
              <a:xfrm>
                <a:off x="1636" y="3129"/>
                <a:ext cx="49" cy="48"/>
              </a:xfrm>
              <a:prstGeom prst="ellipse">
                <a:avLst/>
              </a:prstGeom>
              <a:solidFill>
                <a:schemeClr val="tx1"/>
              </a:solidFill>
              <a:ln w="38100">
                <a:solidFill>
                  <a:schemeClr val="tx1"/>
                </a:solidFill>
                <a:round/>
                <a:headEnd/>
                <a:tailEnd/>
              </a:ln>
            </p:spPr>
            <p:txBody>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73" name="Oval 70">
                <a:extLst>
                  <a:ext uri="{FF2B5EF4-FFF2-40B4-BE49-F238E27FC236}">
                    <a16:creationId xmlns:a16="http://schemas.microsoft.com/office/drawing/2014/main" id="{9911380B-71DD-565A-A93A-8E729786289A}"/>
                  </a:ext>
                </a:extLst>
              </p:cNvPr>
              <p:cNvSpPr>
                <a:spLocks noChangeArrowheads="1"/>
              </p:cNvSpPr>
              <p:nvPr/>
            </p:nvSpPr>
            <p:spPr bwMode="auto">
              <a:xfrm>
                <a:off x="2261" y="3123"/>
                <a:ext cx="48" cy="48"/>
              </a:xfrm>
              <a:prstGeom prst="ellipse">
                <a:avLst/>
              </a:prstGeom>
              <a:solidFill>
                <a:srgbClr val="000000"/>
              </a:solidFill>
              <a:ln w="38100">
                <a:solidFill>
                  <a:srgbClr val="000000"/>
                </a:solidFill>
                <a:round/>
                <a:headEnd/>
                <a:tailEnd/>
              </a:ln>
            </p:spPr>
            <p:txBody>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74" name="Line 71">
                <a:extLst>
                  <a:ext uri="{FF2B5EF4-FFF2-40B4-BE49-F238E27FC236}">
                    <a16:creationId xmlns:a16="http://schemas.microsoft.com/office/drawing/2014/main" id="{11DD2448-D489-44A5-72F1-13329D0990A7}"/>
                  </a:ext>
                </a:extLst>
              </p:cNvPr>
              <p:cNvSpPr>
                <a:spLocks noChangeShapeType="1"/>
              </p:cNvSpPr>
              <p:nvPr/>
            </p:nvSpPr>
            <p:spPr bwMode="auto">
              <a:xfrm>
                <a:off x="460" y="1458"/>
                <a:ext cx="192" cy="1"/>
              </a:xfrm>
              <a:prstGeom prst="line">
                <a:avLst/>
              </a:prstGeom>
              <a:noFill/>
              <a:ln w="38100">
                <a:solidFill>
                  <a:srgbClr val="0033CC"/>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75" name="Line 72">
                <a:extLst>
                  <a:ext uri="{FF2B5EF4-FFF2-40B4-BE49-F238E27FC236}">
                    <a16:creationId xmlns:a16="http://schemas.microsoft.com/office/drawing/2014/main" id="{048C02BA-7BBD-4403-8C1B-66F18213A566}"/>
                  </a:ext>
                </a:extLst>
              </p:cNvPr>
              <p:cNvSpPr>
                <a:spLocks noChangeShapeType="1"/>
              </p:cNvSpPr>
              <p:nvPr/>
            </p:nvSpPr>
            <p:spPr bwMode="auto">
              <a:xfrm flipH="1">
                <a:off x="455" y="1458"/>
                <a:ext cx="101" cy="149"/>
              </a:xfrm>
              <a:prstGeom prst="line">
                <a:avLst/>
              </a:prstGeom>
              <a:noFill/>
              <a:ln w="38100">
                <a:solidFill>
                  <a:srgbClr val="0033CC"/>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76" name="Line 73">
                <a:extLst>
                  <a:ext uri="{FF2B5EF4-FFF2-40B4-BE49-F238E27FC236}">
                    <a16:creationId xmlns:a16="http://schemas.microsoft.com/office/drawing/2014/main" id="{E664380F-F968-F317-5137-F13131E6B5F4}"/>
                  </a:ext>
                </a:extLst>
              </p:cNvPr>
              <p:cNvSpPr>
                <a:spLocks noChangeShapeType="1"/>
              </p:cNvSpPr>
              <p:nvPr/>
            </p:nvSpPr>
            <p:spPr bwMode="auto">
              <a:xfrm>
                <a:off x="460" y="1602"/>
                <a:ext cx="192" cy="1"/>
              </a:xfrm>
              <a:prstGeom prst="line">
                <a:avLst/>
              </a:prstGeom>
              <a:noFill/>
              <a:ln w="38100">
                <a:solidFill>
                  <a:srgbClr val="0033CC"/>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77" name="Line 74">
                <a:extLst>
                  <a:ext uri="{FF2B5EF4-FFF2-40B4-BE49-F238E27FC236}">
                    <a16:creationId xmlns:a16="http://schemas.microsoft.com/office/drawing/2014/main" id="{DA413BD8-601B-D3DF-73F6-3A1028439409}"/>
                  </a:ext>
                </a:extLst>
              </p:cNvPr>
              <p:cNvSpPr>
                <a:spLocks noChangeShapeType="1"/>
              </p:cNvSpPr>
              <p:nvPr/>
            </p:nvSpPr>
            <p:spPr bwMode="auto">
              <a:xfrm flipH="1" flipV="1">
                <a:off x="556" y="1458"/>
                <a:ext cx="101" cy="151"/>
              </a:xfrm>
              <a:prstGeom prst="line">
                <a:avLst/>
              </a:prstGeom>
              <a:noFill/>
              <a:ln w="38100">
                <a:solidFill>
                  <a:srgbClr val="0033CC"/>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78" name="Rectangle 75">
                <a:extLst>
                  <a:ext uri="{FF2B5EF4-FFF2-40B4-BE49-F238E27FC236}">
                    <a16:creationId xmlns:a16="http://schemas.microsoft.com/office/drawing/2014/main" id="{62C0DAB7-1DC2-C732-030F-21578615E52D}"/>
                  </a:ext>
                </a:extLst>
              </p:cNvPr>
              <p:cNvSpPr>
                <a:spLocks noChangeArrowheads="1"/>
              </p:cNvSpPr>
              <p:nvPr/>
            </p:nvSpPr>
            <p:spPr bwMode="auto">
              <a:xfrm>
                <a:off x="814" y="2148"/>
                <a:ext cx="199"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fontAlgn="ctr"/>
                <a:r>
                  <a:rPr lang="en-US" altLang="zh-CN" sz="2400" i="1">
                    <a:solidFill>
                      <a:srgbClr val="000000"/>
                    </a:solidFill>
                  </a:rPr>
                  <a:t>R</a:t>
                </a:r>
                <a:r>
                  <a:rPr lang="en-US" altLang="zh-CN" sz="2400" i="1" baseline="-25000">
                    <a:solidFill>
                      <a:srgbClr val="000000"/>
                    </a:solidFill>
                  </a:rPr>
                  <a:t>S</a:t>
                </a:r>
                <a:endParaRPr lang="en-US" altLang="zh-CN" sz="2400" b="0" i="1"/>
              </a:p>
            </p:txBody>
          </p:sp>
          <p:sp>
            <p:nvSpPr>
              <p:cNvPr id="79" name="Line 76">
                <a:extLst>
                  <a:ext uri="{FF2B5EF4-FFF2-40B4-BE49-F238E27FC236}">
                    <a16:creationId xmlns:a16="http://schemas.microsoft.com/office/drawing/2014/main" id="{EF49F718-6D5B-1764-345F-84E1D6C4CC9F}"/>
                  </a:ext>
                </a:extLst>
              </p:cNvPr>
              <p:cNvSpPr>
                <a:spLocks noChangeShapeType="1"/>
              </p:cNvSpPr>
              <p:nvPr/>
            </p:nvSpPr>
            <p:spPr bwMode="auto">
              <a:xfrm flipH="1">
                <a:off x="1630" y="3156"/>
                <a:ext cx="672" cy="0"/>
              </a:xfrm>
              <a:prstGeom prst="line">
                <a:avLst/>
              </a:prstGeom>
              <a:noFill/>
              <a:ln w="381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zh-CN" altLang="en-US"/>
              </a:p>
            </p:txBody>
          </p:sp>
          <p:sp>
            <p:nvSpPr>
              <p:cNvPr id="80" name="Line 77">
                <a:extLst>
                  <a:ext uri="{FF2B5EF4-FFF2-40B4-BE49-F238E27FC236}">
                    <a16:creationId xmlns:a16="http://schemas.microsoft.com/office/drawing/2014/main" id="{3F922411-3A80-6D54-5071-8820C99420B4}"/>
                  </a:ext>
                </a:extLst>
              </p:cNvPr>
              <p:cNvSpPr>
                <a:spLocks noChangeShapeType="1"/>
              </p:cNvSpPr>
              <p:nvPr/>
            </p:nvSpPr>
            <p:spPr bwMode="auto">
              <a:xfrm>
                <a:off x="2147" y="1692"/>
                <a:ext cx="446" cy="0"/>
              </a:xfrm>
              <a:prstGeom prst="line">
                <a:avLst/>
              </a:prstGeom>
              <a:noFill/>
              <a:ln w="28575">
                <a:solidFill>
                  <a:schemeClr val="tx1"/>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81" name="Line 78">
                <a:extLst>
                  <a:ext uri="{FF2B5EF4-FFF2-40B4-BE49-F238E27FC236}">
                    <a16:creationId xmlns:a16="http://schemas.microsoft.com/office/drawing/2014/main" id="{A5F4A690-7EDE-31C8-13AF-60F9FAF7D5BA}"/>
                  </a:ext>
                </a:extLst>
              </p:cNvPr>
              <p:cNvSpPr>
                <a:spLocks noChangeShapeType="1"/>
              </p:cNvSpPr>
              <p:nvPr/>
            </p:nvSpPr>
            <p:spPr bwMode="auto">
              <a:xfrm>
                <a:off x="2149" y="2410"/>
                <a:ext cx="0" cy="101"/>
              </a:xfrm>
              <a:prstGeom prst="line">
                <a:avLst/>
              </a:prstGeom>
              <a:noFill/>
              <a:ln w="5715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82" name="Line 79">
                <a:extLst>
                  <a:ext uri="{FF2B5EF4-FFF2-40B4-BE49-F238E27FC236}">
                    <a16:creationId xmlns:a16="http://schemas.microsoft.com/office/drawing/2014/main" id="{387E3367-8777-6C67-FE24-05C7144FE93E}"/>
                  </a:ext>
                </a:extLst>
              </p:cNvPr>
              <p:cNvSpPr>
                <a:spLocks noChangeShapeType="1"/>
              </p:cNvSpPr>
              <p:nvPr/>
            </p:nvSpPr>
            <p:spPr bwMode="auto">
              <a:xfrm>
                <a:off x="2153" y="2621"/>
                <a:ext cx="0" cy="101"/>
              </a:xfrm>
              <a:prstGeom prst="line">
                <a:avLst/>
              </a:prstGeom>
              <a:noFill/>
              <a:ln w="5715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83" name="Line 80">
                <a:extLst>
                  <a:ext uri="{FF2B5EF4-FFF2-40B4-BE49-F238E27FC236}">
                    <a16:creationId xmlns:a16="http://schemas.microsoft.com/office/drawing/2014/main" id="{1C7BE73F-33FB-F35D-6A10-059F66E11661}"/>
                  </a:ext>
                </a:extLst>
              </p:cNvPr>
              <p:cNvSpPr>
                <a:spLocks noChangeShapeType="1"/>
              </p:cNvSpPr>
              <p:nvPr/>
            </p:nvSpPr>
            <p:spPr bwMode="auto">
              <a:xfrm flipH="1">
                <a:off x="2147" y="2460"/>
                <a:ext cx="446" cy="0"/>
              </a:xfrm>
              <a:prstGeom prst="line">
                <a:avLst/>
              </a:prstGeom>
              <a:noFill/>
              <a:ln w="28575">
                <a:solidFill>
                  <a:schemeClr val="tx1"/>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84" name="Line 81">
                <a:extLst>
                  <a:ext uri="{FF2B5EF4-FFF2-40B4-BE49-F238E27FC236}">
                    <a16:creationId xmlns:a16="http://schemas.microsoft.com/office/drawing/2014/main" id="{B5316229-6B5E-E7AD-AFFA-07535B4C8550}"/>
                  </a:ext>
                </a:extLst>
              </p:cNvPr>
              <p:cNvSpPr>
                <a:spLocks noChangeShapeType="1"/>
              </p:cNvSpPr>
              <p:nvPr/>
            </p:nvSpPr>
            <p:spPr bwMode="auto">
              <a:xfrm flipH="1">
                <a:off x="2290" y="2662"/>
                <a:ext cx="1" cy="633"/>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85" name="Line 82">
                <a:extLst>
                  <a:ext uri="{FF2B5EF4-FFF2-40B4-BE49-F238E27FC236}">
                    <a16:creationId xmlns:a16="http://schemas.microsoft.com/office/drawing/2014/main" id="{8B5310BD-D31E-B50A-C485-F7D6F5821FEB}"/>
                  </a:ext>
                </a:extLst>
              </p:cNvPr>
              <p:cNvSpPr>
                <a:spLocks noChangeShapeType="1"/>
              </p:cNvSpPr>
              <p:nvPr/>
            </p:nvSpPr>
            <p:spPr bwMode="auto">
              <a:xfrm flipH="1">
                <a:off x="1263" y="3161"/>
                <a:ext cx="404"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86" name="Line 83">
                <a:extLst>
                  <a:ext uri="{FF2B5EF4-FFF2-40B4-BE49-F238E27FC236}">
                    <a16:creationId xmlns:a16="http://schemas.microsoft.com/office/drawing/2014/main" id="{A3587268-7C61-399E-BCD2-AAD645AF2932}"/>
                  </a:ext>
                </a:extLst>
              </p:cNvPr>
              <p:cNvSpPr>
                <a:spLocks noChangeShapeType="1"/>
              </p:cNvSpPr>
              <p:nvPr/>
            </p:nvSpPr>
            <p:spPr bwMode="auto">
              <a:xfrm>
                <a:off x="1649" y="1073"/>
                <a:ext cx="637"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87" name="Rectangle 84">
                <a:extLst>
                  <a:ext uri="{FF2B5EF4-FFF2-40B4-BE49-F238E27FC236}">
                    <a16:creationId xmlns:a16="http://schemas.microsoft.com/office/drawing/2014/main" id="{A41908B3-D3D1-E9B0-1CA9-0198BA348ACB}"/>
                  </a:ext>
                </a:extLst>
              </p:cNvPr>
              <p:cNvSpPr>
                <a:spLocks noChangeArrowheads="1"/>
              </p:cNvSpPr>
              <p:nvPr/>
            </p:nvSpPr>
            <p:spPr bwMode="auto">
              <a:xfrm>
                <a:off x="2653" y="2484"/>
                <a:ext cx="220"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fontAlgn="ctr"/>
                <a:r>
                  <a:rPr lang="en-US" altLang="zh-CN" sz="2400">
                    <a:solidFill>
                      <a:srgbClr val="0033CC"/>
                    </a:solidFill>
                  </a:rPr>
                  <a:t>T</a:t>
                </a:r>
                <a:r>
                  <a:rPr lang="en-US" altLang="zh-CN" sz="2400" baseline="-25000">
                    <a:solidFill>
                      <a:srgbClr val="0033CC"/>
                    </a:solidFill>
                  </a:rPr>
                  <a:t>N</a:t>
                </a:r>
                <a:endParaRPr lang="en-US" altLang="zh-CN" sz="2400" b="0" baseline="-25000">
                  <a:solidFill>
                    <a:srgbClr val="0033CC"/>
                  </a:solidFill>
                </a:endParaRPr>
              </a:p>
            </p:txBody>
          </p:sp>
          <p:sp>
            <p:nvSpPr>
              <p:cNvPr id="88" name="Rectangle 85">
                <a:extLst>
                  <a:ext uri="{FF2B5EF4-FFF2-40B4-BE49-F238E27FC236}">
                    <a16:creationId xmlns:a16="http://schemas.microsoft.com/office/drawing/2014/main" id="{D6207A52-BF7D-E8E7-514A-9B4AEDB23768}"/>
                  </a:ext>
                </a:extLst>
              </p:cNvPr>
              <p:cNvSpPr>
                <a:spLocks noChangeArrowheads="1"/>
              </p:cNvSpPr>
              <p:nvPr/>
            </p:nvSpPr>
            <p:spPr bwMode="auto">
              <a:xfrm>
                <a:off x="901" y="1407"/>
                <a:ext cx="203"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fontAlgn="ctr"/>
                <a:r>
                  <a:rPr lang="en-US" altLang="zh-CN" sz="2400">
                    <a:solidFill>
                      <a:srgbClr val="0033CC"/>
                    </a:solidFill>
                  </a:rPr>
                  <a:t>D</a:t>
                </a:r>
                <a:r>
                  <a:rPr lang="en-US" altLang="zh-CN" sz="2400" baseline="-25000">
                    <a:solidFill>
                      <a:srgbClr val="0033CC"/>
                    </a:solidFill>
                  </a:rPr>
                  <a:t>2</a:t>
                </a:r>
                <a:endParaRPr lang="en-US" altLang="zh-CN" sz="2400" b="0" baseline="-25000">
                  <a:solidFill>
                    <a:srgbClr val="0033CC"/>
                  </a:solidFill>
                </a:endParaRPr>
              </a:p>
            </p:txBody>
          </p:sp>
          <p:sp>
            <p:nvSpPr>
              <p:cNvPr id="89" name="Rectangle 86">
                <a:extLst>
                  <a:ext uri="{FF2B5EF4-FFF2-40B4-BE49-F238E27FC236}">
                    <a16:creationId xmlns:a16="http://schemas.microsoft.com/office/drawing/2014/main" id="{50B61F39-D4DB-5778-FA57-1FBB0988E4E9}"/>
                  </a:ext>
                </a:extLst>
              </p:cNvPr>
              <p:cNvSpPr>
                <a:spLocks noChangeArrowheads="1"/>
              </p:cNvSpPr>
              <p:nvPr/>
            </p:nvSpPr>
            <p:spPr bwMode="auto">
              <a:xfrm>
                <a:off x="216" y="1404"/>
                <a:ext cx="203"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fontAlgn="ctr"/>
                <a:r>
                  <a:rPr lang="en-US" altLang="zh-CN" sz="2400">
                    <a:solidFill>
                      <a:srgbClr val="0033CC"/>
                    </a:solidFill>
                  </a:rPr>
                  <a:t>D</a:t>
                </a:r>
                <a:r>
                  <a:rPr lang="en-US" altLang="zh-CN" sz="2400" baseline="-25000">
                    <a:solidFill>
                      <a:srgbClr val="0033CC"/>
                    </a:solidFill>
                  </a:rPr>
                  <a:t>3</a:t>
                </a:r>
                <a:endParaRPr lang="en-US" altLang="zh-CN" sz="2400" b="0" baseline="-25000">
                  <a:solidFill>
                    <a:srgbClr val="0033CC"/>
                  </a:solidFill>
                </a:endParaRPr>
              </a:p>
            </p:txBody>
          </p:sp>
          <p:sp>
            <p:nvSpPr>
              <p:cNvPr id="90" name="Line 87">
                <a:extLst>
                  <a:ext uri="{FF2B5EF4-FFF2-40B4-BE49-F238E27FC236}">
                    <a16:creationId xmlns:a16="http://schemas.microsoft.com/office/drawing/2014/main" id="{88CBE9D0-7328-7CCE-0814-0FEC6787DCA8}"/>
                  </a:ext>
                </a:extLst>
              </p:cNvPr>
              <p:cNvSpPr>
                <a:spLocks noChangeShapeType="1"/>
              </p:cNvSpPr>
              <p:nvPr/>
            </p:nvSpPr>
            <p:spPr bwMode="auto">
              <a:xfrm flipH="1" flipV="1">
                <a:off x="558" y="1063"/>
                <a:ext cx="0" cy="1013"/>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91" name="Line 88">
                <a:extLst>
                  <a:ext uri="{FF2B5EF4-FFF2-40B4-BE49-F238E27FC236}">
                    <a16:creationId xmlns:a16="http://schemas.microsoft.com/office/drawing/2014/main" id="{259ED40C-953B-CCCC-AD6B-67067E75CC42}"/>
                  </a:ext>
                </a:extLst>
              </p:cNvPr>
              <p:cNvSpPr>
                <a:spLocks noChangeShapeType="1"/>
              </p:cNvSpPr>
              <p:nvPr/>
            </p:nvSpPr>
            <p:spPr bwMode="auto">
              <a:xfrm flipH="1">
                <a:off x="1998" y="1546"/>
                <a:ext cx="0" cy="287"/>
              </a:xfrm>
              <a:prstGeom prst="line">
                <a:avLst/>
              </a:prstGeom>
              <a:noFill/>
              <a:ln w="5715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92" name="Line 89">
                <a:extLst>
                  <a:ext uri="{FF2B5EF4-FFF2-40B4-BE49-F238E27FC236}">
                    <a16:creationId xmlns:a16="http://schemas.microsoft.com/office/drawing/2014/main" id="{9BDD06E3-ABD0-69DC-537F-74F40F0C71B8}"/>
                  </a:ext>
                </a:extLst>
              </p:cNvPr>
              <p:cNvSpPr>
                <a:spLocks noChangeShapeType="1"/>
              </p:cNvSpPr>
              <p:nvPr/>
            </p:nvSpPr>
            <p:spPr bwMode="auto">
              <a:xfrm flipV="1">
                <a:off x="2283" y="982"/>
                <a:ext cx="0" cy="525"/>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93" name="Line 90">
                <a:extLst>
                  <a:ext uri="{FF2B5EF4-FFF2-40B4-BE49-F238E27FC236}">
                    <a16:creationId xmlns:a16="http://schemas.microsoft.com/office/drawing/2014/main" id="{1DDB44E1-AE26-A19F-4EE4-72F6C74FFC6A}"/>
                  </a:ext>
                </a:extLst>
              </p:cNvPr>
              <p:cNvSpPr>
                <a:spLocks noChangeShapeType="1"/>
              </p:cNvSpPr>
              <p:nvPr/>
            </p:nvSpPr>
            <p:spPr bwMode="auto">
              <a:xfrm>
                <a:off x="2283" y="1270"/>
                <a:ext cx="298"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94" name="Line 91">
                <a:extLst>
                  <a:ext uri="{FF2B5EF4-FFF2-40B4-BE49-F238E27FC236}">
                    <a16:creationId xmlns:a16="http://schemas.microsoft.com/office/drawing/2014/main" id="{C39923BE-33D4-2145-3350-1603E4DF2D69}"/>
                  </a:ext>
                </a:extLst>
              </p:cNvPr>
              <p:cNvSpPr>
                <a:spLocks noChangeShapeType="1"/>
              </p:cNvSpPr>
              <p:nvPr/>
            </p:nvSpPr>
            <p:spPr bwMode="auto">
              <a:xfrm>
                <a:off x="2576" y="1265"/>
                <a:ext cx="0" cy="422"/>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95" name="Rectangle 92">
                <a:extLst>
                  <a:ext uri="{FF2B5EF4-FFF2-40B4-BE49-F238E27FC236}">
                    <a16:creationId xmlns:a16="http://schemas.microsoft.com/office/drawing/2014/main" id="{DCEE2F78-8C61-AA70-60A5-D45A426D2842}"/>
                  </a:ext>
                </a:extLst>
              </p:cNvPr>
              <p:cNvSpPr>
                <a:spLocks noChangeArrowheads="1"/>
              </p:cNvSpPr>
              <p:nvPr/>
            </p:nvSpPr>
            <p:spPr bwMode="auto">
              <a:xfrm>
                <a:off x="2443" y="3091"/>
                <a:ext cx="270"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fontAlgn="ctr"/>
                <a:r>
                  <a:rPr lang="en-US" altLang="zh-CN" sz="2400" i="1">
                    <a:solidFill>
                      <a:srgbClr val="000000"/>
                    </a:solidFill>
                  </a:rPr>
                  <a:t>V</a:t>
                </a:r>
                <a:r>
                  <a:rPr lang="en-US" altLang="zh-CN" sz="2400" baseline="-25000">
                    <a:solidFill>
                      <a:srgbClr val="000000"/>
                    </a:solidFill>
                  </a:rPr>
                  <a:t>SS</a:t>
                </a:r>
                <a:endParaRPr lang="en-US" altLang="zh-CN" sz="2400" b="0"/>
              </a:p>
            </p:txBody>
          </p:sp>
        </p:grpSp>
        <p:sp>
          <p:nvSpPr>
            <p:cNvPr id="12" name="TextBox 1">
              <a:extLst>
                <a:ext uri="{FF2B5EF4-FFF2-40B4-BE49-F238E27FC236}">
                  <a16:creationId xmlns:a16="http://schemas.microsoft.com/office/drawing/2014/main" id="{9F039B9A-EEAE-4450-9CD1-DC570A8EF1C5}"/>
                </a:ext>
              </a:extLst>
            </p:cNvPr>
            <p:cNvSpPr txBox="1"/>
            <p:nvPr/>
          </p:nvSpPr>
          <p:spPr>
            <a:xfrm>
              <a:off x="4809545" y="3315632"/>
              <a:ext cx="381965" cy="461665"/>
            </a:xfrm>
            <a:prstGeom prst="rect">
              <a:avLst/>
            </a:prstGeom>
            <a:noFill/>
            <a:ln>
              <a:solidFill>
                <a:srgbClr val="FFFF00"/>
              </a:solidFill>
            </a:ln>
          </p:spPr>
          <p:txBody>
            <a:bodyPr wrap="square" rtlCol="0">
              <a:spAutoFit/>
            </a:bodyPr>
            <a:lstStyle/>
            <a:p>
              <a:r>
                <a:rPr lang="en-US" altLang="zh-CN" sz="2400" dirty="0">
                  <a:solidFill>
                    <a:srgbClr val="FF0000"/>
                  </a:solidFill>
                </a:rPr>
                <a:t>G</a:t>
              </a:r>
              <a:endParaRPr lang="zh-CN" altLang="en-US" sz="2400" dirty="0">
                <a:solidFill>
                  <a:srgbClr val="FF0000"/>
                </a:solidFill>
              </a:endParaRPr>
            </a:p>
          </p:txBody>
        </p:sp>
      </p:grpSp>
      <p:pic>
        <p:nvPicPr>
          <p:cNvPr id="96" name="图片 95">
            <a:extLst>
              <a:ext uri="{FF2B5EF4-FFF2-40B4-BE49-F238E27FC236}">
                <a16:creationId xmlns:a16="http://schemas.microsoft.com/office/drawing/2014/main" id="{01FDC744-91FA-7156-E191-6593D580B2A8}"/>
              </a:ext>
            </a:extLst>
          </p:cNvPr>
          <p:cNvPicPr>
            <a:picLocks noChangeAspect="1"/>
          </p:cNvPicPr>
          <p:nvPr/>
        </p:nvPicPr>
        <p:blipFill>
          <a:blip r:embed="rId4"/>
          <a:stretch>
            <a:fillRect/>
          </a:stretch>
        </p:blipFill>
        <p:spPr>
          <a:xfrm>
            <a:off x="1305550" y="1299357"/>
            <a:ext cx="5236974" cy="3007579"/>
          </a:xfrm>
          <a:prstGeom prst="rect">
            <a:avLst/>
          </a:prstGeom>
        </p:spPr>
      </p:pic>
      <p:sp>
        <p:nvSpPr>
          <p:cNvPr id="3" name="灯片编号占位符 2">
            <a:extLst>
              <a:ext uri="{FF2B5EF4-FFF2-40B4-BE49-F238E27FC236}">
                <a16:creationId xmlns:a16="http://schemas.microsoft.com/office/drawing/2014/main" id="{FA1319BB-2D87-2048-1617-A50C95C1BA68}"/>
              </a:ext>
            </a:extLst>
          </p:cNvPr>
          <p:cNvSpPr>
            <a:spLocks noGrp="1"/>
          </p:cNvSpPr>
          <p:nvPr>
            <p:ph type="sldNum" sz="quarter" idx="12"/>
          </p:nvPr>
        </p:nvSpPr>
        <p:spPr/>
        <p:txBody>
          <a:bodyPr/>
          <a:lstStyle/>
          <a:p>
            <a:fld id="{392CBAA0-59E6-204E-8F03-85E5040D48B8}" type="slidenum">
              <a:rPr kumimoji="1" lang="zh-CN" altLang="en-US" smtClean="0"/>
              <a:t>70</a:t>
            </a:fld>
            <a:r>
              <a:rPr kumimoji="1" lang="en-US" altLang="zh-CN"/>
              <a:t>/132</a:t>
            </a:r>
            <a:endParaRPr kumimoji="1" lang="zh-CN" altLang="en-US" dirty="0"/>
          </a:p>
        </p:txBody>
      </p:sp>
    </p:spTree>
    <p:extLst>
      <p:ext uri="{BB962C8B-B14F-4D97-AF65-F5344CB8AC3E}">
        <p14:creationId xmlns:p14="http://schemas.microsoft.com/office/powerpoint/2010/main" val="39934074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11">
                                            <p:txEl>
                                              <p:pRg st="0" end="0"/>
                                            </p:txEl>
                                          </p:spTgt>
                                        </p:tgtEl>
                                        <p:attrNameLst>
                                          <p:attrName>style.visibility</p:attrName>
                                        </p:attrNameLst>
                                      </p:cBhvr>
                                      <p:to>
                                        <p:strVal val="visible"/>
                                      </p:to>
                                    </p:set>
                                    <p:animEffect transition="in" filter="wipe(left)">
                                      <p:cBhvr>
                                        <p:cTn id="7" dur="500"/>
                                        <p:tgtEl>
                                          <p:spTgt spid="11">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nodeType="clickEffect">
                                  <p:stCondLst>
                                    <p:cond delay="0"/>
                                  </p:stCondLst>
                                  <p:childTnLst>
                                    <p:set>
                                      <p:cBhvr>
                                        <p:cTn id="11" dur="1" fill="hold">
                                          <p:stCondLst>
                                            <p:cond delay="0"/>
                                          </p:stCondLst>
                                        </p:cTn>
                                        <p:tgtEl>
                                          <p:spTgt spid="11">
                                            <p:txEl>
                                              <p:pRg st="2" end="2"/>
                                            </p:txEl>
                                          </p:spTgt>
                                        </p:tgtEl>
                                        <p:attrNameLst>
                                          <p:attrName>style.visibility</p:attrName>
                                        </p:attrNameLst>
                                      </p:cBhvr>
                                      <p:to>
                                        <p:strVal val="visible"/>
                                      </p:to>
                                    </p:set>
                                    <p:animEffect transition="in" filter="wipe(left)">
                                      <p:cBhvr>
                                        <p:cTn id="12" dur="500"/>
                                        <p:tgtEl>
                                          <p:spTgt spid="11">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标题 3">
            <a:extLst>
              <a:ext uri="{FF2B5EF4-FFF2-40B4-BE49-F238E27FC236}">
                <a16:creationId xmlns:a16="http://schemas.microsoft.com/office/drawing/2014/main" id="{A3557054-D826-9F4E-A18F-AE9DEA5A0C65}"/>
              </a:ext>
            </a:extLst>
          </p:cNvPr>
          <p:cNvSpPr>
            <a:spLocks noGrp="1"/>
          </p:cNvSpPr>
          <p:nvPr>
            <p:ph type="title"/>
          </p:nvPr>
        </p:nvSpPr>
        <p:spPr/>
        <p:txBody>
          <a:bodyPr>
            <a:normAutofit/>
          </a:bodyPr>
          <a:lstStyle/>
          <a:p>
            <a:r>
              <a:rPr kumimoji="1" lang="en-US" altLang="zh-CN" dirty="0"/>
              <a:t>3.1</a:t>
            </a:r>
            <a:r>
              <a:rPr kumimoji="1" lang="zh-CN" altLang="en-US" dirty="0"/>
              <a:t> </a:t>
            </a:r>
            <a:r>
              <a:rPr kumimoji="1" lang="en-US" altLang="zh-CN" dirty="0">
                <a:latin typeface="Myriad Pro" panose="020B0503030403020204" pitchFamily="34" charset="0"/>
              </a:rPr>
              <a:t>CMOS</a:t>
            </a:r>
            <a:r>
              <a:rPr kumimoji="1" lang="zh-CN" altLang="en-US" dirty="0">
                <a:latin typeface="Myriad Pro" panose="020B0503030403020204" pitchFamily="34" charset="0"/>
              </a:rPr>
              <a:t>反相器</a:t>
            </a:r>
          </a:p>
        </p:txBody>
      </p:sp>
      <p:sp>
        <p:nvSpPr>
          <p:cNvPr id="32" name="Text Box 3">
            <a:extLst>
              <a:ext uri="{FF2B5EF4-FFF2-40B4-BE49-F238E27FC236}">
                <a16:creationId xmlns:a16="http://schemas.microsoft.com/office/drawing/2014/main" id="{E6D80A3F-2769-87DE-2FFD-961922C75341}"/>
              </a:ext>
            </a:extLst>
          </p:cNvPr>
          <p:cNvSpPr txBox="1">
            <a:spLocks noChangeArrowheads="1"/>
          </p:cNvSpPr>
          <p:nvPr/>
        </p:nvSpPr>
        <p:spPr bwMode="auto">
          <a:xfrm>
            <a:off x="0" y="742325"/>
            <a:ext cx="12192000"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zh-CN" altLang="en-US" dirty="0">
                <a:solidFill>
                  <a:srgbClr val="0033CC"/>
                </a:solidFill>
              </a:rPr>
              <a:t>二、静态特性</a:t>
            </a:r>
            <a:endParaRPr lang="zh-CN" altLang="en-US" dirty="0">
              <a:solidFill>
                <a:srgbClr val="FE0567"/>
              </a:solidFill>
            </a:endParaRPr>
          </a:p>
        </p:txBody>
      </p:sp>
      <mc:AlternateContent xmlns:mc="http://schemas.openxmlformats.org/markup-compatibility/2006" xmlns:a14="http://schemas.microsoft.com/office/drawing/2010/main">
        <mc:Choice Requires="a14">
          <p:sp>
            <p:nvSpPr>
              <p:cNvPr id="101" name="Text Box 4">
                <a:extLst>
                  <a:ext uri="{FF2B5EF4-FFF2-40B4-BE49-F238E27FC236}">
                    <a16:creationId xmlns:a16="http://schemas.microsoft.com/office/drawing/2014/main" id="{636E9541-472F-C1A7-7E0E-CDD812EA6F92}"/>
                  </a:ext>
                </a:extLst>
              </p:cNvPr>
              <p:cNvSpPr txBox="1">
                <a:spLocks noChangeArrowheads="1"/>
              </p:cNvSpPr>
              <p:nvPr/>
            </p:nvSpPr>
            <p:spPr bwMode="auto">
              <a:xfrm>
                <a:off x="3713454" y="730524"/>
                <a:ext cx="6151747" cy="526234"/>
              </a:xfrm>
              <a:prstGeom prst="rect">
                <a:avLst/>
              </a:prstGeom>
              <a:noFill/>
              <a:ln>
                <a:noFill/>
              </a:ln>
              <a:effectLst/>
              <a:extLst>
                <a:ext uri="{909E8E84-426E-40DD-AFC4-6F175D3DCCD1}">
                  <a14:hiddenFill>
                    <a:solidFill>
                      <a:schemeClr val="accent1"/>
                    </a:solidFill>
                  </a14:hiddenFill>
                </a:ext>
                <a:ext uri="{91240B29-F687-4F45-9708-019B960494DF}">
                  <a14:hiddenLine w="9525">
                    <a:solidFill>
                      <a:schemeClr val="tx1"/>
                    </a:solidFill>
                    <a:miter lim="800000"/>
                    <a:headEnd/>
                    <a:tailEnd/>
                  </a14:hiddenLine>
                </a:ext>
                <a:ext uri="{AF507438-7753-43E0-B8FC-AC1667EBCBE1}">
                  <a14:hiddenEffects>
                    <a:effectLst>
                      <a:outerShdw dist="35921" dir="2700000" algn="ctr" rotWithShape="0">
                        <a:schemeClr val="bg2"/>
                      </a:outerShdw>
                    </a:effectLst>
                  </a14:hiddenEffects>
                </a:ext>
              </a:extLst>
            </p:spPr>
            <p:txBody>
              <a:bodyPr wrap="squar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r>
                  <a:rPr lang="en-US" altLang="zh-CN" dirty="0">
                    <a:solidFill>
                      <a:srgbClr val="FF0066"/>
                    </a:solidFill>
                  </a:rPr>
                  <a:t>2.  </a:t>
                </a:r>
                <a:r>
                  <a:rPr lang="zh-CN" altLang="en-US" dirty="0">
                    <a:solidFill>
                      <a:srgbClr val="FF0066"/>
                    </a:solidFill>
                  </a:rPr>
                  <a:t>输出伏安特性：</a:t>
                </a:r>
                <a14:m>
                  <m:oMath xmlns:m="http://schemas.openxmlformats.org/officeDocument/2006/math">
                    <m:sSub>
                      <m:sSubPr>
                        <m:ctrlPr>
                          <a:rPr lang="en-US" altLang="zh-CN" b="0" i="1" smtClean="0">
                            <a:solidFill>
                              <a:srgbClr val="FF0066"/>
                            </a:solidFill>
                            <a:latin typeface="Cambria Math" panose="02040503050406030204" pitchFamily="18" charset="0"/>
                          </a:rPr>
                        </m:ctrlPr>
                      </m:sSubPr>
                      <m:e>
                        <m:r>
                          <a:rPr lang="en-US" altLang="zh-CN" b="0" i="1" smtClean="0">
                            <a:solidFill>
                              <a:srgbClr val="FF0066"/>
                            </a:solidFill>
                            <a:latin typeface="Cambria Math" panose="02040503050406030204" pitchFamily="18" charset="0"/>
                          </a:rPr>
                          <m:t>𝑢</m:t>
                        </m:r>
                      </m:e>
                      <m:sub>
                        <m:r>
                          <a:rPr lang="en-US" altLang="zh-CN" b="0" i="1" smtClean="0">
                            <a:solidFill>
                              <a:srgbClr val="FF0066"/>
                            </a:solidFill>
                            <a:latin typeface="Cambria Math" panose="02040503050406030204" pitchFamily="18" charset="0"/>
                          </a:rPr>
                          <m:t>𝑂</m:t>
                        </m:r>
                      </m:sub>
                    </m:sSub>
                    <m:r>
                      <a:rPr lang="en-US" altLang="zh-CN" b="0" i="1" smtClean="0">
                        <a:solidFill>
                          <a:srgbClr val="FF0066"/>
                        </a:solidFill>
                        <a:latin typeface="Cambria Math" panose="02040503050406030204" pitchFamily="18" charset="0"/>
                      </a:rPr>
                      <m:t>=</m:t>
                    </m:r>
                    <m:r>
                      <a:rPr lang="en-US" altLang="zh-CN" b="0" i="1" smtClean="0">
                        <a:solidFill>
                          <a:srgbClr val="FF0066"/>
                        </a:solidFill>
                        <a:latin typeface="Cambria Math" panose="02040503050406030204" pitchFamily="18" charset="0"/>
                      </a:rPr>
                      <m:t>𝑓</m:t>
                    </m:r>
                    <m:r>
                      <a:rPr lang="en-US" altLang="zh-CN" b="0" i="1" smtClean="0">
                        <a:solidFill>
                          <a:srgbClr val="FF0066"/>
                        </a:solidFill>
                        <a:latin typeface="Cambria Math" panose="02040503050406030204" pitchFamily="18" charset="0"/>
                      </a:rPr>
                      <m:t>(</m:t>
                    </m:r>
                    <m:sSub>
                      <m:sSubPr>
                        <m:ctrlPr>
                          <a:rPr lang="en-US" altLang="zh-CN" b="0" i="1" smtClean="0">
                            <a:solidFill>
                              <a:srgbClr val="FF0066"/>
                            </a:solidFill>
                            <a:latin typeface="Cambria Math" panose="02040503050406030204" pitchFamily="18" charset="0"/>
                          </a:rPr>
                        </m:ctrlPr>
                      </m:sSubPr>
                      <m:e>
                        <m:r>
                          <a:rPr lang="en-US" altLang="zh-CN" b="0" i="1" smtClean="0">
                            <a:solidFill>
                              <a:srgbClr val="FF0066"/>
                            </a:solidFill>
                            <a:latin typeface="Cambria Math" panose="02040503050406030204" pitchFamily="18" charset="0"/>
                          </a:rPr>
                          <m:t>𝑖</m:t>
                        </m:r>
                      </m:e>
                      <m:sub>
                        <m:r>
                          <a:rPr lang="en-US" altLang="zh-CN" b="0" i="1" smtClean="0">
                            <a:solidFill>
                              <a:srgbClr val="FF0066"/>
                            </a:solidFill>
                            <a:latin typeface="Cambria Math" panose="02040503050406030204" pitchFamily="18" charset="0"/>
                          </a:rPr>
                          <m:t>𝑂</m:t>
                        </m:r>
                      </m:sub>
                    </m:sSub>
                    <m:r>
                      <a:rPr lang="en-US" altLang="zh-CN" b="0" i="1" smtClean="0">
                        <a:solidFill>
                          <a:srgbClr val="FF0066"/>
                        </a:solidFill>
                        <a:latin typeface="Cambria Math" panose="02040503050406030204" pitchFamily="18" charset="0"/>
                      </a:rPr>
                      <m:t>)</m:t>
                    </m:r>
                  </m:oMath>
                </a14:m>
                <a:endParaRPr lang="zh-CN" altLang="en-US" b="0" dirty="0">
                  <a:solidFill>
                    <a:srgbClr val="FF0066"/>
                  </a:solidFill>
                </a:endParaRPr>
              </a:p>
            </p:txBody>
          </p:sp>
        </mc:Choice>
        <mc:Fallback xmlns="">
          <p:sp>
            <p:nvSpPr>
              <p:cNvPr id="101" name="Text Box 4">
                <a:extLst>
                  <a:ext uri="{FF2B5EF4-FFF2-40B4-BE49-F238E27FC236}">
                    <a16:creationId xmlns:a16="http://schemas.microsoft.com/office/drawing/2014/main" id="{636E9541-472F-C1A7-7E0E-CDD812EA6F92}"/>
                  </a:ext>
                </a:extLst>
              </p:cNvPr>
              <p:cNvSpPr txBox="1">
                <a:spLocks noRot="1" noChangeAspect="1" noMove="1" noResize="1" noEditPoints="1" noAdjustHandles="1" noChangeArrowheads="1" noChangeShapeType="1" noTextEdit="1"/>
              </p:cNvSpPr>
              <p:nvPr/>
            </p:nvSpPr>
            <p:spPr bwMode="auto">
              <a:xfrm>
                <a:off x="3713454" y="730524"/>
                <a:ext cx="6151747" cy="526234"/>
              </a:xfrm>
              <a:prstGeom prst="rect">
                <a:avLst/>
              </a:prstGeom>
              <a:blipFill>
                <a:blip r:embed="rId2"/>
                <a:stretch>
                  <a:fillRect l="-2062" t="-16667" b="-33333"/>
                </a:stretch>
              </a:blip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r>
                  <a:rPr lang="zh-CN" altLang="en-US">
                    <a:noFill/>
                  </a:rPr>
                  <a:t> </a:t>
                </a:r>
              </a:p>
            </p:txBody>
          </p:sp>
        </mc:Fallback>
      </mc:AlternateContent>
      <mc:AlternateContent xmlns:mc="http://schemas.openxmlformats.org/markup-compatibility/2006" xmlns:a14="http://schemas.microsoft.com/office/drawing/2010/main">
        <mc:Choice Requires="a14">
          <p:sp>
            <p:nvSpPr>
              <p:cNvPr id="11" name="文本框 10">
                <a:extLst>
                  <a:ext uri="{FF2B5EF4-FFF2-40B4-BE49-F238E27FC236}">
                    <a16:creationId xmlns:a16="http://schemas.microsoft.com/office/drawing/2014/main" id="{ED4FEBE5-ECD5-8A43-E87C-A071B999066E}"/>
                  </a:ext>
                </a:extLst>
              </p:cNvPr>
              <p:cNvSpPr txBox="1"/>
              <p:nvPr/>
            </p:nvSpPr>
            <p:spPr>
              <a:xfrm>
                <a:off x="5592417" y="1660576"/>
                <a:ext cx="6599583" cy="3541611"/>
              </a:xfrm>
              <a:prstGeom prst="rect">
                <a:avLst/>
              </a:prstGeom>
              <a:noFill/>
            </p:spPr>
            <p:txBody>
              <a:bodyPr wrap="square" rtlCol="0">
                <a:spAutoFit/>
              </a:bodyPr>
              <a:lstStyle/>
              <a:p>
                <a:pPr marL="457200" indent="-457200">
                  <a:lnSpc>
                    <a:spcPct val="114000"/>
                  </a:lnSpc>
                  <a:spcBef>
                    <a:spcPts val="600"/>
                  </a:spcBef>
                  <a:buFont typeface="Arial" panose="020B0604020202020204" pitchFamily="34" charset="0"/>
                  <a:buChar char="•"/>
                </a:pPr>
                <a14:m>
                  <m:oMath xmlns:m="http://schemas.openxmlformats.org/officeDocument/2006/math">
                    <m:sSub>
                      <m:sSubPr>
                        <m:ctrlPr>
                          <a:rPr kumimoji="1" lang="en-US" altLang="zh-CN" sz="2800" i="1" dirty="0" smtClean="0">
                            <a:latin typeface="Cambria Math" panose="02040503050406030204" pitchFamily="18" charset="0"/>
                            <a:ea typeface="Songti SC" panose="02010600040101010101" pitchFamily="2" charset="-122"/>
                          </a:rPr>
                        </m:ctrlPr>
                      </m:sSubPr>
                      <m:e>
                        <m:r>
                          <a:rPr kumimoji="1" lang="en-US" altLang="zh-CN" sz="2800" i="1" dirty="0" smtClean="0">
                            <a:latin typeface="Cambria Math" panose="02040503050406030204" pitchFamily="18" charset="0"/>
                            <a:ea typeface="Songti SC" panose="02010600040101010101" pitchFamily="2" charset="-122"/>
                          </a:rPr>
                          <m:t>𝑢</m:t>
                        </m:r>
                      </m:e>
                      <m:sub>
                        <m:r>
                          <a:rPr kumimoji="1" lang="en-US" altLang="zh-CN" sz="2800" i="1" dirty="0" smtClean="0">
                            <a:latin typeface="Cambria Math" panose="02040503050406030204" pitchFamily="18" charset="0"/>
                            <a:ea typeface="Songti SC" panose="02010600040101010101" pitchFamily="2" charset="-122"/>
                          </a:rPr>
                          <m:t>𝐼</m:t>
                        </m:r>
                      </m:sub>
                    </m:sSub>
                  </m:oMath>
                </a14:m>
                <a:r>
                  <a:rPr kumimoji="1" lang="zh-CN" altLang="en-US" sz="2800" dirty="0">
                    <a:latin typeface="Myriad Pro" panose="020B0503030403020204" pitchFamily="34" charset="0"/>
                    <a:ea typeface="Songti SC" panose="02010600040101010101" pitchFamily="2" charset="-122"/>
                  </a:rPr>
                  <a:t>为低电平时，</a:t>
                </a:r>
                <a14:m>
                  <m:oMath xmlns:m="http://schemas.openxmlformats.org/officeDocument/2006/math">
                    <m:sSub>
                      <m:sSubPr>
                        <m:ctrlPr>
                          <a:rPr kumimoji="1" lang="en-US" altLang="zh-CN" sz="2800" i="1" dirty="0" err="1" smtClean="0">
                            <a:latin typeface="Cambria Math" panose="02040503050406030204" pitchFamily="18" charset="0"/>
                            <a:ea typeface="Songti SC" panose="02010600040101010101" pitchFamily="2" charset="-122"/>
                          </a:rPr>
                        </m:ctrlPr>
                      </m:sSubPr>
                      <m:e>
                        <m:r>
                          <a:rPr kumimoji="1" lang="en-US" altLang="zh-CN" sz="2800" i="1" dirty="0" smtClean="0">
                            <a:latin typeface="Cambria Math" panose="02040503050406030204" pitchFamily="18" charset="0"/>
                            <a:ea typeface="Songti SC" panose="02010600040101010101" pitchFamily="2" charset="-122"/>
                          </a:rPr>
                          <m:t>𝑢</m:t>
                        </m:r>
                      </m:e>
                      <m:sub>
                        <m:r>
                          <a:rPr kumimoji="1" lang="en-US" altLang="zh-CN" sz="2800" i="1" dirty="0" err="1" smtClean="0">
                            <a:latin typeface="Cambria Math" panose="02040503050406030204" pitchFamily="18" charset="0"/>
                            <a:ea typeface="Songti SC" panose="02010600040101010101" pitchFamily="2" charset="-122"/>
                          </a:rPr>
                          <m:t>𝐼</m:t>
                        </m:r>
                      </m:sub>
                    </m:sSub>
                    <m:r>
                      <a:rPr kumimoji="1" lang="en-US" altLang="zh-CN" sz="2800" i="1" dirty="0" smtClean="0">
                        <a:latin typeface="Cambria Math" panose="02040503050406030204" pitchFamily="18" charset="0"/>
                        <a:ea typeface="Songti SC" panose="02010600040101010101" pitchFamily="2" charset="-122"/>
                      </a:rPr>
                      <m:t>=</m:t>
                    </m:r>
                    <m:sSub>
                      <m:sSubPr>
                        <m:ctrlPr>
                          <a:rPr kumimoji="1" lang="en-US" altLang="zh-CN" sz="2800" i="1" dirty="0" smtClean="0">
                            <a:latin typeface="Cambria Math" panose="02040503050406030204" pitchFamily="18" charset="0"/>
                            <a:ea typeface="Songti SC" panose="02010600040101010101" pitchFamily="2" charset="-122"/>
                          </a:rPr>
                        </m:ctrlPr>
                      </m:sSubPr>
                      <m:e>
                        <m:r>
                          <a:rPr kumimoji="1" lang="en-US" altLang="zh-CN" sz="2800" i="1" dirty="0" smtClean="0">
                            <a:latin typeface="Cambria Math" panose="02040503050406030204" pitchFamily="18" charset="0"/>
                            <a:ea typeface="Songti SC" panose="02010600040101010101" pitchFamily="2" charset="-122"/>
                          </a:rPr>
                          <m:t>𝑈</m:t>
                        </m:r>
                      </m:e>
                      <m:sub>
                        <m:r>
                          <a:rPr kumimoji="1" lang="en-US" altLang="zh-CN" sz="2800" i="1" dirty="0" smtClean="0">
                            <a:latin typeface="Cambria Math" panose="02040503050406030204" pitchFamily="18" charset="0"/>
                            <a:ea typeface="Songti SC" panose="02010600040101010101" pitchFamily="2" charset="-122"/>
                          </a:rPr>
                          <m:t>𝐼𝐿</m:t>
                        </m:r>
                      </m:sub>
                    </m:sSub>
                    <m:r>
                      <a:rPr kumimoji="1" lang="en-US" altLang="zh-CN" sz="2800" i="1" dirty="0" smtClean="0">
                        <a:latin typeface="Cambria Math" panose="02040503050406030204" pitchFamily="18" charset="0"/>
                        <a:ea typeface="Songti SC" panose="02010600040101010101" pitchFamily="2" charset="-122"/>
                      </a:rPr>
                      <m:t>=0</m:t>
                    </m:r>
                    <m:r>
                      <a:rPr kumimoji="1" lang="en-US" altLang="zh-CN" sz="2800" i="1" dirty="0" smtClean="0">
                        <a:latin typeface="Cambria Math" panose="02040503050406030204" pitchFamily="18" charset="0"/>
                        <a:ea typeface="Songti SC" panose="02010600040101010101" pitchFamily="2" charset="-122"/>
                      </a:rPr>
                      <m:t>𝑉</m:t>
                    </m:r>
                  </m:oMath>
                </a14:m>
                <a:endParaRPr kumimoji="1" lang="en-US" altLang="zh-CN" sz="2800" dirty="0">
                  <a:latin typeface="Myriad Pro" panose="020B0503030403020204" pitchFamily="34" charset="0"/>
                  <a:ea typeface="Songti SC" panose="02010600040101010101" pitchFamily="2" charset="-122"/>
                </a:endParaRPr>
              </a:p>
              <a:p>
                <a:pPr marL="800100" lvl="1" indent="-342900">
                  <a:lnSpc>
                    <a:spcPct val="114000"/>
                  </a:lnSpc>
                  <a:spcBef>
                    <a:spcPts val="1200"/>
                  </a:spcBef>
                  <a:buFont typeface="Arial" panose="020B0604020202020204" pitchFamily="34" charset="0"/>
                  <a:buChar char="•"/>
                </a:pPr>
                <a14:m>
                  <m:oMath xmlns:m="http://schemas.openxmlformats.org/officeDocument/2006/math">
                    <m:sSub>
                      <m:sSubPr>
                        <m:ctrlPr>
                          <a:rPr kumimoji="1" lang="en-US" altLang="zh-CN" sz="2400" i="1" dirty="0" smtClean="0">
                            <a:latin typeface="Cambria Math" panose="02040503050406030204" pitchFamily="18" charset="0"/>
                          </a:rPr>
                        </m:ctrlPr>
                      </m:sSubPr>
                      <m:e>
                        <m:r>
                          <a:rPr kumimoji="1" lang="en-US" altLang="zh-CN" sz="2400" i="1" dirty="0" smtClean="0">
                            <a:latin typeface="Cambria Math" panose="02040503050406030204" pitchFamily="18" charset="0"/>
                          </a:rPr>
                          <m:t>𝑇</m:t>
                        </m:r>
                      </m:e>
                      <m:sub>
                        <m:r>
                          <a:rPr kumimoji="1" lang="en-US" altLang="zh-CN" sz="2400" i="1" dirty="0" smtClean="0">
                            <a:latin typeface="Cambria Math" panose="02040503050406030204" pitchFamily="18" charset="0"/>
                          </a:rPr>
                          <m:t>𝑁</m:t>
                        </m:r>
                      </m:sub>
                    </m:sSub>
                  </m:oMath>
                </a14:m>
                <a:r>
                  <a:rPr kumimoji="1" lang="zh-CN" altLang="en-US" sz="2400" dirty="0">
                    <a:latin typeface="Myriad Pro" panose="020B0503030403020204" pitchFamily="34" charset="0"/>
                    <a:ea typeface="KaiTi" panose="02010609060101010101" pitchFamily="49" charset="-122"/>
                  </a:rPr>
                  <a:t>截止、</a:t>
                </a:r>
                <a14:m>
                  <m:oMath xmlns:m="http://schemas.openxmlformats.org/officeDocument/2006/math">
                    <m:sSub>
                      <m:sSubPr>
                        <m:ctrlPr>
                          <a:rPr kumimoji="1" lang="en-US" altLang="zh-CN" sz="2400" i="1" dirty="0" smtClean="0">
                            <a:latin typeface="Cambria Math" panose="02040503050406030204" pitchFamily="18" charset="0"/>
                          </a:rPr>
                        </m:ctrlPr>
                      </m:sSubPr>
                      <m:e>
                        <m:r>
                          <a:rPr kumimoji="1" lang="en-US" altLang="zh-CN" sz="2400" i="1" dirty="0" smtClean="0">
                            <a:latin typeface="Cambria Math" panose="02040503050406030204" pitchFamily="18" charset="0"/>
                          </a:rPr>
                          <m:t>𝑇</m:t>
                        </m:r>
                      </m:e>
                      <m:sub>
                        <m:r>
                          <a:rPr kumimoji="1" lang="en-US" altLang="zh-CN" sz="2400" i="1" dirty="0" smtClean="0">
                            <a:latin typeface="Cambria Math" panose="02040503050406030204" pitchFamily="18" charset="0"/>
                          </a:rPr>
                          <m:t>𝑃</m:t>
                        </m:r>
                      </m:sub>
                    </m:sSub>
                  </m:oMath>
                </a14:m>
                <a:r>
                  <a:rPr kumimoji="1" lang="zh-CN" altLang="en-US" sz="2400" dirty="0">
                    <a:latin typeface="Myriad Pro" panose="020B0503030403020204" pitchFamily="34" charset="0"/>
                    <a:ea typeface="KaiTi" panose="02010609060101010101" pitchFamily="49" charset="-122"/>
                  </a:rPr>
                  <a:t>导通，</a:t>
                </a:r>
                <a14:m>
                  <m:oMath xmlns:m="http://schemas.openxmlformats.org/officeDocument/2006/math">
                    <m:sSub>
                      <m:sSubPr>
                        <m:ctrlPr>
                          <a:rPr kumimoji="1" lang="en-US" altLang="zh-CN" sz="2400" i="1" dirty="0" smtClean="0">
                            <a:latin typeface="Cambria Math" panose="02040503050406030204" pitchFamily="18" charset="0"/>
                          </a:rPr>
                        </m:ctrlPr>
                      </m:sSubPr>
                      <m:e>
                        <m:r>
                          <a:rPr kumimoji="1" lang="en-US" altLang="zh-CN" sz="2400" i="1" dirty="0" smtClean="0">
                            <a:latin typeface="Cambria Math" panose="02040503050406030204" pitchFamily="18" charset="0"/>
                          </a:rPr>
                          <m:t>𝑢</m:t>
                        </m:r>
                      </m:e>
                      <m:sub>
                        <m:r>
                          <a:rPr kumimoji="1" lang="en-US" altLang="zh-CN" sz="2400" i="1" dirty="0" smtClean="0">
                            <a:latin typeface="Cambria Math" panose="02040503050406030204" pitchFamily="18" charset="0"/>
                          </a:rPr>
                          <m:t>𝑂</m:t>
                        </m:r>
                      </m:sub>
                    </m:sSub>
                    <m:r>
                      <a:rPr kumimoji="1" lang="en-US" altLang="zh-CN" sz="2400" i="1" dirty="0" smtClean="0">
                        <a:latin typeface="Cambria Math" panose="02040503050406030204" pitchFamily="18" charset="0"/>
                      </a:rPr>
                      <m:t>=</m:t>
                    </m:r>
                    <m:sSub>
                      <m:sSubPr>
                        <m:ctrlPr>
                          <a:rPr kumimoji="1" lang="en-US" altLang="zh-CN" sz="2400" i="1" dirty="0" smtClean="0">
                            <a:latin typeface="Cambria Math" panose="02040503050406030204" pitchFamily="18" charset="0"/>
                          </a:rPr>
                        </m:ctrlPr>
                      </m:sSubPr>
                      <m:e>
                        <m:r>
                          <a:rPr kumimoji="1" lang="en-US" altLang="zh-CN" sz="2400" i="1" dirty="0" smtClean="0">
                            <a:latin typeface="Cambria Math" panose="02040503050406030204" pitchFamily="18" charset="0"/>
                          </a:rPr>
                          <m:t>𝑈</m:t>
                        </m:r>
                      </m:e>
                      <m:sub>
                        <m:r>
                          <a:rPr kumimoji="1" lang="en-US" altLang="zh-CN" sz="2400" i="1" dirty="0" smtClean="0">
                            <a:latin typeface="Cambria Math" panose="02040503050406030204" pitchFamily="18" charset="0"/>
                          </a:rPr>
                          <m:t>𝑂𝐻</m:t>
                        </m:r>
                      </m:sub>
                    </m:sSub>
                  </m:oMath>
                </a14:m>
                <a:r>
                  <a:rPr kumimoji="1" lang="zh-CN" altLang="en-US" sz="2400" dirty="0">
                    <a:latin typeface="Myriad Pro" panose="020B0503030403020204" pitchFamily="34" charset="0"/>
                    <a:ea typeface="KaiTi" panose="02010609060101010101" pitchFamily="49" charset="-122"/>
                  </a:rPr>
                  <a:t>为高电平，</a:t>
                </a:r>
                <a:r>
                  <a:rPr kumimoji="1" lang="zh-CN" altLang="en-US" sz="2400" dirty="0">
                    <a:solidFill>
                      <a:srgbClr val="FF0000"/>
                    </a:solidFill>
                    <a:latin typeface="Myriad Pro" panose="020B0503030403020204" pitchFamily="34" charset="0"/>
                    <a:ea typeface="KaiTi" panose="02010609060101010101" pitchFamily="49" charset="-122"/>
                  </a:rPr>
                  <a:t>带拉电流负载</a:t>
                </a:r>
                <a:endParaRPr kumimoji="1" lang="en-US" altLang="zh-CN" sz="2400" dirty="0">
                  <a:solidFill>
                    <a:srgbClr val="FF0000"/>
                  </a:solidFill>
                  <a:latin typeface="Myriad Pro" panose="020B0503030403020204" pitchFamily="34" charset="0"/>
                  <a:ea typeface="KaiTi" panose="02010609060101010101" pitchFamily="49" charset="-122"/>
                </a:endParaRPr>
              </a:p>
              <a:p>
                <a:pPr marL="800100" lvl="1" indent="-342900">
                  <a:lnSpc>
                    <a:spcPct val="114000"/>
                  </a:lnSpc>
                  <a:spcBef>
                    <a:spcPts val="1200"/>
                  </a:spcBef>
                  <a:buFont typeface="Arial" panose="020B0604020202020204" pitchFamily="34" charset="0"/>
                  <a:buChar char="•"/>
                </a:pPr>
                <a:r>
                  <a:rPr kumimoji="1" lang="zh-CN" altLang="en-US" sz="2400" dirty="0">
                    <a:latin typeface="Myriad Pro" panose="020B0503030403020204" pitchFamily="34" charset="0"/>
                    <a:ea typeface="KaiTi" panose="02010609060101010101" pitchFamily="49" charset="-122"/>
                  </a:rPr>
                  <a:t>电流</a:t>
                </a:r>
                <a14:m>
                  <m:oMath xmlns:m="http://schemas.openxmlformats.org/officeDocument/2006/math">
                    <m:sSub>
                      <m:sSubPr>
                        <m:ctrlPr>
                          <a:rPr kumimoji="1" lang="en-US" altLang="zh-CN" sz="2400" i="1" dirty="0" smtClean="0">
                            <a:latin typeface="Cambria Math" panose="02040503050406030204" pitchFamily="18" charset="0"/>
                          </a:rPr>
                        </m:ctrlPr>
                      </m:sSubPr>
                      <m:e>
                        <m:r>
                          <a:rPr kumimoji="1" lang="en-US" altLang="zh-CN" sz="2400" i="1" dirty="0" smtClean="0">
                            <a:latin typeface="Cambria Math" panose="02040503050406030204" pitchFamily="18" charset="0"/>
                          </a:rPr>
                          <m:t>𝑖</m:t>
                        </m:r>
                      </m:e>
                      <m:sub>
                        <m:r>
                          <a:rPr kumimoji="1" lang="en-US" altLang="zh-CN" sz="2400" i="1" dirty="0" smtClean="0">
                            <a:latin typeface="Cambria Math" panose="02040503050406030204" pitchFamily="18" charset="0"/>
                          </a:rPr>
                          <m:t>𝑂</m:t>
                        </m:r>
                      </m:sub>
                    </m:sSub>
                  </m:oMath>
                </a14:m>
                <a:r>
                  <a:rPr kumimoji="1" lang="zh-CN" altLang="en-US" sz="2400" dirty="0">
                    <a:latin typeface="Myriad Pro" panose="020B0503030403020204" pitchFamily="34" charset="0"/>
                    <a:ea typeface="KaiTi" panose="02010609060101010101" pitchFamily="49" charset="-122"/>
                  </a:rPr>
                  <a:t>从</a:t>
                </a:r>
                <a14:m>
                  <m:oMath xmlns:m="http://schemas.openxmlformats.org/officeDocument/2006/math">
                    <m:sSub>
                      <m:sSubPr>
                        <m:ctrlPr>
                          <a:rPr kumimoji="1" lang="en-US" altLang="zh-CN" sz="2400" i="1" dirty="0" smtClean="0">
                            <a:latin typeface="Cambria Math" panose="02040503050406030204" pitchFamily="18" charset="0"/>
                          </a:rPr>
                        </m:ctrlPr>
                      </m:sSubPr>
                      <m:e>
                        <m:r>
                          <a:rPr kumimoji="1" lang="en-US" altLang="zh-CN" sz="2400" i="1" dirty="0" smtClean="0">
                            <a:latin typeface="Cambria Math" panose="02040503050406030204" pitchFamily="18" charset="0"/>
                          </a:rPr>
                          <m:t>𝑉</m:t>
                        </m:r>
                      </m:e>
                      <m:sub>
                        <m:r>
                          <a:rPr kumimoji="1" lang="en-US" altLang="zh-CN" sz="2400" i="1" dirty="0" smtClean="0">
                            <a:latin typeface="Cambria Math" panose="02040503050406030204" pitchFamily="18" charset="0"/>
                          </a:rPr>
                          <m:t>𝐷𝐷</m:t>
                        </m:r>
                      </m:sub>
                    </m:sSub>
                  </m:oMath>
                </a14:m>
                <a:r>
                  <a:rPr kumimoji="1" lang="zh-CN" altLang="en-US" sz="2400" dirty="0">
                    <a:latin typeface="Myriad Pro" panose="020B0503030403020204" pitchFamily="34" charset="0"/>
                    <a:ea typeface="KaiTi" panose="02010609060101010101" pitchFamily="49" charset="-122"/>
                  </a:rPr>
                  <a:t>经</a:t>
                </a:r>
                <a14:m>
                  <m:oMath xmlns:m="http://schemas.openxmlformats.org/officeDocument/2006/math">
                    <m:sSub>
                      <m:sSubPr>
                        <m:ctrlPr>
                          <a:rPr kumimoji="1" lang="en-US" altLang="zh-CN" sz="2400" i="1" dirty="0" smtClean="0">
                            <a:latin typeface="Cambria Math" panose="02040503050406030204" pitchFamily="18" charset="0"/>
                          </a:rPr>
                        </m:ctrlPr>
                      </m:sSubPr>
                      <m:e>
                        <m:r>
                          <a:rPr kumimoji="1" lang="en-US" altLang="zh-CN" sz="2400" i="1" dirty="0" smtClean="0">
                            <a:latin typeface="Cambria Math" panose="02040503050406030204" pitchFamily="18" charset="0"/>
                          </a:rPr>
                          <m:t>𝑇</m:t>
                        </m:r>
                      </m:e>
                      <m:sub>
                        <m:r>
                          <a:rPr kumimoji="1" lang="en-US" altLang="zh-CN" sz="2400" i="1" dirty="0" smtClean="0">
                            <a:latin typeface="Cambria Math" panose="02040503050406030204" pitchFamily="18" charset="0"/>
                          </a:rPr>
                          <m:t>𝑃</m:t>
                        </m:r>
                      </m:sub>
                    </m:sSub>
                  </m:oMath>
                </a14:m>
                <a:r>
                  <a:rPr kumimoji="1" lang="zh-CN" altLang="en-US" sz="2400" dirty="0">
                    <a:latin typeface="Myriad Pro" panose="020B0503030403020204" pitchFamily="34" charset="0"/>
                    <a:ea typeface="KaiTi" panose="02010609060101010101" pitchFamily="49" charset="-122"/>
                  </a:rPr>
                  <a:t>流出，供给负载</a:t>
                </a:r>
                <a14:m>
                  <m:oMath xmlns:m="http://schemas.openxmlformats.org/officeDocument/2006/math">
                    <m:sSub>
                      <m:sSubPr>
                        <m:ctrlPr>
                          <a:rPr kumimoji="1" lang="en-US" altLang="zh-CN" sz="2400" i="1" dirty="0" smtClean="0">
                            <a:latin typeface="Cambria Math" panose="02040503050406030204" pitchFamily="18" charset="0"/>
                          </a:rPr>
                        </m:ctrlPr>
                      </m:sSubPr>
                      <m:e>
                        <m:r>
                          <a:rPr kumimoji="1" lang="en-US" altLang="zh-CN" sz="2400" i="1" dirty="0" smtClean="0">
                            <a:latin typeface="Cambria Math" panose="02040503050406030204" pitchFamily="18" charset="0"/>
                          </a:rPr>
                          <m:t>𝑅</m:t>
                        </m:r>
                      </m:e>
                      <m:sub>
                        <m:r>
                          <a:rPr kumimoji="1" lang="en-US" altLang="zh-CN" sz="2400" i="1" dirty="0" smtClean="0">
                            <a:latin typeface="Cambria Math" panose="02040503050406030204" pitchFamily="18" charset="0"/>
                          </a:rPr>
                          <m:t>𝐿</m:t>
                        </m:r>
                      </m:sub>
                    </m:sSub>
                  </m:oMath>
                </a14:m>
                <a:endParaRPr kumimoji="1" lang="en-US" altLang="zh-CN" sz="2400" dirty="0">
                  <a:latin typeface="Myriad Pro" panose="020B0503030403020204" pitchFamily="34" charset="0"/>
                  <a:ea typeface="KaiTi" panose="02010609060101010101" pitchFamily="49" charset="-122"/>
                </a:endParaRPr>
              </a:p>
              <a:p>
                <a:pPr marL="800100" lvl="1" indent="-342900">
                  <a:lnSpc>
                    <a:spcPct val="114000"/>
                  </a:lnSpc>
                  <a:spcBef>
                    <a:spcPts val="1200"/>
                  </a:spcBef>
                  <a:buFont typeface="Arial" panose="020B0604020202020204" pitchFamily="34" charset="0"/>
                  <a:buChar char="•"/>
                </a:pPr>
                <a:r>
                  <a:rPr kumimoji="1" lang="zh-CN" altLang="en-US" sz="2400" dirty="0">
                    <a:latin typeface="Myriad Pro" panose="020B0503030403020204" pitchFamily="34" charset="0"/>
                    <a:ea typeface="KaiTi" panose="02010609060101010101" pitchFamily="49" charset="-122"/>
                  </a:rPr>
                  <a:t>负载</a:t>
                </a:r>
                <a14:m>
                  <m:oMath xmlns:m="http://schemas.openxmlformats.org/officeDocument/2006/math">
                    <m:sSub>
                      <m:sSubPr>
                        <m:ctrlPr>
                          <a:rPr kumimoji="1" lang="en-US" altLang="zh-CN" sz="2400" i="1" dirty="0" smtClean="0">
                            <a:latin typeface="Cambria Math" panose="02040503050406030204" pitchFamily="18" charset="0"/>
                          </a:rPr>
                        </m:ctrlPr>
                      </m:sSubPr>
                      <m:e>
                        <m:r>
                          <a:rPr kumimoji="1" lang="en-US" altLang="zh-CN" sz="2400" i="1" dirty="0" smtClean="0">
                            <a:latin typeface="Cambria Math" panose="02040503050406030204" pitchFamily="18" charset="0"/>
                          </a:rPr>
                          <m:t>𝑅</m:t>
                        </m:r>
                      </m:e>
                      <m:sub>
                        <m:r>
                          <a:rPr kumimoji="1" lang="en-US" altLang="zh-CN" sz="2400" i="1" dirty="0" smtClean="0">
                            <a:latin typeface="Cambria Math" panose="02040503050406030204" pitchFamily="18" charset="0"/>
                          </a:rPr>
                          <m:t>𝐿</m:t>
                        </m:r>
                      </m:sub>
                    </m:sSub>
                  </m:oMath>
                </a14:m>
                <a:r>
                  <a:rPr kumimoji="1" lang="zh-CN" altLang="en-US" sz="2400" dirty="0">
                    <a:latin typeface="Myriad Pro" panose="020B0503030403020204" pitchFamily="34" charset="0"/>
                    <a:ea typeface="KaiTi" panose="02010609060101010101" pitchFamily="49" charset="-122"/>
                  </a:rPr>
                  <a:t>是向反相器索取电流，形象地称之为</a:t>
                </a:r>
                <a:r>
                  <a:rPr kumimoji="1" lang="zh-CN" altLang="en-US" sz="2400" dirty="0">
                    <a:solidFill>
                      <a:srgbClr val="FF0000"/>
                    </a:solidFill>
                    <a:latin typeface="Myriad Pro" panose="020B0503030403020204" pitchFamily="34" charset="0"/>
                    <a:ea typeface="KaiTi" panose="02010609060101010101" pitchFamily="49" charset="-122"/>
                  </a:rPr>
                  <a:t>拉电流负载</a:t>
                </a:r>
                <a:r>
                  <a:rPr kumimoji="1" lang="zh-CN" altLang="en-US" sz="2400" dirty="0">
                    <a:latin typeface="Myriad Pro" panose="020B0503030403020204" pitchFamily="34" charset="0"/>
                    <a:ea typeface="KaiTi" panose="02010609060101010101" pitchFamily="49" charset="-122"/>
                  </a:rPr>
                  <a:t>（反相器能够输出的最大电流</a:t>
                </a:r>
                <a14:m>
                  <m:oMath xmlns:m="http://schemas.openxmlformats.org/officeDocument/2006/math">
                    <m:sSub>
                      <m:sSubPr>
                        <m:ctrlPr>
                          <a:rPr kumimoji="1" lang="en-US" altLang="zh-CN" sz="2400" i="1" dirty="0" smtClean="0">
                            <a:latin typeface="Cambria Math" panose="02040503050406030204" pitchFamily="18" charset="0"/>
                          </a:rPr>
                        </m:ctrlPr>
                      </m:sSubPr>
                      <m:e>
                        <m:r>
                          <a:rPr kumimoji="1" lang="en-US" altLang="zh-CN" sz="2400" i="1" dirty="0" smtClean="0">
                            <a:latin typeface="Cambria Math" panose="02040503050406030204" pitchFamily="18" charset="0"/>
                          </a:rPr>
                          <m:t>𝐼</m:t>
                        </m:r>
                      </m:e>
                      <m:sub>
                        <m:r>
                          <a:rPr kumimoji="1" lang="en-US" altLang="zh-CN" sz="2400" i="1" dirty="0" smtClean="0">
                            <a:latin typeface="Cambria Math" panose="02040503050406030204" pitchFamily="18" charset="0"/>
                          </a:rPr>
                          <m:t>𝑂𝐻</m:t>
                        </m:r>
                      </m:sub>
                    </m:sSub>
                  </m:oMath>
                </a14:m>
                <a:r>
                  <a:rPr kumimoji="1" lang="zh-CN" altLang="en-US" sz="2400" dirty="0">
                    <a:latin typeface="Myriad Pro" panose="020B0503030403020204" pitchFamily="34" charset="0"/>
                    <a:ea typeface="KaiTi" panose="02010609060101010101" pitchFamily="49" charset="-122"/>
                  </a:rPr>
                  <a:t>，称为带拉电流负载的能力）</a:t>
                </a:r>
              </a:p>
            </p:txBody>
          </p:sp>
        </mc:Choice>
        <mc:Fallback xmlns="">
          <p:sp>
            <p:nvSpPr>
              <p:cNvPr id="11" name="文本框 10">
                <a:extLst>
                  <a:ext uri="{FF2B5EF4-FFF2-40B4-BE49-F238E27FC236}">
                    <a16:creationId xmlns:a16="http://schemas.microsoft.com/office/drawing/2014/main" id="{ED4FEBE5-ECD5-8A43-E87C-A071B999066E}"/>
                  </a:ext>
                </a:extLst>
              </p:cNvPr>
              <p:cNvSpPr txBox="1">
                <a:spLocks noRot="1" noChangeAspect="1" noMove="1" noResize="1" noEditPoints="1" noAdjustHandles="1" noChangeArrowheads="1" noChangeShapeType="1" noTextEdit="1"/>
              </p:cNvSpPr>
              <p:nvPr/>
            </p:nvSpPr>
            <p:spPr>
              <a:xfrm>
                <a:off x="5592417" y="1660576"/>
                <a:ext cx="6599583" cy="3541611"/>
              </a:xfrm>
              <a:prstGeom prst="rect">
                <a:avLst/>
              </a:prstGeom>
              <a:blipFill>
                <a:blip r:embed="rId3"/>
                <a:stretch>
                  <a:fillRect l="-1536" t="-357" r="-768" b="-2500"/>
                </a:stretch>
              </a:blipFill>
            </p:spPr>
            <p:txBody>
              <a:bodyPr/>
              <a:lstStyle/>
              <a:p>
                <a:r>
                  <a:rPr lang="zh-CN" altLang="en-US">
                    <a:noFill/>
                  </a:rPr>
                  <a:t> </a:t>
                </a:r>
              </a:p>
            </p:txBody>
          </p:sp>
        </mc:Fallback>
      </mc:AlternateContent>
      <p:pic>
        <p:nvPicPr>
          <p:cNvPr id="3" name="图片 2">
            <a:extLst>
              <a:ext uri="{FF2B5EF4-FFF2-40B4-BE49-F238E27FC236}">
                <a16:creationId xmlns:a16="http://schemas.microsoft.com/office/drawing/2014/main" id="{F6C057F9-C40E-721A-0194-D99B3E1D5C58}"/>
              </a:ext>
            </a:extLst>
          </p:cNvPr>
          <p:cNvPicPr>
            <a:picLocks noChangeAspect="1"/>
          </p:cNvPicPr>
          <p:nvPr/>
        </p:nvPicPr>
        <p:blipFill>
          <a:blip r:embed="rId4"/>
          <a:srcRect/>
          <a:stretch/>
        </p:blipFill>
        <p:spPr>
          <a:xfrm>
            <a:off x="432643" y="1334897"/>
            <a:ext cx="4697360" cy="2386767"/>
          </a:xfrm>
          <a:prstGeom prst="rect">
            <a:avLst/>
          </a:prstGeom>
        </p:spPr>
      </p:pic>
      <p:pic>
        <p:nvPicPr>
          <p:cNvPr id="6" name="图片 5">
            <a:extLst>
              <a:ext uri="{FF2B5EF4-FFF2-40B4-BE49-F238E27FC236}">
                <a16:creationId xmlns:a16="http://schemas.microsoft.com/office/drawing/2014/main" id="{3C84649D-F54B-2D15-91ED-0FE0616B8048}"/>
              </a:ext>
            </a:extLst>
          </p:cNvPr>
          <p:cNvPicPr>
            <a:picLocks noChangeAspect="1"/>
          </p:cNvPicPr>
          <p:nvPr/>
        </p:nvPicPr>
        <p:blipFill>
          <a:blip r:embed="rId5"/>
          <a:stretch>
            <a:fillRect/>
          </a:stretch>
        </p:blipFill>
        <p:spPr>
          <a:xfrm>
            <a:off x="610288" y="3908359"/>
            <a:ext cx="4351456" cy="2950988"/>
          </a:xfrm>
          <a:prstGeom prst="rect">
            <a:avLst/>
          </a:prstGeom>
        </p:spPr>
      </p:pic>
      <p:sp>
        <p:nvSpPr>
          <p:cNvPr id="8" name="矩形 7">
            <a:extLst>
              <a:ext uri="{FF2B5EF4-FFF2-40B4-BE49-F238E27FC236}">
                <a16:creationId xmlns:a16="http://schemas.microsoft.com/office/drawing/2014/main" id="{9A8639D7-377C-1FE2-4679-6A66EAC6477C}"/>
              </a:ext>
            </a:extLst>
          </p:cNvPr>
          <p:cNvSpPr/>
          <p:nvPr/>
        </p:nvSpPr>
        <p:spPr>
          <a:xfrm>
            <a:off x="479685" y="4212236"/>
            <a:ext cx="2083633" cy="1693889"/>
          </a:xfrm>
          <a:prstGeom prst="rect">
            <a:avLst/>
          </a:prstGeom>
          <a:noFill/>
          <a:ln w="254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zh-CN" altLang="en-US"/>
          </a:p>
        </p:txBody>
      </p:sp>
      <p:sp>
        <p:nvSpPr>
          <p:cNvPr id="5" name="灯片编号占位符 4">
            <a:extLst>
              <a:ext uri="{FF2B5EF4-FFF2-40B4-BE49-F238E27FC236}">
                <a16:creationId xmlns:a16="http://schemas.microsoft.com/office/drawing/2014/main" id="{A9CC0B8A-F80E-E5B5-A3D7-A3E52BEF62D7}"/>
              </a:ext>
            </a:extLst>
          </p:cNvPr>
          <p:cNvSpPr>
            <a:spLocks noGrp="1"/>
          </p:cNvSpPr>
          <p:nvPr>
            <p:ph type="sldNum" sz="quarter" idx="12"/>
          </p:nvPr>
        </p:nvSpPr>
        <p:spPr/>
        <p:txBody>
          <a:bodyPr/>
          <a:lstStyle/>
          <a:p>
            <a:fld id="{392CBAA0-59E6-204E-8F03-85E5040D48B8}" type="slidenum">
              <a:rPr kumimoji="1" lang="zh-CN" altLang="en-US" smtClean="0"/>
              <a:t>71</a:t>
            </a:fld>
            <a:r>
              <a:rPr kumimoji="1" lang="en-US" altLang="zh-CN"/>
              <a:t>/132</a:t>
            </a:r>
            <a:endParaRPr kumimoji="1" lang="zh-CN" altLang="en-US" dirty="0"/>
          </a:p>
        </p:txBody>
      </p:sp>
    </p:spTree>
    <p:extLst>
      <p:ext uri="{BB962C8B-B14F-4D97-AF65-F5344CB8AC3E}">
        <p14:creationId xmlns:p14="http://schemas.microsoft.com/office/powerpoint/2010/main" val="309055618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101"/>
                                        </p:tgtEl>
                                        <p:attrNameLst>
                                          <p:attrName>style.visibility</p:attrName>
                                        </p:attrNameLst>
                                      </p:cBhvr>
                                      <p:to>
                                        <p:strVal val="visible"/>
                                      </p:to>
                                    </p:set>
                                    <p:animEffect transition="in" filter="wipe(down)">
                                      <p:cBhvr>
                                        <p:cTn id="7" dur="500"/>
                                        <p:tgtEl>
                                          <p:spTgt spid="101"/>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nodeType="clickEffect">
                                  <p:stCondLst>
                                    <p:cond delay="0"/>
                                  </p:stCondLst>
                                  <p:childTnLst>
                                    <p:set>
                                      <p:cBhvr>
                                        <p:cTn id="11" dur="1" fill="hold">
                                          <p:stCondLst>
                                            <p:cond delay="0"/>
                                          </p:stCondLst>
                                        </p:cTn>
                                        <p:tgtEl>
                                          <p:spTgt spid="11">
                                            <p:txEl>
                                              <p:pRg st="0" end="0"/>
                                            </p:txEl>
                                          </p:spTgt>
                                        </p:tgtEl>
                                        <p:attrNameLst>
                                          <p:attrName>style.visibility</p:attrName>
                                        </p:attrNameLst>
                                      </p:cBhvr>
                                      <p:to>
                                        <p:strVal val="visible"/>
                                      </p:to>
                                    </p:set>
                                    <p:animEffect transition="in" filter="wipe(left)">
                                      <p:cBhvr>
                                        <p:cTn id="12" dur="500"/>
                                        <p:tgtEl>
                                          <p:spTgt spid="11">
                                            <p:txEl>
                                              <p:pRg st="0" end="0"/>
                                            </p:txEl>
                                          </p:spTgt>
                                        </p:tgtEl>
                                      </p:cBhvr>
                                    </p:animEffect>
                                  </p:childTnLst>
                                </p:cTn>
                              </p:par>
                            </p:childTnLst>
                          </p:cTn>
                        </p:par>
                        <p:par>
                          <p:cTn id="13" fill="hold">
                            <p:stCondLst>
                              <p:cond delay="500"/>
                            </p:stCondLst>
                            <p:childTnLst>
                              <p:par>
                                <p:cTn id="14" presetID="22" presetClass="entr" presetSubtype="8" fill="hold" nodeType="afterEffect">
                                  <p:stCondLst>
                                    <p:cond delay="0"/>
                                  </p:stCondLst>
                                  <p:childTnLst>
                                    <p:set>
                                      <p:cBhvr>
                                        <p:cTn id="15" dur="1" fill="hold">
                                          <p:stCondLst>
                                            <p:cond delay="0"/>
                                          </p:stCondLst>
                                        </p:cTn>
                                        <p:tgtEl>
                                          <p:spTgt spid="3"/>
                                        </p:tgtEl>
                                        <p:attrNameLst>
                                          <p:attrName>style.visibility</p:attrName>
                                        </p:attrNameLst>
                                      </p:cBhvr>
                                      <p:to>
                                        <p:strVal val="visible"/>
                                      </p:to>
                                    </p:set>
                                    <p:animEffect transition="in" filter="wipe(left)">
                                      <p:cBhvr>
                                        <p:cTn id="16" dur="500"/>
                                        <p:tgtEl>
                                          <p:spTgt spid="3"/>
                                        </p:tgtEl>
                                      </p:cBhvr>
                                    </p:animEffect>
                                  </p:childTnLst>
                                </p:cTn>
                              </p:par>
                            </p:childTnLst>
                          </p:cTn>
                        </p:par>
                        <p:par>
                          <p:cTn id="17" fill="hold">
                            <p:stCondLst>
                              <p:cond delay="1000"/>
                            </p:stCondLst>
                            <p:childTnLst>
                              <p:par>
                                <p:cTn id="18" presetID="22" presetClass="entr" presetSubtype="8" fill="hold" nodeType="afterEffect">
                                  <p:stCondLst>
                                    <p:cond delay="0"/>
                                  </p:stCondLst>
                                  <p:childTnLst>
                                    <p:set>
                                      <p:cBhvr>
                                        <p:cTn id="19" dur="1" fill="hold">
                                          <p:stCondLst>
                                            <p:cond delay="0"/>
                                          </p:stCondLst>
                                        </p:cTn>
                                        <p:tgtEl>
                                          <p:spTgt spid="6"/>
                                        </p:tgtEl>
                                        <p:attrNameLst>
                                          <p:attrName>style.visibility</p:attrName>
                                        </p:attrNameLst>
                                      </p:cBhvr>
                                      <p:to>
                                        <p:strVal val="visible"/>
                                      </p:to>
                                    </p:set>
                                    <p:animEffect transition="in" filter="wipe(left)">
                                      <p:cBhvr>
                                        <p:cTn id="20" dur="500"/>
                                        <p:tgtEl>
                                          <p:spTgt spid="6"/>
                                        </p:tgtEl>
                                      </p:cBhvr>
                                    </p:animEffect>
                                  </p:childTnLst>
                                </p:cTn>
                              </p:par>
                            </p:childTnLst>
                          </p:cTn>
                        </p:par>
                        <p:par>
                          <p:cTn id="21" fill="hold">
                            <p:stCondLst>
                              <p:cond delay="1500"/>
                            </p:stCondLst>
                            <p:childTnLst>
                              <p:par>
                                <p:cTn id="22" presetID="22" presetClass="entr" presetSubtype="8" fill="hold" grpId="0" nodeType="afterEffect">
                                  <p:stCondLst>
                                    <p:cond delay="0"/>
                                  </p:stCondLst>
                                  <p:childTnLst>
                                    <p:set>
                                      <p:cBhvr>
                                        <p:cTn id="23" dur="1" fill="hold">
                                          <p:stCondLst>
                                            <p:cond delay="0"/>
                                          </p:stCondLst>
                                        </p:cTn>
                                        <p:tgtEl>
                                          <p:spTgt spid="8"/>
                                        </p:tgtEl>
                                        <p:attrNameLst>
                                          <p:attrName>style.visibility</p:attrName>
                                        </p:attrNameLst>
                                      </p:cBhvr>
                                      <p:to>
                                        <p:strVal val="visible"/>
                                      </p:to>
                                    </p:set>
                                    <p:animEffect transition="in" filter="wipe(left)">
                                      <p:cBhvr>
                                        <p:cTn id="24" dur="500"/>
                                        <p:tgtEl>
                                          <p:spTgt spid="8"/>
                                        </p:tgtEl>
                                      </p:cBhvr>
                                    </p:animEffect>
                                  </p:childTnLst>
                                </p:cTn>
                              </p:par>
                            </p:childTnLst>
                          </p:cTn>
                        </p:par>
                      </p:childTnLst>
                    </p:cTn>
                  </p:par>
                  <p:par>
                    <p:cTn id="25" fill="hold">
                      <p:stCondLst>
                        <p:cond delay="indefinite"/>
                      </p:stCondLst>
                      <p:childTnLst>
                        <p:par>
                          <p:cTn id="26" fill="hold">
                            <p:stCondLst>
                              <p:cond delay="0"/>
                            </p:stCondLst>
                            <p:childTnLst>
                              <p:par>
                                <p:cTn id="27" presetID="22" presetClass="entr" presetSubtype="8" fill="hold" nodeType="clickEffect">
                                  <p:stCondLst>
                                    <p:cond delay="0"/>
                                  </p:stCondLst>
                                  <p:childTnLst>
                                    <p:set>
                                      <p:cBhvr>
                                        <p:cTn id="28" dur="1" fill="hold">
                                          <p:stCondLst>
                                            <p:cond delay="0"/>
                                          </p:stCondLst>
                                        </p:cTn>
                                        <p:tgtEl>
                                          <p:spTgt spid="11">
                                            <p:txEl>
                                              <p:pRg st="1" end="1"/>
                                            </p:txEl>
                                          </p:spTgt>
                                        </p:tgtEl>
                                        <p:attrNameLst>
                                          <p:attrName>style.visibility</p:attrName>
                                        </p:attrNameLst>
                                      </p:cBhvr>
                                      <p:to>
                                        <p:strVal val="visible"/>
                                      </p:to>
                                    </p:set>
                                    <p:animEffect transition="in" filter="wipe(left)">
                                      <p:cBhvr>
                                        <p:cTn id="29" dur="500"/>
                                        <p:tgtEl>
                                          <p:spTgt spid="11">
                                            <p:txEl>
                                              <p:pRg st="1" end="1"/>
                                            </p:txEl>
                                          </p:spTgt>
                                        </p:tgtEl>
                                      </p:cBhvr>
                                    </p:animEffect>
                                  </p:childTnLst>
                                </p:cTn>
                              </p:par>
                            </p:childTnLst>
                          </p:cTn>
                        </p:par>
                      </p:childTnLst>
                    </p:cTn>
                  </p:par>
                  <p:par>
                    <p:cTn id="30" fill="hold">
                      <p:stCondLst>
                        <p:cond delay="indefinite"/>
                      </p:stCondLst>
                      <p:childTnLst>
                        <p:par>
                          <p:cTn id="31" fill="hold">
                            <p:stCondLst>
                              <p:cond delay="0"/>
                            </p:stCondLst>
                            <p:childTnLst>
                              <p:par>
                                <p:cTn id="32" presetID="22" presetClass="entr" presetSubtype="8" fill="hold" nodeType="clickEffect">
                                  <p:stCondLst>
                                    <p:cond delay="0"/>
                                  </p:stCondLst>
                                  <p:childTnLst>
                                    <p:set>
                                      <p:cBhvr>
                                        <p:cTn id="33" dur="1" fill="hold">
                                          <p:stCondLst>
                                            <p:cond delay="0"/>
                                          </p:stCondLst>
                                        </p:cTn>
                                        <p:tgtEl>
                                          <p:spTgt spid="11">
                                            <p:txEl>
                                              <p:pRg st="2" end="2"/>
                                            </p:txEl>
                                          </p:spTgt>
                                        </p:tgtEl>
                                        <p:attrNameLst>
                                          <p:attrName>style.visibility</p:attrName>
                                        </p:attrNameLst>
                                      </p:cBhvr>
                                      <p:to>
                                        <p:strVal val="visible"/>
                                      </p:to>
                                    </p:set>
                                    <p:animEffect transition="in" filter="wipe(left)">
                                      <p:cBhvr>
                                        <p:cTn id="34" dur="500"/>
                                        <p:tgtEl>
                                          <p:spTgt spid="11">
                                            <p:txEl>
                                              <p:pRg st="2" end="2"/>
                                            </p:txEl>
                                          </p:spTgt>
                                        </p:tgtEl>
                                      </p:cBhvr>
                                    </p:animEffect>
                                  </p:childTnLst>
                                </p:cTn>
                              </p:par>
                            </p:childTnLst>
                          </p:cTn>
                        </p:par>
                      </p:childTnLst>
                    </p:cTn>
                  </p:par>
                  <p:par>
                    <p:cTn id="35" fill="hold">
                      <p:stCondLst>
                        <p:cond delay="indefinite"/>
                      </p:stCondLst>
                      <p:childTnLst>
                        <p:par>
                          <p:cTn id="36" fill="hold">
                            <p:stCondLst>
                              <p:cond delay="0"/>
                            </p:stCondLst>
                            <p:childTnLst>
                              <p:par>
                                <p:cTn id="37" presetID="22" presetClass="entr" presetSubtype="8" fill="hold" nodeType="clickEffect">
                                  <p:stCondLst>
                                    <p:cond delay="0"/>
                                  </p:stCondLst>
                                  <p:childTnLst>
                                    <p:set>
                                      <p:cBhvr>
                                        <p:cTn id="38" dur="1" fill="hold">
                                          <p:stCondLst>
                                            <p:cond delay="0"/>
                                          </p:stCondLst>
                                        </p:cTn>
                                        <p:tgtEl>
                                          <p:spTgt spid="11">
                                            <p:txEl>
                                              <p:pRg st="3" end="3"/>
                                            </p:txEl>
                                          </p:spTgt>
                                        </p:tgtEl>
                                        <p:attrNameLst>
                                          <p:attrName>style.visibility</p:attrName>
                                        </p:attrNameLst>
                                      </p:cBhvr>
                                      <p:to>
                                        <p:strVal val="visible"/>
                                      </p:to>
                                    </p:set>
                                    <p:animEffect transition="in" filter="wipe(left)">
                                      <p:cBhvr>
                                        <p:cTn id="39" dur="500"/>
                                        <p:tgtEl>
                                          <p:spTgt spid="11">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1" grpId="0"/>
      <p:bldP spid="8" grpId="0" animBg="1"/>
    </p:bld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标题 3">
            <a:extLst>
              <a:ext uri="{FF2B5EF4-FFF2-40B4-BE49-F238E27FC236}">
                <a16:creationId xmlns:a16="http://schemas.microsoft.com/office/drawing/2014/main" id="{A3557054-D826-9F4E-A18F-AE9DEA5A0C65}"/>
              </a:ext>
            </a:extLst>
          </p:cNvPr>
          <p:cNvSpPr>
            <a:spLocks noGrp="1"/>
          </p:cNvSpPr>
          <p:nvPr>
            <p:ph type="title"/>
          </p:nvPr>
        </p:nvSpPr>
        <p:spPr/>
        <p:txBody>
          <a:bodyPr>
            <a:normAutofit/>
          </a:bodyPr>
          <a:lstStyle/>
          <a:p>
            <a:r>
              <a:rPr kumimoji="1" lang="en-US" altLang="zh-CN" dirty="0"/>
              <a:t>3.1</a:t>
            </a:r>
            <a:r>
              <a:rPr kumimoji="1" lang="zh-CN" altLang="en-US" dirty="0"/>
              <a:t> </a:t>
            </a:r>
            <a:r>
              <a:rPr kumimoji="1" lang="en-US" altLang="zh-CN" dirty="0">
                <a:latin typeface="Myriad Pro" panose="020B0503030403020204" pitchFamily="34" charset="0"/>
              </a:rPr>
              <a:t>CMOS</a:t>
            </a:r>
            <a:r>
              <a:rPr kumimoji="1" lang="zh-CN" altLang="en-US" dirty="0">
                <a:latin typeface="Myriad Pro" panose="020B0503030403020204" pitchFamily="34" charset="0"/>
              </a:rPr>
              <a:t>反相器</a:t>
            </a:r>
          </a:p>
        </p:txBody>
      </p:sp>
      <p:sp>
        <p:nvSpPr>
          <p:cNvPr id="32" name="Text Box 3">
            <a:extLst>
              <a:ext uri="{FF2B5EF4-FFF2-40B4-BE49-F238E27FC236}">
                <a16:creationId xmlns:a16="http://schemas.microsoft.com/office/drawing/2014/main" id="{E6D80A3F-2769-87DE-2FFD-961922C75341}"/>
              </a:ext>
            </a:extLst>
          </p:cNvPr>
          <p:cNvSpPr txBox="1">
            <a:spLocks noChangeArrowheads="1"/>
          </p:cNvSpPr>
          <p:nvPr/>
        </p:nvSpPr>
        <p:spPr bwMode="auto">
          <a:xfrm>
            <a:off x="0" y="742325"/>
            <a:ext cx="12192000"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zh-CN" altLang="en-US" dirty="0">
                <a:solidFill>
                  <a:srgbClr val="0033CC"/>
                </a:solidFill>
              </a:rPr>
              <a:t>二、静态特性</a:t>
            </a:r>
            <a:endParaRPr lang="zh-CN" altLang="en-US" dirty="0">
              <a:solidFill>
                <a:srgbClr val="FE0567"/>
              </a:solidFill>
            </a:endParaRPr>
          </a:p>
        </p:txBody>
      </p:sp>
      <mc:AlternateContent xmlns:mc="http://schemas.openxmlformats.org/markup-compatibility/2006" xmlns:a14="http://schemas.microsoft.com/office/drawing/2010/main">
        <mc:Choice Requires="a14">
          <p:sp>
            <p:nvSpPr>
              <p:cNvPr id="101" name="Text Box 4">
                <a:extLst>
                  <a:ext uri="{FF2B5EF4-FFF2-40B4-BE49-F238E27FC236}">
                    <a16:creationId xmlns:a16="http://schemas.microsoft.com/office/drawing/2014/main" id="{636E9541-472F-C1A7-7E0E-CDD812EA6F92}"/>
                  </a:ext>
                </a:extLst>
              </p:cNvPr>
              <p:cNvSpPr txBox="1">
                <a:spLocks noChangeArrowheads="1"/>
              </p:cNvSpPr>
              <p:nvPr/>
            </p:nvSpPr>
            <p:spPr bwMode="auto">
              <a:xfrm>
                <a:off x="3713454" y="775494"/>
                <a:ext cx="6151747" cy="526234"/>
              </a:xfrm>
              <a:prstGeom prst="rect">
                <a:avLst/>
              </a:prstGeom>
              <a:noFill/>
              <a:ln>
                <a:noFill/>
              </a:ln>
              <a:effectLst/>
              <a:extLst>
                <a:ext uri="{909E8E84-426E-40DD-AFC4-6F175D3DCCD1}">
                  <a14:hiddenFill>
                    <a:solidFill>
                      <a:schemeClr val="accent1"/>
                    </a:solidFill>
                  </a14:hiddenFill>
                </a:ext>
                <a:ext uri="{91240B29-F687-4F45-9708-019B960494DF}">
                  <a14:hiddenLine w="9525">
                    <a:solidFill>
                      <a:schemeClr val="tx1"/>
                    </a:solidFill>
                    <a:miter lim="800000"/>
                    <a:headEnd/>
                    <a:tailEnd/>
                  </a14:hiddenLine>
                </a:ext>
                <a:ext uri="{AF507438-7753-43E0-B8FC-AC1667EBCBE1}">
                  <a14:hiddenEffects>
                    <a:effectLst>
                      <a:outerShdw dist="35921" dir="2700000" algn="ctr" rotWithShape="0">
                        <a:schemeClr val="bg2"/>
                      </a:outerShdw>
                    </a:effectLst>
                  </a14:hiddenEffects>
                </a:ext>
              </a:extLst>
            </p:spPr>
            <p:txBody>
              <a:bodyPr wrap="squar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r>
                  <a:rPr lang="en-US" altLang="zh-CN" dirty="0">
                    <a:solidFill>
                      <a:srgbClr val="FF0066"/>
                    </a:solidFill>
                  </a:rPr>
                  <a:t>2.  </a:t>
                </a:r>
                <a:r>
                  <a:rPr lang="zh-CN" altLang="en-US" dirty="0">
                    <a:solidFill>
                      <a:srgbClr val="FF0066"/>
                    </a:solidFill>
                  </a:rPr>
                  <a:t>输出伏安特性：</a:t>
                </a:r>
                <a14:m>
                  <m:oMath xmlns:m="http://schemas.openxmlformats.org/officeDocument/2006/math">
                    <m:sSub>
                      <m:sSubPr>
                        <m:ctrlPr>
                          <a:rPr lang="en-US" altLang="zh-CN" b="0" i="1" smtClean="0">
                            <a:solidFill>
                              <a:srgbClr val="FF0066"/>
                            </a:solidFill>
                            <a:latin typeface="Cambria Math" panose="02040503050406030204" pitchFamily="18" charset="0"/>
                          </a:rPr>
                        </m:ctrlPr>
                      </m:sSubPr>
                      <m:e>
                        <m:r>
                          <a:rPr lang="en-US" altLang="zh-CN" b="0" i="1" smtClean="0">
                            <a:solidFill>
                              <a:srgbClr val="FF0066"/>
                            </a:solidFill>
                            <a:latin typeface="Cambria Math" panose="02040503050406030204" pitchFamily="18" charset="0"/>
                          </a:rPr>
                          <m:t>𝑢</m:t>
                        </m:r>
                      </m:e>
                      <m:sub>
                        <m:r>
                          <a:rPr lang="en-US" altLang="zh-CN" b="0" i="1" smtClean="0">
                            <a:solidFill>
                              <a:srgbClr val="FF0066"/>
                            </a:solidFill>
                            <a:latin typeface="Cambria Math" panose="02040503050406030204" pitchFamily="18" charset="0"/>
                          </a:rPr>
                          <m:t>𝑂</m:t>
                        </m:r>
                      </m:sub>
                    </m:sSub>
                    <m:r>
                      <a:rPr lang="en-US" altLang="zh-CN" b="0" i="1" smtClean="0">
                        <a:solidFill>
                          <a:srgbClr val="FF0066"/>
                        </a:solidFill>
                        <a:latin typeface="Cambria Math" panose="02040503050406030204" pitchFamily="18" charset="0"/>
                      </a:rPr>
                      <m:t>=</m:t>
                    </m:r>
                    <m:r>
                      <a:rPr lang="en-US" altLang="zh-CN" b="0" i="1" smtClean="0">
                        <a:solidFill>
                          <a:srgbClr val="FF0066"/>
                        </a:solidFill>
                        <a:latin typeface="Cambria Math" panose="02040503050406030204" pitchFamily="18" charset="0"/>
                      </a:rPr>
                      <m:t>𝑓</m:t>
                    </m:r>
                    <m:r>
                      <a:rPr lang="en-US" altLang="zh-CN" b="0" i="1" smtClean="0">
                        <a:solidFill>
                          <a:srgbClr val="FF0066"/>
                        </a:solidFill>
                        <a:latin typeface="Cambria Math" panose="02040503050406030204" pitchFamily="18" charset="0"/>
                      </a:rPr>
                      <m:t>(</m:t>
                    </m:r>
                    <m:sSub>
                      <m:sSubPr>
                        <m:ctrlPr>
                          <a:rPr lang="en-US" altLang="zh-CN" b="0" i="1" smtClean="0">
                            <a:solidFill>
                              <a:srgbClr val="FF0066"/>
                            </a:solidFill>
                            <a:latin typeface="Cambria Math" panose="02040503050406030204" pitchFamily="18" charset="0"/>
                          </a:rPr>
                        </m:ctrlPr>
                      </m:sSubPr>
                      <m:e>
                        <m:r>
                          <a:rPr lang="en-US" altLang="zh-CN" b="0" i="1" smtClean="0">
                            <a:solidFill>
                              <a:srgbClr val="FF0066"/>
                            </a:solidFill>
                            <a:latin typeface="Cambria Math" panose="02040503050406030204" pitchFamily="18" charset="0"/>
                          </a:rPr>
                          <m:t>𝑖</m:t>
                        </m:r>
                      </m:e>
                      <m:sub>
                        <m:r>
                          <a:rPr lang="en-US" altLang="zh-CN" b="0" i="1" smtClean="0">
                            <a:solidFill>
                              <a:srgbClr val="FF0066"/>
                            </a:solidFill>
                            <a:latin typeface="Cambria Math" panose="02040503050406030204" pitchFamily="18" charset="0"/>
                          </a:rPr>
                          <m:t>𝑂</m:t>
                        </m:r>
                      </m:sub>
                    </m:sSub>
                    <m:r>
                      <a:rPr lang="en-US" altLang="zh-CN" b="0" i="1" smtClean="0">
                        <a:solidFill>
                          <a:srgbClr val="FF0066"/>
                        </a:solidFill>
                        <a:latin typeface="Cambria Math" panose="02040503050406030204" pitchFamily="18" charset="0"/>
                      </a:rPr>
                      <m:t>)</m:t>
                    </m:r>
                  </m:oMath>
                </a14:m>
                <a:endParaRPr lang="zh-CN" altLang="en-US" b="0" dirty="0">
                  <a:solidFill>
                    <a:srgbClr val="FF0066"/>
                  </a:solidFill>
                </a:endParaRPr>
              </a:p>
            </p:txBody>
          </p:sp>
        </mc:Choice>
        <mc:Fallback xmlns="">
          <p:sp>
            <p:nvSpPr>
              <p:cNvPr id="101" name="Text Box 4">
                <a:extLst>
                  <a:ext uri="{FF2B5EF4-FFF2-40B4-BE49-F238E27FC236}">
                    <a16:creationId xmlns:a16="http://schemas.microsoft.com/office/drawing/2014/main" id="{636E9541-472F-C1A7-7E0E-CDD812EA6F92}"/>
                  </a:ext>
                </a:extLst>
              </p:cNvPr>
              <p:cNvSpPr txBox="1">
                <a:spLocks noRot="1" noChangeAspect="1" noMove="1" noResize="1" noEditPoints="1" noAdjustHandles="1" noChangeArrowheads="1" noChangeShapeType="1" noTextEdit="1"/>
              </p:cNvSpPr>
              <p:nvPr/>
            </p:nvSpPr>
            <p:spPr bwMode="auto">
              <a:xfrm>
                <a:off x="3713454" y="775494"/>
                <a:ext cx="6151747" cy="526234"/>
              </a:xfrm>
              <a:prstGeom prst="rect">
                <a:avLst/>
              </a:prstGeom>
              <a:blipFill>
                <a:blip r:embed="rId2"/>
                <a:stretch>
                  <a:fillRect l="-2062" t="-16279" b="-30233"/>
                </a:stretch>
              </a:blip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r>
                  <a:rPr lang="zh-CN" altLang="en-US">
                    <a:noFill/>
                  </a:rPr>
                  <a:t> </a:t>
                </a:r>
              </a:p>
            </p:txBody>
          </p:sp>
        </mc:Fallback>
      </mc:AlternateContent>
      <mc:AlternateContent xmlns:mc="http://schemas.openxmlformats.org/markup-compatibility/2006" xmlns:a14="http://schemas.microsoft.com/office/drawing/2010/main">
        <mc:Choice Requires="a14">
          <p:sp>
            <p:nvSpPr>
              <p:cNvPr id="11" name="文本框 10">
                <a:extLst>
                  <a:ext uri="{FF2B5EF4-FFF2-40B4-BE49-F238E27FC236}">
                    <a16:creationId xmlns:a16="http://schemas.microsoft.com/office/drawing/2014/main" id="{ED4FEBE5-ECD5-8A43-E87C-A071B999066E}"/>
                  </a:ext>
                </a:extLst>
              </p:cNvPr>
              <p:cNvSpPr txBox="1"/>
              <p:nvPr/>
            </p:nvSpPr>
            <p:spPr>
              <a:xfrm>
                <a:off x="5283607" y="1896958"/>
                <a:ext cx="6599583" cy="3962623"/>
              </a:xfrm>
              <a:prstGeom prst="rect">
                <a:avLst/>
              </a:prstGeom>
              <a:noFill/>
            </p:spPr>
            <p:txBody>
              <a:bodyPr wrap="square" rtlCol="0">
                <a:spAutoFit/>
              </a:bodyPr>
              <a:lstStyle/>
              <a:p>
                <a:pPr marL="457200" indent="-457200">
                  <a:lnSpc>
                    <a:spcPct val="114000"/>
                  </a:lnSpc>
                  <a:spcBef>
                    <a:spcPts val="600"/>
                  </a:spcBef>
                  <a:buFont typeface="Wingdings" pitchFamily="2" charset="2"/>
                  <a:buChar char="Ø"/>
                </a:pPr>
                <a14:m>
                  <m:oMath xmlns:m="http://schemas.openxmlformats.org/officeDocument/2006/math">
                    <m:sSub>
                      <m:sSubPr>
                        <m:ctrlPr>
                          <a:rPr kumimoji="1" lang="en-US" altLang="zh-CN" sz="2800" i="1" dirty="0" smtClean="0">
                            <a:latin typeface="Cambria Math" panose="02040503050406030204" pitchFamily="18" charset="0"/>
                            <a:ea typeface="Songti SC" panose="02010600040101010101" pitchFamily="2" charset="-122"/>
                          </a:rPr>
                        </m:ctrlPr>
                      </m:sSubPr>
                      <m:e>
                        <m:r>
                          <a:rPr kumimoji="1" lang="en-US" altLang="zh-CN" sz="2800" i="1" dirty="0" smtClean="0">
                            <a:latin typeface="Cambria Math" panose="02040503050406030204" pitchFamily="18" charset="0"/>
                            <a:ea typeface="Songti SC" panose="02010600040101010101" pitchFamily="2" charset="-122"/>
                          </a:rPr>
                          <m:t>𝑢</m:t>
                        </m:r>
                      </m:e>
                      <m:sub>
                        <m:r>
                          <a:rPr kumimoji="1" lang="en-US" altLang="zh-CN" sz="2800" i="1" dirty="0" smtClean="0">
                            <a:latin typeface="Cambria Math" panose="02040503050406030204" pitchFamily="18" charset="0"/>
                            <a:ea typeface="Songti SC" panose="02010600040101010101" pitchFamily="2" charset="-122"/>
                          </a:rPr>
                          <m:t>𝐼</m:t>
                        </m:r>
                      </m:sub>
                    </m:sSub>
                  </m:oMath>
                </a14:m>
                <a:r>
                  <a:rPr kumimoji="1" lang="zh-CN" altLang="en-US" sz="2800" dirty="0">
                    <a:latin typeface="Myriad Pro" panose="020B0503030403020204" pitchFamily="34" charset="0"/>
                    <a:ea typeface="Songti SC" panose="02010600040101010101" pitchFamily="2" charset="-122"/>
                  </a:rPr>
                  <a:t>为高电平时，</a:t>
                </a:r>
                <a14:m>
                  <m:oMath xmlns:m="http://schemas.openxmlformats.org/officeDocument/2006/math">
                    <m:sSub>
                      <m:sSubPr>
                        <m:ctrlPr>
                          <a:rPr kumimoji="1" lang="en-US" altLang="zh-CN" sz="2800" i="1" dirty="0" err="1" smtClean="0">
                            <a:latin typeface="Cambria Math" panose="02040503050406030204" pitchFamily="18" charset="0"/>
                            <a:ea typeface="Songti SC" panose="02010600040101010101" pitchFamily="2" charset="-122"/>
                          </a:rPr>
                        </m:ctrlPr>
                      </m:sSubPr>
                      <m:e>
                        <m:r>
                          <a:rPr kumimoji="1" lang="en-US" altLang="zh-CN" sz="2800" i="1" dirty="0" smtClean="0">
                            <a:latin typeface="Cambria Math" panose="02040503050406030204" pitchFamily="18" charset="0"/>
                            <a:ea typeface="Songti SC" panose="02010600040101010101" pitchFamily="2" charset="-122"/>
                          </a:rPr>
                          <m:t>𝑢</m:t>
                        </m:r>
                      </m:e>
                      <m:sub>
                        <m:r>
                          <a:rPr kumimoji="1" lang="en-US" altLang="zh-CN" sz="2800" i="1" dirty="0" err="1" smtClean="0">
                            <a:latin typeface="Cambria Math" panose="02040503050406030204" pitchFamily="18" charset="0"/>
                            <a:ea typeface="Songti SC" panose="02010600040101010101" pitchFamily="2" charset="-122"/>
                          </a:rPr>
                          <m:t>𝐼</m:t>
                        </m:r>
                      </m:sub>
                    </m:sSub>
                    <m:r>
                      <a:rPr kumimoji="1" lang="en-US" altLang="zh-CN" sz="2800" i="1" dirty="0" smtClean="0">
                        <a:latin typeface="Cambria Math" panose="02040503050406030204" pitchFamily="18" charset="0"/>
                        <a:ea typeface="Songti SC" panose="02010600040101010101" pitchFamily="2" charset="-122"/>
                      </a:rPr>
                      <m:t>=</m:t>
                    </m:r>
                    <m:sSub>
                      <m:sSubPr>
                        <m:ctrlPr>
                          <a:rPr kumimoji="1" lang="en-US" altLang="zh-CN" sz="2800" i="1" dirty="0" smtClean="0">
                            <a:latin typeface="Cambria Math" panose="02040503050406030204" pitchFamily="18" charset="0"/>
                            <a:ea typeface="Songti SC" panose="02010600040101010101" pitchFamily="2" charset="-122"/>
                          </a:rPr>
                        </m:ctrlPr>
                      </m:sSubPr>
                      <m:e>
                        <m:r>
                          <a:rPr kumimoji="1" lang="en-US" altLang="zh-CN" sz="2800" i="1" dirty="0" smtClean="0">
                            <a:latin typeface="Cambria Math" panose="02040503050406030204" pitchFamily="18" charset="0"/>
                            <a:ea typeface="Songti SC" panose="02010600040101010101" pitchFamily="2" charset="-122"/>
                          </a:rPr>
                          <m:t>𝑈</m:t>
                        </m:r>
                      </m:e>
                      <m:sub>
                        <m:r>
                          <a:rPr kumimoji="1" lang="en-US" altLang="zh-CN" sz="2800" i="1" dirty="0" smtClean="0">
                            <a:latin typeface="Cambria Math" panose="02040503050406030204" pitchFamily="18" charset="0"/>
                            <a:ea typeface="Songti SC" panose="02010600040101010101" pitchFamily="2" charset="-122"/>
                          </a:rPr>
                          <m:t>𝐼</m:t>
                        </m:r>
                        <m:r>
                          <a:rPr kumimoji="1" lang="en-US" altLang="zh-CN" sz="2800" b="0" i="1" dirty="0" smtClean="0">
                            <a:latin typeface="Cambria Math" panose="02040503050406030204" pitchFamily="18" charset="0"/>
                            <a:ea typeface="Songti SC" panose="02010600040101010101" pitchFamily="2" charset="-122"/>
                          </a:rPr>
                          <m:t>𝐻</m:t>
                        </m:r>
                      </m:sub>
                    </m:sSub>
                    <m:r>
                      <a:rPr kumimoji="1" lang="en-US" altLang="zh-CN" sz="2800" i="1" dirty="0" smtClean="0">
                        <a:latin typeface="Cambria Math" panose="02040503050406030204" pitchFamily="18" charset="0"/>
                        <a:ea typeface="Songti SC" panose="02010600040101010101" pitchFamily="2" charset="-122"/>
                      </a:rPr>
                      <m:t>=</m:t>
                    </m:r>
                    <m:sSub>
                      <m:sSubPr>
                        <m:ctrlPr>
                          <a:rPr kumimoji="1" lang="en-US" altLang="zh-CN" sz="2800" b="0" i="1" dirty="0" smtClean="0">
                            <a:latin typeface="Cambria Math" panose="02040503050406030204" pitchFamily="18" charset="0"/>
                            <a:ea typeface="Songti SC" panose="02010600040101010101" pitchFamily="2" charset="-122"/>
                          </a:rPr>
                        </m:ctrlPr>
                      </m:sSubPr>
                      <m:e>
                        <m:r>
                          <a:rPr kumimoji="1" lang="en-US" altLang="zh-CN" sz="2800" i="1" dirty="0" smtClean="0">
                            <a:latin typeface="Cambria Math" panose="02040503050406030204" pitchFamily="18" charset="0"/>
                            <a:ea typeface="Songti SC" panose="02010600040101010101" pitchFamily="2" charset="-122"/>
                          </a:rPr>
                          <m:t>𝑉</m:t>
                        </m:r>
                      </m:e>
                      <m:sub>
                        <m:r>
                          <a:rPr kumimoji="1" lang="en-US" altLang="zh-CN" sz="2800" b="0" i="1" dirty="0" smtClean="0">
                            <a:latin typeface="Cambria Math" panose="02040503050406030204" pitchFamily="18" charset="0"/>
                            <a:ea typeface="Songti SC" panose="02010600040101010101" pitchFamily="2" charset="-122"/>
                          </a:rPr>
                          <m:t>𝐷𝐷</m:t>
                        </m:r>
                      </m:sub>
                    </m:sSub>
                  </m:oMath>
                </a14:m>
                <a:endParaRPr kumimoji="1" lang="en-US" altLang="zh-CN" sz="2800" dirty="0">
                  <a:latin typeface="Myriad Pro" panose="020B0503030403020204" pitchFamily="34" charset="0"/>
                  <a:ea typeface="Songti SC" panose="02010600040101010101" pitchFamily="2" charset="-122"/>
                </a:endParaRPr>
              </a:p>
              <a:p>
                <a:pPr marL="800100" lvl="1" indent="-342900">
                  <a:lnSpc>
                    <a:spcPct val="114000"/>
                  </a:lnSpc>
                  <a:spcBef>
                    <a:spcPts val="1200"/>
                  </a:spcBef>
                  <a:buFont typeface="Arial" panose="020B0604020202020204" pitchFamily="34" charset="0"/>
                  <a:buChar char="•"/>
                </a:pPr>
                <a14:m>
                  <m:oMath xmlns:m="http://schemas.openxmlformats.org/officeDocument/2006/math">
                    <m:sSub>
                      <m:sSubPr>
                        <m:ctrlPr>
                          <a:rPr kumimoji="1" lang="en-US" altLang="zh-CN" sz="2400" i="1" dirty="0" smtClean="0">
                            <a:latin typeface="Cambria Math" panose="02040503050406030204" pitchFamily="18" charset="0"/>
                          </a:rPr>
                        </m:ctrlPr>
                      </m:sSubPr>
                      <m:e>
                        <m:r>
                          <a:rPr kumimoji="1" lang="en-US" altLang="zh-CN" sz="2400" i="1" dirty="0" smtClean="0">
                            <a:latin typeface="Cambria Math" panose="02040503050406030204" pitchFamily="18" charset="0"/>
                          </a:rPr>
                          <m:t>𝑇</m:t>
                        </m:r>
                      </m:e>
                      <m:sub>
                        <m:r>
                          <a:rPr kumimoji="1" lang="en-US" altLang="zh-CN" sz="2400" i="1" dirty="0" smtClean="0">
                            <a:latin typeface="Cambria Math" panose="02040503050406030204" pitchFamily="18" charset="0"/>
                          </a:rPr>
                          <m:t>𝑁</m:t>
                        </m:r>
                      </m:sub>
                    </m:sSub>
                  </m:oMath>
                </a14:m>
                <a:r>
                  <a:rPr kumimoji="1" lang="zh-CN" altLang="en-US" sz="2400" dirty="0">
                    <a:latin typeface="Myriad Pro" panose="020B0503030403020204" pitchFamily="34" charset="0"/>
                    <a:ea typeface="KaiTi" panose="02010609060101010101" pitchFamily="49" charset="-122"/>
                  </a:rPr>
                  <a:t>导通、</a:t>
                </a:r>
                <a14:m>
                  <m:oMath xmlns:m="http://schemas.openxmlformats.org/officeDocument/2006/math">
                    <m:sSub>
                      <m:sSubPr>
                        <m:ctrlPr>
                          <a:rPr kumimoji="1" lang="en-US" altLang="zh-CN" sz="2400" i="1" dirty="0" smtClean="0">
                            <a:latin typeface="Cambria Math" panose="02040503050406030204" pitchFamily="18" charset="0"/>
                          </a:rPr>
                        </m:ctrlPr>
                      </m:sSubPr>
                      <m:e>
                        <m:r>
                          <a:rPr kumimoji="1" lang="en-US" altLang="zh-CN" sz="2400" i="1" dirty="0" smtClean="0">
                            <a:latin typeface="Cambria Math" panose="02040503050406030204" pitchFamily="18" charset="0"/>
                          </a:rPr>
                          <m:t>𝑇</m:t>
                        </m:r>
                      </m:e>
                      <m:sub>
                        <m:r>
                          <a:rPr kumimoji="1" lang="en-US" altLang="zh-CN" sz="2400" i="1" dirty="0" smtClean="0">
                            <a:latin typeface="Cambria Math" panose="02040503050406030204" pitchFamily="18" charset="0"/>
                          </a:rPr>
                          <m:t>𝑃</m:t>
                        </m:r>
                      </m:sub>
                    </m:sSub>
                  </m:oMath>
                </a14:m>
                <a:r>
                  <a:rPr kumimoji="1" lang="zh-CN" altLang="en-US" sz="2400" dirty="0">
                    <a:latin typeface="Myriad Pro" panose="020B0503030403020204" pitchFamily="34" charset="0"/>
                    <a:ea typeface="KaiTi" panose="02010609060101010101" pitchFamily="49" charset="-122"/>
                  </a:rPr>
                  <a:t>截止，</a:t>
                </a:r>
                <a14:m>
                  <m:oMath xmlns:m="http://schemas.openxmlformats.org/officeDocument/2006/math">
                    <m:sSub>
                      <m:sSubPr>
                        <m:ctrlPr>
                          <a:rPr kumimoji="1" lang="en-US" altLang="zh-CN" sz="2400" i="1" dirty="0" smtClean="0">
                            <a:latin typeface="Cambria Math" panose="02040503050406030204" pitchFamily="18" charset="0"/>
                          </a:rPr>
                        </m:ctrlPr>
                      </m:sSubPr>
                      <m:e>
                        <m:r>
                          <a:rPr kumimoji="1" lang="en-US" altLang="zh-CN" sz="2400" i="1" dirty="0" smtClean="0">
                            <a:latin typeface="Cambria Math" panose="02040503050406030204" pitchFamily="18" charset="0"/>
                          </a:rPr>
                          <m:t>𝑢</m:t>
                        </m:r>
                      </m:e>
                      <m:sub>
                        <m:r>
                          <a:rPr kumimoji="1" lang="en-US" altLang="zh-CN" sz="2400" i="1" dirty="0" smtClean="0">
                            <a:latin typeface="Cambria Math" panose="02040503050406030204" pitchFamily="18" charset="0"/>
                          </a:rPr>
                          <m:t>𝑂</m:t>
                        </m:r>
                      </m:sub>
                    </m:sSub>
                    <m:r>
                      <a:rPr kumimoji="1" lang="en-US" altLang="zh-CN" sz="2400" i="1" dirty="0" smtClean="0">
                        <a:latin typeface="Cambria Math" panose="02040503050406030204" pitchFamily="18" charset="0"/>
                      </a:rPr>
                      <m:t>=</m:t>
                    </m:r>
                    <m:sSub>
                      <m:sSubPr>
                        <m:ctrlPr>
                          <a:rPr kumimoji="1" lang="en-US" altLang="zh-CN" sz="2400" i="1" dirty="0" smtClean="0">
                            <a:latin typeface="Cambria Math" panose="02040503050406030204" pitchFamily="18" charset="0"/>
                          </a:rPr>
                        </m:ctrlPr>
                      </m:sSubPr>
                      <m:e>
                        <m:r>
                          <a:rPr kumimoji="1" lang="en-US" altLang="zh-CN" sz="2400" i="1" dirty="0" smtClean="0">
                            <a:latin typeface="Cambria Math" panose="02040503050406030204" pitchFamily="18" charset="0"/>
                          </a:rPr>
                          <m:t>𝑈</m:t>
                        </m:r>
                      </m:e>
                      <m:sub>
                        <m:r>
                          <a:rPr kumimoji="1" lang="en-US" altLang="zh-CN" sz="2400" i="1" dirty="0" smtClean="0">
                            <a:latin typeface="Cambria Math" panose="02040503050406030204" pitchFamily="18" charset="0"/>
                          </a:rPr>
                          <m:t>𝑂</m:t>
                        </m:r>
                        <m:r>
                          <a:rPr kumimoji="1" lang="en-US" altLang="zh-CN" sz="2400" b="0" i="1" dirty="0" smtClean="0">
                            <a:latin typeface="Cambria Math" panose="02040503050406030204" pitchFamily="18" charset="0"/>
                          </a:rPr>
                          <m:t>𝐿</m:t>
                        </m:r>
                      </m:sub>
                    </m:sSub>
                  </m:oMath>
                </a14:m>
                <a:r>
                  <a:rPr kumimoji="1" lang="zh-CN" altLang="en-US" sz="2400" dirty="0">
                    <a:latin typeface="Myriad Pro" panose="020B0503030403020204" pitchFamily="34" charset="0"/>
                    <a:ea typeface="KaiTi" panose="02010609060101010101" pitchFamily="49" charset="-122"/>
                  </a:rPr>
                  <a:t>为低电平，</a:t>
                </a:r>
                <a:r>
                  <a:rPr kumimoji="1" lang="zh-CN" altLang="en-US" sz="2400" dirty="0">
                    <a:solidFill>
                      <a:srgbClr val="FF0000"/>
                    </a:solidFill>
                    <a:latin typeface="Myriad Pro" panose="020B0503030403020204" pitchFamily="34" charset="0"/>
                    <a:ea typeface="KaiTi" panose="02010609060101010101" pitchFamily="49" charset="-122"/>
                  </a:rPr>
                  <a:t>带灌电流</a:t>
                </a:r>
                <a:r>
                  <a:rPr kumimoji="1" lang="zh-CN" altLang="en-US" sz="2400" dirty="0">
                    <a:latin typeface="Myriad Pro" panose="020B0503030403020204" pitchFamily="34" charset="0"/>
                    <a:ea typeface="KaiTi" panose="02010609060101010101" pitchFamily="49" charset="-122"/>
                  </a:rPr>
                  <a:t>负载</a:t>
                </a:r>
                <a:endParaRPr kumimoji="1" lang="en-US" altLang="zh-CN" sz="2400" dirty="0">
                  <a:latin typeface="Myriad Pro" panose="020B0503030403020204" pitchFamily="34" charset="0"/>
                  <a:ea typeface="KaiTi" panose="02010609060101010101" pitchFamily="49" charset="-122"/>
                </a:endParaRPr>
              </a:p>
              <a:p>
                <a:pPr marL="800100" lvl="1" indent="-342900">
                  <a:lnSpc>
                    <a:spcPct val="114000"/>
                  </a:lnSpc>
                  <a:spcBef>
                    <a:spcPts val="1200"/>
                  </a:spcBef>
                  <a:buFont typeface="Arial" panose="020B0604020202020204" pitchFamily="34" charset="0"/>
                  <a:buChar char="•"/>
                </a:pPr>
                <a:r>
                  <a:rPr kumimoji="1" lang="zh-CN" altLang="en-US" sz="2400" dirty="0">
                    <a:latin typeface="Myriad Pro" panose="020B0503030403020204" pitchFamily="34" charset="0"/>
                    <a:ea typeface="KaiTi" panose="02010609060101010101" pitchFamily="49" charset="-122"/>
                  </a:rPr>
                  <a:t>电流</a:t>
                </a:r>
                <a14:m>
                  <m:oMath xmlns:m="http://schemas.openxmlformats.org/officeDocument/2006/math">
                    <m:sSub>
                      <m:sSubPr>
                        <m:ctrlPr>
                          <a:rPr kumimoji="1" lang="en-US" altLang="zh-CN" sz="2400" i="1" dirty="0" smtClean="0">
                            <a:latin typeface="Cambria Math" panose="02040503050406030204" pitchFamily="18" charset="0"/>
                          </a:rPr>
                        </m:ctrlPr>
                      </m:sSubPr>
                      <m:e>
                        <m:r>
                          <a:rPr kumimoji="1" lang="en-US" altLang="zh-CN" sz="2400" i="1" dirty="0" smtClean="0">
                            <a:latin typeface="Cambria Math" panose="02040503050406030204" pitchFamily="18" charset="0"/>
                          </a:rPr>
                          <m:t>𝑖</m:t>
                        </m:r>
                      </m:e>
                      <m:sub>
                        <m:r>
                          <a:rPr kumimoji="1" lang="en-US" altLang="zh-CN" sz="2400" i="1" dirty="0" smtClean="0">
                            <a:latin typeface="Cambria Math" panose="02040503050406030204" pitchFamily="18" charset="0"/>
                          </a:rPr>
                          <m:t>𝑂</m:t>
                        </m:r>
                      </m:sub>
                    </m:sSub>
                  </m:oMath>
                </a14:m>
                <a:r>
                  <a:rPr kumimoji="1" lang="zh-CN" altLang="en-US" sz="2400" dirty="0">
                    <a:latin typeface="Myriad Pro" panose="020B0503030403020204" pitchFamily="34" charset="0"/>
                    <a:ea typeface="KaiTi" panose="02010609060101010101" pitchFamily="49" charset="-122"/>
                  </a:rPr>
                  <a:t>从</a:t>
                </a:r>
                <a14:m>
                  <m:oMath xmlns:m="http://schemas.openxmlformats.org/officeDocument/2006/math">
                    <m:sSub>
                      <m:sSubPr>
                        <m:ctrlPr>
                          <a:rPr kumimoji="1" lang="en-US" altLang="zh-CN" sz="2400" i="1" dirty="0" smtClean="0">
                            <a:latin typeface="Cambria Math" panose="02040503050406030204" pitchFamily="18" charset="0"/>
                          </a:rPr>
                        </m:ctrlPr>
                      </m:sSubPr>
                      <m:e>
                        <m:r>
                          <a:rPr kumimoji="1" lang="en-US" altLang="zh-CN" sz="2400" i="1" dirty="0" smtClean="0">
                            <a:latin typeface="Cambria Math" panose="02040503050406030204" pitchFamily="18" charset="0"/>
                          </a:rPr>
                          <m:t>𝑉</m:t>
                        </m:r>
                      </m:e>
                      <m:sub>
                        <m:r>
                          <a:rPr kumimoji="1" lang="en-US" altLang="zh-CN" sz="2400" i="1" dirty="0" smtClean="0">
                            <a:latin typeface="Cambria Math" panose="02040503050406030204" pitchFamily="18" charset="0"/>
                          </a:rPr>
                          <m:t>𝐷𝐷</m:t>
                        </m:r>
                      </m:sub>
                    </m:sSub>
                  </m:oMath>
                </a14:m>
                <a:r>
                  <a:rPr kumimoji="1" lang="zh-CN" altLang="en-US" sz="2400" dirty="0">
                    <a:latin typeface="Myriad Pro" panose="020B0503030403020204" pitchFamily="34" charset="0"/>
                    <a:ea typeface="KaiTi" panose="02010609060101010101" pitchFamily="49" charset="-122"/>
                  </a:rPr>
                  <a:t>经负载</a:t>
                </a:r>
                <a14:m>
                  <m:oMath xmlns:m="http://schemas.openxmlformats.org/officeDocument/2006/math">
                    <m:sSub>
                      <m:sSubPr>
                        <m:ctrlPr>
                          <a:rPr kumimoji="1" lang="en-US" altLang="zh-CN" sz="2400" i="1" dirty="0" smtClean="0">
                            <a:latin typeface="Cambria Math" panose="02040503050406030204" pitchFamily="18" charset="0"/>
                          </a:rPr>
                        </m:ctrlPr>
                      </m:sSubPr>
                      <m:e>
                        <m:r>
                          <a:rPr kumimoji="1" lang="en-US" altLang="zh-CN" sz="2400" i="1" dirty="0" smtClean="0">
                            <a:latin typeface="Cambria Math" panose="02040503050406030204" pitchFamily="18" charset="0"/>
                          </a:rPr>
                          <m:t>𝑅</m:t>
                        </m:r>
                      </m:e>
                      <m:sub>
                        <m:r>
                          <a:rPr kumimoji="1" lang="en-US" altLang="zh-CN" sz="2400" i="1" dirty="0" smtClean="0">
                            <a:latin typeface="Cambria Math" panose="02040503050406030204" pitchFamily="18" charset="0"/>
                          </a:rPr>
                          <m:t>𝐿</m:t>
                        </m:r>
                      </m:sub>
                    </m:sSub>
                  </m:oMath>
                </a14:m>
                <a:r>
                  <a:rPr kumimoji="1" lang="zh-CN" altLang="en-US" sz="2400" dirty="0">
                    <a:latin typeface="Myriad Pro" panose="020B0503030403020204" pitchFamily="34" charset="0"/>
                    <a:ea typeface="KaiTi" panose="02010609060101010101" pitchFamily="49" charset="-122"/>
                  </a:rPr>
                  <a:t>流入反相器</a:t>
                </a:r>
                <a:endParaRPr kumimoji="1" lang="en-US" altLang="zh-CN" sz="2400" dirty="0">
                  <a:latin typeface="Myriad Pro" panose="020B0503030403020204" pitchFamily="34" charset="0"/>
                  <a:ea typeface="KaiTi" panose="02010609060101010101" pitchFamily="49" charset="-122"/>
                </a:endParaRPr>
              </a:p>
              <a:p>
                <a:pPr marL="800100" lvl="1" indent="-342900">
                  <a:lnSpc>
                    <a:spcPct val="114000"/>
                  </a:lnSpc>
                  <a:spcBef>
                    <a:spcPts val="1200"/>
                  </a:spcBef>
                  <a:buFont typeface="Arial" panose="020B0604020202020204" pitchFamily="34" charset="0"/>
                  <a:buChar char="•"/>
                </a:pPr>
                <a:r>
                  <a:rPr kumimoji="1" lang="zh-CN" altLang="en-US" sz="2400" dirty="0">
                    <a:latin typeface="Myriad Pro" panose="020B0503030403020204" pitchFamily="34" charset="0"/>
                    <a:ea typeface="KaiTi" panose="02010609060101010101" pitchFamily="49" charset="-122"/>
                  </a:rPr>
                  <a:t>负载电流</a:t>
                </a:r>
                <a14:m>
                  <m:oMath xmlns:m="http://schemas.openxmlformats.org/officeDocument/2006/math">
                    <m:sSub>
                      <m:sSubPr>
                        <m:ctrlPr>
                          <a:rPr kumimoji="1" lang="en-US" altLang="zh-CN" sz="2400" i="1" dirty="0">
                            <a:latin typeface="Cambria Math" panose="02040503050406030204" pitchFamily="18" charset="0"/>
                          </a:rPr>
                        </m:ctrlPr>
                      </m:sSubPr>
                      <m:e>
                        <m:r>
                          <a:rPr kumimoji="1" lang="en-US" altLang="zh-CN" sz="2400" i="1" dirty="0">
                            <a:latin typeface="Cambria Math" panose="02040503050406030204" pitchFamily="18" charset="0"/>
                          </a:rPr>
                          <m:t>𝑖</m:t>
                        </m:r>
                      </m:e>
                      <m:sub>
                        <m:r>
                          <a:rPr kumimoji="1" lang="en-US" altLang="zh-CN" sz="2400" i="1" dirty="0">
                            <a:latin typeface="Cambria Math" panose="02040503050406030204" pitchFamily="18" charset="0"/>
                          </a:rPr>
                          <m:t>𝑂</m:t>
                        </m:r>
                      </m:sub>
                    </m:sSub>
                  </m:oMath>
                </a14:m>
                <a:r>
                  <a:rPr kumimoji="1" lang="zh-CN" altLang="en-US" sz="2400" dirty="0">
                    <a:latin typeface="Myriad Pro" panose="020B0503030403020204" pitchFamily="34" charset="0"/>
                    <a:ea typeface="KaiTi" panose="02010609060101010101" pitchFamily="49" charset="-122"/>
                  </a:rPr>
                  <a:t>是流入反相器的，形象地称之为</a:t>
                </a:r>
                <a:r>
                  <a:rPr kumimoji="1" lang="zh-CN" altLang="en-US" sz="2400" dirty="0">
                    <a:solidFill>
                      <a:srgbClr val="FF0000"/>
                    </a:solidFill>
                    <a:latin typeface="Myriad Pro" panose="020B0503030403020204" pitchFamily="34" charset="0"/>
                    <a:ea typeface="KaiTi" panose="02010609060101010101" pitchFamily="49" charset="-122"/>
                  </a:rPr>
                  <a:t>灌电流</a:t>
                </a:r>
                <a:r>
                  <a:rPr kumimoji="1" lang="zh-CN" altLang="en-US" sz="2400" dirty="0">
                    <a:latin typeface="Myriad Pro" panose="020B0503030403020204" pitchFamily="34" charset="0"/>
                    <a:ea typeface="KaiTi" panose="02010609060101010101" pitchFamily="49" charset="-122"/>
                  </a:rPr>
                  <a:t>负载（反相器能够吸收即允许灌入的最大电流</a:t>
                </a:r>
                <a14:m>
                  <m:oMath xmlns:m="http://schemas.openxmlformats.org/officeDocument/2006/math">
                    <m:sSub>
                      <m:sSubPr>
                        <m:ctrlPr>
                          <a:rPr kumimoji="1" lang="en-US" altLang="zh-CN" sz="2400" i="1" dirty="0" smtClean="0">
                            <a:latin typeface="Cambria Math" panose="02040503050406030204" pitchFamily="18" charset="0"/>
                          </a:rPr>
                        </m:ctrlPr>
                      </m:sSubPr>
                      <m:e>
                        <m:r>
                          <a:rPr kumimoji="1" lang="en-US" altLang="zh-CN" sz="2400" i="1" dirty="0" smtClean="0">
                            <a:latin typeface="Cambria Math" panose="02040503050406030204" pitchFamily="18" charset="0"/>
                          </a:rPr>
                          <m:t>𝐼</m:t>
                        </m:r>
                      </m:e>
                      <m:sub>
                        <m:r>
                          <a:rPr kumimoji="1" lang="en-US" altLang="zh-CN" sz="2400" i="1" dirty="0" smtClean="0">
                            <a:latin typeface="Cambria Math" panose="02040503050406030204" pitchFamily="18" charset="0"/>
                          </a:rPr>
                          <m:t>𝑂</m:t>
                        </m:r>
                        <m:r>
                          <a:rPr kumimoji="1" lang="en-US" altLang="zh-CN" sz="2400" b="0" i="1" dirty="0" smtClean="0">
                            <a:latin typeface="Cambria Math" panose="02040503050406030204" pitchFamily="18" charset="0"/>
                          </a:rPr>
                          <m:t>𝐿</m:t>
                        </m:r>
                      </m:sub>
                    </m:sSub>
                  </m:oMath>
                </a14:m>
                <a:r>
                  <a:rPr kumimoji="1" lang="zh-CN" altLang="en-US" sz="2400" dirty="0">
                    <a:latin typeface="Myriad Pro" panose="020B0503030403020204" pitchFamily="34" charset="0"/>
                    <a:ea typeface="KaiTi" panose="02010609060101010101" pitchFamily="49" charset="-122"/>
                  </a:rPr>
                  <a:t>，称为带灌电流负载的能力）</a:t>
                </a:r>
              </a:p>
            </p:txBody>
          </p:sp>
        </mc:Choice>
        <mc:Fallback xmlns="">
          <p:sp>
            <p:nvSpPr>
              <p:cNvPr id="11" name="文本框 10">
                <a:extLst>
                  <a:ext uri="{FF2B5EF4-FFF2-40B4-BE49-F238E27FC236}">
                    <a16:creationId xmlns:a16="http://schemas.microsoft.com/office/drawing/2014/main" id="{ED4FEBE5-ECD5-8A43-E87C-A071B999066E}"/>
                  </a:ext>
                </a:extLst>
              </p:cNvPr>
              <p:cNvSpPr txBox="1">
                <a:spLocks noRot="1" noChangeAspect="1" noMove="1" noResize="1" noEditPoints="1" noAdjustHandles="1" noChangeArrowheads="1" noChangeShapeType="1" noTextEdit="1"/>
              </p:cNvSpPr>
              <p:nvPr/>
            </p:nvSpPr>
            <p:spPr>
              <a:xfrm>
                <a:off x="5283607" y="1896958"/>
                <a:ext cx="6599583" cy="3962623"/>
              </a:xfrm>
              <a:prstGeom prst="rect">
                <a:avLst/>
              </a:prstGeom>
              <a:blipFill>
                <a:blip r:embed="rId3"/>
                <a:stretch>
                  <a:fillRect l="-1731" t="-319" r="-769" b="-1917"/>
                </a:stretch>
              </a:blipFill>
            </p:spPr>
            <p:txBody>
              <a:bodyPr/>
              <a:lstStyle/>
              <a:p>
                <a:r>
                  <a:rPr lang="zh-CN" altLang="en-US">
                    <a:noFill/>
                  </a:rPr>
                  <a:t> </a:t>
                </a:r>
              </a:p>
            </p:txBody>
          </p:sp>
        </mc:Fallback>
      </mc:AlternateContent>
      <p:pic>
        <p:nvPicPr>
          <p:cNvPr id="8" name="图片 7">
            <a:extLst>
              <a:ext uri="{FF2B5EF4-FFF2-40B4-BE49-F238E27FC236}">
                <a16:creationId xmlns:a16="http://schemas.microsoft.com/office/drawing/2014/main" id="{FC31E0BB-0D96-6CFF-E0F0-CEF09E1C0521}"/>
              </a:ext>
            </a:extLst>
          </p:cNvPr>
          <p:cNvPicPr>
            <a:picLocks noChangeAspect="1"/>
          </p:cNvPicPr>
          <p:nvPr/>
        </p:nvPicPr>
        <p:blipFill>
          <a:blip r:embed="rId4"/>
          <a:srcRect/>
          <a:stretch/>
        </p:blipFill>
        <p:spPr>
          <a:xfrm>
            <a:off x="432643" y="1385008"/>
            <a:ext cx="4697360" cy="2286545"/>
          </a:xfrm>
          <a:prstGeom prst="rect">
            <a:avLst/>
          </a:prstGeom>
        </p:spPr>
      </p:pic>
      <p:pic>
        <p:nvPicPr>
          <p:cNvPr id="10" name="图片 9">
            <a:extLst>
              <a:ext uri="{FF2B5EF4-FFF2-40B4-BE49-F238E27FC236}">
                <a16:creationId xmlns:a16="http://schemas.microsoft.com/office/drawing/2014/main" id="{A5772B96-E9C0-09AA-12CD-5565F19276D6}"/>
              </a:ext>
            </a:extLst>
          </p:cNvPr>
          <p:cNvPicPr>
            <a:picLocks noChangeAspect="1"/>
          </p:cNvPicPr>
          <p:nvPr/>
        </p:nvPicPr>
        <p:blipFill>
          <a:blip r:embed="rId5"/>
          <a:stretch>
            <a:fillRect/>
          </a:stretch>
        </p:blipFill>
        <p:spPr>
          <a:xfrm>
            <a:off x="610288" y="3908359"/>
            <a:ext cx="4351456" cy="2950988"/>
          </a:xfrm>
          <a:prstGeom prst="rect">
            <a:avLst/>
          </a:prstGeom>
        </p:spPr>
      </p:pic>
      <p:sp>
        <p:nvSpPr>
          <p:cNvPr id="12" name="矩形 11">
            <a:extLst>
              <a:ext uri="{FF2B5EF4-FFF2-40B4-BE49-F238E27FC236}">
                <a16:creationId xmlns:a16="http://schemas.microsoft.com/office/drawing/2014/main" id="{ACC0D9E7-D154-6C23-BF78-6E74F1651AC6}"/>
              </a:ext>
            </a:extLst>
          </p:cNvPr>
          <p:cNvSpPr/>
          <p:nvPr/>
        </p:nvSpPr>
        <p:spPr>
          <a:xfrm>
            <a:off x="2671637" y="5164110"/>
            <a:ext cx="2083633" cy="1693889"/>
          </a:xfrm>
          <a:prstGeom prst="rect">
            <a:avLst/>
          </a:prstGeom>
          <a:noFill/>
          <a:ln w="254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zh-CN" altLang="en-US"/>
          </a:p>
        </p:txBody>
      </p:sp>
      <p:sp>
        <p:nvSpPr>
          <p:cNvPr id="3" name="灯片编号占位符 2">
            <a:extLst>
              <a:ext uri="{FF2B5EF4-FFF2-40B4-BE49-F238E27FC236}">
                <a16:creationId xmlns:a16="http://schemas.microsoft.com/office/drawing/2014/main" id="{F2DC2654-D9E8-E517-5B02-648D39DBE30B}"/>
              </a:ext>
            </a:extLst>
          </p:cNvPr>
          <p:cNvSpPr>
            <a:spLocks noGrp="1"/>
          </p:cNvSpPr>
          <p:nvPr>
            <p:ph type="sldNum" sz="quarter" idx="12"/>
          </p:nvPr>
        </p:nvSpPr>
        <p:spPr/>
        <p:txBody>
          <a:bodyPr/>
          <a:lstStyle/>
          <a:p>
            <a:fld id="{392CBAA0-59E6-204E-8F03-85E5040D48B8}" type="slidenum">
              <a:rPr kumimoji="1" lang="zh-CN" altLang="en-US" smtClean="0"/>
              <a:t>72</a:t>
            </a:fld>
            <a:r>
              <a:rPr kumimoji="1" lang="en-US" altLang="zh-CN"/>
              <a:t>/132</a:t>
            </a:r>
            <a:endParaRPr kumimoji="1" lang="zh-CN" altLang="en-US" dirty="0"/>
          </a:p>
        </p:txBody>
      </p:sp>
    </p:spTree>
    <p:extLst>
      <p:ext uri="{BB962C8B-B14F-4D97-AF65-F5344CB8AC3E}">
        <p14:creationId xmlns:p14="http://schemas.microsoft.com/office/powerpoint/2010/main" val="309399131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11">
                                            <p:txEl>
                                              <p:pRg st="0" end="0"/>
                                            </p:txEl>
                                          </p:spTgt>
                                        </p:tgtEl>
                                        <p:attrNameLst>
                                          <p:attrName>style.visibility</p:attrName>
                                        </p:attrNameLst>
                                      </p:cBhvr>
                                      <p:to>
                                        <p:strVal val="visible"/>
                                      </p:to>
                                    </p:set>
                                    <p:animEffect transition="in" filter="wipe(left)">
                                      <p:cBhvr>
                                        <p:cTn id="7" dur="500"/>
                                        <p:tgtEl>
                                          <p:spTgt spid="11">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nodeType="clickEffect">
                                  <p:stCondLst>
                                    <p:cond delay="0"/>
                                  </p:stCondLst>
                                  <p:childTnLst>
                                    <p:set>
                                      <p:cBhvr>
                                        <p:cTn id="11" dur="1" fill="hold">
                                          <p:stCondLst>
                                            <p:cond delay="0"/>
                                          </p:stCondLst>
                                        </p:cTn>
                                        <p:tgtEl>
                                          <p:spTgt spid="11">
                                            <p:txEl>
                                              <p:pRg st="1" end="1"/>
                                            </p:txEl>
                                          </p:spTgt>
                                        </p:tgtEl>
                                        <p:attrNameLst>
                                          <p:attrName>style.visibility</p:attrName>
                                        </p:attrNameLst>
                                      </p:cBhvr>
                                      <p:to>
                                        <p:strVal val="visible"/>
                                      </p:to>
                                    </p:set>
                                    <p:animEffect transition="in" filter="wipe(left)">
                                      <p:cBhvr>
                                        <p:cTn id="12" dur="500"/>
                                        <p:tgtEl>
                                          <p:spTgt spid="11">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nodeType="clickEffect">
                                  <p:stCondLst>
                                    <p:cond delay="0"/>
                                  </p:stCondLst>
                                  <p:childTnLst>
                                    <p:set>
                                      <p:cBhvr>
                                        <p:cTn id="16" dur="1" fill="hold">
                                          <p:stCondLst>
                                            <p:cond delay="0"/>
                                          </p:stCondLst>
                                        </p:cTn>
                                        <p:tgtEl>
                                          <p:spTgt spid="11">
                                            <p:txEl>
                                              <p:pRg st="2" end="2"/>
                                            </p:txEl>
                                          </p:spTgt>
                                        </p:tgtEl>
                                        <p:attrNameLst>
                                          <p:attrName>style.visibility</p:attrName>
                                        </p:attrNameLst>
                                      </p:cBhvr>
                                      <p:to>
                                        <p:strVal val="visible"/>
                                      </p:to>
                                    </p:set>
                                    <p:animEffect transition="in" filter="wipe(left)">
                                      <p:cBhvr>
                                        <p:cTn id="17" dur="500"/>
                                        <p:tgtEl>
                                          <p:spTgt spid="11">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8" fill="hold" nodeType="clickEffect">
                                  <p:stCondLst>
                                    <p:cond delay="0"/>
                                  </p:stCondLst>
                                  <p:childTnLst>
                                    <p:set>
                                      <p:cBhvr>
                                        <p:cTn id="21" dur="1" fill="hold">
                                          <p:stCondLst>
                                            <p:cond delay="0"/>
                                          </p:stCondLst>
                                        </p:cTn>
                                        <p:tgtEl>
                                          <p:spTgt spid="11">
                                            <p:txEl>
                                              <p:pRg st="3" end="3"/>
                                            </p:txEl>
                                          </p:spTgt>
                                        </p:tgtEl>
                                        <p:attrNameLst>
                                          <p:attrName>style.visibility</p:attrName>
                                        </p:attrNameLst>
                                      </p:cBhvr>
                                      <p:to>
                                        <p:strVal val="visible"/>
                                      </p:to>
                                    </p:set>
                                    <p:animEffect transition="in" filter="wipe(left)">
                                      <p:cBhvr>
                                        <p:cTn id="22" dur="500"/>
                                        <p:tgtEl>
                                          <p:spTgt spid="11">
                                            <p:txEl>
                                              <p:pRg st="3" end="3"/>
                                            </p:txEl>
                                          </p:spTgt>
                                        </p:tgtEl>
                                      </p:cBhvr>
                                    </p:animEffect>
                                  </p:childTnLst>
                                </p:cTn>
                              </p:par>
                            </p:childTnLst>
                          </p:cTn>
                        </p:par>
                        <p:par>
                          <p:cTn id="23" fill="hold">
                            <p:stCondLst>
                              <p:cond delay="500"/>
                            </p:stCondLst>
                            <p:childTnLst>
                              <p:par>
                                <p:cTn id="24" presetID="22" presetClass="entr" presetSubtype="8" fill="hold" nodeType="afterEffect">
                                  <p:stCondLst>
                                    <p:cond delay="0"/>
                                  </p:stCondLst>
                                  <p:childTnLst>
                                    <p:set>
                                      <p:cBhvr>
                                        <p:cTn id="25" dur="1" fill="hold">
                                          <p:stCondLst>
                                            <p:cond delay="0"/>
                                          </p:stCondLst>
                                        </p:cTn>
                                        <p:tgtEl>
                                          <p:spTgt spid="8"/>
                                        </p:tgtEl>
                                        <p:attrNameLst>
                                          <p:attrName>style.visibility</p:attrName>
                                        </p:attrNameLst>
                                      </p:cBhvr>
                                      <p:to>
                                        <p:strVal val="visible"/>
                                      </p:to>
                                    </p:set>
                                    <p:animEffect transition="in" filter="wipe(left)">
                                      <p:cBhvr>
                                        <p:cTn id="26" dur="500"/>
                                        <p:tgtEl>
                                          <p:spTgt spid="8"/>
                                        </p:tgtEl>
                                      </p:cBhvr>
                                    </p:animEffect>
                                  </p:childTnLst>
                                </p:cTn>
                              </p:par>
                            </p:childTnLst>
                          </p:cTn>
                        </p:par>
                        <p:par>
                          <p:cTn id="27" fill="hold">
                            <p:stCondLst>
                              <p:cond delay="1000"/>
                            </p:stCondLst>
                            <p:childTnLst>
                              <p:par>
                                <p:cTn id="28" presetID="22" presetClass="entr" presetSubtype="8" fill="hold" nodeType="afterEffect">
                                  <p:stCondLst>
                                    <p:cond delay="0"/>
                                  </p:stCondLst>
                                  <p:childTnLst>
                                    <p:set>
                                      <p:cBhvr>
                                        <p:cTn id="29" dur="1" fill="hold">
                                          <p:stCondLst>
                                            <p:cond delay="0"/>
                                          </p:stCondLst>
                                        </p:cTn>
                                        <p:tgtEl>
                                          <p:spTgt spid="10"/>
                                        </p:tgtEl>
                                        <p:attrNameLst>
                                          <p:attrName>style.visibility</p:attrName>
                                        </p:attrNameLst>
                                      </p:cBhvr>
                                      <p:to>
                                        <p:strVal val="visible"/>
                                      </p:to>
                                    </p:set>
                                    <p:animEffect transition="in" filter="wipe(left)">
                                      <p:cBhvr>
                                        <p:cTn id="30" dur="500"/>
                                        <p:tgtEl>
                                          <p:spTgt spid="10"/>
                                        </p:tgtEl>
                                      </p:cBhvr>
                                    </p:animEffect>
                                  </p:childTnLst>
                                </p:cTn>
                              </p:par>
                            </p:childTnLst>
                          </p:cTn>
                        </p:par>
                        <p:par>
                          <p:cTn id="31" fill="hold">
                            <p:stCondLst>
                              <p:cond delay="1500"/>
                            </p:stCondLst>
                            <p:childTnLst>
                              <p:par>
                                <p:cTn id="32" presetID="22" presetClass="entr" presetSubtype="8" fill="hold" grpId="0" nodeType="afterEffect">
                                  <p:stCondLst>
                                    <p:cond delay="0"/>
                                  </p:stCondLst>
                                  <p:childTnLst>
                                    <p:set>
                                      <p:cBhvr>
                                        <p:cTn id="33" dur="1" fill="hold">
                                          <p:stCondLst>
                                            <p:cond delay="0"/>
                                          </p:stCondLst>
                                        </p:cTn>
                                        <p:tgtEl>
                                          <p:spTgt spid="12"/>
                                        </p:tgtEl>
                                        <p:attrNameLst>
                                          <p:attrName>style.visibility</p:attrName>
                                        </p:attrNameLst>
                                      </p:cBhvr>
                                      <p:to>
                                        <p:strVal val="visible"/>
                                      </p:to>
                                    </p:set>
                                    <p:animEffect transition="in" filter="wipe(left)">
                                      <p:cBhvr>
                                        <p:cTn id="34"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标题 3">
            <a:extLst>
              <a:ext uri="{FF2B5EF4-FFF2-40B4-BE49-F238E27FC236}">
                <a16:creationId xmlns:a16="http://schemas.microsoft.com/office/drawing/2014/main" id="{A3557054-D826-9F4E-A18F-AE9DEA5A0C65}"/>
              </a:ext>
            </a:extLst>
          </p:cNvPr>
          <p:cNvSpPr>
            <a:spLocks noGrp="1"/>
          </p:cNvSpPr>
          <p:nvPr>
            <p:ph type="title"/>
          </p:nvPr>
        </p:nvSpPr>
        <p:spPr/>
        <p:txBody>
          <a:bodyPr>
            <a:normAutofit/>
          </a:bodyPr>
          <a:lstStyle/>
          <a:p>
            <a:r>
              <a:rPr kumimoji="1" lang="en-US" altLang="zh-CN" dirty="0"/>
              <a:t>3.1</a:t>
            </a:r>
            <a:r>
              <a:rPr kumimoji="1" lang="zh-CN" altLang="en-US" dirty="0"/>
              <a:t> </a:t>
            </a:r>
            <a:r>
              <a:rPr kumimoji="1" lang="en-US" altLang="zh-CN" dirty="0">
                <a:latin typeface="Myriad Pro" panose="020B0503030403020204" pitchFamily="34" charset="0"/>
              </a:rPr>
              <a:t>CMOS</a:t>
            </a:r>
            <a:r>
              <a:rPr kumimoji="1" lang="zh-CN" altLang="en-US" dirty="0">
                <a:latin typeface="Myriad Pro" panose="020B0503030403020204" pitchFamily="34" charset="0"/>
              </a:rPr>
              <a:t>反相器</a:t>
            </a:r>
          </a:p>
        </p:txBody>
      </p:sp>
      <p:sp>
        <p:nvSpPr>
          <p:cNvPr id="32" name="Text Box 3">
            <a:extLst>
              <a:ext uri="{FF2B5EF4-FFF2-40B4-BE49-F238E27FC236}">
                <a16:creationId xmlns:a16="http://schemas.microsoft.com/office/drawing/2014/main" id="{E6D80A3F-2769-87DE-2FFD-961922C75341}"/>
              </a:ext>
            </a:extLst>
          </p:cNvPr>
          <p:cNvSpPr txBox="1">
            <a:spLocks noChangeArrowheads="1"/>
          </p:cNvSpPr>
          <p:nvPr/>
        </p:nvSpPr>
        <p:spPr bwMode="auto">
          <a:xfrm>
            <a:off x="0" y="742325"/>
            <a:ext cx="12192000"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zh-CN" altLang="en-US" dirty="0">
                <a:solidFill>
                  <a:srgbClr val="0033CC"/>
                </a:solidFill>
              </a:rPr>
              <a:t>二、静态特性</a:t>
            </a:r>
            <a:endParaRPr lang="zh-CN" altLang="en-US" dirty="0">
              <a:solidFill>
                <a:srgbClr val="FE0567"/>
              </a:solidFill>
            </a:endParaRPr>
          </a:p>
        </p:txBody>
      </p:sp>
      <mc:AlternateContent xmlns:mc="http://schemas.openxmlformats.org/markup-compatibility/2006" xmlns:a14="http://schemas.microsoft.com/office/drawing/2010/main">
        <mc:Choice Requires="a14">
          <p:sp>
            <p:nvSpPr>
              <p:cNvPr id="101" name="Text Box 4">
                <a:extLst>
                  <a:ext uri="{FF2B5EF4-FFF2-40B4-BE49-F238E27FC236}">
                    <a16:creationId xmlns:a16="http://schemas.microsoft.com/office/drawing/2014/main" id="{636E9541-472F-C1A7-7E0E-CDD812EA6F92}"/>
                  </a:ext>
                </a:extLst>
              </p:cNvPr>
              <p:cNvSpPr txBox="1">
                <a:spLocks noChangeArrowheads="1"/>
              </p:cNvSpPr>
              <p:nvPr/>
            </p:nvSpPr>
            <p:spPr bwMode="auto">
              <a:xfrm>
                <a:off x="3713454" y="775494"/>
                <a:ext cx="6151747" cy="526234"/>
              </a:xfrm>
              <a:prstGeom prst="rect">
                <a:avLst/>
              </a:prstGeom>
              <a:noFill/>
              <a:ln>
                <a:noFill/>
              </a:ln>
              <a:effectLst/>
              <a:extLst>
                <a:ext uri="{909E8E84-426E-40DD-AFC4-6F175D3DCCD1}">
                  <a14:hiddenFill>
                    <a:solidFill>
                      <a:schemeClr val="accent1"/>
                    </a:solidFill>
                  </a14:hiddenFill>
                </a:ext>
                <a:ext uri="{91240B29-F687-4F45-9708-019B960494DF}">
                  <a14:hiddenLine w="9525">
                    <a:solidFill>
                      <a:schemeClr val="tx1"/>
                    </a:solidFill>
                    <a:miter lim="800000"/>
                    <a:headEnd/>
                    <a:tailEnd/>
                  </a14:hiddenLine>
                </a:ext>
                <a:ext uri="{AF507438-7753-43E0-B8FC-AC1667EBCBE1}">
                  <a14:hiddenEffects>
                    <a:effectLst>
                      <a:outerShdw dist="35921" dir="2700000" algn="ctr" rotWithShape="0">
                        <a:schemeClr val="bg2"/>
                      </a:outerShdw>
                    </a:effectLst>
                  </a14:hiddenEffects>
                </a:ext>
              </a:extLst>
            </p:spPr>
            <p:txBody>
              <a:bodyPr wrap="squar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r>
                  <a:rPr lang="en-US" altLang="zh-CN" dirty="0">
                    <a:solidFill>
                      <a:srgbClr val="FF0066"/>
                    </a:solidFill>
                  </a:rPr>
                  <a:t>2.  </a:t>
                </a:r>
                <a:r>
                  <a:rPr lang="zh-CN" altLang="en-US" dirty="0">
                    <a:solidFill>
                      <a:srgbClr val="FF0066"/>
                    </a:solidFill>
                  </a:rPr>
                  <a:t>输出伏安特性：</a:t>
                </a:r>
                <a14:m>
                  <m:oMath xmlns:m="http://schemas.openxmlformats.org/officeDocument/2006/math">
                    <m:sSub>
                      <m:sSubPr>
                        <m:ctrlPr>
                          <a:rPr lang="en-US" altLang="zh-CN" b="0" i="1" smtClean="0">
                            <a:solidFill>
                              <a:srgbClr val="FF0066"/>
                            </a:solidFill>
                            <a:latin typeface="Cambria Math" panose="02040503050406030204" pitchFamily="18" charset="0"/>
                          </a:rPr>
                        </m:ctrlPr>
                      </m:sSubPr>
                      <m:e>
                        <m:r>
                          <a:rPr lang="en-US" altLang="zh-CN" b="0" i="1" smtClean="0">
                            <a:solidFill>
                              <a:srgbClr val="FF0066"/>
                            </a:solidFill>
                            <a:latin typeface="Cambria Math" panose="02040503050406030204" pitchFamily="18" charset="0"/>
                          </a:rPr>
                          <m:t>𝑢</m:t>
                        </m:r>
                      </m:e>
                      <m:sub>
                        <m:r>
                          <a:rPr lang="en-US" altLang="zh-CN" b="0" i="1" smtClean="0">
                            <a:solidFill>
                              <a:srgbClr val="FF0066"/>
                            </a:solidFill>
                            <a:latin typeface="Cambria Math" panose="02040503050406030204" pitchFamily="18" charset="0"/>
                          </a:rPr>
                          <m:t>𝑂</m:t>
                        </m:r>
                      </m:sub>
                    </m:sSub>
                    <m:r>
                      <a:rPr lang="en-US" altLang="zh-CN" b="0" i="1" smtClean="0">
                        <a:solidFill>
                          <a:srgbClr val="FF0066"/>
                        </a:solidFill>
                        <a:latin typeface="Cambria Math" panose="02040503050406030204" pitchFamily="18" charset="0"/>
                      </a:rPr>
                      <m:t>=</m:t>
                    </m:r>
                    <m:r>
                      <a:rPr lang="en-US" altLang="zh-CN" b="0" i="1" smtClean="0">
                        <a:solidFill>
                          <a:srgbClr val="FF0066"/>
                        </a:solidFill>
                        <a:latin typeface="Cambria Math" panose="02040503050406030204" pitchFamily="18" charset="0"/>
                      </a:rPr>
                      <m:t>𝑓</m:t>
                    </m:r>
                    <m:r>
                      <a:rPr lang="en-US" altLang="zh-CN" b="0" i="1" smtClean="0">
                        <a:solidFill>
                          <a:srgbClr val="FF0066"/>
                        </a:solidFill>
                        <a:latin typeface="Cambria Math" panose="02040503050406030204" pitchFamily="18" charset="0"/>
                      </a:rPr>
                      <m:t>(</m:t>
                    </m:r>
                    <m:sSub>
                      <m:sSubPr>
                        <m:ctrlPr>
                          <a:rPr lang="en-US" altLang="zh-CN" b="0" i="1" smtClean="0">
                            <a:solidFill>
                              <a:srgbClr val="FF0066"/>
                            </a:solidFill>
                            <a:latin typeface="Cambria Math" panose="02040503050406030204" pitchFamily="18" charset="0"/>
                          </a:rPr>
                        </m:ctrlPr>
                      </m:sSubPr>
                      <m:e>
                        <m:r>
                          <a:rPr lang="en-US" altLang="zh-CN" b="0" i="1" smtClean="0">
                            <a:solidFill>
                              <a:srgbClr val="FF0066"/>
                            </a:solidFill>
                            <a:latin typeface="Cambria Math" panose="02040503050406030204" pitchFamily="18" charset="0"/>
                          </a:rPr>
                          <m:t>𝑖</m:t>
                        </m:r>
                      </m:e>
                      <m:sub>
                        <m:r>
                          <a:rPr lang="en-US" altLang="zh-CN" b="0" i="1" smtClean="0">
                            <a:solidFill>
                              <a:srgbClr val="FF0066"/>
                            </a:solidFill>
                            <a:latin typeface="Cambria Math" panose="02040503050406030204" pitchFamily="18" charset="0"/>
                          </a:rPr>
                          <m:t>𝑂</m:t>
                        </m:r>
                      </m:sub>
                    </m:sSub>
                    <m:r>
                      <a:rPr lang="en-US" altLang="zh-CN" b="0" i="1" smtClean="0">
                        <a:solidFill>
                          <a:srgbClr val="FF0066"/>
                        </a:solidFill>
                        <a:latin typeface="Cambria Math" panose="02040503050406030204" pitchFamily="18" charset="0"/>
                      </a:rPr>
                      <m:t>)</m:t>
                    </m:r>
                  </m:oMath>
                </a14:m>
                <a:endParaRPr lang="zh-CN" altLang="en-US" b="0" dirty="0">
                  <a:solidFill>
                    <a:srgbClr val="FF0066"/>
                  </a:solidFill>
                </a:endParaRPr>
              </a:p>
            </p:txBody>
          </p:sp>
        </mc:Choice>
        <mc:Fallback xmlns="">
          <p:sp>
            <p:nvSpPr>
              <p:cNvPr id="101" name="Text Box 4">
                <a:extLst>
                  <a:ext uri="{FF2B5EF4-FFF2-40B4-BE49-F238E27FC236}">
                    <a16:creationId xmlns:a16="http://schemas.microsoft.com/office/drawing/2014/main" id="{636E9541-472F-C1A7-7E0E-CDD812EA6F92}"/>
                  </a:ext>
                </a:extLst>
              </p:cNvPr>
              <p:cNvSpPr txBox="1">
                <a:spLocks noRot="1" noChangeAspect="1" noMove="1" noResize="1" noEditPoints="1" noAdjustHandles="1" noChangeArrowheads="1" noChangeShapeType="1" noTextEdit="1"/>
              </p:cNvSpPr>
              <p:nvPr/>
            </p:nvSpPr>
            <p:spPr bwMode="auto">
              <a:xfrm>
                <a:off x="3713454" y="775494"/>
                <a:ext cx="6151747" cy="526234"/>
              </a:xfrm>
              <a:prstGeom prst="rect">
                <a:avLst/>
              </a:prstGeom>
              <a:blipFill>
                <a:blip r:embed="rId2"/>
                <a:stretch>
                  <a:fillRect l="-2062" t="-16279" b="-30233"/>
                </a:stretch>
              </a:blip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r>
                  <a:rPr lang="zh-CN" altLang="en-US">
                    <a:noFill/>
                  </a:rPr>
                  <a:t> </a:t>
                </a:r>
              </a:p>
            </p:txBody>
          </p:sp>
        </mc:Fallback>
      </mc:AlternateContent>
      <mc:AlternateContent xmlns:mc="http://schemas.openxmlformats.org/markup-compatibility/2006" xmlns:a14="http://schemas.microsoft.com/office/drawing/2010/main">
        <mc:Choice Requires="a14">
          <p:sp>
            <p:nvSpPr>
              <p:cNvPr id="11" name="文本框 10">
                <a:extLst>
                  <a:ext uri="{FF2B5EF4-FFF2-40B4-BE49-F238E27FC236}">
                    <a16:creationId xmlns:a16="http://schemas.microsoft.com/office/drawing/2014/main" id="{ED4FEBE5-ECD5-8A43-E87C-A071B999066E}"/>
                  </a:ext>
                </a:extLst>
              </p:cNvPr>
              <p:cNvSpPr txBox="1"/>
              <p:nvPr/>
            </p:nvSpPr>
            <p:spPr>
              <a:xfrm>
                <a:off x="5283607" y="1896958"/>
                <a:ext cx="6599583" cy="3126690"/>
              </a:xfrm>
              <a:prstGeom prst="rect">
                <a:avLst/>
              </a:prstGeom>
              <a:noFill/>
            </p:spPr>
            <p:txBody>
              <a:bodyPr wrap="square" rtlCol="0">
                <a:spAutoFit/>
              </a:bodyPr>
              <a:lstStyle/>
              <a:p>
                <a:pPr marL="457200" indent="-457200">
                  <a:lnSpc>
                    <a:spcPct val="114000"/>
                  </a:lnSpc>
                  <a:spcBef>
                    <a:spcPts val="600"/>
                  </a:spcBef>
                  <a:buFont typeface="Wingdings" pitchFamily="2" charset="2"/>
                  <a:buChar char="Ø"/>
                </a:pPr>
                <a:r>
                  <a:rPr kumimoji="1" lang="zh-CN" altLang="en-US" sz="2800" dirty="0">
                    <a:latin typeface="Myriad Pro" panose="020B0503030403020204" pitchFamily="34" charset="0"/>
                    <a:ea typeface="Songti SC" panose="02010600040101010101" pitchFamily="2" charset="-122"/>
                  </a:rPr>
                  <a:t>电源电压</a:t>
                </a:r>
                <a14:m>
                  <m:oMath xmlns:m="http://schemas.openxmlformats.org/officeDocument/2006/math">
                    <m:sSub>
                      <m:sSubPr>
                        <m:ctrlPr>
                          <a:rPr kumimoji="1" lang="en-US" altLang="zh-CN" sz="2800" b="0" i="1" dirty="0" smtClean="0">
                            <a:latin typeface="Cambria Math" panose="02040503050406030204" pitchFamily="18" charset="0"/>
                            <a:ea typeface="Songti SC" panose="02010600040101010101" pitchFamily="2" charset="-122"/>
                          </a:rPr>
                        </m:ctrlPr>
                      </m:sSubPr>
                      <m:e>
                        <m:r>
                          <a:rPr kumimoji="1" lang="en-US" altLang="zh-CN" sz="2800" i="1" dirty="0" smtClean="0">
                            <a:latin typeface="Cambria Math" panose="02040503050406030204" pitchFamily="18" charset="0"/>
                            <a:ea typeface="Songti SC" panose="02010600040101010101" pitchFamily="2" charset="-122"/>
                          </a:rPr>
                          <m:t>𝑉</m:t>
                        </m:r>
                      </m:e>
                      <m:sub>
                        <m:r>
                          <a:rPr kumimoji="1" lang="en-US" altLang="zh-CN" sz="2800" b="0" i="1" dirty="0" smtClean="0">
                            <a:latin typeface="Cambria Math" panose="02040503050406030204" pitchFamily="18" charset="0"/>
                            <a:ea typeface="Songti SC" panose="02010600040101010101" pitchFamily="2" charset="-122"/>
                          </a:rPr>
                          <m:t>𝐷𝐷</m:t>
                        </m:r>
                      </m:sub>
                    </m:sSub>
                  </m:oMath>
                </a14:m>
                <a:r>
                  <a:rPr kumimoji="1" lang="zh-CN" altLang="en-US" sz="2800" dirty="0">
                    <a:latin typeface="Myriad Pro" panose="020B0503030403020204" pitchFamily="34" charset="0"/>
                    <a:ea typeface="Songti SC" panose="02010600040101010101" pitchFamily="2" charset="-122"/>
                  </a:rPr>
                  <a:t>不同，输出特性也不同</a:t>
                </a:r>
                <a:endParaRPr kumimoji="1" lang="en-US" altLang="zh-CN" sz="2800" dirty="0">
                  <a:latin typeface="Myriad Pro" panose="020B0503030403020204" pitchFamily="34" charset="0"/>
                  <a:ea typeface="Songti SC" panose="02010600040101010101" pitchFamily="2" charset="-122"/>
                </a:endParaRPr>
              </a:p>
              <a:p>
                <a:pPr marL="800100" lvl="1" indent="-342900">
                  <a:lnSpc>
                    <a:spcPct val="114000"/>
                  </a:lnSpc>
                  <a:spcBef>
                    <a:spcPts val="1200"/>
                  </a:spcBef>
                  <a:buFont typeface="Arial" panose="020B0604020202020204" pitchFamily="34" charset="0"/>
                  <a:buChar char="•"/>
                </a:pPr>
                <a14:m>
                  <m:oMath xmlns:m="http://schemas.openxmlformats.org/officeDocument/2006/math">
                    <m:sSub>
                      <m:sSubPr>
                        <m:ctrlPr>
                          <a:rPr kumimoji="1" lang="en-US" altLang="zh-CN" sz="2400" i="1" dirty="0" smtClean="0">
                            <a:latin typeface="Cambria Math" panose="02040503050406030204" pitchFamily="18" charset="0"/>
                          </a:rPr>
                        </m:ctrlPr>
                      </m:sSubPr>
                      <m:e>
                        <m:r>
                          <a:rPr kumimoji="1" lang="en-US" altLang="zh-CN" sz="2400" i="1" dirty="0" smtClean="0">
                            <a:latin typeface="Cambria Math" panose="02040503050406030204" pitchFamily="18" charset="0"/>
                          </a:rPr>
                          <m:t>𝑉</m:t>
                        </m:r>
                      </m:e>
                      <m:sub>
                        <m:r>
                          <a:rPr kumimoji="1" lang="en-US" altLang="zh-CN" sz="2400" i="1" dirty="0" smtClean="0">
                            <a:latin typeface="Cambria Math" panose="02040503050406030204" pitchFamily="18" charset="0"/>
                          </a:rPr>
                          <m:t>𝐷𝐷</m:t>
                        </m:r>
                      </m:sub>
                    </m:sSub>
                  </m:oMath>
                </a14:m>
                <a:r>
                  <a:rPr kumimoji="1" lang="zh-CN" altLang="en-US" sz="2400" dirty="0">
                    <a:latin typeface="Myriad Pro" panose="020B0503030403020204" pitchFamily="34" charset="0"/>
                    <a:ea typeface="KaiTi" panose="02010609060101010101" pitchFamily="49" charset="-122"/>
                  </a:rPr>
                  <a:t>减少时，</a:t>
                </a:r>
                <a14:m>
                  <m:oMath xmlns:m="http://schemas.openxmlformats.org/officeDocument/2006/math">
                    <m:r>
                      <a:rPr kumimoji="1" lang="en-US" altLang="zh-CN" sz="2400" i="1" dirty="0" smtClean="0">
                        <a:latin typeface="Cambria Math" panose="02040503050406030204" pitchFamily="18" charset="0"/>
                        <a:ea typeface="KaiTi" panose="02010609060101010101" pitchFamily="49" charset="-122"/>
                      </a:rPr>
                      <m:t>|</m:t>
                    </m:r>
                    <m:sSub>
                      <m:sSubPr>
                        <m:ctrlPr>
                          <a:rPr kumimoji="1" lang="en-US" altLang="zh-CN" sz="2400" i="1" dirty="0" smtClean="0">
                            <a:latin typeface="Cambria Math" panose="02040503050406030204" pitchFamily="18" charset="0"/>
                            <a:ea typeface="KaiTi" panose="02010609060101010101" pitchFamily="49" charset="-122"/>
                          </a:rPr>
                        </m:ctrlPr>
                      </m:sSubPr>
                      <m:e>
                        <m:r>
                          <a:rPr kumimoji="1" lang="en-US" altLang="zh-CN" sz="2400" i="1" dirty="0" smtClean="0">
                            <a:latin typeface="Cambria Math" panose="02040503050406030204" pitchFamily="18" charset="0"/>
                            <a:ea typeface="KaiTi" panose="02010609060101010101" pitchFamily="49" charset="-122"/>
                          </a:rPr>
                          <m:t>𝑈</m:t>
                        </m:r>
                      </m:e>
                      <m:sub>
                        <m:r>
                          <a:rPr kumimoji="1" lang="en-US" altLang="zh-CN" sz="2400" i="1" dirty="0" smtClean="0">
                            <a:latin typeface="Cambria Math" panose="02040503050406030204" pitchFamily="18" charset="0"/>
                            <a:ea typeface="KaiTi" panose="02010609060101010101" pitchFamily="49" charset="-122"/>
                          </a:rPr>
                          <m:t>𝐺𝑆𝑃</m:t>
                        </m:r>
                      </m:sub>
                    </m:sSub>
                    <m:r>
                      <a:rPr kumimoji="1" lang="en-US" altLang="zh-CN" sz="2400" i="1" dirty="0" smtClean="0">
                        <a:latin typeface="Cambria Math" panose="02040503050406030204" pitchFamily="18" charset="0"/>
                        <a:ea typeface="KaiTi" panose="02010609060101010101" pitchFamily="49" charset="-122"/>
                      </a:rPr>
                      <m:t>|</m:t>
                    </m:r>
                  </m:oMath>
                </a14:m>
                <a:r>
                  <a:rPr kumimoji="1" lang="zh-CN" altLang="en-US" sz="2400" dirty="0">
                    <a:latin typeface="Myriad Pro" panose="020B0503030403020204" pitchFamily="34" charset="0"/>
                    <a:ea typeface="KaiTi" panose="02010609060101010101" pitchFamily="49" charset="-122"/>
                  </a:rPr>
                  <a:t>和</a:t>
                </a:r>
                <a14:m>
                  <m:oMath xmlns:m="http://schemas.openxmlformats.org/officeDocument/2006/math">
                    <m:sSub>
                      <m:sSubPr>
                        <m:ctrlPr>
                          <a:rPr kumimoji="1" lang="en-US" altLang="zh-CN" sz="2400" i="1" dirty="0" smtClean="0">
                            <a:latin typeface="Cambria Math" panose="02040503050406030204" pitchFamily="18" charset="0"/>
                            <a:ea typeface="KaiTi" panose="02010609060101010101" pitchFamily="49" charset="-122"/>
                          </a:rPr>
                        </m:ctrlPr>
                      </m:sSubPr>
                      <m:e>
                        <m:r>
                          <a:rPr kumimoji="1" lang="en-US" altLang="zh-CN" sz="2400" i="1" dirty="0" smtClean="0">
                            <a:latin typeface="Cambria Math" panose="02040503050406030204" pitchFamily="18" charset="0"/>
                            <a:ea typeface="KaiTi" panose="02010609060101010101" pitchFamily="49" charset="-122"/>
                          </a:rPr>
                          <m:t>𝑈</m:t>
                        </m:r>
                      </m:e>
                      <m:sub>
                        <m:r>
                          <a:rPr kumimoji="1" lang="en-US" altLang="zh-CN" sz="2400" i="1" dirty="0" smtClean="0">
                            <a:latin typeface="Cambria Math" panose="02040503050406030204" pitchFamily="18" charset="0"/>
                            <a:ea typeface="KaiTi" panose="02010609060101010101" pitchFamily="49" charset="-122"/>
                          </a:rPr>
                          <m:t>𝐺𝑆𝑁</m:t>
                        </m:r>
                      </m:sub>
                    </m:sSub>
                  </m:oMath>
                </a14:m>
                <a:r>
                  <a:rPr kumimoji="1" lang="zh-CN" altLang="en-US" sz="2400" dirty="0">
                    <a:latin typeface="Myriad Pro" panose="020B0503030403020204" pitchFamily="34" charset="0"/>
                    <a:ea typeface="KaiTi" panose="02010609060101010101" pitchFamily="49" charset="-122"/>
                  </a:rPr>
                  <a:t>都会减小</a:t>
                </a:r>
                <a:endParaRPr kumimoji="1" lang="en-US" altLang="zh-CN" sz="2400" dirty="0">
                  <a:latin typeface="Myriad Pro" panose="020B0503030403020204" pitchFamily="34" charset="0"/>
                  <a:ea typeface="KaiTi" panose="02010609060101010101" pitchFamily="49" charset="-122"/>
                </a:endParaRPr>
              </a:p>
              <a:p>
                <a:pPr marL="800100" lvl="1" indent="-342900">
                  <a:lnSpc>
                    <a:spcPct val="114000"/>
                  </a:lnSpc>
                  <a:spcBef>
                    <a:spcPts val="1200"/>
                  </a:spcBef>
                  <a:buFont typeface="Arial" panose="020B0604020202020204" pitchFamily="34" charset="0"/>
                  <a:buChar char="•"/>
                </a:pPr>
                <a:r>
                  <a:rPr kumimoji="1" lang="zh-CN" altLang="en-US" sz="2400" dirty="0">
                    <a:latin typeface="Myriad Pro" panose="020B0503030403020204" pitchFamily="34" charset="0"/>
                    <a:ea typeface="KaiTi" panose="02010609060101010101" pitchFamily="49" charset="-122"/>
                  </a:rPr>
                  <a:t>相应的</a:t>
                </a:r>
                <a14:m>
                  <m:oMath xmlns:m="http://schemas.openxmlformats.org/officeDocument/2006/math">
                    <m:sSub>
                      <m:sSubPr>
                        <m:ctrlPr>
                          <a:rPr kumimoji="1" lang="en-US" altLang="zh-CN" sz="2400" i="1" dirty="0" smtClean="0">
                            <a:latin typeface="Cambria Math" panose="02040503050406030204" pitchFamily="18" charset="0"/>
                            <a:ea typeface="KaiTi" panose="02010609060101010101" pitchFamily="49" charset="-122"/>
                          </a:rPr>
                        </m:ctrlPr>
                      </m:sSubPr>
                      <m:e>
                        <m:r>
                          <a:rPr kumimoji="1" lang="en-US" altLang="zh-CN" sz="2400" i="1" dirty="0" smtClean="0">
                            <a:latin typeface="Cambria Math" panose="02040503050406030204" pitchFamily="18" charset="0"/>
                            <a:ea typeface="KaiTi" panose="02010609060101010101" pitchFamily="49" charset="-122"/>
                          </a:rPr>
                          <m:t>𝑇</m:t>
                        </m:r>
                      </m:e>
                      <m:sub>
                        <m:r>
                          <a:rPr kumimoji="1" lang="en-US" altLang="zh-CN" sz="2400" i="1" dirty="0" smtClean="0">
                            <a:latin typeface="Cambria Math" panose="02040503050406030204" pitchFamily="18" charset="0"/>
                            <a:ea typeface="KaiTi" panose="02010609060101010101" pitchFamily="49" charset="-122"/>
                          </a:rPr>
                          <m:t>𝑃</m:t>
                        </m:r>
                      </m:sub>
                    </m:sSub>
                    <m:r>
                      <a:rPr kumimoji="1" lang="zh-CN" altLang="en-US" sz="2400" i="1" dirty="0" smtClean="0">
                        <a:latin typeface="Cambria Math" panose="02040503050406030204" pitchFamily="18" charset="0"/>
                        <a:ea typeface="KaiTi" panose="02010609060101010101" pitchFamily="49" charset="-122"/>
                      </a:rPr>
                      <m:t>、</m:t>
                    </m:r>
                    <m:sSub>
                      <m:sSubPr>
                        <m:ctrlPr>
                          <a:rPr kumimoji="1" lang="en-US" altLang="zh-CN" sz="2400" i="1" dirty="0" smtClean="0">
                            <a:latin typeface="Cambria Math" panose="02040503050406030204" pitchFamily="18" charset="0"/>
                            <a:ea typeface="KaiTi" panose="02010609060101010101" pitchFamily="49" charset="-122"/>
                          </a:rPr>
                        </m:ctrlPr>
                      </m:sSubPr>
                      <m:e>
                        <m:r>
                          <a:rPr kumimoji="1" lang="en-US" altLang="zh-CN" sz="2400" i="1" dirty="0" smtClean="0">
                            <a:latin typeface="Cambria Math" panose="02040503050406030204" pitchFamily="18" charset="0"/>
                            <a:ea typeface="KaiTi" panose="02010609060101010101" pitchFamily="49" charset="-122"/>
                          </a:rPr>
                          <m:t>𝑇</m:t>
                        </m:r>
                      </m:e>
                      <m:sub>
                        <m:r>
                          <a:rPr kumimoji="1" lang="en-US" altLang="zh-CN" sz="2400" i="1" dirty="0" smtClean="0">
                            <a:latin typeface="Cambria Math" panose="02040503050406030204" pitchFamily="18" charset="0"/>
                            <a:ea typeface="KaiTi" panose="02010609060101010101" pitchFamily="49" charset="-122"/>
                          </a:rPr>
                          <m:t>𝑆</m:t>
                        </m:r>
                      </m:sub>
                    </m:sSub>
                  </m:oMath>
                </a14:m>
                <a:r>
                  <a:rPr kumimoji="1" lang="zh-CN" altLang="en-US" sz="2400" dirty="0">
                    <a:latin typeface="Myriad Pro" panose="020B0503030403020204" pitchFamily="34" charset="0"/>
                    <a:ea typeface="KaiTi" panose="02010609060101010101" pitchFamily="49" charset="-122"/>
                  </a:rPr>
                  <a:t>的导电沟道会变窄，导通电阻</a:t>
                </a:r>
                <a14:m>
                  <m:oMath xmlns:m="http://schemas.openxmlformats.org/officeDocument/2006/math">
                    <m:sSub>
                      <m:sSubPr>
                        <m:ctrlPr>
                          <a:rPr kumimoji="1" lang="en-US" altLang="zh-CN" sz="2400" i="1" dirty="0" smtClean="0">
                            <a:latin typeface="Cambria Math" panose="02040503050406030204" pitchFamily="18" charset="0"/>
                            <a:ea typeface="KaiTi" panose="02010609060101010101" pitchFamily="49" charset="-122"/>
                          </a:rPr>
                        </m:ctrlPr>
                      </m:sSubPr>
                      <m:e>
                        <m:r>
                          <a:rPr kumimoji="1" lang="en-US" altLang="zh-CN" sz="2400" i="1" dirty="0" smtClean="0">
                            <a:latin typeface="Cambria Math" panose="02040503050406030204" pitchFamily="18" charset="0"/>
                            <a:ea typeface="KaiTi" panose="02010609060101010101" pitchFamily="49" charset="-122"/>
                          </a:rPr>
                          <m:t>𝑅</m:t>
                        </m:r>
                      </m:e>
                      <m:sub>
                        <m:r>
                          <a:rPr kumimoji="1" lang="en-US" altLang="zh-CN" sz="2400" i="1" dirty="0" smtClean="0">
                            <a:latin typeface="Cambria Math" panose="02040503050406030204" pitchFamily="18" charset="0"/>
                            <a:ea typeface="KaiTi" panose="02010609060101010101" pitchFamily="49" charset="-122"/>
                          </a:rPr>
                          <m:t>𝑂𝑁</m:t>
                        </m:r>
                      </m:sub>
                    </m:sSub>
                  </m:oMath>
                </a14:m>
                <a:r>
                  <a:rPr kumimoji="1" lang="zh-CN" altLang="en-US" sz="2400" dirty="0">
                    <a:latin typeface="Myriad Pro" panose="020B0503030403020204" pitchFamily="34" charset="0"/>
                    <a:ea typeface="KaiTi" panose="02010609060101010101" pitchFamily="49" charset="-122"/>
                  </a:rPr>
                  <a:t>会增加</a:t>
                </a:r>
                <a:endParaRPr kumimoji="1" lang="en-US" altLang="zh-CN" sz="2400" dirty="0">
                  <a:latin typeface="Myriad Pro" panose="020B0503030403020204" pitchFamily="34" charset="0"/>
                  <a:ea typeface="KaiTi" panose="02010609060101010101" pitchFamily="49" charset="-122"/>
                </a:endParaRPr>
              </a:p>
              <a:p>
                <a:pPr marL="800100" lvl="1" indent="-342900">
                  <a:lnSpc>
                    <a:spcPct val="114000"/>
                  </a:lnSpc>
                  <a:spcBef>
                    <a:spcPts val="1200"/>
                  </a:spcBef>
                  <a:buFont typeface="Arial" panose="020B0604020202020204" pitchFamily="34" charset="0"/>
                  <a:buChar char="•"/>
                </a:pPr>
                <a:r>
                  <a:rPr kumimoji="1" lang="zh-CN" altLang="en-US" sz="2400" dirty="0">
                    <a:latin typeface="Myriad Pro" panose="020B0503030403020204" pitchFamily="34" charset="0"/>
                    <a:ea typeface="KaiTi" panose="02010609060101010101" pitchFamily="49" charset="-122"/>
                  </a:rPr>
                  <a:t>输出高电平</a:t>
                </a:r>
                <a14:m>
                  <m:oMath xmlns:m="http://schemas.openxmlformats.org/officeDocument/2006/math">
                    <m:sSub>
                      <m:sSubPr>
                        <m:ctrlPr>
                          <a:rPr kumimoji="1" lang="en-US" altLang="zh-CN" sz="2400" i="1" dirty="0" smtClean="0">
                            <a:latin typeface="Cambria Math" panose="02040503050406030204" pitchFamily="18" charset="0"/>
                            <a:ea typeface="KaiTi" panose="02010609060101010101" pitchFamily="49" charset="-122"/>
                          </a:rPr>
                        </m:ctrlPr>
                      </m:sSubPr>
                      <m:e>
                        <m:r>
                          <a:rPr kumimoji="1" lang="en-US" altLang="zh-CN" sz="2400" i="1" dirty="0" smtClean="0">
                            <a:latin typeface="Cambria Math" panose="02040503050406030204" pitchFamily="18" charset="0"/>
                            <a:ea typeface="KaiTi" panose="02010609060101010101" pitchFamily="49" charset="-122"/>
                          </a:rPr>
                          <m:t>𝑈</m:t>
                        </m:r>
                      </m:e>
                      <m:sub>
                        <m:r>
                          <a:rPr kumimoji="1" lang="en-US" altLang="zh-CN" sz="2400" i="1" dirty="0" smtClean="0">
                            <a:latin typeface="Cambria Math" panose="02040503050406030204" pitchFamily="18" charset="0"/>
                            <a:ea typeface="KaiTi" panose="02010609060101010101" pitchFamily="49" charset="-122"/>
                          </a:rPr>
                          <m:t>𝑂𝐻</m:t>
                        </m:r>
                      </m:sub>
                    </m:sSub>
                  </m:oMath>
                </a14:m>
                <a:r>
                  <a:rPr kumimoji="1" lang="zh-CN" altLang="en-US" sz="2400" dirty="0">
                    <a:latin typeface="Myriad Pro" panose="020B0503030403020204" pitchFamily="34" charset="0"/>
                    <a:ea typeface="KaiTi" panose="02010609060101010101" pitchFamily="49" charset="-122"/>
                  </a:rPr>
                  <a:t>会下降，输出低电平</a:t>
                </a:r>
                <a14:m>
                  <m:oMath xmlns:m="http://schemas.openxmlformats.org/officeDocument/2006/math">
                    <m:sSub>
                      <m:sSubPr>
                        <m:ctrlPr>
                          <a:rPr kumimoji="1" lang="en-US" altLang="zh-CN" sz="2400" i="1" dirty="0" smtClean="0">
                            <a:latin typeface="Cambria Math" panose="02040503050406030204" pitchFamily="18" charset="0"/>
                            <a:ea typeface="KaiTi" panose="02010609060101010101" pitchFamily="49" charset="-122"/>
                          </a:rPr>
                        </m:ctrlPr>
                      </m:sSubPr>
                      <m:e>
                        <m:r>
                          <a:rPr kumimoji="1" lang="en-US" altLang="zh-CN" sz="2400" i="1" dirty="0" smtClean="0">
                            <a:latin typeface="Cambria Math" panose="02040503050406030204" pitchFamily="18" charset="0"/>
                            <a:ea typeface="KaiTi" panose="02010609060101010101" pitchFamily="49" charset="-122"/>
                          </a:rPr>
                          <m:t>𝑈</m:t>
                        </m:r>
                      </m:e>
                      <m:sub>
                        <m:r>
                          <a:rPr kumimoji="1" lang="en-US" altLang="zh-CN" sz="2400" i="1" dirty="0" smtClean="0">
                            <a:latin typeface="Cambria Math" panose="02040503050406030204" pitchFamily="18" charset="0"/>
                            <a:ea typeface="KaiTi" panose="02010609060101010101" pitchFamily="49" charset="-122"/>
                          </a:rPr>
                          <m:t>𝑂𝐿</m:t>
                        </m:r>
                      </m:sub>
                    </m:sSub>
                  </m:oMath>
                </a14:m>
                <a:r>
                  <a:rPr kumimoji="1" lang="zh-CN" altLang="en-US" sz="2400" dirty="0">
                    <a:latin typeface="Myriad Pro" panose="020B0503030403020204" pitchFamily="34" charset="0"/>
                    <a:ea typeface="KaiTi" panose="02010609060101010101" pitchFamily="49" charset="-122"/>
                  </a:rPr>
                  <a:t>会上升，反相器</a:t>
                </a:r>
                <a:r>
                  <a:rPr kumimoji="1" lang="zh-CN" altLang="en-US" sz="2400" dirty="0">
                    <a:solidFill>
                      <a:srgbClr val="0000FF"/>
                    </a:solidFill>
                    <a:latin typeface="Myriad Pro" panose="020B0503030403020204" pitchFamily="34" charset="0"/>
                    <a:ea typeface="KaiTi" panose="02010609060101010101" pitchFamily="49" charset="-122"/>
                  </a:rPr>
                  <a:t>带负载能力变差</a:t>
                </a:r>
              </a:p>
            </p:txBody>
          </p:sp>
        </mc:Choice>
        <mc:Fallback xmlns="">
          <p:sp>
            <p:nvSpPr>
              <p:cNvPr id="11" name="文本框 10">
                <a:extLst>
                  <a:ext uri="{FF2B5EF4-FFF2-40B4-BE49-F238E27FC236}">
                    <a16:creationId xmlns:a16="http://schemas.microsoft.com/office/drawing/2014/main" id="{ED4FEBE5-ECD5-8A43-E87C-A071B999066E}"/>
                  </a:ext>
                </a:extLst>
              </p:cNvPr>
              <p:cNvSpPr txBox="1">
                <a:spLocks noRot="1" noChangeAspect="1" noMove="1" noResize="1" noEditPoints="1" noAdjustHandles="1" noChangeArrowheads="1" noChangeShapeType="1" noTextEdit="1"/>
              </p:cNvSpPr>
              <p:nvPr/>
            </p:nvSpPr>
            <p:spPr>
              <a:xfrm>
                <a:off x="5283607" y="1896958"/>
                <a:ext cx="6599583" cy="3126690"/>
              </a:xfrm>
              <a:prstGeom prst="rect">
                <a:avLst/>
              </a:prstGeom>
              <a:blipFill>
                <a:blip r:embed="rId3"/>
                <a:stretch>
                  <a:fillRect l="-1731" t="-405" r="-1154" b="-2429"/>
                </a:stretch>
              </a:blipFill>
            </p:spPr>
            <p:txBody>
              <a:bodyPr/>
              <a:lstStyle/>
              <a:p>
                <a:r>
                  <a:rPr lang="zh-CN" altLang="en-US">
                    <a:noFill/>
                  </a:rPr>
                  <a:t> </a:t>
                </a:r>
              </a:p>
            </p:txBody>
          </p:sp>
        </mc:Fallback>
      </mc:AlternateContent>
      <p:pic>
        <p:nvPicPr>
          <p:cNvPr id="8" name="图片 7">
            <a:extLst>
              <a:ext uri="{FF2B5EF4-FFF2-40B4-BE49-F238E27FC236}">
                <a16:creationId xmlns:a16="http://schemas.microsoft.com/office/drawing/2014/main" id="{F3B3E99B-2E76-2BA3-8085-F036D8C524C8}"/>
              </a:ext>
            </a:extLst>
          </p:cNvPr>
          <p:cNvPicPr>
            <a:picLocks noChangeAspect="1"/>
          </p:cNvPicPr>
          <p:nvPr/>
        </p:nvPicPr>
        <p:blipFill>
          <a:blip r:embed="rId4"/>
          <a:stretch>
            <a:fillRect/>
          </a:stretch>
        </p:blipFill>
        <p:spPr>
          <a:xfrm>
            <a:off x="308810" y="2199481"/>
            <a:ext cx="4351456" cy="2950988"/>
          </a:xfrm>
          <a:prstGeom prst="rect">
            <a:avLst/>
          </a:prstGeom>
        </p:spPr>
      </p:pic>
      <p:sp>
        <p:nvSpPr>
          <p:cNvPr id="3" name="灯片编号占位符 2">
            <a:extLst>
              <a:ext uri="{FF2B5EF4-FFF2-40B4-BE49-F238E27FC236}">
                <a16:creationId xmlns:a16="http://schemas.microsoft.com/office/drawing/2014/main" id="{F4A69640-AAEC-3831-8A8F-5151A1F8D229}"/>
              </a:ext>
            </a:extLst>
          </p:cNvPr>
          <p:cNvSpPr>
            <a:spLocks noGrp="1"/>
          </p:cNvSpPr>
          <p:nvPr>
            <p:ph type="sldNum" sz="quarter" idx="12"/>
          </p:nvPr>
        </p:nvSpPr>
        <p:spPr/>
        <p:txBody>
          <a:bodyPr/>
          <a:lstStyle/>
          <a:p>
            <a:fld id="{392CBAA0-59E6-204E-8F03-85E5040D48B8}" type="slidenum">
              <a:rPr kumimoji="1" lang="zh-CN" altLang="en-US" smtClean="0"/>
              <a:t>73</a:t>
            </a:fld>
            <a:r>
              <a:rPr kumimoji="1" lang="en-US" altLang="zh-CN"/>
              <a:t>/132</a:t>
            </a:r>
            <a:endParaRPr kumimoji="1" lang="zh-CN" altLang="en-US" dirty="0"/>
          </a:p>
        </p:txBody>
      </p:sp>
    </p:spTree>
    <p:extLst>
      <p:ext uri="{BB962C8B-B14F-4D97-AF65-F5344CB8AC3E}">
        <p14:creationId xmlns:p14="http://schemas.microsoft.com/office/powerpoint/2010/main" val="359453541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11">
                                            <p:txEl>
                                              <p:pRg st="0" end="0"/>
                                            </p:txEl>
                                          </p:spTgt>
                                        </p:tgtEl>
                                        <p:attrNameLst>
                                          <p:attrName>style.visibility</p:attrName>
                                        </p:attrNameLst>
                                      </p:cBhvr>
                                      <p:to>
                                        <p:strVal val="visible"/>
                                      </p:to>
                                    </p:set>
                                    <p:animEffect transition="in" filter="wipe(left)">
                                      <p:cBhvr>
                                        <p:cTn id="7" dur="500"/>
                                        <p:tgtEl>
                                          <p:spTgt spid="11">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nodeType="clickEffect">
                                  <p:stCondLst>
                                    <p:cond delay="0"/>
                                  </p:stCondLst>
                                  <p:childTnLst>
                                    <p:set>
                                      <p:cBhvr>
                                        <p:cTn id="11" dur="1" fill="hold">
                                          <p:stCondLst>
                                            <p:cond delay="0"/>
                                          </p:stCondLst>
                                        </p:cTn>
                                        <p:tgtEl>
                                          <p:spTgt spid="11">
                                            <p:txEl>
                                              <p:pRg st="1" end="1"/>
                                            </p:txEl>
                                          </p:spTgt>
                                        </p:tgtEl>
                                        <p:attrNameLst>
                                          <p:attrName>style.visibility</p:attrName>
                                        </p:attrNameLst>
                                      </p:cBhvr>
                                      <p:to>
                                        <p:strVal val="visible"/>
                                      </p:to>
                                    </p:set>
                                    <p:animEffect transition="in" filter="wipe(left)">
                                      <p:cBhvr>
                                        <p:cTn id="12" dur="500"/>
                                        <p:tgtEl>
                                          <p:spTgt spid="11">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nodeType="clickEffect">
                                  <p:stCondLst>
                                    <p:cond delay="0"/>
                                  </p:stCondLst>
                                  <p:childTnLst>
                                    <p:set>
                                      <p:cBhvr>
                                        <p:cTn id="16" dur="1" fill="hold">
                                          <p:stCondLst>
                                            <p:cond delay="0"/>
                                          </p:stCondLst>
                                        </p:cTn>
                                        <p:tgtEl>
                                          <p:spTgt spid="11">
                                            <p:txEl>
                                              <p:pRg st="2" end="2"/>
                                            </p:txEl>
                                          </p:spTgt>
                                        </p:tgtEl>
                                        <p:attrNameLst>
                                          <p:attrName>style.visibility</p:attrName>
                                        </p:attrNameLst>
                                      </p:cBhvr>
                                      <p:to>
                                        <p:strVal val="visible"/>
                                      </p:to>
                                    </p:set>
                                    <p:animEffect transition="in" filter="wipe(left)">
                                      <p:cBhvr>
                                        <p:cTn id="17" dur="500"/>
                                        <p:tgtEl>
                                          <p:spTgt spid="11">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8" fill="hold" nodeType="clickEffect">
                                  <p:stCondLst>
                                    <p:cond delay="0"/>
                                  </p:stCondLst>
                                  <p:childTnLst>
                                    <p:set>
                                      <p:cBhvr>
                                        <p:cTn id="21" dur="1" fill="hold">
                                          <p:stCondLst>
                                            <p:cond delay="0"/>
                                          </p:stCondLst>
                                        </p:cTn>
                                        <p:tgtEl>
                                          <p:spTgt spid="11">
                                            <p:txEl>
                                              <p:pRg st="3" end="3"/>
                                            </p:txEl>
                                          </p:spTgt>
                                        </p:tgtEl>
                                        <p:attrNameLst>
                                          <p:attrName>style.visibility</p:attrName>
                                        </p:attrNameLst>
                                      </p:cBhvr>
                                      <p:to>
                                        <p:strVal val="visible"/>
                                      </p:to>
                                    </p:set>
                                    <p:animEffect transition="in" filter="wipe(left)">
                                      <p:cBhvr>
                                        <p:cTn id="22" dur="500"/>
                                        <p:tgtEl>
                                          <p:spTgt spid="11">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 name="Rectangle 2">
            <a:extLst>
              <a:ext uri="{FF2B5EF4-FFF2-40B4-BE49-F238E27FC236}">
                <a16:creationId xmlns:a16="http://schemas.microsoft.com/office/drawing/2014/main" id="{38E3F2BC-7E49-3F46-CA7A-A0339F70C70F}"/>
              </a:ext>
            </a:extLst>
          </p:cNvPr>
          <p:cNvSpPr>
            <a:spLocks noChangeArrowheads="1"/>
          </p:cNvSpPr>
          <p:nvPr/>
        </p:nvSpPr>
        <p:spPr bwMode="auto">
          <a:xfrm>
            <a:off x="146342" y="1504716"/>
            <a:ext cx="7550944" cy="3375025"/>
          </a:xfrm>
          <a:prstGeom prst="rect">
            <a:avLst/>
          </a:prstGeom>
          <a:solidFill>
            <a:srgbClr val="FFFFCC"/>
          </a:solidFill>
          <a:ln w="9525">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4" name="标题 3">
            <a:extLst>
              <a:ext uri="{FF2B5EF4-FFF2-40B4-BE49-F238E27FC236}">
                <a16:creationId xmlns:a16="http://schemas.microsoft.com/office/drawing/2014/main" id="{A3557054-D826-9F4E-A18F-AE9DEA5A0C65}"/>
              </a:ext>
            </a:extLst>
          </p:cNvPr>
          <p:cNvSpPr>
            <a:spLocks noGrp="1"/>
          </p:cNvSpPr>
          <p:nvPr>
            <p:ph type="title"/>
          </p:nvPr>
        </p:nvSpPr>
        <p:spPr/>
        <p:txBody>
          <a:bodyPr>
            <a:normAutofit/>
          </a:bodyPr>
          <a:lstStyle/>
          <a:p>
            <a:r>
              <a:rPr kumimoji="1" lang="en-US" altLang="zh-CN" dirty="0"/>
              <a:t>3.1</a:t>
            </a:r>
            <a:r>
              <a:rPr kumimoji="1" lang="zh-CN" altLang="en-US" dirty="0"/>
              <a:t> </a:t>
            </a:r>
            <a:r>
              <a:rPr kumimoji="1" lang="en-US" altLang="zh-CN" dirty="0">
                <a:latin typeface="Myriad Pro" panose="020B0503030403020204" pitchFamily="34" charset="0"/>
              </a:rPr>
              <a:t>CMOS</a:t>
            </a:r>
            <a:r>
              <a:rPr kumimoji="1" lang="zh-CN" altLang="en-US" dirty="0">
                <a:latin typeface="Myriad Pro" panose="020B0503030403020204" pitchFamily="34" charset="0"/>
              </a:rPr>
              <a:t>反相器</a:t>
            </a:r>
          </a:p>
        </p:txBody>
      </p:sp>
      <p:sp>
        <p:nvSpPr>
          <p:cNvPr id="32" name="Text Box 3">
            <a:extLst>
              <a:ext uri="{FF2B5EF4-FFF2-40B4-BE49-F238E27FC236}">
                <a16:creationId xmlns:a16="http://schemas.microsoft.com/office/drawing/2014/main" id="{E6D80A3F-2769-87DE-2FFD-961922C75341}"/>
              </a:ext>
            </a:extLst>
          </p:cNvPr>
          <p:cNvSpPr txBox="1">
            <a:spLocks noChangeArrowheads="1"/>
          </p:cNvSpPr>
          <p:nvPr/>
        </p:nvSpPr>
        <p:spPr bwMode="auto">
          <a:xfrm>
            <a:off x="0" y="742325"/>
            <a:ext cx="12192000"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zh-CN" altLang="en-US" dirty="0">
                <a:solidFill>
                  <a:srgbClr val="0033CC"/>
                </a:solidFill>
              </a:rPr>
              <a:t>二、静态特性</a:t>
            </a:r>
            <a:endParaRPr lang="zh-CN" altLang="en-US" dirty="0">
              <a:solidFill>
                <a:srgbClr val="FE0567"/>
              </a:solidFill>
            </a:endParaRPr>
          </a:p>
        </p:txBody>
      </p:sp>
      <mc:AlternateContent xmlns:mc="http://schemas.openxmlformats.org/markup-compatibility/2006" xmlns:a14="http://schemas.microsoft.com/office/drawing/2010/main">
        <mc:Choice Requires="a14">
          <p:sp>
            <p:nvSpPr>
              <p:cNvPr id="101" name="Text Box 4">
                <a:extLst>
                  <a:ext uri="{FF2B5EF4-FFF2-40B4-BE49-F238E27FC236}">
                    <a16:creationId xmlns:a16="http://schemas.microsoft.com/office/drawing/2014/main" id="{636E9541-472F-C1A7-7E0E-CDD812EA6F92}"/>
                  </a:ext>
                </a:extLst>
              </p:cNvPr>
              <p:cNvSpPr txBox="1">
                <a:spLocks noChangeArrowheads="1"/>
              </p:cNvSpPr>
              <p:nvPr/>
            </p:nvSpPr>
            <p:spPr bwMode="auto">
              <a:xfrm>
                <a:off x="3713454" y="775494"/>
                <a:ext cx="6151747" cy="526234"/>
              </a:xfrm>
              <a:prstGeom prst="rect">
                <a:avLst/>
              </a:prstGeom>
              <a:noFill/>
              <a:ln>
                <a:noFill/>
              </a:ln>
              <a:effectLst/>
              <a:extLst>
                <a:ext uri="{909E8E84-426E-40DD-AFC4-6F175D3DCCD1}">
                  <a14:hiddenFill>
                    <a:solidFill>
                      <a:schemeClr val="accent1"/>
                    </a:solidFill>
                  </a14:hiddenFill>
                </a:ext>
                <a:ext uri="{91240B29-F687-4F45-9708-019B960494DF}">
                  <a14:hiddenLine w="9525">
                    <a:solidFill>
                      <a:schemeClr val="tx1"/>
                    </a:solidFill>
                    <a:miter lim="800000"/>
                    <a:headEnd/>
                    <a:tailEnd/>
                  </a14:hiddenLine>
                </a:ext>
                <a:ext uri="{AF507438-7753-43E0-B8FC-AC1667EBCBE1}">
                  <a14:hiddenEffects>
                    <a:effectLst>
                      <a:outerShdw dist="35921" dir="2700000" algn="ctr" rotWithShape="0">
                        <a:schemeClr val="bg2"/>
                      </a:outerShdw>
                    </a:effectLst>
                  </a14:hiddenEffects>
                </a:ext>
              </a:extLst>
            </p:spPr>
            <p:txBody>
              <a:bodyPr wrap="squar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r>
                  <a:rPr lang="en-US" altLang="zh-CN" dirty="0">
                    <a:solidFill>
                      <a:srgbClr val="FF0066"/>
                    </a:solidFill>
                  </a:rPr>
                  <a:t>3.  </a:t>
                </a:r>
                <a:r>
                  <a:rPr lang="zh-CN" altLang="en-US" dirty="0">
                    <a:solidFill>
                      <a:srgbClr val="FF0066"/>
                    </a:solidFill>
                  </a:rPr>
                  <a:t>电压传输特性：</a:t>
                </a:r>
                <a14:m>
                  <m:oMath xmlns:m="http://schemas.openxmlformats.org/officeDocument/2006/math">
                    <m:sSub>
                      <m:sSubPr>
                        <m:ctrlPr>
                          <a:rPr lang="en-US" altLang="zh-CN" b="0" i="1" smtClean="0">
                            <a:solidFill>
                              <a:srgbClr val="FF0066"/>
                            </a:solidFill>
                            <a:latin typeface="Cambria Math" panose="02040503050406030204" pitchFamily="18" charset="0"/>
                          </a:rPr>
                        </m:ctrlPr>
                      </m:sSubPr>
                      <m:e>
                        <m:r>
                          <a:rPr lang="en-US" altLang="zh-CN" b="0" i="1" smtClean="0">
                            <a:solidFill>
                              <a:srgbClr val="FF0066"/>
                            </a:solidFill>
                            <a:latin typeface="Cambria Math" panose="02040503050406030204" pitchFamily="18" charset="0"/>
                          </a:rPr>
                          <m:t>𝑢</m:t>
                        </m:r>
                      </m:e>
                      <m:sub>
                        <m:r>
                          <a:rPr lang="en-US" altLang="zh-CN" b="0" i="1" smtClean="0">
                            <a:solidFill>
                              <a:srgbClr val="FF0066"/>
                            </a:solidFill>
                            <a:latin typeface="Cambria Math" panose="02040503050406030204" pitchFamily="18" charset="0"/>
                          </a:rPr>
                          <m:t>𝑂</m:t>
                        </m:r>
                      </m:sub>
                    </m:sSub>
                    <m:r>
                      <a:rPr lang="en-US" altLang="zh-CN" b="0" i="1" smtClean="0">
                        <a:solidFill>
                          <a:srgbClr val="FF0066"/>
                        </a:solidFill>
                        <a:latin typeface="Cambria Math" panose="02040503050406030204" pitchFamily="18" charset="0"/>
                      </a:rPr>
                      <m:t>=</m:t>
                    </m:r>
                    <m:r>
                      <a:rPr lang="en-US" altLang="zh-CN" b="0" i="1" smtClean="0">
                        <a:solidFill>
                          <a:srgbClr val="FF0066"/>
                        </a:solidFill>
                        <a:latin typeface="Cambria Math" panose="02040503050406030204" pitchFamily="18" charset="0"/>
                      </a:rPr>
                      <m:t>𝑓</m:t>
                    </m:r>
                    <m:r>
                      <a:rPr lang="en-US" altLang="zh-CN" b="0" i="1" smtClean="0">
                        <a:solidFill>
                          <a:srgbClr val="FF0066"/>
                        </a:solidFill>
                        <a:latin typeface="Cambria Math" panose="02040503050406030204" pitchFamily="18" charset="0"/>
                      </a:rPr>
                      <m:t>(</m:t>
                    </m:r>
                    <m:sSub>
                      <m:sSubPr>
                        <m:ctrlPr>
                          <a:rPr lang="en-US" altLang="zh-CN" b="0" i="1" smtClean="0">
                            <a:solidFill>
                              <a:srgbClr val="FF0066"/>
                            </a:solidFill>
                            <a:latin typeface="Cambria Math" panose="02040503050406030204" pitchFamily="18" charset="0"/>
                          </a:rPr>
                        </m:ctrlPr>
                      </m:sSubPr>
                      <m:e>
                        <m:r>
                          <a:rPr lang="en-US" altLang="zh-CN" b="0" i="1" smtClean="0">
                            <a:solidFill>
                              <a:srgbClr val="FF0066"/>
                            </a:solidFill>
                            <a:latin typeface="Cambria Math" panose="02040503050406030204" pitchFamily="18" charset="0"/>
                          </a:rPr>
                          <m:t>𝑢</m:t>
                        </m:r>
                      </m:e>
                      <m:sub>
                        <m:r>
                          <a:rPr lang="en-US" altLang="zh-CN" b="0" i="1" smtClean="0">
                            <a:solidFill>
                              <a:srgbClr val="FF0066"/>
                            </a:solidFill>
                            <a:latin typeface="Cambria Math" panose="02040503050406030204" pitchFamily="18" charset="0"/>
                          </a:rPr>
                          <m:t>𝐼</m:t>
                        </m:r>
                      </m:sub>
                    </m:sSub>
                    <m:r>
                      <a:rPr lang="en-US" altLang="zh-CN" b="0" i="1" smtClean="0">
                        <a:solidFill>
                          <a:srgbClr val="FF0066"/>
                        </a:solidFill>
                        <a:latin typeface="Cambria Math" panose="02040503050406030204" pitchFamily="18" charset="0"/>
                      </a:rPr>
                      <m:t>)</m:t>
                    </m:r>
                  </m:oMath>
                </a14:m>
                <a:endParaRPr lang="zh-CN" altLang="en-US" b="0" dirty="0">
                  <a:solidFill>
                    <a:srgbClr val="FF0066"/>
                  </a:solidFill>
                </a:endParaRPr>
              </a:p>
            </p:txBody>
          </p:sp>
        </mc:Choice>
        <mc:Fallback xmlns="">
          <p:sp>
            <p:nvSpPr>
              <p:cNvPr id="101" name="Text Box 4">
                <a:extLst>
                  <a:ext uri="{FF2B5EF4-FFF2-40B4-BE49-F238E27FC236}">
                    <a16:creationId xmlns:a16="http://schemas.microsoft.com/office/drawing/2014/main" id="{636E9541-472F-C1A7-7E0E-CDD812EA6F92}"/>
                  </a:ext>
                </a:extLst>
              </p:cNvPr>
              <p:cNvSpPr txBox="1">
                <a:spLocks noRot="1" noChangeAspect="1" noMove="1" noResize="1" noEditPoints="1" noAdjustHandles="1" noChangeArrowheads="1" noChangeShapeType="1" noTextEdit="1"/>
              </p:cNvSpPr>
              <p:nvPr/>
            </p:nvSpPr>
            <p:spPr bwMode="auto">
              <a:xfrm>
                <a:off x="3713454" y="775494"/>
                <a:ext cx="6151747" cy="526234"/>
              </a:xfrm>
              <a:prstGeom prst="rect">
                <a:avLst/>
              </a:prstGeom>
              <a:blipFill>
                <a:blip r:embed="rId2"/>
                <a:stretch>
                  <a:fillRect l="-2062" t="-16279" b="-30233"/>
                </a:stretch>
              </a:blip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r>
                  <a:rPr lang="zh-CN" altLang="en-US">
                    <a:noFill/>
                  </a:rPr>
                  <a:t> </a:t>
                </a:r>
              </a:p>
            </p:txBody>
          </p:sp>
        </mc:Fallback>
      </mc:AlternateContent>
      <p:sp>
        <p:nvSpPr>
          <p:cNvPr id="103" name="Line 6">
            <a:extLst>
              <a:ext uri="{FF2B5EF4-FFF2-40B4-BE49-F238E27FC236}">
                <a16:creationId xmlns:a16="http://schemas.microsoft.com/office/drawing/2014/main" id="{9131CA31-6621-704D-6FAA-4382DD120A95}"/>
              </a:ext>
            </a:extLst>
          </p:cNvPr>
          <p:cNvSpPr>
            <a:spLocks noChangeShapeType="1"/>
          </p:cNvSpPr>
          <p:nvPr/>
        </p:nvSpPr>
        <p:spPr bwMode="auto">
          <a:xfrm>
            <a:off x="2662528" y="2898541"/>
            <a:ext cx="0" cy="685800"/>
          </a:xfrm>
          <a:prstGeom prst="line">
            <a:avLst/>
          </a:prstGeom>
          <a:noFill/>
          <a:ln w="38100">
            <a:solidFill>
              <a:srgbClr val="996600"/>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04" name="Text Box 7">
            <a:extLst>
              <a:ext uri="{FF2B5EF4-FFF2-40B4-BE49-F238E27FC236}">
                <a16:creationId xmlns:a16="http://schemas.microsoft.com/office/drawing/2014/main" id="{617CE75F-705D-A830-674A-A7FC937CAAFD}"/>
              </a:ext>
            </a:extLst>
          </p:cNvPr>
          <p:cNvSpPr txBox="1">
            <a:spLocks noChangeArrowheads="1"/>
          </p:cNvSpPr>
          <p:nvPr/>
        </p:nvSpPr>
        <p:spPr bwMode="auto">
          <a:xfrm>
            <a:off x="2648241" y="2696929"/>
            <a:ext cx="506412"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r>
              <a:rPr lang="en-US" altLang="zh-CN" i="1" dirty="0" err="1">
                <a:solidFill>
                  <a:srgbClr val="996600"/>
                </a:solidFill>
                <a:ea typeface="楷体_GB2312" pitchFamily="49" charset="-122"/>
              </a:rPr>
              <a:t>i</a:t>
            </a:r>
            <a:r>
              <a:rPr lang="en-US" altLang="zh-CN" baseline="-25000" dirty="0" err="1">
                <a:solidFill>
                  <a:srgbClr val="996600"/>
                </a:solidFill>
                <a:ea typeface="楷体_GB2312" pitchFamily="49" charset="-122"/>
              </a:rPr>
              <a:t>D</a:t>
            </a:r>
            <a:endParaRPr lang="en-US" altLang="zh-CN" baseline="-25000" dirty="0">
              <a:solidFill>
                <a:srgbClr val="996600"/>
              </a:solidFill>
              <a:ea typeface="楷体_GB2312" pitchFamily="49" charset="-122"/>
            </a:endParaRPr>
          </a:p>
        </p:txBody>
      </p:sp>
      <p:grpSp>
        <p:nvGrpSpPr>
          <p:cNvPr id="105" name="Group 8">
            <a:extLst>
              <a:ext uri="{FF2B5EF4-FFF2-40B4-BE49-F238E27FC236}">
                <a16:creationId xmlns:a16="http://schemas.microsoft.com/office/drawing/2014/main" id="{97E6A691-97F9-EE8A-8CD7-1C9C4AB3EC6F}"/>
              </a:ext>
            </a:extLst>
          </p:cNvPr>
          <p:cNvGrpSpPr>
            <a:grpSpLocks/>
          </p:cNvGrpSpPr>
          <p:nvPr/>
        </p:nvGrpSpPr>
        <p:grpSpPr bwMode="auto">
          <a:xfrm>
            <a:off x="203491" y="1439629"/>
            <a:ext cx="3278187" cy="3433762"/>
            <a:chOff x="157" y="1321"/>
            <a:chExt cx="2065" cy="2163"/>
          </a:xfrm>
        </p:grpSpPr>
        <p:sp>
          <p:nvSpPr>
            <p:cNvPr id="106" name="Line 9">
              <a:extLst>
                <a:ext uri="{FF2B5EF4-FFF2-40B4-BE49-F238E27FC236}">
                  <a16:creationId xmlns:a16="http://schemas.microsoft.com/office/drawing/2014/main" id="{EBB7C58B-66DC-4C19-A1EC-CD4119AAAF54}"/>
                </a:ext>
              </a:extLst>
            </p:cNvPr>
            <p:cNvSpPr>
              <a:spLocks noChangeShapeType="1"/>
            </p:cNvSpPr>
            <p:nvPr/>
          </p:nvSpPr>
          <p:spPr bwMode="auto">
            <a:xfrm flipV="1">
              <a:off x="1451" y="2273"/>
              <a:ext cx="1" cy="364"/>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07" name="Line 10">
              <a:extLst>
                <a:ext uri="{FF2B5EF4-FFF2-40B4-BE49-F238E27FC236}">
                  <a16:creationId xmlns:a16="http://schemas.microsoft.com/office/drawing/2014/main" id="{FC1F75DD-2C25-410A-FDCF-3AD152DDB144}"/>
                </a:ext>
              </a:extLst>
            </p:cNvPr>
            <p:cNvSpPr>
              <a:spLocks noChangeShapeType="1"/>
            </p:cNvSpPr>
            <p:nvPr/>
          </p:nvSpPr>
          <p:spPr bwMode="auto">
            <a:xfrm flipH="1">
              <a:off x="1196" y="2622"/>
              <a:ext cx="0" cy="369"/>
            </a:xfrm>
            <a:prstGeom prst="line">
              <a:avLst/>
            </a:prstGeom>
            <a:noFill/>
            <a:ln w="571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08" name="Line 11">
              <a:extLst>
                <a:ext uri="{FF2B5EF4-FFF2-40B4-BE49-F238E27FC236}">
                  <a16:creationId xmlns:a16="http://schemas.microsoft.com/office/drawing/2014/main" id="{5AD60A8E-1F5E-756C-E88B-B80AE51C4A58}"/>
                </a:ext>
              </a:extLst>
            </p:cNvPr>
            <p:cNvSpPr>
              <a:spLocks noChangeShapeType="1"/>
            </p:cNvSpPr>
            <p:nvPr/>
          </p:nvSpPr>
          <p:spPr bwMode="auto">
            <a:xfrm flipH="1">
              <a:off x="944" y="2988"/>
              <a:ext cx="261"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09" name="Line 12">
              <a:extLst>
                <a:ext uri="{FF2B5EF4-FFF2-40B4-BE49-F238E27FC236}">
                  <a16:creationId xmlns:a16="http://schemas.microsoft.com/office/drawing/2014/main" id="{D300781F-D53E-EAE4-1A19-7529B0A7B732}"/>
                </a:ext>
              </a:extLst>
            </p:cNvPr>
            <p:cNvSpPr>
              <a:spLocks noChangeShapeType="1"/>
            </p:cNvSpPr>
            <p:nvPr/>
          </p:nvSpPr>
          <p:spPr bwMode="auto">
            <a:xfrm>
              <a:off x="1322" y="2557"/>
              <a:ext cx="0" cy="136"/>
            </a:xfrm>
            <a:prstGeom prst="line">
              <a:avLst/>
            </a:prstGeom>
            <a:noFill/>
            <a:ln w="571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10" name="Line 13">
              <a:extLst>
                <a:ext uri="{FF2B5EF4-FFF2-40B4-BE49-F238E27FC236}">
                  <a16:creationId xmlns:a16="http://schemas.microsoft.com/office/drawing/2014/main" id="{BF2A5960-D331-83F0-A95F-E343A21072F0}"/>
                </a:ext>
              </a:extLst>
            </p:cNvPr>
            <p:cNvSpPr>
              <a:spLocks noChangeShapeType="1"/>
            </p:cNvSpPr>
            <p:nvPr/>
          </p:nvSpPr>
          <p:spPr bwMode="auto">
            <a:xfrm>
              <a:off x="1322" y="2738"/>
              <a:ext cx="0" cy="136"/>
            </a:xfrm>
            <a:prstGeom prst="line">
              <a:avLst/>
            </a:prstGeom>
            <a:noFill/>
            <a:ln w="571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11" name="Line 14">
              <a:extLst>
                <a:ext uri="{FF2B5EF4-FFF2-40B4-BE49-F238E27FC236}">
                  <a16:creationId xmlns:a16="http://schemas.microsoft.com/office/drawing/2014/main" id="{86EBC278-FD16-36F4-D2A1-1CC59F9BA753}"/>
                </a:ext>
              </a:extLst>
            </p:cNvPr>
            <p:cNvSpPr>
              <a:spLocks noChangeShapeType="1"/>
            </p:cNvSpPr>
            <p:nvPr/>
          </p:nvSpPr>
          <p:spPr bwMode="auto">
            <a:xfrm>
              <a:off x="1322" y="2920"/>
              <a:ext cx="0" cy="136"/>
            </a:xfrm>
            <a:prstGeom prst="line">
              <a:avLst/>
            </a:prstGeom>
            <a:noFill/>
            <a:ln w="571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12" name="Line 15">
              <a:extLst>
                <a:ext uri="{FF2B5EF4-FFF2-40B4-BE49-F238E27FC236}">
                  <a16:creationId xmlns:a16="http://schemas.microsoft.com/office/drawing/2014/main" id="{E0F96388-3E66-947C-562C-B38999B747AB}"/>
                </a:ext>
              </a:extLst>
            </p:cNvPr>
            <p:cNvSpPr>
              <a:spLocks noChangeShapeType="1"/>
            </p:cNvSpPr>
            <p:nvPr/>
          </p:nvSpPr>
          <p:spPr bwMode="auto">
            <a:xfrm>
              <a:off x="1322" y="2628"/>
              <a:ext cx="129"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13" name="Line 16">
              <a:extLst>
                <a:ext uri="{FF2B5EF4-FFF2-40B4-BE49-F238E27FC236}">
                  <a16:creationId xmlns:a16="http://schemas.microsoft.com/office/drawing/2014/main" id="{66645461-0A81-2CDB-3D83-048A99499BF0}"/>
                </a:ext>
              </a:extLst>
            </p:cNvPr>
            <p:cNvSpPr>
              <a:spLocks noChangeShapeType="1"/>
            </p:cNvSpPr>
            <p:nvPr/>
          </p:nvSpPr>
          <p:spPr bwMode="auto">
            <a:xfrm>
              <a:off x="1324" y="2994"/>
              <a:ext cx="131"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14" name="Line 17">
              <a:extLst>
                <a:ext uri="{FF2B5EF4-FFF2-40B4-BE49-F238E27FC236}">
                  <a16:creationId xmlns:a16="http://schemas.microsoft.com/office/drawing/2014/main" id="{156DAEF9-44CC-61E7-CB3B-B8D3E3825417}"/>
                </a:ext>
              </a:extLst>
            </p:cNvPr>
            <p:cNvSpPr>
              <a:spLocks noChangeShapeType="1"/>
            </p:cNvSpPr>
            <p:nvPr/>
          </p:nvSpPr>
          <p:spPr bwMode="auto">
            <a:xfrm>
              <a:off x="1447" y="2987"/>
              <a:ext cx="0" cy="371"/>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15" name="Line 18">
              <a:extLst>
                <a:ext uri="{FF2B5EF4-FFF2-40B4-BE49-F238E27FC236}">
                  <a16:creationId xmlns:a16="http://schemas.microsoft.com/office/drawing/2014/main" id="{1BF468D0-06A9-2F11-3698-7C5F06AE2113}"/>
                </a:ext>
              </a:extLst>
            </p:cNvPr>
            <p:cNvSpPr>
              <a:spLocks noChangeShapeType="1"/>
            </p:cNvSpPr>
            <p:nvPr/>
          </p:nvSpPr>
          <p:spPr bwMode="auto">
            <a:xfrm flipV="1">
              <a:off x="596" y="3147"/>
              <a:ext cx="1074"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16" name="Line 19">
              <a:extLst>
                <a:ext uri="{FF2B5EF4-FFF2-40B4-BE49-F238E27FC236}">
                  <a16:creationId xmlns:a16="http://schemas.microsoft.com/office/drawing/2014/main" id="{FD47C344-9931-42F3-7684-EC6E152CBA29}"/>
                </a:ext>
              </a:extLst>
            </p:cNvPr>
            <p:cNvSpPr>
              <a:spLocks noChangeShapeType="1"/>
            </p:cNvSpPr>
            <p:nvPr/>
          </p:nvSpPr>
          <p:spPr bwMode="auto">
            <a:xfrm flipV="1">
              <a:off x="1663" y="2800"/>
              <a:ext cx="0" cy="348"/>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17" name="Line 20">
              <a:extLst>
                <a:ext uri="{FF2B5EF4-FFF2-40B4-BE49-F238E27FC236}">
                  <a16:creationId xmlns:a16="http://schemas.microsoft.com/office/drawing/2014/main" id="{C9F269C8-B35D-BC10-D315-13525475C5AA}"/>
                </a:ext>
              </a:extLst>
            </p:cNvPr>
            <p:cNvSpPr>
              <a:spLocks noChangeShapeType="1"/>
            </p:cNvSpPr>
            <p:nvPr/>
          </p:nvSpPr>
          <p:spPr bwMode="auto">
            <a:xfrm flipH="1" flipV="1">
              <a:off x="1324" y="2806"/>
              <a:ext cx="341" cy="0"/>
            </a:xfrm>
            <a:prstGeom prst="line">
              <a:avLst/>
            </a:prstGeom>
            <a:noFill/>
            <a:ln w="28575">
              <a:solidFill>
                <a:schemeClr val="tx1"/>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18" name="Oval 21">
              <a:extLst>
                <a:ext uri="{FF2B5EF4-FFF2-40B4-BE49-F238E27FC236}">
                  <a16:creationId xmlns:a16="http://schemas.microsoft.com/office/drawing/2014/main" id="{63206125-2203-984C-A570-E7A81AE9EE2F}"/>
                </a:ext>
              </a:extLst>
            </p:cNvPr>
            <p:cNvSpPr>
              <a:spLocks noChangeArrowheads="1"/>
            </p:cNvSpPr>
            <p:nvPr/>
          </p:nvSpPr>
          <p:spPr bwMode="auto">
            <a:xfrm>
              <a:off x="1419" y="3119"/>
              <a:ext cx="56" cy="56"/>
            </a:xfrm>
            <a:prstGeom prst="ellipse">
              <a:avLst/>
            </a:prstGeom>
            <a:solidFill>
              <a:schemeClr val="tx1"/>
            </a:solidFill>
            <a:ln>
              <a:noFill/>
            </a:ln>
            <a:effectLst/>
            <a:extLst>
              <a:ext uri="{91240B29-F687-4F45-9708-019B960494DF}">
                <a14:hiddenLine xmlns:a14="http://schemas.microsoft.com/office/drawing/2010/main" w="2857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19" name="Text Box 22">
              <a:extLst>
                <a:ext uri="{FF2B5EF4-FFF2-40B4-BE49-F238E27FC236}">
                  <a16:creationId xmlns:a16="http://schemas.microsoft.com/office/drawing/2014/main" id="{0F169DA3-F05A-D27B-E99C-EF6B9E53EFCD}"/>
                </a:ext>
              </a:extLst>
            </p:cNvPr>
            <p:cNvSpPr txBox="1">
              <a:spLocks noChangeArrowheads="1"/>
            </p:cNvSpPr>
            <p:nvPr/>
          </p:nvSpPr>
          <p:spPr bwMode="auto">
            <a:xfrm>
              <a:off x="1491" y="1321"/>
              <a:ext cx="610"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kumimoji="0" lang="en-US" altLang="zh-CN" sz="2400">
                  <a:solidFill>
                    <a:srgbClr val="FF0066"/>
                  </a:solidFill>
                </a:rPr>
                <a:t>+</a:t>
              </a:r>
              <a:r>
                <a:rPr kumimoji="0" lang="en-US" altLang="zh-CN" sz="2400" i="1">
                  <a:solidFill>
                    <a:srgbClr val="FF0066"/>
                  </a:solidFill>
                </a:rPr>
                <a:t>V</a:t>
              </a:r>
              <a:r>
                <a:rPr kumimoji="0" lang="en-US" altLang="zh-CN" sz="2400" baseline="-25000">
                  <a:solidFill>
                    <a:srgbClr val="FF0066"/>
                  </a:solidFill>
                </a:rPr>
                <a:t>DD</a:t>
              </a:r>
            </a:p>
          </p:txBody>
        </p:sp>
        <p:sp>
          <p:nvSpPr>
            <p:cNvPr id="120" name="Line 23">
              <a:extLst>
                <a:ext uri="{FF2B5EF4-FFF2-40B4-BE49-F238E27FC236}">
                  <a16:creationId xmlns:a16="http://schemas.microsoft.com/office/drawing/2014/main" id="{F58EEA52-DF8F-2EE1-1C37-0A5813B55298}"/>
                </a:ext>
              </a:extLst>
            </p:cNvPr>
            <p:cNvSpPr>
              <a:spLocks noChangeShapeType="1"/>
            </p:cNvSpPr>
            <p:nvPr/>
          </p:nvSpPr>
          <p:spPr bwMode="auto">
            <a:xfrm>
              <a:off x="1453" y="2442"/>
              <a:ext cx="502"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21" name="Text Box 24">
              <a:extLst>
                <a:ext uri="{FF2B5EF4-FFF2-40B4-BE49-F238E27FC236}">
                  <a16:creationId xmlns:a16="http://schemas.microsoft.com/office/drawing/2014/main" id="{40BBF283-DF27-458A-1A9C-5EADFC105E96}"/>
                </a:ext>
              </a:extLst>
            </p:cNvPr>
            <p:cNvSpPr txBox="1">
              <a:spLocks noChangeArrowheads="1"/>
            </p:cNvSpPr>
            <p:nvPr/>
          </p:nvSpPr>
          <p:spPr bwMode="auto">
            <a:xfrm>
              <a:off x="1650" y="2715"/>
              <a:ext cx="275"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kumimoji="0" lang="en-US" altLang="zh-CN" sz="2000"/>
                <a:t>B</a:t>
              </a:r>
              <a:r>
                <a:rPr kumimoji="0" lang="en-US" altLang="zh-CN" sz="2000" baseline="-25000"/>
                <a:t>1</a:t>
              </a:r>
              <a:endParaRPr kumimoji="0" lang="en-US" altLang="zh-CN" sz="2000"/>
            </a:p>
          </p:txBody>
        </p:sp>
        <p:sp>
          <p:nvSpPr>
            <p:cNvPr id="122" name="Text Box 25">
              <a:extLst>
                <a:ext uri="{FF2B5EF4-FFF2-40B4-BE49-F238E27FC236}">
                  <a16:creationId xmlns:a16="http://schemas.microsoft.com/office/drawing/2014/main" id="{BAF64AD8-F49C-7630-435F-31283A36C90F}"/>
                </a:ext>
              </a:extLst>
            </p:cNvPr>
            <p:cNvSpPr txBox="1">
              <a:spLocks noChangeArrowheads="1"/>
            </p:cNvSpPr>
            <p:nvPr/>
          </p:nvSpPr>
          <p:spPr bwMode="auto">
            <a:xfrm>
              <a:off x="934" y="2771"/>
              <a:ext cx="485" cy="19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lnSpc>
                  <a:spcPct val="70000"/>
                </a:lnSpc>
                <a:spcBef>
                  <a:spcPct val="50000"/>
                </a:spcBef>
              </a:pPr>
              <a:r>
                <a:rPr kumimoji="0" lang="en-US" altLang="zh-CN" sz="2000">
                  <a:solidFill>
                    <a:srgbClr val="0033CC"/>
                  </a:solidFill>
                </a:rPr>
                <a:t>G</a:t>
              </a:r>
              <a:r>
                <a:rPr kumimoji="0" lang="en-US" altLang="zh-CN" sz="2000" baseline="-25000">
                  <a:solidFill>
                    <a:srgbClr val="0033CC"/>
                  </a:solidFill>
                </a:rPr>
                <a:t>1</a:t>
              </a:r>
            </a:p>
          </p:txBody>
        </p:sp>
        <p:sp>
          <p:nvSpPr>
            <p:cNvPr id="123" name="Text Box 26">
              <a:extLst>
                <a:ext uri="{FF2B5EF4-FFF2-40B4-BE49-F238E27FC236}">
                  <a16:creationId xmlns:a16="http://schemas.microsoft.com/office/drawing/2014/main" id="{CFE77BFB-9594-8364-5F34-E8ED1426085B}"/>
                </a:ext>
              </a:extLst>
            </p:cNvPr>
            <p:cNvSpPr txBox="1">
              <a:spLocks noChangeArrowheads="1"/>
            </p:cNvSpPr>
            <p:nvPr/>
          </p:nvSpPr>
          <p:spPr bwMode="auto">
            <a:xfrm>
              <a:off x="1428" y="2488"/>
              <a:ext cx="415"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spcBef>
                  <a:spcPct val="50000"/>
                </a:spcBef>
              </a:pPr>
              <a:r>
                <a:rPr kumimoji="0" lang="en-US" altLang="zh-CN" sz="2000">
                  <a:solidFill>
                    <a:srgbClr val="0033CC"/>
                  </a:solidFill>
                </a:rPr>
                <a:t>D</a:t>
              </a:r>
              <a:r>
                <a:rPr kumimoji="0" lang="en-US" altLang="zh-CN" sz="2000" baseline="-25000">
                  <a:solidFill>
                    <a:srgbClr val="0033CC"/>
                  </a:solidFill>
                </a:rPr>
                <a:t>1</a:t>
              </a:r>
            </a:p>
          </p:txBody>
        </p:sp>
        <p:sp>
          <p:nvSpPr>
            <p:cNvPr id="124" name="Text Box 27">
              <a:extLst>
                <a:ext uri="{FF2B5EF4-FFF2-40B4-BE49-F238E27FC236}">
                  <a16:creationId xmlns:a16="http://schemas.microsoft.com/office/drawing/2014/main" id="{42FD011D-6982-EB15-7105-F53DBE3746DD}"/>
                </a:ext>
              </a:extLst>
            </p:cNvPr>
            <p:cNvSpPr txBox="1">
              <a:spLocks noChangeArrowheads="1"/>
            </p:cNvSpPr>
            <p:nvPr/>
          </p:nvSpPr>
          <p:spPr bwMode="auto">
            <a:xfrm>
              <a:off x="1428" y="2906"/>
              <a:ext cx="336"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spcBef>
                  <a:spcPct val="50000"/>
                </a:spcBef>
              </a:pPr>
              <a:r>
                <a:rPr kumimoji="0" lang="en-US" altLang="zh-CN" sz="2000">
                  <a:solidFill>
                    <a:srgbClr val="0033CC"/>
                  </a:solidFill>
                </a:rPr>
                <a:t>S</a:t>
              </a:r>
              <a:r>
                <a:rPr kumimoji="0" lang="en-US" altLang="zh-CN" sz="2000" baseline="-25000">
                  <a:solidFill>
                    <a:srgbClr val="0033CC"/>
                  </a:solidFill>
                </a:rPr>
                <a:t>1</a:t>
              </a:r>
            </a:p>
          </p:txBody>
        </p:sp>
        <p:sp>
          <p:nvSpPr>
            <p:cNvPr id="125" name="Line 28">
              <a:extLst>
                <a:ext uri="{FF2B5EF4-FFF2-40B4-BE49-F238E27FC236}">
                  <a16:creationId xmlns:a16="http://schemas.microsoft.com/office/drawing/2014/main" id="{A1A1EC42-302A-75E5-DECF-8FDA997DD17A}"/>
                </a:ext>
              </a:extLst>
            </p:cNvPr>
            <p:cNvSpPr>
              <a:spLocks noChangeShapeType="1"/>
            </p:cNvSpPr>
            <p:nvPr/>
          </p:nvSpPr>
          <p:spPr bwMode="auto">
            <a:xfrm>
              <a:off x="1373" y="3359"/>
              <a:ext cx="153" cy="0"/>
            </a:xfrm>
            <a:prstGeom prst="line">
              <a:avLst/>
            </a:prstGeom>
            <a:noFill/>
            <a:ln w="571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26" name="Text Box 29">
              <a:extLst>
                <a:ext uri="{FF2B5EF4-FFF2-40B4-BE49-F238E27FC236}">
                  <a16:creationId xmlns:a16="http://schemas.microsoft.com/office/drawing/2014/main" id="{3A6CFF15-9B42-D1A8-5CDD-CC700DB1BF73}"/>
                </a:ext>
              </a:extLst>
            </p:cNvPr>
            <p:cNvSpPr txBox="1">
              <a:spLocks noChangeArrowheads="1"/>
            </p:cNvSpPr>
            <p:nvPr/>
          </p:nvSpPr>
          <p:spPr bwMode="auto">
            <a:xfrm>
              <a:off x="157" y="2309"/>
              <a:ext cx="356" cy="77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r>
                <a:rPr lang="en-US" altLang="zh-CN">
                  <a:solidFill>
                    <a:srgbClr val="FF0066"/>
                  </a:solidFill>
                  <a:latin typeface="黑体" panose="02010609060101010101" pitchFamily="49" charset="-122"/>
                  <a:ea typeface="黑体" panose="02010609060101010101" pitchFamily="49" charset="-122"/>
                </a:rPr>
                <a:t>+</a:t>
              </a:r>
            </a:p>
            <a:p>
              <a:pPr algn="ctr" eaLnBrk="1" hangingPunct="1"/>
              <a:r>
                <a:rPr lang="en-US" altLang="zh-CN" i="1">
                  <a:solidFill>
                    <a:srgbClr val="FF0066"/>
                  </a:solidFill>
                </a:rPr>
                <a:t>u</a:t>
              </a:r>
              <a:r>
                <a:rPr lang="en-US" altLang="zh-CN" baseline="-25000">
                  <a:solidFill>
                    <a:srgbClr val="FF0066"/>
                  </a:solidFill>
                </a:rPr>
                <a:t>I</a:t>
              </a:r>
            </a:p>
            <a:p>
              <a:pPr eaLnBrk="1" hangingPunct="1"/>
              <a:r>
                <a:rPr lang="en-US" altLang="zh-CN" baseline="-25000">
                  <a:solidFill>
                    <a:srgbClr val="FF0066"/>
                  </a:solidFill>
                  <a:latin typeface="黑体" panose="02010609060101010101" pitchFamily="49" charset="-122"/>
                  <a:ea typeface="黑体" panose="02010609060101010101" pitchFamily="49" charset="-122"/>
                </a:rPr>
                <a:t> -</a:t>
              </a:r>
            </a:p>
          </p:txBody>
        </p:sp>
        <p:sp>
          <p:nvSpPr>
            <p:cNvPr id="127" name="Text Box 30">
              <a:extLst>
                <a:ext uri="{FF2B5EF4-FFF2-40B4-BE49-F238E27FC236}">
                  <a16:creationId xmlns:a16="http://schemas.microsoft.com/office/drawing/2014/main" id="{5CE11855-87CA-7ED3-2A57-A16A4958935E}"/>
                </a:ext>
              </a:extLst>
            </p:cNvPr>
            <p:cNvSpPr txBox="1">
              <a:spLocks noChangeArrowheads="1"/>
            </p:cNvSpPr>
            <p:nvPr/>
          </p:nvSpPr>
          <p:spPr bwMode="auto">
            <a:xfrm>
              <a:off x="1844" y="2403"/>
              <a:ext cx="378"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i="1">
                  <a:solidFill>
                    <a:srgbClr val="FF0066"/>
                  </a:solidFill>
                </a:rPr>
                <a:t>u</a:t>
              </a:r>
              <a:r>
                <a:rPr lang="en-US" altLang="zh-CN" baseline="-25000">
                  <a:solidFill>
                    <a:srgbClr val="FF0066"/>
                  </a:solidFill>
                </a:rPr>
                <a:t>O</a:t>
              </a:r>
            </a:p>
          </p:txBody>
        </p:sp>
        <p:sp>
          <p:nvSpPr>
            <p:cNvPr id="128" name="Line 31">
              <a:extLst>
                <a:ext uri="{FF2B5EF4-FFF2-40B4-BE49-F238E27FC236}">
                  <a16:creationId xmlns:a16="http://schemas.microsoft.com/office/drawing/2014/main" id="{4A7EE220-C8CB-6FF3-C4A6-897A88B2962D}"/>
                </a:ext>
              </a:extLst>
            </p:cNvPr>
            <p:cNvSpPr>
              <a:spLocks noChangeShapeType="1"/>
            </p:cNvSpPr>
            <p:nvPr/>
          </p:nvSpPr>
          <p:spPr bwMode="auto">
            <a:xfrm>
              <a:off x="945" y="1914"/>
              <a:ext cx="1" cy="1084"/>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wrap="none"/>
            <a:lstStyle/>
            <a:p>
              <a:endParaRPr lang="zh-CN" altLang="en-US"/>
            </a:p>
          </p:txBody>
        </p:sp>
        <p:sp>
          <p:nvSpPr>
            <p:cNvPr id="129" name="Line 32">
              <a:extLst>
                <a:ext uri="{FF2B5EF4-FFF2-40B4-BE49-F238E27FC236}">
                  <a16:creationId xmlns:a16="http://schemas.microsoft.com/office/drawing/2014/main" id="{5C36662D-B2F2-D73B-268F-B78C17C45EAC}"/>
                </a:ext>
              </a:extLst>
            </p:cNvPr>
            <p:cNvSpPr>
              <a:spLocks noChangeShapeType="1"/>
            </p:cNvSpPr>
            <p:nvPr/>
          </p:nvSpPr>
          <p:spPr bwMode="auto">
            <a:xfrm flipH="1" flipV="1">
              <a:off x="589" y="2442"/>
              <a:ext cx="365"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wrap="none"/>
            <a:lstStyle/>
            <a:p>
              <a:endParaRPr lang="zh-CN" altLang="en-US"/>
            </a:p>
          </p:txBody>
        </p:sp>
        <p:sp>
          <p:nvSpPr>
            <p:cNvPr id="130" name="Rectangle 33">
              <a:extLst>
                <a:ext uri="{FF2B5EF4-FFF2-40B4-BE49-F238E27FC236}">
                  <a16:creationId xmlns:a16="http://schemas.microsoft.com/office/drawing/2014/main" id="{7AE8E1CC-D5A6-DBA7-49E9-5BC7F73AFC4E}"/>
                </a:ext>
              </a:extLst>
            </p:cNvPr>
            <p:cNvSpPr>
              <a:spLocks noChangeArrowheads="1"/>
            </p:cNvSpPr>
            <p:nvPr/>
          </p:nvSpPr>
          <p:spPr bwMode="auto">
            <a:xfrm>
              <a:off x="1716" y="2917"/>
              <a:ext cx="360" cy="2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r>
                <a:rPr lang="en-US" altLang="zh-CN">
                  <a:solidFill>
                    <a:srgbClr val="FF0066"/>
                  </a:solidFill>
                </a:rPr>
                <a:t>T</a:t>
              </a:r>
              <a:r>
                <a:rPr lang="en-US" altLang="zh-CN" baseline="-25000">
                  <a:solidFill>
                    <a:srgbClr val="FF0066"/>
                  </a:solidFill>
                </a:rPr>
                <a:t>N</a:t>
              </a:r>
              <a:endParaRPr lang="en-US" altLang="zh-CN" b="0" baseline="-25000">
                <a:solidFill>
                  <a:srgbClr val="FF0066"/>
                </a:solidFill>
              </a:endParaRPr>
            </a:p>
          </p:txBody>
        </p:sp>
        <p:sp>
          <p:nvSpPr>
            <p:cNvPr id="131" name="Rectangle 34">
              <a:extLst>
                <a:ext uri="{FF2B5EF4-FFF2-40B4-BE49-F238E27FC236}">
                  <a16:creationId xmlns:a16="http://schemas.microsoft.com/office/drawing/2014/main" id="{E3EABC22-C697-976A-BFBD-505E06C29865}"/>
                </a:ext>
              </a:extLst>
            </p:cNvPr>
            <p:cNvSpPr>
              <a:spLocks noChangeArrowheads="1"/>
            </p:cNvSpPr>
            <p:nvPr/>
          </p:nvSpPr>
          <p:spPr bwMode="auto">
            <a:xfrm>
              <a:off x="1701" y="1694"/>
              <a:ext cx="242" cy="2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r>
                <a:rPr lang="en-US" altLang="zh-CN" dirty="0">
                  <a:solidFill>
                    <a:srgbClr val="FF0066"/>
                  </a:solidFill>
                </a:rPr>
                <a:t>T</a:t>
              </a:r>
              <a:r>
                <a:rPr lang="en-US" altLang="zh-CN" baseline="-25000" dirty="0">
                  <a:solidFill>
                    <a:srgbClr val="FF0066"/>
                  </a:solidFill>
                </a:rPr>
                <a:t>P</a:t>
              </a:r>
              <a:endParaRPr lang="en-US" altLang="zh-CN" b="0" baseline="-25000" dirty="0">
                <a:solidFill>
                  <a:srgbClr val="FF0066"/>
                </a:solidFill>
              </a:endParaRPr>
            </a:p>
          </p:txBody>
        </p:sp>
        <p:sp>
          <p:nvSpPr>
            <p:cNvPr id="132" name="Line 35">
              <a:extLst>
                <a:ext uri="{FF2B5EF4-FFF2-40B4-BE49-F238E27FC236}">
                  <a16:creationId xmlns:a16="http://schemas.microsoft.com/office/drawing/2014/main" id="{83031E86-7DF1-C118-2A1D-662F0C47157E}"/>
                </a:ext>
              </a:extLst>
            </p:cNvPr>
            <p:cNvSpPr>
              <a:spLocks noChangeShapeType="1"/>
            </p:cNvSpPr>
            <p:nvPr/>
          </p:nvSpPr>
          <p:spPr bwMode="auto">
            <a:xfrm flipH="1">
              <a:off x="1204" y="1904"/>
              <a:ext cx="0" cy="372"/>
            </a:xfrm>
            <a:prstGeom prst="line">
              <a:avLst/>
            </a:prstGeom>
            <a:noFill/>
            <a:ln w="571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33" name="Line 36">
              <a:extLst>
                <a:ext uri="{FF2B5EF4-FFF2-40B4-BE49-F238E27FC236}">
                  <a16:creationId xmlns:a16="http://schemas.microsoft.com/office/drawing/2014/main" id="{7989ED0F-28D0-DCAB-7B8B-261E5807C728}"/>
                </a:ext>
              </a:extLst>
            </p:cNvPr>
            <p:cNvSpPr>
              <a:spLocks noChangeShapeType="1"/>
            </p:cNvSpPr>
            <p:nvPr/>
          </p:nvSpPr>
          <p:spPr bwMode="auto">
            <a:xfrm>
              <a:off x="1326" y="1840"/>
              <a:ext cx="1" cy="136"/>
            </a:xfrm>
            <a:prstGeom prst="line">
              <a:avLst/>
            </a:prstGeom>
            <a:noFill/>
            <a:ln w="571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34" name="Line 37">
              <a:extLst>
                <a:ext uri="{FF2B5EF4-FFF2-40B4-BE49-F238E27FC236}">
                  <a16:creationId xmlns:a16="http://schemas.microsoft.com/office/drawing/2014/main" id="{CB72729F-0265-BEAF-E443-1E13483DB835}"/>
                </a:ext>
              </a:extLst>
            </p:cNvPr>
            <p:cNvSpPr>
              <a:spLocks noChangeShapeType="1"/>
            </p:cNvSpPr>
            <p:nvPr/>
          </p:nvSpPr>
          <p:spPr bwMode="auto">
            <a:xfrm>
              <a:off x="1326" y="2021"/>
              <a:ext cx="1" cy="136"/>
            </a:xfrm>
            <a:prstGeom prst="line">
              <a:avLst/>
            </a:prstGeom>
            <a:noFill/>
            <a:ln w="571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35" name="Line 38">
              <a:extLst>
                <a:ext uri="{FF2B5EF4-FFF2-40B4-BE49-F238E27FC236}">
                  <a16:creationId xmlns:a16="http://schemas.microsoft.com/office/drawing/2014/main" id="{C6579873-9942-B030-3F4A-2476F31078F4}"/>
                </a:ext>
              </a:extLst>
            </p:cNvPr>
            <p:cNvSpPr>
              <a:spLocks noChangeShapeType="1"/>
            </p:cNvSpPr>
            <p:nvPr/>
          </p:nvSpPr>
          <p:spPr bwMode="auto">
            <a:xfrm>
              <a:off x="1326" y="2203"/>
              <a:ext cx="1" cy="136"/>
            </a:xfrm>
            <a:prstGeom prst="line">
              <a:avLst/>
            </a:prstGeom>
            <a:noFill/>
            <a:ln w="571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36" name="Line 39">
              <a:extLst>
                <a:ext uri="{FF2B5EF4-FFF2-40B4-BE49-F238E27FC236}">
                  <a16:creationId xmlns:a16="http://schemas.microsoft.com/office/drawing/2014/main" id="{1B3B9C2C-542B-8B71-E20D-40FE6CDB31E9}"/>
                </a:ext>
              </a:extLst>
            </p:cNvPr>
            <p:cNvSpPr>
              <a:spLocks noChangeShapeType="1"/>
            </p:cNvSpPr>
            <p:nvPr/>
          </p:nvSpPr>
          <p:spPr bwMode="auto">
            <a:xfrm>
              <a:off x="1326" y="1911"/>
              <a:ext cx="143"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37" name="Line 40">
              <a:extLst>
                <a:ext uri="{FF2B5EF4-FFF2-40B4-BE49-F238E27FC236}">
                  <a16:creationId xmlns:a16="http://schemas.microsoft.com/office/drawing/2014/main" id="{EF8CED03-2F9D-A616-58D3-2C8476C373BA}"/>
                </a:ext>
              </a:extLst>
            </p:cNvPr>
            <p:cNvSpPr>
              <a:spLocks noChangeShapeType="1"/>
            </p:cNvSpPr>
            <p:nvPr/>
          </p:nvSpPr>
          <p:spPr bwMode="auto">
            <a:xfrm flipV="1">
              <a:off x="1328" y="2277"/>
              <a:ext cx="134"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38" name="Line 41">
              <a:extLst>
                <a:ext uri="{FF2B5EF4-FFF2-40B4-BE49-F238E27FC236}">
                  <a16:creationId xmlns:a16="http://schemas.microsoft.com/office/drawing/2014/main" id="{15FA01A2-5835-D6B1-9489-A05F067F1C9D}"/>
                </a:ext>
              </a:extLst>
            </p:cNvPr>
            <p:cNvSpPr>
              <a:spLocks noChangeShapeType="1"/>
            </p:cNvSpPr>
            <p:nvPr/>
          </p:nvSpPr>
          <p:spPr bwMode="auto">
            <a:xfrm flipV="1">
              <a:off x="1460" y="1776"/>
              <a:ext cx="207"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39" name="Line 42">
              <a:extLst>
                <a:ext uri="{FF2B5EF4-FFF2-40B4-BE49-F238E27FC236}">
                  <a16:creationId xmlns:a16="http://schemas.microsoft.com/office/drawing/2014/main" id="{DAB7AF4C-C76E-29E4-DAF9-E6AF92165D17}"/>
                </a:ext>
              </a:extLst>
            </p:cNvPr>
            <p:cNvSpPr>
              <a:spLocks noChangeShapeType="1"/>
            </p:cNvSpPr>
            <p:nvPr/>
          </p:nvSpPr>
          <p:spPr bwMode="auto">
            <a:xfrm flipV="1">
              <a:off x="1663" y="1769"/>
              <a:ext cx="0" cy="321"/>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40" name="Line 43">
              <a:extLst>
                <a:ext uri="{FF2B5EF4-FFF2-40B4-BE49-F238E27FC236}">
                  <a16:creationId xmlns:a16="http://schemas.microsoft.com/office/drawing/2014/main" id="{09BC7464-388F-7C80-3D9C-11FA4962289C}"/>
                </a:ext>
              </a:extLst>
            </p:cNvPr>
            <p:cNvSpPr>
              <a:spLocks noChangeShapeType="1"/>
            </p:cNvSpPr>
            <p:nvPr/>
          </p:nvSpPr>
          <p:spPr bwMode="auto">
            <a:xfrm rot="10800000" flipH="1">
              <a:off x="1340" y="2086"/>
              <a:ext cx="334" cy="0"/>
            </a:xfrm>
            <a:prstGeom prst="line">
              <a:avLst/>
            </a:prstGeom>
            <a:noFill/>
            <a:ln w="28575">
              <a:solidFill>
                <a:schemeClr val="tx1"/>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41" name="Oval 44">
              <a:extLst>
                <a:ext uri="{FF2B5EF4-FFF2-40B4-BE49-F238E27FC236}">
                  <a16:creationId xmlns:a16="http://schemas.microsoft.com/office/drawing/2014/main" id="{BA4DAB50-AABB-5CB8-ADF2-B23353EC5600}"/>
                </a:ext>
              </a:extLst>
            </p:cNvPr>
            <p:cNvSpPr>
              <a:spLocks noChangeArrowheads="1"/>
            </p:cNvSpPr>
            <p:nvPr/>
          </p:nvSpPr>
          <p:spPr bwMode="auto">
            <a:xfrm>
              <a:off x="1435" y="1750"/>
              <a:ext cx="56" cy="56"/>
            </a:xfrm>
            <a:prstGeom prst="ellipse">
              <a:avLst/>
            </a:prstGeom>
            <a:solidFill>
              <a:schemeClr val="tx1"/>
            </a:solidFill>
            <a:ln>
              <a:noFill/>
            </a:ln>
            <a:effectLst/>
            <a:extLst>
              <a:ext uri="{91240B29-F687-4F45-9708-019B960494DF}">
                <a14:hiddenLine xmlns:a14="http://schemas.microsoft.com/office/drawing/2010/main" w="2857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42" name="Text Box 45">
              <a:extLst>
                <a:ext uri="{FF2B5EF4-FFF2-40B4-BE49-F238E27FC236}">
                  <a16:creationId xmlns:a16="http://schemas.microsoft.com/office/drawing/2014/main" id="{39389498-7035-5E37-E943-A474B98AD2D3}"/>
                </a:ext>
              </a:extLst>
            </p:cNvPr>
            <p:cNvSpPr txBox="1">
              <a:spLocks noChangeArrowheads="1"/>
            </p:cNvSpPr>
            <p:nvPr/>
          </p:nvSpPr>
          <p:spPr bwMode="auto">
            <a:xfrm>
              <a:off x="1650" y="1926"/>
              <a:ext cx="275"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kumimoji="0" lang="en-US" altLang="zh-CN" sz="2000"/>
                <a:t>B</a:t>
              </a:r>
              <a:r>
                <a:rPr kumimoji="0" lang="en-US" altLang="zh-CN" sz="2000" baseline="-25000"/>
                <a:t>2</a:t>
              </a:r>
              <a:endParaRPr kumimoji="0" lang="en-US" altLang="zh-CN" sz="2000"/>
            </a:p>
          </p:txBody>
        </p:sp>
        <p:sp>
          <p:nvSpPr>
            <p:cNvPr id="143" name="Text Box 46">
              <a:extLst>
                <a:ext uri="{FF2B5EF4-FFF2-40B4-BE49-F238E27FC236}">
                  <a16:creationId xmlns:a16="http://schemas.microsoft.com/office/drawing/2014/main" id="{CE09FB72-9D7C-387C-23C4-455AE6845B1F}"/>
                </a:ext>
              </a:extLst>
            </p:cNvPr>
            <p:cNvSpPr txBox="1">
              <a:spLocks noChangeArrowheads="1"/>
            </p:cNvSpPr>
            <p:nvPr/>
          </p:nvSpPr>
          <p:spPr bwMode="auto">
            <a:xfrm>
              <a:off x="1428" y="2149"/>
              <a:ext cx="377"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spcBef>
                  <a:spcPct val="50000"/>
                </a:spcBef>
              </a:pPr>
              <a:r>
                <a:rPr kumimoji="0" lang="en-US" altLang="zh-CN" sz="2000">
                  <a:solidFill>
                    <a:srgbClr val="0033CC"/>
                  </a:solidFill>
                </a:rPr>
                <a:t>D</a:t>
              </a:r>
              <a:r>
                <a:rPr kumimoji="0" lang="en-US" altLang="zh-CN" sz="2000" baseline="-25000">
                  <a:solidFill>
                    <a:srgbClr val="0033CC"/>
                  </a:solidFill>
                </a:rPr>
                <a:t>2</a:t>
              </a:r>
              <a:endParaRPr kumimoji="0" lang="en-US" altLang="zh-CN" sz="2000">
                <a:solidFill>
                  <a:srgbClr val="0033CC"/>
                </a:solidFill>
              </a:endParaRPr>
            </a:p>
          </p:txBody>
        </p:sp>
        <p:sp>
          <p:nvSpPr>
            <p:cNvPr id="144" name="Text Box 47">
              <a:extLst>
                <a:ext uri="{FF2B5EF4-FFF2-40B4-BE49-F238E27FC236}">
                  <a16:creationId xmlns:a16="http://schemas.microsoft.com/office/drawing/2014/main" id="{598A130D-51E6-5541-E5E2-9B4728A4B309}"/>
                </a:ext>
              </a:extLst>
            </p:cNvPr>
            <p:cNvSpPr txBox="1">
              <a:spLocks noChangeArrowheads="1"/>
            </p:cNvSpPr>
            <p:nvPr/>
          </p:nvSpPr>
          <p:spPr bwMode="auto">
            <a:xfrm>
              <a:off x="1435" y="1752"/>
              <a:ext cx="336"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spcBef>
                  <a:spcPct val="50000"/>
                </a:spcBef>
              </a:pPr>
              <a:r>
                <a:rPr kumimoji="0" lang="en-US" altLang="zh-CN" sz="2000" dirty="0">
                  <a:solidFill>
                    <a:srgbClr val="0033CC"/>
                  </a:solidFill>
                </a:rPr>
                <a:t>S</a:t>
              </a:r>
              <a:r>
                <a:rPr kumimoji="0" lang="en-US" altLang="zh-CN" sz="2000" baseline="-25000" dirty="0">
                  <a:solidFill>
                    <a:srgbClr val="0033CC"/>
                  </a:solidFill>
                </a:rPr>
                <a:t>2</a:t>
              </a:r>
              <a:endParaRPr kumimoji="0" lang="en-US" altLang="zh-CN" sz="2000" dirty="0">
                <a:solidFill>
                  <a:srgbClr val="0033CC"/>
                </a:solidFill>
              </a:endParaRPr>
            </a:p>
          </p:txBody>
        </p:sp>
        <p:sp>
          <p:nvSpPr>
            <p:cNvPr id="145" name="Line 48">
              <a:extLst>
                <a:ext uri="{FF2B5EF4-FFF2-40B4-BE49-F238E27FC236}">
                  <a16:creationId xmlns:a16="http://schemas.microsoft.com/office/drawing/2014/main" id="{EC450CDF-E07F-A067-3022-3ADE7927D41E}"/>
                </a:ext>
              </a:extLst>
            </p:cNvPr>
            <p:cNvSpPr>
              <a:spLocks noChangeShapeType="1"/>
            </p:cNvSpPr>
            <p:nvPr/>
          </p:nvSpPr>
          <p:spPr bwMode="auto">
            <a:xfrm flipH="1" flipV="1">
              <a:off x="1463" y="1523"/>
              <a:ext cx="0" cy="394"/>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wrap="none"/>
            <a:lstStyle/>
            <a:p>
              <a:endParaRPr lang="zh-CN" altLang="en-US"/>
            </a:p>
          </p:txBody>
        </p:sp>
        <p:sp>
          <p:nvSpPr>
            <p:cNvPr id="146" name="Oval 49">
              <a:extLst>
                <a:ext uri="{FF2B5EF4-FFF2-40B4-BE49-F238E27FC236}">
                  <a16:creationId xmlns:a16="http://schemas.microsoft.com/office/drawing/2014/main" id="{00BC43DA-0141-97A0-3B5E-8F4BE2B33CBE}"/>
                </a:ext>
              </a:extLst>
            </p:cNvPr>
            <p:cNvSpPr>
              <a:spLocks noChangeArrowheads="1"/>
            </p:cNvSpPr>
            <p:nvPr/>
          </p:nvSpPr>
          <p:spPr bwMode="auto">
            <a:xfrm>
              <a:off x="1423" y="2419"/>
              <a:ext cx="56" cy="56"/>
            </a:xfrm>
            <a:prstGeom prst="ellipse">
              <a:avLst/>
            </a:prstGeom>
            <a:solidFill>
              <a:schemeClr val="tx1"/>
            </a:solidFill>
            <a:ln>
              <a:noFill/>
            </a:ln>
            <a:effectLst/>
            <a:extLst>
              <a:ext uri="{91240B29-F687-4F45-9708-019B960494DF}">
                <a14:hiddenLine xmlns:a14="http://schemas.microsoft.com/office/drawing/2010/main" w="2857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47" name="Oval 50">
              <a:extLst>
                <a:ext uri="{FF2B5EF4-FFF2-40B4-BE49-F238E27FC236}">
                  <a16:creationId xmlns:a16="http://schemas.microsoft.com/office/drawing/2014/main" id="{5A010A99-13D0-02C5-4CDF-904E521113E9}"/>
                </a:ext>
              </a:extLst>
            </p:cNvPr>
            <p:cNvSpPr>
              <a:spLocks noChangeArrowheads="1"/>
            </p:cNvSpPr>
            <p:nvPr/>
          </p:nvSpPr>
          <p:spPr bwMode="auto">
            <a:xfrm>
              <a:off x="1426" y="1451"/>
              <a:ext cx="66" cy="69"/>
            </a:xfrm>
            <a:prstGeom prst="ellipse">
              <a:avLst/>
            </a:prstGeom>
            <a:noFill/>
            <a:ln w="38100">
              <a:solidFill>
                <a:schemeClr val="tx1"/>
              </a:solidFill>
              <a:round/>
              <a:headEnd/>
              <a:tailEnd/>
            </a:ln>
            <a:effectLst/>
            <a:extLst>
              <a:ext uri="{909E8E84-426E-40DD-AFC4-6F175D3DCCD1}">
                <a14:hiddenFill xmlns:a14="http://schemas.microsoft.com/office/drawing/2010/main">
                  <a:solidFill>
                    <a:schemeClr val="tx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48" name="Oval 51">
              <a:extLst>
                <a:ext uri="{FF2B5EF4-FFF2-40B4-BE49-F238E27FC236}">
                  <a16:creationId xmlns:a16="http://schemas.microsoft.com/office/drawing/2014/main" id="{C730AC2B-DCA2-4388-07E3-727A2FFECF23}"/>
                </a:ext>
              </a:extLst>
            </p:cNvPr>
            <p:cNvSpPr>
              <a:spLocks noChangeArrowheads="1"/>
            </p:cNvSpPr>
            <p:nvPr/>
          </p:nvSpPr>
          <p:spPr bwMode="auto">
            <a:xfrm>
              <a:off x="1948" y="2407"/>
              <a:ext cx="66" cy="69"/>
            </a:xfrm>
            <a:prstGeom prst="ellipse">
              <a:avLst/>
            </a:prstGeom>
            <a:noFill/>
            <a:ln w="38100">
              <a:solidFill>
                <a:schemeClr val="tx1"/>
              </a:solidFill>
              <a:round/>
              <a:headEnd/>
              <a:tailEnd/>
            </a:ln>
            <a:effectLst/>
            <a:extLst>
              <a:ext uri="{909E8E84-426E-40DD-AFC4-6F175D3DCCD1}">
                <a14:hiddenFill xmlns:a14="http://schemas.microsoft.com/office/drawing/2010/main">
                  <a:solidFill>
                    <a:schemeClr val="tx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49" name="Text Box 52">
              <a:extLst>
                <a:ext uri="{FF2B5EF4-FFF2-40B4-BE49-F238E27FC236}">
                  <a16:creationId xmlns:a16="http://schemas.microsoft.com/office/drawing/2014/main" id="{6EA30BB4-BFB9-FABC-9057-E6A1E6EB902D}"/>
                </a:ext>
              </a:extLst>
            </p:cNvPr>
            <p:cNvSpPr txBox="1">
              <a:spLocks noChangeArrowheads="1"/>
            </p:cNvSpPr>
            <p:nvPr/>
          </p:nvSpPr>
          <p:spPr bwMode="auto">
            <a:xfrm>
              <a:off x="934" y="1907"/>
              <a:ext cx="382"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spcBef>
                  <a:spcPct val="50000"/>
                </a:spcBef>
              </a:pPr>
              <a:r>
                <a:rPr kumimoji="0" lang="en-US" altLang="zh-CN" sz="2000">
                  <a:solidFill>
                    <a:srgbClr val="0033CC"/>
                  </a:solidFill>
                </a:rPr>
                <a:t>G</a:t>
              </a:r>
              <a:r>
                <a:rPr kumimoji="0" lang="en-US" altLang="zh-CN" sz="2000" baseline="-25000">
                  <a:solidFill>
                    <a:srgbClr val="0033CC"/>
                  </a:solidFill>
                </a:rPr>
                <a:t>2</a:t>
              </a:r>
              <a:endParaRPr kumimoji="0" lang="en-US" altLang="zh-CN" sz="2000">
                <a:solidFill>
                  <a:srgbClr val="0033CC"/>
                </a:solidFill>
              </a:endParaRPr>
            </a:p>
          </p:txBody>
        </p:sp>
        <p:sp>
          <p:nvSpPr>
            <p:cNvPr id="150" name="Line 53">
              <a:extLst>
                <a:ext uri="{FF2B5EF4-FFF2-40B4-BE49-F238E27FC236}">
                  <a16:creationId xmlns:a16="http://schemas.microsoft.com/office/drawing/2014/main" id="{88E1954F-4BBC-620D-A20A-957551E31D05}"/>
                </a:ext>
              </a:extLst>
            </p:cNvPr>
            <p:cNvSpPr>
              <a:spLocks noChangeShapeType="1"/>
            </p:cNvSpPr>
            <p:nvPr/>
          </p:nvSpPr>
          <p:spPr bwMode="auto">
            <a:xfrm flipH="1">
              <a:off x="941" y="1912"/>
              <a:ext cx="255"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51" name="Oval 54">
              <a:extLst>
                <a:ext uri="{FF2B5EF4-FFF2-40B4-BE49-F238E27FC236}">
                  <a16:creationId xmlns:a16="http://schemas.microsoft.com/office/drawing/2014/main" id="{74D979A3-BFC0-A8C1-FB5F-8735D84F9D11}"/>
                </a:ext>
              </a:extLst>
            </p:cNvPr>
            <p:cNvSpPr>
              <a:spLocks noChangeArrowheads="1"/>
            </p:cNvSpPr>
            <p:nvPr/>
          </p:nvSpPr>
          <p:spPr bwMode="auto">
            <a:xfrm>
              <a:off x="914" y="2414"/>
              <a:ext cx="56" cy="56"/>
            </a:xfrm>
            <a:prstGeom prst="ellipse">
              <a:avLst/>
            </a:prstGeom>
            <a:solidFill>
              <a:schemeClr val="tx1"/>
            </a:solidFill>
            <a:ln>
              <a:noFill/>
            </a:ln>
            <a:effectLst/>
            <a:extLst>
              <a:ext uri="{91240B29-F687-4F45-9708-019B960494DF}">
                <a14:hiddenLine xmlns:a14="http://schemas.microsoft.com/office/drawing/2010/main" w="2857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52" name="Text Box 55">
              <a:extLst>
                <a:ext uri="{FF2B5EF4-FFF2-40B4-BE49-F238E27FC236}">
                  <a16:creationId xmlns:a16="http://schemas.microsoft.com/office/drawing/2014/main" id="{7E29742F-6B71-7F65-953C-D3DC2346595C}"/>
                </a:ext>
              </a:extLst>
            </p:cNvPr>
            <p:cNvSpPr txBox="1">
              <a:spLocks noChangeArrowheads="1"/>
            </p:cNvSpPr>
            <p:nvPr/>
          </p:nvSpPr>
          <p:spPr bwMode="auto">
            <a:xfrm>
              <a:off x="1528" y="3196"/>
              <a:ext cx="483"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kumimoji="0" lang="en-US" altLang="zh-CN" sz="2400" i="1"/>
                <a:t>V</a:t>
              </a:r>
              <a:r>
                <a:rPr kumimoji="0" lang="en-US" altLang="zh-CN" sz="2400" baseline="-25000"/>
                <a:t>SS</a:t>
              </a:r>
            </a:p>
          </p:txBody>
        </p:sp>
        <p:sp>
          <p:nvSpPr>
            <p:cNvPr id="153" name="Line 56">
              <a:extLst>
                <a:ext uri="{FF2B5EF4-FFF2-40B4-BE49-F238E27FC236}">
                  <a16:creationId xmlns:a16="http://schemas.microsoft.com/office/drawing/2014/main" id="{85FA0C51-DDDD-87CD-3E00-3CA30CF038DA}"/>
                </a:ext>
              </a:extLst>
            </p:cNvPr>
            <p:cNvSpPr>
              <a:spLocks noChangeShapeType="1"/>
            </p:cNvSpPr>
            <p:nvPr/>
          </p:nvSpPr>
          <p:spPr bwMode="auto">
            <a:xfrm flipV="1">
              <a:off x="600" y="2822"/>
              <a:ext cx="0" cy="327"/>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54" name="Line 57">
              <a:extLst>
                <a:ext uri="{FF2B5EF4-FFF2-40B4-BE49-F238E27FC236}">
                  <a16:creationId xmlns:a16="http://schemas.microsoft.com/office/drawing/2014/main" id="{5C3CB719-A6AF-5715-92FC-309EAF1898F2}"/>
                </a:ext>
              </a:extLst>
            </p:cNvPr>
            <p:cNvSpPr>
              <a:spLocks noChangeShapeType="1"/>
            </p:cNvSpPr>
            <p:nvPr/>
          </p:nvSpPr>
          <p:spPr bwMode="auto">
            <a:xfrm>
              <a:off x="457" y="2726"/>
              <a:ext cx="282" cy="0"/>
            </a:xfrm>
            <a:prstGeom prst="line">
              <a:avLst/>
            </a:prstGeom>
            <a:noFill/>
            <a:ln w="381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55" name="Line 58">
              <a:extLst>
                <a:ext uri="{FF2B5EF4-FFF2-40B4-BE49-F238E27FC236}">
                  <a16:creationId xmlns:a16="http://schemas.microsoft.com/office/drawing/2014/main" id="{88D787A1-69D7-2925-F24E-4A6ADA65BB68}"/>
                </a:ext>
              </a:extLst>
            </p:cNvPr>
            <p:cNvSpPr>
              <a:spLocks noChangeShapeType="1"/>
            </p:cNvSpPr>
            <p:nvPr/>
          </p:nvSpPr>
          <p:spPr bwMode="auto">
            <a:xfrm flipV="1">
              <a:off x="533" y="2807"/>
              <a:ext cx="130" cy="1"/>
            </a:xfrm>
            <a:prstGeom prst="line">
              <a:avLst/>
            </a:prstGeom>
            <a:noFill/>
            <a:ln w="571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56" name="Line 59">
              <a:extLst>
                <a:ext uri="{FF2B5EF4-FFF2-40B4-BE49-F238E27FC236}">
                  <a16:creationId xmlns:a16="http://schemas.microsoft.com/office/drawing/2014/main" id="{E303115A-9E96-2989-2632-FCA956A07FAF}"/>
                </a:ext>
              </a:extLst>
            </p:cNvPr>
            <p:cNvSpPr>
              <a:spLocks noChangeShapeType="1"/>
            </p:cNvSpPr>
            <p:nvPr/>
          </p:nvSpPr>
          <p:spPr bwMode="auto">
            <a:xfrm flipV="1">
              <a:off x="595" y="2440"/>
              <a:ext cx="0" cy="282"/>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57" name="Line 60">
              <a:extLst>
                <a:ext uri="{FF2B5EF4-FFF2-40B4-BE49-F238E27FC236}">
                  <a16:creationId xmlns:a16="http://schemas.microsoft.com/office/drawing/2014/main" id="{10CBCD8F-282D-279F-1C1A-FDEAADE59CE9}"/>
                </a:ext>
              </a:extLst>
            </p:cNvPr>
            <p:cNvSpPr>
              <a:spLocks noChangeShapeType="1"/>
            </p:cNvSpPr>
            <p:nvPr/>
          </p:nvSpPr>
          <p:spPr bwMode="auto">
            <a:xfrm flipV="1">
              <a:off x="508" y="2602"/>
              <a:ext cx="231" cy="316"/>
            </a:xfrm>
            <a:prstGeom prst="line">
              <a:avLst/>
            </a:prstGeom>
            <a:noFill/>
            <a:ln w="38100">
              <a:solidFill>
                <a:schemeClr val="tx1"/>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sp>
        <p:nvSpPr>
          <p:cNvPr id="158" name="Rectangle 61">
            <a:extLst>
              <a:ext uri="{FF2B5EF4-FFF2-40B4-BE49-F238E27FC236}">
                <a16:creationId xmlns:a16="http://schemas.microsoft.com/office/drawing/2014/main" id="{6030E5D5-AFA5-53D6-D037-100CE9F4C8DA}"/>
              </a:ext>
            </a:extLst>
          </p:cNvPr>
          <p:cNvSpPr>
            <a:spLocks noChangeArrowheads="1"/>
          </p:cNvSpPr>
          <p:nvPr/>
        </p:nvSpPr>
        <p:spPr bwMode="auto">
          <a:xfrm>
            <a:off x="4515937" y="2099595"/>
            <a:ext cx="43815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fontAlgn="ctr"/>
            <a:r>
              <a:rPr lang="en-US" altLang="zh-CN" sz="2400" i="1" dirty="0">
                <a:solidFill>
                  <a:srgbClr val="FF0066"/>
                </a:solidFill>
              </a:rPr>
              <a:t>A</a:t>
            </a:r>
            <a:endParaRPr lang="en-US" altLang="zh-CN" sz="2400" b="0" i="1" dirty="0">
              <a:solidFill>
                <a:srgbClr val="FF0066"/>
              </a:solidFill>
            </a:endParaRPr>
          </a:p>
        </p:txBody>
      </p:sp>
      <p:sp>
        <p:nvSpPr>
          <p:cNvPr id="159" name="Rectangle 62">
            <a:extLst>
              <a:ext uri="{FF2B5EF4-FFF2-40B4-BE49-F238E27FC236}">
                <a16:creationId xmlns:a16="http://schemas.microsoft.com/office/drawing/2014/main" id="{3B7346F3-0F36-3EBB-15C7-0F3D7C37A01B}"/>
              </a:ext>
            </a:extLst>
          </p:cNvPr>
          <p:cNvSpPr>
            <a:spLocks noChangeArrowheads="1"/>
          </p:cNvSpPr>
          <p:nvPr/>
        </p:nvSpPr>
        <p:spPr bwMode="auto">
          <a:xfrm>
            <a:off x="4936625" y="2142458"/>
            <a:ext cx="3556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fontAlgn="ctr"/>
            <a:r>
              <a:rPr lang="en-US" altLang="zh-CN" sz="2400" i="1" dirty="0">
                <a:solidFill>
                  <a:srgbClr val="FF0066"/>
                </a:solidFill>
              </a:rPr>
              <a:t>B</a:t>
            </a:r>
            <a:endParaRPr lang="en-US" altLang="zh-CN" sz="2400" b="0" i="1" dirty="0">
              <a:solidFill>
                <a:srgbClr val="FF0066"/>
              </a:solidFill>
            </a:endParaRPr>
          </a:p>
        </p:txBody>
      </p:sp>
      <p:sp>
        <p:nvSpPr>
          <p:cNvPr id="160" name="Rectangle 63">
            <a:extLst>
              <a:ext uri="{FF2B5EF4-FFF2-40B4-BE49-F238E27FC236}">
                <a16:creationId xmlns:a16="http://schemas.microsoft.com/office/drawing/2014/main" id="{27C84A67-FC4C-E245-43C2-D9331CB44A90}"/>
              </a:ext>
            </a:extLst>
          </p:cNvPr>
          <p:cNvSpPr>
            <a:spLocks noChangeArrowheads="1"/>
          </p:cNvSpPr>
          <p:nvPr/>
        </p:nvSpPr>
        <p:spPr bwMode="auto">
          <a:xfrm>
            <a:off x="5427162" y="2542508"/>
            <a:ext cx="325438"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fontAlgn="ctr"/>
            <a:r>
              <a:rPr lang="en-US" altLang="zh-CN" sz="2400" i="1" dirty="0">
                <a:solidFill>
                  <a:srgbClr val="FF0066"/>
                </a:solidFill>
              </a:rPr>
              <a:t>C</a:t>
            </a:r>
            <a:endParaRPr lang="en-US" altLang="zh-CN" sz="2400" b="0" i="1" dirty="0">
              <a:solidFill>
                <a:srgbClr val="FF0066"/>
              </a:solidFill>
            </a:endParaRPr>
          </a:p>
        </p:txBody>
      </p:sp>
      <p:sp>
        <p:nvSpPr>
          <p:cNvPr id="161" name="Rectangle 64">
            <a:extLst>
              <a:ext uri="{FF2B5EF4-FFF2-40B4-BE49-F238E27FC236}">
                <a16:creationId xmlns:a16="http://schemas.microsoft.com/office/drawing/2014/main" id="{9E7C4A06-AC7D-6516-FEBA-327A1DECAE44}"/>
              </a:ext>
            </a:extLst>
          </p:cNvPr>
          <p:cNvSpPr>
            <a:spLocks noChangeArrowheads="1"/>
          </p:cNvSpPr>
          <p:nvPr/>
        </p:nvSpPr>
        <p:spPr bwMode="auto">
          <a:xfrm>
            <a:off x="5460500" y="3560095"/>
            <a:ext cx="320675"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fontAlgn="ctr"/>
            <a:r>
              <a:rPr lang="en-US" altLang="zh-CN" sz="2400" i="1">
                <a:solidFill>
                  <a:srgbClr val="FF0066"/>
                </a:solidFill>
              </a:rPr>
              <a:t>D</a:t>
            </a:r>
            <a:endParaRPr lang="en-US" altLang="zh-CN" sz="2400" b="0" i="1">
              <a:solidFill>
                <a:srgbClr val="FF0066"/>
              </a:solidFill>
            </a:endParaRPr>
          </a:p>
        </p:txBody>
      </p:sp>
      <p:sp>
        <p:nvSpPr>
          <p:cNvPr id="162" name="Rectangle 65">
            <a:extLst>
              <a:ext uri="{FF2B5EF4-FFF2-40B4-BE49-F238E27FC236}">
                <a16:creationId xmlns:a16="http://schemas.microsoft.com/office/drawing/2014/main" id="{75716B8A-CABC-11A1-8987-426E85CED1EB}"/>
              </a:ext>
            </a:extLst>
          </p:cNvPr>
          <p:cNvSpPr>
            <a:spLocks noChangeArrowheads="1"/>
          </p:cNvSpPr>
          <p:nvPr/>
        </p:nvSpPr>
        <p:spPr bwMode="auto">
          <a:xfrm>
            <a:off x="5828800" y="3722020"/>
            <a:ext cx="325437"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fontAlgn="ctr"/>
            <a:r>
              <a:rPr lang="en-US" altLang="zh-CN" sz="2400" i="1">
                <a:solidFill>
                  <a:srgbClr val="FF0066"/>
                </a:solidFill>
              </a:rPr>
              <a:t>E</a:t>
            </a:r>
            <a:endParaRPr lang="en-US" altLang="zh-CN" sz="2400" b="0" i="1">
              <a:solidFill>
                <a:srgbClr val="FF0066"/>
              </a:solidFill>
            </a:endParaRPr>
          </a:p>
        </p:txBody>
      </p:sp>
      <p:sp>
        <p:nvSpPr>
          <p:cNvPr id="163" name="Rectangle 66">
            <a:extLst>
              <a:ext uri="{FF2B5EF4-FFF2-40B4-BE49-F238E27FC236}">
                <a16:creationId xmlns:a16="http://schemas.microsoft.com/office/drawing/2014/main" id="{3F1925C3-3EB9-D21D-D91D-143DB12801F1}"/>
              </a:ext>
            </a:extLst>
          </p:cNvPr>
          <p:cNvSpPr>
            <a:spLocks noChangeArrowheads="1"/>
          </p:cNvSpPr>
          <p:nvPr/>
        </p:nvSpPr>
        <p:spPr bwMode="auto">
          <a:xfrm>
            <a:off x="6306637" y="3737895"/>
            <a:ext cx="309563"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fontAlgn="ctr"/>
            <a:r>
              <a:rPr lang="en-US" altLang="zh-CN" sz="2400" i="1" dirty="0">
                <a:solidFill>
                  <a:srgbClr val="FF0066"/>
                </a:solidFill>
              </a:rPr>
              <a:t>F</a:t>
            </a:r>
            <a:endParaRPr lang="en-US" altLang="zh-CN" sz="2400" b="0" i="1" dirty="0">
              <a:solidFill>
                <a:srgbClr val="FF0066"/>
              </a:solidFill>
            </a:endParaRPr>
          </a:p>
        </p:txBody>
      </p:sp>
      <p:sp>
        <p:nvSpPr>
          <p:cNvPr id="164" name="Rectangle 67">
            <a:extLst>
              <a:ext uri="{FF2B5EF4-FFF2-40B4-BE49-F238E27FC236}">
                <a16:creationId xmlns:a16="http://schemas.microsoft.com/office/drawing/2014/main" id="{746115D9-8D85-E78A-2B68-A533EC856EFC}"/>
              </a:ext>
            </a:extLst>
          </p:cNvPr>
          <p:cNvSpPr>
            <a:spLocks noChangeArrowheads="1"/>
          </p:cNvSpPr>
          <p:nvPr/>
        </p:nvSpPr>
        <p:spPr bwMode="auto">
          <a:xfrm>
            <a:off x="4458787" y="4407820"/>
            <a:ext cx="4127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fontAlgn="ctr"/>
            <a:r>
              <a:rPr lang="en-US" altLang="zh-CN" sz="2000" i="1">
                <a:solidFill>
                  <a:srgbClr val="0033CC"/>
                </a:solidFill>
              </a:rPr>
              <a:t>U</a:t>
            </a:r>
            <a:r>
              <a:rPr lang="en-US" altLang="zh-CN" sz="2000" baseline="-25000">
                <a:solidFill>
                  <a:srgbClr val="0033CC"/>
                </a:solidFill>
              </a:rPr>
              <a:t>TN</a:t>
            </a:r>
            <a:endParaRPr lang="en-US" altLang="zh-CN" sz="2000" b="0" baseline="-25000">
              <a:solidFill>
                <a:srgbClr val="0033CC"/>
              </a:solidFill>
            </a:endParaRPr>
          </a:p>
        </p:txBody>
      </p:sp>
      <p:sp>
        <p:nvSpPr>
          <p:cNvPr id="165" name="Line 68">
            <a:extLst>
              <a:ext uri="{FF2B5EF4-FFF2-40B4-BE49-F238E27FC236}">
                <a16:creationId xmlns:a16="http://schemas.microsoft.com/office/drawing/2014/main" id="{8404B80D-C087-6CC3-9EC4-92B7F1B0DCAB}"/>
              </a:ext>
            </a:extLst>
          </p:cNvPr>
          <p:cNvSpPr>
            <a:spLocks noChangeShapeType="1"/>
          </p:cNvSpPr>
          <p:nvPr/>
        </p:nvSpPr>
        <p:spPr bwMode="auto">
          <a:xfrm>
            <a:off x="5317625" y="2769520"/>
            <a:ext cx="1587" cy="1066800"/>
          </a:xfrm>
          <a:prstGeom prst="line">
            <a:avLst/>
          </a:prstGeom>
          <a:noFill/>
          <a:ln w="38100">
            <a:solidFill>
              <a:srgbClr val="0033CC"/>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66" name="Oval 69">
            <a:extLst>
              <a:ext uri="{FF2B5EF4-FFF2-40B4-BE49-F238E27FC236}">
                <a16:creationId xmlns:a16="http://schemas.microsoft.com/office/drawing/2014/main" id="{933A2DF4-84D6-B57A-05AE-12D60F87654A}"/>
              </a:ext>
            </a:extLst>
          </p:cNvPr>
          <p:cNvSpPr>
            <a:spLocks noChangeArrowheads="1"/>
          </p:cNvSpPr>
          <p:nvPr/>
        </p:nvSpPr>
        <p:spPr bwMode="auto">
          <a:xfrm>
            <a:off x="4819150" y="2436145"/>
            <a:ext cx="76200" cy="76200"/>
          </a:xfrm>
          <a:prstGeom prst="ellipse">
            <a:avLst/>
          </a:prstGeom>
          <a:solidFill>
            <a:srgbClr val="0033CC"/>
          </a:solidFill>
          <a:ln w="28575">
            <a:solidFill>
              <a:srgbClr val="0033CC"/>
            </a:solidFill>
            <a:round/>
            <a:headEnd/>
            <a:tailEnd/>
          </a:ln>
        </p:spPr>
        <p:txBody>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67" name="Oval 70">
            <a:extLst>
              <a:ext uri="{FF2B5EF4-FFF2-40B4-BE49-F238E27FC236}">
                <a16:creationId xmlns:a16="http://schemas.microsoft.com/office/drawing/2014/main" id="{A81477BD-9F8D-7AAA-5BA0-B67F321135E1}"/>
              </a:ext>
            </a:extLst>
          </p:cNvPr>
          <p:cNvSpPr>
            <a:spLocks noChangeArrowheads="1"/>
          </p:cNvSpPr>
          <p:nvPr/>
        </p:nvSpPr>
        <p:spPr bwMode="auto">
          <a:xfrm>
            <a:off x="5274762" y="2739358"/>
            <a:ext cx="76200" cy="76200"/>
          </a:xfrm>
          <a:prstGeom prst="ellipse">
            <a:avLst/>
          </a:prstGeom>
          <a:solidFill>
            <a:srgbClr val="0033CC"/>
          </a:solidFill>
          <a:ln w="28575">
            <a:solidFill>
              <a:srgbClr val="0033CC"/>
            </a:solidFill>
            <a:round/>
            <a:headEnd/>
            <a:tailEnd/>
          </a:ln>
        </p:spPr>
        <p:txBody>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68" name="Oval 71">
            <a:extLst>
              <a:ext uri="{FF2B5EF4-FFF2-40B4-BE49-F238E27FC236}">
                <a16:creationId xmlns:a16="http://schemas.microsoft.com/office/drawing/2014/main" id="{6D4551F2-5449-4C5F-C960-07A74A75255D}"/>
              </a:ext>
            </a:extLst>
          </p:cNvPr>
          <p:cNvSpPr>
            <a:spLocks noChangeArrowheads="1"/>
          </p:cNvSpPr>
          <p:nvPr/>
        </p:nvSpPr>
        <p:spPr bwMode="auto">
          <a:xfrm>
            <a:off x="5279525" y="3810920"/>
            <a:ext cx="76200" cy="76200"/>
          </a:xfrm>
          <a:prstGeom prst="ellipse">
            <a:avLst/>
          </a:prstGeom>
          <a:solidFill>
            <a:srgbClr val="0033CC"/>
          </a:solidFill>
          <a:ln w="28575">
            <a:solidFill>
              <a:srgbClr val="0033CC"/>
            </a:solidFill>
            <a:round/>
            <a:headEnd/>
            <a:tailEnd/>
          </a:ln>
        </p:spPr>
        <p:txBody>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69" name="Line 72">
            <a:extLst>
              <a:ext uri="{FF2B5EF4-FFF2-40B4-BE49-F238E27FC236}">
                <a16:creationId xmlns:a16="http://schemas.microsoft.com/office/drawing/2014/main" id="{CA8AECF4-A29E-C060-6635-5D1FEF1BC101}"/>
              </a:ext>
            </a:extLst>
          </p:cNvPr>
          <p:cNvSpPr>
            <a:spLocks noChangeShapeType="1"/>
          </p:cNvSpPr>
          <p:nvPr/>
        </p:nvSpPr>
        <p:spPr bwMode="auto">
          <a:xfrm>
            <a:off x="4403225" y="4306220"/>
            <a:ext cx="447675" cy="0"/>
          </a:xfrm>
          <a:prstGeom prst="line">
            <a:avLst/>
          </a:prstGeom>
          <a:noFill/>
          <a:ln w="28575">
            <a:solidFill>
              <a:srgbClr val="0033CC"/>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70" name="Line 73">
            <a:extLst>
              <a:ext uri="{FF2B5EF4-FFF2-40B4-BE49-F238E27FC236}">
                <a16:creationId xmlns:a16="http://schemas.microsoft.com/office/drawing/2014/main" id="{3C219255-77C0-A81E-B3DE-396AC57727E5}"/>
              </a:ext>
            </a:extLst>
          </p:cNvPr>
          <p:cNvSpPr>
            <a:spLocks noChangeShapeType="1"/>
          </p:cNvSpPr>
          <p:nvPr/>
        </p:nvSpPr>
        <p:spPr bwMode="auto">
          <a:xfrm flipV="1">
            <a:off x="5851025" y="4306220"/>
            <a:ext cx="446087" cy="0"/>
          </a:xfrm>
          <a:prstGeom prst="line">
            <a:avLst/>
          </a:prstGeom>
          <a:noFill/>
          <a:ln w="28575">
            <a:solidFill>
              <a:srgbClr val="0033CC"/>
            </a:solidFill>
            <a:round/>
            <a:headEnd/>
            <a:tailEnd/>
          </a:ln>
          <a:extLst>
            <a:ext uri="{909E8E84-426E-40DD-AFC4-6F175D3DCCD1}">
              <a14:hiddenFill xmlns:a14="http://schemas.microsoft.com/office/drawing/2010/main">
                <a:noFill/>
              </a14:hiddenFill>
            </a:ext>
          </a:extLst>
        </p:spPr>
        <p:txBody>
          <a:bodyPr/>
          <a:lstStyle/>
          <a:p>
            <a:endParaRPr lang="zh-CN" altLang="en-US"/>
          </a:p>
        </p:txBody>
      </p:sp>
      <p:grpSp>
        <p:nvGrpSpPr>
          <p:cNvPr id="171" name="Group 74">
            <a:extLst>
              <a:ext uri="{FF2B5EF4-FFF2-40B4-BE49-F238E27FC236}">
                <a16:creationId xmlns:a16="http://schemas.microsoft.com/office/drawing/2014/main" id="{228F047B-D5BB-9F4A-30F0-752D9DD6F52C}"/>
              </a:ext>
            </a:extLst>
          </p:cNvPr>
          <p:cNvGrpSpPr>
            <a:grpSpLocks/>
          </p:cNvGrpSpPr>
          <p:nvPr/>
        </p:nvGrpSpPr>
        <p:grpSpPr bwMode="auto">
          <a:xfrm>
            <a:off x="5466850" y="3315620"/>
            <a:ext cx="1222375" cy="304800"/>
            <a:chOff x="3943" y="2226"/>
            <a:chExt cx="770" cy="192"/>
          </a:xfrm>
        </p:grpSpPr>
        <p:sp>
          <p:nvSpPr>
            <p:cNvPr id="172" name="Line 75">
              <a:extLst>
                <a:ext uri="{FF2B5EF4-FFF2-40B4-BE49-F238E27FC236}">
                  <a16:creationId xmlns:a16="http://schemas.microsoft.com/office/drawing/2014/main" id="{5433B5E6-CA2B-B6C0-B4BB-8D7032194CED}"/>
                </a:ext>
              </a:extLst>
            </p:cNvPr>
            <p:cNvSpPr>
              <a:spLocks noChangeShapeType="1"/>
            </p:cNvSpPr>
            <p:nvPr/>
          </p:nvSpPr>
          <p:spPr bwMode="auto">
            <a:xfrm>
              <a:off x="4137" y="2226"/>
              <a:ext cx="1" cy="192"/>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73" name="Line 76">
              <a:extLst>
                <a:ext uri="{FF2B5EF4-FFF2-40B4-BE49-F238E27FC236}">
                  <a16:creationId xmlns:a16="http://schemas.microsoft.com/office/drawing/2014/main" id="{9EC5EC2C-AA10-2CDF-A598-4ACE482D6F5B}"/>
                </a:ext>
              </a:extLst>
            </p:cNvPr>
            <p:cNvSpPr>
              <a:spLocks noChangeShapeType="1"/>
            </p:cNvSpPr>
            <p:nvPr/>
          </p:nvSpPr>
          <p:spPr bwMode="auto">
            <a:xfrm>
              <a:off x="4473" y="2226"/>
              <a:ext cx="1" cy="192"/>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74" name="Line 77">
              <a:extLst>
                <a:ext uri="{FF2B5EF4-FFF2-40B4-BE49-F238E27FC236}">
                  <a16:creationId xmlns:a16="http://schemas.microsoft.com/office/drawing/2014/main" id="{F2D53823-E191-889E-3E58-6FE449C83C03}"/>
                </a:ext>
              </a:extLst>
            </p:cNvPr>
            <p:cNvSpPr>
              <a:spLocks noChangeShapeType="1"/>
            </p:cNvSpPr>
            <p:nvPr/>
          </p:nvSpPr>
          <p:spPr bwMode="auto">
            <a:xfrm flipV="1">
              <a:off x="3943" y="2323"/>
              <a:ext cx="194" cy="0"/>
            </a:xfrm>
            <a:prstGeom prst="line">
              <a:avLst/>
            </a:prstGeom>
            <a:noFill/>
            <a:ln w="28575">
              <a:solidFill>
                <a:srgbClr val="000000"/>
              </a:solidFill>
              <a:round/>
              <a:headEnd/>
              <a:tailEnd type="stealth" w="med" len="med"/>
            </a:ln>
            <a:extLst>
              <a:ext uri="{909E8E84-426E-40DD-AFC4-6F175D3DCCD1}">
                <a14:hiddenFill xmlns:a14="http://schemas.microsoft.com/office/drawing/2010/main">
                  <a:noFill/>
                </a14:hiddenFill>
              </a:ext>
            </a:extLst>
          </p:spPr>
          <p:txBody>
            <a:bodyPr/>
            <a:lstStyle/>
            <a:p>
              <a:endParaRPr lang="zh-CN" altLang="en-US"/>
            </a:p>
          </p:txBody>
        </p:sp>
        <p:sp>
          <p:nvSpPr>
            <p:cNvPr id="175" name="Line 78">
              <a:extLst>
                <a:ext uri="{FF2B5EF4-FFF2-40B4-BE49-F238E27FC236}">
                  <a16:creationId xmlns:a16="http://schemas.microsoft.com/office/drawing/2014/main" id="{518B997A-45E3-BE70-A99B-FA97348FC181}"/>
                </a:ext>
              </a:extLst>
            </p:cNvPr>
            <p:cNvSpPr>
              <a:spLocks noChangeShapeType="1"/>
            </p:cNvSpPr>
            <p:nvPr/>
          </p:nvSpPr>
          <p:spPr bwMode="auto">
            <a:xfrm flipH="1">
              <a:off x="4473" y="2323"/>
              <a:ext cx="240" cy="0"/>
            </a:xfrm>
            <a:prstGeom prst="line">
              <a:avLst/>
            </a:prstGeom>
            <a:noFill/>
            <a:ln w="28575">
              <a:solidFill>
                <a:srgbClr val="000000"/>
              </a:solidFill>
              <a:round/>
              <a:headEnd/>
              <a:tailEnd type="stealth" w="med" len="med"/>
            </a:ln>
            <a:extLst>
              <a:ext uri="{909E8E84-426E-40DD-AFC4-6F175D3DCCD1}">
                <a14:hiddenFill xmlns:a14="http://schemas.microsoft.com/office/drawing/2010/main">
                  <a:noFill/>
                </a14:hiddenFill>
              </a:ext>
            </a:extLst>
          </p:spPr>
          <p:txBody>
            <a:bodyPr/>
            <a:lstStyle/>
            <a:p>
              <a:endParaRPr lang="zh-CN" altLang="en-US"/>
            </a:p>
          </p:txBody>
        </p:sp>
        <p:sp>
          <p:nvSpPr>
            <p:cNvPr id="176" name="Line 79">
              <a:extLst>
                <a:ext uri="{FF2B5EF4-FFF2-40B4-BE49-F238E27FC236}">
                  <a16:creationId xmlns:a16="http://schemas.microsoft.com/office/drawing/2014/main" id="{D1CE5AD5-F0F8-94E6-BC23-FD0BBD78124B}"/>
                </a:ext>
              </a:extLst>
            </p:cNvPr>
            <p:cNvSpPr>
              <a:spLocks noChangeShapeType="1"/>
            </p:cNvSpPr>
            <p:nvPr/>
          </p:nvSpPr>
          <p:spPr bwMode="auto">
            <a:xfrm>
              <a:off x="4137" y="2322"/>
              <a:ext cx="312" cy="0"/>
            </a:xfrm>
            <a:prstGeom prst="line">
              <a:avLst/>
            </a:prstGeom>
            <a:noFill/>
            <a:ln w="28575">
              <a:solidFill>
                <a:srgbClr val="0033CC"/>
              </a:solidFill>
              <a:round/>
              <a:headEnd/>
              <a:tailEnd/>
            </a:ln>
            <a:extLst>
              <a:ext uri="{909E8E84-426E-40DD-AFC4-6F175D3DCCD1}">
                <a14:hiddenFill xmlns:a14="http://schemas.microsoft.com/office/drawing/2010/main">
                  <a:noFill/>
                </a14:hiddenFill>
              </a:ext>
            </a:extLst>
          </p:spPr>
          <p:txBody>
            <a:bodyPr/>
            <a:lstStyle/>
            <a:p>
              <a:endParaRPr lang="zh-CN" altLang="en-US"/>
            </a:p>
          </p:txBody>
        </p:sp>
      </p:grpSp>
      <p:grpSp>
        <p:nvGrpSpPr>
          <p:cNvPr id="177" name="Group 80">
            <a:extLst>
              <a:ext uri="{FF2B5EF4-FFF2-40B4-BE49-F238E27FC236}">
                <a16:creationId xmlns:a16="http://schemas.microsoft.com/office/drawing/2014/main" id="{1431C07B-24A6-6B2B-F2D9-9806CF3BFF0E}"/>
              </a:ext>
            </a:extLst>
          </p:cNvPr>
          <p:cNvGrpSpPr>
            <a:grpSpLocks/>
          </p:cNvGrpSpPr>
          <p:nvPr/>
        </p:nvGrpSpPr>
        <p:grpSpPr bwMode="auto">
          <a:xfrm>
            <a:off x="4022225" y="3315620"/>
            <a:ext cx="1231900" cy="304800"/>
            <a:chOff x="3033" y="2226"/>
            <a:chExt cx="776" cy="192"/>
          </a:xfrm>
        </p:grpSpPr>
        <p:sp>
          <p:nvSpPr>
            <p:cNvPr id="178" name="Line 81">
              <a:extLst>
                <a:ext uri="{FF2B5EF4-FFF2-40B4-BE49-F238E27FC236}">
                  <a16:creationId xmlns:a16="http://schemas.microsoft.com/office/drawing/2014/main" id="{A29777E3-7A6E-D78F-CDCC-3087365E7D44}"/>
                </a:ext>
              </a:extLst>
            </p:cNvPr>
            <p:cNvSpPr>
              <a:spLocks noChangeShapeType="1"/>
            </p:cNvSpPr>
            <p:nvPr/>
          </p:nvSpPr>
          <p:spPr bwMode="auto">
            <a:xfrm>
              <a:off x="3657" y="2226"/>
              <a:ext cx="1" cy="192"/>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79" name="Line 82">
              <a:extLst>
                <a:ext uri="{FF2B5EF4-FFF2-40B4-BE49-F238E27FC236}">
                  <a16:creationId xmlns:a16="http://schemas.microsoft.com/office/drawing/2014/main" id="{EC94853C-0925-D3A7-5174-1E98B373BC39}"/>
                </a:ext>
              </a:extLst>
            </p:cNvPr>
            <p:cNvSpPr>
              <a:spLocks noChangeShapeType="1"/>
            </p:cNvSpPr>
            <p:nvPr/>
          </p:nvSpPr>
          <p:spPr bwMode="auto">
            <a:xfrm>
              <a:off x="3033" y="2323"/>
              <a:ext cx="240" cy="0"/>
            </a:xfrm>
            <a:prstGeom prst="line">
              <a:avLst/>
            </a:prstGeom>
            <a:noFill/>
            <a:ln w="28575">
              <a:solidFill>
                <a:srgbClr val="000000"/>
              </a:solidFill>
              <a:round/>
              <a:headEnd/>
              <a:tailEnd type="stealth" w="med" len="med"/>
            </a:ln>
            <a:extLst>
              <a:ext uri="{909E8E84-426E-40DD-AFC4-6F175D3DCCD1}">
                <a14:hiddenFill xmlns:a14="http://schemas.microsoft.com/office/drawing/2010/main">
                  <a:noFill/>
                </a14:hiddenFill>
              </a:ext>
            </a:extLst>
          </p:spPr>
          <p:txBody>
            <a:bodyPr/>
            <a:lstStyle/>
            <a:p>
              <a:endParaRPr lang="zh-CN" altLang="en-US"/>
            </a:p>
          </p:txBody>
        </p:sp>
        <p:sp>
          <p:nvSpPr>
            <p:cNvPr id="180" name="Line 83">
              <a:extLst>
                <a:ext uri="{FF2B5EF4-FFF2-40B4-BE49-F238E27FC236}">
                  <a16:creationId xmlns:a16="http://schemas.microsoft.com/office/drawing/2014/main" id="{FC795ADA-06C1-B949-C9C0-91FCB76C696A}"/>
                </a:ext>
              </a:extLst>
            </p:cNvPr>
            <p:cNvSpPr>
              <a:spLocks noChangeShapeType="1"/>
            </p:cNvSpPr>
            <p:nvPr/>
          </p:nvSpPr>
          <p:spPr bwMode="auto">
            <a:xfrm flipH="1">
              <a:off x="3657" y="2323"/>
              <a:ext cx="152" cy="0"/>
            </a:xfrm>
            <a:prstGeom prst="line">
              <a:avLst/>
            </a:prstGeom>
            <a:noFill/>
            <a:ln w="28575">
              <a:solidFill>
                <a:srgbClr val="000000"/>
              </a:solidFill>
              <a:round/>
              <a:headEnd/>
              <a:tailEnd type="stealth" w="med" len="med"/>
            </a:ln>
            <a:extLst>
              <a:ext uri="{909E8E84-426E-40DD-AFC4-6F175D3DCCD1}">
                <a14:hiddenFill xmlns:a14="http://schemas.microsoft.com/office/drawing/2010/main">
                  <a:noFill/>
                </a14:hiddenFill>
              </a:ext>
            </a:extLst>
          </p:spPr>
          <p:txBody>
            <a:bodyPr/>
            <a:lstStyle/>
            <a:p>
              <a:endParaRPr lang="zh-CN" altLang="en-US"/>
            </a:p>
          </p:txBody>
        </p:sp>
        <p:sp>
          <p:nvSpPr>
            <p:cNvPr id="181" name="Line 84">
              <a:extLst>
                <a:ext uri="{FF2B5EF4-FFF2-40B4-BE49-F238E27FC236}">
                  <a16:creationId xmlns:a16="http://schemas.microsoft.com/office/drawing/2014/main" id="{CC7611AB-CD8E-4A45-D798-DF75513E1522}"/>
                </a:ext>
              </a:extLst>
            </p:cNvPr>
            <p:cNvSpPr>
              <a:spLocks noChangeShapeType="1"/>
            </p:cNvSpPr>
            <p:nvPr/>
          </p:nvSpPr>
          <p:spPr bwMode="auto">
            <a:xfrm>
              <a:off x="3273" y="2322"/>
              <a:ext cx="375" cy="0"/>
            </a:xfrm>
            <a:prstGeom prst="line">
              <a:avLst/>
            </a:prstGeom>
            <a:noFill/>
            <a:ln w="28575">
              <a:solidFill>
                <a:srgbClr val="0033CC"/>
              </a:solidFill>
              <a:round/>
              <a:headEnd/>
              <a:tailEnd/>
            </a:ln>
            <a:extLst>
              <a:ext uri="{909E8E84-426E-40DD-AFC4-6F175D3DCCD1}">
                <a14:hiddenFill xmlns:a14="http://schemas.microsoft.com/office/drawing/2010/main">
                  <a:noFill/>
                </a14:hiddenFill>
              </a:ext>
            </a:extLst>
          </p:spPr>
          <p:txBody>
            <a:bodyPr/>
            <a:lstStyle/>
            <a:p>
              <a:endParaRPr lang="zh-CN" altLang="en-US"/>
            </a:p>
          </p:txBody>
        </p:sp>
      </p:grpSp>
      <p:sp>
        <p:nvSpPr>
          <p:cNvPr id="182" name="Rectangle 85">
            <a:extLst>
              <a:ext uri="{FF2B5EF4-FFF2-40B4-BE49-F238E27FC236}">
                <a16:creationId xmlns:a16="http://schemas.microsoft.com/office/drawing/2014/main" id="{E05CABBC-2424-DE30-13B4-494994834817}"/>
              </a:ext>
            </a:extLst>
          </p:cNvPr>
          <p:cNvSpPr>
            <a:spLocks noChangeArrowheads="1"/>
          </p:cNvSpPr>
          <p:nvPr/>
        </p:nvSpPr>
        <p:spPr bwMode="auto">
          <a:xfrm>
            <a:off x="3763462" y="2264695"/>
            <a:ext cx="4953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fontAlgn="ctr"/>
            <a:r>
              <a:rPr lang="en-US" altLang="zh-CN" sz="2400" i="1">
                <a:solidFill>
                  <a:srgbClr val="0033CC"/>
                </a:solidFill>
              </a:rPr>
              <a:t>V</a:t>
            </a:r>
            <a:r>
              <a:rPr lang="en-US" altLang="zh-CN" sz="2400" baseline="-25000">
                <a:solidFill>
                  <a:srgbClr val="0033CC"/>
                </a:solidFill>
              </a:rPr>
              <a:t>DD</a:t>
            </a:r>
            <a:endParaRPr lang="en-US" altLang="zh-CN" sz="2400" b="0" baseline="-25000">
              <a:solidFill>
                <a:srgbClr val="0033CC"/>
              </a:solidFill>
            </a:endParaRPr>
          </a:p>
        </p:txBody>
      </p:sp>
      <p:grpSp>
        <p:nvGrpSpPr>
          <p:cNvPr id="183" name="Group 86">
            <a:extLst>
              <a:ext uri="{FF2B5EF4-FFF2-40B4-BE49-F238E27FC236}">
                <a16:creationId xmlns:a16="http://schemas.microsoft.com/office/drawing/2014/main" id="{A2D78636-2A91-831E-D1AA-53AE3DB90798}"/>
              </a:ext>
            </a:extLst>
          </p:cNvPr>
          <p:cNvGrpSpPr>
            <a:grpSpLocks/>
          </p:cNvGrpSpPr>
          <p:nvPr/>
        </p:nvGrpSpPr>
        <p:grpSpPr bwMode="auto">
          <a:xfrm>
            <a:off x="4044450" y="4230020"/>
            <a:ext cx="1081087" cy="152400"/>
            <a:chOff x="3047" y="2802"/>
            <a:chExt cx="681" cy="96"/>
          </a:xfrm>
        </p:grpSpPr>
        <p:sp>
          <p:nvSpPr>
            <p:cNvPr id="184" name="Line 87">
              <a:extLst>
                <a:ext uri="{FF2B5EF4-FFF2-40B4-BE49-F238E27FC236}">
                  <a16:creationId xmlns:a16="http://schemas.microsoft.com/office/drawing/2014/main" id="{ED59FADE-5921-34F0-60DE-F8FB8BF2EC68}"/>
                </a:ext>
              </a:extLst>
            </p:cNvPr>
            <p:cNvSpPr>
              <a:spLocks noChangeShapeType="1"/>
            </p:cNvSpPr>
            <p:nvPr/>
          </p:nvSpPr>
          <p:spPr bwMode="auto">
            <a:xfrm>
              <a:off x="3273" y="2802"/>
              <a:ext cx="1" cy="96"/>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85" name="Line 88">
              <a:extLst>
                <a:ext uri="{FF2B5EF4-FFF2-40B4-BE49-F238E27FC236}">
                  <a16:creationId xmlns:a16="http://schemas.microsoft.com/office/drawing/2014/main" id="{DEF43F5F-062F-E4C7-A90A-A9A0B4336D6B}"/>
                </a:ext>
              </a:extLst>
            </p:cNvPr>
            <p:cNvSpPr>
              <a:spLocks noChangeShapeType="1"/>
            </p:cNvSpPr>
            <p:nvPr/>
          </p:nvSpPr>
          <p:spPr bwMode="auto">
            <a:xfrm>
              <a:off x="3561" y="2802"/>
              <a:ext cx="1" cy="96"/>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86" name="Line 89">
              <a:extLst>
                <a:ext uri="{FF2B5EF4-FFF2-40B4-BE49-F238E27FC236}">
                  <a16:creationId xmlns:a16="http://schemas.microsoft.com/office/drawing/2014/main" id="{1CDA8D13-F793-E6CA-ED18-67680054054C}"/>
                </a:ext>
              </a:extLst>
            </p:cNvPr>
            <p:cNvSpPr>
              <a:spLocks noChangeShapeType="1"/>
            </p:cNvSpPr>
            <p:nvPr/>
          </p:nvSpPr>
          <p:spPr bwMode="auto">
            <a:xfrm>
              <a:off x="3047" y="2850"/>
              <a:ext cx="221" cy="0"/>
            </a:xfrm>
            <a:prstGeom prst="line">
              <a:avLst/>
            </a:prstGeom>
            <a:noFill/>
            <a:ln w="28575">
              <a:solidFill>
                <a:srgbClr val="000000"/>
              </a:solidFill>
              <a:round/>
              <a:headEnd/>
              <a:tailEnd type="stealth" w="med" len="med"/>
            </a:ln>
            <a:extLst>
              <a:ext uri="{909E8E84-426E-40DD-AFC4-6F175D3DCCD1}">
                <a14:hiddenFill xmlns:a14="http://schemas.microsoft.com/office/drawing/2010/main">
                  <a:noFill/>
                </a14:hiddenFill>
              </a:ext>
            </a:extLst>
          </p:spPr>
          <p:txBody>
            <a:bodyPr/>
            <a:lstStyle/>
            <a:p>
              <a:endParaRPr lang="zh-CN" altLang="en-US"/>
            </a:p>
          </p:txBody>
        </p:sp>
        <p:sp>
          <p:nvSpPr>
            <p:cNvPr id="187" name="Line 90">
              <a:extLst>
                <a:ext uri="{FF2B5EF4-FFF2-40B4-BE49-F238E27FC236}">
                  <a16:creationId xmlns:a16="http://schemas.microsoft.com/office/drawing/2014/main" id="{AACDEEB6-D414-D199-9453-6CDC4EDA1AFA}"/>
                </a:ext>
              </a:extLst>
            </p:cNvPr>
            <p:cNvSpPr>
              <a:spLocks noChangeShapeType="1"/>
            </p:cNvSpPr>
            <p:nvPr/>
          </p:nvSpPr>
          <p:spPr bwMode="auto">
            <a:xfrm flipH="1">
              <a:off x="3561" y="2849"/>
              <a:ext cx="167" cy="0"/>
            </a:xfrm>
            <a:prstGeom prst="line">
              <a:avLst/>
            </a:prstGeom>
            <a:noFill/>
            <a:ln w="28575">
              <a:solidFill>
                <a:srgbClr val="000000"/>
              </a:solidFill>
              <a:round/>
              <a:headEnd/>
              <a:tailEnd type="stealth" w="med" len="med"/>
            </a:ln>
            <a:extLst>
              <a:ext uri="{909E8E84-426E-40DD-AFC4-6F175D3DCCD1}">
                <a14:hiddenFill xmlns:a14="http://schemas.microsoft.com/office/drawing/2010/main">
                  <a:noFill/>
                </a14:hiddenFill>
              </a:ext>
            </a:extLst>
          </p:spPr>
          <p:txBody>
            <a:bodyPr/>
            <a:lstStyle/>
            <a:p>
              <a:endParaRPr lang="zh-CN" altLang="en-US"/>
            </a:p>
          </p:txBody>
        </p:sp>
      </p:grpSp>
      <p:grpSp>
        <p:nvGrpSpPr>
          <p:cNvPr id="188" name="Group 91">
            <a:extLst>
              <a:ext uri="{FF2B5EF4-FFF2-40B4-BE49-F238E27FC236}">
                <a16:creationId xmlns:a16="http://schemas.microsoft.com/office/drawing/2014/main" id="{5364EEFB-4856-FAAA-C30F-90D08182B24A}"/>
              </a:ext>
            </a:extLst>
          </p:cNvPr>
          <p:cNvGrpSpPr>
            <a:grpSpLocks/>
          </p:cNvGrpSpPr>
          <p:nvPr/>
        </p:nvGrpSpPr>
        <p:grpSpPr bwMode="auto">
          <a:xfrm>
            <a:off x="5568450" y="4230020"/>
            <a:ext cx="1017587" cy="152400"/>
            <a:chOff x="4007" y="2802"/>
            <a:chExt cx="641" cy="96"/>
          </a:xfrm>
        </p:grpSpPr>
        <p:sp>
          <p:nvSpPr>
            <p:cNvPr id="189" name="Line 92">
              <a:extLst>
                <a:ext uri="{FF2B5EF4-FFF2-40B4-BE49-F238E27FC236}">
                  <a16:creationId xmlns:a16="http://schemas.microsoft.com/office/drawing/2014/main" id="{E93282DB-24CE-8D3E-817A-619A98133945}"/>
                </a:ext>
              </a:extLst>
            </p:cNvPr>
            <p:cNvSpPr>
              <a:spLocks noChangeShapeType="1"/>
            </p:cNvSpPr>
            <p:nvPr/>
          </p:nvSpPr>
          <p:spPr bwMode="auto">
            <a:xfrm>
              <a:off x="4185" y="2802"/>
              <a:ext cx="1" cy="96"/>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90" name="Line 93">
              <a:extLst>
                <a:ext uri="{FF2B5EF4-FFF2-40B4-BE49-F238E27FC236}">
                  <a16:creationId xmlns:a16="http://schemas.microsoft.com/office/drawing/2014/main" id="{74DB11F3-163B-99CC-98B3-210E6146164B}"/>
                </a:ext>
              </a:extLst>
            </p:cNvPr>
            <p:cNvSpPr>
              <a:spLocks noChangeShapeType="1"/>
            </p:cNvSpPr>
            <p:nvPr/>
          </p:nvSpPr>
          <p:spPr bwMode="auto">
            <a:xfrm>
              <a:off x="4473" y="2802"/>
              <a:ext cx="1" cy="96"/>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91" name="Line 94">
              <a:extLst>
                <a:ext uri="{FF2B5EF4-FFF2-40B4-BE49-F238E27FC236}">
                  <a16:creationId xmlns:a16="http://schemas.microsoft.com/office/drawing/2014/main" id="{6438D60D-F415-AF55-36CB-5DC4C6076AC4}"/>
                </a:ext>
              </a:extLst>
            </p:cNvPr>
            <p:cNvSpPr>
              <a:spLocks noChangeShapeType="1"/>
            </p:cNvSpPr>
            <p:nvPr/>
          </p:nvSpPr>
          <p:spPr bwMode="auto">
            <a:xfrm flipV="1">
              <a:off x="4007" y="2850"/>
              <a:ext cx="174" cy="0"/>
            </a:xfrm>
            <a:prstGeom prst="line">
              <a:avLst/>
            </a:prstGeom>
            <a:noFill/>
            <a:ln w="28575">
              <a:solidFill>
                <a:srgbClr val="000000"/>
              </a:solidFill>
              <a:round/>
              <a:headEnd/>
              <a:tailEnd type="stealth" w="med" len="med"/>
            </a:ln>
            <a:extLst>
              <a:ext uri="{909E8E84-426E-40DD-AFC4-6F175D3DCCD1}">
                <a14:hiddenFill xmlns:a14="http://schemas.microsoft.com/office/drawing/2010/main">
                  <a:noFill/>
                </a14:hiddenFill>
              </a:ext>
            </a:extLst>
          </p:spPr>
          <p:txBody>
            <a:bodyPr/>
            <a:lstStyle/>
            <a:p>
              <a:endParaRPr lang="zh-CN" altLang="en-US"/>
            </a:p>
          </p:txBody>
        </p:sp>
        <p:sp>
          <p:nvSpPr>
            <p:cNvPr id="192" name="Line 95">
              <a:extLst>
                <a:ext uri="{FF2B5EF4-FFF2-40B4-BE49-F238E27FC236}">
                  <a16:creationId xmlns:a16="http://schemas.microsoft.com/office/drawing/2014/main" id="{4DBA38FA-08AE-BA7D-05E0-953423498D17}"/>
                </a:ext>
              </a:extLst>
            </p:cNvPr>
            <p:cNvSpPr>
              <a:spLocks noChangeShapeType="1"/>
            </p:cNvSpPr>
            <p:nvPr/>
          </p:nvSpPr>
          <p:spPr bwMode="auto">
            <a:xfrm flipH="1">
              <a:off x="4478" y="2849"/>
              <a:ext cx="170" cy="0"/>
            </a:xfrm>
            <a:prstGeom prst="line">
              <a:avLst/>
            </a:prstGeom>
            <a:noFill/>
            <a:ln w="28575">
              <a:solidFill>
                <a:srgbClr val="000000"/>
              </a:solidFill>
              <a:round/>
              <a:headEnd/>
              <a:tailEnd type="stealth" w="med" len="med"/>
            </a:ln>
            <a:extLst>
              <a:ext uri="{909E8E84-426E-40DD-AFC4-6F175D3DCCD1}">
                <a14:hiddenFill xmlns:a14="http://schemas.microsoft.com/office/drawing/2010/main">
                  <a:noFill/>
                </a14:hiddenFill>
              </a:ext>
            </a:extLst>
          </p:spPr>
          <p:txBody>
            <a:bodyPr/>
            <a:lstStyle/>
            <a:p>
              <a:endParaRPr lang="zh-CN" altLang="en-US"/>
            </a:p>
          </p:txBody>
        </p:sp>
      </p:grpSp>
      <p:sp>
        <p:nvSpPr>
          <p:cNvPr id="193" name="Freeform 96">
            <a:extLst>
              <a:ext uri="{FF2B5EF4-FFF2-40B4-BE49-F238E27FC236}">
                <a16:creationId xmlns:a16="http://schemas.microsoft.com/office/drawing/2014/main" id="{E1FC9B03-F539-8328-5ACB-48439B48147A}"/>
              </a:ext>
            </a:extLst>
          </p:cNvPr>
          <p:cNvSpPr>
            <a:spLocks/>
          </p:cNvSpPr>
          <p:nvPr/>
        </p:nvSpPr>
        <p:spPr bwMode="auto">
          <a:xfrm>
            <a:off x="4414337" y="2439320"/>
            <a:ext cx="450850" cy="30163"/>
          </a:xfrm>
          <a:custGeom>
            <a:avLst/>
            <a:gdLst>
              <a:gd name="T0" fmla="*/ 0 w 284"/>
              <a:gd name="T1" fmla="*/ 0 h 19"/>
              <a:gd name="T2" fmla="*/ 2147483646 w 284"/>
              <a:gd name="T3" fmla="*/ 2147483646 h 19"/>
              <a:gd name="T4" fmla="*/ 2147483646 w 284"/>
              <a:gd name="T5" fmla="*/ 2147483646 h 19"/>
              <a:gd name="T6" fmla="*/ 2147483646 w 284"/>
              <a:gd name="T7" fmla="*/ 2147483646 h 19"/>
              <a:gd name="T8" fmla="*/ 2147483646 w 284"/>
              <a:gd name="T9" fmla="*/ 2147483646 h 1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84" h="19">
                <a:moveTo>
                  <a:pt x="0" y="0"/>
                </a:moveTo>
                <a:cubicBezTo>
                  <a:pt x="11" y="0"/>
                  <a:pt x="46" y="1"/>
                  <a:pt x="68" y="1"/>
                </a:cubicBezTo>
                <a:cubicBezTo>
                  <a:pt x="90" y="2"/>
                  <a:pt x="109" y="2"/>
                  <a:pt x="134" y="4"/>
                </a:cubicBezTo>
                <a:cubicBezTo>
                  <a:pt x="159" y="5"/>
                  <a:pt x="192" y="8"/>
                  <a:pt x="217" y="10"/>
                </a:cubicBezTo>
                <a:cubicBezTo>
                  <a:pt x="242" y="12"/>
                  <a:pt x="270" y="17"/>
                  <a:pt x="284" y="19"/>
                </a:cubicBezTo>
              </a:path>
            </a:pathLst>
          </a:custGeom>
          <a:noFill/>
          <a:ln w="38100" cmpd="sng">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94" name="Rectangle 97">
            <a:extLst>
              <a:ext uri="{FF2B5EF4-FFF2-40B4-BE49-F238E27FC236}">
                <a16:creationId xmlns:a16="http://schemas.microsoft.com/office/drawing/2014/main" id="{8E4D1E18-4543-AB78-E3E1-5B36D566E2A9}"/>
              </a:ext>
            </a:extLst>
          </p:cNvPr>
          <p:cNvSpPr>
            <a:spLocks noChangeArrowheads="1"/>
          </p:cNvSpPr>
          <p:nvPr/>
        </p:nvSpPr>
        <p:spPr bwMode="auto">
          <a:xfrm>
            <a:off x="5131887" y="4147470"/>
            <a:ext cx="4222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fontAlgn="ctr"/>
            <a:r>
              <a:rPr lang="en-US" altLang="zh-CN" sz="2000" i="1">
                <a:solidFill>
                  <a:srgbClr val="FF0066"/>
                </a:solidFill>
              </a:rPr>
              <a:t>U</a:t>
            </a:r>
            <a:r>
              <a:rPr lang="en-US" altLang="zh-CN" sz="2000" baseline="-25000">
                <a:solidFill>
                  <a:srgbClr val="FF0066"/>
                </a:solidFill>
              </a:rPr>
              <a:t>TH</a:t>
            </a:r>
            <a:endParaRPr lang="en-US" altLang="zh-CN" sz="2000" b="0" baseline="-25000">
              <a:solidFill>
                <a:srgbClr val="FF0066"/>
              </a:solidFill>
            </a:endParaRPr>
          </a:p>
        </p:txBody>
      </p:sp>
      <p:sp>
        <p:nvSpPr>
          <p:cNvPr id="195" name="Rectangle 98">
            <a:extLst>
              <a:ext uri="{FF2B5EF4-FFF2-40B4-BE49-F238E27FC236}">
                <a16:creationId xmlns:a16="http://schemas.microsoft.com/office/drawing/2014/main" id="{D071B64D-793C-2F86-148C-D2AF98665386}"/>
              </a:ext>
            </a:extLst>
          </p:cNvPr>
          <p:cNvSpPr>
            <a:spLocks noChangeArrowheads="1"/>
          </p:cNvSpPr>
          <p:nvPr/>
        </p:nvSpPr>
        <p:spPr bwMode="auto">
          <a:xfrm>
            <a:off x="5868487" y="4384008"/>
            <a:ext cx="3952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fontAlgn="ctr"/>
            <a:r>
              <a:rPr lang="en-US" altLang="zh-CN" sz="2000" i="1">
                <a:solidFill>
                  <a:srgbClr val="0033CC"/>
                </a:solidFill>
              </a:rPr>
              <a:t>U</a:t>
            </a:r>
            <a:r>
              <a:rPr lang="en-US" altLang="zh-CN" sz="2000" baseline="-25000">
                <a:solidFill>
                  <a:srgbClr val="0033CC"/>
                </a:solidFill>
              </a:rPr>
              <a:t>TP</a:t>
            </a:r>
            <a:endParaRPr lang="en-US" altLang="zh-CN" sz="2000" b="0" baseline="-25000">
              <a:solidFill>
                <a:srgbClr val="0033CC"/>
              </a:solidFill>
            </a:endParaRPr>
          </a:p>
        </p:txBody>
      </p:sp>
      <p:sp>
        <p:nvSpPr>
          <p:cNvPr id="196" name="Rectangle 99">
            <a:extLst>
              <a:ext uri="{FF2B5EF4-FFF2-40B4-BE49-F238E27FC236}">
                <a16:creationId xmlns:a16="http://schemas.microsoft.com/office/drawing/2014/main" id="{A39F2E45-C7FA-1CEA-3007-E9C51DE694B5}"/>
              </a:ext>
            </a:extLst>
          </p:cNvPr>
          <p:cNvSpPr>
            <a:spLocks noChangeArrowheads="1"/>
          </p:cNvSpPr>
          <p:nvPr/>
        </p:nvSpPr>
        <p:spPr bwMode="auto">
          <a:xfrm>
            <a:off x="4511175" y="3133058"/>
            <a:ext cx="4127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fontAlgn="ctr"/>
            <a:r>
              <a:rPr lang="en-US" altLang="zh-CN" sz="2000" i="1" dirty="0">
                <a:solidFill>
                  <a:srgbClr val="0033CC"/>
                </a:solidFill>
              </a:rPr>
              <a:t>U</a:t>
            </a:r>
            <a:r>
              <a:rPr lang="en-US" altLang="zh-CN" sz="2000" baseline="-25000" dirty="0">
                <a:solidFill>
                  <a:srgbClr val="0033CC"/>
                </a:solidFill>
              </a:rPr>
              <a:t>NL</a:t>
            </a:r>
            <a:endParaRPr lang="en-US" altLang="zh-CN" sz="2000" b="0" baseline="-25000" dirty="0">
              <a:solidFill>
                <a:srgbClr val="0033CC"/>
              </a:solidFill>
            </a:endParaRPr>
          </a:p>
        </p:txBody>
      </p:sp>
      <p:sp>
        <p:nvSpPr>
          <p:cNvPr id="197" name="Rectangle 100">
            <a:extLst>
              <a:ext uri="{FF2B5EF4-FFF2-40B4-BE49-F238E27FC236}">
                <a16:creationId xmlns:a16="http://schemas.microsoft.com/office/drawing/2014/main" id="{0B45BB1F-D930-1FA5-13F4-EB2D8C8CB131}"/>
              </a:ext>
            </a:extLst>
          </p:cNvPr>
          <p:cNvSpPr>
            <a:spLocks noChangeArrowheads="1"/>
          </p:cNvSpPr>
          <p:nvPr/>
        </p:nvSpPr>
        <p:spPr bwMode="auto">
          <a:xfrm>
            <a:off x="5820862" y="3150520"/>
            <a:ext cx="431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fontAlgn="ctr"/>
            <a:r>
              <a:rPr lang="en-US" altLang="zh-CN" sz="2000" i="1" dirty="0">
                <a:solidFill>
                  <a:srgbClr val="0033CC"/>
                </a:solidFill>
              </a:rPr>
              <a:t>U</a:t>
            </a:r>
            <a:r>
              <a:rPr lang="en-US" altLang="zh-CN" sz="2000" baseline="-25000" dirty="0">
                <a:solidFill>
                  <a:srgbClr val="0033CC"/>
                </a:solidFill>
              </a:rPr>
              <a:t>NH</a:t>
            </a:r>
            <a:endParaRPr lang="en-US" altLang="zh-CN" sz="2000" b="0" baseline="-25000" dirty="0">
              <a:solidFill>
                <a:srgbClr val="0033CC"/>
              </a:solidFill>
            </a:endParaRPr>
          </a:p>
        </p:txBody>
      </p:sp>
      <mc:AlternateContent xmlns:mc="http://schemas.openxmlformats.org/markup-compatibility/2006" xmlns:a14="http://schemas.microsoft.com/office/drawing/2010/main">
        <mc:Choice Requires="a14">
          <p:sp>
            <p:nvSpPr>
              <p:cNvPr id="198" name="Text Box 101">
                <a:extLst>
                  <a:ext uri="{FF2B5EF4-FFF2-40B4-BE49-F238E27FC236}">
                    <a16:creationId xmlns:a16="http://schemas.microsoft.com/office/drawing/2014/main" id="{3A59B887-252C-0D13-9F99-23132F4F7031}"/>
                  </a:ext>
                </a:extLst>
              </p:cNvPr>
              <p:cNvSpPr txBox="1">
                <a:spLocks noChangeArrowheads="1"/>
              </p:cNvSpPr>
              <p:nvPr/>
            </p:nvSpPr>
            <p:spPr bwMode="auto">
              <a:xfrm>
                <a:off x="7745705" y="1520562"/>
                <a:ext cx="4699760" cy="914802"/>
              </a:xfrm>
              <a:prstGeom prst="rect">
                <a:avLst/>
              </a:prstGeom>
              <a:noFill/>
              <a:ln>
                <a:noFill/>
              </a:ln>
              <a:effectLst/>
              <a:extLst>
                <a:ext uri="{909E8E84-426E-40DD-AFC4-6F175D3DCCD1}">
                  <a14:hiddenFill>
                    <a:solidFill>
                      <a:schemeClr val="accent1"/>
                    </a:solidFill>
                  </a14:hiddenFill>
                </a:ext>
                <a:ext uri="{91240B29-F687-4F45-9708-019B960494DF}">
                  <a14:hiddenLine w="9525">
                    <a:solidFill>
                      <a:schemeClr val="tx1"/>
                    </a:solidFill>
                    <a:miter lim="800000"/>
                    <a:headEnd/>
                    <a:tailEnd/>
                  </a14:hiddenLine>
                </a:ext>
                <a:ext uri="{AF507438-7753-43E0-B8FC-AC1667EBCBE1}">
                  <a14:hiddenEffects>
                    <a:effectLst>
                      <a:outerShdw dist="35921" dir="2700000" algn="ctr" rotWithShape="0">
                        <a:schemeClr val="bg2"/>
                      </a:outerShdw>
                    </a:effectLst>
                  </a14:hiddenEffects>
                </a:ext>
              </a:extLst>
            </p:spPr>
            <p:txBody>
              <a:bodyPr wrap="squar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nSpc>
                    <a:spcPct val="125000"/>
                  </a:lnSpc>
                </a:pPr>
                <a:r>
                  <a:rPr lang="en-US" altLang="zh-CN" sz="2400" dirty="0">
                    <a:solidFill>
                      <a:srgbClr val="FF0066"/>
                    </a:solidFill>
                    <a:latin typeface="Myriad Pro" panose="020B0503030403020204" pitchFamily="34" charset="0"/>
                    <a:ea typeface="Songti SC" panose="02010600040101010101" pitchFamily="2" charset="-122"/>
                  </a:rPr>
                  <a:t>AB</a:t>
                </a:r>
                <a:r>
                  <a:rPr lang="zh-CN" altLang="en-US" sz="2400" dirty="0">
                    <a:solidFill>
                      <a:srgbClr val="FF0066"/>
                    </a:solidFill>
                    <a:latin typeface="Myriad Pro" panose="020B0503030403020204" pitchFamily="34" charset="0"/>
                    <a:ea typeface="Songti SC" panose="02010600040101010101" pitchFamily="2" charset="-122"/>
                  </a:rPr>
                  <a:t>段：</a:t>
                </a:r>
                <a14:m>
                  <m:oMath xmlns:m="http://schemas.openxmlformats.org/officeDocument/2006/math">
                    <m:sSub>
                      <m:sSubPr>
                        <m:ctrlPr>
                          <a:rPr lang="en-US" altLang="zh-CN" sz="2000" b="0" i="1" smtClean="0">
                            <a:solidFill>
                              <a:srgbClr val="0000FF"/>
                            </a:solidFill>
                            <a:latin typeface="Cambria Math" panose="02040503050406030204" pitchFamily="18" charset="0"/>
                            <a:ea typeface="Songti SC" panose="02010600040101010101" pitchFamily="2" charset="-122"/>
                          </a:rPr>
                        </m:ctrlPr>
                      </m:sSubPr>
                      <m:e>
                        <m:r>
                          <a:rPr lang="en-US" altLang="zh-CN" sz="2000" b="0" i="1" smtClean="0">
                            <a:solidFill>
                              <a:srgbClr val="0000FF"/>
                            </a:solidFill>
                            <a:latin typeface="Cambria Math" panose="02040503050406030204" pitchFamily="18" charset="0"/>
                            <a:ea typeface="Songti SC" panose="02010600040101010101" pitchFamily="2" charset="-122"/>
                          </a:rPr>
                          <m:t>𝑢</m:t>
                        </m:r>
                      </m:e>
                      <m:sub>
                        <m:r>
                          <a:rPr lang="en-US" altLang="zh-CN" sz="2000" b="0" i="1" smtClean="0">
                            <a:solidFill>
                              <a:srgbClr val="0000FF"/>
                            </a:solidFill>
                            <a:latin typeface="Cambria Math" panose="02040503050406030204" pitchFamily="18" charset="0"/>
                            <a:ea typeface="Songti SC" panose="02010600040101010101" pitchFamily="2" charset="-122"/>
                          </a:rPr>
                          <m:t>𝐼</m:t>
                        </m:r>
                      </m:sub>
                    </m:sSub>
                    <m:r>
                      <a:rPr lang="en-US" altLang="zh-CN" sz="2000" b="0" i="1" smtClean="0">
                        <a:solidFill>
                          <a:srgbClr val="0000FF"/>
                        </a:solidFill>
                        <a:latin typeface="Cambria Math" panose="02040503050406030204" pitchFamily="18" charset="0"/>
                        <a:ea typeface="Songti SC" panose="02010600040101010101" pitchFamily="2" charset="-122"/>
                      </a:rPr>
                      <m:t>&lt;</m:t>
                    </m:r>
                    <m:sSub>
                      <m:sSubPr>
                        <m:ctrlPr>
                          <a:rPr lang="en-US" altLang="zh-CN" sz="2000" b="0" i="1" smtClean="0">
                            <a:solidFill>
                              <a:srgbClr val="0000FF"/>
                            </a:solidFill>
                            <a:latin typeface="Cambria Math" panose="02040503050406030204" pitchFamily="18" charset="0"/>
                            <a:ea typeface="Songti SC" panose="02010600040101010101" pitchFamily="2" charset="-122"/>
                          </a:rPr>
                        </m:ctrlPr>
                      </m:sSubPr>
                      <m:e>
                        <m:r>
                          <a:rPr lang="en-US" altLang="zh-CN" sz="2000" b="0" i="1" smtClean="0">
                            <a:solidFill>
                              <a:srgbClr val="0000FF"/>
                            </a:solidFill>
                            <a:latin typeface="Cambria Math" panose="02040503050406030204" pitchFamily="18" charset="0"/>
                            <a:ea typeface="Songti SC" panose="02010600040101010101" pitchFamily="2" charset="-122"/>
                          </a:rPr>
                          <m:t>𝑈</m:t>
                        </m:r>
                      </m:e>
                      <m:sub>
                        <m:r>
                          <a:rPr lang="en-US" altLang="zh-CN" sz="2000" b="0" i="1" smtClean="0">
                            <a:solidFill>
                              <a:srgbClr val="0000FF"/>
                            </a:solidFill>
                            <a:latin typeface="Cambria Math" panose="02040503050406030204" pitchFamily="18" charset="0"/>
                            <a:ea typeface="Songti SC" panose="02010600040101010101" pitchFamily="2" charset="-122"/>
                          </a:rPr>
                          <m:t>𝑇𝑁</m:t>
                        </m:r>
                      </m:sub>
                    </m:sSub>
                  </m:oMath>
                </a14:m>
                <a:r>
                  <a:rPr lang="zh-CN" altLang="en-US" sz="2000" b="0" dirty="0">
                    <a:solidFill>
                      <a:srgbClr val="0000FF"/>
                    </a:solidFill>
                    <a:latin typeface="Myriad Pro" panose="020B0503030403020204" pitchFamily="34" charset="0"/>
                    <a:ea typeface="Songti SC" panose="02010600040101010101" pitchFamily="2" charset="-122"/>
                  </a:rPr>
                  <a:t>，</a:t>
                </a:r>
                <a:r>
                  <a:rPr lang="en-US" altLang="zh-CN" sz="2000" b="0" dirty="0">
                    <a:solidFill>
                      <a:srgbClr val="0000FF"/>
                    </a:solidFill>
                    <a:ea typeface="Songti SC" panose="02010600040101010101" pitchFamily="2" charset="-122"/>
                  </a:rPr>
                  <a:t> </a:t>
                </a:r>
                <a14:m>
                  <m:oMath xmlns:m="http://schemas.openxmlformats.org/officeDocument/2006/math">
                    <m:sSub>
                      <m:sSubPr>
                        <m:ctrlPr>
                          <a:rPr lang="en-US" altLang="zh-CN" sz="2000" b="0" i="1" dirty="0">
                            <a:solidFill>
                              <a:srgbClr val="0000FF"/>
                            </a:solidFill>
                            <a:latin typeface="Cambria Math" panose="02040503050406030204" pitchFamily="18" charset="0"/>
                            <a:ea typeface="Songti SC" panose="02010600040101010101" pitchFamily="2" charset="-122"/>
                          </a:rPr>
                        </m:ctrlPr>
                      </m:sSubPr>
                      <m:e>
                        <m:r>
                          <a:rPr lang="en-US" altLang="zh-CN" sz="2000" b="0" i="1" dirty="0">
                            <a:solidFill>
                              <a:srgbClr val="0000FF"/>
                            </a:solidFill>
                            <a:latin typeface="Cambria Math" panose="02040503050406030204" pitchFamily="18" charset="0"/>
                            <a:ea typeface="Songti SC" panose="02010600040101010101" pitchFamily="2" charset="-122"/>
                          </a:rPr>
                          <m:t>𝑇</m:t>
                        </m:r>
                      </m:e>
                      <m:sub>
                        <m:r>
                          <a:rPr lang="en-US" altLang="zh-CN" sz="2000" b="0" i="1" dirty="0" smtClean="0">
                            <a:solidFill>
                              <a:srgbClr val="0000FF"/>
                            </a:solidFill>
                            <a:latin typeface="Cambria Math" panose="02040503050406030204" pitchFamily="18" charset="0"/>
                            <a:ea typeface="Songti SC" panose="02010600040101010101" pitchFamily="2" charset="-122"/>
                          </a:rPr>
                          <m:t>𝑁</m:t>
                        </m:r>
                      </m:sub>
                    </m:sSub>
                  </m:oMath>
                </a14:m>
                <a:r>
                  <a:rPr lang="zh-CN" altLang="en-US" sz="2000" dirty="0">
                    <a:solidFill>
                      <a:srgbClr val="0000FF"/>
                    </a:solidFill>
                    <a:latin typeface="Myriad Pro" panose="020B0503030403020204" pitchFamily="34" charset="0"/>
                    <a:ea typeface="Songti SC" panose="02010600040101010101" pitchFamily="2" charset="-122"/>
                  </a:rPr>
                  <a:t>截止、</a:t>
                </a:r>
                <a14:m>
                  <m:oMath xmlns:m="http://schemas.openxmlformats.org/officeDocument/2006/math">
                    <m:sSub>
                      <m:sSubPr>
                        <m:ctrlPr>
                          <a:rPr lang="en-US" altLang="zh-CN" sz="2000" i="1" dirty="0" smtClean="0">
                            <a:solidFill>
                              <a:srgbClr val="0000FF"/>
                            </a:solidFill>
                            <a:latin typeface="Cambria Math" panose="02040503050406030204" pitchFamily="18" charset="0"/>
                            <a:ea typeface="Songti SC" panose="02010600040101010101" pitchFamily="2" charset="-122"/>
                          </a:rPr>
                        </m:ctrlPr>
                      </m:sSubPr>
                      <m:e>
                        <m:r>
                          <a:rPr lang="en-US" altLang="zh-CN" sz="2000" i="1" dirty="0" smtClean="0">
                            <a:solidFill>
                              <a:srgbClr val="0000FF"/>
                            </a:solidFill>
                            <a:latin typeface="Cambria Math" panose="02040503050406030204" pitchFamily="18" charset="0"/>
                            <a:ea typeface="Songti SC" panose="02010600040101010101" pitchFamily="2" charset="-122"/>
                          </a:rPr>
                          <m:t>𝑇</m:t>
                        </m:r>
                      </m:e>
                      <m:sub>
                        <m:r>
                          <a:rPr lang="en-US" altLang="zh-CN" sz="2000" i="1" dirty="0" smtClean="0">
                            <a:solidFill>
                              <a:srgbClr val="0000FF"/>
                            </a:solidFill>
                            <a:latin typeface="Cambria Math" panose="02040503050406030204" pitchFamily="18" charset="0"/>
                            <a:ea typeface="Songti SC" panose="02010600040101010101" pitchFamily="2" charset="-122"/>
                          </a:rPr>
                          <m:t>𝑃</m:t>
                        </m:r>
                      </m:sub>
                    </m:sSub>
                  </m:oMath>
                </a14:m>
                <a:r>
                  <a:rPr lang="zh-CN" altLang="en-US" sz="2000" dirty="0">
                    <a:solidFill>
                      <a:srgbClr val="0000FF"/>
                    </a:solidFill>
                    <a:latin typeface="Myriad Pro" panose="020B0503030403020204" pitchFamily="34" charset="0"/>
                    <a:ea typeface="Songti SC" panose="02010600040101010101" pitchFamily="2" charset="-122"/>
                  </a:rPr>
                  <a:t>导通</a:t>
                </a:r>
                <a:endParaRPr lang="en-US" altLang="zh-CN" sz="2000" dirty="0">
                  <a:solidFill>
                    <a:srgbClr val="0000FF"/>
                  </a:solidFill>
                  <a:latin typeface="Myriad Pro" panose="020B0503030403020204" pitchFamily="34" charset="0"/>
                  <a:ea typeface="Songti SC" panose="02010600040101010101" pitchFamily="2" charset="-122"/>
                </a:endParaRPr>
              </a:p>
              <a:p>
                <a:pPr>
                  <a:lnSpc>
                    <a:spcPct val="125000"/>
                  </a:lnSpc>
                </a:pPr>
                <a:r>
                  <a:rPr lang="zh-CN" altLang="en-US" sz="2000" dirty="0">
                    <a:solidFill>
                      <a:srgbClr val="0000FF"/>
                    </a:solidFill>
                    <a:latin typeface="Myriad Pro" panose="020B0503030403020204" pitchFamily="34" charset="0"/>
                    <a:ea typeface="Songti SC" panose="02010600040101010101" pitchFamily="2" charset="-122"/>
                  </a:rPr>
                  <a:t>              </a:t>
                </a:r>
                <a14:m>
                  <m:oMath xmlns:m="http://schemas.openxmlformats.org/officeDocument/2006/math">
                    <m:sSub>
                      <m:sSubPr>
                        <m:ctrlPr>
                          <a:rPr lang="en-US" altLang="zh-CN" sz="2000" b="0" i="1" smtClean="0">
                            <a:solidFill>
                              <a:srgbClr val="0000FF"/>
                            </a:solidFill>
                            <a:latin typeface="Cambria Math" panose="02040503050406030204" pitchFamily="18" charset="0"/>
                            <a:ea typeface="Songti SC" panose="02010600040101010101" pitchFamily="2" charset="-122"/>
                          </a:rPr>
                        </m:ctrlPr>
                      </m:sSubPr>
                      <m:e>
                        <m:r>
                          <a:rPr lang="en-US" altLang="zh-CN" sz="2000" b="0" i="1" smtClean="0">
                            <a:solidFill>
                              <a:srgbClr val="0000FF"/>
                            </a:solidFill>
                            <a:latin typeface="Cambria Math" panose="02040503050406030204" pitchFamily="18" charset="0"/>
                            <a:ea typeface="Songti SC" panose="02010600040101010101" pitchFamily="2" charset="-122"/>
                          </a:rPr>
                          <m:t>𝑢</m:t>
                        </m:r>
                      </m:e>
                      <m:sub>
                        <m:r>
                          <a:rPr lang="en-US" altLang="zh-CN" sz="2000" b="0" i="1" smtClean="0">
                            <a:solidFill>
                              <a:srgbClr val="0000FF"/>
                            </a:solidFill>
                            <a:latin typeface="Cambria Math" panose="02040503050406030204" pitchFamily="18" charset="0"/>
                            <a:ea typeface="Songti SC" panose="02010600040101010101" pitchFamily="2" charset="-122"/>
                          </a:rPr>
                          <m:t>𝑂</m:t>
                        </m:r>
                      </m:sub>
                    </m:sSub>
                    <m:r>
                      <a:rPr lang="en-US" altLang="zh-CN" sz="2000" b="0" i="1" smtClean="0">
                        <a:solidFill>
                          <a:srgbClr val="0000FF"/>
                        </a:solidFill>
                        <a:latin typeface="Cambria Math" panose="02040503050406030204" pitchFamily="18" charset="0"/>
                        <a:ea typeface="Songti SC" panose="02010600040101010101" pitchFamily="2" charset="-122"/>
                      </a:rPr>
                      <m:t>=</m:t>
                    </m:r>
                    <m:sSub>
                      <m:sSubPr>
                        <m:ctrlPr>
                          <a:rPr lang="en-US" altLang="zh-CN" sz="2000" b="0" i="1" smtClean="0">
                            <a:solidFill>
                              <a:srgbClr val="0000FF"/>
                            </a:solidFill>
                            <a:latin typeface="Cambria Math" panose="02040503050406030204" pitchFamily="18" charset="0"/>
                            <a:ea typeface="Songti SC" panose="02010600040101010101" pitchFamily="2" charset="-122"/>
                          </a:rPr>
                        </m:ctrlPr>
                      </m:sSubPr>
                      <m:e>
                        <m:r>
                          <a:rPr lang="en-US" altLang="zh-CN" sz="2000" b="0" i="1" smtClean="0">
                            <a:solidFill>
                              <a:srgbClr val="0000FF"/>
                            </a:solidFill>
                            <a:latin typeface="Cambria Math" panose="02040503050406030204" pitchFamily="18" charset="0"/>
                            <a:ea typeface="Songti SC" panose="02010600040101010101" pitchFamily="2" charset="-122"/>
                          </a:rPr>
                          <m:t>𝑉</m:t>
                        </m:r>
                      </m:e>
                      <m:sub>
                        <m:r>
                          <a:rPr lang="en-US" altLang="zh-CN" sz="2000" b="0" i="1" smtClean="0">
                            <a:solidFill>
                              <a:srgbClr val="0000FF"/>
                            </a:solidFill>
                            <a:latin typeface="Cambria Math" panose="02040503050406030204" pitchFamily="18" charset="0"/>
                            <a:ea typeface="Songti SC" panose="02010600040101010101" pitchFamily="2" charset="-122"/>
                          </a:rPr>
                          <m:t>𝐷𝐷</m:t>
                        </m:r>
                      </m:sub>
                    </m:sSub>
                    <m:r>
                      <a:rPr lang="en-US" altLang="zh-CN" sz="2000" b="0" i="1" smtClean="0">
                        <a:solidFill>
                          <a:srgbClr val="0000FF"/>
                        </a:solidFill>
                        <a:latin typeface="Cambria Math" panose="02040503050406030204" pitchFamily="18" charset="0"/>
                        <a:ea typeface="Songti SC" panose="02010600040101010101" pitchFamily="2" charset="-122"/>
                      </a:rPr>
                      <m:t>,</m:t>
                    </m:r>
                    <m:r>
                      <a:rPr lang="zh-CN" altLang="en-US" sz="2000" b="0" i="1" smtClean="0">
                        <a:solidFill>
                          <a:srgbClr val="0000FF"/>
                        </a:solidFill>
                        <a:latin typeface="Cambria Math" panose="02040503050406030204" pitchFamily="18" charset="0"/>
                        <a:ea typeface="Songti SC" panose="02010600040101010101" pitchFamily="2" charset="-122"/>
                      </a:rPr>
                      <m:t>  </m:t>
                    </m:r>
                    <m:sSub>
                      <m:sSubPr>
                        <m:ctrlPr>
                          <a:rPr lang="en-US" altLang="zh-CN" sz="2000" b="0" i="1" smtClean="0">
                            <a:solidFill>
                              <a:srgbClr val="0000FF"/>
                            </a:solidFill>
                            <a:latin typeface="Cambria Math" panose="02040503050406030204" pitchFamily="18" charset="0"/>
                            <a:ea typeface="Songti SC" panose="02010600040101010101" pitchFamily="2" charset="-122"/>
                          </a:rPr>
                        </m:ctrlPr>
                      </m:sSubPr>
                      <m:e>
                        <m:r>
                          <a:rPr lang="en-US" altLang="zh-CN" sz="2000" b="0" i="1" smtClean="0">
                            <a:solidFill>
                              <a:srgbClr val="0000FF"/>
                            </a:solidFill>
                            <a:latin typeface="Cambria Math" panose="02040503050406030204" pitchFamily="18" charset="0"/>
                            <a:ea typeface="Songti SC" panose="02010600040101010101" pitchFamily="2" charset="-122"/>
                          </a:rPr>
                          <m:t>𝑖</m:t>
                        </m:r>
                      </m:e>
                      <m:sub>
                        <m:r>
                          <a:rPr lang="en-US" altLang="zh-CN" sz="2000" b="0" i="1" smtClean="0">
                            <a:solidFill>
                              <a:srgbClr val="0000FF"/>
                            </a:solidFill>
                            <a:latin typeface="Cambria Math" panose="02040503050406030204" pitchFamily="18" charset="0"/>
                            <a:ea typeface="Songti SC" panose="02010600040101010101" pitchFamily="2" charset="-122"/>
                          </a:rPr>
                          <m:t>𝐷</m:t>
                        </m:r>
                      </m:sub>
                    </m:sSub>
                    <m:r>
                      <a:rPr lang="en-US" altLang="zh-CN" sz="2000" b="0" i="1" smtClean="0">
                        <a:solidFill>
                          <a:srgbClr val="0000FF"/>
                        </a:solidFill>
                        <a:latin typeface="Cambria Math" panose="02040503050406030204" pitchFamily="18" charset="0"/>
                        <a:ea typeface="Songti SC" panose="02010600040101010101" pitchFamily="2" charset="-122"/>
                      </a:rPr>
                      <m:t>≈0</m:t>
                    </m:r>
                  </m:oMath>
                </a14:m>
                <a:r>
                  <a:rPr lang="zh-CN" altLang="en-US" sz="2000" b="0" dirty="0">
                    <a:solidFill>
                      <a:srgbClr val="0000FF"/>
                    </a:solidFill>
                    <a:latin typeface="Myriad Pro" panose="020B0503030403020204" pitchFamily="34" charset="0"/>
                    <a:ea typeface="Songti SC" panose="02010600040101010101" pitchFamily="2" charset="-122"/>
                  </a:rPr>
                  <a:t>，功耗极小</a:t>
                </a:r>
              </a:p>
            </p:txBody>
          </p:sp>
        </mc:Choice>
        <mc:Fallback xmlns="">
          <p:sp>
            <p:nvSpPr>
              <p:cNvPr id="198" name="Text Box 101">
                <a:extLst>
                  <a:ext uri="{FF2B5EF4-FFF2-40B4-BE49-F238E27FC236}">
                    <a16:creationId xmlns:a16="http://schemas.microsoft.com/office/drawing/2014/main" id="{3A59B887-252C-0D13-9F99-23132F4F7031}"/>
                  </a:ext>
                </a:extLst>
              </p:cNvPr>
              <p:cNvSpPr txBox="1">
                <a:spLocks noRot="1" noChangeAspect="1" noMove="1" noResize="1" noEditPoints="1" noAdjustHandles="1" noChangeArrowheads="1" noChangeShapeType="1" noTextEdit="1"/>
              </p:cNvSpPr>
              <p:nvPr/>
            </p:nvSpPr>
            <p:spPr bwMode="auto">
              <a:xfrm>
                <a:off x="7745705" y="1520562"/>
                <a:ext cx="4699760" cy="914802"/>
              </a:xfrm>
              <a:prstGeom prst="rect">
                <a:avLst/>
              </a:prstGeom>
              <a:blipFill>
                <a:blip r:embed="rId3"/>
                <a:stretch>
                  <a:fillRect l="-2156" b="-12329"/>
                </a:stretch>
              </a:blip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r>
                  <a:rPr lang="zh-CN" altLang="en-US">
                    <a:noFill/>
                  </a:rPr>
                  <a:t> </a:t>
                </a:r>
              </a:p>
            </p:txBody>
          </p:sp>
        </mc:Fallback>
      </mc:AlternateContent>
      <p:sp>
        <p:nvSpPr>
          <p:cNvPr id="201" name="Freeform 120">
            <a:extLst>
              <a:ext uri="{FF2B5EF4-FFF2-40B4-BE49-F238E27FC236}">
                <a16:creationId xmlns:a16="http://schemas.microsoft.com/office/drawing/2014/main" id="{212BE884-F8E0-F57F-5BD0-DC965C2954D8}"/>
              </a:ext>
            </a:extLst>
          </p:cNvPr>
          <p:cNvSpPr>
            <a:spLocks/>
          </p:cNvSpPr>
          <p:nvPr/>
        </p:nvSpPr>
        <p:spPr bwMode="auto">
          <a:xfrm>
            <a:off x="4857250" y="2471070"/>
            <a:ext cx="461962" cy="307975"/>
          </a:xfrm>
          <a:custGeom>
            <a:avLst/>
            <a:gdLst>
              <a:gd name="T0" fmla="*/ 0 w 291"/>
              <a:gd name="T1" fmla="*/ 0 h 194"/>
              <a:gd name="T2" fmla="*/ 2147483646 w 291"/>
              <a:gd name="T3" fmla="*/ 2147483646 h 194"/>
              <a:gd name="T4" fmla="*/ 2147483646 w 291"/>
              <a:gd name="T5" fmla="*/ 2147483646 h 194"/>
              <a:gd name="T6" fmla="*/ 0 60000 65536"/>
              <a:gd name="T7" fmla="*/ 0 60000 65536"/>
              <a:gd name="T8" fmla="*/ 0 60000 65536"/>
            </a:gdLst>
            <a:ahLst/>
            <a:cxnLst>
              <a:cxn ang="T6">
                <a:pos x="T0" y="T1"/>
              </a:cxn>
              <a:cxn ang="T7">
                <a:pos x="T2" y="T3"/>
              </a:cxn>
              <a:cxn ang="T8">
                <a:pos x="T4" y="T5"/>
              </a:cxn>
            </a:cxnLst>
            <a:rect l="0" t="0" r="r" b="b"/>
            <a:pathLst>
              <a:path w="291" h="194">
                <a:moveTo>
                  <a:pt x="0" y="0"/>
                </a:moveTo>
                <a:cubicBezTo>
                  <a:pt x="40" y="9"/>
                  <a:pt x="189" y="27"/>
                  <a:pt x="237" y="59"/>
                </a:cubicBezTo>
                <a:cubicBezTo>
                  <a:pt x="285" y="91"/>
                  <a:pt x="280" y="166"/>
                  <a:pt x="291" y="194"/>
                </a:cubicBezTo>
              </a:path>
            </a:pathLst>
          </a:custGeom>
          <a:noFill/>
          <a:ln w="38100" cmpd="sng">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nvGrpSpPr>
          <p:cNvPr id="202" name="Group 121">
            <a:extLst>
              <a:ext uri="{FF2B5EF4-FFF2-40B4-BE49-F238E27FC236}">
                <a16:creationId xmlns:a16="http://schemas.microsoft.com/office/drawing/2014/main" id="{44147F8F-1B69-877A-550A-02F62FDD4925}"/>
              </a:ext>
            </a:extLst>
          </p:cNvPr>
          <p:cNvGrpSpPr>
            <a:grpSpLocks/>
          </p:cNvGrpSpPr>
          <p:nvPr/>
        </p:nvGrpSpPr>
        <p:grpSpPr bwMode="auto">
          <a:xfrm>
            <a:off x="3482475" y="1747170"/>
            <a:ext cx="4167187" cy="2598738"/>
            <a:chOff x="2693" y="1238"/>
            <a:chExt cx="2625" cy="1637"/>
          </a:xfrm>
        </p:grpSpPr>
        <p:sp>
          <p:nvSpPr>
            <p:cNvPr id="203" name="Rectangle 122">
              <a:extLst>
                <a:ext uri="{FF2B5EF4-FFF2-40B4-BE49-F238E27FC236}">
                  <a16:creationId xmlns:a16="http://schemas.microsoft.com/office/drawing/2014/main" id="{1F398F9C-A64F-D88A-4353-074BF08FDF64}"/>
                </a:ext>
              </a:extLst>
            </p:cNvPr>
            <p:cNvSpPr>
              <a:spLocks noChangeArrowheads="1"/>
            </p:cNvSpPr>
            <p:nvPr/>
          </p:nvSpPr>
          <p:spPr bwMode="auto">
            <a:xfrm>
              <a:off x="3093" y="2589"/>
              <a:ext cx="96"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fontAlgn="ctr"/>
              <a:r>
                <a:rPr lang="en-US" altLang="zh-CN" sz="2400">
                  <a:solidFill>
                    <a:srgbClr val="000000"/>
                  </a:solidFill>
                </a:rPr>
                <a:t>0</a:t>
              </a:r>
              <a:endParaRPr lang="en-US" altLang="zh-CN" sz="2400" b="0"/>
            </a:p>
          </p:txBody>
        </p:sp>
        <p:sp>
          <p:nvSpPr>
            <p:cNvPr id="204" name="Rectangle 123">
              <a:extLst>
                <a:ext uri="{FF2B5EF4-FFF2-40B4-BE49-F238E27FC236}">
                  <a16:creationId xmlns:a16="http://schemas.microsoft.com/office/drawing/2014/main" id="{ED8AEF39-2A24-061A-287B-D936CCCE2DA2}"/>
                </a:ext>
              </a:extLst>
            </p:cNvPr>
            <p:cNvSpPr>
              <a:spLocks noChangeArrowheads="1"/>
            </p:cNvSpPr>
            <p:nvPr/>
          </p:nvSpPr>
          <p:spPr bwMode="auto">
            <a:xfrm>
              <a:off x="2693" y="1238"/>
              <a:ext cx="505" cy="269"/>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fontAlgn="ctr"/>
              <a:r>
                <a:rPr lang="en-US" altLang="zh-CN" i="1" dirty="0" err="1">
                  <a:solidFill>
                    <a:srgbClr val="FF0066"/>
                  </a:solidFill>
                </a:rPr>
                <a:t>u</a:t>
              </a:r>
              <a:r>
                <a:rPr lang="en-US" altLang="zh-CN" baseline="-25000" dirty="0" err="1">
                  <a:solidFill>
                    <a:srgbClr val="FF0066"/>
                  </a:solidFill>
                </a:rPr>
                <a:t>O</a:t>
              </a:r>
              <a:r>
                <a:rPr lang="en-US" altLang="zh-CN" baseline="-25000" dirty="0">
                  <a:solidFill>
                    <a:srgbClr val="FF0066"/>
                  </a:solidFill>
                </a:rPr>
                <a:t> </a:t>
              </a:r>
              <a:r>
                <a:rPr lang="en-US" altLang="zh-CN" dirty="0">
                  <a:solidFill>
                    <a:srgbClr val="FF0066"/>
                  </a:solidFill>
                </a:rPr>
                <a:t>/V</a:t>
              </a:r>
              <a:endParaRPr lang="en-US" altLang="zh-CN" b="0" dirty="0">
                <a:solidFill>
                  <a:srgbClr val="FF0066"/>
                </a:solidFill>
              </a:endParaRPr>
            </a:p>
          </p:txBody>
        </p:sp>
        <p:sp>
          <p:nvSpPr>
            <p:cNvPr id="205" name="Line 124">
              <a:extLst>
                <a:ext uri="{FF2B5EF4-FFF2-40B4-BE49-F238E27FC236}">
                  <a16:creationId xmlns:a16="http://schemas.microsoft.com/office/drawing/2014/main" id="{3F97C54D-624A-4785-7E99-E561BC823CB1}"/>
                </a:ext>
              </a:extLst>
            </p:cNvPr>
            <p:cNvSpPr>
              <a:spLocks noChangeShapeType="1"/>
            </p:cNvSpPr>
            <p:nvPr/>
          </p:nvSpPr>
          <p:spPr bwMode="auto">
            <a:xfrm flipV="1">
              <a:off x="3264" y="2754"/>
              <a:ext cx="1574" cy="0"/>
            </a:xfrm>
            <a:prstGeom prst="line">
              <a:avLst/>
            </a:prstGeom>
            <a:noFill/>
            <a:ln w="28575">
              <a:solidFill>
                <a:srgbClr val="000000"/>
              </a:solidFill>
              <a:round/>
              <a:headEnd/>
              <a:tailEnd type="stealth" w="med" len="med"/>
            </a:ln>
            <a:extLst>
              <a:ext uri="{909E8E84-426E-40DD-AFC4-6F175D3DCCD1}">
                <a14:hiddenFill xmlns:a14="http://schemas.microsoft.com/office/drawing/2010/main">
                  <a:noFill/>
                </a14:hiddenFill>
              </a:ext>
            </a:extLst>
          </p:spPr>
          <p:txBody>
            <a:bodyPr/>
            <a:lstStyle/>
            <a:p>
              <a:endParaRPr lang="zh-CN" altLang="en-US"/>
            </a:p>
          </p:txBody>
        </p:sp>
        <p:sp>
          <p:nvSpPr>
            <p:cNvPr id="206" name="Line 125">
              <a:extLst>
                <a:ext uri="{FF2B5EF4-FFF2-40B4-BE49-F238E27FC236}">
                  <a16:creationId xmlns:a16="http://schemas.microsoft.com/office/drawing/2014/main" id="{4B798056-17C3-9060-8002-E38D582B2529}"/>
                </a:ext>
              </a:extLst>
            </p:cNvPr>
            <p:cNvSpPr>
              <a:spLocks noChangeShapeType="1"/>
            </p:cNvSpPr>
            <p:nvPr/>
          </p:nvSpPr>
          <p:spPr bwMode="auto">
            <a:xfrm flipV="1">
              <a:off x="3273" y="1338"/>
              <a:ext cx="1" cy="1415"/>
            </a:xfrm>
            <a:prstGeom prst="line">
              <a:avLst/>
            </a:prstGeom>
            <a:noFill/>
            <a:ln w="28575">
              <a:solidFill>
                <a:srgbClr val="000000"/>
              </a:solidFill>
              <a:round/>
              <a:headEnd/>
              <a:tailEnd type="stealth" w="med" len="med"/>
            </a:ln>
            <a:extLst>
              <a:ext uri="{909E8E84-426E-40DD-AFC4-6F175D3DCCD1}">
                <a14:hiddenFill xmlns:a14="http://schemas.microsoft.com/office/drawing/2010/main">
                  <a:noFill/>
                </a14:hiddenFill>
              </a:ext>
            </a:extLst>
          </p:spPr>
          <p:txBody>
            <a:bodyPr/>
            <a:lstStyle/>
            <a:p>
              <a:endParaRPr lang="zh-CN" altLang="en-US"/>
            </a:p>
          </p:txBody>
        </p:sp>
        <p:sp>
          <p:nvSpPr>
            <p:cNvPr id="207" name="Line 126">
              <a:extLst>
                <a:ext uri="{FF2B5EF4-FFF2-40B4-BE49-F238E27FC236}">
                  <a16:creationId xmlns:a16="http://schemas.microsoft.com/office/drawing/2014/main" id="{265C2191-22CE-3BFA-1410-6B09B099C980}"/>
                </a:ext>
              </a:extLst>
            </p:cNvPr>
            <p:cNvSpPr>
              <a:spLocks noChangeShapeType="1"/>
            </p:cNvSpPr>
            <p:nvPr/>
          </p:nvSpPr>
          <p:spPr bwMode="auto">
            <a:xfrm>
              <a:off x="3562" y="2711"/>
              <a:ext cx="0" cy="49"/>
            </a:xfrm>
            <a:prstGeom prst="line">
              <a:avLst/>
            </a:prstGeom>
            <a:noFill/>
            <a:ln w="38100">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zh-CN" altLang="en-US"/>
            </a:p>
          </p:txBody>
        </p:sp>
        <p:sp>
          <p:nvSpPr>
            <p:cNvPr id="208" name="Line 127">
              <a:extLst>
                <a:ext uri="{FF2B5EF4-FFF2-40B4-BE49-F238E27FC236}">
                  <a16:creationId xmlns:a16="http://schemas.microsoft.com/office/drawing/2014/main" id="{E8F8A539-7B75-2F83-D9FD-201A7B142BCE}"/>
                </a:ext>
              </a:extLst>
            </p:cNvPr>
            <p:cNvSpPr>
              <a:spLocks noChangeShapeType="1"/>
            </p:cNvSpPr>
            <p:nvPr/>
          </p:nvSpPr>
          <p:spPr bwMode="auto">
            <a:xfrm>
              <a:off x="3850" y="2711"/>
              <a:ext cx="0" cy="48"/>
            </a:xfrm>
            <a:prstGeom prst="line">
              <a:avLst/>
            </a:prstGeom>
            <a:noFill/>
            <a:ln w="38100">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zh-CN" altLang="en-US"/>
            </a:p>
          </p:txBody>
        </p:sp>
        <p:sp>
          <p:nvSpPr>
            <p:cNvPr id="209" name="Rectangle 128">
              <a:extLst>
                <a:ext uri="{FF2B5EF4-FFF2-40B4-BE49-F238E27FC236}">
                  <a16:creationId xmlns:a16="http://schemas.microsoft.com/office/drawing/2014/main" id="{340764BB-54D7-B19A-3D37-806C8DFDA1B0}"/>
                </a:ext>
              </a:extLst>
            </p:cNvPr>
            <p:cNvSpPr>
              <a:spLocks noChangeArrowheads="1"/>
            </p:cNvSpPr>
            <p:nvPr/>
          </p:nvSpPr>
          <p:spPr bwMode="auto">
            <a:xfrm>
              <a:off x="4872" y="2606"/>
              <a:ext cx="446" cy="269"/>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fontAlgn="ctr"/>
              <a:r>
                <a:rPr lang="en-US" altLang="zh-CN" i="1" dirty="0" err="1">
                  <a:solidFill>
                    <a:srgbClr val="FF0066"/>
                  </a:solidFill>
                </a:rPr>
                <a:t>u</a:t>
              </a:r>
              <a:r>
                <a:rPr lang="en-US" altLang="zh-CN" baseline="-25000" dirty="0" err="1">
                  <a:solidFill>
                    <a:srgbClr val="FF0066"/>
                  </a:solidFill>
                </a:rPr>
                <a:t>I</a:t>
              </a:r>
              <a:r>
                <a:rPr lang="en-US" altLang="zh-CN" baseline="-25000" dirty="0">
                  <a:solidFill>
                    <a:srgbClr val="FF0066"/>
                  </a:solidFill>
                </a:rPr>
                <a:t> </a:t>
              </a:r>
              <a:r>
                <a:rPr lang="en-US" altLang="zh-CN" dirty="0">
                  <a:solidFill>
                    <a:srgbClr val="FF0066"/>
                  </a:solidFill>
                </a:rPr>
                <a:t>/V</a:t>
              </a:r>
              <a:endParaRPr lang="en-US" altLang="zh-CN" b="0" dirty="0">
                <a:solidFill>
                  <a:srgbClr val="FF0066"/>
                </a:solidFill>
              </a:endParaRPr>
            </a:p>
          </p:txBody>
        </p:sp>
        <p:sp>
          <p:nvSpPr>
            <p:cNvPr id="210" name="Line 129">
              <a:extLst>
                <a:ext uri="{FF2B5EF4-FFF2-40B4-BE49-F238E27FC236}">
                  <a16:creationId xmlns:a16="http://schemas.microsoft.com/office/drawing/2014/main" id="{DA8A3BE7-00F1-5185-3672-DB454A7A0CDD}"/>
                </a:ext>
              </a:extLst>
            </p:cNvPr>
            <p:cNvSpPr>
              <a:spLocks noChangeShapeType="1"/>
            </p:cNvSpPr>
            <p:nvPr/>
          </p:nvSpPr>
          <p:spPr bwMode="auto">
            <a:xfrm>
              <a:off x="4182" y="2711"/>
              <a:ext cx="0" cy="48"/>
            </a:xfrm>
            <a:prstGeom prst="line">
              <a:avLst/>
            </a:prstGeom>
            <a:noFill/>
            <a:ln w="38100">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zh-CN" altLang="en-US"/>
            </a:p>
          </p:txBody>
        </p:sp>
        <p:sp>
          <p:nvSpPr>
            <p:cNvPr id="211" name="Line 130">
              <a:extLst>
                <a:ext uri="{FF2B5EF4-FFF2-40B4-BE49-F238E27FC236}">
                  <a16:creationId xmlns:a16="http://schemas.microsoft.com/office/drawing/2014/main" id="{BF2F9B69-3C94-467E-3A99-5AFE12F052F1}"/>
                </a:ext>
              </a:extLst>
            </p:cNvPr>
            <p:cNvSpPr>
              <a:spLocks noChangeShapeType="1"/>
            </p:cNvSpPr>
            <p:nvPr/>
          </p:nvSpPr>
          <p:spPr bwMode="auto">
            <a:xfrm>
              <a:off x="4473" y="2711"/>
              <a:ext cx="0" cy="48"/>
            </a:xfrm>
            <a:prstGeom prst="line">
              <a:avLst/>
            </a:prstGeom>
            <a:noFill/>
            <a:ln w="38100">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zh-CN" altLang="en-US"/>
            </a:p>
          </p:txBody>
        </p:sp>
      </p:grpSp>
      <p:sp>
        <p:nvSpPr>
          <p:cNvPr id="212" name="Oval 131">
            <a:extLst>
              <a:ext uri="{FF2B5EF4-FFF2-40B4-BE49-F238E27FC236}">
                <a16:creationId xmlns:a16="http://schemas.microsoft.com/office/drawing/2014/main" id="{57A65BA8-433D-5BB4-A8F5-84CFEE977A97}"/>
              </a:ext>
            </a:extLst>
          </p:cNvPr>
          <p:cNvSpPr>
            <a:spLocks noChangeArrowheads="1"/>
          </p:cNvSpPr>
          <p:nvPr/>
        </p:nvSpPr>
        <p:spPr bwMode="auto">
          <a:xfrm>
            <a:off x="4360362" y="2391695"/>
            <a:ext cx="76200" cy="76200"/>
          </a:xfrm>
          <a:prstGeom prst="ellipse">
            <a:avLst/>
          </a:prstGeom>
          <a:solidFill>
            <a:srgbClr val="0033CC"/>
          </a:solidFill>
          <a:ln w="28575">
            <a:solidFill>
              <a:srgbClr val="0033CC"/>
            </a:solidFill>
            <a:round/>
            <a:headEnd/>
            <a:tailEnd/>
          </a:ln>
        </p:spPr>
        <p:txBody>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nvGrpSpPr>
          <p:cNvPr id="213" name="Group 132">
            <a:extLst>
              <a:ext uri="{FF2B5EF4-FFF2-40B4-BE49-F238E27FC236}">
                <a16:creationId xmlns:a16="http://schemas.microsoft.com/office/drawing/2014/main" id="{FF482A92-BA09-BFF2-23B4-047B7AF064F2}"/>
              </a:ext>
            </a:extLst>
          </p:cNvPr>
          <p:cNvGrpSpPr>
            <a:grpSpLocks/>
          </p:cNvGrpSpPr>
          <p:nvPr/>
        </p:nvGrpSpPr>
        <p:grpSpPr bwMode="auto">
          <a:xfrm>
            <a:off x="5317625" y="3823620"/>
            <a:ext cx="1085850" cy="304800"/>
            <a:chOff x="3849" y="2546"/>
            <a:chExt cx="684" cy="192"/>
          </a:xfrm>
        </p:grpSpPr>
        <p:sp>
          <p:nvSpPr>
            <p:cNvPr id="214" name="Arc 133">
              <a:extLst>
                <a:ext uri="{FF2B5EF4-FFF2-40B4-BE49-F238E27FC236}">
                  <a16:creationId xmlns:a16="http://schemas.microsoft.com/office/drawing/2014/main" id="{89A6B9D4-4A6A-30FB-23E5-379FA8DC9B94}"/>
                </a:ext>
              </a:extLst>
            </p:cNvPr>
            <p:cNvSpPr>
              <a:spLocks/>
            </p:cNvSpPr>
            <p:nvPr/>
          </p:nvSpPr>
          <p:spPr bwMode="auto">
            <a:xfrm>
              <a:off x="3849" y="2546"/>
              <a:ext cx="153" cy="192"/>
            </a:xfrm>
            <a:custGeom>
              <a:avLst/>
              <a:gdLst>
                <a:gd name="T0" fmla="*/ 0 w 22833"/>
                <a:gd name="T1" fmla="*/ 0 h 21600"/>
                <a:gd name="T2" fmla="*/ 0 w 22833"/>
                <a:gd name="T3" fmla="*/ 0 h 21600"/>
                <a:gd name="T4" fmla="*/ 0 w 22833"/>
                <a:gd name="T5" fmla="*/ 0 h 21600"/>
                <a:gd name="T6" fmla="*/ 0 60000 65536"/>
                <a:gd name="T7" fmla="*/ 0 60000 65536"/>
                <a:gd name="T8" fmla="*/ 0 60000 65536"/>
              </a:gdLst>
              <a:ahLst/>
              <a:cxnLst>
                <a:cxn ang="T6">
                  <a:pos x="T0" y="T1"/>
                </a:cxn>
                <a:cxn ang="T7">
                  <a:pos x="T2" y="T3"/>
                </a:cxn>
                <a:cxn ang="T8">
                  <a:pos x="T4" y="T5"/>
                </a:cxn>
              </a:cxnLst>
              <a:rect l="0" t="0" r="r" b="b"/>
              <a:pathLst>
                <a:path w="22833" h="21600" fill="none" extrusionOk="0">
                  <a:moveTo>
                    <a:pt x="22832" y="21564"/>
                  </a:moveTo>
                  <a:cubicBezTo>
                    <a:pt x="22422" y="21588"/>
                    <a:pt x="22011" y="21599"/>
                    <a:pt x="21600" y="21599"/>
                  </a:cubicBezTo>
                  <a:cubicBezTo>
                    <a:pt x="9670" y="21599"/>
                    <a:pt x="-1" y="11929"/>
                    <a:pt x="-1" y="-1"/>
                  </a:cubicBezTo>
                </a:path>
                <a:path w="22833" h="21600" stroke="0" extrusionOk="0">
                  <a:moveTo>
                    <a:pt x="22832" y="21564"/>
                  </a:moveTo>
                  <a:cubicBezTo>
                    <a:pt x="22422" y="21588"/>
                    <a:pt x="22011" y="21599"/>
                    <a:pt x="21600" y="21599"/>
                  </a:cubicBezTo>
                  <a:cubicBezTo>
                    <a:pt x="9670" y="21599"/>
                    <a:pt x="-1" y="11929"/>
                    <a:pt x="-1" y="-1"/>
                  </a:cubicBezTo>
                  <a:lnTo>
                    <a:pt x="21600" y="0"/>
                  </a:lnTo>
                  <a:lnTo>
                    <a:pt x="22832" y="21564"/>
                  </a:lnTo>
                  <a:close/>
                </a:path>
              </a:pathLst>
            </a:custGeom>
            <a:noFill/>
            <a:ln w="38100">
              <a:solidFill>
                <a:srgbClr val="0033CC"/>
              </a:solidFill>
              <a:round/>
              <a:headEnd/>
              <a:tailEnd/>
            </a:ln>
            <a:extLst>
              <a:ext uri="{909E8E84-426E-40DD-AFC4-6F175D3DCCD1}">
                <a14:hiddenFill xmlns:a14="http://schemas.microsoft.com/office/drawing/2010/main">
                  <a:solidFill>
                    <a:srgbClr val="FFFFFF"/>
                  </a:solidFill>
                </a14:hiddenFill>
              </a:ext>
            </a:extLst>
          </p:spPr>
          <p:txBody>
            <a:bodyPr/>
            <a:lstStyle/>
            <a:p>
              <a:endParaRPr lang="zh-CN" altLang="en-US"/>
            </a:p>
          </p:txBody>
        </p:sp>
        <p:sp>
          <p:nvSpPr>
            <p:cNvPr id="215" name="Line 134">
              <a:extLst>
                <a:ext uri="{FF2B5EF4-FFF2-40B4-BE49-F238E27FC236}">
                  <a16:creationId xmlns:a16="http://schemas.microsoft.com/office/drawing/2014/main" id="{DEAD1314-EE05-2167-D2DC-1794272A580F}"/>
                </a:ext>
              </a:extLst>
            </p:cNvPr>
            <p:cNvSpPr>
              <a:spLocks noChangeShapeType="1"/>
            </p:cNvSpPr>
            <p:nvPr/>
          </p:nvSpPr>
          <p:spPr bwMode="auto">
            <a:xfrm flipV="1">
              <a:off x="3989" y="2738"/>
              <a:ext cx="544" cy="0"/>
            </a:xfrm>
            <a:prstGeom prst="line">
              <a:avLst/>
            </a:prstGeom>
            <a:noFill/>
            <a:ln w="381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sp>
        <p:nvSpPr>
          <p:cNvPr id="216" name="Oval 135">
            <a:extLst>
              <a:ext uri="{FF2B5EF4-FFF2-40B4-BE49-F238E27FC236}">
                <a16:creationId xmlns:a16="http://schemas.microsoft.com/office/drawing/2014/main" id="{B46AB7D9-1EBC-4B6E-9950-DDCEE2DC0B1A}"/>
              </a:ext>
            </a:extLst>
          </p:cNvPr>
          <p:cNvSpPr>
            <a:spLocks noChangeArrowheads="1"/>
          </p:cNvSpPr>
          <p:nvPr/>
        </p:nvSpPr>
        <p:spPr bwMode="auto">
          <a:xfrm>
            <a:off x="6268537" y="4066508"/>
            <a:ext cx="76200" cy="76200"/>
          </a:xfrm>
          <a:prstGeom prst="ellipse">
            <a:avLst/>
          </a:prstGeom>
          <a:solidFill>
            <a:srgbClr val="0033CC"/>
          </a:solidFill>
          <a:ln w="28575">
            <a:solidFill>
              <a:srgbClr val="0033CC"/>
            </a:solidFill>
            <a:round/>
            <a:headEnd/>
            <a:tailEnd/>
          </a:ln>
        </p:spPr>
        <p:txBody>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17" name="Oval 136">
            <a:extLst>
              <a:ext uri="{FF2B5EF4-FFF2-40B4-BE49-F238E27FC236}">
                <a16:creationId xmlns:a16="http://schemas.microsoft.com/office/drawing/2014/main" id="{924055B5-2036-DD41-45AD-ACDA1C0D753F}"/>
              </a:ext>
            </a:extLst>
          </p:cNvPr>
          <p:cNvSpPr>
            <a:spLocks noChangeArrowheads="1"/>
          </p:cNvSpPr>
          <p:nvPr/>
        </p:nvSpPr>
        <p:spPr bwMode="auto">
          <a:xfrm>
            <a:off x="5811337" y="4066508"/>
            <a:ext cx="76200" cy="76200"/>
          </a:xfrm>
          <a:prstGeom prst="ellipse">
            <a:avLst/>
          </a:prstGeom>
          <a:solidFill>
            <a:srgbClr val="0033CC"/>
          </a:solidFill>
          <a:ln w="28575">
            <a:solidFill>
              <a:srgbClr val="0033CC"/>
            </a:solidFill>
            <a:round/>
            <a:headEnd/>
            <a:tailEnd/>
          </a:ln>
        </p:spPr>
        <p:txBody>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34" name="AutoShape 117">
            <a:extLst>
              <a:ext uri="{FF2B5EF4-FFF2-40B4-BE49-F238E27FC236}">
                <a16:creationId xmlns:a16="http://schemas.microsoft.com/office/drawing/2014/main" id="{2F985A47-E461-EA6D-85B4-3BF808829096}"/>
              </a:ext>
            </a:extLst>
          </p:cNvPr>
          <p:cNvSpPr>
            <a:spLocks noChangeArrowheads="1"/>
          </p:cNvSpPr>
          <p:nvPr/>
        </p:nvSpPr>
        <p:spPr bwMode="auto">
          <a:xfrm>
            <a:off x="5474787" y="4717383"/>
            <a:ext cx="2227263" cy="442912"/>
          </a:xfrm>
          <a:prstGeom prst="wedgeRoundRectCallout">
            <a:avLst>
              <a:gd name="adj1" fmla="val -52495"/>
              <a:gd name="adj2" fmla="val -109139"/>
              <a:gd name="adj3" fmla="val 16667"/>
            </a:avLst>
          </a:prstGeom>
          <a:solidFill>
            <a:srgbClr val="CCFFFF"/>
          </a:solidFill>
          <a:ln w="9525">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r>
              <a:rPr lang="zh-CN" altLang="en-US" sz="2400">
                <a:solidFill>
                  <a:srgbClr val="FF0066"/>
                </a:solidFill>
              </a:rPr>
              <a:t>转折电压</a:t>
            </a:r>
          </a:p>
        </p:txBody>
      </p:sp>
      <p:sp>
        <p:nvSpPr>
          <p:cNvPr id="235" name="Rectangle 178">
            <a:extLst>
              <a:ext uri="{FF2B5EF4-FFF2-40B4-BE49-F238E27FC236}">
                <a16:creationId xmlns:a16="http://schemas.microsoft.com/office/drawing/2014/main" id="{CC2FB4A6-5D6D-4D92-C4A8-419E706FDB87}"/>
              </a:ext>
            </a:extLst>
          </p:cNvPr>
          <p:cNvSpPr>
            <a:spLocks noChangeArrowheads="1"/>
          </p:cNvSpPr>
          <p:nvPr/>
        </p:nvSpPr>
        <p:spPr bwMode="auto">
          <a:xfrm>
            <a:off x="146342" y="5434501"/>
            <a:ext cx="6733258" cy="1346200"/>
          </a:xfrm>
          <a:prstGeom prst="rect">
            <a:avLst/>
          </a:prstGeom>
          <a:solidFill>
            <a:srgbClr val="A5CEAD"/>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endParaRPr lang="zh-CN" altLang="zh-CN" sz="2400" b="0" dirty="0"/>
          </a:p>
        </p:txBody>
      </p:sp>
      <mc:AlternateContent xmlns:mc="http://schemas.openxmlformats.org/markup-compatibility/2006" xmlns:a14="http://schemas.microsoft.com/office/drawing/2010/main">
        <mc:Choice Requires="a14">
          <p:sp>
            <p:nvSpPr>
              <p:cNvPr id="237" name="Rectangle 181">
                <a:extLst>
                  <a:ext uri="{FF2B5EF4-FFF2-40B4-BE49-F238E27FC236}">
                    <a16:creationId xmlns:a16="http://schemas.microsoft.com/office/drawing/2014/main" id="{04B62ABF-B0D0-27E0-188D-923604A7D4E0}"/>
                  </a:ext>
                </a:extLst>
              </p:cNvPr>
              <p:cNvSpPr>
                <a:spLocks noChangeArrowheads="1"/>
              </p:cNvSpPr>
              <p:nvPr/>
            </p:nvSpPr>
            <p:spPr bwMode="auto">
              <a:xfrm>
                <a:off x="917400" y="5918493"/>
                <a:ext cx="5686677" cy="369332"/>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lIns="0" tIns="0" rIns="0" bIns="0">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fontAlgn="ctr"/>
                <a14:m>
                  <m:oMath xmlns:m="http://schemas.openxmlformats.org/officeDocument/2006/math">
                    <m:sSub>
                      <m:sSubPr>
                        <m:ctrlPr>
                          <a:rPr lang="en-US" altLang="zh-CN" sz="2400" i="1" smtClean="0">
                            <a:solidFill>
                              <a:srgbClr val="FF0066"/>
                            </a:solidFill>
                            <a:latin typeface="Cambria Math" panose="02040503050406030204" pitchFamily="18" charset="0"/>
                          </a:rPr>
                        </m:ctrlPr>
                      </m:sSubPr>
                      <m:e>
                        <m:r>
                          <a:rPr lang="en-US" altLang="zh-CN" sz="2400" i="1">
                            <a:solidFill>
                              <a:srgbClr val="FF0066"/>
                            </a:solidFill>
                            <a:latin typeface="Cambria Math" panose="02040503050406030204" pitchFamily="18" charset="0"/>
                          </a:rPr>
                          <m:t>𝑼</m:t>
                        </m:r>
                      </m:e>
                      <m:sub>
                        <m:r>
                          <a:rPr lang="en-US" altLang="zh-CN" sz="2400" i="1">
                            <a:solidFill>
                              <a:srgbClr val="FF0066"/>
                            </a:solidFill>
                            <a:latin typeface="Cambria Math" panose="02040503050406030204" pitchFamily="18" charset="0"/>
                          </a:rPr>
                          <m:t>𝑵</m:t>
                        </m:r>
                        <m:r>
                          <a:rPr lang="en-US" altLang="zh-CN" sz="2400" b="1" i="1" smtClean="0">
                            <a:solidFill>
                              <a:srgbClr val="FF0066"/>
                            </a:solidFill>
                            <a:latin typeface="Cambria Math" panose="02040503050406030204" pitchFamily="18" charset="0"/>
                          </a:rPr>
                          <m:t>𝑳</m:t>
                        </m:r>
                      </m:sub>
                    </m:sSub>
                  </m:oMath>
                </a14:m>
                <a:r>
                  <a:rPr lang="zh-CN" altLang="en-US" sz="2400" dirty="0">
                    <a:solidFill>
                      <a:srgbClr val="FF0066"/>
                    </a:solidFill>
                  </a:rPr>
                  <a:t>：</a:t>
                </a:r>
                <a:r>
                  <a:rPr lang="zh-CN" altLang="en-US" sz="2400" dirty="0">
                    <a:solidFill>
                      <a:srgbClr val="0033CC"/>
                    </a:solidFill>
                  </a:rPr>
                  <a:t>输入为低电平时的噪声容限</a:t>
                </a:r>
              </a:p>
            </p:txBody>
          </p:sp>
        </mc:Choice>
        <mc:Fallback xmlns="">
          <p:sp>
            <p:nvSpPr>
              <p:cNvPr id="237" name="Rectangle 181">
                <a:extLst>
                  <a:ext uri="{FF2B5EF4-FFF2-40B4-BE49-F238E27FC236}">
                    <a16:creationId xmlns:a16="http://schemas.microsoft.com/office/drawing/2014/main" id="{04B62ABF-B0D0-27E0-188D-923604A7D4E0}"/>
                  </a:ext>
                </a:extLst>
              </p:cNvPr>
              <p:cNvSpPr>
                <a:spLocks noRot="1" noChangeAspect="1" noMove="1" noResize="1" noEditPoints="1" noAdjustHandles="1" noChangeArrowheads="1" noChangeShapeType="1" noTextEdit="1"/>
              </p:cNvSpPr>
              <p:nvPr/>
            </p:nvSpPr>
            <p:spPr bwMode="auto">
              <a:xfrm>
                <a:off x="917400" y="5918493"/>
                <a:ext cx="5686677" cy="369332"/>
              </a:xfrm>
              <a:prstGeom prst="rect">
                <a:avLst/>
              </a:prstGeom>
              <a:blipFill>
                <a:blip r:embed="rId4"/>
                <a:stretch>
                  <a:fillRect l="-2009" t="-27586" b="-44828"/>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zh-CN" altLang="en-US">
                    <a:noFill/>
                  </a:rPr>
                  <a:t> </a:t>
                </a:r>
              </a:p>
            </p:txBody>
          </p:sp>
        </mc:Fallback>
      </mc:AlternateContent>
      <mc:AlternateContent xmlns:mc="http://schemas.openxmlformats.org/markup-compatibility/2006" xmlns:a14="http://schemas.microsoft.com/office/drawing/2010/main">
        <mc:Choice Requires="a14">
          <p:sp>
            <p:nvSpPr>
              <p:cNvPr id="239" name="Rectangle 183">
                <a:extLst>
                  <a:ext uri="{FF2B5EF4-FFF2-40B4-BE49-F238E27FC236}">
                    <a16:creationId xmlns:a16="http://schemas.microsoft.com/office/drawing/2014/main" id="{DD36FA6A-E5A8-DFE7-27AC-96DB1D1A8ADB}"/>
                  </a:ext>
                </a:extLst>
              </p:cNvPr>
              <p:cNvSpPr>
                <a:spLocks noChangeArrowheads="1"/>
              </p:cNvSpPr>
              <p:nvPr/>
            </p:nvSpPr>
            <p:spPr bwMode="auto">
              <a:xfrm>
                <a:off x="868187" y="6312193"/>
                <a:ext cx="4890253" cy="369332"/>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lIns="0" tIns="0" rIns="0" bIns="0">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fontAlgn="ctr"/>
                <a14:m>
                  <m:oMath xmlns:m="http://schemas.openxmlformats.org/officeDocument/2006/math">
                    <m:sSub>
                      <m:sSubPr>
                        <m:ctrlPr>
                          <a:rPr lang="en-US" altLang="zh-CN" sz="2400" b="1" i="1" smtClean="0">
                            <a:solidFill>
                              <a:srgbClr val="FF0066"/>
                            </a:solidFill>
                            <a:latin typeface="Cambria Math" panose="02040503050406030204" pitchFamily="18" charset="0"/>
                          </a:rPr>
                        </m:ctrlPr>
                      </m:sSubPr>
                      <m:e>
                        <m:r>
                          <a:rPr lang="en-US" altLang="zh-CN" sz="2400" b="1" i="1" smtClean="0">
                            <a:solidFill>
                              <a:srgbClr val="FF0066"/>
                            </a:solidFill>
                            <a:latin typeface="Cambria Math" panose="02040503050406030204" pitchFamily="18" charset="0"/>
                          </a:rPr>
                          <m:t>𝑼</m:t>
                        </m:r>
                      </m:e>
                      <m:sub>
                        <m:r>
                          <a:rPr lang="en-US" altLang="zh-CN" sz="2400" b="1" i="1" smtClean="0">
                            <a:solidFill>
                              <a:srgbClr val="FF0066"/>
                            </a:solidFill>
                            <a:latin typeface="Cambria Math" panose="02040503050406030204" pitchFamily="18" charset="0"/>
                          </a:rPr>
                          <m:t>𝑵𝑯</m:t>
                        </m:r>
                      </m:sub>
                    </m:sSub>
                  </m:oMath>
                </a14:m>
                <a:r>
                  <a:rPr lang="zh-CN" altLang="en-US" sz="2400" dirty="0">
                    <a:solidFill>
                      <a:srgbClr val="FF0066"/>
                    </a:solidFill>
                  </a:rPr>
                  <a:t>：</a:t>
                </a:r>
                <a:r>
                  <a:rPr lang="zh-CN" altLang="en-US" sz="2400" dirty="0">
                    <a:solidFill>
                      <a:srgbClr val="0033CC"/>
                    </a:solidFill>
                  </a:rPr>
                  <a:t>输入为高电平时的噪声容限</a:t>
                </a:r>
              </a:p>
            </p:txBody>
          </p:sp>
        </mc:Choice>
        <mc:Fallback xmlns="">
          <p:sp>
            <p:nvSpPr>
              <p:cNvPr id="239" name="Rectangle 183">
                <a:extLst>
                  <a:ext uri="{FF2B5EF4-FFF2-40B4-BE49-F238E27FC236}">
                    <a16:creationId xmlns:a16="http://schemas.microsoft.com/office/drawing/2014/main" id="{DD36FA6A-E5A8-DFE7-27AC-96DB1D1A8ADB}"/>
                  </a:ext>
                </a:extLst>
              </p:cNvPr>
              <p:cNvSpPr>
                <a:spLocks noRot="1" noChangeAspect="1" noMove="1" noResize="1" noEditPoints="1" noAdjustHandles="1" noChangeArrowheads="1" noChangeShapeType="1" noTextEdit="1"/>
              </p:cNvSpPr>
              <p:nvPr/>
            </p:nvSpPr>
            <p:spPr bwMode="auto">
              <a:xfrm>
                <a:off x="868187" y="6312193"/>
                <a:ext cx="4890253" cy="369332"/>
              </a:xfrm>
              <a:prstGeom prst="rect">
                <a:avLst/>
              </a:prstGeom>
              <a:blipFill>
                <a:blip r:embed="rId5"/>
                <a:stretch>
                  <a:fillRect l="-2073" t="-22581" b="-38710"/>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zh-CN" altLang="en-US">
                    <a:noFill/>
                  </a:rPr>
                  <a:t> </a:t>
                </a:r>
              </a:p>
            </p:txBody>
          </p:sp>
        </mc:Fallback>
      </mc:AlternateContent>
      <p:sp>
        <p:nvSpPr>
          <p:cNvPr id="243" name="Text Box 179">
            <a:extLst>
              <a:ext uri="{FF2B5EF4-FFF2-40B4-BE49-F238E27FC236}">
                <a16:creationId xmlns:a16="http://schemas.microsoft.com/office/drawing/2014/main" id="{8E14CFA9-183F-ABD3-8951-A6B4E93C5B9F}"/>
              </a:ext>
            </a:extLst>
          </p:cNvPr>
          <p:cNvSpPr txBox="1">
            <a:spLocks noChangeArrowheads="1"/>
          </p:cNvSpPr>
          <p:nvPr/>
        </p:nvSpPr>
        <p:spPr bwMode="auto">
          <a:xfrm>
            <a:off x="146342" y="5430144"/>
            <a:ext cx="7166163" cy="4616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r>
              <a:rPr lang="zh-CN" altLang="en-US" sz="2400" dirty="0">
                <a:solidFill>
                  <a:srgbClr val="FF0066"/>
                </a:solidFill>
              </a:rPr>
              <a:t>噪声容限：</a:t>
            </a:r>
            <a:r>
              <a:rPr lang="zh-CN" altLang="en-US" sz="2400" dirty="0">
                <a:solidFill>
                  <a:srgbClr val="0033CC"/>
                </a:solidFill>
              </a:rPr>
              <a:t>指为规定值时，允许波动的最大范围。</a:t>
            </a:r>
          </a:p>
        </p:txBody>
      </p:sp>
      <p:sp>
        <p:nvSpPr>
          <p:cNvPr id="6" name="矩形 5">
            <a:extLst>
              <a:ext uri="{FF2B5EF4-FFF2-40B4-BE49-F238E27FC236}">
                <a16:creationId xmlns:a16="http://schemas.microsoft.com/office/drawing/2014/main" id="{69AB7730-604F-4BC6-A83A-8637E39BFCA8}"/>
              </a:ext>
            </a:extLst>
          </p:cNvPr>
          <p:cNvSpPr/>
          <p:nvPr/>
        </p:nvSpPr>
        <p:spPr>
          <a:xfrm>
            <a:off x="7745705" y="1486941"/>
            <a:ext cx="4390229" cy="967460"/>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5000"/>
              </a:lnSpc>
            </a:pPr>
            <a:endParaRPr kumimoji="1" lang="zh-CN" altLang="en-US" dirty="0"/>
          </a:p>
        </p:txBody>
      </p:sp>
      <p:sp>
        <p:nvSpPr>
          <p:cNvPr id="245" name="矩形 244">
            <a:extLst>
              <a:ext uri="{FF2B5EF4-FFF2-40B4-BE49-F238E27FC236}">
                <a16:creationId xmlns:a16="http://schemas.microsoft.com/office/drawing/2014/main" id="{6BA1C676-DF81-7151-F97F-12FCF52E05DD}"/>
              </a:ext>
            </a:extLst>
          </p:cNvPr>
          <p:cNvSpPr/>
          <p:nvPr/>
        </p:nvSpPr>
        <p:spPr>
          <a:xfrm>
            <a:off x="7752850" y="2631314"/>
            <a:ext cx="4390229" cy="486765"/>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zh-CN" altLang="en-US"/>
          </a:p>
        </p:txBody>
      </p:sp>
      <p:sp>
        <p:nvSpPr>
          <p:cNvPr id="246" name="矩形 245">
            <a:extLst>
              <a:ext uri="{FF2B5EF4-FFF2-40B4-BE49-F238E27FC236}">
                <a16:creationId xmlns:a16="http://schemas.microsoft.com/office/drawing/2014/main" id="{BE7E2004-06E3-95C9-1F67-98A491592086}"/>
              </a:ext>
            </a:extLst>
          </p:cNvPr>
          <p:cNvSpPr/>
          <p:nvPr/>
        </p:nvSpPr>
        <p:spPr>
          <a:xfrm>
            <a:off x="7762357" y="3312570"/>
            <a:ext cx="4390229" cy="853944"/>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zh-CN" altLang="en-US"/>
          </a:p>
        </p:txBody>
      </p:sp>
      <p:sp>
        <p:nvSpPr>
          <p:cNvPr id="247" name="矩形 246">
            <a:extLst>
              <a:ext uri="{FF2B5EF4-FFF2-40B4-BE49-F238E27FC236}">
                <a16:creationId xmlns:a16="http://schemas.microsoft.com/office/drawing/2014/main" id="{7C77B239-B66D-F24C-A6F1-F36AC9BAF5AE}"/>
              </a:ext>
            </a:extLst>
          </p:cNvPr>
          <p:cNvSpPr/>
          <p:nvPr/>
        </p:nvSpPr>
        <p:spPr>
          <a:xfrm>
            <a:off x="7775682" y="4330193"/>
            <a:ext cx="4390229" cy="1281402"/>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zh-CN" altLang="en-US"/>
          </a:p>
        </p:txBody>
      </p:sp>
      <mc:AlternateContent xmlns:mc="http://schemas.openxmlformats.org/markup-compatibility/2006" xmlns:a14="http://schemas.microsoft.com/office/drawing/2010/main">
        <mc:Choice Requires="a14">
          <p:sp>
            <p:nvSpPr>
              <p:cNvPr id="248" name="Text Box 101">
                <a:extLst>
                  <a:ext uri="{FF2B5EF4-FFF2-40B4-BE49-F238E27FC236}">
                    <a16:creationId xmlns:a16="http://schemas.microsoft.com/office/drawing/2014/main" id="{C7566DC6-5036-D3B3-0491-AD914D8EC436}"/>
                  </a:ext>
                </a:extLst>
              </p:cNvPr>
              <p:cNvSpPr txBox="1">
                <a:spLocks noChangeArrowheads="1"/>
              </p:cNvSpPr>
              <p:nvPr/>
            </p:nvSpPr>
            <p:spPr bwMode="auto">
              <a:xfrm>
                <a:off x="7694248" y="2573353"/>
                <a:ext cx="4914149" cy="526363"/>
              </a:xfrm>
              <a:prstGeom prst="rect">
                <a:avLst/>
              </a:prstGeom>
              <a:noFill/>
              <a:ln>
                <a:noFill/>
              </a:ln>
              <a:effectLst/>
              <a:extLst>
                <a:ext uri="{909E8E84-426E-40DD-AFC4-6F175D3DCCD1}">
                  <a14:hiddenFill>
                    <a:solidFill>
                      <a:schemeClr val="accent1"/>
                    </a:solidFill>
                  </a14:hiddenFill>
                </a:ext>
                <a:ext uri="{91240B29-F687-4F45-9708-019B960494DF}">
                  <a14:hiddenLine w="9525">
                    <a:solidFill>
                      <a:schemeClr val="tx1"/>
                    </a:solidFill>
                    <a:miter lim="800000"/>
                    <a:headEnd/>
                    <a:tailEnd/>
                  </a14:hiddenLine>
                </a:ext>
                <a:ext uri="{AF507438-7753-43E0-B8FC-AC1667EBCBE1}">
                  <a14:hiddenEffects>
                    <a:effectLst>
                      <a:outerShdw dist="35921" dir="2700000" algn="ctr" rotWithShape="0">
                        <a:schemeClr val="bg2"/>
                      </a:outerShdw>
                    </a:effectLst>
                  </a14:hiddenEffects>
                </a:ext>
              </a:extLst>
            </p:spPr>
            <p:txBody>
              <a:bodyPr wrap="squar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nSpc>
                    <a:spcPct val="125000"/>
                  </a:lnSpc>
                </a:pPr>
                <a:r>
                  <a:rPr lang="en-US" altLang="zh-CN" sz="2400" dirty="0">
                    <a:solidFill>
                      <a:srgbClr val="FF0066"/>
                    </a:solidFill>
                    <a:latin typeface="Myriad Pro" panose="020B0503030403020204" pitchFamily="34" charset="0"/>
                    <a:ea typeface="Songti SC" panose="02010600040101010101" pitchFamily="2" charset="-122"/>
                  </a:rPr>
                  <a:t>BC</a:t>
                </a:r>
                <a:r>
                  <a:rPr lang="zh-CN" altLang="en-US" sz="2400" dirty="0">
                    <a:solidFill>
                      <a:srgbClr val="FF0066"/>
                    </a:solidFill>
                    <a:latin typeface="Myriad Pro" panose="020B0503030403020204" pitchFamily="34" charset="0"/>
                    <a:ea typeface="Songti SC" panose="02010600040101010101" pitchFamily="2" charset="-122"/>
                  </a:rPr>
                  <a:t>段：</a:t>
                </a:r>
                <a14:m>
                  <m:oMath xmlns:m="http://schemas.openxmlformats.org/officeDocument/2006/math">
                    <m:sSub>
                      <m:sSubPr>
                        <m:ctrlPr>
                          <a:rPr lang="en-US" altLang="zh-CN" sz="2000" b="0" i="1" smtClean="0">
                            <a:solidFill>
                              <a:srgbClr val="0000FF"/>
                            </a:solidFill>
                            <a:latin typeface="Cambria Math" panose="02040503050406030204" pitchFamily="18" charset="0"/>
                            <a:ea typeface="Songti SC" panose="02010600040101010101" pitchFamily="2" charset="-122"/>
                          </a:rPr>
                        </m:ctrlPr>
                      </m:sSubPr>
                      <m:e>
                        <m:r>
                          <a:rPr lang="en-US" altLang="zh-CN" sz="2000" b="0" i="1" smtClean="0">
                            <a:solidFill>
                              <a:srgbClr val="0000FF"/>
                            </a:solidFill>
                            <a:latin typeface="Cambria Math" panose="02040503050406030204" pitchFamily="18" charset="0"/>
                            <a:ea typeface="Songti SC" panose="02010600040101010101" pitchFamily="2" charset="-122"/>
                          </a:rPr>
                          <m:t>𝑢</m:t>
                        </m:r>
                      </m:e>
                      <m:sub>
                        <m:r>
                          <a:rPr lang="en-US" altLang="zh-CN" sz="2000" b="0" i="1" smtClean="0">
                            <a:solidFill>
                              <a:srgbClr val="0000FF"/>
                            </a:solidFill>
                            <a:latin typeface="Cambria Math" panose="02040503050406030204" pitchFamily="18" charset="0"/>
                            <a:ea typeface="Songti SC" panose="02010600040101010101" pitchFamily="2" charset="-122"/>
                          </a:rPr>
                          <m:t>𝐼</m:t>
                        </m:r>
                      </m:sub>
                    </m:sSub>
                    <m:r>
                      <a:rPr lang="en-US" altLang="zh-CN" sz="2000" b="0" i="1" smtClean="0">
                        <a:solidFill>
                          <a:srgbClr val="0000FF"/>
                        </a:solidFill>
                        <a:latin typeface="Cambria Math" panose="02040503050406030204" pitchFamily="18" charset="0"/>
                        <a:ea typeface="Songti SC" panose="02010600040101010101" pitchFamily="2" charset="-122"/>
                      </a:rPr>
                      <m:t>&gt;</m:t>
                    </m:r>
                    <m:sSub>
                      <m:sSubPr>
                        <m:ctrlPr>
                          <a:rPr lang="en-US" altLang="zh-CN" sz="2000" b="0" i="1" smtClean="0">
                            <a:solidFill>
                              <a:srgbClr val="0000FF"/>
                            </a:solidFill>
                            <a:latin typeface="Cambria Math" panose="02040503050406030204" pitchFamily="18" charset="0"/>
                            <a:ea typeface="Songti SC" panose="02010600040101010101" pitchFamily="2" charset="-122"/>
                          </a:rPr>
                        </m:ctrlPr>
                      </m:sSubPr>
                      <m:e>
                        <m:r>
                          <a:rPr lang="en-US" altLang="zh-CN" sz="2000" b="0" i="1" smtClean="0">
                            <a:solidFill>
                              <a:srgbClr val="0000FF"/>
                            </a:solidFill>
                            <a:latin typeface="Cambria Math" panose="02040503050406030204" pitchFamily="18" charset="0"/>
                            <a:ea typeface="Songti SC" panose="02010600040101010101" pitchFamily="2" charset="-122"/>
                          </a:rPr>
                          <m:t>𝑈</m:t>
                        </m:r>
                      </m:e>
                      <m:sub>
                        <m:r>
                          <a:rPr lang="en-US" altLang="zh-CN" sz="2000" b="0" i="1" smtClean="0">
                            <a:solidFill>
                              <a:srgbClr val="0000FF"/>
                            </a:solidFill>
                            <a:latin typeface="Cambria Math" panose="02040503050406030204" pitchFamily="18" charset="0"/>
                            <a:ea typeface="Songti SC" panose="02010600040101010101" pitchFamily="2" charset="-122"/>
                          </a:rPr>
                          <m:t>𝑇𝑁</m:t>
                        </m:r>
                      </m:sub>
                    </m:sSub>
                  </m:oMath>
                </a14:m>
                <a:r>
                  <a:rPr lang="zh-CN" altLang="en-US" sz="2000" b="0" dirty="0">
                    <a:solidFill>
                      <a:srgbClr val="0000FF"/>
                    </a:solidFill>
                    <a:latin typeface="Myriad Pro" panose="020B0503030403020204" pitchFamily="34" charset="0"/>
                    <a:ea typeface="Songti SC" panose="02010600040101010101" pitchFamily="2" charset="-122"/>
                  </a:rPr>
                  <a:t>，</a:t>
                </a:r>
                <a:r>
                  <a:rPr lang="en-US" altLang="zh-CN" sz="2000" b="0" dirty="0">
                    <a:solidFill>
                      <a:srgbClr val="0000FF"/>
                    </a:solidFill>
                    <a:ea typeface="Songti SC" panose="02010600040101010101" pitchFamily="2" charset="-122"/>
                  </a:rPr>
                  <a:t> </a:t>
                </a:r>
                <a14:m>
                  <m:oMath xmlns:m="http://schemas.openxmlformats.org/officeDocument/2006/math">
                    <m:sSub>
                      <m:sSubPr>
                        <m:ctrlPr>
                          <a:rPr lang="en-US" altLang="zh-CN" sz="2000" b="0" i="1" dirty="0">
                            <a:solidFill>
                              <a:srgbClr val="0000FF"/>
                            </a:solidFill>
                            <a:latin typeface="Cambria Math" panose="02040503050406030204" pitchFamily="18" charset="0"/>
                            <a:ea typeface="Songti SC" panose="02010600040101010101" pitchFamily="2" charset="-122"/>
                          </a:rPr>
                        </m:ctrlPr>
                      </m:sSubPr>
                      <m:e>
                        <m:r>
                          <a:rPr lang="en-US" altLang="zh-CN" sz="2000" b="0" i="1" dirty="0">
                            <a:solidFill>
                              <a:srgbClr val="0000FF"/>
                            </a:solidFill>
                            <a:latin typeface="Cambria Math" panose="02040503050406030204" pitchFamily="18" charset="0"/>
                            <a:ea typeface="Songti SC" panose="02010600040101010101" pitchFamily="2" charset="-122"/>
                          </a:rPr>
                          <m:t>𝑇</m:t>
                        </m:r>
                      </m:e>
                      <m:sub>
                        <m:r>
                          <a:rPr lang="en-US" altLang="zh-CN" sz="2000" b="0" i="1" dirty="0" smtClean="0">
                            <a:solidFill>
                              <a:srgbClr val="0000FF"/>
                            </a:solidFill>
                            <a:latin typeface="Cambria Math" panose="02040503050406030204" pitchFamily="18" charset="0"/>
                            <a:ea typeface="Songti SC" panose="02010600040101010101" pitchFamily="2" charset="-122"/>
                          </a:rPr>
                          <m:t>𝑁</m:t>
                        </m:r>
                      </m:sub>
                    </m:sSub>
                    <m:r>
                      <a:rPr lang="zh-CN" altLang="en-US" sz="2000" b="0" i="1" dirty="0" smtClean="0">
                        <a:solidFill>
                          <a:srgbClr val="0000FF"/>
                        </a:solidFill>
                        <a:latin typeface="Cambria Math" panose="02040503050406030204" pitchFamily="18" charset="0"/>
                        <a:ea typeface="Songti SC" panose="02010600040101010101" pitchFamily="2" charset="-122"/>
                      </a:rPr>
                      <m:t>导通</m:t>
                    </m:r>
                  </m:oMath>
                </a14:m>
                <a:r>
                  <a:rPr lang="zh-CN" altLang="en-US" sz="2000" dirty="0">
                    <a:solidFill>
                      <a:srgbClr val="0000FF"/>
                    </a:solidFill>
                    <a:latin typeface="Myriad Pro" panose="020B0503030403020204" pitchFamily="34" charset="0"/>
                    <a:ea typeface="Songti SC" panose="02010600040101010101" pitchFamily="2" charset="-122"/>
                  </a:rPr>
                  <a:t>、</a:t>
                </a:r>
                <a14:m>
                  <m:oMath xmlns:m="http://schemas.openxmlformats.org/officeDocument/2006/math">
                    <m:sSub>
                      <m:sSubPr>
                        <m:ctrlPr>
                          <a:rPr lang="en-US" altLang="zh-CN" sz="2000" b="0" i="1" dirty="0" smtClean="0">
                            <a:solidFill>
                              <a:srgbClr val="0000FF"/>
                            </a:solidFill>
                            <a:latin typeface="Cambria Math" panose="02040503050406030204" pitchFamily="18" charset="0"/>
                            <a:ea typeface="Songti SC" panose="02010600040101010101" pitchFamily="2" charset="-122"/>
                          </a:rPr>
                        </m:ctrlPr>
                      </m:sSubPr>
                      <m:e>
                        <m:r>
                          <a:rPr lang="en-US" altLang="zh-CN" sz="2000" b="0" i="1" dirty="0" smtClean="0">
                            <a:solidFill>
                              <a:srgbClr val="0000FF"/>
                            </a:solidFill>
                            <a:latin typeface="Cambria Math" panose="02040503050406030204" pitchFamily="18" charset="0"/>
                            <a:ea typeface="Songti SC" panose="02010600040101010101" pitchFamily="2" charset="-122"/>
                          </a:rPr>
                          <m:t>𝑢</m:t>
                        </m:r>
                      </m:e>
                      <m:sub>
                        <m:r>
                          <a:rPr lang="en-US" altLang="zh-CN" sz="2000" b="0" i="1" dirty="0" smtClean="0">
                            <a:solidFill>
                              <a:srgbClr val="0000FF"/>
                            </a:solidFill>
                            <a:latin typeface="Cambria Math" panose="02040503050406030204" pitchFamily="18" charset="0"/>
                            <a:ea typeface="Songti SC" panose="02010600040101010101" pitchFamily="2" charset="-122"/>
                          </a:rPr>
                          <m:t>𝑂</m:t>
                        </m:r>
                      </m:sub>
                    </m:sSub>
                  </m:oMath>
                </a14:m>
                <a:r>
                  <a:rPr lang="zh-CN" altLang="en-US" sz="2000" dirty="0">
                    <a:solidFill>
                      <a:srgbClr val="0000FF"/>
                    </a:solidFill>
                    <a:latin typeface="Myriad Pro" panose="020B0503030403020204" pitchFamily="34" charset="0"/>
                    <a:ea typeface="Songti SC" panose="02010600040101010101" pitchFamily="2" charset="-122"/>
                  </a:rPr>
                  <a:t>略下降</a:t>
                </a:r>
                <a:endParaRPr lang="zh-CN" altLang="en-US" sz="2000" b="0" dirty="0">
                  <a:solidFill>
                    <a:srgbClr val="0000FF"/>
                  </a:solidFill>
                  <a:latin typeface="Myriad Pro" panose="020B0503030403020204" pitchFamily="34" charset="0"/>
                  <a:ea typeface="Songti SC" panose="02010600040101010101" pitchFamily="2" charset="-122"/>
                </a:endParaRPr>
              </a:p>
            </p:txBody>
          </p:sp>
        </mc:Choice>
        <mc:Fallback xmlns="">
          <p:sp>
            <p:nvSpPr>
              <p:cNvPr id="248" name="Text Box 101">
                <a:extLst>
                  <a:ext uri="{FF2B5EF4-FFF2-40B4-BE49-F238E27FC236}">
                    <a16:creationId xmlns:a16="http://schemas.microsoft.com/office/drawing/2014/main" id="{C7566DC6-5036-D3B3-0491-AD914D8EC436}"/>
                  </a:ext>
                </a:extLst>
              </p:cNvPr>
              <p:cNvSpPr txBox="1">
                <a:spLocks noRot="1" noChangeAspect="1" noMove="1" noResize="1" noEditPoints="1" noAdjustHandles="1" noChangeArrowheads="1" noChangeShapeType="1" noTextEdit="1"/>
              </p:cNvSpPr>
              <p:nvPr/>
            </p:nvSpPr>
            <p:spPr bwMode="auto">
              <a:xfrm>
                <a:off x="7694248" y="2573353"/>
                <a:ext cx="4914149" cy="526363"/>
              </a:xfrm>
              <a:prstGeom prst="rect">
                <a:avLst/>
              </a:prstGeom>
              <a:blipFill>
                <a:blip r:embed="rId6"/>
                <a:stretch>
                  <a:fillRect l="-1804" b="-26190"/>
                </a:stretch>
              </a:blip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r>
                  <a:rPr lang="zh-CN" altLang="en-US">
                    <a:noFill/>
                  </a:rPr>
                  <a:t> </a:t>
                </a:r>
              </a:p>
            </p:txBody>
          </p:sp>
        </mc:Fallback>
      </mc:AlternateContent>
      <mc:AlternateContent xmlns:mc="http://schemas.openxmlformats.org/markup-compatibility/2006" xmlns:a14="http://schemas.microsoft.com/office/drawing/2010/main">
        <mc:Choice Requires="a14">
          <p:sp>
            <p:nvSpPr>
              <p:cNvPr id="249" name="Text Box 101">
                <a:extLst>
                  <a:ext uri="{FF2B5EF4-FFF2-40B4-BE49-F238E27FC236}">
                    <a16:creationId xmlns:a16="http://schemas.microsoft.com/office/drawing/2014/main" id="{AB2D080E-A020-C512-AB54-56E898E42DCE}"/>
                  </a:ext>
                </a:extLst>
              </p:cNvPr>
              <p:cNvSpPr txBox="1">
                <a:spLocks noChangeArrowheads="1"/>
              </p:cNvSpPr>
              <p:nvPr/>
            </p:nvSpPr>
            <p:spPr bwMode="auto">
              <a:xfrm>
                <a:off x="7714748" y="3228456"/>
                <a:ext cx="4478367" cy="954620"/>
              </a:xfrm>
              <a:prstGeom prst="rect">
                <a:avLst/>
              </a:prstGeom>
              <a:noFill/>
              <a:ln>
                <a:noFill/>
              </a:ln>
              <a:effectLst/>
              <a:extLst>
                <a:ext uri="{909E8E84-426E-40DD-AFC4-6F175D3DCCD1}">
                  <a14:hiddenFill>
                    <a:solidFill>
                      <a:schemeClr val="accent1"/>
                    </a:solidFill>
                  </a14:hiddenFill>
                </a:ext>
                <a:ext uri="{91240B29-F687-4F45-9708-019B960494DF}">
                  <a14:hiddenLine w="9525">
                    <a:solidFill>
                      <a:schemeClr val="tx1"/>
                    </a:solidFill>
                    <a:miter lim="800000"/>
                    <a:headEnd/>
                    <a:tailEnd/>
                  </a14:hiddenLine>
                </a:ext>
                <a:ext uri="{AF507438-7753-43E0-B8FC-AC1667EBCBE1}">
                  <a14:hiddenEffects>
                    <a:effectLst>
                      <a:outerShdw dist="35921" dir="2700000" algn="ctr" rotWithShape="0">
                        <a:schemeClr val="bg2"/>
                      </a:outerShdw>
                    </a:effectLst>
                  </a14:hiddenEffects>
                </a:ext>
              </a:extLst>
            </p:spPr>
            <p:txBody>
              <a:bodyPr wrap="squar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nSpc>
                    <a:spcPct val="125000"/>
                  </a:lnSpc>
                </a:pPr>
                <a:r>
                  <a:rPr lang="en-US" altLang="zh-CN" sz="2400" dirty="0">
                    <a:solidFill>
                      <a:srgbClr val="FF0066"/>
                    </a:solidFill>
                    <a:latin typeface="Myriad Pro" panose="020B0503030403020204" pitchFamily="34" charset="0"/>
                    <a:ea typeface="Songti SC" panose="02010600040101010101" pitchFamily="2" charset="-122"/>
                  </a:rPr>
                  <a:t>CD</a:t>
                </a:r>
                <a:r>
                  <a:rPr lang="zh-CN" altLang="en-US" sz="2400" dirty="0">
                    <a:solidFill>
                      <a:srgbClr val="FF0066"/>
                    </a:solidFill>
                    <a:latin typeface="Myriad Pro" panose="020B0503030403020204" pitchFamily="34" charset="0"/>
                    <a:ea typeface="Songti SC" panose="02010600040101010101" pitchFamily="2" charset="-122"/>
                  </a:rPr>
                  <a:t>段：</a:t>
                </a:r>
                <a14:m>
                  <m:oMath xmlns:m="http://schemas.openxmlformats.org/officeDocument/2006/math">
                    <m:sSub>
                      <m:sSubPr>
                        <m:ctrlPr>
                          <a:rPr lang="en-US" altLang="zh-CN" sz="2000" b="0" i="1" smtClean="0">
                            <a:solidFill>
                              <a:srgbClr val="0000FF"/>
                            </a:solidFill>
                            <a:latin typeface="Cambria Math" panose="02040503050406030204" pitchFamily="18" charset="0"/>
                            <a:ea typeface="Songti SC" panose="02010600040101010101" pitchFamily="2" charset="-122"/>
                          </a:rPr>
                        </m:ctrlPr>
                      </m:sSubPr>
                      <m:e>
                        <m:r>
                          <a:rPr lang="en-US" altLang="zh-CN" sz="2000" b="0" i="1" smtClean="0">
                            <a:solidFill>
                              <a:srgbClr val="0000FF"/>
                            </a:solidFill>
                            <a:latin typeface="Cambria Math" panose="02040503050406030204" pitchFamily="18" charset="0"/>
                            <a:ea typeface="Songti SC" panose="02010600040101010101" pitchFamily="2" charset="-122"/>
                          </a:rPr>
                          <m:t>𝑢</m:t>
                        </m:r>
                      </m:e>
                      <m:sub>
                        <m:r>
                          <a:rPr lang="en-US" altLang="zh-CN" sz="2000" b="0" i="1" smtClean="0">
                            <a:solidFill>
                              <a:srgbClr val="0000FF"/>
                            </a:solidFill>
                            <a:latin typeface="Cambria Math" panose="02040503050406030204" pitchFamily="18" charset="0"/>
                            <a:ea typeface="Songti SC" panose="02010600040101010101" pitchFamily="2" charset="-122"/>
                          </a:rPr>
                          <m:t>𝐼</m:t>
                        </m:r>
                      </m:sub>
                    </m:sSub>
                    <m:r>
                      <a:rPr lang="en-US" altLang="zh-CN" sz="2000" b="0" i="1" smtClean="0">
                        <a:solidFill>
                          <a:srgbClr val="0000FF"/>
                        </a:solidFill>
                        <a:latin typeface="Cambria Math" panose="02040503050406030204" pitchFamily="18" charset="0"/>
                        <a:ea typeface="Songti SC" panose="02010600040101010101" pitchFamily="2" charset="-122"/>
                      </a:rPr>
                      <m:t>=0.5</m:t>
                    </m:r>
                    <m:sSub>
                      <m:sSubPr>
                        <m:ctrlPr>
                          <a:rPr lang="en-US" altLang="zh-CN" sz="2000" b="0" i="1" smtClean="0">
                            <a:solidFill>
                              <a:srgbClr val="0000FF"/>
                            </a:solidFill>
                            <a:latin typeface="Cambria Math" panose="02040503050406030204" pitchFamily="18" charset="0"/>
                            <a:ea typeface="Songti SC" panose="02010600040101010101" pitchFamily="2" charset="-122"/>
                          </a:rPr>
                        </m:ctrlPr>
                      </m:sSubPr>
                      <m:e>
                        <m:r>
                          <a:rPr lang="en-US" altLang="zh-CN" sz="2000" b="0" i="1" smtClean="0">
                            <a:solidFill>
                              <a:srgbClr val="0000FF"/>
                            </a:solidFill>
                            <a:latin typeface="Cambria Math" panose="02040503050406030204" pitchFamily="18" charset="0"/>
                            <a:ea typeface="Songti SC" panose="02010600040101010101" pitchFamily="2" charset="-122"/>
                          </a:rPr>
                          <m:t>𝑉</m:t>
                        </m:r>
                      </m:e>
                      <m:sub>
                        <m:r>
                          <a:rPr lang="en-US" altLang="zh-CN" sz="2000" b="0" i="1" smtClean="0">
                            <a:solidFill>
                              <a:srgbClr val="0000FF"/>
                            </a:solidFill>
                            <a:latin typeface="Cambria Math" panose="02040503050406030204" pitchFamily="18" charset="0"/>
                            <a:ea typeface="Songti SC" panose="02010600040101010101" pitchFamily="2" charset="-122"/>
                          </a:rPr>
                          <m:t>𝐷𝐷</m:t>
                        </m:r>
                      </m:sub>
                    </m:sSub>
                  </m:oMath>
                </a14:m>
                <a:r>
                  <a:rPr lang="zh-CN" altLang="en-US" sz="2000" b="0" dirty="0">
                    <a:solidFill>
                      <a:srgbClr val="0000FF"/>
                    </a:solidFill>
                    <a:latin typeface="Myriad Pro" panose="020B0503030403020204" pitchFamily="34" charset="0"/>
                    <a:ea typeface="Songti SC" panose="02010600040101010101" pitchFamily="2" charset="-122"/>
                  </a:rPr>
                  <a:t>，</a:t>
                </a:r>
                <a:r>
                  <a:rPr lang="en-US" altLang="zh-CN" sz="2000" b="0" dirty="0">
                    <a:solidFill>
                      <a:srgbClr val="0000FF"/>
                    </a:solidFill>
                    <a:ea typeface="Songti SC" panose="02010600040101010101" pitchFamily="2" charset="-122"/>
                  </a:rPr>
                  <a:t> </a:t>
                </a:r>
                <a14:m>
                  <m:oMath xmlns:m="http://schemas.openxmlformats.org/officeDocument/2006/math">
                    <m:sSub>
                      <m:sSubPr>
                        <m:ctrlPr>
                          <a:rPr lang="en-US" altLang="zh-CN" sz="2000" b="0" i="1" dirty="0">
                            <a:solidFill>
                              <a:srgbClr val="0000FF"/>
                            </a:solidFill>
                            <a:latin typeface="Cambria Math" panose="02040503050406030204" pitchFamily="18" charset="0"/>
                            <a:ea typeface="Songti SC" panose="02010600040101010101" pitchFamily="2" charset="-122"/>
                          </a:rPr>
                        </m:ctrlPr>
                      </m:sSubPr>
                      <m:e>
                        <m:r>
                          <a:rPr lang="en-US" altLang="zh-CN" sz="2000" b="0" i="1" dirty="0">
                            <a:solidFill>
                              <a:srgbClr val="0000FF"/>
                            </a:solidFill>
                            <a:latin typeface="Cambria Math" panose="02040503050406030204" pitchFamily="18" charset="0"/>
                            <a:ea typeface="Songti SC" panose="02010600040101010101" pitchFamily="2" charset="-122"/>
                          </a:rPr>
                          <m:t>𝑇</m:t>
                        </m:r>
                      </m:e>
                      <m:sub>
                        <m:r>
                          <a:rPr lang="en-US" altLang="zh-CN" sz="2000" b="0" i="1" dirty="0" smtClean="0">
                            <a:solidFill>
                              <a:srgbClr val="0000FF"/>
                            </a:solidFill>
                            <a:latin typeface="Cambria Math" panose="02040503050406030204" pitchFamily="18" charset="0"/>
                            <a:ea typeface="Songti SC" panose="02010600040101010101" pitchFamily="2" charset="-122"/>
                          </a:rPr>
                          <m:t>𝑁</m:t>
                        </m:r>
                      </m:sub>
                    </m:sSub>
                  </m:oMath>
                </a14:m>
                <a:r>
                  <a:rPr lang="zh-CN" altLang="en-US" sz="2000" dirty="0">
                    <a:solidFill>
                      <a:srgbClr val="0000FF"/>
                    </a:solidFill>
                    <a:latin typeface="Myriad Pro" panose="020B0503030403020204" pitchFamily="34" charset="0"/>
                    <a:ea typeface="Songti SC" panose="02010600040101010101" pitchFamily="2" charset="-122"/>
                  </a:rPr>
                  <a:t>、</a:t>
                </a:r>
                <a14:m>
                  <m:oMath xmlns:m="http://schemas.openxmlformats.org/officeDocument/2006/math">
                    <m:sSub>
                      <m:sSubPr>
                        <m:ctrlPr>
                          <a:rPr lang="en-US" altLang="zh-CN" sz="2000" i="1" dirty="0" smtClean="0">
                            <a:solidFill>
                              <a:srgbClr val="0000FF"/>
                            </a:solidFill>
                            <a:latin typeface="Cambria Math" panose="02040503050406030204" pitchFamily="18" charset="0"/>
                            <a:ea typeface="Songti SC" panose="02010600040101010101" pitchFamily="2" charset="-122"/>
                          </a:rPr>
                        </m:ctrlPr>
                      </m:sSubPr>
                      <m:e>
                        <m:r>
                          <a:rPr lang="en-US" altLang="zh-CN" sz="2000" i="1" dirty="0" smtClean="0">
                            <a:solidFill>
                              <a:srgbClr val="0000FF"/>
                            </a:solidFill>
                            <a:latin typeface="Cambria Math" panose="02040503050406030204" pitchFamily="18" charset="0"/>
                            <a:ea typeface="Songti SC" panose="02010600040101010101" pitchFamily="2" charset="-122"/>
                          </a:rPr>
                          <m:t>𝑇</m:t>
                        </m:r>
                      </m:e>
                      <m:sub>
                        <m:r>
                          <a:rPr lang="en-US" altLang="zh-CN" sz="2000" i="1" dirty="0" smtClean="0">
                            <a:solidFill>
                              <a:srgbClr val="0000FF"/>
                            </a:solidFill>
                            <a:latin typeface="Cambria Math" panose="02040503050406030204" pitchFamily="18" charset="0"/>
                            <a:ea typeface="Songti SC" panose="02010600040101010101" pitchFamily="2" charset="-122"/>
                          </a:rPr>
                          <m:t>𝑃</m:t>
                        </m:r>
                      </m:sub>
                    </m:sSub>
                  </m:oMath>
                </a14:m>
                <a:r>
                  <a:rPr lang="zh-CN" altLang="en-US" sz="2000" dirty="0">
                    <a:solidFill>
                      <a:srgbClr val="0000FF"/>
                    </a:solidFill>
                    <a:latin typeface="Myriad Pro" panose="020B0503030403020204" pitchFamily="34" charset="0"/>
                    <a:ea typeface="Songti SC" panose="02010600040101010101" pitchFamily="2" charset="-122"/>
                  </a:rPr>
                  <a:t>均导通</a:t>
                </a:r>
                <a:endParaRPr lang="en-US" altLang="zh-CN" sz="2000" dirty="0">
                  <a:solidFill>
                    <a:srgbClr val="0000FF"/>
                  </a:solidFill>
                  <a:latin typeface="Myriad Pro" panose="020B0503030403020204" pitchFamily="34" charset="0"/>
                  <a:ea typeface="Songti SC" panose="02010600040101010101" pitchFamily="2" charset="-122"/>
                </a:endParaRPr>
              </a:p>
              <a:p>
                <a:pPr>
                  <a:lnSpc>
                    <a:spcPct val="125000"/>
                  </a:lnSpc>
                </a:pPr>
                <a:r>
                  <a:rPr lang="zh-CN" altLang="en-US" sz="2000" dirty="0">
                    <a:solidFill>
                      <a:srgbClr val="0000FF"/>
                    </a:solidFill>
                    <a:latin typeface="Myriad Pro" panose="020B0503030403020204" pitchFamily="34" charset="0"/>
                    <a:ea typeface="Songti SC" panose="02010600040101010101" pitchFamily="2" charset="-122"/>
                  </a:rPr>
                  <a:t>              </a:t>
                </a:r>
                <a14:m>
                  <m:oMath xmlns:m="http://schemas.openxmlformats.org/officeDocument/2006/math">
                    <m:sSub>
                      <m:sSubPr>
                        <m:ctrlPr>
                          <a:rPr lang="en-US" altLang="zh-CN" sz="2000" b="0" i="1" smtClean="0">
                            <a:solidFill>
                              <a:srgbClr val="0000FF"/>
                            </a:solidFill>
                            <a:latin typeface="Cambria Math" panose="02040503050406030204" pitchFamily="18" charset="0"/>
                            <a:ea typeface="Songti SC" panose="02010600040101010101" pitchFamily="2" charset="-122"/>
                          </a:rPr>
                        </m:ctrlPr>
                      </m:sSubPr>
                      <m:e>
                        <m:r>
                          <a:rPr lang="en-US" altLang="zh-CN" sz="2000" b="0" i="1" smtClean="0">
                            <a:solidFill>
                              <a:srgbClr val="0000FF"/>
                            </a:solidFill>
                            <a:latin typeface="Cambria Math" panose="02040503050406030204" pitchFamily="18" charset="0"/>
                            <a:ea typeface="Songti SC" panose="02010600040101010101" pitchFamily="2" charset="-122"/>
                          </a:rPr>
                          <m:t>𝑢</m:t>
                        </m:r>
                      </m:e>
                      <m:sub>
                        <m:r>
                          <a:rPr lang="en-US" altLang="zh-CN" sz="2000" b="0" i="1" smtClean="0">
                            <a:solidFill>
                              <a:srgbClr val="0000FF"/>
                            </a:solidFill>
                            <a:latin typeface="Cambria Math" panose="02040503050406030204" pitchFamily="18" charset="0"/>
                            <a:ea typeface="Songti SC" panose="02010600040101010101" pitchFamily="2" charset="-122"/>
                          </a:rPr>
                          <m:t>𝑂</m:t>
                        </m:r>
                      </m:sub>
                    </m:sSub>
                    <m:r>
                      <a:rPr lang="en-US" altLang="zh-CN" sz="2000" b="0" i="1" smtClean="0">
                        <a:solidFill>
                          <a:srgbClr val="0000FF"/>
                        </a:solidFill>
                        <a:latin typeface="Cambria Math" panose="02040503050406030204" pitchFamily="18" charset="0"/>
                        <a:ea typeface="Songti SC" panose="02010600040101010101" pitchFamily="2" charset="-122"/>
                      </a:rPr>
                      <m:t>↓↓</m:t>
                    </m:r>
                    <m:r>
                      <a:rPr lang="zh-CN" altLang="en-US" sz="2000" b="0" i="1" smtClean="0">
                        <a:solidFill>
                          <a:srgbClr val="0000FF"/>
                        </a:solidFill>
                        <a:latin typeface="Cambria Math" panose="02040503050406030204" pitchFamily="18" charset="0"/>
                        <a:ea typeface="Songti SC" panose="02010600040101010101" pitchFamily="2" charset="-122"/>
                      </a:rPr>
                      <m:t>  </m:t>
                    </m:r>
                    <m:r>
                      <a:rPr lang="en-US" altLang="zh-CN" sz="2000" b="0" i="1" smtClean="0">
                        <a:solidFill>
                          <a:srgbClr val="0000FF"/>
                        </a:solidFill>
                        <a:latin typeface="Cambria Math" panose="02040503050406030204" pitchFamily="18" charset="0"/>
                        <a:ea typeface="Songti SC" panose="02010600040101010101" pitchFamily="2" charset="-122"/>
                      </a:rPr>
                      <m:t>⇒</m:t>
                    </m:r>
                    <m:sSub>
                      <m:sSubPr>
                        <m:ctrlPr>
                          <a:rPr lang="en-US" altLang="zh-CN" sz="2000" b="0" i="1" smtClean="0">
                            <a:solidFill>
                              <a:srgbClr val="0000FF"/>
                            </a:solidFill>
                            <a:latin typeface="Cambria Math" panose="02040503050406030204" pitchFamily="18" charset="0"/>
                            <a:ea typeface="Songti SC" panose="02010600040101010101" pitchFamily="2" charset="-122"/>
                          </a:rPr>
                        </m:ctrlPr>
                      </m:sSubPr>
                      <m:e>
                        <m:r>
                          <a:rPr lang="en-US" altLang="zh-CN" sz="2000" b="0" i="1" smtClean="0">
                            <a:solidFill>
                              <a:srgbClr val="0000FF"/>
                            </a:solidFill>
                            <a:latin typeface="Cambria Math" panose="02040503050406030204" pitchFamily="18" charset="0"/>
                            <a:ea typeface="Songti SC" panose="02010600040101010101" pitchFamily="2" charset="-122"/>
                          </a:rPr>
                          <m:t>𝑖</m:t>
                        </m:r>
                      </m:e>
                      <m:sub>
                        <m:r>
                          <a:rPr lang="en-US" altLang="zh-CN" sz="2000" b="0" i="1" smtClean="0">
                            <a:solidFill>
                              <a:srgbClr val="0000FF"/>
                            </a:solidFill>
                            <a:latin typeface="Cambria Math" panose="02040503050406030204" pitchFamily="18" charset="0"/>
                            <a:ea typeface="Songti SC" panose="02010600040101010101" pitchFamily="2" charset="-122"/>
                          </a:rPr>
                          <m:t>𝐷</m:t>
                        </m:r>
                      </m:sub>
                    </m:sSub>
                    <m:r>
                      <a:rPr lang="en-US" altLang="zh-CN" sz="2000" b="0" i="1" smtClean="0">
                        <a:solidFill>
                          <a:srgbClr val="0000FF"/>
                        </a:solidFill>
                        <a:latin typeface="Cambria Math" panose="02040503050406030204" pitchFamily="18" charset="0"/>
                        <a:ea typeface="Songti SC" panose="02010600040101010101" pitchFamily="2" charset="-122"/>
                      </a:rPr>
                      <m:t>↑</m:t>
                    </m:r>
                    <m:r>
                      <a:rPr lang="zh-CN" altLang="en-US" sz="2000" b="0" i="1" smtClean="0">
                        <a:solidFill>
                          <a:srgbClr val="0000FF"/>
                        </a:solidFill>
                        <a:latin typeface="Cambria Math" panose="02040503050406030204" pitchFamily="18" charset="0"/>
                        <a:ea typeface="Songti SC" panose="02010600040101010101" pitchFamily="2" charset="-122"/>
                      </a:rPr>
                      <m:t> </m:t>
                    </m:r>
                    <m:r>
                      <a:rPr lang="en-US" altLang="zh-CN" sz="2000" b="0" i="1" smtClean="0">
                        <a:solidFill>
                          <a:srgbClr val="0000FF"/>
                        </a:solidFill>
                        <a:latin typeface="Cambria Math" panose="02040503050406030204" pitchFamily="18" charset="0"/>
                        <a:ea typeface="Songti SC" panose="02010600040101010101" pitchFamily="2" charset="-122"/>
                      </a:rPr>
                      <m:t>=</m:t>
                    </m:r>
                    <m:sSub>
                      <m:sSubPr>
                        <m:ctrlPr>
                          <a:rPr lang="en-US" altLang="zh-CN" sz="2000" b="0" i="1" smtClean="0">
                            <a:solidFill>
                              <a:srgbClr val="0000FF"/>
                            </a:solidFill>
                            <a:latin typeface="Cambria Math" panose="02040503050406030204" pitchFamily="18" charset="0"/>
                            <a:ea typeface="Songti SC" panose="02010600040101010101" pitchFamily="2" charset="-122"/>
                          </a:rPr>
                        </m:ctrlPr>
                      </m:sSubPr>
                      <m:e>
                        <m:r>
                          <a:rPr lang="en-US" altLang="zh-CN" sz="2000" b="0" i="1" smtClean="0">
                            <a:solidFill>
                              <a:srgbClr val="0000FF"/>
                            </a:solidFill>
                            <a:latin typeface="Cambria Math" panose="02040503050406030204" pitchFamily="18" charset="0"/>
                            <a:ea typeface="Songti SC" panose="02010600040101010101" pitchFamily="2" charset="-122"/>
                          </a:rPr>
                          <m:t>𝑖</m:t>
                        </m:r>
                      </m:e>
                      <m:sub>
                        <m:r>
                          <a:rPr lang="en-US" altLang="zh-CN" sz="2000" b="0" i="1" smtClean="0">
                            <a:solidFill>
                              <a:srgbClr val="0000FF"/>
                            </a:solidFill>
                            <a:latin typeface="Cambria Math" panose="02040503050406030204" pitchFamily="18" charset="0"/>
                            <a:ea typeface="Songti SC" panose="02010600040101010101" pitchFamily="2" charset="-122"/>
                          </a:rPr>
                          <m:t>𝐷</m:t>
                        </m:r>
                        <m:r>
                          <a:rPr lang="en-US" altLang="zh-CN" sz="2000" b="0" i="1" smtClean="0">
                            <a:solidFill>
                              <a:srgbClr val="0000FF"/>
                            </a:solidFill>
                            <a:latin typeface="Cambria Math" panose="02040503050406030204" pitchFamily="18" charset="0"/>
                            <a:ea typeface="Songti SC" panose="02010600040101010101" pitchFamily="2" charset="-122"/>
                          </a:rPr>
                          <m:t>(</m:t>
                        </m:r>
                        <m:r>
                          <a:rPr lang="en-US" altLang="zh-CN" sz="2000" b="0" i="1" smtClean="0">
                            <a:solidFill>
                              <a:srgbClr val="0000FF"/>
                            </a:solidFill>
                            <a:latin typeface="Cambria Math" panose="02040503050406030204" pitchFamily="18" charset="0"/>
                            <a:ea typeface="Songti SC" panose="02010600040101010101" pitchFamily="2" charset="-122"/>
                          </a:rPr>
                          <m:t>𝑚𝑎𝑥</m:t>
                        </m:r>
                        <m:r>
                          <a:rPr lang="en-US" altLang="zh-CN" sz="2000" b="0" i="1" smtClean="0">
                            <a:solidFill>
                              <a:srgbClr val="0000FF"/>
                            </a:solidFill>
                            <a:latin typeface="Cambria Math" panose="02040503050406030204" pitchFamily="18" charset="0"/>
                            <a:ea typeface="Songti SC" panose="02010600040101010101" pitchFamily="2" charset="-122"/>
                          </a:rPr>
                          <m:t>)</m:t>
                        </m:r>
                      </m:sub>
                    </m:sSub>
                  </m:oMath>
                </a14:m>
                <a:endParaRPr lang="zh-CN" altLang="en-US" sz="2000" b="0" dirty="0">
                  <a:solidFill>
                    <a:srgbClr val="0000FF"/>
                  </a:solidFill>
                  <a:latin typeface="Myriad Pro" panose="020B0503030403020204" pitchFamily="34" charset="0"/>
                  <a:ea typeface="Songti SC" panose="02010600040101010101" pitchFamily="2" charset="-122"/>
                </a:endParaRPr>
              </a:p>
            </p:txBody>
          </p:sp>
        </mc:Choice>
        <mc:Fallback xmlns="">
          <p:sp>
            <p:nvSpPr>
              <p:cNvPr id="249" name="Text Box 101">
                <a:extLst>
                  <a:ext uri="{FF2B5EF4-FFF2-40B4-BE49-F238E27FC236}">
                    <a16:creationId xmlns:a16="http://schemas.microsoft.com/office/drawing/2014/main" id="{AB2D080E-A020-C512-AB54-56E898E42DCE}"/>
                  </a:ext>
                </a:extLst>
              </p:cNvPr>
              <p:cNvSpPr txBox="1">
                <a:spLocks noRot="1" noChangeAspect="1" noMove="1" noResize="1" noEditPoints="1" noAdjustHandles="1" noChangeArrowheads="1" noChangeShapeType="1" noTextEdit="1"/>
              </p:cNvSpPr>
              <p:nvPr/>
            </p:nvSpPr>
            <p:spPr bwMode="auto">
              <a:xfrm>
                <a:off x="7714748" y="3228456"/>
                <a:ext cx="4478367" cy="954620"/>
              </a:xfrm>
              <a:prstGeom prst="rect">
                <a:avLst/>
              </a:prstGeom>
              <a:blipFill>
                <a:blip r:embed="rId7"/>
                <a:stretch>
                  <a:fillRect l="-1977" b="-3947"/>
                </a:stretch>
              </a:blip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r>
                  <a:rPr lang="zh-CN" altLang="en-US">
                    <a:noFill/>
                  </a:rPr>
                  <a:t> </a:t>
                </a:r>
              </a:p>
            </p:txBody>
          </p:sp>
        </mc:Fallback>
      </mc:AlternateContent>
      <p:sp>
        <p:nvSpPr>
          <p:cNvPr id="250" name="Text Box 101">
            <a:extLst>
              <a:ext uri="{FF2B5EF4-FFF2-40B4-BE49-F238E27FC236}">
                <a16:creationId xmlns:a16="http://schemas.microsoft.com/office/drawing/2014/main" id="{C774B38D-4C6B-D599-466B-B86BBE9760CB}"/>
              </a:ext>
            </a:extLst>
          </p:cNvPr>
          <p:cNvSpPr txBox="1">
            <a:spLocks noChangeArrowheads="1"/>
          </p:cNvSpPr>
          <p:nvPr/>
        </p:nvSpPr>
        <p:spPr bwMode="auto">
          <a:xfrm>
            <a:off x="7751261" y="4283426"/>
            <a:ext cx="1668057" cy="5263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nSpc>
                <a:spcPct val="125000"/>
              </a:lnSpc>
            </a:pPr>
            <a:r>
              <a:rPr lang="en-US" altLang="zh-CN" sz="2400" dirty="0">
                <a:solidFill>
                  <a:srgbClr val="FF0066"/>
                </a:solidFill>
                <a:latin typeface="Myriad Pro" panose="020B0503030403020204" pitchFamily="34" charset="0"/>
                <a:ea typeface="Songti SC" panose="02010600040101010101" pitchFamily="2" charset="-122"/>
              </a:rPr>
              <a:t>DE</a:t>
            </a:r>
            <a:r>
              <a:rPr lang="zh-CN" altLang="en-US" sz="2400" dirty="0">
                <a:solidFill>
                  <a:srgbClr val="FF0066"/>
                </a:solidFill>
                <a:latin typeface="Myriad Pro" panose="020B0503030403020204" pitchFamily="34" charset="0"/>
                <a:ea typeface="Songti SC" panose="02010600040101010101" pitchFamily="2" charset="-122"/>
              </a:rPr>
              <a:t> </a:t>
            </a:r>
            <a:r>
              <a:rPr lang="en-US" altLang="zh-CN" sz="2400" dirty="0">
                <a:solidFill>
                  <a:srgbClr val="FF0066"/>
                </a:solidFill>
                <a:latin typeface="Myriad Pro" panose="020B0503030403020204" pitchFamily="34" charset="0"/>
                <a:ea typeface="Songti SC" panose="02010600040101010101" pitchFamily="2" charset="-122"/>
              </a:rPr>
              <a:t>/</a:t>
            </a:r>
            <a:r>
              <a:rPr lang="zh-CN" altLang="en-US" sz="2400" dirty="0">
                <a:solidFill>
                  <a:srgbClr val="FF0066"/>
                </a:solidFill>
                <a:latin typeface="Myriad Pro" panose="020B0503030403020204" pitchFamily="34" charset="0"/>
                <a:ea typeface="Songti SC" panose="02010600040101010101" pitchFamily="2" charset="-122"/>
              </a:rPr>
              <a:t> </a:t>
            </a:r>
            <a:r>
              <a:rPr lang="en-US" altLang="zh-CN" sz="2400" dirty="0">
                <a:solidFill>
                  <a:srgbClr val="FF0066"/>
                </a:solidFill>
                <a:latin typeface="Myriad Pro" panose="020B0503030403020204" pitchFamily="34" charset="0"/>
                <a:ea typeface="Songti SC" panose="02010600040101010101" pitchFamily="2" charset="-122"/>
              </a:rPr>
              <a:t>EF</a:t>
            </a:r>
            <a:r>
              <a:rPr lang="zh-CN" altLang="en-US" sz="2400" dirty="0">
                <a:solidFill>
                  <a:srgbClr val="FF0066"/>
                </a:solidFill>
                <a:latin typeface="Myriad Pro" panose="020B0503030403020204" pitchFamily="34" charset="0"/>
                <a:ea typeface="Songti SC" panose="02010600040101010101" pitchFamily="2" charset="-122"/>
              </a:rPr>
              <a:t>段：</a:t>
            </a:r>
            <a:endParaRPr lang="zh-CN" altLang="en-US" sz="2000" b="0" dirty="0">
              <a:solidFill>
                <a:srgbClr val="0000FF"/>
              </a:solidFill>
              <a:latin typeface="Myriad Pro" panose="020B0503030403020204" pitchFamily="34" charset="0"/>
              <a:ea typeface="Songti SC" panose="02010600040101010101" pitchFamily="2" charset="-122"/>
            </a:endParaRPr>
          </a:p>
        </p:txBody>
      </p:sp>
      <mc:AlternateContent xmlns:mc="http://schemas.openxmlformats.org/markup-compatibility/2006" xmlns:a14="http://schemas.microsoft.com/office/drawing/2010/main">
        <mc:Choice Requires="a14">
          <p:sp>
            <p:nvSpPr>
              <p:cNvPr id="251" name="Text Box 101">
                <a:extLst>
                  <a:ext uri="{FF2B5EF4-FFF2-40B4-BE49-F238E27FC236}">
                    <a16:creationId xmlns:a16="http://schemas.microsoft.com/office/drawing/2014/main" id="{22566EE9-EEFD-04DD-F92D-E904C080ED53}"/>
                  </a:ext>
                </a:extLst>
              </p:cNvPr>
              <p:cNvSpPr txBox="1">
                <a:spLocks noChangeArrowheads="1"/>
              </p:cNvSpPr>
              <p:nvPr/>
            </p:nvSpPr>
            <p:spPr bwMode="auto">
              <a:xfrm>
                <a:off x="9264765" y="4324789"/>
                <a:ext cx="2878314" cy="837858"/>
              </a:xfrm>
              <a:prstGeom prst="rect">
                <a:avLst/>
              </a:prstGeom>
              <a:noFill/>
              <a:ln>
                <a:noFill/>
              </a:ln>
              <a:effectLst/>
              <a:extLst>
                <a:ext uri="{909E8E84-426E-40DD-AFC4-6F175D3DCCD1}">
                  <a14:hiddenFill>
                    <a:solidFill>
                      <a:schemeClr val="accent1"/>
                    </a:solidFill>
                  </a14:hiddenFill>
                </a:ext>
                <a:ext uri="{91240B29-F687-4F45-9708-019B960494DF}">
                  <a14:hiddenLine w="9525">
                    <a:solidFill>
                      <a:schemeClr val="tx1"/>
                    </a:solidFill>
                    <a:miter lim="800000"/>
                    <a:headEnd/>
                    <a:tailEnd/>
                  </a14:hiddenLine>
                </a:ext>
                <a:ext uri="{AF507438-7753-43E0-B8FC-AC1667EBCBE1}">
                  <a14:hiddenEffects>
                    <a:effectLst>
                      <a:outerShdw dist="35921" dir="2700000" algn="ctr" rotWithShape="0">
                        <a:schemeClr val="bg2"/>
                      </a:outerShdw>
                    </a:effectLst>
                  </a14:hiddenEffects>
                </a:ext>
              </a:extLst>
            </p:spPr>
            <p:txBody>
              <a:bodyPr wrap="squar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nSpc>
                    <a:spcPct val="125000"/>
                  </a:lnSpc>
                </a:pPr>
                <a:r>
                  <a:rPr lang="zh-CN" altLang="en-US" sz="2000" b="0" dirty="0">
                    <a:solidFill>
                      <a:srgbClr val="0000FF"/>
                    </a:solidFill>
                    <a:latin typeface="Myriad Pro" panose="020B0503030403020204" pitchFamily="34" charset="0"/>
                    <a:ea typeface="Songti SC" panose="02010600040101010101" pitchFamily="2" charset="-122"/>
                  </a:rPr>
                  <a:t>与</a:t>
                </a:r>
                <a:r>
                  <a:rPr lang="en-US" altLang="zh-CN" sz="2000" b="0" dirty="0">
                    <a:solidFill>
                      <a:srgbClr val="0000FF"/>
                    </a:solidFill>
                    <a:latin typeface="Myriad Pro" panose="020B0503030403020204" pitchFamily="34" charset="0"/>
                    <a:ea typeface="Songti SC" panose="02010600040101010101" pitchFamily="2" charset="-122"/>
                  </a:rPr>
                  <a:t>BC</a:t>
                </a:r>
                <a:r>
                  <a:rPr lang="zh-CN" altLang="en-US" sz="2000" b="0" dirty="0">
                    <a:solidFill>
                      <a:srgbClr val="0000FF"/>
                    </a:solidFill>
                    <a:latin typeface="Myriad Pro" panose="020B0503030403020204" pitchFamily="34" charset="0"/>
                    <a:ea typeface="Songti SC" panose="02010600040101010101" pitchFamily="2" charset="-122"/>
                  </a:rPr>
                  <a:t> </a:t>
                </a:r>
                <a:r>
                  <a:rPr lang="en-US" altLang="zh-CN" sz="2000" b="0" dirty="0">
                    <a:solidFill>
                      <a:srgbClr val="0000FF"/>
                    </a:solidFill>
                    <a:latin typeface="Myriad Pro" panose="020B0503030403020204" pitchFamily="34" charset="0"/>
                    <a:ea typeface="Songti SC" panose="02010600040101010101" pitchFamily="2" charset="-122"/>
                  </a:rPr>
                  <a:t>/</a:t>
                </a:r>
                <a:r>
                  <a:rPr lang="zh-CN" altLang="en-US" sz="2000" b="0" dirty="0">
                    <a:solidFill>
                      <a:srgbClr val="0000FF"/>
                    </a:solidFill>
                    <a:latin typeface="Myriad Pro" panose="020B0503030403020204" pitchFamily="34" charset="0"/>
                    <a:ea typeface="Songti SC" panose="02010600040101010101" pitchFamily="2" charset="-122"/>
                  </a:rPr>
                  <a:t> </a:t>
                </a:r>
                <a:r>
                  <a:rPr lang="en-US" altLang="zh-CN" sz="2000" b="0" dirty="0">
                    <a:solidFill>
                      <a:srgbClr val="0000FF"/>
                    </a:solidFill>
                    <a:latin typeface="Myriad Pro" panose="020B0503030403020204" pitchFamily="34" charset="0"/>
                    <a:ea typeface="Songti SC" panose="02010600040101010101" pitchFamily="2" charset="-122"/>
                  </a:rPr>
                  <a:t>AB</a:t>
                </a:r>
                <a:r>
                  <a:rPr lang="zh-CN" altLang="en-US" sz="2000" b="0" dirty="0">
                    <a:solidFill>
                      <a:srgbClr val="0000FF"/>
                    </a:solidFill>
                    <a:latin typeface="Myriad Pro" panose="020B0503030403020204" pitchFamily="34" charset="0"/>
                    <a:ea typeface="Songti SC" panose="02010600040101010101" pitchFamily="2" charset="-122"/>
                  </a:rPr>
                  <a:t>段对应</a:t>
                </a:r>
                <a:endParaRPr lang="en-US" altLang="zh-CN" sz="2000" b="0" dirty="0">
                  <a:solidFill>
                    <a:srgbClr val="0000FF"/>
                  </a:solidFill>
                  <a:latin typeface="Myriad Pro" panose="020B0503030403020204" pitchFamily="34" charset="0"/>
                  <a:ea typeface="Songti SC" panose="02010600040101010101" pitchFamily="2" charset="-122"/>
                </a:endParaRPr>
              </a:p>
              <a:p>
                <a:pPr>
                  <a:lnSpc>
                    <a:spcPct val="125000"/>
                  </a:lnSpc>
                </a:pPr>
                <a14:m>
                  <m:oMath xmlns:m="http://schemas.openxmlformats.org/officeDocument/2006/math">
                    <m:sSub>
                      <m:sSubPr>
                        <m:ctrlPr>
                          <a:rPr lang="en-US" altLang="zh-CN" sz="2000" b="0" i="1" smtClean="0">
                            <a:solidFill>
                              <a:srgbClr val="0000FF"/>
                            </a:solidFill>
                            <a:latin typeface="Cambria Math" panose="02040503050406030204" pitchFamily="18" charset="0"/>
                            <a:ea typeface="Songti SC" panose="02010600040101010101" pitchFamily="2" charset="-122"/>
                          </a:rPr>
                        </m:ctrlPr>
                      </m:sSubPr>
                      <m:e>
                        <m:r>
                          <a:rPr lang="en-US" altLang="zh-CN" sz="2000" b="0" i="1" smtClean="0">
                            <a:solidFill>
                              <a:srgbClr val="0000FF"/>
                            </a:solidFill>
                            <a:latin typeface="Cambria Math" panose="02040503050406030204" pitchFamily="18" charset="0"/>
                            <a:ea typeface="Songti SC" panose="02010600040101010101" pitchFamily="2" charset="-122"/>
                          </a:rPr>
                          <m:t>𝑇</m:t>
                        </m:r>
                      </m:e>
                      <m:sub>
                        <m:r>
                          <a:rPr lang="en-US" altLang="zh-CN" sz="2000" b="0" i="1" smtClean="0">
                            <a:solidFill>
                              <a:srgbClr val="0000FF"/>
                            </a:solidFill>
                            <a:latin typeface="Cambria Math" panose="02040503050406030204" pitchFamily="18" charset="0"/>
                            <a:ea typeface="Songti SC" panose="02010600040101010101" pitchFamily="2" charset="-122"/>
                          </a:rPr>
                          <m:t>𝑁</m:t>
                        </m:r>
                      </m:sub>
                    </m:sSub>
                    <m:r>
                      <a:rPr lang="zh-CN" altLang="en-US" sz="2000" b="0" i="1" smtClean="0">
                        <a:solidFill>
                          <a:srgbClr val="0000FF"/>
                        </a:solidFill>
                        <a:latin typeface="Cambria Math" panose="02040503050406030204" pitchFamily="18" charset="0"/>
                        <a:ea typeface="Songti SC" panose="02010600040101010101" pitchFamily="2" charset="-122"/>
                      </a:rPr>
                      <m:t> </m:t>
                    </m:r>
                    <m:r>
                      <a:rPr lang="en-US" altLang="zh-CN" sz="2000" b="0" i="1" smtClean="0">
                        <a:solidFill>
                          <a:srgbClr val="0000FF"/>
                        </a:solidFill>
                        <a:latin typeface="Cambria Math" panose="02040503050406030204" pitchFamily="18" charset="0"/>
                        <a:ea typeface="Songti SC" panose="02010600040101010101" pitchFamily="2" charset="-122"/>
                      </a:rPr>
                      <m:t>/</m:t>
                    </m:r>
                    <m:r>
                      <a:rPr lang="zh-CN" altLang="en-US" sz="2000" b="0" i="1" smtClean="0">
                        <a:solidFill>
                          <a:srgbClr val="0000FF"/>
                        </a:solidFill>
                        <a:latin typeface="Cambria Math" panose="02040503050406030204" pitchFamily="18" charset="0"/>
                        <a:ea typeface="Songti SC" panose="02010600040101010101" pitchFamily="2" charset="-122"/>
                      </a:rPr>
                      <m:t> </m:t>
                    </m:r>
                    <m:sSub>
                      <m:sSubPr>
                        <m:ctrlPr>
                          <a:rPr lang="en-US" altLang="zh-CN" sz="2000" b="0" i="1" smtClean="0">
                            <a:solidFill>
                              <a:srgbClr val="0000FF"/>
                            </a:solidFill>
                            <a:latin typeface="Cambria Math" panose="02040503050406030204" pitchFamily="18" charset="0"/>
                            <a:ea typeface="Songti SC" panose="02010600040101010101" pitchFamily="2" charset="-122"/>
                          </a:rPr>
                        </m:ctrlPr>
                      </m:sSubPr>
                      <m:e>
                        <m:r>
                          <a:rPr lang="en-US" altLang="zh-CN" sz="2000" b="0" i="1" smtClean="0">
                            <a:solidFill>
                              <a:srgbClr val="0000FF"/>
                            </a:solidFill>
                            <a:latin typeface="Cambria Math" panose="02040503050406030204" pitchFamily="18" charset="0"/>
                            <a:ea typeface="Songti SC" panose="02010600040101010101" pitchFamily="2" charset="-122"/>
                          </a:rPr>
                          <m:t>𝑇</m:t>
                        </m:r>
                      </m:e>
                      <m:sub>
                        <m:r>
                          <a:rPr lang="en-US" altLang="zh-CN" sz="2000" b="0" i="1" smtClean="0">
                            <a:solidFill>
                              <a:srgbClr val="0000FF"/>
                            </a:solidFill>
                            <a:latin typeface="Cambria Math" panose="02040503050406030204" pitchFamily="18" charset="0"/>
                            <a:ea typeface="Songti SC" panose="02010600040101010101" pitchFamily="2" charset="-122"/>
                          </a:rPr>
                          <m:t>𝑃</m:t>
                        </m:r>
                      </m:sub>
                    </m:sSub>
                  </m:oMath>
                </a14:m>
                <a:r>
                  <a:rPr lang="zh-CN" altLang="en-US" sz="2000" b="0" dirty="0">
                    <a:solidFill>
                      <a:srgbClr val="0000FF"/>
                    </a:solidFill>
                    <a:latin typeface="Myriad Pro" panose="020B0503030403020204" pitchFamily="34" charset="0"/>
                    <a:ea typeface="Songti SC" panose="02010600040101010101" pitchFamily="2" charset="-122"/>
                  </a:rPr>
                  <a:t>的状态与之相反</a:t>
                </a:r>
              </a:p>
            </p:txBody>
          </p:sp>
        </mc:Choice>
        <mc:Fallback xmlns="">
          <p:sp>
            <p:nvSpPr>
              <p:cNvPr id="251" name="Text Box 101">
                <a:extLst>
                  <a:ext uri="{FF2B5EF4-FFF2-40B4-BE49-F238E27FC236}">
                    <a16:creationId xmlns:a16="http://schemas.microsoft.com/office/drawing/2014/main" id="{22566EE9-EEFD-04DD-F92D-E904C080ED53}"/>
                  </a:ext>
                </a:extLst>
              </p:cNvPr>
              <p:cNvSpPr txBox="1">
                <a:spLocks noRot="1" noChangeAspect="1" noMove="1" noResize="1" noEditPoints="1" noAdjustHandles="1" noChangeArrowheads="1" noChangeShapeType="1" noTextEdit="1"/>
              </p:cNvSpPr>
              <p:nvPr/>
            </p:nvSpPr>
            <p:spPr bwMode="auto">
              <a:xfrm>
                <a:off x="9264765" y="4324789"/>
                <a:ext cx="2878314" cy="837858"/>
              </a:xfrm>
              <a:prstGeom prst="rect">
                <a:avLst/>
              </a:prstGeom>
              <a:blipFill>
                <a:blip r:embed="rId8"/>
                <a:stretch>
                  <a:fillRect l="-2193" b="-13433"/>
                </a:stretch>
              </a:blip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r>
                  <a:rPr lang="zh-CN" altLang="en-US">
                    <a:noFill/>
                  </a:rPr>
                  <a:t> </a:t>
                </a:r>
              </a:p>
            </p:txBody>
          </p:sp>
        </mc:Fallback>
      </mc:AlternateContent>
      <mc:AlternateContent xmlns:mc="http://schemas.openxmlformats.org/markup-compatibility/2006" xmlns:a14="http://schemas.microsoft.com/office/drawing/2010/main">
        <mc:Choice Requires="a14">
          <p:sp>
            <p:nvSpPr>
              <p:cNvPr id="252" name="Text Box 101">
                <a:extLst>
                  <a:ext uri="{FF2B5EF4-FFF2-40B4-BE49-F238E27FC236}">
                    <a16:creationId xmlns:a16="http://schemas.microsoft.com/office/drawing/2014/main" id="{5C346398-AAD4-237B-179D-54978F75B504}"/>
                  </a:ext>
                </a:extLst>
              </p:cNvPr>
              <p:cNvSpPr txBox="1">
                <a:spLocks noChangeArrowheads="1"/>
              </p:cNvSpPr>
              <p:nvPr/>
            </p:nvSpPr>
            <p:spPr bwMode="auto">
              <a:xfrm>
                <a:off x="7786672" y="5144939"/>
                <a:ext cx="4581278" cy="452240"/>
              </a:xfrm>
              <a:prstGeom prst="rect">
                <a:avLst/>
              </a:prstGeom>
              <a:noFill/>
              <a:ln>
                <a:noFill/>
              </a:ln>
              <a:effectLst/>
              <a:extLst>
                <a:ext uri="{909E8E84-426E-40DD-AFC4-6F175D3DCCD1}">
                  <a14:hiddenFill>
                    <a:solidFill>
                      <a:schemeClr val="accent1"/>
                    </a:solidFill>
                  </a14:hiddenFill>
                </a:ext>
                <a:ext uri="{91240B29-F687-4F45-9708-019B960494DF}">
                  <a14:hiddenLine w="9525">
                    <a:solidFill>
                      <a:schemeClr val="tx1"/>
                    </a:solidFill>
                    <a:miter lim="800000"/>
                    <a:headEnd/>
                    <a:tailEnd/>
                  </a14:hiddenLine>
                </a:ext>
                <a:ext uri="{AF507438-7753-43E0-B8FC-AC1667EBCBE1}">
                  <a14:hiddenEffects>
                    <a:effectLst>
                      <a:outerShdw dist="35921" dir="2700000" algn="ctr" rotWithShape="0">
                        <a:schemeClr val="bg2"/>
                      </a:outerShdw>
                    </a:effectLst>
                  </a14:hiddenEffects>
                </a:ext>
              </a:extLst>
            </p:spPr>
            <p:txBody>
              <a:bodyPr wrap="squar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nSpc>
                    <a:spcPct val="125000"/>
                  </a:lnSpc>
                </a:pPr>
                <a14:m>
                  <m:oMath xmlns:m="http://schemas.openxmlformats.org/officeDocument/2006/math">
                    <m:sSub>
                      <m:sSubPr>
                        <m:ctrlPr>
                          <a:rPr lang="en-US" altLang="zh-CN" sz="2000" b="0" i="1" dirty="0" smtClean="0">
                            <a:solidFill>
                              <a:srgbClr val="0000FF"/>
                            </a:solidFill>
                            <a:latin typeface="Cambria Math" panose="02040503050406030204" pitchFamily="18" charset="0"/>
                            <a:ea typeface="Songti SC" panose="02010600040101010101" pitchFamily="2" charset="-122"/>
                          </a:rPr>
                        </m:ctrlPr>
                      </m:sSubPr>
                      <m:e>
                        <m:r>
                          <a:rPr lang="en-US" altLang="zh-CN" sz="2000" b="0" i="1" dirty="0">
                            <a:solidFill>
                              <a:srgbClr val="0000FF"/>
                            </a:solidFill>
                            <a:latin typeface="Cambria Math" panose="02040503050406030204" pitchFamily="18" charset="0"/>
                            <a:ea typeface="Songti SC" panose="02010600040101010101" pitchFamily="2" charset="-122"/>
                          </a:rPr>
                          <m:t>𝑇</m:t>
                        </m:r>
                      </m:e>
                      <m:sub>
                        <m:r>
                          <a:rPr lang="en-US" altLang="zh-CN" sz="2000" b="0" i="1" dirty="0" smtClean="0">
                            <a:solidFill>
                              <a:srgbClr val="0000FF"/>
                            </a:solidFill>
                            <a:latin typeface="Cambria Math" panose="02040503050406030204" pitchFamily="18" charset="0"/>
                            <a:ea typeface="Songti SC" panose="02010600040101010101" pitchFamily="2" charset="-122"/>
                          </a:rPr>
                          <m:t>𝑁</m:t>
                        </m:r>
                      </m:sub>
                    </m:sSub>
                  </m:oMath>
                </a14:m>
                <a:r>
                  <a:rPr lang="zh-CN" altLang="en-US" sz="2000" dirty="0">
                    <a:solidFill>
                      <a:srgbClr val="0000FF"/>
                    </a:solidFill>
                    <a:latin typeface="Myriad Pro" panose="020B0503030403020204" pitchFamily="34" charset="0"/>
                    <a:ea typeface="Songti SC" panose="02010600040101010101" pitchFamily="2" charset="-122"/>
                  </a:rPr>
                  <a:t>：截止 </a:t>
                </a:r>
                <a14:m>
                  <m:oMath xmlns:m="http://schemas.openxmlformats.org/officeDocument/2006/math">
                    <m:r>
                      <a:rPr lang="en-US" altLang="zh-CN" sz="2000" b="1" i="1" smtClean="0">
                        <a:solidFill>
                          <a:srgbClr val="0000FF"/>
                        </a:solidFill>
                        <a:latin typeface="Cambria Math" panose="02040503050406030204" pitchFamily="18" charset="0"/>
                        <a:ea typeface="Songti SC" panose="02010600040101010101" pitchFamily="2" charset="-122"/>
                      </a:rPr>
                      <m:t>⇒</m:t>
                    </m:r>
                    <m:r>
                      <a:rPr lang="zh-CN" altLang="en-US" sz="2000" b="1" i="1" smtClean="0">
                        <a:solidFill>
                          <a:srgbClr val="0000FF"/>
                        </a:solidFill>
                        <a:latin typeface="Cambria Math" panose="02040503050406030204" pitchFamily="18" charset="0"/>
                        <a:ea typeface="Songti SC" panose="02010600040101010101" pitchFamily="2" charset="-122"/>
                      </a:rPr>
                      <m:t> </m:t>
                    </m:r>
                  </m:oMath>
                </a14:m>
                <a:r>
                  <a:rPr lang="zh-CN" altLang="en-US" sz="2000" dirty="0">
                    <a:solidFill>
                      <a:srgbClr val="0000FF"/>
                    </a:solidFill>
                    <a:latin typeface="Myriad Pro" panose="020B0503030403020204" pitchFamily="34" charset="0"/>
                    <a:ea typeface="Songti SC" panose="02010600040101010101" pitchFamily="2" charset="-122"/>
                  </a:rPr>
                  <a:t>导通；</a:t>
                </a:r>
                <a:r>
                  <a:rPr lang="en-US" altLang="zh-CN" sz="2000" b="0" dirty="0">
                    <a:solidFill>
                      <a:srgbClr val="0000FF"/>
                    </a:solidFill>
                    <a:ea typeface="Songti SC" panose="02010600040101010101" pitchFamily="2" charset="-122"/>
                  </a:rPr>
                  <a:t> </a:t>
                </a:r>
                <a14:m>
                  <m:oMath xmlns:m="http://schemas.openxmlformats.org/officeDocument/2006/math">
                    <m:sSub>
                      <m:sSubPr>
                        <m:ctrlPr>
                          <a:rPr lang="en-US" altLang="zh-CN" sz="2000" b="0" i="1" dirty="0">
                            <a:solidFill>
                              <a:srgbClr val="0000FF"/>
                            </a:solidFill>
                            <a:latin typeface="Cambria Math" panose="02040503050406030204" pitchFamily="18" charset="0"/>
                            <a:ea typeface="Songti SC" panose="02010600040101010101" pitchFamily="2" charset="-122"/>
                          </a:rPr>
                        </m:ctrlPr>
                      </m:sSubPr>
                      <m:e>
                        <m:r>
                          <a:rPr lang="en-US" altLang="zh-CN" sz="2000" b="0" i="1" dirty="0">
                            <a:solidFill>
                              <a:srgbClr val="0000FF"/>
                            </a:solidFill>
                            <a:latin typeface="Cambria Math" panose="02040503050406030204" pitchFamily="18" charset="0"/>
                            <a:ea typeface="Songti SC" panose="02010600040101010101" pitchFamily="2" charset="-122"/>
                          </a:rPr>
                          <m:t>𝑇</m:t>
                        </m:r>
                      </m:e>
                      <m:sub>
                        <m:r>
                          <a:rPr lang="en-US" altLang="zh-CN" sz="2000" b="0" i="1" dirty="0" smtClean="0">
                            <a:solidFill>
                              <a:srgbClr val="0000FF"/>
                            </a:solidFill>
                            <a:latin typeface="Cambria Math" panose="02040503050406030204" pitchFamily="18" charset="0"/>
                            <a:ea typeface="Songti SC" panose="02010600040101010101" pitchFamily="2" charset="-122"/>
                          </a:rPr>
                          <m:t>𝑃</m:t>
                        </m:r>
                      </m:sub>
                    </m:sSub>
                  </m:oMath>
                </a14:m>
                <a:r>
                  <a:rPr lang="zh-CN" altLang="en-US" sz="2000" dirty="0">
                    <a:solidFill>
                      <a:srgbClr val="0000FF"/>
                    </a:solidFill>
                    <a:latin typeface="Myriad Pro" panose="020B0503030403020204" pitchFamily="34" charset="0"/>
                    <a:ea typeface="Songti SC" panose="02010600040101010101" pitchFamily="2" charset="-122"/>
                  </a:rPr>
                  <a:t>：导通 </a:t>
                </a:r>
                <a14:m>
                  <m:oMath xmlns:m="http://schemas.openxmlformats.org/officeDocument/2006/math">
                    <m:r>
                      <a:rPr lang="en-US" altLang="zh-CN" sz="2000" i="1">
                        <a:solidFill>
                          <a:srgbClr val="0000FF"/>
                        </a:solidFill>
                        <a:latin typeface="Cambria Math" panose="02040503050406030204" pitchFamily="18" charset="0"/>
                        <a:ea typeface="Songti SC" panose="02010600040101010101" pitchFamily="2" charset="-122"/>
                      </a:rPr>
                      <m:t>⇒</m:t>
                    </m:r>
                    <m:r>
                      <a:rPr lang="zh-CN" altLang="en-US" sz="2000" i="1">
                        <a:solidFill>
                          <a:srgbClr val="0000FF"/>
                        </a:solidFill>
                        <a:latin typeface="Cambria Math" panose="02040503050406030204" pitchFamily="18" charset="0"/>
                        <a:ea typeface="Songti SC" panose="02010600040101010101" pitchFamily="2" charset="-122"/>
                      </a:rPr>
                      <m:t> </m:t>
                    </m:r>
                    <m:r>
                      <a:rPr lang="zh-CN" altLang="en-US" sz="2000" i="1" smtClean="0">
                        <a:solidFill>
                          <a:srgbClr val="0000FF"/>
                        </a:solidFill>
                        <a:latin typeface="Cambria Math" panose="02040503050406030204" pitchFamily="18" charset="0"/>
                        <a:ea typeface="Songti SC" panose="02010600040101010101" pitchFamily="2" charset="-122"/>
                      </a:rPr>
                      <m:t>截止</m:t>
                    </m:r>
                  </m:oMath>
                </a14:m>
                <a:endParaRPr lang="zh-CN" altLang="en-US" sz="2000" b="0" dirty="0">
                  <a:solidFill>
                    <a:srgbClr val="0000FF"/>
                  </a:solidFill>
                  <a:latin typeface="Myriad Pro" panose="020B0503030403020204" pitchFamily="34" charset="0"/>
                  <a:ea typeface="Songti SC" panose="02010600040101010101" pitchFamily="2" charset="-122"/>
                </a:endParaRPr>
              </a:p>
            </p:txBody>
          </p:sp>
        </mc:Choice>
        <mc:Fallback xmlns="">
          <p:sp>
            <p:nvSpPr>
              <p:cNvPr id="252" name="Text Box 101">
                <a:extLst>
                  <a:ext uri="{FF2B5EF4-FFF2-40B4-BE49-F238E27FC236}">
                    <a16:creationId xmlns:a16="http://schemas.microsoft.com/office/drawing/2014/main" id="{5C346398-AAD4-237B-179D-54978F75B504}"/>
                  </a:ext>
                </a:extLst>
              </p:cNvPr>
              <p:cNvSpPr txBox="1">
                <a:spLocks noRot="1" noChangeAspect="1" noMove="1" noResize="1" noEditPoints="1" noAdjustHandles="1" noChangeArrowheads="1" noChangeShapeType="1" noTextEdit="1"/>
              </p:cNvSpPr>
              <p:nvPr/>
            </p:nvSpPr>
            <p:spPr bwMode="auto">
              <a:xfrm>
                <a:off x="7786672" y="5144939"/>
                <a:ext cx="4581278" cy="452240"/>
              </a:xfrm>
              <a:prstGeom prst="rect">
                <a:avLst/>
              </a:prstGeom>
              <a:blipFill>
                <a:blip r:embed="rId9"/>
                <a:stretch>
                  <a:fillRect b="-25000"/>
                </a:stretch>
              </a:blip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r>
                  <a:rPr lang="zh-CN" altLang="en-US">
                    <a:noFill/>
                  </a:rPr>
                  <a:t> </a:t>
                </a:r>
              </a:p>
            </p:txBody>
          </p:sp>
        </mc:Fallback>
      </mc:AlternateContent>
      <p:sp>
        <p:nvSpPr>
          <p:cNvPr id="218" name="Line 137">
            <a:extLst>
              <a:ext uri="{FF2B5EF4-FFF2-40B4-BE49-F238E27FC236}">
                <a16:creationId xmlns:a16="http://schemas.microsoft.com/office/drawing/2014/main" id="{A8784AA1-D54B-DF53-17B1-D8FB1CF57140}"/>
              </a:ext>
            </a:extLst>
          </p:cNvPr>
          <p:cNvSpPr>
            <a:spLocks noChangeShapeType="1"/>
          </p:cNvSpPr>
          <p:nvPr/>
        </p:nvSpPr>
        <p:spPr bwMode="auto">
          <a:xfrm flipV="1">
            <a:off x="5311275" y="2174208"/>
            <a:ext cx="0" cy="1951037"/>
          </a:xfrm>
          <a:prstGeom prst="line">
            <a:avLst/>
          </a:prstGeom>
          <a:noFill/>
          <a:ln w="28575">
            <a:solidFill>
              <a:srgbClr val="FF0066"/>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mc:AlternateContent xmlns:mc="http://schemas.openxmlformats.org/markup-compatibility/2006" xmlns:a14="http://schemas.microsoft.com/office/drawing/2010/main">
        <mc:Choice Requires="a14">
          <p:sp>
            <p:nvSpPr>
              <p:cNvPr id="7" name="文本框 6">
                <a:extLst>
                  <a:ext uri="{FF2B5EF4-FFF2-40B4-BE49-F238E27FC236}">
                    <a16:creationId xmlns:a16="http://schemas.microsoft.com/office/drawing/2014/main" id="{B0AAB6F0-5FB8-68FD-9A7A-F1135C95E600}"/>
                  </a:ext>
                </a:extLst>
              </p:cNvPr>
              <p:cNvSpPr txBox="1"/>
              <p:nvPr/>
            </p:nvSpPr>
            <p:spPr>
              <a:xfrm>
                <a:off x="6879600" y="5744399"/>
                <a:ext cx="4915737" cy="1092607"/>
              </a:xfrm>
              <a:prstGeom prst="rect">
                <a:avLst/>
              </a:prstGeom>
              <a:noFill/>
            </p:spPr>
            <p:txBody>
              <a:bodyPr wrap="square" rtlCol="0">
                <a:spAutoFit/>
              </a:bodyPr>
              <a:lstStyle/>
              <a:p>
                <a:pPr marL="342900" indent="-342900">
                  <a:buFont typeface="Arial" panose="020B0604020202020204" pitchFamily="34" charset="0"/>
                  <a:buChar char="•"/>
                </a:pPr>
                <a:r>
                  <a:rPr kumimoji="1" lang="en-US" altLang="zh-CN" sz="2000" dirty="0">
                    <a:latin typeface="Myriad Pro" panose="020B0503030403020204" pitchFamily="34" charset="0"/>
                    <a:ea typeface="KaiTi" panose="02010609060101010101" pitchFamily="49" charset="-122"/>
                  </a:rPr>
                  <a:t>CMOS</a:t>
                </a:r>
                <a:r>
                  <a:rPr kumimoji="1" lang="zh-CN" altLang="en-US" sz="2000" dirty="0">
                    <a:latin typeface="Myriad Pro" panose="020B0503030403020204" pitchFamily="34" charset="0"/>
                    <a:ea typeface="KaiTi" panose="02010609060101010101" pitchFamily="49" charset="-122"/>
                  </a:rPr>
                  <a:t>反相器的</a:t>
                </a:r>
                <a14:m>
                  <m:oMath xmlns:m="http://schemas.openxmlformats.org/officeDocument/2006/math">
                    <m:sSub>
                      <m:sSubPr>
                        <m:ctrlPr>
                          <a:rPr kumimoji="1" lang="en-US" altLang="zh-CN" sz="2000" i="1" dirty="0" smtClean="0">
                            <a:latin typeface="Cambria Math" panose="02040503050406030204" pitchFamily="18" charset="0"/>
                            <a:ea typeface="KaiTi" panose="02010609060101010101" pitchFamily="49" charset="-122"/>
                          </a:rPr>
                        </m:ctrlPr>
                      </m:sSubPr>
                      <m:e>
                        <m:r>
                          <a:rPr kumimoji="1" lang="en-US" altLang="zh-CN" sz="2000" i="1" dirty="0" smtClean="0">
                            <a:latin typeface="Cambria Math" panose="02040503050406030204" pitchFamily="18" charset="0"/>
                            <a:ea typeface="KaiTi" panose="02010609060101010101" pitchFamily="49" charset="-122"/>
                          </a:rPr>
                          <m:t>𝑈</m:t>
                        </m:r>
                      </m:e>
                      <m:sub>
                        <m:r>
                          <a:rPr kumimoji="1" lang="en-US" altLang="zh-CN" sz="2000" i="1" dirty="0" smtClean="0">
                            <a:latin typeface="Cambria Math" panose="02040503050406030204" pitchFamily="18" charset="0"/>
                            <a:ea typeface="KaiTi" panose="02010609060101010101" pitchFamily="49" charset="-122"/>
                          </a:rPr>
                          <m:t>𝑁𝐿</m:t>
                        </m:r>
                      </m:sub>
                    </m:sSub>
                    <m:r>
                      <a:rPr kumimoji="1" lang="zh-CN" altLang="en-US" sz="2000" b="0" i="1" dirty="0" smtClean="0">
                        <a:latin typeface="Cambria Math" panose="02040503050406030204" pitchFamily="18" charset="0"/>
                        <a:ea typeface="KaiTi" panose="02010609060101010101" pitchFamily="49" charset="-122"/>
                      </a:rPr>
                      <m:t> </m:t>
                    </m:r>
                    <m:r>
                      <a:rPr kumimoji="1" lang="en-US" altLang="zh-CN" sz="2000" b="0" i="1" dirty="0" smtClean="0">
                        <a:latin typeface="Cambria Math" panose="02040503050406030204" pitchFamily="18" charset="0"/>
                        <a:ea typeface="KaiTi" panose="02010609060101010101" pitchFamily="49" charset="-122"/>
                      </a:rPr>
                      <m:t>/</m:t>
                    </m:r>
                    <m:r>
                      <a:rPr kumimoji="1" lang="zh-CN" altLang="en-US" sz="2000" b="0" i="1" dirty="0" smtClean="0">
                        <a:latin typeface="Cambria Math" panose="02040503050406030204" pitchFamily="18" charset="0"/>
                        <a:ea typeface="KaiTi" panose="02010609060101010101" pitchFamily="49" charset="-122"/>
                      </a:rPr>
                      <m:t> </m:t>
                    </m:r>
                    <m:sSub>
                      <m:sSubPr>
                        <m:ctrlPr>
                          <a:rPr kumimoji="1" lang="en-US" altLang="zh-CN" sz="2000" i="1" dirty="0" smtClean="0">
                            <a:latin typeface="Cambria Math" panose="02040503050406030204" pitchFamily="18" charset="0"/>
                            <a:ea typeface="KaiTi" panose="02010609060101010101" pitchFamily="49" charset="-122"/>
                          </a:rPr>
                        </m:ctrlPr>
                      </m:sSubPr>
                      <m:e>
                        <m:r>
                          <a:rPr kumimoji="1" lang="en-US" altLang="zh-CN" sz="2000" i="1" dirty="0" smtClean="0">
                            <a:latin typeface="Cambria Math" panose="02040503050406030204" pitchFamily="18" charset="0"/>
                            <a:ea typeface="KaiTi" panose="02010609060101010101" pitchFamily="49" charset="-122"/>
                          </a:rPr>
                          <m:t>𝑈</m:t>
                        </m:r>
                      </m:e>
                      <m:sub>
                        <m:r>
                          <a:rPr kumimoji="1" lang="en-US" altLang="zh-CN" sz="2000" i="1" dirty="0" smtClean="0">
                            <a:latin typeface="Cambria Math" panose="02040503050406030204" pitchFamily="18" charset="0"/>
                            <a:ea typeface="KaiTi" panose="02010609060101010101" pitchFamily="49" charset="-122"/>
                          </a:rPr>
                          <m:t>𝑁𝐻</m:t>
                        </m:r>
                      </m:sub>
                    </m:sSub>
                  </m:oMath>
                </a14:m>
                <a:r>
                  <a:rPr kumimoji="1" lang="zh-CN" altLang="en-US" sz="2000" dirty="0">
                    <a:latin typeface="Myriad Pro" panose="020B0503030403020204" pitchFamily="34" charset="0"/>
                    <a:ea typeface="KaiTi" panose="02010609060101010101" pitchFamily="49" charset="-122"/>
                  </a:rPr>
                  <a:t>比较大，接近</a:t>
                </a:r>
                <a14:m>
                  <m:oMath xmlns:m="http://schemas.openxmlformats.org/officeDocument/2006/math">
                    <m:r>
                      <a:rPr kumimoji="1" lang="en-US" altLang="zh-CN" sz="2000" i="1" dirty="0" smtClean="0">
                        <a:latin typeface="Cambria Math" panose="02040503050406030204" pitchFamily="18" charset="0"/>
                        <a:ea typeface="KaiTi" panose="02010609060101010101" pitchFamily="49" charset="-122"/>
                      </a:rPr>
                      <m:t>0.5</m:t>
                    </m:r>
                    <m:sSub>
                      <m:sSubPr>
                        <m:ctrlPr>
                          <a:rPr kumimoji="1" lang="en-US" altLang="zh-CN" sz="2000" i="1" dirty="0" smtClean="0">
                            <a:latin typeface="Cambria Math" panose="02040503050406030204" pitchFamily="18" charset="0"/>
                            <a:ea typeface="KaiTi" panose="02010609060101010101" pitchFamily="49" charset="-122"/>
                          </a:rPr>
                        </m:ctrlPr>
                      </m:sSubPr>
                      <m:e>
                        <m:r>
                          <a:rPr kumimoji="1" lang="en-US" altLang="zh-CN" sz="2000" i="1" dirty="0" smtClean="0">
                            <a:latin typeface="Cambria Math" panose="02040503050406030204" pitchFamily="18" charset="0"/>
                            <a:ea typeface="KaiTi" panose="02010609060101010101" pitchFamily="49" charset="-122"/>
                          </a:rPr>
                          <m:t>𝑉</m:t>
                        </m:r>
                      </m:e>
                      <m:sub>
                        <m:r>
                          <a:rPr kumimoji="1" lang="en-US" altLang="zh-CN" sz="2000" i="1" dirty="0" smtClean="0">
                            <a:latin typeface="Cambria Math" panose="02040503050406030204" pitchFamily="18" charset="0"/>
                            <a:ea typeface="KaiTi" panose="02010609060101010101" pitchFamily="49" charset="-122"/>
                          </a:rPr>
                          <m:t>𝐷𝐷</m:t>
                        </m:r>
                      </m:sub>
                    </m:sSub>
                  </m:oMath>
                </a14:m>
                <a:r>
                  <a:rPr kumimoji="1" lang="zh-CN" altLang="en-US" sz="2000" dirty="0">
                    <a:latin typeface="Myriad Pro" panose="020B0503030403020204" pitchFamily="34" charset="0"/>
                    <a:ea typeface="KaiTi" panose="02010609060101010101" pitchFamily="49" charset="-122"/>
                  </a:rPr>
                  <a:t>，一般取</a:t>
                </a:r>
                <a14:m>
                  <m:oMath xmlns:m="http://schemas.openxmlformats.org/officeDocument/2006/math">
                    <m:sSub>
                      <m:sSubPr>
                        <m:ctrlPr>
                          <a:rPr kumimoji="1" lang="en-US" altLang="zh-CN" sz="2000" i="1" dirty="0" smtClean="0">
                            <a:latin typeface="Cambria Math" panose="02040503050406030204" pitchFamily="18" charset="0"/>
                            <a:ea typeface="KaiTi" panose="02010609060101010101" pitchFamily="49" charset="-122"/>
                          </a:rPr>
                        </m:ctrlPr>
                      </m:sSubPr>
                      <m:e>
                        <m:r>
                          <a:rPr kumimoji="1" lang="en-US" altLang="zh-CN" sz="2000" i="1" dirty="0" smtClean="0">
                            <a:latin typeface="Cambria Math" panose="02040503050406030204" pitchFamily="18" charset="0"/>
                            <a:ea typeface="KaiTi" panose="02010609060101010101" pitchFamily="49" charset="-122"/>
                          </a:rPr>
                          <m:t>𝑈</m:t>
                        </m:r>
                      </m:e>
                      <m:sub>
                        <m:r>
                          <a:rPr kumimoji="1" lang="en-US" altLang="zh-CN" sz="2000" i="1" dirty="0" smtClean="0">
                            <a:latin typeface="Cambria Math" panose="02040503050406030204" pitchFamily="18" charset="0"/>
                            <a:ea typeface="KaiTi" panose="02010609060101010101" pitchFamily="49" charset="-122"/>
                          </a:rPr>
                          <m:t>𝑁𝐿</m:t>
                        </m:r>
                      </m:sub>
                    </m:sSub>
                    <m:r>
                      <a:rPr kumimoji="1" lang="en-US" altLang="zh-CN" sz="2000" i="1" dirty="0" smtClean="0">
                        <a:latin typeface="Cambria Math" panose="02040503050406030204" pitchFamily="18" charset="0"/>
                        <a:ea typeface="KaiTi" panose="02010609060101010101" pitchFamily="49" charset="-122"/>
                      </a:rPr>
                      <m:t>=</m:t>
                    </m:r>
                    <m:sSub>
                      <m:sSubPr>
                        <m:ctrlPr>
                          <a:rPr kumimoji="1" lang="en-US" altLang="zh-CN" sz="2000" i="1" dirty="0" smtClean="0">
                            <a:latin typeface="Cambria Math" panose="02040503050406030204" pitchFamily="18" charset="0"/>
                            <a:ea typeface="KaiTi" panose="02010609060101010101" pitchFamily="49" charset="-122"/>
                          </a:rPr>
                        </m:ctrlPr>
                      </m:sSubPr>
                      <m:e>
                        <m:r>
                          <a:rPr kumimoji="1" lang="en-US" altLang="zh-CN" sz="2000" i="1" dirty="0" smtClean="0">
                            <a:latin typeface="Cambria Math" panose="02040503050406030204" pitchFamily="18" charset="0"/>
                            <a:ea typeface="KaiTi" panose="02010609060101010101" pitchFamily="49" charset="-122"/>
                          </a:rPr>
                          <m:t>𝑈</m:t>
                        </m:r>
                      </m:e>
                      <m:sub>
                        <m:r>
                          <a:rPr kumimoji="1" lang="en-US" altLang="zh-CN" sz="2000" i="1" dirty="0" smtClean="0">
                            <a:latin typeface="Cambria Math" panose="02040503050406030204" pitchFamily="18" charset="0"/>
                            <a:ea typeface="KaiTi" panose="02010609060101010101" pitchFamily="49" charset="-122"/>
                          </a:rPr>
                          <m:t>𝑁𝐻</m:t>
                        </m:r>
                      </m:sub>
                    </m:sSub>
                    <m:r>
                      <a:rPr kumimoji="1" lang="en-US" altLang="zh-CN" sz="2000" i="1" dirty="0" smtClean="0">
                        <a:latin typeface="Cambria Math" panose="02040503050406030204" pitchFamily="18" charset="0"/>
                        <a:ea typeface="KaiTi" panose="02010609060101010101" pitchFamily="49" charset="-122"/>
                      </a:rPr>
                      <m:t>=0.3</m:t>
                    </m:r>
                    <m:sSub>
                      <m:sSubPr>
                        <m:ctrlPr>
                          <a:rPr kumimoji="1" lang="en-US" altLang="zh-CN" sz="2000" i="1" dirty="0" smtClean="0">
                            <a:latin typeface="Cambria Math" panose="02040503050406030204" pitchFamily="18" charset="0"/>
                            <a:ea typeface="KaiTi" panose="02010609060101010101" pitchFamily="49" charset="-122"/>
                          </a:rPr>
                        </m:ctrlPr>
                      </m:sSubPr>
                      <m:e>
                        <m:r>
                          <a:rPr kumimoji="1" lang="en-US" altLang="zh-CN" sz="2000" i="1" dirty="0" smtClean="0">
                            <a:latin typeface="Cambria Math" panose="02040503050406030204" pitchFamily="18" charset="0"/>
                            <a:ea typeface="KaiTi" panose="02010609060101010101" pitchFamily="49" charset="-122"/>
                          </a:rPr>
                          <m:t>𝑉</m:t>
                        </m:r>
                      </m:e>
                      <m:sub>
                        <m:r>
                          <a:rPr kumimoji="1" lang="en-US" altLang="zh-CN" sz="2000" i="1" dirty="0" smtClean="0">
                            <a:latin typeface="Cambria Math" panose="02040503050406030204" pitchFamily="18" charset="0"/>
                            <a:ea typeface="KaiTi" panose="02010609060101010101" pitchFamily="49" charset="-122"/>
                          </a:rPr>
                          <m:t>𝐷𝐷</m:t>
                        </m:r>
                      </m:sub>
                    </m:sSub>
                  </m:oMath>
                </a14:m>
                <a:r>
                  <a:rPr kumimoji="1" lang="zh-CN" altLang="en-US" sz="2000" dirty="0">
                    <a:latin typeface="Myriad Pro" panose="020B0503030403020204" pitchFamily="34" charset="0"/>
                    <a:ea typeface="KaiTi" panose="02010609060101010101" pitchFamily="49" charset="-122"/>
                  </a:rPr>
                  <a:t> </a:t>
                </a:r>
                <a:endParaRPr kumimoji="1" lang="en-US" altLang="zh-CN" sz="2000" dirty="0">
                  <a:latin typeface="Myriad Pro" panose="020B0503030403020204" pitchFamily="34" charset="0"/>
                  <a:ea typeface="KaiTi" panose="02010609060101010101" pitchFamily="49" charset="-122"/>
                </a:endParaRPr>
              </a:p>
              <a:p>
                <a:pPr marL="342900" indent="-342900">
                  <a:spcBef>
                    <a:spcPts val="600"/>
                  </a:spcBef>
                  <a:buFont typeface="Arial" panose="020B0604020202020204" pitchFamily="34" charset="0"/>
                  <a:buChar char="•"/>
                </a:pPr>
                <a:r>
                  <a:rPr kumimoji="1" lang="zh-CN" altLang="en-US" sz="2000" dirty="0">
                    <a:latin typeface="Myriad Pro" panose="020B0503030403020204" pitchFamily="34" charset="0"/>
                    <a:ea typeface="KaiTi" panose="02010609060101010101" pitchFamily="49" charset="-122"/>
                  </a:rPr>
                  <a:t>采用较高电源电压</a:t>
                </a:r>
                <a14:m>
                  <m:oMath xmlns:m="http://schemas.openxmlformats.org/officeDocument/2006/math">
                    <m:sSub>
                      <m:sSubPr>
                        <m:ctrlPr>
                          <a:rPr kumimoji="1" lang="en-US" altLang="zh-CN" sz="2000" i="1" dirty="0" smtClean="0">
                            <a:latin typeface="Cambria Math" panose="02040503050406030204" pitchFamily="18" charset="0"/>
                            <a:ea typeface="KaiTi" panose="02010609060101010101" pitchFamily="49" charset="-122"/>
                          </a:rPr>
                        </m:ctrlPr>
                      </m:sSubPr>
                      <m:e>
                        <m:r>
                          <a:rPr kumimoji="1" lang="en-US" altLang="zh-CN" sz="2000" i="1" dirty="0" smtClean="0">
                            <a:latin typeface="Cambria Math" panose="02040503050406030204" pitchFamily="18" charset="0"/>
                            <a:ea typeface="KaiTi" panose="02010609060101010101" pitchFamily="49" charset="-122"/>
                          </a:rPr>
                          <m:t>𝑉</m:t>
                        </m:r>
                      </m:e>
                      <m:sub>
                        <m:r>
                          <a:rPr kumimoji="1" lang="en-US" altLang="zh-CN" sz="2000" i="1" dirty="0" smtClean="0">
                            <a:latin typeface="Cambria Math" panose="02040503050406030204" pitchFamily="18" charset="0"/>
                            <a:ea typeface="KaiTi" panose="02010609060101010101" pitchFamily="49" charset="-122"/>
                          </a:rPr>
                          <m:t>𝐷𝐷</m:t>
                        </m:r>
                      </m:sub>
                    </m:sSub>
                  </m:oMath>
                </a14:m>
                <a:r>
                  <a:rPr kumimoji="1" lang="zh-CN" altLang="en-US" sz="2000" dirty="0">
                    <a:latin typeface="Myriad Pro" panose="020B0503030403020204" pitchFamily="34" charset="0"/>
                    <a:ea typeface="KaiTi" panose="02010609060101010101" pitchFamily="49" charset="-122"/>
                  </a:rPr>
                  <a:t>，噪声容限大</a:t>
                </a:r>
                <a:endParaRPr kumimoji="1" lang="en-US" altLang="zh-CN" sz="2000" dirty="0">
                  <a:latin typeface="Myriad Pro" panose="020B0503030403020204" pitchFamily="34" charset="0"/>
                  <a:ea typeface="KaiTi" panose="02010609060101010101" pitchFamily="49" charset="-122"/>
                </a:endParaRPr>
              </a:p>
            </p:txBody>
          </p:sp>
        </mc:Choice>
        <mc:Fallback xmlns="">
          <p:sp>
            <p:nvSpPr>
              <p:cNvPr id="7" name="文本框 6">
                <a:extLst>
                  <a:ext uri="{FF2B5EF4-FFF2-40B4-BE49-F238E27FC236}">
                    <a16:creationId xmlns:a16="http://schemas.microsoft.com/office/drawing/2014/main" id="{B0AAB6F0-5FB8-68FD-9A7A-F1135C95E600}"/>
                  </a:ext>
                </a:extLst>
              </p:cNvPr>
              <p:cNvSpPr txBox="1">
                <a:spLocks noRot="1" noChangeAspect="1" noMove="1" noResize="1" noEditPoints="1" noAdjustHandles="1" noChangeArrowheads="1" noChangeShapeType="1" noTextEdit="1"/>
              </p:cNvSpPr>
              <p:nvPr/>
            </p:nvSpPr>
            <p:spPr>
              <a:xfrm>
                <a:off x="6879600" y="5744399"/>
                <a:ext cx="4915737" cy="1092607"/>
              </a:xfrm>
              <a:prstGeom prst="rect">
                <a:avLst/>
              </a:prstGeom>
              <a:blipFill>
                <a:blip r:embed="rId10"/>
                <a:stretch>
                  <a:fillRect l="-1031" t="-5747" b="-6897"/>
                </a:stretch>
              </a:blipFill>
            </p:spPr>
            <p:txBody>
              <a:bodyPr/>
              <a:lstStyle/>
              <a:p>
                <a:r>
                  <a:rPr lang="zh-CN" altLang="en-US">
                    <a:noFill/>
                  </a:rPr>
                  <a:t> </a:t>
                </a:r>
              </a:p>
            </p:txBody>
          </p:sp>
        </mc:Fallback>
      </mc:AlternateContent>
      <p:sp>
        <p:nvSpPr>
          <p:cNvPr id="3" name="灯片编号占位符 2">
            <a:extLst>
              <a:ext uri="{FF2B5EF4-FFF2-40B4-BE49-F238E27FC236}">
                <a16:creationId xmlns:a16="http://schemas.microsoft.com/office/drawing/2014/main" id="{F601AF8B-9798-4F2E-C95C-C2B776BEB4A0}"/>
              </a:ext>
            </a:extLst>
          </p:cNvPr>
          <p:cNvSpPr>
            <a:spLocks noGrp="1"/>
          </p:cNvSpPr>
          <p:nvPr>
            <p:ph type="sldNum" sz="quarter" idx="12"/>
          </p:nvPr>
        </p:nvSpPr>
        <p:spPr/>
        <p:txBody>
          <a:bodyPr/>
          <a:lstStyle/>
          <a:p>
            <a:fld id="{392CBAA0-59E6-204E-8F03-85E5040D48B8}" type="slidenum">
              <a:rPr kumimoji="1" lang="zh-CN" altLang="en-US" smtClean="0"/>
              <a:t>74</a:t>
            </a:fld>
            <a:r>
              <a:rPr kumimoji="1" lang="en-US" altLang="zh-CN"/>
              <a:t>/132</a:t>
            </a:r>
            <a:endParaRPr kumimoji="1" lang="zh-CN" altLang="en-US" dirty="0"/>
          </a:p>
        </p:txBody>
      </p:sp>
    </p:spTree>
    <p:extLst>
      <p:ext uri="{BB962C8B-B14F-4D97-AF65-F5344CB8AC3E}">
        <p14:creationId xmlns:p14="http://schemas.microsoft.com/office/powerpoint/2010/main" val="216883483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101"/>
                                        </p:tgtEl>
                                        <p:attrNameLst>
                                          <p:attrName>style.visibility</p:attrName>
                                        </p:attrNameLst>
                                      </p:cBhvr>
                                      <p:to>
                                        <p:strVal val="visible"/>
                                      </p:to>
                                    </p:set>
                                    <p:animEffect transition="in" filter="wipe(left)">
                                      <p:cBhvr>
                                        <p:cTn id="7" dur="500"/>
                                        <p:tgtEl>
                                          <p:spTgt spid="101"/>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100"/>
                                        </p:tgtEl>
                                        <p:attrNameLst>
                                          <p:attrName>style.visibility</p:attrName>
                                        </p:attrNameLst>
                                      </p:cBhvr>
                                      <p:to>
                                        <p:strVal val="visible"/>
                                      </p:to>
                                    </p:set>
                                    <p:animEffect transition="in" filter="wipe(left)">
                                      <p:cBhvr>
                                        <p:cTn id="12" dur="500"/>
                                        <p:tgtEl>
                                          <p:spTgt spid="100"/>
                                        </p:tgtEl>
                                      </p:cBhvr>
                                    </p:animEffect>
                                  </p:childTnLst>
                                </p:cTn>
                              </p:par>
                            </p:childTnLst>
                          </p:cTn>
                        </p:par>
                        <p:par>
                          <p:cTn id="13" fill="hold">
                            <p:stCondLst>
                              <p:cond delay="500"/>
                            </p:stCondLst>
                            <p:childTnLst>
                              <p:par>
                                <p:cTn id="14" presetID="22" presetClass="entr" presetSubtype="8" fill="hold" nodeType="afterEffect">
                                  <p:stCondLst>
                                    <p:cond delay="0"/>
                                  </p:stCondLst>
                                  <p:childTnLst>
                                    <p:set>
                                      <p:cBhvr>
                                        <p:cTn id="15" dur="1" fill="hold">
                                          <p:stCondLst>
                                            <p:cond delay="0"/>
                                          </p:stCondLst>
                                        </p:cTn>
                                        <p:tgtEl>
                                          <p:spTgt spid="105"/>
                                        </p:tgtEl>
                                        <p:attrNameLst>
                                          <p:attrName>style.visibility</p:attrName>
                                        </p:attrNameLst>
                                      </p:cBhvr>
                                      <p:to>
                                        <p:strVal val="visible"/>
                                      </p:to>
                                    </p:set>
                                    <p:animEffect transition="in" filter="wipe(left)">
                                      <p:cBhvr>
                                        <p:cTn id="16" dur="500"/>
                                        <p:tgtEl>
                                          <p:spTgt spid="105"/>
                                        </p:tgtEl>
                                      </p:cBhvr>
                                    </p:animEffect>
                                  </p:childTnLst>
                                </p:cTn>
                              </p:par>
                            </p:childTnLst>
                          </p:cTn>
                        </p:par>
                        <p:par>
                          <p:cTn id="17" fill="hold">
                            <p:stCondLst>
                              <p:cond delay="1000"/>
                            </p:stCondLst>
                            <p:childTnLst>
                              <p:par>
                                <p:cTn id="18" presetID="22" presetClass="entr" presetSubtype="8" fill="hold" grpId="0" nodeType="afterEffect">
                                  <p:stCondLst>
                                    <p:cond delay="0"/>
                                  </p:stCondLst>
                                  <p:childTnLst>
                                    <p:set>
                                      <p:cBhvr>
                                        <p:cTn id="19" dur="1" fill="hold">
                                          <p:stCondLst>
                                            <p:cond delay="0"/>
                                          </p:stCondLst>
                                        </p:cTn>
                                        <p:tgtEl>
                                          <p:spTgt spid="103"/>
                                        </p:tgtEl>
                                        <p:attrNameLst>
                                          <p:attrName>style.visibility</p:attrName>
                                        </p:attrNameLst>
                                      </p:cBhvr>
                                      <p:to>
                                        <p:strVal val="visible"/>
                                      </p:to>
                                    </p:set>
                                    <p:animEffect transition="in" filter="wipe(left)">
                                      <p:cBhvr>
                                        <p:cTn id="20" dur="500"/>
                                        <p:tgtEl>
                                          <p:spTgt spid="103"/>
                                        </p:tgtEl>
                                      </p:cBhvr>
                                    </p:animEffect>
                                  </p:childTnLst>
                                </p:cTn>
                              </p:par>
                            </p:childTnLst>
                          </p:cTn>
                        </p:par>
                        <p:par>
                          <p:cTn id="21" fill="hold">
                            <p:stCondLst>
                              <p:cond delay="1500"/>
                            </p:stCondLst>
                            <p:childTnLst>
                              <p:par>
                                <p:cTn id="22" presetID="22" presetClass="entr" presetSubtype="8" fill="hold" grpId="0" nodeType="afterEffect">
                                  <p:stCondLst>
                                    <p:cond delay="0"/>
                                  </p:stCondLst>
                                  <p:childTnLst>
                                    <p:set>
                                      <p:cBhvr>
                                        <p:cTn id="23" dur="1" fill="hold">
                                          <p:stCondLst>
                                            <p:cond delay="0"/>
                                          </p:stCondLst>
                                        </p:cTn>
                                        <p:tgtEl>
                                          <p:spTgt spid="104"/>
                                        </p:tgtEl>
                                        <p:attrNameLst>
                                          <p:attrName>style.visibility</p:attrName>
                                        </p:attrNameLst>
                                      </p:cBhvr>
                                      <p:to>
                                        <p:strVal val="visible"/>
                                      </p:to>
                                    </p:set>
                                    <p:animEffect transition="in" filter="wipe(left)">
                                      <p:cBhvr>
                                        <p:cTn id="24" dur="500"/>
                                        <p:tgtEl>
                                          <p:spTgt spid="104"/>
                                        </p:tgtEl>
                                      </p:cBhvr>
                                    </p:animEffect>
                                  </p:childTnLst>
                                </p:cTn>
                              </p:par>
                            </p:childTnLst>
                          </p:cTn>
                        </p:par>
                      </p:childTnLst>
                    </p:cTn>
                  </p:par>
                  <p:par>
                    <p:cTn id="25" fill="hold">
                      <p:stCondLst>
                        <p:cond delay="indefinite"/>
                      </p:stCondLst>
                      <p:childTnLst>
                        <p:par>
                          <p:cTn id="26" fill="hold">
                            <p:stCondLst>
                              <p:cond delay="0"/>
                            </p:stCondLst>
                            <p:childTnLst>
                              <p:par>
                                <p:cTn id="27" presetID="22" presetClass="entr" presetSubtype="8" fill="hold" nodeType="clickEffect">
                                  <p:stCondLst>
                                    <p:cond delay="0"/>
                                  </p:stCondLst>
                                  <p:childTnLst>
                                    <p:set>
                                      <p:cBhvr>
                                        <p:cTn id="28" dur="1" fill="hold">
                                          <p:stCondLst>
                                            <p:cond delay="0"/>
                                          </p:stCondLst>
                                        </p:cTn>
                                        <p:tgtEl>
                                          <p:spTgt spid="202"/>
                                        </p:tgtEl>
                                        <p:attrNameLst>
                                          <p:attrName>style.visibility</p:attrName>
                                        </p:attrNameLst>
                                      </p:cBhvr>
                                      <p:to>
                                        <p:strVal val="visible"/>
                                      </p:to>
                                    </p:set>
                                    <p:animEffect transition="in" filter="wipe(left)">
                                      <p:cBhvr>
                                        <p:cTn id="29" dur="500"/>
                                        <p:tgtEl>
                                          <p:spTgt spid="202"/>
                                        </p:tgtEl>
                                      </p:cBhvr>
                                    </p:animEffect>
                                  </p:childTnLst>
                                </p:cTn>
                              </p:par>
                            </p:childTnLst>
                          </p:cTn>
                        </p:par>
                        <p:par>
                          <p:cTn id="30" fill="hold">
                            <p:stCondLst>
                              <p:cond delay="500"/>
                            </p:stCondLst>
                            <p:childTnLst>
                              <p:par>
                                <p:cTn id="31" presetID="22" presetClass="entr" presetSubtype="8" fill="hold" grpId="0" nodeType="afterEffect">
                                  <p:stCondLst>
                                    <p:cond delay="0"/>
                                  </p:stCondLst>
                                  <p:childTnLst>
                                    <p:set>
                                      <p:cBhvr>
                                        <p:cTn id="32" dur="1" fill="hold">
                                          <p:stCondLst>
                                            <p:cond delay="0"/>
                                          </p:stCondLst>
                                        </p:cTn>
                                        <p:tgtEl>
                                          <p:spTgt spid="182"/>
                                        </p:tgtEl>
                                        <p:attrNameLst>
                                          <p:attrName>style.visibility</p:attrName>
                                        </p:attrNameLst>
                                      </p:cBhvr>
                                      <p:to>
                                        <p:strVal val="visible"/>
                                      </p:to>
                                    </p:set>
                                    <p:animEffect transition="in" filter="wipe(left)">
                                      <p:cBhvr>
                                        <p:cTn id="33" dur="500"/>
                                        <p:tgtEl>
                                          <p:spTgt spid="182"/>
                                        </p:tgtEl>
                                      </p:cBhvr>
                                    </p:animEffect>
                                  </p:childTnLst>
                                </p:cTn>
                              </p:par>
                            </p:childTnLst>
                          </p:cTn>
                        </p:par>
                      </p:childTnLst>
                    </p:cTn>
                  </p:par>
                  <p:par>
                    <p:cTn id="34" fill="hold">
                      <p:stCondLst>
                        <p:cond delay="indefinite"/>
                      </p:stCondLst>
                      <p:childTnLst>
                        <p:par>
                          <p:cTn id="35" fill="hold">
                            <p:stCondLst>
                              <p:cond delay="0"/>
                            </p:stCondLst>
                            <p:childTnLst>
                              <p:par>
                                <p:cTn id="36" presetID="22" presetClass="entr" presetSubtype="8" fill="hold" nodeType="clickEffect">
                                  <p:stCondLst>
                                    <p:cond delay="0"/>
                                  </p:stCondLst>
                                  <p:childTnLst>
                                    <p:set>
                                      <p:cBhvr>
                                        <p:cTn id="37" dur="1" fill="hold">
                                          <p:stCondLst>
                                            <p:cond delay="0"/>
                                          </p:stCondLst>
                                        </p:cTn>
                                        <p:tgtEl>
                                          <p:spTgt spid="183"/>
                                        </p:tgtEl>
                                        <p:attrNameLst>
                                          <p:attrName>style.visibility</p:attrName>
                                        </p:attrNameLst>
                                      </p:cBhvr>
                                      <p:to>
                                        <p:strVal val="visible"/>
                                      </p:to>
                                    </p:set>
                                    <p:animEffect transition="in" filter="wipe(left)">
                                      <p:cBhvr>
                                        <p:cTn id="38" dur="500"/>
                                        <p:tgtEl>
                                          <p:spTgt spid="183"/>
                                        </p:tgtEl>
                                      </p:cBhvr>
                                    </p:animEffect>
                                  </p:childTnLst>
                                </p:cTn>
                              </p:par>
                              <p:par>
                                <p:cTn id="39" presetID="22" presetClass="entr" presetSubtype="8" fill="hold" grpId="0" nodeType="withEffect">
                                  <p:stCondLst>
                                    <p:cond delay="0"/>
                                  </p:stCondLst>
                                  <p:childTnLst>
                                    <p:set>
                                      <p:cBhvr>
                                        <p:cTn id="40" dur="1" fill="hold">
                                          <p:stCondLst>
                                            <p:cond delay="0"/>
                                          </p:stCondLst>
                                        </p:cTn>
                                        <p:tgtEl>
                                          <p:spTgt spid="169"/>
                                        </p:tgtEl>
                                        <p:attrNameLst>
                                          <p:attrName>style.visibility</p:attrName>
                                        </p:attrNameLst>
                                      </p:cBhvr>
                                      <p:to>
                                        <p:strVal val="visible"/>
                                      </p:to>
                                    </p:set>
                                    <p:animEffect transition="in" filter="wipe(left)">
                                      <p:cBhvr>
                                        <p:cTn id="41" dur="500"/>
                                        <p:tgtEl>
                                          <p:spTgt spid="169"/>
                                        </p:tgtEl>
                                      </p:cBhvr>
                                    </p:animEffect>
                                  </p:childTnLst>
                                </p:cTn>
                              </p:par>
                              <p:par>
                                <p:cTn id="42" presetID="22" presetClass="entr" presetSubtype="8" fill="hold" grpId="0" nodeType="withEffect">
                                  <p:stCondLst>
                                    <p:cond delay="0"/>
                                  </p:stCondLst>
                                  <p:childTnLst>
                                    <p:set>
                                      <p:cBhvr>
                                        <p:cTn id="43" dur="1" fill="hold">
                                          <p:stCondLst>
                                            <p:cond delay="0"/>
                                          </p:stCondLst>
                                        </p:cTn>
                                        <p:tgtEl>
                                          <p:spTgt spid="164"/>
                                        </p:tgtEl>
                                        <p:attrNameLst>
                                          <p:attrName>style.visibility</p:attrName>
                                        </p:attrNameLst>
                                      </p:cBhvr>
                                      <p:to>
                                        <p:strVal val="visible"/>
                                      </p:to>
                                    </p:set>
                                    <p:animEffect transition="in" filter="wipe(left)">
                                      <p:cBhvr>
                                        <p:cTn id="44" dur="500"/>
                                        <p:tgtEl>
                                          <p:spTgt spid="164"/>
                                        </p:tgtEl>
                                      </p:cBhvr>
                                    </p:animEffect>
                                  </p:childTnLst>
                                </p:cTn>
                              </p:par>
                            </p:childTnLst>
                          </p:cTn>
                        </p:par>
                        <p:par>
                          <p:cTn id="45" fill="hold">
                            <p:stCondLst>
                              <p:cond delay="500"/>
                            </p:stCondLst>
                            <p:childTnLst>
                              <p:par>
                                <p:cTn id="46" presetID="22" presetClass="entr" presetSubtype="8" fill="hold" grpId="0" nodeType="afterEffect">
                                  <p:stCondLst>
                                    <p:cond delay="0"/>
                                  </p:stCondLst>
                                  <p:childTnLst>
                                    <p:set>
                                      <p:cBhvr>
                                        <p:cTn id="47" dur="1" fill="hold">
                                          <p:stCondLst>
                                            <p:cond delay="0"/>
                                          </p:stCondLst>
                                        </p:cTn>
                                        <p:tgtEl>
                                          <p:spTgt spid="212"/>
                                        </p:tgtEl>
                                        <p:attrNameLst>
                                          <p:attrName>style.visibility</p:attrName>
                                        </p:attrNameLst>
                                      </p:cBhvr>
                                      <p:to>
                                        <p:strVal val="visible"/>
                                      </p:to>
                                    </p:set>
                                    <p:animEffect transition="in" filter="wipe(left)">
                                      <p:cBhvr>
                                        <p:cTn id="48" dur="500"/>
                                        <p:tgtEl>
                                          <p:spTgt spid="212"/>
                                        </p:tgtEl>
                                      </p:cBhvr>
                                    </p:animEffect>
                                  </p:childTnLst>
                                </p:cTn>
                              </p:par>
                            </p:childTnLst>
                          </p:cTn>
                        </p:par>
                        <p:par>
                          <p:cTn id="49" fill="hold">
                            <p:stCondLst>
                              <p:cond delay="1000"/>
                            </p:stCondLst>
                            <p:childTnLst>
                              <p:par>
                                <p:cTn id="50" presetID="22" presetClass="entr" presetSubtype="8" fill="hold" grpId="0" nodeType="afterEffect">
                                  <p:stCondLst>
                                    <p:cond delay="0"/>
                                  </p:stCondLst>
                                  <p:childTnLst>
                                    <p:set>
                                      <p:cBhvr>
                                        <p:cTn id="51" dur="1" fill="hold">
                                          <p:stCondLst>
                                            <p:cond delay="0"/>
                                          </p:stCondLst>
                                        </p:cTn>
                                        <p:tgtEl>
                                          <p:spTgt spid="158"/>
                                        </p:tgtEl>
                                        <p:attrNameLst>
                                          <p:attrName>style.visibility</p:attrName>
                                        </p:attrNameLst>
                                      </p:cBhvr>
                                      <p:to>
                                        <p:strVal val="visible"/>
                                      </p:to>
                                    </p:set>
                                    <p:animEffect transition="in" filter="wipe(left)">
                                      <p:cBhvr>
                                        <p:cTn id="52" dur="500"/>
                                        <p:tgtEl>
                                          <p:spTgt spid="158"/>
                                        </p:tgtEl>
                                      </p:cBhvr>
                                    </p:animEffect>
                                  </p:childTnLst>
                                </p:cTn>
                              </p:par>
                            </p:childTnLst>
                          </p:cTn>
                        </p:par>
                        <p:par>
                          <p:cTn id="53" fill="hold">
                            <p:stCondLst>
                              <p:cond delay="1500"/>
                            </p:stCondLst>
                            <p:childTnLst>
                              <p:par>
                                <p:cTn id="54" presetID="22" presetClass="entr" presetSubtype="8" fill="hold" grpId="0" nodeType="afterEffect">
                                  <p:stCondLst>
                                    <p:cond delay="0"/>
                                  </p:stCondLst>
                                  <p:childTnLst>
                                    <p:set>
                                      <p:cBhvr>
                                        <p:cTn id="55" dur="1" fill="hold">
                                          <p:stCondLst>
                                            <p:cond delay="0"/>
                                          </p:stCondLst>
                                        </p:cTn>
                                        <p:tgtEl>
                                          <p:spTgt spid="193"/>
                                        </p:tgtEl>
                                        <p:attrNameLst>
                                          <p:attrName>style.visibility</p:attrName>
                                        </p:attrNameLst>
                                      </p:cBhvr>
                                      <p:to>
                                        <p:strVal val="visible"/>
                                      </p:to>
                                    </p:set>
                                    <p:animEffect transition="in" filter="wipe(left)">
                                      <p:cBhvr>
                                        <p:cTn id="56" dur="500"/>
                                        <p:tgtEl>
                                          <p:spTgt spid="193"/>
                                        </p:tgtEl>
                                      </p:cBhvr>
                                    </p:animEffect>
                                  </p:childTnLst>
                                </p:cTn>
                              </p:par>
                            </p:childTnLst>
                          </p:cTn>
                        </p:par>
                        <p:par>
                          <p:cTn id="57" fill="hold">
                            <p:stCondLst>
                              <p:cond delay="2000"/>
                            </p:stCondLst>
                            <p:childTnLst>
                              <p:par>
                                <p:cTn id="58" presetID="22" presetClass="entr" presetSubtype="8" fill="hold" grpId="0" nodeType="afterEffect">
                                  <p:stCondLst>
                                    <p:cond delay="0"/>
                                  </p:stCondLst>
                                  <p:childTnLst>
                                    <p:set>
                                      <p:cBhvr>
                                        <p:cTn id="59" dur="1" fill="hold">
                                          <p:stCondLst>
                                            <p:cond delay="0"/>
                                          </p:stCondLst>
                                        </p:cTn>
                                        <p:tgtEl>
                                          <p:spTgt spid="166"/>
                                        </p:tgtEl>
                                        <p:attrNameLst>
                                          <p:attrName>style.visibility</p:attrName>
                                        </p:attrNameLst>
                                      </p:cBhvr>
                                      <p:to>
                                        <p:strVal val="visible"/>
                                      </p:to>
                                    </p:set>
                                    <p:animEffect transition="in" filter="wipe(left)">
                                      <p:cBhvr>
                                        <p:cTn id="60" dur="500"/>
                                        <p:tgtEl>
                                          <p:spTgt spid="166"/>
                                        </p:tgtEl>
                                      </p:cBhvr>
                                    </p:animEffect>
                                  </p:childTnLst>
                                </p:cTn>
                              </p:par>
                            </p:childTnLst>
                          </p:cTn>
                        </p:par>
                        <p:par>
                          <p:cTn id="61" fill="hold">
                            <p:stCondLst>
                              <p:cond delay="2500"/>
                            </p:stCondLst>
                            <p:childTnLst>
                              <p:par>
                                <p:cTn id="62" presetID="22" presetClass="entr" presetSubtype="8" fill="hold" grpId="0" nodeType="afterEffect">
                                  <p:stCondLst>
                                    <p:cond delay="0"/>
                                  </p:stCondLst>
                                  <p:childTnLst>
                                    <p:set>
                                      <p:cBhvr>
                                        <p:cTn id="63" dur="1" fill="hold">
                                          <p:stCondLst>
                                            <p:cond delay="0"/>
                                          </p:stCondLst>
                                        </p:cTn>
                                        <p:tgtEl>
                                          <p:spTgt spid="159"/>
                                        </p:tgtEl>
                                        <p:attrNameLst>
                                          <p:attrName>style.visibility</p:attrName>
                                        </p:attrNameLst>
                                      </p:cBhvr>
                                      <p:to>
                                        <p:strVal val="visible"/>
                                      </p:to>
                                    </p:set>
                                    <p:animEffect transition="in" filter="wipe(left)">
                                      <p:cBhvr>
                                        <p:cTn id="64" dur="500"/>
                                        <p:tgtEl>
                                          <p:spTgt spid="159"/>
                                        </p:tgtEl>
                                      </p:cBhvr>
                                    </p:animEffect>
                                  </p:childTnLst>
                                </p:cTn>
                              </p:par>
                            </p:childTnLst>
                          </p:cTn>
                        </p:par>
                      </p:childTnLst>
                    </p:cTn>
                  </p:par>
                  <p:par>
                    <p:cTn id="65" fill="hold">
                      <p:stCondLst>
                        <p:cond delay="indefinite"/>
                      </p:stCondLst>
                      <p:childTnLst>
                        <p:par>
                          <p:cTn id="66" fill="hold">
                            <p:stCondLst>
                              <p:cond delay="0"/>
                            </p:stCondLst>
                            <p:childTnLst>
                              <p:par>
                                <p:cTn id="67" presetID="22" presetClass="entr" presetSubtype="8" fill="hold" grpId="0" nodeType="clickEffect">
                                  <p:stCondLst>
                                    <p:cond delay="0"/>
                                  </p:stCondLst>
                                  <p:childTnLst>
                                    <p:set>
                                      <p:cBhvr>
                                        <p:cTn id="68" dur="1" fill="hold">
                                          <p:stCondLst>
                                            <p:cond delay="0"/>
                                          </p:stCondLst>
                                        </p:cTn>
                                        <p:tgtEl>
                                          <p:spTgt spid="6"/>
                                        </p:tgtEl>
                                        <p:attrNameLst>
                                          <p:attrName>style.visibility</p:attrName>
                                        </p:attrNameLst>
                                      </p:cBhvr>
                                      <p:to>
                                        <p:strVal val="visible"/>
                                      </p:to>
                                    </p:set>
                                    <p:animEffect transition="in" filter="wipe(left)">
                                      <p:cBhvr>
                                        <p:cTn id="69" dur="500"/>
                                        <p:tgtEl>
                                          <p:spTgt spid="6"/>
                                        </p:tgtEl>
                                      </p:cBhvr>
                                    </p:animEffect>
                                  </p:childTnLst>
                                </p:cTn>
                              </p:par>
                              <p:par>
                                <p:cTn id="70" presetID="22" presetClass="entr" presetSubtype="8" fill="hold" grpId="0" nodeType="withEffect">
                                  <p:stCondLst>
                                    <p:cond delay="0"/>
                                  </p:stCondLst>
                                  <p:childTnLst>
                                    <p:set>
                                      <p:cBhvr>
                                        <p:cTn id="71" dur="1" fill="hold">
                                          <p:stCondLst>
                                            <p:cond delay="0"/>
                                          </p:stCondLst>
                                        </p:cTn>
                                        <p:tgtEl>
                                          <p:spTgt spid="198"/>
                                        </p:tgtEl>
                                        <p:attrNameLst>
                                          <p:attrName>style.visibility</p:attrName>
                                        </p:attrNameLst>
                                      </p:cBhvr>
                                      <p:to>
                                        <p:strVal val="visible"/>
                                      </p:to>
                                    </p:set>
                                    <p:animEffect transition="in" filter="wipe(left)">
                                      <p:cBhvr>
                                        <p:cTn id="72" dur="500"/>
                                        <p:tgtEl>
                                          <p:spTgt spid="198"/>
                                        </p:tgtEl>
                                      </p:cBhvr>
                                    </p:animEffect>
                                  </p:childTnLst>
                                </p:cTn>
                              </p:par>
                            </p:childTnLst>
                          </p:cTn>
                        </p:par>
                      </p:childTnLst>
                    </p:cTn>
                  </p:par>
                  <p:par>
                    <p:cTn id="73" fill="hold">
                      <p:stCondLst>
                        <p:cond delay="indefinite"/>
                      </p:stCondLst>
                      <p:childTnLst>
                        <p:par>
                          <p:cTn id="74" fill="hold">
                            <p:stCondLst>
                              <p:cond delay="0"/>
                            </p:stCondLst>
                            <p:childTnLst>
                              <p:par>
                                <p:cTn id="75" presetID="22" presetClass="entr" presetSubtype="8" fill="hold" grpId="0" nodeType="clickEffect">
                                  <p:stCondLst>
                                    <p:cond delay="0"/>
                                  </p:stCondLst>
                                  <p:childTnLst>
                                    <p:set>
                                      <p:cBhvr>
                                        <p:cTn id="76" dur="1" fill="hold">
                                          <p:stCondLst>
                                            <p:cond delay="0"/>
                                          </p:stCondLst>
                                        </p:cTn>
                                        <p:tgtEl>
                                          <p:spTgt spid="201"/>
                                        </p:tgtEl>
                                        <p:attrNameLst>
                                          <p:attrName>style.visibility</p:attrName>
                                        </p:attrNameLst>
                                      </p:cBhvr>
                                      <p:to>
                                        <p:strVal val="visible"/>
                                      </p:to>
                                    </p:set>
                                    <p:animEffect transition="in" filter="wipe(left)">
                                      <p:cBhvr>
                                        <p:cTn id="77" dur="500"/>
                                        <p:tgtEl>
                                          <p:spTgt spid="201"/>
                                        </p:tgtEl>
                                      </p:cBhvr>
                                    </p:animEffect>
                                  </p:childTnLst>
                                </p:cTn>
                              </p:par>
                            </p:childTnLst>
                          </p:cTn>
                        </p:par>
                        <p:par>
                          <p:cTn id="78" fill="hold">
                            <p:stCondLst>
                              <p:cond delay="500"/>
                            </p:stCondLst>
                            <p:childTnLst>
                              <p:par>
                                <p:cTn id="79" presetID="22" presetClass="entr" presetSubtype="8" fill="hold" grpId="0" nodeType="afterEffect">
                                  <p:stCondLst>
                                    <p:cond delay="0"/>
                                  </p:stCondLst>
                                  <p:childTnLst>
                                    <p:set>
                                      <p:cBhvr>
                                        <p:cTn id="80" dur="1" fill="hold">
                                          <p:stCondLst>
                                            <p:cond delay="0"/>
                                          </p:stCondLst>
                                        </p:cTn>
                                        <p:tgtEl>
                                          <p:spTgt spid="167"/>
                                        </p:tgtEl>
                                        <p:attrNameLst>
                                          <p:attrName>style.visibility</p:attrName>
                                        </p:attrNameLst>
                                      </p:cBhvr>
                                      <p:to>
                                        <p:strVal val="visible"/>
                                      </p:to>
                                    </p:set>
                                    <p:animEffect transition="in" filter="wipe(left)">
                                      <p:cBhvr>
                                        <p:cTn id="81" dur="500"/>
                                        <p:tgtEl>
                                          <p:spTgt spid="167"/>
                                        </p:tgtEl>
                                      </p:cBhvr>
                                    </p:animEffect>
                                  </p:childTnLst>
                                </p:cTn>
                              </p:par>
                            </p:childTnLst>
                          </p:cTn>
                        </p:par>
                        <p:par>
                          <p:cTn id="82" fill="hold">
                            <p:stCondLst>
                              <p:cond delay="1000"/>
                            </p:stCondLst>
                            <p:childTnLst>
                              <p:par>
                                <p:cTn id="83" presetID="22" presetClass="entr" presetSubtype="8" fill="hold" grpId="0" nodeType="afterEffect">
                                  <p:stCondLst>
                                    <p:cond delay="0"/>
                                  </p:stCondLst>
                                  <p:childTnLst>
                                    <p:set>
                                      <p:cBhvr>
                                        <p:cTn id="84" dur="1" fill="hold">
                                          <p:stCondLst>
                                            <p:cond delay="0"/>
                                          </p:stCondLst>
                                        </p:cTn>
                                        <p:tgtEl>
                                          <p:spTgt spid="160"/>
                                        </p:tgtEl>
                                        <p:attrNameLst>
                                          <p:attrName>style.visibility</p:attrName>
                                        </p:attrNameLst>
                                      </p:cBhvr>
                                      <p:to>
                                        <p:strVal val="visible"/>
                                      </p:to>
                                    </p:set>
                                    <p:animEffect transition="in" filter="wipe(left)">
                                      <p:cBhvr>
                                        <p:cTn id="85" dur="500"/>
                                        <p:tgtEl>
                                          <p:spTgt spid="160"/>
                                        </p:tgtEl>
                                      </p:cBhvr>
                                    </p:animEffect>
                                  </p:childTnLst>
                                </p:cTn>
                              </p:par>
                            </p:childTnLst>
                          </p:cTn>
                        </p:par>
                      </p:childTnLst>
                    </p:cTn>
                  </p:par>
                  <p:par>
                    <p:cTn id="86" fill="hold">
                      <p:stCondLst>
                        <p:cond delay="indefinite"/>
                      </p:stCondLst>
                      <p:childTnLst>
                        <p:par>
                          <p:cTn id="87" fill="hold">
                            <p:stCondLst>
                              <p:cond delay="0"/>
                            </p:stCondLst>
                            <p:childTnLst>
                              <p:par>
                                <p:cTn id="88" presetID="22" presetClass="entr" presetSubtype="8" fill="hold" grpId="0" nodeType="clickEffect">
                                  <p:stCondLst>
                                    <p:cond delay="0"/>
                                  </p:stCondLst>
                                  <p:childTnLst>
                                    <p:set>
                                      <p:cBhvr>
                                        <p:cTn id="89" dur="1" fill="hold">
                                          <p:stCondLst>
                                            <p:cond delay="0"/>
                                          </p:stCondLst>
                                        </p:cTn>
                                        <p:tgtEl>
                                          <p:spTgt spid="245"/>
                                        </p:tgtEl>
                                        <p:attrNameLst>
                                          <p:attrName>style.visibility</p:attrName>
                                        </p:attrNameLst>
                                      </p:cBhvr>
                                      <p:to>
                                        <p:strVal val="visible"/>
                                      </p:to>
                                    </p:set>
                                    <p:animEffect transition="in" filter="wipe(left)">
                                      <p:cBhvr>
                                        <p:cTn id="90" dur="500"/>
                                        <p:tgtEl>
                                          <p:spTgt spid="245"/>
                                        </p:tgtEl>
                                      </p:cBhvr>
                                    </p:animEffect>
                                  </p:childTnLst>
                                </p:cTn>
                              </p:par>
                              <p:par>
                                <p:cTn id="91" presetID="22" presetClass="entr" presetSubtype="8" fill="hold" grpId="0" nodeType="withEffect">
                                  <p:stCondLst>
                                    <p:cond delay="0"/>
                                  </p:stCondLst>
                                  <p:childTnLst>
                                    <p:set>
                                      <p:cBhvr>
                                        <p:cTn id="92" dur="1" fill="hold">
                                          <p:stCondLst>
                                            <p:cond delay="0"/>
                                          </p:stCondLst>
                                        </p:cTn>
                                        <p:tgtEl>
                                          <p:spTgt spid="248"/>
                                        </p:tgtEl>
                                        <p:attrNameLst>
                                          <p:attrName>style.visibility</p:attrName>
                                        </p:attrNameLst>
                                      </p:cBhvr>
                                      <p:to>
                                        <p:strVal val="visible"/>
                                      </p:to>
                                    </p:set>
                                    <p:animEffect transition="in" filter="wipe(left)">
                                      <p:cBhvr>
                                        <p:cTn id="93" dur="500"/>
                                        <p:tgtEl>
                                          <p:spTgt spid="248"/>
                                        </p:tgtEl>
                                      </p:cBhvr>
                                    </p:animEffect>
                                  </p:childTnLst>
                                </p:cTn>
                              </p:par>
                            </p:childTnLst>
                          </p:cTn>
                        </p:par>
                      </p:childTnLst>
                    </p:cTn>
                  </p:par>
                  <p:par>
                    <p:cTn id="94" fill="hold">
                      <p:stCondLst>
                        <p:cond delay="indefinite"/>
                      </p:stCondLst>
                      <p:childTnLst>
                        <p:par>
                          <p:cTn id="95" fill="hold">
                            <p:stCondLst>
                              <p:cond delay="0"/>
                            </p:stCondLst>
                            <p:childTnLst>
                              <p:par>
                                <p:cTn id="96" presetID="22" presetClass="entr" presetSubtype="1" fill="hold" grpId="0" nodeType="clickEffect">
                                  <p:stCondLst>
                                    <p:cond delay="0"/>
                                  </p:stCondLst>
                                  <p:childTnLst>
                                    <p:set>
                                      <p:cBhvr>
                                        <p:cTn id="97" dur="1" fill="hold">
                                          <p:stCondLst>
                                            <p:cond delay="0"/>
                                          </p:stCondLst>
                                        </p:cTn>
                                        <p:tgtEl>
                                          <p:spTgt spid="165"/>
                                        </p:tgtEl>
                                        <p:attrNameLst>
                                          <p:attrName>style.visibility</p:attrName>
                                        </p:attrNameLst>
                                      </p:cBhvr>
                                      <p:to>
                                        <p:strVal val="visible"/>
                                      </p:to>
                                    </p:set>
                                    <p:animEffect transition="in" filter="wipe(up)">
                                      <p:cBhvr>
                                        <p:cTn id="98" dur="500"/>
                                        <p:tgtEl>
                                          <p:spTgt spid="165"/>
                                        </p:tgtEl>
                                      </p:cBhvr>
                                    </p:animEffect>
                                  </p:childTnLst>
                                </p:cTn>
                              </p:par>
                            </p:childTnLst>
                          </p:cTn>
                        </p:par>
                        <p:par>
                          <p:cTn id="99" fill="hold">
                            <p:stCondLst>
                              <p:cond delay="500"/>
                            </p:stCondLst>
                            <p:childTnLst>
                              <p:par>
                                <p:cTn id="100" presetID="22" presetClass="entr" presetSubtype="1" fill="hold" grpId="0" nodeType="afterEffect">
                                  <p:stCondLst>
                                    <p:cond delay="0"/>
                                  </p:stCondLst>
                                  <p:childTnLst>
                                    <p:set>
                                      <p:cBhvr>
                                        <p:cTn id="101" dur="1" fill="hold">
                                          <p:stCondLst>
                                            <p:cond delay="0"/>
                                          </p:stCondLst>
                                        </p:cTn>
                                        <p:tgtEl>
                                          <p:spTgt spid="168"/>
                                        </p:tgtEl>
                                        <p:attrNameLst>
                                          <p:attrName>style.visibility</p:attrName>
                                        </p:attrNameLst>
                                      </p:cBhvr>
                                      <p:to>
                                        <p:strVal val="visible"/>
                                      </p:to>
                                    </p:set>
                                    <p:animEffect transition="in" filter="wipe(up)">
                                      <p:cBhvr>
                                        <p:cTn id="102" dur="500"/>
                                        <p:tgtEl>
                                          <p:spTgt spid="168"/>
                                        </p:tgtEl>
                                      </p:cBhvr>
                                    </p:animEffect>
                                  </p:childTnLst>
                                </p:cTn>
                              </p:par>
                            </p:childTnLst>
                          </p:cTn>
                        </p:par>
                        <p:par>
                          <p:cTn id="103" fill="hold">
                            <p:stCondLst>
                              <p:cond delay="1000"/>
                            </p:stCondLst>
                            <p:childTnLst>
                              <p:par>
                                <p:cTn id="104" presetID="22" presetClass="entr" presetSubtype="1" fill="hold" grpId="0" nodeType="afterEffect">
                                  <p:stCondLst>
                                    <p:cond delay="0"/>
                                  </p:stCondLst>
                                  <p:childTnLst>
                                    <p:set>
                                      <p:cBhvr>
                                        <p:cTn id="105" dur="1" fill="hold">
                                          <p:stCondLst>
                                            <p:cond delay="0"/>
                                          </p:stCondLst>
                                        </p:cTn>
                                        <p:tgtEl>
                                          <p:spTgt spid="161"/>
                                        </p:tgtEl>
                                        <p:attrNameLst>
                                          <p:attrName>style.visibility</p:attrName>
                                        </p:attrNameLst>
                                      </p:cBhvr>
                                      <p:to>
                                        <p:strVal val="visible"/>
                                      </p:to>
                                    </p:set>
                                    <p:animEffect transition="in" filter="wipe(up)">
                                      <p:cBhvr>
                                        <p:cTn id="106" dur="500"/>
                                        <p:tgtEl>
                                          <p:spTgt spid="161"/>
                                        </p:tgtEl>
                                      </p:cBhvr>
                                    </p:animEffect>
                                  </p:childTnLst>
                                </p:cTn>
                              </p:par>
                            </p:childTnLst>
                          </p:cTn>
                        </p:par>
                      </p:childTnLst>
                    </p:cTn>
                  </p:par>
                  <p:par>
                    <p:cTn id="107" fill="hold">
                      <p:stCondLst>
                        <p:cond delay="indefinite"/>
                      </p:stCondLst>
                      <p:childTnLst>
                        <p:par>
                          <p:cTn id="108" fill="hold">
                            <p:stCondLst>
                              <p:cond delay="0"/>
                            </p:stCondLst>
                            <p:childTnLst>
                              <p:par>
                                <p:cTn id="109" presetID="22" presetClass="entr" presetSubtype="8" fill="hold" grpId="0" nodeType="clickEffect">
                                  <p:stCondLst>
                                    <p:cond delay="0"/>
                                  </p:stCondLst>
                                  <p:childTnLst>
                                    <p:set>
                                      <p:cBhvr>
                                        <p:cTn id="110" dur="1" fill="hold">
                                          <p:stCondLst>
                                            <p:cond delay="0"/>
                                          </p:stCondLst>
                                        </p:cTn>
                                        <p:tgtEl>
                                          <p:spTgt spid="246"/>
                                        </p:tgtEl>
                                        <p:attrNameLst>
                                          <p:attrName>style.visibility</p:attrName>
                                        </p:attrNameLst>
                                      </p:cBhvr>
                                      <p:to>
                                        <p:strVal val="visible"/>
                                      </p:to>
                                    </p:set>
                                    <p:animEffect transition="in" filter="wipe(left)">
                                      <p:cBhvr>
                                        <p:cTn id="111" dur="500"/>
                                        <p:tgtEl>
                                          <p:spTgt spid="246"/>
                                        </p:tgtEl>
                                      </p:cBhvr>
                                    </p:animEffect>
                                  </p:childTnLst>
                                </p:cTn>
                              </p:par>
                              <p:par>
                                <p:cTn id="112" presetID="22" presetClass="entr" presetSubtype="8" fill="hold" grpId="0" nodeType="withEffect">
                                  <p:stCondLst>
                                    <p:cond delay="0"/>
                                  </p:stCondLst>
                                  <p:childTnLst>
                                    <p:set>
                                      <p:cBhvr>
                                        <p:cTn id="113" dur="1" fill="hold">
                                          <p:stCondLst>
                                            <p:cond delay="0"/>
                                          </p:stCondLst>
                                        </p:cTn>
                                        <p:tgtEl>
                                          <p:spTgt spid="249"/>
                                        </p:tgtEl>
                                        <p:attrNameLst>
                                          <p:attrName>style.visibility</p:attrName>
                                        </p:attrNameLst>
                                      </p:cBhvr>
                                      <p:to>
                                        <p:strVal val="visible"/>
                                      </p:to>
                                    </p:set>
                                    <p:animEffect transition="in" filter="wipe(left)">
                                      <p:cBhvr>
                                        <p:cTn id="114" dur="500"/>
                                        <p:tgtEl>
                                          <p:spTgt spid="249"/>
                                        </p:tgtEl>
                                      </p:cBhvr>
                                    </p:animEffect>
                                  </p:childTnLst>
                                </p:cTn>
                              </p:par>
                            </p:childTnLst>
                          </p:cTn>
                        </p:par>
                      </p:childTnLst>
                    </p:cTn>
                  </p:par>
                  <p:par>
                    <p:cTn id="115" fill="hold">
                      <p:stCondLst>
                        <p:cond delay="indefinite"/>
                      </p:stCondLst>
                      <p:childTnLst>
                        <p:par>
                          <p:cTn id="116" fill="hold">
                            <p:stCondLst>
                              <p:cond delay="0"/>
                            </p:stCondLst>
                            <p:childTnLst>
                              <p:par>
                                <p:cTn id="117" presetID="22" presetClass="entr" presetSubtype="8" fill="hold" nodeType="clickEffect">
                                  <p:stCondLst>
                                    <p:cond delay="0"/>
                                  </p:stCondLst>
                                  <p:childTnLst>
                                    <p:set>
                                      <p:cBhvr>
                                        <p:cTn id="118" dur="1" fill="hold">
                                          <p:stCondLst>
                                            <p:cond delay="0"/>
                                          </p:stCondLst>
                                        </p:cTn>
                                        <p:tgtEl>
                                          <p:spTgt spid="213"/>
                                        </p:tgtEl>
                                        <p:attrNameLst>
                                          <p:attrName>style.visibility</p:attrName>
                                        </p:attrNameLst>
                                      </p:cBhvr>
                                      <p:to>
                                        <p:strVal val="visible"/>
                                      </p:to>
                                    </p:set>
                                    <p:animEffect transition="in" filter="wipe(left)">
                                      <p:cBhvr>
                                        <p:cTn id="119" dur="500"/>
                                        <p:tgtEl>
                                          <p:spTgt spid="213"/>
                                        </p:tgtEl>
                                      </p:cBhvr>
                                    </p:animEffect>
                                  </p:childTnLst>
                                </p:cTn>
                              </p:par>
                            </p:childTnLst>
                          </p:cTn>
                        </p:par>
                        <p:par>
                          <p:cTn id="120" fill="hold">
                            <p:stCondLst>
                              <p:cond delay="500"/>
                            </p:stCondLst>
                            <p:childTnLst>
                              <p:par>
                                <p:cTn id="121" presetID="22" presetClass="entr" presetSubtype="8" fill="hold" grpId="0" nodeType="afterEffect">
                                  <p:stCondLst>
                                    <p:cond delay="0"/>
                                  </p:stCondLst>
                                  <p:childTnLst>
                                    <p:set>
                                      <p:cBhvr>
                                        <p:cTn id="122" dur="1" fill="hold">
                                          <p:stCondLst>
                                            <p:cond delay="0"/>
                                          </p:stCondLst>
                                        </p:cTn>
                                        <p:tgtEl>
                                          <p:spTgt spid="217"/>
                                        </p:tgtEl>
                                        <p:attrNameLst>
                                          <p:attrName>style.visibility</p:attrName>
                                        </p:attrNameLst>
                                      </p:cBhvr>
                                      <p:to>
                                        <p:strVal val="visible"/>
                                      </p:to>
                                    </p:set>
                                    <p:animEffect transition="in" filter="wipe(left)">
                                      <p:cBhvr>
                                        <p:cTn id="123" dur="500"/>
                                        <p:tgtEl>
                                          <p:spTgt spid="217"/>
                                        </p:tgtEl>
                                      </p:cBhvr>
                                    </p:animEffect>
                                  </p:childTnLst>
                                </p:cTn>
                              </p:par>
                            </p:childTnLst>
                          </p:cTn>
                        </p:par>
                        <p:par>
                          <p:cTn id="124" fill="hold">
                            <p:stCondLst>
                              <p:cond delay="1000"/>
                            </p:stCondLst>
                            <p:childTnLst>
                              <p:par>
                                <p:cTn id="125" presetID="22" presetClass="entr" presetSubtype="8" fill="hold" grpId="0" nodeType="afterEffect">
                                  <p:stCondLst>
                                    <p:cond delay="0"/>
                                  </p:stCondLst>
                                  <p:childTnLst>
                                    <p:set>
                                      <p:cBhvr>
                                        <p:cTn id="126" dur="1" fill="hold">
                                          <p:stCondLst>
                                            <p:cond delay="0"/>
                                          </p:stCondLst>
                                        </p:cTn>
                                        <p:tgtEl>
                                          <p:spTgt spid="162"/>
                                        </p:tgtEl>
                                        <p:attrNameLst>
                                          <p:attrName>style.visibility</p:attrName>
                                        </p:attrNameLst>
                                      </p:cBhvr>
                                      <p:to>
                                        <p:strVal val="visible"/>
                                      </p:to>
                                    </p:set>
                                    <p:animEffect transition="in" filter="wipe(left)">
                                      <p:cBhvr>
                                        <p:cTn id="127" dur="500"/>
                                        <p:tgtEl>
                                          <p:spTgt spid="162"/>
                                        </p:tgtEl>
                                      </p:cBhvr>
                                    </p:animEffect>
                                  </p:childTnLst>
                                </p:cTn>
                              </p:par>
                            </p:childTnLst>
                          </p:cTn>
                        </p:par>
                        <p:par>
                          <p:cTn id="128" fill="hold">
                            <p:stCondLst>
                              <p:cond delay="1500"/>
                            </p:stCondLst>
                            <p:childTnLst>
                              <p:par>
                                <p:cTn id="129" presetID="22" presetClass="entr" presetSubtype="4" fill="hold" grpId="0" nodeType="afterEffect">
                                  <p:stCondLst>
                                    <p:cond delay="0"/>
                                  </p:stCondLst>
                                  <p:childTnLst>
                                    <p:set>
                                      <p:cBhvr>
                                        <p:cTn id="130" dur="1" fill="hold">
                                          <p:stCondLst>
                                            <p:cond delay="0"/>
                                          </p:stCondLst>
                                        </p:cTn>
                                        <p:tgtEl>
                                          <p:spTgt spid="216"/>
                                        </p:tgtEl>
                                        <p:attrNameLst>
                                          <p:attrName>style.visibility</p:attrName>
                                        </p:attrNameLst>
                                      </p:cBhvr>
                                      <p:to>
                                        <p:strVal val="visible"/>
                                      </p:to>
                                    </p:set>
                                    <p:animEffect transition="in" filter="wipe(down)">
                                      <p:cBhvr>
                                        <p:cTn id="131" dur="500"/>
                                        <p:tgtEl>
                                          <p:spTgt spid="216"/>
                                        </p:tgtEl>
                                      </p:cBhvr>
                                    </p:animEffect>
                                  </p:childTnLst>
                                </p:cTn>
                              </p:par>
                            </p:childTnLst>
                          </p:cTn>
                        </p:par>
                        <p:par>
                          <p:cTn id="132" fill="hold">
                            <p:stCondLst>
                              <p:cond delay="2000"/>
                            </p:stCondLst>
                            <p:childTnLst>
                              <p:par>
                                <p:cTn id="133" presetID="22" presetClass="entr" presetSubtype="8" fill="hold" grpId="0" nodeType="afterEffect">
                                  <p:stCondLst>
                                    <p:cond delay="0"/>
                                  </p:stCondLst>
                                  <p:childTnLst>
                                    <p:set>
                                      <p:cBhvr>
                                        <p:cTn id="134" dur="1" fill="hold">
                                          <p:stCondLst>
                                            <p:cond delay="0"/>
                                          </p:stCondLst>
                                        </p:cTn>
                                        <p:tgtEl>
                                          <p:spTgt spid="163"/>
                                        </p:tgtEl>
                                        <p:attrNameLst>
                                          <p:attrName>style.visibility</p:attrName>
                                        </p:attrNameLst>
                                      </p:cBhvr>
                                      <p:to>
                                        <p:strVal val="visible"/>
                                      </p:to>
                                    </p:set>
                                    <p:animEffect transition="in" filter="wipe(left)">
                                      <p:cBhvr>
                                        <p:cTn id="135" dur="500"/>
                                        <p:tgtEl>
                                          <p:spTgt spid="163"/>
                                        </p:tgtEl>
                                      </p:cBhvr>
                                    </p:animEffect>
                                  </p:childTnLst>
                                </p:cTn>
                              </p:par>
                            </p:childTnLst>
                          </p:cTn>
                        </p:par>
                        <p:par>
                          <p:cTn id="136" fill="hold">
                            <p:stCondLst>
                              <p:cond delay="2500"/>
                            </p:stCondLst>
                            <p:childTnLst>
                              <p:par>
                                <p:cTn id="137" presetID="22" presetClass="entr" presetSubtype="8" fill="hold" grpId="0" nodeType="afterEffect">
                                  <p:stCondLst>
                                    <p:cond delay="0"/>
                                  </p:stCondLst>
                                  <p:childTnLst>
                                    <p:set>
                                      <p:cBhvr>
                                        <p:cTn id="138" dur="1" fill="hold">
                                          <p:stCondLst>
                                            <p:cond delay="0"/>
                                          </p:stCondLst>
                                        </p:cTn>
                                        <p:tgtEl>
                                          <p:spTgt spid="170"/>
                                        </p:tgtEl>
                                        <p:attrNameLst>
                                          <p:attrName>style.visibility</p:attrName>
                                        </p:attrNameLst>
                                      </p:cBhvr>
                                      <p:to>
                                        <p:strVal val="visible"/>
                                      </p:to>
                                    </p:set>
                                    <p:animEffect transition="in" filter="wipe(left)">
                                      <p:cBhvr>
                                        <p:cTn id="139" dur="500"/>
                                        <p:tgtEl>
                                          <p:spTgt spid="170"/>
                                        </p:tgtEl>
                                      </p:cBhvr>
                                    </p:animEffect>
                                  </p:childTnLst>
                                </p:cTn>
                              </p:par>
                            </p:childTnLst>
                          </p:cTn>
                        </p:par>
                        <p:par>
                          <p:cTn id="140" fill="hold">
                            <p:stCondLst>
                              <p:cond delay="3000"/>
                            </p:stCondLst>
                            <p:childTnLst>
                              <p:par>
                                <p:cTn id="141" presetID="22" presetClass="entr" presetSubtype="8" fill="hold" nodeType="afterEffect">
                                  <p:stCondLst>
                                    <p:cond delay="0"/>
                                  </p:stCondLst>
                                  <p:childTnLst>
                                    <p:set>
                                      <p:cBhvr>
                                        <p:cTn id="142" dur="1" fill="hold">
                                          <p:stCondLst>
                                            <p:cond delay="0"/>
                                          </p:stCondLst>
                                        </p:cTn>
                                        <p:tgtEl>
                                          <p:spTgt spid="188"/>
                                        </p:tgtEl>
                                        <p:attrNameLst>
                                          <p:attrName>style.visibility</p:attrName>
                                        </p:attrNameLst>
                                      </p:cBhvr>
                                      <p:to>
                                        <p:strVal val="visible"/>
                                      </p:to>
                                    </p:set>
                                    <p:animEffect transition="in" filter="wipe(left)">
                                      <p:cBhvr>
                                        <p:cTn id="143" dur="500"/>
                                        <p:tgtEl>
                                          <p:spTgt spid="188"/>
                                        </p:tgtEl>
                                      </p:cBhvr>
                                    </p:animEffect>
                                  </p:childTnLst>
                                </p:cTn>
                              </p:par>
                            </p:childTnLst>
                          </p:cTn>
                        </p:par>
                        <p:par>
                          <p:cTn id="144" fill="hold">
                            <p:stCondLst>
                              <p:cond delay="3500"/>
                            </p:stCondLst>
                            <p:childTnLst>
                              <p:par>
                                <p:cTn id="145" presetID="22" presetClass="entr" presetSubtype="8" fill="hold" grpId="0" nodeType="afterEffect">
                                  <p:stCondLst>
                                    <p:cond delay="0"/>
                                  </p:stCondLst>
                                  <p:childTnLst>
                                    <p:set>
                                      <p:cBhvr>
                                        <p:cTn id="146" dur="1" fill="hold">
                                          <p:stCondLst>
                                            <p:cond delay="0"/>
                                          </p:stCondLst>
                                        </p:cTn>
                                        <p:tgtEl>
                                          <p:spTgt spid="195"/>
                                        </p:tgtEl>
                                        <p:attrNameLst>
                                          <p:attrName>style.visibility</p:attrName>
                                        </p:attrNameLst>
                                      </p:cBhvr>
                                      <p:to>
                                        <p:strVal val="visible"/>
                                      </p:to>
                                    </p:set>
                                    <p:animEffect transition="in" filter="wipe(left)">
                                      <p:cBhvr>
                                        <p:cTn id="147" dur="500"/>
                                        <p:tgtEl>
                                          <p:spTgt spid="195"/>
                                        </p:tgtEl>
                                      </p:cBhvr>
                                    </p:animEffect>
                                  </p:childTnLst>
                                </p:cTn>
                              </p:par>
                            </p:childTnLst>
                          </p:cTn>
                        </p:par>
                      </p:childTnLst>
                    </p:cTn>
                  </p:par>
                  <p:par>
                    <p:cTn id="148" fill="hold">
                      <p:stCondLst>
                        <p:cond delay="indefinite"/>
                      </p:stCondLst>
                      <p:childTnLst>
                        <p:par>
                          <p:cTn id="149" fill="hold">
                            <p:stCondLst>
                              <p:cond delay="0"/>
                            </p:stCondLst>
                            <p:childTnLst>
                              <p:par>
                                <p:cTn id="150" presetID="22" presetClass="entr" presetSubtype="8" fill="hold" grpId="0" nodeType="clickEffect">
                                  <p:stCondLst>
                                    <p:cond delay="0"/>
                                  </p:stCondLst>
                                  <p:childTnLst>
                                    <p:set>
                                      <p:cBhvr>
                                        <p:cTn id="151" dur="1" fill="hold">
                                          <p:stCondLst>
                                            <p:cond delay="0"/>
                                          </p:stCondLst>
                                        </p:cTn>
                                        <p:tgtEl>
                                          <p:spTgt spid="247"/>
                                        </p:tgtEl>
                                        <p:attrNameLst>
                                          <p:attrName>style.visibility</p:attrName>
                                        </p:attrNameLst>
                                      </p:cBhvr>
                                      <p:to>
                                        <p:strVal val="visible"/>
                                      </p:to>
                                    </p:set>
                                    <p:animEffect transition="in" filter="wipe(left)">
                                      <p:cBhvr>
                                        <p:cTn id="152" dur="500"/>
                                        <p:tgtEl>
                                          <p:spTgt spid="247"/>
                                        </p:tgtEl>
                                      </p:cBhvr>
                                    </p:animEffect>
                                  </p:childTnLst>
                                </p:cTn>
                              </p:par>
                              <p:par>
                                <p:cTn id="153" presetID="22" presetClass="entr" presetSubtype="8" fill="hold" grpId="0" nodeType="withEffect">
                                  <p:stCondLst>
                                    <p:cond delay="0"/>
                                  </p:stCondLst>
                                  <p:childTnLst>
                                    <p:set>
                                      <p:cBhvr>
                                        <p:cTn id="154" dur="1" fill="hold">
                                          <p:stCondLst>
                                            <p:cond delay="0"/>
                                          </p:stCondLst>
                                        </p:cTn>
                                        <p:tgtEl>
                                          <p:spTgt spid="250"/>
                                        </p:tgtEl>
                                        <p:attrNameLst>
                                          <p:attrName>style.visibility</p:attrName>
                                        </p:attrNameLst>
                                      </p:cBhvr>
                                      <p:to>
                                        <p:strVal val="visible"/>
                                      </p:to>
                                    </p:set>
                                    <p:animEffect transition="in" filter="wipe(left)">
                                      <p:cBhvr>
                                        <p:cTn id="155" dur="500"/>
                                        <p:tgtEl>
                                          <p:spTgt spid="250"/>
                                        </p:tgtEl>
                                      </p:cBhvr>
                                    </p:animEffect>
                                  </p:childTnLst>
                                </p:cTn>
                              </p:par>
                            </p:childTnLst>
                          </p:cTn>
                        </p:par>
                        <p:par>
                          <p:cTn id="156" fill="hold">
                            <p:stCondLst>
                              <p:cond delay="500"/>
                            </p:stCondLst>
                            <p:childTnLst>
                              <p:par>
                                <p:cTn id="157" presetID="22" presetClass="entr" presetSubtype="8" fill="hold" grpId="0" nodeType="afterEffect">
                                  <p:stCondLst>
                                    <p:cond delay="0"/>
                                  </p:stCondLst>
                                  <p:childTnLst>
                                    <p:set>
                                      <p:cBhvr>
                                        <p:cTn id="158" dur="1" fill="hold">
                                          <p:stCondLst>
                                            <p:cond delay="0"/>
                                          </p:stCondLst>
                                        </p:cTn>
                                        <p:tgtEl>
                                          <p:spTgt spid="251"/>
                                        </p:tgtEl>
                                        <p:attrNameLst>
                                          <p:attrName>style.visibility</p:attrName>
                                        </p:attrNameLst>
                                      </p:cBhvr>
                                      <p:to>
                                        <p:strVal val="visible"/>
                                      </p:to>
                                    </p:set>
                                    <p:animEffect transition="in" filter="wipe(left)">
                                      <p:cBhvr>
                                        <p:cTn id="159" dur="500"/>
                                        <p:tgtEl>
                                          <p:spTgt spid="251"/>
                                        </p:tgtEl>
                                      </p:cBhvr>
                                    </p:animEffect>
                                  </p:childTnLst>
                                </p:cTn>
                              </p:par>
                            </p:childTnLst>
                          </p:cTn>
                        </p:par>
                        <p:par>
                          <p:cTn id="160" fill="hold">
                            <p:stCondLst>
                              <p:cond delay="1000"/>
                            </p:stCondLst>
                            <p:childTnLst>
                              <p:par>
                                <p:cTn id="161" presetID="22" presetClass="entr" presetSubtype="8" fill="hold" grpId="0" nodeType="afterEffect">
                                  <p:stCondLst>
                                    <p:cond delay="0"/>
                                  </p:stCondLst>
                                  <p:childTnLst>
                                    <p:set>
                                      <p:cBhvr>
                                        <p:cTn id="162" dur="1" fill="hold">
                                          <p:stCondLst>
                                            <p:cond delay="0"/>
                                          </p:stCondLst>
                                        </p:cTn>
                                        <p:tgtEl>
                                          <p:spTgt spid="252"/>
                                        </p:tgtEl>
                                        <p:attrNameLst>
                                          <p:attrName>style.visibility</p:attrName>
                                        </p:attrNameLst>
                                      </p:cBhvr>
                                      <p:to>
                                        <p:strVal val="visible"/>
                                      </p:to>
                                    </p:set>
                                    <p:animEffect transition="in" filter="wipe(left)">
                                      <p:cBhvr>
                                        <p:cTn id="163" dur="500"/>
                                        <p:tgtEl>
                                          <p:spTgt spid="252"/>
                                        </p:tgtEl>
                                      </p:cBhvr>
                                    </p:animEffect>
                                  </p:childTnLst>
                                </p:cTn>
                              </p:par>
                            </p:childTnLst>
                          </p:cTn>
                        </p:par>
                      </p:childTnLst>
                    </p:cTn>
                  </p:par>
                  <p:par>
                    <p:cTn id="164" fill="hold">
                      <p:stCondLst>
                        <p:cond delay="indefinite"/>
                      </p:stCondLst>
                      <p:childTnLst>
                        <p:par>
                          <p:cTn id="165" fill="hold">
                            <p:stCondLst>
                              <p:cond delay="0"/>
                            </p:stCondLst>
                            <p:childTnLst>
                              <p:par>
                                <p:cTn id="166" presetID="22" presetClass="entr" presetSubtype="1" fill="hold" grpId="0" nodeType="clickEffect">
                                  <p:stCondLst>
                                    <p:cond delay="0"/>
                                  </p:stCondLst>
                                  <p:childTnLst>
                                    <p:set>
                                      <p:cBhvr>
                                        <p:cTn id="167" dur="1" fill="hold">
                                          <p:stCondLst>
                                            <p:cond delay="0"/>
                                          </p:stCondLst>
                                        </p:cTn>
                                        <p:tgtEl>
                                          <p:spTgt spid="218"/>
                                        </p:tgtEl>
                                        <p:attrNameLst>
                                          <p:attrName>style.visibility</p:attrName>
                                        </p:attrNameLst>
                                      </p:cBhvr>
                                      <p:to>
                                        <p:strVal val="visible"/>
                                      </p:to>
                                    </p:set>
                                    <p:animEffect transition="in" filter="wipe(up)">
                                      <p:cBhvr>
                                        <p:cTn id="168" dur="500"/>
                                        <p:tgtEl>
                                          <p:spTgt spid="218"/>
                                        </p:tgtEl>
                                      </p:cBhvr>
                                    </p:animEffect>
                                  </p:childTnLst>
                                </p:cTn>
                              </p:par>
                            </p:childTnLst>
                          </p:cTn>
                        </p:par>
                        <p:par>
                          <p:cTn id="169" fill="hold">
                            <p:stCondLst>
                              <p:cond delay="500"/>
                            </p:stCondLst>
                            <p:childTnLst>
                              <p:par>
                                <p:cTn id="170" presetID="22" presetClass="entr" presetSubtype="8" fill="hold" grpId="0" nodeType="afterEffect">
                                  <p:stCondLst>
                                    <p:cond delay="0"/>
                                  </p:stCondLst>
                                  <p:childTnLst>
                                    <p:set>
                                      <p:cBhvr>
                                        <p:cTn id="171" dur="1" fill="hold">
                                          <p:stCondLst>
                                            <p:cond delay="0"/>
                                          </p:stCondLst>
                                        </p:cTn>
                                        <p:tgtEl>
                                          <p:spTgt spid="194"/>
                                        </p:tgtEl>
                                        <p:attrNameLst>
                                          <p:attrName>style.visibility</p:attrName>
                                        </p:attrNameLst>
                                      </p:cBhvr>
                                      <p:to>
                                        <p:strVal val="visible"/>
                                      </p:to>
                                    </p:set>
                                    <p:animEffect transition="in" filter="wipe(left)">
                                      <p:cBhvr>
                                        <p:cTn id="172" dur="500"/>
                                        <p:tgtEl>
                                          <p:spTgt spid="194"/>
                                        </p:tgtEl>
                                      </p:cBhvr>
                                    </p:animEffect>
                                  </p:childTnLst>
                                </p:cTn>
                              </p:par>
                            </p:childTnLst>
                          </p:cTn>
                        </p:par>
                        <p:par>
                          <p:cTn id="173" fill="hold">
                            <p:stCondLst>
                              <p:cond delay="1000"/>
                            </p:stCondLst>
                            <p:childTnLst>
                              <p:par>
                                <p:cTn id="174" presetID="22" presetClass="entr" presetSubtype="1" fill="hold" grpId="0" nodeType="afterEffect">
                                  <p:stCondLst>
                                    <p:cond delay="0"/>
                                  </p:stCondLst>
                                  <p:childTnLst>
                                    <p:set>
                                      <p:cBhvr>
                                        <p:cTn id="175" dur="1" fill="hold">
                                          <p:stCondLst>
                                            <p:cond delay="0"/>
                                          </p:stCondLst>
                                        </p:cTn>
                                        <p:tgtEl>
                                          <p:spTgt spid="234"/>
                                        </p:tgtEl>
                                        <p:attrNameLst>
                                          <p:attrName>style.visibility</p:attrName>
                                        </p:attrNameLst>
                                      </p:cBhvr>
                                      <p:to>
                                        <p:strVal val="visible"/>
                                      </p:to>
                                    </p:set>
                                    <p:animEffect transition="in" filter="wipe(up)">
                                      <p:cBhvr>
                                        <p:cTn id="176" dur="500"/>
                                        <p:tgtEl>
                                          <p:spTgt spid="234"/>
                                        </p:tgtEl>
                                      </p:cBhvr>
                                    </p:animEffect>
                                  </p:childTnLst>
                                </p:cTn>
                              </p:par>
                            </p:childTnLst>
                          </p:cTn>
                        </p:par>
                      </p:childTnLst>
                    </p:cTn>
                  </p:par>
                  <p:par>
                    <p:cTn id="177" fill="hold">
                      <p:stCondLst>
                        <p:cond delay="indefinite"/>
                      </p:stCondLst>
                      <p:childTnLst>
                        <p:par>
                          <p:cTn id="178" fill="hold">
                            <p:stCondLst>
                              <p:cond delay="0"/>
                            </p:stCondLst>
                            <p:childTnLst>
                              <p:par>
                                <p:cTn id="179" presetID="22" presetClass="entr" presetSubtype="8" fill="hold" grpId="0" nodeType="clickEffect">
                                  <p:stCondLst>
                                    <p:cond delay="0"/>
                                  </p:stCondLst>
                                  <p:childTnLst>
                                    <p:set>
                                      <p:cBhvr>
                                        <p:cTn id="180" dur="1" fill="hold">
                                          <p:stCondLst>
                                            <p:cond delay="0"/>
                                          </p:stCondLst>
                                        </p:cTn>
                                        <p:tgtEl>
                                          <p:spTgt spid="235"/>
                                        </p:tgtEl>
                                        <p:attrNameLst>
                                          <p:attrName>style.visibility</p:attrName>
                                        </p:attrNameLst>
                                      </p:cBhvr>
                                      <p:to>
                                        <p:strVal val="visible"/>
                                      </p:to>
                                    </p:set>
                                    <p:animEffect transition="in" filter="wipe(left)">
                                      <p:cBhvr>
                                        <p:cTn id="181" dur="500"/>
                                        <p:tgtEl>
                                          <p:spTgt spid="235"/>
                                        </p:tgtEl>
                                      </p:cBhvr>
                                    </p:animEffect>
                                  </p:childTnLst>
                                </p:cTn>
                              </p:par>
                            </p:childTnLst>
                          </p:cTn>
                        </p:par>
                        <p:par>
                          <p:cTn id="182" fill="hold">
                            <p:stCondLst>
                              <p:cond delay="500"/>
                            </p:stCondLst>
                            <p:childTnLst>
                              <p:par>
                                <p:cTn id="183" presetID="22" presetClass="entr" presetSubtype="8" fill="hold" grpId="0" nodeType="afterEffect">
                                  <p:stCondLst>
                                    <p:cond delay="0"/>
                                  </p:stCondLst>
                                  <p:childTnLst>
                                    <p:set>
                                      <p:cBhvr>
                                        <p:cTn id="184" dur="1" fill="hold">
                                          <p:stCondLst>
                                            <p:cond delay="0"/>
                                          </p:stCondLst>
                                        </p:cTn>
                                        <p:tgtEl>
                                          <p:spTgt spid="243"/>
                                        </p:tgtEl>
                                        <p:attrNameLst>
                                          <p:attrName>style.visibility</p:attrName>
                                        </p:attrNameLst>
                                      </p:cBhvr>
                                      <p:to>
                                        <p:strVal val="visible"/>
                                      </p:to>
                                    </p:set>
                                    <p:animEffect transition="in" filter="wipe(left)">
                                      <p:cBhvr>
                                        <p:cTn id="185" dur="500"/>
                                        <p:tgtEl>
                                          <p:spTgt spid="243"/>
                                        </p:tgtEl>
                                      </p:cBhvr>
                                    </p:animEffect>
                                  </p:childTnLst>
                                </p:cTn>
                              </p:par>
                            </p:childTnLst>
                          </p:cTn>
                        </p:par>
                      </p:childTnLst>
                    </p:cTn>
                  </p:par>
                  <p:par>
                    <p:cTn id="186" fill="hold">
                      <p:stCondLst>
                        <p:cond delay="indefinite"/>
                      </p:stCondLst>
                      <p:childTnLst>
                        <p:par>
                          <p:cTn id="187" fill="hold">
                            <p:stCondLst>
                              <p:cond delay="0"/>
                            </p:stCondLst>
                            <p:childTnLst>
                              <p:par>
                                <p:cTn id="188" presetID="22" presetClass="entr" presetSubtype="8" fill="hold" nodeType="clickEffect">
                                  <p:stCondLst>
                                    <p:cond delay="0"/>
                                  </p:stCondLst>
                                  <p:childTnLst>
                                    <p:set>
                                      <p:cBhvr>
                                        <p:cTn id="189" dur="1" fill="hold">
                                          <p:stCondLst>
                                            <p:cond delay="0"/>
                                          </p:stCondLst>
                                        </p:cTn>
                                        <p:tgtEl>
                                          <p:spTgt spid="177"/>
                                        </p:tgtEl>
                                        <p:attrNameLst>
                                          <p:attrName>style.visibility</p:attrName>
                                        </p:attrNameLst>
                                      </p:cBhvr>
                                      <p:to>
                                        <p:strVal val="visible"/>
                                      </p:to>
                                    </p:set>
                                    <p:animEffect transition="in" filter="wipe(left)">
                                      <p:cBhvr>
                                        <p:cTn id="190" dur="500"/>
                                        <p:tgtEl>
                                          <p:spTgt spid="177"/>
                                        </p:tgtEl>
                                      </p:cBhvr>
                                    </p:animEffect>
                                  </p:childTnLst>
                                </p:cTn>
                              </p:par>
                            </p:childTnLst>
                          </p:cTn>
                        </p:par>
                        <p:par>
                          <p:cTn id="191" fill="hold">
                            <p:stCondLst>
                              <p:cond delay="500"/>
                            </p:stCondLst>
                            <p:childTnLst>
                              <p:par>
                                <p:cTn id="192" presetID="22" presetClass="entr" presetSubtype="8" fill="hold" grpId="0" nodeType="afterEffect">
                                  <p:stCondLst>
                                    <p:cond delay="0"/>
                                  </p:stCondLst>
                                  <p:childTnLst>
                                    <p:set>
                                      <p:cBhvr>
                                        <p:cTn id="193" dur="1" fill="hold">
                                          <p:stCondLst>
                                            <p:cond delay="0"/>
                                          </p:stCondLst>
                                        </p:cTn>
                                        <p:tgtEl>
                                          <p:spTgt spid="196"/>
                                        </p:tgtEl>
                                        <p:attrNameLst>
                                          <p:attrName>style.visibility</p:attrName>
                                        </p:attrNameLst>
                                      </p:cBhvr>
                                      <p:to>
                                        <p:strVal val="visible"/>
                                      </p:to>
                                    </p:set>
                                    <p:animEffect transition="in" filter="wipe(left)">
                                      <p:cBhvr>
                                        <p:cTn id="194" dur="500"/>
                                        <p:tgtEl>
                                          <p:spTgt spid="196"/>
                                        </p:tgtEl>
                                      </p:cBhvr>
                                    </p:animEffect>
                                  </p:childTnLst>
                                </p:cTn>
                              </p:par>
                            </p:childTnLst>
                          </p:cTn>
                        </p:par>
                        <p:par>
                          <p:cTn id="195" fill="hold">
                            <p:stCondLst>
                              <p:cond delay="1000"/>
                            </p:stCondLst>
                            <p:childTnLst>
                              <p:par>
                                <p:cTn id="196" presetID="22" presetClass="entr" presetSubtype="8" fill="hold" grpId="0" nodeType="afterEffect">
                                  <p:stCondLst>
                                    <p:cond delay="0"/>
                                  </p:stCondLst>
                                  <p:childTnLst>
                                    <p:set>
                                      <p:cBhvr>
                                        <p:cTn id="197" dur="1" fill="hold">
                                          <p:stCondLst>
                                            <p:cond delay="0"/>
                                          </p:stCondLst>
                                        </p:cTn>
                                        <p:tgtEl>
                                          <p:spTgt spid="237"/>
                                        </p:tgtEl>
                                        <p:attrNameLst>
                                          <p:attrName>style.visibility</p:attrName>
                                        </p:attrNameLst>
                                      </p:cBhvr>
                                      <p:to>
                                        <p:strVal val="visible"/>
                                      </p:to>
                                    </p:set>
                                    <p:animEffect transition="in" filter="wipe(left)">
                                      <p:cBhvr>
                                        <p:cTn id="198" dur="500"/>
                                        <p:tgtEl>
                                          <p:spTgt spid="237"/>
                                        </p:tgtEl>
                                      </p:cBhvr>
                                    </p:animEffect>
                                  </p:childTnLst>
                                </p:cTn>
                              </p:par>
                            </p:childTnLst>
                          </p:cTn>
                        </p:par>
                      </p:childTnLst>
                    </p:cTn>
                  </p:par>
                  <p:par>
                    <p:cTn id="199" fill="hold">
                      <p:stCondLst>
                        <p:cond delay="indefinite"/>
                      </p:stCondLst>
                      <p:childTnLst>
                        <p:par>
                          <p:cTn id="200" fill="hold">
                            <p:stCondLst>
                              <p:cond delay="0"/>
                            </p:stCondLst>
                            <p:childTnLst>
                              <p:par>
                                <p:cTn id="201" presetID="22" presetClass="entr" presetSubtype="8" fill="hold" nodeType="clickEffect">
                                  <p:stCondLst>
                                    <p:cond delay="0"/>
                                  </p:stCondLst>
                                  <p:childTnLst>
                                    <p:set>
                                      <p:cBhvr>
                                        <p:cTn id="202" dur="1" fill="hold">
                                          <p:stCondLst>
                                            <p:cond delay="0"/>
                                          </p:stCondLst>
                                        </p:cTn>
                                        <p:tgtEl>
                                          <p:spTgt spid="171"/>
                                        </p:tgtEl>
                                        <p:attrNameLst>
                                          <p:attrName>style.visibility</p:attrName>
                                        </p:attrNameLst>
                                      </p:cBhvr>
                                      <p:to>
                                        <p:strVal val="visible"/>
                                      </p:to>
                                    </p:set>
                                    <p:animEffect transition="in" filter="wipe(left)">
                                      <p:cBhvr>
                                        <p:cTn id="203" dur="500"/>
                                        <p:tgtEl>
                                          <p:spTgt spid="171"/>
                                        </p:tgtEl>
                                      </p:cBhvr>
                                    </p:animEffect>
                                  </p:childTnLst>
                                </p:cTn>
                              </p:par>
                            </p:childTnLst>
                          </p:cTn>
                        </p:par>
                        <p:par>
                          <p:cTn id="204" fill="hold">
                            <p:stCondLst>
                              <p:cond delay="500"/>
                            </p:stCondLst>
                            <p:childTnLst>
                              <p:par>
                                <p:cTn id="205" presetID="22" presetClass="entr" presetSubtype="8" fill="hold" grpId="0" nodeType="afterEffect">
                                  <p:stCondLst>
                                    <p:cond delay="0"/>
                                  </p:stCondLst>
                                  <p:childTnLst>
                                    <p:set>
                                      <p:cBhvr>
                                        <p:cTn id="206" dur="1" fill="hold">
                                          <p:stCondLst>
                                            <p:cond delay="0"/>
                                          </p:stCondLst>
                                        </p:cTn>
                                        <p:tgtEl>
                                          <p:spTgt spid="197"/>
                                        </p:tgtEl>
                                        <p:attrNameLst>
                                          <p:attrName>style.visibility</p:attrName>
                                        </p:attrNameLst>
                                      </p:cBhvr>
                                      <p:to>
                                        <p:strVal val="visible"/>
                                      </p:to>
                                    </p:set>
                                    <p:animEffect transition="in" filter="wipe(left)">
                                      <p:cBhvr>
                                        <p:cTn id="207" dur="500"/>
                                        <p:tgtEl>
                                          <p:spTgt spid="197"/>
                                        </p:tgtEl>
                                      </p:cBhvr>
                                    </p:animEffect>
                                  </p:childTnLst>
                                </p:cTn>
                              </p:par>
                            </p:childTnLst>
                          </p:cTn>
                        </p:par>
                        <p:par>
                          <p:cTn id="208" fill="hold">
                            <p:stCondLst>
                              <p:cond delay="1000"/>
                            </p:stCondLst>
                            <p:childTnLst>
                              <p:par>
                                <p:cTn id="209" presetID="22" presetClass="entr" presetSubtype="8" fill="hold" grpId="0" nodeType="afterEffect">
                                  <p:stCondLst>
                                    <p:cond delay="0"/>
                                  </p:stCondLst>
                                  <p:childTnLst>
                                    <p:set>
                                      <p:cBhvr>
                                        <p:cTn id="210" dur="1" fill="hold">
                                          <p:stCondLst>
                                            <p:cond delay="0"/>
                                          </p:stCondLst>
                                        </p:cTn>
                                        <p:tgtEl>
                                          <p:spTgt spid="239"/>
                                        </p:tgtEl>
                                        <p:attrNameLst>
                                          <p:attrName>style.visibility</p:attrName>
                                        </p:attrNameLst>
                                      </p:cBhvr>
                                      <p:to>
                                        <p:strVal val="visible"/>
                                      </p:to>
                                    </p:set>
                                    <p:animEffect transition="in" filter="wipe(left)">
                                      <p:cBhvr>
                                        <p:cTn id="211" dur="500"/>
                                        <p:tgtEl>
                                          <p:spTgt spid="239"/>
                                        </p:tgtEl>
                                      </p:cBhvr>
                                    </p:animEffect>
                                  </p:childTnLst>
                                </p:cTn>
                              </p:par>
                            </p:childTnLst>
                          </p:cTn>
                        </p:par>
                      </p:childTnLst>
                    </p:cTn>
                  </p:par>
                  <p:par>
                    <p:cTn id="212" fill="hold">
                      <p:stCondLst>
                        <p:cond delay="indefinite"/>
                      </p:stCondLst>
                      <p:childTnLst>
                        <p:par>
                          <p:cTn id="213" fill="hold">
                            <p:stCondLst>
                              <p:cond delay="0"/>
                            </p:stCondLst>
                            <p:childTnLst>
                              <p:par>
                                <p:cTn id="214" presetID="22" presetClass="entr" presetSubtype="8" fill="hold" grpId="0" nodeType="clickEffect">
                                  <p:stCondLst>
                                    <p:cond delay="0"/>
                                  </p:stCondLst>
                                  <p:childTnLst>
                                    <p:set>
                                      <p:cBhvr>
                                        <p:cTn id="215" dur="1" fill="hold">
                                          <p:stCondLst>
                                            <p:cond delay="0"/>
                                          </p:stCondLst>
                                        </p:cTn>
                                        <p:tgtEl>
                                          <p:spTgt spid="7"/>
                                        </p:tgtEl>
                                        <p:attrNameLst>
                                          <p:attrName>style.visibility</p:attrName>
                                        </p:attrNameLst>
                                      </p:cBhvr>
                                      <p:to>
                                        <p:strVal val="visible"/>
                                      </p:to>
                                    </p:set>
                                    <p:animEffect transition="in" filter="wipe(left)">
                                      <p:cBhvr>
                                        <p:cTn id="216"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0" grpId="0" animBg="1"/>
      <p:bldP spid="101" grpId="0"/>
      <p:bldP spid="103" grpId="0" animBg="1"/>
      <p:bldP spid="104" grpId="0"/>
      <p:bldP spid="158" grpId="0"/>
      <p:bldP spid="159" grpId="0"/>
      <p:bldP spid="160" grpId="0"/>
      <p:bldP spid="161" grpId="0"/>
      <p:bldP spid="162" grpId="0"/>
      <p:bldP spid="163" grpId="0"/>
      <p:bldP spid="164" grpId="0"/>
      <p:bldP spid="165" grpId="0" animBg="1"/>
      <p:bldP spid="166" grpId="0" animBg="1"/>
      <p:bldP spid="167" grpId="0" animBg="1"/>
      <p:bldP spid="168" grpId="0" animBg="1"/>
      <p:bldP spid="169" grpId="0" animBg="1"/>
      <p:bldP spid="170" grpId="0" animBg="1"/>
      <p:bldP spid="182" grpId="0"/>
      <p:bldP spid="193" grpId="0" animBg="1"/>
      <p:bldP spid="194" grpId="0"/>
      <p:bldP spid="195" grpId="0"/>
      <p:bldP spid="196" grpId="0"/>
      <p:bldP spid="197" grpId="0"/>
      <p:bldP spid="198" grpId="0"/>
      <p:bldP spid="201" grpId="0" animBg="1"/>
      <p:bldP spid="212" grpId="0" animBg="1"/>
      <p:bldP spid="216" grpId="0" animBg="1"/>
      <p:bldP spid="217" grpId="0" animBg="1"/>
      <p:bldP spid="234" grpId="0" animBg="1"/>
      <p:bldP spid="235" grpId="0" animBg="1"/>
      <p:bldP spid="237" grpId="0"/>
      <p:bldP spid="239" grpId="0"/>
      <p:bldP spid="243" grpId="0"/>
      <p:bldP spid="6" grpId="0" animBg="1"/>
      <p:bldP spid="245" grpId="0" animBg="1"/>
      <p:bldP spid="246" grpId="0" animBg="1"/>
      <p:bldP spid="247" grpId="0" animBg="1"/>
      <p:bldP spid="248" grpId="0"/>
      <p:bldP spid="249" grpId="0"/>
      <p:bldP spid="250" grpId="0"/>
      <p:bldP spid="251" grpId="0"/>
      <p:bldP spid="252" grpId="0"/>
      <p:bldP spid="218" grpId="0" animBg="1"/>
      <p:bldP spid="7" grpId="0"/>
    </p:bld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 name="Rectangle 2">
            <a:extLst>
              <a:ext uri="{FF2B5EF4-FFF2-40B4-BE49-F238E27FC236}">
                <a16:creationId xmlns:a16="http://schemas.microsoft.com/office/drawing/2014/main" id="{38E3F2BC-7E49-3F46-CA7A-A0339F70C70F}"/>
              </a:ext>
            </a:extLst>
          </p:cNvPr>
          <p:cNvSpPr>
            <a:spLocks noChangeArrowheads="1"/>
          </p:cNvSpPr>
          <p:nvPr/>
        </p:nvSpPr>
        <p:spPr bwMode="auto">
          <a:xfrm>
            <a:off x="146342" y="1481270"/>
            <a:ext cx="7550944" cy="5274456"/>
          </a:xfrm>
          <a:prstGeom prst="rect">
            <a:avLst/>
          </a:prstGeom>
          <a:solidFill>
            <a:srgbClr val="FFFFCC"/>
          </a:solidFill>
          <a:ln w="9525">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4" name="标题 3">
            <a:extLst>
              <a:ext uri="{FF2B5EF4-FFF2-40B4-BE49-F238E27FC236}">
                <a16:creationId xmlns:a16="http://schemas.microsoft.com/office/drawing/2014/main" id="{A3557054-D826-9F4E-A18F-AE9DEA5A0C65}"/>
              </a:ext>
            </a:extLst>
          </p:cNvPr>
          <p:cNvSpPr>
            <a:spLocks noGrp="1"/>
          </p:cNvSpPr>
          <p:nvPr>
            <p:ph type="title"/>
          </p:nvPr>
        </p:nvSpPr>
        <p:spPr/>
        <p:txBody>
          <a:bodyPr>
            <a:normAutofit/>
          </a:bodyPr>
          <a:lstStyle/>
          <a:p>
            <a:r>
              <a:rPr kumimoji="1" lang="en-US" altLang="zh-CN" dirty="0"/>
              <a:t>3.1</a:t>
            </a:r>
            <a:r>
              <a:rPr kumimoji="1" lang="zh-CN" altLang="en-US" dirty="0"/>
              <a:t> </a:t>
            </a:r>
            <a:r>
              <a:rPr kumimoji="1" lang="en-US" altLang="zh-CN" dirty="0">
                <a:latin typeface="Myriad Pro" panose="020B0503030403020204" pitchFamily="34" charset="0"/>
              </a:rPr>
              <a:t>CMOS</a:t>
            </a:r>
            <a:r>
              <a:rPr kumimoji="1" lang="zh-CN" altLang="en-US" dirty="0">
                <a:latin typeface="Myriad Pro" panose="020B0503030403020204" pitchFamily="34" charset="0"/>
              </a:rPr>
              <a:t>反相器</a:t>
            </a:r>
          </a:p>
        </p:txBody>
      </p:sp>
      <p:sp>
        <p:nvSpPr>
          <p:cNvPr id="32" name="Text Box 3">
            <a:extLst>
              <a:ext uri="{FF2B5EF4-FFF2-40B4-BE49-F238E27FC236}">
                <a16:creationId xmlns:a16="http://schemas.microsoft.com/office/drawing/2014/main" id="{E6D80A3F-2769-87DE-2FFD-961922C75341}"/>
              </a:ext>
            </a:extLst>
          </p:cNvPr>
          <p:cNvSpPr txBox="1">
            <a:spLocks noChangeArrowheads="1"/>
          </p:cNvSpPr>
          <p:nvPr/>
        </p:nvSpPr>
        <p:spPr bwMode="auto">
          <a:xfrm>
            <a:off x="0" y="742325"/>
            <a:ext cx="12192000"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zh-CN" altLang="en-US" dirty="0">
                <a:solidFill>
                  <a:srgbClr val="0033CC"/>
                </a:solidFill>
              </a:rPr>
              <a:t>二、静态特性</a:t>
            </a:r>
            <a:endParaRPr lang="zh-CN" altLang="en-US" dirty="0">
              <a:solidFill>
                <a:srgbClr val="FE0567"/>
              </a:solidFill>
            </a:endParaRPr>
          </a:p>
        </p:txBody>
      </p:sp>
      <mc:AlternateContent xmlns:mc="http://schemas.openxmlformats.org/markup-compatibility/2006" xmlns:a14="http://schemas.microsoft.com/office/drawing/2010/main">
        <mc:Choice Requires="a14">
          <p:sp>
            <p:nvSpPr>
              <p:cNvPr id="101" name="Text Box 4">
                <a:extLst>
                  <a:ext uri="{FF2B5EF4-FFF2-40B4-BE49-F238E27FC236}">
                    <a16:creationId xmlns:a16="http://schemas.microsoft.com/office/drawing/2014/main" id="{636E9541-472F-C1A7-7E0E-CDD812EA6F92}"/>
                  </a:ext>
                </a:extLst>
              </p:cNvPr>
              <p:cNvSpPr txBox="1">
                <a:spLocks noChangeArrowheads="1"/>
              </p:cNvSpPr>
              <p:nvPr/>
            </p:nvSpPr>
            <p:spPr bwMode="auto">
              <a:xfrm>
                <a:off x="3713454" y="775494"/>
                <a:ext cx="6151747" cy="526234"/>
              </a:xfrm>
              <a:prstGeom prst="rect">
                <a:avLst/>
              </a:prstGeom>
              <a:noFill/>
              <a:ln>
                <a:noFill/>
              </a:ln>
              <a:effectLst/>
              <a:extLst>
                <a:ext uri="{909E8E84-426E-40DD-AFC4-6F175D3DCCD1}">
                  <a14:hiddenFill>
                    <a:solidFill>
                      <a:schemeClr val="accent1"/>
                    </a:solidFill>
                  </a14:hiddenFill>
                </a:ext>
                <a:ext uri="{91240B29-F687-4F45-9708-019B960494DF}">
                  <a14:hiddenLine w="9525">
                    <a:solidFill>
                      <a:schemeClr val="tx1"/>
                    </a:solidFill>
                    <a:miter lim="800000"/>
                    <a:headEnd/>
                    <a:tailEnd/>
                  </a14:hiddenLine>
                </a:ext>
                <a:ext uri="{AF507438-7753-43E0-B8FC-AC1667EBCBE1}">
                  <a14:hiddenEffects>
                    <a:effectLst>
                      <a:outerShdw dist="35921" dir="2700000" algn="ctr" rotWithShape="0">
                        <a:schemeClr val="bg2"/>
                      </a:outerShdw>
                    </a:effectLst>
                  </a14:hiddenEffects>
                </a:ext>
              </a:extLst>
            </p:spPr>
            <p:txBody>
              <a:bodyPr wrap="squar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r>
                  <a:rPr lang="en-US" altLang="zh-CN" dirty="0">
                    <a:solidFill>
                      <a:srgbClr val="FF0066"/>
                    </a:solidFill>
                  </a:rPr>
                  <a:t>4.  </a:t>
                </a:r>
                <a:r>
                  <a:rPr lang="zh-CN" altLang="en-US" dirty="0">
                    <a:solidFill>
                      <a:srgbClr val="FF0066"/>
                    </a:solidFill>
                  </a:rPr>
                  <a:t>电流传输特性：</a:t>
                </a:r>
                <a14:m>
                  <m:oMath xmlns:m="http://schemas.openxmlformats.org/officeDocument/2006/math">
                    <m:sSub>
                      <m:sSubPr>
                        <m:ctrlPr>
                          <a:rPr lang="en-US" altLang="zh-CN" b="0" i="1" smtClean="0">
                            <a:solidFill>
                              <a:srgbClr val="FF0066"/>
                            </a:solidFill>
                            <a:latin typeface="Cambria Math" panose="02040503050406030204" pitchFamily="18" charset="0"/>
                          </a:rPr>
                        </m:ctrlPr>
                      </m:sSubPr>
                      <m:e>
                        <m:r>
                          <a:rPr lang="en-US" altLang="zh-CN" b="0" i="1" smtClean="0">
                            <a:solidFill>
                              <a:srgbClr val="FF0066"/>
                            </a:solidFill>
                            <a:latin typeface="Cambria Math" panose="02040503050406030204" pitchFamily="18" charset="0"/>
                          </a:rPr>
                          <m:t>𝑖</m:t>
                        </m:r>
                      </m:e>
                      <m:sub>
                        <m:r>
                          <a:rPr lang="en-US" altLang="zh-CN" b="0" i="1" smtClean="0">
                            <a:solidFill>
                              <a:srgbClr val="FF0066"/>
                            </a:solidFill>
                            <a:latin typeface="Cambria Math" panose="02040503050406030204" pitchFamily="18" charset="0"/>
                          </a:rPr>
                          <m:t>𝐷</m:t>
                        </m:r>
                      </m:sub>
                    </m:sSub>
                    <m:r>
                      <a:rPr lang="en-US" altLang="zh-CN" b="0" i="1" smtClean="0">
                        <a:solidFill>
                          <a:srgbClr val="FF0066"/>
                        </a:solidFill>
                        <a:latin typeface="Cambria Math" panose="02040503050406030204" pitchFamily="18" charset="0"/>
                      </a:rPr>
                      <m:t>=</m:t>
                    </m:r>
                    <m:r>
                      <a:rPr lang="en-US" altLang="zh-CN" b="0" i="1" smtClean="0">
                        <a:solidFill>
                          <a:srgbClr val="FF0066"/>
                        </a:solidFill>
                        <a:latin typeface="Cambria Math" panose="02040503050406030204" pitchFamily="18" charset="0"/>
                      </a:rPr>
                      <m:t>𝑓</m:t>
                    </m:r>
                    <m:r>
                      <a:rPr lang="en-US" altLang="zh-CN" b="0" i="1" smtClean="0">
                        <a:solidFill>
                          <a:srgbClr val="FF0066"/>
                        </a:solidFill>
                        <a:latin typeface="Cambria Math" panose="02040503050406030204" pitchFamily="18" charset="0"/>
                      </a:rPr>
                      <m:t>(</m:t>
                    </m:r>
                    <m:sSub>
                      <m:sSubPr>
                        <m:ctrlPr>
                          <a:rPr lang="en-US" altLang="zh-CN" b="0" i="1" smtClean="0">
                            <a:solidFill>
                              <a:srgbClr val="FF0066"/>
                            </a:solidFill>
                            <a:latin typeface="Cambria Math" panose="02040503050406030204" pitchFamily="18" charset="0"/>
                          </a:rPr>
                        </m:ctrlPr>
                      </m:sSubPr>
                      <m:e>
                        <m:r>
                          <a:rPr lang="en-US" altLang="zh-CN" b="0" i="1" smtClean="0">
                            <a:solidFill>
                              <a:srgbClr val="FF0066"/>
                            </a:solidFill>
                            <a:latin typeface="Cambria Math" panose="02040503050406030204" pitchFamily="18" charset="0"/>
                          </a:rPr>
                          <m:t>𝑢</m:t>
                        </m:r>
                      </m:e>
                      <m:sub>
                        <m:r>
                          <a:rPr lang="en-US" altLang="zh-CN" b="0" i="1" smtClean="0">
                            <a:solidFill>
                              <a:srgbClr val="FF0066"/>
                            </a:solidFill>
                            <a:latin typeface="Cambria Math" panose="02040503050406030204" pitchFamily="18" charset="0"/>
                          </a:rPr>
                          <m:t>𝐼</m:t>
                        </m:r>
                      </m:sub>
                    </m:sSub>
                    <m:r>
                      <a:rPr lang="en-US" altLang="zh-CN" b="0" i="1" smtClean="0">
                        <a:solidFill>
                          <a:srgbClr val="FF0066"/>
                        </a:solidFill>
                        <a:latin typeface="Cambria Math" panose="02040503050406030204" pitchFamily="18" charset="0"/>
                      </a:rPr>
                      <m:t>)</m:t>
                    </m:r>
                  </m:oMath>
                </a14:m>
                <a:endParaRPr lang="zh-CN" altLang="en-US" b="0" dirty="0">
                  <a:solidFill>
                    <a:srgbClr val="FF0066"/>
                  </a:solidFill>
                </a:endParaRPr>
              </a:p>
            </p:txBody>
          </p:sp>
        </mc:Choice>
        <mc:Fallback xmlns="">
          <p:sp>
            <p:nvSpPr>
              <p:cNvPr id="101" name="Text Box 4">
                <a:extLst>
                  <a:ext uri="{FF2B5EF4-FFF2-40B4-BE49-F238E27FC236}">
                    <a16:creationId xmlns:a16="http://schemas.microsoft.com/office/drawing/2014/main" id="{636E9541-472F-C1A7-7E0E-CDD812EA6F92}"/>
                  </a:ext>
                </a:extLst>
              </p:cNvPr>
              <p:cNvSpPr txBox="1">
                <a:spLocks noRot="1" noChangeAspect="1" noMove="1" noResize="1" noEditPoints="1" noAdjustHandles="1" noChangeArrowheads="1" noChangeShapeType="1" noTextEdit="1"/>
              </p:cNvSpPr>
              <p:nvPr/>
            </p:nvSpPr>
            <p:spPr bwMode="auto">
              <a:xfrm>
                <a:off x="3713454" y="775494"/>
                <a:ext cx="6151747" cy="526234"/>
              </a:xfrm>
              <a:prstGeom prst="rect">
                <a:avLst/>
              </a:prstGeom>
              <a:blipFill>
                <a:blip r:embed="rId2"/>
                <a:stretch>
                  <a:fillRect l="-2062" t="-16279" b="-30233"/>
                </a:stretch>
              </a:blip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r>
                  <a:rPr lang="zh-CN" altLang="en-US">
                    <a:noFill/>
                  </a:rPr>
                  <a:t> </a:t>
                </a:r>
              </a:p>
            </p:txBody>
          </p:sp>
        </mc:Fallback>
      </mc:AlternateContent>
      <p:grpSp>
        <p:nvGrpSpPr>
          <p:cNvPr id="8" name="组合 7">
            <a:extLst>
              <a:ext uri="{FF2B5EF4-FFF2-40B4-BE49-F238E27FC236}">
                <a16:creationId xmlns:a16="http://schemas.microsoft.com/office/drawing/2014/main" id="{4F4753C4-0BD9-29E6-DF96-FE17D6720687}"/>
              </a:ext>
            </a:extLst>
          </p:cNvPr>
          <p:cNvGrpSpPr/>
          <p:nvPr/>
        </p:nvGrpSpPr>
        <p:grpSpPr>
          <a:xfrm>
            <a:off x="146847" y="1439629"/>
            <a:ext cx="3278187" cy="3433762"/>
            <a:chOff x="203491" y="1439629"/>
            <a:chExt cx="3278187" cy="3433762"/>
          </a:xfrm>
        </p:grpSpPr>
        <p:sp>
          <p:nvSpPr>
            <p:cNvPr id="103" name="Line 6">
              <a:extLst>
                <a:ext uri="{FF2B5EF4-FFF2-40B4-BE49-F238E27FC236}">
                  <a16:creationId xmlns:a16="http://schemas.microsoft.com/office/drawing/2014/main" id="{9131CA31-6621-704D-6FAA-4382DD120A95}"/>
                </a:ext>
              </a:extLst>
            </p:cNvPr>
            <p:cNvSpPr>
              <a:spLocks noChangeShapeType="1"/>
            </p:cNvSpPr>
            <p:nvPr/>
          </p:nvSpPr>
          <p:spPr bwMode="auto">
            <a:xfrm>
              <a:off x="2662528" y="2898541"/>
              <a:ext cx="0" cy="685800"/>
            </a:xfrm>
            <a:prstGeom prst="line">
              <a:avLst/>
            </a:prstGeom>
            <a:noFill/>
            <a:ln w="38100">
              <a:solidFill>
                <a:srgbClr val="996600"/>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04" name="Text Box 7">
              <a:extLst>
                <a:ext uri="{FF2B5EF4-FFF2-40B4-BE49-F238E27FC236}">
                  <a16:creationId xmlns:a16="http://schemas.microsoft.com/office/drawing/2014/main" id="{617CE75F-705D-A830-674A-A7FC937CAAFD}"/>
                </a:ext>
              </a:extLst>
            </p:cNvPr>
            <p:cNvSpPr txBox="1">
              <a:spLocks noChangeArrowheads="1"/>
            </p:cNvSpPr>
            <p:nvPr/>
          </p:nvSpPr>
          <p:spPr bwMode="auto">
            <a:xfrm>
              <a:off x="2648241" y="2696929"/>
              <a:ext cx="506412"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r>
                <a:rPr lang="en-US" altLang="zh-CN" i="1" dirty="0" err="1">
                  <a:solidFill>
                    <a:srgbClr val="996600"/>
                  </a:solidFill>
                  <a:ea typeface="楷体_GB2312" pitchFamily="49" charset="-122"/>
                </a:rPr>
                <a:t>i</a:t>
              </a:r>
              <a:r>
                <a:rPr lang="en-US" altLang="zh-CN" baseline="-25000" dirty="0" err="1">
                  <a:solidFill>
                    <a:srgbClr val="996600"/>
                  </a:solidFill>
                  <a:ea typeface="楷体_GB2312" pitchFamily="49" charset="-122"/>
                </a:rPr>
                <a:t>D</a:t>
              </a:r>
              <a:endParaRPr lang="en-US" altLang="zh-CN" baseline="-25000" dirty="0">
                <a:solidFill>
                  <a:srgbClr val="996600"/>
                </a:solidFill>
                <a:ea typeface="楷体_GB2312" pitchFamily="49" charset="-122"/>
              </a:endParaRPr>
            </a:p>
          </p:txBody>
        </p:sp>
        <p:grpSp>
          <p:nvGrpSpPr>
            <p:cNvPr id="105" name="Group 8">
              <a:extLst>
                <a:ext uri="{FF2B5EF4-FFF2-40B4-BE49-F238E27FC236}">
                  <a16:creationId xmlns:a16="http://schemas.microsoft.com/office/drawing/2014/main" id="{97E6A691-97F9-EE8A-8CD7-1C9C4AB3EC6F}"/>
                </a:ext>
              </a:extLst>
            </p:cNvPr>
            <p:cNvGrpSpPr>
              <a:grpSpLocks/>
            </p:cNvGrpSpPr>
            <p:nvPr/>
          </p:nvGrpSpPr>
          <p:grpSpPr bwMode="auto">
            <a:xfrm>
              <a:off x="203491" y="1439629"/>
              <a:ext cx="3278187" cy="3433762"/>
              <a:chOff x="157" y="1321"/>
              <a:chExt cx="2065" cy="2163"/>
            </a:xfrm>
          </p:grpSpPr>
          <p:sp>
            <p:nvSpPr>
              <p:cNvPr id="106" name="Line 9">
                <a:extLst>
                  <a:ext uri="{FF2B5EF4-FFF2-40B4-BE49-F238E27FC236}">
                    <a16:creationId xmlns:a16="http://schemas.microsoft.com/office/drawing/2014/main" id="{EBB7C58B-66DC-4C19-A1EC-CD4119AAAF54}"/>
                  </a:ext>
                </a:extLst>
              </p:cNvPr>
              <p:cNvSpPr>
                <a:spLocks noChangeShapeType="1"/>
              </p:cNvSpPr>
              <p:nvPr/>
            </p:nvSpPr>
            <p:spPr bwMode="auto">
              <a:xfrm flipV="1">
                <a:off x="1451" y="2273"/>
                <a:ext cx="1" cy="364"/>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07" name="Line 10">
                <a:extLst>
                  <a:ext uri="{FF2B5EF4-FFF2-40B4-BE49-F238E27FC236}">
                    <a16:creationId xmlns:a16="http://schemas.microsoft.com/office/drawing/2014/main" id="{FC1F75DD-2C25-410A-FDCF-3AD152DDB144}"/>
                  </a:ext>
                </a:extLst>
              </p:cNvPr>
              <p:cNvSpPr>
                <a:spLocks noChangeShapeType="1"/>
              </p:cNvSpPr>
              <p:nvPr/>
            </p:nvSpPr>
            <p:spPr bwMode="auto">
              <a:xfrm flipH="1">
                <a:off x="1196" y="2622"/>
                <a:ext cx="0" cy="369"/>
              </a:xfrm>
              <a:prstGeom prst="line">
                <a:avLst/>
              </a:prstGeom>
              <a:noFill/>
              <a:ln w="571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08" name="Line 11">
                <a:extLst>
                  <a:ext uri="{FF2B5EF4-FFF2-40B4-BE49-F238E27FC236}">
                    <a16:creationId xmlns:a16="http://schemas.microsoft.com/office/drawing/2014/main" id="{5AD60A8E-1F5E-756C-E88B-B80AE51C4A58}"/>
                  </a:ext>
                </a:extLst>
              </p:cNvPr>
              <p:cNvSpPr>
                <a:spLocks noChangeShapeType="1"/>
              </p:cNvSpPr>
              <p:nvPr/>
            </p:nvSpPr>
            <p:spPr bwMode="auto">
              <a:xfrm flipH="1">
                <a:off x="944" y="2988"/>
                <a:ext cx="261"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09" name="Line 12">
                <a:extLst>
                  <a:ext uri="{FF2B5EF4-FFF2-40B4-BE49-F238E27FC236}">
                    <a16:creationId xmlns:a16="http://schemas.microsoft.com/office/drawing/2014/main" id="{D300781F-D53E-EAE4-1A19-7529B0A7B732}"/>
                  </a:ext>
                </a:extLst>
              </p:cNvPr>
              <p:cNvSpPr>
                <a:spLocks noChangeShapeType="1"/>
              </p:cNvSpPr>
              <p:nvPr/>
            </p:nvSpPr>
            <p:spPr bwMode="auto">
              <a:xfrm>
                <a:off x="1322" y="2557"/>
                <a:ext cx="0" cy="136"/>
              </a:xfrm>
              <a:prstGeom prst="line">
                <a:avLst/>
              </a:prstGeom>
              <a:noFill/>
              <a:ln w="571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10" name="Line 13">
                <a:extLst>
                  <a:ext uri="{FF2B5EF4-FFF2-40B4-BE49-F238E27FC236}">
                    <a16:creationId xmlns:a16="http://schemas.microsoft.com/office/drawing/2014/main" id="{BF2A5960-D331-83F0-A95F-E343A21072F0}"/>
                  </a:ext>
                </a:extLst>
              </p:cNvPr>
              <p:cNvSpPr>
                <a:spLocks noChangeShapeType="1"/>
              </p:cNvSpPr>
              <p:nvPr/>
            </p:nvSpPr>
            <p:spPr bwMode="auto">
              <a:xfrm>
                <a:off x="1322" y="2738"/>
                <a:ext cx="0" cy="136"/>
              </a:xfrm>
              <a:prstGeom prst="line">
                <a:avLst/>
              </a:prstGeom>
              <a:noFill/>
              <a:ln w="571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11" name="Line 14">
                <a:extLst>
                  <a:ext uri="{FF2B5EF4-FFF2-40B4-BE49-F238E27FC236}">
                    <a16:creationId xmlns:a16="http://schemas.microsoft.com/office/drawing/2014/main" id="{86EBC278-FD16-36F4-D2A1-1CC59F9BA753}"/>
                  </a:ext>
                </a:extLst>
              </p:cNvPr>
              <p:cNvSpPr>
                <a:spLocks noChangeShapeType="1"/>
              </p:cNvSpPr>
              <p:nvPr/>
            </p:nvSpPr>
            <p:spPr bwMode="auto">
              <a:xfrm>
                <a:off x="1322" y="2920"/>
                <a:ext cx="0" cy="136"/>
              </a:xfrm>
              <a:prstGeom prst="line">
                <a:avLst/>
              </a:prstGeom>
              <a:noFill/>
              <a:ln w="571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12" name="Line 15">
                <a:extLst>
                  <a:ext uri="{FF2B5EF4-FFF2-40B4-BE49-F238E27FC236}">
                    <a16:creationId xmlns:a16="http://schemas.microsoft.com/office/drawing/2014/main" id="{E0F96388-3E66-947C-562C-B38999B747AB}"/>
                  </a:ext>
                </a:extLst>
              </p:cNvPr>
              <p:cNvSpPr>
                <a:spLocks noChangeShapeType="1"/>
              </p:cNvSpPr>
              <p:nvPr/>
            </p:nvSpPr>
            <p:spPr bwMode="auto">
              <a:xfrm>
                <a:off x="1322" y="2628"/>
                <a:ext cx="129"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13" name="Line 16">
                <a:extLst>
                  <a:ext uri="{FF2B5EF4-FFF2-40B4-BE49-F238E27FC236}">
                    <a16:creationId xmlns:a16="http://schemas.microsoft.com/office/drawing/2014/main" id="{66645461-0A81-2CDB-3D83-048A99499BF0}"/>
                  </a:ext>
                </a:extLst>
              </p:cNvPr>
              <p:cNvSpPr>
                <a:spLocks noChangeShapeType="1"/>
              </p:cNvSpPr>
              <p:nvPr/>
            </p:nvSpPr>
            <p:spPr bwMode="auto">
              <a:xfrm>
                <a:off x="1324" y="2994"/>
                <a:ext cx="131"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14" name="Line 17">
                <a:extLst>
                  <a:ext uri="{FF2B5EF4-FFF2-40B4-BE49-F238E27FC236}">
                    <a16:creationId xmlns:a16="http://schemas.microsoft.com/office/drawing/2014/main" id="{156DAEF9-44CC-61E7-CB3B-B8D3E3825417}"/>
                  </a:ext>
                </a:extLst>
              </p:cNvPr>
              <p:cNvSpPr>
                <a:spLocks noChangeShapeType="1"/>
              </p:cNvSpPr>
              <p:nvPr/>
            </p:nvSpPr>
            <p:spPr bwMode="auto">
              <a:xfrm>
                <a:off x="1447" y="2987"/>
                <a:ext cx="0" cy="371"/>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15" name="Line 18">
                <a:extLst>
                  <a:ext uri="{FF2B5EF4-FFF2-40B4-BE49-F238E27FC236}">
                    <a16:creationId xmlns:a16="http://schemas.microsoft.com/office/drawing/2014/main" id="{1BF468D0-06A9-2F11-3698-7C5F06AE2113}"/>
                  </a:ext>
                </a:extLst>
              </p:cNvPr>
              <p:cNvSpPr>
                <a:spLocks noChangeShapeType="1"/>
              </p:cNvSpPr>
              <p:nvPr/>
            </p:nvSpPr>
            <p:spPr bwMode="auto">
              <a:xfrm flipV="1">
                <a:off x="596" y="3147"/>
                <a:ext cx="1074"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16" name="Line 19">
                <a:extLst>
                  <a:ext uri="{FF2B5EF4-FFF2-40B4-BE49-F238E27FC236}">
                    <a16:creationId xmlns:a16="http://schemas.microsoft.com/office/drawing/2014/main" id="{FD47C344-9931-42F3-7684-EC6E152CBA29}"/>
                  </a:ext>
                </a:extLst>
              </p:cNvPr>
              <p:cNvSpPr>
                <a:spLocks noChangeShapeType="1"/>
              </p:cNvSpPr>
              <p:nvPr/>
            </p:nvSpPr>
            <p:spPr bwMode="auto">
              <a:xfrm flipV="1">
                <a:off x="1663" y="2800"/>
                <a:ext cx="0" cy="348"/>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17" name="Line 20">
                <a:extLst>
                  <a:ext uri="{FF2B5EF4-FFF2-40B4-BE49-F238E27FC236}">
                    <a16:creationId xmlns:a16="http://schemas.microsoft.com/office/drawing/2014/main" id="{C9F269C8-B35D-BC10-D315-13525475C5AA}"/>
                  </a:ext>
                </a:extLst>
              </p:cNvPr>
              <p:cNvSpPr>
                <a:spLocks noChangeShapeType="1"/>
              </p:cNvSpPr>
              <p:nvPr/>
            </p:nvSpPr>
            <p:spPr bwMode="auto">
              <a:xfrm flipH="1" flipV="1">
                <a:off x="1324" y="2806"/>
                <a:ext cx="341" cy="0"/>
              </a:xfrm>
              <a:prstGeom prst="line">
                <a:avLst/>
              </a:prstGeom>
              <a:noFill/>
              <a:ln w="28575">
                <a:solidFill>
                  <a:schemeClr val="tx1"/>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18" name="Oval 21">
                <a:extLst>
                  <a:ext uri="{FF2B5EF4-FFF2-40B4-BE49-F238E27FC236}">
                    <a16:creationId xmlns:a16="http://schemas.microsoft.com/office/drawing/2014/main" id="{63206125-2203-984C-A570-E7A81AE9EE2F}"/>
                  </a:ext>
                </a:extLst>
              </p:cNvPr>
              <p:cNvSpPr>
                <a:spLocks noChangeArrowheads="1"/>
              </p:cNvSpPr>
              <p:nvPr/>
            </p:nvSpPr>
            <p:spPr bwMode="auto">
              <a:xfrm>
                <a:off x="1419" y="3119"/>
                <a:ext cx="56" cy="56"/>
              </a:xfrm>
              <a:prstGeom prst="ellipse">
                <a:avLst/>
              </a:prstGeom>
              <a:solidFill>
                <a:schemeClr val="tx1"/>
              </a:solidFill>
              <a:ln>
                <a:noFill/>
              </a:ln>
              <a:effectLst/>
              <a:extLst>
                <a:ext uri="{91240B29-F687-4F45-9708-019B960494DF}">
                  <a14:hiddenLine xmlns:a14="http://schemas.microsoft.com/office/drawing/2010/main" w="2857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19" name="Text Box 22">
                <a:extLst>
                  <a:ext uri="{FF2B5EF4-FFF2-40B4-BE49-F238E27FC236}">
                    <a16:creationId xmlns:a16="http://schemas.microsoft.com/office/drawing/2014/main" id="{0F169DA3-F05A-D27B-E99C-EF6B9E53EFCD}"/>
                  </a:ext>
                </a:extLst>
              </p:cNvPr>
              <p:cNvSpPr txBox="1">
                <a:spLocks noChangeArrowheads="1"/>
              </p:cNvSpPr>
              <p:nvPr/>
            </p:nvSpPr>
            <p:spPr bwMode="auto">
              <a:xfrm>
                <a:off x="1491" y="1321"/>
                <a:ext cx="610"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kumimoji="0" lang="en-US" altLang="zh-CN" sz="2400">
                    <a:solidFill>
                      <a:srgbClr val="FF0066"/>
                    </a:solidFill>
                  </a:rPr>
                  <a:t>+</a:t>
                </a:r>
                <a:r>
                  <a:rPr kumimoji="0" lang="en-US" altLang="zh-CN" sz="2400" i="1">
                    <a:solidFill>
                      <a:srgbClr val="FF0066"/>
                    </a:solidFill>
                  </a:rPr>
                  <a:t>V</a:t>
                </a:r>
                <a:r>
                  <a:rPr kumimoji="0" lang="en-US" altLang="zh-CN" sz="2400" baseline="-25000">
                    <a:solidFill>
                      <a:srgbClr val="FF0066"/>
                    </a:solidFill>
                  </a:rPr>
                  <a:t>DD</a:t>
                </a:r>
              </a:p>
            </p:txBody>
          </p:sp>
          <p:sp>
            <p:nvSpPr>
              <p:cNvPr id="120" name="Line 23">
                <a:extLst>
                  <a:ext uri="{FF2B5EF4-FFF2-40B4-BE49-F238E27FC236}">
                    <a16:creationId xmlns:a16="http://schemas.microsoft.com/office/drawing/2014/main" id="{F58EEA52-DF8F-2EE1-1C37-0A5813B55298}"/>
                  </a:ext>
                </a:extLst>
              </p:cNvPr>
              <p:cNvSpPr>
                <a:spLocks noChangeShapeType="1"/>
              </p:cNvSpPr>
              <p:nvPr/>
            </p:nvSpPr>
            <p:spPr bwMode="auto">
              <a:xfrm>
                <a:off x="1453" y="2442"/>
                <a:ext cx="502"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21" name="Text Box 24">
                <a:extLst>
                  <a:ext uri="{FF2B5EF4-FFF2-40B4-BE49-F238E27FC236}">
                    <a16:creationId xmlns:a16="http://schemas.microsoft.com/office/drawing/2014/main" id="{40BBF283-DF27-458A-1A9C-5EADFC105E96}"/>
                  </a:ext>
                </a:extLst>
              </p:cNvPr>
              <p:cNvSpPr txBox="1">
                <a:spLocks noChangeArrowheads="1"/>
              </p:cNvSpPr>
              <p:nvPr/>
            </p:nvSpPr>
            <p:spPr bwMode="auto">
              <a:xfrm>
                <a:off x="1650" y="2715"/>
                <a:ext cx="275"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kumimoji="0" lang="en-US" altLang="zh-CN" sz="2000"/>
                  <a:t>B</a:t>
                </a:r>
                <a:r>
                  <a:rPr kumimoji="0" lang="en-US" altLang="zh-CN" sz="2000" baseline="-25000"/>
                  <a:t>1</a:t>
                </a:r>
                <a:endParaRPr kumimoji="0" lang="en-US" altLang="zh-CN" sz="2000"/>
              </a:p>
            </p:txBody>
          </p:sp>
          <p:sp>
            <p:nvSpPr>
              <p:cNvPr id="122" name="Text Box 25">
                <a:extLst>
                  <a:ext uri="{FF2B5EF4-FFF2-40B4-BE49-F238E27FC236}">
                    <a16:creationId xmlns:a16="http://schemas.microsoft.com/office/drawing/2014/main" id="{BAF64AD8-F49C-7630-435F-31283A36C90F}"/>
                  </a:ext>
                </a:extLst>
              </p:cNvPr>
              <p:cNvSpPr txBox="1">
                <a:spLocks noChangeArrowheads="1"/>
              </p:cNvSpPr>
              <p:nvPr/>
            </p:nvSpPr>
            <p:spPr bwMode="auto">
              <a:xfrm>
                <a:off x="934" y="2771"/>
                <a:ext cx="485" cy="19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lnSpc>
                    <a:spcPct val="70000"/>
                  </a:lnSpc>
                  <a:spcBef>
                    <a:spcPct val="50000"/>
                  </a:spcBef>
                </a:pPr>
                <a:r>
                  <a:rPr kumimoji="0" lang="en-US" altLang="zh-CN" sz="2000">
                    <a:solidFill>
                      <a:srgbClr val="0033CC"/>
                    </a:solidFill>
                  </a:rPr>
                  <a:t>G</a:t>
                </a:r>
                <a:r>
                  <a:rPr kumimoji="0" lang="en-US" altLang="zh-CN" sz="2000" baseline="-25000">
                    <a:solidFill>
                      <a:srgbClr val="0033CC"/>
                    </a:solidFill>
                  </a:rPr>
                  <a:t>1</a:t>
                </a:r>
              </a:p>
            </p:txBody>
          </p:sp>
          <p:sp>
            <p:nvSpPr>
              <p:cNvPr id="123" name="Text Box 26">
                <a:extLst>
                  <a:ext uri="{FF2B5EF4-FFF2-40B4-BE49-F238E27FC236}">
                    <a16:creationId xmlns:a16="http://schemas.microsoft.com/office/drawing/2014/main" id="{CFE77BFB-9594-8364-5F34-E8ED1426085B}"/>
                  </a:ext>
                </a:extLst>
              </p:cNvPr>
              <p:cNvSpPr txBox="1">
                <a:spLocks noChangeArrowheads="1"/>
              </p:cNvSpPr>
              <p:nvPr/>
            </p:nvSpPr>
            <p:spPr bwMode="auto">
              <a:xfrm>
                <a:off x="1428" y="2488"/>
                <a:ext cx="415"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spcBef>
                    <a:spcPct val="50000"/>
                  </a:spcBef>
                </a:pPr>
                <a:r>
                  <a:rPr kumimoji="0" lang="en-US" altLang="zh-CN" sz="2000">
                    <a:solidFill>
                      <a:srgbClr val="0033CC"/>
                    </a:solidFill>
                  </a:rPr>
                  <a:t>D</a:t>
                </a:r>
                <a:r>
                  <a:rPr kumimoji="0" lang="en-US" altLang="zh-CN" sz="2000" baseline="-25000">
                    <a:solidFill>
                      <a:srgbClr val="0033CC"/>
                    </a:solidFill>
                  </a:rPr>
                  <a:t>1</a:t>
                </a:r>
              </a:p>
            </p:txBody>
          </p:sp>
          <p:sp>
            <p:nvSpPr>
              <p:cNvPr id="124" name="Text Box 27">
                <a:extLst>
                  <a:ext uri="{FF2B5EF4-FFF2-40B4-BE49-F238E27FC236}">
                    <a16:creationId xmlns:a16="http://schemas.microsoft.com/office/drawing/2014/main" id="{42FD011D-6982-EB15-7105-F53DBE3746DD}"/>
                  </a:ext>
                </a:extLst>
              </p:cNvPr>
              <p:cNvSpPr txBox="1">
                <a:spLocks noChangeArrowheads="1"/>
              </p:cNvSpPr>
              <p:nvPr/>
            </p:nvSpPr>
            <p:spPr bwMode="auto">
              <a:xfrm>
                <a:off x="1428" y="2906"/>
                <a:ext cx="336"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spcBef>
                    <a:spcPct val="50000"/>
                  </a:spcBef>
                </a:pPr>
                <a:r>
                  <a:rPr kumimoji="0" lang="en-US" altLang="zh-CN" sz="2000">
                    <a:solidFill>
                      <a:srgbClr val="0033CC"/>
                    </a:solidFill>
                  </a:rPr>
                  <a:t>S</a:t>
                </a:r>
                <a:r>
                  <a:rPr kumimoji="0" lang="en-US" altLang="zh-CN" sz="2000" baseline="-25000">
                    <a:solidFill>
                      <a:srgbClr val="0033CC"/>
                    </a:solidFill>
                  </a:rPr>
                  <a:t>1</a:t>
                </a:r>
              </a:p>
            </p:txBody>
          </p:sp>
          <p:sp>
            <p:nvSpPr>
              <p:cNvPr id="125" name="Line 28">
                <a:extLst>
                  <a:ext uri="{FF2B5EF4-FFF2-40B4-BE49-F238E27FC236}">
                    <a16:creationId xmlns:a16="http://schemas.microsoft.com/office/drawing/2014/main" id="{A1A1EC42-302A-75E5-DECF-8FDA997DD17A}"/>
                  </a:ext>
                </a:extLst>
              </p:cNvPr>
              <p:cNvSpPr>
                <a:spLocks noChangeShapeType="1"/>
              </p:cNvSpPr>
              <p:nvPr/>
            </p:nvSpPr>
            <p:spPr bwMode="auto">
              <a:xfrm>
                <a:off x="1373" y="3359"/>
                <a:ext cx="153" cy="0"/>
              </a:xfrm>
              <a:prstGeom prst="line">
                <a:avLst/>
              </a:prstGeom>
              <a:noFill/>
              <a:ln w="571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26" name="Text Box 29">
                <a:extLst>
                  <a:ext uri="{FF2B5EF4-FFF2-40B4-BE49-F238E27FC236}">
                    <a16:creationId xmlns:a16="http://schemas.microsoft.com/office/drawing/2014/main" id="{3A6CFF15-9B42-D1A8-5CDD-CC700DB1BF73}"/>
                  </a:ext>
                </a:extLst>
              </p:cNvPr>
              <p:cNvSpPr txBox="1">
                <a:spLocks noChangeArrowheads="1"/>
              </p:cNvSpPr>
              <p:nvPr/>
            </p:nvSpPr>
            <p:spPr bwMode="auto">
              <a:xfrm>
                <a:off x="157" y="2309"/>
                <a:ext cx="356" cy="77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r>
                  <a:rPr lang="en-US" altLang="zh-CN">
                    <a:solidFill>
                      <a:srgbClr val="FF0066"/>
                    </a:solidFill>
                    <a:latin typeface="黑体" panose="02010609060101010101" pitchFamily="49" charset="-122"/>
                    <a:ea typeface="黑体" panose="02010609060101010101" pitchFamily="49" charset="-122"/>
                  </a:rPr>
                  <a:t>+</a:t>
                </a:r>
              </a:p>
              <a:p>
                <a:pPr algn="ctr" eaLnBrk="1" hangingPunct="1"/>
                <a:r>
                  <a:rPr lang="en-US" altLang="zh-CN" i="1">
                    <a:solidFill>
                      <a:srgbClr val="FF0066"/>
                    </a:solidFill>
                  </a:rPr>
                  <a:t>u</a:t>
                </a:r>
                <a:r>
                  <a:rPr lang="en-US" altLang="zh-CN" baseline="-25000">
                    <a:solidFill>
                      <a:srgbClr val="FF0066"/>
                    </a:solidFill>
                  </a:rPr>
                  <a:t>I</a:t>
                </a:r>
              </a:p>
              <a:p>
                <a:pPr eaLnBrk="1" hangingPunct="1"/>
                <a:r>
                  <a:rPr lang="en-US" altLang="zh-CN" baseline="-25000">
                    <a:solidFill>
                      <a:srgbClr val="FF0066"/>
                    </a:solidFill>
                    <a:latin typeface="黑体" panose="02010609060101010101" pitchFamily="49" charset="-122"/>
                    <a:ea typeface="黑体" panose="02010609060101010101" pitchFamily="49" charset="-122"/>
                  </a:rPr>
                  <a:t> -</a:t>
                </a:r>
              </a:p>
            </p:txBody>
          </p:sp>
          <p:sp>
            <p:nvSpPr>
              <p:cNvPr id="127" name="Text Box 30">
                <a:extLst>
                  <a:ext uri="{FF2B5EF4-FFF2-40B4-BE49-F238E27FC236}">
                    <a16:creationId xmlns:a16="http://schemas.microsoft.com/office/drawing/2014/main" id="{5CE11855-87CA-7ED3-2A57-A16A4958935E}"/>
                  </a:ext>
                </a:extLst>
              </p:cNvPr>
              <p:cNvSpPr txBox="1">
                <a:spLocks noChangeArrowheads="1"/>
              </p:cNvSpPr>
              <p:nvPr/>
            </p:nvSpPr>
            <p:spPr bwMode="auto">
              <a:xfrm>
                <a:off x="1844" y="2403"/>
                <a:ext cx="378"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i="1">
                    <a:solidFill>
                      <a:srgbClr val="FF0066"/>
                    </a:solidFill>
                  </a:rPr>
                  <a:t>u</a:t>
                </a:r>
                <a:r>
                  <a:rPr lang="en-US" altLang="zh-CN" baseline="-25000">
                    <a:solidFill>
                      <a:srgbClr val="FF0066"/>
                    </a:solidFill>
                  </a:rPr>
                  <a:t>O</a:t>
                </a:r>
              </a:p>
            </p:txBody>
          </p:sp>
          <p:sp>
            <p:nvSpPr>
              <p:cNvPr id="128" name="Line 31">
                <a:extLst>
                  <a:ext uri="{FF2B5EF4-FFF2-40B4-BE49-F238E27FC236}">
                    <a16:creationId xmlns:a16="http://schemas.microsoft.com/office/drawing/2014/main" id="{4A7EE220-C8CB-6FF3-C4A6-897A88B2962D}"/>
                  </a:ext>
                </a:extLst>
              </p:cNvPr>
              <p:cNvSpPr>
                <a:spLocks noChangeShapeType="1"/>
              </p:cNvSpPr>
              <p:nvPr/>
            </p:nvSpPr>
            <p:spPr bwMode="auto">
              <a:xfrm>
                <a:off x="945" y="1914"/>
                <a:ext cx="1" cy="1084"/>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wrap="none"/>
              <a:lstStyle/>
              <a:p>
                <a:endParaRPr lang="zh-CN" altLang="en-US"/>
              </a:p>
            </p:txBody>
          </p:sp>
          <p:sp>
            <p:nvSpPr>
              <p:cNvPr id="129" name="Line 32">
                <a:extLst>
                  <a:ext uri="{FF2B5EF4-FFF2-40B4-BE49-F238E27FC236}">
                    <a16:creationId xmlns:a16="http://schemas.microsoft.com/office/drawing/2014/main" id="{5C36662D-B2F2-D73B-268F-B78C17C45EAC}"/>
                  </a:ext>
                </a:extLst>
              </p:cNvPr>
              <p:cNvSpPr>
                <a:spLocks noChangeShapeType="1"/>
              </p:cNvSpPr>
              <p:nvPr/>
            </p:nvSpPr>
            <p:spPr bwMode="auto">
              <a:xfrm flipH="1" flipV="1">
                <a:off x="589" y="2442"/>
                <a:ext cx="365"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wrap="none"/>
              <a:lstStyle/>
              <a:p>
                <a:endParaRPr lang="zh-CN" altLang="en-US"/>
              </a:p>
            </p:txBody>
          </p:sp>
          <p:sp>
            <p:nvSpPr>
              <p:cNvPr id="130" name="Rectangle 33">
                <a:extLst>
                  <a:ext uri="{FF2B5EF4-FFF2-40B4-BE49-F238E27FC236}">
                    <a16:creationId xmlns:a16="http://schemas.microsoft.com/office/drawing/2014/main" id="{7AE8E1CC-D5A6-DBA7-49E9-5BC7F73AFC4E}"/>
                  </a:ext>
                </a:extLst>
              </p:cNvPr>
              <p:cNvSpPr>
                <a:spLocks noChangeArrowheads="1"/>
              </p:cNvSpPr>
              <p:nvPr/>
            </p:nvSpPr>
            <p:spPr bwMode="auto">
              <a:xfrm>
                <a:off x="1716" y="2917"/>
                <a:ext cx="360" cy="2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r>
                  <a:rPr lang="en-US" altLang="zh-CN">
                    <a:solidFill>
                      <a:srgbClr val="FF0066"/>
                    </a:solidFill>
                  </a:rPr>
                  <a:t>T</a:t>
                </a:r>
                <a:r>
                  <a:rPr lang="en-US" altLang="zh-CN" baseline="-25000">
                    <a:solidFill>
                      <a:srgbClr val="FF0066"/>
                    </a:solidFill>
                  </a:rPr>
                  <a:t>N</a:t>
                </a:r>
                <a:endParaRPr lang="en-US" altLang="zh-CN" b="0" baseline="-25000">
                  <a:solidFill>
                    <a:srgbClr val="FF0066"/>
                  </a:solidFill>
                </a:endParaRPr>
              </a:p>
            </p:txBody>
          </p:sp>
          <p:sp>
            <p:nvSpPr>
              <p:cNvPr id="131" name="Rectangle 34">
                <a:extLst>
                  <a:ext uri="{FF2B5EF4-FFF2-40B4-BE49-F238E27FC236}">
                    <a16:creationId xmlns:a16="http://schemas.microsoft.com/office/drawing/2014/main" id="{E3EABC22-C697-976A-BFBD-505E06C29865}"/>
                  </a:ext>
                </a:extLst>
              </p:cNvPr>
              <p:cNvSpPr>
                <a:spLocks noChangeArrowheads="1"/>
              </p:cNvSpPr>
              <p:nvPr/>
            </p:nvSpPr>
            <p:spPr bwMode="auto">
              <a:xfrm>
                <a:off x="1701" y="1694"/>
                <a:ext cx="242" cy="2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r>
                  <a:rPr lang="en-US" altLang="zh-CN" dirty="0">
                    <a:solidFill>
                      <a:srgbClr val="FF0066"/>
                    </a:solidFill>
                  </a:rPr>
                  <a:t>T</a:t>
                </a:r>
                <a:r>
                  <a:rPr lang="en-US" altLang="zh-CN" baseline="-25000" dirty="0">
                    <a:solidFill>
                      <a:srgbClr val="FF0066"/>
                    </a:solidFill>
                  </a:rPr>
                  <a:t>P</a:t>
                </a:r>
                <a:endParaRPr lang="en-US" altLang="zh-CN" b="0" baseline="-25000" dirty="0">
                  <a:solidFill>
                    <a:srgbClr val="FF0066"/>
                  </a:solidFill>
                </a:endParaRPr>
              </a:p>
            </p:txBody>
          </p:sp>
          <p:sp>
            <p:nvSpPr>
              <p:cNvPr id="132" name="Line 35">
                <a:extLst>
                  <a:ext uri="{FF2B5EF4-FFF2-40B4-BE49-F238E27FC236}">
                    <a16:creationId xmlns:a16="http://schemas.microsoft.com/office/drawing/2014/main" id="{83031E86-7DF1-C118-2A1D-662F0C47157E}"/>
                  </a:ext>
                </a:extLst>
              </p:cNvPr>
              <p:cNvSpPr>
                <a:spLocks noChangeShapeType="1"/>
              </p:cNvSpPr>
              <p:nvPr/>
            </p:nvSpPr>
            <p:spPr bwMode="auto">
              <a:xfrm flipH="1">
                <a:off x="1204" y="1904"/>
                <a:ext cx="0" cy="372"/>
              </a:xfrm>
              <a:prstGeom prst="line">
                <a:avLst/>
              </a:prstGeom>
              <a:noFill/>
              <a:ln w="571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33" name="Line 36">
                <a:extLst>
                  <a:ext uri="{FF2B5EF4-FFF2-40B4-BE49-F238E27FC236}">
                    <a16:creationId xmlns:a16="http://schemas.microsoft.com/office/drawing/2014/main" id="{7989ED0F-28D0-DCAB-7B8B-261E5807C728}"/>
                  </a:ext>
                </a:extLst>
              </p:cNvPr>
              <p:cNvSpPr>
                <a:spLocks noChangeShapeType="1"/>
              </p:cNvSpPr>
              <p:nvPr/>
            </p:nvSpPr>
            <p:spPr bwMode="auto">
              <a:xfrm>
                <a:off x="1326" y="1840"/>
                <a:ext cx="1" cy="136"/>
              </a:xfrm>
              <a:prstGeom prst="line">
                <a:avLst/>
              </a:prstGeom>
              <a:noFill/>
              <a:ln w="571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34" name="Line 37">
                <a:extLst>
                  <a:ext uri="{FF2B5EF4-FFF2-40B4-BE49-F238E27FC236}">
                    <a16:creationId xmlns:a16="http://schemas.microsoft.com/office/drawing/2014/main" id="{CB72729F-0265-BEAF-E443-1E13483DB835}"/>
                  </a:ext>
                </a:extLst>
              </p:cNvPr>
              <p:cNvSpPr>
                <a:spLocks noChangeShapeType="1"/>
              </p:cNvSpPr>
              <p:nvPr/>
            </p:nvSpPr>
            <p:spPr bwMode="auto">
              <a:xfrm>
                <a:off x="1326" y="2021"/>
                <a:ext cx="1" cy="136"/>
              </a:xfrm>
              <a:prstGeom prst="line">
                <a:avLst/>
              </a:prstGeom>
              <a:noFill/>
              <a:ln w="571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35" name="Line 38">
                <a:extLst>
                  <a:ext uri="{FF2B5EF4-FFF2-40B4-BE49-F238E27FC236}">
                    <a16:creationId xmlns:a16="http://schemas.microsoft.com/office/drawing/2014/main" id="{C6579873-9942-B030-3F4A-2476F31078F4}"/>
                  </a:ext>
                </a:extLst>
              </p:cNvPr>
              <p:cNvSpPr>
                <a:spLocks noChangeShapeType="1"/>
              </p:cNvSpPr>
              <p:nvPr/>
            </p:nvSpPr>
            <p:spPr bwMode="auto">
              <a:xfrm>
                <a:off x="1326" y="2203"/>
                <a:ext cx="1" cy="136"/>
              </a:xfrm>
              <a:prstGeom prst="line">
                <a:avLst/>
              </a:prstGeom>
              <a:noFill/>
              <a:ln w="571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36" name="Line 39">
                <a:extLst>
                  <a:ext uri="{FF2B5EF4-FFF2-40B4-BE49-F238E27FC236}">
                    <a16:creationId xmlns:a16="http://schemas.microsoft.com/office/drawing/2014/main" id="{1B3B9C2C-542B-8B71-E20D-40FE6CDB31E9}"/>
                  </a:ext>
                </a:extLst>
              </p:cNvPr>
              <p:cNvSpPr>
                <a:spLocks noChangeShapeType="1"/>
              </p:cNvSpPr>
              <p:nvPr/>
            </p:nvSpPr>
            <p:spPr bwMode="auto">
              <a:xfrm>
                <a:off x="1326" y="1911"/>
                <a:ext cx="143"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37" name="Line 40">
                <a:extLst>
                  <a:ext uri="{FF2B5EF4-FFF2-40B4-BE49-F238E27FC236}">
                    <a16:creationId xmlns:a16="http://schemas.microsoft.com/office/drawing/2014/main" id="{EF8CED03-2F9D-A616-58D3-2C8476C373BA}"/>
                  </a:ext>
                </a:extLst>
              </p:cNvPr>
              <p:cNvSpPr>
                <a:spLocks noChangeShapeType="1"/>
              </p:cNvSpPr>
              <p:nvPr/>
            </p:nvSpPr>
            <p:spPr bwMode="auto">
              <a:xfrm flipV="1">
                <a:off x="1328" y="2277"/>
                <a:ext cx="134"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38" name="Line 41">
                <a:extLst>
                  <a:ext uri="{FF2B5EF4-FFF2-40B4-BE49-F238E27FC236}">
                    <a16:creationId xmlns:a16="http://schemas.microsoft.com/office/drawing/2014/main" id="{15FA01A2-5835-D6B1-9489-A05F067F1C9D}"/>
                  </a:ext>
                </a:extLst>
              </p:cNvPr>
              <p:cNvSpPr>
                <a:spLocks noChangeShapeType="1"/>
              </p:cNvSpPr>
              <p:nvPr/>
            </p:nvSpPr>
            <p:spPr bwMode="auto">
              <a:xfrm flipV="1">
                <a:off x="1460" y="1776"/>
                <a:ext cx="207"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39" name="Line 42">
                <a:extLst>
                  <a:ext uri="{FF2B5EF4-FFF2-40B4-BE49-F238E27FC236}">
                    <a16:creationId xmlns:a16="http://schemas.microsoft.com/office/drawing/2014/main" id="{DAB7AF4C-C76E-29E4-DAF9-E6AF92165D17}"/>
                  </a:ext>
                </a:extLst>
              </p:cNvPr>
              <p:cNvSpPr>
                <a:spLocks noChangeShapeType="1"/>
              </p:cNvSpPr>
              <p:nvPr/>
            </p:nvSpPr>
            <p:spPr bwMode="auto">
              <a:xfrm flipV="1">
                <a:off x="1663" y="1769"/>
                <a:ext cx="0" cy="321"/>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40" name="Line 43">
                <a:extLst>
                  <a:ext uri="{FF2B5EF4-FFF2-40B4-BE49-F238E27FC236}">
                    <a16:creationId xmlns:a16="http://schemas.microsoft.com/office/drawing/2014/main" id="{09BC7464-388F-7C80-3D9C-11FA4962289C}"/>
                  </a:ext>
                </a:extLst>
              </p:cNvPr>
              <p:cNvSpPr>
                <a:spLocks noChangeShapeType="1"/>
              </p:cNvSpPr>
              <p:nvPr/>
            </p:nvSpPr>
            <p:spPr bwMode="auto">
              <a:xfrm rot="10800000" flipH="1">
                <a:off x="1340" y="2086"/>
                <a:ext cx="334" cy="0"/>
              </a:xfrm>
              <a:prstGeom prst="line">
                <a:avLst/>
              </a:prstGeom>
              <a:noFill/>
              <a:ln w="28575">
                <a:solidFill>
                  <a:schemeClr val="tx1"/>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41" name="Oval 44">
                <a:extLst>
                  <a:ext uri="{FF2B5EF4-FFF2-40B4-BE49-F238E27FC236}">
                    <a16:creationId xmlns:a16="http://schemas.microsoft.com/office/drawing/2014/main" id="{BA4DAB50-AABB-5CB8-ADF2-B23353EC5600}"/>
                  </a:ext>
                </a:extLst>
              </p:cNvPr>
              <p:cNvSpPr>
                <a:spLocks noChangeArrowheads="1"/>
              </p:cNvSpPr>
              <p:nvPr/>
            </p:nvSpPr>
            <p:spPr bwMode="auto">
              <a:xfrm>
                <a:off x="1435" y="1750"/>
                <a:ext cx="56" cy="56"/>
              </a:xfrm>
              <a:prstGeom prst="ellipse">
                <a:avLst/>
              </a:prstGeom>
              <a:solidFill>
                <a:schemeClr val="tx1"/>
              </a:solidFill>
              <a:ln>
                <a:noFill/>
              </a:ln>
              <a:effectLst/>
              <a:extLst>
                <a:ext uri="{91240B29-F687-4F45-9708-019B960494DF}">
                  <a14:hiddenLine xmlns:a14="http://schemas.microsoft.com/office/drawing/2010/main" w="2857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42" name="Text Box 45">
                <a:extLst>
                  <a:ext uri="{FF2B5EF4-FFF2-40B4-BE49-F238E27FC236}">
                    <a16:creationId xmlns:a16="http://schemas.microsoft.com/office/drawing/2014/main" id="{39389498-7035-5E37-E943-A474B98AD2D3}"/>
                  </a:ext>
                </a:extLst>
              </p:cNvPr>
              <p:cNvSpPr txBox="1">
                <a:spLocks noChangeArrowheads="1"/>
              </p:cNvSpPr>
              <p:nvPr/>
            </p:nvSpPr>
            <p:spPr bwMode="auto">
              <a:xfrm>
                <a:off x="1650" y="1926"/>
                <a:ext cx="275"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kumimoji="0" lang="en-US" altLang="zh-CN" sz="2000"/>
                  <a:t>B</a:t>
                </a:r>
                <a:r>
                  <a:rPr kumimoji="0" lang="en-US" altLang="zh-CN" sz="2000" baseline="-25000"/>
                  <a:t>2</a:t>
                </a:r>
                <a:endParaRPr kumimoji="0" lang="en-US" altLang="zh-CN" sz="2000"/>
              </a:p>
            </p:txBody>
          </p:sp>
          <p:sp>
            <p:nvSpPr>
              <p:cNvPr id="143" name="Text Box 46">
                <a:extLst>
                  <a:ext uri="{FF2B5EF4-FFF2-40B4-BE49-F238E27FC236}">
                    <a16:creationId xmlns:a16="http://schemas.microsoft.com/office/drawing/2014/main" id="{CE09FB72-9D7C-387C-23C4-455AE6845B1F}"/>
                  </a:ext>
                </a:extLst>
              </p:cNvPr>
              <p:cNvSpPr txBox="1">
                <a:spLocks noChangeArrowheads="1"/>
              </p:cNvSpPr>
              <p:nvPr/>
            </p:nvSpPr>
            <p:spPr bwMode="auto">
              <a:xfrm>
                <a:off x="1428" y="2149"/>
                <a:ext cx="377"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spcBef>
                    <a:spcPct val="50000"/>
                  </a:spcBef>
                </a:pPr>
                <a:r>
                  <a:rPr kumimoji="0" lang="en-US" altLang="zh-CN" sz="2000">
                    <a:solidFill>
                      <a:srgbClr val="0033CC"/>
                    </a:solidFill>
                  </a:rPr>
                  <a:t>D</a:t>
                </a:r>
                <a:r>
                  <a:rPr kumimoji="0" lang="en-US" altLang="zh-CN" sz="2000" baseline="-25000">
                    <a:solidFill>
                      <a:srgbClr val="0033CC"/>
                    </a:solidFill>
                  </a:rPr>
                  <a:t>2</a:t>
                </a:r>
                <a:endParaRPr kumimoji="0" lang="en-US" altLang="zh-CN" sz="2000">
                  <a:solidFill>
                    <a:srgbClr val="0033CC"/>
                  </a:solidFill>
                </a:endParaRPr>
              </a:p>
            </p:txBody>
          </p:sp>
          <p:sp>
            <p:nvSpPr>
              <p:cNvPr id="144" name="Text Box 47">
                <a:extLst>
                  <a:ext uri="{FF2B5EF4-FFF2-40B4-BE49-F238E27FC236}">
                    <a16:creationId xmlns:a16="http://schemas.microsoft.com/office/drawing/2014/main" id="{598A130D-51E6-5541-E5E2-9B4728A4B309}"/>
                  </a:ext>
                </a:extLst>
              </p:cNvPr>
              <p:cNvSpPr txBox="1">
                <a:spLocks noChangeArrowheads="1"/>
              </p:cNvSpPr>
              <p:nvPr/>
            </p:nvSpPr>
            <p:spPr bwMode="auto">
              <a:xfrm>
                <a:off x="1435" y="1752"/>
                <a:ext cx="336"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spcBef>
                    <a:spcPct val="50000"/>
                  </a:spcBef>
                </a:pPr>
                <a:r>
                  <a:rPr kumimoji="0" lang="en-US" altLang="zh-CN" sz="2000" dirty="0">
                    <a:solidFill>
                      <a:srgbClr val="0033CC"/>
                    </a:solidFill>
                  </a:rPr>
                  <a:t>S</a:t>
                </a:r>
                <a:r>
                  <a:rPr kumimoji="0" lang="en-US" altLang="zh-CN" sz="2000" baseline="-25000" dirty="0">
                    <a:solidFill>
                      <a:srgbClr val="0033CC"/>
                    </a:solidFill>
                  </a:rPr>
                  <a:t>2</a:t>
                </a:r>
                <a:endParaRPr kumimoji="0" lang="en-US" altLang="zh-CN" sz="2000" dirty="0">
                  <a:solidFill>
                    <a:srgbClr val="0033CC"/>
                  </a:solidFill>
                </a:endParaRPr>
              </a:p>
            </p:txBody>
          </p:sp>
          <p:sp>
            <p:nvSpPr>
              <p:cNvPr id="145" name="Line 48">
                <a:extLst>
                  <a:ext uri="{FF2B5EF4-FFF2-40B4-BE49-F238E27FC236}">
                    <a16:creationId xmlns:a16="http://schemas.microsoft.com/office/drawing/2014/main" id="{EC450CDF-E07F-A067-3022-3ADE7927D41E}"/>
                  </a:ext>
                </a:extLst>
              </p:cNvPr>
              <p:cNvSpPr>
                <a:spLocks noChangeShapeType="1"/>
              </p:cNvSpPr>
              <p:nvPr/>
            </p:nvSpPr>
            <p:spPr bwMode="auto">
              <a:xfrm flipH="1" flipV="1">
                <a:off x="1463" y="1523"/>
                <a:ext cx="0" cy="394"/>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wrap="none"/>
              <a:lstStyle/>
              <a:p>
                <a:endParaRPr lang="zh-CN" altLang="en-US"/>
              </a:p>
            </p:txBody>
          </p:sp>
          <p:sp>
            <p:nvSpPr>
              <p:cNvPr id="146" name="Oval 49">
                <a:extLst>
                  <a:ext uri="{FF2B5EF4-FFF2-40B4-BE49-F238E27FC236}">
                    <a16:creationId xmlns:a16="http://schemas.microsoft.com/office/drawing/2014/main" id="{00BC43DA-0141-97A0-3B5E-8F4BE2B33CBE}"/>
                  </a:ext>
                </a:extLst>
              </p:cNvPr>
              <p:cNvSpPr>
                <a:spLocks noChangeArrowheads="1"/>
              </p:cNvSpPr>
              <p:nvPr/>
            </p:nvSpPr>
            <p:spPr bwMode="auto">
              <a:xfrm>
                <a:off x="1423" y="2419"/>
                <a:ext cx="56" cy="56"/>
              </a:xfrm>
              <a:prstGeom prst="ellipse">
                <a:avLst/>
              </a:prstGeom>
              <a:solidFill>
                <a:schemeClr val="tx1"/>
              </a:solidFill>
              <a:ln>
                <a:noFill/>
              </a:ln>
              <a:effectLst/>
              <a:extLst>
                <a:ext uri="{91240B29-F687-4F45-9708-019B960494DF}">
                  <a14:hiddenLine xmlns:a14="http://schemas.microsoft.com/office/drawing/2010/main" w="2857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47" name="Oval 50">
                <a:extLst>
                  <a:ext uri="{FF2B5EF4-FFF2-40B4-BE49-F238E27FC236}">
                    <a16:creationId xmlns:a16="http://schemas.microsoft.com/office/drawing/2014/main" id="{5A010A99-13D0-02C5-4CDF-904E521113E9}"/>
                  </a:ext>
                </a:extLst>
              </p:cNvPr>
              <p:cNvSpPr>
                <a:spLocks noChangeArrowheads="1"/>
              </p:cNvSpPr>
              <p:nvPr/>
            </p:nvSpPr>
            <p:spPr bwMode="auto">
              <a:xfrm>
                <a:off x="1426" y="1451"/>
                <a:ext cx="66" cy="69"/>
              </a:xfrm>
              <a:prstGeom prst="ellipse">
                <a:avLst/>
              </a:prstGeom>
              <a:noFill/>
              <a:ln w="38100">
                <a:solidFill>
                  <a:schemeClr val="tx1"/>
                </a:solidFill>
                <a:round/>
                <a:headEnd/>
                <a:tailEnd/>
              </a:ln>
              <a:effectLst/>
              <a:extLst>
                <a:ext uri="{909E8E84-426E-40DD-AFC4-6F175D3DCCD1}">
                  <a14:hiddenFill xmlns:a14="http://schemas.microsoft.com/office/drawing/2010/main">
                    <a:solidFill>
                      <a:schemeClr val="tx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48" name="Oval 51">
                <a:extLst>
                  <a:ext uri="{FF2B5EF4-FFF2-40B4-BE49-F238E27FC236}">
                    <a16:creationId xmlns:a16="http://schemas.microsoft.com/office/drawing/2014/main" id="{C730AC2B-DCA2-4388-07E3-727A2FFECF23}"/>
                  </a:ext>
                </a:extLst>
              </p:cNvPr>
              <p:cNvSpPr>
                <a:spLocks noChangeArrowheads="1"/>
              </p:cNvSpPr>
              <p:nvPr/>
            </p:nvSpPr>
            <p:spPr bwMode="auto">
              <a:xfrm>
                <a:off x="1948" y="2407"/>
                <a:ext cx="66" cy="69"/>
              </a:xfrm>
              <a:prstGeom prst="ellipse">
                <a:avLst/>
              </a:prstGeom>
              <a:noFill/>
              <a:ln w="38100">
                <a:solidFill>
                  <a:schemeClr val="tx1"/>
                </a:solidFill>
                <a:round/>
                <a:headEnd/>
                <a:tailEnd/>
              </a:ln>
              <a:effectLst/>
              <a:extLst>
                <a:ext uri="{909E8E84-426E-40DD-AFC4-6F175D3DCCD1}">
                  <a14:hiddenFill xmlns:a14="http://schemas.microsoft.com/office/drawing/2010/main">
                    <a:solidFill>
                      <a:schemeClr val="tx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49" name="Text Box 52">
                <a:extLst>
                  <a:ext uri="{FF2B5EF4-FFF2-40B4-BE49-F238E27FC236}">
                    <a16:creationId xmlns:a16="http://schemas.microsoft.com/office/drawing/2014/main" id="{6EA30BB4-BFB9-FABC-9057-E6A1E6EB902D}"/>
                  </a:ext>
                </a:extLst>
              </p:cNvPr>
              <p:cNvSpPr txBox="1">
                <a:spLocks noChangeArrowheads="1"/>
              </p:cNvSpPr>
              <p:nvPr/>
            </p:nvSpPr>
            <p:spPr bwMode="auto">
              <a:xfrm>
                <a:off x="934" y="1907"/>
                <a:ext cx="382"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spcBef>
                    <a:spcPct val="50000"/>
                  </a:spcBef>
                </a:pPr>
                <a:r>
                  <a:rPr kumimoji="0" lang="en-US" altLang="zh-CN" sz="2000">
                    <a:solidFill>
                      <a:srgbClr val="0033CC"/>
                    </a:solidFill>
                  </a:rPr>
                  <a:t>G</a:t>
                </a:r>
                <a:r>
                  <a:rPr kumimoji="0" lang="en-US" altLang="zh-CN" sz="2000" baseline="-25000">
                    <a:solidFill>
                      <a:srgbClr val="0033CC"/>
                    </a:solidFill>
                  </a:rPr>
                  <a:t>2</a:t>
                </a:r>
                <a:endParaRPr kumimoji="0" lang="en-US" altLang="zh-CN" sz="2000">
                  <a:solidFill>
                    <a:srgbClr val="0033CC"/>
                  </a:solidFill>
                </a:endParaRPr>
              </a:p>
            </p:txBody>
          </p:sp>
          <p:sp>
            <p:nvSpPr>
              <p:cNvPr id="150" name="Line 53">
                <a:extLst>
                  <a:ext uri="{FF2B5EF4-FFF2-40B4-BE49-F238E27FC236}">
                    <a16:creationId xmlns:a16="http://schemas.microsoft.com/office/drawing/2014/main" id="{88E1954F-4BBC-620D-A20A-957551E31D05}"/>
                  </a:ext>
                </a:extLst>
              </p:cNvPr>
              <p:cNvSpPr>
                <a:spLocks noChangeShapeType="1"/>
              </p:cNvSpPr>
              <p:nvPr/>
            </p:nvSpPr>
            <p:spPr bwMode="auto">
              <a:xfrm flipH="1">
                <a:off x="941" y="1912"/>
                <a:ext cx="255"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51" name="Oval 54">
                <a:extLst>
                  <a:ext uri="{FF2B5EF4-FFF2-40B4-BE49-F238E27FC236}">
                    <a16:creationId xmlns:a16="http://schemas.microsoft.com/office/drawing/2014/main" id="{74D979A3-BFC0-A8C1-FB5F-8735D84F9D11}"/>
                  </a:ext>
                </a:extLst>
              </p:cNvPr>
              <p:cNvSpPr>
                <a:spLocks noChangeArrowheads="1"/>
              </p:cNvSpPr>
              <p:nvPr/>
            </p:nvSpPr>
            <p:spPr bwMode="auto">
              <a:xfrm>
                <a:off x="914" y="2414"/>
                <a:ext cx="56" cy="56"/>
              </a:xfrm>
              <a:prstGeom prst="ellipse">
                <a:avLst/>
              </a:prstGeom>
              <a:solidFill>
                <a:schemeClr val="tx1"/>
              </a:solidFill>
              <a:ln>
                <a:noFill/>
              </a:ln>
              <a:effectLst/>
              <a:extLst>
                <a:ext uri="{91240B29-F687-4F45-9708-019B960494DF}">
                  <a14:hiddenLine xmlns:a14="http://schemas.microsoft.com/office/drawing/2010/main" w="2857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52" name="Text Box 55">
                <a:extLst>
                  <a:ext uri="{FF2B5EF4-FFF2-40B4-BE49-F238E27FC236}">
                    <a16:creationId xmlns:a16="http://schemas.microsoft.com/office/drawing/2014/main" id="{7E29742F-6B71-7F65-953C-D3DC2346595C}"/>
                  </a:ext>
                </a:extLst>
              </p:cNvPr>
              <p:cNvSpPr txBox="1">
                <a:spLocks noChangeArrowheads="1"/>
              </p:cNvSpPr>
              <p:nvPr/>
            </p:nvSpPr>
            <p:spPr bwMode="auto">
              <a:xfrm>
                <a:off x="1528" y="3196"/>
                <a:ext cx="483"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kumimoji="0" lang="en-US" altLang="zh-CN" sz="2400" i="1"/>
                  <a:t>V</a:t>
                </a:r>
                <a:r>
                  <a:rPr kumimoji="0" lang="en-US" altLang="zh-CN" sz="2400" baseline="-25000"/>
                  <a:t>SS</a:t>
                </a:r>
              </a:p>
            </p:txBody>
          </p:sp>
          <p:sp>
            <p:nvSpPr>
              <p:cNvPr id="153" name="Line 56">
                <a:extLst>
                  <a:ext uri="{FF2B5EF4-FFF2-40B4-BE49-F238E27FC236}">
                    <a16:creationId xmlns:a16="http://schemas.microsoft.com/office/drawing/2014/main" id="{85FA0C51-DDDD-87CD-3E00-3CA30CF038DA}"/>
                  </a:ext>
                </a:extLst>
              </p:cNvPr>
              <p:cNvSpPr>
                <a:spLocks noChangeShapeType="1"/>
              </p:cNvSpPr>
              <p:nvPr/>
            </p:nvSpPr>
            <p:spPr bwMode="auto">
              <a:xfrm flipV="1">
                <a:off x="600" y="2822"/>
                <a:ext cx="0" cy="327"/>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54" name="Line 57">
                <a:extLst>
                  <a:ext uri="{FF2B5EF4-FFF2-40B4-BE49-F238E27FC236}">
                    <a16:creationId xmlns:a16="http://schemas.microsoft.com/office/drawing/2014/main" id="{5C3CB719-A6AF-5715-92FC-309EAF1898F2}"/>
                  </a:ext>
                </a:extLst>
              </p:cNvPr>
              <p:cNvSpPr>
                <a:spLocks noChangeShapeType="1"/>
              </p:cNvSpPr>
              <p:nvPr/>
            </p:nvSpPr>
            <p:spPr bwMode="auto">
              <a:xfrm>
                <a:off x="457" y="2726"/>
                <a:ext cx="282" cy="0"/>
              </a:xfrm>
              <a:prstGeom prst="line">
                <a:avLst/>
              </a:prstGeom>
              <a:noFill/>
              <a:ln w="381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55" name="Line 58">
                <a:extLst>
                  <a:ext uri="{FF2B5EF4-FFF2-40B4-BE49-F238E27FC236}">
                    <a16:creationId xmlns:a16="http://schemas.microsoft.com/office/drawing/2014/main" id="{88D787A1-69D7-2925-F24E-4A6ADA65BB68}"/>
                  </a:ext>
                </a:extLst>
              </p:cNvPr>
              <p:cNvSpPr>
                <a:spLocks noChangeShapeType="1"/>
              </p:cNvSpPr>
              <p:nvPr/>
            </p:nvSpPr>
            <p:spPr bwMode="auto">
              <a:xfrm flipV="1">
                <a:off x="533" y="2807"/>
                <a:ext cx="130" cy="1"/>
              </a:xfrm>
              <a:prstGeom prst="line">
                <a:avLst/>
              </a:prstGeom>
              <a:noFill/>
              <a:ln w="571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56" name="Line 59">
                <a:extLst>
                  <a:ext uri="{FF2B5EF4-FFF2-40B4-BE49-F238E27FC236}">
                    <a16:creationId xmlns:a16="http://schemas.microsoft.com/office/drawing/2014/main" id="{E303115A-9E96-2989-2632-FCA956A07FAF}"/>
                  </a:ext>
                </a:extLst>
              </p:cNvPr>
              <p:cNvSpPr>
                <a:spLocks noChangeShapeType="1"/>
              </p:cNvSpPr>
              <p:nvPr/>
            </p:nvSpPr>
            <p:spPr bwMode="auto">
              <a:xfrm flipV="1">
                <a:off x="595" y="2440"/>
                <a:ext cx="0" cy="282"/>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57" name="Line 60">
                <a:extLst>
                  <a:ext uri="{FF2B5EF4-FFF2-40B4-BE49-F238E27FC236}">
                    <a16:creationId xmlns:a16="http://schemas.microsoft.com/office/drawing/2014/main" id="{10CBCD8F-282D-279F-1C1A-FDEAADE59CE9}"/>
                  </a:ext>
                </a:extLst>
              </p:cNvPr>
              <p:cNvSpPr>
                <a:spLocks noChangeShapeType="1"/>
              </p:cNvSpPr>
              <p:nvPr/>
            </p:nvSpPr>
            <p:spPr bwMode="auto">
              <a:xfrm flipV="1">
                <a:off x="508" y="2602"/>
                <a:ext cx="231" cy="316"/>
              </a:xfrm>
              <a:prstGeom prst="line">
                <a:avLst/>
              </a:prstGeom>
              <a:noFill/>
              <a:ln w="38100">
                <a:solidFill>
                  <a:schemeClr val="tx1"/>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grpSp>
      <p:sp>
        <p:nvSpPr>
          <p:cNvPr id="198" name="Text Box 101">
            <a:extLst>
              <a:ext uri="{FF2B5EF4-FFF2-40B4-BE49-F238E27FC236}">
                <a16:creationId xmlns:a16="http://schemas.microsoft.com/office/drawing/2014/main" id="{3A59B887-252C-0D13-9F99-23132F4F7031}"/>
              </a:ext>
            </a:extLst>
          </p:cNvPr>
          <p:cNvSpPr txBox="1">
            <a:spLocks noChangeArrowheads="1"/>
          </p:cNvSpPr>
          <p:nvPr/>
        </p:nvSpPr>
        <p:spPr bwMode="auto">
          <a:xfrm>
            <a:off x="7758891" y="2017090"/>
            <a:ext cx="1519060" cy="5263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nSpc>
                <a:spcPct val="125000"/>
              </a:lnSpc>
            </a:pPr>
            <a:r>
              <a:rPr lang="en-US" altLang="zh-CN" sz="2400" dirty="0">
                <a:solidFill>
                  <a:srgbClr val="FF0066"/>
                </a:solidFill>
                <a:latin typeface="Myriad Pro" panose="020B0503030403020204" pitchFamily="34" charset="0"/>
                <a:ea typeface="Songti SC" panose="02010600040101010101" pitchFamily="2" charset="-122"/>
              </a:rPr>
              <a:t>AB</a:t>
            </a:r>
            <a:r>
              <a:rPr lang="zh-CN" altLang="en-US" sz="2400" dirty="0">
                <a:solidFill>
                  <a:srgbClr val="FF0066"/>
                </a:solidFill>
                <a:latin typeface="Myriad Pro" panose="020B0503030403020204" pitchFamily="34" charset="0"/>
                <a:ea typeface="Songti SC" panose="02010600040101010101" pitchFamily="2" charset="-122"/>
              </a:rPr>
              <a:t> </a:t>
            </a:r>
            <a:r>
              <a:rPr lang="en-US" altLang="zh-CN" sz="2400" dirty="0">
                <a:solidFill>
                  <a:srgbClr val="FF0066"/>
                </a:solidFill>
                <a:latin typeface="Myriad Pro" panose="020B0503030403020204" pitchFamily="34" charset="0"/>
                <a:ea typeface="Songti SC" panose="02010600040101010101" pitchFamily="2" charset="-122"/>
              </a:rPr>
              <a:t>/</a:t>
            </a:r>
            <a:r>
              <a:rPr lang="zh-CN" altLang="en-US" sz="2400" dirty="0">
                <a:solidFill>
                  <a:srgbClr val="FF0066"/>
                </a:solidFill>
                <a:latin typeface="Myriad Pro" panose="020B0503030403020204" pitchFamily="34" charset="0"/>
                <a:ea typeface="Songti SC" panose="02010600040101010101" pitchFamily="2" charset="-122"/>
              </a:rPr>
              <a:t> </a:t>
            </a:r>
            <a:r>
              <a:rPr lang="en-US" altLang="zh-CN" sz="2400" dirty="0">
                <a:solidFill>
                  <a:srgbClr val="FF0066"/>
                </a:solidFill>
                <a:latin typeface="Myriad Pro" panose="020B0503030403020204" pitchFamily="34" charset="0"/>
                <a:ea typeface="Songti SC" panose="02010600040101010101" pitchFamily="2" charset="-122"/>
              </a:rPr>
              <a:t>EF</a:t>
            </a:r>
            <a:r>
              <a:rPr lang="zh-CN" altLang="en-US" sz="2400" dirty="0">
                <a:solidFill>
                  <a:srgbClr val="FF0066"/>
                </a:solidFill>
                <a:latin typeface="Myriad Pro" panose="020B0503030403020204" pitchFamily="34" charset="0"/>
                <a:ea typeface="Songti SC" panose="02010600040101010101" pitchFamily="2" charset="-122"/>
              </a:rPr>
              <a:t>段：</a:t>
            </a:r>
            <a:endParaRPr lang="zh-CN" altLang="en-US" sz="2000" b="0" dirty="0">
              <a:solidFill>
                <a:srgbClr val="0000FF"/>
              </a:solidFill>
              <a:latin typeface="Myriad Pro" panose="020B0503030403020204" pitchFamily="34" charset="0"/>
              <a:ea typeface="Songti SC" panose="02010600040101010101" pitchFamily="2" charset="-122"/>
            </a:endParaRPr>
          </a:p>
        </p:txBody>
      </p:sp>
      <p:grpSp>
        <p:nvGrpSpPr>
          <p:cNvPr id="3" name="组合 2">
            <a:extLst>
              <a:ext uri="{FF2B5EF4-FFF2-40B4-BE49-F238E27FC236}">
                <a16:creationId xmlns:a16="http://schemas.microsoft.com/office/drawing/2014/main" id="{82E25DE4-03CA-8F58-792C-7761C0B7B10B}"/>
              </a:ext>
            </a:extLst>
          </p:cNvPr>
          <p:cNvGrpSpPr/>
          <p:nvPr/>
        </p:nvGrpSpPr>
        <p:grpSpPr>
          <a:xfrm>
            <a:off x="3482475" y="1747170"/>
            <a:ext cx="4167187" cy="2965450"/>
            <a:chOff x="3482475" y="1747170"/>
            <a:chExt cx="4167187" cy="2965450"/>
          </a:xfrm>
        </p:grpSpPr>
        <p:sp>
          <p:nvSpPr>
            <p:cNvPr id="158" name="Rectangle 61">
              <a:extLst>
                <a:ext uri="{FF2B5EF4-FFF2-40B4-BE49-F238E27FC236}">
                  <a16:creationId xmlns:a16="http://schemas.microsoft.com/office/drawing/2014/main" id="{6030E5D5-AFA5-53D6-D037-100CE9F4C8DA}"/>
                </a:ext>
              </a:extLst>
            </p:cNvPr>
            <p:cNvSpPr>
              <a:spLocks noChangeArrowheads="1"/>
            </p:cNvSpPr>
            <p:nvPr/>
          </p:nvSpPr>
          <p:spPr bwMode="auto">
            <a:xfrm>
              <a:off x="4515937" y="2099595"/>
              <a:ext cx="43815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fontAlgn="ctr"/>
              <a:r>
                <a:rPr lang="en-US" altLang="zh-CN" sz="2400" i="1" dirty="0">
                  <a:solidFill>
                    <a:srgbClr val="FF0066"/>
                  </a:solidFill>
                </a:rPr>
                <a:t>A</a:t>
              </a:r>
              <a:endParaRPr lang="en-US" altLang="zh-CN" sz="2400" b="0" i="1" dirty="0">
                <a:solidFill>
                  <a:srgbClr val="FF0066"/>
                </a:solidFill>
              </a:endParaRPr>
            </a:p>
          </p:txBody>
        </p:sp>
        <p:sp>
          <p:nvSpPr>
            <p:cNvPr id="159" name="Rectangle 62">
              <a:extLst>
                <a:ext uri="{FF2B5EF4-FFF2-40B4-BE49-F238E27FC236}">
                  <a16:creationId xmlns:a16="http://schemas.microsoft.com/office/drawing/2014/main" id="{3B7346F3-0F36-3EBB-15C7-0F3D7C37A01B}"/>
                </a:ext>
              </a:extLst>
            </p:cNvPr>
            <p:cNvSpPr>
              <a:spLocks noChangeArrowheads="1"/>
            </p:cNvSpPr>
            <p:nvPr/>
          </p:nvSpPr>
          <p:spPr bwMode="auto">
            <a:xfrm>
              <a:off x="4936625" y="2142458"/>
              <a:ext cx="3556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fontAlgn="ctr"/>
              <a:r>
                <a:rPr lang="en-US" altLang="zh-CN" sz="2400" i="1" dirty="0">
                  <a:solidFill>
                    <a:srgbClr val="FF0066"/>
                  </a:solidFill>
                </a:rPr>
                <a:t>B</a:t>
              </a:r>
              <a:endParaRPr lang="en-US" altLang="zh-CN" sz="2400" b="0" i="1" dirty="0">
                <a:solidFill>
                  <a:srgbClr val="FF0066"/>
                </a:solidFill>
              </a:endParaRPr>
            </a:p>
          </p:txBody>
        </p:sp>
        <p:sp>
          <p:nvSpPr>
            <p:cNvPr id="160" name="Rectangle 63">
              <a:extLst>
                <a:ext uri="{FF2B5EF4-FFF2-40B4-BE49-F238E27FC236}">
                  <a16:creationId xmlns:a16="http://schemas.microsoft.com/office/drawing/2014/main" id="{27C84A67-FC4C-E245-43C2-D9331CB44A90}"/>
                </a:ext>
              </a:extLst>
            </p:cNvPr>
            <p:cNvSpPr>
              <a:spLocks noChangeArrowheads="1"/>
            </p:cNvSpPr>
            <p:nvPr/>
          </p:nvSpPr>
          <p:spPr bwMode="auto">
            <a:xfrm>
              <a:off x="5427162" y="2542508"/>
              <a:ext cx="325438"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fontAlgn="ctr"/>
              <a:r>
                <a:rPr lang="en-US" altLang="zh-CN" sz="2400" i="1" dirty="0">
                  <a:solidFill>
                    <a:srgbClr val="FF0066"/>
                  </a:solidFill>
                </a:rPr>
                <a:t>C</a:t>
              </a:r>
              <a:endParaRPr lang="en-US" altLang="zh-CN" sz="2400" b="0" i="1" dirty="0">
                <a:solidFill>
                  <a:srgbClr val="FF0066"/>
                </a:solidFill>
              </a:endParaRPr>
            </a:p>
          </p:txBody>
        </p:sp>
        <p:sp>
          <p:nvSpPr>
            <p:cNvPr id="161" name="Rectangle 64">
              <a:extLst>
                <a:ext uri="{FF2B5EF4-FFF2-40B4-BE49-F238E27FC236}">
                  <a16:creationId xmlns:a16="http://schemas.microsoft.com/office/drawing/2014/main" id="{9E7C4A06-AC7D-6516-FEBA-327A1DECAE44}"/>
                </a:ext>
              </a:extLst>
            </p:cNvPr>
            <p:cNvSpPr>
              <a:spLocks noChangeArrowheads="1"/>
            </p:cNvSpPr>
            <p:nvPr/>
          </p:nvSpPr>
          <p:spPr bwMode="auto">
            <a:xfrm>
              <a:off x="5460500" y="3560095"/>
              <a:ext cx="320675"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fontAlgn="ctr"/>
              <a:r>
                <a:rPr lang="en-US" altLang="zh-CN" sz="2400" i="1">
                  <a:solidFill>
                    <a:srgbClr val="FF0066"/>
                  </a:solidFill>
                </a:rPr>
                <a:t>D</a:t>
              </a:r>
              <a:endParaRPr lang="en-US" altLang="zh-CN" sz="2400" b="0" i="1">
                <a:solidFill>
                  <a:srgbClr val="FF0066"/>
                </a:solidFill>
              </a:endParaRPr>
            </a:p>
          </p:txBody>
        </p:sp>
        <p:sp>
          <p:nvSpPr>
            <p:cNvPr id="162" name="Rectangle 65">
              <a:extLst>
                <a:ext uri="{FF2B5EF4-FFF2-40B4-BE49-F238E27FC236}">
                  <a16:creationId xmlns:a16="http://schemas.microsoft.com/office/drawing/2014/main" id="{75716B8A-CABC-11A1-8987-426E85CED1EB}"/>
                </a:ext>
              </a:extLst>
            </p:cNvPr>
            <p:cNvSpPr>
              <a:spLocks noChangeArrowheads="1"/>
            </p:cNvSpPr>
            <p:nvPr/>
          </p:nvSpPr>
          <p:spPr bwMode="auto">
            <a:xfrm>
              <a:off x="5828800" y="3722020"/>
              <a:ext cx="325437"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fontAlgn="ctr"/>
              <a:r>
                <a:rPr lang="en-US" altLang="zh-CN" sz="2400" i="1">
                  <a:solidFill>
                    <a:srgbClr val="FF0066"/>
                  </a:solidFill>
                </a:rPr>
                <a:t>E</a:t>
              </a:r>
              <a:endParaRPr lang="en-US" altLang="zh-CN" sz="2400" b="0" i="1">
                <a:solidFill>
                  <a:srgbClr val="FF0066"/>
                </a:solidFill>
              </a:endParaRPr>
            </a:p>
          </p:txBody>
        </p:sp>
        <p:sp>
          <p:nvSpPr>
            <p:cNvPr id="163" name="Rectangle 66">
              <a:extLst>
                <a:ext uri="{FF2B5EF4-FFF2-40B4-BE49-F238E27FC236}">
                  <a16:creationId xmlns:a16="http://schemas.microsoft.com/office/drawing/2014/main" id="{3F1925C3-3EB9-D21D-D91D-143DB12801F1}"/>
                </a:ext>
              </a:extLst>
            </p:cNvPr>
            <p:cNvSpPr>
              <a:spLocks noChangeArrowheads="1"/>
            </p:cNvSpPr>
            <p:nvPr/>
          </p:nvSpPr>
          <p:spPr bwMode="auto">
            <a:xfrm>
              <a:off x="6306637" y="3737895"/>
              <a:ext cx="309563"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fontAlgn="ctr"/>
              <a:r>
                <a:rPr lang="en-US" altLang="zh-CN" sz="2400" i="1" dirty="0">
                  <a:solidFill>
                    <a:srgbClr val="FF0066"/>
                  </a:solidFill>
                </a:rPr>
                <a:t>F</a:t>
              </a:r>
              <a:endParaRPr lang="en-US" altLang="zh-CN" sz="2400" b="0" i="1" dirty="0">
                <a:solidFill>
                  <a:srgbClr val="FF0066"/>
                </a:solidFill>
              </a:endParaRPr>
            </a:p>
          </p:txBody>
        </p:sp>
        <p:sp>
          <p:nvSpPr>
            <p:cNvPr id="164" name="Rectangle 67">
              <a:extLst>
                <a:ext uri="{FF2B5EF4-FFF2-40B4-BE49-F238E27FC236}">
                  <a16:creationId xmlns:a16="http://schemas.microsoft.com/office/drawing/2014/main" id="{746115D9-8D85-E78A-2B68-A533EC856EFC}"/>
                </a:ext>
              </a:extLst>
            </p:cNvPr>
            <p:cNvSpPr>
              <a:spLocks noChangeArrowheads="1"/>
            </p:cNvSpPr>
            <p:nvPr/>
          </p:nvSpPr>
          <p:spPr bwMode="auto">
            <a:xfrm>
              <a:off x="4458787" y="4407820"/>
              <a:ext cx="4127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fontAlgn="ctr"/>
              <a:r>
                <a:rPr lang="en-US" altLang="zh-CN" sz="2000" i="1">
                  <a:solidFill>
                    <a:srgbClr val="0033CC"/>
                  </a:solidFill>
                </a:rPr>
                <a:t>U</a:t>
              </a:r>
              <a:r>
                <a:rPr lang="en-US" altLang="zh-CN" sz="2000" baseline="-25000">
                  <a:solidFill>
                    <a:srgbClr val="0033CC"/>
                  </a:solidFill>
                </a:rPr>
                <a:t>TN</a:t>
              </a:r>
              <a:endParaRPr lang="en-US" altLang="zh-CN" sz="2000" b="0" baseline="-25000">
                <a:solidFill>
                  <a:srgbClr val="0033CC"/>
                </a:solidFill>
              </a:endParaRPr>
            </a:p>
          </p:txBody>
        </p:sp>
        <p:sp>
          <p:nvSpPr>
            <p:cNvPr id="165" name="Line 68">
              <a:extLst>
                <a:ext uri="{FF2B5EF4-FFF2-40B4-BE49-F238E27FC236}">
                  <a16:creationId xmlns:a16="http://schemas.microsoft.com/office/drawing/2014/main" id="{8404B80D-C087-6CC3-9EC4-92B7F1B0DCAB}"/>
                </a:ext>
              </a:extLst>
            </p:cNvPr>
            <p:cNvSpPr>
              <a:spLocks noChangeShapeType="1"/>
            </p:cNvSpPr>
            <p:nvPr/>
          </p:nvSpPr>
          <p:spPr bwMode="auto">
            <a:xfrm>
              <a:off x="5317625" y="2769520"/>
              <a:ext cx="1587" cy="1066800"/>
            </a:xfrm>
            <a:prstGeom prst="line">
              <a:avLst/>
            </a:prstGeom>
            <a:noFill/>
            <a:ln w="38100">
              <a:solidFill>
                <a:srgbClr val="0033CC"/>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66" name="Oval 69">
              <a:extLst>
                <a:ext uri="{FF2B5EF4-FFF2-40B4-BE49-F238E27FC236}">
                  <a16:creationId xmlns:a16="http://schemas.microsoft.com/office/drawing/2014/main" id="{933A2DF4-84D6-B57A-05AE-12D60F87654A}"/>
                </a:ext>
              </a:extLst>
            </p:cNvPr>
            <p:cNvSpPr>
              <a:spLocks noChangeArrowheads="1"/>
            </p:cNvSpPr>
            <p:nvPr/>
          </p:nvSpPr>
          <p:spPr bwMode="auto">
            <a:xfrm>
              <a:off x="4819150" y="2436145"/>
              <a:ext cx="76200" cy="76200"/>
            </a:xfrm>
            <a:prstGeom prst="ellipse">
              <a:avLst/>
            </a:prstGeom>
            <a:solidFill>
              <a:srgbClr val="0033CC"/>
            </a:solidFill>
            <a:ln w="28575">
              <a:solidFill>
                <a:srgbClr val="0033CC"/>
              </a:solidFill>
              <a:round/>
              <a:headEnd/>
              <a:tailEnd/>
            </a:ln>
          </p:spPr>
          <p:txBody>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67" name="Oval 70">
              <a:extLst>
                <a:ext uri="{FF2B5EF4-FFF2-40B4-BE49-F238E27FC236}">
                  <a16:creationId xmlns:a16="http://schemas.microsoft.com/office/drawing/2014/main" id="{A81477BD-9F8D-7AAA-5BA0-B67F321135E1}"/>
                </a:ext>
              </a:extLst>
            </p:cNvPr>
            <p:cNvSpPr>
              <a:spLocks noChangeArrowheads="1"/>
            </p:cNvSpPr>
            <p:nvPr/>
          </p:nvSpPr>
          <p:spPr bwMode="auto">
            <a:xfrm>
              <a:off x="5274762" y="2739358"/>
              <a:ext cx="76200" cy="76200"/>
            </a:xfrm>
            <a:prstGeom prst="ellipse">
              <a:avLst/>
            </a:prstGeom>
            <a:solidFill>
              <a:srgbClr val="0033CC"/>
            </a:solidFill>
            <a:ln w="28575">
              <a:solidFill>
                <a:srgbClr val="0033CC"/>
              </a:solidFill>
              <a:round/>
              <a:headEnd/>
              <a:tailEnd/>
            </a:ln>
          </p:spPr>
          <p:txBody>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68" name="Oval 71">
              <a:extLst>
                <a:ext uri="{FF2B5EF4-FFF2-40B4-BE49-F238E27FC236}">
                  <a16:creationId xmlns:a16="http://schemas.microsoft.com/office/drawing/2014/main" id="{6D4551F2-5449-4C5F-C960-07A74A75255D}"/>
                </a:ext>
              </a:extLst>
            </p:cNvPr>
            <p:cNvSpPr>
              <a:spLocks noChangeArrowheads="1"/>
            </p:cNvSpPr>
            <p:nvPr/>
          </p:nvSpPr>
          <p:spPr bwMode="auto">
            <a:xfrm>
              <a:off x="5279525" y="3810920"/>
              <a:ext cx="76200" cy="76200"/>
            </a:xfrm>
            <a:prstGeom prst="ellipse">
              <a:avLst/>
            </a:prstGeom>
            <a:solidFill>
              <a:srgbClr val="0033CC"/>
            </a:solidFill>
            <a:ln w="28575">
              <a:solidFill>
                <a:srgbClr val="0033CC"/>
              </a:solidFill>
              <a:round/>
              <a:headEnd/>
              <a:tailEnd/>
            </a:ln>
          </p:spPr>
          <p:txBody>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69" name="Line 72">
              <a:extLst>
                <a:ext uri="{FF2B5EF4-FFF2-40B4-BE49-F238E27FC236}">
                  <a16:creationId xmlns:a16="http://schemas.microsoft.com/office/drawing/2014/main" id="{CA8AECF4-A29E-C060-6635-5D1FEF1BC101}"/>
                </a:ext>
              </a:extLst>
            </p:cNvPr>
            <p:cNvSpPr>
              <a:spLocks noChangeShapeType="1"/>
            </p:cNvSpPr>
            <p:nvPr/>
          </p:nvSpPr>
          <p:spPr bwMode="auto">
            <a:xfrm>
              <a:off x="4403225" y="4306220"/>
              <a:ext cx="447675" cy="0"/>
            </a:xfrm>
            <a:prstGeom prst="line">
              <a:avLst/>
            </a:prstGeom>
            <a:noFill/>
            <a:ln w="28575">
              <a:solidFill>
                <a:srgbClr val="0033CC"/>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70" name="Line 73">
              <a:extLst>
                <a:ext uri="{FF2B5EF4-FFF2-40B4-BE49-F238E27FC236}">
                  <a16:creationId xmlns:a16="http://schemas.microsoft.com/office/drawing/2014/main" id="{3C219255-77C0-A81E-B3DE-396AC57727E5}"/>
                </a:ext>
              </a:extLst>
            </p:cNvPr>
            <p:cNvSpPr>
              <a:spLocks noChangeShapeType="1"/>
            </p:cNvSpPr>
            <p:nvPr/>
          </p:nvSpPr>
          <p:spPr bwMode="auto">
            <a:xfrm flipV="1">
              <a:off x="5851025" y="4306220"/>
              <a:ext cx="446087" cy="0"/>
            </a:xfrm>
            <a:prstGeom prst="line">
              <a:avLst/>
            </a:prstGeom>
            <a:noFill/>
            <a:ln w="28575">
              <a:solidFill>
                <a:srgbClr val="0033CC"/>
              </a:solidFill>
              <a:round/>
              <a:headEnd/>
              <a:tailEnd/>
            </a:ln>
            <a:extLst>
              <a:ext uri="{909E8E84-426E-40DD-AFC4-6F175D3DCCD1}">
                <a14:hiddenFill xmlns:a14="http://schemas.microsoft.com/office/drawing/2010/main">
                  <a:noFill/>
                </a14:hiddenFill>
              </a:ext>
            </a:extLst>
          </p:spPr>
          <p:txBody>
            <a:bodyPr/>
            <a:lstStyle/>
            <a:p>
              <a:endParaRPr lang="zh-CN" altLang="en-US"/>
            </a:p>
          </p:txBody>
        </p:sp>
        <p:grpSp>
          <p:nvGrpSpPr>
            <p:cNvPr id="171" name="Group 74">
              <a:extLst>
                <a:ext uri="{FF2B5EF4-FFF2-40B4-BE49-F238E27FC236}">
                  <a16:creationId xmlns:a16="http://schemas.microsoft.com/office/drawing/2014/main" id="{228F047B-D5BB-9F4A-30F0-752D9DD6F52C}"/>
                </a:ext>
              </a:extLst>
            </p:cNvPr>
            <p:cNvGrpSpPr>
              <a:grpSpLocks/>
            </p:cNvGrpSpPr>
            <p:nvPr/>
          </p:nvGrpSpPr>
          <p:grpSpPr bwMode="auto">
            <a:xfrm>
              <a:off x="5466850" y="3315620"/>
              <a:ext cx="1222375" cy="304800"/>
              <a:chOff x="3943" y="2226"/>
              <a:chExt cx="770" cy="192"/>
            </a:xfrm>
          </p:grpSpPr>
          <p:sp>
            <p:nvSpPr>
              <p:cNvPr id="172" name="Line 75">
                <a:extLst>
                  <a:ext uri="{FF2B5EF4-FFF2-40B4-BE49-F238E27FC236}">
                    <a16:creationId xmlns:a16="http://schemas.microsoft.com/office/drawing/2014/main" id="{5433B5E6-CA2B-B6C0-B4BB-8D7032194CED}"/>
                  </a:ext>
                </a:extLst>
              </p:cNvPr>
              <p:cNvSpPr>
                <a:spLocks noChangeShapeType="1"/>
              </p:cNvSpPr>
              <p:nvPr/>
            </p:nvSpPr>
            <p:spPr bwMode="auto">
              <a:xfrm>
                <a:off x="4137" y="2226"/>
                <a:ext cx="1" cy="192"/>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73" name="Line 76">
                <a:extLst>
                  <a:ext uri="{FF2B5EF4-FFF2-40B4-BE49-F238E27FC236}">
                    <a16:creationId xmlns:a16="http://schemas.microsoft.com/office/drawing/2014/main" id="{9EC5EC2C-AA10-2CDF-A598-4ACE482D6F5B}"/>
                  </a:ext>
                </a:extLst>
              </p:cNvPr>
              <p:cNvSpPr>
                <a:spLocks noChangeShapeType="1"/>
              </p:cNvSpPr>
              <p:nvPr/>
            </p:nvSpPr>
            <p:spPr bwMode="auto">
              <a:xfrm>
                <a:off x="4473" y="2226"/>
                <a:ext cx="1" cy="192"/>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74" name="Line 77">
                <a:extLst>
                  <a:ext uri="{FF2B5EF4-FFF2-40B4-BE49-F238E27FC236}">
                    <a16:creationId xmlns:a16="http://schemas.microsoft.com/office/drawing/2014/main" id="{F2D53823-E191-889E-3E58-6FE449C83C03}"/>
                  </a:ext>
                </a:extLst>
              </p:cNvPr>
              <p:cNvSpPr>
                <a:spLocks noChangeShapeType="1"/>
              </p:cNvSpPr>
              <p:nvPr/>
            </p:nvSpPr>
            <p:spPr bwMode="auto">
              <a:xfrm flipV="1">
                <a:off x="3943" y="2323"/>
                <a:ext cx="194" cy="0"/>
              </a:xfrm>
              <a:prstGeom prst="line">
                <a:avLst/>
              </a:prstGeom>
              <a:noFill/>
              <a:ln w="28575">
                <a:solidFill>
                  <a:srgbClr val="000000"/>
                </a:solidFill>
                <a:round/>
                <a:headEnd/>
                <a:tailEnd type="stealth" w="med" len="med"/>
              </a:ln>
              <a:extLst>
                <a:ext uri="{909E8E84-426E-40DD-AFC4-6F175D3DCCD1}">
                  <a14:hiddenFill xmlns:a14="http://schemas.microsoft.com/office/drawing/2010/main">
                    <a:noFill/>
                  </a14:hiddenFill>
                </a:ext>
              </a:extLst>
            </p:spPr>
            <p:txBody>
              <a:bodyPr/>
              <a:lstStyle/>
              <a:p>
                <a:endParaRPr lang="zh-CN" altLang="en-US"/>
              </a:p>
            </p:txBody>
          </p:sp>
          <p:sp>
            <p:nvSpPr>
              <p:cNvPr id="175" name="Line 78">
                <a:extLst>
                  <a:ext uri="{FF2B5EF4-FFF2-40B4-BE49-F238E27FC236}">
                    <a16:creationId xmlns:a16="http://schemas.microsoft.com/office/drawing/2014/main" id="{518B997A-45E3-BE70-A99B-FA97348FC181}"/>
                  </a:ext>
                </a:extLst>
              </p:cNvPr>
              <p:cNvSpPr>
                <a:spLocks noChangeShapeType="1"/>
              </p:cNvSpPr>
              <p:nvPr/>
            </p:nvSpPr>
            <p:spPr bwMode="auto">
              <a:xfrm flipH="1">
                <a:off x="4473" y="2323"/>
                <a:ext cx="240" cy="0"/>
              </a:xfrm>
              <a:prstGeom prst="line">
                <a:avLst/>
              </a:prstGeom>
              <a:noFill/>
              <a:ln w="28575">
                <a:solidFill>
                  <a:srgbClr val="000000"/>
                </a:solidFill>
                <a:round/>
                <a:headEnd/>
                <a:tailEnd type="stealth" w="med" len="med"/>
              </a:ln>
              <a:extLst>
                <a:ext uri="{909E8E84-426E-40DD-AFC4-6F175D3DCCD1}">
                  <a14:hiddenFill xmlns:a14="http://schemas.microsoft.com/office/drawing/2010/main">
                    <a:noFill/>
                  </a14:hiddenFill>
                </a:ext>
              </a:extLst>
            </p:spPr>
            <p:txBody>
              <a:bodyPr/>
              <a:lstStyle/>
              <a:p>
                <a:endParaRPr lang="zh-CN" altLang="en-US"/>
              </a:p>
            </p:txBody>
          </p:sp>
          <p:sp>
            <p:nvSpPr>
              <p:cNvPr id="176" name="Line 79">
                <a:extLst>
                  <a:ext uri="{FF2B5EF4-FFF2-40B4-BE49-F238E27FC236}">
                    <a16:creationId xmlns:a16="http://schemas.microsoft.com/office/drawing/2014/main" id="{D1CE5AD5-F0F8-94E6-BC23-FD0BBD78124B}"/>
                  </a:ext>
                </a:extLst>
              </p:cNvPr>
              <p:cNvSpPr>
                <a:spLocks noChangeShapeType="1"/>
              </p:cNvSpPr>
              <p:nvPr/>
            </p:nvSpPr>
            <p:spPr bwMode="auto">
              <a:xfrm>
                <a:off x="4137" y="2322"/>
                <a:ext cx="312" cy="0"/>
              </a:xfrm>
              <a:prstGeom prst="line">
                <a:avLst/>
              </a:prstGeom>
              <a:noFill/>
              <a:ln w="28575">
                <a:solidFill>
                  <a:srgbClr val="0033CC"/>
                </a:solidFill>
                <a:round/>
                <a:headEnd/>
                <a:tailEnd/>
              </a:ln>
              <a:extLst>
                <a:ext uri="{909E8E84-426E-40DD-AFC4-6F175D3DCCD1}">
                  <a14:hiddenFill xmlns:a14="http://schemas.microsoft.com/office/drawing/2010/main">
                    <a:noFill/>
                  </a14:hiddenFill>
                </a:ext>
              </a:extLst>
            </p:spPr>
            <p:txBody>
              <a:bodyPr/>
              <a:lstStyle/>
              <a:p>
                <a:endParaRPr lang="zh-CN" altLang="en-US"/>
              </a:p>
            </p:txBody>
          </p:sp>
        </p:grpSp>
        <p:grpSp>
          <p:nvGrpSpPr>
            <p:cNvPr id="177" name="Group 80">
              <a:extLst>
                <a:ext uri="{FF2B5EF4-FFF2-40B4-BE49-F238E27FC236}">
                  <a16:creationId xmlns:a16="http://schemas.microsoft.com/office/drawing/2014/main" id="{1431C07B-24A6-6B2B-F2D9-9806CF3BFF0E}"/>
                </a:ext>
              </a:extLst>
            </p:cNvPr>
            <p:cNvGrpSpPr>
              <a:grpSpLocks/>
            </p:cNvGrpSpPr>
            <p:nvPr/>
          </p:nvGrpSpPr>
          <p:grpSpPr bwMode="auto">
            <a:xfrm>
              <a:off x="4022225" y="3315620"/>
              <a:ext cx="1231900" cy="304800"/>
              <a:chOff x="3033" y="2226"/>
              <a:chExt cx="776" cy="192"/>
            </a:xfrm>
          </p:grpSpPr>
          <p:sp>
            <p:nvSpPr>
              <p:cNvPr id="178" name="Line 81">
                <a:extLst>
                  <a:ext uri="{FF2B5EF4-FFF2-40B4-BE49-F238E27FC236}">
                    <a16:creationId xmlns:a16="http://schemas.microsoft.com/office/drawing/2014/main" id="{A29777E3-7A6E-D78F-CDCC-3087365E7D44}"/>
                  </a:ext>
                </a:extLst>
              </p:cNvPr>
              <p:cNvSpPr>
                <a:spLocks noChangeShapeType="1"/>
              </p:cNvSpPr>
              <p:nvPr/>
            </p:nvSpPr>
            <p:spPr bwMode="auto">
              <a:xfrm>
                <a:off x="3657" y="2226"/>
                <a:ext cx="1" cy="192"/>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79" name="Line 82">
                <a:extLst>
                  <a:ext uri="{FF2B5EF4-FFF2-40B4-BE49-F238E27FC236}">
                    <a16:creationId xmlns:a16="http://schemas.microsoft.com/office/drawing/2014/main" id="{EC94853C-0925-D3A7-5174-1E98B373BC39}"/>
                  </a:ext>
                </a:extLst>
              </p:cNvPr>
              <p:cNvSpPr>
                <a:spLocks noChangeShapeType="1"/>
              </p:cNvSpPr>
              <p:nvPr/>
            </p:nvSpPr>
            <p:spPr bwMode="auto">
              <a:xfrm>
                <a:off x="3033" y="2323"/>
                <a:ext cx="240" cy="0"/>
              </a:xfrm>
              <a:prstGeom prst="line">
                <a:avLst/>
              </a:prstGeom>
              <a:noFill/>
              <a:ln w="28575">
                <a:solidFill>
                  <a:srgbClr val="000000"/>
                </a:solidFill>
                <a:round/>
                <a:headEnd/>
                <a:tailEnd type="stealth" w="med" len="med"/>
              </a:ln>
              <a:extLst>
                <a:ext uri="{909E8E84-426E-40DD-AFC4-6F175D3DCCD1}">
                  <a14:hiddenFill xmlns:a14="http://schemas.microsoft.com/office/drawing/2010/main">
                    <a:noFill/>
                  </a14:hiddenFill>
                </a:ext>
              </a:extLst>
            </p:spPr>
            <p:txBody>
              <a:bodyPr/>
              <a:lstStyle/>
              <a:p>
                <a:endParaRPr lang="zh-CN" altLang="en-US"/>
              </a:p>
            </p:txBody>
          </p:sp>
          <p:sp>
            <p:nvSpPr>
              <p:cNvPr id="180" name="Line 83">
                <a:extLst>
                  <a:ext uri="{FF2B5EF4-FFF2-40B4-BE49-F238E27FC236}">
                    <a16:creationId xmlns:a16="http://schemas.microsoft.com/office/drawing/2014/main" id="{FC795ADA-06C1-B949-C9C0-91FCB76C696A}"/>
                  </a:ext>
                </a:extLst>
              </p:cNvPr>
              <p:cNvSpPr>
                <a:spLocks noChangeShapeType="1"/>
              </p:cNvSpPr>
              <p:nvPr/>
            </p:nvSpPr>
            <p:spPr bwMode="auto">
              <a:xfrm flipH="1">
                <a:off x="3657" y="2323"/>
                <a:ext cx="152" cy="0"/>
              </a:xfrm>
              <a:prstGeom prst="line">
                <a:avLst/>
              </a:prstGeom>
              <a:noFill/>
              <a:ln w="28575">
                <a:solidFill>
                  <a:srgbClr val="000000"/>
                </a:solidFill>
                <a:round/>
                <a:headEnd/>
                <a:tailEnd type="stealth" w="med" len="med"/>
              </a:ln>
              <a:extLst>
                <a:ext uri="{909E8E84-426E-40DD-AFC4-6F175D3DCCD1}">
                  <a14:hiddenFill xmlns:a14="http://schemas.microsoft.com/office/drawing/2010/main">
                    <a:noFill/>
                  </a14:hiddenFill>
                </a:ext>
              </a:extLst>
            </p:spPr>
            <p:txBody>
              <a:bodyPr/>
              <a:lstStyle/>
              <a:p>
                <a:endParaRPr lang="zh-CN" altLang="en-US"/>
              </a:p>
            </p:txBody>
          </p:sp>
          <p:sp>
            <p:nvSpPr>
              <p:cNvPr id="181" name="Line 84">
                <a:extLst>
                  <a:ext uri="{FF2B5EF4-FFF2-40B4-BE49-F238E27FC236}">
                    <a16:creationId xmlns:a16="http://schemas.microsoft.com/office/drawing/2014/main" id="{CC7611AB-CD8E-4A45-D798-DF75513E1522}"/>
                  </a:ext>
                </a:extLst>
              </p:cNvPr>
              <p:cNvSpPr>
                <a:spLocks noChangeShapeType="1"/>
              </p:cNvSpPr>
              <p:nvPr/>
            </p:nvSpPr>
            <p:spPr bwMode="auto">
              <a:xfrm>
                <a:off x="3273" y="2322"/>
                <a:ext cx="375" cy="0"/>
              </a:xfrm>
              <a:prstGeom prst="line">
                <a:avLst/>
              </a:prstGeom>
              <a:noFill/>
              <a:ln w="28575">
                <a:solidFill>
                  <a:srgbClr val="0033CC"/>
                </a:solidFill>
                <a:round/>
                <a:headEnd/>
                <a:tailEnd/>
              </a:ln>
              <a:extLst>
                <a:ext uri="{909E8E84-426E-40DD-AFC4-6F175D3DCCD1}">
                  <a14:hiddenFill xmlns:a14="http://schemas.microsoft.com/office/drawing/2010/main">
                    <a:noFill/>
                  </a14:hiddenFill>
                </a:ext>
              </a:extLst>
            </p:spPr>
            <p:txBody>
              <a:bodyPr/>
              <a:lstStyle/>
              <a:p>
                <a:endParaRPr lang="zh-CN" altLang="en-US"/>
              </a:p>
            </p:txBody>
          </p:sp>
        </p:grpSp>
        <p:sp>
          <p:nvSpPr>
            <p:cNvPr id="182" name="Rectangle 85">
              <a:extLst>
                <a:ext uri="{FF2B5EF4-FFF2-40B4-BE49-F238E27FC236}">
                  <a16:creationId xmlns:a16="http://schemas.microsoft.com/office/drawing/2014/main" id="{E05CABBC-2424-DE30-13B4-494994834817}"/>
                </a:ext>
              </a:extLst>
            </p:cNvPr>
            <p:cNvSpPr>
              <a:spLocks noChangeArrowheads="1"/>
            </p:cNvSpPr>
            <p:nvPr/>
          </p:nvSpPr>
          <p:spPr bwMode="auto">
            <a:xfrm>
              <a:off x="3763462" y="2264695"/>
              <a:ext cx="4953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fontAlgn="ctr"/>
              <a:r>
                <a:rPr lang="en-US" altLang="zh-CN" sz="2400" i="1">
                  <a:solidFill>
                    <a:srgbClr val="0033CC"/>
                  </a:solidFill>
                </a:rPr>
                <a:t>V</a:t>
              </a:r>
              <a:r>
                <a:rPr lang="en-US" altLang="zh-CN" sz="2400" baseline="-25000">
                  <a:solidFill>
                    <a:srgbClr val="0033CC"/>
                  </a:solidFill>
                </a:rPr>
                <a:t>DD</a:t>
              </a:r>
              <a:endParaRPr lang="en-US" altLang="zh-CN" sz="2400" b="0" baseline="-25000">
                <a:solidFill>
                  <a:srgbClr val="0033CC"/>
                </a:solidFill>
              </a:endParaRPr>
            </a:p>
          </p:txBody>
        </p:sp>
        <p:grpSp>
          <p:nvGrpSpPr>
            <p:cNvPr id="183" name="Group 86">
              <a:extLst>
                <a:ext uri="{FF2B5EF4-FFF2-40B4-BE49-F238E27FC236}">
                  <a16:creationId xmlns:a16="http://schemas.microsoft.com/office/drawing/2014/main" id="{A2D78636-2A91-831E-D1AA-53AE3DB90798}"/>
                </a:ext>
              </a:extLst>
            </p:cNvPr>
            <p:cNvGrpSpPr>
              <a:grpSpLocks/>
            </p:cNvGrpSpPr>
            <p:nvPr/>
          </p:nvGrpSpPr>
          <p:grpSpPr bwMode="auto">
            <a:xfrm>
              <a:off x="4044450" y="4230020"/>
              <a:ext cx="1081087" cy="152400"/>
              <a:chOff x="3047" y="2802"/>
              <a:chExt cx="681" cy="96"/>
            </a:xfrm>
          </p:grpSpPr>
          <p:sp>
            <p:nvSpPr>
              <p:cNvPr id="184" name="Line 87">
                <a:extLst>
                  <a:ext uri="{FF2B5EF4-FFF2-40B4-BE49-F238E27FC236}">
                    <a16:creationId xmlns:a16="http://schemas.microsoft.com/office/drawing/2014/main" id="{ED59FADE-5921-34F0-60DE-F8FB8BF2EC68}"/>
                  </a:ext>
                </a:extLst>
              </p:cNvPr>
              <p:cNvSpPr>
                <a:spLocks noChangeShapeType="1"/>
              </p:cNvSpPr>
              <p:nvPr/>
            </p:nvSpPr>
            <p:spPr bwMode="auto">
              <a:xfrm>
                <a:off x="3273" y="2802"/>
                <a:ext cx="1" cy="96"/>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85" name="Line 88">
                <a:extLst>
                  <a:ext uri="{FF2B5EF4-FFF2-40B4-BE49-F238E27FC236}">
                    <a16:creationId xmlns:a16="http://schemas.microsoft.com/office/drawing/2014/main" id="{DEF43F5F-062F-E4C7-A90A-A9A0B4336D6B}"/>
                  </a:ext>
                </a:extLst>
              </p:cNvPr>
              <p:cNvSpPr>
                <a:spLocks noChangeShapeType="1"/>
              </p:cNvSpPr>
              <p:nvPr/>
            </p:nvSpPr>
            <p:spPr bwMode="auto">
              <a:xfrm>
                <a:off x="3561" y="2802"/>
                <a:ext cx="1" cy="96"/>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86" name="Line 89">
                <a:extLst>
                  <a:ext uri="{FF2B5EF4-FFF2-40B4-BE49-F238E27FC236}">
                    <a16:creationId xmlns:a16="http://schemas.microsoft.com/office/drawing/2014/main" id="{1CDA8D13-F793-E6CA-ED18-67680054054C}"/>
                  </a:ext>
                </a:extLst>
              </p:cNvPr>
              <p:cNvSpPr>
                <a:spLocks noChangeShapeType="1"/>
              </p:cNvSpPr>
              <p:nvPr/>
            </p:nvSpPr>
            <p:spPr bwMode="auto">
              <a:xfrm>
                <a:off x="3047" y="2850"/>
                <a:ext cx="221" cy="0"/>
              </a:xfrm>
              <a:prstGeom prst="line">
                <a:avLst/>
              </a:prstGeom>
              <a:noFill/>
              <a:ln w="28575">
                <a:solidFill>
                  <a:srgbClr val="000000"/>
                </a:solidFill>
                <a:round/>
                <a:headEnd/>
                <a:tailEnd type="stealth" w="med" len="med"/>
              </a:ln>
              <a:extLst>
                <a:ext uri="{909E8E84-426E-40DD-AFC4-6F175D3DCCD1}">
                  <a14:hiddenFill xmlns:a14="http://schemas.microsoft.com/office/drawing/2010/main">
                    <a:noFill/>
                  </a14:hiddenFill>
                </a:ext>
              </a:extLst>
            </p:spPr>
            <p:txBody>
              <a:bodyPr/>
              <a:lstStyle/>
              <a:p>
                <a:endParaRPr lang="zh-CN" altLang="en-US"/>
              </a:p>
            </p:txBody>
          </p:sp>
          <p:sp>
            <p:nvSpPr>
              <p:cNvPr id="187" name="Line 90">
                <a:extLst>
                  <a:ext uri="{FF2B5EF4-FFF2-40B4-BE49-F238E27FC236}">
                    <a16:creationId xmlns:a16="http://schemas.microsoft.com/office/drawing/2014/main" id="{AACDEEB6-D414-D199-9453-6CDC4EDA1AFA}"/>
                  </a:ext>
                </a:extLst>
              </p:cNvPr>
              <p:cNvSpPr>
                <a:spLocks noChangeShapeType="1"/>
              </p:cNvSpPr>
              <p:nvPr/>
            </p:nvSpPr>
            <p:spPr bwMode="auto">
              <a:xfrm flipH="1">
                <a:off x="3561" y="2849"/>
                <a:ext cx="167" cy="0"/>
              </a:xfrm>
              <a:prstGeom prst="line">
                <a:avLst/>
              </a:prstGeom>
              <a:noFill/>
              <a:ln w="28575">
                <a:solidFill>
                  <a:srgbClr val="000000"/>
                </a:solidFill>
                <a:round/>
                <a:headEnd/>
                <a:tailEnd type="stealth" w="med" len="med"/>
              </a:ln>
              <a:extLst>
                <a:ext uri="{909E8E84-426E-40DD-AFC4-6F175D3DCCD1}">
                  <a14:hiddenFill xmlns:a14="http://schemas.microsoft.com/office/drawing/2010/main">
                    <a:noFill/>
                  </a14:hiddenFill>
                </a:ext>
              </a:extLst>
            </p:spPr>
            <p:txBody>
              <a:bodyPr/>
              <a:lstStyle/>
              <a:p>
                <a:endParaRPr lang="zh-CN" altLang="en-US"/>
              </a:p>
            </p:txBody>
          </p:sp>
        </p:grpSp>
        <p:grpSp>
          <p:nvGrpSpPr>
            <p:cNvPr id="188" name="Group 91">
              <a:extLst>
                <a:ext uri="{FF2B5EF4-FFF2-40B4-BE49-F238E27FC236}">
                  <a16:creationId xmlns:a16="http://schemas.microsoft.com/office/drawing/2014/main" id="{5364EEFB-4856-FAAA-C30F-90D08182B24A}"/>
                </a:ext>
              </a:extLst>
            </p:cNvPr>
            <p:cNvGrpSpPr>
              <a:grpSpLocks/>
            </p:cNvGrpSpPr>
            <p:nvPr/>
          </p:nvGrpSpPr>
          <p:grpSpPr bwMode="auto">
            <a:xfrm>
              <a:off x="5568450" y="4230020"/>
              <a:ext cx="1017587" cy="152400"/>
              <a:chOff x="4007" y="2802"/>
              <a:chExt cx="641" cy="96"/>
            </a:xfrm>
          </p:grpSpPr>
          <p:sp>
            <p:nvSpPr>
              <p:cNvPr id="189" name="Line 92">
                <a:extLst>
                  <a:ext uri="{FF2B5EF4-FFF2-40B4-BE49-F238E27FC236}">
                    <a16:creationId xmlns:a16="http://schemas.microsoft.com/office/drawing/2014/main" id="{E93282DB-24CE-8D3E-817A-619A98133945}"/>
                  </a:ext>
                </a:extLst>
              </p:cNvPr>
              <p:cNvSpPr>
                <a:spLocks noChangeShapeType="1"/>
              </p:cNvSpPr>
              <p:nvPr/>
            </p:nvSpPr>
            <p:spPr bwMode="auto">
              <a:xfrm>
                <a:off x="4185" y="2802"/>
                <a:ext cx="1" cy="96"/>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90" name="Line 93">
                <a:extLst>
                  <a:ext uri="{FF2B5EF4-FFF2-40B4-BE49-F238E27FC236}">
                    <a16:creationId xmlns:a16="http://schemas.microsoft.com/office/drawing/2014/main" id="{74DB11F3-163B-99CC-98B3-210E6146164B}"/>
                  </a:ext>
                </a:extLst>
              </p:cNvPr>
              <p:cNvSpPr>
                <a:spLocks noChangeShapeType="1"/>
              </p:cNvSpPr>
              <p:nvPr/>
            </p:nvSpPr>
            <p:spPr bwMode="auto">
              <a:xfrm>
                <a:off x="4473" y="2802"/>
                <a:ext cx="1" cy="96"/>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91" name="Line 94">
                <a:extLst>
                  <a:ext uri="{FF2B5EF4-FFF2-40B4-BE49-F238E27FC236}">
                    <a16:creationId xmlns:a16="http://schemas.microsoft.com/office/drawing/2014/main" id="{6438D60D-F415-AF55-36CB-5DC4C6076AC4}"/>
                  </a:ext>
                </a:extLst>
              </p:cNvPr>
              <p:cNvSpPr>
                <a:spLocks noChangeShapeType="1"/>
              </p:cNvSpPr>
              <p:nvPr/>
            </p:nvSpPr>
            <p:spPr bwMode="auto">
              <a:xfrm flipV="1">
                <a:off x="4007" y="2850"/>
                <a:ext cx="174" cy="0"/>
              </a:xfrm>
              <a:prstGeom prst="line">
                <a:avLst/>
              </a:prstGeom>
              <a:noFill/>
              <a:ln w="28575">
                <a:solidFill>
                  <a:srgbClr val="000000"/>
                </a:solidFill>
                <a:round/>
                <a:headEnd/>
                <a:tailEnd type="stealth" w="med" len="med"/>
              </a:ln>
              <a:extLst>
                <a:ext uri="{909E8E84-426E-40DD-AFC4-6F175D3DCCD1}">
                  <a14:hiddenFill xmlns:a14="http://schemas.microsoft.com/office/drawing/2010/main">
                    <a:noFill/>
                  </a14:hiddenFill>
                </a:ext>
              </a:extLst>
            </p:spPr>
            <p:txBody>
              <a:bodyPr/>
              <a:lstStyle/>
              <a:p>
                <a:endParaRPr lang="zh-CN" altLang="en-US"/>
              </a:p>
            </p:txBody>
          </p:sp>
          <p:sp>
            <p:nvSpPr>
              <p:cNvPr id="192" name="Line 95">
                <a:extLst>
                  <a:ext uri="{FF2B5EF4-FFF2-40B4-BE49-F238E27FC236}">
                    <a16:creationId xmlns:a16="http://schemas.microsoft.com/office/drawing/2014/main" id="{4DBA38FA-08AE-BA7D-05E0-953423498D17}"/>
                  </a:ext>
                </a:extLst>
              </p:cNvPr>
              <p:cNvSpPr>
                <a:spLocks noChangeShapeType="1"/>
              </p:cNvSpPr>
              <p:nvPr/>
            </p:nvSpPr>
            <p:spPr bwMode="auto">
              <a:xfrm flipH="1">
                <a:off x="4478" y="2849"/>
                <a:ext cx="170" cy="0"/>
              </a:xfrm>
              <a:prstGeom prst="line">
                <a:avLst/>
              </a:prstGeom>
              <a:noFill/>
              <a:ln w="28575">
                <a:solidFill>
                  <a:srgbClr val="000000"/>
                </a:solidFill>
                <a:round/>
                <a:headEnd/>
                <a:tailEnd type="stealth" w="med" len="med"/>
              </a:ln>
              <a:extLst>
                <a:ext uri="{909E8E84-426E-40DD-AFC4-6F175D3DCCD1}">
                  <a14:hiddenFill xmlns:a14="http://schemas.microsoft.com/office/drawing/2010/main">
                    <a:noFill/>
                  </a14:hiddenFill>
                </a:ext>
              </a:extLst>
            </p:spPr>
            <p:txBody>
              <a:bodyPr/>
              <a:lstStyle/>
              <a:p>
                <a:endParaRPr lang="zh-CN" altLang="en-US"/>
              </a:p>
            </p:txBody>
          </p:sp>
        </p:grpSp>
        <p:sp>
          <p:nvSpPr>
            <p:cNvPr id="193" name="Freeform 96">
              <a:extLst>
                <a:ext uri="{FF2B5EF4-FFF2-40B4-BE49-F238E27FC236}">
                  <a16:creationId xmlns:a16="http://schemas.microsoft.com/office/drawing/2014/main" id="{E1FC9B03-F539-8328-5ACB-48439B48147A}"/>
                </a:ext>
              </a:extLst>
            </p:cNvPr>
            <p:cNvSpPr>
              <a:spLocks/>
            </p:cNvSpPr>
            <p:nvPr/>
          </p:nvSpPr>
          <p:spPr bwMode="auto">
            <a:xfrm>
              <a:off x="4414337" y="2439320"/>
              <a:ext cx="450850" cy="30163"/>
            </a:xfrm>
            <a:custGeom>
              <a:avLst/>
              <a:gdLst>
                <a:gd name="T0" fmla="*/ 0 w 284"/>
                <a:gd name="T1" fmla="*/ 0 h 19"/>
                <a:gd name="T2" fmla="*/ 2147483646 w 284"/>
                <a:gd name="T3" fmla="*/ 2147483646 h 19"/>
                <a:gd name="T4" fmla="*/ 2147483646 w 284"/>
                <a:gd name="T5" fmla="*/ 2147483646 h 19"/>
                <a:gd name="T6" fmla="*/ 2147483646 w 284"/>
                <a:gd name="T7" fmla="*/ 2147483646 h 19"/>
                <a:gd name="T8" fmla="*/ 2147483646 w 284"/>
                <a:gd name="T9" fmla="*/ 2147483646 h 1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84" h="19">
                  <a:moveTo>
                    <a:pt x="0" y="0"/>
                  </a:moveTo>
                  <a:cubicBezTo>
                    <a:pt x="11" y="0"/>
                    <a:pt x="46" y="1"/>
                    <a:pt x="68" y="1"/>
                  </a:cubicBezTo>
                  <a:cubicBezTo>
                    <a:pt x="90" y="2"/>
                    <a:pt x="109" y="2"/>
                    <a:pt x="134" y="4"/>
                  </a:cubicBezTo>
                  <a:cubicBezTo>
                    <a:pt x="159" y="5"/>
                    <a:pt x="192" y="8"/>
                    <a:pt x="217" y="10"/>
                  </a:cubicBezTo>
                  <a:cubicBezTo>
                    <a:pt x="242" y="12"/>
                    <a:pt x="270" y="17"/>
                    <a:pt x="284" y="19"/>
                  </a:cubicBezTo>
                </a:path>
              </a:pathLst>
            </a:custGeom>
            <a:noFill/>
            <a:ln w="38100" cmpd="sng">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94" name="Rectangle 97">
              <a:extLst>
                <a:ext uri="{FF2B5EF4-FFF2-40B4-BE49-F238E27FC236}">
                  <a16:creationId xmlns:a16="http://schemas.microsoft.com/office/drawing/2014/main" id="{8E4D1E18-4543-AB78-E3E1-5B36D566E2A9}"/>
                </a:ext>
              </a:extLst>
            </p:cNvPr>
            <p:cNvSpPr>
              <a:spLocks noChangeArrowheads="1"/>
            </p:cNvSpPr>
            <p:nvPr/>
          </p:nvSpPr>
          <p:spPr bwMode="auto">
            <a:xfrm>
              <a:off x="5131887" y="4147470"/>
              <a:ext cx="4222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fontAlgn="ctr"/>
              <a:r>
                <a:rPr lang="en-US" altLang="zh-CN" sz="2000" i="1">
                  <a:solidFill>
                    <a:srgbClr val="FF0066"/>
                  </a:solidFill>
                </a:rPr>
                <a:t>U</a:t>
              </a:r>
              <a:r>
                <a:rPr lang="en-US" altLang="zh-CN" sz="2000" baseline="-25000">
                  <a:solidFill>
                    <a:srgbClr val="FF0066"/>
                  </a:solidFill>
                </a:rPr>
                <a:t>TH</a:t>
              </a:r>
              <a:endParaRPr lang="en-US" altLang="zh-CN" sz="2000" b="0" baseline="-25000">
                <a:solidFill>
                  <a:srgbClr val="FF0066"/>
                </a:solidFill>
              </a:endParaRPr>
            </a:p>
          </p:txBody>
        </p:sp>
        <p:sp>
          <p:nvSpPr>
            <p:cNvPr id="195" name="Rectangle 98">
              <a:extLst>
                <a:ext uri="{FF2B5EF4-FFF2-40B4-BE49-F238E27FC236}">
                  <a16:creationId xmlns:a16="http://schemas.microsoft.com/office/drawing/2014/main" id="{D071B64D-793C-2F86-148C-D2AF98665386}"/>
                </a:ext>
              </a:extLst>
            </p:cNvPr>
            <p:cNvSpPr>
              <a:spLocks noChangeArrowheads="1"/>
            </p:cNvSpPr>
            <p:nvPr/>
          </p:nvSpPr>
          <p:spPr bwMode="auto">
            <a:xfrm>
              <a:off x="5868487" y="4384008"/>
              <a:ext cx="3952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fontAlgn="ctr"/>
              <a:r>
                <a:rPr lang="en-US" altLang="zh-CN" sz="2000" i="1">
                  <a:solidFill>
                    <a:srgbClr val="0033CC"/>
                  </a:solidFill>
                </a:rPr>
                <a:t>U</a:t>
              </a:r>
              <a:r>
                <a:rPr lang="en-US" altLang="zh-CN" sz="2000" baseline="-25000">
                  <a:solidFill>
                    <a:srgbClr val="0033CC"/>
                  </a:solidFill>
                </a:rPr>
                <a:t>TP</a:t>
              </a:r>
              <a:endParaRPr lang="en-US" altLang="zh-CN" sz="2000" b="0" baseline="-25000">
                <a:solidFill>
                  <a:srgbClr val="0033CC"/>
                </a:solidFill>
              </a:endParaRPr>
            </a:p>
          </p:txBody>
        </p:sp>
        <p:sp>
          <p:nvSpPr>
            <p:cNvPr id="196" name="Rectangle 99">
              <a:extLst>
                <a:ext uri="{FF2B5EF4-FFF2-40B4-BE49-F238E27FC236}">
                  <a16:creationId xmlns:a16="http://schemas.microsoft.com/office/drawing/2014/main" id="{A39F2E45-C7FA-1CEA-3007-E9C51DE694B5}"/>
                </a:ext>
              </a:extLst>
            </p:cNvPr>
            <p:cNvSpPr>
              <a:spLocks noChangeArrowheads="1"/>
            </p:cNvSpPr>
            <p:nvPr/>
          </p:nvSpPr>
          <p:spPr bwMode="auto">
            <a:xfrm>
              <a:off x="4511175" y="3133058"/>
              <a:ext cx="4127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fontAlgn="ctr"/>
              <a:r>
                <a:rPr lang="en-US" altLang="zh-CN" sz="2000" i="1" dirty="0">
                  <a:solidFill>
                    <a:srgbClr val="0033CC"/>
                  </a:solidFill>
                </a:rPr>
                <a:t>U</a:t>
              </a:r>
              <a:r>
                <a:rPr lang="en-US" altLang="zh-CN" sz="2000" baseline="-25000" dirty="0">
                  <a:solidFill>
                    <a:srgbClr val="0033CC"/>
                  </a:solidFill>
                </a:rPr>
                <a:t>NL</a:t>
              </a:r>
              <a:endParaRPr lang="en-US" altLang="zh-CN" sz="2000" b="0" baseline="-25000" dirty="0">
                <a:solidFill>
                  <a:srgbClr val="0033CC"/>
                </a:solidFill>
              </a:endParaRPr>
            </a:p>
          </p:txBody>
        </p:sp>
        <p:sp>
          <p:nvSpPr>
            <p:cNvPr id="197" name="Rectangle 100">
              <a:extLst>
                <a:ext uri="{FF2B5EF4-FFF2-40B4-BE49-F238E27FC236}">
                  <a16:creationId xmlns:a16="http://schemas.microsoft.com/office/drawing/2014/main" id="{0B45BB1F-D930-1FA5-13F4-EB2D8C8CB131}"/>
                </a:ext>
              </a:extLst>
            </p:cNvPr>
            <p:cNvSpPr>
              <a:spLocks noChangeArrowheads="1"/>
            </p:cNvSpPr>
            <p:nvPr/>
          </p:nvSpPr>
          <p:spPr bwMode="auto">
            <a:xfrm>
              <a:off x="5820862" y="3150520"/>
              <a:ext cx="431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fontAlgn="ctr"/>
              <a:r>
                <a:rPr lang="en-US" altLang="zh-CN" sz="2000" i="1" dirty="0">
                  <a:solidFill>
                    <a:srgbClr val="0033CC"/>
                  </a:solidFill>
                </a:rPr>
                <a:t>U</a:t>
              </a:r>
              <a:r>
                <a:rPr lang="en-US" altLang="zh-CN" sz="2000" baseline="-25000" dirty="0">
                  <a:solidFill>
                    <a:srgbClr val="0033CC"/>
                  </a:solidFill>
                </a:rPr>
                <a:t>NH</a:t>
              </a:r>
              <a:endParaRPr lang="en-US" altLang="zh-CN" sz="2000" b="0" baseline="-25000" dirty="0">
                <a:solidFill>
                  <a:srgbClr val="0033CC"/>
                </a:solidFill>
              </a:endParaRPr>
            </a:p>
          </p:txBody>
        </p:sp>
        <p:sp>
          <p:nvSpPr>
            <p:cNvPr id="201" name="Freeform 120">
              <a:extLst>
                <a:ext uri="{FF2B5EF4-FFF2-40B4-BE49-F238E27FC236}">
                  <a16:creationId xmlns:a16="http://schemas.microsoft.com/office/drawing/2014/main" id="{212BE884-F8E0-F57F-5BD0-DC965C2954D8}"/>
                </a:ext>
              </a:extLst>
            </p:cNvPr>
            <p:cNvSpPr>
              <a:spLocks/>
            </p:cNvSpPr>
            <p:nvPr/>
          </p:nvSpPr>
          <p:spPr bwMode="auto">
            <a:xfrm>
              <a:off x="4857250" y="2471070"/>
              <a:ext cx="461962" cy="307975"/>
            </a:xfrm>
            <a:custGeom>
              <a:avLst/>
              <a:gdLst>
                <a:gd name="T0" fmla="*/ 0 w 291"/>
                <a:gd name="T1" fmla="*/ 0 h 194"/>
                <a:gd name="T2" fmla="*/ 2147483646 w 291"/>
                <a:gd name="T3" fmla="*/ 2147483646 h 194"/>
                <a:gd name="T4" fmla="*/ 2147483646 w 291"/>
                <a:gd name="T5" fmla="*/ 2147483646 h 194"/>
                <a:gd name="T6" fmla="*/ 0 60000 65536"/>
                <a:gd name="T7" fmla="*/ 0 60000 65536"/>
                <a:gd name="T8" fmla="*/ 0 60000 65536"/>
              </a:gdLst>
              <a:ahLst/>
              <a:cxnLst>
                <a:cxn ang="T6">
                  <a:pos x="T0" y="T1"/>
                </a:cxn>
                <a:cxn ang="T7">
                  <a:pos x="T2" y="T3"/>
                </a:cxn>
                <a:cxn ang="T8">
                  <a:pos x="T4" y="T5"/>
                </a:cxn>
              </a:cxnLst>
              <a:rect l="0" t="0" r="r" b="b"/>
              <a:pathLst>
                <a:path w="291" h="194">
                  <a:moveTo>
                    <a:pt x="0" y="0"/>
                  </a:moveTo>
                  <a:cubicBezTo>
                    <a:pt x="40" y="9"/>
                    <a:pt x="189" y="27"/>
                    <a:pt x="237" y="59"/>
                  </a:cubicBezTo>
                  <a:cubicBezTo>
                    <a:pt x="285" y="91"/>
                    <a:pt x="280" y="166"/>
                    <a:pt x="291" y="194"/>
                  </a:cubicBezTo>
                </a:path>
              </a:pathLst>
            </a:custGeom>
            <a:noFill/>
            <a:ln w="38100" cmpd="sng">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nvGrpSpPr>
            <p:cNvPr id="202" name="Group 121">
              <a:extLst>
                <a:ext uri="{FF2B5EF4-FFF2-40B4-BE49-F238E27FC236}">
                  <a16:creationId xmlns:a16="http://schemas.microsoft.com/office/drawing/2014/main" id="{44147F8F-1B69-877A-550A-02F62FDD4925}"/>
                </a:ext>
              </a:extLst>
            </p:cNvPr>
            <p:cNvGrpSpPr>
              <a:grpSpLocks/>
            </p:cNvGrpSpPr>
            <p:nvPr/>
          </p:nvGrpSpPr>
          <p:grpSpPr bwMode="auto">
            <a:xfrm>
              <a:off x="3482475" y="1747170"/>
              <a:ext cx="4167187" cy="2598738"/>
              <a:chOff x="2693" y="1238"/>
              <a:chExt cx="2625" cy="1637"/>
            </a:xfrm>
          </p:grpSpPr>
          <p:sp>
            <p:nvSpPr>
              <p:cNvPr id="203" name="Rectangle 122">
                <a:extLst>
                  <a:ext uri="{FF2B5EF4-FFF2-40B4-BE49-F238E27FC236}">
                    <a16:creationId xmlns:a16="http://schemas.microsoft.com/office/drawing/2014/main" id="{1F398F9C-A64F-D88A-4353-074BF08FDF64}"/>
                  </a:ext>
                </a:extLst>
              </p:cNvPr>
              <p:cNvSpPr>
                <a:spLocks noChangeArrowheads="1"/>
              </p:cNvSpPr>
              <p:nvPr/>
            </p:nvSpPr>
            <p:spPr bwMode="auto">
              <a:xfrm>
                <a:off x="3093" y="2589"/>
                <a:ext cx="96"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fontAlgn="ctr"/>
                <a:r>
                  <a:rPr lang="en-US" altLang="zh-CN" sz="2400">
                    <a:solidFill>
                      <a:srgbClr val="000000"/>
                    </a:solidFill>
                  </a:rPr>
                  <a:t>0</a:t>
                </a:r>
                <a:endParaRPr lang="en-US" altLang="zh-CN" sz="2400" b="0"/>
              </a:p>
            </p:txBody>
          </p:sp>
          <p:sp>
            <p:nvSpPr>
              <p:cNvPr id="204" name="Rectangle 123">
                <a:extLst>
                  <a:ext uri="{FF2B5EF4-FFF2-40B4-BE49-F238E27FC236}">
                    <a16:creationId xmlns:a16="http://schemas.microsoft.com/office/drawing/2014/main" id="{ED8AEF39-2A24-061A-287B-D936CCCE2DA2}"/>
                  </a:ext>
                </a:extLst>
              </p:cNvPr>
              <p:cNvSpPr>
                <a:spLocks noChangeArrowheads="1"/>
              </p:cNvSpPr>
              <p:nvPr/>
            </p:nvSpPr>
            <p:spPr bwMode="auto">
              <a:xfrm>
                <a:off x="2693" y="1238"/>
                <a:ext cx="505" cy="269"/>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fontAlgn="ctr"/>
                <a:r>
                  <a:rPr lang="en-US" altLang="zh-CN" i="1" dirty="0" err="1">
                    <a:solidFill>
                      <a:srgbClr val="FF0066"/>
                    </a:solidFill>
                  </a:rPr>
                  <a:t>u</a:t>
                </a:r>
                <a:r>
                  <a:rPr lang="en-US" altLang="zh-CN" baseline="-25000" dirty="0" err="1">
                    <a:solidFill>
                      <a:srgbClr val="FF0066"/>
                    </a:solidFill>
                  </a:rPr>
                  <a:t>O</a:t>
                </a:r>
                <a:r>
                  <a:rPr lang="en-US" altLang="zh-CN" baseline="-25000" dirty="0">
                    <a:solidFill>
                      <a:srgbClr val="FF0066"/>
                    </a:solidFill>
                  </a:rPr>
                  <a:t> </a:t>
                </a:r>
                <a:r>
                  <a:rPr lang="en-US" altLang="zh-CN" dirty="0">
                    <a:solidFill>
                      <a:srgbClr val="FF0066"/>
                    </a:solidFill>
                  </a:rPr>
                  <a:t>/V</a:t>
                </a:r>
                <a:endParaRPr lang="en-US" altLang="zh-CN" b="0" dirty="0">
                  <a:solidFill>
                    <a:srgbClr val="FF0066"/>
                  </a:solidFill>
                </a:endParaRPr>
              </a:p>
            </p:txBody>
          </p:sp>
          <p:sp>
            <p:nvSpPr>
              <p:cNvPr id="205" name="Line 124">
                <a:extLst>
                  <a:ext uri="{FF2B5EF4-FFF2-40B4-BE49-F238E27FC236}">
                    <a16:creationId xmlns:a16="http://schemas.microsoft.com/office/drawing/2014/main" id="{3F97C54D-624A-4785-7E99-E561BC823CB1}"/>
                  </a:ext>
                </a:extLst>
              </p:cNvPr>
              <p:cNvSpPr>
                <a:spLocks noChangeShapeType="1"/>
              </p:cNvSpPr>
              <p:nvPr/>
            </p:nvSpPr>
            <p:spPr bwMode="auto">
              <a:xfrm flipV="1">
                <a:off x="3264" y="2754"/>
                <a:ext cx="1574" cy="0"/>
              </a:xfrm>
              <a:prstGeom prst="line">
                <a:avLst/>
              </a:prstGeom>
              <a:noFill/>
              <a:ln w="28575">
                <a:solidFill>
                  <a:srgbClr val="000000"/>
                </a:solidFill>
                <a:round/>
                <a:headEnd/>
                <a:tailEnd type="stealth" w="med" len="med"/>
              </a:ln>
              <a:extLst>
                <a:ext uri="{909E8E84-426E-40DD-AFC4-6F175D3DCCD1}">
                  <a14:hiddenFill xmlns:a14="http://schemas.microsoft.com/office/drawing/2010/main">
                    <a:noFill/>
                  </a14:hiddenFill>
                </a:ext>
              </a:extLst>
            </p:spPr>
            <p:txBody>
              <a:bodyPr/>
              <a:lstStyle/>
              <a:p>
                <a:endParaRPr lang="zh-CN" altLang="en-US"/>
              </a:p>
            </p:txBody>
          </p:sp>
          <p:sp>
            <p:nvSpPr>
              <p:cNvPr id="206" name="Line 125">
                <a:extLst>
                  <a:ext uri="{FF2B5EF4-FFF2-40B4-BE49-F238E27FC236}">
                    <a16:creationId xmlns:a16="http://schemas.microsoft.com/office/drawing/2014/main" id="{4B798056-17C3-9060-8002-E38D582B2529}"/>
                  </a:ext>
                </a:extLst>
              </p:cNvPr>
              <p:cNvSpPr>
                <a:spLocks noChangeShapeType="1"/>
              </p:cNvSpPr>
              <p:nvPr/>
            </p:nvSpPr>
            <p:spPr bwMode="auto">
              <a:xfrm flipV="1">
                <a:off x="3273" y="1338"/>
                <a:ext cx="1" cy="1415"/>
              </a:xfrm>
              <a:prstGeom prst="line">
                <a:avLst/>
              </a:prstGeom>
              <a:noFill/>
              <a:ln w="28575">
                <a:solidFill>
                  <a:srgbClr val="000000"/>
                </a:solidFill>
                <a:round/>
                <a:headEnd/>
                <a:tailEnd type="stealth" w="med" len="med"/>
              </a:ln>
              <a:extLst>
                <a:ext uri="{909E8E84-426E-40DD-AFC4-6F175D3DCCD1}">
                  <a14:hiddenFill xmlns:a14="http://schemas.microsoft.com/office/drawing/2010/main">
                    <a:noFill/>
                  </a14:hiddenFill>
                </a:ext>
              </a:extLst>
            </p:spPr>
            <p:txBody>
              <a:bodyPr/>
              <a:lstStyle/>
              <a:p>
                <a:endParaRPr lang="zh-CN" altLang="en-US"/>
              </a:p>
            </p:txBody>
          </p:sp>
          <p:sp>
            <p:nvSpPr>
              <p:cNvPr id="207" name="Line 126">
                <a:extLst>
                  <a:ext uri="{FF2B5EF4-FFF2-40B4-BE49-F238E27FC236}">
                    <a16:creationId xmlns:a16="http://schemas.microsoft.com/office/drawing/2014/main" id="{265C2191-22CE-3BFA-1410-6B09B099C980}"/>
                  </a:ext>
                </a:extLst>
              </p:cNvPr>
              <p:cNvSpPr>
                <a:spLocks noChangeShapeType="1"/>
              </p:cNvSpPr>
              <p:nvPr/>
            </p:nvSpPr>
            <p:spPr bwMode="auto">
              <a:xfrm>
                <a:off x="3562" y="2711"/>
                <a:ext cx="0" cy="49"/>
              </a:xfrm>
              <a:prstGeom prst="line">
                <a:avLst/>
              </a:prstGeom>
              <a:noFill/>
              <a:ln w="38100">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zh-CN" altLang="en-US"/>
              </a:p>
            </p:txBody>
          </p:sp>
          <p:sp>
            <p:nvSpPr>
              <p:cNvPr id="208" name="Line 127">
                <a:extLst>
                  <a:ext uri="{FF2B5EF4-FFF2-40B4-BE49-F238E27FC236}">
                    <a16:creationId xmlns:a16="http://schemas.microsoft.com/office/drawing/2014/main" id="{E8F8A539-7B75-2F83-D9FD-201A7B142BCE}"/>
                  </a:ext>
                </a:extLst>
              </p:cNvPr>
              <p:cNvSpPr>
                <a:spLocks noChangeShapeType="1"/>
              </p:cNvSpPr>
              <p:nvPr/>
            </p:nvSpPr>
            <p:spPr bwMode="auto">
              <a:xfrm>
                <a:off x="3850" y="2711"/>
                <a:ext cx="0" cy="48"/>
              </a:xfrm>
              <a:prstGeom prst="line">
                <a:avLst/>
              </a:prstGeom>
              <a:noFill/>
              <a:ln w="38100">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zh-CN" altLang="en-US"/>
              </a:p>
            </p:txBody>
          </p:sp>
          <p:sp>
            <p:nvSpPr>
              <p:cNvPr id="209" name="Rectangle 128">
                <a:extLst>
                  <a:ext uri="{FF2B5EF4-FFF2-40B4-BE49-F238E27FC236}">
                    <a16:creationId xmlns:a16="http://schemas.microsoft.com/office/drawing/2014/main" id="{340764BB-54D7-B19A-3D37-806C8DFDA1B0}"/>
                  </a:ext>
                </a:extLst>
              </p:cNvPr>
              <p:cNvSpPr>
                <a:spLocks noChangeArrowheads="1"/>
              </p:cNvSpPr>
              <p:nvPr/>
            </p:nvSpPr>
            <p:spPr bwMode="auto">
              <a:xfrm>
                <a:off x="4872" y="2606"/>
                <a:ext cx="446" cy="269"/>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fontAlgn="ctr"/>
                <a:r>
                  <a:rPr lang="en-US" altLang="zh-CN" i="1" dirty="0" err="1">
                    <a:solidFill>
                      <a:srgbClr val="FF0066"/>
                    </a:solidFill>
                  </a:rPr>
                  <a:t>u</a:t>
                </a:r>
                <a:r>
                  <a:rPr lang="en-US" altLang="zh-CN" baseline="-25000" dirty="0" err="1">
                    <a:solidFill>
                      <a:srgbClr val="FF0066"/>
                    </a:solidFill>
                  </a:rPr>
                  <a:t>I</a:t>
                </a:r>
                <a:r>
                  <a:rPr lang="en-US" altLang="zh-CN" baseline="-25000" dirty="0">
                    <a:solidFill>
                      <a:srgbClr val="FF0066"/>
                    </a:solidFill>
                  </a:rPr>
                  <a:t> </a:t>
                </a:r>
                <a:r>
                  <a:rPr lang="en-US" altLang="zh-CN" dirty="0">
                    <a:solidFill>
                      <a:srgbClr val="FF0066"/>
                    </a:solidFill>
                  </a:rPr>
                  <a:t>/V</a:t>
                </a:r>
                <a:endParaRPr lang="en-US" altLang="zh-CN" b="0" dirty="0">
                  <a:solidFill>
                    <a:srgbClr val="FF0066"/>
                  </a:solidFill>
                </a:endParaRPr>
              </a:p>
            </p:txBody>
          </p:sp>
          <p:sp>
            <p:nvSpPr>
              <p:cNvPr id="210" name="Line 129">
                <a:extLst>
                  <a:ext uri="{FF2B5EF4-FFF2-40B4-BE49-F238E27FC236}">
                    <a16:creationId xmlns:a16="http://schemas.microsoft.com/office/drawing/2014/main" id="{DA8A3BE7-00F1-5185-3672-DB454A7A0CDD}"/>
                  </a:ext>
                </a:extLst>
              </p:cNvPr>
              <p:cNvSpPr>
                <a:spLocks noChangeShapeType="1"/>
              </p:cNvSpPr>
              <p:nvPr/>
            </p:nvSpPr>
            <p:spPr bwMode="auto">
              <a:xfrm>
                <a:off x="4182" y="2711"/>
                <a:ext cx="0" cy="48"/>
              </a:xfrm>
              <a:prstGeom prst="line">
                <a:avLst/>
              </a:prstGeom>
              <a:noFill/>
              <a:ln w="38100">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zh-CN" altLang="en-US"/>
              </a:p>
            </p:txBody>
          </p:sp>
          <p:sp>
            <p:nvSpPr>
              <p:cNvPr id="211" name="Line 130">
                <a:extLst>
                  <a:ext uri="{FF2B5EF4-FFF2-40B4-BE49-F238E27FC236}">
                    <a16:creationId xmlns:a16="http://schemas.microsoft.com/office/drawing/2014/main" id="{BF2F9B69-3C94-467E-3A99-5AFE12F052F1}"/>
                  </a:ext>
                </a:extLst>
              </p:cNvPr>
              <p:cNvSpPr>
                <a:spLocks noChangeShapeType="1"/>
              </p:cNvSpPr>
              <p:nvPr/>
            </p:nvSpPr>
            <p:spPr bwMode="auto">
              <a:xfrm>
                <a:off x="4473" y="2711"/>
                <a:ext cx="0" cy="48"/>
              </a:xfrm>
              <a:prstGeom prst="line">
                <a:avLst/>
              </a:prstGeom>
              <a:noFill/>
              <a:ln w="38100">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zh-CN" altLang="en-US"/>
              </a:p>
            </p:txBody>
          </p:sp>
        </p:grpSp>
        <p:sp>
          <p:nvSpPr>
            <p:cNvPr id="212" name="Oval 131">
              <a:extLst>
                <a:ext uri="{FF2B5EF4-FFF2-40B4-BE49-F238E27FC236}">
                  <a16:creationId xmlns:a16="http://schemas.microsoft.com/office/drawing/2014/main" id="{57A65BA8-433D-5BB4-A8F5-84CFEE977A97}"/>
                </a:ext>
              </a:extLst>
            </p:cNvPr>
            <p:cNvSpPr>
              <a:spLocks noChangeArrowheads="1"/>
            </p:cNvSpPr>
            <p:nvPr/>
          </p:nvSpPr>
          <p:spPr bwMode="auto">
            <a:xfrm>
              <a:off x="4360362" y="2391695"/>
              <a:ext cx="76200" cy="76200"/>
            </a:xfrm>
            <a:prstGeom prst="ellipse">
              <a:avLst/>
            </a:prstGeom>
            <a:solidFill>
              <a:srgbClr val="0033CC"/>
            </a:solidFill>
            <a:ln w="28575">
              <a:solidFill>
                <a:srgbClr val="0033CC"/>
              </a:solidFill>
              <a:round/>
              <a:headEnd/>
              <a:tailEnd/>
            </a:ln>
          </p:spPr>
          <p:txBody>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nvGrpSpPr>
            <p:cNvPr id="213" name="Group 132">
              <a:extLst>
                <a:ext uri="{FF2B5EF4-FFF2-40B4-BE49-F238E27FC236}">
                  <a16:creationId xmlns:a16="http://schemas.microsoft.com/office/drawing/2014/main" id="{FF482A92-BA09-BFF2-23B4-047B7AF064F2}"/>
                </a:ext>
              </a:extLst>
            </p:cNvPr>
            <p:cNvGrpSpPr>
              <a:grpSpLocks/>
            </p:cNvGrpSpPr>
            <p:nvPr/>
          </p:nvGrpSpPr>
          <p:grpSpPr bwMode="auto">
            <a:xfrm>
              <a:off x="5317625" y="3823620"/>
              <a:ext cx="1085850" cy="304800"/>
              <a:chOff x="3849" y="2546"/>
              <a:chExt cx="684" cy="192"/>
            </a:xfrm>
          </p:grpSpPr>
          <p:sp>
            <p:nvSpPr>
              <p:cNvPr id="214" name="Arc 133">
                <a:extLst>
                  <a:ext uri="{FF2B5EF4-FFF2-40B4-BE49-F238E27FC236}">
                    <a16:creationId xmlns:a16="http://schemas.microsoft.com/office/drawing/2014/main" id="{89A6B9D4-4A6A-30FB-23E5-379FA8DC9B94}"/>
                  </a:ext>
                </a:extLst>
              </p:cNvPr>
              <p:cNvSpPr>
                <a:spLocks/>
              </p:cNvSpPr>
              <p:nvPr/>
            </p:nvSpPr>
            <p:spPr bwMode="auto">
              <a:xfrm>
                <a:off x="3849" y="2546"/>
                <a:ext cx="153" cy="192"/>
              </a:xfrm>
              <a:custGeom>
                <a:avLst/>
                <a:gdLst>
                  <a:gd name="T0" fmla="*/ 0 w 22833"/>
                  <a:gd name="T1" fmla="*/ 0 h 21600"/>
                  <a:gd name="T2" fmla="*/ 0 w 22833"/>
                  <a:gd name="T3" fmla="*/ 0 h 21600"/>
                  <a:gd name="T4" fmla="*/ 0 w 22833"/>
                  <a:gd name="T5" fmla="*/ 0 h 21600"/>
                  <a:gd name="T6" fmla="*/ 0 60000 65536"/>
                  <a:gd name="T7" fmla="*/ 0 60000 65536"/>
                  <a:gd name="T8" fmla="*/ 0 60000 65536"/>
                </a:gdLst>
                <a:ahLst/>
                <a:cxnLst>
                  <a:cxn ang="T6">
                    <a:pos x="T0" y="T1"/>
                  </a:cxn>
                  <a:cxn ang="T7">
                    <a:pos x="T2" y="T3"/>
                  </a:cxn>
                  <a:cxn ang="T8">
                    <a:pos x="T4" y="T5"/>
                  </a:cxn>
                </a:cxnLst>
                <a:rect l="0" t="0" r="r" b="b"/>
                <a:pathLst>
                  <a:path w="22833" h="21600" fill="none" extrusionOk="0">
                    <a:moveTo>
                      <a:pt x="22832" y="21564"/>
                    </a:moveTo>
                    <a:cubicBezTo>
                      <a:pt x="22422" y="21588"/>
                      <a:pt x="22011" y="21599"/>
                      <a:pt x="21600" y="21599"/>
                    </a:cubicBezTo>
                    <a:cubicBezTo>
                      <a:pt x="9670" y="21599"/>
                      <a:pt x="-1" y="11929"/>
                      <a:pt x="-1" y="-1"/>
                    </a:cubicBezTo>
                  </a:path>
                  <a:path w="22833" h="21600" stroke="0" extrusionOk="0">
                    <a:moveTo>
                      <a:pt x="22832" y="21564"/>
                    </a:moveTo>
                    <a:cubicBezTo>
                      <a:pt x="22422" y="21588"/>
                      <a:pt x="22011" y="21599"/>
                      <a:pt x="21600" y="21599"/>
                    </a:cubicBezTo>
                    <a:cubicBezTo>
                      <a:pt x="9670" y="21599"/>
                      <a:pt x="-1" y="11929"/>
                      <a:pt x="-1" y="-1"/>
                    </a:cubicBezTo>
                    <a:lnTo>
                      <a:pt x="21600" y="0"/>
                    </a:lnTo>
                    <a:lnTo>
                      <a:pt x="22832" y="21564"/>
                    </a:lnTo>
                    <a:close/>
                  </a:path>
                </a:pathLst>
              </a:custGeom>
              <a:noFill/>
              <a:ln w="38100">
                <a:solidFill>
                  <a:srgbClr val="0033CC"/>
                </a:solidFill>
                <a:round/>
                <a:headEnd/>
                <a:tailEnd/>
              </a:ln>
              <a:extLst>
                <a:ext uri="{909E8E84-426E-40DD-AFC4-6F175D3DCCD1}">
                  <a14:hiddenFill xmlns:a14="http://schemas.microsoft.com/office/drawing/2010/main">
                    <a:solidFill>
                      <a:srgbClr val="FFFFFF"/>
                    </a:solidFill>
                  </a14:hiddenFill>
                </a:ext>
              </a:extLst>
            </p:spPr>
            <p:txBody>
              <a:bodyPr/>
              <a:lstStyle/>
              <a:p>
                <a:endParaRPr lang="zh-CN" altLang="en-US"/>
              </a:p>
            </p:txBody>
          </p:sp>
          <p:sp>
            <p:nvSpPr>
              <p:cNvPr id="215" name="Line 134">
                <a:extLst>
                  <a:ext uri="{FF2B5EF4-FFF2-40B4-BE49-F238E27FC236}">
                    <a16:creationId xmlns:a16="http://schemas.microsoft.com/office/drawing/2014/main" id="{DEAD1314-EE05-2167-D2DC-1794272A580F}"/>
                  </a:ext>
                </a:extLst>
              </p:cNvPr>
              <p:cNvSpPr>
                <a:spLocks noChangeShapeType="1"/>
              </p:cNvSpPr>
              <p:nvPr/>
            </p:nvSpPr>
            <p:spPr bwMode="auto">
              <a:xfrm flipV="1">
                <a:off x="3989" y="2738"/>
                <a:ext cx="544" cy="0"/>
              </a:xfrm>
              <a:prstGeom prst="line">
                <a:avLst/>
              </a:prstGeom>
              <a:noFill/>
              <a:ln w="381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sp>
          <p:nvSpPr>
            <p:cNvPr id="216" name="Oval 135">
              <a:extLst>
                <a:ext uri="{FF2B5EF4-FFF2-40B4-BE49-F238E27FC236}">
                  <a16:creationId xmlns:a16="http://schemas.microsoft.com/office/drawing/2014/main" id="{B46AB7D9-1EBC-4B6E-9950-DDCEE2DC0B1A}"/>
                </a:ext>
              </a:extLst>
            </p:cNvPr>
            <p:cNvSpPr>
              <a:spLocks noChangeArrowheads="1"/>
            </p:cNvSpPr>
            <p:nvPr/>
          </p:nvSpPr>
          <p:spPr bwMode="auto">
            <a:xfrm>
              <a:off x="6268537" y="4066508"/>
              <a:ext cx="76200" cy="76200"/>
            </a:xfrm>
            <a:prstGeom prst="ellipse">
              <a:avLst/>
            </a:prstGeom>
            <a:solidFill>
              <a:srgbClr val="0033CC"/>
            </a:solidFill>
            <a:ln w="28575">
              <a:solidFill>
                <a:srgbClr val="0033CC"/>
              </a:solidFill>
              <a:round/>
              <a:headEnd/>
              <a:tailEnd/>
            </a:ln>
          </p:spPr>
          <p:txBody>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17" name="Oval 136">
              <a:extLst>
                <a:ext uri="{FF2B5EF4-FFF2-40B4-BE49-F238E27FC236}">
                  <a16:creationId xmlns:a16="http://schemas.microsoft.com/office/drawing/2014/main" id="{924055B5-2036-DD41-45AD-ACDA1C0D753F}"/>
                </a:ext>
              </a:extLst>
            </p:cNvPr>
            <p:cNvSpPr>
              <a:spLocks noChangeArrowheads="1"/>
            </p:cNvSpPr>
            <p:nvPr/>
          </p:nvSpPr>
          <p:spPr bwMode="auto">
            <a:xfrm>
              <a:off x="5811337" y="4066508"/>
              <a:ext cx="76200" cy="76200"/>
            </a:xfrm>
            <a:prstGeom prst="ellipse">
              <a:avLst/>
            </a:prstGeom>
            <a:solidFill>
              <a:srgbClr val="0033CC"/>
            </a:solidFill>
            <a:ln w="28575">
              <a:solidFill>
                <a:srgbClr val="0033CC"/>
              </a:solidFill>
              <a:round/>
              <a:headEnd/>
              <a:tailEnd/>
            </a:ln>
          </p:spPr>
          <p:txBody>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sp>
        <p:nvSpPr>
          <p:cNvPr id="6" name="矩形 5">
            <a:extLst>
              <a:ext uri="{FF2B5EF4-FFF2-40B4-BE49-F238E27FC236}">
                <a16:creationId xmlns:a16="http://schemas.microsoft.com/office/drawing/2014/main" id="{69AB7730-604F-4BC6-A83A-8637E39BFCA8}"/>
              </a:ext>
            </a:extLst>
          </p:cNvPr>
          <p:cNvSpPr/>
          <p:nvPr/>
        </p:nvSpPr>
        <p:spPr>
          <a:xfrm>
            <a:off x="7758890" y="1983469"/>
            <a:ext cx="4390229" cy="967460"/>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5000"/>
              </a:lnSpc>
            </a:pPr>
            <a:endParaRPr kumimoji="1" lang="zh-CN" altLang="en-US" dirty="0"/>
          </a:p>
        </p:txBody>
      </p:sp>
      <p:sp>
        <p:nvSpPr>
          <p:cNvPr id="246" name="矩形 245">
            <a:extLst>
              <a:ext uri="{FF2B5EF4-FFF2-40B4-BE49-F238E27FC236}">
                <a16:creationId xmlns:a16="http://schemas.microsoft.com/office/drawing/2014/main" id="{BE7E2004-06E3-95C9-1F67-98A491592086}"/>
              </a:ext>
            </a:extLst>
          </p:cNvPr>
          <p:cNvSpPr/>
          <p:nvPr/>
        </p:nvSpPr>
        <p:spPr>
          <a:xfrm>
            <a:off x="7762357" y="3394631"/>
            <a:ext cx="4390229" cy="853944"/>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zh-CN" altLang="en-US"/>
          </a:p>
        </p:txBody>
      </p:sp>
      <p:sp>
        <p:nvSpPr>
          <p:cNvPr id="247" name="矩形 246">
            <a:extLst>
              <a:ext uri="{FF2B5EF4-FFF2-40B4-BE49-F238E27FC236}">
                <a16:creationId xmlns:a16="http://schemas.microsoft.com/office/drawing/2014/main" id="{7C77B239-B66D-F24C-A6F1-F36AC9BAF5AE}"/>
              </a:ext>
            </a:extLst>
          </p:cNvPr>
          <p:cNvSpPr/>
          <p:nvPr/>
        </p:nvSpPr>
        <p:spPr>
          <a:xfrm>
            <a:off x="7762982" y="4823714"/>
            <a:ext cx="4390229" cy="933621"/>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zh-CN" altLang="en-US"/>
          </a:p>
        </p:txBody>
      </p:sp>
      <p:sp>
        <p:nvSpPr>
          <p:cNvPr id="249" name="Text Box 101">
            <a:extLst>
              <a:ext uri="{FF2B5EF4-FFF2-40B4-BE49-F238E27FC236}">
                <a16:creationId xmlns:a16="http://schemas.microsoft.com/office/drawing/2014/main" id="{AB2D080E-A020-C512-AB54-56E898E42DCE}"/>
              </a:ext>
            </a:extLst>
          </p:cNvPr>
          <p:cNvSpPr txBox="1">
            <a:spLocks noChangeArrowheads="1"/>
          </p:cNvSpPr>
          <p:nvPr/>
        </p:nvSpPr>
        <p:spPr bwMode="auto">
          <a:xfrm>
            <a:off x="7714749" y="3310517"/>
            <a:ext cx="1024004" cy="5263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nSpc>
                <a:spcPct val="125000"/>
              </a:lnSpc>
            </a:pPr>
            <a:r>
              <a:rPr lang="en-US" altLang="zh-CN" sz="2400" dirty="0">
                <a:solidFill>
                  <a:srgbClr val="FF0066"/>
                </a:solidFill>
                <a:latin typeface="Myriad Pro" panose="020B0503030403020204" pitchFamily="34" charset="0"/>
                <a:ea typeface="Songti SC" panose="02010600040101010101" pitchFamily="2" charset="-122"/>
              </a:rPr>
              <a:t>CD</a:t>
            </a:r>
            <a:r>
              <a:rPr lang="zh-CN" altLang="en-US" sz="2400" dirty="0">
                <a:solidFill>
                  <a:srgbClr val="FF0066"/>
                </a:solidFill>
                <a:latin typeface="Myriad Pro" panose="020B0503030403020204" pitchFamily="34" charset="0"/>
                <a:ea typeface="Songti SC" panose="02010600040101010101" pitchFamily="2" charset="-122"/>
              </a:rPr>
              <a:t>段：</a:t>
            </a:r>
            <a:endParaRPr lang="zh-CN" altLang="en-US" sz="2000" b="0" dirty="0">
              <a:solidFill>
                <a:srgbClr val="0000FF"/>
              </a:solidFill>
              <a:latin typeface="Myriad Pro" panose="020B0503030403020204" pitchFamily="34" charset="0"/>
              <a:ea typeface="Songti SC" panose="02010600040101010101" pitchFamily="2" charset="-122"/>
            </a:endParaRPr>
          </a:p>
        </p:txBody>
      </p:sp>
      <p:sp>
        <p:nvSpPr>
          <p:cNvPr id="250" name="Text Box 101">
            <a:extLst>
              <a:ext uri="{FF2B5EF4-FFF2-40B4-BE49-F238E27FC236}">
                <a16:creationId xmlns:a16="http://schemas.microsoft.com/office/drawing/2014/main" id="{C774B38D-4C6B-D599-466B-B86BBE9760CB}"/>
              </a:ext>
            </a:extLst>
          </p:cNvPr>
          <p:cNvSpPr txBox="1">
            <a:spLocks noChangeArrowheads="1"/>
          </p:cNvSpPr>
          <p:nvPr/>
        </p:nvSpPr>
        <p:spPr bwMode="auto">
          <a:xfrm>
            <a:off x="7738561" y="4776947"/>
            <a:ext cx="1668057" cy="5263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nSpc>
                <a:spcPct val="125000"/>
              </a:lnSpc>
            </a:pPr>
            <a:r>
              <a:rPr lang="zh-CN" altLang="en-US" sz="2400" dirty="0">
                <a:solidFill>
                  <a:srgbClr val="FF0066"/>
                </a:solidFill>
                <a:latin typeface="Myriad Pro" panose="020B0503030403020204" pitchFamily="34" charset="0"/>
                <a:ea typeface="Songti SC" panose="02010600040101010101" pitchFamily="2" charset="-122"/>
              </a:rPr>
              <a:t>阈值电压：</a:t>
            </a:r>
            <a:endParaRPr lang="zh-CN" altLang="en-US" sz="2000" b="0" dirty="0">
              <a:solidFill>
                <a:srgbClr val="0000FF"/>
              </a:solidFill>
              <a:latin typeface="Myriad Pro" panose="020B0503030403020204" pitchFamily="34" charset="0"/>
              <a:ea typeface="Songti SC" panose="02010600040101010101" pitchFamily="2" charset="-122"/>
            </a:endParaRPr>
          </a:p>
        </p:txBody>
      </p:sp>
      <mc:AlternateContent xmlns:mc="http://schemas.openxmlformats.org/markup-compatibility/2006" xmlns:a14="http://schemas.microsoft.com/office/drawing/2010/main">
        <mc:Choice Requires="a14">
          <p:sp>
            <p:nvSpPr>
              <p:cNvPr id="251" name="Text Box 101">
                <a:extLst>
                  <a:ext uri="{FF2B5EF4-FFF2-40B4-BE49-F238E27FC236}">
                    <a16:creationId xmlns:a16="http://schemas.microsoft.com/office/drawing/2014/main" id="{22566EE9-EEFD-04DD-F92D-E904C080ED53}"/>
                  </a:ext>
                </a:extLst>
              </p:cNvPr>
              <p:cNvSpPr txBox="1">
                <a:spLocks noChangeArrowheads="1"/>
              </p:cNvSpPr>
              <p:nvPr/>
            </p:nvSpPr>
            <p:spPr bwMode="auto">
              <a:xfrm>
                <a:off x="8800598" y="4831925"/>
                <a:ext cx="2878314" cy="861774"/>
              </a:xfrm>
              <a:prstGeom prst="rect">
                <a:avLst/>
              </a:prstGeom>
              <a:noFill/>
              <a:ln>
                <a:noFill/>
              </a:ln>
              <a:effectLst/>
              <a:extLst>
                <a:ext uri="{909E8E84-426E-40DD-AFC4-6F175D3DCCD1}">
                  <a14:hiddenFill>
                    <a:solidFill>
                      <a:schemeClr val="accent1"/>
                    </a:solidFill>
                  </a14:hiddenFill>
                </a:ext>
                <a:ext uri="{91240B29-F687-4F45-9708-019B960494DF}">
                  <a14:hiddenLine w="9525">
                    <a:solidFill>
                      <a:schemeClr val="tx1"/>
                    </a:solidFill>
                    <a:miter lim="800000"/>
                    <a:headEnd/>
                    <a:tailEnd/>
                  </a14:hiddenLine>
                </a:ext>
                <a:ext uri="{AF507438-7753-43E0-B8FC-AC1667EBCBE1}">
                  <a14:hiddenEffects>
                    <a:effectLst>
                      <a:outerShdw dist="35921" dir="2700000" algn="ctr" rotWithShape="0">
                        <a:schemeClr val="bg2"/>
                      </a:outerShdw>
                    </a:effectLst>
                  </a14:hiddenEffects>
                </a:ext>
              </a:extLst>
            </p:spPr>
            <p:txBody>
              <a:bodyPr wrap="squar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nSpc>
                    <a:spcPct val="125000"/>
                  </a:lnSpc>
                </a:pPr>
                <a14:m>
                  <m:oMathPara xmlns:m="http://schemas.openxmlformats.org/officeDocument/2006/math">
                    <m:oMathParaPr>
                      <m:jc m:val="centerGroup"/>
                    </m:oMathParaPr>
                    <m:oMath xmlns:m="http://schemas.openxmlformats.org/officeDocument/2006/math">
                      <m:sSub>
                        <m:sSubPr>
                          <m:ctrlPr>
                            <a:rPr lang="en-US" altLang="zh-CN" sz="2000" b="0" i="1" smtClean="0">
                              <a:solidFill>
                                <a:srgbClr val="0000FF"/>
                              </a:solidFill>
                              <a:latin typeface="Cambria Math" panose="02040503050406030204" pitchFamily="18" charset="0"/>
                              <a:ea typeface="Songti SC" panose="02010600040101010101" pitchFamily="2" charset="-122"/>
                            </a:rPr>
                          </m:ctrlPr>
                        </m:sSubPr>
                        <m:e>
                          <m:r>
                            <a:rPr lang="en-US" altLang="zh-CN" sz="2000" b="0" i="1" smtClean="0">
                              <a:solidFill>
                                <a:srgbClr val="0000FF"/>
                              </a:solidFill>
                              <a:latin typeface="Cambria Math" panose="02040503050406030204" pitchFamily="18" charset="0"/>
                              <a:ea typeface="Songti SC" panose="02010600040101010101" pitchFamily="2" charset="-122"/>
                            </a:rPr>
                            <m:t>𝑈</m:t>
                          </m:r>
                        </m:e>
                        <m:sub>
                          <m:r>
                            <a:rPr lang="en-US" altLang="zh-CN" sz="2000" b="0" i="1" smtClean="0">
                              <a:solidFill>
                                <a:srgbClr val="0000FF"/>
                              </a:solidFill>
                              <a:latin typeface="Cambria Math" panose="02040503050406030204" pitchFamily="18" charset="0"/>
                              <a:ea typeface="Songti SC" panose="02010600040101010101" pitchFamily="2" charset="-122"/>
                            </a:rPr>
                            <m:t>𝑇𝐻</m:t>
                          </m:r>
                        </m:sub>
                      </m:sSub>
                      <m:r>
                        <a:rPr lang="en-US" altLang="zh-CN" sz="2000" b="0" i="1" smtClean="0">
                          <a:solidFill>
                            <a:srgbClr val="0000FF"/>
                          </a:solidFill>
                          <a:latin typeface="Cambria Math" panose="02040503050406030204" pitchFamily="18" charset="0"/>
                          <a:ea typeface="Songti SC" panose="02010600040101010101" pitchFamily="2" charset="-122"/>
                        </a:rPr>
                        <m:t>=0.5</m:t>
                      </m:r>
                      <m:sSub>
                        <m:sSubPr>
                          <m:ctrlPr>
                            <a:rPr lang="en-US" altLang="zh-CN" sz="2000" b="0" i="1" smtClean="0">
                              <a:solidFill>
                                <a:srgbClr val="0000FF"/>
                              </a:solidFill>
                              <a:latin typeface="Cambria Math" panose="02040503050406030204" pitchFamily="18" charset="0"/>
                              <a:ea typeface="Songti SC" panose="02010600040101010101" pitchFamily="2" charset="-122"/>
                            </a:rPr>
                          </m:ctrlPr>
                        </m:sSubPr>
                        <m:e>
                          <m:r>
                            <a:rPr lang="en-US" altLang="zh-CN" sz="2000" b="0" i="1" smtClean="0">
                              <a:solidFill>
                                <a:srgbClr val="0000FF"/>
                              </a:solidFill>
                              <a:latin typeface="Cambria Math" panose="02040503050406030204" pitchFamily="18" charset="0"/>
                              <a:ea typeface="Songti SC" panose="02010600040101010101" pitchFamily="2" charset="-122"/>
                            </a:rPr>
                            <m:t>𝑉</m:t>
                          </m:r>
                        </m:e>
                        <m:sub>
                          <m:r>
                            <a:rPr lang="en-US" altLang="zh-CN" sz="2000" b="0" i="1" smtClean="0">
                              <a:solidFill>
                                <a:srgbClr val="0000FF"/>
                              </a:solidFill>
                              <a:latin typeface="Cambria Math" panose="02040503050406030204" pitchFamily="18" charset="0"/>
                              <a:ea typeface="Songti SC" panose="02010600040101010101" pitchFamily="2" charset="-122"/>
                            </a:rPr>
                            <m:t>𝐷𝐷</m:t>
                          </m:r>
                        </m:sub>
                      </m:sSub>
                    </m:oMath>
                  </m:oMathPara>
                </a14:m>
                <a:endParaRPr lang="en-US" altLang="zh-CN" sz="2000" b="0" dirty="0">
                  <a:solidFill>
                    <a:srgbClr val="0000FF"/>
                  </a:solidFill>
                  <a:latin typeface="Myriad Pro" panose="020B0503030403020204" pitchFamily="34" charset="0"/>
                  <a:ea typeface="Songti SC" panose="02010600040101010101" pitchFamily="2" charset="-122"/>
                </a:endParaRPr>
              </a:p>
              <a:p>
                <a:pPr>
                  <a:lnSpc>
                    <a:spcPct val="125000"/>
                  </a:lnSpc>
                </a:pPr>
                <a14:m>
                  <m:oMathPara xmlns:m="http://schemas.openxmlformats.org/officeDocument/2006/math">
                    <m:oMathParaPr>
                      <m:jc m:val="centerGroup"/>
                    </m:oMathParaPr>
                    <m:oMath xmlns:m="http://schemas.openxmlformats.org/officeDocument/2006/math">
                      <m:r>
                        <a:rPr lang="en-US" altLang="zh-CN" sz="2000" b="0" i="1" smtClean="0">
                          <a:solidFill>
                            <a:srgbClr val="0000FF"/>
                          </a:solidFill>
                          <a:latin typeface="Cambria Math" panose="02040503050406030204" pitchFamily="18" charset="0"/>
                          <a:ea typeface="Songti SC" panose="02010600040101010101" pitchFamily="2" charset="-122"/>
                        </a:rPr>
                        <m:t>(</m:t>
                      </m:r>
                      <m:sSub>
                        <m:sSubPr>
                          <m:ctrlPr>
                            <a:rPr lang="en-US" altLang="zh-CN" sz="2000" b="0" i="1" smtClean="0">
                              <a:solidFill>
                                <a:srgbClr val="0000FF"/>
                              </a:solidFill>
                              <a:latin typeface="Cambria Math" panose="02040503050406030204" pitchFamily="18" charset="0"/>
                              <a:ea typeface="Songti SC" panose="02010600040101010101" pitchFamily="2" charset="-122"/>
                            </a:rPr>
                          </m:ctrlPr>
                        </m:sSubPr>
                        <m:e>
                          <m:r>
                            <a:rPr lang="en-US" altLang="zh-CN" sz="2000" b="0" i="1" smtClean="0">
                              <a:solidFill>
                                <a:srgbClr val="0000FF"/>
                              </a:solidFill>
                              <a:latin typeface="Cambria Math" panose="02040503050406030204" pitchFamily="18" charset="0"/>
                              <a:ea typeface="Songti SC" panose="02010600040101010101" pitchFamily="2" charset="-122"/>
                            </a:rPr>
                            <m:t>𝑉</m:t>
                          </m:r>
                        </m:e>
                        <m:sub>
                          <m:r>
                            <a:rPr lang="en-US" altLang="zh-CN" sz="2000" b="0" i="1" smtClean="0">
                              <a:solidFill>
                                <a:srgbClr val="0000FF"/>
                              </a:solidFill>
                              <a:latin typeface="Cambria Math" panose="02040503050406030204" pitchFamily="18" charset="0"/>
                              <a:ea typeface="Songti SC" panose="02010600040101010101" pitchFamily="2" charset="-122"/>
                            </a:rPr>
                            <m:t>𝐷𝐷</m:t>
                          </m:r>
                        </m:sub>
                      </m:sSub>
                      <m:r>
                        <a:rPr lang="en-US" altLang="zh-CN" sz="2000" b="0" i="1" smtClean="0">
                          <a:solidFill>
                            <a:srgbClr val="0000FF"/>
                          </a:solidFill>
                          <a:latin typeface="Cambria Math" panose="02040503050406030204" pitchFamily="18" charset="0"/>
                          <a:ea typeface="Songti SC" panose="02010600040101010101" pitchFamily="2" charset="-122"/>
                        </a:rPr>
                        <m:t>=3~18</m:t>
                      </m:r>
                      <m:r>
                        <a:rPr lang="en-US" altLang="zh-CN" sz="2000" b="0" i="1" smtClean="0">
                          <a:solidFill>
                            <a:srgbClr val="0000FF"/>
                          </a:solidFill>
                          <a:latin typeface="Cambria Math" panose="02040503050406030204" pitchFamily="18" charset="0"/>
                          <a:ea typeface="Songti SC" panose="02010600040101010101" pitchFamily="2" charset="-122"/>
                        </a:rPr>
                        <m:t>𝑉</m:t>
                      </m:r>
                      <m:r>
                        <a:rPr lang="en-US" altLang="zh-CN" sz="2000" b="0" i="1" smtClean="0">
                          <a:solidFill>
                            <a:srgbClr val="0000FF"/>
                          </a:solidFill>
                          <a:latin typeface="Cambria Math" panose="02040503050406030204" pitchFamily="18" charset="0"/>
                          <a:ea typeface="Songti SC" panose="02010600040101010101" pitchFamily="2" charset="-122"/>
                        </a:rPr>
                        <m:t>)</m:t>
                      </m:r>
                    </m:oMath>
                  </m:oMathPara>
                </a14:m>
                <a:endParaRPr lang="en-US" altLang="zh-CN" sz="2000" b="0" dirty="0">
                  <a:solidFill>
                    <a:srgbClr val="0000FF"/>
                  </a:solidFill>
                  <a:latin typeface="Myriad Pro" panose="020B0503030403020204" pitchFamily="34" charset="0"/>
                  <a:ea typeface="Songti SC" panose="02010600040101010101" pitchFamily="2" charset="-122"/>
                </a:endParaRPr>
              </a:p>
            </p:txBody>
          </p:sp>
        </mc:Choice>
        <mc:Fallback xmlns="">
          <p:sp>
            <p:nvSpPr>
              <p:cNvPr id="251" name="Text Box 101">
                <a:extLst>
                  <a:ext uri="{FF2B5EF4-FFF2-40B4-BE49-F238E27FC236}">
                    <a16:creationId xmlns:a16="http://schemas.microsoft.com/office/drawing/2014/main" id="{22566EE9-EEFD-04DD-F92D-E904C080ED53}"/>
                  </a:ext>
                </a:extLst>
              </p:cNvPr>
              <p:cNvSpPr txBox="1">
                <a:spLocks noRot="1" noChangeAspect="1" noMove="1" noResize="1" noEditPoints="1" noAdjustHandles="1" noChangeArrowheads="1" noChangeShapeType="1" noTextEdit="1"/>
              </p:cNvSpPr>
              <p:nvPr/>
            </p:nvSpPr>
            <p:spPr bwMode="auto">
              <a:xfrm>
                <a:off x="8800598" y="4831925"/>
                <a:ext cx="2878314" cy="861774"/>
              </a:xfrm>
              <a:prstGeom prst="rect">
                <a:avLst/>
              </a:prstGeom>
              <a:blipFill>
                <a:blip r:embed="rId3"/>
                <a:stretch>
                  <a:fillRect b="-2899"/>
                </a:stretch>
              </a:blip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r>
                  <a:rPr lang="zh-CN" altLang="en-US">
                    <a:noFill/>
                  </a:rPr>
                  <a:t> </a:t>
                </a:r>
              </a:p>
            </p:txBody>
          </p:sp>
        </mc:Fallback>
      </mc:AlternateContent>
      <p:sp>
        <p:nvSpPr>
          <p:cNvPr id="218" name="Line 137">
            <a:extLst>
              <a:ext uri="{FF2B5EF4-FFF2-40B4-BE49-F238E27FC236}">
                <a16:creationId xmlns:a16="http://schemas.microsoft.com/office/drawing/2014/main" id="{A8784AA1-D54B-DF53-17B1-D8FB1CF57140}"/>
              </a:ext>
            </a:extLst>
          </p:cNvPr>
          <p:cNvSpPr>
            <a:spLocks noChangeShapeType="1"/>
          </p:cNvSpPr>
          <p:nvPr/>
        </p:nvSpPr>
        <p:spPr bwMode="auto">
          <a:xfrm flipV="1">
            <a:off x="5311275" y="2174207"/>
            <a:ext cx="0" cy="4082618"/>
          </a:xfrm>
          <a:prstGeom prst="line">
            <a:avLst/>
          </a:prstGeom>
          <a:noFill/>
          <a:ln w="28575">
            <a:solidFill>
              <a:srgbClr val="FF0066"/>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nvGrpSpPr>
          <p:cNvPr id="5" name="组合 4">
            <a:extLst>
              <a:ext uri="{FF2B5EF4-FFF2-40B4-BE49-F238E27FC236}">
                <a16:creationId xmlns:a16="http://schemas.microsoft.com/office/drawing/2014/main" id="{45518667-737D-6534-397E-F59EEF56F27D}"/>
              </a:ext>
            </a:extLst>
          </p:cNvPr>
          <p:cNvGrpSpPr/>
          <p:nvPr/>
        </p:nvGrpSpPr>
        <p:grpSpPr>
          <a:xfrm>
            <a:off x="3279209" y="4812964"/>
            <a:ext cx="4433888" cy="1887538"/>
            <a:chOff x="3289719" y="4770924"/>
            <a:chExt cx="4433888" cy="1887538"/>
          </a:xfrm>
        </p:grpSpPr>
        <p:grpSp>
          <p:nvGrpSpPr>
            <p:cNvPr id="199" name="Group 119">
              <a:extLst>
                <a:ext uri="{FF2B5EF4-FFF2-40B4-BE49-F238E27FC236}">
                  <a16:creationId xmlns:a16="http://schemas.microsoft.com/office/drawing/2014/main" id="{70B7BCDC-D878-EE9B-633D-C36E59CE28AD}"/>
                </a:ext>
              </a:extLst>
            </p:cNvPr>
            <p:cNvGrpSpPr>
              <a:grpSpLocks/>
            </p:cNvGrpSpPr>
            <p:nvPr/>
          </p:nvGrpSpPr>
          <p:grpSpPr bwMode="auto">
            <a:xfrm>
              <a:off x="3289719" y="4770924"/>
              <a:ext cx="4433888" cy="1704975"/>
              <a:chOff x="2556" y="2781"/>
              <a:chExt cx="2793" cy="1074"/>
            </a:xfrm>
          </p:grpSpPr>
          <p:sp>
            <p:nvSpPr>
              <p:cNvPr id="200" name="Line 120">
                <a:extLst>
                  <a:ext uri="{FF2B5EF4-FFF2-40B4-BE49-F238E27FC236}">
                    <a16:creationId xmlns:a16="http://schemas.microsoft.com/office/drawing/2014/main" id="{7ECC28D6-3AC9-1AB0-13CB-41DD28A472FC}"/>
                  </a:ext>
                </a:extLst>
              </p:cNvPr>
              <p:cNvSpPr>
                <a:spLocks noChangeShapeType="1"/>
              </p:cNvSpPr>
              <p:nvPr/>
            </p:nvSpPr>
            <p:spPr bwMode="auto">
              <a:xfrm flipV="1">
                <a:off x="3238" y="3730"/>
                <a:ext cx="1542" cy="0"/>
              </a:xfrm>
              <a:prstGeom prst="line">
                <a:avLst/>
              </a:prstGeom>
              <a:noFill/>
              <a:ln w="28575">
                <a:solidFill>
                  <a:srgbClr val="000000"/>
                </a:solidFill>
                <a:round/>
                <a:headEnd/>
                <a:tailEnd type="stealth" w="med" len="med"/>
              </a:ln>
              <a:extLst>
                <a:ext uri="{909E8E84-426E-40DD-AFC4-6F175D3DCCD1}">
                  <a14:hiddenFill xmlns:a14="http://schemas.microsoft.com/office/drawing/2010/main">
                    <a:noFill/>
                  </a14:hiddenFill>
                </a:ext>
              </a:extLst>
            </p:spPr>
            <p:txBody>
              <a:bodyPr/>
              <a:lstStyle/>
              <a:p>
                <a:endParaRPr lang="zh-CN" altLang="en-US"/>
              </a:p>
            </p:txBody>
          </p:sp>
          <p:sp>
            <p:nvSpPr>
              <p:cNvPr id="219" name="Rectangle 121">
                <a:extLst>
                  <a:ext uri="{FF2B5EF4-FFF2-40B4-BE49-F238E27FC236}">
                    <a16:creationId xmlns:a16="http://schemas.microsoft.com/office/drawing/2014/main" id="{7203192C-EDBC-C6AE-FC73-05EAD9396C57}"/>
                  </a:ext>
                </a:extLst>
              </p:cNvPr>
              <p:cNvSpPr>
                <a:spLocks noChangeArrowheads="1"/>
              </p:cNvSpPr>
              <p:nvPr/>
            </p:nvSpPr>
            <p:spPr bwMode="auto">
              <a:xfrm>
                <a:off x="3246" y="3452"/>
                <a:ext cx="139"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fontAlgn="ctr"/>
                <a:r>
                  <a:rPr lang="en-US" altLang="zh-CN" sz="2400">
                    <a:solidFill>
                      <a:srgbClr val="FF0066"/>
                    </a:solidFill>
                  </a:rPr>
                  <a:t>A</a:t>
                </a:r>
                <a:endParaRPr lang="en-US" altLang="zh-CN" sz="2400" b="0">
                  <a:solidFill>
                    <a:srgbClr val="FF0066"/>
                  </a:solidFill>
                </a:endParaRPr>
              </a:p>
            </p:txBody>
          </p:sp>
          <p:sp>
            <p:nvSpPr>
              <p:cNvPr id="220" name="Rectangle 122">
                <a:extLst>
                  <a:ext uri="{FF2B5EF4-FFF2-40B4-BE49-F238E27FC236}">
                    <a16:creationId xmlns:a16="http://schemas.microsoft.com/office/drawing/2014/main" id="{1F3F91BD-C266-55CA-7DDE-FB58C6E6C728}"/>
                  </a:ext>
                </a:extLst>
              </p:cNvPr>
              <p:cNvSpPr>
                <a:spLocks noChangeArrowheads="1"/>
              </p:cNvSpPr>
              <p:nvPr/>
            </p:nvSpPr>
            <p:spPr bwMode="auto">
              <a:xfrm>
                <a:off x="3498" y="3458"/>
                <a:ext cx="128"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fontAlgn="ctr"/>
                <a:r>
                  <a:rPr lang="en-US" altLang="zh-CN" sz="2400">
                    <a:solidFill>
                      <a:srgbClr val="FF0066"/>
                    </a:solidFill>
                  </a:rPr>
                  <a:t>B</a:t>
                </a:r>
                <a:endParaRPr lang="en-US" altLang="zh-CN" sz="2400" b="0">
                  <a:solidFill>
                    <a:srgbClr val="FF0066"/>
                  </a:solidFill>
                </a:endParaRPr>
              </a:p>
            </p:txBody>
          </p:sp>
          <p:sp>
            <p:nvSpPr>
              <p:cNvPr id="221" name="Rectangle 123">
                <a:extLst>
                  <a:ext uri="{FF2B5EF4-FFF2-40B4-BE49-F238E27FC236}">
                    <a16:creationId xmlns:a16="http://schemas.microsoft.com/office/drawing/2014/main" id="{F387FF41-782B-9867-740B-37F720D58E49}"/>
                  </a:ext>
                </a:extLst>
              </p:cNvPr>
              <p:cNvSpPr>
                <a:spLocks noChangeArrowheads="1"/>
              </p:cNvSpPr>
              <p:nvPr/>
            </p:nvSpPr>
            <p:spPr bwMode="auto">
              <a:xfrm>
                <a:off x="3598" y="2930"/>
                <a:ext cx="139"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fontAlgn="ctr"/>
                <a:r>
                  <a:rPr lang="en-US" altLang="zh-CN" sz="2400">
                    <a:solidFill>
                      <a:srgbClr val="FF0066"/>
                    </a:solidFill>
                  </a:rPr>
                  <a:t>C</a:t>
                </a:r>
                <a:endParaRPr lang="en-US" altLang="zh-CN" sz="2400" b="0">
                  <a:solidFill>
                    <a:srgbClr val="FF0066"/>
                  </a:solidFill>
                </a:endParaRPr>
              </a:p>
            </p:txBody>
          </p:sp>
          <p:sp>
            <p:nvSpPr>
              <p:cNvPr id="222" name="Rectangle 124">
                <a:extLst>
                  <a:ext uri="{FF2B5EF4-FFF2-40B4-BE49-F238E27FC236}">
                    <a16:creationId xmlns:a16="http://schemas.microsoft.com/office/drawing/2014/main" id="{E2EA1CFD-E236-F275-7D10-FFB4CAEB68F4}"/>
                  </a:ext>
                </a:extLst>
              </p:cNvPr>
              <p:cNvSpPr>
                <a:spLocks noChangeArrowheads="1"/>
              </p:cNvSpPr>
              <p:nvPr/>
            </p:nvSpPr>
            <p:spPr bwMode="auto">
              <a:xfrm>
                <a:off x="3922" y="2930"/>
                <a:ext cx="139"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fontAlgn="ctr"/>
                <a:r>
                  <a:rPr lang="en-US" altLang="zh-CN" sz="2400" dirty="0">
                    <a:solidFill>
                      <a:srgbClr val="FF0066"/>
                    </a:solidFill>
                  </a:rPr>
                  <a:t>D</a:t>
                </a:r>
                <a:endParaRPr lang="en-US" altLang="zh-CN" sz="2400" b="0" dirty="0">
                  <a:solidFill>
                    <a:srgbClr val="FF0066"/>
                  </a:solidFill>
                </a:endParaRPr>
              </a:p>
            </p:txBody>
          </p:sp>
          <p:sp>
            <p:nvSpPr>
              <p:cNvPr id="223" name="Rectangle 125">
                <a:extLst>
                  <a:ext uri="{FF2B5EF4-FFF2-40B4-BE49-F238E27FC236}">
                    <a16:creationId xmlns:a16="http://schemas.microsoft.com/office/drawing/2014/main" id="{1E8F057F-4E7F-96DE-82AF-F4BB29977A03}"/>
                  </a:ext>
                </a:extLst>
              </p:cNvPr>
              <p:cNvSpPr>
                <a:spLocks noChangeArrowheads="1"/>
              </p:cNvSpPr>
              <p:nvPr/>
            </p:nvSpPr>
            <p:spPr bwMode="auto">
              <a:xfrm>
                <a:off x="4110" y="3458"/>
                <a:ext cx="128"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fontAlgn="ctr"/>
                <a:r>
                  <a:rPr lang="en-US" altLang="zh-CN" sz="2400">
                    <a:solidFill>
                      <a:srgbClr val="FF0066"/>
                    </a:solidFill>
                  </a:rPr>
                  <a:t>E</a:t>
                </a:r>
                <a:endParaRPr lang="en-US" altLang="zh-CN" sz="2400" b="0">
                  <a:solidFill>
                    <a:srgbClr val="FF0066"/>
                  </a:solidFill>
                </a:endParaRPr>
              </a:p>
            </p:txBody>
          </p:sp>
          <p:sp>
            <p:nvSpPr>
              <p:cNvPr id="224" name="Rectangle 126">
                <a:extLst>
                  <a:ext uri="{FF2B5EF4-FFF2-40B4-BE49-F238E27FC236}">
                    <a16:creationId xmlns:a16="http://schemas.microsoft.com/office/drawing/2014/main" id="{64CDD552-4754-A6CE-2BA8-D095EF20CEA9}"/>
                  </a:ext>
                </a:extLst>
              </p:cNvPr>
              <p:cNvSpPr>
                <a:spLocks noChangeArrowheads="1"/>
              </p:cNvSpPr>
              <p:nvPr/>
            </p:nvSpPr>
            <p:spPr bwMode="auto">
              <a:xfrm>
                <a:off x="4422" y="3458"/>
                <a:ext cx="117"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fontAlgn="ctr"/>
                <a:r>
                  <a:rPr lang="en-US" altLang="zh-CN" sz="2400">
                    <a:solidFill>
                      <a:srgbClr val="FF0066"/>
                    </a:solidFill>
                  </a:rPr>
                  <a:t>F</a:t>
                </a:r>
                <a:endParaRPr lang="en-US" altLang="zh-CN" sz="2400" b="0">
                  <a:solidFill>
                    <a:srgbClr val="FF0066"/>
                  </a:solidFill>
                </a:endParaRPr>
              </a:p>
            </p:txBody>
          </p:sp>
          <p:sp>
            <p:nvSpPr>
              <p:cNvPr id="225" name="Rectangle 127">
                <a:extLst>
                  <a:ext uri="{FF2B5EF4-FFF2-40B4-BE49-F238E27FC236}">
                    <a16:creationId xmlns:a16="http://schemas.microsoft.com/office/drawing/2014/main" id="{EDA61DE0-A253-A7C1-3BFD-43B06B778447}"/>
                  </a:ext>
                </a:extLst>
              </p:cNvPr>
              <p:cNvSpPr>
                <a:spLocks noChangeArrowheads="1"/>
              </p:cNvSpPr>
              <p:nvPr/>
            </p:nvSpPr>
            <p:spPr bwMode="auto">
              <a:xfrm>
                <a:off x="3060" y="3584"/>
                <a:ext cx="96"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fontAlgn="ctr"/>
                <a:r>
                  <a:rPr lang="en-US" altLang="zh-CN" sz="2400">
                    <a:solidFill>
                      <a:srgbClr val="000000"/>
                    </a:solidFill>
                  </a:rPr>
                  <a:t>0</a:t>
                </a:r>
                <a:endParaRPr lang="en-US" altLang="zh-CN" sz="2400" b="0"/>
              </a:p>
            </p:txBody>
          </p:sp>
          <p:sp>
            <p:nvSpPr>
              <p:cNvPr id="226" name="Line 128">
                <a:extLst>
                  <a:ext uri="{FF2B5EF4-FFF2-40B4-BE49-F238E27FC236}">
                    <a16:creationId xmlns:a16="http://schemas.microsoft.com/office/drawing/2014/main" id="{AC25191B-CC6B-76B0-E762-950B48FB05C0}"/>
                  </a:ext>
                </a:extLst>
              </p:cNvPr>
              <p:cNvSpPr>
                <a:spLocks noChangeShapeType="1"/>
              </p:cNvSpPr>
              <p:nvPr/>
            </p:nvSpPr>
            <p:spPr bwMode="auto">
              <a:xfrm flipV="1">
                <a:off x="3833" y="3692"/>
                <a:ext cx="1" cy="48"/>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27" name="Line 129">
                <a:extLst>
                  <a:ext uri="{FF2B5EF4-FFF2-40B4-BE49-F238E27FC236}">
                    <a16:creationId xmlns:a16="http://schemas.microsoft.com/office/drawing/2014/main" id="{3AC727F6-C08C-4923-39D8-1D9142FB1869}"/>
                  </a:ext>
                </a:extLst>
              </p:cNvPr>
              <p:cNvSpPr>
                <a:spLocks noChangeShapeType="1"/>
              </p:cNvSpPr>
              <p:nvPr/>
            </p:nvSpPr>
            <p:spPr bwMode="auto">
              <a:xfrm flipV="1">
                <a:off x="3545" y="3692"/>
                <a:ext cx="1" cy="48"/>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28" name="Rectangle 130">
                <a:extLst>
                  <a:ext uri="{FF2B5EF4-FFF2-40B4-BE49-F238E27FC236}">
                    <a16:creationId xmlns:a16="http://schemas.microsoft.com/office/drawing/2014/main" id="{DA76036B-4259-E33E-FEB6-E23CDF412229}"/>
                  </a:ext>
                </a:extLst>
              </p:cNvPr>
              <p:cNvSpPr>
                <a:spLocks noChangeArrowheads="1"/>
              </p:cNvSpPr>
              <p:nvPr/>
            </p:nvSpPr>
            <p:spPr bwMode="auto">
              <a:xfrm>
                <a:off x="2556" y="2781"/>
                <a:ext cx="624" cy="2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fontAlgn="ctr"/>
                <a:r>
                  <a:rPr lang="en-US" altLang="zh-CN" i="1" dirty="0" err="1">
                    <a:solidFill>
                      <a:srgbClr val="FF0066"/>
                    </a:solidFill>
                  </a:rPr>
                  <a:t>i</a:t>
                </a:r>
                <a:r>
                  <a:rPr lang="en-US" altLang="zh-CN" baseline="-25000" dirty="0" err="1">
                    <a:solidFill>
                      <a:srgbClr val="FF0066"/>
                    </a:solidFill>
                  </a:rPr>
                  <a:t>D</a:t>
                </a:r>
                <a:r>
                  <a:rPr lang="en-US" altLang="zh-CN" baseline="-25000" dirty="0">
                    <a:solidFill>
                      <a:srgbClr val="FF0066"/>
                    </a:solidFill>
                  </a:rPr>
                  <a:t> </a:t>
                </a:r>
                <a:r>
                  <a:rPr lang="en-US" altLang="zh-CN" dirty="0">
                    <a:solidFill>
                      <a:srgbClr val="FF0066"/>
                    </a:solidFill>
                  </a:rPr>
                  <a:t>/mA</a:t>
                </a:r>
                <a:endParaRPr lang="en-US" altLang="zh-CN" b="0" dirty="0">
                  <a:solidFill>
                    <a:srgbClr val="FF0066"/>
                  </a:solidFill>
                </a:endParaRPr>
              </a:p>
            </p:txBody>
          </p:sp>
          <p:sp>
            <p:nvSpPr>
              <p:cNvPr id="229" name="Arc 131">
                <a:extLst>
                  <a:ext uri="{FF2B5EF4-FFF2-40B4-BE49-F238E27FC236}">
                    <a16:creationId xmlns:a16="http://schemas.microsoft.com/office/drawing/2014/main" id="{4E1F7CD1-B1E0-A74E-DCF1-543FA17FDD56}"/>
                  </a:ext>
                </a:extLst>
              </p:cNvPr>
              <p:cNvSpPr>
                <a:spLocks/>
              </p:cNvSpPr>
              <p:nvPr/>
            </p:nvSpPr>
            <p:spPr bwMode="auto">
              <a:xfrm>
                <a:off x="3544" y="3065"/>
                <a:ext cx="288" cy="648"/>
              </a:xfrm>
              <a:custGeom>
                <a:avLst/>
                <a:gdLst>
                  <a:gd name="T0" fmla="*/ 0 w 21600"/>
                  <a:gd name="T1" fmla="*/ 0 h 21600"/>
                  <a:gd name="T2" fmla="*/ 0 w 21600"/>
                  <a:gd name="T3" fmla="*/ 0 h 21600"/>
                  <a:gd name="T4" fmla="*/ 0 w 21600"/>
                  <a:gd name="T5" fmla="*/ 0 h 21600"/>
                  <a:gd name="T6" fmla="*/ 0 60000 65536"/>
                  <a:gd name="T7" fmla="*/ 0 60000 65536"/>
                  <a:gd name="T8" fmla="*/ 0 60000 65536"/>
                </a:gdLst>
                <a:ahLst/>
                <a:cxnLst>
                  <a:cxn ang="T6">
                    <a:pos x="T0" y="T1"/>
                  </a:cxn>
                  <a:cxn ang="T7">
                    <a:pos x="T2" y="T3"/>
                  </a:cxn>
                  <a:cxn ang="T8">
                    <a:pos x="T4" y="T5"/>
                  </a:cxn>
                </a:cxnLst>
                <a:rect l="0" t="0" r="r" b="b"/>
                <a:pathLst>
                  <a:path w="21600" h="21600" fill="none" extrusionOk="0">
                    <a:moveTo>
                      <a:pt x="21600" y="0"/>
                    </a:moveTo>
                    <a:cubicBezTo>
                      <a:pt x="21600" y="11929"/>
                      <a:pt x="11929" y="21599"/>
                      <a:pt x="0" y="21599"/>
                    </a:cubicBezTo>
                  </a:path>
                  <a:path w="21600" h="21600" stroke="0" extrusionOk="0">
                    <a:moveTo>
                      <a:pt x="21600" y="0"/>
                    </a:moveTo>
                    <a:cubicBezTo>
                      <a:pt x="21600" y="11929"/>
                      <a:pt x="11929" y="21599"/>
                      <a:pt x="0" y="21599"/>
                    </a:cubicBezTo>
                    <a:lnTo>
                      <a:pt x="0" y="0"/>
                    </a:lnTo>
                    <a:lnTo>
                      <a:pt x="21600" y="0"/>
                    </a:lnTo>
                    <a:close/>
                  </a:path>
                </a:pathLst>
              </a:custGeom>
              <a:noFill/>
              <a:ln w="38100">
                <a:solidFill>
                  <a:srgbClr val="0033CC"/>
                </a:solidFill>
                <a:round/>
                <a:headEnd/>
                <a:tailEnd/>
              </a:ln>
              <a:extLst>
                <a:ext uri="{909E8E84-426E-40DD-AFC4-6F175D3DCCD1}">
                  <a14:hiddenFill xmlns:a14="http://schemas.microsoft.com/office/drawing/2010/main">
                    <a:solidFill>
                      <a:srgbClr val="FFFFFF"/>
                    </a:solidFill>
                  </a14:hiddenFill>
                </a:ext>
              </a:extLst>
            </p:spPr>
            <p:txBody>
              <a:bodyPr/>
              <a:lstStyle/>
              <a:p>
                <a:endParaRPr lang="zh-CN" altLang="en-US"/>
              </a:p>
            </p:txBody>
          </p:sp>
          <p:sp>
            <p:nvSpPr>
              <p:cNvPr id="230" name="Arc 132">
                <a:extLst>
                  <a:ext uri="{FF2B5EF4-FFF2-40B4-BE49-F238E27FC236}">
                    <a16:creationId xmlns:a16="http://schemas.microsoft.com/office/drawing/2014/main" id="{E87895E7-2482-AC3F-8D29-185F0A0C7873}"/>
                  </a:ext>
                </a:extLst>
              </p:cNvPr>
              <p:cNvSpPr>
                <a:spLocks/>
              </p:cNvSpPr>
              <p:nvPr/>
            </p:nvSpPr>
            <p:spPr bwMode="auto">
              <a:xfrm>
                <a:off x="3845" y="3090"/>
                <a:ext cx="306" cy="624"/>
              </a:xfrm>
              <a:custGeom>
                <a:avLst/>
                <a:gdLst>
                  <a:gd name="T0" fmla="*/ 0 w 21600"/>
                  <a:gd name="T1" fmla="*/ 0 h 21600"/>
                  <a:gd name="T2" fmla="*/ 0 w 21600"/>
                  <a:gd name="T3" fmla="*/ 0 h 21600"/>
                  <a:gd name="T4" fmla="*/ 0 w 21600"/>
                  <a:gd name="T5" fmla="*/ 0 h 21600"/>
                  <a:gd name="T6" fmla="*/ 0 60000 65536"/>
                  <a:gd name="T7" fmla="*/ 0 60000 65536"/>
                  <a:gd name="T8" fmla="*/ 0 60000 65536"/>
                </a:gdLst>
                <a:ahLst/>
                <a:cxnLst>
                  <a:cxn ang="T6">
                    <a:pos x="T0" y="T1"/>
                  </a:cxn>
                  <a:cxn ang="T7">
                    <a:pos x="T2" y="T3"/>
                  </a:cxn>
                  <a:cxn ang="T8">
                    <a:pos x="T4" y="T5"/>
                  </a:cxn>
                </a:cxnLst>
                <a:rect l="0" t="0" r="r" b="b"/>
                <a:pathLst>
                  <a:path w="21600" h="21600" fill="none" extrusionOk="0">
                    <a:moveTo>
                      <a:pt x="21600" y="21599"/>
                    </a:moveTo>
                    <a:cubicBezTo>
                      <a:pt x="9670" y="21599"/>
                      <a:pt x="0" y="11929"/>
                      <a:pt x="0" y="0"/>
                    </a:cubicBezTo>
                  </a:path>
                  <a:path w="21600" h="21600" stroke="0" extrusionOk="0">
                    <a:moveTo>
                      <a:pt x="21600" y="21599"/>
                    </a:moveTo>
                    <a:cubicBezTo>
                      <a:pt x="9670" y="21599"/>
                      <a:pt x="0" y="11929"/>
                      <a:pt x="0" y="0"/>
                    </a:cubicBezTo>
                    <a:lnTo>
                      <a:pt x="21600" y="0"/>
                    </a:lnTo>
                    <a:lnTo>
                      <a:pt x="21600" y="21599"/>
                    </a:lnTo>
                    <a:close/>
                  </a:path>
                </a:pathLst>
              </a:custGeom>
              <a:noFill/>
              <a:ln w="38100">
                <a:solidFill>
                  <a:srgbClr val="0033CC"/>
                </a:solidFill>
                <a:round/>
                <a:headEnd/>
                <a:tailEnd/>
              </a:ln>
              <a:extLst>
                <a:ext uri="{909E8E84-426E-40DD-AFC4-6F175D3DCCD1}">
                  <a14:hiddenFill xmlns:a14="http://schemas.microsoft.com/office/drawing/2010/main">
                    <a:solidFill>
                      <a:srgbClr val="FFFFFF"/>
                    </a:solidFill>
                  </a14:hiddenFill>
                </a:ext>
              </a:extLst>
            </p:spPr>
            <p:txBody>
              <a:bodyPr/>
              <a:lstStyle/>
              <a:p>
                <a:endParaRPr lang="zh-CN" altLang="en-US"/>
              </a:p>
            </p:txBody>
          </p:sp>
          <p:sp>
            <p:nvSpPr>
              <p:cNvPr id="231" name="Line 133">
                <a:extLst>
                  <a:ext uri="{FF2B5EF4-FFF2-40B4-BE49-F238E27FC236}">
                    <a16:creationId xmlns:a16="http://schemas.microsoft.com/office/drawing/2014/main" id="{444748E3-313F-75AA-8334-6D16AFC815DC}"/>
                  </a:ext>
                </a:extLst>
              </p:cNvPr>
              <p:cNvSpPr>
                <a:spLocks noChangeShapeType="1"/>
              </p:cNvSpPr>
              <p:nvPr/>
            </p:nvSpPr>
            <p:spPr bwMode="auto">
              <a:xfrm>
                <a:off x="4175" y="3717"/>
                <a:ext cx="312" cy="1"/>
              </a:xfrm>
              <a:prstGeom prst="line">
                <a:avLst/>
              </a:prstGeom>
              <a:noFill/>
              <a:ln w="38100">
                <a:solidFill>
                  <a:srgbClr val="0033CC"/>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32" name="Line 134">
                <a:extLst>
                  <a:ext uri="{FF2B5EF4-FFF2-40B4-BE49-F238E27FC236}">
                    <a16:creationId xmlns:a16="http://schemas.microsoft.com/office/drawing/2014/main" id="{81566BAA-F286-FEE0-9526-396FC60FA8F5}"/>
                  </a:ext>
                </a:extLst>
              </p:cNvPr>
              <p:cNvSpPr>
                <a:spLocks noChangeShapeType="1"/>
              </p:cNvSpPr>
              <p:nvPr/>
            </p:nvSpPr>
            <p:spPr bwMode="auto">
              <a:xfrm flipV="1">
                <a:off x="3238" y="2893"/>
                <a:ext cx="0" cy="819"/>
              </a:xfrm>
              <a:prstGeom prst="line">
                <a:avLst/>
              </a:prstGeom>
              <a:noFill/>
              <a:ln w="28575">
                <a:solidFill>
                  <a:schemeClr val="tx1"/>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33" name="Rectangle 135">
                <a:extLst>
                  <a:ext uri="{FF2B5EF4-FFF2-40B4-BE49-F238E27FC236}">
                    <a16:creationId xmlns:a16="http://schemas.microsoft.com/office/drawing/2014/main" id="{722ABE03-7315-FCA8-9EAE-5CF55B85C804}"/>
                  </a:ext>
                </a:extLst>
              </p:cNvPr>
              <p:cNvSpPr>
                <a:spLocks noChangeArrowheads="1"/>
              </p:cNvSpPr>
              <p:nvPr/>
            </p:nvSpPr>
            <p:spPr bwMode="auto">
              <a:xfrm>
                <a:off x="4784" y="3525"/>
                <a:ext cx="565" cy="33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i="1" dirty="0" err="1">
                    <a:solidFill>
                      <a:srgbClr val="FF0066"/>
                    </a:solidFill>
                  </a:rPr>
                  <a:t>u</a:t>
                </a:r>
                <a:r>
                  <a:rPr lang="en-US" altLang="zh-CN" baseline="-25000" dirty="0" err="1">
                    <a:solidFill>
                      <a:srgbClr val="FF0066"/>
                    </a:solidFill>
                  </a:rPr>
                  <a:t>I</a:t>
                </a:r>
                <a:r>
                  <a:rPr lang="en-US" altLang="zh-CN" baseline="-25000" dirty="0">
                    <a:solidFill>
                      <a:srgbClr val="FF0066"/>
                    </a:solidFill>
                  </a:rPr>
                  <a:t> </a:t>
                </a:r>
                <a:r>
                  <a:rPr lang="en-US" altLang="zh-CN" dirty="0">
                    <a:solidFill>
                      <a:srgbClr val="FF0066"/>
                    </a:solidFill>
                  </a:rPr>
                  <a:t>/V</a:t>
                </a:r>
              </a:p>
            </p:txBody>
          </p:sp>
          <p:sp>
            <p:nvSpPr>
              <p:cNvPr id="236" name="Line 136">
                <a:extLst>
                  <a:ext uri="{FF2B5EF4-FFF2-40B4-BE49-F238E27FC236}">
                    <a16:creationId xmlns:a16="http://schemas.microsoft.com/office/drawing/2014/main" id="{EC71D8D6-4958-B522-894F-56F13242B716}"/>
                  </a:ext>
                </a:extLst>
              </p:cNvPr>
              <p:cNvSpPr>
                <a:spLocks noChangeShapeType="1"/>
              </p:cNvSpPr>
              <p:nvPr/>
            </p:nvSpPr>
            <p:spPr bwMode="auto">
              <a:xfrm>
                <a:off x="3233" y="3717"/>
                <a:ext cx="312" cy="1"/>
              </a:xfrm>
              <a:prstGeom prst="line">
                <a:avLst/>
              </a:prstGeom>
              <a:noFill/>
              <a:ln w="38100">
                <a:solidFill>
                  <a:srgbClr val="0033CC"/>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38" name="Oval 137">
                <a:extLst>
                  <a:ext uri="{FF2B5EF4-FFF2-40B4-BE49-F238E27FC236}">
                    <a16:creationId xmlns:a16="http://schemas.microsoft.com/office/drawing/2014/main" id="{490747FC-FD75-EB29-4508-F44867BA1FAC}"/>
                  </a:ext>
                </a:extLst>
              </p:cNvPr>
              <p:cNvSpPr>
                <a:spLocks noChangeArrowheads="1"/>
              </p:cNvSpPr>
              <p:nvPr/>
            </p:nvSpPr>
            <p:spPr bwMode="auto">
              <a:xfrm>
                <a:off x="3518" y="3697"/>
                <a:ext cx="48" cy="48"/>
              </a:xfrm>
              <a:prstGeom prst="ellipse">
                <a:avLst/>
              </a:prstGeom>
              <a:solidFill>
                <a:srgbClr val="0033CC"/>
              </a:solidFill>
              <a:ln w="28575">
                <a:solidFill>
                  <a:srgbClr val="0033CC"/>
                </a:solidFill>
                <a:round/>
                <a:headEnd/>
                <a:tailEnd/>
              </a:ln>
            </p:spPr>
            <p:txBody>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40" name="Oval 138">
                <a:extLst>
                  <a:ext uri="{FF2B5EF4-FFF2-40B4-BE49-F238E27FC236}">
                    <a16:creationId xmlns:a16="http://schemas.microsoft.com/office/drawing/2014/main" id="{A704D8BD-8DC4-C935-97E0-74DB94169A61}"/>
                  </a:ext>
                </a:extLst>
              </p:cNvPr>
              <p:cNvSpPr>
                <a:spLocks noChangeArrowheads="1"/>
              </p:cNvSpPr>
              <p:nvPr/>
            </p:nvSpPr>
            <p:spPr bwMode="auto">
              <a:xfrm>
                <a:off x="3814" y="3039"/>
                <a:ext cx="48" cy="48"/>
              </a:xfrm>
              <a:prstGeom prst="ellipse">
                <a:avLst/>
              </a:prstGeom>
              <a:solidFill>
                <a:srgbClr val="0033CC"/>
              </a:solidFill>
              <a:ln w="28575">
                <a:solidFill>
                  <a:srgbClr val="0033CC"/>
                </a:solidFill>
                <a:round/>
                <a:headEnd/>
                <a:tailEnd/>
              </a:ln>
            </p:spPr>
            <p:txBody>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41" name="Oval 139">
                <a:extLst>
                  <a:ext uri="{FF2B5EF4-FFF2-40B4-BE49-F238E27FC236}">
                    <a16:creationId xmlns:a16="http://schemas.microsoft.com/office/drawing/2014/main" id="{A9C7440B-8668-19D7-38C1-001F54BDED07}"/>
                  </a:ext>
                </a:extLst>
              </p:cNvPr>
              <p:cNvSpPr>
                <a:spLocks noChangeArrowheads="1"/>
              </p:cNvSpPr>
              <p:nvPr/>
            </p:nvSpPr>
            <p:spPr bwMode="auto">
              <a:xfrm>
                <a:off x="4145" y="3697"/>
                <a:ext cx="48" cy="48"/>
              </a:xfrm>
              <a:prstGeom prst="ellipse">
                <a:avLst/>
              </a:prstGeom>
              <a:solidFill>
                <a:srgbClr val="0033CC"/>
              </a:solidFill>
              <a:ln w="28575">
                <a:solidFill>
                  <a:srgbClr val="0033CC"/>
                </a:solidFill>
                <a:round/>
                <a:headEnd/>
                <a:tailEnd/>
              </a:ln>
            </p:spPr>
            <p:txBody>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42" name="Oval 140">
                <a:extLst>
                  <a:ext uri="{FF2B5EF4-FFF2-40B4-BE49-F238E27FC236}">
                    <a16:creationId xmlns:a16="http://schemas.microsoft.com/office/drawing/2014/main" id="{AC23CBC6-3F08-7900-808C-1F3BF2F15BE7}"/>
                  </a:ext>
                </a:extLst>
              </p:cNvPr>
              <p:cNvSpPr>
                <a:spLocks noChangeArrowheads="1"/>
              </p:cNvSpPr>
              <p:nvPr/>
            </p:nvSpPr>
            <p:spPr bwMode="auto">
              <a:xfrm>
                <a:off x="4437" y="3697"/>
                <a:ext cx="48" cy="48"/>
              </a:xfrm>
              <a:prstGeom prst="ellipse">
                <a:avLst/>
              </a:prstGeom>
              <a:solidFill>
                <a:srgbClr val="0033CC"/>
              </a:solidFill>
              <a:ln w="28575">
                <a:solidFill>
                  <a:srgbClr val="0033CC"/>
                </a:solidFill>
                <a:round/>
                <a:headEnd/>
                <a:tailEnd/>
              </a:ln>
            </p:spPr>
            <p:txBody>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44" name="Oval 141">
                <a:extLst>
                  <a:ext uri="{FF2B5EF4-FFF2-40B4-BE49-F238E27FC236}">
                    <a16:creationId xmlns:a16="http://schemas.microsoft.com/office/drawing/2014/main" id="{58016C4D-D4D9-DBA5-BDC4-AE316334A020}"/>
                  </a:ext>
                </a:extLst>
              </p:cNvPr>
              <p:cNvSpPr>
                <a:spLocks noChangeArrowheads="1"/>
              </p:cNvSpPr>
              <p:nvPr/>
            </p:nvSpPr>
            <p:spPr bwMode="auto">
              <a:xfrm>
                <a:off x="3216" y="3697"/>
                <a:ext cx="48" cy="48"/>
              </a:xfrm>
              <a:prstGeom prst="ellipse">
                <a:avLst/>
              </a:prstGeom>
              <a:solidFill>
                <a:srgbClr val="0033CC"/>
              </a:solidFill>
              <a:ln w="28575">
                <a:solidFill>
                  <a:srgbClr val="0033CC"/>
                </a:solidFill>
                <a:round/>
                <a:headEnd/>
                <a:tailEnd/>
              </a:ln>
            </p:spPr>
            <p:txBody>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sp>
          <p:nvSpPr>
            <p:cNvPr id="253" name="Rectangle 142">
              <a:extLst>
                <a:ext uri="{FF2B5EF4-FFF2-40B4-BE49-F238E27FC236}">
                  <a16:creationId xmlns:a16="http://schemas.microsoft.com/office/drawing/2014/main" id="{9E84A98D-9CE6-3481-84A7-5D225CB61DC5}"/>
                </a:ext>
              </a:extLst>
            </p:cNvPr>
            <p:cNvSpPr>
              <a:spLocks noChangeArrowheads="1"/>
            </p:cNvSpPr>
            <p:nvPr/>
          </p:nvSpPr>
          <p:spPr bwMode="auto">
            <a:xfrm>
              <a:off x="5169193" y="6353662"/>
              <a:ext cx="4222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fontAlgn="ctr"/>
              <a:r>
                <a:rPr lang="en-US" altLang="zh-CN" sz="2000" i="1" dirty="0">
                  <a:solidFill>
                    <a:srgbClr val="FF0066"/>
                  </a:solidFill>
                </a:rPr>
                <a:t>U</a:t>
              </a:r>
              <a:r>
                <a:rPr lang="en-US" altLang="zh-CN" sz="2000" baseline="-25000" dirty="0">
                  <a:solidFill>
                    <a:srgbClr val="FF0066"/>
                  </a:solidFill>
                </a:rPr>
                <a:t>TH</a:t>
              </a:r>
              <a:endParaRPr lang="en-US" altLang="zh-CN" sz="2000" b="0" baseline="-25000" dirty="0">
                <a:solidFill>
                  <a:srgbClr val="FF0066"/>
                </a:solidFill>
              </a:endParaRPr>
            </a:p>
          </p:txBody>
        </p:sp>
      </p:grpSp>
      <p:sp>
        <p:nvSpPr>
          <p:cNvPr id="254" name="Rectangle 143">
            <a:extLst>
              <a:ext uri="{FF2B5EF4-FFF2-40B4-BE49-F238E27FC236}">
                <a16:creationId xmlns:a16="http://schemas.microsoft.com/office/drawing/2014/main" id="{37A301E7-A55C-72C3-33B7-1AC6C20A0E80}"/>
              </a:ext>
            </a:extLst>
          </p:cNvPr>
          <p:cNvSpPr>
            <a:spLocks noChangeArrowheads="1"/>
          </p:cNvSpPr>
          <p:nvPr/>
        </p:nvSpPr>
        <p:spPr bwMode="auto">
          <a:xfrm>
            <a:off x="5668397" y="1959662"/>
            <a:ext cx="2022475" cy="457200"/>
          </a:xfrm>
          <a:prstGeom prst="rect">
            <a:avLst/>
          </a:prstGeom>
          <a:noFill/>
          <a:ln>
            <a:noFill/>
          </a:ln>
          <a:effectLst/>
          <a:extLst>
            <a:ext uri="{909E8E84-426E-40DD-AFC4-6F175D3DCCD1}">
              <a14:hiddenFill xmlns:a14="http://schemas.microsoft.com/office/drawing/2010/main">
                <a:solidFill>
                  <a:srgbClr val="0033CC"/>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zh-CN" altLang="en-US" sz="2400" dirty="0">
                <a:solidFill>
                  <a:srgbClr val="996600"/>
                </a:solidFill>
              </a:rPr>
              <a:t>电压传输特性</a:t>
            </a:r>
          </a:p>
        </p:txBody>
      </p:sp>
      <p:sp>
        <p:nvSpPr>
          <p:cNvPr id="255" name="Rectangle 144">
            <a:extLst>
              <a:ext uri="{FF2B5EF4-FFF2-40B4-BE49-F238E27FC236}">
                <a16:creationId xmlns:a16="http://schemas.microsoft.com/office/drawing/2014/main" id="{03D494CA-5D35-1A6C-83F4-31A04B78F8A2}"/>
              </a:ext>
            </a:extLst>
          </p:cNvPr>
          <p:cNvSpPr>
            <a:spLocks noChangeArrowheads="1"/>
          </p:cNvSpPr>
          <p:nvPr/>
        </p:nvSpPr>
        <p:spPr bwMode="auto">
          <a:xfrm>
            <a:off x="5701798" y="4841887"/>
            <a:ext cx="2022475" cy="457200"/>
          </a:xfrm>
          <a:prstGeom prst="rect">
            <a:avLst/>
          </a:prstGeom>
          <a:noFill/>
          <a:ln>
            <a:noFill/>
          </a:ln>
          <a:effectLst/>
          <a:extLst>
            <a:ext uri="{909E8E84-426E-40DD-AFC4-6F175D3DCCD1}">
              <a14:hiddenFill xmlns:a14="http://schemas.microsoft.com/office/drawing/2010/main">
                <a:solidFill>
                  <a:srgbClr val="0033CC"/>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zh-CN" altLang="en-US" sz="2400" dirty="0">
                <a:solidFill>
                  <a:srgbClr val="996600"/>
                </a:solidFill>
              </a:rPr>
              <a:t>电流传输特性</a:t>
            </a:r>
          </a:p>
        </p:txBody>
      </p:sp>
      <mc:AlternateContent xmlns:mc="http://schemas.openxmlformats.org/markup-compatibility/2006" xmlns:a14="http://schemas.microsoft.com/office/drawing/2010/main">
        <mc:Choice Requires="a14">
          <p:sp>
            <p:nvSpPr>
              <p:cNvPr id="256" name="Text Box 101">
                <a:extLst>
                  <a:ext uri="{FF2B5EF4-FFF2-40B4-BE49-F238E27FC236}">
                    <a16:creationId xmlns:a16="http://schemas.microsoft.com/office/drawing/2014/main" id="{A9CD2B78-0744-72B5-26C7-969FBB52BD15}"/>
                  </a:ext>
                </a:extLst>
              </p:cNvPr>
              <p:cNvSpPr txBox="1">
                <a:spLocks noChangeArrowheads="1"/>
              </p:cNvSpPr>
              <p:nvPr/>
            </p:nvSpPr>
            <p:spPr bwMode="auto">
              <a:xfrm>
                <a:off x="9267232" y="2043423"/>
                <a:ext cx="2878314" cy="861774"/>
              </a:xfrm>
              <a:prstGeom prst="rect">
                <a:avLst/>
              </a:prstGeom>
              <a:noFill/>
              <a:ln>
                <a:noFill/>
              </a:ln>
              <a:effectLst/>
              <a:extLst>
                <a:ext uri="{909E8E84-426E-40DD-AFC4-6F175D3DCCD1}">
                  <a14:hiddenFill>
                    <a:solidFill>
                      <a:schemeClr val="accent1"/>
                    </a:solidFill>
                  </a14:hiddenFill>
                </a:ext>
                <a:ext uri="{91240B29-F687-4F45-9708-019B960494DF}">
                  <a14:hiddenLine w="9525">
                    <a:solidFill>
                      <a:schemeClr val="tx1"/>
                    </a:solidFill>
                    <a:miter lim="800000"/>
                    <a:headEnd/>
                    <a:tailEnd/>
                  </a14:hiddenLine>
                </a:ext>
                <a:ext uri="{AF507438-7753-43E0-B8FC-AC1667EBCBE1}">
                  <a14:hiddenEffects>
                    <a:effectLst>
                      <a:outerShdw dist="35921" dir="2700000" algn="ctr" rotWithShape="0">
                        <a:schemeClr val="bg2"/>
                      </a:outerShdw>
                    </a:effectLst>
                  </a14:hiddenEffects>
                </a:ext>
              </a:extLst>
            </p:spPr>
            <p:txBody>
              <a:bodyPr wrap="squar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nSpc>
                    <a:spcPct val="125000"/>
                  </a:lnSpc>
                </a:pPr>
                <a14:m>
                  <m:oMath xmlns:m="http://schemas.openxmlformats.org/officeDocument/2006/math">
                    <m:sSub>
                      <m:sSubPr>
                        <m:ctrlPr>
                          <a:rPr lang="en-US" altLang="zh-CN" sz="2000" b="0" i="1" dirty="0" smtClean="0">
                            <a:solidFill>
                              <a:srgbClr val="0000FF"/>
                            </a:solidFill>
                            <a:latin typeface="Cambria Math" panose="02040503050406030204" pitchFamily="18" charset="0"/>
                            <a:ea typeface="Songti SC" panose="02010600040101010101" pitchFamily="2" charset="-122"/>
                          </a:rPr>
                        </m:ctrlPr>
                      </m:sSubPr>
                      <m:e>
                        <m:r>
                          <a:rPr lang="en-US" altLang="zh-CN" sz="2000" b="0" i="1" dirty="0" smtClean="0">
                            <a:solidFill>
                              <a:srgbClr val="0000FF"/>
                            </a:solidFill>
                            <a:latin typeface="Cambria Math" panose="02040503050406030204" pitchFamily="18" charset="0"/>
                            <a:ea typeface="Songti SC" panose="02010600040101010101" pitchFamily="2" charset="-122"/>
                          </a:rPr>
                          <m:t>𝑇</m:t>
                        </m:r>
                      </m:e>
                      <m:sub>
                        <m:r>
                          <a:rPr lang="en-US" altLang="zh-CN" sz="2000" b="0" i="1" dirty="0" smtClean="0">
                            <a:solidFill>
                              <a:srgbClr val="0000FF"/>
                            </a:solidFill>
                            <a:latin typeface="Cambria Math" panose="02040503050406030204" pitchFamily="18" charset="0"/>
                            <a:ea typeface="Songti SC" panose="02010600040101010101" pitchFamily="2" charset="-122"/>
                          </a:rPr>
                          <m:t>𝑁</m:t>
                        </m:r>
                      </m:sub>
                    </m:sSub>
                    <m:r>
                      <a:rPr lang="zh-CN" altLang="en-US" sz="2000" b="0" i="1" dirty="0" smtClean="0">
                        <a:solidFill>
                          <a:srgbClr val="0000FF"/>
                        </a:solidFill>
                        <a:latin typeface="Cambria Math" panose="02040503050406030204" pitchFamily="18" charset="0"/>
                        <a:ea typeface="Songti SC" panose="02010600040101010101" pitchFamily="2" charset="-122"/>
                      </a:rPr>
                      <m:t> </m:t>
                    </m:r>
                    <m:r>
                      <a:rPr lang="zh-CN" altLang="en-US" sz="2000" b="0" i="1" dirty="0" smtClean="0">
                        <a:solidFill>
                          <a:srgbClr val="0000FF"/>
                        </a:solidFill>
                        <a:latin typeface="Cambria Math" panose="02040503050406030204" pitchFamily="18" charset="0"/>
                        <a:ea typeface="Songti SC" panose="02010600040101010101" pitchFamily="2" charset="-122"/>
                      </a:rPr>
                      <m:t>、</m:t>
                    </m:r>
                    <m:sSub>
                      <m:sSubPr>
                        <m:ctrlPr>
                          <a:rPr lang="en-US" altLang="zh-CN" sz="2000" b="0" i="1" dirty="0" smtClean="0">
                            <a:solidFill>
                              <a:srgbClr val="0000FF"/>
                            </a:solidFill>
                            <a:latin typeface="Cambria Math" panose="02040503050406030204" pitchFamily="18" charset="0"/>
                            <a:ea typeface="Songti SC" panose="02010600040101010101" pitchFamily="2" charset="-122"/>
                          </a:rPr>
                        </m:ctrlPr>
                      </m:sSubPr>
                      <m:e>
                        <m:r>
                          <a:rPr lang="en-US" altLang="zh-CN" sz="2000" b="0" i="1" dirty="0" smtClean="0">
                            <a:solidFill>
                              <a:srgbClr val="0000FF"/>
                            </a:solidFill>
                            <a:latin typeface="Cambria Math" panose="02040503050406030204" pitchFamily="18" charset="0"/>
                            <a:ea typeface="Songti SC" panose="02010600040101010101" pitchFamily="2" charset="-122"/>
                          </a:rPr>
                          <m:t>𝑇</m:t>
                        </m:r>
                      </m:e>
                      <m:sub>
                        <m:r>
                          <a:rPr lang="en-US" altLang="zh-CN" sz="2000" b="0" i="1" dirty="0" smtClean="0">
                            <a:solidFill>
                              <a:srgbClr val="0000FF"/>
                            </a:solidFill>
                            <a:latin typeface="Cambria Math" panose="02040503050406030204" pitchFamily="18" charset="0"/>
                            <a:ea typeface="Songti SC" panose="02010600040101010101" pitchFamily="2" charset="-122"/>
                          </a:rPr>
                          <m:t>𝑃</m:t>
                        </m:r>
                      </m:sub>
                    </m:sSub>
                    <m:r>
                      <a:rPr lang="zh-CN" altLang="en-US" sz="2000" b="0" i="1" dirty="0">
                        <a:solidFill>
                          <a:srgbClr val="0000FF"/>
                        </a:solidFill>
                        <a:latin typeface="Cambria Math" panose="02040503050406030204" pitchFamily="18" charset="0"/>
                        <a:ea typeface="Songti SC" panose="02010600040101010101" pitchFamily="2" charset="-122"/>
                      </a:rPr>
                      <m:t> </m:t>
                    </m:r>
                  </m:oMath>
                </a14:m>
                <a:r>
                  <a:rPr lang="zh-CN" altLang="en-US" sz="2000" b="0" dirty="0">
                    <a:solidFill>
                      <a:srgbClr val="0000FF"/>
                    </a:solidFill>
                    <a:latin typeface="Myriad Pro" panose="020B0503030403020204" pitchFamily="34" charset="0"/>
                    <a:ea typeface="Songti SC" panose="02010600040101010101" pitchFamily="2" charset="-122"/>
                  </a:rPr>
                  <a:t>总有一个截止</a:t>
                </a:r>
                <a:endParaRPr lang="en-US" altLang="zh-CN" sz="2000" b="0" dirty="0">
                  <a:solidFill>
                    <a:srgbClr val="0000FF"/>
                  </a:solidFill>
                  <a:latin typeface="Myriad Pro" panose="020B0503030403020204" pitchFamily="34" charset="0"/>
                  <a:ea typeface="Songti SC" panose="02010600040101010101" pitchFamily="2" charset="-122"/>
                </a:endParaRPr>
              </a:p>
              <a:p>
                <a:pPr>
                  <a:lnSpc>
                    <a:spcPct val="125000"/>
                  </a:lnSpc>
                </a:pPr>
                <a:r>
                  <a:rPr lang="zh-CN" altLang="en-US" sz="2000" b="0" dirty="0">
                    <a:solidFill>
                      <a:srgbClr val="0000FF"/>
                    </a:solidFill>
                    <a:ea typeface="Songti SC" panose="02010600040101010101" pitchFamily="2" charset="-122"/>
                  </a:rPr>
                  <a:t>故 </a:t>
                </a:r>
                <a14:m>
                  <m:oMath xmlns:m="http://schemas.openxmlformats.org/officeDocument/2006/math">
                    <m:sSub>
                      <m:sSubPr>
                        <m:ctrlPr>
                          <a:rPr lang="en-US" altLang="zh-CN" sz="2000" b="0" i="1" smtClean="0">
                            <a:solidFill>
                              <a:srgbClr val="0000FF"/>
                            </a:solidFill>
                            <a:latin typeface="Cambria Math" panose="02040503050406030204" pitchFamily="18" charset="0"/>
                            <a:ea typeface="Songti SC" panose="02010600040101010101" pitchFamily="2" charset="-122"/>
                          </a:rPr>
                        </m:ctrlPr>
                      </m:sSubPr>
                      <m:e>
                        <m:r>
                          <a:rPr lang="en-US" altLang="zh-CN" sz="2000" b="0" i="1" smtClean="0">
                            <a:solidFill>
                              <a:srgbClr val="0000FF"/>
                            </a:solidFill>
                            <a:latin typeface="Cambria Math" panose="02040503050406030204" pitchFamily="18" charset="0"/>
                            <a:ea typeface="Songti SC" panose="02010600040101010101" pitchFamily="2" charset="-122"/>
                          </a:rPr>
                          <m:t>𝑖</m:t>
                        </m:r>
                      </m:e>
                      <m:sub>
                        <m:r>
                          <a:rPr lang="en-US" altLang="zh-CN" sz="2000" b="0" i="1" smtClean="0">
                            <a:solidFill>
                              <a:srgbClr val="0000FF"/>
                            </a:solidFill>
                            <a:latin typeface="Cambria Math" panose="02040503050406030204" pitchFamily="18" charset="0"/>
                            <a:ea typeface="Songti SC" panose="02010600040101010101" pitchFamily="2" charset="-122"/>
                          </a:rPr>
                          <m:t>𝐷</m:t>
                        </m:r>
                      </m:sub>
                    </m:sSub>
                    <m:r>
                      <a:rPr lang="en-US" altLang="zh-CN" sz="2000" b="0" i="1" smtClean="0">
                        <a:solidFill>
                          <a:srgbClr val="0000FF"/>
                        </a:solidFill>
                        <a:latin typeface="Cambria Math" panose="02040503050406030204" pitchFamily="18" charset="0"/>
                        <a:ea typeface="Songti SC" panose="02010600040101010101" pitchFamily="2" charset="-122"/>
                      </a:rPr>
                      <m:t>≈0</m:t>
                    </m:r>
                  </m:oMath>
                </a14:m>
                <a:endParaRPr lang="zh-CN" altLang="en-US" sz="2000" b="0" dirty="0">
                  <a:solidFill>
                    <a:srgbClr val="0000FF"/>
                  </a:solidFill>
                  <a:latin typeface="Myriad Pro" panose="020B0503030403020204" pitchFamily="34" charset="0"/>
                  <a:ea typeface="Songti SC" panose="02010600040101010101" pitchFamily="2" charset="-122"/>
                </a:endParaRPr>
              </a:p>
            </p:txBody>
          </p:sp>
        </mc:Choice>
        <mc:Fallback xmlns="">
          <p:sp>
            <p:nvSpPr>
              <p:cNvPr id="256" name="Text Box 101">
                <a:extLst>
                  <a:ext uri="{FF2B5EF4-FFF2-40B4-BE49-F238E27FC236}">
                    <a16:creationId xmlns:a16="http://schemas.microsoft.com/office/drawing/2014/main" id="{A9CD2B78-0744-72B5-26C7-969FBB52BD15}"/>
                  </a:ext>
                </a:extLst>
              </p:cNvPr>
              <p:cNvSpPr txBox="1">
                <a:spLocks noRot="1" noChangeAspect="1" noMove="1" noResize="1" noEditPoints="1" noAdjustHandles="1" noChangeArrowheads="1" noChangeShapeType="1" noTextEdit="1"/>
              </p:cNvSpPr>
              <p:nvPr/>
            </p:nvSpPr>
            <p:spPr bwMode="auto">
              <a:xfrm>
                <a:off x="9267232" y="2043423"/>
                <a:ext cx="2878314" cy="861774"/>
              </a:xfrm>
              <a:prstGeom prst="rect">
                <a:avLst/>
              </a:prstGeom>
              <a:blipFill>
                <a:blip r:embed="rId4"/>
                <a:stretch>
                  <a:fillRect l="-2193" b="-10145"/>
                </a:stretch>
              </a:blip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r>
                  <a:rPr lang="zh-CN" altLang="en-US">
                    <a:noFill/>
                  </a:rPr>
                  <a:t> </a:t>
                </a:r>
              </a:p>
            </p:txBody>
          </p:sp>
        </mc:Fallback>
      </mc:AlternateContent>
      <mc:AlternateContent xmlns:mc="http://schemas.openxmlformats.org/markup-compatibility/2006" xmlns:a14="http://schemas.microsoft.com/office/drawing/2010/main">
        <mc:Choice Requires="a14">
          <p:sp>
            <p:nvSpPr>
              <p:cNvPr id="257" name="Text Box 101">
                <a:extLst>
                  <a:ext uri="{FF2B5EF4-FFF2-40B4-BE49-F238E27FC236}">
                    <a16:creationId xmlns:a16="http://schemas.microsoft.com/office/drawing/2014/main" id="{2C1293C6-EB84-D947-AE50-E6864530FD1F}"/>
                  </a:ext>
                </a:extLst>
              </p:cNvPr>
              <p:cNvSpPr txBox="1">
                <a:spLocks noChangeArrowheads="1"/>
              </p:cNvSpPr>
              <p:nvPr/>
            </p:nvSpPr>
            <p:spPr bwMode="auto">
              <a:xfrm>
                <a:off x="8738687" y="3374302"/>
                <a:ext cx="3461507" cy="877676"/>
              </a:xfrm>
              <a:prstGeom prst="rect">
                <a:avLst/>
              </a:prstGeom>
              <a:noFill/>
              <a:ln>
                <a:noFill/>
              </a:ln>
              <a:effectLst/>
              <a:extLst>
                <a:ext uri="{909E8E84-426E-40DD-AFC4-6F175D3DCCD1}">
                  <a14:hiddenFill>
                    <a:solidFill>
                      <a:schemeClr val="accent1"/>
                    </a:solidFill>
                  </a14:hiddenFill>
                </a:ext>
                <a:ext uri="{91240B29-F687-4F45-9708-019B960494DF}">
                  <a14:hiddenLine w="9525">
                    <a:solidFill>
                      <a:schemeClr val="tx1"/>
                    </a:solidFill>
                    <a:miter lim="800000"/>
                    <a:headEnd/>
                    <a:tailEnd/>
                  </a14:hiddenLine>
                </a:ext>
                <a:ext uri="{AF507438-7753-43E0-B8FC-AC1667EBCBE1}">
                  <a14:hiddenEffects>
                    <a:effectLst>
                      <a:outerShdw dist="35921" dir="2700000" algn="ctr" rotWithShape="0">
                        <a:schemeClr val="bg2"/>
                      </a:outerShdw>
                    </a:effectLst>
                  </a14:hiddenEffects>
                </a:ext>
              </a:extLst>
            </p:spPr>
            <p:txBody>
              <a:bodyPr wrap="squar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nSpc>
                    <a:spcPct val="125000"/>
                  </a:lnSpc>
                </a:pPr>
                <a14:m>
                  <m:oMath xmlns:m="http://schemas.openxmlformats.org/officeDocument/2006/math">
                    <m:sSub>
                      <m:sSubPr>
                        <m:ctrlPr>
                          <a:rPr lang="en-US" altLang="zh-CN" sz="2000" b="0" i="1" dirty="0" smtClean="0">
                            <a:solidFill>
                              <a:srgbClr val="0000FF"/>
                            </a:solidFill>
                            <a:latin typeface="Cambria Math" panose="02040503050406030204" pitchFamily="18" charset="0"/>
                            <a:ea typeface="Songti SC" panose="02010600040101010101" pitchFamily="2" charset="-122"/>
                          </a:rPr>
                        </m:ctrlPr>
                      </m:sSubPr>
                      <m:e>
                        <m:r>
                          <a:rPr lang="en-US" altLang="zh-CN" sz="2000" b="0" i="1" dirty="0" smtClean="0">
                            <a:solidFill>
                              <a:srgbClr val="0000FF"/>
                            </a:solidFill>
                            <a:latin typeface="Cambria Math" panose="02040503050406030204" pitchFamily="18" charset="0"/>
                            <a:ea typeface="Songti SC" panose="02010600040101010101" pitchFamily="2" charset="-122"/>
                          </a:rPr>
                          <m:t>𝑇</m:t>
                        </m:r>
                      </m:e>
                      <m:sub>
                        <m:r>
                          <a:rPr lang="en-US" altLang="zh-CN" sz="2000" b="0" i="1" dirty="0" smtClean="0">
                            <a:solidFill>
                              <a:srgbClr val="0000FF"/>
                            </a:solidFill>
                            <a:latin typeface="Cambria Math" panose="02040503050406030204" pitchFamily="18" charset="0"/>
                            <a:ea typeface="Songti SC" panose="02010600040101010101" pitchFamily="2" charset="-122"/>
                          </a:rPr>
                          <m:t>𝑁</m:t>
                        </m:r>
                      </m:sub>
                    </m:sSub>
                    <m:r>
                      <a:rPr lang="zh-CN" altLang="en-US" sz="2000" b="0" i="1" dirty="0" smtClean="0">
                        <a:solidFill>
                          <a:srgbClr val="0000FF"/>
                        </a:solidFill>
                        <a:latin typeface="Cambria Math" panose="02040503050406030204" pitchFamily="18" charset="0"/>
                        <a:ea typeface="Songti SC" panose="02010600040101010101" pitchFamily="2" charset="-122"/>
                      </a:rPr>
                      <m:t> </m:t>
                    </m:r>
                    <m:r>
                      <a:rPr lang="zh-CN" altLang="en-US" sz="2000" b="0" i="1" dirty="0" smtClean="0">
                        <a:solidFill>
                          <a:srgbClr val="0000FF"/>
                        </a:solidFill>
                        <a:latin typeface="Cambria Math" panose="02040503050406030204" pitchFamily="18" charset="0"/>
                        <a:ea typeface="Songti SC" panose="02010600040101010101" pitchFamily="2" charset="-122"/>
                      </a:rPr>
                      <m:t>、</m:t>
                    </m:r>
                    <m:sSub>
                      <m:sSubPr>
                        <m:ctrlPr>
                          <a:rPr lang="en-US" altLang="zh-CN" sz="2000" b="0" i="1" dirty="0" smtClean="0">
                            <a:solidFill>
                              <a:srgbClr val="0000FF"/>
                            </a:solidFill>
                            <a:latin typeface="Cambria Math" panose="02040503050406030204" pitchFamily="18" charset="0"/>
                            <a:ea typeface="Songti SC" panose="02010600040101010101" pitchFamily="2" charset="-122"/>
                          </a:rPr>
                        </m:ctrlPr>
                      </m:sSubPr>
                      <m:e>
                        <m:r>
                          <a:rPr lang="en-US" altLang="zh-CN" sz="2000" b="0" i="1" dirty="0" smtClean="0">
                            <a:solidFill>
                              <a:srgbClr val="0000FF"/>
                            </a:solidFill>
                            <a:latin typeface="Cambria Math" panose="02040503050406030204" pitchFamily="18" charset="0"/>
                            <a:ea typeface="Songti SC" panose="02010600040101010101" pitchFamily="2" charset="-122"/>
                          </a:rPr>
                          <m:t>𝑇</m:t>
                        </m:r>
                      </m:e>
                      <m:sub>
                        <m:r>
                          <a:rPr lang="en-US" altLang="zh-CN" sz="2000" b="0" i="1" dirty="0" smtClean="0">
                            <a:solidFill>
                              <a:srgbClr val="0000FF"/>
                            </a:solidFill>
                            <a:latin typeface="Cambria Math" panose="02040503050406030204" pitchFamily="18" charset="0"/>
                            <a:ea typeface="Songti SC" panose="02010600040101010101" pitchFamily="2" charset="-122"/>
                          </a:rPr>
                          <m:t>𝑃</m:t>
                        </m:r>
                      </m:sub>
                    </m:sSub>
                    <m:r>
                      <a:rPr lang="zh-CN" altLang="en-US" sz="2000" b="0" i="1" dirty="0">
                        <a:solidFill>
                          <a:srgbClr val="0000FF"/>
                        </a:solidFill>
                        <a:latin typeface="Cambria Math" panose="02040503050406030204" pitchFamily="18" charset="0"/>
                        <a:ea typeface="Songti SC" panose="02010600040101010101" pitchFamily="2" charset="-122"/>
                      </a:rPr>
                      <m:t> </m:t>
                    </m:r>
                  </m:oMath>
                </a14:m>
                <a:r>
                  <a:rPr lang="zh-CN" altLang="en-US" sz="2000" b="0" dirty="0">
                    <a:solidFill>
                      <a:srgbClr val="0000FF"/>
                    </a:solidFill>
                    <a:ea typeface="Songti SC" panose="02010600040101010101" pitchFamily="2" charset="-122"/>
                  </a:rPr>
                  <a:t>均导通，流过两管的漏级电流达到最大值 </a:t>
                </a:r>
                <a14:m>
                  <m:oMath xmlns:m="http://schemas.openxmlformats.org/officeDocument/2006/math">
                    <m:sSub>
                      <m:sSubPr>
                        <m:ctrlPr>
                          <a:rPr lang="en-US" altLang="zh-CN" sz="2000" b="0" i="1" smtClean="0">
                            <a:solidFill>
                              <a:srgbClr val="0000FF"/>
                            </a:solidFill>
                            <a:latin typeface="Cambria Math" panose="02040503050406030204" pitchFamily="18" charset="0"/>
                            <a:ea typeface="Songti SC" panose="02010600040101010101" pitchFamily="2" charset="-122"/>
                          </a:rPr>
                        </m:ctrlPr>
                      </m:sSubPr>
                      <m:e>
                        <m:r>
                          <a:rPr lang="en-US" altLang="zh-CN" sz="2000" b="0" i="1" smtClean="0">
                            <a:solidFill>
                              <a:srgbClr val="0000FF"/>
                            </a:solidFill>
                            <a:latin typeface="Cambria Math" panose="02040503050406030204" pitchFamily="18" charset="0"/>
                            <a:ea typeface="Songti SC" panose="02010600040101010101" pitchFamily="2" charset="-122"/>
                          </a:rPr>
                          <m:t>𝑖</m:t>
                        </m:r>
                      </m:e>
                      <m:sub>
                        <m:r>
                          <a:rPr lang="en-US" altLang="zh-CN" sz="2000" b="0" i="1" smtClean="0">
                            <a:solidFill>
                              <a:srgbClr val="0000FF"/>
                            </a:solidFill>
                            <a:latin typeface="Cambria Math" panose="02040503050406030204" pitchFamily="18" charset="0"/>
                            <a:ea typeface="Songti SC" panose="02010600040101010101" pitchFamily="2" charset="-122"/>
                          </a:rPr>
                          <m:t>𝐷</m:t>
                        </m:r>
                        <m:r>
                          <a:rPr lang="en-US" altLang="zh-CN" sz="2000" b="0" i="1" smtClean="0">
                            <a:solidFill>
                              <a:srgbClr val="0000FF"/>
                            </a:solidFill>
                            <a:latin typeface="Cambria Math" panose="02040503050406030204" pitchFamily="18" charset="0"/>
                            <a:ea typeface="Songti SC" panose="02010600040101010101" pitchFamily="2" charset="-122"/>
                          </a:rPr>
                          <m:t>(</m:t>
                        </m:r>
                        <m:r>
                          <a:rPr lang="en-US" altLang="zh-CN" sz="2000" b="0" i="1" smtClean="0">
                            <a:solidFill>
                              <a:srgbClr val="0000FF"/>
                            </a:solidFill>
                            <a:latin typeface="Cambria Math" panose="02040503050406030204" pitchFamily="18" charset="0"/>
                            <a:ea typeface="Songti SC" panose="02010600040101010101" pitchFamily="2" charset="-122"/>
                          </a:rPr>
                          <m:t>𝑚𝑎𝑥</m:t>
                        </m:r>
                        <m:r>
                          <a:rPr lang="en-US" altLang="zh-CN" sz="2000" b="0" i="1" smtClean="0">
                            <a:solidFill>
                              <a:srgbClr val="0000FF"/>
                            </a:solidFill>
                            <a:latin typeface="Cambria Math" panose="02040503050406030204" pitchFamily="18" charset="0"/>
                            <a:ea typeface="Songti SC" panose="02010600040101010101" pitchFamily="2" charset="-122"/>
                          </a:rPr>
                          <m:t>)</m:t>
                        </m:r>
                      </m:sub>
                    </m:sSub>
                  </m:oMath>
                </a14:m>
                <a:endParaRPr lang="zh-CN" altLang="en-US" sz="2000" b="0" dirty="0">
                  <a:solidFill>
                    <a:srgbClr val="0000FF"/>
                  </a:solidFill>
                  <a:latin typeface="Myriad Pro" panose="020B0503030403020204" pitchFamily="34" charset="0"/>
                  <a:ea typeface="Songti SC" panose="02010600040101010101" pitchFamily="2" charset="-122"/>
                </a:endParaRPr>
              </a:p>
            </p:txBody>
          </p:sp>
        </mc:Choice>
        <mc:Fallback xmlns="">
          <p:sp>
            <p:nvSpPr>
              <p:cNvPr id="257" name="Text Box 101">
                <a:extLst>
                  <a:ext uri="{FF2B5EF4-FFF2-40B4-BE49-F238E27FC236}">
                    <a16:creationId xmlns:a16="http://schemas.microsoft.com/office/drawing/2014/main" id="{2C1293C6-EB84-D947-AE50-E6864530FD1F}"/>
                  </a:ext>
                </a:extLst>
              </p:cNvPr>
              <p:cNvSpPr txBox="1">
                <a:spLocks noRot="1" noChangeAspect="1" noMove="1" noResize="1" noEditPoints="1" noAdjustHandles="1" noChangeArrowheads="1" noChangeShapeType="1" noTextEdit="1"/>
              </p:cNvSpPr>
              <p:nvPr/>
            </p:nvSpPr>
            <p:spPr bwMode="auto">
              <a:xfrm>
                <a:off x="8738687" y="3374302"/>
                <a:ext cx="3461507" cy="877676"/>
              </a:xfrm>
              <a:prstGeom prst="rect">
                <a:avLst/>
              </a:prstGeom>
              <a:blipFill>
                <a:blip r:embed="rId5"/>
                <a:stretch>
                  <a:fillRect l="-1832" b="-8451"/>
                </a:stretch>
              </a:blip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r>
                  <a:rPr lang="zh-CN" altLang="en-US">
                    <a:noFill/>
                  </a:rPr>
                  <a:t> </a:t>
                </a:r>
              </a:p>
            </p:txBody>
          </p:sp>
        </mc:Fallback>
      </mc:AlternateContent>
      <p:sp>
        <p:nvSpPr>
          <p:cNvPr id="7" name="灯片编号占位符 6">
            <a:extLst>
              <a:ext uri="{FF2B5EF4-FFF2-40B4-BE49-F238E27FC236}">
                <a16:creationId xmlns:a16="http://schemas.microsoft.com/office/drawing/2014/main" id="{A81C174A-AF71-AD7C-E5B8-40640DD083DF}"/>
              </a:ext>
            </a:extLst>
          </p:cNvPr>
          <p:cNvSpPr>
            <a:spLocks noGrp="1"/>
          </p:cNvSpPr>
          <p:nvPr>
            <p:ph type="sldNum" sz="quarter" idx="12"/>
          </p:nvPr>
        </p:nvSpPr>
        <p:spPr/>
        <p:txBody>
          <a:bodyPr/>
          <a:lstStyle/>
          <a:p>
            <a:fld id="{392CBAA0-59E6-204E-8F03-85E5040D48B8}" type="slidenum">
              <a:rPr kumimoji="1" lang="zh-CN" altLang="en-US" smtClean="0"/>
              <a:t>75</a:t>
            </a:fld>
            <a:r>
              <a:rPr kumimoji="1" lang="en-US" altLang="zh-CN"/>
              <a:t>/132</a:t>
            </a:r>
            <a:endParaRPr kumimoji="1" lang="zh-CN" altLang="en-US" dirty="0"/>
          </a:p>
        </p:txBody>
      </p:sp>
    </p:spTree>
    <p:extLst>
      <p:ext uri="{BB962C8B-B14F-4D97-AF65-F5344CB8AC3E}">
        <p14:creationId xmlns:p14="http://schemas.microsoft.com/office/powerpoint/2010/main" val="13079284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101"/>
                                        </p:tgtEl>
                                        <p:attrNameLst>
                                          <p:attrName>style.visibility</p:attrName>
                                        </p:attrNameLst>
                                      </p:cBhvr>
                                      <p:to>
                                        <p:strVal val="visible"/>
                                      </p:to>
                                    </p:set>
                                    <p:animEffect transition="in" filter="wipe(left)">
                                      <p:cBhvr>
                                        <p:cTn id="7" dur="500"/>
                                        <p:tgtEl>
                                          <p:spTgt spid="101"/>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nodeType="clickEffect">
                                  <p:stCondLst>
                                    <p:cond delay="0"/>
                                  </p:stCondLst>
                                  <p:childTnLst>
                                    <p:set>
                                      <p:cBhvr>
                                        <p:cTn id="11" dur="1" fill="hold">
                                          <p:stCondLst>
                                            <p:cond delay="0"/>
                                          </p:stCondLst>
                                        </p:cTn>
                                        <p:tgtEl>
                                          <p:spTgt spid="8"/>
                                        </p:tgtEl>
                                        <p:attrNameLst>
                                          <p:attrName>style.visibility</p:attrName>
                                        </p:attrNameLst>
                                      </p:cBhvr>
                                      <p:to>
                                        <p:strVal val="visible"/>
                                      </p:to>
                                    </p:set>
                                    <p:animEffect transition="in" filter="wipe(left)">
                                      <p:cBhvr>
                                        <p:cTn id="12" dur="500"/>
                                        <p:tgtEl>
                                          <p:spTgt spid="8"/>
                                        </p:tgtEl>
                                      </p:cBhvr>
                                    </p:animEffect>
                                  </p:childTnLst>
                                </p:cTn>
                              </p:par>
                            </p:childTnLst>
                          </p:cTn>
                        </p:par>
                        <p:par>
                          <p:cTn id="13" fill="hold">
                            <p:stCondLst>
                              <p:cond delay="500"/>
                            </p:stCondLst>
                            <p:childTnLst>
                              <p:par>
                                <p:cTn id="14" presetID="22" presetClass="entr" presetSubtype="8" fill="hold" grpId="0" nodeType="afterEffect">
                                  <p:stCondLst>
                                    <p:cond delay="0"/>
                                  </p:stCondLst>
                                  <p:childTnLst>
                                    <p:set>
                                      <p:cBhvr>
                                        <p:cTn id="15" dur="1" fill="hold">
                                          <p:stCondLst>
                                            <p:cond delay="0"/>
                                          </p:stCondLst>
                                        </p:cTn>
                                        <p:tgtEl>
                                          <p:spTgt spid="100"/>
                                        </p:tgtEl>
                                        <p:attrNameLst>
                                          <p:attrName>style.visibility</p:attrName>
                                        </p:attrNameLst>
                                      </p:cBhvr>
                                      <p:to>
                                        <p:strVal val="visible"/>
                                      </p:to>
                                    </p:set>
                                    <p:animEffect transition="in" filter="wipe(left)">
                                      <p:cBhvr>
                                        <p:cTn id="16" dur="500"/>
                                        <p:tgtEl>
                                          <p:spTgt spid="100"/>
                                        </p:tgtEl>
                                      </p:cBhvr>
                                    </p:animEffect>
                                  </p:childTnLst>
                                </p:cTn>
                              </p:par>
                            </p:childTnLst>
                          </p:cTn>
                        </p:par>
                        <p:par>
                          <p:cTn id="17" fill="hold">
                            <p:stCondLst>
                              <p:cond delay="1000"/>
                            </p:stCondLst>
                            <p:childTnLst>
                              <p:par>
                                <p:cTn id="18" presetID="22" presetClass="entr" presetSubtype="8" fill="hold" nodeType="afterEffect">
                                  <p:stCondLst>
                                    <p:cond delay="0"/>
                                  </p:stCondLst>
                                  <p:childTnLst>
                                    <p:set>
                                      <p:cBhvr>
                                        <p:cTn id="19" dur="1" fill="hold">
                                          <p:stCondLst>
                                            <p:cond delay="0"/>
                                          </p:stCondLst>
                                        </p:cTn>
                                        <p:tgtEl>
                                          <p:spTgt spid="3"/>
                                        </p:tgtEl>
                                        <p:attrNameLst>
                                          <p:attrName>style.visibility</p:attrName>
                                        </p:attrNameLst>
                                      </p:cBhvr>
                                      <p:to>
                                        <p:strVal val="visible"/>
                                      </p:to>
                                    </p:set>
                                    <p:animEffect transition="in" filter="wipe(left)">
                                      <p:cBhvr>
                                        <p:cTn id="20" dur="500"/>
                                        <p:tgtEl>
                                          <p:spTgt spid="3"/>
                                        </p:tgtEl>
                                      </p:cBhvr>
                                    </p:animEffect>
                                  </p:childTnLst>
                                </p:cTn>
                              </p:par>
                            </p:childTnLst>
                          </p:cTn>
                        </p:par>
                        <p:par>
                          <p:cTn id="21" fill="hold">
                            <p:stCondLst>
                              <p:cond delay="1500"/>
                            </p:stCondLst>
                            <p:childTnLst>
                              <p:par>
                                <p:cTn id="22" presetID="22" presetClass="entr" presetSubtype="8" fill="hold" grpId="0" nodeType="afterEffect">
                                  <p:stCondLst>
                                    <p:cond delay="0"/>
                                  </p:stCondLst>
                                  <p:childTnLst>
                                    <p:set>
                                      <p:cBhvr>
                                        <p:cTn id="23" dur="1" fill="hold">
                                          <p:stCondLst>
                                            <p:cond delay="0"/>
                                          </p:stCondLst>
                                        </p:cTn>
                                        <p:tgtEl>
                                          <p:spTgt spid="254"/>
                                        </p:tgtEl>
                                        <p:attrNameLst>
                                          <p:attrName>style.visibility</p:attrName>
                                        </p:attrNameLst>
                                      </p:cBhvr>
                                      <p:to>
                                        <p:strVal val="visible"/>
                                      </p:to>
                                    </p:set>
                                    <p:animEffect transition="in" filter="wipe(left)">
                                      <p:cBhvr>
                                        <p:cTn id="24" dur="500"/>
                                        <p:tgtEl>
                                          <p:spTgt spid="254"/>
                                        </p:tgtEl>
                                      </p:cBhvr>
                                    </p:animEffect>
                                  </p:childTnLst>
                                </p:cTn>
                              </p:par>
                            </p:childTnLst>
                          </p:cTn>
                        </p:par>
                      </p:childTnLst>
                    </p:cTn>
                  </p:par>
                  <p:par>
                    <p:cTn id="25" fill="hold">
                      <p:stCondLst>
                        <p:cond delay="indefinite"/>
                      </p:stCondLst>
                      <p:childTnLst>
                        <p:par>
                          <p:cTn id="26" fill="hold">
                            <p:stCondLst>
                              <p:cond delay="0"/>
                            </p:stCondLst>
                            <p:childTnLst>
                              <p:par>
                                <p:cTn id="27" presetID="22" presetClass="entr" presetSubtype="8" fill="hold" nodeType="clickEffect">
                                  <p:stCondLst>
                                    <p:cond delay="0"/>
                                  </p:stCondLst>
                                  <p:childTnLst>
                                    <p:set>
                                      <p:cBhvr>
                                        <p:cTn id="28" dur="1" fill="hold">
                                          <p:stCondLst>
                                            <p:cond delay="0"/>
                                          </p:stCondLst>
                                        </p:cTn>
                                        <p:tgtEl>
                                          <p:spTgt spid="5"/>
                                        </p:tgtEl>
                                        <p:attrNameLst>
                                          <p:attrName>style.visibility</p:attrName>
                                        </p:attrNameLst>
                                      </p:cBhvr>
                                      <p:to>
                                        <p:strVal val="visible"/>
                                      </p:to>
                                    </p:set>
                                    <p:animEffect transition="in" filter="wipe(left)">
                                      <p:cBhvr>
                                        <p:cTn id="29" dur="500"/>
                                        <p:tgtEl>
                                          <p:spTgt spid="5"/>
                                        </p:tgtEl>
                                      </p:cBhvr>
                                    </p:animEffect>
                                  </p:childTnLst>
                                </p:cTn>
                              </p:par>
                            </p:childTnLst>
                          </p:cTn>
                        </p:par>
                        <p:par>
                          <p:cTn id="30" fill="hold">
                            <p:stCondLst>
                              <p:cond delay="500"/>
                            </p:stCondLst>
                            <p:childTnLst>
                              <p:par>
                                <p:cTn id="31" presetID="22" presetClass="entr" presetSubtype="8" fill="hold" grpId="0" nodeType="afterEffect">
                                  <p:stCondLst>
                                    <p:cond delay="0"/>
                                  </p:stCondLst>
                                  <p:childTnLst>
                                    <p:set>
                                      <p:cBhvr>
                                        <p:cTn id="32" dur="1" fill="hold">
                                          <p:stCondLst>
                                            <p:cond delay="0"/>
                                          </p:stCondLst>
                                        </p:cTn>
                                        <p:tgtEl>
                                          <p:spTgt spid="255"/>
                                        </p:tgtEl>
                                        <p:attrNameLst>
                                          <p:attrName>style.visibility</p:attrName>
                                        </p:attrNameLst>
                                      </p:cBhvr>
                                      <p:to>
                                        <p:strVal val="visible"/>
                                      </p:to>
                                    </p:set>
                                    <p:animEffect transition="in" filter="wipe(left)">
                                      <p:cBhvr>
                                        <p:cTn id="33" dur="500"/>
                                        <p:tgtEl>
                                          <p:spTgt spid="255"/>
                                        </p:tgtEl>
                                      </p:cBhvr>
                                    </p:animEffect>
                                  </p:childTnLst>
                                </p:cTn>
                              </p:par>
                            </p:childTnLst>
                          </p:cTn>
                        </p:par>
                        <p:par>
                          <p:cTn id="34" fill="hold">
                            <p:stCondLst>
                              <p:cond delay="1000"/>
                            </p:stCondLst>
                            <p:childTnLst>
                              <p:par>
                                <p:cTn id="35" presetID="22" presetClass="entr" presetSubtype="1" fill="hold" grpId="0" nodeType="afterEffect">
                                  <p:stCondLst>
                                    <p:cond delay="0"/>
                                  </p:stCondLst>
                                  <p:childTnLst>
                                    <p:set>
                                      <p:cBhvr>
                                        <p:cTn id="36" dur="1" fill="hold">
                                          <p:stCondLst>
                                            <p:cond delay="0"/>
                                          </p:stCondLst>
                                        </p:cTn>
                                        <p:tgtEl>
                                          <p:spTgt spid="218"/>
                                        </p:tgtEl>
                                        <p:attrNameLst>
                                          <p:attrName>style.visibility</p:attrName>
                                        </p:attrNameLst>
                                      </p:cBhvr>
                                      <p:to>
                                        <p:strVal val="visible"/>
                                      </p:to>
                                    </p:set>
                                    <p:animEffect transition="in" filter="wipe(up)">
                                      <p:cBhvr>
                                        <p:cTn id="37" dur="500"/>
                                        <p:tgtEl>
                                          <p:spTgt spid="218"/>
                                        </p:tgtEl>
                                      </p:cBhvr>
                                    </p:animEffect>
                                  </p:childTnLst>
                                </p:cTn>
                              </p:par>
                            </p:childTnLst>
                          </p:cTn>
                        </p:par>
                      </p:childTnLst>
                    </p:cTn>
                  </p:par>
                  <p:par>
                    <p:cTn id="38" fill="hold">
                      <p:stCondLst>
                        <p:cond delay="indefinite"/>
                      </p:stCondLst>
                      <p:childTnLst>
                        <p:par>
                          <p:cTn id="39" fill="hold">
                            <p:stCondLst>
                              <p:cond delay="0"/>
                            </p:stCondLst>
                            <p:childTnLst>
                              <p:par>
                                <p:cTn id="40" presetID="22" presetClass="entr" presetSubtype="8" fill="hold" grpId="0" nodeType="clickEffect">
                                  <p:stCondLst>
                                    <p:cond delay="0"/>
                                  </p:stCondLst>
                                  <p:childTnLst>
                                    <p:set>
                                      <p:cBhvr>
                                        <p:cTn id="41" dur="1" fill="hold">
                                          <p:stCondLst>
                                            <p:cond delay="0"/>
                                          </p:stCondLst>
                                        </p:cTn>
                                        <p:tgtEl>
                                          <p:spTgt spid="6"/>
                                        </p:tgtEl>
                                        <p:attrNameLst>
                                          <p:attrName>style.visibility</p:attrName>
                                        </p:attrNameLst>
                                      </p:cBhvr>
                                      <p:to>
                                        <p:strVal val="visible"/>
                                      </p:to>
                                    </p:set>
                                    <p:animEffect transition="in" filter="wipe(left)">
                                      <p:cBhvr>
                                        <p:cTn id="42" dur="500"/>
                                        <p:tgtEl>
                                          <p:spTgt spid="6"/>
                                        </p:tgtEl>
                                      </p:cBhvr>
                                    </p:animEffect>
                                  </p:childTnLst>
                                </p:cTn>
                              </p:par>
                            </p:childTnLst>
                          </p:cTn>
                        </p:par>
                        <p:par>
                          <p:cTn id="43" fill="hold">
                            <p:stCondLst>
                              <p:cond delay="500"/>
                            </p:stCondLst>
                            <p:childTnLst>
                              <p:par>
                                <p:cTn id="44" presetID="22" presetClass="entr" presetSubtype="8" fill="hold" grpId="0" nodeType="afterEffect">
                                  <p:stCondLst>
                                    <p:cond delay="0"/>
                                  </p:stCondLst>
                                  <p:childTnLst>
                                    <p:set>
                                      <p:cBhvr>
                                        <p:cTn id="45" dur="1" fill="hold">
                                          <p:stCondLst>
                                            <p:cond delay="0"/>
                                          </p:stCondLst>
                                        </p:cTn>
                                        <p:tgtEl>
                                          <p:spTgt spid="198"/>
                                        </p:tgtEl>
                                        <p:attrNameLst>
                                          <p:attrName>style.visibility</p:attrName>
                                        </p:attrNameLst>
                                      </p:cBhvr>
                                      <p:to>
                                        <p:strVal val="visible"/>
                                      </p:to>
                                    </p:set>
                                    <p:animEffect transition="in" filter="wipe(left)">
                                      <p:cBhvr>
                                        <p:cTn id="46" dur="500"/>
                                        <p:tgtEl>
                                          <p:spTgt spid="198"/>
                                        </p:tgtEl>
                                      </p:cBhvr>
                                    </p:animEffect>
                                  </p:childTnLst>
                                </p:cTn>
                              </p:par>
                            </p:childTnLst>
                          </p:cTn>
                        </p:par>
                        <p:par>
                          <p:cTn id="47" fill="hold">
                            <p:stCondLst>
                              <p:cond delay="1000"/>
                            </p:stCondLst>
                            <p:childTnLst>
                              <p:par>
                                <p:cTn id="48" presetID="22" presetClass="entr" presetSubtype="8" fill="hold" grpId="0" nodeType="afterEffect">
                                  <p:stCondLst>
                                    <p:cond delay="0"/>
                                  </p:stCondLst>
                                  <p:childTnLst>
                                    <p:set>
                                      <p:cBhvr>
                                        <p:cTn id="49" dur="1" fill="hold">
                                          <p:stCondLst>
                                            <p:cond delay="0"/>
                                          </p:stCondLst>
                                        </p:cTn>
                                        <p:tgtEl>
                                          <p:spTgt spid="256"/>
                                        </p:tgtEl>
                                        <p:attrNameLst>
                                          <p:attrName>style.visibility</p:attrName>
                                        </p:attrNameLst>
                                      </p:cBhvr>
                                      <p:to>
                                        <p:strVal val="visible"/>
                                      </p:to>
                                    </p:set>
                                    <p:animEffect transition="in" filter="wipe(left)">
                                      <p:cBhvr>
                                        <p:cTn id="50" dur="500"/>
                                        <p:tgtEl>
                                          <p:spTgt spid="256"/>
                                        </p:tgtEl>
                                      </p:cBhvr>
                                    </p:animEffect>
                                  </p:childTnLst>
                                </p:cTn>
                              </p:par>
                            </p:childTnLst>
                          </p:cTn>
                        </p:par>
                      </p:childTnLst>
                    </p:cTn>
                  </p:par>
                  <p:par>
                    <p:cTn id="51" fill="hold">
                      <p:stCondLst>
                        <p:cond delay="indefinite"/>
                      </p:stCondLst>
                      <p:childTnLst>
                        <p:par>
                          <p:cTn id="52" fill="hold">
                            <p:stCondLst>
                              <p:cond delay="0"/>
                            </p:stCondLst>
                            <p:childTnLst>
                              <p:par>
                                <p:cTn id="53" presetID="22" presetClass="entr" presetSubtype="8" fill="hold" grpId="0" nodeType="clickEffect">
                                  <p:stCondLst>
                                    <p:cond delay="0"/>
                                  </p:stCondLst>
                                  <p:childTnLst>
                                    <p:set>
                                      <p:cBhvr>
                                        <p:cTn id="54" dur="1" fill="hold">
                                          <p:stCondLst>
                                            <p:cond delay="0"/>
                                          </p:stCondLst>
                                        </p:cTn>
                                        <p:tgtEl>
                                          <p:spTgt spid="257"/>
                                        </p:tgtEl>
                                        <p:attrNameLst>
                                          <p:attrName>style.visibility</p:attrName>
                                        </p:attrNameLst>
                                      </p:cBhvr>
                                      <p:to>
                                        <p:strVal val="visible"/>
                                      </p:to>
                                    </p:set>
                                    <p:animEffect transition="in" filter="wipe(left)">
                                      <p:cBhvr>
                                        <p:cTn id="55" dur="500"/>
                                        <p:tgtEl>
                                          <p:spTgt spid="257"/>
                                        </p:tgtEl>
                                      </p:cBhvr>
                                    </p:animEffect>
                                  </p:childTnLst>
                                </p:cTn>
                              </p:par>
                            </p:childTnLst>
                          </p:cTn>
                        </p:par>
                        <p:par>
                          <p:cTn id="56" fill="hold">
                            <p:stCondLst>
                              <p:cond delay="500"/>
                            </p:stCondLst>
                            <p:childTnLst>
                              <p:par>
                                <p:cTn id="57" presetID="22" presetClass="entr" presetSubtype="8" fill="hold" grpId="0" nodeType="afterEffect">
                                  <p:stCondLst>
                                    <p:cond delay="0"/>
                                  </p:stCondLst>
                                  <p:childTnLst>
                                    <p:set>
                                      <p:cBhvr>
                                        <p:cTn id="58" dur="1" fill="hold">
                                          <p:stCondLst>
                                            <p:cond delay="0"/>
                                          </p:stCondLst>
                                        </p:cTn>
                                        <p:tgtEl>
                                          <p:spTgt spid="249"/>
                                        </p:tgtEl>
                                        <p:attrNameLst>
                                          <p:attrName>style.visibility</p:attrName>
                                        </p:attrNameLst>
                                      </p:cBhvr>
                                      <p:to>
                                        <p:strVal val="visible"/>
                                      </p:to>
                                    </p:set>
                                    <p:animEffect transition="in" filter="wipe(left)">
                                      <p:cBhvr>
                                        <p:cTn id="59" dur="500"/>
                                        <p:tgtEl>
                                          <p:spTgt spid="249"/>
                                        </p:tgtEl>
                                      </p:cBhvr>
                                    </p:animEffect>
                                  </p:childTnLst>
                                </p:cTn>
                              </p:par>
                            </p:childTnLst>
                          </p:cTn>
                        </p:par>
                        <p:par>
                          <p:cTn id="60" fill="hold">
                            <p:stCondLst>
                              <p:cond delay="1000"/>
                            </p:stCondLst>
                            <p:childTnLst>
                              <p:par>
                                <p:cTn id="61" presetID="22" presetClass="entr" presetSubtype="8" fill="hold" grpId="0" nodeType="afterEffect">
                                  <p:stCondLst>
                                    <p:cond delay="0"/>
                                  </p:stCondLst>
                                  <p:childTnLst>
                                    <p:set>
                                      <p:cBhvr>
                                        <p:cTn id="62" dur="1" fill="hold">
                                          <p:stCondLst>
                                            <p:cond delay="0"/>
                                          </p:stCondLst>
                                        </p:cTn>
                                        <p:tgtEl>
                                          <p:spTgt spid="246"/>
                                        </p:tgtEl>
                                        <p:attrNameLst>
                                          <p:attrName>style.visibility</p:attrName>
                                        </p:attrNameLst>
                                      </p:cBhvr>
                                      <p:to>
                                        <p:strVal val="visible"/>
                                      </p:to>
                                    </p:set>
                                    <p:animEffect transition="in" filter="wipe(left)">
                                      <p:cBhvr>
                                        <p:cTn id="63" dur="500"/>
                                        <p:tgtEl>
                                          <p:spTgt spid="246"/>
                                        </p:tgtEl>
                                      </p:cBhvr>
                                    </p:animEffect>
                                  </p:childTnLst>
                                </p:cTn>
                              </p:par>
                            </p:childTnLst>
                          </p:cTn>
                        </p:par>
                      </p:childTnLst>
                    </p:cTn>
                  </p:par>
                  <p:par>
                    <p:cTn id="64" fill="hold">
                      <p:stCondLst>
                        <p:cond delay="indefinite"/>
                      </p:stCondLst>
                      <p:childTnLst>
                        <p:par>
                          <p:cTn id="65" fill="hold">
                            <p:stCondLst>
                              <p:cond delay="0"/>
                            </p:stCondLst>
                            <p:childTnLst>
                              <p:par>
                                <p:cTn id="66" presetID="22" presetClass="entr" presetSubtype="8" fill="hold" grpId="0" nodeType="clickEffect">
                                  <p:stCondLst>
                                    <p:cond delay="0"/>
                                  </p:stCondLst>
                                  <p:childTnLst>
                                    <p:set>
                                      <p:cBhvr>
                                        <p:cTn id="67" dur="1" fill="hold">
                                          <p:stCondLst>
                                            <p:cond delay="0"/>
                                          </p:stCondLst>
                                        </p:cTn>
                                        <p:tgtEl>
                                          <p:spTgt spid="251"/>
                                        </p:tgtEl>
                                        <p:attrNameLst>
                                          <p:attrName>style.visibility</p:attrName>
                                        </p:attrNameLst>
                                      </p:cBhvr>
                                      <p:to>
                                        <p:strVal val="visible"/>
                                      </p:to>
                                    </p:set>
                                    <p:animEffect transition="in" filter="wipe(left)">
                                      <p:cBhvr>
                                        <p:cTn id="68" dur="500"/>
                                        <p:tgtEl>
                                          <p:spTgt spid="251"/>
                                        </p:tgtEl>
                                      </p:cBhvr>
                                    </p:animEffect>
                                  </p:childTnLst>
                                </p:cTn>
                              </p:par>
                            </p:childTnLst>
                          </p:cTn>
                        </p:par>
                        <p:par>
                          <p:cTn id="69" fill="hold">
                            <p:stCondLst>
                              <p:cond delay="500"/>
                            </p:stCondLst>
                            <p:childTnLst>
                              <p:par>
                                <p:cTn id="70" presetID="22" presetClass="entr" presetSubtype="8" fill="hold" grpId="0" nodeType="afterEffect">
                                  <p:stCondLst>
                                    <p:cond delay="0"/>
                                  </p:stCondLst>
                                  <p:childTnLst>
                                    <p:set>
                                      <p:cBhvr>
                                        <p:cTn id="71" dur="1" fill="hold">
                                          <p:stCondLst>
                                            <p:cond delay="0"/>
                                          </p:stCondLst>
                                        </p:cTn>
                                        <p:tgtEl>
                                          <p:spTgt spid="250"/>
                                        </p:tgtEl>
                                        <p:attrNameLst>
                                          <p:attrName>style.visibility</p:attrName>
                                        </p:attrNameLst>
                                      </p:cBhvr>
                                      <p:to>
                                        <p:strVal val="visible"/>
                                      </p:to>
                                    </p:set>
                                    <p:animEffect transition="in" filter="wipe(left)">
                                      <p:cBhvr>
                                        <p:cTn id="72" dur="500"/>
                                        <p:tgtEl>
                                          <p:spTgt spid="250"/>
                                        </p:tgtEl>
                                      </p:cBhvr>
                                    </p:animEffect>
                                  </p:childTnLst>
                                </p:cTn>
                              </p:par>
                            </p:childTnLst>
                          </p:cTn>
                        </p:par>
                        <p:par>
                          <p:cTn id="73" fill="hold">
                            <p:stCondLst>
                              <p:cond delay="1000"/>
                            </p:stCondLst>
                            <p:childTnLst>
                              <p:par>
                                <p:cTn id="74" presetID="22" presetClass="entr" presetSubtype="8" fill="hold" grpId="0" nodeType="afterEffect">
                                  <p:stCondLst>
                                    <p:cond delay="0"/>
                                  </p:stCondLst>
                                  <p:childTnLst>
                                    <p:set>
                                      <p:cBhvr>
                                        <p:cTn id="75" dur="1" fill="hold">
                                          <p:stCondLst>
                                            <p:cond delay="0"/>
                                          </p:stCondLst>
                                        </p:cTn>
                                        <p:tgtEl>
                                          <p:spTgt spid="247"/>
                                        </p:tgtEl>
                                        <p:attrNameLst>
                                          <p:attrName>style.visibility</p:attrName>
                                        </p:attrNameLst>
                                      </p:cBhvr>
                                      <p:to>
                                        <p:strVal val="visible"/>
                                      </p:to>
                                    </p:set>
                                    <p:animEffect transition="in" filter="wipe(left)">
                                      <p:cBhvr>
                                        <p:cTn id="76" dur="500"/>
                                        <p:tgtEl>
                                          <p:spTgt spid="2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0" grpId="0" animBg="1"/>
      <p:bldP spid="101" grpId="0"/>
      <p:bldP spid="198" grpId="0"/>
      <p:bldP spid="6" grpId="0" animBg="1"/>
      <p:bldP spid="246" grpId="0" animBg="1"/>
      <p:bldP spid="247" grpId="0" animBg="1"/>
      <p:bldP spid="249" grpId="0"/>
      <p:bldP spid="250" grpId="0"/>
      <p:bldP spid="251" grpId="0"/>
      <p:bldP spid="218" grpId="0" animBg="1"/>
      <p:bldP spid="254" grpId="0"/>
      <p:bldP spid="255" grpId="0"/>
      <p:bldP spid="256" grpId="0"/>
      <p:bldP spid="257" grpId="0"/>
    </p:bld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标题 3">
            <a:extLst>
              <a:ext uri="{FF2B5EF4-FFF2-40B4-BE49-F238E27FC236}">
                <a16:creationId xmlns:a16="http://schemas.microsoft.com/office/drawing/2014/main" id="{E0F3ED29-554F-8B4F-8E1B-EB111653BE8E}"/>
              </a:ext>
            </a:extLst>
          </p:cNvPr>
          <p:cNvSpPr>
            <a:spLocks noGrp="1"/>
          </p:cNvSpPr>
          <p:nvPr>
            <p:ph type="title"/>
          </p:nvPr>
        </p:nvSpPr>
        <p:spPr/>
        <p:txBody>
          <a:bodyPr/>
          <a:lstStyle/>
          <a:p>
            <a:r>
              <a:rPr kumimoji="1" lang="zh-CN" altLang="en-US" dirty="0"/>
              <a:t>第三章   门电路</a:t>
            </a:r>
          </a:p>
        </p:txBody>
      </p:sp>
      <p:sp>
        <p:nvSpPr>
          <p:cNvPr id="2" name="文本框 1">
            <a:extLst>
              <a:ext uri="{FF2B5EF4-FFF2-40B4-BE49-F238E27FC236}">
                <a16:creationId xmlns:a16="http://schemas.microsoft.com/office/drawing/2014/main" id="{5A62D190-C1C3-544D-BD1D-80AF513C6EDC}"/>
              </a:ext>
            </a:extLst>
          </p:cNvPr>
          <p:cNvSpPr txBox="1"/>
          <p:nvPr/>
        </p:nvSpPr>
        <p:spPr>
          <a:xfrm>
            <a:off x="584694" y="741935"/>
            <a:ext cx="8275628" cy="5955476"/>
          </a:xfrm>
          <a:prstGeom prst="rect">
            <a:avLst/>
          </a:prstGeom>
          <a:noFill/>
        </p:spPr>
        <p:txBody>
          <a:bodyPr wrap="square" rtlCol="0">
            <a:spAutoFit/>
          </a:bodyPr>
          <a:lstStyle/>
          <a:p>
            <a:pPr marL="571500" indent="-571500">
              <a:spcBef>
                <a:spcPts val="1200"/>
              </a:spcBef>
              <a:buFont typeface="+mj-ea"/>
              <a:buAutoNum type="ea1JpnChsDbPeriod"/>
            </a:pPr>
            <a:r>
              <a:rPr kumimoji="1" lang="zh-CN" altLang="en-US" sz="2400" dirty="0">
                <a:solidFill>
                  <a:schemeClr val="bg1">
                    <a:lumMod val="50000"/>
                  </a:schemeClr>
                </a:solidFill>
                <a:latin typeface="Myriad Pro" panose="020B0503030403020204" pitchFamily="34" charset="0"/>
                <a:ea typeface="Songti SC" panose="02010600040101010101" pitchFamily="2" charset="-122"/>
              </a:rPr>
              <a:t>半导体二极管、三极管和</a:t>
            </a:r>
            <a:r>
              <a:rPr kumimoji="1" lang="en-US" altLang="zh-CN" sz="2400" dirty="0">
                <a:solidFill>
                  <a:schemeClr val="bg1">
                    <a:lumMod val="50000"/>
                  </a:schemeClr>
                </a:solidFill>
                <a:latin typeface="Myriad Pro" panose="020B0503030403020204" pitchFamily="34" charset="0"/>
                <a:ea typeface="Songti SC" panose="02010600040101010101" pitchFamily="2" charset="-122"/>
              </a:rPr>
              <a:t>MOS</a:t>
            </a:r>
            <a:r>
              <a:rPr kumimoji="1" lang="zh-CN" altLang="en-US" sz="2400" dirty="0">
                <a:solidFill>
                  <a:schemeClr val="bg1">
                    <a:lumMod val="50000"/>
                  </a:schemeClr>
                </a:solidFill>
                <a:latin typeface="Myriad Pro" panose="020B0503030403020204" pitchFamily="34" charset="0"/>
                <a:ea typeface="Songti SC" panose="02010600040101010101" pitchFamily="2" charset="-122"/>
              </a:rPr>
              <a:t>管的开关特性</a:t>
            </a:r>
            <a:endParaRPr kumimoji="1" lang="en-US" altLang="zh-CN" sz="2400" dirty="0">
              <a:solidFill>
                <a:schemeClr val="bg1">
                  <a:lumMod val="50000"/>
                </a:schemeClr>
              </a:solidFill>
              <a:latin typeface="Myriad Pro" panose="020B0503030403020204" pitchFamily="34" charset="0"/>
              <a:ea typeface="Songti SC" panose="02010600040101010101" pitchFamily="2" charset="-122"/>
            </a:endParaRPr>
          </a:p>
          <a:p>
            <a:pPr marL="971550" lvl="1" indent="-514350">
              <a:spcBef>
                <a:spcPts val="300"/>
              </a:spcBef>
              <a:buFont typeface="+mj-lt"/>
              <a:buAutoNum type="arabicPeriod"/>
            </a:pPr>
            <a:r>
              <a:rPr kumimoji="1" lang="zh-CN" altLang="en-US" sz="2000" dirty="0">
                <a:solidFill>
                  <a:schemeClr val="bg1">
                    <a:lumMod val="50000"/>
                  </a:schemeClr>
                </a:solidFill>
                <a:latin typeface="Myriad Pro" panose="020B0503030403020204" pitchFamily="34" charset="0"/>
                <a:ea typeface="KaiTi" panose="02010609060101010101" pitchFamily="49" charset="-122"/>
              </a:rPr>
              <a:t>半导体二极管的开关特性</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a:p>
            <a:pPr marL="971550" lvl="1" indent="-514350">
              <a:spcBef>
                <a:spcPts val="300"/>
              </a:spcBef>
              <a:buFont typeface="+mj-lt"/>
              <a:buAutoNum type="arabicPeriod"/>
            </a:pPr>
            <a:r>
              <a:rPr kumimoji="1" lang="zh-CN" altLang="en-US" sz="2000" dirty="0">
                <a:solidFill>
                  <a:schemeClr val="bg1">
                    <a:lumMod val="50000"/>
                  </a:schemeClr>
                </a:solidFill>
                <a:latin typeface="Myriad Pro" panose="020B0503030403020204" pitchFamily="34" charset="0"/>
                <a:ea typeface="KaiTi" panose="02010609060101010101" pitchFamily="49" charset="-122"/>
              </a:rPr>
              <a:t>半导体三极管的开关特性</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a:p>
            <a:pPr marL="971550" lvl="1" indent="-514350">
              <a:spcBef>
                <a:spcPts val="300"/>
              </a:spcBef>
              <a:buFont typeface="+mj-lt"/>
              <a:buAutoNum type="arabicPeriod"/>
            </a:pPr>
            <a:r>
              <a:rPr kumimoji="1" lang="en-US" altLang="zh-CN" sz="2000" dirty="0">
                <a:solidFill>
                  <a:schemeClr val="bg1">
                    <a:lumMod val="50000"/>
                  </a:schemeClr>
                </a:solidFill>
                <a:latin typeface="Myriad Pro" panose="020B0503030403020204" pitchFamily="34" charset="0"/>
                <a:ea typeface="KaiTi" panose="02010609060101010101" pitchFamily="49" charset="-122"/>
              </a:rPr>
              <a:t>MOS</a:t>
            </a:r>
            <a:r>
              <a:rPr kumimoji="1" lang="zh-CN" altLang="en-US" sz="2000" dirty="0">
                <a:solidFill>
                  <a:schemeClr val="bg1">
                    <a:lumMod val="50000"/>
                  </a:schemeClr>
                </a:solidFill>
                <a:latin typeface="Myriad Pro" panose="020B0503030403020204" pitchFamily="34" charset="0"/>
                <a:ea typeface="KaiTi" panose="02010609060101010101" pitchFamily="49" charset="-122"/>
              </a:rPr>
              <a:t>管的开关特性</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a:p>
            <a:pPr marL="342900" indent="-342900">
              <a:spcBef>
                <a:spcPts val="600"/>
              </a:spcBef>
              <a:buFont typeface="+mj-lt"/>
              <a:buAutoNum type="ea1JpnChsDbPeriod"/>
            </a:pPr>
            <a:r>
              <a:rPr kumimoji="1" lang="zh-CN" altLang="en-US" sz="2400" dirty="0">
                <a:solidFill>
                  <a:schemeClr val="bg1">
                    <a:lumMod val="50000"/>
                  </a:schemeClr>
                </a:solidFill>
                <a:latin typeface="Myriad Pro" panose="020B0503030403020204" pitchFamily="34" charset="0"/>
                <a:ea typeface="Songti SC" panose="02010600040101010101" pitchFamily="2" charset="-122"/>
              </a:rPr>
              <a:t>分立元器件门电路</a:t>
            </a:r>
            <a:endParaRPr kumimoji="1" lang="en-US" altLang="zh-CN" sz="2400" dirty="0">
              <a:solidFill>
                <a:schemeClr val="bg1">
                  <a:lumMod val="50000"/>
                </a:schemeClr>
              </a:solidFill>
              <a:latin typeface="Myriad Pro" panose="020B0503030403020204" pitchFamily="34" charset="0"/>
              <a:ea typeface="Songti SC" panose="02010600040101010101" pitchFamily="2" charset="-122"/>
            </a:endParaRPr>
          </a:p>
          <a:p>
            <a:pPr marL="971550" lvl="1" indent="-514350">
              <a:spcBef>
                <a:spcPts val="300"/>
              </a:spcBef>
              <a:buFont typeface="+mj-lt"/>
              <a:buAutoNum type="arabicPeriod"/>
            </a:pPr>
            <a:r>
              <a:rPr kumimoji="1" lang="zh-CN" altLang="en-US" sz="2000" dirty="0">
                <a:solidFill>
                  <a:schemeClr val="bg1">
                    <a:lumMod val="50000"/>
                  </a:schemeClr>
                </a:solidFill>
                <a:latin typeface="Myriad Pro" panose="020B0503030403020204" pitchFamily="34" charset="0"/>
                <a:ea typeface="KaiTi" panose="02010609060101010101" pitchFamily="49" charset="-122"/>
              </a:rPr>
              <a:t>二极管与门和或门</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a:p>
            <a:pPr marL="971550" lvl="1" indent="-514350">
              <a:spcBef>
                <a:spcPts val="300"/>
              </a:spcBef>
              <a:buFont typeface="+mj-lt"/>
              <a:buAutoNum type="arabicPeriod"/>
            </a:pPr>
            <a:r>
              <a:rPr kumimoji="1" lang="zh-CN" altLang="en-US" sz="2000" dirty="0">
                <a:solidFill>
                  <a:schemeClr val="bg1">
                    <a:lumMod val="50000"/>
                  </a:schemeClr>
                </a:solidFill>
                <a:latin typeface="Myriad Pro" panose="020B0503030403020204" pitchFamily="34" charset="0"/>
                <a:ea typeface="KaiTi" panose="02010609060101010101" pitchFamily="49" charset="-122"/>
              </a:rPr>
              <a:t>三极管非门（反相器）</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a:p>
            <a:pPr marL="342900" indent="-342900">
              <a:spcBef>
                <a:spcPts val="600"/>
              </a:spcBef>
              <a:buFont typeface="+mj-lt"/>
              <a:buAutoNum type="ea1JpnChsDbPeriod"/>
            </a:pPr>
            <a:r>
              <a:rPr kumimoji="1" lang="en-US" altLang="zh-CN" sz="2400" dirty="0">
                <a:latin typeface="Myriad Pro" panose="020B0503030403020204" pitchFamily="34" charset="0"/>
                <a:ea typeface="Songti SC" panose="02010600040101010101" pitchFamily="2" charset="-122"/>
              </a:rPr>
              <a:t>CMOS</a:t>
            </a:r>
            <a:r>
              <a:rPr kumimoji="1" lang="zh-CN" altLang="en-US" sz="2400" dirty="0">
                <a:latin typeface="Myriad Pro" panose="020B0503030403020204" pitchFamily="34" charset="0"/>
                <a:ea typeface="Songti SC" panose="02010600040101010101" pitchFamily="2" charset="-122"/>
              </a:rPr>
              <a:t>集成门电路</a:t>
            </a:r>
          </a:p>
          <a:p>
            <a:pPr marL="971550" lvl="1" indent="-514350">
              <a:spcBef>
                <a:spcPts val="300"/>
              </a:spcBef>
              <a:buFont typeface="+mj-lt"/>
              <a:buAutoNum type="arabicPeriod"/>
            </a:pPr>
            <a:r>
              <a:rPr kumimoji="1" lang="en-US" altLang="zh-CN" sz="2000" dirty="0">
                <a:solidFill>
                  <a:schemeClr val="bg1">
                    <a:lumMod val="50000"/>
                  </a:schemeClr>
                </a:solidFill>
                <a:latin typeface="Myriad Pro" panose="020B0503030403020204" pitchFamily="34" charset="0"/>
                <a:ea typeface="KaiTi" panose="02010609060101010101" pitchFamily="49" charset="-122"/>
              </a:rPr>
              <a:t>CMOS</a:t>
            </a:r>
            <a:r>
              <a:rPr kumimoji="1" lang="zh-CN" altLang="en-US" sz="2000" dirty="0">
                <a:solidFill>
                  <a:schemeClr val="bg1">
                    <a:lumMod val="50000"/>
                  </a:schemeClr>
                </a:solidFill>
                <a:latin typeface="Myriad Pro" panose="020B0503030403020204" pitchFamily="34" charset="0"/>
                <a:ea typeface="KaiTi" panose="02010609060101010101" pitchFamily="49" charset="-122"/>
              </a:rPr>
              <a:t>反相器</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a:p>
            <a:pPr marL="971550" lvl="1" indent="-514350">
              <a:spcBef>
                <a:spcPts val="300"/>
              </a:spcBef>
              <a:buFont typeface="+mj-lt"/>
              <a:buAutoNum type="arabicPeriod"/>
            </a:pPr>
            <a:r>
              <a:rPr kumimoji="1" lang="en-US" altLang="zh-CN" sz="2000" dirty="0">
                <a:latin typeface="Myriad Pro" panose="020B0503030403020204" pitchFamily="34" charset="0"/>
                <a:ea typeface="KaiTi" panose="02010609060101010101" pitchFamily="49" charset="-122"/>
              </a:rPr>
              <a:t>CMOS</a:t>
            </a:r>
            <a:r>
              <a:rPr kumimoji="1" lang="zh-CN" altLang="en-US" sz="2000" dirty="0">
                <a:latin typeface="Myriad Pro" panose="020B0503030403020204" pitchFamily="34" charset="0"/>
                <a:ea typeface="KaiTi" panose="02010609060101010101" pitchFamily="49" charset="-122"/>
              </a:rPr>
              <a:t>与非门、或非门、与门和或门</a:t>
            </a:r>
            <a:endParaRPr kumimoji="1" lang="en-US" altLang="zh-CN" sz="2000" dirty="0">
              <a:latin typeface="Myriad Pro" panose="020B0503030403020204" pitchFamily="34" charset="0"/>
              <a:ea typeface="KaiTi" panose="02010609060101010101" pitchFamily="49" charset="-122"/>
            </a:endParaRPr>
          </a:p>
          <a:p>
            <a:pPr marL="971550" lvl="1" indent="-514350">
              <a:spcBef>
                <a:spcPts val="300"/>
              </a:spcBef>
              <a:buFont typeface="+mj-lt"/>
              <a:buAutoNum type="arabicPeriod"/>
            </a:pPr>
            <a:r>
              <a:rPr kumimoji="1" lang="en-US" altLang="zh-CN" sz="2000" dirty="0">
                <a:solidFill>
                  <a:schemeClr val="bg1">
                    <a:lumMod val="50000"/>
                  </a:schemeClr>
                </a:solidFill>
                <a:latin typeface="Myriad Pro" panose="020B0503030403020204" pitchFamily="34" charset="0"/>
                <a:ea typeface="KaiTi" panose="02010609060101010101" pitchFamily="49" charset="-122"/>
              </a:rPr>
              <a:t>CMOS</a:t>
            </a:r>
            <a:r>
              <a:rPr kumimoji="1" lang="zh-CN" altLang="en-US" sz="2000" dirty="0">
                <a:solidFill>
                  <a:schemeClr val="bg1">
                    <a:lumMod val="50000"/>
                  </a:schemeClr>
                </a:solidFill>
                <a:latin typeface="Myriad Pro" panose="020B0503030403020204" pitchFamily="34" charset="0"/>
                <a:ea typeface="KaiTi" panose="02010609060101010101" pitchFamily="49" charset="-122"/>
              </a:rPr>
              <a:t>与或非门和异或门</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a:p>
            <a:pPr marL="971550" lvl="1" indent="-514350">
              <a:spcBef>
                <a:spcPts val="300"/>
              </a:spcBef>
              <a:buFont typeface="+mj-lt"/>
              <a:buAutoNum type="arabicPeriod"/>
            </a:pPr>
            <a:r>
              <a:rPr kumimoji="1" lang="en-US" altLang="zh-CN" sz="2000" dirty="0">
                <a:solidFill>
                  <a:schemeClr val="bg1">
                    <a:lumMod val="50000"/>
                  </a:schemeClr>
                </a:solidFill>
                <a:latin typeface="Myriad Pro" panose="020B0503030403020204" pitchFamily="34" charset="0"/>
                <a:ea typeface="KaiTi" panose="02010609060101010101" pitchFamily="49" charset="-122"/>
              </a:rPr>
              <a:t>CMOS</a:t>
            </a:r>
            <a:r>
              <a:rPr kumimoji="1" lang="zh-CN" altLang="en-US" sz="2000" dirty="0">
                <a:solidFill>
                  <a:schemeClr val="bg1">
                    <a:lumMod val="50000"/>
                  </a:schemeClr>
                </a:solidFill>
                <a:latin typeface="Myriad Pro" panose="020B0503030403020204" pitchFamily="34" charset="0"/>
                <a:ea typeface="KaiTi" panose="02010609060101010101" pitchFamily="49" charset="-122"/>
              </a:rPr>
              <a:t>传输门、三态门和漏级开路门</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a:p>
            <a:pPr marL="342900" indent="-342900">
              <a:spcBef>
                <a:spcPts val="600"/>
              </a:spcBef>
              <a:buFont typeface="+mj-lt"/>
              <a:buAutoNum type="ea1JpnChsDbPeriod"/>
            </a:pPr>
            <a:r>
              <a:rPr kumimoji="1" lang="en-US" altLang="zh-CN" sz="2400" dirty="0">
                <a:solidFill>
                  <a:schemeClr val="bg1">
                    <a:lumMod val="50000"/>
                  </a:schemeClr>
                </a:solidFill>
                <a:latin typeface="Myriad Pro" panose="020B0503030403020204" pitchFamily="34" charset="0"/>
                <a:ea typeface="Songti SC" panose="02010600040101010101" pitchFamily="2" charset="-122"/>
              </a:rPr>
              <a:t>TTL</a:t>
            </a:r>
            <a:r>
              <a:rPr kumimoji="1" lang="zh-CN" altLang="en-US" sz="2400" dirty="0">
                <a:solidFill>
                  <a:schemeClr val="bg1">
                    <a:lumMod val="50000"/>
                  </a:schemeClr>
                </a:solidFill>
                <a:latin typeface="Myriad Pro" panose="020B0503030403020204" pitchFamily="34" charset="0"/>
                <a:ea typeface="Songti SC" panose="02010600040101010101" pitchFamily="2" charset="-122"/>
              </a:rPr>
              <a:t>集成门电路</a:t>
            </a:r>
          </a:p>
          <a:p>
            <a:pPr marL="971550" lvl="1" indent="-514350">
              <a:spcBef>
                <a:spcPts val="300"/>
              </a:spcBef>
              <a:buFont typeface="+mj-lt"/>
              <a:buAutoNum type="arabicPeriod"/>
            </a:pPr>
            <a:r>
              <a:rPr kumimoji="1" lang="en-US" altLang="zh-CN" sz="2000" dirty="0">
                <a:solidFill>
                  <a:schemeClr val="bg1">
                    <a:lumMod val="50000"/>
                  </a:schemeClr>
                </a:solidFill>
                <a:latin typeface="Myriad Pro" panose="020B0503030403020204" pitchFamily="34" charset="0"/>
                <a:ea typeface="KaiTi" panose="02010609060101010101" pitchFamily="49" charset="-122"/>
              </a:rPr>
              <a:t>TTL</a:t>
            </a:r>
            <a:r>
              <a:rPr kumimoji="1" lang="zh-CN" altLang="en-US" sz="2000" dirty="0">
                <a:solidFill>
                  <a:schemeClr val="bg1">
                    <a:lumMod val="50000"/>
                  </a:schemeClr>
                </a:solidFill>
                <a:latin typeface="Myriad Pro" panose="020B0503030403020204" pitchFamily="34" charset="0"/>
                <a:ea typeface="KaiTi" panose="02010609060101010101" pitchFamily="49" charset="-122"/>
              </a:rPr>
              <a:t>反相器</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a:p>
            <a:pPr marL="971550" lvl="1" indent="-514350">
              <a:spcBef>
                <a:spcPts val="300"/>
              </a:spcBef>
              <a:buFont typeface="+mj-lt"/>
              <a:buAutoNum type="arabicPeriod"/>
            </a:pPr>
            <a:r>
              <a:rPr kumimoji="1" lang="en-US" altLang="zh-CN" sz="2000" dirty="0">
                <a:solidFill>
                  <a:schemeClr val="bg1">
                    <a:lumMod val="50000"/>
                  </a:schemeClr>
                </a:solidFill>
                <a:latin typeface="Myriad Pro" panose="020B0503030403020204" pitchFamily="34" charset="0"/>
                <a:ea typeface="KaiTi" panose="02010609060101010101" pitchFamily="49" charset="-122"/>
              </a:rPr>
              <a:t>TTL</a:t>
            </a:r>
            <a:r>
              <a:rPr kumimoji="1" lang="zh-CN" altLang="en-US" sz="2000" dirty="0">
                <a:solidFill>
                  <a:schemeClr val="bg1">
                    <a:lumMod val="50000"/>
                  </a:schemeClr>
                </a:solidFill>
                <a:latin typeface="Myriad Pro" panose="020B0503030403020204" pitchFamily="34" charset="0"/>
                <a:ea typeface="KaiTi" panose="02010609060101010101" pitchFamily="49" charset="-122"/>
              </a:rPr>
              <a:t>与非门、或非门、与门、或门、与或非门和异或门</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a:p>
            <a:pPr marL="971550" lvl="1" indent="-514350">
              <a:spcBef>
                <a:spcPts val="300"/>
              </a:spcBef>
              <a:buFont typeface="+mj-lt"/>
              <a:buAutoNum type="arabicPeriod"/>
            </a:pPr>
            <a:r>
              <a:rPr kumimoji="1" lang="en-US" altLang="zh-CN" sz="2000" dirty="0">
                <a:solidFill>
                  <a:schemeClr val="bg1">
                    <a:lumMod val="50000"/>
                  </a:schemeClr>
                </a:solidFill>
                <a:latin typeface="Myriad Pro" panose="020B0503030403020204" pitchFamily="34" charset="0"/>
                <a:ea typeface="KaiTi" panose="02010609060101010101" pitchFamily="49" charset="-122"/>
              </a:rPr>
              <a:t>TTL</a:t>
            </a:r>
            <a:r>
              <a:rPr kumimoji="1" lang="zh-CN" altLang="en-US" sz="2000" dirty="0">
                <a:solidFill>
                  <a:schemeClr val="bg1">
                    <a:lumMod val="50000"/>
                  </a:schemeClr>
                </a:solidFill>
                <a:latin typeface="Myriad Pro" panose="020B0503030403020204" pitchFamily="34" charset="0"/>
                <a:ea typeface="KaiTi" panose="02010609060101010101" pitchFamily="49" charset="-122"/>
              </a:rPr>
              <a:t>集电极开路门和三态门</a:t>
            </a:r>
            <a:endParaRPr kumimoji="1" lang="en-US" altLang="zh-CN" sz="2000" dirty="0">
              <a:latin typeface="Myriad Pro" panose="020B0503030403020204" pitchFamily="34" charset="0"/>
              <a:ea typeface="KaiTi" panose="02010609060101010101" pitchFamily="49" charset="-122"/>
            </a:endParaRPr>
          </a:p>
        </p:txBody>
      </p:sp>
      <p:sp>
        <p:nvSpPr>
          <p:cNvPr id="6" name="灯片编号占位符 5">
            <a:extLst>
              <a:ext uri="{FF2B5EF4-FFF2-40B4-BE49-F238E27FC236}">
                <a16:creationId xmlns:a16="http://schemas.microsoft.com/office/drawing/2014/main" id="{85E7669A-32DF-65E1-AD70-F40048F64683}"/>
              </a:ext>
            </a:extLst>
          </p:cNvPr>
          <p:cNvSpPr>
            <a:spLocks noGrp="1"/>
          </p:cNvSpPr>
          <p:nvPr>
            <p:ph type="sldNum" sz="quarter" idx="12"/>
          </p:nvPr>
        </p:nvSpPr>
        <p:spPr/>
        <p:txBody>
          <a:bodyPr/>
          <a:lstStyle/>
          <a:p>
            <a:fld id="{392CBAA0-59E6-204E-8F03-85E5040D48B8}" type="slidenum">
              <a:rPr kumimoji="1" lang="zh-CN" altLang="en-US" smtClean="0"/>
              <a:t>76</a:t>
            </a:fld>
            <a:r>
              <a:rPr kumimoji="1" lang="en-US" altLang="zh-CN"/>
              <a:t>/132</a:t>
            </a:r>
            <a:endParaRPr kumimoji="1" lang="zh-CN" altLang="en-US" dirty="0"/>
          </a:p>
        </p:txBody>
      </p:sp>
    </p:spTree>
    <p:extLst>
      <p:ext uri="{BB962C8B-B14F-4D97-AF65-F5344CB8AC3E}">
        <p14:creationId xmlns:p14="http://schemas.microsoft.com/office/powerpoint/2010/main" val="206883230"/>
      </p:ext>
    </p:extLst>
  </p:cSld>
  <p:clrMapOvr>
    <a:masterClrMapping/>
  </p:clrMapOvr>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标题 3">
            <a:extLst>
              <a:ext uri="{FF2B5EF4-FFF2-40B4-BE49-F238E27FC236}">
                <a16:creationId xmlns:a16="http://schemas.microsoft.com/office/drawing/2014/main" id="{A3557054-D826-9F4E-A18F-AE9DEA5A0C65}"/>
              </a:ext>
            </a:extLst>
          </p:cNvPr>
          <p:cNvSpPr>
            <a:spLocks noGrp="1"/>
          </p:cNvSpPr>
          <p:nvPr>
            <p:ph type="title"/>
          </p:nvPr>
        </p:nvSpPr>
        <p:spPr/>
        <p:txBody>
          <a:bodyPr>
            <a:normAutofit/>
          </a:bodyPr>
          <a:lstStyle/>
          <a:p>
            <a:r>
              <a:rPr kumimoji="1" lang="en-US" altLang="zh-CN" dirty="0"/>
              <a:t>3.2</a:t>
            </a:r>
            <a:r>
              <a:rPr kumimoji="1" lang="zh-CN" altLang="en-US" dirty="0"/>
              <a:t> </a:t>
            </a:r>
            <a:r>
              <a:rPr kumimoji="1" lang="en-US" altLang="zh-CN" dirty="0">
                <a:latin typeface="Myriad Pro" panose="020B0503030403020204" pitchFamily="34" charset="0"/>
              </a:rPr>
              <a:t>CMOS</a:t>
            </a:r>
            <a:r>
              <a:rPr kumimoji="1" lang="zh-CN" altLang="en-US" dirty="0">
                <a:latin typeface="Myriad Pro" panose="020B0503030403020204" pitchFamily="34" charset="0"/>
              </a:rPr>
              <a:t>与非门、或非门、与门和或门</a:t>
            </a:r>
          </a:p>
        </p:txBody>
      </p:sp>
      <p:sp>
        <p:nvSpPr>
          <p:cNvPr id="32" name="Text Box 3">
            <a:extLst>
              <a:ext uri="{FF2B5EF4-FFF2-40B4-BE49-F238E27FC236}">
                <a16:creationId xmlns:a16="http://schemas.microsoft.com/office/drawing/2014/main" id="{E6D80A3F-2769-87DE-2FFD-961922C75341}"/>
              </a:ext>
            </a:extLst>
          </p:cNvPr>
          <p:cNvSpPr txBox="1">
            <a:spLocks noChangeArrowheads="1"/>
          </p:cNvSpPr>
          <p:nvPr/>
        </p:nvSpPr>
        <p:spPr bwMode="auto">
          <a:xfrm>
            <a:off x="0" y="742325"/>
            <a:ext cx="12192000"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zh-CN" altLang="en-US" dirty="0">
                <a:solidFill>
                  <a:srgbClr val="0033CC"/>
                </a:solidFill>
              </a:rPr>
              <a:t>一、</a:t>
            </a:r>
            <a:r>
              <a:rPr lang="en-US" altLang="zh-CN" dirty="0">
                <a:solidFill>
                  <a:srgbClr val="0033CC"/>
                </a:solidFill>
              </a:rPr>
              <a:t>CMOS</a:t>
            </a:r>
            <a:r>
              <a:rPr lang="zh-CN" altLang="en-US" dirty="0">
                <a:solidFill>
                  <a:srgbClr val="0033CC"/>
                </a:solidFill>
              </a:rPr>
              <a:t>与非门</a:t>
            </a:r>
            <a:endParaRPr lang="zh-CN" altLang="en-US" dirty="0">
              <a:solidFill>
                <a:srgbClr val="FE0567"/>
              </a:solidFill>
            </a:endParaRPr>
          </a:p>
        </p:txBody>
      </p:sp>
      <p:sp>
        <p:nvSpPr>
          <p:cNvPr id="234" name="Text Box 3">
            <a:extLst>
              <a:ext uri="{FF2B5EF4-FFF2-40B4-BE49-F238E27FC236}">
                <a16:creationId xmlns:a16="http://schemas.microsoft.com/office/drawing/2014/main" id="{47A1C51E-2F7A-E886-40C5-8C92F1350484}"/>
              </a:ext>
            </a:extLst>
          </p:cNvPr>
          <p:cNvSpPr txBox="1">
            <a:spLocks noChangeArrowheads="1"/>
          </p:cNvSpPr>
          <p:nvPr/>
        </p:nvSpPr>
        <p:spPr bwMode="auto">
          <a:xfrm>
            <a:off x="5341662" y="2120135"/>
            <a:ext cx="1012825" cy="519112"/>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r>
              <a:rPr lang="en-US" altLang="zh-CN" i="1">
                <a:solidFill>
                  <a:srgbClr val="FF0066"/>
                </a:solidFill>
                <a:ea typeface="楷体_GB2312" pitchFamily="49" charset="-122"/>
              </a:rPr>
              <a:t>A</a:t>
            </a:r>
            <a:r>
              <a:rPr lang="en-US" altLang="zh-CN">
                <a:solidFill>
                  <a:srgbClr val="FF0066"/>
                </a:solidFill>
                <a:ea typeface="楷体_GB2312" pitchFamily="49" charset="-122"/>
              </a:rPr>
              <a:t>    </a:t>
            </a:r>
            <a:r>
              <a:rPr lang="en-US" altLang="zh-CN" i="1">
                <a:solidFill>
                  <a:srgbClr val="FF0066"/>
                </a:solidFill>
                <a:ea typeface="楷体_GB2312" pitchFamily="49" charset="-122"/>
              </a:rPr>
              <a:t>B</a:t>
            </a:r>
          </a:p>
        </p:txBody>
      </p:sp>
      <p:sp>
        <p:nvSpPr>
          <p:cNvPr id="235" name="Text Box 4">
            <a:extLst>
              <a:ext uri="{FF2B5EF4-FFF2-40B4-BE49-F238E27FC236}">
                <a16:creationId xmlns:a16="http://schemas.microsoft.com/office/drawing/2014/main" id="{0E8C34C9-691C-D7E5-404F-6AC170B13534}"/>
              </a:ext>
            </a:extLst>
          </p:cNvPr>
          <p:cNvSpPr txBox="1">
            <a:spLocks noChangeArrowheads="1"/>
          </p:cNvSpPr>
          <p:nvPr/>
        </p:nvSpPr>
        <p:spPr bwMode="auto">
          <a:xfrm>
            <a:off x="6516412" y="2129660"/>
            <a:ext cx="2765425" cy="519112"/>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r>
              <a:rPr lang="en-US" altLang="zh-CN">
                <a:solidFill>
                  <a:srgbClr val="0033CC"/>
                </a:solidFill>
                <a:ea typeface="楷体_GB2312" pitchFamily="49" charset="-122"/>
              </a:rPr>
              <a:t>T</a:t>
            </a:r>
            <a:r>
              <a:rPr lang="en-US" altLang="zh-CN" baseline="-25000">
                <a:solidFill>
                  <a:srgbClr val="0033CC"/>
                </a:solidFill>
                <a:ea typeface="楷体_GB2312" pitchFamily="49" charset="-122"/>
              </a:rPr>
              <a:t>N1</a:t>
            </a:r>
            <a:r>
              <a:rPr lang="en-US" altLang="zh-CN">
                <a:solidFill>
                  <a:srgbClr val="0033CC"/>
                </a:solidFill>
                <a:ea typeface="楷体_GB2312" pitchFamily="49" charset="-122"/>
              </a:rPr>
              <a:t>  T</a:t>
            </a:r>
            <a:r>
              <a:rPr lang="en-US" altLang="zh-CN" baseline="-25000">
                <a:solidFill>
                  <a:srgbClr val="0033CC"/>
                </a:solidFill>
                <a:ea typeface="楷体_GB2312" pitchFamily="49" charset="-122"/>
              </a:rPr>
              <a:t>P1</a:t>
            </a:r>
            <a:r>
              <a:rPr lang="en-US" altLang="zh-CN" sz="2000">
                <a:solidFill>
                  <a:srgbClr val="0033CC"/>
                </a:solidFill>
                <a:ea typeface="楷体_GB2312" pitchFamily="49" charset="-122"/>
              </a:rPr>
              <a:t> </a:t>
            </a:r>
            <a:r>
              <a:rPr lang="en-US" altLang="zh-CN">
                <a:solidFill>
                  <a:srgbClr val="0033CC"/>
                </a:solidFill>
                <a:ea typeface="楷体_GB2312" pitchFamily="49" charset="-122"/>
              </a:rPr>
              <a:t> T</a:t>
            </a:r>
            <a:r>
              <a:rPr lang="en-US" altLang="zh-CN" baseline="-25000">
                <a:solidFill>
                  <a:srgbClr val="0033CC"/>
                </a:solidFill>
                <a:ea typeface="楷体_GB2312" pitchFamily="49" charset="-122"/>
              </a:rPr>
              <a:t>N2</a:t>
            </a:r>
            <a:r>
              <a:rPr lang="en-US" altLang="zh-CN">
                <a:solidFill>
                  <a:srgbClr val="0033CC"/>
                </a:solidFill>
                <a:ea typeface="楷体_GB2312" pitchFamily="49" charset="-122"/>
              </a:rPr>
              <a:t>  T</a:t>
            </a:r>
            <a:r>
              <a:rPr lang="en-US" altLang="zh-CN" baseline="-25000">
                <a:solidFill>
                  <a:srgbClr val="0033CC"/>
                </a:solidFill>
                <a:ea typeface="楷体_GB2312" pitchFamily="49" charset="-122"/>
              </a:rPr>
              <a:t>P2</a:t>
            </a:r>
          </a:p>
        </p:txBody>
      </p:sp>
      <p:grpSp>
        <p:nvGrpSpPr>
          <p:cNvPr id="237" name="Group 5">
            <a:extLst>
              <a:ext uri="{FF2B5EF4-FFF2-40B4-BE49-F238E27FC236}">
                <a16:creationId xmlns:a16="http://schemas.microsoft.com/office/drawing/2014/main" id="{83F32BD3-D668-AC29-2B1A-182FB8449C59}"/>
              </a:ext>
            </a:extLst>
          </p:cNvPr>
          <p:cNvGrpSpPr>
            <a:grpSpLocks/>
          </p:cNvGrpSpPr>
          <p:nvPr/>
        </p:nvGrpSpPr>
        <p:grpSpPr bwMode="auto">
          <a:xfrm>
            <a:off x="5373412" y="2129660"/>
            <a:ext cx="4876800" cy="2819400"/>
            <a:chOff x="2525" y="1381"/>
            <a:chExt cx="3072" cy="1776"/>
          </a:xfrm>
        </p:grpSpPr>
        <p:sp>
          <p:nvSpPr>
            <p:cNvPr id="239" name="Line 6">
              <a:extLst>
                <a:ext uri="{FF2B5EF4-FFF2-40B4-BE49-F238E27FC236}">
                  <a16:creationId xmlns:a16="http://schemas.microsoft.com/office/drawing/2014/main" id="{0DF3225A-DC2C-661A-7B50-E1B7CA342BE2}"/>
                </a:ext>
              </a:extLst>
            </p:cNvPr>
            <p:cNvSpPr>
              <a:spLocks noChangeShapeType="1"/>
            </p:cNvSpPr>
            <p:nvPr/>
          </p:nvSpPr>
          <p:spPr bwMode="auto">
            <a:xfrm>
              <a:off x="2525" y="1381"/>
              <a:ext cx="3072" cy="0"/>
            </a:xfrm>
            <a:prstGeom prst="line">
              <a:avLst/>
            </a:prstGeom>
            <a:noFill/>
            <a:ln w="38100">
              <a:solidFill>
                <a:srgbClr val="0033CC"/>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43" name="Line 7">
              <a:extLst>
                <a:ext uri="{FF2B5EF4-FFF2-40B4-BE49-F238E27FC236}">
                  <a16:creationId xmlns:a16="http://schemas.microsoft.com/office/drawing/2014/main" id="{23EDBAE9-7101-AD05-1CCC-51A5BC4D385C}"/>
                </a:ext>
              </a:extLst>
            </p:cNvPr>
            <p:cNvSpPr>
              <a:spLocks noChangeShapeType="1"/>
            </p:cNvSpPr>
            <p:nvPr/>
          </p:nvSpPr>
          <p:spPr bwMode="auto">
            <a:xfrm>
              <a:off x="2525" y="1717"/>
              <a:ext cx="3072" cy="0"/>
            </a:xfrm>
            <a:prstGeom prst="line">
              <a:avLst/>
            </a:prstGeom>
            <a:noFill/>
            <a:ln w="28575">
              <a:solidFill>
                <a:srgbClr val="0033CC"/>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45" name="Line 8">
              <a:extLst>
                <a:ext uri="{FF2B5EF4-FFF2-40B4-BE49-F238E27FC236}">
                  <a16:creationId xmlns:a16="http://schemas.microsoft.com/office/drawing/2014/main" id="{75E3571D-C81A-96ED-0EDF-4A760249EAE5}"/>
                </a:ext>
              </a:extLst>
            </p:cNvPr>
            <p:cNvSpPr>
              <a:spLocks noChangeShapeType="1"/>
            </p:cNvSpPr>
            <p:nvPr/>
          </p:nvSpPr>
          <p:spPr bwMode="auto">
            <a:xfrm>
              <a:off x="2525" y="3157"/>
              <a:ext cx="3072" cy="0"/>
            </a:xfrm>
            <a:prstGeom prst="line">
              <a:avLst/>
            </a:prstGeom>
            <a:noFill/>
            <a:ln w="38100">
              <a:solidFill>
                <a:srgbClr val="0033CC"/>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48" name="Line 9">
              <a:extLst>
                <a:ext uri="{FF2B5EF4-FFF2-40B4-BE49-F238E27FC236}">
                  <a16:creationId xmlns:a16="http://schemas.microsoft.com/office/drawing/2014/main" id="{15B2CEF9-847C-FD25-50BB-BEAF44992E64}"/>
                </a:ext>
              </a:extLst>
            </p:cNvPr>
            <p:cNvSpPr>
              <a:spLocks noChangeShapeType="1"/>
            </p:cNvSpPr>
            <p:nvPr/>
          </p:nvSpPr>
          <p:spPr bwMode="auto">
            <a:xfrm>
              <a:off x="3197" y="1381"/>
              <a:ext cx="0" cy="1776"/>
            </a:xfrm>
            <a:prstGeom prst="line">
              <a:avLst/>
            </a:prstGeom>
            <a:noFill/>
            <a:ln w="28575">
              <a:solidFill>
                <a:srgbClr val="0033CC"/>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52" name="Line 10">
              <a:extLst>
                <a:ext uri="{FF2B5EF4-FFF2-40B4-BE49-F238E27FC236}">
                  <a16:creationId xmlns:a16="http://schemas.microsoft.com/office/drawing/2014/main" id="{E0809D69-60EF-5EA9-F50D-CE5F7E7FDC4C}"/>
                </a:ext>
              </a:extLst>
            </p:cNvPr>
            <p:cNvSpPr>
              <a:spLocks noChangeShapeType="1"/>
            </p:cNvSpPr>
            <p:nvPr/>
          </p:nvSpPr>
          <p:spPr bwMode="auto">
            <a:xfrm>
              <a:off x="5117" y="1381"/>
              <a:ext cx="0" cy="1776"/>
            </a:xfrm>
            <a:prstGeom prst="line">
              <a:avLst/>
            </a:prstGeom>
            <a:noFill/>
            <a:ln w="28575">
              <a:solidFill>
                <a:srgbClr val="0033CC"/>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grpSp>
      <p:sp>
        <p:nvSpPr>
          <p:cNvPr id="258" name="Text Box 11">
            <a:extLst>
              <a:ext uri="{FF2B5EF4-FFF2-40B4-BE49-F238E27FC236}">
                <a16:creationId xmlns:a16="http://schemas.microsoft.com/office/drawing/2014/main" id="{F7B4F44C-E39F-C432-87A0-14F45210F2DE}"/>
              </a:ext>
            </a:extLst>
          </p:cNvPr>
          <p:cNvSpPr txBox="1">
            <a:spLocks noChangeArrowheads="1"/>
          </p:cNvSpPr>
          <p:nvPr/>
        </p:nvSpPr>
        <p:spPr bwMode="auto">
          <a:xfrm>
            <a:off x="9656487" y="2120135"/>
            <a:ext cx="401637" cy="519112"/>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r>
              <a:rPr lang="en-US" altLang="zh-CN" i="1">
                <a:solidFill>
                  <a:srgbClr val="FF0066"/>
                </a:solidFill>
                <a:ea typeface="楷体_GB2312" pitchFamily="49" charset="-122"/>
              </a:rPr>
              <a:t>Y</a:t>
            </a:r>
          </a:p>
        </p:txBody>
      </p:sp>
      <p:sp>
        <p:nvSpPr>
          <p:cNvPr id="259" name="Text Box 12">
            <a:extLst>
              <a:ext uri="{FF2B5EF4-FFF2-40B4-BE49-F238E27FC236}">
                <a16:creationId xmlns:a16="http://schemas.microsoft.com/office/drawing/2014/main" id="{DA7C4AC9-33F0-AE15-8CB7-132824F1002A}"/>
              </a:ext>
            </a:extLst>
          </p:cNvPr>
          <p:cNvSpPr txBox="1">
            <a:spLocks noChangeArrowheads="1"/>
          </p:cNvSpPr>
          <p:nvPr/>
        </p:nvSpPr>
        <p:spPr bwMode="auto">
          <a:xfrm>
            <a:off x="5416274" y="2663060"/>
            <a:ext cx="895350" cy="519112"/>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r>
              <a:rPr lang="en-US" altLang="zh-CN">
                <a:solidFill>
                  <a:srgbClr val="0033CC"/>
                </a:solidFill>
                <a:ea typeface="楷体_GB2312" pitchFamily="49" charset="-122"/>
              </a:rPr>
              <a:t>0    0</a:t>
            </a:r>
          </a:p>
        </p:txBody>
      </p:sp>
      <p:sp>
        <p:nvSpPr>
          <p:cNvPr id="260" name="Text Box 13">
            <a:extLst>
              <a:ext uri="{FF2B5EF4-FFF2-40B4-BE49-F238E27FC236}">
                <a16:creationId xmlns:a16="http://schemas.microsoft.com/office/drawing/2014/main" id="{FCC54F3A-1C6B-5F04-C251-BEC894BAFDEE}"/>
              </a:ext>
            </a:extLst>
          </p:cNvPr>
          <p:cNvSpPr txBox="1">
            <a:spLocks noChangeArrowheads="1"/>
          </p:cNvSpPr>
          <p:nvPr/>
        </p:nvSpPr>
        <p:spPr bwMode="auto">
          <a:xfrm>
            <a:off x="5416274" y="3220272"/>
            <a:ext cx="895350" cy="519113"/>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r>
              <a:rPr lang="en-US" altLang="zh-CN">
                <a:solidFill>
                  <a:srgbClr val="0033CC"/>
                </a:solidFill>
                <a:ea typeface="楷体_GB2312" pitchFamily="49" charset="-122"/>
              </a:rPr>
              <a:t>0    1</a:t>
            </a:r>
          </a:p>
        </p:txBody>
      </p:sp>
      <p:sp>
        <p:nvSpPr>
          <p:cNvPr id="261" name="Text Box 14">
            <a:extLst>
              <a:ext uri="{FF2B5EF4-FFF2-40B4-BE49-F238E27FC236}">
                <a16:creationId xmlns:a16="http://schemas.microsoft.com/office/drawing/2014/main" id="{11210B54-8D99-6B88-2C0B-F6ACB1BAE517}"/>
              </a:ext>
            </a:extLst>
          </p:cNvPr>
          <p:cNvSpPr txBox="1">
            <a:spLocks noChangeArrowheads="1"/>
          </p:cNvSpPr>
          <p:nvPr/>
        </p:nvSpPr>
        <p:spPr bwMode="auto">
          <a:xfrm>
            <a:off x="5416274" y="3806060"/>
            <a:ext cx="895350" cy="519112"/>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r>
              <a:rPr lang="en-US" altLang="zh-CN">
                <a:solidFill>
                  <a:srgbClr val="0033CC"/>
                </a:solidFill>
                <a:ea typeface="楷体_GB2312" pitchFamily="49" charset="-122"/>
              </a:rPr>
              <a:t>1    0</a:t>
            </a:r>
          </a:p>
        </p:txBody>
      </p:sp>
      <p:sp>
        <p:nvSpPr>
          <p:cNvPr id="262" name="Text Box 15">
            <a:extLst>
              <a:ext uri="{FF2B5EF4-FFF2-40B4-BE49-F238E27FC236}">
                <a16:creationId xmlns:a16="http://schemas.microsoft.com/office/drawing/2014/main" id="{B14AF2CC-C77D-93A1-900A-C515B31488AF}"/>
              </a:ext>
            </a:extLst>
          </p:cNvPr>
          <p:cNvSpPr txBox="1">
            <a:spLocks noChangeArrowheads="1"/>
          </p:cNvSpPr>
          <p:nvPr/>
        </p:nvSpPr>
        <p:spPr bwMode="auto">
          <a:xfrm>
            <a:off x="5416274" y="4372797"/>
            <a:ext cx="895350" cy="519113"/>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r>
              <a:rPr lang="en-US" altLang="zh-CN">
                <a:solidFill>
                  <a:srgbClr val="0033CC"/>
                </a:solidFill>
                <a:ea typeface="楷体_GB2312" pitchFamily="49" charset="-122"/>
              </a:rPr>
              <a:t>1    1</a:t>
            </a:r>
          </a:p>
        </p:txBody>
      </p:sp>
      <p:sp>
        <p:nvSpPr>
          <p:cNvPr id="263" name="Text Box 16">
            <a:extLst>
              <a:ext uri="{FF2B5EF4-FFF2-40B4-BE49-F238E27FC236}">
                <a16:creationId xmlns:a16="http://schemas.microsoft.com/office/drawing/2014/main" id="{7A8BF838-0906-E1EE-231A-2E76C94DEA3C}"/>
              </a:ext>
            </a:extLst>
          </p:cNvPr>
          <p:cNvSpPr txBox="1">
            <a:spLocks noChangeArrowheads="1"/>
          </p:cNvSpPr>
          <p:nvPr/>
        </p:nvSpPr>
        <p:spPr bwMode="auto">
          <a:xfrm>
            <a:off x="6592612" y="2663060"/>
            <a:ext cx="903287" cy="519112"/>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r>
              <a:rPr lang="zh-CN" altLang="en-US">
                <a:solidFill>
                  <a:srgbClr val="0033CC"/>
                </a:solidFill>
              </a:rPr>
              <a:t>截</a:t>
            </a:r>
          </a:p>
        </p:txBody>
      </p:sp>
      <p:sp>
        <p:nvSpPr>
          <p:cNvPr id="264" name="Text Box 17">
            <a:extLst>
              <a:ext uri="{FF2B5EF4-FFF2-40B4-BE49-F238E27FC236}">
                <a16:creationId xmlns:a16="http://schemas.microsoft.com/office/drawing/2014/main" id="{89D84BBC-C1E4-35E4-C2D7-A210F58CFD62}"/>
              </a:ext>
            </a:extLst>
          </p:cNvPr>
          <p:cNvSpPr txBox="1">
            <a:spLocks noChangeArrowheads="1"/>
          </p:cNvSpPr>
          <p:nvPr/>
        </p:nvSpPr>
        <p:spPr bwMode="auto">
          <a:xfrm>
            <a:off x="7354612" y="2663060"/>
            <a:ext cx="542925" cy="519112"/>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r>
              <a:rPr lang="zh-CN" altLang="en-US">
                <a:solidFill>
                  <a:srgbClr val="FF0066"/>
                </a:solidFill>
              </a:rPr>
              <a:t>通</a:t>
            </a:r>
          </a:p>
        </p:txBody>
      </p:sp>
      <p:sp>
        <p:nvSpPr>
          <p:cNvPr id="265" name="Text Box 18">
            <a:extLst>
              <a:ext uri="{FF2B5EF4-FFF2-40B4-BE49-F238E27FC236}">
                <a16:creationId xmlns:a16="http://schemas.microsoft.com/office/drawing/2014/main" id="{9A1101B7-80FF-1781-2BE4-F8910116828D}"/>
              </a:ext>
            </a:extLst>
          </p:cNvPr>
          <p:cNvSpPr txBox="1">
            <a:spLocks noChangeArrowheads="1"/>
          </p:cNvSpPr>
          <p:nvPr/>
        </p:nvSpPr>
        <p:spPr bwMode="auto">
          <a:xfrm>
            <a:off x="8040412" y="2663060"/>
            <a:ext cx="542925" cy="519112"/>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r>
              <a:rPr lang="zh-CN" altLang="en-US">
                <a:solidFill>
                  <a:srgbClr val="0033CC"/>
                </a:solidFill>
              </a:rPr>
              <a:t>截</a:t>
            </a:r>
          </a:p>
        </p:txBody>
      </p:sp>
      <p:sp>
        <p:nvSpPr>
          <p:cNvPr id="266" name="Text Box 19">
            <a:extLst>
              <a:ext uri="{FF2B5EF4-FFF2-40B4-BE49-F238E27FC236}">
                <a16:creationId xmlns:a16="http://schemas.microsoft.com/office/drawing/2014/main" id="{C6632444-38BE-B31B-0735-468F089FDBB6}"/>
              </a:ext>
            </a:extLst>
          </p:cNvPr>
          <p:cNvSpPr txBox="1">
            <a:spLocks noChangeArrowheads="1"/>
          </p:cNvSpPr>
          <p:nvPr/>
        </p:nvSpPr>
        <p:spPr bwMode="auto">
          <a:xfrm>
            <a:off x="7354612" y="3220272"/>
            <a:ext cx="542925" cy="519113"/>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r>
              <a:rPr lang="zh-CN" altLang="en-US">
                <a:solidFill>
                  <a:srgbClr val="FF0066"/>
                </a:solidFill>
              </a:rPr>
              <a:t>通</a:t>
            </a:r>
          </a:p>
        </p:txBody>
      </p:sp>
      <p:sp>
        <p:nvSpPr>
          <p:cNvPr id="267" name="Text Box 20">
            <a:extLst>
              <a:ext uri="{FF2B5EF4-FFF2-40B4-BE49-F238E27FC236}">
                <a16:creationId xmlns:a16="http://schemas.microsoft.com/office/drawing/2014/main" id="{D8A245B5-764C-1FC4-E6B3-36F343BAFB6F}"/>
              </a:ext>
            </a:extLst>
          </p:cNvPr>
          <p:cNvSpPr txBox="1">
            <a:spLocks noChangeArrowheads="1"/>
          </p:cNvSpPr>
          <p:nvPr/>
        </p:nvSpPr>
        <p:spPr bwMode="auto">
          <a:xfrm>
            <a:off x="8040412" y="3220272"/>
            <a:ext cx="542925" cy="519113"/>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r>
              <a:rPr lang="zh-CN" altLang="en-US">
                <a:solidFill>
                  <a:srgbClr val="FF0066"/>
                </a:solidFill>
              </a:rPr>
              <a:t>通</a:t>
            </a:r>
          </a:p>
        </p:txBody>
      </p:sp>
      <p:sp>
        <p:nvSpPr>
          <p:cNvPr id="268" name="Text Box 21">
            <a:extLst>
              <a:ext uri="{FF2B5EF4-FFF2-40B4-BE49-F238E27FC236}">
                <a16:creationId xmlns:a16="http://schemas.microsoft.com/office/drawing/2014/main" id="{07380FA6-C95F-7154-C1E4-FF596E8C701E}"/>
              </a:ext>
            </a:extLst>
          </p:cNvPr>
          <p:cNvSpPr txBox="1">
            <a:spLocks noChangeArrowheads="1"/>
          </p:cNvSpPr>
          <p:nvPr/>
        </p:nvSpPr>
        <p:spPr bwMode="auto">
          <a:xfrm>
            <a:off x="6592612" y="3806060"/>
            <a:ext cx="542925" cy="519112"/>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r>
              <a:rPr lang="zh-CN" altLang="en-US">
                <a:solidFill>
                  <a:srgbClr val="FF0066"/>
                </a:solidFill>
              </a:rPr>
              <a:t>通</a:t>
            </a:r>
          </a:p>
        </p:txBody>
      </p:sp>
      <p:sp>
        <p:nvSpPr>
          <p:cNvPr id="269" name="Text Box 22">
            <a:extLst>
              <a:ext uri="{FF2B5EF4-FFF2-40B4-BE49-F238E27FC236}">
                <a16:creationId xmlns:a16="http://schemas.microsoft.com/office/drawing/2014/main" id="{EFCC2A9F-A911-63ED-8A9A-6BADD6F60BEC}"/>
              </a:ext>
            </a:extLst>
          </p:cNvPr>
          <p:cNvSpPr txBox="1">
            <a:spLocks noChangeArrowheads="1"/>
          </p:cNvSpPr>
          <p:nvPr/>
        </p:nvSpPr>
        <p:spPr bwMode="auto">
          <a:xfrm>
            <a:off x="8726212" y="3806060"/>
            <a:ext cx="542925" cy="519112"/>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r>
              <a:rPr lang="zh-CN" altLang="en-US">
                <a:solidFill>
                  <a:srgbClr val="FF0066"/>
                </a:solidFill>
              </a:rPr>
              <a:t>通</a:t>
            </a:r>
          </a:p>
        </p:txBody>
      </p:sp>
      <p:sp>
        <p:nvSpPr>
          <p:cNvPr id="270" name="Text Box 23">
            <a:extLst>
              <a:ext uri="{FF2B5EF4-FFF2-40B4-BE49-F238E27FC236}">
                <a16:creationId xmlns:a16="http://schemas.microsoft.com/office/drawing/2014/main" id="{DDD87588-7B9C-2E0F-775D-6E2BAEAAA1F4}"/>
              </a:ext>
            </a:extLst>
          </p:cNvPr>
          <p:cNvSpPr txBox="1">
            <a:spLocks noChangeArrowheads="1"/>
          </p:cNvSpPr>
          <p:nvPr/>
        </p:nvSpPr>
        <p:spPr bwMode="auto">
          <a:xfrm>
            <a:off x="7354612" y="4372797"/>
            <a:ext cx="542925" cy="519113"/>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r>
              <a:rPr lang="zh-CN" altLang="en-US">
                <a:solidFill>
                  <a:srgbClr val="0033CC"/>
                </a:solidFill>
              </a:rPr>
              <a:t>截</a:t>
            </a:r>
          </a:p>
        </p:txBody>
      </p:sp>
      <p:sp>
        <p:nvSpPr>
          <p:cNvPr id="271" name="Text Box 24">
            <a:extLst>
              <a:ext uri="{FF2B5EF4-FFF2-40B4-BE49-F238E27FC236}">
                <a16:creationId xmlns:a16="http://schemas.microsoft.com/office/drawing/2014/main" id="{AA0E1DDB-AFA8-A144-5BE3-8F10714A887D}"/>
              </a:ext>
            </a:extLst>
          </p:cNvPr>
          <p:cNvSpPr txBox="1">
            <a:spLocks noChangeArrowheads="1"/>
          </p:cNvSpPr>
          <p:nvPr/>
        </p:nvSpPr>
        <p:spPr bwMode="auto">
          <a:xfrm>
            <a:off x="8726212" y="4372797"/>
            <a:ext cx="542925" cy="519113"/>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r>
              <a:rPr lang="zh-CN" altLang="en-US">
                <a:solidFill>
                  <a:srgbClr val="0033CC"/>
                </a:solidFill>
              </a:rPr>
              <a:t>截</a:t>
            </a:r>
          </a:p>
        </p:txBody>
      </p:sp>
      <p:sp>
        <p:nvSpPr>
          <p:cNvPr id="272" name="Text Box 25">
            <a:extLst>
              <a:ext uri="{FF2B5EF4-FFF2-40B4-BE49-F238E27FC236}">
                <a16:creationId xmlns:a16="http://schemas.microsoft.com/office/drawing/2014/main" id="{11D30EBE-156D-40BD-D11E-D220E4FCF050}"/>
              </a:ext>
            </a:extLst>
          </p:cNvPr>
          <p:cNvSpPr txBox="1">
            <a:spLocks noChangeArrowheads="1"/>
          </p:cNvSpPr>
          <p:nvPr/>
        </p:nvSpPr>
        <p:spPr bwMode="auto">
          <a:xfrm>
            <a:off x="8726212" y="2663060"/>
            <a:ext cx="542925" cy="519112"/>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r>
              <a:rPr lang="zh-CN" altLang="en-US">
                <a:solidFill>
                  <a:srgbClr val="FF0066"/>
                </a:solidFill>
              </a:rPr>
              <a:t>通</a:t>
            </a:r>
          </a:p>
        </p:txBody>
      </p:sp>
      <p:sp>
        <p:nvSpPr>
          <p:cNvPr id="273" name="Text Box 26">
            <a:extLst>
              <a:ext uri="{FF2B5EF4-FFF2-40B4-BE49-F238E27FC236}">
                <a16:creationId xmlns:a16="http://schemas.microsoft.com/office/drawing/2014/main" id="{E090095A-E860-05A5-A47A-890C6595C55C}"/>
              </a:ext>
            </a:extLst>
          </p:cNvPr>
          <p:cNvSpPr txBox="1">
            <a:spLocks noChangeArrowheads="1"/>
          </p:cNvSpPr>
          <p:nvPr/>
        </p:nvSpPr>
        <p:spPr bwMode="auto">
          <a:xfrm>
            <a:off x="6592612" y="3220272"/>
            <a:ext cx="542925" cy="519113"/>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r>
              <a:rPr lang="zh-CN" altLang="en-US">
                <a:solidFill>
                  <a:srgbClr val="0033CC"/>
                </a:solidFill>
              </a:rPr>
              <a:t>截</a:t>
            </a:r>
          </a:p>
        </p:txBody>
      </p:sp>
      <p:sp>
        <p:nvSpPr>
          <p:cNvPr id="274" name="Text Box 27">
            <a:extLst>
              <a:ext uri="{FF2B5EF4-FFF2-40B4-BE49-F238E27FC236}">
                <a16:creationId xmlns:a16="http://schemas.microsoft.com/office/drawing/2014/main" id="{DE91FA59-691C-DCD5-1486-3DB3D6F0E236}"/>
              </a:ext>
            </a:extLst>
          </p:cNvPr>
          <p:cNvSpPr txBox="1">
            <a:spLocks noChangeArrowheads="1"/>
          </p:cNvSpPr>
          <p:nvPr/>
        </p:nvSpPr>
        <p:spPr bwMode="auto">
          <a:xfrm>
            <a:off x="8726212" y="3220272"/>
            <a:ext cx="542925" cy="519113"/>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r>
              <a:rPr lang="zh-CN" altLang="en-US">
                <a:solidFill>
                  <a:srgbClr val="0033CC"/>
                </a:solidFill>
              </a:rPr>
              <a:t>截</a:t>
            </a:r>
          </a:p>
        </p:txBody>
      </p:sp>
      <p:sp>
        <p:nvSpPr>
          <p:cNvPr id="275" name="Text Box 28">
            <a:extLst>
              <a:ext uri="{FF2B5EF4-FFF2-40B4-BE49-F238E27FC236}">
                <a16:creationId xmlns:a16="http://schemas.microsoft.com/office/drawing/2014/main" id="{3FFAA938-3E3C-C945-8F61-E5E3ED216F12}"/>
              </a:ext>
            </a:extLst>
          </p:cNvPr>
          <p:cNvSpPr txBox="1">
            <a:spLocks noChangeArrowheads="1"/>
          </p:cNvSpPr>
          <p:nvPr/>
        </p:nvSpPr>
        <p:spPr bwMode="auto">
          <a:xfrm>
            <a:off x="7354612" y="3806060"/>
            <a:ext cx="542925" cy="519112"/>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r>
              <a:rPr lang="zh-CN" altLang="en-US">
                <a:solidFill>
                  <a:srgbClr val="0033CC"/>
                </a:solidFill>
              </a:rPr>
              <a:t>截</a:t>
            </a:r>
          </a:p>
        </p:txBody>
      </p:sp>
      <p:sp>
        <p:nvSpPr>
          <p:cNvPr id="276" name="Text Box 29">
            <a:extLst>
              <a:ext uri="{FF2B5EF4-FFF2-40B4-BE49-F238E27FC236}">
                <a16:creationId xmlns:a16="http://schemas.microsoft.com/office/drawing/2014/main" id="{66D72C96-8ED4-8C4B-86D5-062E989BE717}"/>
              </a:ext>
            </a:extLst>
          </p:cNvPr>
          <p:cNvSpPr txBox="1">
            <a:spLocks noChangeArrowheads="1"/>
          </p:cNvSpPr>
          <p:nvPr/>
        </p:nvSpPr>
        <p:spPr bwMode="auto">
          <a:xfrm>
            <a:off x="8040412" y="3806060"/>
            <a:ext cx="542925" cy="519112"/>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r>
              <a:rPr lang="zh-CN" altLang="en-US">
                <a:solidFill>
                  <a:srgbClr val="0033CC"/>
                </a:solidFill>
              </a:rPr>
              <a:t>截</a:t>
            </a:r>
          </a:p>
        </p:txBody>
      </p:sp>
      <p:sp>
        <p:nvSpPr>
          <p:cNvPr id="277" name="Text Box 30">
            <a:extLst>
              <a:ext uri="{FF2B5EF4-FFF2-40B4-BE49-F238E27FC236}">
                <a16:creationId xmlns:a16="http://schemas.microsoft.com/office/drawing/2014/main" id="{272CB844-CDE8-E5AD-30B1-313DFBCA3EC7}"/>
              </a:ext>
            </a:extLst>
          </p:cNvPr>
          <p:cNvSpPr txBox="1">
            <a:spLocks noChangeArrowheads="1"/>
          </p:cNvSpPr>
          <p:nvPr/>
        </p:nvSpPr>
        <p:spPr bwMode="auto">
          <a:xfrm>
            <a:off x="6592612" y="4372797"/>
            <a:ext cx="542925" cy="519113"/>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r>
              <a:rPr lang="zh-CN" altLang="en-US">
                <a:solidFill>
                  <a:srgbClr val="FF0066"/>
                </a:solidFill>
              </a:rPr>
              <a:t>通</a:t>
            </a:r>
          </a:p>
        </p:txBody>
      </p:sp>
      <p:sp>
        <p:nvSpPr>
          <p:cNvPr id="278" name="Text Box 31">
            <a:extLst>
              <a:ext uri="{FF2B5EF4-FFF2-40B4-BE49-F238E27FC236}">
                <a16:creationId xmlns:a16="http://schemas.microsoft.com/office/drawing/2014/main" id="{F5EF5616-5151-BFB4-74E8-8B74F0202B4E}"/>
              </a:ext>
            </a:extLst>
          </p:cNvPr>
          <p:cNvSpPr txBox="1">
            <a:spLocks noChangeArrowheads="1"/>
          </p:cNvSpPr>
          <p:nvPr/>
        </p:nvSpPr>
        <p:spPr bwMode="auto">
          <a:xfrm>
            <a:off x="8040412" y="4372797"/>
            <a:ext cx="542925" cy="519113"/>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r>
              <a:rPr lang="zh-CN" altLang="en-US">
                <a:solidFill>
                  <a:srgbClr val="FF0066"/>
                </a:solidFill>
              </a:rPr>
              <a:t>通</a:t>
            </a:r>
          </a:p>
        </p:txBody>
      </p:sp>
      <p:sp>
        <p:nvSpPr>
          <p:cNvPr id="279" name="Text Box 32">
            <a:extLst>
              <a:ext uri="{FF2B5EF4-FFF2-40B4-BE49-F238E27FC236}">
                <a16:creationId xmlns:a16="http://schemas.microsoft.com/office/drawing/2014/main" id="{0818764C-3195-4782-8EBB-AF8B7AE727F0}"/>
              </a:ext>
            </a:extLst>
          </p:cNvPr>
          <p:cNvSpPr txBox="1">
            <a:spLocks noChangeArrowheads="1"/>
          </p:cNvSpPr>
          <p:nvPr/>
        </p:nvSpPr>
        <p:spPr bwMode="auto">
          <a:xfrm>
            <a:off x="9707287" y="2653535"/>
            <a:ext cx="361950" cy="519112"/>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r>
              <a:rPr lang="en-US" altLang="zh-CN">
                <a:solidFill>
                  <a:srgbClr val="0033CC"/>
                </a:solidFill>
                <a:ea typeface="楷体_GB2312" pitchFamily="49" charset="-122"/>
              </a:rPr>
              <a:t>1</a:t>
            </a:r>
          </a:p>
        </p:txBody>
      </p:sp>
      <p:sp>
        <p:nvSpPr>
          <p:cNvPr id="280" name="Text Box 33">
            <a:extLst>
              <a:ext uri="{FF2B5EF4-FFF2-40B4-BE49-F238E27FC236}">
                <a16:creationId xmlns:a16="http://schemas.microsoft.com/office/drawing/2014/main" id="{D05191A0-AD2A-9C74-1434-669F829D071E}"/>
              </a:ext>
            </a:extLst>
          </p:cNvPr>
          <p:cNvSpPr txBox="1">
            <a:spLocks noChangeArrowheads="1"/>
          </p:cNvSpPr>
          <p:nvPr/>
        </p:nvSpPr>
        <p:spPr bwMode="auto">
          <a:xfrm>
            <a:off x="9707287" y="3186935"/>
            <a:ext cx="361950" cy="519112"/>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r>
              <a:rPr lang="en-US" altLang="zh-CN">
                <a:solidFill>
                  <a:srgbClr val="0033CC"/>
                </a:solidFill>
                <a:ea typeface="楷体_GB2312" pitchFamily="49" charset="-122"/>
              </a:rPr>
              <a:t>1</a:t>
            </a:r>
          </a:p>
        </p:txBody>
      </p:sp>
      <p:sp>
        <p:nvSpPr>
          <p:cNvPr id="281" name="Text Box 34">
            <a:extLst>
              <a:ext uri="{FF2B5EF4-FFF2-40B4-BE49-F238E27FC236}">
                <a16:creationId xmlns:a16="http://schemas.microsoft.com/office/drawing/2014/main" id="{34A23E07-92C7-224C-B17B-11CA146B00E4}"/>
              </a:ext>
            </a:extLst>
          </p:cNvPr>
          <p:cNvSpPr txBox="1">
            <a:spLocks noChangeArrowheads="1"/>
          </p:cNvSpPr>
          <p:nvPr/>
        </p:nvSpPr>
        <p:spPr bwMode="auto">
          <a:xfrm>
            <a:off x="9707287" y="3806060"/>
            <a:ext cx="361950" cy="519112"/>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r>
              <a:rPr lang="en-US" altLang="zh-CN">
                <a:solidFill>
                  <a:srgbClr val="0033CC"/>
                </a:solidFill>
                <a:ea typeface="楷体_GB2312" pitchFamily="49" charset="-122"/>
              </a:rPr>
              <a:t>1</a:t>
            </a:r>
          </a:p>
        </p:txBody>
      </p:sp>
      <p:sp>
        <p:nvSpPr>
          <p:cNvPr id="282" name="Text Box 35">
            <a:extLst>
              <a:ext uri="{FF2B5EF4-FFF2-40B4-BE49-F238E27FC236}">
                <a16:creationId xmlns:a16="http://schemas.microsoft.com/office/drawing/2014/main" id="{A2D590D2-16E6-5951-7505-CB0A3902D796}"/>
              </a:ext>
            </a:extLst>
          </p:cNvPr>
          <p:cNvSpPr txBox="1">
            <a:spLocks noChangeArrowheads="1"/>
          </p:cNvSpPr>
          <p:nvPr/>
        </p:nvSpPr>
        <p:spPr bwMode="auto">
          <a:xfrm>
            <a:off x="9708874" y="4372797"/>
            <a:ext cx="361950" cy="519113"/>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r>
              <a:rPr lang="en-US" altLang="zh-CN">
                <a:solidFill>
                  <a:srgbClr val="0033CC"/>
                </a:solidFill>
                <a:ea typeface="楷体_GB2312" pitchFamily="49" charset="-122"/>
              </a:rPr>
              <a:t>0</a:t>
            </a:r>
          </a:p>
        </p:txBody>
      </p:sp>
      <p:sp>
        <p:nvSpPr>
          <p:cNvPr id="283" name="Text Box 36">
            <a:extLst>
              <a:ext uri="{FF2B5EF4-FFF2-40B4-BE49-F238E27FC236}">
                <a16:creationId xmlns:a16="http://schemas.microsoft.com/office/drawing/2014/main" id="{3476814F-6708-390A-2E2C-032FF90A4AC6}"/>
              </a:ext>
            </a:extLst>
          </p:cNvPr>
          <p:cNvSpPr txBox="1">
            <a:spLocks noChangeArrowheads="1"/>
          </p:cNvSpPr>
          <p:nvPr/>
        </p:nvSpPr>
        <p:spPr bwMode="auto">
          <a:xfrm>
            <a:off x="1842018" y="5703629"/>
            <a:ext cx="1255713" cy="519112"/>
          </a:xfrm>
          <a:prstGeom prst="rect">
            <a:avLst/>
          </a:prstGeom>
          <a:noFill/>
          <a:ln>
            <a:noFill/>
          </a:ln>
          <a:effectLst/>
          <a:extLst>
            <a:ext uri="{909E8E84-426E-40DD-AFC4-6F175D3DCCD1}">
              <a14:hiddenFill xmlns:a14="http://schemas.microsoft.com/office/drawing/2010/main">
                <a:solidFill>
                  <a:srgbClr val="FFFFCC"/>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r>
              <a:rPr lang="zh-CN" altLang="en-US" dirty="0">
                <a:solidFill>
                  <a:srgbClr val="0033CC"/>
                </a:solidFill>
              </a:rPr>
              <a:t>与非门</a:t>
            </a:r>
          </a:p>
        </p:txBody>
      </p:sp>
      <p:grpSp>
        <p:nvGrpSpPr>
          <p:cNvPr id="284" name="Group 39">
            <a:extLst>
              <a:ext uri="{FF2B5EF4-FFF2-40B4-BE49-F238E27FC236}">
                <a16:creationId xmlns:a16="http://schemas.microsoft.com/office/drawing/2014/main" id="{60817030-02B3-0D93-872B-58DB449ED04D}"/>
              </a:ext>
            </a:extLst>
          </p:cNvPr>
          <p:cNvGrpSpPr>
            <a:grpSpLocks/>
          </p:cNvGrpSpPr>
          <p:nvPr/>
        </p:nvGrpSpPr>
        <p:grpSpPr bwMode="auto">
          <a:xfrm>
            <a:off x="821256" y="1738054"/>
            <a:ext cx="3625850" cy="3695700"/>
            <a:chOff x="792" y="918"/>
            <a:chExt cx="2284" cy="2328"/>
          </a:xfrm>
        </p:grpSpPr>
        <p:sp>
          <p:nvSpPr>
            <p:cNvPr id="285" name="Line 40">
              <a:extLst>
                <a:ext uri="{FF2B5EF4-FFF2-40B4-BE49-F238E27FC236}">
                  <a16:creationId xmlns:a16="http://schemas.microsoft.com/office/drawing/2014/main" id="{6F1C3C65-75D0-AA1E-4A70-CCB11B094709}"/>
                </a:ext>
              </a:extLst>
            </p:cNvPr>
            <p:cNvSpPr>
              <a:spLocks noChangeShapeType="1"/>
            </p:cNvSpPr>
            <p:nvPr/>
          </p:nvSpPr>
          <p:spPr bwMode="auto">
            <a:xfrm>
              <a:off x="2293" y="3188"/>
              <a:ext cx="163" cy="1"/>
            </a:xfrm>
            <a:prstGeom prst="line">
              <a:avLst/>
            </a:prstGeom>
            <a:noFill/>
            <a:ln w="65088">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86" name="Line 41">
              <a:extLst>
                <a:ext uri="{FF2B5EF4-FFF2-40B4-BE49-F238E27FC236}">
                  <a16:creationId xmlns:a16="http://schemas.microsoft.com/office/drawing/2014/main" id="{5B5120A9-6CD7-FAEB-AB76-A2517A959BB7}"/>
                </a:ext>
              </a:extLst>
            </p:cNvPr>
            <p:cNvSpPr>
              <a:spLocks noChangeShapeType="1"/>
            </p:cNvSpPr>
            <p:nvPr/>
          </p:nvSpPr>
          <p:spPr bwMode="auto">
            <a:xfrm flipH="1" flipV="1">
              <a:off x="1030" y="2293"/>
              <a:ext cx="1119"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87" name="Line 42">
              <a:extLst>
                <a:ext uri="{FF2B5EF4-FFF2-40B4-BE49-F238E27FC236}">
                  <a16:creationId xmlns:a16="http://schemas.microsoft.com/office/drawing/2014/main" id="{4FCCAEAB-0A5E-FFA2-2D03-F6F68885E316}"/>
                </a:ext>
              </a:extLst>
            </p:cNvPr>
            <p:cNvSpPr>
              <a:spLocks noChangeShapeType="1"/>
            </p:cNvSpPr>
            <p:nvPr/>
          </p:nvSpPr>
          <p:spPr bwMode="auto">
            <a:xfrm flipV="1">
              <a:off x="2375" y="980"/>
              <a:ext cx="0" cy="371"/>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88" name="Rectangle 43">
              <a:extLst>
                <a:ext uri="{FF2B5EF4-FFF2-40B4-BE49-F238E27FC236}">
                  <a16:creationId xmlns:a16="http://schemas.microsoft.com/office/drawing/2014/main" id="{344F3E9F-0757-1852-7815-56C97572062C}"/>
                </a:ext>
              </a:extLst>
            </p:cNvPr>
            <p:cNvSpPr>
              <a:spLocks noChangeArrowheads="1"/>
            </p:cNvSpPr>
            <p:nvPr/>
          </p:nvSpPr>
          <p:spPr bwMode="auto">
            <a:xfrm>
              <a:off x="792" y="2195"/>
              <a:ext cx="372"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400" i="1">
                  <a:solidFill>
                    <a:srgbClr val="996600"/>
                  </a:solidFill>
                </a:rPr>
                <a:t>u</a:t>
              </a:r>
              <a:r>
                <a:rPr lang="en-US" altLang="zh-CN" sz="2400" baseline="-25000">
                  <a:solidFill>
                    <a:srgbClr val="996600"/>
                  </a:solidFill>
                </a:rPr>
                <a:t>A</a:t>
              </a:r>
              <a:endParaRPr lang="en-US" altLang="zh-CN" sz="2400" b="0">
                <a:solidFill>
                  <a:srgbClr val="996600"/>
                </a:solidFill>
              </a:endParaRPr>
            </a:p>
          </p:txBody>
        </p:sp>
        <p:sp>
          <p:nvSpPr>
            <p:cNvPr id="289" name="Line 44">
              <a:extLst>
                <a:ext uri="{FF2B5EF4-FFF2-40B4-BE49-F238E27FC236}">
                  <a16:creationId xmlns:a16="http://schemas.microsoft.com/office/drawing/2014/main" id="{553CDE2B-BBB8-486B-9F14-B81F03B42612}"/>
                </a:ext>
              </a:extLst>
            </p:cNvPr>
            <p:cNvSpPr>
              <a:spLocks noChangeShapeType="1"/>
            </p:cNvSpPr>
            <p:nvPr/>
          </p:nvSpPr>
          <p:spPr bwMode="auto">
            <a:xfrm>
              <a:off x="1619" y="1834"/>
              <a:ext cx="1165" cy="0"/>
            </a:xfrm>
            <a:prstGeom prst="line">
              <a:avLst/>
            </a:prstGeom>
            <a:noFill/>
            <a:ln w="28575">
              <a:solidFill>
                <a:srgbClr val="FF33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90" name="Line 45">
              <a:extLst>
                <a:ext uri="{FF2B5EF4-FFF2-40B4-BE49-F238E27FC236}">
                  <a16:creationId xmlns:a16="http://schemas.microsoft.com/office/drawing/2014/main" id="{26C551D7-6EB1-4D96-A0A3-1216902FA933}"/>
                </a:ext>
              </a:extLst>
            </p:cNvPr>
            <p:cNvSpPr>
              <a:spLocks noChangeShapeType="1"/>
            </p:cNvSpPr>
            <p:nvPr/>
          </p:nvSpPr>
          <p:spPr bwMode="auto">
            <a:xfrm>
              <a:off x="1965" y="1383"/>
              <a:ext cx="1" cy="90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91" name="Oval 46">
              <a:extLst>
                <a:ext uri="{FF2B5EF4-FFF2-40B4-BE49-F238E27FC236}">
                  <a16:creationId xmlns:a16="http://schemas.microsoft.com/office/drawing/2014/main" id="{B952A222-AD3D-F288-EEE3-E6C508E818D5}"/>
                </a:ext>
              </a:extLst>
            </p:cNvPr>
            <p:cNvSpPr>
              <a:spLocks noChangeArrowheads="1"/>
            </p:cNvSpPr>
            <p:nvPr/>
          </p:nvSpPr>
          <p:spPr bwMode="auto">
            <a:xfrm>
              <a:off x="2783" y="1800"/>
              <a:ext cx="63" cy="67"/>
            </a:xfrm>
            <a:prstGeom prst="ellipse">
              <a:avLst/>
            </a:prstGeom>
            <a:noFill/>
            <a:ln w="285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92" name="Rectangle 47">
              <a:extLst>
                <a:ext uri="{FF2B5EF4-FFF2-40B4-BE49-F238E27FC236}">
                  <a16:creationId xmlns:a16="http://schemas.microsoft.com/office/drawing/2014/main" id="{C6DFBE9A-757D-AB59-1DD6-C20EE37EF673}"/>
                </a:ext>
              </a:extLst>
            </p:cNvPr>
            <p:cNvSpPr>
              <a:spLocks noChangeArrowheads="1"/>
            </p:cNvSpPr>
            <p:nvPr/>
          </p:nvSpPr>
          <p:spPr bwMode="auto">
            <a:xfrm>
              <a:off x="1964" y="923"/>
              <a:ext cx="370"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100">
                  <a:solidFill>
                    <a:srgbClr val="FF0066"/>
                  </a:solidFill>
                </a:rPr>
                <a:t>+</a:t>
              </a:r>
              <a:r>
                <a:rPr lang="en-US" altLang="zh-CN" sz="2100" i="1">
                  <a:solidFill>
                    <a:srgbClr val="FF0066"/>
                  </a:solidFill>
                </a:rPr>
                <a:t>V</a:t>
              </a:r>
              <a:r>
                <a:rPr lang="en-US" altLang="zh-CN" sz="2100" baseline="-25000">
                  <a:solidFill>
                    <a:srgbClr val="FF0066"/>
                  </a:solidFill>
                </a:rPr>
                <a:t>DD</a:t>
              </a:r>
              <a:endParaRPr lang="en-US" altLang="zh-CN" sz="2400" b="0" baseline="-25000">
                <a:solidFill>
                  <a:srgbClr val="FF0066"/>
                </a:solidFill>
              </a:endParaRPr>
            </a:p>
          </p:txBody>
        </p:sp>
        <p:sp>
          <p:nvSpPr>
            <p:cNvPr id="293" name="Rectangle 48">
              <a:extLst>
                <a:ext uri="{FF2B5EF4-FFF2-40B4-BE49-F238E27FC236}">
                  <a16:creationId xmlns:a16="http://schemas.microsoft.com/office/drawing/2014/main" id="{FF564FD1-1999-6574-9B65-EC361AD53432}"/>
                </a:ext>
              </a:extLst>
            </p:cNvPr>
            <p:cNvSpPr>
              <a:spLocks noChangeArrowheads="1"/>
            </p:cNvSpPr>
            <p:nvPr/>
          </p:nvSpPr>
          <p:spPr bwMode="auto">
            <a:xfrm>
              <a:off x="2443" y="932"/>
              <a:ext cx="367"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000">
                  <a:solidFill>
                    <a:srgbClr val="0033CC"/>
                  </a:solidFill>
                </a:rPr>
                <a:t>+10V</a:t>
              </a:r>
              <a:endParaRPr lang="en-US" altLang="zh-CN" sz="2000" b="0">
                <a:solidFill>
                  <a:srgbClr val="0033CC"/>
                </a:solidFill>
              </a:endParaRPr>
            </a:p>
          </p:txBody>
        </p:sp>
        <p:grpSp>
          <p:nvGrpSpPr>
            <p:cNvPr id="294" name="Group 49">
              <a:extLst>
                <a:ext uri="{FF2B5EF4-FFF2-40B4-BE49-F238E27FC236}">
                  <a16:creationId xmlns:a16="http://schemas.microsoft.com/office/drawing/2014/main" id="{EDBFF330-0E3F-B56F-1AFD-038DEA75319D}"/>
                </a:ext>
              </a:extLst>
            </p:cNvPr>
            <p:cNvGrpSpPr>
              <a:grpSpLocks/>
            </p:cNvGrpSpPr>
            <p:nvPr/>
          </p:nvGrpSpPr>
          <p:grpSpPr bwMode="auto">
            <a:xfrm>
              <a:off x="2528" y="3044"/>
              <a:ext cx="213" cy="202"/>
              <a:chOff x="2528" y="3044"/>
              <a:chExt cx="213" cy="202"/>
            </a:xfrm>
          </p:grpSpPr>
          <p:sp>
            <p:nvSpPr>
              <p:cNvPr id="365" name="Rectangle 50">
                <a:extLst>
                  <a:ext uri="{FF2B5EF4-FFF2-40B4-BE49-F238E27FC236}">
                    <a16:creationId xmlns:a16="http://schemas.microsoft.com/office/drawing/2014/main" id="{78339539-FD36-B30A-BC8D-ED52CE327663}"/>
                  </a:ext>
                </a:extLst>
              </p:cNvPr>
              <p:cNvSpPr>
                <a:spLocks noChangeArrowheads="1"/>
              </p:cNvSpPr>
              <p:nvPr/>
            </p:nvSpPr>
            <p:spPr bwMode="auto">
              <a:xfrm>
                <a:off x="2528" y="3044"/>
                <a:ext cx="112"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100" i="1">
                    <a:solidFill>
                      <a:srgbClr val="000000"/>
                    </a:solidFill>
                  </a:rPr>
                  <a:t>V</a:t>
                </a:r>
                <a:endParaRPr lang="en-US" altLang="zh-CN" sz="2400" b="0" i="1"/>
              </a:p>
            </p:txBody>
          </p:sp>
          <p:sp>
            <p:nvSpPr>
              <p:cNvPr id="366" name="Rectangle 51">
                <a:extLst>
                  <a:ext uri="{FF2B5EF4-FFF2-40B4-BE49-F238E27FC236}">
                    <a16:creationId xmlns:a16="http://schemas.microsoft.com/office/drawing/2014/main" id="{C79C4E0C-D62E-C692-9CF3-8D3DFC43309C}"/>
                  </a:ext>
                </a:extLst>
              </p:cNvPr>
              <p:cNvSpPr>
                <a:spLocks noChangeArrowheads="1"/>
              </p:cNvSpPr>
              <p:nvPr/>
            </p:nvSpPr>
            <p:spPr bwMode="auto">
              <a:xfrm>
                <a:off x="2635" y="3115"/>
                <a:ext cx="106"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1200">
                    <a:solidFill>
                      <a:srgbClr val="000000"/>
                    </a:solidFill>
                  </a:rPr>
                  <a:t>SS</a:t>
                </a:r>
                <a:endParaRPr lang="en-US" altLang="zh-CN" sz="2400" b="0"/>
              </a:p>
            </p:txBody>
          </p:sp>
        </p:grpSp>
        <p:grpSp>
          <p:nvGrpSpPr>
            <p:cNvPr id="295" name="Group 52">
              <a:extLst>
                <a:ext uri="{FF2B5EF4-FFF2-40B4-BE49-F238E27FC236}">
                  <a16:creationId xmlns:a16="http://schemas.microsoft.com/office/drawing/2014/main" id="{5CD801F5-F8AA-053E-51D4-65E3E8958E9D}"/>
                </a:ext>
              </a:extLst>
            </p:cNvPr>
            <p:cNvGrpSpPr>
              <a:grpSpLocks/>
            </p:cNvGrpSpPr>
            <p:nvPr/>
          </p:nvGrpSpPr>
          <p:grpSpPr bwMode="auto">
            <a:xfrm>
              <a:off x="2407" y="1577"/>
              <a:ext cx="245" cy="202"/>
              <a:chOff x="2436" y="1577"/>
              <a:chExt cx="245" cy="202"/>
            </a:xfrm>
          </p:grpSpPr>
          <p:sp>
            <p:nvSpPr>
              <p:cNvPr id="363" name="Rectangle 53">
                <a:extLst>
                  <a:ext uri="{FF2B5EF4-FFF2-40B4-BE49-F238E27FC236}">
                    <a16:creationId xmlns:a16="http://schemas.microsoft.com/office/drawing/2014/main" id="{4895A415-69E7-D6AD-2BDD-128BA3DBE8DF}"/>
                  </a:ext>
                </a:extLst>
              </p:cNvPr>
              <p:cNvSpPr>
                <a:spLocks noChangeArrowheads="1"/>
              </p:cNvSpPr>
              <p:nvPr/>
            </p:nvSpPr>
            <p:spPr bwMode="auto">
              <a:xfrm>
                <a:off x="2436" y="1577"/>
                <a:ext cx="112"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100">
                    <a:solidFill>
                      <a:srgbClr val="0033CC"/>
                    </a:solidFill>
                  </a:rPr>
                  <a:t>T</a:t>
                </a:r>
                <a:endParaRPr lang="en-US" altLang="zh-CN" sz="2400" b="0">
                  <a:solidFill>
                    <a:srgbClr val="0033CC"/>
                  </a:solidFill>
                </a:endParaRPr>
              </a:p>
            </p:txBody>
          </p:sp>
          <p:sp>
            <p:nvSpPr>
              <p:cNvPr id="364" name="Rectangle 54">
                <a:extLst>
                  <a:ext uri="{FF2B5EF4-FFF2-40B4-BE49-F238E27FC236}">
                    <a16:creationId xmlns:a16="http://schemas.microsoft.com/office/drawing/2014/main" id="{6CFED0CD-9140-EDD0-743B-B05E48C28D5F}"/>
                  </a:ext>
                </a:extLst>
              </p:cNvPr>
              <p:cNvSpPr>
                <a:spLocks noChangeArrowheads="1"/>
              </p:cNvSpPr>
              <p:nvPr/>
            </p:nvSpPr>
            <p:spPr bwMode="auto">
              <a:xfrm>
                <a:off x="2548" y="1623"/>
                <a:ext cx="133" cy="1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1500">
                    <a:solidFill>
                      <a:srgbClr val="0033CC"/>
                    </a:solidFill>
                  </a:rPr>
                  <a:t>P1</a:t>
                </a:r>
                <a:endParaRPr lang="en-US" altLang="zh-CN" sz="2400" b="0">
                  <a:solidFill>
                    <a:srgbClr val="0033CC"/>
                  </a:solidFill>
                </a:endParaRPr>
              </a:p>
            </p:txBody>
          </p:sp>
        </p:grpSp>
        <p:grpSp>
          <p:nvGrpSpPr>
            <p:cNvPr id="296" name="Group 55">
              <a:extLst>
                <a:ext uri="{FF2B5EF4-FFF2-40B4-BE49-F238E27FC236}">
                  <a16:creationId xmlns:a16="http://schemas.microsoft.com/office/drawing/2014/main" id="{53C29CC0-3B27-5FC3-839A-575622D22566}"/>
                </a:ext>
              </a:extLst>
            </p:cNvPr>
            <p:cNvGrpSpPr>
              <a:grpSpLocks/>
            </p:cNvGrpSpPr>
            <p:nvPr/>
          </p:nvGrpSpPr>
          <p:grpSpPr bwMode="auto">
            <a:xfrm>
              <a:off x="2586" y="2106"/>
              <a:ext cx="264" cy="202"/>
              <a:chOff x="2615" y="2078"/>
              <a:chExt cx="264" cy="202"/>
            </a:xfrm>
          </p:grpSpPr>
          <p:sp>
            <p:nvSpPr>
              <p:cNvPr id="361" name="Rectangle 56">
                <a:extLst>
                  <a:ext uri="{FF2B5EF4-FFF2-40B4-BE49-F238E27FC236}">
                    <a16:creationId xmlns:a16="http://schemas.microsoft.com/office/drawing/2014/main" id="{77503401-06B6-D3E8-D3EC-9215D832F0C0}"/>
                  </a:ext>
                </a:extLst>
              </p:cNvPr>
              <p:cNvSpPr>
                <a:spLocks noChangeArrowheads="1"/>
              </p:cNvSpPr>
              <p:nvPr/>
            </p:nvSpPr>
            <p:spPr bwMode="auto">
              <a:xfrm>
                <a:off x="2615" y="2078"/>
                <a:ext cx="112"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100">
                    <a:solidFill>
                      <a:srgbClr val="0033CC"/>
                    </a:solidFill>
                  </a:rPr>
                  <a:t>T</a:t>
                </a:r>
                <a:endParaRPr lang="en-US" altLang="zh-CN" sz="2400" b="0">
                  <a:solidFill>
                    <a:srgbClr val="0033CC"/>
                  </a:solidFill>
                </a:endParaRPr>
              </a:p>
            </p:txBody>
          </p:sp>
          <p:sp>
            <p:nvSpPr>
              <p:cNvPr id="362" name="Rectangle 57">
                <a:extLst>
                  <a:ext uri="{FF2B5EF4-FFF2-40B4-BE49-F238E27FC236}">
                    <a16:creationId xmlns:a16="http://schemas.microsoft.com/office/drawing/2014/main" id="{74085EA4-8D0A-83CD-4B93-E2FE38498770}"/>
                  </a:ext>
                </a:extLst>
              </p:cNvPr>
              <p:cNvSpPr>
                <a:spLocks noChangeArrowheads="1"/>
              </p:cNvSpPr>
              <p:nvPr/>
            </p:nvSpPr>
            <p:spPr bwMode="auto">
              <a:xfrm>
                <a:off x="2732" y="2124"/>
                <a:ext cx="147" cy="1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1500">
                    <a:solidFill>
                      <a:srgbClr val="0033CC"/>
                    </a:solidFill>
                  </a:rPr>
                  <a:t>N1</a:t>
                </a:r>
                <a:endParaRPr lang="en-US" altLang="zh-CN" sz="2400" b="0">
                  <a:solidFill>
                    <a:srgbClr val="0033CC"/>
                  </a:solidFill>
                </a:endParaRPr>
              </a:p>
            </p:txBody>
          </p:sp>
        </p:grpSp>
        <p:sp>
          <p:nvSpPr>
            <p:cNvPr id="297" name="Line 58">
              <a:extLst>
                <a:ext uri="{FF2B5EF4-FFF2-40B4-BE49-F238E27FC236}">
                  <a16:creationId xmlns:a16="http://schemas.microsoft.com/office/drawing/2014/main" id="{59A0EE6D-50D9-6758-E0BC-3C41D8FE8509}"/>
                </a:ext>
              </a:extLst>
            </p:cNvPr>
            <p:cNvSpPr>
              <a:spLocks noChangeShapeType="1"/>
            </p:cNvSpPr>
            <p:nvPr/>
          </p:nvSpPr>
          <p:spPr bwMode="auto">
            <a:xfrm>
              <a:off x="2257" y="1465"/>
              <a:ext cx="1" cy="81"/>
            </a:xfrm>
            <a:prstGeom prst="line">
              <a:avLst/>
            </a:prstGeom>
            <a:noFill/>
            <a:ln w="5715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98" name="Line 59">
              <a:extLst>
                <a:ext uri="{FF2B5EF4-FFF2-40B4-BE49-F238E27FC236}">
                  <a16:creationId xmlns:a16="http://schemas.microsoft.com/office/drawing/2014/main" id="{84B1A0E0-2A7E-2F63-A855-FE2FF0456D90}"/>
                </a:ext>
              </a:extLst>
            </p:cNvPr>
            <p:cNvSpPr>
              <a:spLocks noChangeShapeType="1"/>
            </p:cNvSpPr>
            <p:nvPr/>
          </p:nvSpPr>
          <p:spPr bwMode="auto">
            <a:xfrm flipH="1">
              <a:off x="1956" y="1385"/>
              <a:ext cx="191"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99" name="Line 60">
              <a:extLst>
                <a:ext uri="{FF2B5EF4-FFF2-40B4-BE49-F238E27FC236}">
                  <a16:creationId xmlns:a16="http://schemas.microsoft.com/office/drawing/2014/main" id="{8AF3FE04-EA24-A6EF-64B7-16BB374FFE5F}"/>
                </a:ext>
              </a:extLst>
            </p:cNvPr>
            <p:cNvSpPr>
              <a:spLocks noChangeShapeType="1"/>
            </p:cNvSpPr>
            <p:nvPr/>
          </p:nvSpPr>
          <p:spPr bwMode="auto">
            <a:xfrm>
              <a:off x="2257" y="1342"/>
              <a:ext cx="122" cy="1"/>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00" name="Line 61">
              <a:extLst>
                <a:ext uri="{FF2B5EF4-FFF2-40B4-BE49-F238E27FC236}">
                  <a16:creationId xmlns:a16="http://schemas.microsoft.com/office/drawing/2014/main" id="{0EF90DA5-B751-B0AC-2C69-3F6A39A427EC}"/>
                </a:ext>
              </a:extLst>
            </p:cNvPr>
            <p:cNvSpPr>
              <a:spLocks noChangeShapeType="1"/>
            </p:cNvSpPr>
            <p:nvPr/>
          </p:nvSpPr>
          <p:spPr bwMode="auto">
            <a:xfrm>
              <a:off x="2257" y="1505"/>
              <a:ext cx="293" cy="0"/>
            </a:xfrm>
            <a:prstGeom prst="line">
              <a:avLst/>
            </a:prstGeom>
            <a:noFill/>
            <a:ln w="38100">
              <a:solidFill>
                <a:srgbClr val="000000"/>
              </a:solidFill>
              <a:round/>
              <a:headEnd/>
              <a:tailEnd type="stealth" w="med" len="med"/>
            </a:ln>
            <a:extLst>
              <a:ext uri="{909E8E84-426E-40DD-AFC4-6F175D3DCCD1}">
                <a14:hiddenFill xmlns:a14="http://schemas.microsoft.com/office/drawing/2010/main">
                  <a:noFill/>
                </a14:hiddenFill>
              </a:ext>
            </a:extLst>
          </p:spPr>
          <p:txBody>
            <a:bodyPr/>
            <a:lstStyle/>
            <a:p>
              <a:endParaRPr lang="zh-CN" altLang="en-US"/>
            </a:p>
          </p:txBody>
        </p:sp>
        <p:sp>
          <p:nvSpPr>
            <p:cNvPr id="301" name="Line 62">
              <a:extLst>
                <a:ext uri="{FF2B5EF4-FFF2-40B4-BE49-F238E27FC236}">
                  <a16:creationId xmlns:a16="http://schemas.microsoft.com/office/drawing/2014/main" id="{AED992BC-4F4E-826E-FFEB-46E5069A6B56}"/>
                </a:ext>
              </a:extLst>
            </p:cNvPr>
            <p:cNvSpPr>
              <a:spLocks noChangeShapeType="1"/>
            </p:cNvSpPr>
            <p:nvPr/>
          </p:nvSpPr>
          <p:spPr bwMode="auto">
            <a:xfrm>
              <a:off x="2257" y="1669"/>
              <a:ext cx="128" cy="0"/>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02" name="Line 63">
              <a:extLst>
                <a:ext uri="{FF2B5EF4-FFF2-40B4-BE49-F238E27FC236}">
                  <a16:creationId xmlns:a16="http://schemas.microsoft.com/office/drawing/2014/main" id="{61848FA1-19D6-D1DB-5F62-5DFC0FA9CAEA}"/>
                </a:ext>
              </a:extLst>
            </p:cNvPr>
            <p:cNvSpPr>
              <a:spLocks noChangeShapeType="1"/>
            </p:cNvSpPr>
            <p:nvPr/>
          </p:nvSpPr>
          <p:spPr bwMode="auto">
            <a:xfrm flipH="1">
              <a:off x="2376" y="1668"/>
              <a:ext cx="1" cy="328"/>
            </a:xfrm>
            <a:prstGeom prst="line">
              <a:avLst/>
            </a:prstGeom>
            <a:noFill/>
            <a:ln w="28575">
              <a:solidFill>
                <a:srgbClr val="FF33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03" name="Line 64">
              <a:extLst>
                <a:ext uri="{FF2B5EF4-FFF2-40B4-BE49-F238E27FC236}">
                  <a16:creationId xmlns:a16="http://schemas.microsoft.com/office/drawing/2014/main" id="{2082CBA6-1B8C-AFC5-1CA5-2F02864955D3}"/>
                </a:ext>
              </a:extLst>
            </p:cNvPr>
            <p:cNvSpPr>
              <a:spLocks noChangeShapeType="1"/>
            </p:cNvSpPr>
            <p:nvPr/>
          </p:nvSpPr>
          <p:spPr bwMode="auto">
            <a:xfrm>
              <a:off x="2134" y="2048"/>
              <a:ext cx="1" cy="245"/>
            </a:xfrm>
            <a:prstGeom prst="line">
              <a:avLst/>
            </a:prstGeom>
            <a:noFill/>
            <a:ln w="5715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04" name="Line 65">
              <a:extLst>
                <a:ext uri="{FF2B5EF4-FFF2-40B4-BE49-F238E27FC236}">
                  <a16:creationId xmlns:a16="http://schemas.microsoft.com/office/drawing/2014/main" id="{662B29CC-9B76-0CF4-978D-63BC0CE97DB7}"/>
                </a:ext>
              </a:extLst>
            </p:cNvPr>
            <p:cNvSpPr>
              <a:spLocks noChangeShapeType="1"/>
            </p:cNvSpPr>
            <p:nvPr/>
          </p:nvSpPr>
          <p:spPr bwMode="auto">
            <a:xfrm>
              <a:off x="2262" y="1961"/>
              <a:ext cx="1" cy="81"/>
            </a:xfrm>
            <a:prstGeom prst="line">
              <a:avLst/>
            </a:prstGeom>
            <a:noFill/>
            <a:ln w="5715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05" name="Line 66">
              <a:extLst>
                <a:ext uri="{FF2B5EF4-FFF2-40B4-BE49-F238E27FC236}">
                  <a16:creationId xmlns:a16="http://schemas.microsoft.com/office/drawing/2014/main" id="{16A1DB65-5E4D-90D4-0C04-A4BFAA2EB884}"/>
                </a:ext>
              </a:extLst>
            </p:cNvPr>
            <p:cNvSpPr>
              <a:spLocks noChangeShapeType="1"/>
            </p:cNvSpPr>
            <p:nvPr/>
          </p:nvSpPr>
          <p:spPr bwMode="auto">
            <a:xfrm>
              <a:off x="2262" y="2124"/>
              <a:ext cx="1" cy="82"/>
            </a:xfrm>
            <a:prstGeom prst="line">
              <a:avLst/>
            </a:prstGeom>
            <a:noFill/>
            <a:ln w="5715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06" name="Line 67">
              <a:extLst>
                <a:ext uri="{FF2B5EF4-FFF2-40B4-BE49-F238E27FC236}">
                  <a16:creationId xmlns:a16="http://schemas.microsoft.com/office/drawing/2014/main" id="{C8B44BED-8C40-3955-B7D8-57417CC0A6C2}"/>
                </a:ext>
              </a:extLst>
            </p:cNvPr>
            <p:cNvSpPr>
              <a:spLocks noChangeShapeType="1"/>
            </p:cNvSpPr>
            <p:nvPr/>
          </p:nvSpPr>
          <p:spPr bwMode="auto">
            <a:xfrm>
              <a:off x="2262" y="2288"/>
              <a:ext cx="1" cy="82"/>
            </a:xfrm>
            <a:prstGeom prst="line">
              <a:avLst/>
            </a:prstGeom>
            <a:noFill/>
            <a:ln w="5715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07" name="Line 68">
              <a:extLst>
                <a:ext uri="{FF2B5EF4-FFF2-40B4-BE49-F238E27FC236}">
                  <a16:creationId xmlns:a16="http://schemas.microsoft.com/office/drawing/2014/main" id="{8EEFA000-6158-99D1-33CD-C783A21EDC19}"/>
                </a:ext>
              </a:extLst>
            </p:cNvPr>
            <p:cNvSpPr>
              <a:spLocks noChangeShapeType="1"/>
            </p:cNvSpPr>
            <p:nvPr/>
          </p:nvSpPr>
          <p:spPr bwMode="auto">
            <a:xfrm flipH="1">
              <a:off x="2262" y="2164"/>
              <a:ext cx="282" cy="1"/>
            </a:xfrm>
            <a:prstGeom prst="line">
              <a:avLst/>
            </a:prstGeom>
            <a:noFill/>
            <a:ln w="38100">
              <a:solidFill>
                <a:srgbClr val="000000"/>
              </a:solidFill>
              <a:round/>
              <a:headEnd/>
              <a:tailEnd type="stealth" w="med" len="med"/>
            </a:ln>
            <a:extLst>
              <a:ext uri="{909E8E84-426E-40DD-AFC4-6F175D3DCCD1}">
                <a14:hiddenFill xmlns:a14="http://schemas.microsoft.com/office/drawing/2010/main">
                  <a:noFill/>
                </a14:hiddenFill>
              </a:ext>
            </a:extLst>
          </p:spPr>
          <p:txBody>
            <a:bodyPr/>
            <a:lstStyle/>
            <a:p>
              <a:endParaRPr lang="zh-CN" altLang="en-US"/>
            </a:p>
          </p:txBody>
        </p:sp>
        <p:sp>
          <p:nvSpPr>
            <p:cNvPr id="308" name="Line 69">
              <a:extLst>
                <a:ext uri="{FF2B5EF4-FFF2-40B4-BE49-F238E27FC236}">
                  <a16:creationId xmlns:a16="http://schemas.microsoft.com/office/drawing/2014/main" id="{80CEB708-1D1A-22BE-66AA-28BDBDB38F72}"/>
                </a:ext>
              </a:extLst>
            </p:cNvPr>
            <p:cNvSpPr>
              <a:spLocks noChangeShapeType="1"/>
            </p:cNvSpPr>
            <p:nvPr/>
          </p:nvSpPr>
          <p:spPr bwMode="auto">
            <a:xfrm>
              <a:off x="2262" y="2329"/>
              <a:ext cx="123" cy="1"/>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09" name="Line 70">
              <a:extLst>
                <a:ext uri="{FF2B5EF4-FFF2-40B4-BE49-F238E27FC236}">
                  <a16:creationId xmlns:a16="http://schemas.microsoft.com/office/drawing/2014/main" id="{8C49E364-EA53-CB22-3238-ED70978FF47D}"/>
                </a:ext>
              </a:extLst>
            </p:cNvPr>
            <p:cNvSpPr>
              <a:spLocks noChangeShapeType="1"/>
            </p:cNvSpPr>
            <p:nvPr/>
          </p:nvSpPr>
          <p:spPr bwMode="auto">
            <a:xfrm>
              <a:off x="2262" y="2001"/>
              <a:ext cx="123" cy="1"/>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10" name="Oval 71">
              <a:extLst>
                <a:ext uri="{FF2B5EF4-FFF2-40B4-BE49-F238E27FC236}">
                  <a16:creationId xmlns:a16="http://schemas.microsoft.com/office/drawing/2014/main" id="{596C7AC1-FCE8-4060-3A8D-9D0CAFF6D23A}"/>
                </a:ext>
              </a:extLst>
            </p:cNvPr>
            <p:cNvSpPr>
              <a:spLocks noChangeArrowheads="1"/>
            </p:cNvSpPr>
            <p:nvPr/>
          </p:nvSpPr>
          <p:spPr bwMode="auto">
            <a:xfrm>
              <a:off x="2353" y="1812"/>
              <a:ext cx="42" cy="42"/>
            </a:xfrm>
            <a:prstGeom prst="ellipse">
              <a:avLst/>
            </a:prstGeom>
            <a:solidFill>
              <a:srgbClr val="000000"/>
            </a:solidFill>
            <a:ln w="42863">
              <a:solidFill>
                <a:srgbClr val="000000"/>
              </a:solidFill>
              <a:round/>
              <a:headEnd/>
              <a:tailEnd/>
            </a:ln>
          </p:spPr>
          <p:txBody>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311" name="Oval 72">
              <a:extLst>
                <a:ext uri="{FF2B5EF4-FFF2-40B4-BE49-F238E27FC236}">
                  <a16:creationId xmlns:a16="http://schemas.microsoft.com/office/drawing/2014/main" id="{ED1E8C16-2254-A254-736B-F3622E9063EA}"/>
                </a:ext>
              </a:extLst>
            </p:cNvPr>
            <p:cNvSpPr>
              <a:spLocks noChangeArrowheads="1"/>
            </p:cNvSpPr>
            <p:nvPr/>
          </p:nvSpPr>
          <p:spPr bwMode="auto">
            <a:xfrm>
              <a:off x="1944" y="2266"/>
              <a:ext cx="42" cy="42"/>
            </a:xfrm>
            <a:prstGeom prst="ellipse">
              <a:avLst/>
            </a:prstGeom>
            <a:solidFill>
              <a:srgbClr val="000000"/>
            </a:solidFill>
            <a:ln w="42863">
              <a:solidFill>
                <a:srgbClr val="000000"/>
              </a:solidFill>
              <a:round/>
              <a:headEnd/>
              <a:tailEnd/>
            </a:ln>
          </p:spPr>
          <p:txBody>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312" name="Line 73">
              <a:extLst>
                <a:ext uri="{FF2B5EF4-FFF2-40B4-BE49-F238E27FC236}">
                  <a16:creationId xmlns:a16="http://schemas.microsoft.com/office/drawing/2014/main" id="{CCFB65AB-DA1B-649B-6D1F-96ABB55FF015}"/>
                </a:ext>
              </a:extLst>
            </p:cNvPr>
            <p:cNvSpPr>
              <a:spLocks noChangeShapeType="1"/>
            </p:cNvSpPr>
            <p:nvPr/>
          </p:nvSpPr>
          <p:spPr bwMode="auto">
            <a:xfrm flipV="1">
              <a:off x="2540" y="1221"/>
              <a:ext cx="1" cy="29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13" name="Line 74">
              <a:extLst>
                <a:ext uri="{FF2B5EF4-FFF2-40B4-BE49-F238E27FC236}">
                  <a16:creationId xmlns:a16="http://schemas.microsoft.com/office/drawing/2014/main" id="{2E9209DA-0D17-EA44-6731-C9B7DFF972E5}"/>
                </a:ext>
              </a:extLst>
            </p:cNvPr>
            <p:cNvSpPr>
              <a:spLocks noChangeShapeType="1"/>
            </p:cNvSpPr>
            <p:nvPr/>
          </p:nvSpPr>
          <p:spPr bwMode="auto">
            <a:xfrm flipH="1" flipV="1">
              <a:off x="2376" y="1218"/>
              <a:ext cx="172"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14" name="Oval 75">
              <a:extLst>
                <a:ext uri="{FF2B5EF4-FFF2-40B4-BE49-F238E27FC236}">
                  <a16:creationId xmlns:a16="http://schemas.microsoft.com/office/drawing/2014/main" id="{68722F93-3F11-82B2-F54C-1F3133DB8E0C}"/>
                </a:ext>
              </a:extLst>
            </p:cNvPr>
            <p:cNvSpPr>
              <a:spLocks noChangeArrowheads="1"/>
            </p:cNvSpPr>
            <p:nvPr/>
          </p:nvSpPr>
          <p:spPr bwMode="auto">
            <a:xfrm>
              <a:off x="2353" y="1198"/>
              <a:ext cx="42" cy="42"/>
            </a:xfrm>
            <a:prstGeom prst="ellipse">
              <a:avLst/>
            </a:prstGeom>
            <a:solidFill>
              <a:srgbClr val="000000"/>
            </a:solidFill>
            <a:ln w="42863">
              <a:solidFill>
                <a:srgbClr val="000000"/>
              </a:solidFill>
              <a:round/>
              <a:headEnd/>
              <a:tailEnd/>
            </a:ln>
          </p:spPr>
          <p:txBody>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315" name="Line 76">
              <a:extLst>
                <a:ext uri="{FF2B5EF4-FFF2-40B4-BE49-F238E27FC236}">
                  <a16:creationId xmlns:a16="http://schemas.microsoft.com/office/drawing/2014/main" id="{CAD0221A-1C0C-5F72-BA8C-110541B2E823}"/>
                </a:ext>
              </a:extLst>
            </p:cNvPr>
            <p:cNvSpPr>
              <a:spLocks noChangeShapeType="1"/>
            </p:cNvSpPr>
            <p:nvPr/>
          </p:nvSpPr>
          <p:spPr bwMode="auto">
            <a:xfrm>
              <a:off x="2129" y="1383"/>
              <a:ext cx="1" cy="245"/>
            </a:xfrm>
            <a:prstGeom prst="line">
              <a:avLst/>
            </a:prstGeom>
            <a:noFill/>
            <a:ln w="5715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16" name="Line 77">
              <a:extLst>
                <a:ext uri="{FF2B5EF4-FFF2-40B4-BE49-F238E27FC236}">
                  <a16:creationId xmlns:a16="http://schemas.microsoft.com/office/drawing/2014/main" id="{D3083FA5-8373-4C67-8B79-4D3F051DA708}"/>
                </a:ext>
              </a:extLst>
            </p:cNvPr>
            <p:cNvSpPr>
              <a:spLocks noChangeShapeType="1"/>
            </p:cNvSpPr>
            <p:nvPr/>
          </p:nvSpPr>
          <p:spPr bwMode="auto">
            <a:xfrm>
              <a:off x="2252" y="1301"/>
              <a:ext cx="1" cy="82"/>
            </a:xfrm>
            <a:prstGeom prst="line">
              <a:avLst/>
            </a:prstGeom>
            <a:noFill/>
            <a:ln w="5715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17" name="Line 78">
              <a:extLst>
                <a:ext uri="{FF2B5EF4-FFF2-40B4-BE49-F238E27FC236}">
                  <a16:creationId xmlns:a16="http://schemas.microsoft.com/office/drawing/2014/main" id="{EF46E83B-8861-CC66-10BC-99791A50816B}"/>
                </a:ext>
              </a:extLst>
            </p:cNvPr>
            <p:cNvSpPr>
              <a:spLocks noChangeShapeType="1"/>
            </p:cNvSpPr>
            <p:nvPr/>
          </p:nvSpPr>
          <p:spPr bwMode="auto">
            <a:xfrm>
              <a:off x="2252" y="1628"/>
              <a:ext cx="1" cy="82"/>
            </a:xfrm>
            <a:prstGeom prst="line">
              <a:avLst/>
            </a:prstGeom>
            <a:noFill/>
            <a:ln w="5715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grpSp>
          <p:nvGrpSpPr>
            <p:cNvPr id="318" name="Group 79">
              <a:extLst>
                <a:ext uri="{FF2B5EF4-FFF2-40B4-BE49-F238E27FC236}">
                  <a16:creationId xmlns:a16="http://schemas.microsoft.com/office/drawing/2014/main" id="{9AB2234F-4F5D-7A21-6093-CBC5C7C5BF12}"/>
                </a:ext>
              </a:extLst>
            </p:cNvPr>
            <p:cNvGrpSpPr>
              <a:grpSpLocks/>
            </p:cNvGrpSpPr>
            <p:nvPr/>
          </p:nvGrpSpPr>
          <p:grpSpPr bwMode="auto">
            <a:xfrm>
              <a:off x="1655" y="1581"/>
              <a:ext cx="246" cy="202"/>
              <a:chOff x="1597" y="1572"/>
              <a:chExt cx="246" cy="202"/>
            </a:xfrm>
          </p:grpSpPr>
          <p:sp>
            <p:nvSpPr>
              <p:cNvPr id="359" name="Rectangle 80">
                <a:extLst>
                  <a:ext uri="{FF2B5EF4-FFF2-40B4-BE49-F238E27FC236}">
                    <a16:creationId xmlns:a16="http://schemas.microsoft.com/office/drawing/2014/main" id="{F26E1DC0-15F1-4EC7-4B94-99E641E08623}"/>
                  </a:ext>
                </a:extLst>
              </p:cNvPr>
              <p:cNvSpPr>
                <a:spLocks noChangeArrowheads="1"/>
              </p:cNvSpPr>
              <p:nvPr/>
            </p:nvSpPr>
            <p:spPr bwMode="auto">
              <a:xfrm>
                <a:off x="1597" y="1572"/>
                <a:ext cx="112"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100">
                    <a:solidFill>
                      <a:srgbClr val="0033CC"/>
                    </a:solidFill>
                  </a:rPr>
                  <a:t>T</a:t>
                </a:r>
                <a:endParaRPr lang="en-US" altLang="zh-CN" sz="2400" b="0">
                  <a:solidFill>
                    <a:srgbClr val="0033CC"/>
                  </a:solidFill>
                </a:endParaRPr>
              </a:p>
            </p:txBody>
          </p:sp>
          <p:sp>
            <p:nvSpPr>
              <p:cNvPr id="360" name="Rectangle 81">
                <a:extLst>
                  <a:ext uri="{FF2B5EF4-FFF2-40B4-BE49-F238E27FC236}">
                    <a16:creationId xmlns:a16="http://schemas.microsoft.com/office/drawing/2014/main" id="{32D002B9-1D27-6875-B19B-E8D9EFDD8371}"/>
                  </a:ext>
                </a:extLst>
              </p:cNvPr>
              <p:cNvSpPr>
                <a:spLocks noChangeArrowheads="1"/>
              </p:cNvSpPr>
              <p:nvPr/>
            </p:nvSpPr>
            <p:spPr bwMode="auto">
              <a:xfrm>
                <a:off x="1710" y="1618"/>
                <a:ext cx="133" cy="1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1500">
                    <a:solidFill>
                      <a:srgbClr val="0033CC"/>
                    </a:solidFill>
                  </a:rPr>
                  <a:t>P2</a:t>
                </a:r>
                <a:endParaRPr lang="en-US" altLang="zh-CN" sz="2400" b="0">
                  <a:solidFill>
                    <a:srgbClr val="0033CC"/>
                  </a:solidFill>
                </a:endParaRPr>
              </a:p>
            </p:txBody>
          </p:sp>
        </p:grpSp>
        <p:grpSp>
          <p:nvGrpSpPr>
            <p:cNvPr id="319" name="Group 82">
              <a:extLst>
                <a:ext uri="{FF2B5EF4-FFF2-40B4-BE49-F238E27FC236}">
                  <a16:creationId xmlns:a16="http://schemas.microsoft.com/office/drawing/2014/main" id="{21D26419-FB43-6F3F-4C20-2FD74995EEDA}"/>
                </a:ext>
              </a:extLst>
            </p:cNvPr>
            <p:cNvGrpSpPr>
              <a:grpSpLocks/>
            </p:cNvGrpSpPr>
            <p:nvPr/>
          </p:nvGrpSpPr>
          <p:grpSpPr bwMode="auto">
            <a:xfrm>
              <a:off x="2606" y="2618"/>
              <a:ext cx="264" cy="202"/>
              <a:chOff x="2625" y="2584"/>
              <a:chExt cx="264" cy="202"/>
            </a:xfrm>
          </p:grpSpPr>
          <p:sp>
            <p:nvSpPr>
              <p:cNvPr id="357" name="Rectangle 83">
                <a:extLst>
                  <a:ext uri="{FF2B5EF4-FFF2-40B4-BE49-F238E27FC236}">
                    <a16:creationId xmlns:a16="http://schemas.microsoft.com/office/drawing/2014/main" id="{F3BCB6FC-9246-8C1E-6DBE-81EA5778B4E3}"/>
                  </a:ext>
                </a:extLst>
              </p:cNvPr>
              <p:cNvSpPr>
                <a:spLocks noChangeArrowheads="1"/>
              </p:cNvSpPr>
              <p:nvPr/>
            </p:nvSpPr>
            <p:spPr bwMode="auto">
              <a:xfrm>
                <a:off x="2625" y="2584"/>
                <a:ext cx="112"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100">
                    <a:solidFill>
                      <a:srgbClr val="0033CC"/>
                    </a:solidFill>
                  </a:rPr>
                  <a:t>T</a:t>
                </a:r>
                <a:endParaRPr lang="en-US" altLang="zh-CN" sz="2400" b="0">
                  <a:solidFill>
                    <a:srgbClr val="0033CC"/>
                  </a:solidFill>
                </a:endParaRPr>
              </a:p>
            </p:txBody>
          </p:sp>
          <p:sp>
            <p:nvSpPr>
              <p:cNvPr id="358" name="Rectangle 84">
                <a:extLst>
                  <a:ext uri="{FF2B5EF4-FFF2-40B4-BE49-F238E27FC236}">
                    <a16:creationId xmlns:a16="http://schemas.microsoft.com/office/drawing/2014/main" id="{BB3C0A4E-7AA0-F044-A7F2-0B848FB40457}"/>
                  </a:ext>
                </a:extLst>
              </p:cNvPr>
              <p:cNvSpPr>
                <a:spLocks noChangeArrowheads="1"/>
              </p:cNvSpPr>
              <p:nvPr/>
            </p:nvSpPr>
            <p:spPr bwMode="auto">
              <a:xfrm>
                <a:off x="2742" y="2630"/>
                <a:ext cx="147" cy="1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1500">
                    <a:solidFill>
                      <a:srgbClr val="0033CC"/>
                    </a:solidFill>
                  </a:rPr>
                  <a:t>N2</a:t>
                </a:r>
                <a:endParaRPr lang="en-US" altLang="zh-CN" sz="2400" b="0">
                  <a:solidFill>
                    <a:srgbClr val="0033CC"/>
                  </a:solidFill>
                </a:endParaRPr>
              </a:p>
            </p:txBody>
          </p:sp>
        </p:grpSp>
        <p:sp>
          <p:nvSpPr>
            <p:cNvPr id="320" name="Line 85">
              <a:extLst>
                <a:ext uri="{FF2B5EF4-FFF2-40B4-BE49-F238E27FC236}">
                  <a16:creationId xmlns:a16="http://schemas.microsoft.com/office/drawing/2014/main" id="{1E29F6BE-1A1C-A4A4-738A-18A90AEF48DA}"/>
                </a:ext>
              </a:extLst>
            </p:cNvPr>
            <p:cNvSpPr>
              <a:spLocks noChangeShapeType="1"/>
            </p:cNvSpPr>
            <p:nvPr/>
          </p:nvSpPr>
          <p:spPr bwMode="auto">
            <a:xfrm>
              <a:off x="1504" y="1474"/>
              <a:ext cx="1" cy="81"/>
            </a:xfrm>
            <a:prstGeom prst="line">
              <a:avLst/>
            </a:prstGeom>
            <a:noFill/>
            <a:ln w="5715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21" name="Line 86">
              <a:extLst>
                <a:ext uri="{FF2B5EF4-FFF2-40B4-BE49-F238E27FC236}">
                  <a16:creationId xmlns:a16="http://schemas.microsoft.com/office/drawing/2014/main" id="{28534C4F-EB29-FEE0-F44A-7622706A29DF}"/>
                </a:ext>
              </a:extLst>
            </p:cNvPr>
            <p:cNvSpPr>
              <a:spLocks noChangeShapeType="1"/>
            </p:cNvSpPr>
            <p:nvPr/>
          </p:nvSpPr>
          <p:spPr bwMode="auto">
            <a:xfrm flipH="1">
              <a:off x="1207" y="1392"/>
              <a:ext cx="188"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22" name="Line 87">
              <a:extLst>
                <a:ext uri="{FF2B5EF4-FFF2-40B4-BE49-F238E27FC236}">
                  <a16:creationId xmlns:a16="http://schemas.microsoft.com/office/drawing/2014/main" id="{54EFC55F-D16A-3777-2C10-E20BE955EA32}"/>
                </a:ext>
              </a:extLst>
            </p:cNvPr>
            <p:cNvSpPr>
              <a:spLocks noChangeShapeType="1"/>
            </p:cNvSpPr>
            <p:nvPr/>
          </p:nvSpPr>
          <p:spPr bwMode="auto">
            <a:xfrm>
              <a:off x="1504" y="1351"/>
              <a:ext cx="122" cy="1"/>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23" name="Line 88">
              <a:extLst>
                <a:ext uri="{FF2B5EF4-FFF2-40B4-BE49-F238E27FC236}">
                  <a16:creationId xmlns:a16="http://schemas.microsoft.com/office/drawing/2014/main" id="{8120E16E-1246-C750-CFF7-DA83594F5753}"/>
                </a:ext>
              </a:extLst>
            </p:cNvPr>
            <p:cNvSpPr>
              <a:spLocks noChangeShapeType="1"/>
            </p:cNvSpPr>
            <p:nvPr/>
          </p:nvSpPr>
          <p:spPr bwMode="auto">
            <a:xfrm>
              <a:off x="1504" y="1514"/>
              <a:ext cx="289" cy="1"/>
            </a:xfrm>
            <a:prstGeom prst="line">
              <a:avLst/>
            </a:prstGeom>
            <a:noFill/>
            <a:ln w="38100">
              <a:solidFill>
                <a:srgbClr val="000000"/>
              </a:solidFill>
              <a:round/>
              <a:headEnd/>
              <a:tailEnd type="stealth" w="med" len="med"/>
            </a:ln>
            <a:extLst>
              <a:ext uri="{909E8E84-426E-40DD-AFC4-6F175D3DCCD1}">
                <a14:hiddenFill xmlns:a14="http://schemas.microsoft.com/office/drawing/2010/main">
                  <a:noFill/>
                </a14:hiddenFill>
              </a:ext>
            </a:extLst>
          </p:spPr>
          <p:txBody>
            <a:bodyPr/>
            <a:lstStyle/>
            <a:p>
              <a:endParaRPr lang="zh-CN" altLang="en-US"/>
            </a:p>
          </p:txBody>
        </p:sp>
        <p:sp>
          <p:nvSpPr>
            <p:cNvPr id="324" name="Line 89">
              <a:extLst>
                <a:ext uri="{FF2B5EF4-FFF2-40B4-BE49-F238E27FC236}">
                  <a16:creationId xmlns:a16="http://schemas.microsoft.com/office/drawing/2014/main" id="{F39306DE-752A-A3C7-3B2D-11A2B1163018}"/>
                </a:ext>
              </a:extLst>
            </p:cNvPr>
            <p:cNvSpPr>
              <a:spLocks noChangeShapeType="1"/>
            </p:cNvSpPr>
            <p:nvPr/>
          </p:nvSpPr>
          <p:spPr bwMode="auto">
            <a:xfrm>
              <a:off x="1504" y="1678"/>
              <a:ext cx="123" cy="0"/>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25" name="Oval 90">
              <a:extLst>
                <a:ext uri="{FF2B5EF4-FFF2-40B4-BE49-F238E27FC236}">
                  <a16:creationId xmlns:a16="http://schemas.microsoft.com/office/drawing/2014/main" id="{0AAE3819-0BD1-028C-A8DE-2FC943403E60}"/>
                </a:ext>
              </a:extLst>
            </p:cNvPr>
            <p:cNvSpPr>
              <a:spLocks noChangeArrowheads="1"/>
            </p:cNvSpPr>
            <p:nvPr/>
          </p:nvSpPr>
          <p:spPr bwMode="auto">
            <a:xfrm>
              <a:off x="1764" y="1207"/>
              <a:ext cx="42" cy="42"/>
            </a:xfrm>
            <a:prstGeom prst="ellipse">
              <a:avLst/>
            </a:prstGeom>
            <a:solidFill>
              <a:srgbClr val="000000"/>
            </a:solidFill>
            <a:ln w="42863">
              <a:solidFill>
                <a:srgbClr val="000000"/>
              </a:solidFill>
              <a:round/>
              <a:headEnd/>
              <a:tailEnd/>
            </a:ln>
          </p:spPr>
          <p:txBody>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326" name="Line 91">
              <a:extLst>
                <a:ext uri="{FF2B5EF4-FFF2-40B4-BE49-F238E27FC236}">
                  <a16:creationId xmlns:a16="http://schemas.microsoft.com/office/drawing/2014/main" id="{06703580-AD6D-73F7-D4EB-25056E34AC69}"/>
                </a:ext>
              </a:extLst>
            </p:cNvPr>
            <p:cNvSpPr>
              <a:spLocks noChangeShapeType="1"/>
            </p:cNvSpPr>
            <p:nvPr/>
          </p:nvSpPr>
          <p:spPr bwMode="auto">
            <a:xfrm flipV="1">
              <a:off x="1784" y="1229"/>
              <a:ext cx="0" cy="29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27" name="Line 92">
              <a:extLst>
                <a:ext uri="{FF2B5EF4-FFF2-40B4-BE49-F238E27FC236}">
                  <a16:creationId xmlns:a16="http://schemas.microsoft.com/office/drawing/2014/main" id="{E9532DF9-3D79-73E1-C70E-5B39309FB34E}"/>
                </a:ext>
              </a:extLst>
            </p:cNvPr>
            <p:cNvSpPr>
              <a:spLocks noChangeShapeType="1"/>
            </p:cNvSpPr>
            <p:nvPr/>
          </p:nvSpPr>
          <p:spPr bwMode="auto">
            <a:xfrm flipH="1" flipV="1">
              <a:off x="1622" y="1219"/>
              <a:ext cx="752"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28" name="Line 93">
              <a:extLst>
                <a:ext uri="{FF2B5EF4-FFF2-40B4-BE49-F238E27FC236}">
                  <a16:creationId xmlns:a16="http://schemas.microsoft.com/office/drawing/2014/main" id="{B0C46C38-201D-5AF1-A764-FBFC508503F2}"/>
                </a:ext>
              </a:extLst>
            </p:cNvPr>
            <p:cNvSpPr>
              <a:spLocks noChangeShapeType="1"/>
            </p:cNvSpPr>
            <p:nvPr/>
          </p:nvSpPr>
          <p:spPr bwMode="auto">
            <a:xfrm>
              <a:off x="1377" y="1392"/>
              <a:ext cx="1" cy="245"/>
            </a:xfrm>
            <a:prstGeom prst="line">
              <a:avLst/>
            </a:prstGeom>
            <a:noFill/>
            <a:ln w="5715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29" name="Line 94">
              <a:extLst>
                <a:ext uri="{FF2B5EF4-FFF2-40B4-BE49-F238E27FC236}">
                  <a16:creationId xmlns:a16="http://schemas.microsoft.com/office/drawing/2014/main" id="{B9714D7E-FD8A-B4DF-357E-4A10DC1A363A}"/>
                </a:ext>
              </a:extLst>
            </p:cNvPr>
            <p:cNvSpPr>
              <a:spLocks noChangeShapeType="1"/>
            </p:cNvSpPr>
            <p:nvPr/>
          </p:nvSpPr>
          <p:spPr bwMode="auto">
            <a:xfrm>
              <a:off x="1499" y="1310"/>
              <a:ext cx="1" cy="82"/>
            </a:xfrm>
            <a:prstGeom prst="line">
              <a:avLst/>
            </a:prstGeom>
            <a:noFill/>
            <a:ln w="5715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30" name="Line 95">
              <a:extLst>
                <a:ext uri="{FF2B5EF4-FFF2-40B4-BE49-F238E27FC236}">
                  <a16:creationId xmlns:a16="http://schemas.microsoft.com/office/drawing/2014/main" id="{C42FD2D1-AE88-A717-1002-384D607F19E1}"/>
                </a:ext>
              </a:extLst>
            </p:cNvPr>
            <p:cNvSpPr>
              <a:spLocks noChangeShapeType="1"/>
            </p:cNvSpPr>
            <p:nvPr/>
          </p:nvSpPr>
          <p:spPr bwMode="auto">
            <a:xfrm>
              <a:off x="1499" y="1637"/>
              <a:ext cx="1" cy="82"/>
            </a:xfrm>
            <a:prstGeom prst="line">
              <a:avLst/>
            </a:prstGeom>
            <a:noFill/>
            <a:ln w="5715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31" name="Line 96">
              <a:extLst>
                <a:ext uri="{FF2B5EF4-FFF2-40B4-BE49-F238E27FC236}">
                  <a16:creationId xmlns:a16="http://schemas.microsoft.com/office/drawing/2014/main" id="{2AC5A76B-2DB7-09D0-9FE7-3ADD4D913265}"/>
                </a:ext>
              </a:extLst>
            </p:cNvPr>
            <p:cNvSpPr>
              <a:spLocks noChangeShapeType="1"/>
            </p:cNvSpPr>
            <p:nvPr/>
          </p:nvSpPr>
          <p:spPr bwMode="auto">
            <a:xfrm flipV="1">
              <a:off x="1620" y="1216"/>
              <a:ext cx="0" cy="145"/>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32" name="Line 97">
              <a:extLst>
                <a:ext uri="{FF2B5EF4-FFF2-40B4-BE49-F238E27FC236}">
                  <a16:creationId xmlns:a16="http://schemas.microsoft.com/office/drawing/2014/main" id="{6251E182-A3DC-18DB-217E-E7B23ED58ACD}"/>
                </a:ext>
              </a:extLst>
            </p:cNvPr>
            <p:cNvSpPr>
              <a:spLocks noChangeShapeType="1"/>
            </p:cNvSpPr>
            <p:nvPr/>
          </p:nvSpPr>
          <p:spPr bwMode="auto">
            <a:xfrm flipH="1">
              <a:off x="1621" y="1670"/>
              <a:ext cx="0" cy="17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33" name="Line 98">
              <a:extLst>
                <a:ext uri="{FF2B5EF4-FFF2-40B4-BE49-F238E27FC236}">
                  <a16:creationId xmlns:a16="http://schemas.microsoft.com/office/drawing/2014/main" id="{4C4EE319-7401-863D-94FD-7DE46CD9B38C}"/>
                </a:ext>
              </a:extLst>
            </p:cNvPr>
            <p:cNvSpPr>
              <a:spLocks noChangeShapeType="1"/>
            </p:cNvSpPr>
            <p:nvPr/>
          </p:nvSpPr>
          <p:spPr bwMode="auto">
            <a:xfrm>
              <a:off x="2139" y="2574"/>
              <a:ext cx="1" cy="245"/>
            </a:xfrm>
            <a:prstGeom prst="line">
              <a:avLst/>
            </a:prstGeom>
            <a:noFill/>
            <a:ln w="5715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34" name="Line 99">
              <a:extLst>
                <a:ext uri="{FF2B5EF4-FFF2-40B4-BE49-F238E27FC236}">
                  <a16:creationId xmlns:a16="http://schemas.microsoft.com/office/drawing/2014/main" id="{B74FFC53-EC52-6D55-D06F-B5EB707EBE43}"/>
                </a:ext>
              </a:extLst>
            </p:cNvPr>
            <p:cNvSpPr>
              <a:spLocks noChangeShapeType="1"/>
            </p:cNvSpPr>
            <p:nvPr/>
          </p:nvSpPr>
          <p:spPr bwMode="auto">
            <a:xfrm>
              <a:off x="2262" y="2492"/>
              <a:ext cx="1" cy="82"/>
            </a:xfrm>
            <a:prstGeom prst="line">
              <a:avLst/>
            </a:prstGeom>
            <a:noFill/>
            <a:ln w="5715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35" name="Line 100">
              <a:extLst>
                <a:ext uri="{FF2B5EF4-FFF2-40B4-BE49-F238E27FC236}">
                  <a16:creationId xmlns:a16="http://schemas.microsoft.com/office/drawing/2014/main" id="{E1E31965-2F01-E378-7C99-D92AE8EE50A9}"/>
                </a:ext>
              </a:extLst>
            </p:cNvPr>
            <p:cNvSpPr>
              <a:spLocks noChangeShapeType="1"/>
            </p:cNvSpPr>
            <p:nvPr/>
          </p:nvSpPr>
          <p:spPr bwMode="auto">
            <a:xfrm>
              <a:off x="2262" y="2656"/>
              <a:ext cx="1" cy="82"/>
            </a:xfrm>
            <a:prstGeom prst="line">
              <a:avLst/>
            </a:prstGeom>
            <a:noFill/>
            <a:ln w="5715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36" name="Line 101">
              <a:extLst>
                <a:ext uri="{FF2B5EF4-FFF2-40B4-BE49-F238E27FC236}">
                  <a16:creationId xmlns:a16="http://schemas.microsoft.com/office/drawing/2014/main" id="{1B30913D-07F7-5500-79D8-62C88C1601D3}"/>
                </a:ext>
              </a:extLst>
            </p:cNvPr>
            <p:cNvSpPr>
              <a:spLocks noChangeShapeType="1"/>
            </p:cNvSpPr>
            <p:nvPr/>
          </p:nvSpPr>
          <p:spPr bwMode="auto">
            <a:xfrm>
              <a:off x="2262" y="2820"/>
              <a:ext cx="1" cy="81"/>
            </a:xfrm>
            <a:prstGeom prst="line">
              <a:avLst/>
            </a:prstGeom>
            <a:noFill/>
            <a:ln w="5715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37" name="Line 102">
              <a:extLst>
                <a:ext uri="{FF2B5EF4-FFF2-40B4-BE49-F238E27FC236}">
                  <a16:creationId xmlns:a16="http://schemas.microsoft.com/office/drawing/2014/main" id="{8133D910-A298-D233-3FBA-BDFB053E012C}"/>
                </a:ext>
              </a:extLst>
            </p:cNvPr>
            <p:cNvSpPr>
              <a:spLocks noChangeShapeType="1"/>
            </p:cNvSpPr>
            <p:nvPr/>
          </p:nvSpPr>
          <p:spPr bwMode="auto">
            <a:xfrm flipH="1">
              <a:off x="2262" y="2692"/>
              <a:ext cx="276" cy="0"/>
            </a:xfrm>
            <a:prstGeom prst="line">
              <a:avLst/>
            </a:prstGeom>
            <a:noFill/>
            <a:ln w="38100">
              <a:solidFill>
                <a:srgbClr val="000000"/>
              </a:solidFill>
              <a:round/>
              <a:headEnd/>
              <a:tailEnd type="stealth" w="med" len="med"/>
            </a:ln>
            <a:extLst>
              <a:ext uri="{909E8E84-426E-40DD-AFC4-6F175D3DCCD1}">
                <a14:hiddenFill xmlns:a14="http://schemas.microsoft.com/office/drawing/2010/main">
                  <a:noFill/>
                </a14:hiddenFill>
              </a:ext>
            </a:extLst>
          </p:spPr>
          <p:txBody>
            <a:bodyPr/>
            <a:lstStyle/>
            <a:p>
              <a:endParaRPr lang="zh-CN" altLang="en-US"/>
            </a:p>
          </p:txBody>
        </p:sp>
        <p:sp>
          <p:nvSpPr>
            <p:cNvPr id="338" name="Line 103">
              <a:extLst>
                <a:ext uri="{FF2B5EF4-FFF2-40B4-BE49-F238E27FC236}">
                  <a16:creationId xmlns:a16="http://schemas.microsoft.com/office/drawing/2014/main" id="{93B05797-B5FD-D0E6-62E9-BCFC9A2D4CCC}"/>
                </a:ext>
              </a:extLst>
            </p:cNvPr>
            <p:cNvSpPr>
              <a:spLocks noChangeShapeType="1"/>
            </p:cNvSpPr>
            <p:nvPr/>
          </p:nvSpPr>
          <p:spPr bwMode="auto">
            <a:xfrm>
              <a:off x="2262" y="2861"/>
              <a:ext cx="123" cy="1"/>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39" name="Line 104">
              <a:extLst>
                <a:ext uri="{FF2B5EF4-FFF2-40B4-BE49-F238E27FC236}">
                  <a16:creationId xmlns:a16="http://schemas.microsoft.com/office/drawing/2014/main" id="{C13BCC6A-CEC9-6F33-F55B-867ED7F5E766}"/>
                </a:ext>
              </a:extLst>
            </p:cNvPr>
            <p:cNvSpPr>
              <a:spLocks noChangeShapeType="1"/>
            </p:cNvSpPr>
            <p:nvPr/>
          </p:nvSpPr>
          <p:spPr bwMode="auto">
            <a:xfrm flipV="1">
              <a:off x="2385" y="2983"/>
              <a:ext cx="164"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40" name="Oval 105">
              <a:extLst>
                <a:ext uri="{FF2B5EF4-FFF2-40B4-BE49-F238E27FC236}">
                  <a16:creationId xmlns:a16="http://schemas.microsoft.com/office/drawing/2014/main" id="{277AA99E-62A0-0107-E1D5-DDA47D648BE7}"/>
                </a:ext>
              </a:extLst>
            </p:cNvPr>
            <p:cNvSpPr>
              <a:spLocks noChangeArrowheads="1"/>
            </p:cNvSpPr>
            <p:nvPr/>
          </p:nvSpPr>
          <p:spPr bwMode="auto">
            <a:xfrm>
              <a:off x="2352" y="2963"/>
              <a:ext cx="43" cy="42"/>
            </a:xfrm>
            <a:prstGeom prst="ellipse">
              <a:avLst/>
            </a:prstGeom>
            <a:solidFill>
              <a:srgbClr val="000000"/>
            </a:solidFill>
            <a:ln w="42863">
              <a:solidFill>
                <a:srgbClr val="000000"/>
              </a:solidFill>
              <a:round/>
              <a:headEnd/>
              <a:tailEnd/>
            </a:ln>
          </p:spPr>
          <p:txBody>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341" name="Line 106">
              <a:extLst>
                <a:ext uri="{FF2B5EF4-FFF2-40B4-BE49-F238E27FC236}">
                  <a16:creationId xmlns:a16="http://schemas.microsoft.com/office/drawing/2014/main" id="{D71BA550-A2C1-F2FB-FC05-272D167944B0}"/>
                </a:ext>
              </a:extLst>
            </p:cNvPr>
            <p:cNvSpPr>
              <a:spLocks noChangeShapeType="1"/>
            </p:cNvSpPr>
            <p:nvPr/>
          </p:nvSpPr>
          <p:spPr bwMode="auto">
            <a:xfrm>
              <a:off x="2262" y="2533"/>
              <a:ext cx="123" cy="1"/>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42" name="Oval 107">
              <a:extLst>
                <a:ext uri="{FF2B5EF4-FFF2-40B4-BE49-F238E27FC236}">
                  <a16:creationId xmlns:a16="http://schemas.microsoft.com/office/drawing/2014/main" id="{A55CB570-07CE-E6C8-D6E9-41B8A1FCBC5A}"/>
                </a:ext>
              </a:extLst>
            </p:cNvPr>
            <p:cNvSpPr>
              <a:spLocks noChangeArrowheads="1"/>
            </p:cNvSpPr>
            <p:nvPr/>
          </p:nvSpPr>
          <p:spPr bwMode="auto">
            <a:xfrm>
              <a:off x="2517" y="2671"/>
              <a:ext cx="42" cy="42"/>
            </a:xfrm>
            <a:prstGeom prst="ellipse">
              <a:avLst/>
            </a:prstGeom>
            <a:solidFill>
              <a:srgbClr val="000000"/>
            </a:solidFill>
            <a:ln w="42863">
              <a:solidFill>
                <a:srgbClr val="000000"/>
              </a:solidFill>
              <a:round/>
              <a:headEnd/>
              <a:tailEnd/>
            </a:ln>
          </p:spPr>
          <p:txBody>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343" name="Oval 108">
              <a:extLst>
                <a:ext uri="{FF2B5EF4-FFF2-40B4-BE49-F238E27FC236}">
                  <a16:creationId xmlns:a16="http://schemas.microsoft.com/office/drawing/2014/main" id="{3F7D2123-9FA3-4577-8069-424F088F2B46}"/>
                </a:ext>
              </a:extLst>
            </p:cNvPr>
            <p:cNvSpPr>
              <a:spLocks noChangeArrowheads="1"/>
            </p:cNvSpPr>
            <p:nvPr/>
          </p:nvSpPr>
          <p:spPr bwMode="auto">
            <a:xfrm>
              <a:off x="1191" y="2802"/>
              <a:ext cx="42" cy="43"/>
            </a:xfrm>
            <a:prstGeom prst="ellipse">
              <a:avLst/>
            </a:prstGeom>
            <a:solidFill>
              <a:srgbClr val="000000"/>
            </a:solidFill>
            <a:ln w="42863">
              <a:solidFill>
                <a:srgbClr val="000000"/>
              </a:solidFill>
              <a:round/>
              <a:headEnd/>
              <a:tailEnd/>
            </a:ln>
          </p:spPr>
          <p:txBody>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344" name="Line 109">
              <a:extLst>
                <a:ext uri="{FF2B5EF4-FFF2-40B4-BE49-F238E27FC236}">
                  <a16:creationId xmlns:a16="http://schemas.microsoft.com/office/drawing/2014/main" id="{CBADEFD5-20A7-E969-50C1-265CCF5AFEFE}"/>
                </a:ext>
              </a:extLst>
            </p:cNvPr>
            <p:cNvSpPr>
              <a:spLocks noChangeShapeType="1"/>
            </p:cNvSpPr>
            <p:nvPr/>
          </p:nvSpPr>
          <p:spPr bwMode="auto">
            <a:xfrm>
              <a:off x="2538" y="2160"/>
              <a:ext cx="0" cy="82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45" name="Line 110">
              <a:extLst>
                <a:ext uri="{FF2B5EF4-FFF2-40B4-BE49-F238E27FC236}">
                  <a16:creationId xmlns:a16="http://schemas.microsoft.com/office/drawing/2014/main" id="{06E17C2B-36C8-3FD4-882B-4FCC4571585F}"/>
                </a:ext>
              </a:extLst>
            </p:cNvPr>
            <p:cNvSpPr>
              <a:spLocks noChangeShapeType="1"/>
            </p:cNvSpPr>
            <p:nvPr/>
          </p:nvSpPr>
          <p:spPr bwMode="auto">
            <a:xfrm>
              <a:off x="2376" y="2320"/>
              <a:ext cx="0" cy="219"/>
            </a:xfrm>
            <a:prstGeom prst="line">
              <a:avLst/>
            </a:prstGeom>
            <a:noFill/>
            <a:ln w="28575">
              <a:solidFill>
                <a:srgbClr val="FF33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46" name="Line 111">
              <a:extLst>
                <a:ext uri="{FF2B5EF4-FFF2-40B4-BE49-F238E27FC236}">
                  <a16:creationId xmlns:a16="http://schemas.microsoft.com/office/drawing/2014/main" id="{26DA2F52-2EA3-0AB7-507C-35668DCD8A00}"/>
                </a:ext>
              </a:extLst>
            </p:cNvPr>
            <p:cNvSpPr>
              <a:spLocks noChangeShapeType="1"/>
            </p:cNvSpPr>
            <p:nvPr/>
          </p:nvSpPr>
          <p:spPr bwMode="auto">
            <a:xfrm>
              <a:off x="2375" y="2856"/>
              <a:ext cx="0" cy="331"/>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47" name="Line 112">
              <a:extLst>
                <a:ext uri="{FF2B5EF4-FFF2-40B4-BE49-F238E27FC236}">
                  <a16:creationId xmlns:a16="http://schemas.microsoft.com/office/drawing/2014/main" id="{FE5839C5-0A8A-28B5-DD1B-9236B53818D9}"/>
                </a:ext>
              </a:extLst>
            </p:cNvPr>
            <p:cNvSpPr>
              <a:spLocks noChangeShapeType="1"/>
            </p:cNvSpPr>
            <p:nvPr/>
          </p:nvSpPr>
          <p:spPr bwMode="auto">
            <a:xfrm>
              <a:off x="1212" y="1392"/>
              <a:ext cx="0" cy="1432"/>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48" name="Line 113">
              <a:extLst>
                <a:ext uri="{FF2B5EF4-FFF2-40B4-BE49-F238E27FC236}">
                  <a16:creationId xmlns:a16="http://schemas.microsoft.com/office/drawing/2014/main" id="{3527DF5B-E828-CEC2-E6E8-52550C2957DE}"/>
                </a:ext>
              </a:extLst>
            </p:cNvPr>
            <p:cNvSpPr>
              <a:spLocks noChangeShapeType="1"/>
            </p:cNvSpPr>
            <p:nvPr/>
          </p:nvSpPr>
          <p:spPr bwMode="auto">
            <a:xfrm>
              <a:off x="1031" y="2825"/>
              <a:ext cx="1126" cy="1"/>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49" name="Rectangle 114">
              <a:extLst>
                <a:ext uri="{FF2B5EF4-FFF2-40B4-BE49-F238E27FC236}">
                  <a16:creationId xmlns:a16="http://schemas.microsoft.com/office/drawing/2014/main" id="{7836F3E2-B777-7D7A-C92C-4510AD033A72}"/>
                </a:ext>
              </a:extLst>
            </p:cNvPr>
            <p:cNvSpPr>
              <a:spLocks noChangeArrowheads="1"/>
            </p:cNvSpPr>
            <p:nvPr/>
          </p:nvSpPr>
          <p:spPr bwMode="auto">
            <a:xfrm>
              <a:off x="939" y="2008"/>
              <a:ext cx="297"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400" i="1">
                  <a:solidFill>
                    <a:srgbClr val="FF0066"/>
                  </a:solidFill>
                </a:rPr>
                <a:t>A</a:t>
              </a:r>
              <a:endParaRPr lang="en-US" altLang="zh-CN" sz="2400" b="0" i="1">
                <a:solidFill>
                  <a:srgbClr val="FF0066"/>
                </a:solidFill>
              </a:endParaRPr>
            </a:p>
          </p:txBody>
        </p:sp>
        <p:sp>
          <p:nvSpPr>
            <p:cNvPr id="350" name="Rectangle 115">
              <a:extLst>
                <a:ext uri="{FF2B5EF4-FFF2-40B4-BE49-F238E27FC236}">
                  <a16:creationId xmlns:a16="http://schemas.microsoft.com/office/drawing/2014/main" id="{7C2C62C7-FD1C-B7BE-A477-36AAD556E235}"/>
                </a:ext>
              </a:extLst>
            </p:cNvPr>
            <p:cNvSpPr>
              <a:spLocks noChangeArrowheads="1"/>
            </p:cNvSpPr>
            <p:nvPr/>
          </p:nvSpPr>
          <p:spPr bwMode="auto">
            <a:xfrm>
              <a:off x="919" y="2553"/>
              <a:ext cx="288"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400" i="1">
                  <a:solidFill>
                    <a:srgbClr val="FF0066"/>
                  </a:solidFill>
                </a:rPr>
                <a:t>B</a:t>
              </a:r>
              <a:endParaRPr lang="en-US" altLang="zh-CN" sz="2400" b="0" i="1">
                <a:solidFill>
                  <a:srgbClr val="FF0066"/>
                </a:solidFill>
              </a:endParaRPr>
            </a:p>
          </p:txBody>
        </p:sp>
        <p:sp>
          <p:nvSpPr>
            <p:cNvPr id="351" name="Rectangle 116">
              <a:extLst>
                <a:ext uri="{FF2B5EF4-FFF2-40B4-BE49-F238E27FC236}">
                  <a16:creationId xmlns:a16="http://schemas.microsoft.com/office/drawing/2014/main" id="{9728C784-3D79-6D83-97BB-CF5A9F52B647}"/>
                </a:ext>
              </a:extLst>
            </p:cNvPr>
            <p:cNvSpPr>
              <a:spLocks noChangeArrowheads="1"/>
            </p:cNvSpPr>
            <p:nvPr/>
          </p:nvSpPr>
          <p:spPr bwMode="auto">
            <a:xfrm>
              <a:off x="2738" y="1572"/>
              <a:ext cx="338"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400" i="1">
                  <a:solidFill>
                    <a:srgbClr val="FF0066"/>
                  </a:solidFill>
                </a:rPr>
                <a:t>Y</a:t>
              </a:r>
              <a:endParaRPr lang="en-US" altLang="zh-CN" sz="2400" b="0" i="1">
                <a:solidFill>
                  <a:srgbClr val="FF0066"/>
                </a:solidFill>
              </a:endParaRPr>
            </a:p>
          </p:txBody>
        </p:sp>
        <p:sp>
          <p:nvSpPr>
            <p:cNvPr id="352" name="Oval 117">
              <a:extLst>
                <a:ext uri="{FF2B5EF4-FFF2-40B4-BE49-F238E27FC236}">
                  <a16:creationId xmlns:a16="http://schemas.microsoft.com/office/drawing/2014/main" id="{1290B7CF-B614-1A7D-D85A-22A84D69A961}"/>
                </a:ext>
              </a:extLst>
            </p:cNvPr>
            <p:cNvSpPr>
              <a:spLocks noChangeArrowheads="1"/>
            </p:cNvSpPr>
            <p:nvPr/>
          </p:nvSpPr>
          <p:spPr bwMode="auto">
            <a:xfrm>
              <a:off x="974" y="2260"/>
              <a:ext cx="63" cy="67"/>
            </a:xfrm>
            <a:prstGeom prst="ellipse">
              <a:avLst/>
            </a:prstGeom>
            <a:noFill/>
            <a:ln w="285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353" name="Oval 118">
              <a:extLst>
                <a:ext uri="{FF2B5EF4-FFF2-40B4-BE49-F238E27FC236}">
                  <a16:creationId xmlns:a16="http://schemas.microsoft.com/office/drawing/2014/main" id="{FA4695A9-5BA1-0FD2-00D3-901C677F5F8B}"/>
                </a:ext>
              </a:extLst>
            </p:cNvPr>
            <p:cNvSpPr>
              <a:spLocks noChangeArrowheads="1"/>
            </p:cNvSpPr>
            <p:nvPr/>
          </p:nvSpPr>
          <p:spPr bwMode="auto">
            <a:xfrm>
              <a:off x="966" y="2793"/>
              <a:ext cx="63" cy="67"/>
            </a:xfrm>
            <a:prstGeom prst="ellipse">
              <a:avLst/>
            </a:prstGeom>
            <a:noFill/>
            <a:ln w="285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354" name="Oval 119">
              <a:extLst>
                <a:ext uri="{FF2B5EF4-FFF2-40B4-BE49-F238E27FC236}">
                  <a16:creationId xmlns:a16="http://schemas.microsoft.com/office/drawing/2014/main" id="{EA3EF5CE-A6C4-6657-EB49-FD9F6F9FD1CD}"/>
                </a:ext>
              </a:extLst>
            </p:cNvPr>
            <p:cNvSpPr>
              <a:spLocks noChangeArrowheads="1"/>
            </p:cNvSpPr>
            <p:nvPr/>
          </p:nvSpPr>
          <p:spPr bwMode="auto">
            <a:xfrm>
              <a:off x="2342" y="918"/>
              <a:ext cx="63" cy="67"/>
            </a:xfrm>
            <a:prstGeom prst="ellipse">
              <a:avLst/>
            </a:prstGeom>
            <a:noFill/>
            <a:ln w="285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355" name="Rectangle 120">
              <a:extLst>
                <a:ext uri="{FF2B5EF4-FFF2-40B4-BE49-F238E27FC236}">
                  <a16:creationId xmlns:a16="http://schemas.microsoft.com/office/drawing/2014/main" id="{2EE3FDA5-E675-77DA-2C9C-9B3A25AC895A}"/>
                </a:ext>
              </a:extLst>
            </p:cNvPr>
            <p:cNvSpPr>
              <a:spLocks noChangeArrowheads="1"/>
            </p:cNvSpPr>
            <p:nvPr/>
          </p:nvSpPr>
          <p:spPr bwMode="auto">
            <a:xfrm>
              <a:off x="804" y="2766"/>
              <a:ext cx="218"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400" i="1">
                  <a:solidFill>
                    <a:srgbClr val="996600"/>
                  </a:solidFill>
                </a:rPr>
                <a:t>u</a:t>
              </a:r>
              <a:r>
                <a:rPr lang="en-US" altLang="zh-CN" sz="2400" baseline="-25000">
                  <a:solidFill>
                    <a:srgbClr val="996600"/>
                  </a:solidFill>
                </a:rPr>
                <a:t>B</a:t>
              </a:r>
              <a:endParaRPr lang="en-US" altLang="zh-CN" sz="2400" b="0">
                <a:solidFill>
                  <a:srgbClr val="996600"/>
                </a:solidFill>
              </a:endParaRPr>
            </a:p>
          </p:txBody>
        </p:sp>
        <p:sp>
          <p:nvSpPr>
            <p:cNvPr id="356" name="Rectangle 121">
              <a:extLst>
                <a:ext uri="{FF2B5EF4-FFF2-40B4-BE49-F238E27FC236}">
                  <a16:creationId xmlns:a16="http://schemas.microsoft.com/office/drawing/2014/main" id="{D4958E44-A509-325D-57C6-7D1EAEE80DBD}"/>
                </a:ext>
              </a:extLst>
            </p:cNvPr>
            <p:cNvSpPr>
              <a:spLocks noChangeArrowheads="1"/>
            </p:cNvSpPr>
            <p:nvPr/>
          </p:nvSpPr>
          <p:spPr bwMode="auto">
            <a:xfrm>
              <a:off x="2719" y="1825"/>
              <a:ext cx="199"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400" i="1">
                  <a:solidFill>
                    <a:srgbClr val="996600"/>
                  </a:solidFill>
                </a:rPr>
                <a:t>u</a:t>
              </a:r>
              <a:r>
                <a:rPr lang="en-US" altLang="zh-CN" sz="2400" baseline="-25000">
                  <a:solidFill>
                    <a:srgbClr val="996600"/>
                  </a:solidFill>
                </a:rPr>
                <a:t>Y</a:t>
              </a:r>
              <a:endParaRPr lang="en-US" altLang="zh-CN" sz="2400" b="0">
                <a:solidFill>
                  <a:srgbClr val="996600"/>
                </a:solidFill>
              </a:endParaRPr>
            </a:p>
          </p:txBody>
        </p:sp>
      </p:grpSp>
      <p:grpSp>
        <p:nvGrpSpPr>
          <p:cNvPr id="367" name="Group 122">
            <a:extLst>
              <a:ext uri="{FF2B5EF4-FFF2-40B4-BE49-F238E27FC236}">
                <a16:creationId xmlns:a16="http://schemas.microsoft.com/office/drawing/2014/main" id="{6D1179AE-DFAF-9EEC-DFF6-7DA4BF15645A}"/>
              </a:ext>
            </a:extLst>
          </p:cNvPr>
          <p:cNvGrpSpPr>
            <a:grpSpLocks/>
          </p:cNvGrpSpPr>
          <p:nvPr/>
        </p:nvGrpSpPr>
        <p:grpSpPr bwMode="auto">
          <a:xfrm>
            <a:off x="5870852" y="5590129"/>
            <a:ext cx="1855787" cy="927100"/>
            <a:chOff x="1976" y="3488"/>
            <a:chExt cx="1482" cy="762"/>
          </a:xfrm>
        </p:grpSpPr>
        <p:sp>
          <p:nvSpPr>
            <p:cNvPr id="368" name="Line 123">
              <a:extLst>
                <a:ext uri="{FF2B5EF4-FFF2-40B4-BE49-F238E27FC236}">
                  <a16:creationId xmlns:a16="http://schemas.microsoft.com/office/drawing/2014/main" id="{CF149C40-5A30-6BDE-230F-941DD6A8E426}"/>
                </a:ext>
              </a:extLst>
            </p:cNvPr>
            <p:cNvSpPr>
              <a:spLocks noChangeShapeType="1"/>
            </p:cNvSpPr>
            <p:nvPr/>
          </p:nvSpPr>
          <p:spPr bwMode="auto">
            <a:xfrm>
              <a:off x="2285" y="3692"/>
              <a:ext cx="336" cy="0"/>
            </a:xfrm>
            <a:prstGeom prst="line">
              <a:avLst/>
            </a:prstGeom>
            <a:noFill/>
            <a:ln w="28575">
              <a:solidFill>
                <a:schemeClr val="accent2"/>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369" name="Line 124">
              <a:extLst>
                <a:ext uri="{FF2B5EF4-FFF2-40B4-BE49-F238E27FC236}">
                  <a16:creationId xmlns:a16="http://schemas.microsoft.com/office/drawing/2014/main" id="{61E10A9F-F870-602B-1321-F0CACAA93C05}"/>
                </a:ext>
              </a:extLst>
            </p:cNvPr>
            <p:cNvSpPr>
              <a:spLocks noChangeShapeType="1"/>
            </p:cNvSpPr>
            <p:nvPr/>
          </p:nvSpPr>
          <p:spPr bwMode="auto">
            <a:xfrm>
              <a:off x="2285" y="4000"/>
              <a:ext cx="336" cy="0"/>
            </a:xfrm>
            <a:prstGeom prst="line">
              <a:avLst/>
            </a:prstGeom>
            <a:noFill/>
            <a:ln w="28575">
              <a:solidFill>
                <a:schemeClr val="accent2"/>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370" name="Line 125">
              <a:extLst>
                <a:ext uri="{FF2B5EF4-FFF2-40B4-BE49-F238E27FC236}">
                  <a16:creationId xmlns:a16="http://schemas.microsoft.com/office/drawing/2014/main" id="{2DF3108B-CC62-CD32-E323-3954CED66873}"/>
                </a:ext>
              </a:extLst>
            </p:cNvPr>
            <p:cNvSpPr>
              <a:spLocks noChangeShapeType="1"/>
            </p:cNvSpPr>
            <p:nvPr/>
          </p:nvSpPr>
          <p:spPr bwMode="auto">
            <a:xfrm>
              <a:off x="3134" y="3837"/>
              <a:ext cx="324" cy="0"/>
            </a:xfrm>
            <a:prstGeom prst="line">
              <a:avLst/>
            </a:prstGeom>
            <a:noFill/>
            <a:ln w="28575">
              <a:solidFill>
                <a:schemeClr val="accent2"/>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371" name="Text Box 126">
              <a:extLst>
                <a:ext uri="{FF2B5EF4-FFF2-40B4-BE49-F238E27FC236}">
                  <a16:creationId xmlns:a16="http://schemas.microsoft.com/office/drawing/2014/main" id="{9F6DF93E-8760-B1DD-72DF-AFB823E693BB}"/>
                </a:ext>
              </a:extLst>
            </p:cNvPr>
            <p:cNvSpPr txBox="1">
              <a:spLocks noChangeArrowheads="1"/>
            </p:cNvSpPr>
            <p:nvPr/>
          </p:nvSpPr>
          <p:spPr bwMode="auto">
            <a:xfrm>
              <a:off x="1992" y="3488"/>
              <a:ext cx="336" cy="427"/>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i="1">
                  <a:ea typeface="楷体_GB2312" pitchFamily="49" charset="-122"/>
                </a:rPr>
                <a:t>A</a:t>
              </a:r>
            </a:p>
          </p:txBody>
        </p:sp>
        <p:sp>
          <p:nvSpPr>
            <p:cNvPr id="372" name="Text Box 127">
              <a:extLst>
                <a:ext uri="{FF2B5EF4-FFF2-40B4-BE49-F238E27FC236}">
                  <a16:creationId xmlns:a16="http://schemas.microsoft.com/office/drawing/2014/main" id="{AD49643E-5810-ADD3-7913-3E534D064CF1}"/>
                </a:ext>
              </a:extLst>
            </p:cNvPr>
            <p:cNvSpPr txBox="1">
              <a:spLocks noChangeArrowheads="1"/>
            </p:cNvSpPr>
            <p:nvPr/>
          </p:nvSpPr>
          <p:spPr bwMode="auto">
            <a:xfrm>
              <a:off x="1976" y="3823"/>
              <a:ext cx="265" cy="427"/>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i="1">
                  <a:ea typeface="楷体_GB2312" pitchFamily="49" charset="-122"/>
                </a:rPr>
                <a:t>B</a:t>
              </a:r>
            </a:p>
          </p:txBody>
        </p:sp>
        <p:grpSp>
          <p:nvGrpSpPr>
            <p:cNvPr id="373" name="Group 128">
              <a:extLst>
                <a:ext uri="{FF2B5EF4-FFF2-40B4-BE49-F238E27FC236}">
                  <a16:creationId xmlns:a16="http://schemas.microsoft.com/office/drawing/2014/main" id="{C1004E37-FA72-62C6-AEC9-C5C4C6F9F435}"/>
                </a:ext>
              </a:extLst>
            </p:cNvPr>
            <p:cNvGrpSpPr>
              <a:grpSpLocks/>
            </p:cNvGrpSpPr>
            <p:nvPr/>
          </p:nvGrpSpPr>
          <p:grpSpPr bwMode="auto">
            <a:xfrm>
              <a:off x="2625" y="3508"/>
              <a:ext cx="413" cy="649"/>
              <a:chOff x="2524" y="662"/>
              <a:chExt cx="413" cy="623"/>
            </a:xfrm>
          </p:grpSpPr>
          <p:sp>
            <p:nvSpPr>
              <p:cNvPr id="375" name="Rectangle 129">
                <a:extLst>
                  <a:ext uri="{FF2B5EF4-FFF2-40B4-BE49-F238E27FC236}">
                    <a16:creationId xmlns:a16="http://schemas.microsoft.com/office/drawing/2014/main" id="{593C1F67-047E-0385-E42F-F453AAAF9C13}"/>
                  </a:ext>
                </a:extLst>
              </p:cNvPr>
              <p:cNvSpPr>
                <a:spLocks noChangeArrowheads="1"/>
              </p:cNvSpPr>
              <p:nvPr/>
            </p:nvSpPr>
            <p:spPr bwMode="auto">
              <a:xfrm>
                <a:off x="2535" y="662"/>
                <a:ext cx="385" cy="409"/>
              </a:xfrm>
              <a:prstGeom prst="rect">
                <a:avLst/>
              </a:prstGeom>
              <a:noFill/>
              <a:ln>
                <a:noFill/>
              </a:ln>
              <a:effectLst/>
              <a:extLst>
                <a:ext uri="{909E8E84-426E-40DD-AFC4-6F175D3DCCD1}">
                  <a14:hiddenFill xmlns:a14="http://schemas.microsoft.com/office/drawing/2010/main">
                    <a:solidFill>
                      <a:schemeClr val="hlink"/>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r>
                  <a:rPr lang="en-US" altLang="zh-CN">
                    <a:solidFill>
                      <a:srgbClr val="0033CC"/>
                    </a:solidFill>
                    <a:ea typeface="楷体_GB2312" pitchFamily="49" charset="-122"/>
                  </a:rPr>
                  <a:t>&amp;</a:t>
                </a:r>
              </a:p>
            </p:txBody>
          </p:sp>
          <p:sp>
            <p:nvSpPr>
              <p:cNvPr id="376" name="Rectangle 130">
                <a:extLst>
                  <a:ext uri="{FF2B5EF4-FFF2-40B4-BE49-F238E27FC236}">
                    <a16:creationId xmlns:a16="http://schemas.microsoft.com/office/drawing/2014/main" id="{835E76CA-916A-77DD-A9F2-505D19E56F89}"/>
                  </a:ext>
                </a:extLst>
              </p:cNvPr>
              <p:cNvSpPr>
                <a:spLocks noChangeArrowheads="1"/>
              </p:cNvSpPr>
              <p:nvPr/>
            </p:nvSpPr>
            <p:spPr bwMode="auto">
              <a:xfrm>
                <a:off x="2524" y="671"/>
                <a:ext cx="413" cy="614"/>
              </a:xfrm>
              <a:prstGeom prst="rect">
                <a:avLst/>
              </a:prstGeom>
              <a:noFill/>
              <a:ln w="38100">
                <a:solidFill>
                  <a:schemeClr val="accent2"/>
                </a:solidFill>
                <a:miter lim="800000"/>
                <a:headEnd/>
                <a:tailEnd/>
              </a:ln>
              <a:effectLst/>
              <a:extLst>
                <a:ext uri="{909E8E84-426E-40DD-AFC4-6F175D3DCCD1}">
                  <a14:hiddenFill xmlns:a14="http://schemas.microsoft.com/office/drawing/2010/main">
                    <a:solidFill>
                      <a:schemeClr val="hlink"/>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sp>
          <p:nvSpPr>
            <p:cNvPr id="374" name="Oval 131">
              <a:extLst>
                <a:ext uri="{FF2B5EF4-FFF2-40B4-BE49-F238E27FC236}">
                  <a16:creationId xmlns:a16="http://schemas.microsoft.com/office/drawing/2014/main" id="{0F1E66AB-E9B0-3D7A-B397-C8B0A44CA69C}"/>
                </a:ext>
              </a:extLst>
            </p:cNvPr>
            <p:cNvSpPr>
              <a:spLocks noChangeArrowheads="1"/>
            </p:cNvSpPr>
            <p:nvPr/>
          </p:nvSpPr>
          <p:spPr bwMode="auto">
            <a:xfrm>
              <a:off x="3045" y="3793"/>
              <a:ext cx="86" cy="91"/>
            </a:xfrm>
            <a:prstGeom prst="ellipse">
              <a:avLst/>
            </a:prstGeom>
            <a:noFill/>
            <a:ln w="38100">
              <a:solidFill>
                <a:schemeClr val="accent2"/>
              </a:solidFill>
              <a:round/>
              <a:headEnd/>
              <a:tailEnd/>
            </a:ln>
            <a:effectLst/>
            <a:extLst>
              <a:ext uri="{909E8E84-426E-40DD-AFC4-6F175D3DCCD1}">
                <a14:hiddenFill xmlns:a14="http://schemas.microsoft.com/office/drawing/2010/main">
                  <a:solidFill>
                    <a:schemeClr val="hlink"/>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grpSp>
        <p:nvGrpSpPr>
          <p:cNvPr id="377" name="Group 132">
            <a:extLst>
              <a:ext uri="{FF2B5EF4-FFF2-40B4-BE49-F238E27FC236}">
                <a16:creationId xmlns:a16="http://schemas.microsoft.com/office/drawing/2014/main" id="{02CDD5C6-816C-3134-F72F-6119C3F0E44D}"/>
              </a:ext>
            </a:extLst>
          </p:cNvPr>
          <p:cNvGrpSpPr>
            <a:grpSpLocks/>
          </p:cNvGrpSpPr>
          <p:nvPr/>
        </p:nvGrpSpPr>
        <p:grpSpPr bwMode="auto">
          <a:xfrm>
            <a:off x="1654693" y="3528754"/>
            <a:ext cx="349250" cy="1193800"/>
            <a:chOff x="945" y="2223"/>
            <a:chExt cx="220" cy="752"/>
          </a:xfrm>
        </p:grpSpPr>
        <p:sp>
          <p:nvSpPr>
            <p:cNvPr id="378" name="Rectangle 133">
              <a:extLst>
                <a:ext uri="{FF2B5EF4-FFF2-40B4-BE49-F238E27FC236}">
                  <a16:creationId xmlns:a16="http://schemas.microsoft.com/office/drawing/2014/main" id="{CD91012E-A585-B976-9AE0-CB25B425C3E3}"/>
                </a:ext>
              </a:extLst>
            </p:cNvPr>
            <p:cNvSpPr>
              <a:spLocks noChangeArrowheads="1"/>
            </p:cNvSpPr>
            <p:nvPr/>
          </p:nvSpPr>
          <p:spPr bwMode="auto">
            <a:xfrm>
              <a:off x="945" y="2763"/>
              <a:ext cx="220" cy="212"/>
            </a:xfrm>
            <a:prstGeom prst="rect">
              <a:avLst/>
            </a:prstGeom>
            <a:solidFill>
              <a:schemeClr val="bg1"/>
            </a:solidFill>
            <a:ln w="9525">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r>
                <a:rPr lang="en-US" altLang="zh-CN">
                  <a:solidFill>
                    <a:srgbClr val="0033CC"/>
                  </a:solidFill>
                </a:rPr>
                <a:t>0</a:t>
              </a:r>
            </a:p>
          </p:txBody>
        </p:sp>
        <p:sp>
          <p:nvSpPr>
            <p:cNvPr id="379" name="Rectangle 134">
              <a:extLst>
                <a:ext uri="{FF2B5EF4-FFF2-40B4-BE49-F238E27FC236}">
                  <a16:creationId xmlns:a16="http://schemas.microsoft.com/office/drawing/2014/main" id="{42731616-3520-296C-EB07-DA97A5310F46}"/>
                </a:ext>
              </a:extLst>
            </p:cNvPr>
            <p:cNvSpPr>
              <a:spLocks noChangeArrowheads="1"/>
            </p:cNvSpPr>
            <p:nvPr/>
          </p:nvSpPr>
          <p:spPr bwMode="auto">
            <a:xfrm>
              <a:off x="945" y="2223"/>
              <a:ext cx="220" cy="212"/>
            </a:xfrm>
            <a:prstGeom prst="rect">
              <a:avLst/>
            </a:prstGeom>
            <a:solidFill>
              <a:schemeClr val="bg1"/>
            </a:solidFill>
            <a:ln w="9525">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r>
                <a:rPr lang="en-US" altLang="zh-CN">
                  <a:solidFill>
                    <a:srgbClr val="0033CC"/>
                  </a:solidFill>
                </a:rPr>
                <a:t>0</a:t>
              </a:r>
            </a:p>
          </p:txBody>
        </p:sp>
      </p:grpSp>
      <p:grpSp>
        <p:nvGrpSpPr>
          <p:cNvPr id="380" name="Group 135">
            <a:extLst>
              <a:ext uri="{FF2B5EF4-FFF2-40B4-BE49-F238E27FC236}">
                <a16:creationId xmlns:a16="http://schemas.microsoft.com/office/drawing/2014/main" id="{65C569AC-D569-93BF-725D-A148E36B097C}"/>
              </a:ext>
            </a:extLst>
          </p:cNvPr>
          <p:cNvGrpSpPr>
            <a:grpSpLocks/>
          </p:cNvGrpSpPr>
          <p:nvPr/>
        </p:nvGrpSpPr>
        <p:grpSpPr bwMode="auto">
          <a:xfrm>
            <a:off x="1654693" y="3528754"/>
            <a:ext cx="349250" cy="1193800"/>
            <a:chOff x="945" y="2223"/>
            <a:chExt cx="220" cy="752"/>
          </a:xfrm>
        </p:grpSpPr>
        <p:sp>
          <p:nvSpPr>
            <p:cNvPr id="381" name="Rectangle 136">
              <a:extLst>
                <a:ext uri="{FF2B5EF4-FFF2-40B4-BE49-F238E27FC236}">
                  <a16:creationId xmlns:a16="http://schemas.microsoft.com/office/drawing/2014/main" id="{5C19FAA8-E969-C9BD-D565-5BEE9A2B780D}"/>
                </a:ext>
              </a:extLst>
            </p:cNvPr>
            <p:cNvSpPr>
              <a:spLocks noChangeArrowheads="1"/>
            </p:cNvSpPr>
            <p:nvPr/>
          </p:nvSpPr>
          <p:spPr bwMode="auto">
            <a:xfrm>
              <a:off x="945" y="2763"/>
              <a:ext cx="220" cy="212"/>
            </a:xfrm>
            <a:prstGeom prst="rect">
              <a:avLst/>
            </a:prstGeom>
            <a:solidFill>
              <a:schemeClr val="bg1"/>
            </a:solidFill>
            <a:ln w="9525">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r>
                <a:rPr lang="en-US" altLang="zh-CN">
                  <a:solidFill>
                    <a:srgbClr val="0033CC"/>
                  </a:solidFill>
                </a:rPr>
                <a:t>1</a:t>
              </a:r>
            </a:p>
          </p:txBody>
        </p:sp>
        <p:sp>
          <p:nvSpPr>
            <p:cNvPr id="382" name="Rectangle 137">
              <a:extLst>
                <a:ext uri="{FF2B5EF4-FFF2-40B4-BE49-F238E27FC236}">
                  <a16:creationId xmlns:a16="http://schemas.microsoft.com/office/drawing/2014/main" id="{52D75A11-5F75-4396-F180-CBA57514AC27}"/>
                </a:ext>
              </a:extLst>
            </p:cNvPr>
            <p:cNvSpPr>
              <a:spLocks noChangeArrowheads="1"/>
            </p:cNvSpPr>
            <p:nvPr/>
          </p:nvSpPr>
          <p:spPr bwMode="auto">
            <a:xfrm>
              <a:off x="945" y="2223"/>
              <a:ext cx="220" cy="212"/>
            </a:xfrm>
            <a:prstGeom prst="rect">
              <a:avLst/>
            </a:prstGeom>
            <a:solidFill>
              <a:schemeClr val="bg1"/>
            </a:solidFill>
            <a:ln w="9525">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r>
                <a:rPr lang="en-US" altLang="zh-CN">
                  <a:solidFill>
                    <a:srgbClr val="0033CC"/>
                  </a:solidFill>
                </a:rPr>
                <a:t>0</a:t>
              </a:r>
            </a:p>
          </p:txBody>
        </p:sp>
      </p:grpSp>
      <p:grpSp>
        <p:nvGrpSpPr>
          <p:cNvPr id="383" name="Group 138">
            <a:extLst>
              <a:ext uri="{FF2B5EF4-FFF2-40B4-BE49-F238E27FC236}">
                <a16:creationId xmlns:a16="http://schemas.microsoft.com/office/drawing/2014/main" id="{F562B098-D45A-4F3A-1758-B0D9679B89D6}"/>
              </a:ext>
            </a:extLst>
          </p:cNvPr>
          <p:cNvGrpSpPr>
            <a:grpSpLocks/>
          </p:cNvGrpSpPr>
          <p:nvPr/>
        </p:nvGrpSpPr>
        <p:grpSpPr bwMode="auto">
          <a:xfrm>
            <a:off x="1656281" y="3528754"/>
            <a:ext cx="349250" cy="1193800"/>
            <a:chOff x="945" y="2223"/>
            <a:chExt cx="220" cy="752"/>
          </a:xfrm>
        </p:grpSpPr>
        <p:sp>
          <p:nvSpPr>
            <p:cNvPr id="384" name="Rectangle 139">
              <a:extLst>
                <a:ext uri="{FF2B5EF4-FFF2-40B4-BE49-F238E27FC236}">
                  <a16:creationId xmlns:a16="http://schemas.microsoft.com/office/drawing/2014/main" id="{ACC06D59-ECD9-2E21-031D-0545BB932E8D}"/>
                </a:ext>
              </a:extLst>
            </p:cNvPr>
            <p:cNvSpPr>
              <a:spLocks noChangeArrowheads="1"/>
            </p:cNvSpPr>
            <p:nvPr/>
          </p:nvSpPr>
          <p:spPr bwMode="auto">
            <a:xfrm>
              <a:off x="945" y="2763"/>
              <a:ext cx="220" cy="212"/>
            </a:xfrm>
            <a:prstGeom prst="rect">
              <a:avLst/>
            </a:prstGeom>
            <a:solidFill>
              <a:schemeClr val="bg1"/>
            </a:solidFill>
            <a:ln w="9525">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r>
                <a:rPr lang="en-US" altLang="zh-CN">
                  <a:solidFill>
                    <a:srgbClr val="0033CC"/>
                  </a:solidFill>
                </a:rPr>
                <a:t>0</a:t>
              </a:r>
            </a:p>
          </p:txBody>
        </p:sp>
        <p:sp>
          <p:nvSpPr>
            <p:cNvPr id="385" name="Rectangle 140">
              <a:extLst>
                <a:ext uri="{FF2B5EF4-FFF2-40B4-BE49-F238E27FC236}">
                  <a16:creationId xmlns:a16="http://schemas.microsoft.com/office/drawing/2014/main" id="{44FDFC70-EA68-779D-E2B5-72E55DFC4E56}"/>
                </a:ext>
              </a:extLst>
            </p:cNvPr>
            <p:cNvSpPr>
              <a:spLocks noChangeArrowheads="1"/>
            </p:cNvSpPr>
            <p:nvPr/>
          </p:nvSpPr>
          <p:spPr bwMode="auto">
            <a:xfrm>
              <a:off x="945" y="2223"/>
              <a:ext cx="220" cy="212"/>
            </a:xfrm>
            <a:prstGeom prst="rect">
              <a:avLst/>
            </a:prstGeom>
            <a:solidFill>
              <a:schemeClr val="bg1"/>
            </a:solidFill>
            <a:ln w="9525">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r>
                <a:rPr lang="en-US" altLang="zh-CN">
                  <a:solidFill>
                    <a:srgbClr val="0033CC"/>
                  </a:solidFill>
                </a:rPr>
                <a:t>1</a:t>
              </a:r>
            </a:p>
          </p:txBody>
        </p:sp>
      </p:grpSp>
      <p:grpSp>
        <p:nvGrpSpPr>
          <p:cNvPr id="386" name="Group 141">
            <a:extLst>
              <a:ext uri="{FF2B5EF4-FFF2-40B4-BE49-F238E27FC236}">
                <a16:creationId xmlns:a16="http://schemas.microsoft.com/office/drawing/2014/main" id="{4195A892-363F-E4D4-0863-200CF849A144}"/>
              </a:ext>
            </a:extLst>
          </p:cNvPr>
          <p:cNvGrpSpPr>
            <a:grpSpLocks/>
          </p:cNvGrpSpPr>
          <p:nvPr/>
        </p:nvGrpSpPr>
        <p:grpSpPr bwMode="auto">
          <a:xfrm>
            <a:off x="1656281" y="3528754"/>
            <a:ext cx="349250" cy="1193800"/>
            <a:chOff x="945" y="2223"/>
            <a:chExt cx="220" cy="752"/>
          </a:xfrm>
        </p:grpSpPr>
        <p:sp>
          <p:nvSpPr>
            <p:cNvPr id="387" name="Rectangle 142">
              <a:extLst>
                <a:ext uri="{FF2B5EF4-FFF2-40B4-BE49-F238E27FC236}">
                  <a16:creationId xmlns:a16="http://schemas.microsoft.com/office/drawing/2014/main" id="{B92A5EDC-87D1-1B92-AA7A-9A9210A6170A}"/>
                </a:ext>
              </a:extLst>
            </p:cNvPr>
            <p:cNvSpPr>
              <a:spLocks noChangeArrowheads="1"/>
            </p:cNvSpPr>
            <p:nvPr/>
          </p:nvSpPr>
          <p:spPr bwMode="auto">
            <a:xfrm>
              <a:off x="945" y="2763"/>
              <a:ext cx="220" cy="212"/>
            </a:xfrm>
            <a:prstGeom prst="rect">
              <a:avLst/>
            </a:prstGeom>
            <a:solidFill>
              <a:schemeClr val="bg1"/>
            </a:solidFill>
            <a:ln w="9525">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r>
                <a:rPr lang="en-US" altLang="zh-CN">
                  <a:solidFill>
                    <a:srgbClr val="0033CC"/>
                  </a:solidFill>
                </a:rPr>
                <a:t>1</a:t>
              </a:r>
            </a:p>
          </p:txBody>
        </p:sp>
        <p:sp>
          <p:nvSpPr>
            <p:cNvPr id="388" name="Rectangle 143">
              <a:extLst>
                <a:ext uri="{FF2B5EF4-FFF2-40B4-BE49-F238E27FC236}">
                  <a16:creationId xmlns:a16="http://schemas.microsoft.com/office/drawing/2014/main" id="{641FF210-B56B-E7FD-AA0F-F840D27CE706}"/>
                </a:ext>
              </a:extLst>
            </p:cNvPr>
            <p:cNvSpPr>
              <a:spLocks noChangeArrowheads="1"/>
            </p:cNvSpPr>
            <p:nvPr/>
          </p:nvSpPr>
          <p:spPr bwMode="auto">
            <a:xfrm>
              <a:off x="945" y="2223"/>
              <a:ext cx="220" cy="212"/>
            </a:xfrm>
            <a:prstGeom prst="rect">
              <a:avLst/>
            </a:prstGeom>
            <a:solidFill>
              <a:schemeClr val="bg1"/>
            </a:solidFill>
            <a:ln w="9525">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r>
                <a:rPr lang="en-US" altLang="zh-CN">
                  <a:solidFill>
                    <a:srgbClr val="0033CC"/>
                  </a:solidFill>
                </a:rPr>
                <a:t>1</a:t>
              </a:r>
            </a:p>
          </p:txBody>
        </p:sp>
      </p:grpSp>
      <p:grpSp>
        <p:nvGrpSpPr>
          <p:cNvPr id="389" name="Group 147">
            <a:extLst>
              <a:ext uri="{FF2B5EF4-FFF2-40B4-BE49-F238E27FC236}">
                <a16:creationId xmlns:a16="http://schemas.microsoft.com/office/drawing/2014/main" id="{3C445328-29A7-0AA2-0176-4CD978E93BDA}"/>
              </a:ext>
            </a:extLst>
          </p:cNvPr>
          <p:cNvGrpSpPr>
            <a:grpSpLocks/>
          </p:cNvGrpSpPr>
          <p:nvPr/>
        </p:nvGrpSpPr>
        <p:grpSpPr bwMode="auto">
          <a:xfrm>
            <a:off x="8002864" y="5717129"/>
            <a:ext cx="2182813" cy="519113"/>
            <a:chOff x="3298" y="3671"/>
            <a:chExt cx="1375" cy="327"/>
          </a:xfrm>
        </p:grpSpPr>
        <p:graphicFrame>
          <p:nvGraphicFramePr>
            <p:cNvPr id="390" name="Object 144">
              <a:extLst>
                <a:ext uri="{FF2B5EF4-FFF2-40B4-BE49-F238E27FC236}">
                  <a16:creationId xmlns:a16="http://schemas.microsoft.com/office/drawing/2014/main" id="{6F24AE3B-D385-3342-77B6-4A9FDD2B2852}"/>
                </a:ext>
              </a:extLst>
            </p:cNvPr>
            <p:cNvGraphicFramePr>
              <a:graphicFrameLocks noChangeAspect="1"/>
            </p:cNvGraphicFramePr>
            <p:nvPr/>
          </p:nvGraphicFramePr>
          <p:xfrm>
            <a:off x="3770" y="3683"/>
            <a:ext cx="372" cy="281"/>
          </p:xfrm>
          <a:graphic>
            <a:graphicData uri="http://schemas.openxmlformats.org/presentationml/2006/ole">
              <mc:AlternateContent xmlns:mc="http://schemas.openxmlformats.org/markup-compatibility/2006">
                <mc:Choice xmlns:v="urn:schemas-microsoft-com:vml" Requires="v">
                  <p:oleObj name="Equation" r:id="rId2" imgW="161810" imgH="95310" progId="Equation.3">
                    <p:embed/>
                  </p:oleObj>
                </mc:Choice>
                <mc:Fallback>
                  <p:oleObj name="Equation" r:id="rId2" imgW="161810" imgH="95310" progId="Equation.3">
                    <p:embed/>
                    <p:pic>
                      <p:nvPicPr>
                        <p:cNvPr id="390" name="Object 144">
                          <a:extLst>
                            <a:ext uri="{FF2B5EF4-FFF2-40B4-BE49-F238E27FC236}">
                              <a16:creationId xmlns:a16="http://schemas.microsoft.com/office/drawing/2014/main" id="{6F24AE3B-D385-3342-77B6-4A9FDD2B285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770" y="3683"/>
                          <a:ext cx="372" cy="281"/>
                        </a:xfrm>
                        <a:prstGeom prst="rect">
                          <a:avLst/>
                        </a:prstGeom>
                        <a:noFill/>
                        <a:ln>
                          <a:noFill/>
                        </a:ln>
                        <a:effectLst/>
                        <a:extLst>
                          <a:ext uri="{909E8E84-426E-40DD-AFC4-6F175D3DCCD1}">
                            <a14:hiddenFill xmlns:a14="http://schemas.microsoft.com/office/drawing/2010/main">
                              <a:solidFill>
                                <a:srgbClr val="FFFF00"/>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91" name="Text Box 146">
              <a:extLst>
                <a:ext uri="{FF2B5EF4-FFF2-40B4-BE49-F238E27FC236}">
                  <a16:creationId xmlns:a16="http://schemas.microsoft.com/office/drawing/2014/main" id="{3846EF6A-00DF-2023-5A57-C8363443BF66}"/>
                </a:ext>
              </a:extLst>
            </p:cNvPr>
            <p:cNvSpPr txBox="1">
              <a:spLocks noChangeArrowheads="1"/>
            </p:cNvSpPr>
            <p:nvPr/>
          </p:nvSpPr>
          <p:spPr bwMode="auto">
            <a:xfrm>
              <a:off x="3298" y="3671"/>
              <a:ext cx="1375"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spcBef>
                  <a:spcPct val="50000"/>
                </a:spcBef>
              </a:pPr>
              <a:r>
                <a:rPr lang="en-US" altLang="zh-CN" i="1">
                  <a:solidFill>
                    <a:srgbClr val="FF0066"/>
                  </a:solidFill>
                </a:rPr>
                <a:t>Y =</a:t>
              </a:r>
            </a:p>
          </p:txBody>
        </p:sp>
      </p:grpSp>
      <p:cxnSp>
        <p:nvCxnSpPr>
          <p:cNvPr id="392" name="直接连接符 151">
            <a:extLst>
              <a:ext uri="{FF2B5EF4-FFF2-40B4-BE49-F238E27FC236}">
                <a16:creationId xmlns:a16="http://schemas.microsoft.com/office/drawing/2014/main" id="{C27F3C54-A37E-6B65-E9B0-8D78D20CFD82}"/>
              </a:ext>
            </a:extLst>
          </p:cNvPr>
          <p:cNvCxnSpPr>
            <a:cxnSpLocks noChangeShapeType="1"/>
          </p:cNvCxnSpPr>
          <p:nvPr/>
        </p:nvCxnSpPr>
        <p:spPr bwMode="auto">
          <a:xfrm>
            <a:off x="6616424" y="3164710"/>
            <a:ext cx="1281113" cy="17462"/>
          </a:xfrm>
          <a:prstGeom prst="line">
            <a:avLst/>
          </a:prstGeom>
          <a:noFill/>
          <a:ln w="28575" algn="ctr">
            <a:solidFill>
              <a:srgbClr val="996600"/>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93" name="直接连接符 153">
            <a:extLst>
              <a:ext uri="{FF2B5EF4-FFF2-40B4-BE49-F238E27FC236}">
                <a16:creationId xmlns:a16="http://schemas.microsoft.com/office/drawing/2014/main" id="{B82C9813-0CF7-81D0-47B9-8FD032AF9B68}"/>
              </a:ext>
            </a:extLst>
          </p:cNvPr>
          <p:cNvCxnSpPr>
            <a:cxnSpLocks noChangeShapeType="1"/>
          </p:cNvCxnSpPr>
          <p:nvPr/>
        </p:nvCxnSpPr>
        <p:spPr bwMode="auto">
          <a:xfrm>
            <a:off x="6544987" y="3774310"/>
            <a:ext cx="1282700" cy="17462"/>
          </a:xfrm>
          <a:prstGeom prst="line">
            <a:avLst/>
          </a:prstGeom>
          <a:noFill/>
          <a:ln w="28575" algn="ctr">
            <a:solidFill>
              <a:srgbClr val="996600"/>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94" name="直接连接符 154">
            <a:extLst>
              <a:ext uri="{FF2B5EF4-FFF2-40B4-BE49-F238E27FC236}">
                <a16:creationId xmlns:a16="http://schemas.microsoft.com/office/drawing/2014/main" id="{1D314E11-7A7A-F15B-30CC-CE90071A9EF2}"/>
              </a:ext>
            </a:extLst>
          </p:cNvPr>
          <p:cNvCxnSpPr>
            <a:cxnSpLocks noChangeShapeType="1"/>
          </p:cNvCxnSpPr>
          <p:nvPr/>
        </p:nvCxnSpPr>
        <p:spPr bwMode="auto">
          <a:xfrm>
            <a:off x="6600549" y="4341047"/>
            <a:ext cx="1281113" cy="17463"/>
          </a:xfrm>
          <a:prstGeom prst="line">
            <a:avLst/>
          </a:prstGeom>
          <a:noFill/>
          <a:ln w="28575" algn="ctr">
            <a:solidFill>
              <a:srgbClr val="996600"/>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95" name="直接连接符 155">
            <a:extLst>
              <a:ext uri="{FF2B5EF4-FFF2-40B4-BE49-F238E27FC236}">
                <a16:creationId xmlns:a16="http://schemas.microsoft.com/office/drawing/2014/main" id="{A421E65F-F955-AC92-D072-39D251099674}"/>
              </a:ext>
            </a:extLst>
          </p:cNvPr>
          <p:cNvCxnSpPr>
            <a:cxnSpLocks noChangeShapeType="1"/>
          </p:cNvCxnSpPr>
          <p:nvPr/>
        </p:nvCxnSpPr>
        <p:spPr bwMode="auto">
          <a:xfrm>
            <a:off x="6614837" y="4825235"/>
            <a:ext cx="1281112" cy="17462"/>
          </a:xfrm>
          <a:prstGeom prst="line">
            <a:avLst/>
          </a:prstGeom>
          <a:noFill/>
          <a:ln w="28575" algn="ctr">
            <a:solidFill>
              <a:srgbClr val="996600"/>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96" name="直接连接符 156">
            <a:extLst>
              <a:ext uri="{FF2B5EF4-FFF2-40B4-BE49-F238E27FC236}">
                <a16:creationId xmlns:a16="http://schemas.microsoft.com/office/drawing/2014/main" id="{5216707E-4347-7013-A642-A555402E0A8C}"/>
              </a:ext>
            </a:extLst>
          </p:cNvPr>
          <p:cNvCxnSpPr/>
          <p:nvPr/>
        </p:nvCxnSpPr>
        <p:spPr bwMode="auto">
          <a:xfrm>
            <a:off x="8138837" y="3180585"/>
            <a:ext cx="1281112" cy="17462"/>
          </a:xfrm>
          <a:prstGeom prst="line">
            <a:avLst/>
          </a:prstGeom>
          <a:ln w="9525" cap="flat" cmpd="sng" algn="ctr">
            <a:solidFill>
              <a:schemeClr val="accent4"/>
            </a:solidFill>
            <a:prstDash val="dash"/>
            <a:round/>
            <a:headEnd type="none" w="med" len="med"/>
            <a:tailEnd type="none" w="med" len="med"/>
          </a:ln>
        </p:spPr>
        <p:style>
          <a:lnRef idx="0">
            <a:scrgbClr r="0" g="0" b="0"/>
          </a:lnRef>
          <a:fillRef idx="0">
            <a:scrgbClr r="0" g="0" b="0"/>
          </a:fillRef>
          <a:effectRef idx="0">
            <a:scrgbClr r="0" g="0" b="0"/>
          </a:effectRef>
          <a:fontRef idx="minor">
            <a:schemeClr val="tx1"/>
          </a:fontRef>
        </p:style>
      </p:cxnSp>
      <p:cxnSp>
        <p:nvCxnSpPr>
          <p:cNvPr id="397" name="直接连接符 157">
            <a:extLst>
              <a:ext uri="{FF2B5EF4-FFF2-40B4-BE49-F238E27FC236}">
                <a16:creationId xmlns:a16="http://schemas.microsoft.com/office/drawing/2014/main" id="{8F85B7F9-7A3C-E306-4F39-885003CA1DEB}"/>
              </a:ext>
            </a:extLst>
          </p:cNvPr>
          <p:cNvCxnSpPr/>
          <p:nvPr/>
        </p:nvCxnSpPr>
        <p:spPr bwMode="auto">
          <a:xfrm>
            <a:off x="8135662" y="4841110"/>
            <a:ext cx="1281112" cy="17462"/>
          </a:xfrm>
          <a:prstGeom prst="line">
            <a:avLst/>
          </a:prstGeom>
          <a:ln w="9525" cap="flat" cmpd="sng" algn="ctr">
            <a:solidFill>
              <a:schemeClr val="accent4"/>
            </a:solidFill>
            <a:prstDash val="dash"/>
            <a:round/>
            <a:headEnd type="none" w="med" len="med"/>
            <a:tailEnd type="none" w="med" len="med"/>
          </a:ln>
        </p:spPr>
        <p:style>
          <a:lnRef idx="0">
            <a:scrgbClr r="0" g="0" b="0"/>
          </a:lnRef>
          <a:fillRef idx="0">
            <a:scrgbClr r="0" g="0" b="0"/>
          </a:fillRef>
          <a:effectRef idx="0">
            <a:scrgbClr r="0" g="0" b="0"/>
          </a:effectRef>
          <a:fontRef idx="minor">
            <a:schemeClr val="tx1"/>
          </a:fontRef>
        </p:style>
      </p:cxnSp>
      <p:cxnSp>
        <p:nvCxnSpPr>
          <p:cNvPr id="398" name="直接连接符 158">
            <a:extLst>
              <a:ext uri="{FF2B5EF4-FFF2-40B4-BE49-F238E27FC236}">
                <a16:creationId xmlns:a16="http://schemas.microsoft.com/office/drawing/2014/main" id="{9DB333B1-C504-796D-7C39-2414B8535706}"/>
              </a:ext>
            </a:extLst>
          </p:cNvPr>
          <p:cNvCxnSpPr/>
          <p:nvPr/>
        </p:nvCxnSpPr>
        <p:spPr bwMode="auto">
          <a:xfrm>
            <a:off x="8097562" y="3748910"/>
            <a:ext cx="1281112" cy="17462"/>
          </a:xfrm>
          <a:prstGeom prst="line">
            <a:avLst/>
          </a:prstGeom>
          <a:ln w="9525" cap="flat" cmpd="sng" algn="ctr">
            <a:solidFill>
              <a:schemeClr val="accent4"/>
            </a:solidFill>
            <a:prstDash val="dash"/>
            <a:round/>
            <a:headEnd type="none" w="med" len="med"/>
            <a:tailEnd type="none" w="med" len="med"/>
          </a:ln>
        </p:spPr>
        <p:style>
          <a:lnRef idx="0">
            <a:scrgbClr r="0" g="0" b="0"/>
          </a:lnRef>
          <a:fillRef idx="0">
            <a:scrgbClr r="0" g="0" b="0"/>
          </a:fillRef>
          <a:effectRef idx="0">
            <a:scrgbClr r="0" g="0" b="0"/>
          </a:effectRef>
          <a:fontRef idx="minor">
            <a:schemeClr val="tx1"/>
          </a:fontRef>
        </p:style>
      </p:cxnSp>
      <p:cxnSp>
        <p:nvCxnSpPr>
          <p:cNvPr id="399" name="直接连接符 159">
            <a:extLst>
              <a:ext uri="{FF2B5EF4-FFF2-40B4-BE49-F238E27FC236}">
                <a16:creationId xmlns:a16="http://schemas.microsoft.com/office/drawing/2014/main" id="{3FC1EE46-780C-E13D-85A7-6D96AFD6D5D4}"/>
              </a:ext>
            </a:extLst>
          </p:cNvPr>
          <p:cNvCxnSpPr/>
          <p:nvPr/>
        </p:nvCxnSpPr>
        <p:spPr bwMode="auto">
          <a:xfrm>
            <a:off x="8121374" y="4329935"/>
            <a:ext cx="1281113" cy="17462"/>
          </a:xfrm>
          <a:prstGeom prst="line">
            <a:avLst/>
          </a:prstGeom>
          <a:ln w="9525" cap="flat" cmpd="sng" algn="ctr">
            <a:solidFill>
              <a:schemeClr val="accent4"/>
            </a:solidFill>
            <a:prstDash val="dash"/>
            <a:round/>
            <a:headEnd type="none" w="med" len="med"/>
            <a:tailEnd type="none" w="med" len="med"/>
          </a:ln>
        </p:spPr>
        <p:style>
          <a:lnRef idx="0">
            <a:scrgbClr r="0" g="0" b="0"/>
          </a:lnRef>
          <a:fillRef idx="0">
            <a:scrgbClr r="0" g="0" b="0"/>
          </a:fillRef>
          <a:effectRef idx="0">
            <a:scrgbClr r="0" g="0" b="0"/>
          </a:effectRef>
          <a:fontRef idx="minor">
            <a:schemeClr val="tx1"/>
          </a:fontRef>
        </p:style>
      </p:cxnSp>
      <p:cxnSp>
        <p:nvCxnSpPr>
          <p:cNvPr id="400" name="直接连接符 160">
            <a:extLst>
              <a:ext uri="{FF2B5EF4-FFF2-40B4-BE49-F238E27FC236}">
                <a16:creationId xmlns:a16="http://schemas.microsoft.com/office/drawing/2014/main" id="{1CD79D04-CD4F-3DB4-3B22-80F2CEB054AC}"/>
              </a:ext>
            </a:extLst>
          </p:cNvPr>
          <p:cNvCxnSpPr/>
          <p:nvPr/>
        </p:nvCxnSpPr>
        <p:spPr bwMode="auto">
          <a:xfrm>
            <a:off x="8162649" y="4844285"/>
            <a:ext cx="1282700" cy="17462"/>
          </a:xfrm>
          <a:prstGeom prst="line">
            <a:avLst/>
          </a:prstGeom>
          <a:ln w="9525" cap="flat" cmpd="sng" algn="ctr">
            <a:solidFill>
              <a:schemeClr val="accent4"/>
            </a:solidFill>
            <a:prstDash val="dash"/>
            <a:round/>
            <a:headEnd type="none" w="med" len="med"/>
            <a:tailEnd type="none" w="med" len="med"/>
          </a:ln>
        </p:spPr>
        <p:style>
          <a:lnRef idx="0">
            <a:scrgbClr r="0" g="0" b="0"/>
          </a:lnRef>
          <a:fillRef idx="0">
            <a:scrgbClr r="0" g="0" b="0"/>
          </a:fillRef>
          <a:effectRef idx="0">
            <a:scrgbClr r="0" g="0" b="0"/>
          </a:effectRef>
          <a:fontRef idx="minor">
            <a:schemeClr val="tx1"/>
          </a:fontRef>
        </p:style>
      </p:cxnSp>
      <p:sp>
        <p:nvSpPr>
          <p:cNvPr id="401" name="文本框 1">
            <a:extLst>
              <a:ext uri="{FF2B5EF4-FFF2-40B4-BE49-F238E27FC236}">
                <a16:creationId xmlns:a16="http://schemas.microsoft.com/office/drawing/2014/main" id="{41BDD4FB-8706-CA7E-15F6-22FA140F645D}"/>
              </a:ext>
            </a:extLst>
          </p:cNvPr>
          <p:cNvSpPr txBox="1">
            <a:spLocks noChangeArrowheads="1"/>
          </p:cNvSpPr>
          <p:nvPr/>
        </p:nvSpPr>
        <p:spPr bwMode="auto">
          <a:xfrm>
            <a:off x="5243755" y="785744"/>
            <a:ext cx="5593314" cy="11302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a:lnSpc>
                <a:spcPct val="150000"/>
              </a:lnSpc>
            </a:pPr>
            <a:r>
              <a:rPr lang="zh-CN" altLang="en-US" sz="2400" dirty="0">
                <a:solidFill>
                  <a:srgbClr val="C00000"/>
                </a:solidFill>
              </a:rPr>
              <a:t>低电平：</a:t>
            </a:r>
            <a:r>
              <a:rPr lang="en-US" altLang="zh-CN" sz="2400" dirty="0">
                <a:solidFill>
                  <a:srgbClr val="C00000"/>
                </a:solidFill>
              </a:rPr>
              <a:t>TP </a:t>
            </a:r>
            <a:r>
              <a:rPr lang="zh-CN" altLang="en-US" sz="2400" dirty="0">
                <a:solidFill>
                  <a:srgbClr val="C00000"/>
                </a:solidFill>
              </a:rPr>
              <a:t>导通，高电平：</a:t>
            </a:r>
            <a:r>
              <a:rPr lang="en-US" altLang="zh-CN" sz="2400" dirty="0">
                <a:solidFill>
                  <a:srgbClr val="C00000"/>
                </a:solidFill>
              </a:rPr>
              <a:t>TN</a:t>
            </a:r>
            <a:r>
              <a:rPr lang="zh-CN" altLang="en-US" sz="2400" dirty="0">
                <a:solidFill>
                  <a:srgbClr val="C00000"/>
                </a:solidFill>
              </a:rPr>
              <a:t>导通</a:t>
            </a:r>
            <a:endParaRPr lang="en-US" altLang="zh-CN" sz="2400" dirty="0"/>
          </a:p>
          <a:p>
            <a:pPr algn="ctr">
              <a:lnSpc>
                <a:spcPct val="150000"/>
              </a:lnSpc>
            </a:pPr>
            <a:r>
              <a:rPr lang="zh-CN" altLang="en-US" sz="2400" dirty="0">
                <a:solidFill>
                  <a:srgbClr val="FF0000"/>
                </a:solidFill>
              </a:rPr>
              <a:t>看到达</a:t>
            </a:r>
            <a:r>
              <a:rPr lang="en-US" altLang="zh-CN" sz="2400" dirty="0">
                <a:solidFill>
                  <a:srgbClr val="FF0000"/>
                </a:solidFill>
              </a:rPr>
              <a:t>Y</a:t>
            </a:r>
            <a:r>
              <a:rPr lang="zh-CN" altLang="en-US" sz="2400" dirty="0">
                <a:solidFill>
                  <a:srgbClr val="FF0000"/>
                </a:solidFill>
              </a:rPr>
              <a:t>的通道开关。</a:t>
            </a:r>
          </a:p>
        </p:txBody>
      </p:sp>
      <p:cxnSp>
        <p:nvCxnSpPr>
          <p:cNvPr id="402" name="直接连接符 3">
            <a:extLst>
              <a:ext uri="{FF2B5EF4-FFF2-40B4-BE49-F238E27FC236}">
                <a16:creationId xmlns:a16="http://schemas.microsoft.com/office/drawing/2014/main" id="{5C9B5174-439C-0C81-A37A-FE8BD66041F4}"/>
              </a:ext>
            </a:extLst>
          </p:cNvPr>
          <p:cNvCxnSpPr>
            <a:cxnSpLocks noChangeShapeType="1"/>
          </p:cNvCxnSpPr>
          <p:nvPr/>
        </p:nvCxnSpPr>
        <p:spPr bwMode="auto">
          <a:xfrm flipH="1">
            <a:off x="684731" y="3279516"/>
            <a:ext cx="3884612" cy="14288"/>
          </a:xfrm>
          <a:prstGeom prst="line">
            <a:avLst/>
          </a:prstGeom>
          <a:noFill/>
          <a:ln w="28575" algn="ctr">
            <a:solidFill>
              <a:schemeClr val="bg1">
                <a:lumMod val="50000"/>
              </a:schemeClr>
            </a:solidFill>
            <a:prstDash val="dash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3" name="灯片编号占位符 2">
            <a:extLst>
              <a:ext uri="{FF2B5EF4-FFF2-40B4-BE49-F238E27FC236}">
                <a16:creationId xmlns:a16="http://schemas.microsoft.com/office/drawing/2014/main" id="{A304D69B-937B-C8C3-8213-5A0021656E51}"/>
              </a:ext>
            </a:extLst>
          </p:cNvPr>
          <p:cNvSpPr>
            <a:spLocks noGrp="1"/>
          </p:cNvSpPr>
          <p:nvPr>
            <p:ph type="sldNum" sz="quarter" idx="12"/>
          </p:nvPr>
        </p:nvSpPr>
        <p:spPr/>
        <p:txBody>
          <a:bodyPr/>
          <a:lstStyle/>
          <a:p>
            <a:fld id="{392CBAA0-59E6-204E-8F03-85E5040D48B8}" type="slidenum">
              <a:rPr kumimoji="1" lang="zh-CN" altLang="en-US" smtClean="0"/>
              <a:t>77</a:t>
            </a:fld>
            <a:r>
              <a:rPr kumimoji="1" lang="en-US" altLang="zh-CN"/>
              <a:t>/132</a:t>
            </a:r>
            <a:endParaRPr kumimoji="1" lang="zh-CN" altLang="en-US" dirty="0"/>
          </a:p>
        </p:txBody>
      </p:sp>
    </p:spTree>
    <p:extLst>
      <p:ext uri="{BB962C8B-B14F-4D97-AF65-F5344CB8AC3E}">
        <p14:creationId xmlns:p14="http://schemas.microsoft.com/office/powerpoint/2010/main" val="125806466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7" presetClass="entr" presetSubtype="8" fill="hold" nodeType="clickEffect">
                                  <p:stCondLst>
                                    <p:cond delay="0"/>
                                  </p:stCondLst>
                                  <p:childTnLst>
                                    <p:set>
                                      <p:cBhvr>
                                        <p:cTn id="6" dur="1" fill="hold">
                                          <p:stCondLst>
                                            <p:cond delay="0"/>
                                          </p:stCondLst>
                                        </p:cTn>
                                        <p:tgtEl>
                                          <p:spTgt spid="284"/>
                                        </p:tgtEl>
                                        <p:attrNameLst>
                                          <p:attrName>style.visibility</p:attrName>
                                        </p:attrNameLst>
                                      </p:cBhvr>
                                      <p:to>
                                        <p:strVal val="visible"/>
                                      </p:to>
                                    </p:set>
                                    <p:anim calcmode="lin" valueType="num">
                                      <p:cBhvr>
                                        <p:cTn id="7" dur="500" fill="hold"/>
                                        <p:tgtEl>
                                          <p:spTgt spid="284"/>
                                        </p:tgtEl>
                                        <p:attrNameLst>
                                          <p:attrName>ppt_x</p:attrName>
                                        </p:attrNameLst>
                                      </p:cBhvr>
                                      <p:tavLst>
                                        <p:tav tm="0">
                                          <p:val>
                                            <p:strVal val="#ppt_x-#ppt_w/2"/>
                                          </p:val>
                                        </p:tav>
                                        <p:tav tm="100000">
                                          <p:val>
                                            <p:strVal val="#ppt_x"/>
                                          </p:val>
                                        </p:tav>
                                      </p:tavLst>
                                    </p:anim>
                                    <p:anim calcmode="lin" valueType="num">
                                      <p:cBhvr>
                                        <p:cTn id="8" dur="500" fill="hold"/>
                                        <p:tgtEl>
                                          <p:spTgt spid="284"/>
                                        </p:tgtEl>
                                        <p:attrNameLst>
                                          <p:attrName>ppt_y</p:attrName>
                                        </p:attrNameLst>
                                      </p:cBhvr>
                                      <p:tavLst>
                                        <p:tav tm="0">
                                          <p:val>
                                            <p:strVal val="#ppt_y"/>
                                          </p:val>
                                        </p:tav>
                                        <p:tav tm="100000">
                                          <p:val>
                                            <p:strVal val="#ppt_y"/>
                                          </p:val>
                                        </p:tav>
                                      </p:tavLst>
                                    </p:anim>
                                    <p:anim calcmode="lin" valueType="num">
                                      <p:cBhvr>
                                        <p:cTn id="9" dur="500" fill="hold"/>
                                        <p:tgtEl>
                                          <p:spTgt spid="284"/>
                                        </p:tgtEl>
                                        <p:attrNameLst>
                                          <p:attrName>ppt_w</p:attrName>
                                        </p:attrNameLst>
                                      </p:cBhvr>
                                      <p:tavLst>
                                        <p:tav tm="0">
                                          <p:val>
                                            <p:fltVal val="0"/>
                                          </p:val>
                                        </p:tav>
                                        <p:tav tm="100000">
                                          <p:val>
                                            <p:strVal val="#ppt_w"/>
                                          </p:val>
                                        </p:tav>
                                      </p:tavLst>
                                    </p:anim>
                                    <p:anim calcmode="lin" valueType="num">
                                      <p:cBhvr>
                                        <p:cTn id="10" dur="500" fill="hold"/>
                                        <p:tgtEl>
                                          <p:spTgt spid="284"/>
                                        </p:tgtEl>
                                        <p:attrNameLst>
                                          <p:attrName>ppt_h</p:attrName>
                                        </p:attrNameLst>
                                      </p:cBhvr>
                                      <p:tavLst>
                                        <p:tav tm="0">
                                          <p:val>
                                            <p:strVal val="#ppt_h"/>
                                          </p:val>
                                        </p:tav>
                                        <p:tav tm="100000">
                                          <p:val>
                                            <p:strVal val="#ppt_h"/>
                                          </p:val>
                                        </p:tav>
                                      </p:tavLst>
                                    </p:anim>
                                  </p:childTnLst>
                                </p:cTn>
                              </p:par>
                            </p:childTnLst>
                          </p:cTn>
                        </p:par>
                        <p:par>
                          <p:cTn id="11" fill="hold">
                            <p:stCondLst>
                              <p:cond delay="500"/>
                            </p:stCondLst>
                            <p:childTnLst>
                              <p:par>
                                <p:cTn id="12" presetID="22" presetClass="entr" presetSubtype="8" fill="hold" nodeType="afterEffect">
                                  <p:stCondLst>
                                    <p:cond delay="0"/>
                                  </p:stCondLst>
                                  <p:childTnLst>
                                    <p:set>
                                      <p:cBhvr>
                                        <p:cTn id="13" dur="1" fill="hold">
                                          <p:stCondLst>
                                            <p:cond delay="0"/>
                                          </p:stCondLst>
                                        </p:cTn>
                                        <p:tgtEl>
                                          <p:spTgt spid="402"/>
                                        </p:tgtEl>
                                        <p:attrNameLst>
                                          <p:attrName>style.visibility</p:attrName>
                                        </p:attrNameLst>
                                      </p:cBhvr>
                                      <p:to>
                                        <p:strVal val="visible"/>
                                      </p:to>
                                    </p:set>
                                    <p:animEffect transition="in" filter="wipe(left)">
                                      <p:cBhvr>
                                        <p:cTn id="14" dur="500"/>
                                        <p:tgtEl>
                                          <p:spTgt spid="402"/>
                                        </p:tgtEl>
                                      </p:cBhvr>
                                    </p:animEffect>
                                  </p:childTnLst>
                                </p:cTn>
                              </p:par>
                            </p:childTnLst>
                          </p:cTn>
                        </p:par>
                      </p:childTnLst>
                    </p:cTn>
                  </p:par>
                  <p:par>
                    <p:cTn id="15" fill="hold">
                      <p:stCondLst>
                        <p:cond delay="indefinite"/>
                      </p:stCondLst>
                      <p:childTnLst>
                        <p:par>
                          <p:cTn id="16" fill="hold">
                            <p:stCondLst>
                              <p:cond delay="0"/>
                            </p:stCondLst>
                            <p:childTnLst>
                              <p:par>
                                <p:cTn id="17" presetID="22" presetClass="entr" presetSubtype="4" fill="hold" grpId="0" nodeType="clickEffect">
                                  <p:stCondLst>
                                    <p:cond delay="0"/>
                                  </p:stCondLst>
                                  <p:childTnLst>
                                    <p:set>
                                      <p:cBhvr>
                                        <p:cTn id="18" dur="1" fill="hold">
                                          <p:stCondLst>
                                            <p:cond delay="0"/>
                                          </p:stCondLst>
                                        </p:cTn>
                                        <p:tgtEl>
                                          <p:spTgt spid="401"/>
                                        </p:tgtEl>
                                        <p:attrNameLst>
                                          <p:attrName>style.visibility</p:attrName>
                                        </p:attrNameLst>
                                      </p:cBhvr>
                                      <p:to>
                                        <p:strVal val="visible"/>
                                      </p:to>
                                    </p:set>
                                    <p:animEffect transition="in" filter="wipe(down)">
                                      <p:cBhvr>
                                        <p:cTn id="19" dur="500"/>
                                        <p:tgtEl>
                                          <p:spTgt spid="401"/>
                                        </p:tgtEl>
                                      </p:cBhvr>
                                    </p:animEffect>
                                  </p:childTnLst>
                                </p:cTn>
                              </p:par>
                            </p:childTnLst>
                          </p:cTn>
                        </p:par>
                      </p:childTnLst>
                    </p:cTn>
                  </p:par>
                  <p:par>
                    <p:cTn id="20" fill="hold">
                      <p:stCondLst>
                        <p:cond delay="indefinite"/>
                      </p:stCondLst>
                      <p:childTnLst>
                        <p:par>
                          <p:cTn id="21" fill="hold">
                            <p:stCondLst>
                              <p:cond delay="0"/>
                            </p:stCondLst>
                            <p:childTnLst>
                              <p:par>
                                <p:cTn id="22" presetID="22" presetClass="entr" presetSubtype="8" fill="hold" nodeType="clickEffect">
                                  <p:stCondLst>
                                    <p:cond delay="0"/>
                                  </p:stCondLst>
                                  <p:childTnLst>
                                    <p:set>
                                      <p:cBhvr>
                                        <p:cTn id="23" dur="1" fill="hold">
                                          <p:stCondLst>
                                            <p:cond delay="0"/>
                                          </p:stCondLst>
                                        </p:cTn>
                                        <p:tgtEl>
                                          <p:spTgt spid="237"/>
                                        </p:tgtEl>
                                        <p:attrNameLst>
                                          <p:attrName>style.visibility</p:attrName>
                                        </p:attrNameLst>
                                      </p:cBhvr>
                                      <p:to>
                                        <p:strVal val="visible"/>
                                      </p:to>
                                    </p:set>
                                    <p:animEffect transition="in" filter="wipe(left)">
                                      <p:cBhvr>
                                        <p:cTn id="24" dur="500"/>
                                        <p:tgtEl>
                                          <p:spTgt spid="237"/>
                                        </p:tgtEl>
                                      </p:cBhvr>
                                    </p:animEffect>
                                  </p:childTnLst>
                                </p:cTn>
                              </p:par>
                            </p:childTnLst>
                          </p:cTn>
                        </p:par>
                        <p:par>
                          <p:cTn id="25" fill="hold">
                            <p:stCondLst>
                              <p:cond delay="500"/>
                            </p:stCondLst>
                            <p:childTnLst>
                              <p:par>
                                <p:cTn id="26" presetID="22" presetClass="entr" presetSubtype="8" fill="hold" grpId="0" nodeType="afterEffect">
                                  <p:stCondLst>
                                    <p:cond delay="1000"/>
                                  </p:stCondLst>
                                  <p:childTnLst>
                                    <p:set>
                                      <p:cBhvr>
                                        <p:cTn id="27" dur="1" fill="hold">
                                          <p:stCondLst>
                                            <p:cond delay="0"/>
                                          </p:stCondLst>
                                        </p:cTn>
                                        <p:tgtEl>
                                          <p:spTgt spid="234"/>
                                        </p:tgtEl>
                                        <p:attrNameLst>
                                          <p:attrName>style.visibility</p:attrName>
                                        </p:attrNameLst>
                                      </p:cBhvr>
                                      <p:to>
                                        <p:strVal val="visible"/>
                                      </p:to>
                                    </p:set>
                                    <p:animEffect transition="in" filter="wipe(left)">
                                      <p:cBhvr>
                                        <p:cTn id="28" dur="500"/>
                                        <p:tgtEl>
                                          <p:spTgt spid="234"/>
                                        </p:tgtEl>
                                      </p:cBhvr>
                                    </p:animEffect>
                                  </p:childTnLst>
                                </p:cTn>
                              </p:par>
                            </p:childTnLst>
                          </p:cTn>
                        </p:par>
                        <p:par>
                          <p:cTn id="29" fill="hold">
                            <p:stCondLst>
                              <p:cond delay="2000"/>
                            </p:stCondLst>
                            <p:childTnLst>
                              <p:par>
                                <p:cTn id="30" presetID="22" presetClass="entr" presetSubtype="8" fill="hold" grpId="0" nodeType="afterEffect">
                                  <p:stCondLst>
                                    <p:cond delay="1000"/>
                                  </p:stCondLst>
                                  <p:childTnLst>
                                    <p:set>
                                      <p:cBhvr>
                                        <p:cTn id="31" dur="1" fill="hold">
                                          <p:stCondLst>
                                            <p:cond delay="0"/>
                                          </p:stCondLst>
                                        </p:cTn>
                                        <p:tgtEl>
                                          <p:spTgt spid="235"/>
                                        </p:tgtEl>
                                        <p:attrNameLst>
                                          <p:attrName>style.visibility</p:attrName>
                                        </p:attrNameLst>
                                      </p:cBhvr>
                                      <p:to>
                                        <p:strVal val="visible"/>
                                      </p:to>
                                    </p:set>
                                    <p:animEffect transition="in" filter="wipe(left)">
                                      <p:cBhvr>
                                        <p:cTn id="32" dur="500"/>
                                        <p:tgtEl>
                                          <p:spTgt spid="235"/>
                                        </p:tgtEl>
                                      </p:cBhvr>
                                    </p:animEffect>
                                  </p:childTnLst>
                                </p:cTn>
                              </p:par>
                            </p:childTnLst>
                          </p:cTn>
                        </p:par>
                        <p:par>
                          <p:cTn id="33" fill="hold">
                            <p:stCondLst>
                              <p:cond delay="3500"/>
                            </p:stCondLst>
                            <p:childTnLst>
                              <p:par>
                                <p:cTn id="34" presetID="22" presetClass="entr" presetSubtype="8" fill="hold" grpId="0" nodeType="afterEffect">
                                  <p:stCondLst>
                                    <p:cond delay="1000"/>
                                  </p:stCondLst>
                                  <p:childTnLst>
                                    <p:set>
                                      <p:cBhvr>
                                        <p:cTn id="35" dur="1" fill="hold">
                                          <p:stCondLst>
                                            <p:cond delay="0"/>
                                          </p:stCondLst>
                                        </p:cTn>
                                        <p:tgtEl>
                                          <p:spTgt spid="258"/>
                                        </p:tgtEl>
                                        <p:attrNameLst>
                                          <p:attrName>style.visibility</p:attrName>
                                        </p:attrNameLst>
                                      </p:cBhvr>
                                      <p:to>
                                        <p:strVal val="visible"/>
                                      </p:to>
                                    </p:set>
                                    <p:animEffect transition="in" filter="wipe(left)">
                                      <p:cBhvr>
                                        <p:cTn id="36" dur="500"/>
                                        <p:tgtEl>
                                          <p:spTgt spid="258"/>
                                        </p:tgtEl>
                                      </p:cBhvr>
                                    </p:animEffect>
                                  </p:childTnLst>
                                </p:cTn>
                              </p:par>
                            </p:childTnLst>
                          </p:cTn>
                        </p:par>
                      </p:childTnLst>
                    </p:cTn>
                  </p:par>
                  <p:par>
                    <p:cTn id="37" fill="hold">
                      <p:stCondLst>
                        <p:cond delay="indefinite"/>
                      </p:stCondLst>
                      <p:childTnLst>
                        <p:par>
                          <p:cTn id="38" fill="hold">
                            <p:stCondLst>
                              <p:cond delay="0"/>
                            </p:stCondLst>
                            <p:childTnLst>
                              <p:par>
                                <p:cTn id="39" presetID="22" presetClass="entr" presetSubtype="8" fill="hold" grpId="0" nodeType="clickEffect">
                                  <p:stCondLst>
                                    <p:cond delay="0"/>
                                  </p:stCondLst>
                                  <p:childTnLst>
                                    <p:set>
                                      <p:cBhvr>
                                        <p:cTn id="40" dur="1" fill="hold">
                                          <p:stCondLst>
                                            <p:cond delay="0"/>
                                          </p:stCondLst>
                                        </p:cTn>
                                        <p:tgtEl>
                                          <p:spTgt spid="259"/>
                                        </p:tgtEl>
                                        <p:attrNameLst>
                                          <p:attrName>style.visibility</p:attrName>
                                        </p:attrNameLst>
                                      </p:cBhvr>
                                      <p:to>
                                        <p:strVal val="visible"/>
                                      </p:to>
                                    </p:set>
                                    <p:animEffect transition="in" filter="wipe(left)">
                                      <p:cBhvr>
                                        <p:cTn id="41" dur="500"/>
                                        <p:tgtEl>
                                          <p:spTgt spid="259"/>
                                        </p:tgtEl>
                                      </p:cBhvr>
                                    </p:animEffect>
                                  </p:childTnLst>
                                </p:cTn>
                              </p:par>
                            </p:childTnLst>
                          </p:cTn>
                        </p:par>
                      </p:childTnLst>
                    </p:cTn>
                  </p:par>
                  <p:par>
                    <p:cTn id="42" fill="hold">
                      <p:stCondLst>
                        <p:cond delay="indefinite"/>
                      </p:stCondLst>
                      <p:childTnLst>
                        <p:par>
                          <p:cTn id="43" fill="hold">
                            <p:stCondLst>
                              <p:cond delay="0"/>
                            </p:stCondLst>
                            <p:childTnLst>
                              <p:par>
                                <p:cTn id="44" presetID="12" presetClass="entr" presetSubtype="8" fill="hold" nodeType="clickEffect">
                                  <p:stCondLst>
                                    <p:cond delay="0"/>
                                  </p:stCondLst>
                                  <p:childTnLst>
                                    <p:set>
                                      <p:cBhvr>
                                        <p:cTn id="45" dur="1" fill="hold">
                                          <p:stCondLst>
                                            <p:cond delay="0"/>
                                          </p:stCondLst>
                                        </p:cTn>
                                        <p:tgtEl>
                                          <p:spTgt spid="377"/>
                                        </p:tgtEl>
                                        <p:attrNameLst>
                                          <p:attrName>style.visibility</p:attrName>
                                        </p:attrNameLst>
                                      </p:cBhvr>
                                      <p:to>
                                        <p:strVal val="visible"/>
                                      </p:to>
                                    </p:set>
                                    <p:anim calcmode="lin" valueType="num">
                                      <p:cBhvr additive="base">
                                        <p:cTn id="46" dur="500"/>
                                        <p:tgtEl>
                                          <p:spTgt spid="377"/>
                                        </p:tgtEl>
                                        <p:attrNameLst>
                                          <p:attrName>ppt_x</p:attrName>
                                        </p:attrNameLst>
                                      </p:cBhvr>
                                      <p:tavLst>
                                        <p:tav tm="0">
                                          <p:val>
                                            <p:strVal val="#ppt_x-#ppt_w*1.125000"/>
                                          </p:val>
                                        </p:tav>
                                        <p:tav tm="100000">
                                          <p:val>
                                            <p:strVal val="#ppt_x"/>
                                          </p:val>
                                        </p:tav>
                                      </p:tavLst>
                                    </p:anim>
                                    <p:animEffect transition="in" filter="wipe(right)">
                                      <p:cBhvr>
                                        <p:cTn id="47" dur="500"/>
                                        <p:tgtEl>
                                          <p:spTgt spid="377"/>
                                        </p:tgtEl>
                                      </p:cBhvr>
                                    </p:animEffect>
                                  </p:childTnLst>
                                </p:cTn>
                              </p:par>
                            </p:childTnLst>
                          </p:cTn>
                        </p:par>
                      </p:childTnLst>
                    </p:cTn>
                  </p:par>
                  <p:par>
                    <p:cTn id="48" fill="hold">
                      <p:stCondLst>
                        <p:cond delay="indefinite"/>
                      </p:stCondLst>
                      <p:childTnLst>
                        <p:par>
                          <p:cTn id="49" fill="hold">
                            <p:stCondLst>
                              <p:cond delay="0"/>
                            </p:stCondLst>
                            <p:childTnLst>
                              <p:par>
                                <p:cTn id="50" presetID="22" presetClass="entr" presetSubtype="8" fill="hold" grpId="0" nodeType="clickEffect">
                                  <p:stCondLst>
                                    <p:cond delay="0"/>
                                  </p:stCondLst>
                                  <p:childTnLst>
                                    <p:set>
                                      <p:cBhvr>
                                        <p:cTn id="51" dur="1" fill="hold">
                                          <p:stCondLst>
                                            <p:cond delay="0"/>
                                          </p:stCondLst>
                                        </p:cTn>
                                        <p:tgtEl>
                                          <p:spTgt spid="263"/>
                                        </p:tgtEl>
                                        <p:attrNameLst>
                                          <p:attrName>style.visibility</p:attrName>
                                        </p:attrNameLst>
                                      </p:cBhvr>
                                      <p:to>
                                        <p:strVal val="visible"/>
                                      </p:to>
                                    </p:set>
                                    <p:animEffect transition="in" filter="wipe(left)">
                                      <p:cBhvr>
                                        <p:cTn id="52" dur="500"/>
                                        <p:tgtEl>
                                          <p:spTgt spid="263"/>
                                        </p:tgtEl>
                                      </p:cBhvr>
                                    </p:animEffect>
                                  </p:childTnLst>
                                </p:cTn>
                              </p:par>
                            </p:childTnLst>
                          </p:cTn>
                        </p:par>
                      </p:childTnLst>
                    </p:cTn>
                  </p:par>
                  <p:par>
                    <p:cTn id="53" fill="hold">
                      <p:stCondLst>
                        <p:cond delay="indefinite"/>
                      </p:stCondLst>
                      <p:childTnLst>
                        <p:par>
                          <p:cTn id="54" fill="hold">
                            <p:stCondLst>
                              <p:cond delay="0"/>
                            </p:stCondLst>
                            <p:childTnLst>
                              <p:par>
                                <p:cTn id="55" presetID="22" presetClass="entr" presetSubtype="8" fill="hold" grpId="0" nodeType="clickEffect">
                                  <p:stCondLst>
                                    <p:cond delay="0"/>
                                  </p:stCondLst>
                                  <p:childTnLst>
                                    <p:set>
                                      <p:cBhvr>
                                        <p:cTn id="56" dur="1" fill="hold">
                                          <p:stCondLst>
                                            <p:cond delay="0"/>
                                          </p:stCondLst>
                                        </p:cTn>
                                        <p:tgtEl>
                                          <p:spTgt spid="264"/>
                                        </p:tgtEl>
                                        <p:attrNameLst>
                                          <p:attrName>style.visibility</p:attrName>
                                        </p:attrNameLst>
                                      </p:cBhvr>
                                      <p:to>
                                        <p:strVal val="visible"/>
                                      </p:to>
                                    </p:set>
                                    <p:animEffect transition="in" filter="wipe(left)">
                                      <p:cBhvr>
                                        <p:cTn id="57" dur="500"/>
                                        <p:tgtEl>
                                          <p:spTgt spid="264"/>
                                        </p:tgtEl>
                                      </p:cBhvr>
                                    </p:animEffect>
                                  </p:childTnLst>
                                </p:cTn>
                              </p:par>
                            </p:childTnLst>
                          </p:cTn>
                        </p:par>
                      </p:childTnLst>
                    </p:cTn>
                  </p:par>
                  <p:par>
                    <p:cTn id="58" fill="hold">
                      <p:stCondLst>
                        <p:cond delay="indefinite"/>
                      </p:stCondLst>
                      <p:childTnLst>
                        <p:par>
                          <p:cTn id="59" fill="hold">
                            <p:stCondLst>
                              <p:cond delay="0"/>
                            </p:stCondLst>
                            <p:childTnLst>
                              <p:par>
                                <p:cTn id="60" presetID="22" presetClass="entr" presetSubtype="8" fill="hold" grpId="0" nodeType="clickEffect">
                                  <p:stCondLst>
                                    <p:cond delay="0"/>
                                  </p:stCondLst>
                                  <p:childTnLst>
                                    <p:set>
                                      <p:cBhvr>
                                        <p:cTn id="61" dur="1" fill="hold">
                                          <p:stCondLst>
                                            <p:cond delay="0"/>
                                          </p:stCondLst>
                                        </p:cTn>
                                        <p:tgtEl>
                                          <p:spTgt spid="265"/>
                                        </p:tgtEl>
                                        <p:attrNameLst>
                                          <p:attrName>style.visibility</p:attrName>
                                        </p:attrNameLst>
                                      </p:cBhvr>
                                      <p:to>
                                        <p:strVal val="visible"/>
                                      </p:to>
                                    </p:set>
                                    <p:animEffect transition="in" filter="wipe(left)">
                                      <p:cBhvr>
                                        <p:cTn id="62" dur="500"/>
                                        <p:tgtEl>
                                          <p:spTgt spid="265"/>
                                        </p:tgtEl>
                                      </p:cBhvr>
                                    </p:animEffect>
                                  </p:childTnLst>
                                </p:cTn>
                              </p:par>
                            </p:childTnLst>
                          </p:cTn>
                        </p:par>
                      </p:childTnLst>
                    </p:cTn>
                  </p:par>
                  <p:par>
                    <p:cTn id="63" fill="hold">
                      <p:stCondLst>
                        <p:cond delay="indefinite"/>
                      </p:stCondLst>
                      <p:childTnLst>
                        <p:par>
                          <p:cTn id="64" fill="hold">
                            <p:stCondLst>
                              <p:cond delay="0"/>
                            </p:stCondLst>
                            <p:childTnLst>
                              <p:par>
                                <p:cTn id="65" presetID="22" presetClass="entr" presetSubtype="8" fill="hold" grpId="0" nodeType="clickEffect">
                                  <p:stCondLst>
                                    <p:cond delay="0"/>
                                  </p:stCondLst>
                                  <p:childTnLst>
                                    <p:set>
                                      <p:cBhvr>
                                        <p:cTn id="66" dur="1" fill="hold">
                                          <p:stCondLst>
                                            <p:cond delay="0"/>
                                          </p:stCondLst>
                                        </p:cTn>
                                        <p:tgtEl>
                                          <p:spTgt spid="272"/>
                                        </p:tgtEl>
                                        <p:attrNameLst>
                                          <p:attrName>style.visibility</p:attrName>
                                        </p:attrNameLst>
                                      </p:cBhvr>
                                      <p:to>
                                        <p:strVal val="visible"/>
                                      </p:to>
                                    </p:set>
                                    <p:animEffect transition="in" filter="wipe(left)">
                                      <p:cBhvr>
                                        <p:cTn id="67" dur="500"/>
                                        <p:tgtEl>
                                          <p:spTgt spid="272"/>
                                        </p:tgtEl>
                                      </p:cBhvr>
                                    </p:animEffect>
                                  </p:childTnLst>
                                </p:cTn>
                              </p:par>
                            </p:childTnLst>
                          </p:cTn>
                        </p:par>
                      </p:childTnLst>
                    </p:cTn>
                  </p:par>
                  <p:par>
                    <p:cTn id="68" fill="hold">
                      <p:stCondLst>
                        <p:cond delay="indefinite"/>
                      </p:stCondLst>
                      <p:childTnLst>
                        <p:par>
                          <p:cTn id="69" fill="hold">
                            <p:stCondLst>
                              <p:cond delay="0"/>
                            </p:stCondLst>
                            <p:childTnLst>
                              <p:par>
                                <p:cTn id="70" presetID="22" presetClass="entr" presetSubtype="8" fill="hold" grpId="0" nodeType="clickEffect">
                                  <p:stCondLst>
                                    <p:cond delay="0"/>
                                  </p:stCondLst>
                                  <p:childTnLst>
                                    <p:set>
                                      <p:cBhvr>
                                        <p:cTn id="71" dur="1" fill="hold">
                                          <p:stCondLst>
                                            <p:cond delay="0"/>
                                          </p:stCondLst>
                                        </p:cTn>
                                        <p:tgtEl>
                                          <p:spTgt spid="279"/>
                                        </p:tgtEl>
                                        <p:attrNameLst>
                                          <p:attrName>style.visibility</p:attrName>
                                        </p:attrNameLst>
                                      </p:cBhvr>
                                      <p:to>
                                        <p:strVal val="visible"/>
                                      </p:to>
                                    </p:set>
                                    <p:animEffect transition="in" filter="wipe(left)">
                                      <p:cBhvr>
                                        <p:cTn id="72" dur="500"/>
                                        <p:tgtEl>
                                          <p:spTgt spid="279"/>
                                        </p:tgtEl>
                                      </p:cBhvr>
                                    </p:animEffect>
                                  </p:childTnLst>
                                </p:cTn>
                              </p:par>
                            </p:childTnLst>
                          </p:cTn>
                        </p:par>
                      </p:childTnLst>
                    </p:cTn>
                  </p:par>
                  <p:par>
                    <p:cTn id="73" fill="hold">
                      <p:stCondLst>
                        <p:cond delay="indefinite"/>
                      </p:stCondLst>
                      <p:childTnLst>
                        <p:par>
                          <p:cTn id="74" fill="hold">
                            <p:stCondLst>
                              <p:cond delay="0"/>
                            </p:stCondLst>
                            <p:childTnLst>
                              <p:par>
                                <p:cTn id="75" presetID="22" presetClass="entr" presetSubtype="8" fill="hold" grpId="0" nodeType="clickEffect">
                                  <p:stCondLst>
                                    <p:cond delay="0"/>
                                  </p:stCondLst>
                                  <p:childTnLst>
                                    <p:set>
                                      <p:cBhvr>
                                        <p:cTn id="76" dur="1" fill="hold">
                                          <p:stCondLst>
                                            <p:cond delay="0"/>
                                          </p:stCondLst>
                                        </p:cTn>
                                        <p:tgtEl>
                                          <p:spTgt spid="260"/>
                                        </p:tgtEl>
                                        <p:attrNameLst>
                                          <p:attrName>style.visibility</p:attrName>
                                        </p:attrNameLst>
                                      </p:cBhvr>
                                      <p:to>
                                        <p:strVal val="visible"/>
                                      </p:to>
                                    </p:set>
                                    <p:animEffect transition="in" filter="wipe(left)">
                                      <p:cBhvr>
                                        <p:cTn id="77" dur="500"/>
                                        <p:tgtEl>
                                          <p:spTgt spid="260"/>
                                        </p:tgtEl>
                                      </p:cBhvr>
                                    </p:animEffect>
                                  </p:childTnLst>
                                </p:cTn>
                              </p:par>
                            </p:childTnLst>
                          </p:cTn>
                        </p:par>
                      </p:childTnLst>
                    </p:cTn>
                  </p:par>
                  <p:par>
                    <p:cTn id="78" fill="hold">
                      <p:stCondLst>
                        <p:cond delay="indefinite"/>
                      </p:stCondLst>
                      <p:childTnLst>
                        <p:par>
                          <p:cTn id="79" fill="hold">
                            <p:stCondLst>
                              <p:cond delay="0"/>
                            </p:stCondLst>
                            <p:childTnLst>
                              <p:par>
                                <p:cTn id="80" presetID="12" presetClass="entr" presetSubtype="8" fill="hold" nodeType="clickEffect">
                                  <p:stCondLst>
                                    <p:cond delay="0"/>
                                  </p:stCondLst>
                                  <p:childTnLst>
                                    <p:set>
                                      <p:cBhvr>
                                        <p:cTn id="81" dur="1" fill="hold">
                                          <p:stCondLst>
                                            <p:cond delay="0"/>
                                          </p:stCondLst>
                                        </p:cTn>
                                        <p:tgtEl>
                                          <p:spTgt spid="380"/>
                                        </p:tgtEl>
                                        <p:attrNameLst>
                                          <p:attrName>style.visibility</p:attrName>
                                        </p:attrNameLst>
                                      </p:cBhvr>
                                      <p:to>
                                        <p:strVal val="visible"/>
                                      </p:to>
                                    </p:set>
                                    <p:anim calcmode="lin" valueType="num">
                                      <p:cBhvr additive="base">
                                        <p:cTn id="82" dur="500"/>
                                        <p:tgtEl>
                                          <p:spTgt spid="380"/>
                                        </p:tgtEl>
                                        <p:attrNameLst>
                                          <p:attrName>ppt_x</p:attrName>
                                        </p:attrNameLst>
                                      </p:cBhvr>
                                      <p:tavLst>
                                        <p:tav tm="0">
                                          <p:val>
                                            <p:strVal val="#ppt_x-#ppt_w*1.125000"/>
                                          </p:val>
                                        </p:tav>
                                        <p:tav tm="100000">
                                          <p:val>
                                            <p:strVal val="#ppt_x"/>
                                          </p:val>
                                        </p:tav>
                                      </p:tavLst>
                                    </p:anim>
                                    <p:animEffect transition="in" filter="wipe(right)">
                                      <p:cBhvr>
                                        <p:cTn id="83" dur="500"/>
                                        <p:tgtEl>
                                          <p:spTgt spid="380"/>
                                        </p:tgtEl>
                                      </p:cBhvr>
                                    </p:animEffect>
                                  </p:childTnLst>
                                </p:cTn>
                              </p:par>
                            </p:childTnLst>
                          </p:cTn>
                        </p:par>
                      </p:childTnLst>
                    </p:cTn>
                  </p:par>
                  <p:par>
                    <p:cTn id="84" fill="hold">
                      <p:stCondLst>
                        <p:cond delay="indefinite"/>
                      </p:stCondLst>
                      <p:childTnLst>
                        <p:par>
                          <p:cTn id="85" fill="hold">
                            <p:stCondLst>
                              <p:cond delay="0"/>
                            </p:stCondLst>
                            <p:childTnLst>
                              <p:par>
                                <p:cTn id="86" presetID="22" presetClass="entr" presetSubtype="8" fill="hold" grpId="0" nodeType="clickEffect">
                                  <p:stCondLst>
                                    <p:cond delay="0"/>
                                  </p:stCondLst>
                                  <p:childTnLst>
                                    <p:set>
                                      <p:cBhvr>
                                        <p:cTn id="87" dur="1" fill="hold">
                                          <p:stCondLst>
                                            <p:cond delay="0"/>
                                          </p:stCondLst>
                                        </p:cTn>
                                        <p:tgtEl>
                                          <p:spTgt spid="273"/>
                                        </p:tgtEl>
                                        <p:attrNameLst>
                                          <p:attrName>style.visibility</p:attrName>
                                        </p:attrNameLst>
                                      </p:cBhvr>
                                      <p:to>
                                        <p:strVal val="visible"/>
                                      </p:to>
                                    </p:set>
                                    <p:animEffect transition="in" filter="wipe(left)">
                                      <p:cBhvr>
                                        <p:cTn id="88" dur="500"/>
                                        <p:tgtEl>
                                          <p:spTgt spid="273"/>
                                        </p:tgtEl>
                                      </p:cBhvr>
                                    </p:animEffect>
                                  </p:childTnLst>
                                </p:cTn>
                              </p:par>
                            </p:childTnLst>
                          </p:cTn>
                        </p:par>
                      </p:childTnLst>
                    </p:cTn>
                  </p:par>
                  <p:par>
                    <p:cTn id="89" fill="hold">
                      <p:stCondLst>
                        <p:cond delay="indefinite"/>
                      </p:stCondLst>
                      <p:childTnLst>
                        <p:par>
                          <p:cTn id="90" fill="hold">
                            <p:stCondLst>
                              <p:cond delay="0"/>
                            </p:stCondLst>
                            <p:childTnLst>
                              <p:par>
                                <p:cTn id="91" presetID="22" presetClass="entr" presetSubtype="8" fill="hold" grpId="0" nodeType="clickEffect">
                                  <p:stCondLst>
                                    <p:cond delay="0"/>
                                  </p:stCondLst>
                                  <p:childTnLst>
                                    <p:set>
                                      <p:cBhvr>
                                        <p:cTn id="92" dur="1" fill="hold">
                                          <p:stCondLst>
                                            <p:cond delay="0"/>
                                          </p:stCondLst>
                                        </p:cTn>
                                        <p:tgtEl>
                                          <p:spTgt spid="266"/>
                                        </p:tgtEl>
                                        <p:attrNameLst>
                                          <p:attrName>style.visibility</p:attrName>
                                        </p:attrNameLst>
                                      </p:cBhvr>
                                      <p:to>
                                        <p:strVal val="visible"/>
                                      </p:to>
                                    </p:set>
                                    <p:animEffect transition="in" filter="wipe(left)">
                                      <p:cBhvr>
                                        <p:cTn id="93" dur="500"/>
                                        <p:tgtEl>
                                          <p:spTgt spid="266"/>
                                        </p:tgtEl>
                                      </p:cBhvr>
                                    </p:animEffect>
                                  </p:childTnLst>
                                </p:cTn>
                              </p:par>
                            </p:childTnLst>
                          </p:cTn>
                        </p:par>
                      </p:childTnLst>
                    </p:cTn>
                  </p:par>
                  <p:par>
                    <p:cTn id="94" fill="hold">
                      <p:stCondLst>
                        <p:cond delay="indefinite"/>
                      </p:stCondLst>
                      <p:childTnLst>
                        <p:par>
                          <p:cTn id="95" fill="hold">
                            <p:stCondLst>
                              <p:cond delay="0"/>
                            </p:stCondLst>
                            <p:childTnLst>
                              <p:par>
                                <p:cTn id="96" presetID="22" presetClass="entr" presetSubtype="8" fill="hold" grpId="0" nodeType="clickEffect">
                                  <p:stCondLst>
                                    <p:cond delay="0"/>
                                  </p:stCondLst>
                                  <p:childTnLst>
                                    <p:set>
                                      <p:cBhvr>
                                        <p:cTn id="97" dur="1" fill="hold">
                                          <p:stCondLst>
                                            <p:cond delay="0"/>
                                          </p:stCondLst>
                                        </p:cTn>
                                        <p:tgtEl>
                                          <p:spTgt spid="267"/>
                                        </p:tgtEl>
                                        <p:attrNameLst>
                                          <p:attrName>style.visibility</p:attrName>
                                        </p:attrNameLst>
                                      </p:cBhvr>
                                      <p:to>
                                        <p:strVal val="visible"/>
                                      </p:to>
                                    </p:set>
                                    <p:animEffect transition="in" filter="wipe(left)">
                                      <p:cBhvr>
                                        <p:cTn id="98" dur="500"/>
                                        <p:tgtEl>
                                          <p:spTgt spid="267"/>
                                        </p:tgtEl>
                                      </p:cBhvr>
                                    </p:animEffect>
                                  </p:childTnLst>
                                </p:cTn>
                              </p:par>
                            </p:childTnLst>
                          </p:cTn>
                        </p:par>
                      </p:childTnLst>
                    </p:cTn>
                  </p:par>
                  <p:par>
                    <p:cTn id="99" fill="hold">
                      <p:stCondLst>
                        <p:cond delay="indefinite"/>
                      </p:stCondLst>
                      <p:childTnLst>
                        <p:par>
                          <p:cTn id="100" fill="hold">
                            <p:stCondLst>
                              <p:cond delay="0"/>
                            </p:stCondLst>
                            <p:childTnLst>
                              <p:par>
                                <p:cTn id="101" presetID="22" presetClass="entr" presetSubtype="8" fill="hold" grpId="0" nodeType="clickEffect">
                                  <p:stCondLst>
                                    <p:cond delay="0"/>
                                  </p:stCondLst>
                                  <p:childTnLst>
                                    <p:set>
                                      <p:cBhvr>
                                        <p:cTn id="102" dur="1" fill="hold">
                                          <p:stCondLst>
                                            <p:cond delay="0"/>
                                          </p:stCondLst>
                                        </p:cTn>
                                        <p:tgtEl>
                                          <p:spTgt spid="274"/>
                                        </p:tgtEl>
                                        <p:attrNameLst>
                                          <p:attrName>style.visibility</p:attrName>
                                        </p:attrNameLst>
                                      </p:cBhvr>
                                      <p:to>
                                        <p:strVal val="visible"/>
                                      </p:to>
                                    </p:set>
                                    <p:animEffect transition="in" filter="wipe(left)">
                                      <p:cBhvr>
                                        <p:cTn id="103" dur="500"/>
                                        <p:tgtEl>
                                          <p:spTgt spid="274"/>
                                        </p:tgtEl>
                                      </p:cBhvr>
                                    </p:animEffect>
                                  </p:childTnLst>
                                </p:cTn>
                              </p:par>
                            </p:childTnLst>
                          </p:cTn>
                        </p:par>
                      </p:childTnLst>
                    </p:cTn>
                  </p:par>
                  <p:par>
                    <p:cTn id="104" fill="hold">
                      <p:stCondLst>
                        <p:cond delay="indefinite"/>
                      </p:stCondLst>
                      <p:childTnLst>
                        <p:par>
                          <p:cTn id="105" fill="hold">
                            <p:stCondLst>
                              <p:cond delay="0"/>
                            </p:stCondLst>
                            <p:childTnLst>
                              <p:par>
                                <p:cTn id="106" presetID="22" presetClass="entr" presetSubtype="8" fill="hold" grpId="0" nodeType="clickEffect">
                                  <p:stCondLst>
                                    <p:cond delay="0"/>
                                  </p:stCondLst>
                                  <p:childTnLst>
                                    <p:set>
                                      <p:cBhvr>
                                        <p:cTn id="107" dur="1" fill="hold">
                                          <p:stCondLst>
                                            <p:cond delay="0"/>
                                          </p:stCondLst>
                                        </p:cTn>
                                        <p:tgtEl>
                                          <p:spTgt spid="280"/>
                                        </p:tgtEl>
                                        <p:attrNameLst>
                                          <p:attrName>style.visibility</p:attrName>
                                        </p:attrNameLst>
                                      </p:cBhvr>
                                      <p:to>
                                        <p:strVal val="visible"/>
                                      </p:to>
                                    </p:set>
                                    <p:animEffect transition="in" filter="wipe(left)">
                                      <p:cBhvr>
                                        <p:cTn id="108" dur="500"/>
                                        <p:tgtEl>
                                          <p:spTgt spid="280"/>
                                        </p:tgtEl>
                                      </p:cBhvr>
                                    </p:animEffect>
                                  </p:childTnLst>
                                </p:cTn>
                              </p:par>
                            </p:childTnLst>
                          </p:cTn>
                        </p:par>
                      </p:childTnLst>
                    </p:cTn>
                  </p:par>
                  <p:par>
                    <p:cTn id="109" fill="hold">
                      <p:stCondLst>
                        <p:cond delay="indefinite"/>
                      </p:stCondLst>
                      <p:childTnLst>
                        <p:par>
                          <p:cTn id="110" fill="hold">
                            <p:stCondLst>
                              <p:cond delay="0"/>
                            </p:stCondLst>
                            <p:childTnLst>
                              <p:par>
                                <p:cTn id="111" presetID="22" presetClass="entr" presetSubtype="8" fill="hold" grpId="0" nodeType="clickEffect">
                                  <p:stCondLst>
                                    <p:cond delay="0"/>
                                  </p:stCondLst>
                                  <p:childTnLst>
                                    <p:set>
                                      <p:cBhvr>
                                        <p:cTn id="112" dur="1" fill="hold">
                                          <p:stCondLst>
                                            <p:cond delay="0"/>
                                          </p:stCondLst>
                                        </p:cTn>
                                        <p:tgtEl>
                                          <p:spTgt spid="261"/>
                                        </p:tgtEl>
                                        <p:attrNameLst>
                                          <p:attrName>style.visibility</p:attrName>
                                        </p:attrNameLst>
                                      </p:cBhvr>
                                      <p:to>
                                        <p:strVal val="visible"/>
                                      </p:to>
                                    </p:set>
                                    <p:animEffect transition="in" filter="wipe(left)">
                                      <p:cBhvr>
                                        <p:cTn id="113" dur="500"/>
                                        <p:tgtEl>
                                          <p:spTgt spid="261"/>
                                        </p:tgtEl>
                                      </p:cBhvr>
                                    </p:animEffect>
                                  </p:childTnLst>
                                </p:cTn>
                              </p:par>
                            </p:childTnLst>
                          </p:cTn>
                        </p:par>
                      </p:childTnLst>
                    </p:cTn>
                  </p:par>
                  <p:par>
                    <p:cTn id="114" fill="hold">
                      <p:stCondLst>
                        <p:cond delay="indefinite"/>
                      </p:stCondLst>
                      <p:childTnLst>
                        <p:par>
                          <p:cTn id="115" fill="hold">
                            <p:stCondLst>
                              <p:cond delay="0"/>
                            </p:stCondLst>
                            <p:childTnLst>
                              <p:par>
                                <p:cTn id="116" presetID="12" presetClass="entr" presetSubtype="8" fill="hold" nodeType="clickEffect">
                                  <p:stCondLst>
                                    <p:cond delay="0"/>
                                  </p:stCondLst>
                                  <p:childTnLst>
                                    <p:set>
                                      <p:cBhvr>
                                        <p:cTn id="117" dur="1" fill="hold">
                                          <p:stCondLst>
                                            <p:cond delay="0"/>
                                          </p:stCondLst>
                                        </p:cTn>
                                        <p:tgtEl>
                                          <p:spTgt spid="383"/>
                                        </p:tgtEl>
                                        <p:attrNameLst>
                                          <p:attrName>style.visibility</p:attrName>
                                        </p:attrNameLst>
                                      </p:cBhvr>
                                      <p:to>
                                        <p:strVal val="visible"/>
                                      </p:to>
                                    </p:set>
                                    <p:anim calcmode="lin" valueType="num">
                                      <p:cBhvr additive="base">
                                        <p:cTn id="118" dur="500"/>
                                        <p:tgtEl>
                                          <p:spTgt spid="383"/>
                                        </p:tgtEl>
                                        <p:attrNameLst>
                                          <p:attrName>ppt_x</p:attrName>
                                        </p:attrNameLst>
                                      </p:cBhvr>
                                      <p:tavLst>
                                        <p:tav tm="0">
                                          <p:val>
                                            <p:strVal val="#ppt_x-#ppt_w*1.125000"/>
                                          </p:val>
                                        </p:tav>
                                        <p:tav tm="100000">
                                          <p:val>
                                            <p:strVal val="#ppt_x"/>
                                          </p:val>
                                        </p:tav>
                                      </p:tavLst>
                                    </p:anim>
                                    <p:animEffect transition="in" filter="wipe(right)">
                                      <p:cBhvr>
                                        <p:cTn id="119" dur="500"/>
                                        <p:tgtEl>
                                          <p:spTgt spid="383"/>
                                        </p:tgtEl>
                                      </p:cBhvr>
                                    </p:animEffect>
                                  </p:childTnLst>
                                </p:cTn>
                              </p:par>
                            </p:childTnLst>
                          </p:cTn>
                        </p:par>
                      </p:childTnLst>
                    </p:cTn>
                  </p:par>
                  <p:par>
                    <p:cTn id="120" fill="hold">
                      <p:stCondLst>
                        <p:cond delay="indefinite"/>
                      </p:stCondLst>
                      <p:childTnLst>
                        <p:par>
                          <p:cTn id="121" fill="hold">
                            <p:stCondLst>
                              <p:cond delay="0"/>
                            </p:stCondLst>
                            <p:childTnLst>
                              <p:par>
                                <p:cTn id="122" presetID="22" presetClass="entr" presetSubtype="8" fill="hold" grpId="0" nodeType="clickEffect">
                                  <p:stCondLst>
                                    <p:cond delay="0"/>
                                  </p:stCondLst>
                                  <p:childTnLst>
                                    <p:set>
                                      <p:cBhvr>
                                        <p:cTn id="123" dur="1" fill="hold">
                                          <p:stCondLst>
                                            <p:cond delay="0"/>
                                          </p:stCondLst>
                                        </p:cTn>
                                        <p:tgtEl>
                                          <p:spTgt spid="268"/>
                                        </p:tgtEl>
                                        <p:attrNameLst>
                                          <p:attrName>style.visibility</p:attrName>
                                        </p:attrNameLst>
                                      </p:cBhvr>
                                      <p:to>
                                        <p:strVal val="visible"/>
                                      </p:to>
                                    </p:set>
                                    <p:animEffect transition="in" filter="wipe(left)">
                                      <p:cBhvr>
                                        <p:cTn id="124" dur="500"/>
                                        <p:tgtEl>
                                          <p:spTgt spid="268"/>
                                        </p:tgtEl>
                                      </p:cBhvr>
                                    </p:animEffect>
                                  </p:childTnLst>
                                </p:cTn>
                              </p:par>
                            </p:childTnLst>
                          </p:cTn>
                        </p:par>
                      </p:childTnLst>
                    </p:cTn>
                  </p:par>
                  <p:par>
                    <p:cTn id="125" fill="hold">
                      <p:stCondLst>
                        <p:cond delay="indefinite"/>
                      </p:stCondLst>
                      <p:childTnLst>
                        <p:par>
                          <p:cTn id="126" fill="hold">
                            <p:stCondLst>
                              <p:cond delay="0"/>
                            </p:stCondLst>
                            <p:childTnLst>
                              <p:par>
                                <p:cTn id="127" presetID="22" presetClass="entr" presetSubtype="8" fill="hold" grpId="0" nodeType="clickEffect">
                                  <p:stCondLst>
                                    <p:cond delay="0"/>
                                  </p:stCondLst>
                                  <p:childTnLst>
                                    <p:set>
                                      <p:cBhvr>
                                        <p:cTn id="128" dur="1" fill="hold">
                                          <p:stCondLst>
                                            <p:cond delay="0"/>
                                          </p:stCondLst>
                                        </p:cTn>
                                        <p:tgtEl>
                                          <p:spTgt spid="275"/>
                                        </p:tgtEl>
                                        <p:attrNameLst>
                                          <p:attrName>style.visibility</p:attrName>
                                        </p:attrNameLst>
                                      </p:cBhvr>
                                      <p:to>
                                        <p:strVal val="visible"/>
                                      </p:to>
                                    </p:set>
                                    <p:animEffect transition="in" filter="wipe(left)">
                                      <p:cBhvr>
                                        <p:cTn id="129" dur="500"/>
                                        <p:tgtEl>
                                          <p:spTgt spid="275"/>
                                        </p:tgtEl>
                                      </p:cBhvr>
                                    </p:animEffect>
                                  </p:childTnLst>
                                </p:cTn>
                              </p:par>
                            </p:childTnLst>
                          </p:cTn>
                        </p:par>
                      </p:childTnLst>
                    </p:cTn>
                  </p:par>
                  <p:par>
                    <p:cTn id="130" fill="hold">
                      <p:stCondLst>
                        <p:cond delay="indefinite"/>
                      </p:stCondLst>
                      <p:childTnLst>
                        <p:par>
                          <p:cTn id="131" fill="hold">
                            <p:stCondLst>
                              <p:cond delay="0"/>
                            </p:stCondLst>
                            <p:childTnLst>
                              <p:par>
                                <p:cTn id="132" presetID="22" presetClass="entr" presetSubtype="8" fill="hold" grpId="0" nodeType="clickEffect">
                                  <p:stCondLst>
                                    <p:cond delay="0"/>
                                  </p:stCondLst>
                                  <p:childTnLst>
                                    <p:set>
                                      <p:cBhvr>
                                        <p:cTn id="133" dur="1" fill="hold">
                                          <p:stCondLst>
                                            <p:cond delay="0"/>
                                          </p:stCondLst>
                                        </p:cTn>
                                        <p:tgtEl>
                                          <p:spTgt spid="276"/>
                                        </p:tgtEl>
                                        <p:attrNameLst>
                                          <p:attrName>style.visibility</p:attrName>
                                        </p:attrNameLst>
                                      </p:cBhvr>
                                      <p:to>
                                        <p:strVal val="visible"/>
                                      </p:to>
                                    </p:set>
                                    <p:animEffect transition="in" filter="wipe(left)">
                                      <p:cBhvr>
                                        <p:cTn id="134" dur="500"/>
                                        <p:tgtEl>
                                          <p:spTgt spid="276"/>
                                        </p:tgtEl>
                                      </p:cBhvr>
                                    </p:animEffect>
                                  </p:childTnLst>
                                </p:cTn>
                              </p:par>
                            </p:childTnLst>
                          </p:cTn>
                        </p:par>
                      </p:childTnLst>
                    </p:cTn>
                  </p:par>
                  <p:par>
                    <p:cTn id="135" fill="hold">
                      <p:stCondLst>
                        <p:cond delay="indefinite"/>
                      </p:stCondLst>
                      <p:childTnLst>
                        <p:par>
                          <p:cTn id="136" fill="hold">
                            <p:stCondLst>
                              <p:cond delay="0"/>
                            </p:stCondLst>
                            <p:childTnLst>
                              <p:par>
                                <p:cTn id="137" presetID="22" presetClass="entr" presetSubtype="8" fill="hold" grpId="0" nodeType="clickEffect">
                                  <p:stCondLst>
                                    <p:cond delay="0"/>
                                  </p:stCondLst>
                                  <p:childTnLst>
                                    <p:set>
                                      <p:cBhvr>
                                        <p:cTn id="138" dur="1" fill="hold">
                                          <p:stCondLst>
                                            <p:cond delay="0"/>
                                          </p:stCondLst>
                                        </p:cTn>
                                        <p:tgtEl>
                                          <p:spTgt spid="269"/>
                                        </p:tgtEl>
                                        <p:attrNameLst>
                                          <p:attrName>style.visibility</p:attrName>
                                        </p:attrNameLst>
                                      </p:cBhvr>
                                      <p:to>
                                        <p:strVal val="visible"/>
                                      </p:to>
                                    </p:set>
                                    <p:animEffect transition="in" filter="wipe(left)">
                                      <p:cBhvr>
                                        <p:cTn id="139" dur="500"/>
                                        <p:tgtEl>
                                          <p:spTgt spid="269"/>
                                        </p:tgtEl>
                                      </p:cBhvr>
                                    </p:animEffect>
                                  </p:childTnLst>
                                </p:cTn>
                              </p:par>
                            </p:childTnLst>
                          </p:cTn>
                        </p:par>
                      </p:childTnLst>
                    </p:cTn>
                  </p:par>
                  <p:par>
                    <p:cTn id="140" fill="hold">
                      <p:stCondLst>
                        <p:cond delay="indefinite"/>
                      </p:stCondLst>
                      <p:childTnLst>
                        <p:par>
                          <p:cTn id="141" fill="hold">
                            <p:stCondLst>
                              <p:cond delay="0"/>
                            </p:stCondLst>
                            <p:childTnLst>
                              <p:par>
                                <p:cTn id="142" presetID="22" presetClass="entr" presetSubtype="8" fill="hold" grpId="0" nodeType="clickEffect">
                                  <p:stCondLst>
                                    <p:cond delay="0"/>
                                  </p:stCondLst>
                                  <p:childTnLst>
                                    <p:set>
                                      <p:cBhvr>
                                        <p:cTn id="143" dur="1" fill="hold">
                                          <p:stCondLst>
                                            <p:cond delay="0"/>
                                          </p:stCondLst>
                                        </p:cTn>
                                        <p:tgtEl>
                                          <p:spTgt spid="281"/>
                                        </p:tgtEl>
                                        <p:attrNameLst>
                                          <p:attrName>style.visibility</p:attrName>
                                        </p:attrNameLst>
                                      </p:cBhvr>
                                      <p:to>
                                        <p:strVal val="visible"/>
                                      </p:to>
                                    </p:set>
                                    <p:animEffect transition="in" filter="wipe(left)">
                                      <p:cBhvr>
                                        <p:cTn id="144" dur="500"/>
                                        <p:tgtEl>
                                          <p:spTgt spid="281"/>
                                        </p:tgtEl>
                                      </p:cBhvr>
                                    </p:animEffect>
                                  </p:childTnLst>
                                </p:cTn>
                              </p:par>
                            </p:childTnLst>
                          </p:cTn>
                        </p:par>
                      </p:childTnLst>
                    </p:cTn>
                  </p:par>
                  <p:par>
                    <p:cTn id="145" fill="hold">
                      <p:stCondLst>
                        <p:cond delay="indefinite"/>
                      </p:stCondLst>
                      <p:childTnLst>
                        <p:par>
                          <p:cTn id="146" fill="hold">
                            <p:stCondLst>
                              <p:cond delay="0"/>
                            </p:stCondLst>
                            <p:childTnLst>
                              <p:par>
                                <p:cTn id="147" presetID="22" presetClass="entr" presetSubtype="8" fill="hold" grpId="0" nodeType="clickEffect">
                                  <p:stCondLst>
                                    <p:cond delay="0"/>
                                  </p:stCondLst>
                                  <p:childTnLst>
                                    <p:set>
                                      <p:cBhvr>
                                        <p:cTn id="148" dur="1" fill="hold">
                                          <p:stCondLst>
                                            <p:cond delay="0"/>
                                          </p:stCondLst>
                                        </p:cTn>
                                        <p:tgtEl>
                                          <p:spTgt spid="262"/>
                                        </p:tgtEl>
                                        <p:attrNameLst>
                                          <p:attrName>style.visibility</p:attrName>
                                        </p:attrNameLst>
                                      </p:cBhvr>
                                      <p:to>
                                        <p:strVal val="visible"/>
                                      </p:to>
                                    </p:set>
                                    <p:animEffect transition="in" filter="wipe(left)">
                                      <p:cBhvr>
                                        <p:cTn id="149" dur="500"/>
                                        <p:tgtEl>
                                          <p:spTgt spid="262"/>
                                        </p:tgtEl>
                                      </p:cBhvr>
                                    </p:animEffect>
                                  </p:childTnLst>
                                </p:cTn>
                              </p:par>
                            </p:childTnLst>
                          </p:cTn>
                        </p:par>
                      </p:childTnLst>
                    </p:cTn>
                  </p:par>
                  <p:par>
                    <p:cTn id="150" fill="hold">
                      <p:stCondLst>
                        <p:cond delay="indefinite"/>
                      </p:stCondLst>
                      <p:childTnLst>
                        <p:par>
                          <p:cTn id="151" fill="hold">
                            <p:stCondLst>
                              <p:cond delay="0"/>
                            </p:stCondLst>
                            <p:childTnLst>
                              <p:par>
                                <p:cTn id="152" presetID="12" presetClass="entr" presetSubtype="8" fill="hold" nodeType="clickEffect">
                                  <p:stCondLst>
                                    <p:cond delay="0"/>
                                  </p:stCondLst>
                                  <p:childTnLst>
                                    <p:set>
                                      <p:cBhvr>
                                        <p:cTn id="153" dur="1" fill="hold">
                                          <p:stCondLst>
                                            <p:cond delay="0"/>
                                          </p:stCondLst>
                                        </p:cTn>
                                        <p:tgtEl>
                                          <p:spTgt spid="386"/>
                                        </p:tgtEl>
                                        <p:attrNameLst>
                                          <p:attrName>style.visibility</p:attrName>
                                        </p:attrNameLst>
                                      </p:cBhvr>
                                      <p:to>
                                        <p:strVal val="visible"/>
                                      </p:to>
                                    </p:set>
                                    <p:anim calcmode="lin" valueType="num">
                                      <p:cBhvr additive="base">
                                        <p:cTn id="154" dur="500"/>
                                        <p:tgtEl>
                                          <p:spTgt spid="386"/>
                                        </p:tgtEl>
                                        <p:attrNameLst>
                                          <p:attrName>ppt_x</p:attrName>
                                        </p:attrNameLst>
                                      </p:cBhvr>
                                      <p:tavLst>
                                        <p:tav tm="0">
                                          <p:val>
                                            <p:strVal val="#ppt_x-#ppt_w*1.125000"/>
                                          </p:val>
                                        </p:tav>
                                        <p:tav tm="100000">
                                          <p:val>
                                            <p:strVal val="#ppt_x"/>
                                          </p:val>
                                        </p:tav>
                                      </p:tavLst>
                                    </p:anim>
                                    <p:animEffect transition="in" filter="wipe(right)">
                                      <p:cBhvr>
                                        <p:cTn id="155" dur="500"/>
                                        <p:tgtEl>
                                          <p:spTgt spid="386"/>
                                        </p:tgtEl>
                                      </p:cBhvr>
                                    </p:animEffect>
                                  </p:childTnLst>
                                </p:cTn>
                              </p:par>
                            </p:childTnLst>
                          </p:cTn>
                        </p:par>
                      </p:childTnLst>
                    </p:cTn>
                  </p:par>
                  <p:par>
                    <p:cTn id="156" fill="hold">
                      <p:stCondLst>
                        <p:cond delay="indefinite"/>
                      </p:stCondLst>
                      <p:childTnLst>
                        <p:par>
                          <p:cTn id="157" fill="hold">
                            <p:stCondLst>
                              <p:cond delay="0"/>
                            </p:stCondLst>
                            <p:childTnLst>
                              <p:par>
                                <p:cTn id="158" presetID="22" presetClass="entr" presetSubtype="8" fill="hold" grpId="0" nodeType="clickEffect">
                                  <p:stCondLst>
                                    <p:cond delay="0"/>
                                  </p:stCondLst>
                                  <p:childTnLst>
                                    <p:set>
                                      <p:cBhvr>
                                        <p:cTn id="159" dur="1" fill="hold">
                                          <p:stCondLst>
                                            <p:cond delay="0"/>
                                          </p:stCondLst>
                                        </p:cTn>
                                        <p:tgtEl>
                                          <p:spTgt spid="277"/>
                                        </p:tgtEl>
                                        <p:attrNameLst>
                                          <p:attrName>style.visibility</p:attrName>
                                        </p:attrNameLst>
                                      </p:cBhvr>
                                      <p:to>
                                        <p:strVal val="visible"/>
                                      </p:to>
                                    </p:set>
                                    <p:animEffect transition="in" filter="wipe(left)">
                                      <p:cBhvr>
                                        <p:cTn id="160" dur="500"/>
                                        <p:tgtEl>
                                          <p:spTgt spid="277"/>
                                        </p:tgtEl>
                                      </p:cBhvr>
                                    </p:animEffect>
                                  </p:childTnLst>
                                </p:cTn>
                              </p:par>
                            </p:childTnLst>
                          </p:cTn>
                        </p:par>
                      </p:childTnLst>
                    </p:cTn>
                  </p:par>
                  <p:par>
                    <p:cTn id="161" fill="hold">
                      <p:stCondLst>
                        <p:cond delay="indefinite"/>
                      </p:stCondLst>
                      <p:childTnLst>
                        <p:par>
                          <p:cTn id="162" fill="hold">
                            <p:stCondLst>
                              <p:cond delay="0"/>
                            </p:stCondLst>
                            <p:childTnLst>
                              <p:par>
                                <p:cTn id="163" presetID="22" presetClass="entr" presetSubtype="8" fill="hold" grpId="0" nodeType="clickEffect">
                                  <p:stCondLst>
                                    <p:cond delay="0"/>
                                  </p:stCondLst>
                                  <p:childTnLst>
                                    <p:set>
                                      <p:cBhvr>
                                        <p:cTn id="164" dur="1" fill="hold">
                                          <p:stCondLst>
                                            <p:cond delay="0"/>
                                          </p:stCondLst>
                                        </p:cTn>
                                        <p:tgtEl>
                                          <p:spTgt spid="270"/>
                                        </p:tgtEl>
                                        <p:attrNameLst>
                                          <p:attrName>style.visibility</p:attrName>
                                        </p:attrNameLst>
                                      </p:cBhvr>
                                      <p:to>
                                        <p:strVal val="visible"/>
                                      </p:to>
                                    </p:set>
                                    <p:animEffect transition="in" filter="wipe(left)">
                                      <p:cBhvr>
                                        <p:cTn id="165" dur="500"/>
                                        <p:tgtEl>
                                          <p:spTgt spid="270"/>
                                        </p:tgtEl>
                                      </p:cBhvr>
                                    </p:animEffect>
                                  </p:childTnLst>
                                </p:cTn>
                              </p:par>
                            </p:childTnLst>
                          </p:cTn>
                        </p:par>
                      </p:childTnLst>
                    </p:cTn>
                  </p:par>
                  <p:par>
                    <p:cTn id="166" fill="hold">
                      <p:stCondLst>
                        <p:cond delay="indefinite"/>
                      </p:stCondLst>
                      <p:childTnLst>
                        <p:par>
                          <p:cTn id="167" fill="hold">
                            <p:stCondLst>
                              <p:cond delay="0"/>
                            </p:stCondLst>
                            <p:childTnLst>
                              <p:par>
                                <p:cTn id="168" presetID="22" presetClass="entr" presetSubtype="8" fill="hold" grpId="0" nodeType="clickEffect">
                                  <p:stCondLst>
                                    <p:cond delay="0"/>
                                  </p:stCondLst>
                                  <p:childTnLst>
                                    <p:set>
                                      <p:cBhvr>
                                        <p:cTn id="169" dur="1" fill="hold">
                                          <p:stCondLst>
                                            <p:cond delay="0"/>
                                          </p:stCondLst>
                                        </p:cTn>
                                        <p:tgtEl>
                                          <p:spTgt spid="278"/>
                                        </p:tgtEl>
                                        <p:attrNameLst>
                                          <p:attrName>style.visibility</p:attrName>
                                        </p:attrNameLst>
                                      </p:cBhvr>
                                      <p:to>
                                        <p:strVal val="visible"/>
                                      </p:to>
                                    </p:set>
                                    <p:animEffect transition="in" filter="wipe(left)">
                                      <p:cBhvr>
                                        <p:cTn id="170" dur="500"/>
                                        <p:tgtEl>
                                          <p:spTgt spid="278"/>
                                        </p:tgtEl>
                                      </p:cBhvr>
                                    </p:animEffect>
                                  </p:childTnLst>
                                </p:cTn>
                              </p:par>
                            </p:childTnLst>
                          </p:cTn>
                        </p:par>
                      </p:childTnLst>
                    </p:cTn>
                  </p:par>
                  <p:par>
                    <p:cTn id="171" fill="hold">
                      <p:stCondLst>
                        <p:cond delay="indefinite"/>
                      </p:stCondLst>
                      <p:childTnLst>
                        <p:par>
                          <p:cTn id="172" fill="hold">
                            <p:stCondLst>
                              <p:cond delay="0"/>
                            </p:stCondLst>
                            <p:childTnLst>
                              <p:par>
                                <p:cTn id="173" presetID="22" presetClass="entr" presetSubtype="8" fill="hold" grpId="0" nodeType="clickEffect">
                                  <p:stCondLst>
                                    <p:cond delay="0"/>
                                  </p:stCondLst>
                                  <p:childTnLst>
                                    <p:set>
                                      <p:cBhvr>
                                        <p:cTn id="174" dur="1" fill="hold">
                                          <p:stCondLst>
                                            <p:cond delay="0"/>
                                          </p:stCondLst>
                                        </p:cTn>
                                        <p:tgtEl>
                                          <p:spTgt spid="271"/>
                                        </p:tgtEl>
                                        <p:attrNameLst>
                                          <p:attrName>style.visibility</p:attrName>
                                        </p:attrNameLst>
                                      </p:cBhvr>
                                      <p:to>
                                        <p:strVal val="visible"/>
                                      </p:to>
                                    </p:set>
                                    <p:animEffect transition="in" filter="wipe(left)">
                                      <p:cBhvr>
                                        <p:cTn id="175" dur="500"/>
                                        <p:tgtEl>
                                          <p:spTgt spid="271"/>
                                        </p:tgtEl>
                                      </p:cBhvr>
                                    </p:animEffect>
                                  </p:childTnLst>
                                </p:cTn>
                              </p:par>
                            </p:childTnLst>
                          </p:cTn>
                        </p:par>
                      </p:childTnLst>
                    </p:cTn>
                  </p:par>
                  <p:par>
                    <p:cTn id="176" fill="hold">
                      <p:stCondLst>
                        <p:cond delay="indefinite"/>
                      </p:stCondLst>
                      <p:childTnLst>
                        <p:par>
                          <p:cTn id="177" fill="hold">
                            <p:stCondLst>
                              <p:cond delay="0"/>
                            </p:stCondLst>
                            <p:childTnLst>
                              <p:par>
                                <p:cTn id="178" presetID="22" presetClass="entr" presetSubtype="8" fill="hold" grpId="0" nodeType="clickEffect">
                                  <p:stCondLst>
                                    <p:cond delay="0"/>
                                  </p:stCondLst>
                                  <p:childTnLst>
                                    <p:set>
                                      <p:cBhvr>
                                        <p:cTn id="179" dur="1" fill="hold">
                                          <p:stCondLst>
                                            <p:cond delay="0"/>
                                          </p:stCondLst>
                                        </p:cTn>
                                        <p:tgtEl>
                                          <p:spTgt spid="282"/>
                                        </p:tgtEl>
                                        <p:attrNameLst>
                                          <p:attrName>style.visibility</p:attrName>
                                        </p:attrNameLst>
                                      </p:cBhvr>
                                      <p:to>
                                        <p:strVal val="visible"/>
                                      </p:to>
                                    </p:set>
                                    <p:animEffect transition="in" filter="wipe(left)">
                                      <p:cBhvr>
                                        <p:cTn id="180" dur="500"/>
                                        <p:tgtEl>
                                          <p:spTgt spid="282"/>
                                        </p:tgtEl>
                                      </p:cBhvr>
                                    </p:animEffect>
                                  </p:childTnLst>
                                </p:cTn>
                              </p:par>
                            </p:childTnLst>
                          </p:cTn>
                        </p:par>
                      </p:childTnLst>
                    </p:cTn>
                  </p:par>
                  <p:par>
                    <p:cTn id="181" fill="hold">
                      <p:stCondLst>
                        <p:cond delay="indefinite"/>
                      </p:stCondLst>
                      <p:childTnLst>
                        <p:par>
                          <p:cTn id="182" fill="hold">
                            <p:stCondLst>
                              <p:cond delay="0"/>
                            </p:stCondLst>
                            <p:childTnLst>
                              <p:par>
                                <p:cTn id="183" presetID="22" presetClass="entr" presetSubtype="8" fill="hold" grpId="0" nodeType="clickEffect">
                                  <p:stCondLst>
                                    <p:cond delay="0"/>
                                  </p:stCondLst>
                                  <p:childTnLst>
                                    <p:set>
                                      <p:cBhvr>
                                        <p:cTn id="184" dur="1" fill="hold">
                                          <p:stCondLst>
                                            <p:cond delay="0"/>
                                          </p:stCondLst>
                                        </p:cTn>
                                        <p:tgtEl>
                                          <p:spTgt spid="283"/>
                                        </p:tgtEl>
                                        <p:attrNameLst>
                                          <p:attrName>style.visibility</p:attrName>
                                        </p:attrNameLst>
                                      </p:cBhvr>
                                      <p:to>
                                        <p:strVal val="visible"/>
                                      </p:to>
                                    </p:set>
                                    <p:animEffect transition="in" filter="wipe(left)">
                                      <p:cBhvr>
                                        <p:cTn id="185" dur="500"/>
                                        <p:tgtEl>
                                          <p:spTgt spid="283"/>
                                        </p:tgtEl>
                                      </p:cBhvr>
                                    </p:animEffect>
                                  </p:childTnLst>
                                </p:cTn>
                              </p:par>
                            </p:childTnLst>
                          </p:cTn>
                        </p:par>
                      </p:childTnLst>
                    </p:cTn>
                  </p:par>
                  <p:par>
                    <p:cTn id="186" fill="hold">
                      <p:stCondLst>
                        <p:cond delay="indefinite"/>
                      </p:stCondLst>
                      <p:childTnLst>
                        <p:par>
                          <p:cTn id="187" fill="hold">
                            <p:stCondLst>
                              <p:cond delay="0"/>
                            </p:stCondLst>
                            <p:childTnLst>
                              <p:par>
                                <p:cTn id="188" presetID="12" presetClass="entr" presetSubtype="8" fill="hold" nodeType="clickEffect">
                                  <p:stCondLst>
                                    <p:cond delay="0"/>
                                  </p:stCondLst>
                                  <p:childTnLst>
                                    <p:set>
                                      <p:cBhvr>
                                        <p:cTn id="189" dur="1" fill="hold">
                                          <p:stCondLst>
                                            <p:cond delay="0"/>
                                          </p:stCondLst>
                                        </p:cTn>
                                        <p:tgtEl>
                                          <p:spTgt spid="367"/>
                                        </p:tgtEl>
                                        <p:attrNameLst>
                                          <p:attrName>style.visibility</p:attrName>
                                        </p:attrNameLst>
                                      </p:cBhvr>
                                      <p:to>
                                        <p:strVal val="visible"/>
                                      </p:to>
                                    </p:set>
                                    <p:anim calcmode="lin" valueType="num">
                                      <p:cBhvr additive="base">
                                        <p:cTn id="190" dur="500"/>
                                        <p:tgtEl>
                                          <p:spTgt spid="367"/>
                                        </p:tgtEl>
                                        <p:attrNameLst>
                                          <p:attrName>ppt_x</p:attrName>
                                        </p:attrNameLst>
                                      </p:cBhvr>
                                      <p:tavLst>
                                        <p:tav tm="0">
                                          <p:val>
                                            <p:strVal val="#ppt_x-#ppt_w*1.125000"/>
                                          </p:val>
                                        </p:tav>
                                        <p:tav tm="100000">
                                          <p:val>
                                            <p:strVal val="#ppt_x"/>
                                          </p:val>
                                        </p:tav>
                                      </p:tavLst>
                                    </p:anim>
                                    <p:animEffect transition="in" filter="wipe(right)">
                                      <p:cBhvr>
                                        <p:cTn id="191" dur="500"/>
                                        <p:tgtEl>
                                          <p:spTgt spid="367"/>
                                        </p:tgtEl>
                                      </p:cBhvr>
                                    </p:animEffect>
                                  </p:childTnLst>
                                </p:cTn>
                              </p:par>
                            </p:childTnLst>
                          </p:cTn>
                        </p:par>
                      </p:childTnLst>
                    </p:cTn>
                  </p:par>
                  <p:par>
                    <p:cTn id="192" fill="hold">
                      <p:stCondLst>
                        <p:cond delay="indefinite"/>
                      </p:stCondLst>
                      <p:childTnLst>
                        <p:par>
                          <p:cTn id="193" fill="hold">
                            <p:stCondLst>
                              <p:cond delay="0"/>
                            </p:stCondLst>
                            <p:childTnLst>
                              <p:par>
                                <p:cTn id="194" presetID="22" presetClass="entr" presetSubtype="1" fill="hold" nodeType="clickEffect">
                                  <p:stCondLst>
                                    <p:cond delay="0"/>
                                  </p:stCondLst>
                                  <p:childTnLst>
                                    <p:set>
                                      <p:cBhvr>
                                        <p:cTn id="195" dur="1" fill="hold">
                                          <p:stCondLst>
                                            <p:cond delay="0"/>
                                          </p:stCondLst>
                                        </p:cTn>
                                        <p:tgtEl>
                                          <p:spTgt spid="389"/>
                                        </p:tgtEl>
                                        <p:attrNameLst>
                                          <p:attrName>style.visibility</p:attrName>
                                        </p:attrNameLst>
                                      </p:cBhvr>
                                      <p:to>
                                        <p:strVal val="visible"/>
                                      </p:to>
                                    </p:set>
                                    <p:animEffect transition="in" filter="wipe(up)">
                                      <p:cBhvr>
                                        <p:cTn id="196" dur="500"/>
                                        <p:tgtEl>
                                          <p:spTgt spid="38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4" grpId="0" autoUpdateAnimBg="0"/>
      <p:bldP spid="235" grpId="0" autoUpdateAnimBg="0"/>
      <p:bldP spid="258" grpId="0" autoUpdateAnimBg="0"/>
      <p:bldP spid="259" grpId="0" autoUpdateAnimBg="0"/>
      <p:bldP spid="260" grpId="0" autoUpdateAnimBg="0"/>
      <p:bldP spid="261" grpId="0" autoUpdateAnimBg="0"/>
      <p:bldP spid="262" grpId="0" autoUpdateAnimBg="0"/>
      <p:bldP spid="263" grpId="0" autoUpdateAnimBg="0"/>
      <p:bldP spid="264" grpId="0" autoUpdateAnimBg="0"/>
      <p:bldP spid="265" grpId="0" autoUpdateAnimBg="0"/>
      <p:bldP spid="266" grpId="0" autoUpdateAnimBg="0"/>
      <p:bldP spid="267" grpId="0" autoUpdateAnimBg="0"/>
      <p:bldP spid="268" grpId="0" autoUpdateAnimBg="0"/>
      <p:bldP spid="269" grpId="0" autoUpdateAnimBg="0"/>
      <p:bldP spid="270" grpId="0" autoUpdateAnimBg="0"/>
      <p:bldP spid="271" grpId="0" autoUpdateAnimBg="0"/>
      <p:bldP spid="272" grpId="0" autoUpdateAnimBg="0"/>
      <p:bldP spid="273" grpId="0" autoUpdateAnimBg="0"/>
      <p:bldP spid="274" grpId="0" autoUpdateAnimBg="0"/>
      <p:bldP spid="275" grpId="0" autoUpdateAnimBg="0"/>
      <p:bldP spid="276" grpId="0" autoUpdateAnimBg="0"/>
      <p:bldP spid="277" grpId="0" autoUpdateAnimBg="0"/>
      <p:bldP spid="278" grpId="0" autoUpdateAnimBg="0"/>
      <p:bldP spid="279" grpId="0" autoUpdateAnimBg="0"/>
      <p:bldP spid="280" grpId="0" autoUpdateAnimBg="0"/>
      <p:bldP spid="281" grpId="0" autoUpdateAnimBg="0"/>
      <p:bldP spid="282" grpId="0" autoUpdateAnimBg="0"/>
      <p:bldP spid="283" grpId="0" autoUpdateAnimBg="0"/>
      <p:bldP spid="401" grpId="0"/>
    </p:bld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标题 3">
            <a:extLst>
              <a:ext uri="{FF2B5EF4-FFF2-40B4-BE49-F238E27FC236}">
                <a16:creationId xmlns:a16="http://schemas.microsoft.com/office/drawing/2014/main" id="{A3557054-D826-9F4E-A18F-AE9DEA5A0C65}"/>
              </a:ext>
            </a:extLst>
          </p:cNvPr>
          <p:cNvSpPr>
            <a:spLocks noGrp="1"/>
          </p:cNvSpPr>
          <p:nvPr>
            <p:ph type="title"/>
          </p:nvPr>
        </p:nvSpPr>
        <p:spPr/>
        <p:txBody>
          <a:bodyPr>
            <a:normAutofit/>
          </a:bodyPr>
          <a:lstStyle/>
          <a:p>
            <a:r>
              <a:rPr kumimoji="1" lang="en-US" altLang="zh-CN" dirty="0"/>
              <a:t>3.2</a:t>
            </a:r>
            <a:r>
              <a:rPr kumimoji="1" lang="zh-CN" altLang="en-US" dirty="0"/>
              <a:t> </a:t>
            </a:r>
            <a:r>
              <a:rPr kumimoji="1" lang="en-US" altLang="zh-CN" dirty="0">
                <a:latin typeface="Myriad Pro" panose="020B0503030403020204" pitchFamily="34" charset="0"/>
              </a:rPr>
              <a:t>CMOS</a:t>
            </a:r>
            <a:r>
              <a:rPr kumimoji="1" lang="zh-CN" altLang="en-US" dirty="0">
                <a:latin typeface="Myriad Pro" panose="020B0503030403020204" pitchFamily="34" charset="0"/>
              </a:rPr>
              <a:t>与非门、或非门、与门和或门</a:t>
            </a:r>
          </a:p>
        </p:txBody>
      </p:sp>
      <p:sp>
        <p:nvSpPr>
          <p:cNvPr id="32" name="Text Box 3">
            <a:extLst>
              <a:ext uri="{FF2B5EF4-FFF2-40B4-BE49-F238E27FC236}">
                <a16:creationId xmlns:a16="http://schemas.microsoft.com/office/drawing/2014/main" id="{E6D80A3F-2769-87DE-2FFD-961922C75341}"/>
              </a:ext>
            </a:extLst>
          </p:cNvPr>
          <p:cNvSpPr txBox="1">
            <a:spLocks noChangeArrowheads="1"/>
          </p:cNvSpPr>
          <p:nvPr/>
        </p:nvSpPr>
        <p:spPr bwMode="auto">
          <a:xfrm>
            <a:off x="0" y="742325"/>
            <a:ext cx="12192000"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zh-CN" altLang="en-US" dirty="0">
                <a:solidFill>
                  <a:srgbClr val="0033CC"/>
                </a:solidFill>
              </a:rPr>
              <a:t>一、</a:t>
            </a:r>
            <a:r>
              <a:rPr lang="en-US" altLang="zh-CN" dirty="0">
                <a:solidFill>
                  <a:srgbClr val="0033CC"/>
                </a:solidFill>
              </a:rPr>
              <a:t>CMOS</a:t>
            </a:r>
            <a:r>
              <a:rPr lang="zh-CN" altLang="en-US" dirty="0">
                <a:solidFill>
                  <a:srgbClr val="0033CC"/>
                </a:solidFill>
              </a:rPr>
              <a:t>与非门</a:t>
            </a:r>
            <a:r>
              <a:rPr lang="en-US" altLang="zh-CN" dirty="0">
                <a:solidFill>
                  <a:srgbClr val="0033CC"/>
                </a:solidFill>
              </a:rPr>
              <a:t>	</a:t>
            </a:r>
            <a:r>
              <a:rPr lang="zh-CN" altLang="en-US" dirty="0">
                <a:solidFill>
                  <a:srgbClr val="FE0567"/>
                </a:solidFill>
              </a:rPr>
              <a:t>工作原理</a:t>
            </a:r>
          </a:p>
        </p:txBody>
      </p:sp>
      <p:grpSp>
        <p:nvGrpSpPr>
          <p:cNvPr id="367" name="Group 122">
            <a:extLst>
              <a:ext uri="{FF2B5EF4-FFF2-40B4-BE49-F238E27FC236}">
                <a16:creationId xmlns:a16="http://schemas.microsoft.com/office/drawing/2014/main" id="{6D1179AE-DFAF-9EEC-DFF6-7DA4BF15645A}"/>
              </a:ext>
            </a:extLst>
          </p:cNvPr>
          <p:cNvGrpSpPr>
            <a:grpSpLocks/>
          </p:cNvGrpSpPr>
          <p:nvPr/>
        </p:nvGrpSpPr>
        <p:grpSpPr bwMode="auto">
          <a:xfrm>
            <a:off x="10297163" y="1392620"/>
            <a:ext cx="1855787" cy="927100"/>
            <a:chOff x="1976" y="3488"/>
            <a:chExt cx="1482" cy="762"/>
          </a:xfrm>
        </p:grpSpPr>
        <p:sp>
          <p:nvSpPr>
            <p:cNvPr id="368" name="Line 123">
              <a:extLst>
                <a:ext uri="{FF2B5EF4-FFF2-40B4-BE49-F238E27FC236}">
                  <a16:creationId xmlns:a16="http://schemas.microsoft.com/office/drawing/2014/main" id="{CF149C40-5A30-6BDE-230F-941DD6A8E426}"/>
                </a:ext>
              </a:extLst>
            </p:cNvPr>
            <p:cNvSpPr>
              <a:spLocks noChangeShapeType="1"/>
            </p:cNvSpPr>
            <p:nvPr/>
          </p:nvSpPr>
          <p:spPr bwMode="auto">
            <a:xfrm>
              <a:off x="2285" y="3692"/>
              <a:ext cx="336" cy="0"/>
            </a:xfrm>
            <a:prstGeom prst="line">
              <a:avLst/>
            </a:prstGeom>
            <a:noFill/>
            <a:ln w="28575">
              <a:solidFill>
                <a:schemeClr val="accent2"/>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369" name="Line 124">
              <a:extLst>
                <a:ext uri="{FF2B5EF4-FFF2-40B4-BE49-F238E27FC236}">
                  <a16:creationId xmlns:a16="http://schemas.microsoft.com/office/drawing/2014/main" id="{61E10A9F-F870-602B-1321-F0CACAA93C05}"/>
                </a:ext>
              </a:extLst>
            </p:cNvPr>
            <p:cNvSpPr>
              <a:spLocks noChangeShapeType="1"/>
            </p:cNvSpPr>
            <p:nvPr/>
          </p:nvSpPr>
          <p:spPr bwMode="auto">
            <a:xfrm>
              <a:off x="2285" y="4000"/>
              <a:ext cx="336" cy="0"/>
            </a:xfrm>
            <a:prstGeom prst="line">
              <a:avLst/>
            </a:prstGeom>
            <a:noFill/>
            <a:ln w="28575">
              <a:solidFill>
                <a:schemeClr val="accent2"/>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370" name="Line 125">
              <a:extLst>
                <a:ext uri="{FF2B5EF4-FFF2-40B4-BE49-F238E27FC236}">
                  <a16:creationId xmlns:a16="http://schemas.microsoft.com/office/drawing/2014/main" id="{2DF3108B-CC62-CD32-E323-3954CED66873}"/>
                </a:ext>
              </a:extLst>
            </p:cNvPr>
            <p:cNvSpPr>
              <a:spLocks noChangeShapeType="1"/>
            </p:cNvSpPr>
            <p:nvPr/>
          </p:nvSpPr>
          <p:spPr bwMode="auto">
            <a:xfrm>
              <a:off x="3134" y="3837"/>
              <a:ext cx="324" cy="0"/>
            </a:xfrm>
            <a:prstGeom prst="line">
              <a:avLst/>
            </a:prstGeom>
            <a:noFill/>
            <a:ln w="28575">
              <a:solidFill>
                <a:schemeClr val="accent2"/>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371" name="Text Box 126">
              <a:extLst>
                <a:ext uri="{FF2B5EF4-FFF2-40B4-BE49-F238E27FC236}">
                  <a16:creationId xmlns:a16="http://schemas.microsoft.com/office/drawing/2014/main" id="{9F6DF93E-8760-B1DD-72DF-AFB823E693BB}"/>
                </a:ext>
              </a:extLst>
            </p:cNvPr>
            <p:cNvSpPr txBox="1">
              <a:spLocks noChangeArrowheads="1"/>
            </p:cNvSpPr>
            <p:nvPr/>
          </p:nvSpPr>
          <p:spPr bwMode="auto">
            <a:xfrm>
              <a:off x="1992" y="3488"/>
              <a:ext cx="336" cy="427"/>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i="1">
                  <a:ea typeface="楷体_GB2312" pitchFamily="49" charset="-122"/>
                </a:rPr>
                <a:t>A</a:t>
              </a:r>
            </a:p>
          </p:txBody>
        </p:sp>
        <p:sp>
          <p:nvSpPr>
            <p:cNvPr id="372" name="Text Box 127">
              <a:extLst>
                <a:ext uri="{FF2B5EF4-FFF2-40B4-BE49-F238E27FC236}">
                  <a16:creationId xmlns:a16="http://schemas.microsoft.com/office/drawing/2014/main" id="{AD49643E-5810-ADD3-7913-3E534D064CF1}"/>
                </a:ext>
              </a:extLst>
            </p:cNvPr>
            <p:cNvSpPr txBox="1">
              <a:spLocks noChangeArrowheads="1"/>
            </p:cNvSpPr>
            <p:nvPr/>
          </p:nvSpPr>
          <p:spPr bwMode="auto">
            <a:xfrm>
              <a:off x="1976" y="3823"/>
              <a:ext cx="265" cy="427"/>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i="1">
                  <a:ea typeface="楷体_GB2312" pitchFamily="49" charset="-122"/>
                </a:rPr>
                <a:t>B</a:t>
              </a:r>
            </a:p>
          </p:txBody>
        </p:sp>
        <p:grpSp>
          <p:nvGrpSpPr>
            <p:cNvPr id="373" name="Group 128">
              <a:extLst>
                <a:ext uri="{FF2B5EF4-FFF2-40B4-BE49-F238E27FC236}">
                  <a16:creationId xmlns:a16="http://schemas.microsoft.com/office/drawing/2014/main" id="{C1004E37-FA72-62C6-AEC9-C5C4C6F9F435}"/>
                </a:ext>
              </a:extLst>
            </p:cNvPr>
            <p:cNvGrpSpPr>
              <a:grpSpLocks/>
            </p:cNvGrpSpPr>
            <p:nvPr/>
          </p:nvGrpSpPr>
          <p:grpSpPr bwMode="auto">
            <a:xfrm>
              <a:off x="2625" y="3508"/>
              <a:ext cx="413" cy="649"/>
              <a:chOff x="2524" y="662"/>
              <a:chExt cx="413" cy="623"/>
            </a:xfrm>
          </p:grpSpPr>
          <p:sp>
            <p:nvSpPr>
              <p:cNvPr id="375" name="Rectangle 129">
                <a:extLst>
                  <a:ext uri="{FF2B5EF4-FFF2-40B4-BE49-F238E27FC236}">
                    <a16:creationId xmlns:a16="http://schemas.microsoft.com/office/drawing/2014/main" id="{593C1F67-047E-0385-E42F-F453AAAF9C13}"/>
                  </a:ext>
                </a:extLst>
              </p:cNvPr>
              <p:cNvSpPr>
                <a:spLocks noChangeArrowheads="1"/>
              </p:cNvSpPr>
              <p:nvPr/>
            </p:nvSpPr>
            <p:spPr bwMode="auto">
              <a:xfrm>
                <a:off x="2535" y="662"/>
                <a:ext cx="385" cy="409"/>
              </a:xfrm>
              <a:prstGeom prst="rect">
                <a:avLst/>
              </a:prstGeom>
              <a:noFill/>
              <a:ln>
                <a:noFill/>
              </a:ln>
              <a:effectLst/>
              <a:extLst>
                <a:ext uri="{909E8E84-426E-40DD-AFC4-6F175D3DCCD1}">
                  <a14:hiddenFill xmlns:a14="http://schemas.microsoft.com/office/drawing/2010/main">
                    <a:solidFill>
                      <a:schemeClr val="hlink"/>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r>
                  <a:rPr lang="en-US" altLang="zh-CN">
                    <a:solidFill>
                      <a:srgbClr val="0033CC"/>
                    </a:solidFill>
                    <a:ea typeface="楷体_GB2312" pitchFamily="49" charset="-122"/>
                  </a:rPr>
                  <a:t>&amp;</a:t>
                </a:r>
              </a:p>
            </p:txBody>
          </p:sp>
          <p:sp>
            <p:nvSpPr>
              <p:cNvPr id="376" name="Rectangle 130">
                <a:extLst>
                  <a:ext uri="{FF2B5EF4-FFF2-40B4-BE49-F238E27FC236}">
                    <a16:creationId xmlns:a16="http://schemas.microsoft.com/office/drawing/2014/main" id="{835E76CA-916A-77DD-A9F2-505D19E56F89}"/>
                  </a:ext>
                </a:extLst>
              </p:cNvPr>
              <p:cNvSpPr>
                <a:spLocks noChangeArrowheads="1"/>
              </p:cNvSpPr>
              <p:nvPr/>
            </p:nvSpPr>
            <p:spPr bwMode="auto">
              <a:xfrm>
                <a:off x="2524" y="671"/>
                <a:ext cx="413" cy="614"/>
              </a:xfrm>
              <a:prstGeom prst="rect">
                <a:avLst/>
              </a:prstGeom>
              <a:noFill/>
              <a:ln w="38100">
                <a:solidFill>
                  <a:schemeClr val="accent2"/>
                </a:solidFill>
                <a:miter lim="800000"/>
                <a:headEnd/>
                <a:tailEnd/>
              </a:ln>
              <a:effectLst/>
              <a:extLst>
                <a:ext uri="{909E8E84-426E-40DD-AFC4-6F175D3DCCD1}">
                  <a14:hiddenFill xmlns:a14="http://schemas.microsoft.com/office/drawing/2010/main">
                    <a:solidFill>
                      <a:schemeClr val="hlink"/>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sp>
          <p:nvSpPr>
            <p:cNvPr id="374" name="Oval 131">
              <a:extLst>
                <a:ext uri="{FF2B5EF4-FFF2-40B4-BE49-F238E27FC236}">
                  <a16:creationId xmlns:a16="http://schemas.microsoft.com/office/drawing/2014/main" id="{0F1E66AB-E9B0-3D7A-B397-C8B0A44CA69C}"/>
                </a:ext>
              </a:extLst>
            </p:cNvPr>
            <p:cNvSpPr>
              <a:spLocks noChangeArrowheads="1"/>
            </p:cNvSpPr>
            <p:nvPr/>
          </p:nvSpPr>
          <p:spPr bwMode="auto">
            <a:xfrm>
              <a:off x="3045" y="3793"/>
              <a:ext cx="86" cy="91"/>
            </a:xfrm>
            <a:prstGeom prst="ellipse">
              <a:avLst/>
            </a:prstGeom>
            <a:noFill/>
            <a:ln w="38100">
              <a:solidFill>
                <a:schemeClr val="accent2"/>
              </a:solidFill>
              <a:round/>
              <a:headEnd/>
              <a:tailEnd/>
            </a:ln>
            <a:effectLst/>
            <a:extLst>
              <a:ext uri="{909E8E84-426E-40DD-AFC4-6F175D3DCCD1}">
                <a14:hiddenFill xmlns:a14="http://schemas.microsoft.com/office/drawing/2010/main">
                  <a:solidFill>
                    <a:schemeClr val="hlink"/>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grpSp>
        <p:nvGrpSpPr>
          <p:cNvPr id="389" name="Group 147">
            <a:extLst>
              <a:ext uri="{FF2B5EF4-FFF2-40B4-BE49-F238E27FC236}">
                <a16:creationId xmlns:a16="http://schemas.microsoft.com/office/drawing/2014/main" id="{3C445328-29A7-0AA2-0176-4CD978E93BDA}"/>
              </a:ext>
            </a:extLst>
          </p:cNvPr>
          <p:cNvGrpSpPr>
            <a:grpSpLocks/>
          </p:cNvGrpSpPr>
          <p:nvPr/>
        </p:nvGrpSpPr>
        <p:grpSpPr bwMode="auto">
          <a:xfrm>
            <a:off x="10282504" y="2898439"/>
            <a:ext cx="2182813" cy="519113"/>
            <a:chOff x="3298" y="3671"/>
            <a:chExt cx="1375" cy="327"/>
          </a:xfrm>
        </p:grpSpPr>
        <p:graphicFrame>
          <p:nvGraphicFramePr>
            <p:cNvPr id="390" name="Object 144">
              <a:extLst>
                <a:ext uri="{FF2B5EF4-FFF2-40B4-BE49-F238E27FC236}">
                  <a16:creationId xmlns:a16="http://schemas.microsoft.com/office/drawing/2014/main" id="{6F24AE3B-D385-3342-77B6-4A9FDD2B2852}"/>
                </a:ext>
              </a:extLst>
            </p:cNvPr>
            <p:cNvGraphicFramePr>
              <a:graphicFrameLocks noChangeAspect="1"/>
            </p:cNvGraphicFramePr>
            <p:nvPr/>
          </p:nvGraphicFramePr>
          <p:xfrm>
            <a:off x="3770" y="3683"/>
            <a:ext cx="372" cy="281"/>
          </p:xfrm>
          <a:graphic>
            <a:graphicData uri="http://schemas.openxmlformats.org/presentationml/2006/ole">
              <mc:AlternateContent xmlns:mc="http://schemas.openxmlformats.org/markup-compatibility/2006">
                <mc:Choice xmlns:v="urn:schemas-microsoft-com:vml" Requires="v">
                  <p:oleObj name="Equation" r:id="rId2" imgW="161810" imgH="95310" progId="Equation.3">
                    <p:embed/>
                  </p:oleObj>
                </mc:Choice>
                <mc:Fallback>
                  <p:oleObj name="Equation" r:id="rId2" imgW="161810" imgH="95310" progId="Equation.3">
                    <p:embed/>
                    <p:pic>
                      <p:nvPicPr>
                        <p:cNvPr id="390" name="Object 144">
                          <a:extLst>
                            <a:ext uri="{FF2B5EF4-FFF2-40B4-BE49-F238E27FC236}">
                              <a16:creationId xmlns:a16="http://schemas.microsoft.com/office/drawing/2014/main" id="{6F24AE3B-D385-3342-77B6-4A9FDD2B285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770" y="3683"/>
                          <a:ext cx="372" cy="281"/>
                        </a:xfrm>
                        <a:prstGeom prst="rect">
                          <a:avLst/>
                        </a:prstGeom>
                        <a:noFill/>
                        <a:ln>
                          <a:noFill/>
                        </a:ln>
                        <a:effectLst/>
                        <a:extLst>
                          <a:ext uri="{909E8E84-426E-40DD-AFC4-6F175D3DCCD1}">
                            <a14:hiddenFill xmlns:a14="http://schemas.microsoft.com/office/drawing/2010/main">
                              <a:solidFill>
                                <a:srgbClr val="FFFF00"/>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91" name="Text Box 146">
              <a:extLst>
                <a:ext uri="{FF2B5EF4-FFF2-40B4-BE49-F238E27FC236}">
                  <a16:creationId xmlns:a16="http://schemas.microsoft.com/office/drawing/2014/main" id="{3846EF6A-00DF-2023-5A57-C8363443BF66}"/>
                </a:ext>
              </a:extLst>
            </p:cNvPr>
            <p:cNvSpPr txBox="1">
              <a:spLocks noChangeArrowheads="1"/>
            </p:cNvSpPr>
            <p:nvPr/>
          </p:nvSpPr>
          <p:spPr bwMode="auto">
            <a:xfrm>
              <a:off x="3298" y="3671"/>
              <a:ext cx="1375"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spcBef>
                  <a:spcPct val="50000"/>
                </a:spcBef>
              </a:pPr>
              <a:r>
                <a:rPr lang="en-US" altLang="zh-CN" i="1">
                  <a:solidFill>
                    <a:srgbClr val="FF0066"/>
                  </a:solidFill>
                </a:rPr>
                <a:t>Y =</a:t>
              </a:r>
            </a:p>
          </p:txBody>
        </p:sp>
      </p:grpSp>
      <p:grpSp>
        <p:nvGrpSpPr>
          <p:cNvPr id="3" name="组合 2">
            <a:extLst>
              <a:ext uri="{FF2B5EF4-FFF2-40B4-BE49-F238E27FC236}">
                <a16:creationId xmlns:a16="http://schemas.microsoft.com/office/drawing/2014/main" id="{8A26C2E4-C851-34E4-985A-28347F14DA82}"/>
              </a:ext>
            </a:extLst>
          </p:cNvPr>
          <p:cNvGrpSpPr/>
          <p:nvPr/>
        </p:nvGrpSpPr>
        <p:grpSpPr>
          <a:xfrm>
            <a:off x="743438" y="1472071"/>
            <a:ext cx="4908550" cy="2828925"/>
            <a:chOff x="5341662" y="2120135"/>
            <a:chExt cx="4908550" cy="2828925"/>
          </a:xfrm>
        </p:grpSpPr>
        <p:sp>
          <p:nvSpPr>
            <p:cNvPr id="234" name="Text Box 3">
              <a:extLst>
                <a:ext uri="{FF2B5EF4-FFF2-40B4-BE49-F238E27FC236}">
                  <a16:creationId xmlns:a16="http://schemas.microsoft.com/office/drawing/2014/main" id="{47A1C51E-2F7A-E886-40C5-8C92F1350484}"/>
                </a:ext>
              </a:extLst>
            </p:cNvPr>
            <p:cNvSpPr txBox="1">
              <a:spLocks noChangeArrowheads="1"/>
            </p:cNvSpPr>
            <p:nvPr/>
          </p:nvSpPr>
          <p:spPr bwMode="auto">
            <a:xfrm>
              <a:off x="5341662" y="2120135"/>
              <a:ext cx="1012825" cy="519112"/>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r>
                <a:rPr lang="en-US" altLang="zh-CN" i="1">
                  <a:solidFill>
                    <a:srgbClr val="FF0066"/>
                  </a:solidFill>
                  <a:ea typeface="楷体_GB2312" pitchFamily="49" charset="-122"/>
                </a:rPr>
                <a:t>A</a:t>
              </a:r>
              <a:r>
                <a:rPr lang="en-US" altLang="zh-CN">
                  <a:solidFill>
                    <a:srgbClr val="FF0066"/>
                  </a:solidFill>
                  <a:ea typeface="楷体_GB2312" pitchFamily="49" charset="-122"/>
                </a:rPr>
                <a:t>    </a:t>
              </a:r>
              <a:r>
                <a:rPr lang="en-US" altLang="zh-CN" i="1">
                  <a:solidFill>
                    <a:srgbClr val="FF0066"/>
                  </a:solidFill>
                  <a:ea typeface="楷体_GB2312" pitchFamily="49" charset="-122"/>
                </a:rPr>
                <a:t>B</a:t>
              </a:r>
            </a:p>
          </p:txBody>
        </p:sp>
        <p:sp>
          <p:nvSpPr>
            <p:cNvPr id="235" name="Text Box 4">
              <a:extLst>
                <a:ext uri="{FF2B5EF4-FFF2-40B4-BE49-F238E27FC236}">
                  <a16:creationId xmlns:a16="http://schemas.microsoft.com/office/drawing/2014/main" id="{0E8C34C9-691C-D7E5-404F-6AC170B13534}"/>
                </a:ext>
              </a:extLst>
            </p:cNvPr>
            <p:cNvSpPr txBox="1">
              <a:spLocks noChangeArrowheads="1"/>
            </p:cNvSpPr>
            <p:nvPr/>
          </p:nvSpPr>
          <p:spPr bwMode="auto">
            <a:xfrm>
              <a:off x="6516412" y="2129660"/>
              <a:ext cx="2765425" cy="519112"/>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r>
                <a:rPr lang="en-US" altLang="zh-CN">
                  <a:solidFill>
                    <a:srgbClr val="0033CC"/>
                  </a:solidFill>
                  <a:ea typeface="楷体_GB2312" pitchFamily="49" charset="-122"/>
                </a:rPr>
                <a:t>T</a:t>
              </a:r>
              <a:r>
                <a:rPr lang="en-US" altLang="zh-CN" baseline="-25000">
                  <a:solidFill>
                    <a:srgbClr val="0033CC"/>
                  </a:solidFill>
                  <a:ea typeface="楷体_GB2312" pitchFamily="49" charset="-122"/>
                </a:rPr>
                <a:t>N1</a:t>
              </a:r>
              <a:r>
                <a:rPr lang="en-US" altLang="zh-CN">
                  <a:solidFill>
                    <a:srgbClr val="0033CC"/>
                  </a:solidFill>
                  <a:ea typeface="楷体_GB2312" pitchFamily="49" charset="-122"/>
                </a:rPr>
                <a:t>  T</a:t>
              </a:r>
              <a:r>
                <a:rPr lang="en-US" altLang="zh-CN" baseline="-25000">
                  <a:solidFill>
                    <a:srgbClr val="0033CC"/>
                  </a:solidFill>
                  <a:ea typeface="楷体_GB2312" pitchFamily="49" charset="-122"/>
                </a:rPr>
                <a:t>P1</a:t>
              </a:r>
              <a:r>
                <a:rPr lang="en-US" altLang="zh-CN" sz="2000">
                  <a:solidFill>
                    <a:srgbClr val="0033CC"/>
                  </a:solidFill>
                  <a:ea typeface="楷体_GB2312" pitchFamily="49" charset="-122"/>
                </a:rPr>
                <a:t> </a:t>
              </a:r>
              <a:r>
                <a:rPr lang="en-US" altLang="zh-CN">
                  <a:solidFill>
                    <a:srgbClr val="0033CC"/>
                  </a:solidFill>
                  <a:ea typeface="楷体_GB2312" pitchFamily="49" charset="-122"/>
                </a:rPr>
                <a:t> T</a:t>
              </a:r>
              <a:r>
                <a:rPr lang="en-US" altLang="zh-CN" baseline="-25000">
                  <a:solidFill>
                    <a:srgbClr val="0033CC"/>
                  </a:solidFill>
                  <a:ea typeface="楷体_GB2312" pitchFamily="49" charset="-122"/>
                </a:rPr>
                <a:t>N2</a:t>
              </a:r>
              <a:r>
                <a:rPr lang="en-US" altLang="zh-CN">
                  <a:solidFill>
                    <a:srgbClr val="0033CC"/>
                  </a:solidFill>
                  <a:ea typeface="楷体_GB2312" pitchFamily="49" charset="-122"/>
                </a:rPr>
                <a:t>  T</a:t>
              </a:r>
              <a:r>
                <a:rPr lang="en-US" altLang="zh-CN" baseline="-25000">
                  <a:solidFill>
                    <a:srgbClr val="0033CC"/>
                  </a:solidFill>
                  <a:ea typeface="楷体_GB2312" pitchFamily="49" charset="-122"/>
                </a:rPr>
                <a:t>P2</a:t>
              </a:r>
            </a:p>
          </p:txBody>
        </p:sp>
        <p:grpSp>
          <p:nvGrpSpPr>
            <p:cNvPr id="237" name="Group 5">
              <a:extLst>
                <a:ext uri="{FF2B5EF4-FFF2-40B4-BE49-F238E27FC236}">
                  <a16:creationId xmlns:a16="http://schemas.microsoft.com/office/drawing/2014/main" id="{83F32BD3-D668-AC29-2B1A-182FB8449C59}"/>
                </a:ext>
              </a:extLst>
            </p:cNvPr>
            <p:cNvGrpSpPr>
              <a:grpSpLocks/>
            </p:cNvGrpSpPr>
            <p:nvPr/>
          </p:nvGrpSpPr>
          <p:grpSpPr bwMode="auto">
            <a:xfrm>
              <a:off x="5373412" y="2129660"/>
              <a:ext cx="4876800" cy="2819400"/>
              <a:chOff x="2525" y="1381"/>
              <a:chExt cx="3072" cy="1776"/>
            </a:xfrm>
          </p:grpSpPr>
          <p:sp>
            <p:nvSpPr>
              <p:cNvPr id="239" name="Line 6">
                <a:extLst>
                  <a:ext uri="{FF2B5EF4-FFF2-40B4-BE49-F238E27FC236}">
                    <a16:creationId xmlns:a16="http://schemas.microsoft.com/office/drawing/2014/main" id="{0DF3225A-DC2C-661A-7B50-E1B7CA342BE2}"/>
                  </a:ext>
                </a:extLst>
              </p:cNvPr>
              <p:cNvSpPr>
                <a:spLocks noChangeShapeType="1"/>
              </p:cNvSpPr>
              <p:nvPr/>
            </p:nvSpPr>
            <p:spPr bwMode="auto">
              <a:xfrm>
                <a:off x="2525" y="1381"/>
                <a:ext cx="3072" cy="0"/>
              </a:xfrm>
              <a:prstGeom prst="line">
                <a:avLst/>
              </a:prstGeom>
              <a:noFill/>
              <a:ln w="38100">
                <a:solidFill>
                  <a:srgbClr val="0033CC"/>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43" name="Line 7">
                <a:extLst>
                  <a:ext uri="{FF2B5EF4-FFF2-40B4-BE49-F238E27FC236}">
                    <a16:creationId xmlns:a16="http://schemas.microsoft.com/office/drawing/2014/main" id="{23EDBAE9-7101-AD05-1CCC-51A5BC4D385C}"/>
                  </a:ext>
                </a:extLst>
              </p:cNvPr>
              <p:cNvSpPr>
                <a:spLocks noChangeShapeType="1"/>
              </p:cNvSpPr>
              <p:nvPr/>
            </p:nvSpPr>
            <p:spPr bwMode="auto">
              <a:xfrm>
                <a:off x="2525" y="1717"/>
                <a:ext cx="3072" cy="0"/>
              </a:xfrm>
              <a:prstGeom prst="line">
                <a:avLst/>
              </a:prstGeom>
              <a:noFill/>
              <a:ln w="28575">
                <a:solidFill>
                  <a:srgbClr val="0033CC"/>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45" name="Line 8">
                <a:extLst>
                  <a:ext uri="{FF2B5EF4-FFF2-40B4-BE49-F238E27FC236}">
                    <a16:creationId xmlns:a16="http://schemas.microsoft.com/office/drawing/2014/main" id="{75E3571D-C81A-96ED-0EDF-4A760249EAE5}"/>
                  </a:ext>
                </a:extLst>
              </p:cNvPr>
              <p:cNvSpPr>
                <a:spLocks noChangeShapeType="1"/>
              </p:cNvSpPr>
              <p:nvPr/>
            </p:nvSpPr>
            <p:spPr bwMode="auto">
              <a:xfrm>
                <a:off x="2525" y="3157"/>
                <a:ext cx="3072" cy="0"/>
              </a:xfrm>
              <a:prstGeom prst="line">
                <a:avLst/>
              </a:prstGeom>
              <a:noFill/>
              <a:ln w="38100">
                <a:solidFill>
                  <a:srgbClr val="0033CC"/>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48" name="Line 9">
                <a:extLst>
                  <a:ext uri="{FF2B5EF4-FFF2-40B4-BE49-F238E27FC236}">
                    <a16:creationId xmlns:a16="http://schemas.microsoft.com/office/drawing/2014/main" id="{15B2CEF9-847C-FD25-50BB-BEAF44992E64}"/>
                  </a:ext>
                </a:extLst>
              </p:cNvPr>
              <p:cNvSpPr>
                <a:spLocks noChangeShapeType="1"/>
              </p:cNvSpPr>
              <p:nvPr/>
            </p:nvSpPr>
            <p:spPr bwMode="auto">
              <a:xfrm>
                <a:off x="3197" y="1381"/>
                <a:ext cx="0" cy="1776"/>
              </a:xfrm>
              <a:prstGeom prst="line">
                <a:avLst/>
              </a:prstGeom>
              <a:noFill/>
              <a:ln w="28575">
                <a:solidFill>
                  <a:srgbClr val="0033CC"/>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52" name="Line 10">
                <a:extLst>
                  <a:ext uri="{FF2B5EF4-FFF2-40B4-BE49-F238E27FC236}">
                    <a16:creationId xmlns:a16="http://schemas.microsoft.com/office/drawing/2014/main" id="{E0809D69-60EF-5EA9-F50D-CE5F7E7FDC4C}"/>
                  </a:ext>
                </a:extLst>
              </p:cNvPr>
              <p:cNvSpPr>
                <a:spLocks noChangeShapeType="1"/>
              </p:cNvSpPr>
              <p:nvPr/>
            </p:nvSpPr>
            <p:spPr bwMode="auto">
              <a:xfrm>
                <a:off x="5117" y="1381"/>
                <a:ext cx="0" cy="1776"/>
              </a:xfrm>
              <a:prstGeom prst="line">
                <a:avLst/>
              </a:prstGeom>
              <a:noFill/>
              <a:ln w="28575">
                <a:solidFill>
                  <a:srgbClr val="0033CC"/>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grpSp>
        <p:sp>
          <p:nvSpPr>
            <p:cNvPr id="258" name="Text Box 11">
              <a:extLst>
                <a:ext uri="{FF2B5EF4-FFF2-40B4-BE49-F238E27FC236}">
                  <a16:creationId xmlns:a16="http://schemas.microsoft.com/office/drawing/2014/main" id="{F7B4F44C-E39F-C432-87A0-14F45210F2DE}"/>
                </a:ext>
              </a:extLst>
            </p:cNvPr>
            <p:cNvSpPr txBox="1">
              <a:spLocks noChangeArrowheads="1"/>
            </p:cNvSpPr>
            <p:nvPr/>
          </p:nvSpPr>
          <p:spPr bwMode="auto">
            <a:xfrm>
              <a:off x="9656487" y="2120135"/>
              <a:ext cx="401637" cy="519112"/>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r>
                <a:rPr lang="en-US" altLang="zh-CN" i="1">
                  <a:solidFill>
                    <a:srgbClr val="FF0066"/>
                  </a:solidFill>
                  <a:ea typeface="楷体_GB2312" pitchFamily="49" charset="-122"/>
                </a:rPr>
                <a:t>Y</a:t>
              </a:r>
            </a:p>
          </p:txBody>
        </p:sp>
        <p:sp>
          <p:nvSpPr>
            <p:cNvPr id="259" name="Text Box 12">
              <a:extLst>
                <a:ext uri="{FF2B5EF4-FFF2-40B4-BE49-F238E27FC236}">
                  <a16:creationId xmlns:a16="http://schemas.microsoft.com/office/drawing/2014/main" id="{DA7C4AC9-33F0-AE15-8CB7-132824F1002A}"/>
                </a:ext>
              </a:extLst>
            </p:cNvPr>
            <p:cNvSpPr txBox="1">
              <a:spLocks noChangeArrowheads="1"/>
            </p:cNvSpPr>
            <p:nvPr/>
          </p:nvSpPr>
          <p:spPr bwMode="auto">
            <a:xfrm>
              <a:off x="5416274" y="2663060"/>
              <a:ext cx="895350" cy="519112"/>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r>
                <a:rPr lang="en-US" altLang="zh-CN">
                  <a:solidFill>
                    <a:srgbClr val="0033CC"/>
                  </a:solidFill>
                  <a:ea typeface="楷体_GB2312" pitchFamily="49" charset="-122"/>
                </a:rPr>
                <a:t>0    0</a:t>
              </a:r>
            </a:p>
          </p:txBody>
        </p:sp>
        <p:sp>
          <p:nvSpPr>
            <p:cNvPr id="260" name="Text Box 13">
              <a:extLst>
                <a:ext uri="{FF2B5EF4-FFF2-40B4-BE49-F238E27FC236}">
                  <a16:creationId xmlns:a16="http://schemas.microsoft.com/office/drawing/2014/main" id="{FCC54F3A-1C6B-5F04-C251-BEC894BAFDEE}"/>
                </a:ext>
              </a:extLst>
            </p:cNvPr>
            <p:cNvSpPr txBox="1">
              <a:spLocks noChangeArrowheads="1"/>
            </p:cNvSpPr>
            <p:nvPr/>
          </p:nvSpPr>
          <p:spPr bwMode="auto">
            <a:xfrm>
              <a:off x="5416274" y="3220272"/>
              <a:ext cx="895350" cy="519113"/>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r>
                <a:rPr lang="en-US" altLang="zh-CN">
                  <a:solidFill>
                    <a:srgbClr val="0033CC"/>
                  </a:solidFill>
                  <a:ea typeface="楷体_GB2312" pitchFamily="49" charset="-122"/>
                </a:rPr>
                <a:t>0    1</a:t>
              </a:r>
            </a:p>
          </p:txBody>
        </p:sp>
        <p:sp>
          <p:nvSpPr>
            <p:cNvPr id="261" name="Text Box 14">
              <a:extLst>
                <a:ext uri="{FF2B5EF4-FFF2-40B4-BE49-F238E27FC236}">
                  <a16:creationId xmlns:a16="http://schemas.microsoft.com/office/drawing/2014/main" id="{11210B54-8D99-6B88-2C0B-F6ACB1BAE517}"/>
                </a:ext>
              </a:extLst>
            </p:cNvPr>
            <p:cNvSpPr txBox="1">
              <a:spLocks noChangeArrowheads="1"/>
            </p:cNvSpPr>
            <p:nvPr/>
          </p:nvSpPr>
          <p:spPr bwMode="auto">
            <a:xfrm>
              <a:off x="5416274" y="3806060"/>
              <a:ext cx="895350" cy="519112"/>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r>
                <a:rPr lang="en-US" altLang="zh-CN">
                  <a:solidFill>
                    <a:srgbClr val="0033CC"/>
                  </a:solidFill>
                  <a:ea typeface="楷体_GB2312" pitchFamily="49" charset="-122"/>
                </a:rPr>
                <a:t>1    0</a:t>
              </a:r>
            </a:p>
          </p:txBody>
        </p:sp>
        <p:sp>
          <p:nvSpPr>
            <p:cNvPr id="262" name="Text Box 15">
              <a:extLst>
                <a:ext uri="{FF2B5EF4-FFF2-40B4-BE49-F238E27FC236}">
                  <a16:creationId xmlns:a16="http://schemas.microsoft.com/office/drawing/2014/main" id="{B14AF2CC-C77D-93A1-900A-C515B31488AF}"/>
                </a:ext>
              </a:extLst>
            </p:cNvPr>
            <p:cNvSpPr txBox="1">
              <a:spLocks noChangeArrowheads="1"/>
            </p:cNvSpPr>
            <p:nvPr/>
          </p:nvSpPr>
          <p:spPr bwMode="auto">
            <a:xfrm>
              <a:off x="5416274" y="4372797"/>
              <a:ext cx="895350" cy="519113"/>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r>
                <a:rPr lang="en-US" altLang="zh-CN">
                  <a:solidFill>
                    <a:srgbClr val="0033CC"/>
                  </a:solidFill>
                  <a:ea typeface="楷体_GB2312" pitchFamily="49" charset="-122"/>
                </a:rPr>
                <a:t>1    1</a:t>
              </a:r>
            </a:p>
          </p:txBody>
        </p:sp>
        <p:sp>
          <p:nvSpPr>
            <p:cNvPr id="263" name="Text Box 16">
              <a:extLst>
                <a:ext uri="{FF2B5EF4-FFF2-40B4-BE49-F238E27FC236}">
                  <a16:creationId xmlns:a16="http://schemas.microsoft.com/office/drawing/2014/main" id="{7A8BF838-0906-E1EE-231A-2E76C94DEA3C}"/>
                </a:ext>
              </a:extLst>
            </p:cNvPr>
            <p:cNvSpPr txBox="1">
              <a:spLocks noChangeArrowheads="1"/>
            </p:cNvSpPr>
            <p:nvPr/>
          </p:nvSpPr>
          <p:spPr bwMode="auto">
            <a:xfrm>
              <a:off x="6592612" y="2663060"/>
              <a:ext cx="903287" cy="519112"/>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r>
                <a:rPr lang="zh-CN" altLang="en-US">
                  <a:solidFill>
                    <a:srgbClr val="0033CC"/>
                  </a:solidFill>
                </a:rPr>
                <a:t>截</a:t>
              </a:r>
            </a:p>
          </p:txBody>
        </p:sp>
        <p:sp>
          <p:nvSpPr>
            <p:cNvPr id="264" name="Text Box 17">
              <a:extLst>
                <a:ext uri="{FF2B5EF4-FFF2-40B4-BE49-F238E27FC236}">
                  <a16:creationId xmlns:a16="http://schemas.microsoft.com/office/drawing/2014/main" id="{89D84BBC-C1E4-35E4-C2D7-A210F58CFD62}"/>
                </a:ext>
              </a:extLst>
            </p:cNvPr>
            <p:cNvSpPr txBox="1">
              <a:spLocks noChangeArrowheads="1"/>
            </p:cNvSpPr>
            <p:nvPr/>
          </p:nvSpPr>
          <p:spPr bwMode="auto">
            <a:xfrm>
              <a:off x="7354612" y="2663060"/>
              <a:ext cx="542925" cy="519112"/>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r>
                <a:rPr lang="zh-CN" altLang="en-US">
                  <a:solidFill>
                    <a:srgbClr val="FF0066"/>
                  </a:solidFill>
                </a:rPr>
                <a:t>通</a:t>
              </a:r>
            </a:p>
          </p:txBody>
        </p:sp>
        <p:sp>
          <p:nvSpPr>
            <p:cNvPr id="265" name="Text Box 18">
              <a:extLst>
                <a:ext uri="{FF2B5EF4-FFF2-40B4-BE49-F238E27FC236}">
                  <a16:creationId xmlns:a16="http://schemas.microsoft.com/office/drawing/2014/main" id="{9A1101B7-80FF-1781-2BE4-F8910116828D}"/>
                </a:ext>
              </a:extLst>
            </p:cNvPr>
            <p:cNvSpPr txBox="1">
              <a:spLocks noChangeArrowheads="1"/>
            </p:cNvSpPr>
            <p:nvPr/>
          </p:nvSpPr>
          <p:spPr bwMode="auto">
            <a:xfrm>
              <a:off x="8040412" y="2663060"/>
              <a:ext cx="542925" cy="519112"/>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r>
                <a:rPr lang="zh-CN" altLang="en-US">
                  <a:solidFill>
                    <a:srgbClr val="0033CC"/>
                  </a:solidFill>
                </a:rPr>
                <a:t>截</a:t>
              </a:r>
            </a:p>
          </p:txBody>
        </p:sp>
        <p:sp>
          <p:nvSpPr>
            <p:cNvPr id="266" name="Text Box 19">
              <a:extLst>
                <a:ext uri="{FF2B5EF4-FFF2-40B4-BE49-F238E27FC236}">
                  <a16:creationId xmlns:a16="http://schemas.microsoft.com/office/drawing/2014/main" id="{C6632444-38BE-B31B-0735-468F089FDBB6}"/>
                </a:ext>
              </a:extLst>
            </p:cNvPr>
            <p:cNvSpPr txBox="1">
              <a:spLocks noChangeArrowheads="1"/>
            </p:cNvSpPr>
            <p:nvPr/>
          </p:nvSpPr>
          <p:spPr bwMode="auto">
            <a:xfrm>
              <a:off x="7354612" y="3220272"/>
              <a:ext cx="542925" cy="519113"/>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r>
                <a:rPr lang="zh-CN" altLang="en-US">
                  <a:solidFill>
                    <a:srgbClr val="FF0066"/>
                  </a:solidFill>
                </a:rPr>
                <a:t>通</a:t>
              </a:r>
            </a:p>
          </p:txBody>
        </p:sp>
        <p:sp>
          <p:nvSpPr>
            <p:cNvPr id="267" name="Text Box 20">
              <a:extLst>
                <a:ext uri="{FF2B5EF4-FFF2-40B4-BE49-F238E27FC236}">
                  <a16:creationId xmlns:a16="http://schemas.microsoft.com/office/drawing/2014/main" id="{D8A245B5-764C-1FC4-E6B3-36F343BAFB6F}"/>
                </a:ext>
              </a:extLst>
            </p:cNvPr>
            <p:cNvSpPr txBox="1">
              <a:spLocks noChangeArrowheads="1"/>
            </p:cNvSpPr>
            <p:nvPr/>
          </p:nvSpPr>
          <p:spPr bwMode="auto">
            <a:xfrm>
              <a:off x="8040412" y="3220272"/>
              <a:ext cx="542925" cy="519113"/>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r>
                <a:rPr lang="zh-CN" altLang="en-US">
                  <a:solidFill>
                    <a:srgbClr val="FF0066"/>
                  </a:solidFill>
                </a:rPr>
                <a:t>通</a:t>
              </a:r>
            </a:p>
          </p:txBody>
        </p:sp>
        <p:sp>
          <p:nvSpPr>
            <p:cNvPr id="268" name="Text Box 21">
              <a:extLst>
                <a:ext uri="{FF2B5EF4-FFF2-40B4-BE49-F238E27FC236}">
                  <a16:creationId xmlns:a16="http://schemas.microsoft.com/office/drawing/2014/main" id="{07380FA6-C95F-7154-C1E4-FF596E8C701E}"/>
                </a:ext>
              </a:extLst>
            </p:cNvPr>
            <p:cNvSpPr txBox="1">
              <a:spLocks noChangeArrowheads="1"/>
            </p:cNvSpPr>
            <p:nvPr/>
          </p:nvSpPr>
          <p:spPr bwMode="auto">
            <a:xfrm>
              <a:off x="6592612" y="3806060"/>
              <a:ext cx="542925" cy="519112"/>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r>
                <a:rPr lang="zh-CN" altLang="en-US">
                  <a:solidFill>
                    <a:srgbClr val="FF0066"/>
                  </a:solidFill>
                </a:rPr>
                <a:t>通</a:t>
              </a:r>
            </a:p>
          </p:txBody>
        </p:sp>
        <p:sp>
          <p:nvSpPr>
            <p:cNvPr id="269" name="Text Box 22">
              <a:extLst>
                <a:ext uri="{FF2B5EF4-FFF2-40B4-BE49-F238E27FC236}">
                  <a16:creationId xmlns:a16="http://schemas.microsoft.com/office/drawing/2014/main" id="{EFCC2A9F-A911-63ED-8A9A-6BADD6F60BEC}"/>
                </a:ext>
              </a:extLst>
            </p:cNvPr>
            <p:cNvSpPr txBox="1">
              <a:spLocks noChangeArrowheads="1"/>
            </p:cNvSpPr>
            <p:nvPr/>
          </p:nvSpPr>
          <p:spPr bwMode="auto">
            <a:xfrm>
              <a:off x="8726212" y="3806060"/>
              <a:ext cx="542925" cy="519112"/>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r>
                <a:rPr lang="zh-CN" altLang="en-US">
                  <a:solidFill>
                    <a:srgbClr val="FF0066"/>
                  </a:solidFill>
                </a:rPr>
                <a:t>通</a:t>
              </a:r>
            </a:p>
          </p:txBody>
        </p:sp>
        <p:sp>
          <p:nvSpPr>
            <p:cNvPr id="270" name="Text Box 23">
              <a:extLst>
                <a:ext uri="{FF2B5EF4-FFF2-40B4-BE49-F238E27FC236}">
                  <a16:creationId xmlns:a16="http://schemas.microsoft.com/office/drawing/2014/main" id="{DDD87588-7B9C-2E0F-775D-6E2BAEAAA1F4}"/>
                </a:ext>
              </a:extLst>
            </p:cNvPr>
            <p:cNvSpPr txBox="1">
              <a:spLocks noChangeArrowheads="1"/>
            </p:cNvSpPr>
            <p:nvPr/>
          </p:nvSpPr>
          <p:spPr bwMode="auto">
            <a:xfrm>
              <a:off x="7354612" y="4372797"/>
              <a:ext cx="542925" cy="519113"/>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r>
                <a:rPr lang="zh-CN" altLang="en-US">
                  <a:solidFill>
                    <a:srgbClr val="0033CC"/>
                  </a:solidFill>
                </a:rPr>
                <a:t>截</a:t>
              </a:r>
            </a:p>
          </p:txBody>
        </p:sp>
        <p:sp>
          <p:nvSpPr>
            <p:cNvPr id="271" name="Text Box 24">
              <a:extLst>
                <a:ext uri="{FF2B5EF4-FFF2-40B4-BE49-F238E27FC236}">
                  <a16:creationId xmlns:a16="http://schemas.microsoft.com/office/drawing/2014/main" id="{AA0E1DDB-AFA8-A144-5BE3-8F10714A887D}"/>
                </a:ext>
              </a:extLst>
            </p:cNvPr>
            <p:cNvSpPr txBox="1">
              <a:spLocks noChangeArrowheads="1"/>
            </p:cNvSpPr>
            <p:nvPr/>
          </p:nvSpPr>
          <p:spPr bwMode="auto">
            <a:xfrm>
              <a:off x="8726212" y="4372797"/>
              <a:ext cx="542925" cy="519113"/>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r>
                <a:rPr lang="zh-CN" altLang="en-US">
                  <a:solidFill>
                    <a:srgbClr val="0033CC"/>
                  </a:solidFill>
                </a:rPr>
                <a:t>截</a:t>
              </a:r>
            </a:p>
          </p:txBody>
        </p:sp>
        <p:sp>
          <p:nvSpPr>
            <p:cNvPr id="272" name="Text Box 25">
              <a:extLst>
                <a:ext uri="{FF2B5EF4-FFF2-40B4-BE49-F238E27FC236}">
                  <a16:creationId xmlns:a16="http://schemas.microsoft.com/office/drawing/2014/main" id="{11D30EBE-156D-40BD-D11E-D220E4FCF050}"/>
                </a:ext>
              </a:extLst>
            </p:cNvPr>
            <p:cNvSpPr txBox="1">
              <a:spLocks noChangeArrowheads="1"/>
            </p:cNvSpPr>
            <p:nvPr/>
          </p:nvSpPr>
          <p:spPr bwMode="auto">
            <a:xfrm>
              <a:off x="8726212" y="2663060"/>
              <a:ext cx="542925" cy="519112"/>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r>
                <a:rPr lang="zh-CN" altLang="en-US">
                  <a:solidFill>
                    <a:srgbClr val="FF0066"/>
                  </a:solidFill>
                </a:rPr>
                <a:t>通</a:t>
              </a:r>
            </a:p>
          </p:txBody>
        </p:sp>
        <p:sp>
          <p:nvSpPr>
            <p:cNvPr id="273" name="Text Box 26">
              <a:extLst>
                <a:ext uri="{FF2B5EF4-FFF2-40B4-BE49-F238E27FC236}">
                  <a16:creationId xmlns:a16="http://schemas.microsoft.com/office/drawing/2014/main" id="{E090095A-E860-05A5-A47A-890C6595C55C}"/>
                </a:ext>
              </a:extLst>
            </p:cNvPr>
            <p:cNvSpPr txBox="1">
              <a:spLocks noChangeArrowheads="1"/>
            </p:cNvSpPr>
            <p:nvPr/>
          </p:nvSpPr>
          <p:spPr bwMode="auto">
            <a:xfrm>
              <a:off x="6592612" y="3220272"/>
              <a:ext cx="542925" cy="519113"/>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r>
                <a:rPr lang="zh-CN" altLang="en-US">
                  <a:solidFill>
                    <a:srgbClr val="0033CC"/>
                  </a:solidFill>
                </a:rPr>
                <a:t>截</a:t>
              </a:r>
            </a:p>
          </p:txBody>
        </p:sp>
        <p:sp>
          <p:nvSpPr>
            <p:cNvPr id="274" name="Text Box 27">
              <a:extLst>
                <a:ext uri="{FF2B5EF4-FFF2-40B4-BE49-F238E27FC236}">
                  <a16:creationId xmlns:a16="http://schemas.microsoft.com/office/drawing/2014/main" id="{DE91FA59-691C-DCD5-1486-3DB3D6F0E236}"/>
                </a:ext>
              </a:extLst>
            </p:cNvPr>
            <p:cNvSpPr txBox="1">
              <a:spLocks noChangeArrowheads="1"/>
            </p:cNvSpPr>
            <p:nvPr/>
          </p:nvSpPr>
          <p:spPr bwMode="auto">
            <a:xfrm>
              <a:off x="8726212" y="3220272"/>
              <a:ext cx="542925" cy="519113"/>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r>
                <a:rPr lang="zh-CN" altLang="en-US">
                  <a:solidFill>
                    <a:srgbClr val="0033CC"/>
                  </a:solidFill>
                </a:rPr>
                <a:t>截</a:t>
              </a:r>
            </a:p>
          </p:txBody>
        </p:sp>
        <p:sp>
          <p:nvSpPr>
            <p:cNvPr id="275" name="Text Box 28">
              <a:extLst>
                <a:ext uri="{FF2B5EF4-FFF2-40B4-BE49-F238E27FC236}">
                  <a16:creationId xmlns:a16="http://schemas.microsoft.com/office/drawing/2014/main" id="{3FFAA938-3E3C-C945-8F61-E5E3ED216F12}"/>
                </a:ext>
              </a:extLst>
            </p:cNvPr>
            <p:cNvSpPr txBox="1">
              <a:spLocks noChangeArrowheads="1"/>
            </p:cNvSpPr>
            <p:nvPr/>
          </p:nvSpPr>
          <p:spPr bwMode="auto">
            <a:xfrm>
              <a:off x="7354612" y="3806060"/>
              <a:ext cx="542925" cy="519112"/>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r>
                <a:rPr lang="zh-CN" altLang="en-US">
                  <a:solidFill>
                    <a:srgbClr val="0033CC"/>
                  </a:solidFill>
                </a:rPr>
                <a:t>截</a:t>
              </a:r>
            </a:p>
          </p:txBody>
        </p:sp>
        <p:sp>
          <p:nvSpPr>
            <p:cNvPr id="276" name="Text Box 29">
              <a:extLst>
                <a:ext uri="{FF2B5EF4-FFF2-40B4-BE49-F238E27FC236}">
                  <a16:creationId xmlns:a16="http://schemas.microsoft.com/office/drawing/2014/main" id="{66D72C96-8ED4-8C4B-86D5-062E989BE717}"/>
                </a:ext>
              </a:extLst>
            </p:cNvPr>
            <p:cNvSpPr txBox="1">
              <a:spLocks noChangeArrowheads="1"/>
            </p:cNvSpPr>
            <p:nvPr/>
          </p:nvSpPr>
          <p:spPr bwMode="auto">
            <a:xfrm>
              <a:off x="8040412" y="3806060"/>
              <a:ext cx="542925" cy="519112"/>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r>
                <a:rPr lang="zh-CN" altLang="en-US">
                  <a:solidFill>
                    <a:srgbClr val="0033CC"/>
                  </a:solidFill>
                </a:rPr>
                <a:t>截</a:t>
              </a:r>
            </a:p>
          </p:txBody>
        </p:sp>
        <p:sp>
          <p:nvSpPr>
            <p:cNvPr id="277" name="Text Box 30">
              <a:extLst>
                <a:ext uri="{FF2B5EF4-FFF2-40B4-BE49-F238E27FC236}">
                  <a16:creationId xmlns:a16="http://schemas.microsoft.com/office/drawing/2014/main" id="{272CB844-CDE8-E5AD-30B1-313DFBCA3EC7}"/>
                </a:ext>
              </a:extLst>
            </p:cNvPr>
            <p:cNvSpPr txBox="1">
              <a:spLocks noChangeArrowheads="1"/>
            </p:cNvSpPr>
            <p:nvPr/>
          </p:nvSpPr>
          <p:spPr bwMode="auto">
            <a:xfrm>
              <a:off x="6592612" y="4372797"/>
              <a:ext cx="542925" cy="519113"/>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r>
                <a:rPr lang="zh-CN" altLang="en-US">
                  <a:solidFill>
                    <a:srgbClr val="FF0066"/>
                  </a:solidFill>
                </a:rPr>
                <a:t>通</a:t>
              </a:r>
            </a:p>
          </p:txBody>
        </p:sp>
        <p:sp>
          <p:nvSpPr>
            <p:cNvPr id="278" name="Text Box 31">
              <a:extLst>
                <a:ext uri="{FF2B5EF4-FFF2-40B4-BE49-F238E27FC236}">
                  <a16:creationId xmlns:a16="http://schemas.microsoft.com/office/drawing/2014/main" id="{F5EF5616-5151-BFB4-74E8-8B74F0202B4E}"/>
                </a:ext>
              </a:extLst>
            </p:cNvPr>
            <p:cNvSpPr txBox="1">
              <a:spLocks noChangeArrowheads="1"/>
            </p:cNvSpPr>
            <p:nvPr/>
          </p:nvSpPr>
          <p:spPr bwMode="auto">
            <a:xfrm>
              <a:off x="8040412" y="4372797"/>
              <a:ext cx="542925" cy="519113"/>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r>
                <a:rPr lang="zh-CN" altLang="en-US">
                  <a:solidFill>
                    <a:srgbClr val="FF0066"/>
                  </a:solidFill>
                </a:rPr>
                <a:t>通</a:t>
              </a:r>
            </a:p>
          </p:txBody>
        </p:sp>
        <p:sp>
          <p:nvSpPr>
            <p:cNvPr id="279" name="Text Box 32">
              <a:extLst>
                <a:ext uri="{FF2B5EF4-FFF2-40B4-BE49-F238E27FC236}">
                  <a16:creationId xmlns:a16="http://schemas.microsoft.com/office/drawing/2014/main" id="{0818764C-3195-4782-8EBB-AF8B7AE727F0}"/>
                </a:ext>
              </a:extLst>
            </p:cNvPr>
            <p:cNvSpPr txBox="1">
              <a:spLocks noChangeArrowheads="1"/>
            </p:cNvSpPr>
            <p:nvPr/>
          </p:nvSpPr>
          <p:spPr bwMode="auto">
            <a:xfrm>
              <a:off x="9707287" y="2653535"/>
              <a:ext cx="361950" cy="519112"/>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r>
                <a:rPr lang="en-US" altLang="zh-CN">
                  <a:solidFill>
                    <a:srgbClr val="0033CC"/>
                  </a:solidFill>
                  <a:ea typeface="楷体_GB2312" pitchFamily="49" charset="-122"/>
                </a:rPr>
                <a:t>1</a:t>
              </a:r>
            </a:p>
          </p:txBody>
        </p:sp>
        <p:sp>
          <p:nvSpPr>
            <p:cNvPr id="280" name="Text Box 33">
              <a:extLst>
                <a:ext uri="{FF2B5EF4-FFF2-40B4-BE49-F238E27FC236}">
                  <a16:creationId xmlns:a16="http://schemas.microsoft.com/office/drawing/2014/main" id="{D05191A0-AD2A-9C74-1434-669F829D071E}"/>
                </a:ext>
              </a:extLst>
            </p:cNvPr>
            <p:cNvSpPr txBox="1">
              <a:spLocks noChangeArrowheads="1"/>
            </p:cNvSpPr>
            <p:nvPr/>
          </p:nvSpPr>
          <p:spPr bwMode="auto">
            <a:xfrm>
              <a:off x="9707287" y="3186935"/>
              <a:ext cx="361950" cy="519112"/>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r>
                <a:rPr lang="en-US" altLang="zh-CN">
                  <a:solidFill>
                    <a:srgbClr val="0033CC"/>
                  </a:solidFill>
                  <a:ea typeface="楷体_GB2312" pitchFamily="49" charset="-122"/>
                </a:rPr>
                <a:t>1</a:t>
              </a:r>
            </a:p>
          </p:txBody>
        </p:sp>
        <p:sp>
          <p:nvSpPr>
            <p:cNvPr id="281" name="Text Box 34">
              <a:extLst>
                <a:ext uri="{FF2B5EF4-FFF2-40B4-BE49-F238E27FC236}">
                  <a16:creationId xmlns:a16="http://schemas.microsoft.com/office/drawing/2014/main" id="{34A23E07-92C7-224C-B17B-11CA146B00E4}"/>
                </a:ext>
              </a:extLst>
            </p:cNvPr>
            <p:cNvSpPr txBox="1">
              <a:spLocks noChangeArrowheads="1"/>
            </p:cNvSpPr>
            <p:nvPr/>
          </p:nvSpPr>
          <p:spPr bwMode="auto">
            <a:xfrm>
              <a:off x="9707287" y="3806060"/>
              <a:ext cx="361950" cy="519112"/>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r>
                <a:rPr lang="en-US" altLang="zh-CN">
                  <a:solidFill>
                    <a:srgbClr val="0033CC"/>
                  </a:solidFill>
                  <a:ea typeface="楷体_GB2312" pitchFamily="49" charset="-122"/>
                </a:rPr>
                <a:t>1</a:t>
              </a:r>
            </a:p>
          </p:txBody>
        </p:sp>
        <p:sp>
          <p:nvSpPr>
            <p:cNvPr id="282" name="Text Box 35">
              <a:extLst>
                <a:ext uri="{FF2B5EF4-FFF2-40B4-BE49-F238E27FC236}">
                  <a16:creationId xmlns:a16="http://schemas.microsoft.com/office/drawing/2014/main" id="{A2D590D2-16E6-5951-7505-CB0A3902D796}"/>
                </a:ext>
              </a:extLst>
            </p:cNvPr>
            <p:cNvSpPr txBox="1">
              <a:spLocks noChangeArrowheads="1"/>
            </p:cNvSpPr>
            <p:nvPr/>
          </p:nvSpPr>
          <p:spPr bwMode="auto">
            <a:xfrm>
              <a:off x="9708874" y="4372797"/>
              <a:ext cx="361950" cy="519113"/>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r>
                <a:rPr lang="en-US" altLang="zh-CN">
                  <a:solidFill>
                    <a:srgbClr val="0033CC"/>
                  </a:solidFill>
                  <a:ea typeface="楷体_GB2312" pitchFamily="49" charset="-122"/>
                </a:rPr>
                <a:t>0</a:t>
              </a:r>
            </a:p>
          </p:txBody>
        </p:sp>
        <p:cxnSp>
          <p:nvCxnSpPr>
            <p:cNvPr id="392" name="直接连接符 151">
              <a:extLst>
                <a:ext uri="{FF2B5EF4-FFF2-40B4-BE49-F238E27FC236}">
                  <a16:creationId xmlns:a16="http://schemas.microsoft.com/office/drawing/2014/main" id="{C27F3C54-A37E-6B65-E9B0-8D78D20CFD82}"/>
                </a:ext>
              </a:extLst>
            </p:cNvPr>
            <p:cNvCxnSpPr>
              <a:cxnSpLocks noChangeShapeType="1"/>
            </p:cNvCxnSpPr>
            <p:nvPr/>
          </p:nvCxnSpPr>
          <p:spPr bwMode="auto">
            <a:xfrm>
              <a:off x="6616424" y="3164710"/>
              <a:ext cx="1281113" cy="17462"/>
            </a:xfrm>
            <a:prstGeom prst="line">
              <a:avLst/>
            </a:prstGeom>
            <a:noFill/>
            <a:ln w="28575" algn="ctr">
              <a:solidFill>
                <a:srgbClr val="996600"/>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93" name="直接连接符 153">
              <a:extLst>
                <a:ext uri="{FF2B5EF4-FFF2-40B4-BE49-F238E27FC236}">
                  <a16:creationId xmlns:a16="http://schemas.microsoft.com/office/drawing/2014/main" id="{B82C9813-0CF7-81D0-47B9-8FD032AF9B68}"/>
                </a:ext>
              </a:extLst>
            </p:cNvPr>
            <p:cNvCxnSpPr>
              <a:cxnSpLocks noChangeShapeType="1"/>
            </p:cNvCxnSpPr>
            <p:nvPr/>
          </p:nvCxnSpPr>
          <p:spPr bwMode="auto">
            <a:xfrm>
              <a:off x="6544987" y="3774310"/>
              <a:ext cx="1282700" cy="17462"/>
            </a:xfrm>
            <a:prstGeom prst="line">
              <a:avLst/>
            </a:prstGeom>
            <a:noFill/>
            <a:ln w="28575" algn="ctr">
              <a:solidFill>
                <a:srgbClr val="996600"/>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94" name="直接连接符 154">
              <a:extLst>
                <a:ext uri="{FF2B5EF4-FFF2-40B4-BE49-F238E27FC236}">
                  <a16:creationId xmlns:a16="http://schemas.microsoft.com/office/drawing/2014/main" id="{1D314E11-7A7A-F15B-30CC-CE90071A9EF2}"/>
                </a:ext>
              </a:extLst>
            </p:cNvPr>
            <p:cNvCxnSpPr>
              <a:cxnSpLocks noChangeShapeType="1"/>
            </p:cNvCxnSpPr>
            <p:nvPr/>
          </p:nvCxnSpPr>
          <p:spPr bwMode="auto">
            <a:xfrm>
              <a:off x="6600549" y="4341047"/>
              <a:ext cx="1281113" cy="17463"/>
            </a:xfrm>
            <a:prstGeom prst="line">
              <a:avLst/>
            </a:prstGeom>
            <a:noFill/>
            <a:ln w="28575" algn="ctr">
              <a:solidFill>
                <a:srgbClr val="996600"/>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95" name="直接连接符 155">
              <a:extLst>
                <a:ext uri="{FF2B5EF4-FFF2-40B4-BE49-F238E27FC236}">
                  <a16:creationId xmlns:a16="http://schemas.microsoft.com/office/drawing/2014/main" id="{A421E65F-F955-AC92-D072-39D251099674}"/>
                </a:ext>
              </a:extLst>
            </p:cNvPr>
            <p:cNvCxnSpPr>
              <a:cxnSpLocks noChangeShapeType="1"/>
            </p:cNvCxnSpPr>
            <p:nvPr/>
          </p:nvCxnSpPr>
          <p:spPr bwMode="auto">
            <a:xfrm>
              <a:off x="6614837" y="4825235"/>
              <a:ext cx="1281112" cy="17462"/>
            </a:xfrm>
            <a:prstGeom prst="line">
              <a:avLst/>
            </a:prstGeom>
            <a:noFill/>
            <a:ln w="28575" algn="ctr">
              <a:solidFill>
                <a:srgbClr val="996600"/>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96" name="直接连接符 156">
              <a:extLst>
                <a:ext uri="{FF2B5EF4-FFF2-40B4-BE49-F238E27FC236}">
                  <a16:creationId xmlns:a16="http://schemas.microsoft.com/office/drawing/2014/main" id="{5216707E-4347-7013-A642-A555402E0A8C}"/>
                </a:ext>
              </a:extLst>
            </p:cNvPr>
            <p:cNvCxnSpPr/>
            <p:nvPr/>
          </p:nvCxnSpPr>
          <p:spPr bwMode="auto">
            <a:xfrm>
              <a:off x="8138837" y="3180585"/>
              <a:ext cx="1281112" cy="17462"/>
            </a:xfrm>
            <a:prstGeom prst="line">
              <a:avLst/>
            </a:prstGeom>
            <a:ln w="9525" cap="flat" cmpd="sng" algn="ctr">
              <a:solidFill>
                <a:schemeClr val="accent4"/>
              </a:solidFill>
              <a:prstDash val="dash"/>
              <a:round/>
              <a:headEnd type="none" w="med" len="med"/>
              <a:tailEnd type="none" w="med" len="med"/>
            </a:ln>
          </p:spPr>
          <p:style>
            <a:lnRef idx="0">
              <a:scrgbClr r="0" g="0" b="0"/>
            </a:lnRef>
            <a:fillRef idx="0">
              <a:scrgbClr r="0" g="0" b="0"/>
            </a:fillRef>
            <a:effectRef idx="0">
              <a:scrgbClr r="0" g="0" b="0"/>
            </a:effectRef>
            <a:fontRef idx="minor">
              <a:schemeClr val="tx1"/>
            </a:fontRef>
          </p:style>
        </p:cxnSp>
        <p:cxnSp>
          <p:nvCxnSpPr>
            <p:cNvPr id="397" name="直接连接符 157">
              <a:extLst>
                <a:ext uri="{FF2B5EF4-FFF2-40B4-BE49-F238E27FC236}">
                  <a16:creationId xmlns:a16="http://schemas.microsoft.com/office/drawing/2014/main" id="{8F85B7F9-7A3C-E306-4F39-885003CA1DEB}"/>
                </a:ext>
              </a:extLst>
            </p:cNvPr>
            <p:cNvCxnSpPr/>
            <p:nvPr/>
          </p:nvCxnSpPr>
          <p:spPr bwMode="auto">
            <a:xfrm>
              <a:off x="8135662" y="4841110"/>
              <a:ext cx="1281112" cy="17462"/>
            </a:xfrm>
            <a:prstGeom prst="line">
              <a:avLst/>
            </a:prstGeom>
            <a:ln w="9525" cap="flat" cmpd="sng" algn="ctr">
              <a:solidFill>
                <a:schemeClr val="accent4"/>
              </a:solidFill>
              <a:prstDash val="dash"/>
              <a:round/>
              <a:headEnd type="none" w="med" len="med"/>
              <a:tailEnd type="none" w="med" len="med"/>
            </a:ln>
          </p:spPr>
          <p:style>
            <a:lnRef idx="0">
              <a:scrgbClr r="0" g="0" b="0"/>
            </a:lnRef>
            <a:fillRef idx="0">
              <a:scrgbClr r="0" g="0" b="0"/>
            </a:fillRef>
            <a:effectRef idx="0">
              <a:scrgbClr r="0" g="0" b="0"/>
            </a:effectRef>
            <a:fontRef idx="minor">
              <a:schemeClr val="tx1"/>
            </a:fontRef>
          </p:style>
        </p:cxnSp>
        <p:cxnSp>
          <p:nvCxnSpPr>
            <p:cNvPr id="398" name="直接连接符 158">
              <a:extLst>
                <a:ext uri="{FF2B5EF4-FFF2-40B4-BE49-F238E27FC236}">
                  <a16:creationId xmlns:a16="http://schemas.microsoft.com/office/drawing/2014/main" id="{9DB333B1-C504-796D-7C39-2414B8535706}"/>
                </a:ext>
              </a:extLst>
            </p:cNvPr>
            <p:cNvCxnSpPr/>
            <p:nvPr/>
          </p:nvCxnSpPr>
          <p:spPr bwMode="auto">
            <a:xfrm>
              <a:off x="8097562" y="3748910"/>
              <a:ext cx="1281112" cy="17462"/>
            </a:xfrm>
            <a:prstGeom prst="line">
              <a:avLst/>
            </a:prstGeom>
            <a:ln w="9525" cap="flat" cmpd="sng" algn="ctr">
              <a:solidFill>
                <a:schemeClr val="accent4"/>
              </a:solidFill>
              <a:prstDash val="dash"/>
              <a:round/>
              <a:headEnd type="none" w="med" len="med"/>
              <a:tailEnd type="none" w="med" len="med"/>
            </a:ln>
          </p:spPr>
          <p:style>
            <a:lnRef idx="0">
              <a:scrgbClr r="0" g="0" b="0"/>
            </a:lnRef>
            <a:fillRef idx="0">
              <a:scrgbClr r="0" g="0" b="0"/>
            </a:fillRef>
            <a:effectRef idx="0">
              <a:scrgbClr r="0" g="0" b="0"/>
            </a:effectRef>
            <a:fontRef idx="minor">
              <a:schemeClr val="tx1"/>
            </a:fontRef>
          </p:style>
        </p:cxnSp>
        <p:cxnSp>
          <p:nvCxnSpPr>
            <p:cNvPr id="399" name="直接连接符 159">
              <a:extLst>
                <a:ext uri="{FF2B5EF4-FFF2-40B4-BE49-F238E27FC236}">
                  <a16:creationId xmlns:a16="http://schemas.microsoft.com/office/drawing/2014/main" id="{3FC1EE46-780C-E13D-85A7-6D96AFD6D5D4}"/>
                </a:ext>
              </a:extLst>
            </p:cNvPr>
            <p:cNvCxnSpPr/>
            <p:nvPr/>
          </p:nvCxnSpPr>
          <p:spPr bwMode="auto">
            <a:xfrm>
              <a:off x="8121374" y="4329935"/>
              <a:ext cx="1281113" cy="17462"/>
            </a:xfrm>
            <a:prstGeom prst="line">
              <a:avLst/>
            </a:prstGeom>
            <a:ln w="9525" cap="flat" cmpd="sng" algn="ctr">
              <a:solidFill>
                <a:schemeClr val="accent4"/>
              </a:solidFill>
              <a:prstDash val="dash"/>
              <a:round/>
              <a:headEnd type="none" w="med" len="med"/>
              <a:tailEnd type="none" w="med" len="med"/>
            </a:ln>
          </p:spPr>
          <p:style>
            <a:lnRef idx="0">
              <a:scrgbClr r="0" g="0" b="0"/>
            </a:lnRef>
            <a:fillRef idx="0">
              <a:scrgbClr r="0" g="0" b="0"/>
            </a:fillRef>
            <a:effectRef idx="0">
              <a:scrgbClr r="0" g="0" b="0"/>
            </a:effectRef>
            <a:fontRef idx="minor">
              <a:schemeClr val="tx1"/>
            </a:fontRef>
          </p:style>
        </p:cxnSp>
        <p:cxnSp>
          <p:nvCxnSpPr>
            <p:cNvPr id="400" name="直接连接符 160">
              <a:extLst>
                <a:ext uri="{FF2B5EF4-FFF2-40B4-BE49-F238E27FC236}">
                  <a16:creationId xmlns:a16="http://schemas.microsoft.com/office/drawing/2014/main" id="{1CD79D04-CD4F-3DB4-3B22-80F2CEB054AC}"/>
                </a:ext>
              </a:extLst>
            </p:cNvPr>
            <p:cNvCxnSpPr/>
            <p:nvPr/>
          </p:nvCxnSpPr>
          <p:spPr bwMode="auto">
            <a:xfrm>
              <a:off x="8162649" y="4844285"/>
              <a:ext cx="1282700" cy="17462"/>
            </a:xfrm>
            <a:prstGeom prst="line">
              <a:avLst/>
            </a:prstGeom>
            <a:ln w="9525" cap="flat" cmpd="sng" algn="ctr">
              <a:solidFill>
                <a:schemeClr val="accent4"/>
              </a:solidFill>
              <a:prstDash val="dash"/>
              <a:round/>
              <a:headEnd type="none" w="med" len="med"/>
              <a:tailEnd type="none" w="med" len="med"/>
            </a:ln>
          </p:spPr>
          <p:style>
            <a:lnRef idx="0">
              <a:scrgbClr r="0" g="0" b="0"/>
            </a:lnRef>
            <a:fillRef idx="0">
              <a:scrgbClr r="0" g="0" b="0"/>
            </a:fillRef>
            <a:effectRef idx="0">
              <a:scrgbClr r="0" g="0" b="0"/>
            </a:effectRef>
            <a:fontRef idx="minor">
              <a:schemeClr val="tx1"/>
            </a:fontRef>
          </p:style>
        </p:cxnSp>
      </p:grpSp>
      <p:grpSp>
        <p:nvGrpSpPr>
          <p:cNvPr id="2" name="组合 1">
            <a:extLst>
              <a:ext uri="{FF2B5EF4-FFF2-40B4-BE49-F238E27FC236}">
                <a16:creationId xmlns:a16="http://schemas.microsoft.com/office/drawing/2014/main" id="{CE1DFDDF-3AE1-94DD-2C9E-0B8F8C5B5338}"/>
              </a:ext>
            </a:extLst>
          </p:cNvPr>
          <p:cNvGrpSpPr/>
          <p:nvPr/>
        </p:nvGrpSpPr>
        <p:grpSpPr>
          <a:xfrm>
            <a:off x="6121093" y="702133"/>
            <a:ext cx="3884612" cy="3695700"/>
            <a:chOff x="310174" y="1636986"/>
            <a:chExt cx="3884612" cy="3695700"/>
          </a:xfrm>
        </p:grpSpPr>
        <p:grpSp>
          <p:nvGrpSpPr>
            <p:cNvPr id="284" name="Group 39">
              <a:extLst>
                <a:ext uri="{FF2B5EF4-FFF2-40B4-BE49-F238E27FC236}">
                  <a16:creationId xmlns:a16="http://schemas.microsoft.com/office/drawing/2014/main" id="{60817030-02B3-0D93-872B-58DB449ED04D}"/>
                </a:ext>
              </a:extLst>
            </p:cNvPr>
            <p:cNvGrpSpPr>
              <a:grpSpLocks/>
            </p:cNvGrpSpPr>
            <p:nvPr/>
          </p:nvGrpSpPr>
          <p:grpSpPr bwMode="auto">
            <a:xfrm>
              <a:off x="446699" y="1636986"/>
              <a:ext cx="3625850" cy="3695700"/>
              <a:chOff x="792" y="918"/>
              <a:chExt cx="2284" cy="2328"/>
            </a:xfrm>
          </p:grpSpPr>
          <p:sp>
            <p:nvSpPr>
              <p:cNvPr id="285" name="Line 40">
                <a:extLst>
                  <a:ext uri="{FF2B5EF4-FFF2-40B4-BE49-F238E27FC236}">
                    <a16:creationId xmlns:a16="http://schemas.microsoft.com/office/drawing/2014/main" id="{6F1C3C65-75D0-AA1E-4A70-CCB11B094709}"/>
                  </a:ext>
                </a:extLst>
              </p:cNvPr>
              <p:cNvSpPr>
                <a:spLocks noChangeShapeType="1"/>
              </p:cNvSpPr>
              <p:nvPr/>
            </p:nvSpPr>
            <p:spPr bwMode="auto">
              <a:xfrm>
                <a:off x="2293" y="3188"/>
                <a:ext cx="163" cy="1"/>
              </a:xfrm>
              <a:prstGeom prst="line">
                <a:avLst/>
              </a:prstGeom>
              <a:noFill/>
              <a:ln w="65088">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86" name="Line 41">
                <a:extLst>
                  <a:ext uri="{FF2B5EF4-FFF2-40B4-BE49-F238E27FC236}">
                    <a16:creationId xmlns:a16="http://schemas.microsoft.com/office/drawing/2014/main" id="{5B5120A9-6CD7-FAEB-AB76-A2517A959BB7}"/>
                  </a:ext>
                </a:extLst>
              </p:cNvPr>
              <p:cNvSpPr>
                <a:spLocks noChangeShapeType="1"/>
              </p:cNvSpPr>
              <p:nvPr/>
            </p:nvSpPr>
            <p:spPr bwMode="auto">
              <a:xfrm flipH="1" flipV="1">
                <a:off x="1030" y="2293"/>
                <a:ext cx="1119"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87" name="Line 42">
                <a:extLst>
                  <a:ext uri="{FF2B5EF4-FFF2-40B4-BE49-F238E27FC236}">
                    <a16:creationId xmlns:a16="http://schemas.microsoft.com/office/drawing/2014/main" id="{4FCCAEAB-0A5E-FFA2-2D03-F6F68885E316}"/>
                  </a:ext>
                </a:extLst>
              </p:cNvPr>
              <p:cNvSpPr>
                <a:spLocks noChangeShapeType="1"/>
              </p:cNvSpPr>
              <p:nvPr/>
            </p:nvSpPr>
            <p:spPr bwMode="auto">
              <a:xfrm flipV="1">
                <a:off x="2375" y="980"/>
                <a:ext cx="0" cy="371"/>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88" name="Rectangle 43">
                <a:extLst>
                  <a:ext uri="{FF2B5EF4-FFF2-40B4-BE49-F238E27FC236}">
                    <a16:creationId xmlns:a16="http://schemas.microsoft.com/office/drawing/2014/main" id="{344F3E9F-0757-1852-7815-56C97572062C}"/>
                  </a:ext>
                </a:extLst>
              </p:cNvPr>
              <p:cNvSpPr>
                <a:spLocks noChangeArrowheads="1"/>
              </p:cNvSpPr>
              <p:nvPr/>
            </p:nvSpPr>
            <p:spPr bwMode="auto">
              <a:xfrm>
                <a:off x="792" y="2195"/>
                <a:ext cx="372"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400" i="1">
                    <a:solidFill>
                      <a:srgbClr val="996600"/>
                    </a:solidFill>
                  </a:rPr>
                  <a:t>u</a:t>
                </a:r>
                <a:r>
                  <a:rPr lang="en-US" altLang="zh-CN" sz="2400" baseline="-25000">
                    <a:solidFill>
                      <a:srgbClr val="996600"/>
                    </a:solidFill>
                  </a:rPr>
                  <a:t>A</a:t>
                </a:r>
                <a:endParaRPr lang="en-US" altLang="zh-CN" sz="2400" b="0">
                  <a:solidFill>
                    <a:srgbClr val="996600"/>
                  </a:solidFill>
                </a:endParaRPr>
              </a:p>
            </p:txBody>
          </p:sp>
          <p:sp>
            <p:nvSpPr>
              <p:cNvPr id="289" name="Line 44">
                <a:extLst>
                  <a:ext uri="{FF2B5EF4-FFF2-40B4-BE49-F238E27FC236}">
                    <a16:creationId xmlns:a16="http://schemas.microsoft.com/office/drawing/2014/main" id="{553CDE2B-BBB8-486B-9F14-B81F03B42612}"/>
                  </a:ext>
                </a:extLst>
              </p:cNvPr>
              <p:cNvSpPr>
                <a:spLocks noChangeShapeType="1"/>
              </p:cNvSpPr>
              <p:nvPr/>
            </p:nvSpPr>
            <p:spPr bwMode="auto">
              <a:xfrm>
                <a:off x="1619" y="1834"/>
                <a:ext cx="1165" cy="0"/>
              </a:xfrm>
              <a:prstGeom prst="line">
                <a:avLst/>
              </a:prstGeom>
              <a:noFill/>
              <a:ln w="28575">
                <a:solidFill>
                  <a:srgbClr val="FF33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90" name="Line 45">
                <a:extLst>
                  <a:ext uri="{FF2B5EF4-FFF2-40B4-BE49-F238E27FC236}">
                    <a16:creationId xmlns:a16="http://schemas.microsoft.com/office/drawing/2014/main" id="{26C551D7-6EB1-4D96-A0A3-1216902FA933}"/>
                  </a:ext>
                </a:extLst>
              </p:cNvPr>
              <p:cNvSpPr>
                <a:spLocks noChangeShapeType="1"/>
              </p:cNvSpPr>
              <p:nvPr/>
            </p:nvSpPr>
            <p:spPr bwMode="auto">
              <a:xfrm>
                <a:off x="1965" y="1383"/>
                <a:ext cx="1" cy="90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91" name="Oval 46">
                <a:extLst>
                  <a:ext uri="{FF2B5EF4-FFF2-40B4-BE49-F238E27FC236}">
                    <a16:creationId xmlns:a16="http://schemas.microsoft.com/office/drawing/2014/main" id="{B952A222-AD3D-F288-EEE3-E6C508E818D5}"/>
                  </a:ext>
                </a:extLst>
              </p:cNvPr>
              <p:cNvSpPr>
                <a:spLocks noChangeArrowheads="1"/>
              </p:cNvSpPr>
              <p:nvPr/>
            </p:nvSpPr>
            <p:spPr bwMode="auto">
              <a:xfrm>
                <a:off x="2783" y="1800"/>
                <a:ext cx="63" cy="67"/>
              </a:xfrm>
              <a:prstGeom prst="ellipse">
                <a:avLst/>
              </a:prstGeom>
              <a:noFill/>
              <a:ln w="285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92" name="Rectangle 47">
                <a:extLst>
                  <a:ext uri="{FF2B5EF4-FFF2-40B4-BE49-F238E27FC236}">
                    <a16:creationId xmlns:a16="http://schemas.microsoft.com/office/drawing/2014/main" id="{C6DFBE9A-757D-AB59-1DD6-C20EE37EF673}"/>
                  </a:ext>
                </a:extLst>
              </p:cNvPr>
              <p:cNvSpPr>
                <a:spLocks noChangeArrowheads="1"/>
              </p:cNvSpPr>
              <p:nvPr/>
            </p:nvSpPr>
            <p:spPr bwMode="auto">
              <a:xfrm>
                <a:off x="1964" y="923"/>
                <a:ext cx="370"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100">
                    <a:solidFill>
                      <a:srgbClr val="FF0066"/>
                    </a:solidFill>
                  </a:rPr>
                  <a:t>+</a:t>
                </a:r>
                <a:r>
                  <a:rPr lang="en-US" altLang="zh-CN" sz="2100" i="1">
                    <a:solidFill>
                      <a:srgbClr val="FF0066"/>
                    </a:solidFill>
                  </a:rPr>
                  <a:t>V</a:t>
                </a:r>
                <a:r>
                  <a:rPr lang="en-US" altLang="zh-CN" sz="2100" baseline="-25000">
                    <a:solidFill>
                      <a:srgbClr val="FF0066"/>
                    </a:solidFill>
                  </a:rPr>
                  <a:t>DD</a:t>
                </a:r>
                <a:endParaRPr lang="en-US" altLang="zh-CN" sz="2400" b="0" baseline="-25000">
                  <a:solidFill>
                    <a:srgbClr val="FF0066"/>
                  </a:solidFill>
                </a:endParaRPr>
              </a:p>
            </p:txBody>
          </p:sp>
          <p:sp>
            <p:nvSpPr>
              <p:cNvPr id="293" name="Rectangle 48">
                <a:extLst>
                  <a:ext uri="{FF2B5EF4-FFF2-40B4-BE49-F238E27FC236}">
                    <a16:creationId xmlns:a16="http://schemas.microsoft.com/office/drawing/2014/main" id="{FF564FD1-1999-6574-9B65-EC361AD53432}"/>
                  </a:ext>
                </a:extLst>
              </p:cNvPr>
              <p:cNvSpPr>
                <a:spLocks noChangeArrowheads="1"/>
              </p:cNvSpPr>
              <p:nvPr/>
            </p:nvSpPr>
            <p:spPr bwMode="auto">
              <a:xfrm>
                <a:off x="2443" y="932"/>
                <a:ext cx="367"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000">
                    <a:solidFill>
                      <a:srgbClr val="0033CC"/>
                    </a:solidFill>
                  </a:rPr>
                  <a:t>+10V</a:t>
                </a:r>
                <a:endParaRPr lang="en-US" altLang="zh-CN" sz="2000" b="0">
                  <a:solidFill>
                    <a:srgbClr val="0033CC"/>
                  </a:solidFill>
                </a:endParaRPr>
              </a:p>
            </p:txBody>
          </p:sp>
          <p:grpSp>
            <p:nvGrpSpPr>
              <p:cNvPr id="294" name="Group 49">
                <a:extLst>
                  <a:ext uri="{FF2B5EF4-FFF2-40B4-BE49-F238E27FC236}">
                    <a16:creationId xmlns:a16="http://schemas.microsoft.com/office/drawing/2014/main" id="{EDBFF330-0E3F-B56F-1AFD-038DEA75319D}"/>
                  </a:ext>
                </a:extLst>
              </p:cNvPr>
              <p:cNvGrpSpPr>
                <a:grpSpLocks/>
              </p:cNvGrpSpPr>
              <p:nvPr/>
            </p:nvGrpSpPr>
            <p:grpSpPr bwMode="auto">
              <a:xfrm>
                <a:off x="2528" y="3044"/>
                <a:ext cx="213" cy="202"/>
                <a:chOff x="2528" y="3044"/>
                <a:chExt cx="213" cy="202"/>
              </a:xfrm>
            </p:grpSpPr>
            <p:sp>
              <p:nvSpPr>
                <p:cNvPr id="365" name="Rectangle 50">
                  <a:extLst>
                    <a:ext uri="{FF2B5EF4-FFF2-40B4-BE49-F238E27FC236}">
                      <a16:creationId xmlns:a16="http://schemas.microsoft.com/office/drawing/2014/main" id="{78339539-FD36-B30A-BC8D-ED52CE327663}"/>
                    </a:ext>
                  </a:extLst>
                </p:cNvPr>
                <p:cNvSpPr>
                  <a:spLocks noChangeArrowheads="1"/>
                </p:cNvSpPr>
                <p:nvPr/>
              </p:nvSpPr>
              <p:spPr bwMode="auto">
                <a:xfrm>
                  <a:off x="2528" y="3044"/>
                  <a:ext cx="112"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100" i="1">
                      <a:solidFill>
                        <a:srgbClr val="000000"/>
                      </a:solidFill>
                    </a:rPr>
                    <a:t>V</a:t>
                  </a:r>
                  <a:endParaRPr lang="en-US" altLang="zh-CN" sz="2400" b="0" i="1"/>
                </a:p>
              </p:txBody>
            </p:sp>
            <p:sp>
              <p:nvSpPr>
                <p:cNvPr id="366" name="Rectangle 51">
                  <a:extLst>
                    <a:ext uri="{FF2B5EF4-FFF2-40B4-BE49-F238E27FC236}">
                      <a16:creationId xmlns:a16="http://schemas.microsoft.com/office/drawing/2014/main" id="{C79C4E0C-D62E-C692-9CF3-8D3DFC43309C}"/>
                    </a:ext>
                  </a:extLst>
                </p:cNvPr>
                <p:cNvSpPr>
                  <a:spLocks noChangeArrowheads="1"/>
                </p:cNvSpPr>
                <p:nvPr/>
              </p:nvSpPr>
              <p:spPr bwMode="auto">
                <a:xfrm>
                  <a:off x="2635" y="3115"/>
                  <a:ext cx="106"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1200">
                      <a:solidFill>
                        <a:srgbClr val="000000"/>
                      </a:solidFill>
                    </a:rPr>
                    <a:t>SS</a:t>
                  </a:r>
                  <a:endParaRPr lang="en-US" altLang="zh-CN" sz="2400" b="0"/>
                </a:p>
              </p:txBody>
            </p:sp>
          </p:grpSp>
          <p:grpSp>
            <p:nvGrpSpPr>
              <p:cNvPr id="295" name="Group 52">
                <a:extLst>
                  <a:ext uri="{FF2B5EF4-FFF2-40B4-BE49-F238E27FC236}">
                    <a16:creationId xmlns:a16="http://schemas.microsoft.com/office/drawing/2014/main" id="{5CD801F5-F8AA-053E-51D4-65E3E8958E9D}"/>
                  </a:ext>
                </a:extLst>
              </p:cNvPr>
              <p:cNvGrpSpPr>
                <a:grpSpLocks/>
              </p:cNvGrpSpPr>
              <p:nvPr/>
            </p:nvGrpSpPr>
            <p:grpSpPr bwMode="auto">
              <a:xfrm>
                <a:off x="2407" y="1577"/>
                <a:ext cx="245" cy="202"/>
                <a:chOff x="2436" y="1577"/>
                <a:chExt cx="245" cy="202"/>
              </a:xfrm>
            </p:grpSpPr>
            <p:sp>
              <p:nvSpPr>
                <p:cNvPr id="363" name="Rectangle 53">
                  <a:extLst>
                    <a:ext uri="{FF2B5EF4-FFF2-40B4-BE49-F238E27FC236}">
                      <a16:creationId xmlns:a16="http://schemas.microsoft.com/office/drawing/2014/main" id="{4895A415-69E7-D6AD-2BDD-128BA3DBE8DF}"/>
                    </a:ext>
                  </a:extLst>
                </p:cNvPr>
                <p:cNvSpPr>
                  <a:spLocks noChangeArrowheads="1"/>
                </p:cNvSpPr>
                <p:nvPr/>
              </p:nvSpPr>
              <p:spPr bwMode="auto">
                <a:xfrm>
                  <a:off x="2436" y="1577"/>
                  <a:ext cx="112"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100">
                      <a:solidFill>
                        <a:srgbClr val="0033CC"/>
                      </a:solidFill>
                    </a:rPr>
                    <a:t>T</a:t>
                  </a:r>
                  <a:endParaRPr lang="en-US" altLang="zh-CN" sz="2400" b="0">
                    <a:solidFill>
                      <a:srgbClr val="0033CC"/>
                    </a:solidFill>
                  </a:endParaRPr>
                </a:p>
              </p:txBody>
            </p:sp>
            <p:sp>
              <p:nvSpPr>
                <p:cNvPr id="364" name="Rectangle 54">
                  <a:extLst>
                    <a:ext uri="{FF2B5EF4-FFF2-40B4-BE49-F238E27FC236}">
                      <a16:creationId xmlns:a16="http://schemas.microsoft.com/office/drawing/2014/main" id="{6CFED0CD-9140-EDD0-743B-B05E48C28D5F}"/>
                    </a:ext>
                  </a:extLst>
                </p:cNvPr>
                <p:cNvSpPr>
                  <a:spLocks noChangeArrowheads="1"/>
                </p:cNvSpPr>
                <p:nvPr/>
              </p:nvSpPr>
              <p:spPr bwMode="auto">
                <a:xfrm>
                  <a:off x="2548" y="1623"/>
                  <a:ext cx="133" cy="1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1500">
                      <a:solidFill>
                        <a:srgbClr val="0033CC"/>
                      </a:solidFill>
                    </a:rPr>
                    <a:t>P1</a:t>
                  </a:r>
                  <a:endParaRPr lang="en-US" altLang="zh-CN" sz="2400" b="0">
                    <a:solidFill>
                      <a:srgbClr val="0033CC"/>
                    </a:solidFill>
                  </a:endParaRPr>
                </a:p>
              </p:txBody>
            </p:sp>
          </p:grpSp>
          <p:grpSp>
            <p:nvGrpSpPr>
              <p:cNvPr id="296" name="Group 55">
                <a:extLst>
                  <a:ext uri="{FF2B5EF4-FFF2-40B4-BE49-F238E27FC236}">
                    <a16:creationId xmlns:a16="http://schemas.microsoft.com/office/drawing/2014/main" id="{53C29CC0-3B27-5FC3-839A-575622D22566}"/>
                  </a:ext>
                </a:extLst>
              </p:cNvPr>
              <p:cNvGrpSpPr>
                <a:grpSpLocks/>
              </p:cNvGrpSpPr>
              <p:nvPr/>
            </p:nvGrpSpPr>
            <p:grpSpPr bwMode="auto">
              <a:xfrm>
                <a:off x="2586" y="2106"/>
                <a:ext cx="264" cy="202"/>
                <a:chOff x="2615" y="2078"/>
                <a:chExt cx="264" cy="202"/>
              </a:xfrm>
            </p:grpSpPr>
            <p:sp>
              <p:nvSpPr>
                <p:cNvPr id="361" name="Rectangle 56">
                  <a:extLst>
                    <a:ext uri="{FF2B5EF4-FFF2-40B4-BE49-F238E27FC236}">
                      <a16:creationId xmlns:a16="http://schemas.microsoft.com/office/drawing/2014/main" id="{77503401-06B6-D3E8-D3EC-9215D832F0C0}"/>
                    </a:ext>
                  </a:extLst>
                </p:cNvPr>
                <p:cNvSpPr>
                  <a:spLocks noChangeArrowheads="1"/>
                </p:cNvSpPr>
                <p:nvPr/>
              </p:nvSpPr>
              <p:spPr bwMode="auto">
                <a:xfrm>
                  <a:off x="2615" y="2078"/>
                  <a:ext cx="112"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100">
                      <a:solidFill>
                        <a:srgbClr val="0033CC"/>
                      </a:solidFill>
                    </a:rPr>
                    <a:t>T</a:t>
                  </a:r>
                  <a:endParaRPr lang="en-US" altLang="zh-CN" sz="2400" b="0">
                    <a:solidFill>
                      <a:srgbClr val="0033CC"/>
                    </a:solidFill>
                  </a:endParaRPr>
                </a:p>
              </p:txBody>
            </p:sp>
            <p:sp>
              <p:nvSpPr>
                <p:cNvPr id="362" name="Rectangle 57">
                  <a:extLst>
                    <a:ext uri="{FF2B5EF4-FFF2-40B4-BE49-F238E27FC236}">
                      <a16:creationId xmlns:a16="http://schemas.microsoft.com/office/drawing/2014/main" id="{74085EA4-8D0A-83CD-4B93-E2FE38498770}"/>
                    </a:ext>
                  </a:extLst>
                </p:cNvPr>
                <p:cNvSpPr>
                  <a:spLocks noChangeArrowheads="1"/>
                </p:cNvSpPr>
                <p:nvPr/>
              </p:nvSpPr>
              <p:spPr bwMode="auto">
                <a:xfrm>
                  <a:off x="2732" y="2124"/>
                  <a:ext cx="147" cy="1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1500">
                      <a:solidFill>
                        <a:srgbClr val="0033CC"/>
                      </a:solidFill>
                    </a:rPr>
                    <a:t>N1</a:t>
                  </a:r>
                  <a:endParaRPr lang="en-US" altLang="zh-CN" sz="2400" b="0">
                    <a:solidFill>
                      <a:srgbClr val="0033CC"/>
                    </a:solidFill>
                  </a:endParaRPr>
                </a:p>
              </p:txBody>
            </p:sp>
          </p:grpSp>
          <p:sp>
            <p:nvSpPr>
              <p:cNvPr id="297" name="Line 58">
                <a:extLst>
                  <a:ext uri="{FF2B5EF4-FFF2-40B4-BE49-F238E27FC236}">
                    <a16:creationId xmlns:a16="http://schemas.microsoft.com/office/drawing/2014/main" id="{59A0EE6D-50D9-6758-E0BC-3C41D8FE8509}"/>
                  </a:ext>
                </a:extLst>
              </p:cNvPr>
              <p:cNvSpPr>
                <a:spLocks noChangeShapeType="1"/>
              </p:cNvSpPr>
              <p:nvPr/>
            </p:nvSpPr>
            <p:spPr bwMode="auto">
              <a:xfrm>
                <a:off x="2257" y="1465"/>
                <a:ext cx="1" cy="81"/>
              </a:xfrm>
              <a:prstGeom prst="line">
                <a:avLst/>
              </a:prstGeom>
              <a:noFill/>
              <a:ln w="5715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98" name="Line 59">
                <a:extLst>
                  <a:ext uri="{FF2B5EF4-FFF2-40B4-BE49-F238E27FC236}">
                    <a16:creationId xmlns:a16="http://schemas.microsoft.com/office/drawing/2014/main" id="{84B1A0E0-2A7E-2F63-A855-FE2FF0456D90}"/>
                  </a:ext>
                </a:extLst>
              </p:cNvPr>
              <p:cNvSpPr>
                <a:spLocks noChangeShapeType="1"/>
              </p:cNvSpPr>
              <p:nvPr/>
            </p:nvSpPr>
            <p:spPr bwMode="auto">
              <a:xfrm flipH="1">
                <a:off x="1956" y="1385"/>
                <a:ext cx="191"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99" name="Line 60">
                <a:extLst>
                  <a:ext uri="{FF2B5EF4-FFF2-40B4-BE49-F238E27FC236}">
                    <a16:creationId xmlns:a16="http://schemas.microsoft.com/office/drawing/2014/main" id="{8AF3FE04-EA24-A6EF-64B7-16BB374FFE5F}"/>
                  </a:ext>
                </a:extLst>
              </p:cNvPr>
              <p:cNvSpPr>
                <a:spLocks noChangeShapeType="1"/>
              </p:cNvSpPr>
              <p:nvPr/>
            </p:nvSpPr>
            <p:spPr bwMode="auto">
              <a:xfrm>
                <a:off x="2257" y="1342"/>
                <a:ext cx="122" cy="1"/>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00" name="Line 61">
                <a:extLst>
                  <a:ext uri="{FF2B5EF4-FFF2-40B4-BE49-F238E27FC236}">
                    <a16:creationId xmlns:a16="http://schemas.microsoft.com/office/drawing/2014/main" id="{0EF90DA5-B751-B0AC-2C69-3F6A39A427EC}"/>
                  </a:ext>
                </a:extLst>
              </p:cNvPr>
              <p:cNvSpPr>
                <a:spLocks noChangeShapeType="1"/>
              </p:cNvSpPr>
              <p:nvPr/>
            </p:nvSpPr>
            <p:spPr bwMode="auto">
              <a:xfrm>
                <a:off x="2257" y="1505"/>
                <a:ext cx="293" cy="0"/>
              </a:xfrm>
              <a:prstGeom prst="line">
                <a:avLst/>
              </a:prstGeom>
              <a:noFill/>
              <a:ln w="38100">
                <a:solidFill>
                  <a:srgbClr val="000000"/>
                </a:solidFill>
                <a:round/>
                <a:headEnd/>
                <a:tailEnd type="stealth" w="med" len="med"/>
              </a:ln>
              <a:extLst>
                <a:ext uri="{909E8E84-426E-40DD-AFC4-6F175D3DCCD1}">
                  <a14:hiddenFill xmlns:a14="http://schemas.microsoft.com/office/drawing/2010/main">
                    <a:noFill/>
                  </a14:hiddenFill>
                </a:ext>
              </a:extLst>
            </p:spPr>
            <p:txBody>
              <a:bodyPr/>
              <a:lstStyle/>
              <a:p>
                <a:endParaRPr lang="zh-CN" altLang="en-US"/>
              </a:p>
            </p:txBody>
          </p:sp>
          <p:sp>
            <p:nvSpPr>
              <p:cNvPr id="301" name="Line 62">
                <a:extLst>
                  <a:ext uri="{FF2B5EF4-FFF2-40B4-BE49-F238E27FC236}">
                    <a16:creationId xmlns:a16="http://schemas.microsoft.com/office/drawing/2014/main" id="{AED992BC-4F4E-826E-FFEB-46E5069A6B56}"/>
                  </a:ext>
                </a:extLst>
              </p:cNvPr>
              <p:cNvSpPr>
                <a:spLocks noChangeShapeType="1"/>
              </p:cNvSpPr>
              <p:nvPr/>
            </p:nvSpPr>
            <p:spPr bwMode="auto">
              <a:xfrm>
                <a:off x="2257" y="1669"/>
                <a:ext cx="128" cy="0"/>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02" name="Line 63">
                <a:extLst>
                  <a:ext uri="{FF2B5EF4-FFF2-40B4-BE49-F238E27FC236}">
                    <a16:creationId xmlns:a16="http://schemas.microsoft.com/office/drawing/2014/main" id="{61848FA1-19D6-D1DB-5F62-5DFC0FA9CAEA}"/>
                  </a:ext>
                </a:extLst>
              </p:cNvPr>
              <p:cNvSpPr>
                <a:spLocks noChangeShapeType="1"/>
              </p:cNvSpPr>
              <p:nvPr/>
            </p:nvSpPr>
            <p:spPr bwMode="auto">
              <a:xfrm flipH="1">
                <a:off x="2376" y="1668"/>
                <a:ext cx="1" cy="328"/>
              </a:xfrm>
              <a:prstGeom prst="line">
                <a:avLst/>
              </a:prstGeom>
              <a:noFill/>
              <a:ln w="28575">
                <a:solidFill>
                  <a:srgbClr val="FF33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03" name="Line 64">
                <a:extLst>
                  <a:ext uri="{FF2B5EF4-FFF2-40B4-BE49-F238E27FC236}">
                    <a16:creationId xmlns:a16="http://schemas.microsoft.com/office/drawing/2014/main" id="{2082CBA6-1B8C-AFC5-1CA5-2F02864955D3}"/>
                  </a:ext>
                </a:extLst>
              </p:cNvPr>
              <p:cNvSpPr>
                <a:spLocks noChangeShapeType="1"/>
              </p:cNvSpPr>
              <p:nvPr/>
            </p:nvSpPr>
            <p:spPr bwMode="auto">
              <a:xfrm>
                <a:off x="2134" y="2048"/>
                <a:ext cx="1" cy="245"/>
              </a:xfrm>
              <a:prstGeom prst="line">
                <a:avLst/>
              </a:prstGeom>
              <a:noFill/>
              <a:ln w="5715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04" name="Line 65">
                <a:extLst>
                  <a:ext uri="{FF2B5EF4-FFF2-40B4-BE49-F238E27FC236}">
                    <a16:creationId xmlns:a16="http://schemas.microsoft.com/office/drawing/2014/main" id="{662B29CC-9B76-0CF4-978D-63BC0CE97DB7}"/>
                  </a:ext>
                </a:extLst>
              </p:cNvPr>
              <p:cNvSpPr>
                <a:spLocks noChangeShapeType="1"/>
              </p:cNvSpPr>
              <p:nvPr/>
            </p:nvSpPr>
            <p:spPr bwMode="auto">
              <a:xfrm>
                <a:off x="2262" y="1961"/>
                <a:ext cx="1" cy="81"/>
              </a:xfrm>
              <a:prstGeom prst="line">
                <a:avLst/>
              </a:prstGeom>
              <a:noFill/>
              <a:ln w="5715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05" name="Line 66">
                <a:extLst>
                  <a:ext uri="{FF2B5EF4-FFF2-40B4-BE49-F238E27FC236}">
                    <a16:creationId xmlns:a16="http://schemas.microsoft.com/office/drawing/2014/main" id="{16A1DB65-5E4D-90D4-0C04-A4BFAA2EB884}"/>
                  </a:ext>
                </a:extLst>
              </p:cNvPr>
              <p:cNvSpPr>
                <a:spLocks noChangeShapeType="1"/>
              </p:cNvSpPr>
              <p:nvPr/>
            </p:nvSpPr>
            <p:spPr bwMode="auto">
              <a:xfrm>
                <a:off x="2262" y="2124"/>
                <a:ext cx="1" cy="82"/>
              </a:xfrm>
              <a:prstGeom prst="line">
                <a:avLst/>
              </a:prstGeom>
              <a:noFill/>
              <a:ln w="5715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06" name="Line 67">
                <a:extLst>
                  <a:ext uri="{FF2B5EF4-FFF2-40B4-BE49-F238E27FC236}">
                    <a16:creationId xmlns:a16="http://schemas.microsoft.com/office/drawing/2014/main" id="{C8B44BED-8C40-3955-B7D8-57417CC0A6C2}"/>
                  </a:ext>
                </a:extLst>
              </p:cNvPr>
              <p:cNvSpPr>
                <a:spLocks noChangeShapeType="1"/>
              </p:cNvSpPr>
              <p:nvPr/>
            </p:nvSpPr>
            <p:spPr bwMode="auto">
              <a:xfrm>
                <a:off x="2262" y="2288"/>
                <a:ext cx="1" cy="82"/>
              </a:xfrm>
              <a:prstGeom prst="line">
                <a:avLst/>
              </a:prstGeom>
              <a:noFill/>
              <a:ln w="5715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07" name="Line 68">
                <a:extLst>
                  <a:ext uri="{FF2B5EF4-FFF2-40B4-BE49-F238E27FC236}">
                    <a16:creationId xmlns:a16="http://schemas.microsoft.com/office/drawing/2014/main" id="{8EEFA000-6158-99D1-33CD-C783A21EDC19}"/>
                  </a:ext>
                </a:extLst>
              </p:cNvPr>
              <p:cNvSpPr>
                <a:spLocks noChangeShapeType="1"/>
              </p:cNvSpPr>
              <p:nvPr/>
            </p:nvSpPr>
            <p:spPr bwMode="auto">
              <a:xfrm flipH="1">
                <a:off x="2262" y="2164"/>
                <a:ext cx="282" cy="1"/>
              </a:xfrm>
              <a:prstGeom prst="line">
                <a:avLst/>
              </a:prstGeom>
              <a:noFill/>
              <a:ln w="38100">
                <a:solidFill>
                  <a:srgbClr val="000000"/>
                </a:solidFill>
                <a:round/>
                <a:headEnd/>
                <a:tailEnd type="stealth" w="med" len="med"/>
              </a:ln>
              <a:extLst>
                <a:ext uri="{909E8E84-426E-40DD-AFC4-6F175D3DCCD1}">
                  <a14:hiddenFill xmlns:a14="http://schemas.microsoft.com/office/drawing/2010/main">
                    <a:noFill/>
                  </a14:hiddenFill>
                </a:ext>
              </a:extLst>
            </p:spPr>
            <p:txBody>
              <a:bodyPr/>
              <a:lstStyle/>
              <a:p>
                <a:endParaRPr lang="zh-CN" altLang="en-US"/>
              </a:p>
            </p:txBody>
          </p:sp>
          <p:sp>
            <p:nvSpPr>
              <p:cNvPr id="308" name="Line 69">
                <a:extLst>
                  <a:ext uri="{FF2B5EF4-FFF2-40B4-BE49-F238E27FC236}">
                    <a16:creationId xmlns:a16="http://schemas.microsoft.com/office/drawing/2014/main" id="{80CEB708-1D1A-22BE-66AA-28BDBDB38F72}"/>
                  </a:ext>
                </a:extLst>
              </p:cNvPr>
              <p:cNvSpPr>
                <a:spLocks noChangeShapeType="1"/>
              </p:cNvSpPr>
              <p:nvPr/>
            </p:nvSpPr>
            <p:spPr bwMode="auto">
              <a:xfrm>
                <a:off x="2262" y="2329"/>
                <a:ext cx="123" cy="1"/>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09" name="Line 70">
                <a:extLst>
                  <a:ext uri="{FF2B5EF4-FFF2-40B4-BE49-F238E27FC236}">
                    <a16:creationId xmlns:a16="http://schemas.microsoft.com/office/drawing/2014/main" id="{8C49E364-EA53-CB22-3238-ED70978FF47D}"/>
                  </a:ext>
                </a:extLst>
              </p:cNvPr>
              <p:cNvSpPr>
                <a:spLocks noChangeShapeType="1"/>
              </p:cNvSpPr>
              <p:nvPr/>
            </p:nvSpPr>
            <p:spPr bwMode="auto">
              <a:xfrm>
                <a:off x="2262" y="2001"/>
                <a:ext cx="123" cy="1"/>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10" name="Oval 71">
                <a:extLst>
                  <a:ext uri="{FF2B5EF4-FFF2-40B4-BE49-F238E27FC236}">
                    <a16:creationId xmlns:a16="http://schemas.microsoft.com/office/drawing/2014/main" id="{596C7AC1-FCE8-4060-3A8D-9D0CAFF6D23A}"/>
                  </a:ext>
                </a:extLst>
              </p:cNvPr>
              <p:cNvSpPr>
                <a:spLocks noChangeArrowheads="1"/>
              </p:cNvSpPr>
              <p:nvPr/>
            </p:nvSpPr>
            <p:spPr bwMode="auto">
              <a:xfrm>
                <a:off x="2353" y="1812"/>
                <a:ext cx="42" cy="42"/>
              </a:xfrm>
              <a:prstGeom prst="ellipse">
                <a:avLst/>
              </a:prstGeom>
              <a:solidFill>
                <a:srgbClr val="000000"/>
              </a:solidFill>
              <a:ln w="42863">
                <a:solidFill>
                  <a:srgbClr val="000000"/>
                </a:solidFill>
                <a:round/>
                <a:headEnd/>
                <a:tailEnd/>
              </a:ln>
            </p:spPr>
            <p:txBody>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311" name="Oval 72">
                <a:extLst>
                  <a:ext uri="{FF2B5EF4-FFF2-40B4-BE49-F238E27FC236}">
                    <a16:creationId xmlns:a16="http://schemas.microsoft.com/office/drawing/2014/main" id="{ED1E8C16-2254-A254-736B-F3622E9063EA}"/>
                  </a:ext>
                </a:extLst>
              </p:cNvPr>
              <p:cNvSpPr>
                <a:spLocks noChangeArrowheads="1"/>
              </p:cNvSpPr>
              <p:nvPr/>
            </p:nvSpPr>
            <p:spPr bwMode="auto">
              <a:xfrm>
                <a:off x="1944" y="2266"/>
                <a:ext cx="42" cy="42"/>
              </a:xfrm>
              <a:prstGeom prst="ellipse">
                <a:avLst/>
              </a:prstGeom>
              <a:solidFill>
                <a:srgbClr val="000000"/>
              </a:solidFill>
              <a:ln w="42863">
                <a:solidFill>
                  <a:srgbClr val="000000"/>
                </a:solidFill>
                <a:round/>
                <a:headEnd/>
                <a:tailEnd/>
              </a:ln>
            </p:spPr>
            <p:txBody>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312" name="Line 73">
                <a:extLst>
                  <a:ext uri="{FF2B5EF4-FFF2-40B4-BE49-F238E27FC236}">
                    <a16:creationId xmlns:a16="http://schemas.microsoft.com/office/drawing/2014/main" id="{CCFB65AB-DA1B-649B-6D1F-96ABB55FF015}"/>
                  </a:ext>
                </a:extLst>
              </p:cNvPr>
              <p:cNvSpPr>
                <a:spLocks noChangeShapeType="1"/>
              </p:cNvSpPr>
              <p:nvPr/>
            </p:nvSpPr>
            <p:spPr bwMode="auto">
              <a:xfrm flipV="1">
                <a:off x="2540" y="1221"/>
                <a:ext cx="1" cy="29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13" name="Line 74">
                <a:extLst>
                  <a:ext uri="{FF2B5EF4-FFF2-40B4-BE49-F238E27FC236}">
                    <a16:creationId xmlns:a16="http://schemas.microsoft.com/office/drawing/2014/main" id="{2E9209DA-0D17-EA44-6731-C9B7DFF972E5}"/>
                  </a:ext>
                </a:extLst>
              </p:cNvPr>
              <p:cNvSpPr>
                <a:spLocks noChangeShapeType="1"/>
              </p:cNvSpPr>
              <p:nvPr/>
            </p:nvSpPr>
            <p:spPr bwMode="auto">
              <a:xfrm flipH="1" flipV="1">
                <a:off x="2376" y="1218"/>
                <a:ext cx="172"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14" name="Oval 75">
                <a:extLst>
                  <a:ext uri="{FF2B5EF4-FFF2-40B4-BE49-F238E27FC236}">
                    <a16:creationId xmlns:a16="http://schemas.microsoft.com/office/drawing/2014/main" id="{68722F93-3F11-82B2-F54C-1F3133DB8E0C}"/>
                  </a:ext>
                </a:extLst>
              </p:cNvPr>
              <p:cNvSpPr>
                <a:spLocks noChangeArrowheads="1"/>
              </p:cNvSpPr>
              <p:nvPr/>
            </p:nvSpPr>
            <p:spPr bwMode="auto">
              <a:xfrm>
                <a:off x="2353" y="1198"/>
                <a:ext cx="42" cy="42"/>
              </a:xfrm>
              <a:prstGeom prst="ellipse">
                <a:avLst/>
              </a:prstGeom>
              <a:solidFill>
                <a:srgbClr val="000000"/>
              </a:solidFill>
              <a:ln w="42863">
                <a:solidFill>
                  <a:srgbClr val="000000"/>
                </a:solidFill>
                <a:round/>
                <a:headEnd/>
                <a:tailEnd/>
              </a:ln>
            </p:spPr>
            <p:txBody>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315" name="Line 76">
                <a:extLst>
                  <a:ext uri="{FF2B5EF4-FFF2-40B4-BE49-F238E27FC236}">
                    <a16:creationId xmlns:a16="http://schemas.microsoft.com/office/drawing/2014/main" id="{CAD0221A-1C0C-5F72-BA8C-110541B2E823}"/>
                  </a:ext>
                </a:extLst>
              </p:cNvPr>
              <p:cNvSpPr>
                <a:spLocks noChangeShapeType="1"/>
              </p:cNvSpPr>
              <p:nvPr/>
            </p:nvSpPr>
            <p:spPr bwMode="auto">
              <a:xfrm>
                <a:off x="2129" y="1383"/>
                <a:ext cx="1" cy="245"/>
              </a:xfrm>
              <a:prstGeom prst="line">
                <a:avLst/>
              </a:prstGeom>
              <a:noFill/>
              <a:ln w="5715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16" name="Line 77">
                <a:extLst>
                  <a:ext uri="{FF2B5EF4-FFF2-40B4-BE49-F238E27FC236}">
                    <a16:creationId xmlns:a16="http://schemas.microsoft.com/office/drawing/2014/main" id="{D3083FA5-8373-4C67-8B79-4D3F051DA708}"/>
                  </a:ext>
                </a:extLst>
              </p:cNvPr>
              <p:cNvSpPr>
                <a:spLocks noChangeShapeType="1"/>
              </p:cNvSpPr>
              <p:nvPr/>
            </p:nvSpPr>
            <p:spPr bwMode="auto">
              <a:xfrm>
                <a:off x="2252" y="1301"/>
                <a:ext cx="1" cy="82"/>
              </a:xfrm>
              <a:prstGeom prst="line">
                <a:avLst/>
              </a:prstGeom>
              <a:noFill/>
              <a:ln w="5715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17" name="Line 78">
                <a:extLst>
                  <a:ext uri="{FF2B5EF4-FFF2-40B4-BE49-F238E27FC236}">
                    <a16:creationId xmlns:a16="http://schemas.microsoft.com/office/drawing/2014/main" id="{EF46E83B-8861-CC66-10BC-99791A50816B}"/>
                  </a:ext>
                </a:extLst>
              </p:cNvPr>
              <p:cNvSpPr>
                <a:spLocks noChangeShapeType="1"/>
              </p:cNvSpPr>
              <p:nvPr/>
            </p:nvSpPr>
            <p:spPr bwMode="auto">
              <a:xfrm>
                <a:off x="2252" y="1628"/>
                <a:ext cx="1" cy="82"/>
              </a:xfrm>
              <a:prstGeom prst="line">
                <a:avLst/>
              </a:prstGeom>
              <a:noFill/>
              <a:ln w="5715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grpSp>
            <p:nvGrpSpPr>
              <p:cNvPr id="318" name="Group 79">
                <a:extLst>
                  <a:ext uri="{FF2B5EF4-FFF2-40B4-BE49-F238E27FC236}">
                    <a16:creationId xmlns:a16="http://schemas.microsoft.com/office/drawing/2014/main" id="{9AB2234F-4F5D-7A21-6093-CBC5C7C5BF12}"/>
                  </a:ext>
                </a:extLst>
              </p:cNvPr>
              <p:cNvGrpSpPr>
                <a:grpSpLocks/>
              </p:cNvGrpSpPr>
              <p:nvPr/>
            </p:nvGrpSpPr>
            <p:grpSpPr bwMode="auto">
              <a:xfrm>
                <a:off x="1655" y="1581"/>
                <a:ext cx="246" cy="202"/>
                <a:chOff x="1597" y="1572"/>
                <a:chExt cx="246" cy="202"/>
              </a:xfrm>
            </p:grpSpPr>
            <p:sp>
              <p:nvSpPr>
                <p:cNvPr id="359" name="Rectangle 80">
                  <a:extLst>
                    <a:ext uri="{FF2B5EF4-FFF2-40B4-BE49-F238E27FC236}">
                      <a16:creationId xmlns:a16="http://schemas.microsoft.com/office/drawing/2014/main" id="{F26E1DC0-15F1-4EC7-4B94-99E641E08623}"/>
                    </a:ext>
                  </a:extLst>
                </p:cNvPr>
                <p:cNvSpPr>
                  <a:spLocks noChangeArrowheads="1"/>
                </p:cNvSpPr>
                <p:nvPr/>
              </p:nvSpPr>
              <p:spPr bwMode="auto">
                <a:xfrm>
                  <a:off x="1597" y="1572"/>
                  <a:ext cx="112"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100">
                      <a:solidFill>
                        <a:srgbClr val="0033CC"/>
                      </a:solidFill>
                    </a:rPr>
                    <a:t>T</a:t>
                  </a:r>
                  <a:endParaRPr lang="en-US" altLang="zh-CN" sz="2400" b="0">
                    <a:solidFill>
                      <a:srgbClr val="0033CC"/>
                    </a:solidFill>
                  </a:endParaRPr>
                </a:p>
              </p:txBody>
            </p:sp>
            <p:sp>
              <p:nvSpPr>
                <p:cNvPr id="360" name="Rectangle 81">
                  <a:extLst>
                    <a:ext uri="{FF2B5EF4-FFF2-40B4-BE49-F238E27FC236}">
                      <a16:creationId xmlns:a16="http://schemas.microsoft.com/office/drawing/2014/main" id="{32D002B9-1D27-6875-B19B-E8D9EFDD8371}"/>
                    </a:ext>
                  </a:extLst>
                </p:cNvPr>
                <p:cNvSpPr>
                  <a:spLocks noChangeArrowheads="1"/>
                </p:cNvSpPr>
                <p:nvPr/>
              </p:nvSpPr>
              <p:spPr bwMode="auto">
                <a:xfrm>
                  <a:off x="1710" y="1618"/>
                  <a:ext cx="133" cy="1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1500">
                      <a:solidFill>
                        <a:srgbClr val="0033CC"/>
                      </a:solidFill>
                    </a:rPr>
                    <a:t>P2</a:t>
                  </a:r>
                  <a:endParaRPr lang="en-US" altLang="zh-CN" sz="2400" b="0">
                    <a:solidFill>
                      <a:srgbClr val="0033CC"/>
                    </a:solidFill>
                  </a:endParaRPr>
                </a:p>
              </p:txBody>
            </p:sp>
          </p:grpSp>
          <p:grpSp>
            <p:nvGrpSpPr>
              <p:cNvPr id="319" name="Group 82">
                <a:extLst>
                  <a:ext uri="{FF2B5EF4-FFF2-40B4-BE49-F238E27FC236}">
                    <a16:creationId xmlns:a16="http://schemas.microsoft.com/office/drawing/2014/main" id="{21D26419-FB43-6F3F-4C20-2FD74995EEDA}"/>
                  </a:ext>
                </a:extLst>
              </p:cNvPr>
              <p:cNvGrpSpPr>
                <a:grpSpLocks/>
              </p:cNvGrpSpPr>
              <p:nvPr/>
            </p:nvGrpSpPr>
            <p:grpSpPr bwMode="auto">
              <a:xfrm>
                <a:off x="2606" y="2618"/>
                <a:ext cx="264" cy="202"/>
                <a:chOff x="2625" y="2584"/>
                <a:chExt cx="264" cy="202"/>
              </a:xfrm>
            </p:grpSpPr>
            <p:sp>
              <p:nvSpPr>
                <p:cNvPr id="357" name="Rectangle 83">
                  <a:extLst>
                    <a:ext uri="{FF2B5EF4-FFF2-40B4-BE49-F238E27FC236}">
                      <a16:creationId xmlns:a16="http://schemas.microsoft.com/office/drawing/2014/main" id="{F3BCB6FC-9246-8C1E-6DBE-81EA5778B4E3}"/>
                    </a:ext>
                  </a:extLst>
                </p:cNvPr>
                <p:cNvSpPr>
                  <a:spLocks noChangeArrowheads="1"/>
                </p:cNvSpPr>
                <p:nvPr/>
              </p:nvSpPr>
              <p:spPr bwMode="auto">
                <a:xfrm>
                  <a:off x="2625" y="2584"/>
                  <a:ext cx="112"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100">
                      <a:solidFill>
                        <a:srgbClr val="0033CC"/>
                      </a:solidFill>
                    </a:rPr>
                    <a:t>T</a:t>
                  </a:r>
                  <a:endParaRPr lang="en-US" altLang="zh-CN" sz="2400" b="0">
                    <a:solidFill>
                      <a:srgbClr val="0033CC"/>
                    </a:solidFill>
                  </a:endParaRPr>
                </a:p>
              </p:txBody>
            </p:sp>
            <p:sp>
              <p:nvSpPr>
                <p:cNvPr id="358" name="Rectangle 84">
                  <a:extLst>
                    <a:ext uri="{FF2B5EF4-FFF2-40B4-BE49-F238E27FC236}">
                      <a16:creationId xmlns:a16="http://schemas.microsoft.com/office/drawing/2014/main" id="{BB3C0A4E-7AA0-F044-A7F2-0B848FB40457}"/>
                    </a:ext>
                  </a:extLst>
                </p:cNvPr>
                <p:cNvSpPr>
                  <a:spLocks noChangeArrowheads="1"/>
                </p:cNvSpPr>
                <p:nvPr/>
              </p:nvSpPr>
              <p:spPr bwMode="auto">
                <a:xfrm>
                  <a:off x="2742" y="2630"/>
                  <a:ext cx="147" cy="1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1500">
                      <a:solidFill>
                        <a:srgbClr val="0033CC"/>
                      </a:solidFill>
                    </a:rPr>
                    <a:t>N2</a:t>
                  </a:r>
                  <a:endParaRPr lang="en-US" altLang="zh-CN" sz="2400" b="0">
                    <a:solidFill>
                      <a:srgbClr val="0033CC"/>
                    </a:solidFill>
                  </a:endParaRPr>
                </a:p>
              </p:txBody>
            </p:sp>
          </p:grpSp>
          <p:sp>
            <p:nvSpPr>
              <p:cNvPr id="320" name="Line 85">
                <a:extLst>
                  <a:ext uri="{FF2B5EF4-FFF2-40B4-BE49-F238E27FC236}">
                    <a16:creationId xmlns:a16="http://schemas.microsoft.com/office/drawing/2014/main" id="{1E29F6BE-1A1C-A4A4-738A-18A90AEF48DA}"/>
                  </a:ext>
                </a:extLst>
              </p:cNvPr>
              <p:cNvSpPr>
                <a:spLocks noChangeShapeType="1"/>
              </p:cNvSpPr>
              <p:nvPr/>
            </p:nvSpPr>
            <p:spPr bwMode="auto">
              <a:xfrm>
                <a:off x="1504" y="1474"/>
                <a:ext cx="1" cy="81"/>
              </a:xfrm>
              <a:prstGeom prst="line">
                <a:avLst/>
              </a:prstGeom>
              <a:noFill/>
              <a:ln w="5715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21" name="Line 86">
                <a:extLst>
                  <a:ext uri="{FF2B5EF4-FFF2-40B4-BE49-F238E27FC236}">
                    <a16:creationId xmlns:a16="http://schemas.microsoft.com/office/drawing/2014/main" id="{28534C4F-EB29-FEE0-F44A-7622706A29DF}"/>
                  </a:ext>
                </a:extLst>
              </p:cNvPr>
              <p:cNvSpPr>
                <a:spLocks noChangeShapeType="1"/>
              </p:cNvSpPr>
              <p:nvPr/>
            </p:nvSpPr>
            <p:spPr bwMode="auto">
              <a:xfrm flipH="1">
                <a:off x="1207" y="1392"/>
                <a:ext cx="188"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22" name="Line 87">
                <a:extLst>
                  <a:ext uri="{FF2B5EF4-FFF2-40B4-BE49-F238E27FC236}">
                    <a16:creationId xmlns:a16="http://schemas.microsoft.com/office/drawing/2014/main" id="{54EFC55F-D16A-3777-2C10-E20BE955EA32}"/>
                  </a:ext>
                </a:extLst>
              </p:cNvPr>
              <p:cNvSpPr>
                <a:spLocks noChangeShapeType="1"/>
              </p:cNvSpPr>
              <p:nvPr/>
            </p:nvSpPr>
            <p:spPr bwMode="auto">
              <a:xfrm>
                <a:off x="1504" y="1351"/>
                <a:ext cx="122" cy="1"/>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23" name="Line 88">
                <a:extLst>
                  <a:ext uri="{FF2B5EF4-FFF2-40B4-BE49-F238E27FC236}">
                    <a16:creationId xmlns:a16="http://schemas.microsoft.com/office/drawing/2014/main" id="{8120E16E-1246-C750-CFF7-DA83594F5753}"/>
                  </a:ext>
                </a:extLst>
              </p:cNvPr>
              <p:cNvSpPr>
                <a:spLocks noChangeShapeType="1"/>
              </p:cNvSpPr>
              <p:nvPr/>
            </p:nvSpPr>
            <p:spPr bwMode="auto">
              <a:xfrm>
                <a:off x="1504" y="1514"/>
                <a:ext cx="289" cy="1"/>
              </a:xfrm>
              <a:prstGeom prst="line">
                <a:avLst/>
              </a:prstGeom>
              <a:noFill/>
              <a:ln w="38100">
                <a:solidFill>
                  <a:srgbClr val="000000"/>
                </a:solidFill>
                <a:round/>
                <a:headEnd/>
                <a:tailEnd type="stealth" w="med" len="med"/>
              </a:ln>
              <a:extLst>
                <a:ext uri="{909E8E84-426E-40DD-AFC4-6F175D3DCCD1}">
                  <a14:hiddenFill xmlns:a14="http://schemas.microsoft.com/office/drawing/2010/main">
                    <a:noFill/>
                  </a14:hiddenFill>
                </a:ext>
              </a:extLst>
            </p:spPr>
            <p:txBody>
              <a:bodyPr/>
              <a:lstStyle/>
              <a:p>
                <a:endParaRPr lang="zh-CN" altLang="en-US"/>
              </a:p>
            </p:txBody>
          </p:sp>
          <p:sp>
            <p:nvSpPr>
              <p:cNvPr id="324" name="Line 89">
                <a:extLst>
                  <a:ext uri="{FF2B5EF4-FFF2-40B4-BE49-F238E27FC236}">
                    <a16:creationId xmlns:a16="http://schemas.microsoft.com/office/drawing/2014/main" id="{F39306DE-752A-A3C7-3B2D-11A2B1163018}"/>
                  </a:ext>
                </a:extLst>
              </p:cNvPr>
              <p:cNvSpPr>
                <a:spLocks noChangeShapeType="1"/>
              </p:cNvSpPr>
              <p:nvPr/>
            </p:nvSpPr>
            <p:spPr bwMode="auto">
              <a:xfrm>
                <a:off x="1504" y="1678"/>
                <a:ext cx="123" cy="0"/>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25" name="Oval 90">
                <a:extLst>
                  <a:ext uri="{FF2B5EF4-FFF2-40B4-BE49-F238E27FC236}">
                    <a16:creationId xmlns:a16="http://schemas.microsoft.com/office/drawing/2014/main" id="{0AAE3819-0BD1-028C-A8DE-2FC943403E60}"/>
                  </a:ext>
                </a:extLst>
              </p:cNvPr>
              <p:cNvSpPr>
                <a:spLocks noChangeArrowheads="1"/>
              </p:cNvSpPr>
              <p:nvPr/>
            </p:nvSpPr>
            <p:spPr bwMode="auto">
              <a:xfrm>
                <a:off x="1764" y="1207"/>
                <a:ext cx="42" cy="42"/>
              </a:xfrm>
              <a:prstGeom prst="ellipse">
                <a:avLst/>
              </a:prstGeom>
              <a:solidFill>
                <a:srgbClr val="000000"/>
              </a:solidFill>
              <a:ln w="42863">
                <a:solidFill>
                  <a:srgbClr val="000000"/>
                </a:solidFill>
                <a:round/>
                <a:headEnd/>
                <a:tailEnd/>
              </a:ln>
            </p:spPr>
            <p:txBody>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326" name="Line 91">
                <a:extLst>
                  <a:ext uri="{FF2B5EF4-FFF2-40B4-BE49-F238E27FC236}">
                    <a16:creationId xmlns:a16="http://schemas.microsoft.com/office/drawing/2014/main" id="{06703580-AD6D-73F7-D4EB-25056E34AC69}"/>
                  </a:ext>
                </a:extLst>
              </p:cNvPr>
              <p:cNvSpPr>
                <a:spLocks noChangeShapeType="1"/>
              </p:cNvSpPr>
              <p:nvPr/>
            </p:nvSpPr>
            <p:spPr bwMode="auto">
              <a:xfrm flipV="1">
                <a:off x="1784" y="1229"/>
                <a:ext cx="0" cy="29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27" name="Line 92">
                <a:extLst>
                  <a:ext uri="{FF2B5EF4-FFF2-40B4-BE49-F238E27FC236}">
                    <a16:creationId xmlns:a16="http://schemas.microsoft.com/office/drawing/2014/main" id="{E9532DF9-3D79-73E1-C70E-5B39309FB34E}"/>
                  </a:ext>
                </a:extLst>
              </p:cNvPr>
              <p:cNvSpPr>
                <a:spLocks noChangeShapeType="1"/>
              </p:cNvSpPr>
              <p:nvPr/>
            </p:nvSpPr>
            <p:spPr bwMode="auto">
              <a:xfrm flipH="1" flipV="1">
                <a:off x="1622" y="1219"/>
                <a:ext cx="752"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28" name="Line 93">
                <a:extLst>
                  <a:ext uri="{FF2B5EF4-FFF2-40B4-BE49-F238E27FC236}">
                    <a16:creationId xmlns:a16="http://schemas.microsoft.com/office/drawing/2014/main" id="{B0C46C38-201D-5AF1-A764-FBFC508503F2}"/>
                  </a:ext>
                </a:extLst>
              </p:cNvPr>
              <p:cNvSpPr>
                <a:spLocks noChangeShapeType="1"/>
              </p:cNvSpPr>
              <p:nvPr/>
            </p:nvSpPr>
            <p:spPr bwMode="auto">
              <a:xfrm>
                <a:off x="1377" y="1392"/>
                <a:ext cx="1" cy="245"/>
              </a:xfrm>
              <a:prstGeom prst="line">
                <a:avLst/>
              </a:prstGeom>
              <a:noFill/>
              <a:ln w="5715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29" name="Line 94">
                <a:extLst>
                  <a:ext uri="{FF2B5EF4-FFF2-40B4-BE49-F238E27FC236}">
                    <a16:creationId xmlns:a16="http://schemas.microsoft.com/office/drawing/2014/main" id="{B9714D7E-FD8A-B4DF-357E-4A10DC1A363A}"/>
                  </a:ext>
                </a:extLst>
              </p:cNvPr>
              <p:cNvSpPr>
                <a:spLocks noChangeShapeType="1"/>
              </p:cNvSpPr>
              <p:nvPr/>
            </p:nvSpPr>
            <p:spPr bwMode="auto">
              <a:xfrm>
                <a:off x="1499" y="1310"/>
                <a:ext cx="1" cy="82"/>
              </a:xfrm>
              <a:prstGeom prst="line">
                <a:avLst/>
              </a:prstGeom>
              <a:noFill/>
              <a:ln w="5715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30" name="Line 95">
                <a:extLst>
                  <a:ext uri="{FF2B5EF4-FFF2-40B4-BE49-F238E27FC236}">
                    <a16:creationId xmlns:a16="http://schemas.microsoft.com/office/drawing/2014/main" id="{C42FD2D1-AE88-A717-1002-384D607F19E1}"/>
                  </a:ext>
                </a:extLst>
              </p:cNvPr>
              <p:cNvSpPr>
                <a:spLocks noChangeShapeType="1"/>
              </p:cNvSpPr>
              <p:nvPr/>
            </p:nvSpPr>
            <p:spPr bwMode="auto">
              <a:xfrm>
                <a:off x="1499" y="1637"/>
                <a:ext cx="1" cy="82"/>
              </a:xfrm>
              <a:prstGeom prst="line">
                <a:avLst/>
              </a:prstGeom>
              <a:noFill/>
              <a:ln w="5715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31" name="Line 96">
                <a:extLst>
                  <a:ext uri="{FF2B5EF4-FFF2-40B4-BE49-F238E27FC236}">
                    <a16:creationId xmlns:a16="http://schemas.microsoft.com/office/drawing/2014/main" id="{2AC5A76B-2DB7-09D0-9FE7-3ADD4D913265}"/>
                  </a:ext>
                </a:extLst>
              </p:cNvPr>
              <p:cNvSpPr>
                <a:spLocks noChangeShapeType="1"/>
              </p:cNvSpPr>
              <p:nvPr/>
            </p:nvSpPr>
            <p:spPr bwMode="auto">
              <a:xfrm flipV="1">
                <a:off x="1620" y="1216"/>
                <a:ext cx="0" cy="145"/>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32" name="Line 97">
                <a:extLst>
                  <a:ext uri="{FF2B5EF4-FFF2-40B4-BE49-F238E27FC236}">
                    <a16:creationId xmlns:a16="http://schemas.microsoft.com/office/drawing/2014/main" id="{6251E182-A3DC-18DB-217E-E7B23ED58ACD}"/>
                  </a:ext>
                </a:extLst>
              </p:cNvPr>
              <p:cNvSpPr>
                <a:spLocks noChangeShapeType="1"/>
              </p:cNvSpPr>
              <p:nvPr/>
            </p:nvSpPr>
            <p:spPr bwMode="auto">
              <a:xfrm flipH="1">
                <a:off x="1621" y="1670"/>
                <a:ext cx="0" cy="17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33" name="Line 98">
                <a:extLst>
                  <a:ext uri="{FF2B5EF4-FFF2-40B4-BE49-F238E27FC236}">
                    <a16:creationId xmlns:a16="http://schemas.microsoft.com/office/drawing/2014/main" id="{4C4EE319-7401-863D-94FD-7DE46CD9B38C}"/>
                  </a:ext>
                </a:extLst>
              </p:cNvPr>
              <p:cNvSpPr>
                <a:spLocks noChangeShapeType="1"/>
              </p:cNvSpPr>
              <p:nvPr/>
            </p:nvSpPr>
            <p:spPr bwMode="auto">
              <a:xfrm>
                <a:off x="2139" y="2574"/>
                <a:ext cx="1" cy="245"/>
              </a:xfrm>
              <a:prstGeom prst="line">
                <a:avLst/>
              </a:prstGeom>
              <a:noFill/>
              <a:ln w="5715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34" name="Line 99">
                <a:extLst>
                  <a:ext uri="{FF2B5EF4-FFF2-40B4-BE49-F238E27FC236}">
                    <a16:creationId xmlns:a16="http://schemas.microsoft.com/office/drawing/2014/main" id="{B74FFC53-EC52-6D55-D06F-B5EB707EBE43}"/>
                  </a:ext>
                </a:extLst>
              </p:cNvPr>
              <p:cNvSpPr>
                <a:spLocks noChangeShapeType="1"/>
              </p:cNvSpPr>
              <p:nvPr/>
            </p:nvSpPr>
            <p:spPr bwMode="auto">
              <a:xfrm>
                <a:off x="2262" y="2492"/>
                <a:ext cx="1" cy="82"/>
              </a:xfrm>
              <a:prstGeom prst="line">
                <a:avLst/>
              </a:prstGeom>
              <a:noFill/>
              <a:ln w="5715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35" name="Line 100">
                <a:extLst>
                  <a:ext uri="{FF2B5EF4-FFF2-40B4-BE49-F238E27FC236}">
                    <a16:creationId xmlns:a16="http://schemas.microsoft.com/office/drawing/2014/main" id="{E1E31965-2F01-E378-7C99-D92AE8EE50A9}"/>
                  </a:ext>
                </a:extLst>
              </p:cNvPr>
              <p:cNvSpPr>
                <a:spLocks noChangeShapeType="1"/>
              </p:cNvSpPr>
              <p:nvPr/>
            </p:nvSpPr>
            <p:spPr bwMode="auto">
              <a:xfrm>
                <a:off x="2262" y="2656"/>
                <a:ext cx="1" cy="82"/>
              </a:xfrm>
              <a:prstGeom prst="line">
                <a:avLst/>
              </a:prstGeom>
              <a:noFill/>
              <a:ln w="5715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36" name="Line 101">
                <a:extLst>
                  <a:ext uri="{FF2B5EF4-FFF2-40B4-BE49-F238E27FC236}">
                    <a16:creationId xmlns:a16="http://schemas.microsoft.com/office/drawing/2014/main" id="{1B30913D-07F7-5500-79D8-62C88C1601D3}"/>
                  </a:ext>
                </a:extLst>
              </p:cNvPr>
              <p:cNvSpPr>
                <a:spLocks noChangeShapeType="1"/>
              </p:cNvSpPr>
              <p:nvPr/>
            </p:nvSpPr>
            <p:spPr bwMode="auto">
              <a:xfrm>
                <a:off x="2262" y="2820"/>
                <a:ext cx="1" cy="81"/>
              </a:xfrm>
              <a:prstGeom prst="line">
                <a:avLst/>
              </a:prstGeom>
              <a:noFill/>
              <a:ln w="5715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37" name="Line 102">
                <a:extLst>
                  <a:ext uri="{FF2B5EF4-FFF2-40B4-BE49-F238E27FC236}">
                    <a16:creationId xmlns:a16="http://schemas.microsoft.com/office/drawing/2014/main" id="{8133D910-A298-D233-3FBA-BDFB053E012C}"/>
                  </a:ext>
                </a:extLst>
              </p:cNvPr>
              <p:cNvSpPr>
                <a:spLocks noChangeShapeType="1"/>
              </p:cNvSpPr>
              <p:nvPr/>
            </p:nvSpPr>
            <p:spPr bwMode="auto">
              <a:xfrm flipH="1">
                <a:off x="2262" y="2692"/>
                <a:ext cx="276" cy="0"/>
              </a:xfrm>
              <a:prstGeom prst="line">
                <a:avLst/>
              </a:prstGeom>
              <a:noFill/>
              <a:ln w="38100">
                <a:solidFill>
                  <a:srgbClr val="000000"/>
                </a:solidFill>
                <a:round/>
                <a:headEnd/>
                <a:tailEnd type="stealth" w="med" len="med"/>
              </a:ln>
              <a:extLst>
                <a:ext uri="{909E8E84-426E-40DD-AFC4-6F175D3DCCD1}">
                  <a14:hiddenFill xmlns:a14="http://schemas.microsoft.com/office/drawing/2010/main">
                    <a:noFill/>
                  </a14:hiddenFill>
                </a:ext>
              </a:extLst>
            </p:spPr>
            <p:txBody>
              <a:bodyPr/>
              <a:lstStyle/>
              <a:p>
                <a:endParaRPr lang="zh-CN" altLang="en-US"/>
              </a:p>
            </p:txBody>
          </p:sp>
          <p:sp>
            <p:nvSpPr>
              <p:cNvPr id="338" name="Line 103">
                <a:extLst>
                  <a:ext uri="{FF2B5EF4-FFF2-40B4-BE49-F238E27FC236}">
                    <a16:creationId xmlns:a16="http://schemas.microsoft.com/office/drawing/2014/main" id="{93B05797-B5FD-D0E6-62E9-BCFC9A2D4CCC}"/>
                  </a:ext>
                </a:extLst>
              </p:cNvPr>
              <p:cNvSpPr>
                <a:spLocks noChangeShapeType="1"/>
              </p:cNvSpPr>
              <p:nvPr/>
            </p:nvSpPr>
            <p:spPr bwMode="auto">
              <a:xfrm>
                <a:off x="2262" y="2861"/>
                <a:ext cx="123" cy="1"/>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39" name="Line 104">
                <a:extLst>
                  <a:ext uri="{FF2B5EF4-FFF2-40B4-BE49-F238E27FC236}">
                    <a16:creationId xmlns:a16="http://schemas.microsoft.com/office/drawing/2014/main" id="{C13BCC6A-CEC9-6F33-F55B-867ED7F5E766}"/>
                  </a:ext>
                </a:extLst>
              </p:cNvPr>
              <p:cNvSpPr>
                <a:spLocks noChangeShapeType="1"/>
              </p:cNvSpPr>
              <p:nvPr/>
            </p:nvSpPr>
            <p:spPr bwMode="auto">
              <a:xfrm flipV="1">
                <a:off x="2385" y="2983"/>
                <a:ext cx="164"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40" name="Oval 105">
                <a:extLst>
                  <a:ext uri="{FF2B5EF4-FFF2-40B4-BE49-F238E27FC236}">
                    <a16:creationId xmlns:a16="http://schemas.microsoft.com/office/drawing/2014/main" id="{277AA99E-62A0-0107-E1D5-DDA47D648BE7}"/>
                  </a:ext>
                </a:extLst>
              </p:cNvPr>
              <p:cNvSpPr>
                <a:spLocks noChangeArrowheads="1"/>
              </p:cNvSpPr>
              <p:nvPr/>
            </p:nvSpPr>
            <p:spPr bwMode="auto">
              <a:xfrm>
                <a:off x="2352" y="2963"/>
                <a:ext cx="43" cy="42"/>
              </a:xfrm>
              <a:prstGeom prst="ellipse">
                <a:avLst/>
              </a:prstGeom>
              <a:solidFill>
                <a:srgbClr val="000000"/>
              </a:solidFill>
              <a:ln w="42863">
                <a:solidFill>
                  <a:srgbClr val="000000"/>
                </a:solidFill>
                <a:round/>
                <a:headEnd/>
                <a:tailEnd/>
              </a:ln>
            </p:spPr>
            <p:txBody>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341" name="Line 106">
                <a:extLst>
                  <a:ext uri="{FF2B5EF4-FFF2-40B4-BE49-F238E27FC236}">
                    <a16:creationId xmlns:a16="http://schemas.microsoft.com/office/drawing/2014/main" id="{D71BA550-A2C1-F2FB-FC05-272D167944B0}"/>
                  </a:ext>
                </a:extLst>
              </p:cNvPr>
              <p:cNvSpPr>
                <a:spLocks noChangeShapeType="1"/>
              </p:cNvSpPr>
              <p:nvPr/>
            </p:nvSpPr>
            <p:spPr bwMode="auto">
              <a:xfrm>
                <a:off x="2262" y="2533"/>
                <a:ext cx="123" cy="1"/>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42" name="Oval 107">
                <a:extLst>
                  <a:ext uri="{FF2B5EF4-FFF2-40B4-BE49-F238E27FC236}">
                    <a16:creationId xmlns:a16="http://schemas.microsoft.com/office/drawing/2014/main" id="{A55CB570-07CE-E6C8-D6E9-41B8A1FCBC5A}"/>
                  </a:ext>
                </a:extLst>
              </p:cNvPr>
              <p:cNvSpPr>
                <a:spLocks noChangeArrowheads="1"/>
              </p:cNvSpPr>
              <p:nvPr/>
            </p:nvSpPr>
            <p:spPr bwMode="auto">
              <a:xfrm>
                <a:off x="2517" y="2671"/>
                <a:ext cx="42" cy="42"/>
              </a:xfrm>
              <a:prstGeom prst="ellipse">
                <a:avLst/>
              </a:prstGeom>
              <a:solidFill>
                <a:srgbClr val="000000"/>
              </a:solidFill>
              <a:ln w="42863">
                <a:solidFill>
                  <a:srgbClr val="000000"/>
                </a:solidFill>
                <a:round/>
                <a:headEnd/>
                <a:tailEnd/>
              </a:ln>
            </p:spPr>
            <p:txBody>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343" name="Oval 108">
                <a:extLst>
                  <a:ext uri="{FF2B5EF4-FFF2-40B4-BE49-F238E27FC236}">
                    <a16:creationId xmlns:a16="http://schemas.microsoft.com/office/drawing/2014/main" id="{3F7D2123-9FA3-4577-8069-424F088F2B46}"/>
                  </a:ext>
                </a:extLst>
              </p:cNvPr>
              <p:cNvSpPr>
                <a:spLocks noChangeArrowheads="1"/>
              </p:cNvSpPr>
              <p:nvPr/>
            </p:nvSpPr>
            <p:spPr bwMode="auto">
              <a:xfrm>
                <a:off x="1191" y="2802"/>
                <a:ext cx="42" cy="43"/>
              </a:xfrm>
              <a:prstGeom prst="ellipse">
                <a:avLst/>
              </a:prstGeom>
              <a:solidFill>
                <a:srgbClr val="000000"/>
              </a:solidFill>
              <a:ln w="42863">
                <a:solidFill>
                  <a:srgbClr val="000000"/>
                </a:solidFill>
                <a:round/>
                <a:headEnd/>
                <a:tailEnd/>
              </a:ln>
            </p:spPr>
            <p:txBody>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344" name="Line 109">
                <a:extLst>
                  <a:ext uri="{FF2B5EF4-FFF2-40B4-BE49-F238E27FC236}">
                    <a16:creationId xmlns:a16="http://schemas.microsoft.com/office/drawing/2014/main" id="{CBADEFD5-20A7-E969-50C1-265CCF5AFEFE}"/>
                  </a:ext>
                </a:extLst>
              </p:cNvPr>
              <p:cNvSpPr>
                <a:spLocks noChangeShapeType="1"/>
              </p:cNvSpPr>
              <p:nvPr/>
            </p:nvSpPr>
            <p:spPr bwMode="auto">
              <a:xfrm>
                <a:off x="2538" y="2160"/>
                <a:ext cx="0" cy="82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45" name="Line 110">
                <a:extLst>
                  <a:ext uri="{FF2B5EF4-FFF2-40B4-BE49-F238E27FC236}">
                    <a16:creationId xmlns:a16="http://schemas.microsoft.com/office/drawing/2014/main" id="{06E17C2B-36C8-3FD4-882B-4FCC4571585F}"/>
                  </a:ext>
                </a:extLst>
              </p:cNvPr>
              <p:cNvSpPr>
                <a:spLocks noChangeShapeType="1"/>
              </p:cNvSpPr>
              <p:nvPr/>
            </p:nvSpPr>
            <p:spPr bwMode="auto">
              <a:xfrm>
                <a:off x="2376" y="2320"/>
                <a:ext cx="0" cy="219"/>
              </a:xfrm>
              <a:prstGeom prst="line">
                <a:avLst/>
              </a:prstGeom>
              <a:noFill/>
              <a:ln w="28575">
                <a:solidFill>
                  <a:srgbClr val="FF33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46" name="Line 111">
                <a:extLst>
                  <a:ext uri="{FF2B5EF4-FFF2-40B4-BE49-F238E27FC236}">
                    <a16:creationId xmlns:a16="http://schemas.microsoft.com/office/drawing/2014/main" id="{26DA2F52-2EA3-0AB7-507C-35668DCD8A00}"/>
                  </a:ext>
                </a:extLst>
              </p:cNvPr>
              <p:cNvSpPr>
                <a:spLocks noChangeShapeType="1"/>
              </p:cNvSpPr>
              <p:nvPr/>
            </p:nvSpPr>
            <p:spPr bwMode="auto">
              <a:xfrm>
                <a:off x="2375" y="2856"/>
                <a:ext cx="0" cy="331"/>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47" name="Line 112">
                <a:extLst>
                  <a:ext uri="{FF2B5EF4-FFF2-40B4-BE49-F238E27FC236}">
                    <a16:creationId xmlns:a16="http://schemas.microsoft.com/office/drawing/2014/main" id="{FE5839C5-0A8A-28B5-DD1B-9236B53818D9}"/>
                  </a:ext>
                </a:extLst>
              </p:cNvPr>
              <p:cNvSpPr>
                <a:spLocks noChangeShapeType="1"/>
              </p:cNvSpPr>
              <p:nvPr/>
            </p:nvSpPr>
            <p:spPr bwMode="auto">
              <a:xfrm>
                <a:off x="1212" y="1392"/>
                <a:ext cx="0" cy="1432"/>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48" name="Line 113">
                <a:extLst>
                  <a:ext uri="{FF2B5EF4-FFF2-40B4-BE49-F238E27FC236}">
                    <a16:creationId xmlns:a16="http://schemas.microsoft.com/office/drawing/2014/main" id="{3527DF5B-E828-CEC2-E6E8-52550C2957DE}"/>
                  </a:ext>
                </a:extLst>
              </p:cNvPr>
              <p:cNvSpPr>
                <a:spLocks noChangeShapeType="1"/>
              </p:cNvSpPr>
              <p:nvPr/>
            </p:nvSpPr>
            <p:spPr bwMode="auto">
              <a:xfrm>
                <a:off x="1031" y="2825"/>
                <a:ext cx="1126" cy="1"/>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49" name="Rectangle 114">
                <a:extLst>
                  <a:ext uri="{FF2B5EF4-FFF2-40B4-BE49-F238E27FC236}">
                    <a16:creationId xmlns:a16="http://schemas.microsoft.com/office/drawing/2014/main" id="{7836F3E2-B777-7D7A-C92C-4510AD033A72}"/>
                  </a:ext>
                </a:extLst>
              </p:cNvPr>
              <p:cNvSpPr>
                <a:spLocks noChangeArrowheads="1"/>
              </p:cNvSpPr>
              <p:nvPr/>
            </p:nvSpPr>
            <p:spPr bwMode="auto">
              <a:xfrm>
                <a:off x="939" y="2008"/>
                <a:ext cx="297"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400" i="1">
                    <a:solidFill>
                      <a:srgbClr val="FF0066"/>
                    </a:solidFill>
                  </a:rPr>
                  <a:t>A</a:t>
                </a:r>
                <a:endParaRPr lang="en-US" altLang="zh-CN" sz="2400" b="0" i="1">
                  <a:solidFill>
                    <a:srgbClr val="FF0066"/>
                  </a:solidFill>
                </a:endParaRPr>
              </a:p>
            </p:txBody>
          </p:sp>
          <p:sp>
            <p:nvSpPr>
              <p:cNvPr id="350" name="Rectangle 115">
                <a:extLst>
                  <a:ext uri="{FF2B5EF4-FFF2-40B4-BE49-F238E27FC236}">
                    <a16:creationId xmlns:a16="http://schemas.microsoft.com/office/drawing/2014/main" id="{7C2C62C7-FD1C-B7BE-A477-36AAD556E235}"/>
                  </a:ext>
                </a:extLst>
              </p:cNvPr>
              <p:cNvSpPr>
                <a:spLocks noChangeArrowheads="1"/>
              </p:cNvSpPr>
              <p:nvPr/>
            </p:nvSpPr>
            <p:spPr bwMode="auto">
              <a:xfrm>
                <a:off x="919" y="2553"/>
                <a:ext cx="288"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400" i="1">
                    <a:solidFill>
                      <a:srgbClr val="FF0066"/>
                    </a:solidFill>
                  </a:rPr>
                  <a:t>B</a:t>
                </a:r>
                <a:endParaRPr lang="en-US" altLang="zh-CN" sz="2400" b="0" i="1">
                  <a:solidFill>
                    <a:srgbClr val="FF0066"/>
                  </a:solidFill>
                </a:endParaRPr>
              </a:p>
            </p:txBody>
          </p:sp>
          <p:sp>
            <p:nvSpPr>
              <p:cNvPr id="351" name="Rectangle 116">
                <a:extLst>
                  <a:ext uri="{FF2B5EF4-FFF2-40B4-BE49-F238E27FC236}">
                    <a16:creationId xmlns:a16="http://schemas.microsoft.com/office/drawing/2014/main" id="{9728C784-3D79-6D83-97BB-CF5A9F52B647}"/>
                  </a:ext>
                </a:extLst>
              </p:cNvPr>
              <p:cNvSpPr>
                <a:spLocks noChangeArrowheads="1"/>
              </p:cNvSpPr>
              <p:nvPr/>
            </p:nvSpPr>
            <p:spPr bwMode="auto">
              <a:xfrm>
                <a:off x="2738" y="1572"/>
                <a:ext cx="338"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400" i="1" dirty="0">
                    <a:solidFill>
                      <a:srgbClr val="FF0066"/>
                    </a:solidFill>
                  </a:rPr>
                  <a:t>Y</a:t>
                </a:r>
                <a:endParaRPr lang="en-US" altLang="zh-CN" sz="2400" b="0" i="1" dirty="0">
                  <a:solidFill>
                    <a:srgbClr val="FF0066"/>
                  </a:solidFill>
                </a:endParaRPr>
              </a:p>
            </p:txBody>
          </p:sp>
          <p:sp>
            <p:nvSpPr>
              <p:cNvPr id="352" name="Oval 117">
                <a:extLst>
                  <a:ext uri="{FF2B5EF4-FFF2-40B4-BE49-F238E27FC236}">
                    <a16:creationId xmlns:a16="http://schemas.microsoft.com/office/drawing/2014/main" id="{1290B7CF-B614-1A7D-D85A-22A84D69A961}"/>
                  </a:ext>
                </a:extLst>
              </p:cNvPr>
              <p:cNvSpPr>
                <a:spLocks noChangeArrowheads="1"/>
              </p:cNvSpPr>
              <p:nvPr/>
            </p:nvSpPr>
            <p:spPr bwMode="auto">
              <a:xfrm>
                <a:off x="974" y="2260"/>
                <a:ext cx="63" cy="67"/>
              </a:xfrm>
              <a:prstGeom prst="ellipse">
                <a:avLst/>
              </a:prstGeom>
              <a:noFill/>
              <a:ln w="285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353" name="Oval 118">
                <a:extLst>
                  <a:ext uri="{FF2B5EF4-FFF2-40B4-BE49-F238E27FC236}">
                    <a16:creationId xmlns:a16="http://schemas.microsoft.com/office/drawing/2014/main" id="{FA4695A9-5BA1-0FD2-00D3-901C677F5F8B}"/>
                  </a:ext>
                </a:extLst>
              </p:cNvPr>
              <p:cNvSpPr>
                <a:spLocks noChangeArrowheads="1"/>
              </p:cNvSpPr>
              <p:nvPr/>
            </p:nvSpPr>
            <p:spPr bwMode="auto">
              <a:xfrm>
                <a:off x="966" y="2793"/>
                <a:ext cx="63" cy="67"/>
              </a:xfrm>
              <a:prstGeom prst="ellipse">
                <a:avLst/>
              </a:prstGeom>
              <a:noFill/>
              <a:ln w="285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354" name="Oval 119">
                <a:extLst>
                  <a:ext uri="{FF2B5EF4-FFF2-40B4-BE49-F238E27FC236}">
                    <a16:creationId xmlns:a16="http://schemas.microsoft.com/office/drawing/2014/main" id="{EA3EF5CE-A6C4-6657-EB49-FD9F6F9FD1CD}"/>
                  </a:ext>
                </a:extLst>
              </p:cNvPr>
              <p:cNvSpPr>
                <a:spLocks noChangeArrowheads="1"/>
              </p:cNvSpPr>
              <p:nvPr/>
            </p:nvSpPr>
            <p:spPr bwMode="auto">
              <a:xfrm>
                <a:off x="2342" y="918"/>
                <a:ext cx="63" cy="67"/>
              </a:xfrm>
              <a:prstGeom prst="ellipse">
                <a:avLst/>
              </a:prstGeom>
              <a:noFill/>
              <a:ln w="285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355" name="Rectangle 120">
                <a:extLst>
                  <a:ext uri="{FF2B5EF4-FFF2-40B4-BE49-F238E27FC236}">
                    <a16:creationId xmlns:a16="http://schemas.microsoft.com/office/drawing/2014/main" id="{2EE3FDA5-E675-77DA-2C9C-9B3A25AC895A}"/>
                  </a:ext>
                </a:extLst>
              </p:cNvPr>
              <p:cNvSpPr>
                <a:spLocks noChangeArrowheads="1"/>
              </p:cNvSpPr>
              <p:nvPr/>
            </p:nvSpPr>
            <p:spPr bwMode="auto">
              <a:xfrm>
                <a:off x="804" y="2766"/>
                <a:ext cx="218"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400" i="1">
                    <a:solidFill>
                      <a:srgbClr val="996600"/>
                    </a:solidFill>
                  </a:rPr>
                  <a:t>u</a:t>
                </a:r>
                <a:r>
                  <a:rPr lang="en-US" altLang="zh-CN" sz="2400" baseline="-25000">
                    <a:solidFill>
                      <a:srgbClr val="996600"/>
                    </a:solidFill>
                  </a:rPr>
                  <a:t>B</a:t>
                </a:r>
                <a:endParaRPr lang="en-US" altLang="zh-CN" sz="2400" b="0">
                  <a:solidFill>
                    <a:srgbClr val="996600"/>
                  </a:solidFill>
                </a:endParaRPr>
              </a:p>
            </p:txBody>
          </p:sp>
          <p:sp>
            <p:nvSpPr>
              <p:cNvPr id="356" name="Rectangle 121">
                <a:extLst>
                  <a:ext uri="{FF2B5EF4-FFF2-40B4-BE49-F238E27FC236}">
                    <a16:creationId xmlns:a16="http://schemas.microsoft.com/office/drawing/2014/main" id="{D4958E44-A509-325D-57C6-7D1EAEE80DBD}"/>
                  </a:ext>
                </a:extLst>
              </p:cNvPr>
              <p:cNvSpPr>
                <a:spLocks noChangeArrowheads="1"/>
              </p:cNvSpPr>
              <p:nvPr/>
            </p:nvSpPr>
            <p:spPr bwMode="auto">
              <a:xfrm>
                <a:off x="2719" y="1825"/>
                <a:ext cx="199"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400" i="1">
                    <a:solidFill>
                      <a:srgbClr val="996600"/>
                    </a:solidFill>
                  </a:rPr>
                  <a:t>u</a:t>
                </a:r>
                <a:r>
                  <a:rPr lang="en-US" altLang="zh-CN" sz="2400" baseline="-25000">
                    <a:solidFill>
                      <a:srgbClr val="996600"/>
                    </a:solidFill>
                  </a:rPr>
                  <a:t>Y</a:t>
                </a:r>
                <a:endParaRPr lang="en-US" altLang="zh-CN" sz="2400" b="0">
                  <a:solidFill>
                    <a:srgbClr val="996600"/>
                  </a:solidFill>
                </a:endParaRPr>
              </a:p>
            </p:txBody>
          </p:sp>
        </p:grpSp>
        <p:cxnSp>
          <p:nvCxnSpPr>
            <p:cNvPr id="402" name="直接连接符 3">
              <a:extLst>
                <a:ext uri="{FF2B5EF4-FFF2-40B4-BE49-F238E27FC236}">
                  <a16:creationId xmlns:a16="http://schemas.microsoft.com/office/drawing/2014/main" id="{5C9B5174-439C-0C81-A37A-FE8BD66041F4}"/>
                </a:ext>
              </a:extLst>
            </p:cNvPr>
            <p:cNvCxnSpPr>
              <a:cxnSpLocks noChangeShapeType="1"/>
            </p:cNvCxnSpPr>
            <p:nvPr/>
          </p:nvCxnSpPr>
          <p:spPr bwMode="auto">
            <a:xfrm flipH="1">
              <a:off x="310174" y="3178448"/>
              <a:ext cx="3884612" cy="14288"/>
            </a:xfrm>
            <a:prstGeom prst="line">
              <a:avLst/>
            </a:prstGeom>
            <a:noFill/>
            <a:ln w="28575" algn="ctr">
              <a:solidFill>
                <a:schemeClr val="bg1">
                  <a:lumMod val="50000"/>
                </a:schemeClr>
              </a:solidFill>
              <a:prstDash val="dash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mc:AlternateContent xmlns:mc="http://schemas.openxmlformats.org/markup-compatibility/2006" xmlns:a14="http://schemas.microsoft.com/office/drawing/2010/main">
        <mc:Choice Requires="a14">
          <p:sp>
            <p:nvSpPr>
              <p:cNvPr id="5" name="文本框 4">
                <a:extLst>
                  <a:ext uri="{FF2B5EF4-FFF2-40B4-BE49-F238E27FC236}">
                    <a16:creationId xmlns:a16="http://schemas.microsoft.com/office/drawing/2014/main" id="{11592251-0DEA-474A-F613-2121FF1E1C68}"/>
                  </a:ext>
                </a:extLst>
              </p:cNvPr>
              <p:cNvSpPr txBox="1"/>
              <p:nvPr/>
            </p:nvSpPr>
            <p:spPr>
              <a:xfrm>
                <a:off x="781410" y="4840210"/>
                <a:ext cx="10455642" cy="1835887"/>
              </a:xfrm>
              <a:prstGeom prst="rect">
                <a:avLst/>
              </a:prstGeom>
              <a:noFill/>
            </p:spPr>
            <p:txBody>
              <a:bodyPr wrap="square" rtlCol="0">
                <a:spAutoFit/>
              </a:bodyPr>
              <a:lstStyle/>
              <a:p>
                <a:pPr marL="285750" indent="-285750">
                  <a:lnSpc>
                    <a:spcPct val="114000"/>
                  </a:lnSpc>
                  <a:spcBef>
                    <a:spcPts val="600"/>
                  </a:spcBef>
                  <a:buFont typeface="Arial" panose="020B0604020202020204" pitchFamily="34" charset="0"/>
                  <a:buChar char="•"/>
                </a:pPr>
                <a14:m>
                  <m:oMath xmlns:m="http://schemas.openxmlformats.org/officeDocument/2006/math">
                    <m:sSub>
                      <m:sSubPr>
                        <m:ctrlPr>
                          <a:rPr kumimoji="1" lang="en-US" altLang="zh-CN" sz="2400" i="1" dirty="0" smtClean="0">
                            <a:latin typeface="Cambria Math" panose="02040503050406030204" pitchFamily="18" charset="0"/>
                            <a:ea typeface="Songti SC" panose="02010600040101010101" pitchFamily="2" charset="-122"/>
                          </a:rPr>
                        </m:ctrlPr>
                      </m:sSubPr>
                      <m:e>
                        <m:r>
                          <a:rPr kumimoji="1" lang="en-US" altLang="zh-CN" sz="2400" i="1" dirty="0" smtClean="0">
                            <a:latin typeface="Cambria Math" panose="02040503050406030204" pitchFamily="18" charset="0"/>
                            <a:ea typeface="Songti SC" panose="02010600040101010101" pitchFamily="2" charset="-122"/>
                          </a:rPr>
                          <m:t>𝑢</m:t>
                        </m:r>
                      </m:e>
                      <m:sub>
                        <m:r>
                          <a:rPr kumimoji="1" lang="en-US" altLang="zh-CN" sz="2400" i="1" dirty="0" smtClean="0">
                            <a:latin typeface="Cambria Math" panose="02040503050406030204" pitchFamily="18" charset="0"/>
                            <a:ea typeface="Songti SC" panose="02010600040101010101" pitchFamily="2" charset="-122"/>
                          </a:rPr>
                          <m:t>𝐴</m:t>
                        </m:r>
                      </m:sub>
                    </m:sSub>
                    <m:r>
                      <a:rPr kumimoji="1" lang="zh-CN" altLang="en-US" sz="2400" i="1" dirty="0" smtClean="0">
                        <a:latin typeface="Cambria Math" panose="02040503050406030204" pitchFamily="18" charset="0"/>
                        <a:ea typeface="Songti SC" panose="02010600040101010101" pitchFamily="2" charset="-122"/>
                      </a:rPr>
                      <m:t>、</m:t>
                    </m:r>
                    <m:sSub>
                      <m:sSubPr>
                        <m:ctrlPr>
                          <a:rPr kumimoji="1" lang="en-US" altLang="zh-CN" sz="2400" i="1" dirty="0" err="1" smtClean="0">
                            <a:latin typeface="Cambria Math" panose="02040503050406030204" pitchFamily="18" charset="0"/>
                            <a:ea typeface="Songti SC" panose="02010600040101010101" pitchFamily="2" charset="-122"/>
                          </a:rPr>
                        </m:ctrlPr>
                      </m:sSubPr>
                      <m:e>
                        <m:r>
                          <a:rPr kumimoji="1" lang="en-US" altLang="zh-CN" sz="2400" i="1" dirty="0" err="1" smtClean="0">
                            <a:latin typeface="Cambria Math" panose="02040503050406030204" pitchFamily="18" charset="0"/>
                            <a:ea typeface="Songti SC" panose="02010600040101010101" pitchFamily="2" charset="-122"/>
                          </a:rPr>
                          <m:t>𝑢</m:t>
                        </m:r>
                      </m:e>
                      <m:sub>
                        <m:r>
                          <a:rPr kumimoji="1" lang="en-US" altLang="zh-CN" sz="2400" i="1" dirty="0" err="1" smtClean="0">
                            <a:latin typeface="Cambria Math" panose="02040503050406030204" pitchFamily="18" charset="0"/>
                            <a:ea typeface="Songti SC" panose="02010600040101010101" pitchFamily="2" charset="-122"/>
                          </a:rPr>
                          <m:t>𝐵</m:t>
                        </m:r>
                      </m:sub>
                    </m:sSub>
                  </m:oMath>
                </a14:m>
                <a:r>
                  <a:rPr kumimoji="1" lang="zh-CN" altLang="en-US" sz="2400" dirty="0">
                    <a:latin typeface="Myriad Pro" panose="020B0503030403020204" pitchFamily="34" charset="0"/>
                    <a:ea typeface="Songti SC" panose="02010600040101010101" pitchFamily="2" charset="-122"/>
                  </a:rPr>
                  <a:t>只要有一个为低电平</a:t>
                </a:r>
                <a:r>
                  <a:rPr kumimoji="1" lang="en-US" altLang="zh-CN" sz="2400" dirty="0">
                    <a:latin typeface="Myriad Pro" panose="020B0503030403020204" pitchFamily="34" charset="0"/>
                    <a:ea typeface="Songti SC" panose="02010600040101010101" pitchFamily="2" charset="-122"/>
                  </a:rPr>
                  <a:t>0V</a:t>
                </a:r>
                <a:r>
                  <a:rPr kumimoji="1" lang="zh-CN" altLang="en-US" sz="2400" dirty="0">
                    <a:latin typeface="Myriad Pro" panose="020B0503030403020204" pitchFamily="34" charset="0"/>
                    <a:ea typeface="Songti SC" panose="02010600040101010101" pitchFamily="2" charset="-122"/>
                  </a:rPr>
                  <a:t>，</a:t>
                </a:r>
                <a14:m>
                  <m:oMath xmlns:m="http://schemas.openxmlformats.org/officeDocument/2006/math">
                    <m:sSub>
                      <m:sSubPr>
                        <m:ctrlPr>
                          <a:rPr kumimoji="1" lang="en-US" altLang="zh-CN" sz="2400" i="1" dirty="0" smtClean="0">
                            <a:latin typeface="Cambria Math" panose="02040503050406030204" pitchFamily="18" charset="0"/>
                            <a:ea typeface="Songti SC" panose="02010600040101010101" pitchFamily="2" charset="-122"/>
                          </a:rPr>
                        </m:ctrlPr>
                      </m:sSubPr>
                      <m:e>
                        <m:r>
                          <a:rPr kumimoji="1" lang="en-US" altLang="zh-CN" sz="2400" i="1" dirty="0" smtClean="0">
                            <a:latin typeface="Cambria Math" panose="02040503050406030204" pitchFamily="18" charset="0"/>
                            <a:ea typeface="Songti SC" panose="02010600040101010101" pitchFamily="2" charset="-122"/>
                          </a:rPr>
                          <m:t>𝑇</m:t>
                        </m:r>
                      </m:e>
                      <m:sub>
                        <m:r>
                          <a:rPr kumimoji="1" lang="en-US" altLang="zh-CN" sz="2400" i="1" dirty="0" smtClean="0">
                            <a:latin typeface="Cambria Math" panose="02040503050406030204" pitchFamily="18" charset="0"/>
                            <a:ea typeface="Songti SC" panose="02010600040101010101" pitchFamily="2" charset="-122"/>
                          </a:rPr>
                          <m:t>𝑁</m:t>
                        </m:r>
                        <m:r>
                          <a:rPr kumimoji="1" lang="en-US" altLang="zh-CN" sz="2400" i="1" dirty="0" smtClean="0">
                            <a:latin typeface="Cambria Math" panose="02040503050406030204" pitchFamily="18" charset="0"/>
                            <a:ea typeface="Songti SC" panose="02010600040101010101" pitchFamily="2" charset="-122"/>
                          </a:rPr>
                          <m:t>1</m:t>
                        </m:r>
                      </m:sub>
                    </m:sSub>
                    <m:r>
                      <a:rPr kumimoji="1" lang="zh-CN" altLang="en-US" sz="2400" i="1" dirty="0" smtClean="0">
                        <a:latin typeface="Cambria Math" panose="02040503050406030204" pitchFamily="18" charset="0"/>
                        <a:ea typeface="Songti SC" panose="02010600040101010101" pitchFamily="2" charset="-122"/>
                      </a:rPr>
                      <m:t>、</m:t>
                    </m:r>
                    <m:sSub>
                      <m:sSubPr>
                        <m:ctrlPr>
                          <a:rPr kumimoji="1" lang="en-US" altLang="zh-CN" sz="2400" i="1" dirty="0" smtClean="0">
                            <a:latin typeface="Cambria Math" panose="02040503050406030204" pitchFamily="18" charset="0"/>
                            <a:ea typeface="Songti SC" panose="02010600040101010101" pitchFamily="2" charset="-122"/>
                          </a:rPr>
                        </m:ctrlPr>
                      </m:sSubPr>
                      <m:e>
                        <m:r>
                          <a:rPr kumimoji="1" lang="en-US" altLang="zh-CN" sz="2400" i="1" dirty="0" smtClean="0">
                            <a:latin typeface="Cambria Math" panose="02040503050406030204" pitchFamily="18" charset="0"/>
                            <a:ea typeface="Songti SC" panose="02010600040101010101" pitchFamily="2" charset="-122"/>
                          </a:rPr>
                          <m:t>𝑇</m:t>
                        </m:r>
                      </m:e>
                      <m:sub>
                        <m:r>
                          <a:rPr kumimoji="1" lang="en-US" altLang="zh-CN" sz="2400" i="1" dirty="0" smtClean="0">
                            <a:latin typeface="Cambria Math" panose="02040503050406030204" pitchFamily="18" charset="0"/>
                            <a:ea typeface="Songti SC" panose="02010600040101010101" pitchFamily="2" charset="-122"/>
                          </a:rPr>
                          <m:t>𝑁</m:t>
                        </m:r>
                        <m:r>
                          <a:rPr kumimoji="1" lang="en-US" altLang="zh-CN" sz="2400" i="1" dirty="0" smtClean="0">
                            <a:latin typeface="Cambria Math" panose="02040503050406030204" pitchFamily="18" charset="0"/>
                            <a:ea typeface="Songti SC" panose="02010600040101010101" pitchFamily="2" charset="-122"/>
                          </a:rPr>
                          <m:t>2</m:t>
                        </m:r>
                      </m:sub>
                    </m:sSub>
                  </m:oMath>
                </a14:m>
                <a:r>
                  <a:rPr kumimoji="1" lang="zh-CN" altLang="en-US" sz="2400" dirty="0">
                    <a:latin typeface="Myriad Pro" panose="020B0503030403020204" pitchFamily="34" charset="0"/>
                    <a:ea typeface="Songti SC" panose="02010600040101010101" pitchFamily="2" charset="-122"/>
                  </a:rPr>
                  <a:t>中就总有一个截止，</a:t>
                </a:r>
                <a:r>
                  <a:rPr kumimoji="1" lang="en-US" altLang="zh-CN" sz="2400" dirty="0">
                    <a:latin typeface="Myriad Pro" panose="020B0503030403020204" pitchFamily="34" charset="0"/>
                    <a:ea typeface="Songti SC" panose="02010600040101010101" pitchFamily="2" charset="-122"/>
                  </a:rPr>
                  <a:t> </a:t>
                </a:r>
                <a14:m>
                  <m:oMath xmlns:m="http://schemas.openxmlformats.org/officeDocument/2006/math">
                    <m:sSub>
                      <m:sSubPr>
                        <m:ctrlPr>
                          <a:rPr kumimoji="1" lang="en-US" altLang="zh-CN" sz="2400" i="1" dirty="0" smtClean="0">
                            <a:latin typeface="Cambria Math" panose="02040503050406030204" pitchFamily="18" charset="0"/>
                            <a:ea typeface="Songti SC" panose="02010600040101010101" pitchFamily="2" charset="-122"/>
                          </a:rPr>
                        </m:ctrlPr>
                      </m:sSubPr>
                      <m:e>
                        <m:r>
                          <a:rPr kumimoji="1" lang="en-US" altLang="zh-CN" sz="2400" i="1" dirty="0" smtClean="0">
                            <a:latin typeface="Cambria Math" panose="02040503050406030204" pitchFamily="18" charset="0"/>
                            <a:ea typeface="Songti SC" panose="02010600040101010101" pitchFamily="2" charset="-122"/>
                          </a:rPr>
                          <m:t>𝑇</m:t>
                        </m:r>
                      </m:e>
                      <m:sub>
                        <m:r>
                          <a:rPr kumimoji="1" lang="en-US" altLang="zh-CN" sz="2400" i="1" dirty="0" smtClean="0">
                            <a:latin typeface="Cambria Math" panose="02040503050406030204" pitchFamily="18" charset="0"/>
                            <a:ea typeface="Songti SC" panose="02010600040101010101" pitchFamily="2" charset="-122"/>
                          </a:rPr>
                          <m:t>𝑃</m:t>
                        </m:r>
                        <m:r>
                          <a:rPr kumimoji="1" lang="en-US" altLang="zh-CN" sz="2400" i="1" dirty="0" smtClean="0">
                            <a:latin typeface="Cambria Math" panose="02040503050406030204" pitchFamily="18" charset="0"/>
                            <a:ea typeface="Songti SC" panose="02010600040101010101" pitchFamily="2" charset="-122"/>
                          </a:rPr>
                          <m:t>1</m:t>
                        </m:r>
                      </m:sub>
                    </m:sSub>
                    <m:r>
                      <a:rPr kumimoji="1" lang="zh-CN" altLang="en-US" sz="2400" i="1" dirty="0" smtClean="0">
                        <a:latin typeface="Cambria Math" panose="02040503050406030204" pitchFamily="18" charset="0"/>
                        <a:ea typeface="Songti SC" panose="02010600040101010101" pitchFamily="2" charset="-122"/>
                      </a:rPr>
                      <m:t>、</m:t>
                    </m:r>
                    <m:sSub>
                      <m:sSubPr>
                        <m:ctrlPr>
                          <a:rPr kumimoji="1" lang="en-US" altLang="zh-CN" sz="2400" i="1" dirty="0" smtClean="0">
                            <a:latin typeface="Cambria Math" panose="02040503050406030204" pitchFamily="18" charset="0"/>
                            <a:ea typeface="Songti SC" panose="02010600040101010101" pitchFamily="2" charset="-122"/>
                          </a:rPr>
                        </m:ctrlPr>
                      </m:sSubPr>
                      <m:e>
                        <m:r>
                          <a:rPr kumimoji="1" lang="en-US" altLang="zh-CN" sz="2400" i="1" dirty="0" smtClean="0">
                            <a:latin typeface="Cambria Math" panose="02040503050406030204" pitchFamily="18" charset="0"/>
                            <a:ea typeface="Songti SC" panose="02010600040101010101" pitchFamily="2" charset="-122"/>
                          </a:rPr>
                          <m:t>𝑇</m:t>
                        </m:r>
                      </m:e>
                      <m:sub>
                        <m:r>
                          <a:rPr kumimoji="1" lang="en-US" altLang="zh-CN" sz="2400" i="1" dirty="0" smtClean="0">
                            <a:latin typeface="Cambria Math" panose="02040503050406030204" pitchFamily="18" charset="0"/>
                            <a:ea typeface="Songti SC" panose="02010600040101010101" pitchFamily="2" charset="-122"/>
                          </a:rPr>
                          <m:t>𝑃</m:t>
                        </m:r>
                        <m:r>
                          <a:rPr kumimoji="1" lang="en-US" altLang="zh-CN" sz="2400" i="1" dirty="0" smtClean="0">
                            <a:latin typeface="Cambria Math" panose="02040503050406030204" pitchFamily="18" charset="0"/>
                            <a:ea typeface="Songti SC" panose="02010600040101010101" pitchFamily="2" charset="-122"/>
                          </a:rPr>
                          <m:t>2</m:t>
                        </m:r>
                      </m:sub>
                    </m:sSub>
                  </m:oMath>
                </a14:m>
                <a:r>
                  <a:rPr kumimoji="1" lang="zh-CN" altLang="en-US" sz="2400" dirty="0">
                    <a:latin typeface="Myriad Pro" panose="020B0503030403020204" pitchFamily="34" charset="0"/>
                    <a:ea typeface="Songti SC" panose="02010600040101010101" pitchFamily="2" charset="-122"/>
                  </a:rPr>
                  <a:t>中就总有一个导通，</a:t>
                </a:r>
                <a14:m>
                  <m:oMath xmlns:m="http://schemas.openxmlformats.org/officeDocument/2006/math">
                    <m:sSub>
                      <m:sSubPr>
                        <m:ctrlPr>
                          <a:rPr kumimoji="1" lang="en-US" altLang="zh-CN" sz="2400" i="1" dirty="0" smtClean="0">
                            <a:latin typeface="Cambria Math" panose="02040503050406030204" pitchFamily="18" charset="0"/>
                            <a:ea typeface="Songti SC" panose="02010600040101010101" pitchFamily="2" charset="-122"/>
                          </a:rPr>
                        </m:ctrlPr>
                      </m:sSubPr>
                      <m:e>
                        <m:r>
                          <a:rPr kumimoji="1" lang="en-US" altLang="zh-CN" sz="2400" i="1" dirty="0" smtClean="0">
                            <a:latin typeface="Cambria Math" panose="02040503050406030204" pitchFamily="18" charset="0"/>
                            <a:ea typeface="Songti SC" panose="02010600040101010101" pitchFamily="2" charset="-122"/>
                          </a:rPr>
                          <m:t>𝑢</m:t>
                        </m:r>
                      </m:e>
                      <m:sub>
                        <m:r>
                          <a:rPr kumimoji="1" lang="en-US" altLang="zh-CN" sz="2400" i="1" dirty="0" smtClean="0">
                            <a:latin typeface="Cambria Math" panose="02040503050406030204" pitchFamily="18" charset="0"/>
                            <a:ea typeface="Songti SC" panose="02010600040101010101" pitchFamily="2" charset="-122"/>
                          </a:rPr>
                          <m:t>𝑌</m:t>
                        </m:r>
                      </m:sub>
                    </m:sSub>
                  </m:oMath>
                </a14:m>
                <a:r>
                  <a:rPr kumimoji="1" lang="zh-CN" altLang="en-US" sz="2400" dirty="0">
                    <a:latin typeface="Myriad Pro" panose="020B0503030403020204" pitchFamily="34" charset="0"/>
                    <a:ea typeface="Songti SC" panose="02010600040101010101" pitchFamily="2" charset="-122"/>
                  </a:rPr>
                  <a:t>一定为高电平</a:t>
                </a:r>
                <a:endParaRPr kumimoji="1" lang="en-US" altLang="zh-CN" sz="2400" dirty="0">
                  <a:latin typeface="Myriad Pro" panose="020B0503030403020204" pitchFamily="34" charset="0"/>
                  <a:ea typeface="Songti SC" panose="02010600040101010101" pitchFamily="2" charset="-122"/>
                </a:endParaRPr>
              </a:p>
              <a:p>
                <a:pPr marL="285750" indent="-285750">
                  <a:lnSpc>
                    <a:spcPct val="114000"/>
                  </a:lnSpc>
                  <a:spcBef>
                    <a:spcPts val="600"/>
                  </a:spcBef>
                  <a:buFont typeface="Arial" panose="020B0604020202020204" pitchFamily="34" charset="0"/>
                  <a:buChar char="•"/>
                </a:pPr>
                <a:r>
                  <a:rPr kumimoji="1" lang="zh-CN" altLang="en-US" sz="2400" dirty="0">
                    <a:latin typeface="Myriad Pro" panose="020B0503030403020204" pitchFamily="34" charset="0"/>
                    <a:ea typeface="Songti SC" panose="02010600040101010101" pitchFamily="2" charset="-122"/>
                  </a:rPr>
                  <a:t>只有当</a:t>
                </a:r>
                <a14:m>
                  <m:oMath xmlns:m="http://schemas.openxmlformats.org/officeDocument/2006/math">
                    <m:sSub>
                      <m:sSubPr>
                        <m:ctrlPr>
                          <a:rPr kumimoji="1" lang="en-US" altLang="zh-CN" sz="2400" i="1" dirty="0" smtClean="0">
                            <a:latin typeface="Cambria Math" panose="02040503050406030204" pitchFamily="18" charset="0"/>
                            <a:ea typeface="Songti SC" panose="02010600040101010101" pitchFamily="2" charset="-122"/>
                          </a:rPr>
                        </m:ctrlPr>
                      </m:sSubPr>
                      <m:e>
                        <m:r>
                          <a:rPr kumimoji="1" lang="en-US" altLang="zh-CN" sz="2400" i="1" dirty="0" smtClean="0">
                            <a:latin typeface="Cambria Math" panose="02040503050406030204" pitchFamily="18" charset="0"/>
                            <a:ea typeface="Songti SC" panose="02010600040101010101" pitchFamily="2" charset="-122"/>
                          </a:rPr>
                          <m:t>𝑢</m:t>
                        </m:r>
                      </m:e>
                      <m:sub>
                        <m:r>
                          <a:rPr kumimoji="1" lang="en-US" altLang="zh-CN" sz="2400" i="1" dirty="0" smtClean="0">
                            <a:latin typeface="Cambria Math" panose="02040503050406030204" pitchFamily="18" charset="0"/>
                            <a:ea typeface="Songti SC" panose="02010600040101010101" pitchFamily="2" charset="-122"/>
                          </a:rPr>
                          <m:t>𝐴</m:t>
                        </m:r>
                      </m:sub>
                    </m:sSub>
                    <m:r>
                      <a:rPr kumimoji="1" lang="zh-CN" altLang="en-US" sz="2400" i="1" dirty="0" smtClean="0">
                        <a:latin typeface="Cambria Math" panose="02040503050406030204" pitchFamily="18" charset="0"/>
                        <a:ea typeface="Songti SC" panose="02010600040101010101" pitchFamily="2" charset="-122"/>
                      </a:rPr>
                      <m:t>、</m:t>
                    </m:r>
                    <m:sSub>
                      <m:sSubPr>
                        <m:ctrlPr>
                          <a:rPr kumimoji="1" lang="en-US" altLang="zh-CN" sz="2400" i="1" dirty="0" err="1" smtClean="0">
                            <a:latin typeface="Cambria Math" panose="02040503050406030204" pitchFamily="18" charset="0"/>
                            <a:ea typeface="Songti SC" panose="02010600040101010101" pitchFamily="2" charset="-122"/>
                          </a:rPr>
                        </m:ctrlPr>
                      </m:sSubPr>
                      <m:e>
                        <m:r>
                          <a:rPr kumimoji="1" lang="en-US" altLang="zh-CN" sz="2400" i="1" dirty="0" err="1" smtClean="0">
                            <a:latin typeface="Cambria Math" panose="02040503050406030204" pitchFamily="18" charset="0"/>
                            <a:ea typeface="Songti SC" panose="02010600040101010101" pitchFamily="2" charset="-122"/>
                          </a:rPr>
                          <m:t>𝑢</m:t>
                        </m:r>
                      </m:e>
                      <m:sub>
                        <m:r>
                          <a:rPr kumimoji="1" lang="en-US" altLang="zh-CN" sz="2400" i="1" dirty="0" err="1" smtClean="0">
                            <a:latin typeface="Cambria Math" panose="02040503050406030204" pitchFamily="18" charset="0"/>
                            <a:ea typeface="Songti SC" panose="02010600040101010101" pitchFamily="2" charset="-122"/>
                          </a:rPr>
                          <m:t>𝐵</m:t>
                        </m:r>
                      </m:sub>
                    </m:sSub>
                  </m:oMath>
                </a14:m>
                <a:r>
                  <a:rPr kumimoji="1" lang="zh-CN" altLang="en-US" sz="2400" dirty="0">
                    <a:latin typeface="Myriad Pro" panose="020B0503030403020204" pitchFamily="34" charset="0"/>
                    <a:ea typeface="Songti SC" panose="02010600040101010101" pitchFamily="2" charset="-122"/>
                  </a:rPr>
                  <a:t>同时为高电平</a:t>
                </a:r>
                <a:r>
                  <a:rPr kumimoji="1" lang="en-US" altLang="zh-CN" sz="2400" dirty="0">
                    <a:latin typeface="Myriad Pro" panose="020B0503030403020204" pitchFamily="34" charset="0"/>
                    <a:ea typeface="Songti SC" panose="02010600040101010101" pitchFamily="2" charset="-122"/>
                  </a:rPr>
                  <a:t>10V</a:t>
                </a:r>
                <a:r>
                  <a:rPr kumimoji="1" lang="zh-CN" altLang="en-US" sz="2400" dirty="0">
                    <a:latin typeface="Myriad Pro" panose="020B0503030403020204" pitchFamily="34" charset="0"/>
                    <a:ea typeface="Songti SC" panose="02010600040101010101" pitchFamily="2" charset="-122"/>
                  </a:rPr>
                  <a:t>时，</a:t>
                </a:r>
                <a:r>
                  <a:rPr kumimoji="1" lang="en-US" altLang="zh-CN" sz="2400" dirty="0">
                    <a:latin typeface="Myriad Pro" panose="020B0503030403020204" pitchFamily="34" charset="0"/>
                    <a:ea typeface="Songti SC" panose="02010600040101010101" pitchFamily="2" charset="-122"/>
                  </a:rPr>
                  <a:t> </a:t>
                </a:r>
                <a14:m>
                  <m:oMath xmlns:m="http://schemas.openxmlformats.org/officeDocument/2006/math">
                    <m:sSub>
                      <m:sSubPr>
                        <m:ctrlPr>
                          <a:rPr kumimoji="1" lang="en-US" altLang="zh-CN" sz="2400" i="1" dirty="0" smtClean="0">
                            <a:latin typeface="Cambria Math" panose="02040503050406030204" pitchFamily="18" charset="0"/>
                            <a:ea typeface="Songti SC" panose="02010600040101010101" pitchFamily="2" charset="-122"/>
                          </a:rPr>
                        </m:ctrlPr>
                      </m:sSubPr>
                      <m:e>
                        <m:r>
                          <a:rPr kumimoji="1" lang="en-US" altLang="zh-CN" sz="2400" i="1" dirty="0" smtClean="0">
                            <a:latin typeface="Cambria Math" panose="02040503050406030204" pitchFamily="18" charset="0"/>
                            <a:ea typeface="Songti SC" panose="02010600040101010101" pitchFamily="2" charset="-122"/>
                          </a:rPr>
                          <m:t>𝑇</m:t>
                        </m:r>
                      </m:e>
                      <m:sub>
                        <m:r>
                          <a:rPr kumimoji="1" lang="en-US" altLang="zh-CN" sz="2400" i="1" dirty="0" smtClean="0">
                            <a:latin typeface="Cambria Math" panose="02040503050406030204" pitchFamily="18" charset="0"/>
                            <a:ea typeface="Songti SC" panose="02010600040101010101" pitchFamily="2" charset="-122"/>
                          </a:rPr>
                          <m:t>𝑁</m:t>
                        </m:r>
                        <m:r>
                          <a:rPr kumimoji="1" lang="en-US" altLang="zh-CN" sz="2400" i="1" dirty="0" smtClean="0">
                            <a:latin typeface="Cambria Math" panose="02040503050406030204" pitchFamily="18" charset="0"/>
                            <a:ea typeface="Songti SC" panose="02010600040101010101" pitchFamily="2" charset="-122"/>
                          </a:rPr>
                          <m:t>1</m:t>
                        </m:r>
                      </m:sub>
                    </m:sSub>
                    <m:r>
                      <a:rPr kumimoji="1" lang="zh-CN" altLang="en-US" sz="2400" i="1" dirty="0" smtClean="0">
                        <a:latin typeface="Cambria Math" panose="02040503050406030204" pitchFamily="18" charset="0"/>
                        <a:ea typeface="Songti SC" panose="02010600040101010101" pitchFamily="2" charset="-122"/>
                      </a:rPr>
                      <m:t>、</m:t>
                    </m:r>
                    <m:sSub>
                      <m:sSubPr>
                        <m:ctrlPr>
                          <a:rPr kumimoji="1" lang="en-US" altLang="zh-CN" sz="2400" i="1" dirty="0" smtClean="0">
                            <a:latin typeface="Cambria Math" panose="02040503050406030204" pitchFamily="18" charset="0"/>
                            <a:ea typeface="Songti SC" panose="02010600040101010101" pitchFamily="2" charset="-122"/>
                          </a:rPr>
                        </m:ctrlPr>
                      </m:sSubPr>
                      <m:e>
                        <m:r>
                          <a:rPr kumimoji="1" lang="en-US" altLang="zh-CN" sz="2400" i="1" dirty="0" smtClean="0">
                            <a:latin typeface="Cambria Math" panose="02040503050406030204" pitchFamily="18" charset="0"/>
                            <a:ea typeface="Songti SC" panose="02010600040101010101" pitchFamily="2" charset="-122"/>
                          </a:rPr>
                          <m:t>𝑇</m:t>
                        </m:r>
                      </m:e>
                      <m:sub>
                        <m:r>
                          <a:rPr kumimoji="1" lang="en-US" altLang="zh-CN" sz="2400" i="1" dirty="0" smtClean="0">
                            <a:latin typeface="Cambria Math" panose="02040503050406030204" pitchFamily="18" charset="0"/>
                            <a:ea typeface="Songti SC" panose="02010600040101010101" pitchFamily="2" charset="-122"/>
                          </a:rPr>
                          <m:t>𝑁</m:t>
                        </m:r>
                        <m:r>
                          <a:rPr kumimoji="1" lang="en-US" altLang="zh-CN" sz="2400" i="1" dirty="0" smtClean="0">
                            <a:latin typeface="Cambria Math" panose="02040503050406030204" pitchFamily="18" charset="0"/>
                            <a:ea typeface="Songti SC" panose="02010600040101010101" pitchFamily="2" charset="-122"/>
                          </a:rPr>
                          <m:t>2</m:t>
                        </m:r>
                      </m:sub>
                    </m:sSub>
                  </m:oMath>
                </a14:m>
                <a:r>
                  <a:rPr kumimoji="1" lang="zh-CN" altLang="en-US" sz="2400" dirty="0">
                    <a:latin typeface="Myriad Pro" panose="020B0503030403020204" pitchFamily="34" charset="0"/>
                    <a:ea typeface="Songti SC" panose="02010600040101010101" pitchFamily="2" charset="-122"/>
                  </a:rPr>
                  <a:t>才会都导通，</a:t>
                </a:r>
                <a:r>
                  <a:rPr kumimoji="1" lang="en-US" altLang="zh-CN" sz="2400" dirty="0">
                    <a:latin typeface="Myriad Pro" panose="020B0503030403020204" pitchFamily="34" charset="0"/>
                    <a:ea typeface="Songti SC" panose="02010600040101010101" pitchFamily="2" charset="-122"/>
                  </a:rPr>
                  <a:t> </a:t>
                </a:r>
                <a14:m>
                  <m:oMath xmlns:m="http://schemas.openxmlformats.org/officeDocument/2006/math">
                    <m:sSub>
                      <m:sSubPr>
                        <m:ctrlPr>
                          <a:rPr kumimoji="1" lang="en-US" altLang="zh-CN" sz="2400" i="1" dirty="0" smtClean="0">
                            <a:latin typeface="Cambria Math" panose="02040503050406030204" pitchFamily="18" charset="0"/>
                            <a:ea typeface="Songti SC" panose="02010600040101010101" pitchFamily="2" charset="-122"/>
                          </a:rPr>
                        </m:ctrlPr>
                      </m:sSubPr>
                      <m:e>
                        <m:r>
                          <a:rPr kumimoji="1" lang="en-US" altLang="zh-CN" sz="2400" i="1" dirty="0" smtClean="0">
                            <a:latin typeface="Cambria Math" panose="02040503050406030204" pitchFamily="18" charset="0"/>
                            <a:ea typeface="Songti SC" panose="02010600040101010101" pitchFamily="2" charset="-122"/>
                          </a:rPr>
                          <m:t>𝑇</m:t>
                        </m:r>
                      </m:e>
                      <m:sub>
                        <m:r>
                          <a:rPr kumimoji="1" lang="en-US" altLang="zh-CN" sz="2400" i="1" dirty="0" smtClean="0">
                            <a:latin typeface="Cambria Math" panose="02040503050406030204" pitchFamily="18" charset="0"/>
                            <a:ea typeface="Songti SC" panose="02010600040101010101" pitchFamily="2" charset="-122"/>
                          </a:rPr>
                          <m:t>𝑃</m:t>
                        </m:r>
                        <m:r>
                          <a:rPr kumimoji="1" lang="en-US" altLang="zh-CN" sz="2400" i="1" dirty="0" smtClean="0">
                            <a:latin typeface="Cambria Math" panose="02040503050406030204" pitchFamily="18" charset="0"/>
                            <a:ea typeface="Songti SC" panose="02010600040101010101" pitchFamily="2" charset="-122"/>
                          </a:rPr>
                          <m:t>1</m:t>
                        </m:r>
                      </m:sub>
                    </m:sSub>
                    <m:r>
                      <a:rPr kumimoji="1" lang="zh-CN" altLang="en-US" sz="2400" i="1" dirty="0" smtClean="0">
                        <a:latin typeface="Cambria Math" panose="02040503050406030204" pitchFamily="18" charset="0"/>
                        <a:ea typeface="Songti SC" panose="02010600040101010101" pitchFamily="2" charset="-122"/>
                      </a:rPr>
                      <m:t>、</m:t>
                    </m:r>
                    <m:sSub>
                      <m:sSubPr>
                        <m:ctrlPr>
                          <a:rPr kumimoji="1" lang="en-US" altLang="zh-CN" sz="2400" i="1" dirty="0" smtClean="0">
                            <a:latin typeface="Cambria Math" panose="02040503050406030204" pitchFamily="18" charset="0"/>
                            <a:ea typeface="Songti SC" panose="02010600040101010101" pitchFamily="2" charset="-122"/>
                          </a:rPr>
                        </m:ctrlPr>
                      </m:sSubPr>
                      <m:e>
                        <m:r>
                          <a:rPr kumimoji="1" lang="en-US" altLang="zh-CN" sz="2400" i="1" dirty="0" smtClean="0">
                            <a:latin typeface="Cambria Math" panose="02040503050406030204" pitchFamily="18" charset="0"/>
                            <a:ea typeface="Songti SC" panose="02010600040101010101" pitchFamily="2" charset="-122"/>
                          </a:rPr>
                          <m:t>𝑇</m:t>
                        </m:r>
                      </m:e>
                      <m:sub>
                        <m:r>
                          <a:rPr kumimoji="1" lang="en-US" altLang="zh-CN" sz="2400" i="1" dirty="0" smtClean="0">
                            <a:latin typeface="Cambria Math" panose="02040503050406030204" pitchFamily="18" charset="0"/>
                            <a:ea typeface="Songti SC" panose="02010600040101010101" pitchFamily="2" charset="-122"/>
                          </a:rPr>
                          <m:t>𝑃</m:t>
                        </m:r>
                        <m:r>
                          <a:rPr kumimoji="1" lang="en-US" altLang="zh-CN" sz="2400" i="1" dirty="0" smtClean="0">
                            <a:latin typeface="Cambria Math" panose="02040503050406030204" pitchFamily="18" charset="0"/>
                            <a:ea typeface="Songti SC" panose="02010600040101010101" pitchFamily="2" charset="-122"/>
                          </a:rPr>
                          <m:t>2</m:t>
                        </m:r>
                      </m:sub>
                    </m:sSub>
                  </m:oMath>
                </a14:m>
                <a:r>
                  <a:rPr kumimoji="1" lang="zh-CN" altLang="en-US" sz="2400" dirty="0">
                    <a:latin typeface="Myriad Pro" panose="020B0503030403020204" pitchFamily="34" charset="0"/>
                    <a:ea typeface="Songti SC" panose="02010600040101010101" pitchFamily="2" charset="-122"/>
                  </a:rPr>
                  <a:t>才会都截止，</a:t>
                </a:r>
                <a14:m>
                  <m:oMath xmlns:m="http://schemas.openxmlformats.org/officeDocument/2006/math">
                    <m:sSub>
                      <m:sSubPr>
                        <m:ctrlPr>
                          <a:rPr kumimoji="1" lang="en-US" altLang="zh-CN" sz="2400" i="1" dirty="0" smtClean="0">
                            <a:latin typeface="Cambria Math" panose="02040503050406030204" pitchFamily="18" charset="0"/>
                            <a:ea typeface="Songti SC" panose="02010600040101010101" pitchFamily="2" charset="-122"/>
                          </a:rPr>
                        </m:ctrlPr>
                      </m:sSubPr>
                      <m:e>
                        <m:r>
                          <a:rPr kumimoji="1" lang="en-US" altLang="zh-CN" sz="2400" i="1" dirty="0" smtClean="0">
                            <a:latin typeface="Cambria Math" panose="02040503050406030204" pitchFamily="18" charset="0"/>
                            <a:ea typeface="Songti SC" panose="02010600040101010101" pitchFamily="2" charset="-122"/>
                          </a:rPr>
                          <m:t>𝑢</m:t>
                        </m:r>
                      </m:e>
                      <m:sub>
                        <m:r>
                          <a:rPr kumimoji="1" lang="en-US" altLang="zh-CN" sz="2400" i="1" dirty="0" smtClean="0">
                            <a:latin typeface="Cambria Math" panose="02040503050406030204" pitchFamily="18" charset="0"/>
                            <a:ea typeface="Songti SC" panose="02010600040101010101" pitchFamily="2" charset="-122"/>
                          </a:rPr>
                          <m:t>𝑌</m:t>
                        </m:r>
                      </m:sub>
                    </m:sSub>
                  </m:oMath>
                </a14:m>
                <a:r>
                  <a:rPr kumimoji="1" lang="zh-CN" altLang="en-US" sz="2400" dirty="0">
                    <a:latin typeface="Myriad Pro" panose="020B0503030403020204" pitchFamily="34" charset="0"/>
                    <a:ea typeface="Songti SC" panose="02010600040101010101" pitchFamily="2" charset="-122"/>
                  </a:rPr>
                  <a:t> 才会低电平</a:t>
                </a:r>
              </a:p>
            </p:txBody>
          </p:sp>
        </mc:Choice>
        <mc:Fallback xmlns="">
          <p:sp>
            <p:nvSpPr>
              <p:cNvPr id="5" name="文本框 4">
                <a:extLst>
                  <a:ext uri="{FF2B5EF4-FFF2-40B4-BE49-F238E27FC236}">
                    <a16:creationId xmlns:a16="http://schemas.microsoft.com/office/drawing/2014/main" id="{11592251-0DEA-474A-F613-2121FF1E1C68}"/>
                  </a:ext>
                </a:extLst>
              </p:cNvPr>
              <p:cNvSpPr txBox="1">
                <a:spLocks noRot="1" noChangeAspect="1" noMove="1" noResize="1" noEditPoints="1" noAdjustHandles="1" noChangeArrowheads="1" noChangeShapeType="1" noTextEdit="1"/>
              </p:cNvSpPr>
              <p:nvPr/>
            </p:nvSpPr>
            <p:spPr>
              <a:xfrm>
                <a:off x="781410" y="4840210"/>
                <a:ext cx="10455642" cy="1835887"/>
              </a:xfrm>
              <a:prstGeom prst="rect">
                <a:avLst/>
              </a:prstGeom>
              <a:blipFill>
                <a:blip r:embed="rId4"/>
                <a:stretch>
                  <a:fillRect l="-728" t="-1379" r="-121" b="-6897"/>
                </a:stretch>
              </a:blipFill>
            </p:spPr>
            <p:txBody>
              <a:bodyPr/>
              <a:lstStyle/>
              <a:p>
                <a:r>
                  <a:rPr lang="zh-CN" altLang="en-US">
                    <a:noFill/>
                  </a:rPr>
                  <a:t> </a:t>
                </a:r>
              </a:p>
            </p:txBody>
          </p:sp>
        </mc:Fallback>
      </mc:AlternateContent>
      <p:sp>
        <p:nvSpPr>
          <p:cNvPr id="7" name="灯片编号占位符 6">
            <a:extLst>
              <a:ext uri="{FF2B5EF4-FFF2-40B4-BE49-F238E27FC236}">
                <a16:creationId xmlns:a16="http://schemas.microsoft.com/office/drawing/2014/main" id="{F3F68D94-E9B1-12AA-BA10-3A760387871D}"/>
              </a:ext>
            </a:extLst>
          </p:cNvPr>
          <p:cNvSpPr>
            <a:spLocks noGrp="1"/>
          </p:cNvSpPr>
          <p:nvPr>
            <p:ph type="sldNum" sz="quarter" idx="12"/>
          </p:nvPr>
        </p:nvSpPr>
        <p:spPr/>
        <p:txBody>
          <a:bodyPr/>
          <a:lstStyle/>
          <a:p>
            <a:fld id="{392CBAA0-59E6-204E-8F03-85E5040D48B8}" type="slidenum">
              <a:rPr kumimoji="1" lang="zh-CN" altLang="en-US" smtClean="0"/>
              <a:t>78</a:t>
            </a:fld>
            <a:r>
              <a:rPr kumimoji="1" lang="en-US" altLang="zh-CN"/>
              <a:t>/132</a:t>
            </a:r>
            <a:endParaRPr kumimoji="1" lang="zh-CN" altLang="en-US" dirty="0"/>
          </a:p>
        </p:txBody>
      </p:sp>
    </p:spTree>
    <p:extLst>
      <p:ext uri="{BB962C8B-B14F-4D97-AF65-F5344CB8AC3E}">
        <p14:creationId xmlns:p14="http://schemas.microsoft.com/office/powerpoint/2010/main" val="1212692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32">
                                            <p:txEl>
                                              <p:pRg st="0" end="0"/>
                                            </p:txEl>
                                          </p:spTgt>
                                        </p:tgtEl>
                                        <p:attrNameLst>
                                          <p:attrName>style.visibility</p:attrName>
                                        </p:attrNameLst>
                                      </p:cBhvr>
                                      <p:to>
                                        <p:strVal val="visible"/>
                                      </p:to>
                                    </p:set>
                                    <p:animEffect transition="in" filter="wipe(left)">
                                      <p:cBhvr>
                                        <p:cTn id="7" dur="500"/>
                                        <p:tgtEl>
                                          <p:spTgt spid="32">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nodeType="clickEffect">
                                  <p:stCondLst>
                                    <p:cond delay="0"/>
                                  </p:stCondLst>
                                  <p:childTnLst>
                                    <p:set>
                                      <p:cBhvr>
                                        <p:cTn id="11" dur="1" fill="hold">
                                          <p:stCondLst>
                                            <p:cond delay="0"/>
                                          </p:stCondLst>
                                        </p:cTn>
                                        <p:tgtEl>
                                          <p:spTgt spid="5">
                                            <p:txEl>
                                              <p:pRg st="0" end="0"/>
                                            </p:txEl>
                                          </p:spTgt>
                                        </p:tgtEl>
                                        <p:attrNameLst>
                                          <p:attrName>style.visibility</p:attrName>
                                        </p:attrNameLst>
                                      </p:cBhvr>
                                      <p:to>
                                        <p:strVal val="visible"/>
                                      </p:to>
                                    </p:set>
                                    <p:animEffect transition="in" filter="wipe(left)">
                                      <p:cBhvr>
                                        <p:cTn id="12" dur="500"/>
                                        <p:tgtEl>
                                          <p:spTgt spid="5">
                                            <p:txEl>
                                              <p:pRg st="0" end="0"/>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nodeType="clickEffect">
                                  <p:stCondLst>
                                    <p:cond delay="0"/>
                                  </p:stCondLst>
                                  <p:childTnLst>
                                    <p:set>
                                      <p:cBhvr>
                                        <p:cTn id="16" dur="1" fill="hold">
                                          <p:stCondLst>
                                            <p:cond delay="0"/>
                                          </p:stCondLst>
                                        </p:cTn>
                                        <p:tgtEl>
                                          <p:spTgt spid="5">
                                            <p:txEl>
                                              <p:pRg st="1" end="1"/>
                                            </p:txEl>
                                          </p:spTgt>
                                        </p:tgtEl>
                                        <p:attrNameLst>
                                          <p:attrName>style.visibility</p:attrName>
                                        </p:attrNameLst>
                                      </p:cBhvr>
                                      <p:to>
                                        <p:strVal val="visible"/>
                                      </p:to>
                                    </p:set>
                                    <p:animEffect transition="in" filter="wipe(left)">
                                      <p:cBhvr>
                                        <p:cTn id="17" dur="500"/>
                                        <p:tgtEl>
                                          <p:spTgt spid="5">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标题 3">
            <a:extLst>
              <a:ext uri="{FF2B5EF4-FFF2-40B4-BE49-F238E27FC236}">
                <a16:creationId xmlns:a16="http://schemas.microsoft.com/office/drawing/2014/main" id="{A3557054-D826-9F4E-A18F-AE9DEA5A0C65}"/>
              </a:ext>
            </a:extLst>
          </p:cNvPr>
          <p:cNvSpPr>
            <a:spLocks noGrp="1"/>
          </p:cNvSpPr>
          <p:nvPr>
            <p:ph type="title"/>
          </p:nvPr>
        </p:nvSpPr>
        <p:spPr/>
        <p:txBody>
          <a:bodyPr>
            <a:normAutofit/>
          </a:bodyPr>
          <a:lstStyle/>
          <a:p>
            <a:r>
              <a:rPr kumimoji="1" lang="en-US" altLang="zh-CN" dirty="0"/>
              <a:t>3.2</a:t>
            </a:r>
            <a:r>
              <a:rPr kumimoji="1" lang="zh-CN" altLang="en-US" dirty="0"/>
              <a:t> </a:t>
            </a:r>
            <a:r>
              <a:rPr kumimoji="1" lang="en-US" altLang="zh-CN" dirty="0">
                <a:latin typeface="Myriad Pro" panose="020B0503030403020204" pitchFamily="34" charset="0"/>
              </a:rPr>
              <a:t>CMOS</a:t>
            </a:r>
            <a:r>
              <a:rPr kumimoji="1" lang="zh-CN" altLang="en-US" dirty="0">
                <a:latin typeface="Myriad Pro" panose="020B0503030403020204" pitchFamily="34" charset="0"/>
              </a:rPr>
              <a:t>与非门、或非门、与门和或门</a:t>
            </a:r>
          </a:p>
        </p:txBody>
      </p:sp>
      <p:sp>
        <p:nvSpPr>
          <p:cNvPr id="32" name="Text Box 3">
            <a:extLst>
              <a:ext uri="{FF2B5EF4-FFF2-40B4-BE49-F238E27FC236}">
                <a16:creationId xmlns:a16="http://schemas.microsoft.com/office/drawing/2014/main" id="{E6D80A3F-2769-87DE-2FFD-961922C75341}"/>
              </a:ext>
            </a:extLst>
          </p:cNvPr>
          <p:cNvSpPr txBox="1">
            <a:spLocks noChangeArrowheads="1"/>
          </p:cNvSpPr>
          <p:nvPr/>
        </p:nvSpPr>
        <p:spPr bwMode="auto">
          <a:xfrm>
            <a:off x="0" y="742325"/>
            <a:ext cx="12192000"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zh-CN" altLang="en-US" dirty="0">
                <a:solidFill>
                  <a:srgbClr val="0033CC"/>
                </a:solidFill>
              </a:rPr>
              <a:t>二、</a:t>
            </a:r>
            <a:r>
              <a:rPr lang="en-US" altLang="zh-CN" dirty="0">
                <a:solidFill>
                  <a:srgbClr val="0033CC"/>
                </a:solidFill>
              </a:rPr>
              <a:t>CMOS</a:t>
            </a:r>
            <a:r>
              <a:rPr lang="zh-CN" altLang="en-US" dirty="0">
                <a:solidFill>
                  <a:srgbClr val="0033CC"/>
                </a:solidFill>
              </a:rPr>
              <a:t>或非门</a:t>
            </a:r>
            <a:endParaRPr lang="zh-CN" altLang="en-US" dirty="0">
              <a:solidFill>
                <a:srgbClr val="FE0567"/>
              </a:solidFill>
            </a:endParaRPr>
          </a:p>
        </p:txBody>
      </p:sp>
      <p:sp>
        <p:nvSpPr>
          <p:cNvPr id="158" name="Text Box 2">
            <a:extLst>
              <a:ext uri="{FF2B5EF4-FFF2-40B4-BE49-F238E27FC236}">
                <a16:creationId xmlns:a16="http://schemas.microsoft.com/office/drawing/2014/main" id="{5FB7E169-5E67-A111-1564-FCE75FBB5FF1}"/>
              </a:ext>
            </a:extLst>
          </p:cNvPr>
          <p:cNvSpPr txBox="1">
            <a:spLocks noChangeArrowheads="1"/>
          </p:cNvSpPr>
          <p:nvPr/>
        </p:nvSpPr>
        <p:spPr bwMode="auto">
          <a:xfrm>
            <a:off x="1795914" y="5796426"/>
            <a:ext cx="1793875" cy="519112"/>
          </a:xfrm>
          <a:prstGeom prst="rect">
            <a:avLst/>
          </a:prstGeom>
          <a:noFill/>
          <a:ln>
            <a:noFill/>
          </a:ln>
          <a:effectLst/>
          <a:extLst>
            <a:ext uri="{909E8E84-426E-40DD-AFC4-6F175D3DCCD1}">
              <a14:hiddenFill xmlns:a14="http://schemas.microsoft.com/office/drawing/2010/main">
                <a:solidFill>
                  <a:srgbClr val="FFFFCC"/>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r>
              <a:rPr lang="zh-CN" altLang="en-US">
                <a:solidFill>
                  <a:srgbClr val="0033CC"/>
                </a:solidFill>
                <a:latin typeface="宋体" panose="02010600030101010101" pitchFamily="2" charset="-122"/>
              </a:rPr>
              <a:t>或非门</a:t>
            </a:r>
          </a:p>
        </p:txBody>
      </p:sp>
      <p:graphicFrame>
        <p:nvGraphicFramePr>
          <p:cNvPr id="159" name="Object 3">
            <a:extLst>
              <a:ext uri="{FF2B5EF4-FFF2-40B4-BE49-F238E27FC236}">
                <a16:creationId xmlns:a16="http://schemas.microsoft.com/office/drawing/2014/main" id="{F41ED499-1760-70D1-8B6F-9131C945E2DF}"/>
              </a:ext>
            </a:extLst>
          </p:cNvPr>
          <p:cNvGraphicFramePr>
            <a:graphicFrameLocks noChangeAspect="1"/>
          </p:cNvGraphicFramePr>
          <p:nvPr>
            <p:extLst>
              <p:ext uri="{D42A27DB-BD31-4B8C-83A1-F6EECF244321}">
                <p14:modId xmlns:p14="http://schemas.microsoft.com/office/powerpoint/2010/main" val="820492234"/>
              </p:ext>
            </p:extLst>
          </p:nvPr>
        </p:nvGraphicFramePr>
        <p:xfrm>
          <a:off x="8135133" y="5857242"/>
          <a:ext cx="1681163" cy="501650"/>
        </p:xfrm>
        <a:graphic>
          <a:graphicData uri="http://schemas.openxmlformats.org/presentationml/2006/ole">
            <mc:AlternateContent xmlns:mc="http://schemas.openxmlformats.org/markup-compatibility/2006">
              <mc:Choice xmlns:v="urn:schemas-microsoft-com:vml" Requires="v">
                <p:oleObj name="Equation" r:id="rId2" imgW="571601" imgH="95310" progId="Equation.3">
                  <p:embed/>
                </p:oleObj>
              </mc:Choice>
              <mc:Fallback>
                <p:oleObj name="Equation" r:id="rId2" imgW="571601" imgH="95310" progId="Equation.3">
                  <p:embed/>
                  <p:pic>
                    <p:nvPicPr>
                      <p:cNvPr id="159" name="Object 3">
                        <a:extLst>
                          <a:ext uri="{FF2B5EF4-FFF2-40B4-BE49-F238E27FC236}">
                            <a16:creationId xmlns:a16="http://schemas.microsoft.com/office/drawing/2014/main" id="{F41ED499-1760-70D1-8B6F-9131C945E2D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135133" y="5857242"/>
                        <a:ext cx="1681163" cy="501650"/>
                      </a:xfrm>
                      <a:prstGeom prst="rect">
                        <a:avLst/>
                      </a:prstGeom>
                      <a:noFill/>
                      <a:ln>
                        <a:noFill/>
                      </a:ln>
                      <a:effectLst/>
                      <a:extLst>
                        <a:ext uri="{909E8E84-426E-40DD-AFC4-6F175D3DCCD1}">
                          <a14:hiddenFill xmlns:a14="http://schemas.microsoft.com/office/drawing/2010/main">
                            <a:solidFill>
                              <a:srgbClr val="FFFFCC"/>
                            </a:solidFill>
                          </a14:hiddenFill>
                        </a:ext>
                        <a:ext uri="{91240B29-F687-4F45-9708-019B960494DF}">
                          <a14:hiddenLine xmlns:a14="http://schemas.microsoft.com/office/drawing/2010/main" w="9525">
                            <a:solidFill>
                              <a:srgbClr val="9933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p:nvGrpSpPr>
          <p:cNvPr id="160" name="Group 5">
            <a:extLst>
              <a:ext uri="{FF2B5EF4-FFF2-40B4-BE49-F238E27FC236}">
                <a16:creationId xmlns:a16="http://schemas.microsoft.com/office/drawing/2014/main" id="{F613C56B-250A-D7FF-5F1B-2AE7A183917B}"/>
              </a:ext>
            </a:extLst>
          </p:cNvPr>
          <p:cNvGrpSpPr>
            <a:grpSpLocks/>
          </p:cNvGrpSpPr>
          <p:nvPr/>
        </p:nvGrpSpPr>
        <p:grpSpPr bwMode="auto">
          <a:xfrm>
            <a:off x="941839" y="1697501"/>
            <a:ext cx="3636962" cy="3717925"/>
            <a:chOff x="385" y="727"/>
            <a:chExt cx="2291" cy="2342"/>
          </a:xfrm>
        </p:grpSpPr>
        <p:sp>
          <p:nvSpPr>
            <p:cNvPr id="161" name="Line 6">
              <a:extLst>
                <a:ext uri="{FF2B5EF4-FFF2-40B4-BE49-F238E27FC236}">
                  <a16:creationId xmlns:a16="http://schemas.microsoft.com/office/drawing/2014/main" id="{74F911C1-382E-B1EB-F5B1-7AA5787C909A}"/>
                </a:ext>
              </a:extLst>
            </p:cNvPr>
            <p:cNvSpPr>
              <a:spLocks noChangeShapeType="1"/>
            </p:cNvSpPr>
            <p:nvPr/>
          </p:nvSpPr>
          <p:spPr bwMode="auto">
            <a:xfrm flipV="1">
              <a:off x="1836" y="3011"/>
              <a:ext cx="162" cy="0"/>
            </a:xfrm>
            <a:prstGeom prst="line">
              <a:avLst/>
            </a:prstGeom>
            <a:noFill/>
            <a:ln w="65088">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62" name="Line 7">
              <a:extLst>
                <a:ext uri="{FF2B5EF4-FFF2-40B4-BE49-F238E27FC236}">
                  <a16:creationId xmlns:a16="http://schemas.microsoft.com/office/drawing/2014/main" id="{1EE393FE-5B0F-4D75-CD9B-DED0F25BBE31}"/>
                </a:ext>
              </a:extLst>
            </p:cNvPr>
            <p:cNvSpPr>
              <a:spLocks noChangeShapeType="1"/>
            </p:cNvSpPr>
            <p:nvPr/>
          </p:nvSpPr>
          <p:spPr bwMode="auto">
            <a:xfrm flipH="1">
              <a:off x="1150" y="2197"/>
              <a:ext cx="1163" cy="0"/>
            </a:xfrm>
            <a:prstGeom prst="line">
              <a:avLst/>
            </a:prstGeom>
            <a:noFill/>
            <a:ln w="28575">
              <a:solidFill>
                <a:srgbClr val="FF33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63" name="Line 8">
              <a:extLst>
                <a:ext uri="{FF2B5EF4-FFF2-40B4-BE49-F238E27FC236}">
                  <a16:creationId xmlns:a16="http://schemas.microsoft.com/office/drawing/2014/main" id="{839C73BF-3AF2-E100-55DD-435BC3376499}"/>
                </a:ext>
              </a:extLst>
            </p:cNvPr>
            <p:cNvSpPr>
              <a:spLocks noChangeShapeType="1"/>
            </p:cNvSpPr>
            <p:nvPr/>
          </p:nvSpPr>
          <p:spPr bwMode="auto">
            <a:xfrm flipV="1">
              <a:off x="1918" y="803"/>
              <a:ext cx="0" cy="371"/>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64" name="Rectangle 9">
              <a:extLst>
                <a:ext uri="{FF2B5EF4-FFF2-40B4-BE49-F238E27FC236}">
                  <a16:creationId xmlns:a16="http://schemas.microsoft.com/office/drawing/2014/main" id="{51FF5A6E-FF04-3AE3-E33F-E4A8994889E5}"/>
                </a:ext>
              </a:extLst>
            </p:cNvPr>
            <p:cNvSpPr>
              <a:spLocks noChangeArrowheads="1"/>
            </p:cNvSpPr>
            <p:nvPr/>
          </p:nvSpPr>
          <p:spPr bwMode="auto">
            <a:xfrm>
              <a:off x="389" y="1224"/>
              <a:ext cx="372"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400" i="1">
                  <a:solidFill>
                    <a:srgbClr val="996600"/>
                  </a:solidFill>
                </a:rPr>
                <a:t>u</a:t>
              </a:r>
              <a:r>
                <a:rPr lang="en-US" altLang="zh-CN" sz="2400" baseline="-25000">
                  <a:solidFill>
                    <a:srgbClr val="996600"/>
                  </a:solidFill>
                </a:rPr>
                <a:t>A</a:t>
              </a:r>
              <a:endParaRPr lang="en-US" altLang="zh-CN" sz="2400" b="0">
                <a:solidFill>
                  <a:srgbClr val="996600"/>
                </a:solidFill>
              </a:endParaRPr>
            </a:p>
          </p:txBody>
        </p:sp>
        <p:sp>
          <p:nvSpPr>
            <p:cNvPr id="165" name="Line 10">
              <a:extLst>
                <a:ext uri="{FF2B5EF4-FFF2-40B4-BE49-F238E27FC236}">
                  <a16:creationId xmlns:a16="http://schemas.microsoft.com/office/drawing/2014/main" id="{C5DF49BA-F4E8-A0DE-F164-7A2AA2D973BF}"/>
                </a:ext>
              </a:extLst>
            </p:cNvPr>
            <p:cNvSpPr>
              <a:spLocks noChangeShapeType="1"/>
            </p:cNvSpPr>
            <p:nvPr/>
          </p:nvSpPr>
          <p:spPr bwMode="auto">
            <a:xfrm>
              <a:off x="522" y="1734"/>
              <a:ext cx="1165"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66" name="Line 11">
              <a:extLst>
                <a:ext uri="{FF2B5EF4-FFF2-40B4-BE49-F238E27FC236}">
                  <a16:creationId xmlns:a16="http://schemas.microsoft.com/office/drawing/2014/main" id="{40B38A2A-ADAA-ABFF-25C5-DA87A0D77F8B}"/>
                </a:ext>
              </a:extLst>
            </p:cNvPr>
            <p:cNvSpPr>
              <a:spLocks noChangeShapeType="1"/>
            </p:cNvSpPr>
            <p:nvPr/>
          </p:nvSpPr>
          <p:spPr bwMode="auto">
            <a:xfrm>
              <a:off x="1527" y="1727"/>
              <a:ext cx="0" cy="917"/>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67" name="Oval 12">
              <a:extLst>
                <a:ext uri="{FF2B5EF4-FFF2-40B4-BE49-F238E27FC236}">
                  <a16:creationId xmlns:a16="http://schemas.microsoft.com/office/drawing/2014/main" id="{63F9C1A9-FDAA-E7CA-4895-370DDC8B27B9}"/>
                </a:ext>
              </a:extLst>
            </p:cNvPr>
            <p:cNvSpPr>
              <a:spLocks noChangeArrowheads="1"/>
            </p:cNvSpPr>
            <p:nvPr/>
          </p:nvSpPr>
          <p:spPr bwMode="auto">
            <a:xfrm>
              <a:off x="2310" y="2163"/>
              <a:ext cx="63" cy="68"/>
            </a:xfrm>
            <a:prstGeom prst="ellipse">
              <a:avLst/>
            </a:prstGeom>
            <a:noFill/>
            <a:ln w="285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68" name="Rectangle 13">
              <a:extLst>
                <a:ext uri="{FF2B5EF4-FFF2-40B4-BE49-F238E27FC236}">
                  <a16:creationId xmlns:a16="http://schemas.microsoft.com/office/drawing/2014/main" id="{4C1D867C-7F0B-5E6E-0A69-FEA5DAD8A295}"/>
                </a:ext>
              </a:extLst>
            </p:cNvPr>
            <p:cNvSpPr>
              <a:spLocks noChangeArrowheads="1"/>
            </p:cNvSpPr>
            <p:nvPr/>
          </p:nvSpPr>
          <p:spPr bwMode="auto">
            <a:xfrm>
              <a:off x="1507" y="727"/>
              <a:ext cx="370"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100">
                  <a:solidFill>
                    <a:srgbClr val="FF0066"/>
                  </a:solidFill>
                </a:rPr>
                <a:t>+</a:t>
              </a:r>
              <a:r>
                <a:rPr lang="en-US" altLang="zh-CN" sz="2100" i="1">
                  <a:solidFill>
                    <a:srgbClr val="FF0066"/>
                  </a:solidFill>
                </a:rPr>
                <a:t>V</a:t>
              </a:r>
              <a:r>
                <a:rPr lang="en-US" altLang="zh-CN" sz="2100" baseline="-25000">
                  <a:solidFill>
                    <a:srgbClr val="FF0066"/>
                  </a:solidFill>
                </a:rPr>
                <a:t>DD</a:t>
              </a:r>
              <a:endParaRPr lang="en-US" altLang="zh-CN" sz="2400" b="0" baseline="-25000">
                <a:solidFill>
                  <a:srgbClr val="FF0066"/>
                </a:solidFill>
              </a:endParaRPr>
            </a:p>
          </p:txBody>
        </p:sp>
        <p:sp>
          <p:nvSpPr>
            <p:cNvPr id="169" name="Rectangle 14">
              <a:extLst>
                <a:ext uri="{FF2B5EF4-FFF2-40B4-BE49-F238E27FC236}">
                  <a16:creationId xmlns:a16="http://schemas.microsoft.com/office/drawing/2014/main" id="{A7DD82AC-7C8E-AE42-13BB-756003FB3E41}"/>
                </a:ext>
              </a:extLst>
            </p:cNvPr>
            <p:cNvSpPr>
              <a:spLocks noChangeArrowheads="1"/>
            </p:cNvSpPr>
            <p:nvPr/>
          </p:nvSpPr>
          <p:spPr bwMode="auto">
            <a:xfrm>
              <a:off x="1986" y="755"/>
              <a:ext cx="367"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000">
                  <a:solidFill>
                    <a:srgbClr val="0033CC"/>
                  </a:solidFill>
                </a:rPr>
                <a:t>+10V</a:t>
              </a:r>
              <a:endParaRPr lang="en-US" altLang="zh-CN" sz="2000" b="0">
                <a:solidFill>
                  <a:srgbClr val="0033CC"/>
                </a:solidFill>
              </a:endParaRPr>
            </a:p>
          </p:txBody>
        </p:sp>
        <p:grpSp>
          <p:nvGrpSpPr>
            <p:cNvPr id="170" name="Group 15">
              <a:extLst>
                <a:ext uri="{FF2B5EF4-FFF2-40B4-BE49-F238E27FC236}">
                  <a16:creationId xmlns:a16="http://schemas.microsoft.com/office/drawing/2014/main" id="{97F1B1BE-2606-8C1E-218B-0F16859FE3B7}"/>
                </a:ext>
              </a:extLst>
            </p:cNvPr>
            <p:cNvGrpSpPr>
              <a:grpSpLocks/>
            </p:cNvGrpSpPr>
            <p:nvPr/>
          </p:nvGrpSpPr>
          <p:grpSpPr bwMode="auto">
            <a:xfrm>
              <a:off x="2071" y="2867"/>
              <a:ext cx="213" cy="202"/>
              <a:chOff x="2528" y="3044"/>
              <a:chExt cx="213" cy="202"/>
            </a:xfrm>
          </p:grpSpPr>
          <p:sp>
            <p:nvSpPr>
              <p:cNvPr id="244" name="Rectangle 16">
                <a:extLst>
                  <a:ext uri="{FF2B5EF4-FFF2-40B4-BE49-F238E27FC236}">
                    <a16:creationId xmlns:a16="http://schemas.microsoft.com/office/drawing/2014/main" id="{C3C88875-F1AE-31F8-118A-6C193E97B35B}"/>
                  </a:ext>
                </a:extLst>
              </p:cNvPr>
              <p:cNvSpPr>
                <a:spLocks noChangeArrowheads="1"/>
              </p:cNvSpPr>
              <p:nvPr/>
            </p:nvSpPr>
            <p:spPr bwMode="auto">
              <a:xfrm>
                <a:off x="2528" y="3044"/>
                <a:ext cx="112"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100" i="1">
                    <a:solidFill>
                      <a:srgbClr val="000000"/>
                    </a:solidFill>
                  </a:rPr>
                  <a:t>V</a:t>
                </a:r>
                <a:endParaRPr lang="en-US" altLang="zh-CN" sz="2400" b="0" i="1"/>
              </a:p>
            </p:txBody>
          </p:sp>
          <p:sp>
            <p:nvSpPr>
              <p:cNvPr id="246" name="Rectangle 17">
                <a:extLst>
                  <a:ext uri="{FF2B5EF4-FFF2-40B4-BE49-F238E27FC236}">
                    <a16:creationId xmlns:a16="http://schemas.microsoft.com/office/drawing/2014/main" id="{5B923545-502A-E391-5C26-29A2643174C9}"/>
                  </a:ext>
                </a:extLst>
              </p:cNvPr>
              <p:cNvSpPr>
                <a:spLocks noChangeArrowheads="1"/>
              </p:cNvSpPr>
              <p:nvPr/>
            </p:nvSpPr>
            <p:spPr bwMode="auto">
              <a:xfrm>
                <a:off x="2635" y="3115"/>
                <a:ext cx="106"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1200">
                    <a:solidFill>
                      <a:srgbClr val="000000"/>
                    </a:solidFill>
                  </a:rPr>
                  <a:t>SS</a:t>
                </a:r>
                <a:endParaRPr lang="en-US" altLang="zh-CN" sz="2400" b="0"/>
              </a:p>
            </p:txBody>
          </p:sp>
        </p:grpSp>
        <p:grpSp>
          <p:nvGrpSpPr>
            <p:cNvPr id="171" name="Group 18">
              <a:extLst>
                <a:ext uri="{FF2B5EF4-FFF2-40B4-BE49-F238E27FC236}">
                  <a16:creationId xmlns:a16="http://schemas.microsoft.com/office/drawing/2014/main" id="{50998DC8-56CD-B1B4-38DE-12554BDF81E4}"/>
                </a:ext>
              </a:extLst>
            </p:cNvPr>
            <p:cNvGrpSpPr>
              <a:grpSpLocks/>
            </p:cNvGrpSpPr>
            <p:nvPr/>
          </p:nvGrpSpPr>
          <p:grpSpPr bwMode="auto">
            <a:xfrm>
              <a:off x="2123" y="1215"/>
              <a:ext cx="245" cy="202"/>
              <a:chOff x="2436" y="1577"/>
              <a:chExt cx="245" cy="202"/>
            </a:xfrm>
          </p:grpSpPr>
          <p:sp>
            <p:nvSpPr>
              <p:cNvPr id="241" name="Rectangle 19">
                <a:extLst>
                  <a:ext uri="{FF2B5EF4-FFF2-40B4-BE49-F238E27FC236}">
                    <a16:creationId xmlns:a16="http://schemas.microsoft.com/office/drawing/2014/main" id="{678AF038-40D1-27D0-04B4-AA2377815786}"/>
                  </a:ext>
                </a:extLst>
              </p:cNvPr>
              <p:cNvSpPr>
                <a:spLocks noChangeArrowheads="1"/>
              </p:cNvSpPr>
              <p:nvPr/>
            </p:nvSpPr>
            <p:spPr bwMode="auto">
              <a:xfrm>
                <a:off x="2436" y="1577"/>
                <a:ext cx="112"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100">
                    <a:solidFill>
                      <a:srgbClr val="0033CC"/>
                    </a:solidFill>
                  </a:rPr>
                  <a:t>T</a:t>
                </a:r>
                <a:endParaRPr lang="en-US" altLang="zh-CN" sz="2400" b="0">
                  <a:solidFill>
                    <a:srgbClr val="0033CC"/>
                  </a:solidFill>
                </a:endParaRPr>
              </a:p>
            </p:txBody>
          </p:sp>
          <p:sp>
            <p:nvSpPr>
              <p:cNvPr id="242" name="Rectangle 20">
                <a:extLst>
                  <a:ext uri="{FF2B5EF4-FFF2-40B4-BE49-F238E27FC236}">
                    <a16:creationId xmlns:a16="http://schemas.microsoft.com/office/drawing/2014/main" id="{5AA1BFDA-7894-9FCF-A464-CBCA06E5294A}"/>
                  </a:ext>
                </a:extLst>
              </p:cNvPr>
              <p:cNvSpPr>
                <a:spLocks noChangeArrowheads="1"/>
              </p:cNvSpPr>
              <p:nvPr/>
            </p:nvSpPr>
            <p:spPr bwMode="auto">
              <a:xfrm>
                <a:off x="2548" y="1623"/>
                <a:ext cx="133" cy="1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1500">
                    <a:solidFill>
                      <a:srgbClr val="0033CC"/>
                    </a:solidFill>
                  </a:rPr>
                  <a:t>P1</a:t>
                </a:r>
                <a:endParaRPr lang="en-US" altLang="zh-CN" sz="2400" b="0">
                  <a:solidFill>
                    <a:srgbClr val="0033CC"/>
                  </a:solidFill>
                </a:endParaRPr>
              </a:p>
            </p:txBody>
          </p:sp>
        </p:grpSp>
        <p:grpSp>
          <p:nvGrpSpPr>
            <p:cNvPr id="172" name="Group 21">
              <a:extLst>
                <a:ext uri="{FF2B5EF4-FFF2-40B4-BE49-F238E27FC236}">
                  <a16:creationId xmlns:a16="http://schemas.microsoft.com/office/drawing/2014/main" id="{77988CF5-CE08-45BE-456E-F8C249CC7E47}"/>
                </a:ext>
              </a:extLst>
            </p:cNvPr>
            <p:cNvGrpSpPr>
              <a:grpSpLocks/>
            </p:cNvGrpSpPr>
            <p:nvPr/>
          </p:nvGrpSpPr>
          <p:grpSpPr bwMode="auto">
            <a:xfrm>
              <a:off x="1197" y="2245"/>
              <a:ext cx="264" cy="202"/>
              <a:chOff x="2615" y="2078"/>
              <a:chExt cx="264" cy="202"/>
            </a:xfrm>
          </p:grpSpPr>
          <p:sp>
            <p:nvSpPr>
              <p:cNvPr id="238" name="Rectangle 22">
                <a:extLst>
                  <a:ext uri="{FF2B5EF4-FFF2-40B4-BE49-F238E27FC236}">
                    <a16:creationId xmlns:a16="http://schemas.microsoft.com/office/drawing/2014/main" id="{2C67A4C7-270F-8338-7095-E4E952782EE8}"/>
                  </a:ext>
                </a:extLst>
              </p:cNvPr>
              <p:cNvSpPr>
                <a:spLocks noChangeArrowheads="1"/>
              </p:cNvSpPr>
              <p:nvPr/>
            </p:nvSpPr>
            <p:spPr bwMode="auto">
              <a:xfrm>
                <a:off x="2615" y="2078"/>
                <a:ext cx="112"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100">
                    <a:solidFill>
                      <a:srgbClr val="0033CC"/>
                    </a:solidFill>
                  </a:rPr>
                  <a:t>T</a:t>
                </a:r>
                <a:endParaRPr lang="en-US" altLang="zh-CN" sz="2400" b="0">
                  <a:solidFill>
                    <a:srgbClr val="0033CC"/>
                  </a:solidFill>
                </a:endParaRPr>
              </a:p>
            </p:txBody>
          </p:sp>
          <p:sp>
            <p:nvSpPr>
              <p:cNvPr id="240" name="Rectangle 23">
                <a:extLst>
                  <a:ext uri="{FF2B5EF4-FFF2-40B4-BE49-F238E27FC236}">
                    <a16:creationId xmlns:a16="http://schemas.microsoft.com/office/drawing/2014/main" id="{81B6B552-8D44-FD37-3941-7CA447DA7677}"/>
                  </a:ext>
                </a:extLst>
              </p:cNvPr>
              <p:cNvSpPr>
                <a:spLocks noChangeArrowheads="1"/>
              </p:cNvSpPr>
              <p:nvPr/>
            </p:nvSpPr>
            <p:spPr bwMode="auto">
              <a:xfrm>
                <a:off x="2732" y="2124"/>
                <a:ext cx="147" cy="1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1500">
                    <a:solidFill>
                      <a:srgbClr val="0033CC"/>
                    </a:solidFill>
                  </a:rPr>
                  <a:t>N1</a:t>
                </a:r>
                <a:endParaRPr lang="en-US" altLang="zh-CN" sz="2400" b="0">
                  <a:solidFill>
                    <a:srgbClr val="0033CC"/>
                  </a:solidFill>
                </a:endParaRPr>
              </a:p>
            </p:txBody>
          </p:sp>
        </p:grpSp>
        <p:sp>
          <p:nvSpPr>
            <p:cNvPr id="173" name="Line 24">
              <a:extLst>
                <a:ext uri="{FF2B5EF4-FFF2-40B4-BE49-F238E27FC236}">
                  <a16:creationId xmlns:a16="http://schemas.microsoft.com/office/drawing/2014/main" id="{206B9DA6-E00A-4AF0-E849-82636AFBB408}"/>
                </a:ext>
              </a:extLst>
            </p:cNvPr>
            <p:cNvSpPr>
              <a:spLocks noChangeShapeType="1"/>
            </p:cNvSpPr>
            <p:nvPr/>
          </p:nvSpPr>
          <p:spPr bwMode="auto">
            <a:xfrm>
              <a:off x="1800" y="1288"/>
              <a:ext cx="1" cy="81"/>
            </a:xfrm>
            <a:prstGeom prst="line">
              <a:avLst/>
            </a:prstGeom>
            <a:noFill/>
            <a:ln w="5715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74" name="Line 25">
              <a:extLst>
                <a:ext uri="{FF2B5EF4-FFF2-40B4-BE49-F238E27FC236}">
                  <a16:creationId xmlns:a16="http://schemas.microsoft.com/office/drawing/2014/main" id="{869B6B7D-99C6-74B5-383E-112E2C16DF81}"/>
                </a:ext>
              </a:extLst>
            </p:cNvPr>
            <p:cNvSpPr>
              <a:spLocks noChangeShapeType="1"/>
            </p:cNvSpPr>
            <p:nvPr/>
          </p:nvSpPr>
          <p:spPr bwMode="auto">
            <a:xfrm flipH="1">
              <a:off x="539" y="1208"/>
              <a:ext cx="1151"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75" name="Line 26">
              <a:extLst>
                <a:ext uri="{FF2B5EF4-FFF2-40B4-BE49-F238E27FC236}">
                  <a16:creationId xmlns:a16="http://schemas.microsoft.com/office/drawing/2014/main" id="{C2AB88E1-1090-33A5-319F-907D011A8E10}"/>
                </a:ext>
              </a:extLst>
            </p:cNvPr>
            <p:cNvSpPr>
              <a:spLocks noChangeShapeType="1"/>
            </p:cNvSpPr>
            <p:nvPr/>
          </p:nvSpPr>
          <p:spPr bwMode="auto">
            <a:xfrm>
              <a:off x="1800" y="1165"/>
              <a:ext cx="122" cy="1"/>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76" name="Line 27">
              <a:extLst>
                <a:ext uri="{FF2B5EF4-FFF2-40B4-BE49-F238E27FC236}">
                  <a16:creationId xmlns:a16="http://schemas.microsoft.com/office/drawing/2014/main" id="{5C1965D9-E63E-AE82-349A-E75023F60F69}"/>
                </a:ext>
              </a:extLst>
            </p:cNvPr>
            <p:cNvSpPr>
              <a:spLocks noChangeShapeType="1"/>
            </p:cNvSpPr>
            <p:nvPr/>
          </p:nvSpPr>
          <p:spPr bwMode="auto">
            <a:xfrm>
              <a:off x="1800" y="1328"/>
              <a:ext cx="293" cy="0"/>
            </a:xfrm>
            <a:prstGeom prst="line">
              <a:avLst/>
            </a:prstGeom>
            <a:noFill/>
            <a:ln w="38100">
              <a:solidFill>
                <a:srgbClr val="000000"/>
              </a:solidFill>
              <a:round/>
              <a:headEnd/>
              <a:tailEnd type="stealth" w="med" len="med"/>
            </a:ln>
            <a:extLst>
              <a:ext uri="{909E8E84-426E-40DD-AFC4-6F175D3DCCD1}">
                <a14:hiddenFill xmlns:a14="http://schemas.microsoft.com/office/drawing/2010/main">
                  <a:noFill/>
                </a14:hiddenFill>
              </a:ext>
            </a:extLst>
          </p:spPr>
          <p:txBody>
            <a:bodyPr/>
            <a:lstStyle/>
            <a:p>
              <a:endParaRPr lang="zh-CN" altLang="en-US"/>
            </a:p>
          </p:txBody>
        </p:sp>
        <p:sp>
          <p:nvSpPr>
            <p:cNvPr id="177" name="Line 28">
              <a:extLst>
                <a:ext uri="{FF2B5EF4-FFF2-40B4-BE49-F238E27FC236}">
                  <a16:creationId xmlns:a16="http://schemas.microsoft.com/office/drawing/2014/main" id="{4DB4215A-8D75-16E8-E741-B8D5CD1ECBCF}"/>
                </a:ext>
              </a:extLst>
            </p:cNvPr>
            <p:cNvSpPr>
              <a:spLocks noChangeShapeType="1"/>
            </p:cNvSpPr>
            <p:nvPr/>
          </p:nvSpPr>
          <p:spPr bwMode="auto">
            <a:xfrm>
              <a:off x="1800" y="1492"/>
              <a:ext cx="128" cy="0"/>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78" name="Line 29">
              <a:extLst>
                <a:ext uri="{FF2B5EF4-FFF2-40B4-BE49-F238E27FC236}">
                  <a16:creationId xmlns:a16="http://schemas.microsoft.com/office/drawing/2014/main" id="{ACAFBB85-2949-6D5B-B8E4-D7A8DD16E880}"/>
                </a:ext>
              </a:extLst>
            </p:cNvPr>
            <p:cNvSpPr>
              <a:spLocks noChangeShapeType="1"/>
            </p:cNvSpPr>
            <p:nvPr/>
          </p:nvSpPr>
          <p:spPr bwMode="auto">
            <a:xfrm>
              <a:off x="889" y="2404"/>
              <a:ext cx="1" cy="245"/>
            </a:xfrm>
            <a:prstGeom prst="line">
              <a:avLst/>
            </a:prstGeom>
            <a:noFill/>
            <a:ln w="5715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79" name="Line 30">
              <a:extLst>
                <a:ext uri="{FF2B5EF4-FFF2-40B4-BE49-F238E27FC236}">
                  <a16:creationId xmlns:a16="http://schemas.microsoft.com/office/drawing/2014/main" id="{EB52196F-681C-FDC5-801C-8F8F141207AB}"/>
                </a:ext>
              </a:extLst>
            </p:cNvPr>
            <p:cNvSpPr>
              <a:spLocks noChangeShapeType="1"/>
            </p:cNvSpPr>
            <p:nvPr/>
          </p:nvSpPr>
          <p:spPr bwMode="auto">
            <a:xfrm>
              <a:off x="1017" y="2317"/>
              <a:ext cx="1" cy="81"/>
            </a:xfrm>
            <a:prstGeom prst="line">
              <a:avLst/>
            </a:prstGeom>
            <a:noFill/>
            <a:ln w="5715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80" name="Line 31">
              <a:extLst>
                <a:ext uri="{FF2B5EF4-FFF2-40B4-BE49-F238E27FC236}">
                  <a16:creationId xmlns:a16="http://schemas.microsoft.com/office/drawing/2014/main" id="{5304961E-ED05-5F43-F765-0526D7FC65A1}"/>
                </a:ext>
              </a:extLst>
            </p:cNvPr>
            <p:cNvSpPr>
              <a:spLocks noChangeShapeType="1"/>
            </p:cNvSpPr>
            <p:nvPr/>
          </p:nvSpPr>
          <p:spPr bwMode="auto">
            <a:xfrm>
              <a:off x="1017" y="2480"/>
              <a:ext cx="1" cy="82"/>
            </a:xfrm>
            <a:prstGeom prst="line">
              <a:avLst/>
            </a:prstGeom>
            <a:noFill/>
            <a:ln w="5715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81" name="Line 32">
              <a:extLst>
                <a:ext uri="{FF2B5EF4-FFF2-40B4-BE49-F238E27FC236}">
                  <a16:creationId xmlns:a16="http://schemas.microsoft.com/office/drawing/2014/main" id="{6E5B92AA-2E8E-E443-F035-022B899EC76B}"/>
                </a:ext>
              </a:extLst>
            </p:cNvPr>
            <p:cNvSpPr>
              <a:spLocks noChangeShapeType="1"/>
            </p:cNvSpPr>
            <p:nvPr/>
          </p:nvSpPr>
          <p:spPr bwMode="auto">
            <a:xfrm>
              <a:off x="1017" y="2644"/>
              <a:ext cx="1" cy="82"/>
            </a:xfrm>
            <a:prstGeom prst="line">
              <a:avLst/>
            </a:prstGeom>
            <a:noFill/>
            <a:ln w="5715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82" name="Line 33">
              <a:extLst>
                <a:ext uri="{FF2B5EF4-FFF2-40B4-BE49-F238E27FC236}">
                  <a16:creationId xmlns:a16="http://schemas.microsoft.com/office/drawing/2014/main" id="{DCBD4759-18B3-110C-9A63-825CC9583994}"/>
                </a:ext>
              </a:extLst>
            </p:cNvPr>
            <p:cNvSpPr>
              <a:spLocks noChangeShapeType="1"/>
            </p:cNvSpPr>
            <p:nvPr/>
          </p:nvSpPr>
          <p:spPr bwMode="auto">
            <a:xfrm flipH="1">
              <a:off x="1017" y="2520"/>
              <a:ext cx="282" cy="1"/>
            </a:xfrm>
            <a:prstGeom prst="line">
              <a:avLst/>
            </a:prstGeom>
            <a:noFill/>
            <a:ln w="38100">
              <a:solidFill>
                <a:srgbClr val="000000"/>
              </a:solidFill>
              <a:round/>
              <a:headEnd/>
              <a:tailEnd type="stealth" w="med" len="med"/>
            </a:ln>
            <a:extLst>
              <a:ext uri="{909E8E84-426E-40DD-AFC4-6F175D3DCCD1}">
                <a14:hiddenFill xmlns:a14="http://schemas.microsoft.com/office/drawing/2010/main">
                  <a:noFill/>
                </a14:hiddenFill>
              </a:ext>
            </a:extLst>
          </p:spPr>
          <p:txBody>
            <a:bodyPr/>
            <a:lstStyle/>
            <a:p>
              <a:endParaRPr lang="zh-CN" altLang="en-US"/>
            </a:p>
          </p:txBody>
        </p:sp>
        <p:sp>
          <p:nvSpPr>
            <p:cNvPr id="183" name="Line 34">
              <a:extLst>
                <a:ext uri="{FF2B5EF4-FFF2-40B4-BE49-F238E27FC236}">
                  <a16:creationId xmlns:a16="http://schemas.microsoft.com/office/drawing/2014/main" id="{2D059E40-A466-E94B-9B53-2F71CE86231C}"/>
                </a:ext>
              </a:extLst>
            </p:cNvPr>
            <p:cNvSpPr>
              <a:spLocks noChangeShapeType="1"/>
            </p:cNvSpPr>
            <p:nvPr/>
          </p:nvSpPr>
          <p:spPr bwMode="auto">
            <a:xfrm flipV="1">
              <a:off x="1017" y="2685"/>
              <a:ext cx="123" cy="0"/>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84" name="Line 35">
              <a:extLst>
                <a:ext uri="{FF2B5EF4-FFF2-40B4-BE49-F238E27FC236}">
                  <a16:creationId xmlns:a16="http://schemas.microsoft.com/office/drawing/2014/main" id="{4206A5CD-0E62-8D18-7EB7-D06AFA3EF566}"/>
                </a:ext>
              </a:extLst>
            </p:cNvPr>
            <p:cNvSpPr>
              <a:spLocks noChangeShapeType="1"/>
            </p:cNvSpPr>
            <p:nvPr/>
          </p:nvSpPr>
          <p:spPr bwMode="auto">
            <a:xfrm flipV="1">
              <a:off x="1017" y="2357"/>
              <a:ext cx="145" cy="0"/>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85" name="Oval 36">
              <a:extLst>
                <a:ext uri="{FF2B5EF4-FFF2-40B4-BE49-F238E27FC236}">
                  <a16:creationId xmlns:a16="http://schemas.microsoft.com/office/drawing/2014/main" id="{1418792E-9592-CA39-8797-94F3A05A74BB}"/>
                </a:ext>
              </a:extLst>
            </p:cNvPr>
            <p:cNvSpPr>
              <a:spLocks noChangeArrowheads="1"/>
            </p:cNvSpPr>
            <p:nvPr/>
          </p:nvSpPr>
          <p:spPr bwMode="auto">
            <a:xfrm>
              <a:off x="1502" y="1710"/>
              <a:ext cx="42" cy="42"/>
            </a:xfrm>
            <a:prstGeom prst="ellipse">
              <a:avLst/>
            </a:prstGeom>
            <a:solidFill>
              <a:srgbClr val="000000"/>
            </a:solidFill>
            <a:ln w="42863">
              <a:solidFill>
                <a:srgbClr val="000000"/>
              </a:solidFill>
              <a:round/>
              <a:headEnd/>
              <a:tailEnd/>
            </a:ln>
          </p:spPr>
          <p:txBody>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86" name="Line 37">
              <a:extLst>
                <a:ext uri="{FF2B5EF4-FFF2-40B4-BE49-F238E27FC236}">
                  <a16:creationId xmlns:a16="http://schemas.microsoft.com/office/drawing/2014/main" id="{526F1AC1-8537-855E-4492-0566BE5B4FEF}"/>
                </a:ext>
              </a:extLst>
            </p:cNvPr>
            <p:cNvSpPr>
              <a:spLocks noChangeShapeType="1"/>
            </p:cNvSpPr>
            <p:nvPr/>
          </p:nvSpPr>
          <p:spPr bwMode="auto">
            <a:xfrm flipH="1" flipV="1">
              <a:off x="2085" y="1033"/>
              <a:ext cx="0" cy="834"/>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87" name="Line 38">
              <a:extLst>
                <a:ext uri="{FF2B5EF4-FFF2-40B4-BE49-F238E27FC236}">
                  <a16:creationId xmlns:a16="http://schemas.microsoft.com/office/drawing/2014/main" id="{B1F52EB5-F947-8D6B-745F-08A400816125}"/>
                </a:ext>
              </a:extLst>
            </p:cNvPr>
            <p:cNvSpPr>
              <a:spLocks noChangeShapeType="1"/>
            </p:cNvSpPr>
            <p:nvPr/>
          </p:nvSpPr>
          <p:spPr bwMode="auto">
            <a:xfrm flipH="1" flipV="1">
              <a:off x="1919" y="1041"/>
              <a:ext cx="172"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88" name="Oval 39">
              <a:extLst>
                <a:ext uri="{FF2B5EF4-FFF2-40B4-BE49-F238E27FC236}">
                  <a16:creationId xmlns:a16="http://schemas.microsoft.com/office/drawing/2014/main" id="{107A0882-71E4-81B0-0DA5-27C337A2335B}"/>
                </a:ext>
              </a:extLst>
            </p:cNvPr>
            <p:cNvSpPr>
              <a:spLocks noChangeArrowheads="1"/>
            </p:cNvSpPr>
            <p:nvPr/>
          </p:nvSpPr>
          <p:spPr bwMode="auto">
            <a:xfrm>
              <a:off x="1896" y="1021"/>
              <a:ext cx="42" cy="42"/>
            </a:xfrm>
            <a:prstGeom prst="ellipse">
              <a:avLst/>
            </a:prstGeom>
            <a:solidFill>
              <a:srgbClr val="000000"/>
            </a:solidFill>
            <a:ln w="42863">
              <a:solidFill>
                <a:srgbClr val="000000"/>
              </a:solidFill>
              <a:round/>
              <a:headEnd/>
              <a:tailEnd/>
            </a:ln>
          </p:spPr>
          <p:txBody>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89" name="Line 40">
              <a:extLst>
                <a:ext uri="{FF2B5EF4-FFF2-40B4-BE49-F238E27FC236}">
                  <a16:creationId xmlns:a16="http://schemas.microsoft.com/office/drawing/2014/main" id="{8B925D79-A459-D2E5-E42E-BD965A38FEE1}"/>
                </a:ext>
              </a:extLst>
            </p:cNvPr>
            <p:cNvSpPr>
              <a:spLocks noChangeShapeType="1"/>
            </p:cNvSpPr>
            <p:nvPr/>
          </p:nvSpPr>
          <p:spPr bwMode="auto">
            <a:xfrm>
              <a:off x="1672" y="1206"/>
              <a:ext cx="1" cy="245"/>
            </a:xfrm>
            <a:prstGeom prst="line">
              <a:avLst/>
            </a:prstGeom>
            <a:noFill/>
            <a:ln w="5715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90" name="Line 41">
              <a:extLst>
                <a:ext uri="{FF2B5EF4-FFF2-40B4-BE49-F238E27FC236}">
                  <a16:creationId xmlns:a16="http://schemas.microsoft.com/office/drawing/2014/main" id="{31A3FCCE-7955-1909-9FC9-3413C49D6A5A}"/>
                </a:ext>
              </a:extLst>
            </p:cNvPr>
            <p:cNvSpPr>
              <a:spLocks noChangeShapeType="1"/>
            </p:cNvSpPr>
            <p:nvPr/>
          </p:nvSpPr>
          <p:spPr bwMode="auto">
            <a:xfrm>
              <a:off x="1795" y="1124"/>
              <a:ext cx="1" cy="82"/>
            </a:xfrm>
            <a:prstGeom prst="line">
              <a:avLst/>
            </a:prstGeom>
            <a:noFill/>
            <a:ln w="5715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91" name="Line 42">
              <a:extLst>
                <a:ext uri="{FF2B5EF4-FFF2-40B4-BE49-F238E27FC236}">
                  <a16:creationId xmlns:a16="http://schemas.microsoft.com/office/drawing/2014/main" id="{C18AB24E-F7B7-FEBF-A104-6C7DE8D7838D}"/>
                </a:ext>
              </a:extLst>
            </p:cNvPr>
            <p:cNvSpPr>
              <a:spLocks noChangeShapeType="1"/>
            </p:cNvSpPr>
            <p:nvPr/>
          </p:nvSpPr>
          <p:spPr bwMode="auto">
            <a:xfrm>
              <a:off x="1795" y="1451"/>
              <a:ext cx="1" cy="82"/>
            </a:xfrm>
            <a:prstGeom prst="line">
              <a:avLst/>
            </a:prstGeom>
            <a:noFill/>
            <a:ln w="5715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grpSp>
          <p:nvGrpSpPr>
            <p:cNvPr id="192" name="Group 43">
              <a:extLst>
                <a:ext uri="{FF2B5EF4-FFF2-40B4-BE49-F238E27FC236}">
                  <a16:creationId xmlns:a16="http://schemas.microsoft.com/office/drawing/2014/main" id="{9FB38C00-D233-0EA5-C31D-DA8A2E4F3203}"/>
                </a:ext>
              </a:extLst>
            </p:cNvPr>
            <p:cNvGrpSpPr>
              <a:grpSpLocks/>
            </p:cNvGrpSpPr>
            <p:nvPr/>
          </p:nvGrpSpPr>
          <p:grpSpPr bwMode="auto">
            <a:xfrm>
              <a:off x="1975" y="2245"/>
              <a:ext cx="264" cy="202"/>
              <a:chOff x="2625" y="2584"/>
              <a:chExt cx="264" cy="202"/>
            </a:xfrm>
          </p:grpSpPr>
          <p:sp>
            <p:nvSpPr>
              <p:cNvPr id="233" name="Rectangle 44">
                <a:extLst>
                  <a:ext uri="{FF2B5EF4-FFF2-40B4-BE49-F238E27FC236}">
                    <a16:creationId xmlns:a16="http://schemas.microsoft.com/office/drawing/2014/main" id="{6D17C02D-C053-E440-192D-FAC0E2905A70}"/>
                  </a:ext>
                </a:extLst>
              </p:cNvPr>
              <p:cNvSpPr>
                <a:spLocks noChangeArrowheads="1"/>
              </p:cNvSpPr>
              <p:nvPr/>
            </p:nvSpPr>
            <p:spPr bwMode="auto">
              <a:xfrm>
                <a:off x="2625" y="2584"/>
                <a:ext cx="112"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100">
                    <a:solidFill>
                      <a:srgbClr val="0033CC"/>
                    </a:solidFill>
                  </a:rPr>
                  <a:t>T</a:t>
                </a:r>
                <a:endParaRPr lang="en-US" altLang="zh-CN" sz="2400" b="0">
                  <a:solidFill>
                    <a:srgbClr val="0033CC"/>
                  </a:solidFill>
                </a:endParaRPr>
              </a:p>
            </p:txBody>
          </p:sp>
          <p:sp>
            <p:nvSpPr>
              <p:cNvPr id="236" name="Rectangle 45">
                <a:extLst>
                  <a:ext uri="{FF2B5EF4-FFF2-40B4-BE49-F238E27FC236}">
                    <a16:creationId xmlns:a16="http://schemas.microsoft.com/office/drawing/2014/main" id="{DA5FF132-DBE3-5760-B254-CEEB169AAB57}"/>
                  </a:ext>
                </a:extLst>
              </p:cNvPr>
              <p:cNvSpPr>
                <a:spLocks noChangeArrowheads="1"/>
              </p:cNvSpPr>
              <p:nvPr/>
            </p:nvSpPr>
            <p:spPr bwMode="auto">
              <a:xfrm>
                <a:off x="2742" y="2630"/>
                <a:ext cx="147" cy="1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1500">
                    <a:solidFill>
                      <a:srgbClr val="0033CC"/>
                    </a:solidFill>
                  </a:rPr>
                  <a:t>N2</a:t>
                </a:r>
                <a:endParaRPr lang="en-US" altLang="zh-CN" sz="2400" b="0">
                  <a:solidFill>
                    <a:srgbClr val="0033CC"/>
                  </a:solidFill>
                </a:endParaRPr>
              </a:p>
            </p:txBody>
          </p:sp>
        </p:grpSp>
        <p:grpSp>
          <p:nvGrpSpPr>
            <p:cNvPr id="193" name="Group 46">
              <a:extLst>
                <a:ext uri="{FF2B5EF4-FFF2-40B4-BE49-F238E27FC236}">
                  <a16:creationId xmlns:a16="http://schemas.microsoft.com/office/drawing/2014/main" id="{31AD975C-D2D4-7BF1-7D07-49FAFCD8CAC4}"/>
                </a:ext>
              </a:extLst>
            </p:cNvPr>
            <p:cNvGrpSpPr>
              <a:grpSpLocks/>
            </p:cNvGrpSpPr>
            <p:nvPr/>
          </p:nvGrpSpPr>
          <p:grpSpPr bwMode="auto">
            <a:xfrm>
              <a:off x="2133" y="1738"/>
              <a:ext cx="246" cy="202"/>
              <a:chOff x="1597" y="1572"/>
              <a:chExt cx="246" cy="202"/>
            </a:xfrm>
          </p:grpSpPr>
          <p:sp>
            <p:nvSpPr>
              <p:cNvPr id="231" name="Rectangle 47">
                <a:extLst>
                  <a:ext uri="{FF2B5EF4-FFF2-40B4-BE49-F238E27FC236}">
                    <a16:creationId xmlns:a16="http://schemas.microsoft.com/office/drawing/2014/main" id="{570D8323-37D5-38CE-CA14-83AD49658170}"/>
                  </a:ext>
                </a:extLst>
              </p:cNvPr>
              <p:cNvSpPr>
                <a:spLocks noChangeArrowheads="1"/>
              </p:cNvSpPr>
              <p:nvPr/>
            </p:nvSpPr>
            <p:spPr bwMode="auto">
              <a:xfrm>
                <a:off x="1597" y="1572"/>
                <a:ext cx="112"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100">
                    <a:solidFill>
                      <a:srgbClr val="0033CC"/>
                    </a:solidFill>
                  </a:rPr>
                  <a:t>T</a:t>
                </a:r>
                <a:endParaRPr lang="en-US" altLang="zh-CN" sz="2400" b="0">
                  <a:solidFill>
                    <a:srgbClr val="0033CC"/>
                  </a:solidFill>
                </a:endParaRPr>
              </a:p>
            </p:txBody>
          </p:sp>
          <p:sp>
            <p:nvSpPr>
              <p:cNvPr id="232" name="Rectangle 48">
                <a:extLst>
                  <a:ext uri="{FF2B5EF4-FFF2-40B4-BE49-F238E27FC236}">
                    <a16:creationId xmlns:a16="http://schemas.microsoft.com/office/drawing/2014/main" id="{16BE6FC6-E0FF-F15D-088E-D7EB2959DF95}"/>
                  </a:ext>
                </a:extLst>
              </p:cNvPr>
              <p:cNvSpPr>
                <a:spLocks noChangeArrowheads="1"/>
              </p:cNvSpPr>
              <p:nvPr/>
            </p:nvSpPr>
            <p:spPr bwMode="auto">
              <a:xfrm>
                <a:off x="1710" y="1618"/>
                <a:ext cx="133" cy="1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1500">
                    <a:solidFill>
                      <a:srgbClr val="0033CC"/>
                    </a:solidFill>
                  </a:rPr>
                  <a:t>P2</a:t>
                </a:r>
                <a:endParaRPr lang="en-US" altLang="zh-CN" sz="2400" b="0">
                  <a:solidFill>
                    <a:srgbClr val="0033CC"/>
                  </a:solidFill>
                </a:endParaRPr>
              </a:p>
            </p:txBody>
          </p:sp>
        </p:grpSp>
        <p:sp>
          <p:nvSpPr>
            <p:cNvPr id="194" name="Line 49">
              <a:extLst>
                <a:ext uri="{FF2B5EF4-FFF2-40B4-BE49-F238E27FC236}">
                  <a16:creationId xmlns:a16="http://schemas.microsoft.com/office/drawing/2014/main" id="{2EC91F84-EE13-62DF-A309-6520123F5139}"/>
                </a:ext>
              </a:extLst>
            </p:cNvPr>
            <p:cNvSpPr>
              <a:spLocks noChangeShapeType="1"/>
            </p:cNvSpPr>
            <p:nvPr/>
          </p:nvSpPr>
          <p:spPr bwMode="auto">
            <a:xfrm>
              <a:off x="1797" y="1823"/>
              <a:ext cx="1" cy="81"/>
            </a:xfrm>
            <a:prstGeom prst="line">
              <a:avLst/>
            </a:prstGeom>
            <a:noFill/>
            <a:ln w="5715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95" name="Line 50">
              <a:extLst>
                <a:ext uri="{FF2B5EF4-FFF2-40B4-BE49-F238E27FC236}">
                  <a16:creationId xmlns:a16="http://schemas.microsoft.com/office/drawing/2014/main" id="{6F602F96-470F-6488-043E-3670D1E9FAEA}"/>
                </a:ext>
              </a:extLst>
            </p:cNvPr>
            <p:cNvSpPr>
              <a:spLocks noChangeShapeType="1"/>
            </p:cNvSpPr>
            <p:nvPr/>
          </p:nvSpPr>
          <p:spPr bwMode="auto">
            <a:xfrm>
              <a:off x="1797" y="1700"/>
              <a:ext cx="122" cy="1"/>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96" name="Line 51">
              <a:extLst>
                <a:ext uri="{FF2B5EF4-FFF2-40B4-BE49-F238E27FC236}">
                  <a16:creationId xmlns:a16="http://schemas.microsoft.com/office/drawing/2014/main" id="{AF677F1B-D11A-8EFB-8BEF-D5B9499E77A0}"/>
                </a:ext>
              </a:extLst>
            </p:cNvPr>
            <p:cNvSpPr>
              <a:spLocks noChangeShapeType="1"/>
            </p:cNvSpPr>
            <p:nvPr/>
          </p:nvSpPr>
          <p:spPr bwMode="auto">
            <a:xfrm>
              <a:off x="1797" y="1863"/>
              <a:ext cx="297" cy="1"/>
            </a:xfrm>
            <a:prstGeom prst="line">
              <a:avLst/>
            </a:prstGeom>
            <a:noFill/>
            <a:ln w="38100">
              <a:solidFill>
                <a:srgbClr val="000000"/>
              </a:solidFill>
              <a:round/>
              <a:headEnd/>
              <a:tailEnd type="stealth" w="med" len="med"/>
            </a:ln>
            <a:extLst>
              <a:ext uri="{909E8E84-426E-40DD-AFC4-6F175D3DCCD1}">
                <a14:hiddenFill xmlns:a14="http://schemas.microsoft.com/office/drawing/2010/main">
                  <a:noFill/>
                </a14:hiddenFill>
              </a:ext>
            </a:extLst>
          </p:spPr>
          <p:txBody>
            <a:bodyPr/>
            <a:lstStyle/>
            <a:p>
              <a:endParaRPr lang="zh-CN" altLang="en-US"/>
            </a:p>
          </p:txBody>
        </p:sp>
        <p:sp>
          <p:nvSpPr>
            <p:cNvPr id="197" name="Line 52">
              <a:extLst>
                <a:ext uri="{FF2B5EF4-FFF2-40B4-BE49-F238E27FC236}">
                  <a16:creationId xmlns:a16="http://schemas.microsoft.com/office/drawing/2014/main" id="{BA6029E7-0D60-C3BC-48DC-31462374328E}"/>
                </a:ext>
              </a:extLst>
            </p:cNvPr>
            <p:cNvSpPr>
              <a:spLocks noChangeShapeType="1"/>
            </p:cNvSpPr>
            <p:nvPr/>
          </p:nvSpPr>
          <p:spPr bwMode="auto">
            <a:xfrm>
              <a:off x="1797" y="2027"/>
              <a:ext cx="131" cy="0"/>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98" name="Line 53">
              <a:extLst>
                <a:ext uri="{FF2B5EF4-FFF2-40B4-BE49-F238E27FC236}">
                  <a16:creationId xmlns:a16="http://schemas.microsoft.com/office/drawing/2014/main" id="{C08A7C19-F690-ACDA-DD02-6D3E747DFEF1}"/>
                </a:ext>
              </a:extLst>
            </p:cNvPr>
            <p:cNvSpPr>
              <a:spLocks noChangeShapeType="1"/>
            </p:cNvSpPr>
            <p:nvPr/>
          </p:nvSpPr>
          <p:spPr bwMode="auto">
            <a:xfrm>
              <a:off x="1670" y="1741"/>
              <a:ext cx="1" cy="245"/>
            </a:xfrm>
            <a:prstGeom prst="line">
              <a:avLst/>
            </a:prstGeom>
            <a:noFill/>
            <a:ln w="5715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99" name="Line 54">
              <a:extLst>
                <a:ext uri="{FF2B5EF4-FFF2-40B4-BE49-F238E27FC236}">
                  <a16:creationId xmlns:a16="http://schemas.microsoft.com/office/drawing/2014/main" id="{343342B2-8636-0EC8-1FC7-883F3D527E3E}"/>
                </a:ext>
              </a:extLst>
            </p:cNvPr>
            <p:cNvSpPr>
              <a:spLocks noChangeShapeType="1"/>
            </p:cNvSpPr>
            <p:nvPr/>
          </p:nvSpPr>
          <p:spPr bwMode="auto">
            <a:xfrm>
              <a:off x="1792" y="1659"/>
              <a:ext cx="1" cy="82"/>
            </a:xfrm>
            <a:prstGeom prst="line">
              <a:avLst/>
            </a:prstGeom>
            <a:noFill/>
            <a:ln w="5715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00" name="Line 55">
              <a:extLst>
                <a:ext uri="{FF2B5EF4-FFF2-40B4-BE49-F238E27FC236}">
                  <a16:creationId xmlns:a16="http://schemas.microsoft.com/office/drawing/2014/main" id="{6881F7FE-46CD-1CCC-DA72-4C9E13BAEE03}"/>
                </a:ext>
              </a:extLst>
            </p:cNvPr>
            <p:cNvSpPr>
              <a:spLocks noChangeShapeType="1"/>
            </p:cNvSpPr>
            <p:nvPr/>
          </p:nvSpPr>
          <p:spPr bwMode="auto">
            <a:xfrm>
              <a:off x="1792" y="1986"/>
              <a:ext cx="1" cy="82"/>
            </a:xfrm>
            <a:prstGeom prst="line">
              <a:avLst/>
            </a:prstGeom>
            <a:noFill/>
            <a:ln w="5715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01" name="Line 56">
              <a:extLst>
                <a:ext uri="{FF2B5EF4-FFF2-40B4-BE49-F238E27FC236}">
                  <a16:creationId xmlns:a16="http://schemas.microsoft.com/office/drawing/2014/main" id="{46653B4F-B7E9-8246-234A-0E9DEF76B1DF}"/>
                </a:ext>
              </a:extLst>
            </p:cNvPr>
            <p:cNvSpPr>
              <a:spLocks noChangeShapeType="1"/>
            </p:cNvSpPr>
            <p:nvPr/>
          </p:nvSpPr>
          <p:spPr bwMode="auto">
            <a:xfrm flipV="1">
              <a:off x="1920" y="1480"/>
              <a:ext cx="0" cy="231"/>
            </a:xfrm>
            <a:prstGeom prst="line">
              <a:avLst/>
            </a:prstGeom>
            <a:noFill/>
            <a:ln w="28575">
              <a:solidFill>
                <a:srgbClr val="FF33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02" name="Line 57">
              <a:extLst>
                <a:ext uri="{FF2B5EF4-FFF2-40B4-BE49-F238E27FC236}">
                  <a16:creationId xmlns:a16="http://schemas.microsoft.com/office/drawing/2014/main" id="{997E4163-7010-A2DE-64C1-6A6AD13B7B6B}"/>
                </a:ext>
              </a:extLst>
            </p:cNvPr>
            <p:cNvSpPr>
              <a:spLocks noChangeShapeType="1"/>
            </p:cNvSpPr>
            <p:nvPr/>
          </p:nvSpPr>
          <p:spPr bwMode="auto">
            <a:xfrm>
              <a:off x="1923" y="2020"/>
              <a:ext cx="0" cy="347"/>
            </a:xfrm>
            <a:prstGeom prst="line">
              <a:avLst/>
            </a:prstGeom>
            <a:noFill/>
            <a:ln w="28575">
              <a:solidFill>
                <a:srgbClr val="FF33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03" name="Line 58">
              <a:extLst>
                <a:ext uri="{FF2B5EF4-FFF2-40B4-BE49-F238E27FC236}">
                  <a16:creationId xmlns:a16="http://schemas.microsoft.com/office/drawing/2014/main" id="{2314B84C-3300-2ED5-BCFC-6FE193E32EFF}"/>
                </a:ext>
              </a:extLst>
            </p:cNvPr>
            <p:cNvSpPr>
              <a:spLocks noChangeShapeType="1"/>
            </p:cNvSpPr>
            <p:nvPr/>
          </p:nvSpPr>
          <p:spPr bwMode="auto">
            <a:xfrm>
              <a:off x="1682" y="2397"/>
              <a:ext cx="1" cy="245"/>
            </a:xfrm>
            <a:prstGeom prst="line">
              <a:avLst/>
            </a:prstGeom>
            <a:noFill/>
            <a:ln w="5715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04" name="Line 59">
              <a:extLst>
                <a:ext uri="{FF2B5EF4-FFF2-40B4-BE49-F238E27FC236}">
                  <a16:creationId xmlns:a16="http://schemas.microsoft.com/office/drawing/2014/main" id="{0E16164D-F2EB-81D8-2387-D51C439777EF}"/>
                </a:ext>
              </a:extLst>
            </p:cNvPr>
            <p:cNvSpPr>
              <a:spLocks noChangeShapeType="1"/>
            </p:cNvSpPr>
            <p:nvPr/>
          </p:nvSpPr>
          <p:spPr bwMode="auto">
            <a:xfrm>
              <a:off x="1805" y="2315"/>
              <a:ext cx="1" cy="82"/>
            </a:xfrm>
            <a:prstGeom prst="line">
              <a:avLst/>
            </a:prstGeom>
            <a:noFill/>
            <a:ln w="5715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05" name="Line 60">
              <a:extLst>
                <a:ext uri="{FF2B5EF4-FFF2-40B4-BE49-F238E27FC236}">
                  <a16:creationId xmlns:a16="http://schemas.microsoft.com/office/drawing/2014/main" id="{35B8E3F4-F207-4B7D-1735-C70275C4D9DA}"/>
                </a:ext>
              </a:extLst>
            </p:cNvPr>
            <p:cNvSpPr>
              <a:spLocks noChangeShapeType="1"/>
            </p:cNvSpPr>
            <p:nvPr/>
          </p:nvSpPr>
          <p:spPr bwMode="auto">
            <a:xfrm>
              <a:off x="1805" y="2479"/>
              <a:ext cx="1" cy="82"/>
            </a:xfrm>
            <a:prstGeom prst="line">
              <a:avLst/>
            </a:prstGeom>
            <a:noFill/>
            <a:ln w="5715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06" name="Line 61">
              <a:extLst>
                <a:ext uri="{FF2B5EF4-FFF2-40B4-BE49-F238E27FC236}">
                  <a16:creationId xmlns:a16="http://schemas.microsoft.com/office/drawing/2014/main" id="{5EAF87C1-1994-6675-8830-3D0BF01ADB60}"/>
                </a:ext>
              </a:extLst>
            </p:cNvPr>
            <p:cNvSpPr>
              <a:spLocks noChangeShapeType="1"/>
            </p:cNvSpPr>
            <p:nvPr/>
          </p:nvSpPr>
          <p:spPr bwMode="auto">
            <a:xfrm>
              <a:off x="1805" y="2643"/>
              <a:ext cx="1" cy="81"/>
            </a:xfrm>
            <a:prstGeom prst="line">
              <a:avLst/>
            </a:prstGeom>
            <a:noFill/>
            <a:ln w="5715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07" name="Line 62">
              <a:extLst>
                <a:ext uri="{FF2B5EF4-FFF2-40B4-BE49-F238E27FC236}">
                  <a16:creationId xmlns:a16="http://schemas.microsoft.com/office/drawing/2014/main" id="{9DA30B22-B094-483D-28AD-1A9BA61D0B14}"/>
                </a:ext>
              </a:extLst>
            </p:cNvPr>
            <p:cNvSpPr>
              <a:spLocks noChangeShapeType="1"/>
            </p:cNvSpPr>
            <p:nvPr/>
          </p:nvSpPr>
          <p:spPr bwMode="auto">
            <a:xfrm flipH="1">
              <a:off x="1805" y="2515"/>
              <a:ext cx="276" cy="0"/>
            </a:xfrm>
            <a:prstGeom prst="line">
              <a:avLst/>
            </a:prstGeom>
            <a:noFill/>
            <a:ln w="38100">
              <a:solidFill>
                <a:srgbClr val="000000"/>
              </a:solidFill>
              <a:round/>
              <a:headEnd/>
              <a:tailEnd type="stealth" w="med" len="med"/>
            </a:ln>
            <a:extLst>
              <a:ext uri="{909E8E84-426E-40DD-AFC4-6F175D3DCCD1}">
                <a14:hiddenFill xmlns:a14="http://schemas.microsoft.com/office/drawing/2010/main">
                  <a:noFill/>
                </a14:hiddenFill>
              </a:ext>
            </a:extLst>
          </p:spPr>
          <p:txBody>
            <a:bodyPr/>
            <a:lstStyle/>
            <a:p>
              <a:endParaRPr lang="zh-CN" altLang="en-US"/>
            </a:p>
          </p:txBody>
        </p:sp>
        <p:sp>
          <p:nvSpPr>
            <p:cNvPr id="208" name="Line 63">
              <a:extLst>
                <a:ext uri="{FF2B5EF4-FFF2-40B4-BE49-F238E27FC236}">
                  <a16:creationId xmlns:a16="http://schemas.microsoft.com/office/drawing/2014/main" id="{FDC0AB23-B0FB-0CE5-447C-83408FEAAAF1}"/>
                </a:ext>
              </a:extLst>
            </p:cNvPr>
            <p:cNvSpPr>
              <a:spLocks noChangeShapeType="1"/>
            </p:cNvSpPr>
            <p:nvPr/>
          </p:nvSpPr>
          <p:spPr bwMode="auto">
            <a:xfrm>
              <a:off x="1805" y="2684"/>
              <a:ext cx="123" cy="1"/>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09" name="Line 64">
              <a:extLst>
                <a:ext uri="{FF2B5EF4-FFF2-40B4-BE49-F238E27FC236}">
                  <a16:creationId xmlns:a16="http://schemas.microsoft.com/office/drawing/2014/main" id="{5940096F-AA8B-C09A-9DA5-2166087B9F96}"/>
                </a:ext>
              </a:extLst>
            </p:cNvPr>
            <p:cNvSpPr>
              <a:spLocks noChangeShapeType="1"/>
            </p:cNvSpPr>
            <p:nvPr/>
          </p:nvSpPr>
          <p:spPr bwMode="auto">
            <a:xfrm flipV="1">
              <a:off x="1132" y="2815"/>
              <a:ext cx="949"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10" name="Oval 65">
              <a:extLst>
                <a:ext uri="{FF2B5EF4-FFF2-40B4-BE49-F238E27FC236}">
                  <a16:creationId xmlns:a16="http://schemas.microsoft.com/office/drawing/2014/main" id="{772D3A58-BEFE-BC33-0862-806BB3F4E9E0}"/>
                </a:ext>
              </a:extLst>
            </p:cNvPr>
            <p:cNvSpPr>
              <a:spLocks noChangeArrowheads="1"/>
            </p:cNvSpPr>
            <p:nvPr/>
          </p:nvSpPr>
          <p:spPr bwMode="auto">
            <a:xfrm>
              <a:off x="1898" y="2788"/>
              <a:ext cx="43" cy="42"/>
            </a:xfrm>
            <a:prstGeom prst="ellipse">
              <a:avLst/>
            </a:prstGeom>
            <a:solidFill>
              <a:srgbClr val="000000"/>
            </a:solidFill>
            <a:ln w="42863">
              <a:solidFill>
                <a:srgbClr val="000000"/>
              </a:solidFill>
              <a:round/>
              <a:headEnd/>
              <a:tailEnd/>
            </a:ln>
          </p:spPr>
          <p:txBody>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11" name="Line 66">
              <a:extLst>
                <a:ext uri="{FF2B5EF4-FFF2-40B4-BE49-F238E27FC236}">
                  <a16:creationId xmlns:a16="http://schemas.microsoft.com/office/drawing/2014/main" id="{70EB8915-AC43-D7F4-962B-4DB6A4914716}"/>
                </a:ext>
              </a:extLst>
            </p:cNvPr>
            <p:cNvSpPr>
              <a:spLocks noChangeShapeType="1"/>
            </p:cNvSpPr>
            <p:nvPr/>
          </p:nvSpPr>
          <p:spPr bwMode="auto">
            <a:xfrm>
              <a:off x="1805" y="2356"/>
              <a:ext cx="123" cy="1"/>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12" name="Oval 67">
              <a:extLst>
                <a:ext uri="{FF2B5EF4-FFF2-40B4-BE49-F238E27FC236}">
                  <a16:creationId xmlns:a16="http://schemas.microsoft.com/office/drawing/2014/main" id="{8A4931F5-5C4A-6CF8-0D90-733795F0ACD2}"/>
                </a:ext>
              </a:extLst>
            </p:cNvPr>
            <p:cNvSpPr>
              <a:spLocks noChangeArrowheads="1"/>
            </p:cNvSpPr>
            <p:nvPr/>
          </p:nvSpPr>
          <p:spPr bwMode="auto">
            <a:xfrm>
              <a:off x="1901" y="2173"/>
              <a:ext cx="42" cy="42"/>
            </a:xfrm>
            <a:prstGeom prst="ellipse">
              <a:avLst/>
            </a:prstGeom>
            <a:solidFill>
              <a:srgbClr val="000000"/>
            </a:solidFill>
            <a:ln w="42863">
              <a:solidFill>
                <a:srgbClr val="000000"/>
              </a:solidFill>
              <a:round/>
              <a:headEnd/>
              <a:tailEnd/>
            </a:ln>
          </p:spPr>
          <p:txBody>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13" name="Oval 68">
              <a:extLst>
                <a:ext uri="{FF2B5EF4-FFF2-40B4-BE49-F238E27FC236}">
                  <a16:creationId xmlns:a16="http://schemas.microsoft.com/office/drawing/2014/main" id="{EA52348E-9BC9-0ACA-5B6A-9382C46E224F}"/>
                </a:ext>
              </a:extLst>
            </p:cNvPr>
            <p:cNvSpPr>
              <a:spLocks noChangeArrowheads="1"/>
            </p:cNvSpPr>
            <p:nvPr/>
          </p:nvSpPr>
          <p:spPr bwMode="auto">
            <a:xfrm>
              <a:off x="730" y="1186"/>
              <a:ext cx="42" cy="43"/>
            </a:xfrm>
            <a:prstGeom prst="ellipse">
              <a:avLst/>
            </a:prstGeom>
            <a:solidFill>
              <a:srgbClr val="000000"/>
            </a:solidFill>
            <a:ln w="42863">
              <a:solidFill>
                <a:srgbClr val="000000"/>
              </a:solidFill>
              <a:round/>
              <a:headEnd/>
              <a:tailEnd/>
            </a:ln>
          </p:spPr>
          <p:txBody>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14" name="Line 69">
              <a:extLst>
                <a:ext uri="{FF2B5EF4-FFF2-40B4-BE49-F238E27FC236}">
                  <a16:creationId xmlns:a16="http://schemas.microsoft.com/office/drawing/2014/main" id="{C0692A29-28EB-9949-17D2-97B18D70432D}"/>
                </a:ext>
              </a:extLst>
            </p:cNvPr>
            <p:cNvSpPr>
              <a:spLocks noChangeShapeType="1"/>
            </p:cNvSpPr>
            <p:nvPr/>
          </p:nvSpPr>
          <p:spPr bwMode="auto">
            <a:xfrm>
              <a:off x="2073" y="2505"/>
              <a:ext cx="0" cy="316"/>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15" name="Line 70">
              <a:extLst>
                <a:ext uri="{FF2B5EF4-FFF2-40B4-BE49-F238E27FC236}">
                  <a16:creationId xmlns:a16="http://schemas.microsoft.com/office/drawing/2014/main" id="{71E178C1-34C2-0A10-EBB2-4B4963885751}"/>
                </a:ext>
              </a:extLst>
            </p:cNvPr>
            <p:cNvSpPr>
              <a:spLocks noChangeShapeType="1"/>
            </p:cNvSpPr>
            <p:nvPr/>
          </p:nvSpPr>
          <p:spPr bwMode="auto">
            <a:xfrm>
              <a:off x="1921" y="2679"/>
              <a:ext cx="0" cy="331"/>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16" name="Line 71">
              <a:extLst>
                <a:ext uri="{FF2B5EF4-FFF2-40B4-BE49-F238E27FC236}">
                  <a16:creationId xmlns:a16="http://schemas.microsoft.com/office/drawing/2014/main" id="{1ABCEC02-B926-7C6C-7B15-BC179C88A2F7}"/>
                </a:ext>
              </a:extLst>
            </p:cNvPr>
            <p:cNvSpPr>
              <a:spLocks noChangeShapeType="1"/>
            </p:cNvSpPr>
            <p:nvPr/>
          </p:nvSpPr>
          <p:spPr bwMode="auto">
            <a:xfrm>
              <a:off x="755" y="1223"/>
              <a:ext cx="0" cy="1423"/>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17" name="Line 72">
              <a:extLst>
                <a:ext uri="{FF2B5EF4-FFF2-40B4-BE49-F238E27FC236}">
                  <a16:creationId xmlns:a16="http://schemas.microsoft.com/office/drawing/2014/main" id="{033B691A-B957-2221-4FA1-0CC8D909E2B8}"/>
                </a:ext>
              </a:extLst>
            </p:cNvPr>
            <p:cNvSpPr>
              <a:spLocks noChangeShapeType="1"/>
            </p:cNvSpPr>
            <p:nvPr/>
          </p:nvSpPr>
          <p:spPr bwMode="auto">
            <a:xfrm flipV="1">
              <a:off x="1525" y="2635"/>
              <a:ext cx="167"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18" name="Rectangle 73">
              <a:extLst>
                <a:ext uri="{FF2B5EF4-FFF2-40B4-BE49-F238E27FC236}">
                  <a16:creationId xmlns:a16="http://schemas.microsoft.com/office/drawing/2014/main" id="{DBB1D11E-E723-B7F7-E40F-CF3076773BA3}"/>
                </a:ext>
              </a:extLst>
            </p:cNvPr>
            <p:cNvSpPr>
              <a:spLocks noChangeArrowheads="1"/>
            </p:cNvSpPr>
            <p:nvPr/>
          </p:nvSpPr>
          <p:spPr bwMode="auto">
            <a:xfrm>
              <a:off x="385" y="922"/>
              <a:ext cx="297"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400" i="1">
                  <a:solidFill>
                    <a:srgbClr val="FF0066"/>
                  </a:solidFill>
                </a:rPr>
                <a:t>A</a:t>
              </a:r>
              <a:endParaRPr lang="en-US" altLang="zh-CN" sz="2400" b="0" i="1">
                <a:solidFill>
                  <a:srgbClr val="FF0066"/>
                </a:solidFill>
              </a:endParaRPr>
            </a:p>
          </p:txBody>
        </p:sp>
        <p:sp>
          <p:nvSpPr>
            <p:cNvPr id="219" name="Rectangle 74">
              <a:extLst>
                <a:ext uri="{FF2B5EF4-FFF2-40B4-BE49-F238E27FC236}">
                  <a16:creationId xmlns:a16="http://schemas.microsoft.com/office/drawing/2014/main" id="{3EB86554-6C94-C810-3C6E-08FD5CAF137D}"/>
                </a:ext>
              </a:extLst>
            </p:cNvPr>
            <p:cNvSpPr>
              <a:spLocks noChangeArrowheads="1"/>
            </p:cNvSpPr>
            <p:nvPr/>
          </p:nvSpPr>
          <p:spPr bwMode="auto">
            <a:xfrm>
              <a:off x="385" y="1493"/>
              <a:ext cx="288"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400" i="1">
                  <a:solidFill>
                    <a:srgbClr val="FF0066"/>
                  </a:solidFill>
                </a:rPr>
                <a:t>B</a:t>
              </a:r>
              <a:endParaRPr lang="en-US" altLang="zh-CN" sz="2400" b="0" i="1">
                <a:solidFill>
                  <a:srgbClr val="FF0066"/>
                </a:solidFill>
              </a:endParaRPr>
            </a:p>
          </p:txBody>
        </p:sp>
        <p:sp>
          <p:nvSpPr>
            <p:cNvPr id="220" name="Rectangle 75">
              <a:extLst>
                <a:ext uri="{FF2B5EF4-FFF2-40B4-BE49-F238E27FC236}">
                  <a16:creationId xmlns:a16="http://schemas.microsoft.com/office/drawing/2014/main" id="{050AD11F-A6CD-22EF-F766-F281F3775DFF}"/>
                </a:ext>
              </a:extLst>
            </p:cNvPr>
            <p:cNvSpPr>
              <a:spLocks noChangeArrowheads="1"/>
            </p:cNvSpPr>
            <p:nvPr/>
          </p:nvSpPr>
          <p:spPr bwMode="auto">
            <a:xfrm>
              <a:off x="2338" y="1939"/>
              <a:ext cx="338"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400" i="1">
                  <a:solidFill>
                    <a:srgbClr val="FF0066"/>
                  </a:solidFill>
                </a:rPr>
                <a:t>Y</a:t>
              </a:r>
              <a:endParaRPr lang="en-US" altLang="zh-CN" sz="2400" b="0" i="1">
                <a:solidFill>
                  <a:srgbClr val="FF0066"/>
                </a:solidFill>
              </a:endParaRPr>
            </a:p>
          </p:txBody>
        </p:sp>
        <p:sp>
          <p:nvSpPr>
            <p:cNvPr id="221" name="Oval 76">
              <a:extLst>
                <a:ext uri="{FF2B5EF4-FFF2-40B4-BE49-F238E27FC236}">
                  <a16:creationId xmlns:a16="http://schemas.microsoft.com/office/drawing/2014/main" id="{AE627401-5BE9-727D-BD28-01E818BAB494}"/>
                </a:ext>
              </a:extLst>
            </p:cNvPr>
            <p:cNvSpPr>
              <a:spLocks noChangeArrowheads="1"/>
            </p:cNvSpPr>
            <p:nvPr/>
          </p:nvSpPr>
          <p:spPr bwMode="auto">
            <a:xfrm>
              <a:off x="481" y="1173"/>
              <a:ext cx="63" cy="67"/>
            </a:xfrm>
            <a:prstGeom prst="ellipse">
              <a:avLst/>
            </a:prstGeom>
            <a:noFill/>
            <a:ln w="285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22" name="Oval 77">
              <a:extLst>
                <a:ext uri="{FF2B5EF4-FFF2-40B4-BE49-F238E27FC236}">
                  <a16:creationId xmlns:a16="http://schemas.microsoft.com/office/drawing/2014/main" id="{C0DEB457-631D-0D65-4024-D479A4278E87}"/>
                </a:ext>
              </a:extLst>
            </p:cNvPr>
            <p:cNvSpPr>
              <a:spLocks noChangeArrowheads="1"/>
            </p:cNvSpPr>
            <p:nvPr/>
          </p:nvSpPr>
          <p:spPr bwMode="auto">
            <a:xfrm>
              <a:off x="471" y="1701"/>
              <a:ext cx="63" cy="67"/>
            </a:xfrm>
            <a:prstGeom prst="ellipse">
              <a:avLst/>
            </a:prstGeom>
            <a:noFill/>
            <a:ln w="285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23" name="Oval 78">
              <a:extLst>
                <a:ext uri="{FF2B5EF4-FFF2-40B4-BE49-F238E27FC236}">
                  <a16:creationId xmlns:a16="http://schemas.microsoft.com/office/drawing/2014/main" id="{6A5B524C-D742-9EB1-8FC2-FBBE7E320BA7}"/>
                </a:ext>
              </a:extLst>
            </p:cNvPr>
            <p:cNvSpPr>
              <a:spLocks noChangeArrowheads="1"/>
            </p:cNvSpPr>
            <p:nvPr/>
          </p:nvSpPr>
          <p:spPr bwMode="auto">
            <a:xfrm>
              <a:off x="1885" y="741"/>
              <a:ext cx="63" cy="67"/>
            </a:xfrm>
            <a:prstGeom prst="ellipse">
              <a:avLst/>
            </a:prstGeom>
            <a:noFill/>
            <a:ln w="285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24" name="Rectangle 79">
              <a:extLst>
                <a:ext uri="{FF2B5EF4-FFF2-40B4-BE49-F238E27FC236}">
                  <a16:creationId xmlns:a16="http://schemas.microsoft.com/office/drawing/2014/main" id="{C70EDC9E-6112-0373-FBFD-C61984038BC5}"/>
                </a:ext>
              </a:extLst>
            </p:cNvPr>
            <p:cNvSpPr>
              <a:spLocks noChangeArrowheads="1"/>
            </p:cNvSpPr>
            <p:nvPr/>
          </p:nvSpPr>
          <p:spPr bwMode="auto">
            <a:xfrm>
              <a:off x="389" y="1757"/>
              <a:ext cx="218"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400" i="1">
                  <a:solidFill>
                    <a:srgbClr val="996600"/>
                  </a:solidFill>
                </a:rPr>
                <a:t>u</a:t>
              </a:r>
              <a:r>
                <a:rPr lang="en-US" altLang="zh-CN" sz="2400" baseline="-25000">
                  <a:solidFill>
                    <a:srgbClr val="996600"/>
                  </a:solidFill>
                </a:rPr>
                <a:t>B</a:t>
              </a:r>
              <a:endParaRPr lang="en-US" altLang="zh-CN" sz="2400" b="0">
                <a:solidFill>
                  <a:srgbClr val="996600"/>
                </a:solidFill>
              </a:endParaRPr>
            </a:p>
          </p:txBody>
        </p:sp>
        <p:sp>
          <p:nvSpPr>
            <p:cNvPr id="225" name="Rectangle 80">
              <a:extLst>
                <a:ext uri="{FF2B5EF4-FFF2-40B4-BE49-F238E27FC236}">
                  <a16:creationId xmlns:a16="http://schemas.microsoft.com/office/drawing/2014/main" id="{5F1611C5-138C-DB4D-8508-B47B4B61457F}"/>
                </a:ext>
              </a:extLst>
            </p:cNvPr>
            <p:cNvSpPr>
              <a:spLocks noChangeArrowheads="1"/>
            </p:cNvSpPr>
            <p:nvPr/>
          </p:nvSpPr>
          <p:spPr bwMode="auto">
            <a:xfrm>
              <a:off x="2333" y="2205"/>
              <a:ext cx="212"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400" i="1">
                  <a:solidFill>
                    <a:srgbClr val="996600"/>
                  </a:solidFill>
                </a:rPr>
                <a:t>u</a:t>
              </a:r>
              <a:r>
                <a:rPr lang="en-US" altLang="zh-CN" sz="2400" baseline="-25000">
                  <a:solidFill>
                    <a:srgbClr val="996600"/>
                  </a:solidFill>
                </a:rPr>
                <a:t>Y</a:t>
              </a:r>
              <a:endParaRPr lang="en-US" altLang="zh-CN" sz="2400" b="0">
                <a:solidFill>
                  <a:srgbClr val="996600"/>
                </a:solidFill>
              </a:endParaRPr>
            </a:p>
          </p:txBody>
        </p:sp>
        <p:sp>
          <p:nvSpPr>
            <p:cNvPr id="226" name="Line 81">
              <a:extLst>
                <a:ext uri="{FF2B5EF4-FFF2-40B4-BE49-F238E27FC236}">
                  <a16:creationId xmlns:a16="http://schemas.microsoft.com/office/drawing/2014/main" id="{1D7E2A0E-13BE-3D30-359E-D568EBEC319E}"/>
                </a:ext>
              </a:extLst>
            </p:cNvPr>
            <p:cNvSpPr>
              <a:spLocks noChangeShapeType="1"/>
            </p:cNvSpPr>
            <p:nvPr/>
          </p:nvSpPr>
          <p:spPr bwMode="auto">
            <a:xfrm>
              <a:off x="1139" y="2672"/>
              <a:ext cx="0" cy="149"/>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27" name="Line 82">
              <a:extLst>
                <a:ext uri="{FF2B5EF4-FFF2-40B4-BE49-F238E27FC236}">
                  <a16:creationId xmlns:a16="http://schemas.microsoft.com/office/drawing/2014/main" id="{C7EA7FF5-4CEA-A60D-905B-1C5001289BBA}"/>
                </a:ext>
              </a:extLst>
            </p:cNvPr>
            <p:cNvSpPr>
              <a:spLocks noChangeShapeType="1"/>
            </p:cNvSpPr>
            <p:nvPr/>
          </p:nvSpPr>
          <p:spPr bwMode="auto">
            <a:xfrm>
              <a:off x="1155" y="2196"/>
              <a:ext cx="0" cy="166"/>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28" name="Line 83">
              <a:extLst>
                <a:ext uri="{FF2B5EF4-FFF2-40B4-BE49-F238E27FC236}">
                  <a16:creationId xmlns:a16="http://schemas.microsoft.com/office/drawing/2014/main" id="{3B32410F-2332-4140-CD7A-3F256CE8E1CC}"/>
                </a:ext>
              </a:extLst>
            </p:cNvPr>
            <p:cNvSpPr>
              <a:spLocks noChangeShapeType="1"/>
            </p:cNvSpPr>
            <p:nvPr/>
          </p:nvSpPr>
          <p:spPr bwMode="auto">
            <a:xfrm flipV="1">
              <a:off x="748" y="2643"/>
              <a:ext cx="159"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29" name="Line 84">
              <a:extLst>
                <a:ext uri="{FF2B5EF4-FFF2-40B4-BE49-F238E27FC236}">
                  <a16:creationId xmlns:a16="http://schemas.microsoft.com/office/drawing/2014/main" id="{04D798F6-54E9-7A80-6076-7F4699D2DF57}"/>
                </a:ext>
              </a:extLst>
            </p:cNvPr>
            <p:cNvSpPr>
              <a:spLocks noChangeShapeType="1"/>
            </p:cNvSpPr>
            <p:nvPr/>
          </p:nvSpPr>
          <p:spPr bwMode="auto">
            <a:xfrm flipH="1">
              <a:off x="1289" y="2515"/>
              <a:ext cx="0" cy="298"/>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30" name="Oval 85">
              <a:extLst>
                <a:ext uri="{FF2B5EF4-FFF2-40B4-BE49-F238E27FC236}">
                  <a16:creationId xmlns:a16="http://schemas.microsoft.com/office/drawing/2014/main" id="{ADE87704-0E11-6FD7-BA4B-868E62328ADE}"/>
                </a:ext>
              </a:extLst>
            </p:cNvPr>
            <p:cNvSpPr>
              <a:spLocks noChangeArrowheads="1"/>
            </p:cNvSpPr>
            <p:nvPr/>
          </p:nvSpPr>
          <p:spPr bwMode="auto">
            <a:xfrm>
              <a:off x="1276" y="2788"/>
              <a:ext cx="43" cy="42"/>
            </a:xfrm>
            <a:prstGeom prst="ellipse">
              <a:avLst/>
            </a:prstGeom>
            <a:solidFill>
              <a:srgbClr val="000000"/>
            </a:solidFill>
            <a:ln w="42863">
              <a:solidFill>
                <a:srgbClr val="000000"/>
              </a:solidFill>
              <a:round/>
              <a:headEnd/>
              <a:tailEnd/>
            </a:ln>
          </p:spPr>
          <p:txBody>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sp>
        <p:nvSpPr>
          <p:cNvPr id="247" name="Text Box 86">
            <a:extLst>
              <a:ext uri="{FF2B5EF4-FFF2-40B4-BE49-F238E27FC236}">
                <a16:creationId xmlns:a16="http://schemas.microsoft.com/office/drawing/2014/main" id="{AD116E21-81EC-3131-0023-745CAE39A023}"/>
              </a:ext>
            </a:extLst>
          </p:cNvPr>
          <p:cNvSpPr txBox="1">
            <a:spLocks noChangeArrowheads="1"/>
          </p:cNvSpPr>
          <p:nvPr/>
        </p:nvSpPr>
        <p:spPr bwMode="auto">
          <a:xfrm>
            <a:off x="5361972" y="2214603"/>
            <a:ext cx="1012825" cy="519112"/>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r>
              <a:rPr lang="en-US" altLang="zh-CN" i="1">
                <a:solidFill>
                  <a:srgbClr val="FF0066"/>
                </a:solidFill>
                <a:ea typeface="楷体_GB2312" pitchFamily="49" charset="-122"/>
              </a:rPr>
              <a:t>A</a:t>
            </a:r>
            <a:r>
              <a:rPr lang="en-US" altLang="zh-CN">
                <a:solidFill>
                  <a:srgbClr val="FF0066"/>
                </a:solidFill>
                <a:ea typeface="楷体_GB2312" pitchFamily="49" charset="-122"/>
              </a:rPr>
              <a:t>    </a:t>
            </a:r>
            <a:r>
              <a:rPr lang="en-US" altLang="zh-CN" i="1">
                <a:solidFill>
                  <a:srgbClr val="FF0066"/>
                </a:solidFill>
                <a:ea typeface="楷体_GB2312" pitchFamily="49" charset="-122"/>
              </a:rPr>
              <a:t>B</a:t>
            </a:r>
          </a:p>
        </p:txBody>
      </p:sp>
      <p:sp>
        <p:nvSpPr>
          <p:cNvPr id="249" name="Text Box 87">
            <a:extLst>
              <a:ext uri="{FF2B5EF4-FFF2-40B4-BE49-F238E27FC236}">
                <a16:creationId xmlns:a16="http://schemas.microsoft.com/office/drawing/2014/main" id="{AC8890FF-09B4-7551-D45B-6BC9C4F0DA23}"/>
              </a:ext>
            </a:extLst>
          </p:cNvPr>
          <p:cNvSpPr txBox="1">
            <a:spLocks noChangeArrowheads="1"/>
          </p:cNvSpPr>
          <p:nvPr/>
        </p:nvSpPr>
        <p:spPr bwMode="auto">
          <a:xfrm>
            <a:off x="6536722" y="2224128"/>
            <a:ext cx="2765425" cy="519112"/>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r>
              <a:rPr lang="en-US" altLang="zh-CN">
                <a:solidFill>
                  <a:srgbClr val="0033CC"/>
                </a:solidFill>
                <a:ea typeface="楷体_GB2312" pitchFamily="49" charset="-122"/>
              </a:rPr>
              <a:t>T</a:t>
            </a:r>
            <a:r>
              <a:rPr lang="en-US" altLang="zh-CN" baseline="-25000">
                <a:solidFill>
                  <a:srgbClr val="0033CC"/>
                </a:solidFill>
                <a:ea typeface="楷体_GB2312" pitchFamily="49" charset="-122"/>
              </a:rPr>
              <a:t>N1</a:t>
            </a:r>
            <a:r>
              <a:rPr lang="en-US" altLang="zh-CN">
                <a:solidFill>
                  <a:srgbClr val="0033CC"/>
                </a:solidFill>
                <a:ea typeface="楷体_GB2312" pitchFamily="49" charset="-122"/>
              </a:rPr>
              <a:t>  T</a:t>
            </a:r>
            <a:r>
              <a:rPr lang="en-US" altLang="zh-CN" baseline="-25000">
                <a:solidFill>
                  <a:srgbClr val="0033CC"/>
                </a:solidFill>
                <a:ea typeface="楷体_GB2312" pitchFamily="49" charset="-122"/>
              </a:rPr>
              <a:t>P1</a:t>
            </a:r>
            <a:r>
              <a:rPr lang="en-US" altLang="zh-CN" sz="2000">
                <a:solidFill>
                  <a:srgbClr val="0033CC"/>
                </a:solidFill>
                <a:ea typeface="楷体_GB2312" pitchFamily="49" charset="-122"/>
              </a:rPr>
              <a:t> </a:t>
            </a:r>
            <a:r>
              <a:rPr lang="en-US" altLang="zh-CN">
                <a:solidFill>
                  <a:srgbClr val="0033CC"/>
                </a:solidFill>
                <a:ea typeface="楷体_GB2312" pitchFamily="49" charset="-122"/>
              </a:rPr>
              <a:t> T</a:t>
            </a:r>
            <a:r>
              <a:rPr lang="en-US" altLang="zh-CN" baseline="-25000">
                <a:solidFill>
                  <a:srgbClr val="0033CC"/>
                </a:solidFill>
                <a:ea typeface="楷体_GB2312" pitchFamily="49" charset="-122"/>
              </a:rPr>
              <a:t>N2</a:t>
            </a:r>
            <a:r>
              <a:rPr lang="en-US" altLang="zh-CN">
                <a:solidFill>
                  <a:srgbClr val="0033CC"/>
                </a:solidFill>
                <a:ea typeface="楷体_GB2312" pitchFamily="49" charset="-122"/>
              </a:rPr>
              <a:t>  T</a:t>
            </a:r>
            <a:r>
              <a:rPr lang="en-US" altLang="zh-CN" baseline="-25000">
                <a:solidFill>
                  <a:srgbClr val="0033CC"/>
                </a:solidFill>
                <a:ea typeface="楷体_GB2312" pitchFamily="49" charset="-122"/>
              </a:rPr>
              <a:t>P2</a:t>
            </a:r>
          </a:p>
        </p:txBody>
      </p:sp>
      <p:grpSp>
        <p:nvGrpSpPr>
          <p:cNvPr id="250" name="Group 88">
            <a:extLst>
              <a:ext uri="{FF2B5EF4-FFF2-40B4-BE49-F238E27FC236}">
                <a16:creationId xmlns:a16="http://schemas.microsoft.com/office/drawing/2014/main" id="{65774F01-E12F-9698-4D27-9EF6F89AF7AD}"/>
              </a:ext>
            </a:extLst>
          </p:cNvPr>
          <p:cNvGrpSpPr>
            <a:grpSpLocks/>
          </p:cNvGrpSpPr>
          <p:nvPr/>
        </p:nvGrpSpPr>
        <p:grpSpPr bwMode="auto">
          <a:xfrm>
            <a:off x="5393722" y="2224128"/>
            <a:ext cx="4876800" cy="2819400"/>
            <a:chOff x="2525" y="1381"/>
            <a:chExt cx="3072" cy="1776"/>
          </a:xfrm>
        </p:grpSpPr>
        <p:sp>
          <p:nvSpPr>
            <p:cNvPr id="251" name="Line 89">
              <a:extLst>
                <a:ext uri="{FF2B5EF4-FFF2-40B4-BE49-F238E27FC236}">
                  <a16:creationId xmlns:a16="http://schemas.microsoft.com/office/drawing/2014/main" id="{D898026F-3DBA-59D5-5613-D280E762115D}"/>
                </a:ext>
              </a:extLst>
            </p:cNvPr>
            <p:cNvSpPr>
              <a:spLocks noChangeShapeType="1"/>
            </p:cNvSpPr>
            <p:nvPr/>
          </p:nvSpPr>
          <p:spPr bwMode="auto">
            <a:xfrm>
              <a:off x="2525" y="1381"/>
              <a:ext cx="3072" cy="0"/>
            </a:xfrm>
            <a:prstGeom prst="line">
              <a:avLst/>
            </a:prstGeom>
            <a:noFill/>
            <a:ln w="38100">
              <a:solidFill>
                <a:srgbClr val="0033CC"/>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53" name="Line 90">
              <a:extLst>
                <a:ext uri="{FF2B5EF4-FFF2-40B4-BE49-F238E27FC236}">
                  <a16:creationId xmlns:a16="http://schemas.microsoft.com/office/drawing/2014/main" id="{6989FC50-2C19-7806-2692-90837BEB4CFC}"/>
                </a:ext>
              </a:extLst>
            </p:cNvPr>
            <p:cNvSpPr>
              <a:spLocks noChangeShapeType="1"/>
            </p:cNvSpPr>
            <p:nvPr/>
          </p:nvSpPr>
          <p:spPr bwMode="auto">
            <a:xfrm>
              <a:off x="2525" y="1717"/>
              <a:ext cx="3072" cy="0"/>
            </a:xfrm>
            <a:prstGeom prst="line">
              <a:avLst/>
            </a:prstGeom>
            <a:noFill/>
            <a:ln w="28575">
              <a:solidFill>
                <a:srgbClr val="0033CC"/>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54" name="Line 91">
              <a:extLst>
                <a:ext uri="{FF2B5EF4-FFF2-40B4-BE49-F238E27FC236}">
                  <a16:creationId xmlns:a16="http://schemas.microsoft.com/office/drawing/2014/main" id="{EDE10E21-EB34-8CAF-2DA5-CFFF9EA8CA61}"/>
                </a:ext>
              </a:extLst>
            </p:cNvPr>
            <p:cNvSpPr>
              <a:spLocks noChangeShapeType="1"/>
            </p:cNvSpPr>
            <p:nvPr/>
          </p:nvSpPr>
          <p:spPr bwMode="auto">
            <a:xfrm>
              <a:off x="2525" y="3157"/>
              <a:ext cx="3072" cy="0"/>
            </a:xfrm>
            <a:prstGeom prst="line">
              <a:avLst/>
            </a:prstGeom>
            <a:noFill/>
            <a:ln w="38100">
              <a:solidFill>
                <a:srgbClr val="0033CC"/>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55" name="Line 92">
              <a:extLst>
                <a:ext uri="{FF2B5EF4-FFF2-40B4-BE49-F238E27FC236}">
                  <a16:creationId xmlns:a16="http://schemas.microsoft.com/office/drawing/2014/main" id="{B30201EB-1474-EE59-CD79-38D8016A3043}"/>
                </a:ext>
              </a:extLst>
            </p:cNvPr>
            <p:cNvSpPr>
              <a:spLocks noChangeShapeType="1"/>
            </p:cNvSpPr>
            <p:nvPr/>
          </p:nvSpPr>
          <p:spPr bwMode="auto">
            <a:xfrm>
              <a:off x="3197" y="1381"/>
              <a:ext cx="0" cy="1776"/>
            </a:xfrm>
            <a:prstGeom prst="line">
              <a:avLst/>
            </a:prstGeom>
            <a:noFill/>
            <a:ln w="28575">
              <a:solidFill>
                <a:srgbClr val="0033CC"/>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56" name="Line 93">
              <a:extLst>
                <a:ext uri="{FF2B5EF4-FFF2-40B4-BE49-F238E27FC236}">
                  <a16:creationId xmlns:a16="http://schemas.microsoft.com/office/drawing/2014/main" id="{32971756-F8DC-67D6-6B85-2113507DF28E}"/>
                </a:ext>
              </a:extLst>
            </p:cNvPr>
            <p:cNvSpPr>
              <a:spLocks noChangeShapeType="1"/>
            </p:cNvSpPr>
            <p:nvPr/>
          </p:nvSpPr>
          <p:spPr bwMode="auto">
            <a:xfrm>
              <a:off x="5117" y="1381"/>
              <a:ext cx="0" cy="1776"/>
            </a:xfrm>
            <a:prstGeom prst="line">
              <a:avLst/>
            </a:prstGeom>
            <a:noFill/>
            <a:ln w="28575">
              <a:solidFill>
                <a:srgbClr val="0033CC"/>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grpSp>
      <p:sp>
        <p:nvSpPr>
          <p:cNvPr id="257" name="Text Box 94">
            <a:extLst>
              <a:ext uri="{FF2B5EF4-FFF2-40B4-BE49-F238E27FC236}">
                <a16:creationId xmlns:a16="http://schemas.microsoft.com/office/drawing/2014/main" id="{6DFCBAB9-DBB8-841A-0615-9AA9F7C743AC}"/>
              </a:ext>
            </a:extLst>
          </p:cNvPr>
          <p:cNvSpPr txBox="1">
            <a:spLocks noChangeArrowheads="1"/>
          </p:cNvSpPr>
          <p:nvPr/>
        </p:nvSpPr>
        <p:spPr bwMode="auto">
          <a:xfrm>
            <a:off x="9676797" y="2214603"/>
            <a:ext cx="401637" cy="519112"/>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r>
              <a:rPr lang="en-US" altLang="zh-CN" i="1">
                <a:solidFill>
                  <a:srgbClr val="FF0066"/>
                </a:solidFill>
                <a:ea typeface="楷体_GB2312" pitchFamily="49" charset="-122"/>
              </a:rPr>
              <a:t>Y</a:t>
            </a:r>
          </a:p>
        </p:txBody>
      </p:sp>
      <p:sp>
        <p:nvSpPr>
          <p:cNvPr id="403" name="Text Box 95">
            <a:extLst>
              <a:ext uri="{FF2B5EF4-FFF2-40B4-BE49-F238E27FC236}">
                <a16:creationId xmlns:a16="http://schemas.microsoft.com/office/drawing/2014/main" id="{745F6335-CBA1-2F82-027B-9CD2AE432681}"/>
              </a:ext>
            </a:extLst>
          </p:cNvPr>
          <p:cNvSpPr txBox="1">
            <a:spLocks noChangeArrowheads="1"/>
          </p:cNvSpPr>
          <p:nvPr/>
        </p:nvSpPr>
        <p:spPr bwMode="auto">
          <a:xfrm>
            <a:off x="5436584" y="2757528"/>
            <a:ext cx="895350" cy="519112"/>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r>
              <a:rPr lang="en-US" altLang="zh-CN">
                <a:solidFill>
                  <a:srgbClr val="0033CC"/>
                </a:solidFill>
                <a:ea typeface="楷体_GB2312" pitchFamily="49" charset="-122"/>
              </a:rPr>
              <a:t>0    0</a:t>
            </a:r>
          </a:p>
        </p:txBody>
      </p:sp>
      <p:sp>
        <p:nvSpPr>
          <p:cNvPr id="404" name="Text Box 96">
            <a:extLst>
              <a:ext uri="{FF2B5EF4-FFF2-40B4-BE49-F238E27FC236}">
                <a16:creationId xmlns:a16="http://schemas.microsoft.com/office/drawing/2014/main" id="{59EE53E3-CD1C-43A7-6C77-4EA25A3408B7}"/>
              </a:ext>
            </a:extLst>
          </p:cNvPr>
          <p:cNvSpPr txBox="1">
            <a:spLocks noChangeArrowheads="1"/>
          </p:cNvSpPr>
          <p:nvPr/>
        </p:nvSpPr>
        <p:spPr bwMode="auto">
          <a:xfrm>
            <a:off x="5436584" y="3314740"/>
            <a:ext cx="895350" cy="519113"/>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r>
              <a:rPr lang="en-US" altLang="zh-CN">
                <a:solidFill>
                  <a:srgbClr val="0033CC"/>
                </a:solidFill>
                <a:ea typeface="楷体_GB2312" pitchFamily="49" charset="-122"/>
              </a:rPr>
              <a:t>0    1</a:t>
            </a:r>
          </a:p>
        </p:txBody>
      </p:sp>
      <p:sp>
        <p:nvSpPr>
          <p:cNvPr id="405" name="Text Box 97">
            <a:extLst>
              <a:ext uri="{FF2B5EF4-FFF2-40B4-BE49-F238E27FC236}">
                <a16:creationId xmlns:a16="http://schemas.microsoft.com/office/drawing/2014/main" id="{92A3189C-4B06-1AD0-D832-06562D6A110E}"/>
              </a:ext>
            </a:extLst>
          </p:cNvPr>
          <p:cNvSpPr txBox="1">
            <a:spLocks noChangeArrowheads="1"/>
          </p:cNvSpPr>
          <p:nvPr/>
        </p:nvSpPr>
        <p:spPr bwMode="auto">
          <a:xfrm>
            <a:off x="5436584" y="3900528"/>
            <a:ext cx="895350" cy="519112"/>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r>
              <a:rPr lang="en-US" altLang="zh-CN">
                <a:solidFill>
                  <a:srgbClr val="0033CC"/>
                </a:solidFill>
                <a:ea typeface="楷体_GB2312" pitchFamily="49" charset="-122"/>
              </a:rPr>
              <a:t>1    0</a:t>
            </a:r>
          </a:p>
        </p:txBody>
      </p:sp>
      <p:sp>
        <p:nvSpPr>
          <p:cNvPr id="406" name="Text Box 98">
            <a:extLst>
              <a:ext uri="{FF2B5EF4-FFF2-40B4-BE49-F238E27FC236}">
                <a16:creationId xmlns:a16="http://schemas.microsoft.com/office/drawing/2014/main" id="{B71C46E9-5FA7-337F-B021-016B5F97CEBB}"/>
              </a:ext>
            </a:extLst>
          </p:cNvPr>
          <p:cNvSpPr txBox="1">
            <a:spLocks noChangeArrowheads="1"/>
          </p:cNvSpPr>
          <p:nvPr/>
        </p:nvSpPr>
        <p:spPr bwMode="auto">
          <a:xfrm>
            <a:off x="5436584" y="4467265"/>
            <a:ext cx="895350" cy="519113"/>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r>
              <a:rPr lang="en-US" altLang="zh-CN">
                <a:solidFill>
                  <a:srgbClr val="0033CC"/>
                </a:solidFill>
                <a:ea typeface="楷体_GB2312" pitchFamily="49" charset="-122"/>
              </a:rPr>
              <a:t>1    1</a:t>
            </a:r>
          </a:p>
        </p:txBody>
      </p:sp>
      <p:sp>
        <p:nvSpPr>
          <p:cNvPr id="407" name="Text Box 99">
            <a:extLst>
              <a:ext uri="{FF2B5EF4-FFF2-40B4-BE49-F238E27FC236}">
                <a16:creationId xmlns:a16="http://schemas.microsoft.com/office/drawing/2014/main" id="{E64B1EDD-08D4-AE6D-F9C1-1630A638FD18}"/>
              </a:ext>
            </a:extLst>
          </p:cNvPr>
          <p:cNvSpPr txBox="1">
            <a:spLocks noChangeArrowheads="1"/>
          </p:cNvSpPr>
          <p:nvPr/>
        </p:nvSpPr>
        <p:spPr bwMode="auto">
          <a:xfrm>
            <a:off x="6612922" y="2757528"/>
            <a:ext cx="542925" cy="519112"/>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r>
              <a:rPr lang="zh-CN" altLang="en-US">
                <a:solidFill>
                  <a:srgbClr val="0033CC"/>
                </a:solidFill>
              </a:rPr>
              <a:t>截</a:t>
            </a:r>
          </a:p>
        </p:txBody>
      </p:sp>
      <p:sp>
        <p:nvSpPr>
          <p:cNvPr id="408" name="Text Box 100">
            <a:extLst>
              <a:ext uri="{FF2B5EF4-FFF2-40B4-BE49-F238E27FC236}">
                <a16:creationId xmlns:a16="http://schemas.microsoft.com/office/drawing/2014/main" id="{70D55ED9-4D0C-7714-8B2F-CF4C3AA06EA6}"/>
              </a:ext>
            </a:extLst>
          </p:cNvPr>
          <p:cNvSpPr txBox="1">
            <a:spLocks noChangeArrowheads="1"/>
          </p:cNvSpPr>
          <p:nvPr/>
        </p:nvSpPr>
        <p:spPr bwMode="auto">
          <a:xfrm>
            <a:off x="7374922" y="2757528"/>
            <a:ext cx="1290637" cy="519112"/>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r>
              <a:rPr lang="zh-CN" altLang="en-US">
                <a:solidFill>
                  <a:srgbClr val="FF0066"/>
                </a:solidFill>
              </a:rPr>
              <a:t>通</a:t>
            </a:r>
          </a:p>
        </p:txBody>
      </p:sp>
      <p:sp>
        <p:nvSpPr>
          <p:cNvPr id="409" name="Text Box 101">
            <a:extLst>
              <a:ext uri="{FF2B5EF4-FFF2-40B4-BE49-F238E27FC236}">
                <a16:creationId xmlns:a16="http://schemas.microsoft.com/office/drawing/2014/main" id="{9170DA24-97C4-AB1A-A801-E59257126611}"/>
              </a:ext>
            </a:extLst>
          </p:cNvPr>
          <p:cNvSpPr txBox="1">
            <a:spLocks noChangeArrowheads="1"/>
          </p:cNvSpPr>
          <p:nvPr/>
        </p:nvSpPr>
        <p:spPr bwMode="auto">
          <a:xfrm>
            <a:off x="8060722" y="2757528"/>
            <a:ext cx="1651000" cy="519112"/>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r>
              <a:rPr lang="zh-CN" altLang="en-US">
                <a:solidFill>
                  <a:srgbClr val="0033CC"/>
                </a:solidFill>
              </a:rPr>
              <a:t>截</a:t>
            </a:r>
          </a:p>
        </p:txBody>
      </p:sp>
      <p:sp>
        <p:nvSpPr>
          <p:cNvPr id="410" name="Text Box 102">
            <a:extLst>
              <a:ext uri="{FF2B5EF4-FFF2-40B4-BE49-F238E27FC236}">
                <a16:creationId xmlns:a16="http://schemas.microsoft.com/office/drawing/2014/main" id="{179D325D-5E06-BB31-3E1C-2E9402247D01}"/>
              </a:ext>
            </a:extLst>
          </p:cNvPr>
          <p:cNvSpPr txBox="1">
            <a:spLocks noChangeArrowheads="1"/>
          </p:cNvSpPr>
          <p:nvPr/>
        </p:nvSpPr>
        <p:spPr bwMode="auto">
          <a:xfrm>
            <a:off x="7374922" y="3314740"/>
            <a:ext cx="1428750" cy="519113"/>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r>
              <a:rPr lang="zh-CN" altLang="en-US">
                <a:solidFill>
                  <a:srgbClr val="FF0066"/>
                </a:solidFill>
              </a:rPr>
              <a:t>通</a:t>
            </a:r>
          </a:p>
        </p:txBody>
      </p:sp>
      <p:sp>
        <p:nvSpPr>
          <p:cNvPr id="411" name="Text Box 103">
            <a:extLst>
              <a:ext uri="{FF2B5EF4-FFF2-40B4-BE49-F238E27FC236}">
                <a16:creationId xmlns:a16="http://schemas.microsoft.com/office/drawing/2014/main" id="{ECE982FA-4649-4BCC-C8BE-7A1D32DC73B3}"/>
              </a:ext>
            </a:extLst>
          </p:cNvPr>
          <p:cNvSpPr txBox="1">
            <a:spLocks noChangeArrowheads="1"/>
          </p:cNvSpPr>
          <p:nvPr/>
        </p:nvSpPr>
        <p:spPr bwMode="auto">
          <a:xfrm>
            <a:off x="8060722" y="3314740"/>
            <a:ext cx="1457325" cy="519113"/>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r>
              <a:rPr lang="zh-CN" altLang="en-US">
                <a:solidFill>
                  <a:srgbClr val="FF0066"/>
                </a:solidFill>
              </a:rPr>
              <a:t>通</a:t>
            </a:r>
          </a:p>
        </p:txBody>
      </p:sp>
      <p:sp>
        <p:nvSpPr>
          <p:cNvPr id="412" name="Text Box 104">
            <a:extLst>
              <a:ext uri="{FF2B5EF4-FFF2-40B4-BE49-F238E27FC236}">
                <a16:creationId xmlns:a16="http://schemas.microsoft.com/office/drawing/2014/main" id="{1ABD1DEC-0CFC-A20B-3D88-3F0B589701A7}"/>
              </a:ext>
            </a:extLst>
          </p:cNvPr>
          <p:cNvSpPr txBox="1">
            <a:spLocks noChangeArrowheads="1"/>
          </p:cNvSpPr>
          <p:nvPr/>
        </p:nvSpPr>
        <p:spPr bwMode="auto">
          <a:xfrm>
            <a:off x="6612922" y="3900528"/>
            <a:ext cx="1208087" cy="519112"/>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r>
              <a:rPr lang="zh-CN" altLang="en-US">
                <a:solidFill>
                  <a:srgbClr val="FF0066"/>
                </a:solidFill>
              </a:rPr>
              <a:t>通</a:t>
            </a:r>
          </a:p>
        </p:txBody>
      </p:sp>
      <p:sp>
        <p:nvSpPr>
          <p:cNvPr id="413" name="Text Box 105">
            <a:extLst>
              <a:ext uri="{FF2B5EF4-FFF2-40B4-BE49-F238E27FC236}">
                <a16:creationId xmlns:a16="http://schemas.microsoft.com/office/drawing/2014/main" id="{3E1415E0-5012-8244-8FD4-A4EC72535328}"/>
              </a:ext>
            </a:extLst>
          </p:cNvPr>
          <p:cNvSpPr txBox="1">
            <a:spLocks noChangeArrowheads="1"/>
          </p:cNvSpPr>
          <p:nvPr/>
        </p:nvSpPr>
        <p:spPr bwMode="auto">
          <a:xfrm>
            <a:off x="8746522" y="3900528"/>
            <a:ext cx="917575" cy="519112"/>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r>
              <a:rPr lang="zh-CN" altLang="en-US">
                <a:solidFill>
                  <a:srgbClr val="FF0066"/>
                </a:solidFill>
              </a:rPr>
              <a:t>通</a:t>
            </a:r>
          </a:p>
        </p:txBody>
      </p:sp>
      <p:sp>
        <p:nvSpPr>
          <p:cNvPr id="414" name="Text Box 106">
            <a:extLst>
              <a:ext uri="{FF2B5EF4-FFF2-40B4-BE49-F238E27FC236}">
                <a16:creationId xmlns:a16="http://schemas.microsoft.com/office/drawing/2014/main" id="{728E6D3F-BB56-9A6C-E548-D28EB8931C3F}"/>
              </a:ext>
            </a:extLst>
          </p:cNvPr>
          <p:cNvSpPr txBox="1">
            <a:spLocks noChangeArrowheads="1"/>
          </p:cNvSpPr>
          <p:nvPr/>
        </p:nvSpPr>
        <p:spPr bwMode="auto">
          <a:xfrm>
            <a:off x="7374922" y="4467265"/>
            <a:ext cx="1846262" cy="519113"/>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r>
              <a:rPr lang="zh-CN" altLang="en-US">
                <a:solidFill>
                  <a:srgbClr val="0033CC"/>
                </a:solidFill>
              </a:rPr>
              <a:t>截</a:t>
            </a:r>
          </a:p>
        </p:txBody>
      </p:sp>
      <p:sp>
        <p:nvSpPr>
          <p:cNvPr id="415" name="Text Box 107">
            <a:extLst>
              <a:ext uri="{FF2B5EF4-FFF2-40B4-BE49-F238E27FC236}">
                <a16:creationId xmlns:a16="http://schemas.microsoft.com/office/drawing/2014/main" id="{14E4C921-C024-E4C2-22B5-ED2999FAC880}"/>
              </a:ext>
            </a:extLst>
          </p:cNvPr>
          <p:cNvSpPr txBox="1">
            <a:spLocks noChangeArrowheads="1"/>
          </p:cNvSpPr>
          <p:nvPr/>
        </p:nvSpPr>
        <p:spPr bwMode="auto">
          <a:xfrm>
            <a:off x="8746522" y="4467265"/>
            <a:ext cx="930275" cy="519113"/>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r>
              <a:rPr lang="zh-CN" altLang="en-US">
                <a:solidFill>
                  <a:srgbClr val="0033CC"/>
                </a:solidFill>
              </a:rPr>
              <a:t>截</a:t>
            </a:r>
          </a:p>
        </p:txBody>
      </p:sp>
      <p:sp>
        <p:nvSpPr>
          <p:cNvPr id="416" name="Text Box 108">
            <a:extLst>
              <a:ext uri="{FF2B5EF4-FFF2-40B4-BE49-F238E27FC236}">
                <a16:creationId xmlns:a16="http://schemas.microsoft.com/office/drawing/2014/main" id="{2F8DC5C1-78F7-5312-4BF6-B23C0A985470}"/>
              </a:ext>
            </a:extLst>
          </p:cNvPr>
          <p:cNvSpPr txBox="1">
            <a:spLocks noChangeArrowheads="1"/>
          </p:cNvSpPr>
          <p:nvPr/>
        </p:nvSpPr>
        <p:spPr bwMode="auto">
          <a:xfrm>
            <a:off x="8746522" y="2757528"/>
            <a:ext cx="1639887" cy="519112"/>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r>
              <a:rPr lang="zh-CN" altLang="en-US">
                <a:solidFill>
                  <a:srgbClr val="FF0066"/>
                </a:solidFill>
              </a:rPr>
              <a:t>通</a:t>
            </a:r>
          </a:p>
        </p:txBody>
      </p:sp>
      <p:sp>
        <p:nvSpPr>
          <p:cNvPr id="417" name="Text Box 109">
            <a:extLst>
              <a:ext uri="{FF2B5EF4-FFF2-40B4-BE49-F238E27FC236}">
                <a16:creationId xmlns:a16="http://schemas.microsoft.com/office/drawing/2014/main" id="{574D8B69-4B7E-BF17-A0D1-A8EE23AC3361}"/>
              </a:ext>
            </a:extLst>
          </p:cNvPr>
          <p:cNvSpPr txBox="1">
            <a:spLocks noChangeArrowheads="1"/>
          </p:cNvSpPr>
          <p:nvPr/>
        </p:nvSpPr>
        <p:spPr bwMode="auto">
          <a:xfrm>
            <a:off x="6612922" y="3314740"/>
            <a:ext cx="542925" cy="519113"/>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r>
              <a:rPr lang="zh-CN" altLang="en-US">
                <a:solidFill>
                  <a:srgbClr val="0033CC"/>
                </a:solidFill>
              </a:rPr>
              <a:t>截</a:t>
            </a:r>
          </a:p>
        </p:txBody>
      </p:sp>
      <p:sp>
        <p:nvSpPr>
          <p:cNvPr id="418" name="Text Box 110">
            <a:extLst>
              <a:ext uri="{FF2B5EF4-FFF2-40B4-BE49-F238E27FC236}">
                <a16:creationId xmlns:a16="http://schemas.microsoft.com/office/drawing/2014/main" id="{B1332FBD-F6A1-5819-D60F-B06475BE31A6}"/>
              </a:ext>
            </a:extLst>
          </p:cNvPr>
          <p:cNvSpPr txBox="1">
            <a:spLocks noChangeArrowheads="1"/>
          </p:cNvSpPr>
          <p:nvPr/>
        </p:nvSpPr>
        <p:spPr bwMode="auto">
          <a:xfrm>
            <a:off x="8746522" y="3314740"/>
            <a:ext cx="1208087" cy="519113"/>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r>
              <a:rPr lang="zh-CN" altLang="en-US">
                <a:solidFill>
                  <a:srgbClr val="0033CC"/>
                </a:solidFill>
              </a:rPr>
              <a:t>截</a:t>
            </a:r>
          </a:p>
        </p:txBody>
      </p:sp>
      <p:sp>
        <p:nvSpPr>
          <p:cNvPr id="419" name="Text Box 111">
            <a:extLst>
              <a:ext uri="{FF2B5EF4-FFF2-40B4-BE49-F238E27FC236}">
                <a16:creationId xmlns:a16="http://schemas.microsoft.com/office/drawing/2014/main" id="{A58DA93C-DFBF-6461-2FA6-071EB52E214C}"/>
              </a:ext>
            </a:extLst>
          </p:cNvPr>
          <p:cNvSpPr txBox="1">
            <a:spLocks noChangeArrowheads="1"/>
          </p:cNvSpPr>
          <p:nvPr/>
        </p:nvSpPr>
        <p:spPr bwMode="auto">
          <a:xfrm>
            <a:off x="7374922" y="3900528"/>
            <a:ext cx="1485900" cy="519112"/>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r>
              <a:rPr lang="zh-CN" altLang="en-US">
                <a:solidFill>
                  <a:srgbClr val="0033CC"/>
                </a:solidFill>
              </a:rPr>
              <a:t>截</a:t>
            </a:r>
          </a:p>
        </p:txBody>
      </p:sp>
      <p:sp>
        <p:nvSpPr>
          <p:cNvPr id="420" name="Text Box 112">
            <a:extLst>
              <a:ext uri="{FF2B5EF4-FFF2-40B4-BE49-F238E27FC236}">
                <a16:creationId xmlns:a16="http://schemas.microsoft.com/office/drawing/2014/main" id="{8401CB75-FE2A-5A5F-5400-87D6D548CB97}"/>
              </a:ext>
            </a:extLst>
          </p:cNvPr>
          <p:cNvSpPr txBox="1">
            <a:spLocks noChangeArrowheads="1"/>
          </p:cNvSpPr>
          <p:nvPr/>
        </p:nvSpPr>
        <p:spPr bwMode="auto">
          <a:xfrm>
            <a:off x="8060722" y="3900528"/>
            <a:ext cx="542925" cy="519112"/>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r>
              <a:rPr lang="zh-CN" altLang="en-US">
                <a:solidFill>
                  <a:srgbClr val="0033CC"/>
                </a:solidFill>
              </a:rPr>
              <a:t>截</a:t>
            </a:r>
          </a:p>
        </p:txBody>
      </p:sp>
      <p:sp>
        <p:nvSpPr>
          <p:cNvPr id="421" name="Text Box 113">
            <a:extLst>
              <a:ext uri="{FF2B5EF4-FFF2-40B4-BE49-F238E27FC236}">
                <a16:creationId xmlns:a16="http://schemas.microsoft.com/office/drawing/2014/main" id="{2AB27AB2-222E-987D-31F5-72966E7F051A}"/>
              </a:ext>
            </a:extLst>
          </p:cNvPr>
          <p:cNvSpPr txBox="1">
            <a:spLocks noChangeArrowheads="1"/>
          </p:cNvSpPr>
          <p:nvPr/>
        </p:nvSpPr>
        <p:spPr bwMode="auto">
          <a:xfrm>
            <a:off x="6612922" y="4467265"/>
            <a:ext cx="542925" cy="519113"/>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r>
              <a:rPr lang="zh-CN" altLang="en-US">
                <a:solidFill>
                  <a:srgbClr val="FF0066"/>
                </a:solidFill>
              </a:rPr>
              <a:t>通</a:t>
            </a:r>
          </a:p>
        </p:txBody>
      </p:sp>
      <p:sp>
        <p:nvSpPr>
          <p:cNvPr id="422" name="Text Box 114">
            <a:extLst>
              <a:ext uri="{FF2B5EF4-FFF2-40B4-BE49-F238E27FC236}">
                <a16:creationId xmlns:a16="http://schemas.microsoft.com/office/drawing/2014/main" id="{57795756-5CFC-FFE8-DC99-68C91273067C}"/>
              </a:ext>
            </a:extLst>
          </p:cNvPr>
          <p:cNvSpPr txBox="1">
            <a:spLocks noChangeArrowheads="1"/>
          </p:cNvSpPr>
          <p:nvPr/>
        </p:nvSpPr>
        <p:spPr bwMode="auto">
          <a:xfrm>
            <a:off x="8060722" y="4467265"/>
            <a:ext cx="1208087" cy="519113"/>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r>
              <a:rPr lang="zh-CN" altLang="en-US">
                <a:solidFill>
                  <a:srgbClr val="FF0066"/>
                </a:solidFill>
              </a:rPr>
              <a:t>通</a:t>
            </a:r>
          </a:p>
        </p:txBody>
      </p:sp>
      <p:sp>
        <p:nvSpPr>
          <p:cNvPr id="423" name="Text Box 115">
            <a:extLst>
              <a:ext uri="{FF2B5EF4-FFF2-40B4-BE49-F238E27FC236}">
                <a16:creationId xmlns:a16="http://schemas.microsoft.com/office/drawing/2014/main" id="{B97A4F25-9EB7-CF42-6C87-B3AE3C87FB9B}"/>
              </a:ext>
            </a:extLst>
          </p:cNvPr>
          <p:cNvSpPr txBox="1">
            <a:spLocks noChangeArrowheads="1"/>
          </p:cNvSpPr>
          <p:nvPr/>
        </p:nvSpPr>
        <p:spPr bwMode="auto">
          <a:xfrm>
            <a:off x="9727597" y="2748003"/>
            <a:ext cx="361950" cy="519112"/>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r>
              <a:rPr lang="en-US" altLang="zh-CN">
                <a:solidFill>
                  <a:srgbClr val="0033CC"/>
                </a:solidFill>
                <a:ea typeface="楷体_GB2312" pitchFamily="49" charset="-122"/>
              </a:rPr>
              <a:t>1</a:t>
            </a:r>
          </a:p>
        </p:txBody>
      </p:sp>
      <p:sp>
        <p:nvSpPr>
          <p:cNvPr id="424" name="Text Box 116">
            <a:extLst>
              <a:ext uri="{FF2B5EF4-FFF2-40B4-BE49-F238E27FC236}">
                <a16:creationId xmlns:a16="http://schemas.microsoft.com/office/drawing/2014/main" id="{F4EC024C-320D-EA60-02DC-BA2335D8AEB2}"/>
              </a:ext>
            </a:extLst>
          </p:cNvPr>
          <p:cNvSpPr txBox="1">
            <a:spLocks noChangeArrowheads="1"/>
          </p:cNvSpPr>
          <p:nvPr/>
        </p:nvSpPr>
        <p:spPr bwMode="auto">
          <a:xfrm>
            <a:off x="9727597" y="3281403"/>
            <a:ext cx="361950" cy="519112"/>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r>
              <a:rPr lang="en-US" altLang="zh-CN">
                <a:solidFill>
                  <a:srgbClr val="0033CC"/>
                </a:solidFill>
                <a:ea typeface="楷体_GB2312" pitchFamily="49" charset="-122"/>
              </a:rPr>
              <a:t>0</a:t>
            </a:r>
          </a:p>
        </p:txBody>
      </p:sp>
      <p:sp>
        <p:nvSpPr>
          <p:cNvPr id="425" name="Text Box 117">
            <a:extLst>
              <a:ext uri="{FF2B5EF4-FFF2-40B4-BE49-F238E27FC236}">
                <a16:creationId xmlns:a16="http://schemas.microsoft.com/office/drawing/2014/main" id="{4D8FCDB7-7333-5A25-6D9D-4BAF1C82253F}"/>
              </a:ext>
            </a:extLst>
          </p:cNvPr>
          <p:cNvSpPr txBox="1">
            <a:spLocks noChangeArrowheads="1"/>
          </p:cNvSpPr>
          <p:nvPr/>
        </p:nvSpPr>
        <p:spPr bwMode="auto">
          <a:xfrm>
            <a:off x="9727597" y="3900528"/>
            <a:ext cx="361950" cy="519112"/>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r>
              <a:rPr lang="en-US" altLang="zh-CN">
                <a:solidFill>
                  <a:srgbClr val="0033CC"/>
                </a:solidFill>
                <a:ea typeface="楷体_GB2312" pitchFamily="49" charset="-122"/>
              </a:rPr>
              <a:t>0</a:t>
            </a:r>
          </a:p>
        </p:txBody>
      </p:sp>
      <p:sp>
        <p:nvSpPr>
          <p:cNvPr id="426" name="Text Box 118">
            <a:extLst>
              <a:ext uri="{FF2B5EF4-FFF2-40B4-BE49-F238E27FC236}">
                <a16:creationId xmlns:a16="http://schemas.microsoft.com/office/drawing/2014/main" id="{6EA36777-EBB8-19F4-A953-D016D6CA08E5}"/>
              </a:ext>
            </a:extLst>
          </p:cNvPr>
          <p:cNvSpPr txBox="1">
            <a:spLocks noChangeArrowheads="1"/>
          </p:cNvSpPr>
          <p:nvPr/>
        </p:nvSpPr>
        <p:spPr bwMode="auto">
          <a:xfrm>
            <a:off x="9729184" y="4467265"/>
            <a:ext cx="361950" cy="519113"/>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r>
              <a:rPr lang="en-US" altLang="zh-CN">
                <a:solidFill>
                  <a:srgbClr val="0033CC"/>
                </a:solidFill>
                <a:ea typeface="楷体_GB2312" pitchFamily="49" charset="-122"/>
              </a:rPr>
              <a:t>0</a:t>
            </a:r>
          </a:p>
        </p:txBody>
      </p:sp>
      <p:grpSp>
        <p:nvGrpSpPr>
          <p:cNvPr id="427" name="Group 119">
            <a:extLst>
              <a:ext uri="{FF2B5EF4-FFF2-40B4-BE49-F238E27FC236}">
                <a16:creationId xmlns:a16="http://schemas.microsoft.com/office/drawing/2014/main" id="{A5739237-0BAD-E931-7853-68B5C7C5A60B}"/>
              </a:ext>
            </a:extLst>
          </p:cNvPr>
          <p:cNvGrpSpPr>
            <a:grpSpLocks/>
          </p:cNvGrpSpPr>
          <p:nvPr/>
        </p:nvGrpSpPr>
        <p:grpSpPr bwMode="auto">
          <a:xfrm>
            <a:off x="5614183" y="5630230"/>
            <a:ext cx="1966913" cy="973137"/>
            <a:chOff x="1557" y="3264"/>
            <a:chExt cx="1477" cy="710"/>
          </a:xfrm>
        </p:grpSpPr>
        <p:sp>
          <p:nvSpPr>
            <p:cNvPr id="428" name="Line 120">
              <a:extLst>
                <a:ext uri="{FF2B5EF4-FFF2-40B4-BE49-F238E27FC236}">
                  <a16:creationId xmlns:a16="http://schemas.microsoft.com/office/drawing/2014/main" id="{02CD93A3-64F1-3242-9D49-68259EF90239}"/>
                </a:ext>
              </a:extLst>
            </p:cNvPr>
            <p:cNvSpPr>
              <a:spLocks noChangeShapeType="1"/>
            </p:cNvSpPr>
            <p:nvPr/>
          </p:nvSpPr>
          <p:spPr bwMode="auto">
            <a:xfrm>
              <a:off x="1863" y="3469"/>
              <a:ext cx="336" cy="0"/>
            </a:xfrm>
            <a:prstGeom prst="line">
              <a:avLst/>
            </a:prstGeom>
            <a:noFill/>
            <a:ln w="28575">
              <a:solidFill>
                <a:schemeClr val="accent2"/>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429" name="Line 121">
              <a:extLst>
                <a:ext uri="{FF2B5EF4-FFF2-40B4-BE49-F238E27FC236}">
                  <a16:creationId xmlns:a16="http://schemas.microsoft.com/office/drawing/2014/main" id="{A075176C-E1B9-C33E-0B11-C2695B8E9201}"/>
                </a:ext>
              </a:extLst>
            </p:cNvPr>
            <p:cNvSpPr>
              <a:spLocks noChangeShapeType="1"/>
            </p:cNvSpPr>
            <p:nvPr/>
          </p:nvSpPr>
          <p:spPr bwMode="auto">
            <a:xfrm>
              <a:off x="1862" y="3764"/>
              <a:ext cx="336" cy="0"/>
            </a:xfrm>
            <a:prstGeom prst="line">
              <a:avLst/>
            </a:prstGeom>
            <a:noFill/>
            <a:ln w="28575">
              <a:solidFill>
                <a:schemeClr val="accent2"/>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430" name="Line 122">
              <a:extLst>
                <a:ext uri="{FF2B5EF4-FFF2-40B4-BE49-F238E27FC236}">
                  <a16:creationId xmlns:a16="http://schemas.microsoft.com/office/drawing/2014/main" id="{E06D5045-36CD-7377-0B86-07E9429ACCFE}"/>
                </a:ext>
              </a:extLst>
            </p:cNvPr>
            <p:cNvSpPr>
              <a:spLocks noChangeShapeType="1"/>
            </p:cNvSpPr>
            <p:nvPr/>
          </p:nvSpPr>
          <p:spPr bwMode="auto">
            <a:xfrm>
              <a:off x="2710" y="3614"/>
              <a:ext cx="324" cy="0"/>
            </a:xfrm>
            <a:prstGeom prst="line">
              <a:avLst/>
            </a:prstGeom>
            <a:noFill/>
            <a:ln w="28575">
              <a:solidFill>
                <a:schemeClr val="accent2"/>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431" name="Text Box 123">
              <a:extLst>
                <a:ext uri="{FF2B5EF4-FFF2-40B4-BE49-F238E27FC236}">
                  <a16:creationId xmlns:a16="http://schemas.microsoft.com/office/drawing/2014/main" id="{08C50093-68CF-D5AA-EFE3-FD982CB30E6C}"/>
                </a:ext>
              </a:extLst>
            </p:cNvPr>
            <p:cNvSpPr txBox="1">
              <a:spLocks noChangeArrowheads="1"/>
            </p:cNvSpPr>
            <p:nvPr/>
          </p:nvSpPr>
          <p:spPr bwMode="auto">
            <a:xfrm>
              <a:off x="1568" y="3264"/>
              <a:ext cx="316" cy="379"/>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i="1">
                  <a:ea typeface="楷体_GB2312" pitchFamily="49" charset="-122"/>
                </a:rPr>
                <a:t>A</a:t>
              </a:r>
            </a:p>
          </p:txBody>
        </p:sp>
        <p:sp>
          <p:nvSpPr>
            <p:cNvPr id="432" name="Text Box 124">
              <a:extLst>
                <a:ext uri="{FF2B5EF4-FFF2-40B4-BE49-F238E27FC236}">
                  <a16:creationId xmlns:a16="http://schemas.microsoft.com/office/drawing/2014/main" id="{B0E3391B-39E0-4FA0-271A-B129AC403676}"/>
                </a:ext>
              </a:extLst>
            </p:cNvPr>
            <p:cNvSpPr txBox="1">
              <a:spLocks noChangeArrowheads="1"/>
            </p:cNvSpPr>
            <p:nvPr/>
          </p:nvSpPr>
          <p:spPr bwMode="auto">
            <a:xfrm>
              <a:off x="1557" y="3595"/>
              <a:ext cx="264" cy="379"/>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i="1">
                  <a:ea typeface="楷体_GB2312" pitchFamily="49" charset="-122"/>
                </a:rPr>
                <a:t>B</a:t>
              </a:r>
            </a:p>
          </p:txBody>
        </p:sp>
        <p:sp>
          <p:nvSpPr>
            <p:cNvPr id="433" name="Rectangle 125">
              <a:extLst>
                <a:ext uri="{FF2B5EF4-FFF2-40B4-BE49-F238E27FC236}">
                  <a16:creationId xmlns:a16="http://schemas.microsoft.com/office/drawing/2014/main" id="{44770DE4-8D93-D72D-D006-D1BE0229D674}"/>
                </a:ext>
              </a:extLst>
            </p:cNvPr>
            <p:cNvSpPr>
              <a:spLocks noChangeArrowheads="1"/>
            </p:cNvSpPr>
            <p:nvPr/>
          </p:nvSpPr>
          <p:spPr bwMode="auto">
            <a:xfrm>
              <a:off x="2202" y="3301"/>
              <a:ext cx="413" cy="614"/>
            </a:xfrm>
            <a:prstGeom prst="rect">
              <a:avLst/>
            </a:prstGeom>
            <a:noFill/>
            <a:ln w="38100">
              <a:solidFill>
                <a:schemeClr val="accent2"/>
              </a:solidFill>
              <a:miter lim="800000"/>
              <a:headEnd/>
              <a:tailEnd/>
            </a:ln>
            <a:effectLst/>
            <a:extLst>
              <a:ext uri="{909E8E84-426E-40DD-AFC4-6F175D3DCCD1}">
                <a14:hiddenFill xmlns:a14="http://schemas.microsoft.com/office/drawing/2010/main">
                  <a:solidFill>
                    <a:schemeClr val="hlink"/>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434" name="Oval 126">
              <a:extLst>
                <a:ext uri="{FF2B5EF4-FFF2-40B4-BE49-F238E27FC236}">
                  <a16:creationId xmlns:a16="http://schemas.microsoft.com/office/drawing/2014/main" id="{02584324-04B3-B6A2-2DCE-FE08C00DE5AD}"/>
                </a:ext>
              </a:extLst>
            </p:cNvPr>
            <p:cNvSpPr>
              <a:spLocks noChangeArrowheads="1"/>
            </p:cNvSpPr>
            <p:nvPr/>
          </p:nvSpPr>
          <p:spPr bwMode="auto">
            <a:xfrm>
              <a:off x="2626" y="3566"/>
              <a:ext cx="86" cy="87"/>
            </a:xfrm>
            <a:prstGeom prst="ellipse">
              <a:avLst/>
            </a:prstGeom>
            <a:noFill/>
            <a:ln w="38100">
              <a:solidFill>
                <a:schemeClr val="accent2"/>
              </a:solidFill>
              <a:round/>
              <a:headEnd/>
              <a:tailEnd/>
            </a:ln>
            <a:effectLst/>
            <a:extLst>
              <a:ext uri="{909E8E84-426E-40DD-AFC4-6F175D3DCCD1}">
                <a14:hiddenFill xmlns:a14="http://schemas.microsoft.com/office/drawing/2010/main">
                  <a:solidFill>
                    <a:schemeClr val="hlink"/>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435" name="Text Box 127">
              <a:extLst>
                <a:ext uri="{FF2B5EF4-FFF2-40B4-BE49-F238E27FC236}">
                  <a16:creationId xmlns:a16="http://schemas.microsoft.com/office/drawing/2014/main" id="{D95A6A6B-D72C-5AC8-2FE5-738088239527}"/>
                </a:ext>
              </a:extLst>
            </p:cNvPr>
            <p:cNvSpPr txBox="1">
              <a:spLocks noChangeArrowheads="1"/>
            </p:cNvSpPr>
            <p:nvPr/>
          </p:nvSpPr>
          <p:spPr bwMode="auto">
            <a:xfrm>
              <a:off x="2158" y="3330"/>
              <a:ext cx="483" cy="334"/>
            </a:xfrm>
            <a:prstGeom prst="rect">
              <a:avLst/>
            </a:prstGeom>
            <a:noFill/>
            <a:ln>
              <a:noFill/>
            </a:ln>
            <a:effectLst/>
            <a:extLst>
              <a:ext uri="{909E8E84-426E-40DD-AFC4-6F175D3DCCD1}">
                <a14:hiddenFill xmlns:a14="http://schemas.microsoft.com/office/drawing/2010/main">
                  <a:solidFill>
                    <a:srgbClr val="CCFFFF"/>
                  </a:solidFill>
                </a14:hiddenFill>
              </a:ext>
              <a:ext uri="{91240B29-F687-4F45-9708-019B960494DF}">
                <a14:hiddenLine xmlns:a14="http://schemas.microsoft.com/office/drawing/2010/main" w="9525">
                  <a:solidFill>
                    <a:srgbClr val="9966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400">
                  <a:solidFill>
                    <a:srgbClr val="0033CC"/>
                  </a:solidFill>
                </a:rPr>
                <a:t>≥1</a:t>
              </a:r>
            </a:p>
          </p:txBody>
        </p:sp>
      </p:grpSp>
      <p:grpSp>
        <p:nvGrpSpPr>
          <p:cNvPr id="436" name="Group 128">
            <a:extLst>
              <a:ext uri="{FF2B5EF4-FFF2-40B4-BE49-F238E27FC236}">
                <a16:creationId xmlns:a16="http://schemas.microsoft.com/office/drawing/2014/main" id="{A44A7B47-E777-A29A-7E3F-47EA53C17070}"/>
              </a:ext>
            </a:extLst>
          </p:cNvPr>
          <p:cNvGrpSpPr>
            <a:grpSpLocks/>
          </p:cNvGrpSpPr>
          <p:nvPr/>
        </p:nvGrpSpPr>
        <p:grpSpPr bwMode="auto">
          <a:xfrm>
            <a:off x="1643514" y="2030876"/>
            <a:ext cx="349250" cy="1193800"/>
            <a:chOff x="945" y="2223"/>
            <a:chExt cx="220" cy="752"/>
          </a:xfrm>
        </p:grpSpPr>
        <p:sp>
          <p:nvSpPr>
            <p:cNvPr id="437" name="Rectangle 129">
              <a:extLst>
                <a:ext uri="{FF2B5EF4-FFF2-40B4-BE49-F238E27FC236}">
                  <a16:creationId xmlns:a16="http://schemas.microsoft.com/office/drawing/2014/main" id="{A60E9259-C68C-429F-CEF8-55256B9B1C0F}"/>
                </a:ext>
              </a:extLst>
            </p:cNvPr>
            <p:cNvSpPr>
              <a:spLocks noChangeArrowheads="1"/>
            </p:cNvSpPr>
            <p:nvPr/>
          </p:nvSpPr>
          <p:spPr bwMode="auto">
            <a:xfrm>
              <a:off x="945" y="2763"/>
              <a:ext cx="220" cy="212"/>
            </a:xfrm>
            <a:prstGeom prst="rect">
              <a:avLst/>
            </a:prstGeom>
            <a:solidFill>
              <a:schemeClr val="bg1"/>
            </a:solidFill>
            <a:ln w="9525">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r>
                <a:rPr lang="en-US" altLang="zh-CN">
                  <a:solidFill>
                    <a:srgbClr val="0033CC"/>
                  </a:solidFill>
                </a:rPr>
                <a:t>0</a:t>
              </a:r>
            </a:p>
          </p:txBody>
        </p:sp>
        <p:sp>
          <p:nvSpPr>
            <p:cNvPr id="438" name="Rectangle 130">
              <a:extLst>
                <a:ext uri="{FF2B5EF4-FFF2-40B4-BE49-F238E27FC236}">
                  <a16:creationId xmlns:a16="http://schemas.microsoft.com/office/drawing/2014/main" id="{8692A74A-F495-0366-9EAD-1F290CCA2CD7}"/>
                </a:ext>
              </a:extLst>
            </p:cNvPr>
            <p:cNvSpPr>
              <a:spLocks noChangeArrowheads="1"/>
            </p:cNvSpPr>
            <p:nvPr/>
          </p:nvSpPr>
          <p:spPr bwMode="auto">
            <a:xfrm>
              <a:off x="945" y="2223"/>
              <a:ext cx="220" cy="212"/>
            </a:xfrm>
            <a:prstGeom prst="rect">
              <a:avLst/>
            </a:prstGeom>
            <a:solidFill>
              <a:schemeClr val="bg1"/>
            </a:solidFill>
            <a:ln w="9525">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r>
                <a:rPr lang="en-US" altLang="zh-CN">
                  <a:solidFill>
                    <a:srgbClr val="0033CC"/>
                  </a:solidFill>
                </a:rPr>
                <a:t>0</a:t>
              </a:r>
            </a:p>
          </p:txBody>
        </p:sp>
      </p:grpSp>
      <p:grpSp>
        <p:nvGrpSpPr>
          <p:cNvPr id="439" name="Group 131">
            <a:extLst>
              <a:ext uri="{FF2B5EF4-FFF2-40B4-BE49-F238E27FC236}">
                <a16:creationId xmlns:a16="http://schemas.microsoft.com/office/drawing/2014/main" id="{EA29FED1-648F-6BC2-D8C8-C7CCBE7AA155}"/>
              </a:ext>
            </a:extLst>
          </p:cNvPr>
          <p:cNvGrpSpPr>
            <a:grpSpLocks/>
          </p:cNvGrpSpPr>
          <p:nvPr/>
        </p:nvGrpSpPr>
        <p:grpSpPr bwMode="auto">
          <a:xfrm>
            <a:off x="1643514" y="2030876"/>
            <a:ext cx="349250" cy="1193800"/>
            <a:chOff x="945" y="2223"/>
            <a:chExt cx="220" cy="752"/>
          </a:xfrm>
        </p:grpSpPr>
        <p:sp>
          <p:nvSpPr>
            <p:cNvPr id="440" name="Rectangle 132">
              <a:extLst>
                <a:ext uri="{FF2B5EF4-FFF2-40B4-BE49-F238E27FC236}">
                  <a16:creationId xmlns:a16="http://schemas.microsoft.com/office/drawing/2014/main" id="{96F60897-0074-846D-26C9-A473F06E080F}"/>
                </a:ext>
              </a:extLst>
            </p:cNvPr>
            <p:cNvSpPr>
              <a:spLocks noChangeArrowheads="1"/>
            </p:cNvSpPr>
            <p:nvPr/>
          </p:nvSpPr>
          <p:spPr bwMode="auto">
            <a:xfrm>
              <a:off x="945" y="2763"/>
              <a:ext cx="220" cy="212"/>
            </a:xfrm>
            <a:prstGeom prst="rect">
              <a:avLst/>
            </a:prstGeom>
            <a:solidFill>
              <a:schemeClr val="bg1"/>
            </a:solidFill>
            <a:ln w="9525">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r>
                <a:rPr lang="en-US" altLang="zh-CN">
                  <a:solidFill>
                    <a:srgbClr val="0033CC"/>
                  </a:solidFill>
                </a:rPr>
                <a:t>1</a:t>
              </a:r>
            </a:p>
          </p:txBody>
        </p:sp>
        <p:sp>
          <p:nvSpPr>
            <p:cNvPr id="441" name="Rectangle 133">
              <a:extLst>
                <a:ext uri="{FF2B5EF4-FFF2-40B4-BE49-F238E27FC236}">
                  <a16:creationId xmlns:a16="http://schemas.microsoft.com/office/drawing/2014/main" id="{1AB92B33-1CE5-9BCA-3980-30E49F584EEC}"/>
                </a:ext>
              </a:extLst>
            </p:cNvPr>
            <p:cNvSpPr>
              <a:spLocks noChangeArrowheads="1"/>
            </p:cNvSpPr>
            <p:nvPr/>
          </p:nvSpPr>
          <p:spPr bwMode="auto">
            <a:xfrm>
              <a:off x="945" y="2223"/>
              <a:ext cx="220" cy="212"/>
            </a:xfrm>
            <a:prstGeom prst="rect">
              <a:avLst/>
            </a:prstGeom>
            <a:solidFill>
              <a:schemeClr val="bg1"/>
            </a:solidFill>
            <a:ln w="9525">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r>
                <a:rPr lang="en-US" altLang="zh-CN">
                  <a:solidFill>
                    <a:srgbClr val="0033CC"/>
                  </a:solidFill>
                </a:rPr>
                <a:t>0</a:t>
              </a:r>
            </a:p>
          </p:txBody>
        </p:sp>
      </p:grpSp>
      <p:grpSp>
        <p:nvGrpSpPr>
          <p:cNvPr id="442" name="Group 134">
            <a:extLst>
              <a:ext uri="{FF2B5EF4-FFF2-40B4-BE49-F238E27FC236}">
                <a16:creationId xmlns:a16="http://schemas.microsoft.com/office/drawing/2014/main" id="{E3CFF000-88DB-C30F-6B58-40A895215CF1}"/>
              </a:ext>
            </a:extLst>
          </p:cNvPr>
          <p:cNvGrpSpPr>
            <a:grpSpLocks/>
          </p:cNvGrpSpPr>
          <p:nvPr/>
        </p:nvGrpSpPr>
        <p:grpSpPr bwMode="auto">
          <a:xfrm>
            <a:off x="1645101" y="2030876"/>
            <a:ext cx="349250" cy="1193800"/>
            <a:chOff x="945" y="2223"/>
            <a:chExt cx="220" cy="752"/>
          </a:xfrm>
        </p:grpSpPr>
        <p:sp>
          <p:nvSpPr>
            <p:cNvPr id="443" name="Rectangle 135">
              <a:extLst>
                <a:ext uri="{FF2B5EF4-FFF2-40B4-BE49-F238E27FC236}">
                  <a16:creationId xmlns:a16="http://schemas.microsoft.com/office/drawing/2014/main" id="{5DF39A7F-E9DB-BFFD-F5E2-E1AF331CF09F}"/>
                </a:ext>
              </a:extLst>
            </p:cNvPr>
            <p:cNvSpPr>
              <a:spLocks noChangeArrowheads="1"/>
            </p:cNvSpPr>
            <p:nvPr/>
          </p:nvSpPr>
          <p:spPr bwMode="auto">
            <a:xfrm>
              <a:off x="945" y="2763"/>
              <a:ext cx="220" cy="212"/>
            </a:xfrm>
            <a:prstGeom prst="rect">
              <a:avLst/>
            </a:prstGeom>
            <a:solidFill>
              <a:schemeClr val="bg1"/>
            </a:solidFill>
            <a:ln w="9525">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r>
                <a:rPr lang="en-US" altLang="zh-CN">
                  <a:solidFill>
                    <a:srgbClr val="0033CC"/>
                  </a:solidFill>
                </a:rPr>
                <a:t>0</a:t>
              </a:r>
            </a:p>
          </p:txBody>
        </p:sp>
        <p:sp>
          <p:nvSpPr>
            <p:cNvPr id="444" name="Rectangle 136">
              <a:extLst>
                <a:ext uri="{FF2B5EF4-FFF2-40B4-BE49-F238E27FC236}">
                  <a16:creationId xmlns:a16="http://schemas.microsoft.com/office/drawing/2014/main" id="{8A07E87E-5D28-BC25-9CAA-66CB905B1D82}"/>
                </a:ext>
              </a:extLst>
            </p:cNvPr>
            <p:cNvSpPr>
              <a:spLocks noChangeArrowheads="1"/>
            </p:cNvSpPr>
            <p:nvPr/>
          </p:nvSpPr>
          <p:spPr bwMode="auto">
            <a:xfrm>
              <a:off x="945" y="2223"/>
              <a:ext cx="220" cy="212"/>
            </a:xfrm>
            <a:prstGeom prst="rect">
              <a:avLst/>
            </a:prstGeom>
            <a:solidFill>
              <a:schemeClr val="bg1"/>
            </a:solidFill>
            <a:ln w="9525">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r>
                <a:rPr lang="en-US" altLang="zh-CN">
                  <a:solidFill>
                    <a:srgbClr val="0033CC"/>
                  </a:solidFill>
                </a:rPr>
                <a:t>1</a:t>
              </a:r>
            </a:p>
          </p:txBody>
        </p:sp>
      </p:grpSp>
      <p:grpSp>
        <p:nvGrpSpPr>
          <p:cNvPr id="445" name="Group 137">
            <a:extLst>
              <a:ext uri="{FF2B5EF4-FFF2-40B4-BE49-F238E27FC236}">
                <a16:creationId xmlns:a16="http://schemas.microsoft.com/office/drawing/2014/main" id="{9F0CAF17-6958-A126-8BFF-B51A7BEB90D4}"/>
              </a:ext>
            </a:extLst>
          </p:cNvPr>
          <p:cNvGrpSpPr>
            <a:grpSpLocks/>
          </p:cNvGrpSpPr>
          <p:nvPr/>
        </p:nvGrpSpPr>
        <p:grpSpPr bwMode="auto">
          <a:xfrm>
            <a:off x="1645101" y="2030876"/>
            <a:ext cx="349250" cy="1193800"/>
            <a:chOff x="945" y="2223"/>
            <a:chExt cx="220" cy="752"/>
          </a:xfrm>
        </p:grpSpPr>
        <p:sp>
          <p:nvSpPr>
            <p:cNvPr id="446" name="Rectangle 138">
              <a:extLst>
                <a:ext uri="{FF2B5EF4-FFF2-40B4-BE49-F238E27FC236}">
                  <a16:creationId xmlns:a16="http://schemas.microsoft.com/office/drawing/2014/main" id="{CB48E456-1880-544D-8FAE-F0CE550F16E2}"/>
                </a:ext>
              </a:extLst>
            </p:cNvPr>
            <p:cNvSpPr>
              <a:spLocks noChangeArrowheads="1"/>
            </p:cNvSpPr>
            <p:nvPr/>
          </p:nvSpPr>
          <p:spPr bwMode="auto">
            <a:xfrm>
              <a:off x="945" y="2763"/>
              <a:ext cx="220" cy="212"/>
            </a:xfrm>
            <a:prstGeom prst="rect">
              <a:avLst/>
            </a:prstGeom>
            <a:solidFill>
              <a:schemeClr val="bg1"/>
            </a:solidFill>
            <a:ln w="9525">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r>
                <a:rPr lang="en-US" altLang="zh-CN">
                  <a:solidFill>
                    <a:srgbClr val="0033CC"/>
                  </a:solidFill>
                </a:rPr>
                <a:t>1</a:t>
              </a:r>
            </a:p>
          </p:txBody>
        </p:sp>
        <p:sp>
          <p:nvSpPr>
            <p:cNvPr id="447" name="Rectangle 139">
              <a:extLst>
                <a:ext uri="{FF2B5EF4-FFF2-40B4-BE49-F238E27FC236}">
                  <a16:creationId xmlns:a16="http://schemas.microsoft.com/office/drawing/2014/main" id="{82DC22A3-13EB-C709-D0BF-E63003390815}"/>
                </a:ext>
              </a:extLst>
            </p:cNvPr>
            <p:cNvSpPr>
              <a:spLocks noChangeArrowheads="1"/>
            </p:cNvSpPr>
            <p:nvPr/>
          </p:nvSpPr>
          <p:spPr bwMode="auto">
            <a:xfrm>
              <a:off x="945" y="2223"/>
              <a:ext cx="220" cy="212"/>
            </a:xfrm>
            <a:prstGeom prst="rect">
              <a:avLst/>
            </a:prstGeom>
            <a:solidFill>
              <a:schemeClr val="bg1"/>
            </a:solidFill>
            <a:ln w="9525">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r>
                <a:rPr lang="en-US" altLang="zh-CN">
                  <a:solidFill>
                    <a:srgbClr val="0033CC"/>
                  </a:solidFill>
                </a:rPr>
                <a:t>1</a:t>
              </a:r>
            </a:p>
          </p:txBody>
        </p:sp>
      </p:grpSp>
      <p:sp>
        <p:nvSpPr>
          <p:cNvPr id="448" name="文本框 143">
            <a:extLst>
              <a:ext uri="{FF2B5EF4-FFF2-40B4-BE49-F238E27FC236}">
                <a16:creationId xmlns:a16="http://schemas.microsoft.com/office/drawing/2014/main" id="{151840AA-9FE3-75C3-8167-5062C8FE2B5C}"/>
              </a:ext>
            </a:extLst>
          </p:cNvPr>
          <p:cNvSpPr txBox="1">
            <a:spLocks noChangeArrowheads="1"/>
          </p:cNvSpPr>
          <p:nvPr/>
        </p:nvSpPr>
        <p:spPr bwMode="auto">
          <a:xfrm>
            <a:off x="5407719" y="775967"/>
            <a:ext cx="5420306" cy="1149610"/>
          </a:xfrm>
          <a:prstGeom prst="rect">
            <a:avLst/>
          </a:prstGeom>
          <a:noFill/>
          <a:ln w="9525">
            <a:solidFill>
              <a:srgbClr val="FFFF00"/>
            </a:solidFill>
            <a:miter lim="800000"/>
            <a:headEnd/>
            <a:tailEnd/>
          </a:ln>
          <a:extLst>
            <a:ext uri="{909E8E84-426E-40DD-AFC4-6F175D3DCCD1}">
              <a14:hiddenFill xmlns:a14="http://schemas.microsoft.com/office/drawing/2010/main">
                <a:solidFill>
                  <a:srgbClr val="FFFFFF"/>
                </a:solidFill>
              </a14:hiddenFill>
            </a:ext>
          </a:extLst>
        </p:spPr>
        <p:txBody>
          <a:bodyPr wrap="squar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nSpc>
                <a:spcPct val="150000"/>
              </a:lnSpc>
            </a:pPr>
            <a:r>
              <a:rPr lang="zh-CN" altLang="en-US" sz="2400" dirty="0">
                <a:latin typeface="Myriad Pro" panose="020B0503030403020204" pitchFamily="34" charset="0"/>
                <a:ea typeface="Songti SC" panose="02010600040101010101" pitchFamily="2" charset="-122"/>
              </a:rPr>
              <a:t>低电平：</a:t>
            </a:r>
            <a:r>
              <a:rPr lang="en-US" altLang="zh-CN" sz="2400" dirty="0">
                <a:latin typeface="Myriad Pro" panose="020B0503030403020204" pitchFamily="34" charset="0"/>
                <a:ea typeface="Songti SC" panose="02010600040101010101" pitchFamily="2" charset="-122"/>
              </a:rPr>
              <a:t>TP </a:t>
            </a:r>
            <a:r>
              <a:rPr lang="zh-CN" altLang="en-US" sz="2400" dirty="0">
                <a:latin typeface="Myriad Pro" panose="020B0503030403020204" pitchFamily="34" charset="0"/>
                <a:ea typeface="Songti SC" panose="02010600040101010101" pitchFamily="2" charset="-122"/>
              </a:rPr>
              <a:t>导通，高电平：</a:t>
            </a:r>
            <a:r>
              <a:rPr lang="en-US" altLang="zh-CN" sz="2400" dirty="0">
                <a:latin typeface="Myriad Pro" panose="020B0503030403020204" pitchFamily="34" charset="0"/>
                <a:ea typeface="Songti SC" panose="02010600040101010101" pitchFamily="2" charset="-122"/>
              </a:rPr>
              <a:t>TN</a:t>
            </a:r>
            <a:r>
              <a:rPr lang="zh-CN" altLang="en-US" sz="2400" dirty="0">
                <a:latin typeface="Myriad Pro" panose="020B0503030403020204" pitchFamily="34" charset="0"/>
                <a:ea typeface="Songti SC" panose="02010600040101010101" pitchFamily="2" charset="-122"/>
              </a:rPr>
              <a:t>导通</a:t>
            </a:r>
            <a:endParaRPr lang="en-US" altLang="zh-CN" sz="2400" dirty="0">
              <a:latin typeface="Myriad Pro" panose="020B0503030403020204" pitchFamily="34" charset="0"/>
              <a:ea typeface="Songti SC" panose="02010600040101010101" pitchFamily="2" charset="-122"/>
            </a:endParaRPr>
          </a:p>
          <a:p>
            <a:pPr>
              <a:lnSpc>
                <a:spcPct val="150000"/>
              </a:lnSpc>
            </a:pPr>
            <a:r>
              <a:rPr lang="zh-CN" altLang="en-US" sz="2400" dirty="0">
                <a:solidFill>
                  <a:srgbClr val="FF0000"/>
                </a:solidFill>
                <a:latin typeface="Myriad Pro" panose="020B0503030403020204" pitchFamily="34" charset="0"/>
                <a:ea typeface="Songti SC" panose="02010600040101010101" pitchFamily="2" charset="-122"/>
              </a:rPr>
              <a:t>分析电源和地到达</a:t>
            </a:r>
            <a:r>
              <a:rPr lang="en-US" altLang="zh-CN" sz="2400" dirty="0">
                <a:solidFill>
                  <a:srgbClr val="FF0000"/>
                </a:solidFill>
                <a:latin typeface="Myriad Pro" panose="020B0503030403020204" pitchFamily="34" charset="0"/>
                <a:ea typeface="Songti SC" panose="02010600040101010101" pitchFamily="2" charset="-122"/>
              </a:rPr>
              <a:t>Y</a:t>
            </a:r>
            <a:r>
              <a:rPr lang="zh-CN" altLang="en-US" sz="2400" dirty="0">
                <a:solidFill>
                  <a:srgbClr val="FF0000"/>
                </a:solidFill>
                <a:latin typeface="Myriad Pro" panose="020B0503030403020204" pitchFamily="34" charset="0"/>
                <a:ea typeface="Songti SC" panose="02010600040101010101" pitchFamily="2" charset="-122"/>
              </a:rPr>
              <a:t>的通道开关</a:t>
            </a:r>
          </a:p>
        </p:txBody>
      </p:sp>
      <p:cxnSp>
        <p:nvCxnSpPr>
          <p:cNvPr id="449" name="直接连接符 2">
            <a:extLst>
              <a:ext uri="{FF2B5EF4-FFF2-40B4-BE49-F238E27FC236}">
                <a16:creationId xmlns:a16="http://schemas.microsoft.com/office/drawing/2014/main" id="{F6A0ED7C-63C8-6C31-C31F-58ADECDAEF90}"/>
              </a:ext>
            </a:extLst>
          </p:cNvPr>
          <p:cNvCxnSpPr>
            <a:cxnSpLocks noChangeShapeType="1"/>
          </p:cNvCxnSpPr>
          <p:nvPr/>
        </p:nvCxnSpPr>
        <p:spPr bwMode="auto">
          <a:xfrm>
            <a:off x="743401" y="4105738"/>
            <a:ext cx="3816350" cy="46038"/>
          </a:xfrm>
          <a:prstGeom prst="line">
            <a:avLst/>
          </a:prstGeom>
          <a:noFill/>
          <a:ln w="28575" algn="ctr">
            <a:solidFill>
              <a:schemeClr val="bg1">
                <a:lumMod val="50000"/>
              </a:schemeClr>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3" name="灯片编号占位符 2">
            <a:extLst>
              <a:ext uri="{FF2B5EF4-FFF2-40B4-BE49-F238E27FC236}">
                <a16:creationId xmlns:a16="http://schemas.microsoft.com/office/drawing/2014/main" id="{C3DCAC94-8A9B-4AE5-965A-B5C93F1D04BF}"/>
              </a:ext>
            </a:extLst>
          </p:cNvPr>
          <p:cNvSpPr>
            <a:spLocks noGrp="1"/>
          </p:cNvSpPr>
          <p:nvPr>
            <p:ph type="sldNum" sz="quarter" idx="12"/>
          </p:nvPr>
        </p:nvSpPr>
        <p:spPr/>
        <p:txBody>
          <a:bodyPr/>
          <a:lstStyle/>
          <a:p>
            <a:fld id="{392CBAA0-59E6-204E-8F03-85E5040D48B8}" type="slidenum">
              <a:rPr kumimoji="1" lang="zh-CN" altLang="en-US" smtClean="0"/>
              <a:t>79</a:t>
            </a:fld>
            <a:r>
              <a:rPr kumimoji="1" lang="en-US" altLang="zh-CN"/>
              <a:t>/132</a:t>
            </a:r>
            <a:endParaRPr kumimoji="1" lang="zh-CN" altLang="en-US" dirty="0"/>
          </a:p>
        </p:txBody>
      </p:sp>
    </p:spTree>
    <p:extLst>
      <p:ext uri="{BB962C8B-B14F-4D97-AF65-F5344CB8AC3E}">
        <p14:creationId xmlns:p14="http://schemas.microsoft.com/office/powerpoint/2010/main" val="29907872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2" presetClass="entr" presetSubtype="8" fill="hold" nodeType="clickEffect">
                                  <p:stCondLst>
                                    <p:cond delay="0"/>
                                  </p:stCondLst>
                                  <p:childTnLst>
                                    <p:set>
                                      <p:cBhvr>
                                        <p:cTn id="6" dur="1" fill="hold">
                                          <p:stCondLst>
                                            <p:cond delay="0"/>
                                          </p:stCondLst>
                                        </p:cTn>
                                        <p:tgtEl>
                                          <p:spTgt spid="160"/>
                                        </p:tgtEl>
                                        <p:attrNameLst>
                                          <p:attrName>style.visibility</p:attrName>
                                        </p:attrNameLst>
                                      </p:cBhvr>
                                      <p:to>
                                        <p:strVal val="visible"/>
                                      </p:to>
                                    </p:set>
                                    <p:anim calcmode="lin" valueType="num">
                                      <p:cBhvr additive="base">
                                        <p:cTn id="7" dur="500"/>
                                        <p:tgtEl>
                                          <p:spTgt spid="160"/>
                                        </p:tgtEl>
                                        <p:attrNameLst>
                                          <p:attrName>ppt_x</p:attrName>
                                        </p:attrNameLst>
                                      </p:cBhvr>
                                      <p:tavLst>
                                        <p:tav tm="0">
                                          <p:val>
                                            <p:strVal val="#ppt_x-#ppt_w*1.125000"/>
                                          </p:val>
                                        </p:tav>
                                        <p:tav tm="100000">
                                          <p:val>
                                            <p:strVal val="#ppt_x"/>
                                          </p:val>
                                        </p:tav>
                                      </p:tavLst>
                                    </p:anim>
                                    <p:animEffect transition="in" filter="wipe(right)">
                                      <p:cBhvr>
                                        <p:cTn id="8" dur="500"/>
                                        <p:tgtEl>
                                          <p:spTgt spid="160"/>
                                        </p:tgtEl>
                                      </p:cBhvr>
                                    </p:animEffect>
                                  </p:childTnLst>
                                </p:cTn>
                              </p:par>
                            </p:childTnLst>
                          </p:cTn>
                        </p:par>
                        <p:par>
                          <p:cTn id="9" fill="hold">
                            <p:stCondLst>
                              <p:cond delay="500"/>
                            </p:stCondLst>
                            <p:childTnLst>
                              <p:par>
                                <p:cTn id="10" presetID="22" presetClass="entr" presetSubtype="4" fill="hold" nodeType="afterEffect">
                                  <p:stCondLst>
                                    <p:cond delay="0"/>
                                  </p:stCondLst>
                                  <p:childTnLst>
                                    <p:set>
                                      <p:cBhvr>
                                        <p:cTn id="11" dur="1" fill="hold">
                                          <p:stCondLst>
                                            <p:cond delay="0"/>
                                          </p:stCondLst>
                                        </p:cTn>
                                        <p:tgtEl>
                                          <p:spTgt spid="449"/>
                                        </p:tgtEl>
                                        <p:attrNameLst>
                                          <p:attrName>style.visibility</p:attrName>
                                        </p:attrNameLst>
                                      </p:cBhvr>
                                      <p:to>
                                        <p:strVal val="visible"/>
                                      </p:to>
                                    </p:set>
                                    <p:animEffect transition="in" filter="wipe(down)">
                                      <p:cBhvr>
                                        <p:cTn id="12" dur="500"/>
                                        <p:tgtEl>
                                          <p:spTgt spid="449"/>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grpId="0" nodeType="clickEffect">
                                  <p:stCondLst>
                                    <p:cond delay="0"/>
                                  </p:stCondLst>
                                  <p:childTnLst>
                                    <p:set>
                                      <p:cBhvr>
                                        <p:cTn id="16" dur="1" fill="hold">
                                          <p:stCondLst>
                                            <p:cond delay="0"/>
                                          </p:stCondLst>
                                        </p:cTn>
                                        <p:tgtEl>
                                          <p:spTgt spid="448"/>
                                        </p:tgtEl>
                                        <p:attrNameLst>
                                          <p:attrName>style.visibility</p:attrName>
                                        </p:attrNameLst>
                                      </p:cBhvr>
                                      <p:to>
                                        <p:strVal val="visible"/>
                                      </p:to>
                                    </p:set>
                                    <p:animEffect transition="in" filter="wipe(left)">
                                      <p:cBhvr>
                                        <p:cTn id="17" dur="500"/>
                                        <p:tgtEl>
                                          <p:spTgt spid="448"/>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8" fill="hold" nodeType="clickEffect">
                                  <p:stCondLst>
                                    <p:cond delay="0"/>
                                  </p:stCondLst>
                                  <p:childTnLst>
                                    <p:set>
                                      <p:cBhvr>
                                        <p:cTn id="21" dur="1" fill="hold">
                                          <p:stCondLst>
                                            <p:cond delay="0"/>
                                          </p:stCondLst>
                                        </p:cTn>
                                        <p:tgtEl>
                                          <p:spTgt spid="250"/>
                                        </p:tgtEl>
                                        <p:attrNameLst>
                                          <p:attrName>style.visibility</p:attrName>
                                        </p:attrNameLst>
                                      </p:cBhvr>
                                      <p:to>
                                        <p:strVal val="visible"/>
                                      </p:to>
                                    </p:set>
                                    <p:animEffect transition="in" filter="wipe(left)">
                                      <p:cBhvr>
                                        <p:cTn id="22" dur="500"/>
                                        <p:tgtEl>
                                          <p:spTgt spid="250"/>
                                        </p:tgtEl>
                                      </p:cBhvr>
                                    </p:animEffect>
                                  </p:childTnLst>
                                </p:cTn>
                              </p:par>
                            </p:childTnLst>
                          </p:cTn>
                        </p:par>
                        <p:par>
                          <p:cTn id="23" fill="hold">
                            <p:stCondLst>
                              <p:cond delay="500"/>
                            </p:stCondLst>
                            <p:childTnLst>
                              <p:par>
                                <p:cTn id="24" presetID="22" presetClass="entr" presetSubtype="8" fill="hold" grpId="0" nodeType="afterEffect">
                                  <p:stCondLst>
                                    <p:cond delay="1000"/>
                                  </p:stCondLst>
                                  <p:childTnLst>
                                    <p:set>
                                      <p:cBhvr>
                                        <p:cTn id="25" dur="1" fill="hold">
                                          <p:stCondLst>
                                            <p:cond delay="0"/>
                                          </p:stCondLst>
                                        </p:cTn>
                                        <p:tgtEl>
                                          <p:spTgt spid="247"/>
                                        </p:tgtEl>
                                        <p:attrNameLst>
                                          <p:attrName>style.visibility</p:attrName>
                                        </p:attrNameLst>
                                      </p:cBhvr>
                                      <p:to>
                                        <p:strVal val="visible"/>
                                      </p:to>
                                    </p:set>
                                    <p:animEffect transition="in" filter="wipe(left)">
                                      <p:cBhvr>
                                        <p:cTn id="26" dur="500"/>
                                        <p:tgtEl>
                                          <p:spTgt spid="247"/>
                                        </p:tgtEl>
                                      </p:cBhvr>
                                    </p:animEffect>
                                  </p:childTnLst>
                                </p:cTn>
                              </p:par>
                            </p:childTnLst>
                          </p:cTn>
                        </p:par>
                        <p:par>
                          <p:cTn id="27" fill="hold">
                            <p:stCondLst>
                              <p:cond delay="2000"/>
                            </p:stCondLst>
                            <p:childTnLst>
                              <p:par>
                                <p:cTn id="28" presetID="22" presetClass="entr" presetSubtype="8" fill="hold" grpId="0" nodeType="afterEffect">
                                  <p:stCondLst>
                                    <p:cond delay="1000"/>
                                  </p:stCondLst>
                                  <p:childTnLst>
                                    <p:set>
                                      <p:cBhvr>
                                        <p:cTn id="29" dur="1" fill="hold">
                                          <p:stCondLst>
                                            <p:cond delay="0"/>
                                          </p:stCondLst>
                                        </p:cTn>
                                        <p:tgtEl>
                                          <p:spTgt spid="249"/>
                                        </p:tgtEl>
                                        <p:attrNameLst>
                                          <p:attrName>style.visibility</p:attrName>
                                        </p:attrNameLst>
                                      </p:cBhvr>
                                      <p:to>
                                        <p:strVal val="visible"/>
                                      </p:to>
                                    </p:set>
                                    <p:animEffect transition="in" filter="wipe(left)">
                                      <p:cBhvr>
                                        <p:cTn id="30" dur="500"/>
                                        <p:tgtEl>
                                          <p:spTgt spid="249"/>
                                        </p:tgtEl>
                                      </p:cBhvr>
                                    </p:animEffect>
                                  </p:childTnLst>
                                </p:cTn>
                              </p:par>
                            </p:childTnLst>
                          </p:cTn>
                        </p:par>
                        <p:par>
                          <p:cTn id="31" fill="hold">
                            <p:stCondLst>
                              <p:cond delay="3500"/>
                            </p:stCondLst>
                            <p:childTnLst>
                              <p:par>
                                <p:cTn id="32" presetID="22" presetClass="entr" presetSubtype="8" fill="hold" grpId="0" nodeType="afterEffect">
                                  <p:stCondLst>
                                    <p:cond delay="1000"/>
                                  </p:stCondLst>
                                  <p:childTnLst>
                                    <p:set>
                                      <p:cBhvr>
                                        <p:cTn id="33" dur="1" fill="hold">
                                          <p:stCondLst>
                                            <p:cond delay="0"/>
                                          </p:stCondLst>
                                        </p:cTn>
                                        <p:tgtEl>
                                          <p:spTgt spid="257"/>
                                        </p:tgtEl>
                                        <p:attrNameLst>
                                          <p:attrName>style.visibility</p:attrName>
                                        </p:attrNameLst>
                                      </p:cBhvr>
                                      <p:to>
                                        <p:strVal val="visible"/>
                                      </p:to>
                                    </p:set>
                                    <p:animEffect transition="in" filter="wipe(left)">
                                      <p:cBhvr>
                                        <p:cTn id="34" dur="500"/>
                                        <p:tgtEl>
                                          <p:spTgt spid="257"/>
                                        </p:tgtEl>
                                      </p:cBhvr>
                                    </p:animEffect>
                                  </p:childTnLst>
                                </p:cTn>
                              </p:par>
                            </p:childTnLst>
                          </p:cTn>
                        </p:par>
                      </p:childTnLst>
                    </p:cTn>
                  </p:par>
                  <p:par>
                    <p:cTn id="35" fill="hold">
                      <p:stCondLst>
                        <p:cond delay="indefinite"/>
                      </p:stCondLst>
                      <p:childTnLst>
                        <p:par>
                          <p:cTn id="36" fill="hold">
                            <p:stCondLst>
                              <p:cond delay="0"/>
                            </p:stCondLst>
                            <p:childTnLst>
                              <p:par>
                                <p:cTn id="37" presetID="22" presetClass="entr" presetSubtype="8" fill="hold" grpId="0" nodeType="clickEffect">
                                  <p:stCondLst>
                                    <p:cond delay="0"/>
                                  </p:stCondLst>
                                  <p:childTnLst>
                                    <p:set>
                                      <p:cBhvr>
                                        <p:cTn id="38" dur="1" fill="hold">
                                          <p:stCondLst>
                                            <p:cond delay="0"/>
                                          </p:stCondLst>
                                        </p:cTn>
                                        <p:tgtEl>
                                          <p:spTgt spid="403"/>
                                        </p:tgtEl>
                                        <p:attrNameLst>
                                          <p:attrName>style.visibility</p:attrName>
                                        </p:attrNameLst>
                                      </p:cBhvr>
                                      <p:to>
                                        <p:strVal val="visible"/>
                                      </p:to>
                                    </p:set>
                                    <p:animEffect transition="in" filter="wipe(left)">
                                      <p:cBhvr>
                                        <p:cTn id="39" dur="500"/>
                                        <p:tgtEl>
                                          <p:spTgt spid="403"/>
                                        </p:tgtEl>
                                      </p:cBhvr>
                                    </p:animEffect>
                                  </p:childTnLst>
                                </p:cTn>
                              </p:par>
                            </p:childTnLst>
                          </p:cTn>
                        </p:par>
                      </p:childTnLst>
                    </p:cTn>
                  </p:par>
                  <p:par>
                    <p:cTn id="40" fill="hold">
                      <p:stCondLst>
                        <p:cond delay="indefinite"/>
                      </p:stCondLst>
                      <p:childTnLst>
                        <p:par>
                          <p:cTn id="41" fill="hold">
                            <p:stCondLst>
                              <p:cond delay="0"/>
                            </p:stCondLst>
                            <p:childTnLst>
                              <p:par>
                                <p:cTn id="42" presetID="12" presetClass="entr" presetSubtype="8" fill="hold" nodeType="clickEffect">
                                  <p:stCondLst>
                                    <p:cond delay="0"/>
                                  </p:stCondLst>
                                  <p:childTnLst>
                                    <p:set>
                                      <p:cBhvr>
                                        <p:cTn id="43" dur="1" fill="hold">
                                          <p:stCondLst>
                                            <p:cond delay="0"/>
                                          </p:stCondLst>
                                        </p:cTn>
                                        <p:tgtEl>
                                          <p:spTgt spid="436"/>
                                        </p:tgtEl>
                                        <p:attrNameLst>
                                          <p:attrName>style.visibility</p:attrName>
                                        </p:attrNameLst>
                                      </p:cBhvr>
                                      <p:to>
                                        <p:strVal val="visible"/>
                                      </p:to>
                                    </p:set>
                                    <p:anim calcmode="lin" valueType="num">
                                      <p:cBhvr additive="base">
                                        <p:cTn id="44" dur="500"/>
                                        <p:tgtEl>
                                          <p:spTgt spid="436"/>
                                        </p:tgtEl>
                                        <p:attrNameLst>
                                          <p:attrName>ppt_x</p:attrName>
                                        </p:attrNameLst>
                                      </p:cBhvr>
                                      <p:tavLst>
                                        <p:tav tm="0">
                                          <p:val>
                                            <p:strVal val="#ppt_x-#ppt_w*1.125000"/>
                                          </p:val>
                                        </p:tav>
                                        <p:tav tm="100000">
                                          <p:val>
                                            <p:strVal val="#ppt_x"/>
                                          </p:val>
                                        </p:tav>
                                      </p:tavLst>
                                    </p:anim>
                                    <p:animEffect transition="in" filter="wipe(right)">
                                      <p:cBhvr>
                                        <p:cTn id="45" dur="500"/>
                                        <p:tgtEl>
                                          <p:spTgt spid="436"/>
                                        </p:tgtEl>
                                      </p:cBhvr>
                                    </p:animEffect>
                                  </p:childTnLst>
                                </p:cTn>
                              </p:par>
                            </p:childTnLst>
                          </p:cTn>
                        </p:par>
                      </p:childTnLst>
                    </p:cTn>
                  </p:par>
                  <p:par>
                    <p:cTn id="46" fill="hold">
                      <p:stCondLst>
                        <p:cond delay="indefinite"/>
                      </p:stCondLst>
                      <p:childTnLst>
                        <p:par>
                          <p:cTn id="47" fill="hold">
                            <p:stCondLst>
                              <p:cond delay="0"/>
                            </p:stCondLst>
                            <p:childTnLst>
                              <p:par>
                                <p:cTn id="48" presetID="22" presetClass="entr" presetSubtype="8" fill="hold" grpId="0" nodeType="clickEffect">
                                  <p:stCondLst>
                                    <p:cond delay="0"/>
                                  </p:stCondLst>
                                  <p:childTnLst>
                                    <p:set>
                                      <p:cBhvr>
                                        <p:cTn id="49" dur="1" fill="hold">
                                          <p:stCondLst>
                                            <p:cond delay="0"/>
                                          </p:stCondLst>
                                        </p:cTn>
                                        <p:tgtEl>
                                          <p:spTgt spid="407"/>
                                        </p:tgtEl>
                                        <p:attrNameLst>
                                          <p:attrName>style.visibility</p:attrName>
                                        </p:attrNameLst>
                                      </p:cBhvr>
                                      <p:to>
                                        <p:strVal val="visible"/>
                                      </p:to>
                                    </p:set>
                                    <p:animEffect transition="in" filter="wipe(left)">
                                      <p:cBhvr>
                                        <p:cTn id="50" dur="500"/>
                                        <p:tgtEl>
                                          <p:spTgt spid="407"/>
                                        </p:tgtEl>
                                      </p:cBhvr>
                                    </p:animEffect>
                                  </p:childTnLst>
                                </p:cTn>
                              </p:par>
                            </p:childTnLst>
                          </p:cTn>
                        </p:par>
                      </p:childTnLst>
                    </p:cTn>
                  </p:par>
                  <p:par>
                    <p:cTn id="51" fill="hold">
                      <p:stCondLst>
                        <p:cond delay="indefinite"/>
                      </p:stCondLst>
                      <p:childTnLst>
                        <p:par>
                          <p:cTn id="52" fill="hold">
                            <p:stCondLst>
                              <p:cond delay="0"/>
                            </p:stCondLst>
                            <p:childTnLst>
                              <p:par>
                                <p:cTn id="53" presetID="22" presetClass="entr" presetSubtype="8" fill="hold" grpId="0" nodeType="clickEffect">
                                  <p:stCondLst>
                                    <p:cond delay="0"/>
                                  </p:stCondLst>
                                  <p:childTnLst>
                                    <p:set>
                                      <p:cBhvr>
                                        <p:cTn id="54" dur="1" fill="hold">
                                          <p:stCondLst>
                                            <p:cond delay="0"/>
                                          </p:stCondLst>
                                        </p:cTn>
                                        <p:tgtEl>
                                          <p:spTgt spid="408"/>
                                        </p:tgtEl>
                                        <p:attrNameLst>
                                          <p:attrName>style.visibility</p:attrName>
                                        </p:attrNameLst>
                                      </p:cBhvr>
                                      <p:to>
                                        <p:strVal val="visible"/>
                                      </p:to>
                                    </p:set>
                                    <p:animEffect transition="in" filter="wipe(left)">
                                      <p:cBhvr>
                                        <p:cTn id="55" dur="500"/>
                                        <p:tgtEl>
                                          <p:spTgt spid="408"/>
                                        </p:tgtEl>
                                      </p:cBhvr>
                                    </p:animEffect>
                                  </p:childTnLst>
                                </p:cTn>
                              </p:par>
                            </p:childTnLst>
                          </p:cTn>
                        </p:par>
                      </p:childTnLst>
                    </p:cTn>
                  </p:par>
                  <p:par>
                    <p:cTn id="56" fill="hold">
                      <p:stCondLst>
                        <p:cond delay="indefinite"/>
                      </p:stCondLst>
                      <p:childTnLst>
                        <p:par>
                          <p:cTn id="57" fill="hold">
                            <p:stCondLst>
                              <p:cond delay="0"/>
                            </p:stCondLst>
                            <p:childTnLst>
                              <p:par>
                                <p:cTn id="58" presetID="22" presetClass="entr" presetSubtype="8" fill="hold" grpId="0" nodeType="clickEffect">
                                  <p:stCondLst>
                                    <p:cond delay="0"/>
                                  </p:stCondLst>
                                  <p:childTnLst>
                                    <p:set>
                                      <p:cBhvr>
                                        <p:cTn id="59" dur="1" fill="hold">
                                          <p:stCondLst>
                                            <p:cond delay="0"/>
                                          </p:stCondLst>
                                        </p:cTn>
                                        <p:tgtEl>
                                          <p:spTgt spid="409"/>
                                        </p:tgtEl>
                                        <p:attrNameLst>
                                          <p:attrName>style.visibility</p:attrName>
                                        </p:attrNameLst>
                                      </p:cBhvr>
                                      <p:to>
                                        <p:strVal val="visible"/>
                                      </p:to>
                                    </p:set>
                                    <p:animEffect transition="in" filter="wipe(left)">
                                      <p:cBhvr>
                                        <p:cTn id="60" dur="500"/>
                                        <p:tgtEl>
                                          <p:spTgt spid="409"/>
                                        </p:tgtEl>
                                      </p:cBhvr>
                                    </p:animEffect>
                                  </p:childTnLst>
                                </p:cTn>
                              </p:par>
                            </p:childTnLst>
                          </p:cTn>
                        </p:par>
                      </p:childTnLst>
                    </p:cTn>
                  </p:par>
                  <p:par>
                    <p:cTn id="61" fill="hold">
                      <p:stCondLst>
                        <p:cond delay="indefinite"/>
                      </p:stCondLst>
                      <p:childTnLst>
                        <p:par>
                          <p:cTn id="62" fill="hold">
                            <p:stCondLst>
                              <p:cond delay="0"/>
                            </p:stCondLst>
                            <p:childTnLst>
                              <p:par>
                                <p:cTn id="63" presetID="22" presetClass="entr" presetSubtype="8" fill="hold" grpId="0" nodeType="clickEffect">
                                  <p:stCondLst>
                                    <p:cond delay="0"/>
                                  </p:stCondLst>
                                  <p:childTnLst>
                                    <p:set>
                                      <p:cBhvr>
                                        <p:cTn id="64" dur="1" fill="hold">
                                          <p:stCondLst>
                                            <p:cond delay="0"/>
                                          </p:stCondLst>
                                        </p:cTn>
                                        <p:tgtEl>
                                          <p:spTgt spid="416"/>
                                        </p:tgtEl>
                                        <p:attrNameLst>
                                          <p:attrName>style.visibility</p:attrName>
                                        </p:attrNameLst>
                                      </p:cBhvr>
                                      <p:to>
                                        <p:strVal val="visible"/>
                                      </p:to>
                                    </p:set>
                                    <p:animEffect transition="in" filter="wipe(left)">
                                      <p:cBhvr>
                                        <p:cTn id="65" dur="500"/>
                                        <p:tgtEl>
                                          <p:spTgt spid="416"/>
                                        </p:tgtEl>
                                      </p:cBhvr>
                                    </p:animEffect>
                                  </p:childTnLst>
                                </p:cTn>
                              </p:par>
                            </p:childTnLst>
                          </p:cTn>
                        </p:par>
                      </p:childTnLst>
                    </p:cTn>
                  </p:par>
                  <p:par>
                    <p:cTn id="66" fill="hold">
                      <p:stCondLst>
                        <p:cond delay="indefinite"/>
                      </p:stCondLst>
                      <p:childTnLst>
                        <p:par>
                          <p:cTn id="67" fill="hold">
                            <p:stCondLst>
                              <p:cond delay="0"/>
                            </p:stCondLst>
                            <p:childTnLst>
                              <p:par>
                                <p:cTn id="68" presetID="22" presetClass="entr" presetSubtype="8" fill="hold" grpId="0" nodeType="clickEffect">
                                  <p:stCondLst>
                                    <p:cond delay="0"/>
                                  </p:stCondLst>
                                  <p:childTnLst>
                                    <p:set>
                                      <p:cBhvr>
                                        <p:cTn id="69" dur="1" fill="hold">
                                          <p:stCondLst>
                                            <p:cond delay="0"/>
                                          </p:stCondLst>
                                        </p:cTn>
                                        <p:tgtEl>
                                          <p:spTgt spid="423"/>
                                        </p:tgtEl>
                                        <p:attrNameLst>
                                          <p:attrName>style.visibility</p:attrName>
                                        </p:attrNameLst>
                                      </p:cBhvr>
                                      <p:to>
                                        <p:strVal val="visible"/>
                                      </p:to>
                                    </p:set>
                                    <p:animEffect transition="in" filter="wipe(left)">
                                      <p:cBhvr>
                                        <p:cTn id="70" dur="500"/>
                                        <p:tgtEl>
                                          <p:spTgt spid="423"/>
                                        </p:tgtEl>
                                      </p:cBhvr>
                                    </p:animEffect>
                                  </p:childTnLst>
                                </p:cTn>
                              </p:par>
                            </p:childTnLst>
                          </p:cTn>
                        </p:par>
                        <p:par>
                          <p:cTn id="71" fill="hold">
                            <p:stCondLst>
                              <p:cond delay="500"/>
                            </p:stCondLst>
                            <p:childTnLst>
                              <p:par>
                                <p:cTn id="72" presetID="22" presetClass="entr" presetSubtype="8" fill="hold" grpId="0" nodeType="afterEffect">
                                  <p:stCondLst>
                                    <p:cond delay="1000"/>
                                  </p:stCondLst>
                                  <p:childTnLst>
                                    <p:set>
                                      <p:cBhvr>
                                        <p:cTn id="73" dur="1" fill="hold">
                                          <p:stCondLst>
                                            <p:cond delay="0"/>
                                          </p:stCondLst>
                                        </p:cTn>
                                        <p:tgtEl>
                                          <p:spTgt spid="404"/>
                                        </p:tgtEl>
                                        <p:attrNameLst>
                                          <p:attrName>style.visibility</p:attrName>
                                        </p:attrNameLst>
                                      </p:cBhvr>
                                      <p:to>
                                        <p:strVal val="visible"/>
                                      </p:to>
                                    </p:set>
                                    <p:animEffect transition="in" filter="wipe(left)">
                                      <p:cBhvr>
                                        <p:cTn id="74" dur="500"/>
                                        <p:tgtEl>
                                          <p:spTgt spid="404"/>
                                        </p:tgtEl>
                                      </p:cBhvr>
                                    </p:animEffect>
                                  </p:childTnLst>
                                </p:cTn>
                              </p:par>
                            </p:childTnLst>
                          </p:cTn>
                        </p:par>
                      </p:childTnLst>
                    </p:cTn>
                  </p:par>
                  <p:par>
                    <p:cTn id="75" fill="hold">
                      <p:stCondLst>
                        <p:cond delay="indefinite"/>
                      </p:stCondLst>
                      <p:childTnLst>
                        <p:par>
                          <p:cTn id="76" fill="hold">
                            <p:stCondLst>
                              <p:cond delay="0"/>
                            </p:stCondLst>
                            <p:childTnLst>
                              <p:par>
                                <p:cTn id="77" presetID="12" presetClass="entr" presetSubtype="8" fill="hold" nodeType="clickEffect">
                                  <p:stCondLst>
                                    <p:cond delay="0"/>
                                  </p:stCondLst>
                                  <p:childTnLst>
                                    <p:set>
                                      <p:cBhvr>
                                        <p:cTn id="78" dur="1" fill="hold">
                                          <p:stCondLst>
                                            <p:cond delay="0"/>
                                          </p:stCondLst>
                                        </p:cTn>
                                        <p:tgtEl>
                                          <p:spTgt spid="439"/>
                                        </p:tgtEl>
                                        <p:attrNameLst>
                                          <p:attrName>style.visibility</p:attrName>
                                        </p:attrNameLst>
                                      </p:cBhvr>
                                      <p:to>
                                        <p:strVal val="visible"/>
                                      </p:to>
                                    </p:set>
                                    <p:anim calcmode="lin" valueType="num">
                                      <p:cBhvr additive="base">
                                        <p:cTn id="79" dur="500"/>
                                        <p:tgtEl>
                                          <p:spTgt spid="439"/>
                                        </p:tgtEl>
                                        <p:attrNameLst>
                                          <p:attrName>ppt_x</p:attrName>
                                        </p:attrNameLst>
                                      </p:cBhvr>
                                      <p:tavLst>
                                        <p:tav tm="0">
                                          <p:val>
                                            <p:strVal val="#ppt_x-#ppt_w*1.125000"/>
                                          </p:val>
                                        </p:tav>
                                        <p:tav tm="100000">
                                          <p:val>
                                            <p:strVal val="#ppt_x"/>
                                          </p:val>
                                        </p:tav>
                                      </p:tavLst>
                                    </p:anim>
                                    <p:animEffect transition="in" filter="wipe(right)">
                                      <p:cBhvr>
                                        <p:cTn id="80" dur="500"/>
                                        <p:tgtEl>
                                          <p:spTgt spid="439"/>
                                        </p:tgtEl>
                                      </p:cBhvr>
                                    </p:animEffect>
                                  </p:childTnLst>
                                </p:cTn>
                              </p:par>
                            </p:childTnLst>
                          </p:cTn>
                        </p:par>
                      </p:childTnLst>
                    </p:cTn>
                  </p:par>
                  <p:par>
                    <p:cTn id="81" fill="hold">
                      <p:stCondLst>
                        <p:cond delay="indefinite"/>
                      </p:stCondLst>
                      <p:childTnLst>
                        <p:par>
                          <p:cTn id="82" fill="hold">
                            <p:stCondLst>
                              <p:cond delay="0"/>
                            </p:stCondLst>
                            <p:childTnLst>
                              <p:par>
                                <p:cTn id="83" presetID="22" presetClass="entr" presetSubtype="8" fill="hold" grpId="0" nodeType="clickEffect">
                                  <p:stCondLst>
                                    <p:cond delay="0"/>
                                  </p:stCondLst>
                                  <p:childTnLst>
                                    <p:set>
                                      <p:cBhvr>
                                        <p:cTn id="84" dur="1" fill="hold">
                                          <p:stCondLst>
                                            <p:cond delay="0"/>
                                          </p:stCondLst>
                                        </p:cTn>
                                        <p:tgtEl>
                                          <p:spTgt spid="417"/>
                                        </p:tgtEl>
                                        <p:attrNameLst>
                                          <p:attrName>style.visibility</p:attrName>
                                        </p:attrNameLst>
                                      </p:cBhvr>
                                      <p:to>
                                        <p:strVal val="visible"/>
                                      </p:to>
                                    </p:set>
                                    <p:animEffect transition="in" filter="wipe(left)">
                                      <p:cBhvr>
                                        <p:cTn id="85" dur="500"/>
                                        <p:tgtEl>
                                          <p:spTgt spid="417"/>
                                        </p:tgtEl>
                                      </p:cBhvr>
                                    </p:animEffect>
                                  </p:childTnLst>
                                </p:cTn>
                              </p:par>
                            </p:childTnLst>
                          </p:cTn>
                        </p:par>
                      </p:childTnLst>
                    </p:cTn>
                  </p:par>
                  <p:par>
                    <p:cTn id="86" fill="hold">
                      <p:stCondLst>
                        <p:cond delay="indefinite"/>
                      </p:stCondLst>
                      <p:childTnLst>
                        <p:par>
                          <p:cTn id="87" fill="hold">
                            <p:stCondLst>
                              <p:cond delay="0"/>
                            </p:stCondLst>
                            <p:childTnLst>
                              <p:par>
                                <p:cTn id="88" presetID="22" presetClass="entr" presetSubtype="8" fill="hold" grpId="0" nodeType="clickEffect">
                                  <p:stCondLst>
                                    <p:cond delay="0"/>
                                  </p:stCondLst>
                                  <p:childTnLst>
                                    <p:set>
                                      <p:cBhvr>
                                        <p:cTn id="89" dur="1" fill="hold">
                                          <p:stCondLst>
                                            <p:cond delay="0"/>
                                          </p:stCondLst>
                                        </p:cTn>
                                        <p:tgtEl>
                                          <p:spTgt spid="410"/>
                                        </p:tgtEl>
                                        <p:attrNameLst>
                                          <p:attrName>style.visibility</p:attrName>
                                        </p:attrNameLst>
                                      </p:cBhvr>
                                      <p:to>
                                        <p:strVal val="visible"/>
                                      </p:to>
                                    </p:set>
                                    <p:animEffect transition="in" filter="wipe(left)">
                                      <p:cBhvr>
                                        <p:cTn id="90" dur="500"/>
                                        <p:tgtEl>
                                          <p:spTgt spid="410"/>
                                        </p:tgtEl>
                                      </p:cBhvr>
                                    </p:animEffect>
                                  </p:childTnLst>
                                </p:cTn>
                              </p:par>
                            </p:childTnLst>
                          </p:cTn>
                        </p:par>
                      </p:childTnLst>
                    </p:cTn>
                  </p:par>
                  <p:par>
                    <p:cTn id="91" fill="hold">
                      <p:stCondLst>
                        <p:cond delay="indefinite"/>
                      </p:stCondLst>
                      <p:childTnLst>
                        <p:par>
                          <p:cTn id="92" fill="hold">
                            <p:stCondLst>
                              <p:cond delay="0"/>
                            </p:stCondLst>
                            <p:childTnLst>
                              <p:par>
                                <p:cTn id="93" presetID="22" presetClass="entr" presetSubtype="8" fill="hold" grpId="0" nodeType="clickEffect">
                                  <p:stCondLst>
                                    <p:cond delay="0"/>
                                  </p:stCondLst>
                                  <p:childTnLst>
                                    <p:set>
                                      <p:cBhvr>
                                        <p:cTn id="94" dur="1" fill="hold">
                                          <p:stCondLst>
                                            <p:cond delay="0"/>
                                          </p:stCondLst>
                                        </p:cTn>
                                        <p:tgtEl>
                                          <p:spTgt spid="411"/>
                                        </p:tgtEl>
                                        <p:attrNameLst>
                                          <p:attrName>style.visibility</p:attrName>
                                        </p:attrNameLst>
                                      </p:cBhvr>
                                      <p:to>
                                        <p:strVal val="visible"/>
                                      </p:to>
                                    </p:set>
                                    <p:animEffect transition="in" filter="wipe(left)">
                                      <p:cBhvr>
                                        <p:cTn id="95" dur="500"/>
                                        <p:tgtEl>
                                          <p:spTgt spid="411"/>
                                        </p:tgtEl>
                                      </p:cBhvr>
                                    </p:animEffect>
                                  </p:childTnLst>
                                </p:cTn>
                              </p:par>
                            </p:childTnLst>
                          </p:cTn>
                        </p:par>
                      </p:childTnLst>
                    </p:cTn>
                  </p:par>
                  <p:par>
                    <p:cTn id="96" fill="hold">
                      <p:stCondLst>
                        <p:cond delay="indefinite"/>
                      </p:stCondLst>
                      <p:childTnLst>
                        <p:par>
                          <p:cTn id="97" fill="hold">
                            <p:stCondLst>
                              <p:cond delay="0"/>
                            </p:stCondLst>
                            <p:childTnLst>
                              <p:par>
                                <p:cTn id="98" presetID="22" presetClass="entr" presetSubtype="8" fill="hold" grpId="0" nodeType="clickEffect">
                                  <p:stCondLst>
                                    <p:cond delay="0"/>
                                  </p:stCondLst>
                                  <p:childTnLst>
                                    <p:set>
                                      <p:cBhvr>
                                        <p:cTn id="99" dur="1" fill="hold">
                                          <p:stCondLst>
                                            <p:cond delay="0"/>
                                          </p:stCondLst>
                                        </p:cTn>
                                        <p:tgtEl>
                                          <p:spTgt spid="418"/>
                                        </p:tgtEl>
                                        <p:attrNameLst>
                                          <p:attrName>style.visibility</p:attrName>
                                        </p:attrNameLst>
                                      </p:cBhvr>
                                      <p:to>
                                        <p:strVal val="visible"/>
                                      </p:to>
                                    </p:set>
                                    <p:animEffect transition="in" filter="wipe(left)">
                                      <p:cBhvr>
                                        <p:cTn id="100" dur="500"/>
                                        <p:tgtEl>
                                          <p:spTgt spid="418"/>
                                        </p:tgtEl>
                                      </p:cBhvr>
                                    </p:animEffect>
                                  </p:childTnLst>
                                </p:cTn>
                              </p:par>
                            </p:childTnLst>
                          </p:cTn>
                        </p:par>
                      </p:childTnLst>
                    </p:cTn>
                  </p:par>
                  <p:par>
                    <p:cTn id="101" fill="hold">
                      <p:stCondLst>
                        <p:cond delay="indefinite"/>
                      </p:stCondLst>
                      <p:childTnLst>
                        <p:par>
                          <p:cTn id="102" fill="hold">
                            <p:stCondLst>
                              <p:cond delay="0"/>
                            </p:stCondLst>
                            <p:childTnLst>
                              <p:par>
                                <p:cTn id="103" presetID="22" presetClass="entr" presetSubtype="8" fill="hold" grpId="0" nodeType="clickEffect">
                                  <p:stCondLst>
                                    <p:cond delay="0"/>
                                  </p:stCondLst>
                                  <p:childTnLst>
                                    <p:set>
                                      <p:cBhvr>
                                        <p:cTn id="104" dur="1" fill="hold">
                                          <p:stCondLst>
                                            <p:cond delay="0"/>
                                          </p:stCondLst>
                                        </p:cTn>
                                        <p:tgtEl>
                                          <p:spTgt spid="424"/>
                                        </p:tgtEl>
                                        <p:attrNameLst>
                                          <p:attrName>style.visibility</p:attrName>
                                        </p:attrNameLst>
                                      </p:cBhvr>
                                      <p:to>
                                        <p:strVal val="visible"/>
                                      </p:to>
                                    </p:set>
                                    <p:animEffect transition="in" filter="wipe(left)">
                                      <p:cBhvr>
                                        <p:cTn id="105" dur="500"/>
                                        <p:tgtEl>
                                          <p:spTgt spid="424"/>
                                        </p:tgtEl>
                                      </p:cBhvr>
                                    </p:animEffect>
                                  </p:childTnLst>
                                </p:cTn>
                              </p:par>
                            </p:childTnLst>
                          </p:cTn>
                        </p:par>
                        <p:par>
                          <p:cTn id="106" fill="hold">
                            <p:stCondLst>
                              <p:cond delay="500"/>
                            </p:stCondLst>
                            <p:childTnLst>
                              <p:par>
                                <p:cTn id="107" presetID="22" presetClass="entr" presetSubtype="8" fill="hold" grpId="0" nodeType="afterEffect">
                                  <p:stCondLst>
                                    <p:cond delay="1000"/>
                                  </p:stCondLst>
                                  <p:childTnLst>
                                    <p:set>
                                      <p:cBhvr>
                                        <p:cTn id="108" dur="1" fill="hold">
                                          <p:stCondLst>
                                            <p:cond delay="0"/>
                                          </p:stCondLst>
                                        </p:cTn>
                                        <p:tgtEl>
                                          <p:spTgt spid="405"/>
                                        </p:tgtEl>
                                        <p:attrNameLst>
                                          <p:attrName>style.visibility</p:attrName>
                                        </p:attrNameLst>
                                      </p:cBhvr>
                                      <p:to>
                                        <p:strVal val="visible"/>
                                      </p:to>
                                    </p:set>
                                    <p:animEffect transition="in" filter="wipe(left)">
                                      <p:cBhvr>
                                        <p:cTn id="109" dur="500"/>
                                        <p:tgtEl>
                                          <p:spTgt spid="405"/>
                                        </p:tgtEl>
                                      </p:cBhvr>
                                    </p:animEffect>
                                  </p:childTnLst>
                                </p:cTn>
                              </p:par>
                            </p:childTnLst>
                          </p:cTn>
                        </p:par>
                      </p:childTnLst>
                    </p:cTn>
                  </p:par>
                  <p:par>
                    <p:cTn id="110" fill="hold">
                      <p:stCondLst>
                        <p:cond delay="indefinite"/>
                      </p:stCondLst>
                      <p:childTnLst>
                        <p:par>
                          <p:cTn id="111" fill="hold">
                            <p:stCondLst>
                              <p:cond delay="0"/>
                            </p:stCondLst>
                            <p:childTnLst>
                              <p:par>
                                <p:cTn id="112" presetID="12" presetClass="entr" presetSubtype="8" fill="hold" nodeType="clickEffect">
                                  <p:stCondLst>
                                    <p:cond delay="0"/>
                                  </p:stCondLst>
                                  <p:childTnLst>
                                    <p:set>
                                      <p:cBhvr>
                                        <p:cTn id="113" dur="1" fill="hold">
                                          <p:stCondLst>
                                            <p:cond delay="0"/>
                                          </p:stCondLst>
                                        </p:cTn>
                                        <p:tgtEl>
                                          <p:spTgt spid="442"/>
                                        </p:tgtEl>
                                        <p:attrNameLst>
                                          <p:attrName>style.visibility</p:attrName>
                                        </p:attrNameLst>
                                      </p:cBhvr>
                                      <p:to>
                                        <p:strVal val="visible"/>
                                      </p:to>
                                    </p:set>
                                    <p:anim calcmode="lin" valueType="num">
                                      <p:cBhvr additive="base">
                                        <p:cTn id="114" dur="500"/>
                                        <p:tgtEl>
                                          <p:spTgt spid="442"/>
                                        </p:tgtEl>
                                        <p:attrNameLst>
                                          <p:attrName>ppt_x</p:attrName>
                                        </p:attrNameLst>
                                      </p:cBhvr>
                                      <p:tavLst>
                                        <p:tav tm="0">
                                          <p:val>
                                            <p:strVal val="#ppt_x-#ppt_w*1.125000"/>
                                          </p:val>
                                        </p:tav>
                                        <p:tav tm="100000">
                                          <p:val>
                                            <p:strVal val="#ppt_x"/>
                                          </p:val>
                                        </p:tav>
                                      </p:tavLst>
                                    </p:anim>
                                    <p:animEffect transition="in" filter="wipe(right)">
                                      <p:cBhvr>
                                        <p:cTn id="115" dur="500"/>
                                        <p:tgtEl>
                                          <p:spTgt spid="442"/>
                                        </p:tgtEl>
                                      </p:cBhvr>
                                    </p:animEffect>
                                  </p:childTnLst>
                                </p:cTn>
                              </p:par>
                            </p:childTnLst>
                          </p:cTn>
                        </p:par>
                      </p:childTnLst>
                    </p:cTn>
                  </p:par>
                  <p:par>
                    <p:cTn id="116" fill="hold">
                      <p:stCondLst>
                        <p:cond delay="indefinite"/>
                      </p:stCondLst>
                      <p:childTnLst>
                        <p:par>
                          <p:cTn id="117" fill="hold">
                            <p:stCondLst>
                              <p:cond delay="0"/>
                            </p:stCondLst>
                            <p:childTnLst>
                              <p:par>
                                <p:cTn id="118" presetID="22" presetClass="entr" presetSubtype="8" fill="hold" grpId="0" nodeType="clickEffect">
                                  <p:stCondLst>
                                    <p:cond delay="0"/>
                                  </p:stCondLst>
                                  <p:childTnLst>
                                    <p:set>
                                      <p:cBhvr>
                                        <p:cTn id="119" dur="1" fill="hold">
                                          <p:stCondLst>
                                            <p:cond delay="0"/>
                                          </p:stCondLst>
                                        </p:cTn>
                                        <p:tgtEl>
                                          <p:spTgt spid="412"/>
                                        </p:tgtEl>
                                        <p:attrNameLst>
                                          <p:attrName>style.visibility</p:attrName>
                                        </p:attrNameLst>
                                      </p:cBhvr>
                                      <p:to>
                                        <p:strVal val="visible"/>
                                      </p:to>
                                    </p:set>
                                    <p:animEffect transition="in" filter="wipe(left)">
                                      <p:cBhvr>
                                        <p:cTn id="120" dur="500"/>
                                        <p:tgtEl>
                                          <p:spTgt spid="412"/>
                                        </p:tgtEl>
                                      </p:cBhvr>
                                    </p:animEffect>
                                  </p:childTnLst>
                                </p:cTn>
                              </p:par>
                            </p:childTnLst>
                          </p:cTn>
                        </p:par>
                      </p:childTnLst>
                    </p:cTn>
                  </p:par>
                  <p:par>
                    <p:cTn id="121" fill="hold">
                      <p:stCondLst>
                        <p:cond delay="indefinite"/>
                      </p:stCondLst>
                      <p:childTnLst>
                        <p:par>
                          <p:cTn id="122" fill="hold">
                            <p:stCondLst>
                              <p:cond delay="0"/>
                            </p:stCondLst>
                            <p:childTnLst>
                              <p:par>
                                <p:cTn id="123" presetID="22" presetClass="entr" presetSubtype="8" fill="hold" grpId="0" nodeType="clickEffect">
                                  <p:stCondLst>
                                    <p:cond delay="0"/>
                                  </p:stCondLst>
                                  <p:childTnLst>
                                    <p:set>
                                      <p:cBhvr>
                                        <p:cTn id="124" dur="1" fill="hold">
                                          <p:stCondLst>
                                            <p:cond delay="0"/>
                                          </p:stCondLst>
                                        </p:cTn>
                                        <p:tgtEl>
                                          <p:spTgt spid="419"/>
                                        </p:tgtEl>
                                        <p:attrNameLst>
                                          <p:attrName>style.visibility</p:attrName>
                                        </p:attrNameLst>
                                      </p:cBhvr>
                                      <p:to>
                                        <p:strVal val="visible"/>
                                      </p:to>
                                    </p:set>
                                    <p:animEffect transition="in" filter="wipe(left)">
                                      <p:cBhvr>
                                        <p:cTn id="125" dur="500"/>
                                        <p:tgtEl>
                                          <p:spTgt spid="419"/>
                                        </p:tgtEl>
                                      </p:cBhvr>
                                    </p:animEffect>
                                  </p:childTnLst>
                                </p:cTn>
                              </p:par>
                            </p:childTnLst>
                          </p:cTn>
                        </p:par>
                      </p:childTnLst>
                    </p:cTn>
                  </p:par>
                  <p:par>
                    <p:cTn id="126" fill="hold">
                      <p:stCondLst>
                        <p:cond delay="indefinite"/>
                      </p:stCondLst>
                      <p:childTnLst>
                        <p:par>
                          <p:cTn id="127" fill="hold">
                            <p:stCondLst>
                              <p:cond delay="0"/>
                            </p:stCondLst>
                            <p:childTnLst>
                              <p:par>
                                <p:cTn id="128" presetID="22" presetClass="entr" presetSubtype="8" fill="hold" grpId="0" nodeType="clickEffect">
                                  <p:stCondLst>
                                    <p:cond delay="0"/>
                                  </p:stCondLst>
                                  <p:childTnLst>
                                    <p:set>
                                      <p:cBhvr>
                                        <p:cTn id="129" dur="1" fill="hold">
                                          <p:stCondLst>
                                            <p:cond delay="0"/>
                                          </p:stCondLst>
                                        </p:cTn>
                                        <p:tgtEl>
                                          <p:spTgt spid="420"/>
                                        </p:tgtEl>
                                        <p:attrNameLst>
                                          <p:attrName>style.visibility</p:attrName>
                                        </p:attrNameLst>
                                      </p:cBhvr>
                                      <p:to>
                                        <p:strVal val="visible"/>
                                      </p:to>
                                    </p:set>
                                    <p:animEffect transition="in" filter="wipe(left)">
                                      <p:cBhvr>
                                        <p:cTn id="130" dur="500"/>
                                        <p:tgtEl>
                                          <p:spTgt spid="420"/>
                                        </p:tgtEl>
                                      </p:cBhvr>
                                    </p:animEffect>
                                  </p:childTnLst>
                                </p:cTn>
                              </p:par>
                            </p:childTnLst>
                          </p:cTn>
                        </p:par>
                      </p:childTnLst>
                    </p:cTn>
                  </p:par>
                  <p:par>
                    <p:cTn id="131" fill="hold">
                      <p:stCondLst>
                        <p:cond delay="indefinite"/>
                      </p:stCondLst>
                      <p:childTnLst>
                        <p:par>
                          <p:cTn id="132" fill="hold">
                            <p:stCondLst>
                              <p:cond delay="0"/>
                            </p:stCondLst>
                            <p:childTnLst>
                              <p:par>
                                <p:cTn id="133" presetID="22" presetClass="entr" presetSubtype="8" fill="hold" grpId="0" nodeType="clickEffect">
                                  <p:stCondLst>
                                    <p:cond delay="0"/>
                                  </p:stCondLst>
                                  <p:childTnLst>
                                    <p:set>
                                      <p:cBhvr>
                                        <p:cTn id="134" dur="1" fill="hold">
                                          <p:stCondLst>
                                            <p:cond delay="0"/>
                                          </p:stCondLst>
                                        </p:cTn>
                                        <p:tgtEl>
                                          <p:spTgt spid="413"/>
                                        </p:tgtEl>
                                        <p:attrNameLst>
                                          <p:attrName>style.visibility</p:attrName>
                                        </p:attrNameLst>
                                      </p:cBhvr>
                                      <p:to>
                                        <p:strVal val="visible"/>
                                      </p:to>
                                    </p:set>
                                    <p:animEffect transition="in" filter="wipe(left)">
                                      <p:cBhvr>
                                        <p:cTn id="135" dur="500"/>
                                        <p:tgtEl>
                                          <p:spTgt spid="413"/>
                                        </p:tgtEl>
                                      </p:cBhvr>
                                    </p:animEffect>
                                  </p:childTnLst>
                                </p:cTn>
                              </p:par>
                            </p:childTnLst>
                          </p:cTn>
                        </p:par>
                      </p:childTnLst>
                    </p:cTn>
                  </p:par>
                  <p:par>
                    <p:cTn id="136" fill="hold">
                      <p:stCondLst>
                        <p:cond delay="indefinite"/>
                      </p:stCondLst>
                      <p:childTnLst>
                        <p:par>
                          <p:cTn id="137" fill="hold">
                            <p:stCondLst>
                              <p:cond delay="0"/>
                            </p:stCondLst>
                            <p:childTnLst>
                              <p:par>
                                <p:cTn id="138" presetID="22" presetClass="entr" presetSubtype="8" fill="hold" grpId="0" nodeType="clickEffect">
                                  <p:stCondLst>
                                    <p:cond delay="0"/>
                                  </p:stCondLst>
                                  <p:childTnLst>
                                    <p:set>
                                      <p:cBhvr>
                                        <p:cTn id="139" dur="1" fill="hold">
                                          <p:stCondLst>
                                            <p:cond delay="0"/>
                                          </p:stCondLst>
                                        </p:cTn>
                                        <p:tgtEl>
                                          <p:spTgt spid="425"/>
                                        </p:tgtEl>
                                        <p:attrNameLst>
                                          <p:attrName>style.visibility</p:attrName>
                                        </p:attrNameLst>
                                      </p:cBhvr>
                                      <p:to>
                                        <p:strVal val="visible"/>
                                      </p:to>
                                    </p:set>
                                    <p:animEffect transition="in" filter="wipe(left)">
                                      <p:cBhvr>
                                        <p:cTn id="140" dur="500"/>
                                        <p:tgtEl>
                                          <p:spTgt spid="425"/>
                                        </p:tgtEl>
                                      </p:cBhvr>
                                    </p:animEffect>
                                  </p:childTnLst>
                                </p:cTn>
                              </p:par>
                            </p:childTnLst>
                          </p:cTn>
                        </p:par>
                        <p:par>
                          <p:cTn id="141" fill="hold">
                            <p:stCondLst>
                              <p:cond delay="500"/>
                            </p:stCondLst>
                            <p:childTnLst>
                              <p:par>
                                <p:cTn id="142" presetID="22" presetClass="entr" presetSubtype="8" fill="hold" grpId="0" nodeType="afterEffect">
                                  <p:stCondLst>
                                    <p:cond delay="1000"/>
                                  </p:stCondLst>
                                  <p:childTnLst>
                                    <p:set>
                                      <p:cBhvr>
                                        <p:cTn id="143" dur="1" fill="hold">
                                          <p:stCondLst>
                                            <p:cond delay="0"/>
                                          </p:stCondLst>
                                        </p:cTn>
                                        <p:tgtEl>
                                          <p:spTgt spid="406"/>
                                        </p:tgtEl>
                                        <p:attrNameLst>
                                          <p:attrName>style.visibility</p:attrName>
                                        </p:attrNameLst>
                                      </p:cBhvr>
                                      <p:to>
                                        <p:strVal val="visible"/>
                                      </p:to>
                                    </p:set>
                                    <p:animEffect transition="in" filter="wipe(left)">
                                      <p:cBhvr>
                                        <p:cTn id="144" dur="500"/>
                                        <p:tgtEl>
                                          <p:spTgt spid="406"/>
                                        </p:tgtEl>
                                      </p:cBhvr>
                                    </p:animEffect>
                                  </p:childTnLst>
                                </p:cTn>
                              </p:par>
                            </p:childTnLst>
                          </p:cTn>
                        </p:par>
                      </p:childTnLst>
                    </p:cTn>
                  </p:par>
                  <p:par>
                    <p:cTn id="145" fill="hold">
                      <p:stCondLst>
                        <p:cond delay="indefinite"/>
                      </p:stCondLst>
                      <p:childTnLst>
                        <p:par>
                          <p:cTn id="146" fill="hold">
                            <p:stCondLst>
                              <p:cond delay="0"/>
                            </p:stCondLst>
                            <p:childTnLst>
                              <p:par>
                                <p:cTn id="147" presetID="12" presetClass="entr" presetSubtype="8" fill="hold" nodeType="clickEffect">
                                  <p:stCondLst>
                                    <p:cond delay="0"/>
                                  </p:stCondLst>
                                  <p:childTnLst>
                                    <p:set>
                                      <p:cBhvr>
                                        <p:cTn id="148" dur="1" fill="hold">
                                          <p:stCondLst>
                                            <p:cond delay="0"/>
                                          </p:stCondLst>
                                        </p:cTn>
                                        <p:tgtEl>
                                          <p:spTgt spid="445"/>
                                        </p:tgtEl>
                                        <p:attrNameLst>
                                          <p:attrName>style.visibility</p:attrName>
                                        </p:attrNameLst>
                                      </p:cBhvr>
                                      <p:to>
                                        <p:strVal val="visible"/>
                                      </p:to>
                                    </p:set>
                                    <p:anim calcmode="lin" valueType="num">
                                      <p:cBhvr additive="base">
                                        <p:cTn id="149" dur="500"/>
                                        <p:tgtEl>
                                          <p:spTgt spid="445"/>
                                        </p:tgtEl>
                                        <p:attrNameLst>
                                          <p:attrName>ppt_x</p:attrName>
                                        </p:attrNameLst>
                                      </p:cBhvr>
                                      <p:tavLst>
                                        <p:tav tm="0">
                                          <p:val>
                                            <p:strVal val="#ppt_x-#ppt_w*1.125000"/>
                                          </p:val>
                                        </p:tav>
                                        <p:tav tm="100000">
                                          <p:val>
                                            <p:strVal val="#ppt_x"/>
                                          </p:val>
                                        </p:tav>
                                      </p:tavLst>
                                    </p:anim>
                                    <p:animEffect transition="in" filter="wipe(right)">
                                      <p:cBhvr>
                                        <p:cTn id="150" dur="500"/>
                                        <p:tgtEl>
                                          <p:spTgt spid="445"/>
                                        </p:tgtEl>
                                      </p:cBhvr>
                                    </p:animEffect>
                                  </p:childTnLst>
                                </p:cTn>
                              </p:par>
                            </p:childTnLst>
                          </p:cTn>
                        </p:par>
                      </p:childTnLst>
                    </p:cTn>
                  </p:par>
                  <p:par>
                    <p:cTn id="151" fill="hold">
                      <p:stCondLst>
                        <p:cond delay="indefinite"/>
                      </p:stCondLst>
                      <p:childTnLst>
                        <p:par>
                          <p:cTn id="152" fill="hold">
                            <p:stCondLst>
                              <p:cond delay="0"/>
                            </p:stCondLst>
                            <p:childTnLst>
                              <p:par>
                                <p:cTn id="153" presetID="22" presetClass="entr" presetSubtype="8" fill="hold" grpId="0" nodeType="clickEffect">
                                  <p:stCondLst>
                                    <p:cond delay="0"/>
                                  </p:stCondLst>
                                  <p:childTnLst>
                                    <p:set>
                                      <p:cBhvr>
                                        <p:cTn id="154" dur="1" fill="hold">
                                          <p:stCondLst>
                                            <p:cond delay="0"/>
                                          </p:stCondLst>
                                        </p:cTn>
                                        <p:tgtEl>
                                          <p:spTgt spid="421"/>
                                        </p:tgtEl>
                                        <p:attrNameLst>
                                          <p:attrName>style.visibility</p:attrName>
                                        </p:attrNameLst>
                                      </p:cBhvr>
                                      <p:to>
                                        <p:strVal val="visible"/>
                                      </p:to>
                                    </p:set>
                                    <p:animEffect transition="in" filter="wipe(left)">
                                      <p:cBhvr>
                                        <p:cTn id="155" dur="500"/>
                                        <p:tgtEl>
                                          <p:spTgt spid="421"/>
                                        </p:tgtEl>
                                      </p:cBhvr>
                                    </p:animEffect>
                                  </p:childTnLst>
                                </p:cTn>
                              </p:par>
                            </p:childTnLst>
                          </p:cTn>
                        </p:par>
                      </p:childTnLst>
                    </p:cTn>
                  </p:par>
                  <p:par>
                    <p:cTn id="156" fill="hold">
                      <p:stCondLst>
                        <p:cond delay="indefinite"/>
                      </p:stCondLst>
                      <p:childTnLst>
                        <p:par>
                          <p:cTn id="157" fill="hold">
                            <p:stCondLst>
                              <p:cond delay="0"/>
                            </p:stCondLst>
                            <p:childTnLst>
                              <p:par>
                                <p:cTn id="158" presetID="22" presetClass="entr" presetSubtype="8" fill="hold" grpId="0" nodeType="clickEffect">
                                  <p:stCondLst>
                                    <p:cond delay="0"/>
                                  </p:stCondLst>
                                  <p:childTnLst>
                                    <p:set>
                                      <p:cBhvr>
                                        <p:cTn id="159" dur="1" fill="hold">
                                          <p:stCondLst>
                                            <p:cond delay="0"/>
                                          </p:stCondLst>
                                        </p:cTn>
                                        <p:tgtEl>
                                          <p:spTgt spid="414"/>
                                        </p:tgtEl>
                                        <p:attrNameLst>
                                          <p:attrName>style.visibility</p:attrName>
                                        </p:attrNameLst>
                                      </p:cBhvr>
                                      <p:to>
                                        <p:strVal val="visible"/>
                                      </p:to>
                                    </p:set>
                                    <p:animEffect transition="in" filter="wipe(left)">
                                      <p:cBhvr>
                                        <p:cTn id="160" dur="500"/>
                                        <p:tgtEl>
                                          <p:spTgt spid="414"/>
                                        </p:tgtEl>
                                      </p:cBhvr>
                                    </p:animEffect>
                                  </p:childTnLst>
                                </p:cTn>
                              </p:par>
                            </p:childTnLst>
                          </p:cTn>
                        </p:par>
                      </p:childTnLst>
                    </p:cTn>
                  </p:par>
                  <p:par>
                    <p:cTn id="161" fill="hold">
                      <p:stCondLst>
                        <p:cond delay="indefinite"/>
                      </p:stCondLst>
                      <p:childTnLst>
                        <p:par>
                          <p:cTn id="162" fill="hold">
                            <p:stCondLst>
                              <p:cond delay="0"/>
                            </p:stCondLst>
                            <p:childTnLst>
                              <p:par>
                                <p:cTn id="163" presetID="22" presetClass="entr" presetSubtype="8" fill="hold" grpId="0" nodeType="clickEffect">
                                  <p:stCondLst>
                                    <p:cond delay="0"/>
                                  </p:stCondLst>
                                  <p:childTnLst>
                                    <p:set>
                                      <p:cBhvr>
                                        <p:cTn id="164" dur="1" fill="hold">
                                          <p:stCondLst>
                                            <p:cond delay="0"/>
                                          </p:stCondLst>
                                        </p:cTn>
                                        <p:tgtEl>
                                          <p:spTgt spid="422"/>
                                        </p:tgtEl>
                                        <p:attrNameLst>
                                          <p:attrName>style.visibility</p:attrName>
                                        </p:attrNameLst>
                                      </p:cBhvr>
                                      <p:to>
                                        <p:strVal val="visible"/>
                                      </p:to>
                                    </p:set>
                                    <p:animEffect transition="in" filter="wipe(left)">
                                      <p:cBhvr>
                                        <p:cTn id="165" dur="500"/>
                                        <p:tgtEl>
                                          <p:spTgt spid="422"/>
                                        </p:tgtEl>
                                      </p:cBhvr>
                                    </p:animEffect>
                                  </p:childTnLst>
                                </p:cTn>
                              </p:par>
                            </p:childTnLst>
                          </p:cTn>
                        </p:par>
                      </p:childTnLst>
                    </p:cTn>
                  </p:par>
                  <p:par>
                    <p:cTn id="166" fill="hold">
                      <p:stCondLst>
                        <p:cond delay="indefinite"/>
                      </p:stCondLst>
                      <p:childTnLst>
                        <p:par>
                          <p:cTn id="167" fill="hold">
                            <p:stCondLst>
                              <p:cond delay="0"/>
                            </p:stCondLst>
                            <p:childTnLst>
                              <p:par>
                                <p:cTn id="168" presetID="22" presetClass="entr" presetSubtype="8" fill="hold" grpId="0" nodeType="clickEffect">
                                  <p:stCondLst>
                                    <p:cond delay="0"/>
                                  </p:stCondLst>
                                  <p:childTnLst>
                                    <p:set>
                                      <p:cBhvr>
                                        <p:cTn id="169" dur="1" fill="hold">
                                          <p:stCondLst>
                                            <p:cond delay="0"/>
                                          </p:stCondLst>
                                        </p:cTn>
                                        <p:tgtEl>
                                          <p:spTgt spid="415"/>
                                        </p:tgtEl>
                                        <p:attrNameLst>
                                          <p:attrName>style.visibility</p:attrName>
                                        </p:attrNameLst>
                                      </p:cBhvr>
                                      <p:to>
                                        <p:strVal val="visible"/>
                                      </p:to>
                                    </p:set>
                                    <p:animEffect transition="in" filter="wipe(left)">
                                      <p:cBhvr>
                                        <p:cTn id="170" dur="500"/>
                                        <p:tgtEl>
                                          <p:spTgt spid="415"/>
                                        </p:tgtEl>
                                      </p:cBhvr>
                                    </p:animEffect>
                                  </p:childTnLst>
                                </p:cTn>
                              </p:par>
                            </p:childTnLst>
                          </p:cTn>
                        </p:par>
                      </p:childTnLst>
                    </p:cTn>
                  </p:par>
                  <p:par>
                    <p:cTn id="171" fill="hold">
                      <p:stCondLst>
                        <p:cond delay="indefinite"/>
                      </p:stCondLst>
                      <p:childTnLst>
                        <p:par>
                          <p:cTn id="172" fill="hold">
                            <p:stCondLst>
                              <p:cond delay="0"/>
                            </p:stCondLst>
                            <p:childTnLst>
                              <p:par>
                                <p:cTn id="173" presetID="22" presetClass="entr" presetSubtype="8" fill="hold" grpId="0" nodeType="clickEffect">
                                  <p:stCondLst>
                                    <p:cond delay="0"/>
                                  </p:stCondLst>
                                  <p:childTnLst>
                                    <p:set>
                                      <p:cBhvr>
                                        <p:cTn id="174" dur="1" fill="hold">
                                          <p:stCondLst>
                                            <p:cond delay="0"/>
                                          </p:stCondLst>
                                        </p:cTn>
                                        <p:tgtEl>
                                          <p:spTgt spid="426"/>
                                        </p:tgtEl>
                                        <p:attrNameLst>
                                          <p:attrName>style.visibility</p:attrName>
                                        </p:attrNameLst>
                                      </p:cBhvr>
                                      <p:to>
                                        <p:strVal val="visible"/>
                                      </p:to>
                                    </p:set>
                                    <p:animEffect transition="in" filter="wipe(left)">
                                      <p:cBhvr>
                                        <p:cTn id="175" dur="500"/>
                                        <p:tgtEl>
                                          <p:spTgt spid="426"/>
                                        </p:tgtEl>
                                      </p:cBhvr>
                                    </p:animEffect>
                                  </p:childTnLst>
                                </p:cTn>
                              </p:par>
                            </p:childTnLst>
                          </p:cTn>
                        </p:par>
                      </p:childTnLst>
                    </p:cTn>
                  </p:par>
                  <p:par>
                    <p:cTn id="176" fill="hold">
                      <p:stCondLst>
                        <p:cond delay="indefinite"/>
                      </p:stCondLst>
                      <p:childTnLst>
                        <p:par>
                          <p:cTn id="177" fill="hold">
                            <p:stCondLst>
                              <p:cond delay="0"/>
                            </p:stCondLst>
                            <p:childTnLst>
                              <p:par>
                                <p:cTn id="178" presetID="22" presetClass="entr" presetSubtype="8" fill="hold" grpId="0" nodeType="clickEffect">
                                  <p:stCondLst>
                                    <p:cond delay="0"/>
                                  </p:stCondLst>
                                  <p:childTnLst>
                                    <p:set>
                                      <p:cBhvr>
                                        <p:cTn id="179" dur="1" fill="hold">
                                          <p:stCondLst>
                                            <p:cond delay="0"/>
                                          </p:stCondLst>
                                        </p:cTn>
                                        <p:tgtEl>
                                          <p:spTgt spid="158"/>
                                        </p:tgtEl>
                                        <p:attrNameLst>
                                          <p:attrName>style.visibility</p:attrName>
                                        </p:attrNameLst>
                                      </p:cBhvr>
                                      <p:to>
                                        <p:strVal val="visible"/>
                                      </p:to>
                                    </p:set>
                                    <p:animEffect transition="in" filter="wipe(left)">
                                      <p:cBhvr>
                                        <p:cTn id="180" dur="500"/>
                                        <p:tgtEl>
                                          <p:spTgt spid="158"/>
                                        </p:tgtEl>
                                      </p:cBhvr>
                                    </p:animEffect>
                                  </p:childTnLst>
                                </p:cTn>
                              </p:par>
                            </p:childTnLst>
                          </p:cTn>
                        </p:par>
                        <p:par>
                          <p:cTn id="181" fill="hold">
                            <p:stCondLst>
                              <p:cond delay="500"/>
                            </p:stCondLst>
                            <p:childTnLst>
                              <p:par>
                                <p:cTn id="182" presetID="12" presetClass="entr" presetSubtype="8" fill="hold" nodeType="afterEffect">
                                  <p:stCondLst>
                                    <p:cond delay="1000"/>
                                  </p:stCondLst>
                                  <p:childTnLst>
                                    <p:set>
                                      <p:cBhvr>
                                        <p:cTn id="183" dur="1" fill="hold">
                                          <p:stCondLst>
                                            <p:cond delay="0"/>
                                          </p:stCondLst>
                                        </p:cTn>
                                        <p:tgtEl>
                                          <p:spTgt spid="427"/>
                                        </p:tgtEl>
                                        <p:attrNameLst>
                                          <p:attrName>style.visibility</p:attrName>
                                        </p:attrNameLst>
                                      </p:cBhvr>
                                      <p:to>
                                        <p:strVal val="visible"/>
                                      </p:to>
                                    </p:set>
                                    <p:anim calcmode="lin" valueType="num">
                                      <p:cBhvr additive="base">
                                        <p:cTn id="184" dur="500"/>
                                        <p:tgtEl>
                                          <p:spTgt spid="427"/>
                                        </p:tgtEl>
                                        <p:attrNameLst>
                                          <p:attrName>ppt_x</p:attrName>
                                        </p:attrNameLst>
                                      </p:cBhvr>
                                      <p:tavLst>
                                        <p:tav tm="0">
                                          <p:val>
                                            <p:strVal val="#ppt_x-#ppt_w*1.125000"/>
                                          </p:val>
                                        </p:tav>
                                        <p:tav tm="100000">
                                          <p:val>
                                            <p:strVal val="#ppt_x"/>
                                          </p:val>
                                        </p:tav>
                                      </p:tavLst>
                                    </p:anim>
                                    <p:animEffect transition="in" filter="wipe(right)">
                                      <p:cBhvr>
                                        <p:cTn id="185" dur="500"/>
                                        <p:tgtEl>
                                          <p:spTgt spid="427"/>
                                        </p:tgtEl>
                                      </p:cBhvr>
                                    </p:animEffect>
                                  </p:childTnLst>
                                </p:cTn>
                              </p:par>
                            </p:childTnLst>
                          </p:cTn>
                        </p:par>
                        <p:par>
                          <p:cTn id="186" fill="hold">
                            <p:stCondLst>
                              <p:cond delay="2000"/>
                            </p:stCondLst>
                            <p:childTnLst>
                              <p:par>
                                <p:cTn id="187" presetID="22" presetClass="entr" presetSubtype="8" fill="hold" nodeType="afterEffect">
                                  <p:stCondLst>
                                    <p:cond delay="1000"/>
                                  </p:stCondLst>
                                  <p:childTnLst>
                                    <p:set>
                                      <p:cBhvr>
                                        <p:cTn id="188" dur="1" fill="hold">
                                          <p:stCondLst>
                                            <p:cond delay="0"/>
                                          </p:stCondLst>
                                        </p:cTn>
                                        <p:tgtEl>
                                          <p:spTgt spid="159"/>
                                        </p:tgtEl>
                                        <p:attrNameLst>
                                          <p:attrName>style.visibility</p:attrName>
                                        </p:attrNameLst>
                                      </p:cBhvr>
                                      <p:to>
                                        <p:strVal val="visible"/>
                                      </p:to>
                                    </p:set>
                                    <p:animEffect transition="in" filter="wipe(left)">
                                      <p:cBhvr>
                                        <p:cTn id="189" dur="500"/>
                                        <p:tgtEl>
                                          <p:spTgt spid="15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8" grpId="0" autoUpdateAnimBg="0"/>
      <p:bldP spid="247" grpId="0" autoUpdateAnimBg="0"/>
      <p:bldP spid="249" grpId="0" autoUpdateAnimBg="0"/>
      <p:bldP spid="257" grpId="0" autoUpdateAnimBg="0"/>
      <p:bldP spid="403" grpId="0" autoUpdateAnimBg="0"/>
      <p:bldP spid="404" grpId="0" autoUpdateAnimBg="0"/>
      <p:bldP spid="405" grpId="0" autoUpdateAnimBg="0"/>
      <p:bldP spid="406" grpId="0" autoUpdateAnimBg="0"/>
      <p:bldP spid="407" grpId="0" autoUpdateAnimBg="0"/>
      <p:bldP spid="408" grpId="0" autoUpdateAnimBg="0"/>
      <p:bldP spid="409" grpId="0" autoUpdateAnimBg="0"/>
      <p:bldP spid="410" grpId="0" autoUpdateAnimBg="0"/>
      <p:bldP spid="411" grpId="0" autoUpdateAnimBg="0"/>
      <p:bldP spid="412" grpId="0" autoUpdateAnimBg="0"/>
      <p:bldP spid="413" grpId="0" autoUpdateAnimBg="0"/>
      <p:bldP spid="414" grpId="0" autoUpdateAnimBg="0"/>
      <p:bldP spid="415" grpId="0" autoUpdateAnimBg="0"/>
      <p:bldP spid="416" grpId="0" autoUpdateAnimBg="0"/>
      <p:bldP spid="417" grpId="0" autoUpdateAnimBg="0"/>
      <p:bldP spid="418" grpId="0" autoUpdateAnimBg="0"/>
      <p:bldP spid="419" grpId="0" autoUpdateAnimBg="0"/>
      <p:bldP spid="420" grpId="0" autoUpdateAnimBg="0"/>
      <p:bldP spid="421" grpId="0" autoUpdateAnimBg="0"/>
      <p:bldP spid="422" grpId="0" autoUpdateAnimBg="0"/>
      <p:bldP spid="423" grpId="0" autoUpdateAnimBg="0"/>
      <p:bldP spid="424" grpId="0" autoUpdateAnimBg="0"/>
      <p:bldP spid="425" grpId="0" autoUpdateAnimBg="0"/>
      <p:bldP spid="426" grpId="0" autoUpdateAnimBg="0"/>
      <p:bldP spid="448" grpId="0" animBg="1"/>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标题 3">
            <a:extLst>
              <a:ext uri="{FF2B5EF4-FFF2-40B4-BE49-F238E27FC236}">
                <a16:creationId xmlns:a16="http://schemas.microsoft.com/office/drawing/2014/main" id="{A3557054-D826-9F4E-A18F-AE9DEA5A0C65}"/>
              </a:ext>
            </a:extLst>
          </p:cNvPr>
          <p:cNvSpPr>
            <a:spLocks noGrp="1"/>
          </p:cNvSpPr>
          <p:nvPr>
            <p:ph type="title"/>
          </p:nvPr>
        </p:nvSpPr>
        <p:spPr/>
        <p:txBody>
          <a:bodyPr>
            <a:normAutofit/>
          </a:bodyPr>
          <a:lstStyle/>
          <a:p>
            <a:r>
              <a:rPr kumimoji="1" lang="zh-CN" altLang="en-US" dirty="0"/>
              <a:t>概述</a:t>
            </a:r>
            <a:r>
              <a:rPr kumimoji="1" lang="en-US" altLang="zh-CN" dirty="0"/>
              <a:t>		4.</a:t>
            </a:r>
            <a:r>
              <a:rPr kumimoji="1" lang="zh-CN" altLang="en-US" dirty="0"/>
              <a:t> 分立元件门电路和集成门电路</a:t>
            </a:r>
          </a:p>
        </p:txBody>
      </p:sp>
      <p:sp>
        <p:nvSpPr>
          <p:cNvPr id="6" name="Text Box 6">
            <a:extLst>
              <a:ext uri="{FF2B5EF4-FFF2-40B4-BE49-F238E27FC236}">
                <a16:creationId xmlns:a16="http://schemas.microsoft.com/office/drawing/2014/main" id="{3698B1FD-EE6A-8932-0E02-93148A22B3D1}"/>
              </a:ext>
            </a:extLst>
          </p:cNvPr>
          <p:cNvSpPr txBox="1">
            <a:spLocks noChangeArrowheads="1"/>
          </p:cNvSpPr>
          <p:nvPr/>
        </p:nvSpPr>
        <p:spPr bwMode="auto">
          <a:xfrm>
            <a:off x="697819" y="1399949"/>
            <a:ext cx="10796361" cy="37548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cap="sq">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spcBef>
                <a:spcPct val="50000"/>
              </a:spcBef>
            </a:pPr>
            <a:r>
              <a:rPr lang="en-US" altLang="zh-CN" dirty="0">
                <a:solidFill>
                  <a:srgbClr val="003300"/>
                </a:solidFill>
              </a:rPr>
              <a:t>CMOS</a:t>
            </a:r>
            <a:r>
              <a:rPr lang="zh-CN" altLang="en-US" dirty="0">
                <a:solidFill>
                  <a:srgbClr val="003300"/>
                </a:solidFill>
              </a:rPr>
              <a:t>集成电路出现于</a:t>
            </a:r>
            <a:r>
              <a:rPr lang="en-US" altLang="zh-CN" dirty="0">
                <a:solidFill>
                  <a:srgbClr val="003300"/>
                </a:solidFill>
              </a:rPr>
              <a:t>20</a:t>
            </a:r>
            <a:r>
              <a:rPr lang="zh-CN" altLang="en-US" dirty="0">
                <a:solidFill>
                  <a:srgbClr val="003300"/>
                </a:solidFill>
              </a:rPr>
              <a:t>世纪</a:t>
            </a:r>
            <a:r>
              <a:rPr lang="en-US" altLang="zh-CN" dirty="0">
                <a:solidFill>
                  <a:srgbClr val="003300"/>
                </a:solidFill>
              </a:rPr>
              <a:t>60</a:t>
            </a:r>
            <a:r>
              <a:rPr lang="zh-CN" altLang="en-US" dirty="0">
                <a:solidFill>
                  <a:srgbClr val="003300"/>
                </a:solidFill>
              </a:rPr>
              <a:t>年代后期，它最突出的优点在于功耗极低，所以非常适合制作大规模集成电路。</a:t>
            </a:r>
          </a:p>
          <a:p>
            <a:pPr>
              <a:spcBef>
                <a:spcPct val="50000"/>
              </a:spcBef>
            </a:pPr>
            <a:r>
              <a:rPr lang="zh-CN" altLang="en-US" dirty="0">
                <a:solidFill>
                  <a:srgbClr val="660066"/>
                </a:solidFill>
              </a:rPr>
              <a:t>随着</a:t>
            </a:r>
            <a:r>
              <a:rPr lang="en-US" altLang="zh-CN" dirty="0">
                <a:solidFill>
                  <a:srgbClr val="660066"/>
                </a:solidFill>
              </a:rPr>
              <a:t>CMOS</a:t>
            </a:r>
            <a:r>
              <a:rPr lang="zh-CN" altLang="en-US" dirty="0">
                <a:solidFill>
                  <a:srgbClr val="660066"/>
                </a:solidFill>
              </a:rPr>
              <a:t>制作工艺的不断进步，无论是在工作速度还是在驱动能力上， </a:t>
            </a:r>
            <a:r>
              <a:rPr lang="en-US" altLang="zh-CN" dirty="0">
                <a:solidFill>
                  <a:srgbClr val="660066"/>
                </a:solidFill>
              </a:rPr>
              <a:t>CMOS</a:t>
            </a:r>
            <a:r>
              <a:rPr lang="zh-CN" altLang="en-US" dirty="0">
                <a:solidFill>
                  <a:srgbClr val="660066"/>
                </a:solidFill>
              </a:rPr>
              <a:t>电路都已经不比</a:t>
            </a:r>
            <a:r>
              <a:rPr lang="en-US" altLang="zh-CN" dirty="0">
                <a:solidFill>
                  <a:srgbClr val="660066"/>
                </a:solidFill>
              </a:rPr>
              <a:t>TTL</a:t>
            </a:r>
            <a:r>
              <a:rPr lang="zh-CN" altLang="en-US" dirty="0">
                <a:solidFill>
                  <a:srgbClr val="660066"/>
                </a:solidFill>
              </a:rPr>
              <a:t>电路逊色。</a:t>
            </a:r>
          </a:p>
          <a:p>
            <a:pPr>
              <a:spcBef>
                <a:spcPct val="50000"/>
              </a:spcBef>
            </a:pPr>
            <a:r>
              <a:rPr lang="zh-CN" altLang="en-US" dirty="0">
                <a:solidFill>
                  <a:srgbClr val="003300"/>
                </a:solidFill>
              </a:rPr>
              <a:t>因此， </a:t>
            </a:r>
            <a:r>
              <a:rPr lang="en-US" altLang="zh-CN" dirty="0">
                <a:solidFill>
                  <a:srgbClr val="003300"/>
                </a:solidFill>
              </a:rPr>
              <a:t>CMOS</a:t>
            </a:r>
            <a:r>
              <a:rPr lang="zh-CN" altLang="en-US" dirty="0">
                <a:solidFill>
                  <a:srgbClr val="003300"/>
                </a:solidFill>
              </a:rPr>
              <a:t>电路便逐渐取代</a:t>
            </a:r>
            <a:r>
              <a:rPr lang="en-US" altLang="zh-CN" dirty="0">
                <a:solidFill>
                  <a:srgbClr val="003300"/>
                </a:solidFill>
              </a:rPr>
              <a:t>TTL</a:t>
            </a:r>
            <a:r>
              <a:rPr lang="zh-CN" altLang="en-US" dirty="0">
                <a:solidFill>
                  <a:srgbClr val="003300"/>
                </a:solidFill>
              </a:rPr>
              <a:t>电路而成为当前数字集成电路的主流产品。</a:t>
            </a:r>
          </a:p>
          <a:p>
            <a:pPr>
              <a:spcBef>
                <a:spcPct val="50000"/>
              </a:spcBef>
            </a:pPr>
            <a:r>
              <a:rPr lang="zh-CN" altLang="en-US" dirty="0">
                <a:solidFill>
                  <a:srgbClr val="CC0066"/>
                </a:solidFill>
              </a:rPr>
              <a:t>但在现有的一些设备中仍旧在使用</a:t>
            </a:r>
            <a:r>
              <a:rPr lang="en-US" altLang="zh-CN" dirty="0">
                <a:solidFill>
                  <a:srgbClr val="CC0066"/>
                </a:solidFill>
              </a:rPr>
              <a:t>TTL</a:t>
            </a:r>
            <a:r>
              <a:rPr lang="zh-CN" altLang="en-US" dirty="0">
                <a:solidFill>
                  <a:srgbClr val="CC0066"/>
                </a:solidFill>
              </a:rPr>
              <a:t>电路。</a:t>
            </a:r>
          </a:p>
        </p:txBody>
      </p:sp>
      <p:sp>
        <p:nvSpPr>
          <p:cNvPr id="5" name="灯片编号占位符 4">
            <a:extLst>
              <a:ext uri="{FF2B5EF4-FFF2-40B4-BE49-F238E27FC236}">
                <a16:creationId xmlns:a16="http://schemas.microsoft.com/office/drawing/2014/main" id="{709672A2-5F12-1599-E409-7E7F14DDA9F6}"/>
              </a:ext>
            </a:extLst>
          </p:cNvPr>
          <p:cNvSpPr>
            <a:spLocks noGrp="1"/>
          </p:cNvSpPr>
          <p:nvPr>
            <p:ph type="sldNum" sz="quarter" idx="12"/>
          </p:nvPr>
        </p:nvSpPr>
        <p:spPr/>
        <p:txBody>
          <a:bodyPr/>
          <a:lstStyle/>
          <a:p>
            <a:fld id="{392CBAA0-59E6-204E-8F03-85E5040D48B8}" type="slidenum">
              <a:rPr kumimoji="1" lang="zh-CN" altLang="en-US" smtClean="0"/>
              <a:t>8</a:t>
            </a:fld>
            <a:r>
              <a:rPr kumimoji="1" lang="en-US" altLang="zh-CN"/>
              <a:t>/132</a:t>
            </a:r>
            <a:endParaRPr kumimoji="1" lang="zh-CN" altLang="en-US" dirty="0"/>
          </a:p>
        </p:txBody>
      </p:sp>
    </p:spTree>
    <p:extLst>
      <p:ext uri="{BB962C8B-B14F-4D97-AF65-F5344CB8AC3E}">
        <p14:creationId xmlns:p14="http://schemas.microsoft.com/office/powerpoint/2010/main" val="426034194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6">
                                            <p:txEl>
                                              <p:pRg st="1" end="1"/>
                                            </p:txEl>
                                          </p:spTgt>
                                        </p:tgtEl>
                                        <p:attrNameLst>
                                          <p:attrName>style.visibility</p:attrName>
                                        </p:attrNameLst>
                                      </p:cBhvr>
                                      <p:to>
                                        <p:strVal val="visible"/>
                                      </p:to>
                                    </p:set>
                                    <p:animEffect transition="in" filter="wipe(left)">
                                      <p:cBhvr>
                                        <p:cTn id="7" dur="500"/>
                                        <p:tgtEl>
                                          <p:spTgt spid="6">
                                            <p:txEl>
                                              <p:pRg st="1" end="1"/>
                                            </p:txEl>
                                          </p:spTgt>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nodeType="clickEffect">
                                  <p:stCondLst>
                                    <p:cond delay="0"/>
                                  </p:stCondLst>
                                  <p:childTnLst>
                                    <p:set>
                                      <p:cBhvr>
                                        <p:cTn id="11" dur="1" fill="hold">
                                          <p:stCondLst>
                                            <p:cond delay="0"/>
                                          </p:stCondLst>
                                        </p:cTn>
                                        <p:tgtEl>
                                          <p:spTgt spid="6">
                                            <p:txEl>
                                              <p:pRg st="2" end="2"/>
                                            </p:txEl>
                                          </p:spTgt>
                                        </p:tgtEl>
                                        <p:attrNameLst>
                                          <p:attrName>style.visibility</p:attrName>
                                        </p:attrNameLst>
                                      </p:cBhvr>
                                      <p:to>
                                        <p:strVal val="visible"/>
                                      </p:to>
                                    </p:set>
                                    <p:animEffect transition="in" filter="wipe(left)">
                                      <p:cBhvr>
                                        <p:cTn id="12" dur="500"/>
                                        <p:tgtEl>
                                          <p:spTgt spid="6">
                                            <p:txEl>
                                              <p:pRg st="2" end="2"/>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nodeType="clickEffect">
                                  <p:stCondLst>
                                    <p:cond delay="0"/>
                                  </p:stCondLst>
                                  <p:childTnLst>
                                    <p:set>
                                      <p:cBhvr>
                                        <p:cTn id="16" dur="1" fill="hold">
                                          <p:stCondLst>
                                            <p:cond delay="0"/>
                                          </p:stCondLst>
                                        </p:cTn>
                                        <p:tgtEl>
                                          <p:spTgt spid="6">
                                            <p:txEl>
                                              <p:pRg st="3" end="3"/>
                                            </p:txEl>
                                          </p:spTgt>
                                        </p:tgtEl>
                                        <p:attrNameLst>
                                          <p:attrName>style.visibility</p:attrName>
                                        </p:attrNameLst>
                                      </p:cBhvr>
                                      <p:to>
                                        <p:strVal val="visible"/>
                                      </p:to>
                                    </p:set>
                                    <p:animEffect transition="in" filter="wipe(left)">
                                      <p:cBhvr>
                                        <p:cTn id="17" dur="500"/>
                                        <p:tgtEl>
                                          <p:spTgt spid="6">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标题 3">
            <a:extLst>
              <a:ext uri="{FF2B5EF4-FFF2-40B4-BE49-F238E27FC236}">
                <a16:creationId xmlns:a16="http://schemas.microsoft.com/office/drawing/2014/main" id="{A3557054-D826-9F4E-A18F-AE9DEA5A0C65}"/>
              </a:ext>
            </a:extLst>
          </p:cNvPr>
          <p:cNvSpPr>
            <a:spLocks noGrp="1"/>
          </p:cNvSpPr>
          <p:nvPr>
            <p:ph type="title"/>
          </p:nvPr>
        </p:nvSpPr>
        <p:spPr/>
        <p:txBody>
          <a:bodyPr>
            <a:normAutofit/>
          </a:bodyPr>
          <a:lstStyle/>
          <a:p>
            <a:r>
              <a:rPr kumimoji="1" lang="en-US" altLang="zh-CN" dirty="0"/>
              <a:t>3.2</a:t>
            </a:r>
            <a:r>
              <a:rPr kumimoji="1" lang="zh-CN" altLang="en-US" dirty="0"/>
              <a:t> </a:t>
            </a:r>
            <a:r>
              <a:rPr kumimoji="1" lang="en-US" altLang="zh-CN" dirty="0">
                <a:latin typeface="Myriad Pro" panose="020B0503030403020204" pitchFamily="34" charset="0"/>
              </a:rPr>
              <a:t>CMOS</a:t>
            </a:r>
            <a:r>
              <a:rPr kumimoji="1" lang="zh-CN" altLang="en-US" dirty="0">
                <a:latin typeface="Myriad Pro" panose="020B0503030403020204" pitchFamily="34" charset="0"/>
              </a:rPr>
              <a:t>与非门、或非门、与门和或门</a:t>
            </a:r>
          </a:p>
        </p:txBody>
      </p:sp>
      <p:sp>
        <p:nvSpPr>
          <p:cNvPr id="32" name="Text Box 3">
            <a:extLst>
              <a:ext uri="{FF2B5EF4-FFF2-40B4-BE49-F238E27FC236}">
                <a16:creationId xmlns:a16="http://schemas.microsoft.com/office/drawing/2014/main" id="{E6D80A3F-2769-87DE-2FFD-961922C75341}"/>
              </a:ext>
            </a:extLst>
          </p:cNvPr>
          <p:cNvSpPr txBox="1">
            <a:spLocks noChangeArrowheads="1"/>
          </p:cNvSpPr>
          <p:nvPr/>
        </p:nvSpPr>
        <p:spPr bwMode="auto">
          <a:xfrm>
            <a:off x="0" y="742325"/>
            <a:ext cx="12192000"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zh-CN" altLang="en-US" dirty="0">
                <a:solidFill>
                  <a:srgbClr val="0033CC"/>
                </a:solidFill>
              </a:rPr>
              <a:t>二、</a:t>
            </a:r>
            <a:r>
              <a:rPr lang="en-US" altLang="zh-CN" dirty="0">
                <a:solidFill>
                  <a:srgbClr val="0033CC"/>
                </a:solidFill>
              </a:rPr>
              <a:t>CMOS</a:t>
            </a:r>
            <a:r>
              <a:rPr lang="zh-CN" altLang="en-US" dirty="0">
                <a:solidFill>
                  <a:srgbClr val="0033CC"/>
                </a:solidFill>
              </a:rPr>
              <a:t>或非门</a:t>
            </a:r>
            <a:r>
              <a:rPr lang="en-US" altLang="zh-CN" dirty="0">
                <a:solidFill>
                  <a:srgbClr val="0033CC"/>
                </a:solidFill>
              </a:rPr>
              <a:t>	</a:t>
            </a:r>
            <a:r>
              <a:rPr lang="zh-CN" altLang="en-US" dirty="0">
                <a:solidFill>
                  <a:srgbClr val="FE0567"/>
                </a:solidFill>
              </a:rPr>
              <a:t>工作原理</a:t>
            </a:r>
          </a:p>
        </p:txBody>
      </p:sp>
      <p:graphicFrame>
        <p:nvGraphicFramePr>
          <p:cNvPr id="159" name="Object 3">
            <a:extLst>
              <a:ext uri="{FF2B5EF4-FFF2-40B4-BE49-F238E27FC236}">
                <a16:creationId xmlns:a16="http://schemas.microsoft.com/office/drawing/2014/main" id="{F41ED499-1760-70D1-8B6F-9131C945E2DF}"/>
              </a:ext>
            </a:extLst>
          </p:cNvPr>
          <p:cNvGraphicFramePr>
            <a:graphicFrameLocks noChangeAspect="1"/>
          </p:cNvGraphicFramePr>
          <p:nvPr>
            <p:extLst>
              <p:ext uri="{D42A27DB-BD31-4B8C-83A1-F6EECF244321}">
                <p14:modId xmlns:p14="http://schemas.microsoft.com/office/powerpoint/2010/main" val="2612821855"/>
              </p:ext>
            </p:extLst>
          </p:nvPr>
        </p:nvGraphicFramePr>
        <p:xfrm>
          <a:off x="10109349" y="2984075"/>
          <a:ext cx="1681163" cy="501650"/>
        </p:xfrm>
        <a:graphic>
          <a:graphicData uri="http://schemas.openxmlformats.org/presentationml/2006/ole">
            <mc:AlternateContent xmlns:mc="http://schemas.openxmlformats.org/markup-compatibility/2006">
              <mc:Choice xmlns:v="urn:schemas-microsoft-com:vml" Requires="v">
                <p:oleObj name="Equation" r:id="rId3" imgW="571601" imgH="95310" progId="Equation.3">
                  <p:embed/>
                </p:oleObj>
              </mc:Choice>
              <mc:Fallback>
                <p:oleObj name="Equation" r:id="rId3" imgW="571601" imgH="95310" progId="Equation.3">
                  <p:embed/>
                  <p:pic>
                    <p:nvPicPr>
                      <p:cNvPr id="159" name="Object 3">
                        <a:extLst>
                          <a:ext uri="{FF2B5EF4-FFF2-40B4-BE49-F238E27FC236}">
                            <a16:creationId xmlns:a16="http://schemas.microsoft.com/office/drawing/2014/main" id="{F41ED499-1760-70D1-8B6F-9131C945E2DF}"/>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0109349" y="2984075"/>
                        <a:ext cx="1681163" cy="501650"/>
                      </a:xfrm>
                      <a:prstGeom prst="rect">
                        <a:avLst/>
                      </a:prstGeom>
                      <a:noFill/>
                      <a:ln>
                        <a:noFill/>
                      </a:ln>
                      <a:effectLst/>
                      <a:extLst>
                        <a:ext uri="{909E8E84-426E-40DD-AFC4-6F175D3DCCD1}">
                          <a14:hiddenFill xmlns:a14="http://schemas.microsoft.com/office/drawing/2010/main">
                            <a:solidFill>
                              <a:srgbClr val="FFFFCC"/>
                            </a:solidFill>
                          </a14:hiddenFill>
                        </a:ext>
                        <a:ext uri="{91240B29-F687-4F45-9708-019B960494DF}">
                          <a14:hiddenLine xmlns:a14="http://schemas.microsoft.com/office/drawing/2010/main" w="9525">
                            <a:solidFill>
                              <a:srgbClr val="9933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p:nvGrpSpPr>
          <p:cNvPr id="3" name="组合 2">
            <a:extLst>
              <a:ext uri="{FF2B5EF4-FFF2-40B4-BE49-F238E27FC236}">
                <a16:creationId xmlns:a16="http://schemas.microsoft.com/office/drawing/2014/main" id="{FFB59F74-0D1D-E9AE-9EFD-19584C51676F}"/>
              </a:ext>
            </a:extLst>
          </p:cNvPr>
          <p:cNvGrpSpPr/>
          <p:nvPr/>
        </p:nvGrpSpPr>
        <p:grpSpPr>
          <a:xfrm>
            <a:off x="574806" y="1491420"/>
            <a:ext cx="5024437" cy="2828925"/>
            <a:chOff x="5361972" y="2214603"/>
            <a:chExt cx="5024437" cy="2828925"/>
          </a:xfrm>
        </p:grpSpPr>
        <p:sp>
          <p:nvSpPr>
            <p:cNvPr id="247" name="Text Box 86">
              <a:extLst>
                <a:ext uri="{FF2B5EF4-FFF2-40B4-BE49-F238E27FC236}">
                  <a16:creationId xmlns:a16="http://schemas.microsoft.com/office/drawing/2014/main" id="{AD116E21-81EC-3131-0023-745CAE39A023}"/>
                </a:ext>
              </a:extLst>
            </p:cNvPr>
            <p:cNvSpPr txBox="1">
              <a:spLocks noChangeArrowheads="1"/>
            </p:cNvSpPr>
            <p:nvPr/>
          </p:nvSpPr>
          <p:spPr bwMode="auto">
            <a:xfrm>
              <a:off x="5361972" y="2214603"/>
              <a:ext cx="1012825" cy="519112"/>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r>
                <a:rPr lang="en-US" altLang="zh-CN" i="1">
                  <a:solidFill>
                    <a:srgbClr val="FF0066"/>
                  </a:solidFill>
                  <a:ea typeface="楷体_GB2312" pitchFamily="49" charset="-122"/>
                </a:rPr>
                <a:t>A</a:t>
              </a:r>
              <a:r>
                <a:rPr lang="en-US" altLang="zh-CN">
                  <a:solidFill>
                    <a:srgbClr val="FF0066"/>
                  </a:solidFill>
                  <a:ea typeface="楷体_GB2312" pitchFamily="49" charset="-122"/>
                </a:rPr>
                <a:t>    </a:t>
              </a:r>
              <a:r>
                <a:rPr lang="en-US" altLang="zh-CN" i="1">
                  <a:solidFill>
                    <a:srgbClr val="FF0066"/>
                  </a:solidFill>
                  <a:ea typeface="楷体_GB2312" pitchFamily="49" charset="-122"/>
                </a:rPr>
                <a:t>B</a:t>
              </a:r>
            </a:p>
          </p:txBody>
        </p:sp>
        <p:sp>
          <p:nvSpPr>
            <p:cNvPr id="249" name="Text Box 87">
              <a:extLst>
                <a:ext uri="{FF2B5EF4-FFF2-40B4-BE49-F238E27FC236}">
                  <a16:creationId xmlns:a16="http://schemas.microsoft.com/office/drawing/2014/main" id="{AC8890FF-09B4-7551-D45B-6BC9C4F0DA23}"/>
                </a:ext>
              </a:extLst>
            </p:cNvPr>
            <p:cNvSpPr txBox="1">
              <a:spLocks noChangeArrowheads="1"/>
            </p:cNvSpPr>
            <p:nvPr/>
          </p:nvSpPr>
          <p:spPr bwMode="auto">
            <a:xfrm>
              <a:off x="6536722" y="2224128"/>
              <a:ext cx="2765425" cy="519112"/>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r>
                <a:rPr lang="en-US" altLang="zh-CN">
                  <a:solidFill>
                    <a:srgbClr val="0033CC"/>
                  </a:solidFill>
                  <a:ea typeface="楷体_GB2312" pitchFamily="49" charset="-122"/>
                </a:rPr>
                <a:t>T</a:t>
              </a:r>
              <a:r>
                <a:rPr lang="en-US" altLang="zh-CN" baseline="-25000">
                  <a:solidFill>
                    <a:srgbClr val="0033CC"/>
                  </a:solidFill>
                  <a:ea typeface="楷体_GB2312" pitchFamily="49" charset="-122"/>
                </a:rPr>
                <a:t>N1</a:t>
              </a:r>
              <a:r>
                <a:rPr lang="en-US" altLang="zh-CN">
                  <a:solidFill>
                    <a:srgbClr val="0033CC"/>
                  </a:solidFill>
                  <a:ea typeface="楷体_GB2312" pitchFamily="49" charset="-122"/>
                </a:rPr>
                <a:t>  T</a:t>
              </a:r>
              <a:r>
                <a:rPr lang="en-US" altLang="zh-CN" baseline="-25000">
                  <a:solidFill>
                    <a:srgbClr val="0033CC"/>
                  </a:solidFill>
                  <a:ea typeface="楷体_GB2312" pitchFamily="49" charset="-122"/>
                </a:rPr>
                <a:t>P1</a:t>
              </a:r>
              <a:r>
                <a:rPr lang="en-US" altLang="zh-CN" sz="2000">
                  <a:solidFill>
                    <a:srgbClr val="0033CC"/>
                  </a:solidFill>
                  <a:ea typeface="楷体_GB2312" pitchFamily="49" charset="-122"/>
                </a:rPr>
                <a:t> </a:t>
              </a:r>
              <a:r>
                <a:rPr lang="en-US" altLang="zh-CN">
                  <a:solidFill>
                    <a:srgbClr val="0033CC"/>
                  </a:solidFill>
                  <a:ea typeface="楷体_GB2312" pitchFamily="49" charset="-122"/>
                </a:rPr>
                <a:t> T</a:t>
              </a:r>
              <a:r>
                <a:rPr lang="en-US" altLang="zh-CN" baseline="-25000">
                  <a:solidFill>
                    <a:srgbClr val="0033CC"/>
                  </a:solidFill>
                  <a:ea typeface="楷体_GB2312" pitchFamily="49" charset="-122"/>
                </a:rPr>
                <a:t>N2</a:t>
              </a:r>
              <a:r>
                <a:rPr lang="en-US" altLang="zh-CN">
                  <a:solidFill>
                    <a:srgbClr val="0033CC"/>
                  </a:solidFill>
                  <a:ea typeface="楷体_GB2312" pitchFamily="49" charset="-122"/>
                </a:rPr>
                <a:t>  T</a:t>
              </a:r>
              <a:r>
                <a:rPr lang="en-US" altLang="zh-CN" baseline="-25000">
                  <a:solidFill>
                    <a:srgbClr val="0033CC"/>
                  </a:solidFill>
                  <a:ea typeface="楷体_GB2312" pitchFamily="49" charset="-122"/>
                </a:rPr>
                <a:t>P2</a:t>
              </a:r>
            </a:p>
          </p:txBody>
        </p:sp>
        <p:grpSp>
          <p:nvGrpSpPr>
            <p:cNvPr id="250" name="Group 88">
              <a:extLst>
                <a:ext uri="{FF2B5EF4-FFF2-40B4-BE49-F238E27FC236}">
                  <a16:creationId xmlns:a16="http://schemas.microsoft.com/office/drawing/2014/main" id="{65774F01-E12F-9698-4D27-9EF6F89AF7AD}"/>
                </a:ext>
              </a:extLst>
            </p:cNvPr>
            <p:cNvGrpSpPr>
              <a:grpSpLocks/>
            </p:cNvGrpSpPr>
            <p:nvPr/>
          </p:nvGrpSpPr>
          <p:grpSpPr bwMode="auto">
            <a:xfrm>
              <a:off x="5393722" y="2224128"/>
              <a:ext cx="4876800" cy="2819400"/>
              <a:chOff x="2525" y="1381"/>
              <a:chExt cx="3072" cy="1776"/>
            </a:xfrm>
          </p:grpSpPr>
          <p:sp>
            <p:nvSpPr>
              <p:cNvPr id="251" name="Line 89">
                <a:extLst>
                  <a:ext uri="{FF2B5EF4-FFF2-40B4-BE49-F238E27FC236}">
                    <a16:creationId xmlns:a16="http://schemas.microsoft.com/office/drawing/2014/main" id="{D898026F-3DBA-59D5-5613-D280E762115D}"/>
                  </a:ext>
                </a:extLst>
              </p:cNvPr>
              <p:cNvSpPr>
                <a:spLocks noChangeShapeType="1"/>
              </p:cNvSpPr>
              <p:nvPr/>
            </p:nvSpPr>
            <p:spPr bwMode="auto">
              <a:xfrm>
                <a:off x="2525" y="1381"/>
                <a:ext cx="3072" cy="0"/>
              </a:xfrm>
              <a:prstGeom prst="line">
                <a:avLst/>
              </a:prstGeom>
              <a:noFill/>
              <a:ln w="38100">
                <a:solidFill>
                  <a:srgbClr val="0033CC"/>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53" name="Line 90">
                <a:extLst>
                  <a:ext uri="{FF2B5EF4-FFF2-40B4-BE49-F238E27FC236}">
                    <a16:creationId xmlns:a16="http://schemas.microsoft.com/office/drawing/2014/main" id="{6989FC50-2C19-7806-2692-90837BEB4CFC}"/>
                  </a:ext>
                </a:extLst>
              </p:cNvPr>
              <p:cNvSpPr>
                <a:spLocks noChangeShapeType="1"/>
              </p:cNvSpPr>
              <p:nvPr/>
            </p:nvSpPr>
            <p:spPr bwMode="auto">
              <a:xfrm>
                <a:off x="2525" y="1717"/>
                <a:ext cx="3072" cy="0"/>
              </a:xfrm>
              <a:prstGeom prst="line">
                <a:avLst/>
              </a:prstGeom>
              <a:noFill/>
              <a:ln w="28575">
                <a:solidFill>
                  <a:srgbClr val="0033CC"/>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54" name="Line 91">
                <a:extLst>
                  <a:ext uri="{FF2B5EF4-FFF2-40B4-BE49-F238E27FC236}">
                    <a16:creationId xmlns:a16="http://schemas.microsoft.com/office/drawing/2014/main" id="{EDE10E21-EB34-8CAF-2DA5-CFFF9EA8CA61}"/>
                  </a:ext>
                </a:extLst>
              </p:cNvPr>
              <p:cNvSpPr>
                <a:spLocks noChangeShapeType="1"/>
              </p:cNvSpPr>
              <p:nvPr/>
            </p:nvSpPr>
            <p:spPr bwMode="auto">
              <a:xfrm>
                <a:off x="2525" y="3157"/>
                <a:ext cx="3072" cy="0"/>
              </a:xfrm>
              <a:prstGeom prst="line">
                <a:avLst/>
              </a:prstGeom>
              <a:noFill/>
              <a:ln w="38100">
                <a:solidFill>
                  <a:srgbClr val="0033CC"/>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55" name="Line 92">
                <a:extLst>
                  <a:ext uri="{FF2B5EF4-FFF2-40B4-BE49-F238E27FC236}">
                    <a16:creationId xmlns:a16="http://schemas.microsoft.com/office/drawing/2014/main" id="{B30201EB-1474-EE59-CD79-38D8016A3043}"/>
                  </a:ext>
                </a:extLst>
              </p:cNvPr>
              <p:cNvSpPr>
                <a:spLocks noChangeShapeType="1"/>
              </p:cNvSpPr>
              <p:nvPr/>
            </p:nvSpPr>
            <p:spPr bwMode="auto">
              <a:xfrm>
                <a:off x="3197" y="1381"/>
                <a:ext cx="0" cy="1776"/>
              </a:xfrm>
              <a:prstGeom prst="line">
                <a:avLst/>
              </a:prstGeom>
              <a:noFill/>
              <a:ln w="28575">
                <a:solidFill>
                  <a:srgbClr val="0033CC"/>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56" name="Line 93">
                <a:extLst>
                  <a:ext uri="{FF2B5EF4-FFF2-40B4-BE49-F238E27FC236}">
                    <a16:creationId xmlns:a16="http://schemas.microsoft.com/office/drawing/2014/main" id="{32971756-F8DC-67D6-6B85-2113507DF28E}"/>
                  </a:ext>
                </a:extLst>
              </p:cNvPr>
              <p:cNvSpPr>
                <a:spLocks noChangeShapeType="1"/>
              </p:cNvSpPr>
              <p:nvPr/>
            </p:nvSpPr>
            <p:spPr bwMode="auto">
              <a:xfrm>
                <a:off x="5117" y="1381"/>
                <a:ext cx="0" cy="1776"/>
              </a:xfrm>
              <a:prstGeom prst="line">
                <a:avLst/>
              </a:prstGeom>
              <a:noFill/>
              <a:ln w="28575">
                <a:solidFill>
                  <a:srgbClr val="0033CC"/>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grpSp>
        <p:sp>
          <p:nvSpPr>
            <p:cNvPr id="257" name="Text Box 94">
              <a:extLst>
                <a:ext uri="{FF2B5EF4-FFF2-40B4-BE49-F238E27FC236}">
                  <a16:creationId xmlns:a16="http://schemas.microsoft.com/office/drawing/2014/main" id="{6DFCBAB9-DBB8-841A-0615-9AA9F7C743AC}"/>
                </a:ext>
              </a:extLst>
            </p:cNvPr>
            <p:cNvSpPr txBox="1">
              <a:spLocks noChangeArrowheads="1"/>
            </p:cNvSpPr>
            <p:nvPr/>
          </p:nvSpPr>
          <p:spPr bwMode="auto">
            <a:xfrm>
              <a:off x="9676797" y="2214603"/>
              <a:ext cx="401637" cy="519112"/>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r>
                <a:rPr lang="en-US" altLang="zh-CN" i="1">
                  <a:solidFill>
                    <a:srgbClr val="FF0066"/>
                  </a:solidFill>
                  <a:ea typeface="楷体_GB2312" pitchFamily="49" charset="-122"/>
                </a:rPr>
                <a:t>Y</a:t>
              </a:r>
            </a:p>
          </p:txBody>
        </p:sp>
        <p:sp>
          <p:nvSpPr>
            <p:cNvPr id="403" name="Text Box 95">
              <a:extLst>
                <a:ext uri="{FF2B5EF4-FFF2-40B4-BE49-F238E27FC236}">
                  <a16:creationId xmlns:a16="http://schemas.microsoft.com/office/drawing/2014/main" id="{745F6335-CBA1-2F82-027B-9CD2AE432681}"/>
                </a:ext>
              </a:extLst>
            </p:cNvPr>
            <p:cNvSpPr txBox="1">
              <a:spLocks noChangeArrowheads="1"/>
            </p:cNvSpPr>
            <p:nvPr/>
          </p:nvSpPr>
          <p:spPr bwMode="auto">
            <a:xfrm>
              <a:off x="5436584" y="2757528"/>
              <a:ext cx="895350" cy="519112"/>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r>
                <a:rPr lang="en-US" altLang="zh-CN">
                  <a:solidFill>
                    <a:srgbClr val="0033CC"/>
                  </a:solidFill>
                  <a:ea typeface="楷体_GB2312" pitchFamily="49" charset="-122"/>
                </a:rPr>
                <a:t>0    0</a:t>
              </a:r>
            </a:p>
          </p:txBody>
        </p:sp>
        <p:sp>
          <p:nvSpPr>
            <p:cNvPr id="404" name="Text Box 96">
              <a:extLst>
                <a:ext uri="{FF2B5EF4-FFF2-40B4-BE49-F238E27FC236}">
                  <a16:creationId xmlns:a16="http://schemas.microsoft.com/office/drawing/2014/main" id="{59EE53E3-CD1C-43A7-6C77-4EA25A3408B7}"/>
                </a:ext>
              </a:extLst>
            </p:cNvPr>
            <p:cNvSpPr txBox="1">
              <a:spLocks noChangeArrowheads="1"/>
            </p:cNvSpPr>
            <p:nvPr/>
          </p:nvSpPr>
          <p:spPr bwMode="auto">
            <a:xfrm>
              <a:off x="5436584" y="3314740"/>
              <a:ext cx="895350" cy="519113"/>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r>
                <a:rPr lang="en-US" altLang="zh-CN">
                  <a:solidFill>
                    <a:srgbClr val="0033CC"/>
                  </a:solidFill>
                  <a:ea typeface="楷体_GB2312" pitchFamily="49" charset="-122"/>
                </a:rPr>
                <a:t>0    1</a:t>
              </a:r>
            </a:p>
          </p:txBody>
        </p:sp>
        <p:sp>
          <p:nvSpPr>
            <p:cNvPr id="405" name="Text Box 97">
              <a:extLst>
                <a:ext uri="{FF2B5EF4-FFF2-40B4-BE49-F238E27FC236}">
                  <a16:creationId xmlns:a16="http://schemas.microsoft.com/office/drawing/2014/main" id="{92A3189C-4B06-1AD0-D832-06562D6A110E}"/>
                </a:ext>
              </a:extLst>
            </p:cNvPr>
            <p:cNvSpPr txBox="1">
              <a:spLocks noChangeArrowheads="1"/>
            </p:cNvSpPr>
            <p:nvPr/>
          </p:nvSpPr>
          <p:spPr bwMode="auto">
            <a:xfrm>
              <a:off x="5436584" y="3900528"/>
              <a:ext cx="895350" cy="519112"/>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r>
                <a:rPr lang="en-US" altLang="zh-CN">
                  <a:solidFill>
                    <a:srgbClr val="0033CC"/>
                  </a:solidFill>
                  <a:ea typeface="楷体_GB2312" pitchFamily="49" charset="-122"/>
                </a:rPr>
                <a:t>1    0</a:t>
              </a:r>
            </a:p>
          </p:txBody>
        </p:sp>
        <p:sp>
          <p:nvSpPr>
            <p:cNvPr id="406" name="Text Box 98">
              <a:extLst>
                <a:ext uri="{FF2B5EF4-FFF2-40B4-BE49-F238E27FC236}">
                  <a16:creationId xmlns:a16="http://schemas.microsoft.com/office/drawing/2014/main" id="{B71C46E9-5FA7-337F-B021-016B5F97CEBB}"/>
                </a:ext>
              </a:extLst>
            </p:cNvPr>
            <p:cNvSpPr txBox="1">
              <a:spLocks noChangeArrowheads="1"/>
            </p:cNvSpPr>
            <p:nvPr/>
          </p:nvSpPr>
          <p:spPr bwMode="auto">
            <a:xfrm>
              <a:off x="5436584" y="4467265"/>
              <a:ext cx="895350" cy="519113"/>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r>
                <a:rPr lang="en-US" altLang="zh-CN">
                  <a:solidFill>
                    <a:srgbClr val="0033CC"/>
                  </a:solidFill>
                  <a:ea typeface="楷体_GB2312" pitchFamily="49" charset="-122"/>
                </a:rPr>
                <a:t>1    1</a:t>
              </a:r>
            </a:p>
          </p:txBody>
        </p:sp>
        <p:sp>
          <p:nvSpPr>
            <p:cNvPr id="407" name="Text Box 99">
              <a:extLst>
                <a:ext uri="{FF2B5EF4-FFF2-40B4-BE49-F238E27FC236}">
                  <a16:creationId xmlns:a16="http://schemas.microsoft.com/office/drawing/2014/main" id="{E64B1EDD-08D4-AE6D-F9C1-1630A638FD18}"/>
                </a:ext>
              </a:extLst>
            </p:cNvPr>
            <p:cNvSpPr txBox="1">
              <a:spLocks noChangeArrowheads="1"/>
            </p:cNvSpPr>
            <p:nvPr/>
          </p:nvSpPr>
          <p:spPr bwMode="auto">
            <a:xfrm>
              <a:off x="6612922" y="2757528"/>
              <a:ext cx="542925" cy="519112"/>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r>
                <a:rPr lang="zh-CN" altLang="en-US">
                  <a:solidFill>
                    <a:srgbClr val="0033CC"/>
                  </a:solidFill>
                </a:rPr>
                <a:t>截</a:t>
              </a:r>
            </a:p>
          </p:txBody>
        </p:sp>
        <p:sp>
          <p:nvSpPr>
            <p:cNvPr id="408" name="Text Box 100">
              <a:extLst>
                <a:ext uri="{FF2B5EF4-FFF2-40B4-BE49-F238E27FC236}">
                  <a16:creationId xmlns:a16="http://schemas.microsoft.com/office/drawing/2014/main" id="{70D55ED9-4D0C-7714-8B2F-CF4C3AA06EA6}"/>
                </a:ext>
              </a:extLst>
            </p:cNvPr>
            <p:cNvSpPr txBox="1">
              <a:spLocks noChangeArrowheads="1"/>
            </p:cNvSpPr>
            <p:nvPr/>
          </p:nvSpPr>
          <p:spPr bwMode="auto">
            <a:xfrm>
              <a:off x="7374922" y="2757528"/>
              <a:ext cx="1290637" cy="519112"/>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r>
                <a:rPr lang="zh-CN" altLang="en-US">
                  <a:solidFill>
                    <a:srgbClr val="FF0066"/>
                  </a:solidFill>
                </a:rPr>
                <a:t>通</a:t>
              </a:r>
            </a:p>
          </p:txBody>
        </p:sp>
        <p:sp>
          <p:nvSpPr>
            <p:cNvPr id="409" name="Text Box 101">
              <a:extLst>
                <a:ext uri="{FF2B5EF4-FFF2-40B4-BE49-F238E27FC236}">
                  <a16:creationId xmlns:a16="http://schemas.microsoft.com/office/drawing/2014/main" id="{9170DA24-97C4-AB1A-A801-E59257126611}"/>
                </a:ext>
              </a:extLst>
            </p:cNvPr>
            <p:cNvSpPr txBox="1">
              <a:spLocks noChangeArrowheads="1"/>
            </p:cNvSpPr>
            <p:nvPr/>
          </p:nvSpPr>
          <p:spPr bwMode="auto">
            <a:xfrm>
              <a:off x="8060722" y="2757528"/>
              <a:ext cx="1651000" cy="519112"/>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r>
                <a:rPr lang="zh-CN" altLang="en-US">
                  <a:solidFill>
                    <a:srgbClr val="0033CC"/>
                  </a:solidFill>
                </a:rPr>
                <a:t>截</a:t>
              </a:r>
            </a:p>
          </p:txBody>
        </p:sp>
        <p:sp>
          <p:nvSpPr>
            <p:cNvPr id="410" name="Text Box 102">
              <a:extLst>
                <a:ext uri="{FF2B5EF4-FFF2-40B4-BE49-F238E27FC236}">
                  <a16:creationId xmlns:a16="http://schemas.microsoft.com/office/drawing/2014/main" id="{179D325D-5E06-BB31-3E1C-2E9402247D01}"/>
                </a:ext>
              </a:extLst>
            </p:cNvPr>
            <p:cNvSpPr txBox="1">
              <a:spLocks noChangeArrowheads="1"/>
            </p:cNvSpPr>
            <p:nvPr/>
          </p:nvSpPr>
          <p:spPr bwMode="auto">
            <a:xfrm>
              <a:off x="7374922" y="3314740"/>
              <a:ext cx="1428750" cy="519113"/>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r>
                <a:rPr lang="zh-CN" altLang="en-US">
                  <a:solidFill>
                    <a:srgbClr val="FF0066"/>
                  </a:solidFill>
                </a:rPr>
                <a:t>通</a:t>
              </a:r>
            </a:p>
          </p:txBody>
        </p:sp>
        <p:sp>
          <p:nvSpPr>
            <p:cNvPr id="411" name="Text Box 103">
              <a:extLst>
                <a:ext uri="{FF2B5EF4-FFF2-40B4-BE49-F238E27FC236}">
                  <a16:creationId xmlns:a16="http://schemas.microsoft.com/office/drawing/2014/main" id="{ECE982FA-4649-4BCC-C8BE-7A1D32DC73B3}"/>
                </a:ext>
              </a:extLst>
            </p:cNvPr>
            <p:cNvSpPr txBox="1">
              <a:spLocks noChangeArrowheads="1"/>
            </p:cNvSpPr>
            <p:nvPr/>
          </p:nvSpPr>
          <p:spPr bwMode="auto">
            <a:xfrm>
              <a:off x="8060722" y="3314740"/>
              <a:ext cx="1457325" cy="519113"/>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r>
                <a:rPr lang="zh-CN" altLang="en-US">
                  <a:solidFill>
                    <a:srgbClr val="FF0066"/>
                  </a:solidFill>
                </a:rPr>
                <a:t>通</a:t>
              </a:r>
            </a:p>
          </p:txBody>
        </p:sp>
        <p:sp>
          <p:nvSpPr>
            <p:cNvPr id="412" name="Text Box 104">
              <a:extLst>
                <a:ext uri="{FF2B5EF4-FFF2-40B4-BE49-F238E27FC236}">
                  <a16:creationId xmlns:a16="http://schemas.microsoft.com/office/drawing/2014/main" id="{1ABD1DEC-0CFC-A20B-3D88-3F0B589701A7}"/>
                </a:ext>
              </a:extLst>
            </p:cNvPr>
            <p:cNvSpPr txBox="1">
              <a:spLocks noChangeArrowheads="1"/>
            </p:cNvSpPr>
            <p:nvPr/>
          </p:nvSpPr>
          <p:spPr bwMode="auto">
            <a:xfrm>
              <a:off x="6612922" y="3900528"/>
              <a:ext cx="1208087" cy="519112"/>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r>
                <a:rPr lang="zh-CN" altLang="en-US">
                  <a:solidFill>
                    <a:srgbClr val="FF0066"/>
                  </a:solidFill>
                </a:rPr>
                <a:t>通</a:t>
              </a:r>
            </a:p>
          </p:txBody>
        </p:sp>
        <p:sp>
          <p:nvSpPr>
            <p:cNvPr id="413" name="Text Box 105">
              <a:extLst>
                <a:ext uri="{FF2B5EF4-FFF2-40B4-BE49-F238E27FC236}">
                  <a16:creationId xmlns:a16="http://schemas.microsoft.com/office/drawing/2014/main" id="{3E1415E0-5012-8244-8FD4-A4EC72535328}"/>
                </a:ext>
              </a:extLst>
            </p:cNvPr>
            <p:cNvSpPr txBox="1">
              <a:spLocks noChangeArrowheads="1"/>
            </p:cNvSpPr>
            <p:nvPr/>
          </p:nvSpPr>
          <p:spPr bwMode="auto">
            <a:xfrm>
              <a:off x="8746522" y="3900528"/>
              <a:ext cx="917575" cy="519112"/>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r>
                <a:rPr lang="zh-CN" altLang="en-US">
                  <a:solidFill>
                    <a:srgbClr val="FF0066"/>
                  </a:solidFill>
                </a:rPr>
                <a:t>通</a:t>
              </a:r>
            </a:p>
          </p:txBody>
        </p:sp>
        <p:sp>
          <p:nvSpPr>
            <p:cNvPr id="414" name="Text Box 106">
              <a:extLst>
                <a:ext uri="{FF2B5EF4-FFF2-40B4-BE49-F238E27FC236}">
                  <a16:creationId xmlns:a16="http://schemas.microsoft.com/office/drawing/2014/main" id="{728E6D3F-BB56-9A6C-E548-D28EB8931C3F}"/>
                </a:ext>
              </a:extLst>
            </p:cNvPr>
            <p:cNvSpPr txBox="1">
              <a:spLocks noChangeArrowheads="1"/>
            </p:cNvSpPr>
            <p:nvPr/>
          </p:nvSpPr>
          <p:spPr bwMode="auto">
            <a:xfrm>
              <a:off x="7374922" y="4467265"/>
              <a:ext cx="1846262" cy="519113"/>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r>
                <a:rPr lang="zh-CN" altLang="en-US">
                  <a:solidFill>
                    <a:srgbClr val="0033CC"/>
                  </a:solidFill>
                </a:rPr>
                <a:t>截</a:t>
              </a:r>
            </a:p>
          </p:txBody>
        </p:sp>
        <p:sp>
          <p:nvSpPr>
            <p:cNvPr id="415" name="Text Box 107">
              <a:extLst>
                <a:ext uri="{FF2B5EF4-FFF2-40B4-BE49-F238E27FC236}">
                  <a16:creationId xmlns:a16="http://schemas.microsoft.com/office/drawing/2014/main" id="{14E4C921-C024-E4C2-22B5-ED2999FAC880}"/>
                </a:ext>
              </a:extLst>
            </p:cNvPr>
            <p:cNvSpPr txBox="1">
              <a:spLocks noChangeArrowheads="1"/>
            </p:cNvSpPr>
            <p:nvPr/>
          </p:nvSpPr>
          <p:spPr bwMode="auto">
            <a:xfrm>
              <a:off x="8746522" y="4467265"/>
              <a:ext cx="930275" cy="519113"/>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r>
                <a:rPr lang="zh-CN" altLang="en-US">
                  <a:solidFill>
                    <a:srgbClr val="0033CC"/>
                  </a:solidFill>
                </a:rPr>
                <a:t>截</a:t>
              </a:r>
            </a:p>
          </p:txBody>
        </p:sp>
        <p:sp>
          <p:nvSpPr>
            <p:cNvPr id="416" name="Text Box 108">
              <a:extLst>
                <a:ext uri="{FF2B5EF4-FFF2-40B4-BE49-F238E27FC236}">
                  <a16:creationId xmlns:a16="http://schemas.microsoft.com/office/drawing/2014/main" id="{2F8DC5C1-78F7-5312-4BF6-B23C0A985470}"/>
                </a:ext>
              </a:extLst>
            </p:cNvPr>
            <p:cNvSpPr txBox="1">
              <a:spLocks noChangeArrowheads="1"/>
            </p:cNvSpPr>
            <p:nvPr/>
          </p:nvSpPr>
          <p:spPr bwMode="auto">
            <a:xfrm>
              <a:off x="8746522" y="2757528"/>
              <a:ext cx="1639887" cy="519112"/>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r>
                <a:rPr lang="zh-CN" altLang="en-US">
                  <a:solidFill>
                    <a:srgbClr val="FF0066"/>
                  </a:solidFill>
                </a:rPr>
                <a:t>通</a:t>
              </a:r>
            </a:p>
          </p:txBody>
        </p:sp>
        <p:sp>
          <p:nvSpPr>
            <p:cNvPr id="417" name="Text Box 109">
              <a:extLst>
                <a:ext uri="{FF2B5EF4-FFF2-40B4-BE49-F238E27FC236}">
                  <a16:creationId xmlns:a16="http://schemas.microsoft.com/office/drawing/2014/main" id="{574D8B69-4B7E-BF17-A0D1-A8EE23AC3361}"/>
                </a:ext>
              </a:extLst>
            </p:cNvPr>
            <p:cNvSpPr txBox="1">
              <a:spLocks noChangeArrowheads="1"/>
            </p:cNvSpPr>
            <p:nvPr/>
          </p:nvSpPr>
          <p:spPr bwMode="auto">
            <a:xfrm>
              <a:off x="6612922" y="3314740"/>
              <a:ext cx="542925" cy="519113"/>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r>
                <a:rPr lang="zh-CN" altLang="en-US">
                  <a:solidFill>
                    <a:srgbClr val="0033CC"/>
                  </a:solidFill>
                </a:rPr>
                <a:t>截</a:t>
              </a:r>
            </a:p>
          </p:txBody>
        </p:sp>
        <p:sp>
          <p:nvSpPr>
            <p:cNvPr id="418" name="Text Box 110">
              <a:extLst>
                <a:ext uri="{FF2B5EF4-FFF2-40B4-BE49-F238E27FC236}">
                  <a16:creationId xmlns:a16="http://schemas.microsoft.com/office/drawing/2014/main" id="{B1332FBD-F6A1-5819-D60F-B06475BE31A6}"/>
                </a:ext>
              </a:extLst>
            </p:cNvPr>
            <p:cNvSpPr txBox="1">
              <a:spLocks noChangeArrowheads="1"/>
            </p:cNvSpPr>
            <p:nvPr/>
          </p:nvSpPr>
          <p:spPr bwMode="auto">
            <a:xfrm>
              <a:off x="8746522" y="3314740"/>
              <a:ext cx="1208087" cy="519113"/>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r>
                <a:rPr lang="zh-CN" altLang="en-US">
                  <a:solidFill>
                    <a:srgbClr val="0033CC"/>
                  </a:solidFill>
                </a:rPr>
                <a:t>截</a:t>
              </a:r>
            </a:p>
          </p:txBody>
        </p:sp>
        <p:sp>
          <p:nvSpPr>
            <p:cNvPr id="419" name="Text Box 111">
              <a:extLst>
                <a:ext uri="{FF2B5EF4-FFF2-40B4-BE49-F238E27FC236}">
                  <a16:creationId xmlns:a16="http://schemas.microsoft.com/office/drawing/2014/main" id="{A58DA93C-DFBF-6461-2FA6-071EB52E214C}"/>
                </a:ext>
              </a:extLst>
            </p:cNvPr>
            <p:cNvSpPr txBox="1">
              <a:spLocks noChangeArrowheads="1"/>
            </p:cNvSpPr>
            <p:nvPr/>
          </p:nvSpPr>
          <p:spPr bwMode="auto">
            <a:xfrm>
              <a:off x="7374922" y="3900528"/>
              <a:ext cx="1485900" cy="519112"/>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r>
                <a:rPr lang="zh-CN" altLang="en-US">
                  <a:solidFill>
                    <a:srgbClr val="0033CC"/>
                  </a:solidFill>
                </a:rPr>
                <a:t>截</a:t>
              </a:r>
            </a:p>
          </p:txBody>
        </p:sp>
        <p:sp>
          <p:nvSpPr>
            <p:cNvPr id="420" name="Text Box 112">
              <a:extLst>
                <a:ext uri="{FF2B5EF4-FFF2-40B4-BE49-F238E27FC236}">
                  <a16:creationId xmlns:a16="http://schemas.microsoft.com/office/drawing/2014/main" id="{8401CB75-FE2A-5A5F-5400-87D6D548CB97}"/>
                </a:ext>
              </a:extLst>
            </p:cNvPr>
            <p:cNvSpPr txBox="1">
              <a:spLocks noChangeArrowheads="1"/>
            </p:cNvSpPr>
            <p:nvPr/>
          </p:nvSpPr>
          <p:spPr bwMode="auto">
            <a:xfrm>
              <a:off x="8060722" y="3900528"/>
              <a:ext cx="542925" cy="519112"/>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r>
                <a:rPr lang="zh-CN" altLang="en-US">
                  <a:solidFill>
                    <a:srgbClr val="0033CC"/>
                  </a:solidFill>
                </a:rPr>
                <a:t>截</a:t>
              </a:r>
            </a:p>
          </p:txBody>
        </p:sp>
        <p:sp>
          <p:nvSpPr>
            <p:cNvPr id="421" name="Text Box 113">
              <a:extLst>
                <a:ext uri="{FF2B5EF4-FFF2-40B4-BE49-F238E27FC236}">
                  <a16:creationId xmlns:a16="http://schemas.microsoft.com/office/drawing/2014/main" id="{2AB27AB2-222E-987D-31F5-72966E7F051A}"/>
                </a:ext>
              </a:extLst>
            </p:cNvPr>
            <p:cNvSpPr txBox="1">
              <a:spLocks noChangeArrowheads="1"/>
            </p:cNvSpPr>
            <p:nvPr/>
          </p:nvSpPr>
          <p:spPr bwMode="auto">
            <a:xfrm>
              <a:off x="6612922" y="4467265"/>
              <a:ext cx="542925" cy="519113"/>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r>
                <a:rPr lang="zh-CN" altLang="en-US">
                  <a:solidFill>
                    <a:srgbClr val="FF0066"/>
                  </a:solidFill>
                </a:rPr>
                <a:t>通</a:t>
              </a:r>
            </a:p>
          </p:txBody>
        </p:sp>
        <p:sp>
          <p:nvSpPr>
            <p:cNvPr id="422" name="Text Box 114">
              <a:extLst>
                <a:ext uri="{FF2B5EF4-FFF2-40B4-BE49-F238E27FC236}">
                  <a16:creationId xmlns:a16="http://schemas.microsoft.com/office/drawing/2014/main" id="{57795756-5CFC-FFE8-DC99-68C91273067C}"/>
                </a:ext>
              </a:extLst>
            </p:cNvPr>
            <p:cNvSpPr txBox="1">
              <a:spLocks noChangeArrowheads="1"/>
            </p:cNvSpPr>
            <p:nvPr/>
          </p:nvSpPr>
          <p:spPr bwMode="auto">
            <a:xfrm>
              <a:off x="8060722" y="4467265"/>
              <a:ext cx="1208087" cy="519113"/>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r>
                <a:rPr lang="zh-CN" altLang="en-US">
                  <a:solidFill>
                    <a:srgbClr val="FF0066"/>
                  </a:solidFill>
                </a:rPr>
                <a:t>通</a:t>
              </a:r>
            </a:p>
          </p:txBody>
        </p:sp>
        <p:sp>
          <p:nvSpPr>
            <p:cNvPr id="423" name="Text Box 115">
              <a:extLst>
                <a:ext uri="{FF2B5EF4-FFF2-40B4-BE49-F238E27FC236}">
                  <a16:creationId xmlns:a16="http://schemas.microsoft.com/office/drawing/2014/main" id="{B97A4F25-9EB7-CF42-6C87-B3AE3C87FB9B}"/>
                </a:ext>
              </a:extLst>
            </p:cNvPr>
            <p:cNvSpPr txBox="1">
              <a:spLocks noChangeArrowheads="1"/>
            </p:cNvSpPr>
            <p:nvPr/>
          </p:nvSpPr>
          <p:spPr bwMode="auto">
            <a:xfrm>
              <a:off x="9727597" y="2748003"/>
              <a:ext cx="361950" cy="519112"/>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r>
                <a:rPr lang="en-US" altLang="zh-CN">
                  <a:solidFill>
                    <a:srgbClr val="0033CC"/>
                  </a:solidFill>
                  <a:ea typeface="楷体_GB2312" pitchFamily="49" charset="-122"/>
                </a:rPr>
                <a:t>1</a:t>
              </a:r>
            </a:p>
          </p:txBody>
        </p:sp>
        <p:sp>
          <p:nvSpPr>
            <p:cNvPr id="424" name="Text Box 116">
              <a:extLst>
                <a:ext uri="{FF2B5EF4-FFF2-40B4-BE49-F238E27FC236}">
                  <a16:creationId xmlns:a16="http://schemas.microsoft.com/office/drawing/2014/main" id="{F4EC024C-320D-EA60-02DC-BA2335D8AEB2}"/>
                </a:ext>
              </a:extLst>
            </p:cNvPr>
            <p:cNvSpPr txBox="1">
              <a:spLocks noChangeArrowheads="1"/>
            </p:cNvSpPr>
            <p:nvPr/>
          </p:nvSpPr>
          <p:spPr bwMode="auto">
            <a:xfrm>
              <a:off x="9727597" y="3281403"/>
              <a:ext cx="361950" cy="519112"/>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r>
                <a:rPr lang="en-US" altLang="zh-CN">
                  <a:solidFill>
                    <a:srgbClr val="0033CC"/>
                  </a:solidFill>
                  <a:ea typeface="楷体_GB2312" pitchFamily="49" charset="-122"/>
                </a:rPr>
                <a:t>0</a:t>
              </a:r>
            </a:p>
          </p:txBody>
        </p:sp>
        <p:sp>
          <p:nvSpPr>
            <p:cNvPr id="425" name="Text Box 117">
              <a:extLst>
                <a:ext uri="{FF2B5EF4-FFF2-40B4-BE49-F238E27FC236}">
                  <a16:creationId xmlns:a16="http://schemas.microsoft.com/office/drawing/2014/main" id="{4D8FCDB7-7333-5A25-6D9D-4BAF1C82253F}"/>
                </a:ext>
              </a:extLst>
            </p:cNvPr>
            <p:cNvSpPr txBox="1">
              <a:spLocks noChangeArrowheads="1"/>
            </p:cNvSpPr>
            <p:nvPr/>
          </p:nvSpPr>
          <p:spPr bwMode="auto">
            <a:xfrm>
              <a:off x="9727597" y="3900528"/>
              <a:ext cx="361950" cy="519112"/>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r>
                <a:rPr lang="en-US" altLang="zh-CN">
                  <a:solidFill>
                    <a:srgbClr val="0033CC"/>
                  </a:solidFill>
                  <a:ea typeface="楷体_GB2312" pitchFamily="49" charset="-122"/>
                </a:rPr>
                <a:t>0</a:t>
              </a:r>
            </a:p>
          </p:txBody>
        </p:sp>
        <p:sp>
          <p:nvSpPr>
            <p:cNvPr id="426" name="Text Box 118">
              <a:extLst>
                <a:ext uri="{FF2B5EF4-FFF2-40B4-BE49-F238E27FC236}">
                  <a16:creationId xmlns:a16="http://schemas.microsoft.com/office/drawing/2014/main" id="{6EA36777-EBB8-19F4-A953-D016D6CA08E5}"/>
                </a:ext>
              </a:extLst>
            </p:cNvPr>
            <p:cNvSpPr txBox="1">
              <a:spLocks noChangeArrowheads="1"/>
            </p:cNvSpPr>
            <p:nvPr/>
          </p:nvSpPr>
          <p:spPr bwMode="auto">
            <a:xfrm>
              <a:off x="9729184" y="4467265"/>
              <a:ext cx="361950" cy="519113"/>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r>
                <a:rPr lang="en-US" altLang="zh-CN">
                  <a:solidFill>
                    <a:srgbClr val="0033CC"/>
                  </a:solidFill>
                  <a:ea typeface="楷体_GB2312" pitchFamily="49" charset="-122"/>
                </a:rPr>
                <a:t>0</a:t>
              </a:r>
            </a:p>
          </p:txBody>
        </p:sp>
      </p:grpSp>
      <p:grpSp>
        <p:nvGrpSpPr>
          <p:cNvPr id="427" name="Group 119">
            <a:extLst>
              <a:ext uri="{FF2B5EF4-FFF2-40B4-BE49-F238E27FC236}">
                <a16:creationId xmlns:a16="http://schemas.microsoft.com/office/drawing/2014/main" id="{A5739237-0BAD-E931-7853-68B5C7C5A60B}"/>
              </a:ext>
            </a:extLst>
          </p:cNvPr>
          <p:cNvGrpSpPr>
            <a:grpSpLocks/>
          </p:cNvGrpSpPr>
          <p:nvPr/>
        </p:nvGrpSpPr>
        <p:grpSpPr bwMode="auto">
          <a:xfrm>
            <a:off x="9995317" y="1111119"/>
            <a:ext cx="1966913" cy="973137"/>
            <a:chOff x="1557" y="3264"/>
            <a:chExt cx="1477" cy="710"/>
          </a:xfrm>
        </p:grpSpPr>
        <p:sp>
          <p:nvSpPr>
            <p:cNvPr id="428" name="Line 120">
              <a:extLst>
                <a:ext uri="{FF2B5EF4-FFF2-40B4-BE49-F238E27FC236}">
                  <a16:creationId xmlns:a16="http://schemas.microsoft.com/office/drawing/2014/main" id="{02CD93A3-64F1-3242-9D49-68259EF90239}"/>
                </a:ext>
              </a:extLst>
            </p:cNvPr>
            <p:cNvSpPr>
              <a:spLocks noChangeShapeType="1"/>
            </p:cNvSpPr>
            <p:nvPr/>
          </p:nvSpPr>
          <p:spPr bwMode="auto">
            <a:xfrm>
              <a:off x="1863" y="3469"/>
              <a:ext cx="336" cy="0"/>
            </a:xfrm>
            <a:prstGeom prst="line">
              <a:avLst/>
            </a:prstGeom>
            <a:noFill/>
            <a:ln w="28575">
              <a:solidFill>
                <a:schemeClr val="accent2"/>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429" name="Line 121">
              <a:extLst>
                <a:ext uri="{FF2B5EF4-FFF2-40B4-BE49-F238E27FC236}">
                  <a16:creationId xmlns:a16="http://schemas.microsoft.com/office/drawing/2014/main" id="{A075176C-E1B9-C33E-0B11-C2695B8E9201}"/>
                </a:ext>
              </a:extLst>
            </p:cNvPr>
            <p:cNvSpPr>
              <a:spLocks noChangeShapeType="1"/>
            </p:cNvSpPr>
            <p:nvPr/>
          </p:nvSpPr>
          <p:spPr bwMode="auto">
            <a:xfrm>
              <a:off x="1862" y="3764"/>
              <a:ext cx="336" cy="0"/>
            </a:xfrm>
            <a:prstGeom prst="line">
              <a:avLst/>
            </a:prstGeom>
            <a:noFill/>
            <a:ln w="28575">
              <a:solidFill>
                <a:schemeClr val="accent2"/>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430" name="Line 122">
              <a:extLst>
                <a:ext uri="{FF2B5EF4-FFF2-40B4-BE49-F238E27FC236}">
                  <a16:creationId xmlns:a16="http://schemas.microsoft.com/office/drawing/2014/main" id="{E06D5045-36CD-7377-0B86-07E9429ACCFE}"/>
                </a:ext>
              </a:extLst>
            </p:cNvPr>
            <p:cNvSpPr>
              <a:spLocks noChangeShapeType="1"/>
            </p:cNvSpPr>
            <p:nvPr/>
          </p:nvSpPr>
          <p:spPr bwMode="auto">
            <a:xfrm>
              <a:off x="2710" y="3614"/>
              <a:ext cx="324" cy="0"/>
            </a:xfrm>
            <a:prstGeom prst="line">
              <a:avLst/>
            </a:prstGeom>
            <a:noFill/>
            <a:ln w="28575">
              <a:solidFill>
                <a:schemeClr val="accent2"/>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431" name="Text Box 123">
              <a:extLst>
                <a:ext uri="{FF2B5EF4-FFF2-40B4-BE49-F238E27FC236}">
                  <a16:creationId xmlns:a16="http://schemas.microsoft.com/office/drawing/2014/main" id="{08C50093-68CF-D5AA-EFE3-FD982CB30E6C}"/>
                </a:ext>
              </a:extLst>
            </p:cNvPr>
            <p:cNvSpPr txBox="1">
              <a:spLocks noChangeArrowheads="1"/>
            </p:cNvSpPr>
            <p:nvPr/>
          </p:nvSpPr>
          <p:spPr bwMode="auto">
            <a:xfrm>
              <a:off x="1568" y="3264"/>
              <a:ext cx="316" cy="379"/>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i="1">
                  <a:ea typeface="楷体_GB2312" pitchFamily="49" charset="-122"/>
                </a:rPr>
                <a:t>A</a:t>
              </a:r>
            </a:p>
          </p:txBody>
        </p:sp>
        <p:sp>
          <p:nvSpPr>
            <p:cNvPr id="432" name="Text Box 124">
              <a:extLst>
                <a:ext uri="{FF2B5EF4-FFF2-40B4-BE49-F238E27FC236}">
                  <a16:creationId xmlns:a16="http://schemas.microsoft.com/office/drawing/2014/main" id="{B0E3391B-39E0-4FA0-271A-B129AC403676}"/>
                </a:ext>
              </a:extLst>
            </p:cNvPr>
            <p:cNvSpPr txBox="1">
              <a:spLocks noChangeArrowheads="1"/>
            </p:cNvSpPr>
            <p:nvPr/>
          </p:nvSpPr>
          <p:spPr bwMode="auto">
            <a:xfrm>
              <a:off x="1557" y="3595"/>
              <a:ext cx="264" cy="379"/>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i="1">
                  <a:ea typeface="楷体_GB2312" pitchFamily="49" charset="-122"/>
                </a:rPr>
                <a:t>B</a:t>
              </a:r>
            </a:p>
          </p:txBody>
        </p:sp>
        <p:sp>
          <p:nvSpPr>
            <p:cNvPr id="433" name="Rectangle 125">
              <a:extLst>
                <a:ext uri="{FF2B5EF4-FFF2-40B4-BE49-F238E27FC236}">
                  <a16:creationId xmlns:a16="http://schemas.microsoft.com/office/drawing/2014/main" id="{44770DE4-8D93-D72D-D006-D1BE0229D674}"/>
                </a:ext>
              </a:extLst>
            </p:cNvPr>
            <p:cNvSpPr>
              <a:spLocks noChangeArrowheads="1"/>
            </p:cNvSpPr>
            <p:nvPr/>
          </p:nvSpPr>
          <p:spPr bwMode="auto">
            <a:xfrm>
              <a:off x="2202" y="3301"/>
              <a:ext cx="413" cy="614"/>
            </a:xfrm>
            <a:prstGeom prst="rect">
              <a:avLst/>
            </a:prstGeom>
            <a:noFill/>
            <a:ln w="38100">
              <a:solidFill>
                <a:schemeClr val="accent2"/>
              </a:solidFill>
              <a:miter lim="800000"/>
              <a:headEnd/>
              <a:tailEnd/>
            </a:ln>
            <a:effectLst/>
            <a:extLst>
              <a:ext uri="{909E8E84-426E-40DD-AFC4-6F175D3DCCD1}">
                <a14:hiddenFill xmlns:a14="http://schemas.microsoft.com/office/drawing/2010/main">
                  <a:solidFill>
                    <a:schemeClr val="hlink"/>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434" name="Oval 126">
              <a:extLst>
                <a:ext uri="{FF2B5EF4-FFF2-40B4-BE49-F238E27FC236}">
                  <a16:creationId xmlns:a16="http://schemas.microsoft.com/office/drawing/2014/main" id="{02584324-04B3-B6A2-2DCE-FE08C00DE5AD}"/>
                </a:ext>
              </a:extLst>
            </p:cNvPr>
            <p:cNvSpPr>
              <a:spLocks noChangeArrowheads="1"/>
            </p:cNvSpPr>
            <p:nvPr/>
          </p:nvSpPr>
          <p:spPr bwMode="auto">
            <a:xfrm>
              <a:off x="2626" y="3566"/>
              <a:ext cx="86" cy="87"/>
            </a:xfrm>
            <a:prstGeom prst="ellipse">
              <a:avLst/>
            </a:prstGeom>
            <a:noFill/>
            <a:ln w="38100">
              <a:solidFill>
                <a:schemeClr val="accent2"/>
              </a:solidFill>
              <a:round/>
              <a:headEnd/>
              <a:tailEnd/>
            </a:ln>
            <a:effectLst/>
            <a:extLst>
              <a:ext uri="{909E8E84-426E-40DD-AFC4-6F175D3DCCD1}">
                <a14:hiddenFill xmlns:a14="http://schemas.microsoft.com/office/drawing/2010/main">
                  <a:solidFill>
                    <a:schemeClr val="hlink"/>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435" name="Text Box 127">
              <a:extLst>
                <a:ext uri="{FF2B5EF4-FFF2-40B4-BE49-F238E27FC236}">
                  <a16:creationId xmlns:a16="http://schemas.microsoft.com/office/drawing/2014/main" id="{D95A6A6B-D72C-5AC8-2FE5-738088239527}"/>
                </a:ext>
              </a:extLst>
            </p:cNvPr>
            <p:cNvSpPr txBox="1">
              <a:spLocks noChangeArrowheads="1"/>
            </p:cNvSpPr>
            <p:nvPr/>
          </p:nvSpPr>
          <p:spPr bwMode="auto">
            <a:xfrm>
              <a:off x="2158" y="3330"/>
              <a:ext cx="483" cy="334"/>
            </a:xfrm>
            <a:prstGeom prst="rect">
              <a:avLst/>
            </a:prstGeom>
            <a:noFill/>
            <a:ln>
              <a:noFill/>
            </a:ln>
            <a:effectLst/>
            <a:extLst>
              <a:ext uri="{909E8E84-426E-40DD-AFC4-6F175D3DCCD1}">
                <a14:hiddenFill xmlns:a14="http://schemas.microsoft.com/office/drawing/2010/main">
                  <a:solidFill>
                    <a:srgbClr val="CCFFFF"/>
                  </a:solidFill>
                </a14:hiddenFill>
              </a:ext>
              <a:ext uri="{91240B29-F687-4F45-9708-019B960494DF}">
                <a14:hiddenLine xmlns:a14="http://schemas.microsoft.com/office/drawing/2010/main" w="9525">
                  <a:solidFill>
                    <a:srgbClr val="9966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400">
                  <a:solidFill>
                    <a:srgbClr val="0033CC"/>
                  </a:solidFill>
                </a:rPr>
                <a:t>≥1</a:t>
              </a:r>
            </a:p>
          </p:txBody>
        </p:sp>
      </p:grpSp>
      <p:grpSp>
        <p:nvGrpSpPr>
          <p:cNvPr id="2" name="组合 1">
            <a:extLst>
              <a:ext uri="{FF2B5EF4-FFF2-40B4-BE49-F238E27FC236}">
                <a16:creationId xmlns:a16="http://schemas.microsoft.com/office/drawing/2014/main" id="{98D7F269-61BE-AB37-7731-9BD30DCF9D74}"/>
              </a:ext>
            </a:extLst>
          </p:cNvPr>
          <p:cNvGrpSpPr/>
          <p:nvPr/>
        </p:nvGrpSpPr>
        <p:grpSpPr>
          <a:xfrm>
            <a:off x="5780217" y="958813"/>
            <a:ext cx="3835400" cy="3717925"/>
            <a:chOff x="743401" y="1697501"/>
            <a:chExt cx="3835400" cy="3717925"/>
          </a:xfrm>
        </p:grpSpPr>
        <p:grpSp>
          <p:nvGrpSpPr>
            <p:cNvPr id="160" name="Group 5">
              <a:extLst>
                <a:ext uri="{FF2B5EF4-FFF2-40B4-BE49-F238E27FC236}">
                  <a16:creationId xmlns:a16="http://schemas.microsoft.com/office/drawing/2014/main" id="{F613C56B-250A-D7FF-5F1B-2AE7A183917B}"/>
                </a:ext>
              </a:extLst>
            </p:cNvPr>
            <p:cNvGrpSpPr>
              <a:grpSpLocks/>
            </p:cNvGrpSpPr>
            <p:nvPr/>
          </p:nvGrpSpPr>
          <p:grpSpPr bwMode="auto">
            <a:xfrm>
              <a:off x="941839" y="1697501"/>
              <a:ext cx="3636962" cy="3717925"/>
              <a:chOff x="385" y="727"/>
              <a:chExt cx="2291" cy="2342"/>
            </a:xfrm>
          </p:grpSpPr>
          <p:sp>
            <p:nvSpPr>
              <p:cNvPr id="161" name="Line 6">
                <a:extLst>
                  <a:ext uri="{FF2B5EF4-FFF2-40B4-BE49-F238E27FC236}">
                    <a16:creationId xmlns:a16="http://schemas.microsoft.com/office/drawing/2014/main" id="{74F911C1-382E-B1EB-F5B1-7AA5787C909A}"/>
                  </a:ext>
                </a:extLst>
              </p:cNvPr>
              <p:cNvSpPr>
                <a:spLocks noChangeShapeType="1"/>
              </p:cNvSpPr>
              <p:nvPr/>
            </p:nvSpPr>
            <p:spPr bwMode="auto">
              <a:xfrm flipV="1">
                <a:off x="1836" y="3011"/>
                <a:ext cx="162" cy="0"/>
              </a:xfrm>
              <a:prstGeom prst="line">
                <a:avLst/>
              </a:prstGeom>
              <a:noFill/>
              <a:ln w="65088">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62" name="Line 7">
                <a:extLst>
                  <a:ext uri="{FF2B5EF4-FFF2-40B4-BE49-F238E27FC236}">
                    <a16:creationId xmlns:a16="http://schemas.microsoft.com/office/drawing/2014/main" id="{1EE393FE-5B0F-4D75-CD9B-DED0F25BBE31}"/>
                  </a:ext>
                </a:extLst>
              </p:cNvPr>
              <p:cNvSpPr>
                <a:spLocks noChangeShapeType="1"/>
              </p:cNvSpPr>
              <p:nvPr/>
            </p:nvSpPr>
            <p:spPr bwMode="auto">
              <a:xfrm flipH="1">
                <a:off x="1150" y="2197"/>
                <a:ext cx="1163" cy="0"/>
              </a:xfrm>
              <a:prstGeom prst="line">
                <a:avLst/>
              </a:prstGeom>
              <a:noFill/>
              <a:ln w="28575">
                <a:solidFill>
                  <a:srgbClr val="FF33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63" name="Line 8">
                <a:extLst>
                  <a:ext uri="{FF2B5EF4-FFF2-40B4-BE49-F238E27FC236}">
                    <a16:creationId xmlns:a16="http://schemas.microsoft.com/office/drawing/2014/main" id="{839C73BF-3AF2-E100-55DD-435BC3376499}"/>
                  </a:ext>
                </a:extLst>
              </p:cNvPr>
              <p:cNvSpPr>
                <a:spLocks noChangeShapeType="1"/>
              </p:cNvSpPr>
              <p:nvPr/>
            </p:nvSpPr>
            <p:spPr bwMode="auto">
              <a:xfrm flipV="1">
                <a:off x="1918" y="803"/>
                <a:ext cx="0" cy="371"/>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64" name="Rectangle 9">
                <a:extLst>
                  <a:ext uri="{FF2B5EF4-FFF2-40B4-BE49-F238E27FC236}">
                    <a16:creationId xmlns:a16="http://schemas.microsoft.com/office/drawing/2014/main" id="{51FF5A6E-FF04-3AE3-E33F-E4A8994889E5}"/>
                  </a:ext>
                </a:extLst>
              </p:cNvPr>
              <p:cNvSpPr>
                <a:spLocks noChangeArrowheads="1"/>
              </p:cNvSpPr>
              <p:nvPr/>
            </p:nvSpPr>
            <p:spPr bwMode="auto">
              <a:xfrm>
                <a:off x="389" y="1224"/>
                <a:ext cx="372"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400" i="1">
                    <a:solidFill>
                      <a:srgbClr val="996600"/>
                    </a:solidFill>
                  </a:rPr>
                  <a:t>u</a:t>
                </a:r>
                <a:r>
                  <a:rPr lang="en-US" altLang="zh-CN" sz="2400" baseline="-25000">
                    <a:solidFill>
                      <a:srgbClr val="996600"/>
                    </a:solidFill>
                  </a:rPr>
                  <a:t>A</a:t>
                </a:r>
                <a:endParaRPr lang="en-US" altLang="zh-CN" sz="2400" b="0">
                  <a:solidFill>
                    <a:srgbClr val="996600"/>
                  </a:solidFill>
                </a:endParaRPr>
              </a:p>
            </p:txBody>
          </p:sp>
          <p:sp>
            <p:nvSpPr>
              <p:cNvPr id="165" name="Line 10">
                <a:extLst>
                  <a:ext uri="{FF2B5EF4-FFF2-40B4-BE49-F238E27FC236}">
                    <a16:creationId xmlns:a16="http://schemas.microsoft.com/office/drawing/2014/main" id="{C5DF49BA-F4E8-A0DE-F164-7A2AA2D973BF}"/>
                  </a:ext>
                </a:extLst>
              </p:cNvPr>
              <p:cNvSpPr>
                <a:spLocks noChangeShapeType="1"/>
              </p:cNvSpPr>
              <p:nvPr/>
            </p:nvSpPr>
            <p:spPr bwMode="auto">
              <a:xfrm>
                <a:off x="522" y="1734"/>
                <a:ext cx="1165"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66" name="Line 11">
                <a:extLst>
                  <a:ext uri="{FF2B5EF4-FFF2-40B4-BE49-F238E27FC236}">
                    <a16:creationId xmlns:a16="http://schemas.microsoft.com/office/drawing/2014/main" id="{40B38A2A-ADAA-ABFF-25C5-DA87A0D77F8B}"/>
                  </a:ext>
                </a:extLst>
              </p:cNvPr>
              <p:cNvSpPr>
                <a:spLocks noChangeShapeType="1"/>
              </p:cNvSpPr>
              <p:nvPr/>
            </p:nvSpPr>
            <p:spPr bwMode="auto">
              <a:xfrm>
                <a:off x="1527" y="1727"/>
                <a:ext cx="0" cy="917"/>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67" name="Oval 12">
                <a:extLst>
                  <a:ext uri="{FF2B5EF4-FFF2-40B4-BE49-F238E27FC236}">
                    <a16:creationId xmlns:a16="http://schemas.microsoft.com/office/drawing/2014/main" id="{63F9C1A9-FDAA-E7CA-4895-370DDC8B27B9}"/>
                  </a:ext>
                </a:extLst>
              </p:cNvPr>
              <p:cNvSpPr>
                <a:spLocks noChangeArrowheads="1"/>
              </p:cNvSpPr>
              <p:nvPr/>
            </p:nvSpPr>
            <p:spPr bwMode="auto">
              <a:xfrm>
                <a:off x="2310" y="2163"/>
                <a:ext cx="63" cy="68"/>
              </a:xfrm>
              <a:prstGeom prst="ellipse">
                <a:avLst/>
              </a:prstGeom>
              <a:noFill/>
              <a:ln w="285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68" name="Rectangle 13">
                <a:extLst>
                  <a:ext uri="{FF2B5EF4-FFF2-40B4-BE49-F238E27FC236}">
                    <a16:creationId xmlns:a16="http://schemas.microsoft.com/office/drawing/2014/main" id="{4C1D867C-7F0B-5E6E-0A69-FEA5DAD8A295}"/>
                  </a:ext>
                </a:extLst>
              </p:cNvPr>
              <p:cNvSpPr>
                <a:spLocks noChangeArrowheads="1"/>
              </p:cNvSpPr>
              <p:nvPr/>
            </p:nvSpPr>
            <p:spPr bwMode="auto">
              <a:xfrm>
                <a:off x="1507" y="727"/>
                <a:ext cx="370"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100" dirty="0">
                    <a:solidFill>
                      <a:srgbClr val="FF0066"/>
                    </a:solidFill>
                  </a:rPr>
                  <a:t>+</a:t>
                </a:r>
                <a:r>
                  <a:rPr lang="en-US" altLang="zh-CN" sz="2100" i="1" dirty="0">
                    <a:solidFill>
                      <a:srgbClr val="FF0066"/>
                    </a:solidFill>
                  </a:rPr>
                  <a:t>V</a:t>
                </a:r>
                <a:r>
                  <a:rPr lang="en-US" altLang="zh-CN" sz="2100" baseline="-25000" dirty="0">
                    <a:solidFill>
                      <a:srgbClr val="FF0066"/>
                    </a:solidFill>
                  </a:rPr>
                  <a:t>DD</a:t>
                </a:r>
                <a:endParaRPr lang="en-US" altLang="zh-CN" sz="2400" b="0" baseline="-25000" dirty="0">
                  <a:solidFill>
                    <a:srgbClr val="FF0066"/>
                  </a:solidFill>
                </a:endParaRPr>
              </a:p>
            </p:txBody>
          </p:sp>
          <p:sp>
            <p:nvSpPr>
              <p:cNvPr id="169" name="Rectangle 14">
                <a:extLst>
                  <a:ext uri="{FF2B5EF4-FFF2-40B4-BE49-F238E27FC236}">
                    <a16:creationId xmlns:a16="http://schemas.microsoft.com/office/drawing/2014/main" id="{A7DD82AC-7C8E-AE42-13BB-756003FB3E41}"/>
                  </a:ext>
                </a:extLst>
              </p:cNvPr>
              <p:cNvSpPr>
                <a:spLocks noChangeArrowheads="1"/>
              </p:cNvSpPr>
              <p:nvPr/>
            </p:nvSpPr>
            <p:spPr bwMode="auto">
              <a:xfrm>
                <a:off x="1986" y="755"/>
                <a:ext cx="367"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000">
                    <a:solidFill>
                      <a:srgbClr val="0033CC"/>
                    </a:solidFill>
                  </a:rPr>
                  <a:t>+10V</a:t>
                </a:r>
                <a:endParaRPr lang="en-US" altLang="zh-CN" sz="2000" b="0">
                  <a:solidFill>
                    <a:srgbClr val="0033CC"/>
                  </a:solidFill>
                </a:endParaRPr>
              </a:p>
            </p:txBody>
          </p:sp>
          <p:grpSp>
            <p:nvGrpSpPr>
              <p:cNvPr id="170" name="Group 15">
                <a:extLst>
                  <a:ext uri="{FF2B5EF4-FFF2-40B4-BE49-F238E27FC236}">
                    <a16:creationId xmlns:a16="http://schemas.microsoft.com/office/drawing/2014/main" id="{97F1B1BE-2606-8C1E-218B-0F16859FE3B7}"/>
                  </a:ext>
                </a:extLst>
              </p:cNvPr>
              <p:cNvGrpSpPr>
                <a:grpSpLocks/>
              </p:cNvGrpSpPr>
              <p:nvPr/>
            </p:nvGrpSpPr>
            <p:grpSpPr bwMode="auto">
              <a:xfrm>
                <a:off x="2071" y="2867"/>
                <a:ext cx="213" cy="202"/>
                <a:chOff x="2528" y="3044"/>
                <a:chExt cx="213" cy="202"/>
              </a:xfrm>
            </p:grpSpPr>
            <p:sp>
              <p:nvSpPr>
                <p:cNvPr id="244" name="Rectangle 16">
                  <a:extLst>
                    <a:ext uri="{FF2B5EF4-FFF2-40B4-BE49-F238E27FC236}">
                      <a16:creationId xmlns:a16="http://schemas.microsoft.com/office/drawing/2014/main" id="{C3C88875-F1AE-31F8-118A-6C193E97B35B}"/>
                    </a:ext>
                  </a:extLst>
                </p:cNvPr>
                <p:cNvSpPr>
                  <a:spLocks noChangeArrowheads="1"/>
                </p:cNvSpPr>
                <p:nvPr/>
              </p:nvSpPr>
              <p:spPr bwMode="auto">
                <a:xfrm>
                  <a:off x="2528" y="3044"/>
                  <a:ext cx="112"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100" i="1">
                      <a:solidFill>
                        <a:srgbClr val="000000"/>
                      </a:solidFill>
                    </a:rPr>
                    <a:t>V</a:t>
                  </a:r>
                  <a:endParaRPr lang="en-US" altLang="zh-CN" sz="2400" b="0" i="1"/>
                </a:p>
              </p:txBody>
            </p:sp>
            <p:sp>
              <p:nvSpPr>
                <p:cNvPr id="246" name="Rectangle 17">
                  <a:extLst>
                    <a:ext uri="{FF2B5EF4-FFF2-40B4-BE49-F238E27FC236}">
                      <a16:creationId xmlns:a16="http://schemas.microsoft.com/office/drawing/2014/main" id="{5B923545-502A-E391-5C26-29A2643174C9}"/>
                    </a:ext>
                  </a:extLst>
                </p:cNvPr>
                <p:cNvSpPr>
                  <a:spLocks noChangeArrowheads="1"/>
                </p:cNvSpPr>
                <p:nvPr/>
              </p:nvSpPr>
              <p:spPr bwMode="auto">
                <a:xfrm>
                  <a:off x="2635" y="3115"/>
                  <a:ext cx="106"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1200">
                      <a:solidFill>
                        <a:srgbClr val="000000"/>
                      </a:solidFill>
                    </a:rPr>
                    <a:t>SS</a:t>
                  </a:r>
                  <a:endParaRPr lang="en-US" altLang="zh-CN" sz="2400" b="0"/>
                </a:p>
              </p:txBody>
            </p:sp>
          </p:grpSp>
          <p:grpSp>
            <p:nvGrpSpPr>
              <p:cNvPr id="171" name="Group 18">
                <a:extLst>
                  <a:ext uri="{FF2B5EF4-FFF2-40B4-BE49-F238E27FC236}">
                    <a16:creationId xmlns:a16="http://schemas.microsoft.com/office/drawing/2014/main" id="{50998DC8-56CD-B1B4-38DE-12554BDF81E4}"/>
                  </a:ext>
                </a:extLst>
              </p:cNvPr>
              <p:cNvGrpSpPr>
                <a:grpSpLocks/>
              </p:cNvGrpSpPr>
              <p:nvPr/>
            </p:nvGrpSpPr>
            <p:grpSpPr bwMode="auto">
              <a:xfrm>
                <a:off x="2123" y="1215"/>
                <a:ext cx="245" cy="202"/>
                <a:chOff x="2436" y="1577"/>
                <a:chExt cx="245" cy="202"/>
              </a:xfrm>
            </p:grpSpPr>
            <p:sp>
              <p:nvSpPr>
                <p:cNvPr id="241" name="Rectangle 19">
                  <a:extLst>
                    <a:ext uri="{FF2B5EF4-FFF2-40B4-BE49-F238E27FC236}">
                      <a16:creationId xmlns:a16="http://schemas.microsoft.com/office/drawing/2014/main" id="{678AF038-40D1-27D0-04B4-AA2377815786}"/>
                    </a:ext>
                  </a:extLst>
                </p:cNvPr>
                <p:cNvSpPr>
                  <a:spLocks noChangeArrowheads="1"/>
                </p:cNvSpPr>
                <p:nvPr/>
              </p:nvSpPr>
              <p:spPr bwMode="auto">
                <a:xfrm>
                  <a:off x="2436" y="1577"/>
                  <a:ext cx="112"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100">
                      <a:solidFill>
                        <a:srgbClr val="0033CC"/>
                      </a:solidFill>
                    </a:rPr>
                    <a:t>T</a:t>
                  </a:r>
                  <a:endParaRPr lang="en-US" altLang="zh-CN" sz="2400" b="0">
                    <a:solidFill>
                      <a:srgbClr val="0033CC"/>
                    </a:solidFill>
                  </a:endParaRPr>
                </a:p>
              </p:txBody>
            </p:sp>
            <p:sp>
              <p:nvSpPr>
                <p:cNvPr id="242" name="Rectangle 20">
                  <a:extLst>
                    <a:ext uri="{FF2B5EF4-FFF2-40B4-BE49-F238E27FC236}">
                      <a16:creationId xmlns:a16="http://schemas.microsoft.com/office/drawing/2014/main" id="{5AA1BFDA-7894-9FCF-A464-CBCA06E5294A}"/>
                    </a:ext>
                  </a:extLst>
                </p:cNvPr>
                <p:cNvSpPr>
                  <a:spLocks noChangeArrowheads="1"/>
                </p:cNvSpPr>
                <p:nvPr/>
              </p:nvSpPr>
              <p:spPr bwMode="auto">
                <a:xfrm>
                  <a:off x="2548" y="1623"/>
                  <a:ext cx="133" cy="1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1500">
                      <a:solidFill>
                        <a:srgbClr val="0033CC"/>
                      </a:solidFill>
                    </a:rPr>
                    <a:t>P1</a:t>
                  </a:r>
                  <a:endParaRPr lang="en-US" altLang="zh-CN" sz="2400" b="0">
                    <a:solidFill>
                      <a:srgbClr val="0033CC"/>
                    </a:solidFill>
                  </a:endParaRPr>
                </a:p>
              </p:txBody>
            </p:sp>
          </p:grpSp>
          <p:grpSp>
            <p:nvGrpSpPr>
              <p:cNvPr id="172" name="Group 21">
                <a:extLst>
                  <a:ext uri="{FF2B5EF4-FFF2-40B4-BE49-F238E27FC236}">
                    <a16:creationId xmlns:a16="http://schemas.microsoft.com/office/drawing/2014/main" id="{77988CF5-CE08-45BE-456E-F8C249CC7E47}"/>
                  </a:ext>
                </a:extLst>
              </p:cNvPr>
              <p:cNvGrpSpPr>
                <a:grpSpLocks/>
              </p:cNvGrpSpPr>
              <p:nvPr/>
            </p:nvGrpSpPr>
            <p:grpSpPr bwMode="auto">
              <a:xfrm>
                <a:off x="1197" y="2245"/>
                <a:ext cx="264" cy="202"/>
                <a:chOff x="2615" y="2078"/>
                <a:chExt cx="264" cy="202"/>
              </a:xfrm>
            </p:grpSpPr>
            <p:sp>
              <p:nvSpPr>
                <p:cNvPr id="238" name="Rectangle 22">
                  <a:extLst>
                    <a:ext uri="{FF2B5EF4-FFF2-40B4-BE49-F238E27FC236}">
                      <a16:creationId xmlns:a16="http://schemas.microsoft.com/office/drawing/2014/main" id="{2C67A4C7-270F-8338-7095-E4E952782EE8}"/>
                    </a:ext>
                  </a:extLst>
                </p:cNvPr>
                <p:cNvSpPr>
                  <a:spLocks noChangeArrowheads="1"/>
                </p:cNvSpPr>
                <p:nvPr/>
              </p:nvSpPr>
              <p:spPr bwMode="auto">
                <a:xfrm>
                  <a:off x="2615" y="2078"/>
                  <a:ext cx="112"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100">
                      <a:solidFill>
                        <a:srgbClr val="0033CC"/>
                      </a:solidFill>
                    </a:rPr>
                    <a:t>T</a:t>
                  </a:r>
                  <a:endParaRPr lang="en-US" altLang="zh-CN" sz="2400" b="0">
                    <a:solidFill>
                      <a:srgbClr val="0033CC"/>
                    </a:solidFill>
                  </a:endParaRPr>
                </a:p>
              </p:txBody>
            </p:sp>
            <p:sp>
              <p:nvSpPr>
                <p:cNvPr id="240" name="Rectangle 23">
                  <a:extLst>
                    <a:ext uri="{FF2B5EF4-FFF2-40B4-BE49-F238E27FC236}">
                      <a16:creationId xmlns:a16="http://schemas.microsoft.com/office/drawing/2014/main" id="{81B6B552-8D44-FD37-3941-7CA447DA7677}"/>
                    </a:ext>
                  </a:extLst>
                </p:cNvPr>
                <p:cNvSpPr>
                  <a:spLocks noChangeArrowheads="1"/>
                </p:cNvSpPr>
                <p:nvPr/>
              </p:nvSpPr>
              <p:spPr bwMode="auto">
                <a:xfrm>
                  <a:off x="2732" y="2124"/>
                  <a:ext cx="147" cy="1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1500">
                      <a:solidFill>
                        <a:srgbClr val="0033CC"/>
                      </a:solidFill>
                    </a:rPr>
                    <a:t>N1</a:t>
                  </a:r>
                  <a:endParaRPr lang="en-US" altLang="zh-CN" sz="2400" b="0">
                    <a:solidFill>
                      <a:srgbClr val="0033CC"/>
                    </a:solidFill>
                  </a:endParaRPr>
                </a:p>
              </p:txBody>
            </p:sp>
          </p:grpSp>
          <p:sp>
            <p:nvSpPr>
              <p:cNvPr id="173" name="Line 24">
                <a:extLst>
                  <a:ext uri="{FF2B5EF4-FFF2-40B4-BE49-F238E27FC236}">
                    <a16:creationId xmlns:a16="http://schemas.microsoft.com/office/drawing/2014/main" id="{206B9DA6-E00A-4AF0-E849-82636AFBB408}"/>
                  </a:ext>
                </a:extLst>
              </p:cNvPr>
              <p:cNvSpPr>
                <a:spLocks noChangeShapeType="1"/>
              </p:cNvSpPr>
              <p:nvPr/>
            </p:nvSpPr>
            <p:spPr bwMode="auto">
              <a:xfrm>
                <a:off x="1800" y="1288"/>
                <a:ext cx="1" cy="81"/>
              </a:xfrm>
              <a:prstGeom prst="line">
                <a:avLst/>
              </a:prstGeom>
              <a:noFill/>
              <a:ln w="5715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74" name="Line 25">
                <a:extLst>
                  <a:ext uri="{FF2B5EF4-FFF2-40B4-BE49-F238E27FC236}">
                    <a16:creationId xmlns:a16="http://schemas.microsoft.com/office/drawing/2014/main" id="{869B6B7D-99C6-74B5-383E-112E2C16DF81}"/>
                  </a:ext>
                </a:extLst>
              </p:cNvPr>
              <p:cNvSpPr>
                <a:spLocks noChangeShapeType="1"/>
              </p:cNvSpPr>
              <p:nvPr/>
            </p:nvSpPr>
            <p:spPr bwMode="auto">
              <a:xfrm flipH="1">
                <a:off x="539" y="1208"/>
                <a:ext cx="1151"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75" name="Line 26">
                <a:extLst>
                  <a:ext uri="{FF2B5EF4-FFF2-40B4-BE49-F238E27FC236}">
                    <a16:creationId xmlns:a16="http://schemas.microsoft.com/office/drawing/2014/main" id="{C2AB88E1-1090-33A5-319F-907D011A8E10}"/>
                  </a:ext>
                </a:extLst>
              </p:cNvPr>
              <p:cNvSpPr>
                <a:spLocks noChangeShapeType="1"/>
              </p:cNvSpPr>
              <p:nvPr/>
            </p:nvSpPr>
            <p:spPr bwMode="auto">
              <a:xfrm>
                <a:off x="1800" y="1165"/>
                <a:ext cx="122" cy="1"/>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76" name="Line 27">
                <a:extLst>
                  <a:ext uri="{FF2B5EF4-FFF2-40B4-BE49-F238E27FC236}">
                    <a16:creationId xmlns:a16="http://schemas.microsoft.com/office/drawing/2014/main" id="{5C1965D9-E63E-AE82-349A-E75023F60F69}"/>
                  </a:ext>
                </a:extLst>
              </p:cNvPr>
              <p:cNvSpPr>
                <a:spLocks noChangeShapeType="1"/>
              </p:cNvSpPr>
              <p:nvPr/>
            </p:nvSpPr>
            <p:spPr bwMode="auto">
              <a:xfrm>
                <a:off x="1800" y="1328"/>
                <a:ext cx="293" cy="0"/>
              </a:xfrm>
              <a:prstGeom prst="line">
                <a:avLst/>
              </a:prstGeom>
              <a:noFill/>
              <a:ln w="38100">
                <a:solidFill>
                  <a:srgbClr val="000000"/>
                </a:solidFill>
                <a:round/>
                <a:headEnd/>
                <a:tailEnd type="stealth" w="med" len="med"/>
              </a:ln>
              <a:extLst>
                <a:ext uri="{909E8E84-426E-40DD-AFC4-6F175D3DCCD1}">
                  <a14:hiddenFill xmlns:a14="http://schemas.microsoft.com/office/drawing/2010/main">
                    <a:noFill/>
                  </a14:hiddenFill>
                </a:ext>
              </a:extLst>
            </p:spPr>
            <p:txBody>
              <a:bodyPr/>
              <a:lstStyle/>
              <a:p>
                <a:endParaRPr lang="zh-CN" altLang="en-US"/>
              </a:p>
            </p:txBody>
          </p:sp>
          <p:sp>
            <p:nvSpPr>
              <p:cNvPr id="177" name="Line 28">
                <a:extLst>
                  <a:ext uri="{FF2B5EF4-FFF2-40B4-BE49-F238E27FC236}">
                    <a16:creationId xmlns:a16="http://schemas.microsoft.com/office/drawing/2014/main" id="{4DB4215A-8D75-16E8-E741-B8D5CD1ECBCF}"/>
                  </a:ext>
                </a:extLst>
              </p:cNvPr>
              <p:cNvSpPr>
                <a:spLocks noChangeShapeType="1"/>
              </p:cNvSpPr>
              <p:nvPr/>
            </p:nvSpPr>
            <p:spPr bwMode="auto">
              <a:xfrm>
                <a:off x="1800" y="1492"/>
                <a:ext cx="128" cy="0"/>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78" name="Line 29">
                <a:extLst>
                  <a:ext uri="{FF2B5EF4-FFF2-40B4-BE49-F238E27FC236}">
                    <a16:creationId xmlns:a16="http://schemas.microsoft.com/office/drawing/2014/main" id="{ACAFBB85-2949-6D5B-B8E4-D7A8DD16E880}"/>
                  </a:ext>
                </a:extLst>
              </p:cNvPr>
              <p:cNvSpPr>
                <a:spLocks noChangeShapeType="1"/>
              </p:cNvSpPr>
              <p:nvPr/>
            </p:nvSpPr>
            <p:spPr bwMode="auto">
              <a:xfrm>
                <a:off x="889" y="2404"/>
                <a:ext cx="1" cy="245"/>
              </a:xfrm>
              <a:prstGeom prst="line">
                <a:avLst/>
              </a:prstGeom>
              <a:noFill/>
              <a:ln w="5715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79" name="Line 30">
                <a:extLst>
                  <a:ext uri="{FF2B5EF4-FFF2-40B4-BE49-F238E27FC236}">
                    <a16:creationId xmlns:a16="http://schemas.microsoft.com/office/drawing/2014/main" id="{EB52196F-681C-FDC5-801C-8F8F141207AB}"/>
                  </a:ext>
                </a:extLst>
              </p:cNvPr>
              <p:cNvSpPr>
                <a:spLocks noChangeShapeType="1"/>
              </p:cNvSpPr>
              <p:nvPr/>
            </p:nvSpPr>
            <p:spPr bwMode="auto">
              <a:xfrm>
                <a:off x="1017" y="2317"/>
                <a:ext cx="1" cy="81"/>
              </a:xfrm>
              <a:prstGeom prst="line">
                <a:avLst/>
              </a:prstGeom>
              <a:noFill/>
              <a:ln w="5715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80" name="Line 31">
                <a:extLst>
                  <a:ext uri="{FF2B5EF4-FFF2-40B4-BE49-F238E27FC236}">
                    <a16:creationId xmlns:a16="http://schemas.microsoft.com/office/drawing/2014/main" id="{5304961E-ED05-5F43-F765-0526D7FC65A1}"/>
                  </a:ext>
                </a:extLst>
              </p:cNvPr>
              <p:cNvSpPr>
                <a:spLocks noChangeShapeType="1"/>
              </p:cNvSpPr>
              <p:nvPr/>
            </p:nvSpPr>
            <p:spPr bwMode="auto">
              <a:xfrm>
                <a:off x="1017" y="2480"/>
                <a:ext cx="1" cy="82"/>
              </a:xfrm>
              <a:prstGeom prst="line">
                <a:avLst/>
              </a:prstGeom>
              <a:noFill/>
              <a:ln w="5715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81" name="Line 32">
                <a:extLst>
                  <a:ext uri="{FF2B5EF4-FFF2-40B4-BE49-F238E27FC236}">
                    <a16:creationId xmlns:a16="http://schemas.microsoft.com/office/drawing/2014/main" id="{6E5B92AA-2E8E-E443-F035-022B899EC76B}"/>
                  </a:ext>
                </a:extLst>
              </p:cNvPr>
              <p:cNvSpPr>
                <a:spLocks noChangeShapeType="1"/>
              </p:cNvSpPr>
              <p:nvPr/>
            </p:nvSpPr>
            <p:spPr bwMode="auto">
              <a:xfrm>
                <a:off x="1017" y="2644"/>
                <a:ext cx="1" cy="82"/>
              </a:xfrm>
              <a:prstGeom prst="line">
                <a:avLst/>
              </a:prstGeom>
              <a:noFill/>
              <a:ln w="5715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82" name="Line 33">
                <a:extLst>
                  <a:ext uri="{FF2B5EF4-FFF2-40B4-BE49-F238E27FC236}">
                    <a16:creationId xmlns:a16="http://schemas.microsoft.com/office/drawing/2014/main" id="{DCBD4759-18B3-110C-9A63-825CC9583994}"/>
                  </a:ext>
                </a:extLst>
              </p:cNvPr>
              <p:cNvSpPr>
                <a:spLocks noChangeShapeType="1"/>
              </p:cNvSpPr>
              <p:nvPr/>
            </p:nvSpPr>
            <p:spPr bwMode="auto">
              <a:xfrm flipH="1">
                <a:off x="1017" y="2520"/>
                <a:ext cx="282" cy="1"/>
              </a:xfrm>
              <a:prstGeom prst="line">
                <a:avLst/>
              </a:prstGeom>
              <a:noFill/>
              <a:ln w="38100">
                <a:solidFill>
                  <a:srgbClr val="000000"/>
                </a:solidFill>
                <a:round/>
                <a:headEnd/>
                <a:tailEnd type="stealth" w="med" len="med"/>
              </a:ln>
              <a:extLst>
                <a:ext uri="{909E8E84-426E-40DD-AFC4-6F175D3DCCD1}">
                  <a14:hiddenFill xmlns:a14="http://schemas.microsoft.com/office/drawing/2010/main">
                    <a:noFill/>
                  </a14:hiddenFill>
                </a:ext>
              </a:extLst>
            </p:spPr>
            <p:txBody>
              <a:bodyPr/>
              <a:lstStyle/>
              <a:p>
                <a:endParaRPr lang="zh-CN" altLang="en-US"/>
              </a:p>
            </p:txBody>
          </p:sp>
          <p:sp>
            <p:nvSpPr>
              <p:cNvPr id="183" name="Line 34">
                <a:extLst>
                  <a:ext uri="{FF2B5EF4-FFF2-40B4-BE49-F238E27FC236}">
                    <a16:creationId xmlns:a16="http://schemas.microsoft.com/office/drawing/2014/main" id="{2D059E40-A466-E94B-9B53-2F71CE86231C}"/>
                  </a:ext>
                </a:extLst>
              </p:cNvPr>
              <p:cNvSpPr>
                <a:spLocks noChangeShapeType="1"/>
              </p:cNvSpPr>
              <p:nvPr/>
            </p:nvSpPr>
            <p:spPr bwMode="auto">
              <a:xfrm flipV="1">
                <a:off x="1017" y="2685"/>
                <a:ext cx="123" cy="0"/>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84" name="Line 35">
                <a:extLst>
                  <a:ext uri="{FF2B5EF4-FFF2-40B4-BE49-F238E27FC236}">
                    <a16:creationId xmlns:a16="http://schemas.microsoft.com/office/drawing/2014/main" id="{4206A5CD-0E62-8D18-7EB7-D06AFA3EF566}"/>
                  </a:ext>
                </a:extLst>
              </p:cNvPr>
              <p:cNvSpPr>
                <a:spLocks noChangeShapeType="1"/>
              </p:cNvSpPr>
              <p:nvPr/>
            </p:nvSpPr>
            <p:spPr bwMode="auto">
              <a:xfrm flipV="1">
                <a:off x="1017" y="2357"/>
                <a:ext cx="145" cy="0"/>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85" name="Oval 36">
                <a:extLst>
                  <a:ext uri="{FF2B5EF4-FFF2-40B4-BE49-F238E27FC236}">
                    <a16:creationId xmlns:a16="http://schemas.microsoft.com/office/drawing/2014/main" id="{1418792E-9592-CA39-8797-94F3A05A74BB}"/>
                  </a:ext>
                </a:extLst>
              </p:cNvPr>
              <p:cNvSpPr>
                <a:spLocks noChangeArrowheads="1"/>
              </p:cNvSpPr>
              <p:nvPr/>
            </p:nvSpPr>
            <p:spPr bwMode="auto">
              <a:xfrm>
                <a:off x="1502" y="1710"/>
                <a:ext cx="42" cy="42"/>
              </a:xfrm>
              <a:prstGeom prst="ellipse">
                <a:avLst/>
              </a:prstGeom>
              <a:solidFill>
                <a:srgbClr val="000000"/>
              </a:solidFill>
              <a:ln w="42863">
                <a:solidFill>
                  <a:srgbClr val="000000"/>
                </a:solidFill>
                <a:round/>
                <a:headEnd/>
                <a:tailEnd/>
              </a:ln>
            </p:spPr>
            <p:txBody>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86" name="Line 37">
                <a:extLst>
                  <a:ext uri="{FF2B5EF4-FFF2-40B4-BE49-F238E27FC236}">
                    <a16:creationId xmlns:a16="http://schemas.microsoft.com/office/drawing/2014/main" id="{526F1AC1-8537-855E-4492-0566BE5B4FEF}"/>
                  </a:ext>
                </a:extLst>
              </p:cNvPr>
              <p:cNvSpPr>
                <a:spLocks noChangeShapeType="1"/>
              </p:cNvSpPr>
              <p:nvPr/>
            </p:nvSpPr>
            <p:spPr bwMode="auto">
              <a:xfrm flipH="1" flipV="1">
                <a:off x="2085" y="1033"/>
                <a:ext cx="0" cy="834"/>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87" name="Line 38">
                <a:extLst>
                  <a:ext uri="{FF2B5EF4-FFF2-40B4-BE49-F238E27FC236}">
                    <a16:creationId xmlns:a16="http://schemas.microsoft.com/office/drawing/2014/main" id="{B1F52EB5-F947-8D6B-745F-08A400816125}"/>
                  </a:ext>
                </a:extLst>
              </p:cNvPr>
              <p:cNvSpPr>
                <a:spLocks noChangeShapeType="1"/>
              </p:cNvSpPr>
              <p:nvPr/>
            </p:nvSpPr>
            <p:spPr bwMode="auto">
              <a:xfrm flipH="1" flipV="1">
                <a:off x="1919" y="1041"/>
                <a:ext cx="172"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88" name="Oval 39">
                <a:extLst>
                  <a:ext uri="{FF2B5EF4-FFF2-40B4-BE49-F238E27FC236}">
                    <a16:creationId xmlns:a16="http://schemas.microsoft.com/office/drawing/2014/main" id="{107A0882-71E4-81B0-0DA5-27C337A2335B}"/>
                  </a:ext>
                </a:extLst>
              </p:cNvPr>
              <p:cNvSpPr>
                <a:spLocks noChangeArrowheads="1"/>
              </p:cNvSpPr>
              <p:nvPr/>
            </p:nvSpPr>
            <p:spPr bwMode="auto">
              <a:xfrm>
                <a:off x="1896" y="1021"/>
                <a:ext cx="42" cy="42"/>
              </a:xfrm>
              <a:prstGeom prst="ellipse">
                <a:avLst/>
              </a:prstGeom>
              <a:solidFill>
                <a:srgbClr val="000000"/>
              </a:solidFill>
              <a:ln w="42863">
                <a:solidFill>
                  <a:srgbClr val="000000"/>
                </a:solidFill>
                <a:round/>
                <a:headEnd/>
                <a:tailEnd/>
              </a:ln>
            </p:spPr>
            <p:txBody>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89" name="Line 40">
                <a:extLst>
                  <a:ext uri="{FF2B5EF4-FFF2-40B4-BE49-F238E27FC236}">
                    <a16:creationId xmlns:a16="http://schemas.microsoft.com/office/drawing/2014/main" id="{8B925D79-A459-D2E5-E42E-BD965A38FEE1}"/>
                  </a:ext>
                </a:extLst>
              </p:cNvPr>
              <p:cNvSpPr>
                <a:spLocks noChangeShapeType="1"/>
              </p:cNvSpPr>
              <p:nvPr/>
            </p:nvSpPr>
            <p:spPr bwMode="auto">
              <a:xfrm>
                <a:off x="1672" y="1206"/>
                <a:ext cx="1" cy="245"/>
              </a:xfrm>
              <a:prstGeom prst="line">
                <a:avLst/>
              </a:prstGeom>
              <a:noFill/>
              <a:ln w="5715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90" name="Line 41">
                <a:extLst>
                  <a:ext uri="{FF2B5EF4-FFF2-40B4-BE49-F238E27FC236}">
                    <a16:creationId xmlns:a16="http://schemas.microsoft.com/office/drawing/2014/main" id="{31A3FCCE-7955-1909-9FC9-3413C49D6A5A}"/>
                  </a:ext>
                </a:extLst>
              </p:cNvPr>
              <p:cNvSpPr>
                <a:spLocks noChangeShapeType="1"/>
              </p:cNvSpPr>
              <p:nvPr/>
            </p:nvSpPr>
            <p:spPr bwMode="auto">
              <a:xfrm>
                <a:off x="1795" y="1124"/>
                <a:ext cx="1" cy="82"/>
              </a:xfrm>
              <a:prstGeom prst="line">
                <a:avLst/>
              </a:prstGeom>
              <a:noFill/>
              <a:ln w="5715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91" name="Line 42">
                <a:extLst>
                  <a:ext uri="{FF2B5EF4-FFF2-40B4-BE49-F238E27FC236}">
                    <a16:creationId xmlns:a16="http://schemas.microsoft.com/office/drawing/2014/main" id="{C18AB24E-F7B7-FEBF-A104-6C7DE8D7838D}"/>
                  </a:ext>
                </a:extLst>
              </p:cNvPr>
              <p:cNvSpPr>
                <a:spLocks noChangeShapeType="1"/>
              </p:cNvSpPr>
              <p:nvPr/>
            </p:nvSpPr>
            <p:spPr bwMode="auto">
              <a:xfrm>
                <a:off x="1795" y="1451"/>
                <a:ext cx="1" cy="82"/>
              </a:xfrm>
              <a:prstGeom prst="line">
                <a:avLst/>
              </a:prstGeom>
              <a:noFill/>
              <a:ln w="5715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grpSp>
            <p:nvGrpSpPr>
              <p:cNvPr id="192" name="Group 43">
                <a:extLst>
                  <a:ext uri="{FF2B5EF4-FFF2-40B4-BE49-F238E27FC236}">
                    <a16:creationId xmlns:a16="http://schemas.microsoft.com/office/drawing/2014/main" id="{9FB38C00-D233-0EA5-C31D-DA8A2E4F3203}"/>
                  </a:ext>
                </a:extLst>
              </p:cNvPr>
              <p:cNvGrpSpPr>
                <a:grpSpLocks/>
              </p:cNvGrpSpPr>
              <p:nvPr/>
            </p:nvGrpSpPr>
            <p:grpSpPr bwMode="auto">
              <a:xfrm>
                <a:off x="1975" y="2245"/>
                <a:ext cx="264" cy="202"/>
                <a:chOff x="2625" y="2584"/>
                <a:chExt cx="264" cy="202"/>
              </a:xfrm>
            </p:grpSpPr>
            <p:sp>
              <p:nvSpPr>
                <p:cNvPr id="233" name="Rectangle 44">
                  <a:extLst>
                    <a:ext uri="{FF2B5EF4-FFF2-40B4-BE49-F238E27FC236}">
                      <a16:creationId xmlns:a16="http://schemas.microsoft.com/office/drawing/2014/main" id="{6D17C02D-C053-E440-192D-FAC0E2905A70}"/>
                    </a:ext>
                  </a:extLst>
                </p:cNvPr>
                <p:cNvSpPr>
                  <a:spLocks noChangeArrowheads="1"/>
                </p:cNvSpPr>
                <p:nvPr/>
              </p:nvSpPr>
              <p:spPr bwMode="auto">
                <a:xfrm>
                  <a:off x="2625" y="2584"/>
                  <a:ext cx="112"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100">
                      <a:solidFill>
                        <a:srgbClr val="0033CC"/>
                      </a:solidFill>
                    </a:rPr>
                    <a:t>T</a:t>
                  </a:r>
                  <a:endParaRPr lang="en-US" altLang="zh-CN" sz="2400" b="0">
                    <a:solidFill>
                      <a:srgbClr val="0033CC"/>
                    </a:solidFill>
                  </a:endParaRPr>
                </a:p>
              </p:txBody>
            </p:sp>
            <p:sp>
              <p:nvSpPr>
                <p:cNvPr id="236" name="Rectangle 45">
                  <a:extLst>
                    <a:ext uri="{FF2B5EF4-FFF2-40B4-BE49-F238E27FC236}">
                      <a16:creationId xmlns:a16="http://schemas.microsoft.com/office/drawing/2014/main" id="{DA5FF132-DBE3-5760-B254-CEEB169AAB57}"/>
                    </a:ext>
                  </a:extLst>
                </p:cNvPr>
                <p:cNvSpPr>
                  <a:spLocks noChangeArrowheads="1"/>
                </p:cNvSpPr>
                <p:nvPr/>
              </p:nvSpPr>
              <p:spPr bwMode="auto">
                <a:xfrm>
                  <a:off x="2742" y="2630"/>
                  <a:ext cx="147" cy="1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1500">
                      <a:solidFill>
                        <a:srgbClr val="0033CC"/>
                      </a:solidFill>
                    </a:rPr>
                    <a:t>N2</a:t>
                  </a:r>
                  <a:endParaRPr lang="en-US" altLang="zh-CN" sz="2400" b="0">
                    <a:solidFill>
                      <a:srgbClr val="0033CC"/>
                    </a:solidFill>
                  </a:endParaRPr>
                </a:p>
              </p:txBody>
            </p:sp>
          </p:grpSp>
          <p:grpSp>
            <p:nvGrpSpPr>
              <p:cNvPr id="193" name="Group 46">
                <a:extLst>
                  <a:ext uri="{FF2B5EF4-FFF2-40B4-BE49-F238E27FC236}">
                    <a16:creationId xmlns:a16="http://schemas.microsoft.com/office/drawing/2014/main" id="{31AD975C-D2D4-7BF1-7D07-49FAFCD8CAC4}"/>
                  </a:ext>
                </a:extLst>
              </p:cNvPr>
              <p:cNvGrpSpPr>
                <a:grpSpLocks/>
              </p:cNvGrpSpPr>
              <p:nvPr/>
            </p:nvGrpSpPr>
            <p:grpSpPr bwMode="auto">
              <a:xfrm>
                <a:off x="2133" y="1738"/>
                <a:ext cx="246" cy="202"/>
                <a:chOff x="1597" y="1572"/>
                <a:chExt cx="246" cy="202"/>
              </a:xfrm>
            </p:grpSpPr>
            <p:sp>
              <p:nvSpPr>
                <p:cNvPr id="231" name="Rectangle 47">
                  <a:extLst>
                    <a:ext uri="{FF2B5EF4-FFF2-40B4-BE49-F238E27FC236}">
                      <a16:creationId xmlns:a16="http://schemas.microsoft.com/office/drawing/2014/main" id="{570D8323-37D5-38CE-CA14-83AD49658170}"/>
                    </a:ext>
                  </a:extLst>
                </p:cNvPr>
                <p:cNvSpPr>
                  <a:spLocks noChangeArrowheads="1"/>
                </p:cNvSpPr>
                <p:nvPr/>
              </p:nvSpPr>
              <p:spPr bwMode="auto">
                <a:xfrm>
                  <a:off x="1597" y="1572"/>
                  <a:ext cx="112"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100">
                      <a:solidFill>
                        <a:srgbClr val="0033CC"/>
                      </a:solidFill>
                    </a:rPr>
                    <a:t>T</a:t>
                  </a:r>
                  <a:endParaRPr lang="en-US" altLang="zh-CN" sz="2400" b="0">
                    <a:solidFill>
                      <a:srgbClr val="0033CC"/>
                    </a:solidFill>
                  </a:endParaRPr>
                </a:p>
              </p:txBody>
            </p:sp>
            <p:sp>
              <p:nvSpPr>
                <p:cNvPr id="232" name="Rectangle 48">
                  <a:extLst>
                    <a:ext uri="{FF2B5EF4-FFF2-40B4-BE49-F238E27FC236}">
                      <a16:creationId xmlns:a16="http://schemas.microsoft.com/office/drawing/2014/main" id="{16BE6FC6-E0FF-F15D-088E-D7EB2959DF95}"/>
                    </a:ext>
                  </a:extLst>
                </p:cNvPr>
                <p:cNvSpPr>
                  <a:spLocks noChangeArrowheads="1"/>
                </p:cNvSpPr>
                <p:nvPr/>
              </p:nvSpPr>
              <p:spPr bwMode="auto">
                <a:xfrm>
                  <a:off x="1710" y="1618"/>
                  <a:ext cx="133" cy="1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1500">
                      <a:solidFill>
                        <a:srgbClr val="0033CC"/>
                      </a:solidFill>
                    </a:rPr>
                    <a:t>P2</a:t>
                  </a:r>
                  <a:endParaRPr lang="en-US" altLang="zh-CN" sz="2400" b="0">
                    <a:solidFill>
                      <a:srgbClr val="0033CC"/>
                    </a:solidFill>
                  </a:endParaRPr>
                </a:p>
              </p:txBody>
            </p:sp>
          </p:grpSp>
          <p:sp>
            <p:nvSpPr>
              <p:cNvPr id="194" name="Line 49">
                <a:extLst>
                  <a:ext uri="{FF2B5EF4-FFF2-40B4-BE49-F238E27FC236}">
                    <a16:creationId xmlns:a16="http://schemas.microsoft.com/office/drawing/2014/main" id="{2EC91F84-EE13-62DF-A309-6520123F5139}"/>
                  </a:ext>
                </a:extLst>
              </p:cNvPr>
              <p:cNvSpPr>
                <a:spLocks noChangeShapeType="1"/>
              </p:cNvSpPr>
              <p:nvPr/>
            </p:nvSpPr>
            <p:spPr bwMode="auto">
              <a:xfrm>
                <a:off x="1797" y="1823"/>
                <a:ext cx="1" cy="81"/>
              </a:xfrm>
              <a:prstGeom prst="line">
                <a:avLst/>
              </a:prstGeom>
              <a:noFill/>
              <a:ln w="5715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95" name="Line 50">
                <a:extLst>
                  <a:ext uri="{FF2B5EF4-FFF2-40B4-BE49-F238E27FC236}">
                    <a16:creationId xmlns:a16="http://schemas.microsoft.com/office/drawing/2014/main" id="{6F602F96-470F-6488-043E-3670D1E9FAEA}"/>
                  </a:ext>
                </a:extLst>
              </p:cNvPr>
              <p:cNvSpPr>
                <a:spLocks noChangeShapeType="1"/>
              </p:cNvSpPr>
              <p:nvPr/>
            </p:nvSpPr>
            <p:spPr bwMode="auto">
              <a:xfrm>
                <a:off x="1797" y="1700"/>
                <a:ext cx="122" cy="1"/>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96" name="Line 51">
                <a:extLst>
                  <a:ext uri="{FF2B5EF4-FFF2-40B4-BE49-F238E27FC236}">
                    <a16:creationId xmlns:a16="http://schemas.microsoft.com/office/drawing/2014/main" id="{AF677F1B-D11A-8EFB-8BEF-D5B9499E77A0}"/>
                  </a:ext>
                </a:extLst>
              </p:cNvPr>
              <p:cNvSpPr>
                <a:spLocks noChangeShapeType="1"/>
              </p:cNvSpPr>
              <p:nvPr/>
            </p:nvSpPr>
            <p:spPr bwMode="auto">
              <a:xfrm>
                <a:off x="1797" y="1863"/>
                <a:ext cx="297" cy="1"/>
              </a:xfrm>
              <a:prstGeom prst="line">
                <a:avLst/>
              </a:prstGeom>
              <a:noFill/>
              <a:ln w="38100">
                <a:solidFill>
                  <a:srgbClr val="000000"/>
                </a:solidFill>
                <a:round/>
                <a:headEnd/>
                <a:tailEnd type="stealth" w="med" len="med"/>
              </a:ln>
              <a:extLst>
                <a:ext uri="{909E8E84-426E-40DD-AFC4-6F175D3DCCD1}">
                  <a14:hiddenFill xmlns:a14="http://schemas.microsoft.com/office/drawing/2010/main">
                    <a:noFill/>
                  </a14:hiddenFill>
                </a:ext>
              </a:extLst>
            </p:spPr>
            <p:txBody>
              <a:bodyPr/>
              <a:lstStyle/>
              <a:p>
                <a:endParaRPr lang="zh-CN" altLang="en-US"/>
              </a:p>
            </p:txBody>
          </p:sp>
          <p:sp>
            <p:nvSpPr>
              <p:cNvPr id="197" name="Line 52">
                <a:extLst>
                  <a:ext uri="{FF2B5EF4-FFF2-40B4-BE49-F238E27FC236}">
                    <a16:creationId xmlns:a16="http://schemas.microsoft.com/office/drawing/2014/main" id="{BA6029E7-0D60-C3BC-48DC-31462374328E}"/>
                  </a:ext>
                </a:extLst>
              </p:cNvPr>
              <p:cNvSpPr>
                <a:spLocks noChangeShapeType="1"/>
              </p:cNvSpPr>
              <p:nvPr/>
            </p:nvSpPr>
            <p:spPr bwMode="auto">
              <a:xfrm>
                <a:off x="1797" y="2027"/>
                <a:ext cx="131" cy="0"/>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98" name="Line 53">
                <a:extLst>
                  <a:ext uri="{FF2B5EF4-FFF2-40B4-BE49-F238E27FC236}">
                    <a16:creationId xmlns:a16="http://schemas.microsoft.com/office/drawing/2014/main" id="{C08A7C19-F690-ACDA-DD02-6D3E747DFEF1}"/>
                  </a:ext>
                </a:extLst>
              </p:cNvPr>
              <p:cNvSpPr>
                <a:spLocks noChangeShapeType="1"/>
              </p:cNvSpPr>
              <p:nvPr/>
            </p:nvSpPr>
            <p:spPr bwMode="auto">
              <a:xfrm>
                <a:off x="1670" y="1741"/>
                <a:ext cx="1" cy="245"/>
              </a:xfrm>
              <a:prstGeom prst="line">
                <a:avLst/>
              </a:prstGeom>
              <a:noFill/>
              <a:ln w="5715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99" name="Line 54">
                <a:extLst>
                  <a:ext uri="{FF2B5EF4-FFF2-40B4-BE49-F238E27FC236}">
                    <a16:creationId xmlns:a16="http://schemas.microsoft.com/office/drawing/2014/main" id="{343342B2-8636-0EC8-1FC7-883F3D527E3E}"/>
                  </a:ext>
                </a:extLst>
              </p:cNvPr>
              <p:cNvSpPr>
                <a:spLocks noChangeShapeType="1"/>
              </p:cNvSpPr>
              <p:nvPr/>
            </p:nvSpPr>
            <p:spPr bwMode="auto">
              <a:xfrm>
                <a:off x="1792" y="1659"/>
                <a:ext cx="1" cy="82"/>
              </a:xfrm>
              <a:prstGeom prst="line">
                <a:avLst/>
              </a:prstGeom>
              <a:noFill/>
              <a:ln w="5715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00" name="Line 55">
                <a:extLst>
                  <a:ext uri="{FF2B5EF4-FFF2-40B4-BE49-F238E27FC236}">
                    <a16:creationId xmlns:a16="http://schemas.microsoft.com/office/drawing/2014/main" id="{6881F7FE-46CD-1CCC-DA72-4C9E13BAEE03}"/>
                  </a:ext>
                </a:extLst>
              </p:cNvPr>
              <p:cNvSpPr>
                <a:spLocks noChangeShapeType="1"/>
              </p:cNvSpPr>
              <p:nvPr/>
            </p:nvSpPr>
            <p:spPr bwMode="auto">
              <a:xfrm>
                <a:off x="1792" y="1986"/>
                <a:ext cx="1" cy="82"/>
              </a:xfrm>
              <a:prstGeom prst="line">
                <a:avLst/>
              </a:prstGeom>
              <a:noFill/>
              <a:ln w="5715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01" name="Line 56">
                <a:extLst>
                  <a:ext uri="{FF2B5EF4-FFF2-40B4-BE49-F238E27FC236}">
                    <a16:creationId xmlns:a16="http://schemas.microsoft.com/office/drawing/2014/main" id="{46653B4F-B7E9-8246-234A-0E9DEF76B1DF}"/>
                  </a:ext>
                </a:extLst>
              </p:cNvPr>
              <p:cNvSpPr>
                <a:spLocks noChangeShapeType="1"/>
              </p:cNvSpPr>
              <p:nvPr/>
            </p:nvSpPr>
            <p:spPr bwMode="auto">
              <a:xfrm flipV="1">
                <a:off x="1920" y="1480"/>
                <a:ext cx="0" cy="231"/>
              </a:xfrm>
              <a:prstGeom prst="line">
                <a:avLst/>
              </a:prstGeom>
              <a:noFill/>
              <a:ln w="28575">
                <a:solidFill>
                  <a:srgbClr val="FF33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02" name="Line 57">
                <a:extLst>
                  <a:ext uri="{FF2B5EF4-FFF2-40B4-BE49-F238E27FC236}">
                    <a16:creationId xmlns:a16="http://schemas.microsoft.com/office/drawing/2014/main" id="{997E4163-7010-A2DE-64C1-6A6AD13B7B6B}"/>
                  </a:ext>
                </a:extLst>
              </p:cNvPr>
              <p:cNvSpPr>
                <a:spLocks noChangeShapeType="1"/>
              </p:cNvSpPr>
              <p:nvPr/>
            </p:nvSpPr>
            <p:spPr bwMode="auto">
              <a:xfrm>
                <a:off x="1923" y="2020"/>
                <a:ext cx="0" cy="347"/>
              </a:xfrm>
              <a:prstGeom prst="line">
                <a:avLst/>
              </a:prstGeom>
              <a:noFill/>
              <a:ln w="28575">
                <a:solidFill>
                  <a:srgbClr val="FF33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03" name="Line 58">
                <a:extLst>
                  <a:ext uri="{FF2B5EF4-FFF2-40B4-BE49-F238E27FC236}">
                    <a16:creationId xmlns:a16="http://schemas.microsoft.com/office/drawing/2014/main" id="{2314B84C-3300-2ED5-BCFC-6FE193E32EFF}"/>
                  </a:ext>
                </a:extLst>
              </p:cNvPr>
              <p:cNvSpPr>
                <a:spLocks noChangeShapeType="1"/>
              </p:cNvSpPr>
              <p:nvPr/>
            </p:nvSpPr>
            <p:spPr bwMode="auto">
              <a:xfrm>
                <a:off x="1682" y="2397"/>
                <a:ext cx="1" cy="245"/>
              </a:xfrm>
              <a:prstGeom prst="line">
                <a:avLst/>
              </a:prstGeom>
              <a:noFill/>
              <a:ln w="5715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04" name="Line 59">
                <a:extLst>
                  <a:ext uri="{FF2B5EF4-FFF2-40B4-BE49-F238E27FC236}">
                    <a16:creationId xmlns:a16="http://schemas.microsoft.com/office/drawing/2014/main" id="{0E16164D-F2EB-81D8-2387-D51C439777EF}"/>
                  </a:ext>
                </a:extLst>
              </p:cNvPr>
              <p:cNvSpPr>
                <a:spLocks noChangeShapeType="1"/>
              </p:cNvSpPr>
              <p:nvPr/>
            </p:nvSpPr>
            <p:spPr bwMode="auto">
              <a:xfrm>
                <a:off x="1805" y="2315"/>
                <a:ext cx="1" cy="82"/>
              </a:xfrm>
              <a:prstGeom prst="line">
                <a:avLst/>
              </a:prstGeom>
              <a:noFill/>
              <a:ln w="5715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05" name="Line 60">
                <a:extLst>
                  <a:ext uri="{FF2B5EF4-FFF2-40B4-BE49-F238E27FC236}">
                    <a16:creationId xmlns:a16="http://schemas.microsoft.com/office/drawing/2014/main" id="{35B8E3F4-F207-4B7D-1735-C70275C4D9DA}"/>
                  </a:ext>
                </a:extLst>
              </p:cNvPr>
              <p:cNvSpPr>
                <a:spLocks noChangeShapeType="1"/>
              </p:cNvSpPr>
              <p:nvPr/>
            </p:nvSpPr>
            <p:spPr bwMode="auto">
              <a:xfrm>
                <a:off x="1805" y="2479"/>
                <a:ext cx="1" cy="82"/>
              </a:xfrm>
              <a:prstGeom prst="line">
                <a:avLst/>
              </a:prstGeom>
              <a:noFill/>
              <a:ln w="5715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06" name="Line 61">
                <a:extLst>
                  <a:ext uri="{FF2B5EF4-FFF2-40B4-BE49-F238E27FC236}">
                    <a16:creationId xmlns:a16="http://schemas.microsoft.com/office/drawing/2014/main" id="{5EAF87C1-1994-6675-8830-3D0BF01ADB60}"/>
                  </a:ext>
                </a:extLst>
              </p:cNvPr>
              <p:cNvSpPr>
                <a:spLocks noChangeShapeType="1"/>
              </p:cNvSpPr>
              <p:nvPr/>
            </p:nvSpPr>
            <p:spPr bwMode="auto">
              <a:xfrm>
                <a:off x="1805" y="2643"/>
                <a:ext cx="1" cy="81"/>
              </a:xfrm>
              <a:prstGeom prst="line">
                <a:avLst/>
              </a:prstGeom>
              <a:noFill/>
              <a:ln w="5715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07" name="Line 62">
                <a:extLst>
                  <a:ext uri="{FF2B5EF4-FFF2-40B4-BE49-F238E27FC236}">
                    <a16:creationId xmlns:a16="http://schemas.microsoft.com/office/drawing/2014/main" id="{9DA30B22-B094-483D-28AD-1A9BA61D0B14}"/>
                  </a:ext>
                </a:extLst>
              </p:cNvPr>
              <p:cNvSpPr>
                <a:spLocks noChangeShapeType="1"/>
              </p:cNvSpPr>
              <p:nvPr/>
            </p:nvSpPr>
            <p:spPr bwMode="auto">
              <a:xfrm flipH="1">
                <a:off x="1805" y="2515"/>
                <a:ext cx="276" cy="0"/>
              </a:xfrm>
              <a:prstGeom prst="line">
                <a:avLst/>
              </a:prstGeom>
              <a:noFill/>
              <a:ln w="38100">
                <a:solidFill>
                  <a:srgbClr val="000000"/>
                </a:solidFill>
                <a:round/>
                <a:headEnd/>
                <a:tailEnd type="stealth" w="med" len="med"/>
              </a:ln>
              <a:extLst>
                <a:ext uri="{909E8E84-426E-40DD-AFC4-6F175D3DCCD1}">
                  <a14:hiddenFill xmlns:a14="http://schemas.microsoft.com/office/drawing/2010/main">
                    <a:noFill/>
                  </a14:hiddenFill>
                </a:ext>
              </a:extLst>
            </p:spPr>
            <p:txBody>
              <a:bodyPr/>
              <a:lstStyle/>
              <a:p>
                <a:endParaRPr lang="zh-CN" altLang="en-US"/>
              </a:p>
            </p:txBody>
          </p:sp>
          <p:sp>
            <p:nvSpPr>
              <p:cNvPr id="208" name="Line 63">
                <a:extLst>
                  <a:ext uri="{FF2B5EF4-FFF2-40B4-BE49-F238E27FC236}">
                    <a16:creationId xmlns:a16="http://schemas.microsoft.com/office/drawing/2014/main" id="{FDC0AB23-B0FB-0CE5-447C-83408FEAAAF1}"/>
                  </a:ext>
                </a:extLst>
              </p:cNvPr>
              <p:cNvSpPr>
                <a:spLocks noChangeShapeType="1"/>
              </p:cNvSpPr>
              <p:nvPr/>
            </p:nvSpPr>
            <p:spPr bwMode="auto">
              <a:xfrm>
                <a:off x="1805" y="2684"/>
                <a:ext cx="123" cy="1"/>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09" name="Line 64">
                <a:extLst>
                  <a:ext uri="{FF2B5EF4-FFF2-40B4-BE49-F238E27FC236}">
                    <a16:creationId xmlns:a16="http://schemas.microsoft.com/office/drawing/2014/main" id="{5940096F-AA8B-C09A-9DA5-2166087B9F96}"/>
                  </a:ext>
                </a:extLst>
              </p:cNvPr>
              <p:cNvSpPr>
                <a:spLocks noChangeShapeType="1"/>
              </p:cNvSpPr>
              <p:nvPr/>
            </p:nvSpPr>
            <p:spPr bwMode="auto">
              <a:xfrm flipV="1">
                <a:off x="1132" y="2815"/>
                <a:ext cx="949"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10" name="Oval 65">
                <a:extLst>
                  <a:ext uri="{FF2B5EF4-FFF2-40B4-BE49-F238E27FC236}">
                    <a16:creationId xmlns:a16="http://schemas.microsoft.com/office/drawing/2014/main" id="{772D3A58-BEFE-BC33-0862-806BB3F4E9E0}"/>
                  </a:ext>
                </a:extLst>
              </p:cNvPr>
              <p:cNvSpPr>
                <a:spLocks noChangeArrowheads="1"/>
              </p:cNvSpPr>
              <p:nvPr/>
            </p:nvSpPr>
            <p:spPr bwMode="auto">
              <a:xfrm>
                <a:off x="1898" y="2788"/>
                <a:ext cx="43" cy="42"/>
              </a:xfrm>
              <a:prstGeom prst="ellipse">
                <a:avLst/>
              </a:prstGeom>
              <a:solidFill>
                <a:srgbClr val="000000"/>
              </a:solidFill>
              <a:ln w="42863">
                <a:solidFill>
                  <a:srgbClr val="000000"/>
                </a:solidFill>
                <a:round/>
                <a:headEnd/>
                <a:tailEnd/>
              </a:ln>
            </p:spPr>
            <p:txBody>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11" name="Line 66">
                <a:extLst>
                  <a:ext uri="{FF2B5EF4-FFF2-40B4-BE49-F238E27FC236}">
                    <a16:creationId xmlns:a16="http://schemas.microsoft.com/office/drawing/2014/main" id="{70EB8915-AC43-D7F4-962B-4DB6A4914716}"/>
                  </a:ext>
                </a:extLst>
              </p:cNvPr>
              <p:cNvSpPr>
                <a:spLocks noChangeShapeType="1"/>
              </p:cNvSpPr>
              <p:nvPr/>
            </p:nvSpPr>
            <p:spPr bwMode="auto">
              <a:xfrm>
                <a:off x="1805" y="2356"/>
                <a:ext cx="123" cy="1"/>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12" name="Oval 67">
                <a:extLst>
                  <a:ext uri="{FF2B5EF4-FFF2-40B4-BE49-F238E27FC236}">
                    <a16:creationId xmlns:a16="http://schemas.microsoft.com/office/drawing/2014/main" id="{8A4931F5-5C4A-6CF8-0D90-733795F0ACD2}"/>
                  </a:ext>
                </a:extLst>
              </p:cNvPr>
              <p:cNvSpPr>
                <a:spLocks noChangeArrowheads="1"/>
              </p:cNvSpPr>
              <p:nvPr/>
            </p:nvSpPr>
            <p:spPr bwMode="auto">
              <a:xfrm>
                <a:off x="1901" y="2173"/>
                <a:ext cx="42" cy="42"/>
              </a:xfrm>
              <a:prstGeom prst="ellipse">
                <a:avLst/>
              </a:prstGeom>
              <a:solidFill>
                <a:srgbClr val="000000"/>
              </a:solidFill>
              <a:ln w="42863">
                <a:solidFill>
                  <a:srgbClr val="000000"/>
                </a:solidFill>
                <a:round/>
                <a:headEnd/>
                <a:tailEnd/>
              </a:ln>
            </p:spPr>
            <p:txBody>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13" name="Oval 68">
                <a:extLst>
                  <a:ext uri="{FF2B5EF4-FFF2-40B4-BE49-F238E27FC236}">
                    <a16:creationId xmlns:a16="http://schemas.microsoft.com/office/drawing/2014/main" id="{EA52348E-9BC9-0ACA-5B6A-9382C46E224F}"/>
                  </a:ext>
                </a:extLst>
              </p:cNvPr>
              <p:cNvSpPr>
                <a:spLocks noChangeArrowheads="1"/>
              </p:cNvSpPr>
              <p:nvPr/>
            </p:nvSpPr>
            <p:spPr bwMode="auto">
              <a:xfrm>
                <a:off x="730" y="1186"/>
                <a:ext cx="42" cy="43"/>
              </a:xfrm>
              <a:prstGeom prst="ellipse">
                <a:avLst/>
              </a:prstGeom>
              <a:solidFill>
                <a:srgbClr val="000000"/>
              </a:solidFill>
              <a:ln w="42863">
                <a:solidFill>
                  <a:srgbClr val="000000"/>
                </a:solidFill>
                <a:round/>
                <a:headEnd/>
                <a:tailEnd/>
              </a:ln>
            </p:spPr>
            <p:txBody>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14" name="Line 69">
                <a:extLst>
                  <a:ext uri="{FF2B5EF4-FFF2-40B4-BE49-F238E27FC236}">
                    <a16:creationId xmlns:a16="http://schemas.microsoft.com/office/drawing/2014/main" id="{C0692A29-28EB-9949-17D2-97B18D70432D}"/>
                  </a:ext>
                </a:extLst>
              </p:cNvPr>
              <p:cNvSpPr>
                <a:spLocks noChangeShapeType="1"/>
              </p:cNvSpPr>
              <p:nvPr/>
            </p:nvSpPr>
            <p:spPr bwMode="auto">
              <a:xfrm>
                <a:off x="2073" y="2505"/>
                <a:ext cx="0" cy="316"/>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15" name="Line 70">
                <a:extLst>
                  <a:ext uri="{FF2B5EF4-FFF2-40B4-BE49-F238E27FC236}">
                    <a16:creationId xmlns:a16="http://schemas.microsoft.com/office/drawing/2014/main" id="{71E178C1-34C2-0A10-EBB2-4B4963885751}"/>
                  </a:ext>
                </a:extLst>
              </p:cNvPr>
              <p:cNvSpPr>
                <a:spLocks noChangeShapeType="1"/>
              </p:cNvSpPr>
              <p:nvPr/>
            </p:nvSpPr>
            <p:spPr bwMode="auto">
              <a:xfrm>
                <a:off x="1921" y="2679"/>
                <a:ext cx="0" cy="331"/>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16" name="Line 71">
                <a:extLst>
                  <a:ext uri="{FF2B5EF4-FFF2-40B4-BE49-F238E27FC236}">
                    <a16:creationId xmlns:a16="http://schemas.microsoft.com/office/drawing/2014/main" id="{1ABCEC02-B926-7C6C-7B15-BC179C88A2F7}"/>
                  </a:ext>
                </a:extLst>
              </p:cNvPr>
              <p:cNvSpPr>
                <a:spLocks noChangeShapeType="1"/>
              </p:cNvSpPr>
              <p:nvPr/>
            </p:nvSpPr>
            <p:spPr bwMode="auto">
              <a:xfrm>
                <a:off x="755" y="1223"/>
                <a:ext cx="0" cy="1423"/>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17" name="Line 72">
                <a:extLst>
                  <a:ext uri="{FF2B5EF4-FFF2-40B4-BE49-F238E27FC236}">
                    <a16:creationId xmlns:a16="http://schemas.microsoft.com/office/drawing/2014/main" id="{033B691A-B957-2221-4FA1-0CC8D909E2B8}"/>
                  </a:ext>
                </a:extLst>
              </p:cNvPr>
              <p:cNvSpPr>
                <a:spLocks noChangeShapeType="1"/>
              </p:cNvSpPr>
              <p:nvPr/>
            </p:nvSpPr>
            <p:spPr bwMode="auto">
              <a:xfrm flipV="1">
                <a:off x="1525" y="2635"/>
                <a:ext cx="167"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18" name="Rectangle 73">
                <a:extLst>
                  <a:ext uri="{FF2B5EF4-FFF2-40B4-BE49-F238E27FC236}">
                    <a16:creationId xmlns:a16="http://schemas.microsoft.com/office/drawing/2014/main" id="{DBB1D11E-E723-B7F7-E40F-CF3076773BA3}"/>
                  </a:ext>
                </a:extLst>
              </p:cNvPr>
              <p:cNvSpPr>
                <a:spLocks noChangeArrowheads="1"/>
              </p:cNvSpPr>
              <p:nvPr/>
            </p:nvSpPr>
            <p:spPr bwMode="auto">
              <a:xfrm>
                <a:off x="385" y="922"/>
                <a:ext cx="297"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400" i="1">
                    <a:solidFill>
                      <a:srgbClr val="FF0066"/>
                    </a:solidFill>
                  </a:rPr>
                  <a:t>A</a:t>
                </a:r>
                <a:endParaRPr lang="en-US" altLang="zh-CN" sz="2400" b="0" i="1">
                  <a:solidFill>
                    <a:srgbClr val="FF0066"/>
                  </a:solidFill>
                </a:endParaRPr>
              </a:p>
            </p:txBody>
          </p:sp>
          <p:sp>
            <p:nvSpPr>
              <p:cNvPr id="219" name="Rectangle 74">
                <a:extLst>
                  <a:ext uri="{FF2B5EF4-FFF2-40B4-BE49-F238E27FC236}">
                    <a16:creationId xmlns:a16="http://schemas.microsoft.com/office/drawing/2014/main" id="{3EB86554-6C94-C810-3C6E-08FD5CAF137D}"/>
                  </a:ext>
                </a:extLst>
              </p:cNvPr>
              <p:cNvSpPr>
                <a:spLocks noChangeArrowheads="1"/>
              </p:cNvSpPr>
              <p:nvPr/>
            </p:nvSpPr>
            <p:spPr bwMode="auto">
              <a:xfrm>
                <a:off x="385" y="1493"/>
                <a:ext cx="288"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400" i="1">
                    <a:solidFill>
                      <a:srgbClr val="FF0066"/>
                    </a:solidFill>
                  </a:rPr>
                  <a:t>B</a:t>
                </a:r>
                <a:endParaRPr lang="en-US" altLang="zh-CN" sz="2400" b="0" i="1">
                  <a:solidFill>
                    <a:srgbClr val="FF0066"/>
                  </a:solidFill>
                </a:endParaRPr>
              </a:p>
            </p:txBody>
          </p:sp>
          <p:sp>
            <p:nvSpPr>
              <p:cNvPr id="220" name="Rectangle 75">
                <a:extLst>
                  <a:ext uri="{FF2B5EF4-FFF2-40B4-BE49-F238E27FC236}">
                    <a16:creationId xmlns:a16="http://schemas.microsoft.com/office/drawing/2014/main" id="{050AD11F-A6CD-22EF-F766-F281F3775DFF}"/>
                  </a:ext>
                </a:extLst>
              </p:cNvPr>
              <p:cNvSpPr>
                <a:spLocks noChangeArrowheads="1"/>
              </p:cNvSpPr>
              <p:nvPr/>
            </p:nvSpPr>
            <p:spPr bwMode="auto">
              <a:xfrm>
                <a:off x="2338" y="1939"/>
                <a:ext cx="338"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400" i="1">
                    <a:solidFill>
                      <a:srgbClr val="FF0066"/>
                    </a:solidFill>
                  </a:rPr>
                  <a:t>Y</a:t>
                </a:r>
                <a:endParaRPr lang="en-US" altLang="zh-CN" sz="2400" b="0" i="1">
                  <a:solidFill>
                    <a:srgbClr val="FF0066"/>
                  </a:solidFill>
                </a:endParaRPr>
              </a:p>
            </p:txBody>
          </p:sp>
          <p:sp>
            <p:nvSpPr>
              <p:cNvPr id="221" name="Oval 76">
                <a:extLst>
                  <a:ext uri="{FF2B5EF4-FFF2-40B4-BE49-F238E27FC236}">
                    <a16:creationId xmlns:a16="http://schemas.microsoft.com/office/drawing/2014/main" id="{AE627401-5BE9-727D-BD28-01E818BAB494}"/>
                  </a:ext>
                </a:extLst>
              </p:cNvPr>
              <p:cNvSpPr>
                <a:spLocks noChangeArrowheads="1"/>
              </p:cNvSpPr>
              <p:nvPr/>
            </p:nvSpPr>
            <p:spPr bwMode="auto">
              <a:xfrm>
                <a:off x="481" y="1173"/>
                <a:ext cx="63" cy="67"/>
              </a:xfrm>
              <a:prstGeom prst="ellipse">
                <a:avLst/>
              </a:prstGeom>
              <a:noFill/>
              <a:ln w="285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22" name="Oval 77">
                <a:extLst>
                  <a:ext uri="{FF2B5EF4-FFF2-40B4-BE49-F238E27FC236}">
                    <a16:creationId xmlns:a16="http://schemas.microsoft.com/office/drawing/2014/main" id="{C0DEB457-631D-0D65-4024-D479A4278E87}"/>
                  </a:ext>
                </a:extLst>
              </p:cNvPr>
              <p:cNvSpPr>
                <a:spLocks noChangeArrowheads="1"/>
              </p:cNvSpPr>
              <p:nvPr/>
            </p:nvSpPr>
            <p:spPr bwMode="auto">
              <a:xfrm>
                <a:off x="471" y="1701"/>
                <a:ext cx="63" cy="67"/>
              </a:xfrm>
              <a:prstGeom prst="ellipse">
                <a:avLst/>
              </a:prstGeom>
              <a:noFill/>
              <a:ln w="285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23" name="Oval 78">
                <a:extLst>
                  <a:ext uri="{FF2B5EF4-FFF2-40B4-BE49-F238E27FC236}">
                    <a16:creationId xmlns:a16="http://schemas.microsoft.com/office/drawing/2014/main" id="{6A5B524C-D742-9EB1-8FC2-FBBE7E320BA7}"/>
                  </a:ext>
                </a:extLst>
              </p:cNvPr>
              <p:cNvSpPr>
                <a:spLocks noChangeArrowheads="1"/>
              </p:cNvSpPr>
              <p:nvPr/>
            </p:nvSpPr>
            <p:spPr bwMode="auto">
              <a:xfrm>
                <a:off x="1885" y="741"/>
                <a:ext cx="63" cy="67"/>
              </a:xfrm>
              <a:prstGeom prst="ellipse">
                <a:avLst/>
              </a:prstGeom>
              <a:noFill/>
              <a:ln w="285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24" name="Rectangle 79">
                <a:extLst>
                  <a:ext uri="{FF2B5EF4-FFF2-40B4-BE49-F238E27FC236}">
                    <a16:creationId xmlns:a16="http://schemas.microsoft.com/office/drawing/2014/main" id="{C70EDC9E-6112-0373-FBFD-C61984038BC5}"/>
                  </a:ext>
                </a:extLst>
              </p:cNvPr>
              <p:cNvSpPr>
                <a:spLocks noChangeArrowheads="1"/>
              </p:cNvSpPr>
              <p:nvPr/>
            </p:nvSpPr>
            <p:spPr bwMode="auto">
              <a:xfrm>
                <a:off x="389" y="1757"/>
                <a:ext cx="218"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400" i="1">
                    <a:solidFill>
                      <a:srgbClr val="996600"/>
                    </a:solidFill>
                  </a:rPr>
                  <a:t>u</a:t>
                </a:r>
                <a:r>
                  <a:rPr lang="en-US" altLang="zh-CN" sz="2400" baseline="-25000">
                    <a:solidFill>
                      <a:srgbClr val="996600"/>
                    </a:solidFill>
                  </a:rPr>
                  <a:t>B</a:t>
                </a:r>
                <a:endParaRPr lang="en-US" altLang="zh-CN" sz="2400" b="0">
                  <a:solidFill>
                    <a:srgbClr val="996600"/>
                  </a:solidFill>
                </a:endParaRPr>
              </a:p>
            </p:txBody>
          </p:sp>
          <p:sp>
            <p:nvSpPr>
              <p:cNvPr id="225" name="Rectangle 80">
                <a:extLst>
                  <a:ext uri="{FF2B5EF4-FFF2-40B4-BE49-F238E27FC236}">
                    <a16:creationId xmlns:a16="http://schemas.microsoft.com/office/drawing/2014/main" id="{5F1611C5-138C-DB4D-8508-B47B4B61457F}"/>
                  </a:ext>
                </a:extLst>
              </p:cNvPr>
              <p:cNvSpPr>
                <a:spLocks noChangeArrowheads="1"/>
              </p:cNvSpPr>
              <p:nvPr/>
            </p:nvSpPr>
            <p:spPr bwMode="auto">
              <a:xfrm>
                <a:off x="2333" y="2205"/>
                <a:ext cx="212"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400" i="1">
                    <a:solidFill>
                      <a:srgbClr val="996600"/>
                    </a:solidFill>
                  </a:rPr>
                  <a:t>u</a:t>
                </a:r>
                <a:r>
                  <a:rPr lang="en-US" altLang="zh-CN" sz="2400" baseline="-25000">
                    <a:solidFill>
                      <a:srgbClr val="996600"/>
                    </a:solidFill>
                  </a:rPr>
                  <a:t>Y</a:t>
                </a:r>
                <a:endParaRPr lang="en-US" altLang="zh-CN" sz="2400" b="0">
                  <a:solidFill>
                    <a:srgbClr val="996600"/>
                  </a:solidFill>
                </a:endParaRPr>
              </a:p>
            </p:txBody>
          </p:sp>
          <p:sp>
            <p:nvSpPr>
              <p:cNvPr id="226" name="Line 81">
                <a:extLst>
                  <a:ext uri="{FF2B5EF4-FFF2-40B4-BE49-F238E27FC236}">
                    <a16:creationId xmlns:a16="http://schemas.microsoft.com/office/drawing/2014/main" id="{1D7E2A0E-13BE-3D30-359E-D568EBEC319E}"/>
                  </a:ext>
                </a:extLst>
              </p:cNvPr>
              <p:cNvSpPr>
                <a:spLocks noChangeShapeType="1"/>
              </p:cNvSpPr>
              <p:nvPr/>
            </p:nvSpPr>
            <p:spPr bwMode="auto">
              <a:xfrm>
                <a:off x="1139" y="2672"/>
                <a:ext cx="0" cy="149"/>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27" name="Line 82">
                <a:extLst>
                  <a:ext uri="{FF2B5EF4-FFF2-40B4-BE49-F238E27FC236}">
                    <a16:creationId xmlns:a16="http://schemas.microsoft.com/office/drawing/2014/main" id="{C7EA7FF5-4CEA-A60D-905B-1C5001289BBA}"/>
                  </a:ext>
                </a:extLst>
              </p:cNvPr>
              <p:cNvSpPr>
                <a:spLocks noChangeShapeType="1"/>
              </p:cNvSpPr>
              <p:nvPr/>
            </p:nvSpPr>
            <p:spPr bwMode="auto">
              <a:xfrm>
                <a:off x="1155" y="2196"/>
                <a:ext cx="0" cy="166"/>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28" name="Line 83">
                <a:extLst>
                  <a:ext uri="{FF2B5EF4-FFF2-40B4-BE49-F238E27FC236}">
                    <a16:creationId xmlns:a16="http://schemas.microsoft.com/office/drawing/2014/main" id="{3B32410F-2332-4140-CD7A-3F256CE8E1CC}"/>
                  </a:ext>
                </a:extLst>
              </p:cNvPr>
              <p:cNvSpPr>
                <a:spLocks noChangeShapeType="1"/>
              </p:cNvSpPr>
              <p:nvPr/>
            </p:nvSpPr>
            <p:spPr bwMode="auto">
              <a:xfrm flipV="1">
                <a:off x="748" y="2643"/>
                <a:ext cx="159"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29" name="Line 84">
                <a:extLst>
                  <a:ext uri="{FF2B5EF4-FFF2-40B4-BE49-F238E27FC236}">
                    <a16:creationId xmlns:a16="http://schemas.microsoft.com/office/drawing/2014/main" id="{04D798F6-54E9-7A80-6076-7F4699D2DF57}"/>
                  </a:ext>
                </a:extLst>
              </p:cNvPr>
              <p:cNvSpPr>
                <a:spLocks noChangeShapeType="1"/>
              </p:cNvSpPr>
              <p:nvPr/>
            </p:nvSpPr>
            <p:spPr bwMode="auto">
              <a:xfrm flipH="1">
                <a:off x="1289" y="2515"/>
                <a:ext cx="0" cy="298"/>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30" name="Oval 85">
                <a:extLst>
                  <a:ext uri="{FF2B5EF4-FFF2-40B4-BE49-F238E27FC236}">
                    <a16:creationId xmlns:a16="http://schemas.microsoft.com/office/drawing/2014/main" id="{ADE87704-0E11-6FD7-BA4B-868E62328ADE}"/>
                  </a:ext>
                </a:extLst>
              </p:cNvPr>
              <p:cNvSpPr>
                <a:spLocks noChangeArrowheads="1"/>
              </p:cNvSpPr>
              <p:nvPr/>
            </p:nvSpPr>
            <p:spPr bwMode="auto">
              <a:xfrm>
                <a:off x="1276" y="2788"/>
                <a:ext cx="43" cy="42"/>
              </a:xfrm>
              <a:prstGeom prst="ellipse">
                <a:avLst/>
              </a:prstGeom>
              <a:solidFill>
                <a:srgbClr val="000000"/>
              </a:solidFill>
              <a:ln w="42863">
                <a:solidFill>
                  <a:srgbClr val="000000"/>
                </a:solidFill>
                <a:round/>
                <a:headEnd/>
                <a:tailEnd/>
              </a:ln>
            </p:spPr>
            <p:txBody>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cxnSp>
          <p:nvCxnSpPr>
            <p:cNvPr id="449" name="直接连接符 2">
              <a:extLst>
                <a:ext uri="{FF2B5EF4-FFF2-40B4-BE49-F238E27FC236}">
                  <a16:creationId xmlns:a16="http://schemas.microsoft.com/office/drawing/2014/main" id="{F6A0ED7C-63C8-6C31-C31F-58ADECDAEF90}"/>
                </a:ext>
              </a:extLst>
            </p:cNvPr>
            <p:cNvCxnSpPr>
              <a:cxnSpLocks noChangeShapeType="1"/>
            </p:cNvCxnSpPr>
            <p:nvPr/>
          </p:nvCxnSpPr>
          <p:spPr bwMode="auto">
            <a:xfrm>
              <a:off x="743401" y="4105738"/>
              <a:ext cx="3816350" cy="46038"/>
            </a:xfrm>
            <a:prstGeom prst="line">
              <a:avLst/>
            </a:prstGeom>
            <a:noFill/>
            <a:ln w="28575" algn="ctr">
              <a:solidFill>
                <a:schemeClr val="bg1">
                  <a:lumMod val="50000"/>
                </a:schemeClr>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mc:AlternateContent xmlns:mc="http://schemas.openxmlformats.org/markup-compatibility/2006" xmlns:a14="http://schemas.microsoft.com/office/drawing/2010/main">
        <mc:Choice Requires="a14">
          <p:sp>
            <p:nvSpPr>
              <p:cNvPr id="146" name="文本框 145">
                <a:extLst>
                  <a:ext uri="{FF2B5EF4-FFF2-40B4-BE49-F238E27FC236}">
                    <a16:creationId xmlns:a16="http://schemas.microsoft.com/office/drawing/2014/main" id="{FF1F9EFD-3B82-EB31-FDCE-C4A91319BDAE}"/>
                  </a:ext>
                </a:extLst>
              </p:cNvPr>
              <p:cNvSpPr txBox="1"/>
              <p:nvPr/>
            </p:nvSpPr>
            <p:spPr>
              <a:xfrm>
                <a:off x="781410" y="4840210"/>
                <a:ext cx="10455642" cy="1835887"/>
              </a:xfrm>
              <a:prstGeom prst="rect">
                <a:avLst/>
              </a:prstGeom>
              <a:noFill/>
            </p:spPr>
            <p:txBody>
              <a:bodyPr wrap="square" rtlCol="0">
                <a:spAutoFit/>
              </a:bodyPr>
              <a:lstStyle/>
              <a:p>
                <a:pPr marL="285750" indent="-285750">
                  <a:lnSpc>
                    <a:spcPct val="114000"/>
                  </a:lnSpc>
                  <a:spcBef>
                    <a:spcPts val="600"/>
                  </a:spcBef>
                  <a:buFont typeface="Arial" panose="020B0604020202020204" pitchFamily="34" charset="0"/>
                  <a:buChar char="•"/>
                </a:pPr>
                <a14:m>
                  <m:oMath xmlns:m="http://schemas.openxmlformats.org/officeDocument/2006/math">
                    <m:sSub>
                      <m:sSubPr>
                        <m:ctrlPr>
                          <a:rPr kumimoji="1" lang="en-US" altLang="zh-CN" sz="2400" i="1" dirty="0" smtClean="0">
                            <a:latin typeface="Cambria Math" panose="02040503050406030204" pitchFamily="18" charset="0"/>
                            <a:ea typeface="Songti SC" panose="02010600040101010101" pitchFamily="2" charset="-122"/>
                          </a:rPr>
                        </m:ctrlPr>
                      </m:sSubPr>
                      <m:e>
                        <m:r>
                          <a:rPr kumimoji="1" lang="en-US" altLang="zh-CN" sz="2400" i="1" dirty="0" smtClean="0">
                            <a:latin typeface="Cambria Math" panose="02040503050406030204" pitchFamily="18" charset="0"/>
                            <a:ea typeface="Songti SC" panose="02010600040101010101" pitchFamily="2" charset="-122"/>
                          </a:rPr>
                          <m:t>𝑢</m:t>
                        </m:r>
                      </m:e>
                      <m:sub>
                        <m:r>
                          <a:rPr kumimoji="1" lang="en-US" altLang="zh-CN" sz="2400" i="1" dirty="0" smtClean="0">
                            <a:latin typeface="Cambria Math" panose="02040503050406030204" pitchFamily="18" charset="0"/>
                            <a:ea typeface="Songti SC" panose="02010600040101010101" pitchFamily="2" charset="-122"/>
                          </a:rPr>
                          <m:t>𝐴</m:t>
                        </m:r>
                      </m:sub>
                    </m:sSub>
                    <m:r>
                      <a:rPr kumimoji="1" lang="zh-CN" altLang="en-US" sz="2400" i="1" dirty="0" smtClean="0">
                        <a:latin typeface="Cambria Math" panose="02040503050406030204" pitchFamily="18" charset="0"/>
                        <a:ea typeface="Songti SC" panose="02010600040101010101" pitchFamily="2" charset="-122"/>
                      </a:rPr>
                      <m:t>、</m:t>
                    </m:r>
                    <m:sSub>
                      <m:sSubPr>
                        <m:ctrlPr>
                          <a:rPr kumimoji="1" lang="en-US" altLang="zh-CN" sz="2400" i="1" dirty="0" err="1" smtClean="0">
                            <a:latin typeface="Cambria Math" panose="02040503050406030204" pitchFamily="18" charset="0"/>
                            <a:ea typeface="Songti SC" panose="02010600040101010101" pitchFamily="2" charset="-122"/>
                          </a:rPr>
                        </m:ctrlPr>
                      </m:sSubPr>
                      <m:e>
                        <m:r>
                          <a:rPr kumimoji="1" lang="en-US" altLang="zh-CN" sz="2400" i="1" dirty="0" err="1" smtClean="0">
                            <a:latin typeface="Cambria Math" panose="02040503050406030204" pitchFamily="18" charset="0"/>
                            <a:ea typeface="Songti SC" panose="02010600040101010101" pitchFamily="2" charset="-122"/>
                          </a:rPr>
                          <m:t>𝑢</m:t>
                        </m:r>
                      </m:e>
                      <m:sub>
                        <m:r>
                          <a:rPr kumimoji="1" lang="en-US" altLang="zh-CN" sz="2400" i="1" dirty="0" err="1" smtClean="0">
                            <a:latin typeface="Cambria Math" panose="02040503050406030204" pitchFamily="18" charset="0"/>
                            <a:ea typeface="Songti SC" panose="02010600040101010101" pitchFamily="2" charset="-122"/>
                          </a:rPr>
                          <m:t>𝐵</m:t>
                        </m:r>
                      </m:sub>
                    </m:sSub>
                  </m:oMath>
                </a14:m>
                <a:r>
                  <a:rPr kumimoji="1" lang="zh-CN" altLang="en-US" sz="2400" dirty="0">
                    <a:latin typeface="Myriad Pro" panose="020B0503030403020204" pitchFamily="34" charset="0"/>
                    <a:ea typeface="Songti SC" panose="02010600040101010101" pitchFamily="2" charset="-122"/>
                  </a:rPr>
                  <a:t>只要有一个为高电平</a:t>
                </a:r>
                <a:r>
                  <a:rPr kumimoji="1" lang="en-US" altLang="zh-CN" sz="2400" dirty="0">
                    <a:latin typeface="Myriad Pro" panose="020B0503030403020204" pitchFamily="34" charset="0"/>
                    <a:ea typeface="Songti SC" panose="02010600040101010101" pitchFamily="2" charset="-122"/>
                  </a:rPr>
                  <a:t>10V</a:t>
                </a:r>
                <a:r>
                  <a:rPr kumimoji="1" lang="zh-CN" altLang="en-US" sz="2400" dirty="0">
                    <a:latin typeface="Myriad Pro" panose="020B0503030403020204" pitchFamily="34" charset="0"/>
                    <a:ea typeface="Songti SC" panose="02010600040101010101" pitchFamily="2" charset="-122"/>
                  </a:rPr>
                  <a:t>，</a:t>
                </a:r>
                <a14:m>
                  <m:oMath xmlns:m="http://schemas.openxmlformats.org/officeDocument/2006/math">
                    <m:sSub>
                      <m:sSubPr>
                        <m:ctrlPr>
                          <a:rPr kumimoji="1" lang="en-US" altLang="zh-CN" sz="2400" i="1" dirty="0" smtClean="0">
                            <a:latin typeface="Cambria Math" panose="02040503050406030204" pitchFamily="18" charset="0"/>
                            <a:ea typeface="Songti SC" panose="02010600040101010101" pitchFamily="2" charset="-122"/>
                          </a:rPr>
                        </m:ctrlPr>
                      </m:sSubPr>
                      <m:e>
                        <m:r>
                          <a:rPr kumimoji="1" lang="en-US" altLang="zh-CN" sz="2400" i="1" dirty="0" smtClean="0">
                            <a:latin typeface="Cambria Math" panose="02040503050406030204" pitchFamily="18" charset="0"/>
                            <a:ea typeface="Songti SC" panose="02010600040101010101" pitchFamily="2" charset="-122"/>
                          </a:rPr>
                          <m:t>𝑇</m:t>
                        </m:r>
                      </m:e>
                      <m:sub>
                        <m:r>
                          <a:rPr kumimoji="1" lang="en-US" altLang="zh-CN" sz="2400" i="1" dirty="0" smtClean="0">
                            <a:latin typeface="Cambria Math" panose="02040503050406030204" pitchFamily="18" charset="0"/>
                            <a:ea typeface="Songti SC" panose="02010600040101010101" pitchFamily="2" charset="-122"/>
                          </a:rPr>
                          <m:t>𝑁</m:t>
                        </m:r>
                        <m:r>
                          <a:rPr kumimoji="1" lang="en-US" altLang="zh-CN" sz="2400" i="1" dirty="0" smtClean="0">
                            <a:latin typeface="Cambria Math" panose="02040503050406030204" pitchFamily="18" charset="0"/>
                            <a:ea typeface="Songti SC" panose="02010600040101010101" pitchFamily="2" charset="-122"/>
                          </a:rPr>
                          <m:t>1</m:t>
                        </m:r>
                      </m:sub>
                    </m:sSub>
                    <m:r>
                      <a:rPr kumimoji="1" lang="zh-CN" altLang="en-US" sz="2400" i="1" dirty="0" smtClean="0">
                        <a:latin typeface="Cambria Math" panose="02040503050406030204" pitchFamily="18" charset="0"/>
                        <a:ea typeface="Songti SC" panose="02010600040101010101" pitchFamily="2" charset="-122"/>
                      </a:rPr>
                      <m:t>、</m:t>
                    </m:r>
                    <m:sSub>
                      <m:sSubPr>
                        <m:ctrlPr>
                          <a:rPr kumimoji="1" lang="en-US" altLang="zh-CN" sz="2400" i="1" dirty="0" smtClean="0">
                            <a:latin typeface="Cambria Math" panose="02040503050406030204" pitchFamily="18" charset="0"/>
                            <a:ea typeface="Songti SC" panose="02010600040101010101" pitchFamily="2" charset="-122"/>
                          </a:rPr>
                        </m:ctrlPr>
                      </m:sSubPr>
                      <m:e>
                        <m:r>
                          <a:rPr kumimoji="1" lang="en-US" altLang="zh-CN" sz="2400" i="1" dirty="0" smtClean="0">
                            <a:latin typeface="Cambria Math" panose="02040503050406030204" pitchFamily="18" charset="0"/>
                            <a:ea typeface="Songti SC" panose="02010600040101010101" pitchFamily="2" charset="-122"/>
                          </a:rPr>
                          <m:t>𝑇</m:t>
                        </m:r>
                      </m:e>
                      <m:sub>
                        <m:r>
                          <a:rPr kumimoji="1" lang="en-US" altLang="zh-CN" sz="2400" i="1" dirty="0" smtClean="0">
                            <a:latin typeface="Cambria Math" panose="02040503050406030204" pitchFamily="18" charset="0"/>
                            <a:ea typeface="Songti SC" panose="02010600040101010101" pitchFamily="2" charset="-122"/>
                          </a:rPr>
                          <m:t>𝑁</m:t>
                        </m:r>
                        <m:r>
                          <a:rPr kumimoji="1" lang="en-US" altLang="zh-CN" sz="2400" i="1" dirty="0" smtClean="0">
                            <a:latin typeface="Cambria Math" panose="02040503050406030204" pitchFamily="18" charset="0"/>
                            <a:ea typeface="Songti SC" panose="02010600040101010101" pitchFamily="2" charset="-122"/>
                          </a:rPr>
                          <m:t>2</m:t>
                        </m:r>
                      </m:sub>
                    </m:sSub>
                  </m:oMath>
                </a14:m>
                <a:r>
                  <a:rPr kumimoji="1" lang="zh-CN" altLang="en-US" sz="2400" dirty="0">
                    <a:latin typeface="Myriad Pro" panose="020B0503030403020204" pitchFamily="34" charset="0"/>
                    <a:ea typeface="Songti SC" panose="02010600040101010101" pitchFamily="2" charset="-122"/>
                  </a:rPr>
                  <a:t>中就总有一个导通，</a:t>
                </a:r>
                <a:r>
                  <a:rPr kumimoji="1" lang="en-US" altLang="zh-CN" sz="2400" dirty="0">
                    <a:latin typeface="Myriad Pro" panose="020B0503030403020204" pitchFamily="34" charset="0"/>
                    <a:ea typeface="Songti SC" panose="02010600040101010101" pitchFamily="2" charset="-122"/>
                  </a:rPr>
                  <a:t> </a:t>
                </a:r>
                <a14:m>
                  <m:oMath xmlns:m="http://schemas.openxmlformats.org/officeDocument/2006/math">
                    <m:sSub>
                      <m:sSubPr>
                        <m:ctrlPr>
                          <a:rPr kumimoji="1" lang="en-US" altLang="zh-CN" sz="2400" i="1" dirty="0" smtClean="0">
                            <a:latin typeface="Cambria Math" panose="02040503050406030204" pitchFamily="18" charset="0"/>
                            <a:ea typeface="Songti SC" panose="02010600040101010101" pitchFamily="2" charset="-122"/>
                          </a:rPr>
                        </m:ctrlPr>
                      </m:sSubPr>
                      <m:e>
                        <m:r>
                          <a:rPr kumimoji="1" lang="en-US" altLang="zh-CN" sz="2400" i="1" dirty="0" smtClean="0">
                            <a:latin typeface="Cambria Math" panose="02040503050406030204" pitchFamily="18" charset="0"/>
                            <a:ea typeface="Songti SC" panose="02010600040101010101" pitchFamily="2" charset="-122"/>
                          </a:rPr>
                          <m:t>𝑇</m:t>
                        </m:r>
                      </m:e>
                      <m:sub>
                        <m:r>
                          <a:rPr kumimoji="1" lang="en-US" altLang="zh-CN" sz="2400" i="1" dirty="0" smtClean="0">
                            <a:latin typeface="Cambria Math" panose="02040503050406030204" pitchFamily="18" charset="0"/>
                            <a:ea typeface="Songti SC" panose="02010600040101010101" pitchFamily="2" charset="-122"/>
                          </a:rPr>
                          <m:t>𝑃</m:t>
                        </m:r>
                        <m:r>
                          <a:rPr kumimoji="1" lang="en-US" altLang="zh-CN" sz="2400" i="1" dirty="0" smtClean="0">
                            <a:latin typeface="Cambria Math" panose="02040503050406030204" pitchFamily="18" charset="0"/>
                            <a:ea typeface="Songti SC" panose="02010600040101010101" pitchFamily="2" charset="-122"/>
                          </a:rPr>
                          <m:t>1</m:t>
                        </m:r>
                      </m:sub>
                    </m:sSub>
                    <m:r>
                      <a:rPr kumimoji="1" lang="zh-CN" altLang="en-US" sz="2400" i="1" dirty="0" smtClean="0">
                        <a:latin typeface="Cambria Math" panose="02040503050406030204" pitchFamily="18" charset="0"/>
                        <a:ea typeface="Songti SC" panose="02010600040101010101" pitchFamily="2" charset="-122"/>
                      </a:rPr>
                      <m:t>、</m:t>
                    </m:r>
                    <m:sSub>
                      <m:sSubPr>
                        <m:ctrlPr>
                          <a:rPr kumimoji="1" lang="en-US" altLang="zh-CN" sz="2400" i="1" dirty="0" smtClean="0">
                            <a:latin typeface="Cambria Math" panose="02040503050406030204" pitchFamily="18" charset="0"/>
                            <a:ea typeface="Songti SC" panose="02010600040101010101" pitchFamily="2" charset="-122"/>
                          </a:rPr>
                        </m:ctrlPr>
                      </m:sSubPr>
                      <m:e>
                        <m:r>
                          <a:rPr kumimoji="1" lang="en-US" altLang="zh-CN" sz="2400" i="1" dirty="0" smtClean="0">
                            <a:latin typeface="Cambria Math" panose="02040503050406030204" pitchFamily="18" charset="0"/>
                            <a:ea typeface="Songti SC" panose="02010600040101010101" pitchFamily="2" charset="-122"/>
                          </a:rPr>
                          <m:t>𝑇</m:t>
                        </m:r>
                      </m:e>
                      <m:sub>
                        <m:r>
                          <a:rPr kumimoji="1" lang="en-US" altLang="zh-CN" sz="2400" i="1" dirty="0" smtClean="0">
                            <a:latin typeface="Cambria Math" panose="02040503050406030204" pitchFamily="18" charset="0"/>
                            <a:ea typeface="Songti SC" panose="02010600040101010101" pitchFamily="2" charset="-122"/>
                          </a:rPr>
                          <m:t>𝑃</m:t>
                        </m:r>
                        <m:r>
                          <a:rPr kumimoji="1" lang="en-US" altLang="zh-CN" sz="2400" i="1" dirty="0" smtClean="0">
                            <a:latin typeface="Cambria Math" panose="02040503050406030204" pitchFamily="18" charset="0"/>
                            <a:ea typeface="Songti SC" panose="02010600040101010101" pitchFamily="2" charset="-122"/>
                          </a:rPr>
                          <m:t>2</m:t>
                        </m:r>
                      </m:sub>
                    </m:sSub>
                  </m:oMath>
                </a14:m>
                <a:r>
                  <a:rPr kumimoji="1" lang="zh-CN" altLang="en-US" sz="2400" dirty="0">
                    <a:latin typeface="Myriad Pro" panose="020B0503030403020204" pitchFamily="34" charset="0"/>
                    <a:ea typeface="Songti SC" panose="02010600040101010101" pitchFamily="2" charset="-122"/>
                  </a:rPr>
                  <a:t>中就总有一个截止，</a:t>
                </a:r>
                <a14:m>
                  <m:oMath xmlns:m="http://schemas.openxmlformats.org/officeDocument/2006/math">
                    <m:sSub>
                      <m:sSubPr>
                        <m:ctrlPr>
                          <a:rPr kumimoji="1" lang="en-US" altLang="zh-CN" sz="2400" i="1" dirty="0" smtClean="0">
                            <a:latin typeface="Cambria Math" panose="02040503050406030204" pitchFamily="18" charset="0"/>
                            <a:ea typeface="Songti SC" panose="02010600040101010101" pitchFamily="2" charset="-122"/>
                          </a:rPr>
                        </m:ctrlPr>
                      </m:sSubPr>
                      <m:e>
                        <m:r>
                          <a:rPr kumimoji="1" lang="en-US" altLang="zh-CN" sz="2400" i="1" dirty="0" smtClean="0">
                            <a:latin typeface="Cambria Math" panose="02040503050406030204" pitchFamily="18" charset="0"/>
                            <a:ea typeface="Songti SC" panose="02010600040101010101" pitchFamily="2" charset="-122"/>
                          </a:rPr>
                          <m:t>𝑢</m:t>
                        </m:r>
                      </m:e>
                      <m:sub>
                        <m:r>
                          <a:rPr kumimoji="1" lang="en-US" altLang="zh-CN" sz="2400" i="1" dirty="0" smtClean="0">
                            <a:latin typeface="Cambria Math" panose="02040503050406030204" pitchFamily="18" charset="0"/>
                            <a:ea typeface="Songti SC" panose="02010600040101010101" pitchFamily="2" charset="-122"/>
                          </a:rPr>
                          <m:t>𝑌</m:t>
                        </m:r>
                      </m:sub>
                    </m:sSub>
                  </m:oMath>
                </a14:m>
                <a:r>
                  <a:rPr kumimoji="1" lang="zh-CN" altLang="en-US" sz="2400" dirty="0">
                    <a:latin typeface="Myriad Pro" panose="020B0503030403020204" pitchFamily="34" charset="0"/>
                    <a:ea typeface="Songti SC" panose="02010600040101010101" pitchFamily="2" charset="-122"/>
                  </a:rPr>
                  <a:t>一定为低电平</a:t>
                </a:r>
                <a:endParaRPr kumimoji="1" lang="en-US" altLang="zh-CN" sz="2400" dirty="0">
                  <a:latin typeface="Myriad Pro" panose="020B0503030403020204" pitchFamily="34" charset="0"/>
                  <a:ea typeface="Songti SC" panose="02010600040101010101" pitchFamily="2" charset="-122"/>
                </a:endParaRPr>
              </a:p>
              <a:p>
                <a:pPr marL="285750" indent="-285750">
                  <a:lnSpc>
                    <a:spcPct val="114000"/>
                  </a:lnSpc>
                  <a:spcBef>
                    <a:spcPts val="600"/>
                  </a:spcBef>
                  <a:buFont typeface="Arial" panose="020B0604020202020204" pitchFamily="34" charset="0"/>
                  <a:buChar char="•"/>
                </a:pPr>
                <a:r>
                  <a:rPr kumimoji="1" lang="zh-CN" altLang="en-US" sz="2400" dirty="0">
                    <a:latin typeface="Myriad Pro" panose="020B0503030403020204" pitchFamily="34" charset="0"/>
                    <a:ea typeface="Songti SC" panose="02010600040101010101" pitchFamily="2" charset="-122"/>
                  </a:rPr>
                  <a:t>只有当</a:t>
                </a:r>
                <a14:m>
                  <m:oMath xmlns:m="http://schemas.openxmlformats.org/officeDocument/2006/math">
                    <m:sSub>
                      <m:sSubPr>
                        <m:ctrlPr>
                          <a:rPr kumimoji="1" lang="en-US" altLang="zh-CN" sz="2400" i="1" dirty="0" smtClean="0">
                            <a:latin typeface="Cambria Math" panose="02040503050406030204" pitchFamily="18" charset="0"/>
                            <a:ea typeface="Songti SC" panose="02010600040101010101" pitchFamily="2" charset="-122"/>
                          </a:rPr>
                        </m:ctrlPr>
                      </m:sSubPr>
                      <m:e>
                        <m:r>
                          <a:rPr kumimoji="1" lang="en-US" altLang="zh-CN" sz="2400" i="1" dirty="0" smtClean="0">
                            <a:latin typeface="Cambria Math" panose="02040503050406030204" pitchFamily="18" charset="0"/>
                            <a:ea typeface="Songti SC" panose="02010600040101010101" pitchFamily="2" charset="-122"/>
                          </a:rPr>
                          <m:t>𝑢</m:t>
                        </m:r>
                      </m:e>
                      <m:sub>
                        <m:r>
                          <a:rPr kumimoji="1" lang="en-US" altLang="zh-CN" sz="2400" i="1" dirty="0" smtClean="0">
                            <a:latin typeface="Cambria Math" panose="02040503050406030204" pitchFamily="18" charset="0"/>
                            <a:ea typeface="Songti SC" panose="02010600040101010101" pitchFamily="2" charset="-122"/>
                          </a:rPr>
                          <m:t>𝐴</m:t>
                        </m:r>
                      </m:sub>
                    </m:sSub>
                    <m:r>
                      <a:rPr kumimoji="1" lang="zh-CN" altLang="en-US" sz="2400" i="1" dirty="0" smtClean="0">
                        <a:latin typeface="Cambria Math" panose="02040503050406030204" pitchFamily="18" charset="0"/>
                        <a:ea typeface="Songti SC" panose="02010600040101010101" pitchFamily="2" charset="-122"/>
                      </a:rPr>
                      <m:t>、</m:t>
                    </m:r>
                    <m:sSub>
                      <m:sSubPr>
                        <m:ctrlPr>
                          <a:rPr kumimoji="1" lang="en-US" altLang="zh-CN" sz="2400" i="1" dirty="0" err="1" smtClean="0">
                            <a:latin typeface="Cambria Math" panose="02040503050406030204" pitchFamily="18" charset="0"/>
                            <a:ea typeface="Songti SC" panose="02010600040101010101" pitchFamily="2" charset="-122"/>
                          </a:rPr>
                        </m:ctrlPr>
                      </m:sSubPr>
                      <m:e>
                        <m:r>
                          <a:rPr kumimoji="1" lang="en-US" altLang="zh-CN" sz="2400" i="1" dirty="0" err="1" smtClean="0">
                            <a:latin typeface="Cambria Math" panose="02040503050406030204" pitchFamily="18" charset="0"/>
                            <a:ea typeface="Songti SC" panose="02010600040101010101" pitchFamily="2" charset="-122"/>
                          </a:rPr>
                          <m:t>𝑢</m:t>
                        </m:r>
                      </m:e>
                      <m:sub>
                        <m:r>
                          <a:rPr kumimoji="1" lang="en-US" altLang="zh-CN" sz="2400" i="1" dirty="0" err="1" smtClean="0">
                            <a:latin typeface="Cambria Math" panose="02040503050406030204" pitchFamily="18" charset="0"/>
                            <a:ea typeface="Songti SC" panose="02010600040101010101" pitchFamily="2" charset="-122"/>
                          </a:rPr>
                          <m:t>𝐵</m:t>
                        </m:r>
                      </m:sub>
                    </m:sSub>
                  </m:oMath>
                </a14:m>
                <a:r>
                  <a:rPr kumimoji="1" lang="zh-CN" altLang="en-US" sz="2400" dirty="0">
                    <a:latin typeface="Myriad Pro" panose="020B0503030403020204" pitchFamily="34" charset="0"/>
                    <a:ea typeface="Songti SC" panose="02010600040101010101" pitchFamily="2" charset="-122"/>
                  </a:rPr>
                  <a:t>同时为低电平</a:t>
                </a:r>
                <a:r>
                  <a:rPr kumimoji="1" lang="en-US" altLang="zh-CN" sz="2400" dirty="0">
                    <a:latin typeface="Myriad Pro" panose="020B0503030403020204" pitchFamily="34" charset="0"/>
                    <a:ea typeface="Songti SC" panose="02010600040101010101" pitchFamily="2" charset="-122"/>
                  </a:rPr>
                  <a:t>0V</a:t>
                </a:r>
                <a:r>
                  <a:rPr kumimoji="1" lang="zh-CN" altLang="en-US" sz="2400" dirty="0">
                    <a:latin typeface="Myriad Pro" panose="020B0503030403020204" pitchFamily="34" charset="0"/>
                    <a:ea typeface="Songti SC" panose="02010600040101010101" pitchFamily="2" charset="-122"/>
                  </a:rPr>
                  <a:t>时，</a:t>
                </a:r>
                <a:r>
                  <a:rPr kumimoji="1" lang="en-US" altLang="zh-CN" sz="2400" dirty="0">
                    <a:latin typeface="Myriad Pro" panose="020B0503030403020204" pitchFamily="34" charset="0"/>
                    <a:ea typeface="Songti SC" panose="02010600040101010101" pitchFamily="2" charset="-122"/>
                  </a:rPr>
                  <a:t> </a:t>
                </a:r>
                <a14:m>
                  <m:oMath xmlns:m="http://schemas.openxmlformats.org/officeDocument/2006/math">
                    <m:sSub>
                      <m:sSubPr>
                        <m:ctrlPr>
                          <a:rPr kumimoji="1" lang="en-US" altLang="zh-CN" sz="2400" i="1" dirty="0" smtClean="0">
                            <a:latin typeface="Cambria Math" panose="02040503050406030204" pitchFamily="18" charset="0"/>
                            <a:ea typeface="Songti SC" panose="02010600040101010101" pitchFamily="2" charset="-122"/>
                          </a:rPr>
                        </m:ctrlPr>
                      </m:sSubPr>
                      <m:e>
                        <m:r>
                          <a:rPr kumimoji="1" lang="en-US" altLang="zh-CN" sz="2400" i="1" dirty="0" smtClean="0">
                            <a:latin typeface="Cambria Math" panose="02040503050406030204" pitchFamily="18" charset="0"/>
                            <a:ea typeface="Songti SC" panose="02010600040101010101" pitchFamily="2" charset="-122"/>
                          </a:rPr>
                          <m:t>𝑇</m:t>
                        </m:r>
                      </m:e>
                      <m:sub>
                        <m:r>
                          <a:rPr kumimoji="1" lang="en-US" altLang="zh-CN" sz="2400" i="1" dirty="0" smtClean="0">
                            <a:latin typeface="Cambria Math" panose="02040503050406030204" pitchFamily="18" charset="0"/>
                            <a:ea typeface="Songti SC" panose="02010600040101010101" pitchFamily="2" charset="-122"/>
                          </a:rPr>
                          <m:t>𝑁</m:t>
                        </m:r>
                        <m:r>
                          <a:rPr kumimoji="1" lang="en-US" altLang="zh-CN" sz="2400" i="1" dirty="0" smtClean="0">
                            <a:latin typeface="Cambria Math" panose="02040503050406030204" pitchFamily="18" charset="0"/>
                            <a:ea typeface="Songti SC" panose="02010600040101010101" pitchFamily="2" charset="-122"/>
                          </a:rPr>
                          <m:t>1</m:t>
                        </m:r>
                      </m:sub>
                    </m:sSub>
                    <m:r>
                      <a:rPr kumimoji="1" lang="zh-CN" altLang="en-US" sz="2400" i="1" dirty="0" smtClean="0">
                        <a:latin typeface="Cambria Math" panose="02040503050406030204" pitchFamily="18" charset="0"/>
                        <a:ea typeface="Songti SC" panose="02010600040101010101" pitchFamily="2" charset="-122"/>
                      </a:rPr>
                      <m:t>、</m:t>
                    </m:r>
                    <m:sSub>
                      <m:sSubPr>
                        <m:ctrlPr>
                          <a:rPr kumimoji="1" lang="en-US" altLang="zh-CN" sz="2400" i="1" dirty="0" smtClean="0">
                            <a:latin typeface="Cambria Math" panose="02040503050406030204" pitchFamily="18" charset="0"/>
                            <a:ea typeface="Songti SC" panose="02010600040101010101" pitchFamily="2" charset="-122"/>
                          </a:rPr>
                        </m:ctrlPr>
                      </m:sSubPr>
                      <m:e>
                        <m:r>
                          <a:rPr kumimoji="1" lang="en-US" altLang="zh-CN" sz="2400" i="1" dirty="0" smtClean="0">
                            <a:latin typeface="Cambria Math" panose="02040503050406030204" pitchFamily="18" charset="0"/>
                            <a:ea typeface="Songti SC" panose="02010600040101010101" pitchFamily="2" charset="-122"/>
                          </a:rPr>
                          <m:t>𝑇</m:t>
                        </m:r>
                      </m:e>
                      <m:sub>
                        <m:r>
                          <a:rPr kumimoji="1" lang="en-US" altLang="zh-CN" sz="2400" i="1" dirty="0" smtClean="0">
                            <a:latin typeface="Cambria Math" panose="02040503050406030204" pitchFamily="18" charset="0"/>
                            <a:ea typeface="Songti SC" panose="02010600040101010101" pitchFamily="2" charset="-122"/>
                          </a:rPr>
                          <m:t>𝑁</m:t>
                        </m:r>
                        <m:r>
                          <a:rPr kumimoji="1" lang="en-US" altLang="zh-CN" sz="2400" i="1" dirty="0" smtClean="0">
                            <a:latin typeface="Cambria Math" panose="02040503050406030204" pitchFamily="18" charset="0"/>
                            <a:ea typeface="Songti SC" panose="02010600040101010101" pitchFamily="2" charset="-122"/>
                          </a:rPr>
                          <m:t>2</m:t>
                        </m:r>
                      </m:sub>
                    </m:sSub>
                  </m:oMath>
                </a14:m>
                <a:r>
                  <a:rPr kumimoji="1" lang="zh-CN" altLang="en-US" sz="2400" dirty="0">
                    <a:latin typeface="Myriad Pro" panose="020B0503030403020204" pitchFamily="34" charset="0"/>
                    <a:ea typeface="Songti SC" panose="02010600040101010101" pitchFamily="2" charset="-122"/>
                  </a:rPr>
                  <a:t>才会都截止，</a:t>
                </a:r>
                <a:r>
                  <a:rPr kumimoji="1" lang="en-US" altLang="zh-CN" sz="2400" dirty="0">
                    <a:latin typeface="Myriad Pro" panose="020B0503030403020204" pitchFamily="34" charset="0"/>
                    <a:ea typeface="Songti SC" panose="02010600040101010101" pitchFamily="2" charset="-122"/>
                  </a:rPr>
                  <a:t> </a:t>
                </a:r>
                <a14:m>
                  <m:oMath xmlns:m="http://schemas.openxmlformats.org/officeDocument/2006/math">
                    <m:sSub>
                      <m:sSubPr>
                        <m:ctrlPr>
                          <a:rPr kumimoji="1" lang="en-US" altLang="zh-CN" sz="2400" i="1" dirty="0" smtClean="0">
                            <a:latin typeface="Cambria Math" panose="02040503050406030204" pitchFamily="18" charset="0"/>
                            <a:ea typeface="Songti SC" panose="02010600040101010101" pitchFamily="2" charset="-122"/>
                          </a:rPr>
                        </m:ctrlPr>
                      </m:sSubPr>
                      <m:e>
                        <m:r>
                          <a:rPr kumimoji="1" lang="en-US" altLang="zh-CN" sz="2400" i="1" dirty="0" smtClean="0">
                            <a:latin typeface="Cambria Math" panose="02040503050406030204" pitchFamily="18" charset="0"/>
                            <a:ea typeface="Songti SC" panose="02010600040101010101" pitchFamily="2" charset="-122"/>
                          </a:rPr>
                          <m:t>𝑇</m:t>
                        </m:r>
                      </m:e>
                      <m:sub>
                        <m:r>
                          <a:rPr kumimoji="1" lang="en-US" altLang="zh-CN" sz="2400" i="1" dirty="0" smtClean="0">
                            <a:latin typeface="Cambria Math" panose="02040503050406030204" pitchFamily="18" charset="0"/>
                            <a:ea typeface="Songti SC" panose="02010600040101010101" pitchFamily="2" charset="-122"/>
                          </a:rPr>
                          <m:t>𝑃</m:t>
                        </m:r>
                        <m:r>
                          <a:rPr kumimoji="1" lang="en-US" altLang="zh-CN" sz="2400" i="1" dirty="0" smtClean="0">
                            <a:latin typeface="Cambria Math" panose="02040503050406030204" pitchFamily="18" charset="0"/>
                            <a:ea typeface="Songti SC" panose="02010600040101010101" pitchFamily="2" charset="-122"/>
                          </a:rPr>
                          <m:t>1</m:t>
                        </m:r>
                      </m:sub>
                    </m:sSub>
                    <m:r>
                      <a:rPr kumimoji="1" lang="zh-CN" altLang="en-US" sz="2400" i="1" dirty="0" smtClean="0">
                        <a:latin typeface="Cambria Math" panose="02040503050406030204" pitchFamily="18" charset="0"/>
                        <a:ea typeface="Songti SC" panose="02010600040101010101" pitchFamily="2" charset="-122"/>
                      </a:rPr>
                      <m:t>、</m:t>
                    </m:r>
                    <m:sSub>
                      <m:sSubPr>
                        <m:ctrlPr>
                          <a:rPr kumimoji="1" lang="en-US" altLang="zh-CN" sz="2400" i="1" dirty="0" smtClean="0">
                            <a:latin typeface="Cambria Math" panose="02040503050406030204" pitchFamily="18" charset="0"/>
                            <a:ea typeface="Songti SC" panose="02010600040101010101" pitchFamily="2" charset="-122"/>
                          </a:rPr>
                        </m:ctrlPr>
                      </m:sSubPr>
                      <m:e>
                        <m:r>
                          <a:rPr kumimoji="1" lang="en-US" altLang="zh-CN" sz="2400" i="1" dirty="0" smtClean="0">
                            <a:latin typeface="Cambria Math" panose="02040503050406030204" pitchFamily="18" charset="0"/>
                            <a:ea typeface="Songti SC" panose="02010600040101010101" pitchFamily="2" charset="-122"/>
                          </a:rPr>
                          <m:t>𝑇</m:t>
                        </m:r>
                      </m:e>
                      <m:sub>
                        <m:r>
                          <a:rPr kumimoji="1" lang="en-US" altLang="zh-CN" sz="2400" i="1" dirty="0" smtClean="0">
                            <a:latin typeface="Cambria Math" panose="02040503050406030204" pitchFamily="18" charset="0"/>
                            <a:ea typeface="Songti SC" panose="02010600040101010101" pitchFamily="2" charset="-122"/>
                          </a:rPr>
                          <m:t>𝑃</m:t>
                        </m:r>
                        <m:r>
                          <a:rPr kumimoji="1" lang="en-US" altLang="zh-CN" sz="2400" i="1" dirty="0" smtClean="0">
                            <a:latin typeface="Cambria Math" panose="02040503050406030204" pitchFamily="18" charset="0"/>
                            <a:ea typeface="Songti SC" panose="02010600040101010101" pitchFamily="2" charset="-122"/>
                          </a:rPr>
                          <m:t>2</m:t>
                        </m:r>
                      </m:sub>
                    </m:sSub>
                  </m:oMath>
                </a14:m>
                <a:r>
                  <a:rPr kumimoji="1" lang="zh-CN" altLang="en-US" sz="2400" dirty="0">
                    <a:latin typeface="Myriad Pro" panose="020B0503030403020204" pitchFamily="34" charset="0"/>
                    <a:ea typeface="Songti SC" panose="02010600040101010101" pitchFamily="2" charset="-122"/>
                  </a:rPr>
                  <a:t>才会都导通，</a:t>
                </a:r>
                <a14:m>
                  <m:oMath xmlns:m="http://schemas.openxmlformats.org/officeDocument/2006/math">
                    <m:sSub>
                      <m:sSubPr>
                        <m:ctrlPr>
                          <a:rPr kumimoji="1" lang="en-US" altLang="zh-CN" sz="2400" i="1" dirty="0" smtClean="0">
                            <a:latin typeface="Cambria Math" panose="02040503050406030204" pitchFamily="18" charset="0"/>
                            <a:ea typeface="Songti SC" panose="02010600040101010101" pitchFamily="2" charset="-122"/>
                          </a:rPr>
                        </m:ctrlPr>
                      </m:sSubPr>
                      <m:e>
                        <m:r>
                          <a:rPr kumimoji="1" lang="en-US" altLang="zh-CN" sz="2400" i="1" dirty="0" smtClean="0">
                            <a:latin typeface="Cambria Math" panose="02040503050406030204" pitchFamily="18" charset="0"/>
                            <a:ea typeface="Songti SC" panose="02010600040101010101" pitchFamily="2" charset="-122"/>
                          </a:rPr>
                          <m:t>𝑢</m:t>
                        </m:r>
                      </m:e>
                      <m:sub>
                        <m:r>
                          <a:rPr kumimoji="1" lang="en-US" altLang="zh-CN" sz="2400" i="1" dirty="0" smtClean="0">
                            <a:latin typeface="Cambria Math" panose="02040503050406030204" pitchFamily="18" charset="0"/>
                            <a:ea typeface="Songti SC" panose="02010600040101010101" pitchFamily="2" charset="-122"/>
                          </a:rPr>
                          <m:t>𝑌</m:t>
                        </m:r>
                      </m:sub>
                    </m:sSub>
                  </m:oMath>
                </a14:m>
                <a:r>
                  <a:rPr kumimoji="1" lang="zh-CN" altLang="en-US" sz="2400" dirty="0">
                    <a:latin typeface="Myriad Pro" panose="020B0503030403020204" pitchFamily="34" charset="0"/>
                    <a:ea typeface="Songti SC" panose="02010600040101010101" pitchFamily="2" charset="-122"/>
                  </a:rPr>
                  <a:t> 才会高电平</a:t>
                </a:r>
              </a:p>
            </p:txBody>
          </p:sp>
        </mc:Choice>
        <mc:Fallback xmlns="">
          <p:sp>
            <p:nvSpPr>
              <p:cNvPr id="146" name="文本框 145">
                <a:extLst>
                  <a:ext uri="{FF2B5EF4-FFF2-40B4-BE49-F238E27FC236}">
                    <a16:creationId xmlns:a16="http://schemas.microsoft.com/office/drawing/2014/main" id="{FF1F9EFD-3B82-EB31-FDCE-C4A91319BDAE}"/>
                  </a:ext>
                </a:extLst>
              </p:cNvPr>
              <p:cNvSpPr txBox="1">
                <a:spLocks noRot="1" noChangeAspect="1" noMove="1" noResize="1" noEditPoints="1" noAdjustHandles="1" noChangeArrowheads="1" noChangeShapeType="1" noTextEdit="1"/>
              </p:cNvSpPr>
              <p:nvPr/>
            </p:nvSpPr>
            <p:spPr>
              <a:xfrm>
                <a:off x="781410" y="4840210"/>
                <a:ext cx="10455642" cy="1835887"/>
              </a:xfrm>
              <a:prstGeom prst="rect">
                <a:avLst/>
              </a:prstGeom>
              <a:blipFill>
                <a:blip r:embed="rId5"/>
                <a:stretch>
                  <a:fillRect l="-728" t="-1379" r="-850" b="-6897"/>
                </a:stretch>
              </a:blipFill>
            </p:spPr>
            <p:txBody>
              <a:bodyPr/>
              <a:lstStyle/>
              <a:p>
                <a:r>
                  <a:rPr lang="zh-CN" altLang="en-US">
                    <a:noFill/>
                  </a:rPr>
                  <a:t> </a:t>
                </a:r>
              </a:p>
            </p:txBody>
          </p:sp>
        </mc:Fallback>
      </mc:AlternateContent>
      <p:sp>
        <p:nvSpPr>
          <p:cNvPr id="6" name="灯片编号占位符 5">
            <a:extLst>
              <a:ext uri="{FF2B5EF4-FFF2-40B4-BE49-F238E27FC236}">
                <a16:creationId xmlns:a16="http://schemas.microsoft.com/office/drawing/2014/main" id="{B0FE5E71-4414-3D29-3E4F-2A447B9C4219}"/>
              </a:ext>
            </a:extLst>
          </p:cNvPr>
          <p:cNvSpPr>
            <a:spLocks noGrp="1"/>
          </p:cNvSpPr>
          <p:nvPr>
            <p:ph type="sldNum" sz="quarter" idx="12"/>
          </p:nvPr>
        </p:nvSpPr>
        <p:spPr/>
        <p:txBody>
          <a:bodyPr/>
          <a:lstStyle/>
          <a:p>
            <a:fld id="{392CBAA0-59E6-204E-8F03-85E5040D48B8}" type="slidenum">
              <a:rPr kumimoji="1" lang="zh-CN" altLang="en-US" smtClean="0"/>
              <a:t>80</a:t>
            </a:fld>
            <a:r>
              <a:rPr kumimoji="1" lang="en-US" altLang="zh-CN"/>
              <a:t>/132</a:t>
            </a:r>
            <a:endParaRPr kumimoji="1" lang="zh-CN" altLang="en-US" dirty="0"/>
          </a:p>
        </p:txBody>
      </p:sp>
    </p:spTree>
    <p:extLst>
      <p:ext uri="{BB962C8B-B14F-4D97-AF65-F5344CB8AC3E}">
        <p14:creationId xmlns:p14="http://schemas.microsoft.com/office/powerpoint/2010/main" val="34788155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32">
                                            <p:txEl>
                                              <p:pRg st="0" end="0"/>
                                            </p:txEl>
                                          </p:spTgt>
                                        </p:tgtEl>
                                        <p:attrNameLst>
                                          <p:attrName>style.visibility</p:attrName>
                                        </p:attrNameLst>
                                      </p:cBhvr>
                                      <p:to>
                                        <p:strVal val="visible"/>
                                      </p:to>
                                    </p:set>
                                    <p:animEffect transition="in" filter="wipe(left)">
                                      <p:cBhvr>
                                        <p:cTn id="7" dur="500"/>
                                        <p:tgtEl>
                                          <p:spTgt spid="32">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nodeType="clickEffect">
                                  <p:stCondLst>
                                    <p:cond delay="0"/>
                                  </p:stCondLst>
                                  <p:childTnLst>
                                    <p:set>
                                      <p:cBhvr>
                                        <p:cTn id="11" dur="1" fill="hold">
                                          <p:stCondLst>
                                            <p:cond delay="0"/>
                                          </p:stCondLst>
                                        </p:cTn>
                                        <p:tgtEl>
                                          <p:spTgt spid="146">
                                            <p:txEl>
                                              <p:pRg st="0" end="0"/>
                                            </p:txEl>
                                          </p:spTgt>
                                        </p:tgtEl>
                                        <p:attrNameLst>
                                          <p:attrName>style.visibility</p:attrName>
                                        </p:attrNameLst>
                                      </p:cBhvr>
                                      <p:to>
                                        <p:strVal val="visible"/>
                                      </p:to>
                                    </p:set>
                                    <p:animEffect transition="in" filter="wipe(left)">
                                      <p:cBhvr>
                                        <p:cTn id="12" dur="500"/>
                                        <p:tgtEl>
                                          <p:spTgt spid="146">
                                            <p:txEl>
                                              <p:pRg st="0" end="0"/>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nodeType="clickEffect">
                                  <p:stCondLst>
                                    <p:cond delay="0"/>
                                  </p:stCondLst>
                                  <p:childTnLst>
                                    <p:set>
                                      <p:cBhvr>
                                        <p:cTn id="16" dur="1" fill="hold">
                                          <p:stCondLst>
                                            <p:cond delay="0"/>
                                          </p:stCondLst>
                                        </p:cTn>
                                        <p:tgtEl>
                                          <p:spTgt spid="146">
                                            <p:txEl>
                                              <p:pRg st="1" end="1"/>
                                            </p:txEl>
                                          </p:spTgt>
                                        </p:tgtEl>
                                        <p:attrNameLst>
                                          <p:attrName>style.visibility</p:attrName>
                                        </p:attrNameLst>
                                      </p:cBhvr>
                                      <p:to>
                                        <p:strVal val="visible"/>
                                      </p:to>
                                    </p:set>
                                    <p:animEffect transition="in" filter="wipe(left)">
                                      <p:cBhvr>
                                        <p:cTn id="17" dur="500"/>
                                        <p:tgtEl>
                                          <p:spTgt spid="146">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标题 3">
            <a:extLst>
              <a:ext uri="{FF2B5EF4-FFF2-40B4-BE49-F238E27FC236}">
                <a16:creationId xmlns:a16="http://schemas.microsoft.com/office/drawing/2014/main" id="{A3557054-D826-9F4E-A18F-AE9DEA5A0C65}"/>
              </a:ext>
            </a:extLst>
          </p:cNvPr>
          <p:cNvSpPr>
            <a:spLocks noGrp="1"/>
          </p:cNvSpPr>
          <p:nvPr>
            <p:ph type="title"/>
          </p:nvPr>
        </p:nvSpPr>
        <p:spPr/>
        <p:txBody>
          <a:bodyPr>
            <a:normAutofit/>
          </a:bodyPr>
          <a:lstStyle/>
          <a:p>
            <a:r>
              <a:rPr kumimoji="1" lang="en-US" altLang="zh-CN" dirty="0"/>
              <a:t>3.2</a:t>
            </a:r>
            <a:r>
              <a:rPr kumimoji="1" lang="zh-CN" altLang="en-US" dirty="0"/>
              <a:t> </a:t>
            </a:r>
            <a:r>
              <a:rPr kumimoji="1" lang="en-US" altLang="zh-CN" dirty="0">
                <a:latin typeface="Myriad Pro" panose="020B0503030403020204" pitchFamily="34" charset="0"/>
              </a:rPr>
              <a:t>CMOS</a:t>
            </a:r>
            <a:r>
              <a:rPr kumimoji="1" lang="zh-CN" altLang="en-US" dirty="0">
                <a:latin typeface="Myriad Pro" panose="020B0503030403020204" pitchFamily="34" charset="0"/>
              </a:rPr>
              <a:t>与非门、或非门、与门和或门</a:t>
            </a:r>
          </a:p>
        </p:txBody>
      </p:sp>
      <p:sp>
        <p:nvSpPr>
          <p:cNvPr id="32" name="Text Box 3">
            <a:extLst>
              <a:ext uri="{FF2B5EF4-FFF2-40B4-BE49-F238E27FC236}">
                <a16:creationId xmlns:a16="http://schemas.microsoft.com/office/drawing/2014/main" id="{E6D80A3F-2769-87DE-2FFD-961922C75341}"/>
              </a:ext>
            </a:extLst>
          </p:cNvPr>
          <p:cNvSpPr txBox="1">
            <a:spLocks noChangeArrowheads="1"/>
          </p:cNvSpPr>
          <p:nvPr/>
        </p:nvSpPr>
        <p:spPr bwMode="auto">
          <a:xfrm>
            <a:off x="0" y="742325"/>
            <a:ext cx="12192000"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zh-CN" altLang="en-US" dirty="0">
                <a:solidFill>
                  <a:srgbClr val="0033CC"/>
                </a:solidFill>
              </a:rPr>
              <a:t>三、</a:t>
            </a:r>
            <a:r>
              <a:rPr lang="en-US" altLang="zh-CN" dirty="0">
                <a:solidFill>
                  <a:srgbClr val="0033CC"/>
                </a:solidFill>
              </a:rPr>
              <a:t>CMOS</a:t>
            </a:r>
            <a:r>
              <a:rPr lang="zh-CN" altLang="en-US" dirty="0">
                <a:solidFill>
                  <a:srgbClr val="0033CC"/>
                </a:solidFill>
              </a:rPr>
              <a:t> 与门、或门</a:t>
            </a:r>
            <a:r>
              <a:rPr lang="en-US" altLang="zh-CN" dirty="0">
                <a:solidFill>
                  <a:srgbClr val="0033CC"/>
                </a:solidFill>
              </a:rPr>
              <a:t>			</a:t>
            </a:r>
            <a:r>
              <a:rPr lang="en-US" altLang="zh-CN" dirty="0">
                <a:solidFill>
                  <a:srgbClr val="FE0567"/>
                </a:solidFill>
              </a:rPr>
              <a:t>1.</a:t>
            </a:r>
            <a:r>
              <a:rPr lang="zh-CN" altLang="en-US" dirty="0">
                <a:solidFill>
                  <a:srgbClr val="FE0567"/>
                </a:solidFill>
              </a:rPr>
              <a:t> 与门</a:t>
            </a:r>
            <a:r>
              <a:rPr lang="en-US" altLang="zh-CN" dirty="0">
                <a:solidFill>
                  <a:srgbClr val="FE0567"/>
                </a:solidFill>
              </a:rPr>
              <a:t>	</a:t>
            </a:r>
            <a:endParaRPr lang="zh-CN" altLang="en-US" dirty="0">
              <a:solidFill>
                <a:srgbClr val="FE0567"/>
              </a:solidFill>
            </a:endParaRPr>
          </a:p>
        </p:txBody>
      </p:sp>
      <p:grpSp>
        <p:nvGrpSpPr>
          <p:cNvPr id="133" name="Group 4">
            <a:extLst>
              <a:ext uri="{FF2B5EF4-FFF2-40B4-BE49-F238E27FC236}">
                <a16:creationId xmlns:a16="http://schemas.microsoft.com/office/drawing/2014/main" id="{3D6D6D33-5787-6C1A-AD42-9A27FC9A1C55}"/>
              </a:ext>
            </a:extLst>
          </p:cNvPr>
          <p:cNvGrpSpPr>
            <a:grpSpLocks/>
          </p:cNvGrpSpPr>
          <p:nvPr/>
        </p:nvGrpSpPr>
        <p:grpSpPr bwMode="auto">
          <a:xfrm>
            <a:off x="2345296" y="1941553"/>
            <a:ext cx="1830388" cy="933450"/>
            <a:chOff x="1976" y="3488"/>
            <a:chExt cx="1482" cy="757"/>
          </a:xfrm>
        </p:grpSpPr>
        <p:sp>
          <p:nvSpPr>
            <p:cNvPr id="134" name="Line 5">
              <a:extLst>
                <a:ext uri="{FF2B5EF4-FFF2-40B4-BE49-F238E27FC236}">
                  <a16:creationId xmlns:a16="http://schemas.microsoft.com/office/drawing/2014/main" id="{8D1B3F33-85DE-B3D5-98CF-7DA57FB6CA7F}"/>
                </a:ext>
              </a:extLst>
            </p:cNvPr>
            <p:cNvSpPr>
              <a:spLocks noChangeShapeType="1"/>
            </p:cNvSpPr>
            <p:nvPr/>
          </p:nvSpPr>
          <p:spPr bwMode="auto">
            <a:xfrm>
              <a:off x="2285" y="3692"/>
              <a:ext cx="336" cy="0"/>
            </a:xfrm>
            <a:prstGeom prst="line">
              <a:avLst/>
            </a:prstGeom>
            <a:noFill/>
            <a:ln w="28575">
              <a:solidFill>
                <a:schemeClr val="accent2"/>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35" name="Line 6">
              <a:extLst>
                <a:ext uri="{FF2B5EF4-FFF2-40B4-BE49-F238E27FC236}">
                  <a16:creationId xmlns:a16="http://schemas.microsoft.com/office/drawing/2014/main" id="{486D07C1-5F1E-BD5B-2224-32DA9EE7E9BA}"/>
                </a:ext>
              </a:extLst>
            </p:cNvPr>
            <p:cNvSpPr>
              <a:spLocks noChangeShapeType="1"/>
            </p:cNvSpPr>
            <p:nvPr/>
          </p:nvSpPr>
          <p:spPr bwMode="auto">
            <a:xfrm>
              <a:off x="2285" y="4000"/>
              <a:ext cx="336" cy="0"/>
            </a:xfrm>
            <a:prstGeom prst="line">
              <a:avLst/>
            </a:prstGeom>
            <a:noFill/>
            <a:ln w="28575">
              <a:solidFill>
                <a:schemeClr val="accent2"/>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36" name="Line 7">
              <a:extLst>
                <a:ext uri="{FF2B5EF4-FFF2-40B4-BE49-F238E27FC236}">
                  <a16:creationId xmlns:a16="http://schemas.microsoft.com/office/drawing/2014/main" id="{327A0334-D2F1-5285-84ED-78C29E342F9E}"/>
                </a:ext>
              </a:extLst>
            </p:cNvPr>
            <p:cNvSpPr>
              <a:spLocks noChangeShapeType="1"/>
            </p:cNvSpPr>
            <p:nvPr/>
          </p:nvSpPr>
          <p:spPr bwMode="auto">
            <a:xfrm>
              <a:off x="3134" y="3837"/>
              <a:ext cx="324" cy="0"/>
            </a:xfrm>
            <a:prstGeom prst="line">
              <a:avLst/>
            </a:prstGeom>
            <a:noFill/>
            <a:ln w="28575">
              <a:solidFill>
                <a:schemeClr val="accent2"/>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37" name="Text Box 8">
              <a:extLst>
                <a:ext uri="{FF2B5EF4-FFF2-40B4-BE49-F238E27FC236}">
                  <a16:creationId xmlns:a16="http://schemas.microsoft.com/office/drawing/2014/main" id="{5BA745C1-70B1-3357-110D-5C283FA5E334}"/>
                </a:ext>
              </a:extLst>
            </p:cNvPr>
            <p:cNvSpPr txBox="1">
              <a:spLocks noChangeArrowheads="1"/>
            </p:cNvSpPr>
            <p:nvPr/>
          </p:nvSpPr>
          <p:spPr bwMode="auto">
            <a:xfrm>
              <a:off x="1993" y="3488"/>
              <a:ext cx="340" cy="421"/>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i="1">
                  <a:ea typeface="楷体_GB2312" pitchFamily="49" charset="-122"/>
                </a:rPr>
                <a:t>A</a:t>
              </a:r>
            </a:p>
          </p:txBody>
        </p:sp>
        <p:sp>
          <p:nvSpPr>
            <p:cNvPr id="138" name="Text Box 9">
              <a:extLst>
                <a:ext uri="{FF2B5EF4-FFF2-40B4-BE49-F238E27FC236}">
                  <a16:creationId xmlns:a16="http://schemas.microsoft.com/office/drawing/2014/main" id="{F88E20ED-9034-9722-7E44-2E88E4AAB260}"/>
                </a:ext>
              </a:extLst>
            </p:cNvPr>
            <p:cNvSpPr txBox="1">
              <a:spLocks noChangeArrowheads="1"/>
            </p:cNvSpPr>
            <p:nvPr/>
          </p:nvSpPr>
          <p:spPr bwMode="auto">
            <a:xfrm>
              <a:off x="1976" y="3824"/>
              <a:ext cx="265" cy="421"/>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i="1">
                  <a:ea typeface="楷体_GB2312" pitchFamily="49" charset="-122"/>
                </a:rPr>
                <a:t>B</a:t>
              </a:r>
            </a:p>
          </p:txBody>
        </p:sp>
        <p:grpSp>
          <p:nvGrpSpPr>
            <p:cNvPr id="139" name="Group 10">
              <a:extLst>
                <a:ext uri="{FF2B5EF4-FFF2-40B4-BE49-F238E27FC236}">
                  <a16:creationId xmlns:a16="http://schemas.microsoft.com/office/drawing/2014/main" id="{862DB2FB-EBE9-52DA-BA50-9F5002407E3C}"/>
                </a:ext>
              </a:extLst>
            </p:cNvPr>
            <p:cNvGrpSpPr>
              <a:grpSpLocks/>
            </p:cNvGrpSpPr>
            <p:nvPr/>
          </p:nvGrpSpPr>
          <p:grpSpPr bwMode="auto">
            <a:xfrm>
              <a:off x="2625" y="3509"/>
              <a:ext cx="413" cy="648"/>
              <a:chOff x="2524" y="663"/>
              <a:chExt cx="413" cy="622"/>
            </a:xfrm>
          </p:grpSpPr>
          <p:sp>
            <p:nvSpPr>
              <p:cNvPr id="141" name="Rectangle 11">
                <a:extLst>
                  <a:ext uri="{FF2B5EF4-FFF2-40B4-BE49-F238E27FC236}">
                    <a16:creationId xmlns:a16="http://schemas.microsoft.com/office/drawing/2014/main" id="{E612007D-BEE7-11C2-68F8-FCF0B31F443B}"/>
                  </a:ext>
                </a:extLst>
              </p:cNvPr>
              <p:cNvSpPr>
                <a:spLocks noChangeArrowheads="1"/>
              </p:cNvSpPr>
              <p:nvPr/>
            </p:nvSpPr>
            <p:spPr bwMode="auto">
              <a:xfrm>
                <a:off x="2537" y="663"/>
                <a:ext cx="389" cy="404"/>
              </a:xfrm>
              <a:prstGeom prst="rect">
                <a:avLst/>
              </a:prstGeom>
              <a:noFill/>
              <a:ln>
                <a:noFill/>
              </a:ln>
              <a:effectLst/>
              <a:extLst>
                <a:ext uri="{909E8E84-426E-40DD-AFC4-6F175D3DCCD1}">
                  <a14:hiddenFill xmlns:a14="http://schemas.microsoft.com/office/drawing/2010/main">
                    <a:solidFill>
                      <a:schemeClr val="hlink"/>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r>
                  <a:rPr lang="en-US" altLang="zh-CN">
                    <a:solidFill>
                      <a:srgbClr val="0033CC"/>
                    </a:solidFill>
                    <a:ea typeface="楷体_GB2312" pitchFamily="49" charset="-122"/>
                  </a:rPr>
                  <a:t>&amp;</a:t>
                </a:r>
              </a:p>
            </p:txBody>
          </p:sp>
          <p:sp>
            <p:nvSpPr>
              <p:cNvPr id="142" name="Rectangle 12">
                <a:extLst>
                  <a:ext uri="{FF2B5EF4-FFF2-40B4-BE49-F238E27FC236}">
                    <a16:creationId xmlns:a16="http://schemas.microsoft.com/office/drawing/2014/main" id="{FE2C4609-B950-BC00-5302-F3B8215E932B}"/>
                  </a:ext>
                </a:extLst>
              </p:cNvPr>
              <p:cNvSpPr>
                <a:spLocks noChangeArrowheads="1"/>
              </p:cNvSpPr>
              <p:nvPr/>
            </p:nvSpPr>
            <p:spPr bwMode="auto">
              <a:xfrm>
                <a:off x="2524" y="671"/>
                <a:ext cx="413" cy="614"/>
              </a:xfrm>
              <a:prstGeom prst="rect">
                <a:avLst/>
              </a:prstGeom>
              <a:noFill/>
              <a:ln w="38100">
                <a:solidFill>
                  <a:schemeClr val="accent2"/>
                </a:solidFill>
                <a:miter lim="800000"/>
                <a:headEnd/>
                <a:tailEnd/>
              </a:ln>
              <a:effectLst/>
              <a:extLst>
                <a:ext uri="{909E8E84-426E-40DD-AFC4-6F175D3DCCD1}">
                  <a14:hiddenFill xmlns:a14="http://schemas.microsoft.com/office/drawing/2010/main">
                    <a:solidFill>
                      <a:schemeClr val="hlink"/>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sp>
          <p:nvSpPr>
            <p:cNvPr id="140" name="Oval 13">
              <a:extLst>
                <a:ext uri="{FF2B5EF4-FFF2-40B4-BE49-F238E27FC236}">
                  <a16:creationId xmlns:a16="http://schemas.microsoft.com/office/drawing/2014/main" id="{EEFD61D7-4E73-89D1-FCCB-5D37CC82DFCA}"/>
                </a:ext>
              </a:extLst>
            </p:cNvPr>
            <p:cNvSpPr>
              <a:spLocks noChangeArrowheads="1"/>
            </p:cNvSpPr>
            <p:nvPr/>
          </p:nvSpPr>
          <p:spPr bwMode="auto">
            <a:xfrm>
              <a:off x="3045" y="3793"/>
              <a:ext cx="86" cy="91"/>
            </a:xfrm>
            <a:prstGeom prst="ellipse">
              <a:avLst/>
            </a:prstGeom>
            <a:noFill/>
            <a:ln w="38100">
              <a:solidFill>
                <a:schemeClr val="accent2"/>
              </a:solidFill>
              <a:round/>
              <a:headEnd/>
              <a:tailEnd/>
            </a:ln>
            <a:effectLst/>
            <a:extLst>
              <a:ext uri="{909E8E84-426E-40DD-AFC4-6F175D3DCCD1}">
                <a14:hiddenFill xmlns:a14="http://schemas.microsoft.com/office/drawing/2010/main">
                  <a:solidFill>
                    <a:schemeClr val="hlink"/>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grpSp>
        <p:nvGrpSpPr>
          <p:cNvPr id="143" name="Group 14">
            <a:extLst>
              <a:ext uri="{FF2B5EF4-FFF2-40B4-BE49-F238E27FC236}">
                <a16:creationId xmlns:a16="http://schemas.microsoft.com/office/drawing/2014/main" id="{6428A83C-3650-2DE4-7389-51C29B36FB4E}"/>
              </a:ext>
            </a:extLst>
          </p:cNvPr>
          <p:cNvGrpSpPr>
            <a:grpSpLocks/>
          </p:cNvGrpSpPr>
          <p:nvPr/>
        </p:nvGrpSpPr>
        <p:grpSpPr bwMode="auto">
          <a:xfrm>
            <a:off x="4156634" y="1979653"/>
            <a:ext cx="1406525" cy="801687"/>
            <a:chOff x="1711" y="1163"/>
            <a:chExt cx="1158" cy="641"/>
          </a:xfrm>
        </p:grpSpPr>
        <p:sp>
          <p:nvSpPr>
            <p:cNvPr id="144" name="Rectangle 15">
              <a:extLst>
                <a:ext uri="{FF2B5EF4-FFF2-40B4-BE49-F238E27FC236}">
                  <a16:creationId xmlns:a16="http://schemas.microsoft.com/office/drawing/2014/main" id="{1480917C-1DBF-D9B0-B4FB-7D41B31CFD9B}"/>
                </a:ext>
              </a:extLst>
            </p:cNvPr>
            <p:cNvSpPr>
              <a:spLocks noChangeArrowheads="1"/>
            </p:cNvSpPr>
            <p:nvPr/>
          </p:nvSpPr>
          <p:spPr bwMode="auto">
            <a:xfrm>
              <a:off x="1711" y="1177"/>
              <a:ext cx="424" cy="627"/>
            </a:xfrm>
            <a:prstGeom prst="rect">
              <a:avLst/>
            </a:prstGeom>
            <a:noFill/>
            <a:ln w="38100">
              <a:solidFill>
                <a:schemeClr val="accent2"/>
              </a:solidFill>
              <a:miter lim="800000"/>
              <a:headEnd/>
              <a:tailEnd/>
            </a:ln>
            <a:extLst>
              <a:ext uri="{909E8E84-426E-40DD-AFC4-6F175D3DCCD1}">
                <a14:hiddenFill xmlns:a14="http://schemas.microsoft.com/office/drawing/2010/main">
                  <a:solidFill>
                    <a:schemeClr val="accent1"/>
                  </a:solidFill>
                </a14:hiddenFill>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endParaRPr lang="zh-CN" altLang="zh-CN">
                <a:ea typeface="楷体_GB2312" pitchFamily="49" charset="-122"/>
              </a:endParaRPr>
            </a:p>
          </p:txBody>
        </p:sp>
        <p:sp>
          <p:nvSpPr>
            <p:cNvPr id="145" name="Line 16">
              <a:extLst>
                <a:ext uri="{FF2B5EF4-FFF2-40B4-BE49-F238E27FC236}">
                  <a16:creationId xmlns:a16="http://schemas.microsoft.com/office/drawing/2014/main" id="{DA0F6F13-AC92-CBDC-E19D-53B618200A01}"/>
                </a:ext>
              </a:extLst>
            </p:cNvPr>
            <p:cNvSpPr>
              <a:spLocks noChangeShapeType="1"/>
            </p:cNvSpPr>
            <p:nvPr/>
          </p:nvSpPr>
          <p:spPr bwMode="auto">
            <a:xfrm>
              <a:off x="2226" y="1476"/>
              <a:ext cx="333" cy="0"/>
            </a:xfrm>
            <a:prstGeom prst="line">
              <a:avLst/>
            </a:prstGeom>
            <a:noFill/>
            <a:ln w="28575">
              <a:solidFill>
                <a:schemeClr val="accent2"/>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47" name="Text Box 17">
              <a:extLst>
                <a:ext uri="{FF2B5EF4-FFF2-40B4-BE49-F238E27FC236}">
                  <a16:creationId xmlns:a16="http://schemas.microsoft.com/office/drawing/2014/main" id="{4D8D07A6-224F-BA87-9EEA-567A1FF6B429}"/>
                </a:ext>
              </a:extLst>
            </p:cNvPr>
            <p:cNvSpPr txBox="1">
              <a:spLocks noChangeArrowheads="1"/>
            </p:cNvSpPr>
            <p:nvPr/>
          </p:nvSpPr>
          <p:spPr bwMode="auto">
            <a:xfrm>
              <a:off x="2539" y="1295"/>
              <a:ext cx="330" cy="415"/>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i="1">
                  <a:ea typeface="楷体_GB2312" pitchFamily="49" charset="-122"/>
                </a:rPr>
                <a:t>Y</a:t>
              </a:r>
            </a:p>
          </p:txBody>
        </p:sp>
        <p:sp>
          <p:nvSpPr>
            <p:cNvPr id="148" name="Text Box 18">
              <a:extLst>
                <a:ext uri="{FF2B5EF4-FFF2-40B4-BE49-F238E27FC236}">
                  <a16:creationId xmlns:a16="http://schemas.microsoft.com/office/drawing/2014/main" id="{316E0471-745D-86DE-258E-43C609E90205}"/>
                </a:ext>
              </a:extLst>
            </p:cNvPr>
            <p:cNvSpPr txBox="1">
              <a:spLocks noChangeArrowheads="1"/>
            </p:cNvSpPr>
            <p:nvPr/>
          </p:nvSpPr>
          <p:spPr bwMode="auto">
            <a:xfrm>
              <a:off x="1758" y="1163"/>
              <a:ext cx="298" cy="415"/>
            </a:xfrm>
            <a:prstGeom prst="rect">
              <a:avLst/>
            </a:prstGeom>
            <a:noFill/>
            <a:ln>
              <a:noFill/>
            </a:ln>
            <a:effectLst/>
            <a:extLst>
              <a:ext uri="{909E8E84-426E-40DD-AFC4-6F175D3DCCD1}">
                <a14:hiddenFill xmlns:a14="http://schemas.microsoft.com/office/drawing/2010/main">
                  <a:solidFill>
                    <a:schemeClr val="hlink"/>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r>
                <a:rPr lang="en-US" altLang="zh-CN">
                  <a:solidFill>
                    <a:srgbClr val="0033CC"/>
                  </a:solidFill>
                </a:rPr>
                <a:t>1</a:t>
              </a:r>
            </a:p>
          </p:txBody>
        </p:sp>
        <p:sp>
          <p:nvSpPr>
            <p:cNvPr id="149" name="Oval 19">
              <a:extLst>
                <a:ext uri="{FF2B5EF4-FFF2-40B4-BE49-F238E27FC236}">
                  <a16:creationId xmlns:a16="http://schemas.microsoft.com/office/drawing/2014/main" id="{54F59D3F-3456-BC3E-04BA-09CF5B89929E}"/>
                </a:ext>
              </a:extLst>
            </p:cNvPr>
            <p:cNvSpPr>
              <a:spLocks noChangeArrowheads="1"/>
            </p:cNvSpPr>
            <p:nvPr/>
          </p:nvSpPr>
          <p:spPr bwMode="auto">
            <a:xfrm>
              <a:off x="2134" y="1436"/>
              <a:ext cx="86" cy="87"/>
            </a:xfrm>
            <a:prstGeom prst="ellipse">
              <a:avLst/>
            </a:prstGeom>
            <a:noFill/>
            <a:ln w="38100">
              <a:solidFill>
                <a:schemeClr val="accent2"/>
              </a:solidFill>
              <a:round/>
              <a:headEnd/>
              <a:tailEnd/>
            </a:ln>
            <a:effectLst/>
            <a:extLst>
              <a:ext uri="{909E8E84-426E-40DD-AFC4-6F175D3DCCD1}">
                <a14:hiddenFill xmlns:a14="http://schemas.microsoft.com/office/drawing/2010/main">
                  <a:solidFill>
                    <a:schemeClr val="hlink"/>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sp>
        <p:nvSpPr>
          <p:cNvPr id="150" name="AutoShape 20">
            <a:extLst>
              <a:ext uri="{FF2B5EF4-FFF2-40B4-BE49-F238E27FC236}">
                <a16:creationId xmlns:a16="http://schemas.microsoft.com/office/drawing/2014/main" id="{306DA013-43A3-4C23-6521-60ABB074F2AF}"/>
              </a:ext>
            </a:extLst>
          </p:cNvPr>
          <p:cNvSpPr>
            <a:spLocks noChangeArrowheads="1"/>
          </p:cNvSpPr>
          <p:nvPr/>
        </p:nvSpPr>
        <p:spPr bwMode="auto">
          <a:xfrm>
            <a:off x="5837796" y="2291597"/>
            <a:ext cx="1585121" cy="170656"/>
          </a:xfrm>
          <a:prstGeom prst="notchedRightArrow">
            <a:avLst>
              <a:gd name="adj1" fmla="val 50000"/>
              <a:gd name="adj2" fmla="val 81933"/>
            </a:avLst>
          </a:prstGeom>
          <a:solidFill>
            <a:srgbClr val="FF0066"/>
          </a:solidFill>
          <a:ln w="9525">
            <a:solidFill>
              <a:srgbClr val="FF0066"/>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aphicFrame>
        <p:nvGraphicFramePr>
          <p:cNvPr id="151" name="Object 21">
            <a:extLst>
              <a:ext uri="{FF2B5EF4-FFF2-40B4-BE49-F238E27FC236}">
                <a16:creationId xmlns:a16="http://schemas.microsoft.com/office/drawing/2014/main" id="{EB62E8AD-048B-0810-3494-0B044B037AE6}"/>
              </a:ext>
            </a:extLst>
          </p:cNvPr>
          <p:cNvGraphicFramePr>
            <a:graphicFrameLocks noChangeAspect="1"/>
          </p:cNvGraphicFramePr>
          <p:nvPr>
            <p:extLst>
              <p:ext uri="{D42A27DB-BD31-4B8C-83A1-F6EECF244321}">
                <p14:modId xmlns:p14="http://schemas.microsoft.com/office/powerpoint/2010/main" val="2931125744"/>
              </p:ext>
            </p:extLst>
          </p:nvPr>
        </p:nvGraphicFramePr>
        <p:xfrm>
          <a:off x="5680932" y="1657288"/>
          <a:ext cx="2082800" cy="527050"/>
        </p:xfrm>
        <a:graphic>
          <a:graphicData uri="http://schemas.openxmlformats.org/presentationml/2006/ole">
            <mc:AlternateContent xmlns:mc="http://schemas.openxmlformats.org/markup-compatibility/2006">
              <mc:Choice xmlns:v="urn:schemas-microsoft-com:vml" Requires="v">
                <p:oleObj name="Equation" r:id="rId2" imgW="800134" imgH="123930" progId="Equation.3">
                  <p:embed/>
                </p:oleObj>
              </mc:Choice>
              <mc:Fallback>
                <p:oleObj name="Equation" r:id="rId2" imgW="800134" imgH="123930" progId="Equation.3">
                  <p:embed/>
                  <p:pic>
                    <p:nvPicPr>
                      <p:cNvPr id="151" name="Object 21">
                        <a:extLst>
                          <a:ext uri="{FF2B5EF4-FFF2-40B4-BE49-F238E27FC236}">
                            <a16:creationId xmlns:a16="http://schemas.microsoft.com/office/drawing/2014/main" id="{EB62E8AD-048B-0810-3494-0B044B037AE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680932" y="1657288"/>
                        <a:ext cx="2082800" cy="5270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p:nvGrpSpPr>
          <p:cNvPr id="325" name="Group 104">
            <a:extLst>
              <a:ext uri="{FF2B5EF4-FFF2-40B4-BE49-F238E27FC236}">
                <a16:creationId xmlns:a16="http://schemas.microsoft.com/office/drawing/2014/main" id="{4EDB6242-9EA2-C72C-4A24-0B9313C32885}"/>
              </a:ext>
            </a:extLst>
          </p:cNvPr>
          <p:cNvGrpSpPr>
            <a:grpSpLocks/>
          </p:cNvGrpSpPr>
          <p:nvPr/>
        </p:nvGrpSpPr>
        <p:grpSpPr bwMode="auto">
          <a:xfrm>
            <a:off x="7862654" y="1842334"/>
            <a:ext cx="2174875" cy="1006475"/>
            <a:chOff x="3438" y="1148"/>
            <a:chExt cx="1370" cy="634"/>
          </a:xfrm>
        </p:grpSpPr>
        <p:sp>
          <p:nvSpPr>
            <p:cNvPr id="326" name="Line 105">
              <a:extLst>
                <a:ext uri="{FF2B5EF4-FFF2-40B4-BE49-F238E27FC236}">
                  <a16:creationId xmlns:a16="http://schemas.microsoft.com/office/drawing/2014/main" id="{F732D607-3E8A-9285-EC6D-8F5AD92887EF}"/>
                </a:ext>
              </a:extLst>
            </p:cNvPr>
            <p:cNvSpPr>
              <a:spLocks noChangeShapeType="1"/>
            </p:cNvSpPr>
            <p:nvPr/>
          </p:nvSpPr>
          <p:spPr bwMode="auto">
            <a:xfrm>
              <a:off x="3703" y="1331"/>
              <a:ext cx="286" cy="0"/>
            </a:xfrm>
            <a:prstGeom prst="line">
              <a:avLst/>
            </a:prstGeom>
            <a:noFill/>
            <a:ln w="28575">
              <a:solidFill>
                <a:schemeClr val="accent2"/>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327" name="Line 106">
              <a:extLst>
                <a:ext uri="{FF2B5EF4-FFF2-40B4-BE49-F238E27FC236}">
                  <a16:creationId xmlns:a16="http://schemas.microsoft.com/office/drawing/2014/main" id="{291193CE-99F4-98C0-D459-D9BE9291BF51}"/>
                </a:ext>
              </a:extLst>
            </p:cNvPr>
            <p:cNvSpPr>
              <a:spLocks noChangeShapeType="1"/>
            </p:cNvSpPr>
            <p:nvPr/>
          </p:nvSpPr>
          <p:spPr bwMode="auto">
            <a:xfrm>
              <a:off x="3710" y="1567"/>
              <a:ext cx="267" cy="0"/>
            </a:xfrm>
            <a:prstGeom prst="line">
              <a:avLst/>
            </a:prstGeom>
            <a:noFill/>
            <a:ln w="28575">
              <a:solidFill>
                <a:schemeClr val="accent2"/>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328" name="Line 107">
              <a:extLst>
                <a:ext uri="{FF2B5EF4-FFF2-40B4-BE49-F238E27FC236}">
                  <a16:creationId xmlns:a16="http://schemas.microsoft.com/office/drawing/2014/main" id="{B2EAD06D-CF03-B712-6730-1328371C0E01}"/>
                </a:ext>
              </a:extLst>
            </p:cNvPr>
            <p:cNvSpPr>
              <a:spLocks noChangeShapeType="1"/>
            </p:cNvSpPr>
            <p:nvPr/>
          </p:nvSpPr>
          <p:spPr bwMode="auto">
            <a:xfrm>
              <a:off x="4311" y="1431"/>
              <a:ext cx="257" cy="0"/>
            </a:xfrm>
            <a:prstGeom prst="line">
              <a:avLst/>
            </a:prstGeom>
            <a:noFill/>
            <a:ln w="28575">
              <a:solidFill>
                <a:schemeClr val="accent2"/>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329" name="Text Box 108">
              <a:extLst>
                <a:ext uri="{FF2B5EF4-FFF2-40B4-BE49-F238E27FC236}">
                  <a16:creationId xmlns:a16="http://schemas.microsoft.com/office/drawing/2014/main" id="{1BDEC21B-EA58-D481-7D99-88AAC4F7AEE0}"/>
                </a:ext>
              </a:extLst>
            </p:cNvPr>
            <p:cNvSpPr txBox="1">
              <a:spLocks noChangeArrowheads="1"/>
            </p:cNvSpPr>
            <p:nvPr/>
          </p:nvSpPr>
          <p:spPr bwMode="auto">
            <a:xfrm>
              <a:off x="3438" y="1148"/>
              <a:ext cx="265" cy="327"/>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i="1">
                  <a:ea typeface="楷体_GB2312" pitchFamily="49" charset="-122"/>
                </a:rPr>
                <a:t>A</a:t>
              </a:r>
            </a:p>
          </p:txBody>
        </p:sp>
        <p:sp>
          <p:nvSpPr>
            <p:cNvPr id="330" name="Text Box 109">
              <a:extLst>
                <a:ext uri="{FF2B5EF4-FFF2-40B4-BE49-F238E27FC236}">
                  <a16:creationId xmlns:a16="http://schemas.microsoft.com/office/drawing/2014/main" id="{46EE474C-6849-DAD7-105C-5F6860027653}"/>
                </a:ext>
              </a:extLst>
            </p:cNvPr>
            <p:cNvSpPr txBox="1">
              <a:spLocks noChangeArrowheads="1"/>
            </p:cNvSpPr>
            <p:nvPr/>
          </p:nvSpPr>
          <p:spPr bwMode="auto">
            <a:xfrm>
              <a:off x="3438" y="1455"/>
              <a:ext cx="210" cy="327"/>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i="1">
                  <a:ea typeface="楷体_GB2312" pitchFamily="49" charset="-122"/>
                </a:rPr>
                <a:t>B</a:t>
              </a:r>
            </a:p>
          </p:txBody>
        </p:sp>
        <p:sp>
          <p:nvSpPr>
            <p:cNvPr id="331" name="Text Box 110">
              <a:extLst>
                <a:ext uri="{FF2B5EF4-FFF2-40B4-BE49-F238E27FC236}">
                  <a16:creationId xmlns:a16="http://schemas.microsoft.com/office/drawing/2014/main" id="{254B4A2B-5EE7-5E0E-8EBD-63C4B7E0218B}"/>
                </a:ext>
              </a:extLst>
            </p:cNvPr>
            <p:cNvSpPr txBox="1">
              <a:spLocks noChangeArrowheads="1"/>
            </p:cNvSpPr>
            <p:nvPr/>
          </p:nvSpPr>
          <p:spPr bwMode="auto">
            <a:xfrm>
              <a:off x="4555" y="1295"/>
              <a:ext cx="253" cy="327"/>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i="1">
                  <a:ea typeface="楷体_GB2312" pitchFamily="49" charset="-122"/>
                </a:rPr>
                <a:t>Y</a:t>
              </a:r>
            </a:p>
          </p:txBody>
        </p:sp>
        <p:sp>
          <p:nvSpPr>
            <p:cNvPr id="332" name="Rectangle 111">
              <a:extLst>
                <a:ext uri="{FF2B5EF4-FFF2-40B4-BE49-F238E27FC236}">
                  <a16:creationId xmlns:a16="http://schemas.microsoft.com/office/drawing/2014/main" id="{62FDFE09-6DBE-96A4-FA1D-1765BC980765}"/>
                </a:ext>
              </a:extLst>
            </p:cNvPr>
            <p:cNvSpPr>
              <a:spLocks noChangeArrowheads="1"/>
            </p:cNvSpPr>
            <p:nvPr/>
          </p:nvSpPr>
          <p:spPr bwMode="auto">
            <a:xfrm>
              <a:off x="3997" y="1195"/>
              <a:ext cx="303" cy="327"/>
            </a:xfrm>
            <a:prstGeom prst="rect">
              <a:avLst/>
            </a:prstGeom>
            <a:noFill/>
            <a:ln>
              <a:noFill/>
            </a:ln>
            <a:effectLst/>
            <a:extLst>
              <a:ext uri="{909E8E84-426E-40DD-AFC4-6F175D3DCCD1}">
                <a14:hiddenFill xmlns:a14="http://schemas.microsoft.com/office/drawing/2010/main">
                  <a:solidFill>
                    <a:schemeClr val="hlink"/>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r>
                <a:rPr lang="en-US" altLang="zh-CN" dirty="0">
                  <a:solidFill>
                    <a:srgbClr val="0033CC"/>
                  </a:solidFill>
                  <a:ea typeface="楷体_GB2312" pitchFamily="49" charset="-122"/>
                </a:rPr>
                <a:t>&amp;</a:t>
              </a:r>
            </a:p>
          </p:txBody>
        </p:sp>
        <p:sp>
          <p:nvSpPr>
            <p:cNvPr id="333" name="Rectangle 112">
              <a:extLst>
                <a:ext uri="{FF2B5EF4-FFF2-40B4-BE49-F238E27FC236}">
                  <a16:creationId xmlns:a16="http://schemas.microsoft.com/office/drawing/2014/main" id="{22E65E4C-F34E-3096-3A7A-AA6F0A9A1B9A}"/>
                </a:ext>
              </a:extLst>
            </p:cNvPr>
            <p:cNvSpPr>
              <a:spLocks noChangeArrowheads="1"/>
            </p:cNvSpPr>
            <p:nvPr/>
          </p:nvSpPr>
          <p:spPr bwMode="auto">
            <a:xfrm>
              <a:off x="3980" y="1197"/>
              <a:ext cx="327" cy="491"/>
            </a:xfrm>
            <a:prstGeom prst="rect">
              <a:avLst/>
            </a:prstGeom>
            <a:noFill/>
            <a:ln w="38100">
              <a:solidFill>
                <a:schemeClr val="accent2"/>
              </a:solidFill>
              <a:miter lim="800000"/>
              <a:headEnd/>
              <a:tailEnd/>
            </a:ln>
            <a:effectLst/>
            <a:extLst>
              <a:ext uri="{909E8E84-426E-40DD-AFC4-6F175D3DCCD1}">
                <a14:hiddenFill xmlns:a14="http://schemas.microsoft.com/office/drawing/2010/main">
                  <a:solidFill>
                    <a:schemeClr val="hlink"/>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grpSp>
        <p:nvGrpSpPr>
          <p:cNvPr id="8" name="组合 7">
            <a:extLst>
              <a:ext uri="{FF2B5EF4-FFF2-40B4-BE49-F238E27FC236}">
                <a16:creationId xmlns:a16="http://schemas.microsoft.com/office/drawing/2014/main" id="{5826FAC3-3A82-67D4-1726-368291CC33CD}"/>
              </a:ext>
            </a:extLst>
          </p:cNvPr>
          <p:cNvGrpSpPr/>
          <p:nvPr/>
        </p:nvGrpSpPr>
        <p:grpSpPr>
          <a:xfrm>
            <a:off x="5612371" y="3509555"/>
            <a:ext cx="3872073" cy="3259138"/>
            <a:chOff x="5612371" y="3509555"/>
            <a:chExt cx="3872073" cy="3259138"/>
          </a:xfrm>
        </p:grpSpPr>
        <p:grpSp>
          <p:nvGrpSpPr>
            <p:cNvPr id="335" name="Group 164">
              <a:extLst>
                <a:ext uri="{FF2B5EF4-FFF2-40B4-BE49-F238E27FC236}">
                  <a16:creationId xmlns:a16="http://schemas.microsoft.com/office/drawing/2014/main" id="{3FFD4951-5B33-DEBF-511B-EC193EA1D3E5}"/>
                </a:ext>
              </a:extLst>
            </p:cNvPr>
            <p:cNvGrpSpPr>
              <a:grpSpLocks/>
            </p:cNvGrpSpPr>
            <p:nvPr/>
          </p:nvGrpSpPr>
          <p:grpSpPr bwMode="auto">
            <a:xfrm>
              <a:off x="6304524" y="3509555"/>
              <a:ext cx="2338388" cy="3259138"/>
              <a:chOff x="3407" y="2091"/>
              <a:chExt cx="1473" cy="2053"/>
            </a:xfrm>
          </p:grpSpPr>
          <p:sp>
            <p:nvSpPr>
              <p:cNvPr id="336" name="Line 115">
                <a:extLst>
                  <a:ext uri="{FF2B5EF4-FFF2-40B4-BE49-F238E27FC236}">
                    <a16:creationId xmlns:a16="http://schemas.microsoft.com/office/drawing/2014/main" id="{3044EE3A-E393-241B-70D5-1F8C3798595C}"/>
                  </a:ext>
                </a:extLst>
              </p:cNvPr>
              <p:cNvSpPr>
                <a:spLocks noChangeShapeType="1"/>
              </p:cNvSpPr>
              <p:nvPr/>
            </p:nvSpPr>
            <p:spPr bwMode="auto">
              <a:xfrm flipV="1">
                <a:off x="4204" y="2933"/>
                <a:ext cx="1" cy="364"/>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37" name="Line 116">
                <a:extLst>
                  <a:ext uri="{FF2B5EF4-FFF2-40B4-BE49-F238E27FC236}">
                    <a16:creationId xmlns:a16="http://schemas.microsoft.com/office/drawing/2014/main" id="{C275AC1E-515F-7E3D-35CB-6311BB29B484}"/>
                  </a:ext>
                </a:extLst>
              </p:cNvPr>
              <p:cNvSpPr>
                <a:spLocks noChangeShapeType="1"/>
              </p:cNvSpPr>
              <p:nvPr/>
            </p:nvSpPr>
            <p:spPr bwMode="auto">
              <a:xfrm flipH="1">
                <a:off x="3949" y="3282"/>
                <a:ext cx="0" cy="369"/>
              </a:xfrm>
              <a:prstGeom prst="line">
                <a:avLst/>
              </a:prstGeom>
              <a:noFill/>
              <a:ln w="571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38" name="Line 117">
                <a:extLst>
                  <a:ext uri="{FF2B5EF4-FFF2-40B4-BE49-F238E27FC236}">
                    <a16:creationId xmlns:a16="http://schemas.microsoft.com/office/drawing/2014/main" id="{EDDFD7A5-663D-E2B0-2779-79EF20DE325E}"/>
                  </a:ext>
                </a:extLst>
              </p:cNvPr>
              <p:cNvSpPr>
                <a:spLocks noChangeShapeType="1"/>
              </p:cNvSpPr>
              <p:nvPr/>
            </p:nvSpPr>
            <p:spPr bwMode="auto">
              <a:xfrm flipH="1">
                <a:off x="3697" y="3648"/>
                <a:ext cx="261"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39" name="Line 118">
                <a:extLst>
                  <a:ext uri="{FF2B5EF4-FFF2-40B4-BE49-F238E27FC236}">
                    <a16:creationId xmlns:a16="http://schemas.microsoft.com/office/drawing/2014/main" id="{23CAC29F-212B-89BA-06CF-AE82A6AB8D6F}"/>
                  </a:ext>
                </a:extLst>
              </p:cNvPr>
              <p:cNvSpPr>
                <a:spLocks noChangeShapeType="1"/>
              </p:cNvSpPr>
              <p:nvPr/>
            </p:nvSpPr>
            <p:spPr bwMode="auto">
              <a:xfrm>
                <a:off x="4075" y="3217"/>
                <a:ext cx="0" cy="136"/>
              </a:xfrm>
              <a:prstGeom prst="line">
                <a:avLst/>
              </a:prstGeom>
              <a:noFill/>
              <a:ln w="571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40" name="Line 119">
                <a:extLst>
                  <a:ext uri="{FF2B5EF4-FFF2-40B4-BE49-F238E27FC236}">
                    <a16:creationId xmlns:a16="http://schemas.microsoft.com/office/drawing/2014/main" id="{F0BBA05C-BA30-752E-87E9-DCEAB52BB60F}"/>
                  </a:ext>
                </a:extLst>
              </p:cNvPr>
              <p:cNvSpPr>
                <a:spLocks noChangeShapeType="1"/>
              </p:cNvSpPr>
              <p:nvPr/>
            </p:nvSpPr>
            <p:spPr bwMode="auto">
              <a:xfrm>
                <a:off x="4075" y="3398"/>
                <a:ext cx="0" cy="136"/>
              </a:xfrm>
              <a:prstGeom prst="line">
                <a:avLst/>
              </a:prstGeom>
              <a:noFill/>
              <a:ln w="571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41" name="Line 120">
                <a:extLst>
                  <a:ext uri="{FF2B5EF4-FFF2-40B4-BE49-F238E27FC236}">
                    <a16:creationId xmlns:a16="http://schemas.microsoft.com/office/drawing/2014/main" id="{34F9623C-9740-BCFB-D682-5F8881C61E82}"/>
                  </a:ext>
                </a:extLst>
              </p:cNvPr>
              <p:cNvSpPr>
                <a:spLocks noChangeShapeType="1"/>
              </p:cNvSpPr>
              <p:nvPr/>
            </p:nvSpPr>
            <p:spPr bwMode="auto">
              <a:xfrm>
                <a:off x="4075" y="3580"/>
                <a:ext cx="0" cy="136"/>
              </a:xfrm>
              <a:prstGeom prst="line">
                <a:avLst/>
              </a:prstGeom>
              <a:noFill/>
              <a:ln w="571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42" name="Line 121">
                <a:extLst>
                  <a:ext uri="{FF2B5EF4-FFF2-40B4-BE49-F238E27FC236}">
                    <a16:creationId xmlns:a16="http://schemas.microsoft.com/office/drawing/2014/main" id="{569CA9CF-7177-EDE5-593F-CD13DD836832}"/>
                  </a:ext>
                </a:extLst>
              </p:cNvPr>
              <p:cNvSpPr>
                <a:spLocks noChangeShapeType="1"/>
              </p:cNvSpPr>
              <p:nvPr/>
            </p:nvSpPr>
            <p:spPr bwMode="auto">
              <a:xfrm>
                <a:off x="4075" y="3288"/>
                <a:ext cx="129"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43" name="Line 122">
                <a:extLst>
                  <a:ext uri="{FF2B5EF4-FFF2-40B4-BE49-F238E27FC236}">
                    <a16:creationId xmlns:a16="http://schemas.microsoft.com/office/drawing/2014/main" id="{27C18A0A-F4DB-8174-CF39-101011BA5995}"/>
                  </a:ext>
                </a:extLst>
              </p:cNvPr>
              <p:cNvSpPr>
                <a:spLocks noChangeShapeType="1"/>
              </p:cNvSpPr>
              <p:nvPr/>
            </p:nvSpPr>
            <p:spPr bwMode="auto">
              <a:xfrm>
                <a:off x="4077" y="3654"/>
                <a:ext cx="131"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44" name="Line 123">
                <a:extLst>
                  <a:ext uri="{FF2B5EF4-FFF2-40B4-BE49-F238E27FC236}">
                    <a16:creationId xmlns:a16="http://schemas.microsoft.com/office/drawing/2014/main" id="{7380BADD-58B1-8D7E-D7FC-5AB28CFC0512}"/>
                  </a:ext>
                </a:extLst>
              </p:cNvPr>
              <p:cNvSpPr>
                <a:spLocks noChangeShapeType="1"/>
              </p:cNvSpPr>
              <p:nvPr/>
            </p:nvSpPr>
            <p:spPr bwMode="auto">
              <a:xfrm>
                <a:off x="4200" y="3647"/>
                <a:ext cx="0" cy="371"/>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45" name="Line 124">
                <a:extLst>
                  <a:ext uri="{FF2B5EF4-FFF2-40B4-BE49-F238E27FC236}">
                    <a16:creationId xmlns:a16="http://schemas.microsoft.com/office/drawing/2014/main" id="{6A413B63-95E0-6B5E-15B5-096369CAF2FA}"/>
                  </a:ext>
                </a:extLst>
              </p:cNvPr>
              <p:cNvSpPr>
                <a:spLocks noChangeShapeType="1"/>
              </p:cNvSpPr>
              <p:nvPr/>
            </p:nvSpPr>
            <p:spPr bwMode="auto">
              <a:xfrm flipV="1">
                <a:off x="4198" y="3807"/>
                <a:ext cx="225"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46" name="Line 125">
                <a:extLst>
                  <a:ext uri="{FF2B5EF4-FFF2-40B4-BE49-F238E27FC236}">
                    <a16:creationId xmlns:a16="http://schemas.microsoft.com/office/drawing/2014/main" id="{5F104FDA-F9A7-B403-7A59-B0030954C8B2}"/>
                  </a:ext>
                </a:extLst>
              </p:cNvPr>
              <p:cNvSpPr>
                <a:spLocks noChangeShapeType="1"/>
              </p:cNvSpPr>
              <p:nvPr/>
            </p:nvSpPr>
            <p:spPr bwMode="auto">
              <a:xfrm flipV="1">
                <a:off x="4416" y="3460"/>
                <a:ext cx="0" cy="348"/>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47" name="Line 126">
                <a:extLst>
                  <a:ext uri="{FF2B5EF4-FFF2-40B4-BE49-F238E27FC236}">
                    <a16:creationId xmlns:a16="http://schemas.microsoft.com/office/drawing/2014/main" id="{C3BFC4B6-C41B-4C88-0660-81586AA22EF4}"/>
                  </a:ext>
                </a:extLst>
              </p:cNvPr>
              <p:cNvSpPr>
                <a:spLocks noChangeShapeType="1"/>
              </p:cNvSpPr>
              <p:nvPr/>
            </p:nvSpPr>
            <p:spPr bwMode="auto">
              <a:xfrm flipH="1" flipV="1">
                <a:off x="4077" y="3466"/>
                <a:ext cx="341" cy="0"/>
              </a:xfrm>
              <a:prstGeom prst="line">
                <a:avLst/>
              </a:prstGeom>
              <a:noFill/>
              <a:ln w="28575">
                <a:solidFill>
                  <a:schemeClr val="tx1"/>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48" name="Oval 127">
                <a:extLst>
                  <a:ext uri="{FF2B5EF4-FFF2-40B4-BE49-F238E27FC236}">
                    <a16:creationId xmlns:a16="http://schemas.microsoft.com/office/drawing/2014/main" id="{7FC4D1A9-CC93-0003-6137-0B8F02B742B7}"/>
                  </a:ext>
                </a:extLst>
              </p:cNvPr>
              <p:cNvSpPr>
                <a:spLocks noChangeArrowheads="1"/>
              </p:cNvSpPr>
              <p:nvPr/>
            </p:nvSpPr>
            <p:spPr bwMode="auto">
              <a:xfrm>
                <a:off x="4172" y="3779"/>
                <a:ext cx="56" cy="56"/>
              </a:xfrm>
              <a:prstGeom prst="ellipse">
                <a:avLst/>
              </a:prstGeom>
              <a:solidFill>
                <a:schemeClr val="tx1"/>
              </a:solidFill>
              <a:ln>
                <a:noFill/>
              </a:ln>
              <a:effectLst/>
              <a:extLst>
                <a:ext uri="{91240B29-F687-4F45-9708-019B960494DF}">
                  <a14:hiddenLine xmlns:a14="http://schemas.microsoft.com/office/drawing/2010/main" w="2857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349" name="Text Box 128">
                <a:extLst>
                  <a:ext uri="{FF2B5EF4-FFF2-40B4-BE49-F238E27FC236}">
                    <a16:creationId xmlns:a16="http://schemas.microsoft.com/office/drawing/2014/main" id="{2C52E978-C08E-571F-BE8E-5DEB7E5CE1B1}"/>
                  </a:ext>
                </a:extLst>
              </p:cNvPr>
              <p:cNvSpPr txBox="1">
                <a:spLocks noChangeArrowheads="1"/>
              </p:cNvSpPr>
              <p:nvPr/>
            </p:nvSpPr>
            <p:spPr bwMode="auto">
              <a:xfrm>
                <a:off x="4270" y="2091"/>
                <a:ext cx="610"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kumimoji="0" lang="en-US" altLang="zh-CN" sz="2000">
                    <a:solidFill>
                      <a:srgbClr val="FF0066"/>
                    </a:solidFill>
                  </a:rPr>
                  <a:t>+</a:t>
                </a:r>
                <a:r>
                  <a:rPr kumimoji="0" lang="en-US" altLang="zh-CN" sz="2000" i="1">
                    <a:solidFill>
                      <a:srgbClr val="FF0066"/>
                    </a:solidFill>
                  </a:rPr>
                  <a:t>V</a:t>
                </a:r>
                <a:r>
                  <a:rPr kumimoji="0" lang="en-US" altLang="zh-CN" sz="2000" baseline="-25000">
                    <a:solidFill>
                      <a:srgbClr val="FF0066"/>
                    </a:solidFill>
                  </a:rPr>
                  <a:t>DD</a:t>
                </a:r>
              </a:p>
            </p:txBody>
          </p:sp>
          <p:sp>
            <p:nvSpPr>
              <p:cNvPr id="350" name="Oval 129">
                <a:extLst>
                  <a:ext uri="{FF2B5EF4-FFF2-40B4-BE49-F238E27FC236}">
                    <a16:creationId xmlns:a16="http://schemas.microsoft.com/office/drawing/2014/main" id="{9B09DFFF-66DD-830D-E8B5-279C0BCE1FFA}"/>
                  </a:ext>
                </a:extLst>
              </p:cNvPr>
              <p:cNvSpPr>
                <a:spLocks noChangeArrowheads="1"/>
              </p:cNvSpPr>
              <p:nvPr/>
            </p:nvSpPr>
            <p:spPr bwMode="auto">
              <a:xfrm>
                <a:off x="3407" y="3065"/>
                <a:ext cx="66" cy="69"/>
              </a:xfrm>
              <a:prstGeom prst="ellipse">
                <a:avLst/>
              </a:prstGeom>
              <a:noFill/>
              <a:ln w="38100">
                <a:solidFill>
                  <a:schemeClr val="tx1"/>
                </a:solidFill>
                <a:round/>
                <a:headEnd/>
                <a:tailEnd/>
              </a:ln>
              <a:effectLst/>
              <a:extLst>
                <a:ext uri="{909E8E84-426E-40DD-AFC4-6F175D3DCCD1}">
                  <a14:hiddenFill xmlns:a14="http://schemas.microsoft.com/office/drawing/2010/main">
                    <a:solidFill>
                      <a:schemeClr val="tx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351" name="Line 130">
                <a:extLst>
                  <a:ext uri="{FF2B5EF4-FFF2-40B4-BE49-F238E27FC236}">
                    <a16:creationId xmlns:a16="http://schemas.microsoft.com/office/drawing/2014/main" id="{14E7324F-7AC5-5AA0-E248-AABA73902A3C}"/>
                  </a:ext>
                </a:extLst>
              </p:cNvPr>
              <p:cNvSpPr>
                <a:spLocks noChangeShapeType="1"/>
              </p:cNvSpPr>
              <p:nvPr/>
            </p:nvSpPr>
            <p:spPr bwMode="auto">
              <a:xfrm>
                <a:off x="4206" y="3102"/>
                <a:ext cx="502"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52" name="Text Box 131">
                <a:extLst>
                  <a:ext uri="{FF2B5EF4-FFF2-40B4-BE49-F238E27FC236}">
                    <a16:creationId xmlns:a16="http://schemas.microsoft.com/office/drawing/2014/main" id="{D0AA62A9-6ABF-C755-B9C6-2AD851DC21A3}"/>
                  </a:ext>
                </a:extLst>
              </p:cNvPr>
              <p:cNvSpPr txBox="1">
                <a:spLocks noChangeArrowheads="1"/>
              </p:cNvSpPr>
              <p:nvPr/>
            </p:nvSpPr>
            <p:spPr bwMode="auto">
              <a:xfrm>
                <a:off x="4403" y="3341"/>
                <a:ext cx="275"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kumimoji="0" lang="en-US" altLang="zh-CN" sz="2000"/>
                  <a:t>B</a:t>
                </a:r>
                <a:r>
                  <a:rPr kumimoji="0" lang="en-US" altLang="zh-CN" sz="2000" baseline="-25000"/>
                  <a:t>1</a:t>
                </a:r>
                <a:endParaRPr kumimoji="0" lang="en-US" altLang="zh-CN" sz="2000"/>
              </a:p>
            </p:txBody>
          </p:sp>
          <p:sp>
            <p:nvSpPr>
              <p:cNvPr id="353" name="Text Box 132">
                <a:extLst>
                  <a:ext uri="{FF2B5EF4-FFF2-40B4-BE49-F238E27FC236}">
                    <a16:creationId xmlns:a16="http://schemas.microsoft.com/office/drawing/2014/main" id="{1B412158-8DCC-14D8-9FA1-DEE487762518}"/>
                  </a:ext>
                </a:extLst>
              </p:cNvPr>
              <p:cNvSpPr txBox="1">
                <a:spLocks noChangeArrowheads="1"/>
              </p:cNvSpPr>
              <p:nvPr/>
            </p:nvSpPr>
            <p:spPr bwMode="auto">
              <a:xfrm>
                <a:off x="3687" y="3431"/>
                <a:ext cx="485" cy="19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lnSpc>
                    <a:spcPct val="70000"/>
                  </a:lnSpc>
                  <a:spcBef>
                    <a:spcPct val="50000"/>
                  </a:spcBef>
                </a:pPr>
                <a:r>
                  <a:rPr kumimoji="0" lang="en-US" altLang="zh-CN" sz="2000">
                    <a:solidFill>
                      <a:srgbClr val="0033CC"/>
                    </a:solidFill>
                  </a:rPr>
                  <a:t>G</a:t>
                </a:r>
                <a:r>
                  <a:rPr kumimoji="0" lang="en-US" altLang="zh-CN" sz="2000" baseline="-25000">
                    <a:solidFill>
                      <a:srgbClr val="0033CC"/>
                    </a:solidFill>
                  </a:rPr>
                  <a:t>1</a:t>
                </a:r>
              </a:p>
            </p:txBody>
          </p:sp>
          <p:sp>
            <p:nvSpPr>
              <p:cNvPr id="354" name="Text Box 133">
                <a:extLst>
                  <a:ext uri="{FF2B5EF4-FFF2-40B4-BE49-F238E27FC236}">
                    <a16:creationId xmlns:a16="http://schemas.microsoft.com/office/drawing/2014/main" id="{F012E71B-AB12-D390-834C-A875D0A124E5}"/>
                  </a:ext>
                </a:extLst>
              </p:cNvPr>
              <p:cNvSpPr txBox="1">
                <a:spLocks noChangeArrowheads="1"/>
              </p:cNvSpPr>
              <p:nvPr/>
            </p:nvSpPr>
            <p:spPr bwMode="auto">
              <a:xfrm>
                <a:off x="4181" y="3148"/>
                <a:ext cx="415"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spcBef>
                    <a:spcPct val="50000"/>
                  </a:spcBef>
                </a:pPr>
                <a:r>
                  <a:rPr kumimoji="0" lang="en-US" altLang="zh-CN" sz="2000">
                    <a:solidFill>
                      <a:srgbClr val="0033CC"/>
                    </a:solidFill>
                  </a:rPr>
                  <a:t>D</a:t>
                </a:r>
                <a:r>
                  <a:rPr kumimoji="0" lang="en-US" altLang="zh-CN" sz="2000" baseline="-25000">
                    <a:solidFill>
                      <a:srgbClr val="0033CC"/>
                    </a:solidFill>
                  </a:rPr>
                  <a:t>1</a:t>
                </a:r>
              </a:p>
            </p:txBody>
          </p:sp>
          <p:sp>
            <p:nvSpPr>
              <p:cNvPr id="355" name="Text Box 134">
                <a:extLst>
                  <a:ext uri="{FF2B5EF4-FFF2-40B4-BE49-F238E27FC236}">
                    <a16:creationId xmlns:a16="http://schemas.microsoft.com/office/drawing/2014/main" id="{C9F52E3B-5B63-6DC4-7870-C6DDFACEC80F}"/>
                  </a:ext>
                </a:extLst>
              </p:cNvPr>
              <p:cNvSpPr txBox="1">
                <a:spLocks noChangeArrowheads="1"/>
              </p:cNvSpPr>
              <p:nvPr/>
            </p:nvSpPr>
            <p:spPr bwMode="auto">
              <a:xfrm>
                <a:off x="4181" y="3566"/>
                <a:ext cx="336"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spcBef>
                    <a:spcPct val="50000"/>
                  </a:spcBef>
                </a:pPr>
                <a:r>
                  <a:rPr kumimoji="0" lang="en-US" altLang="zh-CN" sz="2000">
                    <a:solidFill>
                      <a:srgbClr val="0033CC"/>
                    </a:solidFill>
                  </a:rPr>
                  <a:t>S</a:t>
                </a:r>
                <a:r>
                  <a:rPr kumimoji="0" lang="en-US" altLang="zh-CN" sz="2000" baseline="-25000">
                    <a:solidFill>
                      <a:srgbClr val="0033CC"/>
                    </a:solidFill>
                  </a:rPr>
                  <a:t>1</a:t>
                </a:r>
              </a:p>
            </p:txBody>
          </p:sp>
          <p:sp>
            <p:nvSpPr>
              <p:cNvPr id="356" name="Line 135">
                <a:extLst>
                  <a:ext uri="{FF2B5EF4-FFF2-40B4-BE49-F238E27FC236}">
                    <a16:creationId xmlns:a16="http://schemas.microsoft.com/office/drawing/2014/main" id="{393C5256-8811-ADD6-64F3-6EF75FE4B24B}"/>
                  </a:ext>
                </a:extLst>
              </p:cNvPr>
              <p:cNvSpPr>
                <a:spLocks noChangeShapeType="1"/>
              </p:cNvSpPr>
              <p:nvPr/>
            </p:nvSpPr>
            <p:spPr bwMode="auto">
              <a:xfrm>
                <a:off x="4126" y="4019"/>
                <a:ext cx="153" cy="0"/>
              </a:xfrm>
              <a:prstGeom prst="line">
                <a:avLst/>
              </a:prstGeom>
              <a:noFill/>
              <a:ln w="571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58" name="Line 137">
                <a:extLst>
                  <a:ext uri="{FF2B5EF4-FFF2-40B4-BE49-F238E27FC236}">
                    <a16:creationId xmlns:a16="http://schemas.microsoft.com/office/drawing/2014/main" id="{546F9D62-A1EF-BE74-5627-3DBD6CED049C}"/>
                  </a:ext>
                </a:extLst>
              </p:cNvPr>
              <p:cNvSpPr>
                <a:spLocks noChangeShapeType="1"/>
              </p:cNvSpPr>
              <p:nvPr/>
            </p:nvSpPr>
            <p:spPr bwMode="auto">
              <a:xfrm>
                <a:off x="3698" y="2574"/>
                <a:ext cx="1" cy="1084"/>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wrap="none"/>
              <a:lstStyle/>
              <a:p>
                <a:endParaRPr lang="zh-CN" altLang="en-US"/>
              </a:p>
            </p:txBody>
          </p:sp>
          <p:sp>
            <p:nvSpPr>
              <p:cNvPr id="359" name="Line 138">
                <a:extLst>
                  <a:ext uri="{FF2B5EF4-FFF2-40B4-BE49-F238E27FC236}">
                    <a16:creationId xmlns:a16="http://schemas.microsoft.com/office/drawing/2014/main" id="{E7A8EC0D-92BE-F034-4ED6-B516F76697D7}"/>
                  </a:ext>
                </a:extLst>
              </p:cNvPr>
              <p:cNvSpPr>
                <a:spLocks noChangeShapeType="1"/>
              </p:cNvSpPr>
              <p:nvPr/>
            </p:nvSpPr>
            <p:spPr bwMode="auto">
              <a:xfrm flipH="1">
                <a:off x="3471" y="3102"/>
                <a:ext cx="236"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wrap="none"/>
              <a:lstStyle/>
              <a:p>
                <a:endParaRPr lang="zh-CN" altLang="en-US"/>
              </a:p>
            </p:txBody>
          </p:sp>
          <p:sp>
            <p:nvSpPr>
              <p:cNvPr id="360" name="Rectangle 139">
                <a:extLst>
                  <a:ext uri="{FF2B5EF4-FFF2-40B4-BE49-F238E27FC236}">
                    <a16:creationId xmlns:a16="http://schemas.microsoft.com/office/drawing/2014/main" id="{B6178431-6A63-43C3-1E37-0596F2EF39DC}"/>
                  </a:ext>
                </a:extLst>
              </p:cNvPr>
              <p:cNvSpPr>
                <a:spLocks noChangeArrowheads="1"/>
              </p:cNvSpPr>
              <p:nvPr/>
            </p:nvSpPr>
            <p:spPr bwMode="auto">
              <a:xfrm>
                <a:off x="4489" y="3568"/>
                <a:ext cx="369"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r>
                  <a:rPr lang="en-US" altLang="zh-CN" sz="2000">
                    <a:solidFill>
                      <a:srgbClr val="0033CC"/>
                    </a:solidFill>
                  </a:rPr>
                  <a:t>T</a:t>
                </a:r>
                <a:r>
                  <a:rPr lang="en-US" altLang="zh-CN" sz="2000" baseline="-25000">
                    <a:solidFill>
                      <a:srgbClr val="0033CC"/>
                    </a:solidFill>
                  </a:rPr>
                  <a:t>N</a:t>
                </a:r>
                <a:endParaRPr lang="en-US" altLang="zh-CN" sz="2000" b="0" baseline="-25000">
                  <a:solidFill>
                    <a:srgbClr val="0033CC"/>
                  </a:solidFill>
                </a:endParaRPr>
              </a:p>
            </p:txBody>
          </p:sp>
          <p:sp>
            <p:nvSpPr>
              <p:cNvPr id="361" name="Rectangle 140">
                <a:extLst>
                  <a:ext uri="{FF2B5EF4-FFF2-40B4-BE49-F238E27FC236}">
                    <a16:creationId xmlns:a16="http://schemas.microsoft.com/office/drawing/2014/main" id="{132C53A0-1CFB-2A69-B5FF-75A7DFBBC061}"/>
                  </a:ext>
                </a:extLst>
              </p:cNvPr>
              <p:cNvSpPr>
                <a:spLocks noChangeArrowheads="1"/>
              </p:cNvSpPr>
              <p:nvPr/>
            </p:nvSpPr>
            <p:spPr bwMode="auto">
              <a:xfrm>
                <a:off x="4489" y="2388"/>
                <a:ext cx="171"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r>
                  <a:rPr lang="en-US" altLang="zh-CN" sz="2000">
                    <a:solidFill>
                      <a:srgbClr val="0033CC"/>
                    </a:solidFill>
                  </a:rPr>
                  <a:t>T</a:t>
                </a:r>
                <a:r>
                  <a:rPr lang="en-US" altLang="zh-CN" sz="2000" baseline="-25000">
                    <a:solidFill>
                      <a:srgbClr val="0033CC"/>
                    </a:solidFill>
                  </a:rPr>
                  <a:t>P</a:t>
                </a:r>
                <a:endParaRPr lang="en-US" altLang="zh-CN" sz="2000" b="0" baseline="-25000">
                  <a:solidFill>
                    <a:srgbClr val="0033CC"/>
                  </a:solidFill>
                </a:endParaRPr>
              </a:p>
            </p:txBody>
          </p:sp>
          <p:sp>
            <p:nvSpPr>
              <p:cNvPr id="362" name="Line 141">
                <a:extLst>
                  <a:ext uri="{FF2B5EF4-FFF2-40B4-BE49-F238E27FC236}">
                    <a16:creationId xmlns:a16="http://schemas.microsoft.com/office/drawing/2014/main" id="{389909A2-16AD-26BF-6247-41C502AD8D4E}"/>
                  </a:ext>
                </a:extLst>
              </p:cNvPr>
              <p:cNvSpPr>
                <a:spLocks noChangeShapeType="1"/>
              </p:cNvSpPr>
              <p:nvPr/>
            </p:nvSpPr>
            <p:spPr bwMode="auto">
              <a:xfrm flipH="1">
                <a:off x="3957" y="2564"/>
                <a:ext cx="0" cy="372"/>
              </a:xfrm>
              <a:prstGeom prst="line">
                <a:avLst/>
              </a:prstGeom>
              <a:noFill/>
              <a:ln w="571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63" name="Line 142">
                <a:extLst>
                  <a:ext uri="{FF2B5EF4-FFF2-40B4-BE49-F238E27FC236}">
                    <a16:creationId xmlns:a16="http://schemas.microsoft.com/office/drawing/2014/main" id="{5FC96F2B-50C2-D98B-6F6F-C8501A24B3AD}"/>
                  </a:ext>
                </a:extLst>
              </p:cNvPr>
              <p:cNvSpPr>
                <a:spLocks noChangeShapeType="1"/>
              </p:cNvSpPr>
              <p:nvPr/>
            </p:nvSpPr>
            <p:spPr bwMode="auto">
              <a:xfrm>
                <a:off x="4079" y="2500"/>
                <a:ext cx="1" cy="136"/>
              </a:xfrm>
              <a:prstGeom prst="line">
                <a:avLst/>
              </a:prstGeom>
              <a:noFill/>
              <a:ln w="571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64" name="Line 143">
                <a:extLst>
                  <a:ext uri="{FF2B5EF4-FFF2-40B4-BE49-F238E27FC236}">
                    <a16:creationId xmlns:a16="http://schemas.microsoft.com/office/drawing/2014/main" id="{FC82EB65-70F4-945F-138C-995DAF7F1B53}"/>
                  </a:ext>
                </a:extLst>
              </p:cNvPr>
              <p:cNvSpPr>
                <a:spLocks noChangeShapeType="1"/>
              </p:cNvSpPr>
              <p:nvPr/>
            </p:nvSpPr>
            <p:spPr bwMode="auto">
              <a:xfrm>
                <a:off x="4079" y="2681"/>
                <a:ext cx="1" cy="136"/>
              </a:xfrm>
              <a:prstGeom prst="line">
                <a:avLst/>
              </a:prstGeom>
              <a:noFill/>
              <a:ln w="571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65" name="Line 144">
                <a:extLst>
                  <a:ext uri="{FF2B5EF4-FFF2-40B4-BE49-F238E27FC236}">
                    <a16:creationId xmlns:a16="http://schemas.microsoft.com/office/drawing/2014/main" id="{FABCF82E-3CD8-8FBF-9B58-DFF26FA7E3D4}"/>
                  </a:ext>
                </a:extLst>
              </p:cNvPr>
              <p:cNvSpPr>
                <a:spLocks noChangeShapeType="1"/>
              </p:cNvSpPr>
              <p:nvPr/>
            </p:nvSpPr>
            <p:spPr bwMode="auto">
              <a:xfrm>
                <a:off x="4079" y="2863"/>
                <a:ext cx="1" cy="136"/>
              </a:xfrm>
              <a:prstGeom prst="line">
                <a:avLst/>
              </a:prstGeom>
              <a:noFill/>
              <a:ln w="571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66" name="Line 145">
                <a:extLst>
                  <a:ext uri="{FF2B5EF4-FFF2-40B4-BE49-F238E27FC236}">
                    <a16:creationId xmlns:a16="http://schemas.microsoft.com/office/drawing/2014/main" id="{48F8355A-F752-C1F7-6C6C-E3B9A9116F0C}"/>
                  </a:ext>
                </a:extLst>
              </p:cNvPr>
              <p:cNvSpPr>
                <a:spLocks noChangeShapeType="1"/>
              </p:cNvSpPr>
              <p:nvPr/>
            </p:nvSpPr>
            <p:spPr bwMode="auto">
              <a:xfrm>
                <a:off x="4079" y="2571"/>
                <a:ext cx="143"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67" name="Line 146">
                <a:extLst>
                  <a:ext uri="{FF2B5EF4-FFF2-40B4-BE49-F238E27FC236}">
                    <a16:creationId xmlns:a16="http://schemas.microsoft.com/office/drawing/2014/main" id="{C225E791-B202-4359-B462-9FD8A12E70C8}"/>
                  </a:ext>
                </a:extLst>
              </p:cNvPr>
              <p:cNvSpPr>
                <a:spLocks noChangeShapeType="1"/>
              </p:cNvSpPr>
              <p:nvPr/>
            </p:nvSpPr>
            <p:spPr bwMode="auto">
              <a:xfrm flipV="1">
                <a:off x="4081" y="2937"/>
                <a:ext cx="134"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68" name="Line 147">
                <a:extLst>
                  <a:ext uri="{FF2B5EF4-FFF2-40B4-BE49-F238E27FC236}">
                    <a16:creationId xmlns:a16="http://schemas.microsoft.com/office/drawing/2014/main" id="{6CF12216-E747-ACE0-FCB5-811BDBF97498}"/>
                  </a:ext>
                </a:extLst>
              </p:cNvPr>
              <p:cNvSpPr>
                <a:spLocks noChangeShapeType="1"/>
              </p:cNvSpPr>
              <p:nvPr/>
            </p:nvSpPr>
            <p:spPr bwMode="auto">
              <a:xfrm flipV="1">
                <a:off x="4213" y="2436"/>
                <a:ext cx="207"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69" name="Line 148">
                <a:extLst>
                  <a:ext uri="{FF2B5EF4-FFF2-40B4-BE49-F238E27FC236}">
                    <a16:creationId xmlns:a16="http://schemas.microsoft.com/office/drawing/2014/main" id="{79BEB5B1-F0C5-C778-68E8-C094EDBEDCDD}"/>
                  </a:ext>
                </a:extLst>
              </p:cNvPr>
              <p:cNvSpPr>
                <a:spLocks noChangeShapeType="1"/>
              </p:cNvSpPr>
              <p:nvPr/>
            </p:nvSpPr>
            <p:spPr bwMode="auto">
              <a:xfrm flipV="1">
                <a:off x="4416" y="2429"/>
                <a:ext cx="0" cy="321"/>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70" name="Line 149">
                <a:extLst>
                  <a:ext uri="{FF2B5EF4-FFF2-40B4-BE49-F238E27FC236}">
                    <a16:creationId xmlns:a16="http://schemas.microsoft.com/office/drawing/2014/main" id="{BB020DDE-DFD4-8027-21F8-E9291B267D8A}"/>
                  </a:ext>
                </a:extLst>
              </p:cNvPr>
              <p:cNvSpPr>
                <a:spLocks noChangeShapeType="1"/>
              </p:cNvSpPr>
              <p:nvPr/>
            </p:nvSpPr>
            <p:spPr bwMode="auto">
              <a:xfrm rot="10800000" flipH="1">
                <a:off x="4093" y="2746"/>
                <a:ext cx="334" cy="0"/>
              </a:xfrm>
              <a:prstGeom prst="line">
                <a:avLst/>
              </a:prstGeom>
              <a:noFill/>
              <a:ln w="28575">
                <a:solidFill>
                  <a:schemeClr val="tx1"/>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71" name="Oval 150">
                <a:extLst>
                  <a:ext uri="{FF2B5EF4-FFF2-40B4-BE49-F238E27FC236}">
                    <a16:creationId xmlns:a16="http://schemas.microsoft.com/office/drawing/2014/main" id="{014E5EC9-DEB1-AB2E-434E-6515141B3243}"/>
                  </a:ext>
                </a:extLst>
              </p:cNvPr>
              <p:cNvSpPr>
                <a:spLocks noChangeArrowheads="1"/>
              </p:cNvSpPr>
              <p:nvPr/>
            </p:nvSpPr>
            <p:spPr bwMode="auto">
              <a:xfrm>
                <a:off x="4188" y="2410"/>
                <a:ext cx="56" cy="56"/>
              </a:xfrm>
              <a:prstGeom prst="ellipse">
                <a:avLst/>
              </a:prstGeom>
              <a:solidFill>
                <a:schemeClr val="tx1"/>
              </a:solidFill>
              <a:ln>
                <a:noFill/>
              </a:ln>
              <a:effectLst/>
              <a:extLst>
                <a:ext uri="{91240B29-F687-4F45-9708-019B960494DF}">
                  <a14:hiddenLine xmlns:a14="http://schemas.microsoft.com/office/drawing/2010/main" w="2857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372" name="Text Box 151">
                <a:extLst>
                  <a:ext uri="{FF2B5EF4-FFF2-40B4-BE49-F238E27FC236}">
                    <a16:creationId xmlns:a16="http://schemas.microsoft.com/office/drawing/2014/main" id="{4A9056E9-8FAA-845E-2B25-56B958C773C6}"/>
                  </a:ext>
                </a:extLst>
              </p:cNvPr>
              <p:cNvSpPr txBox="1">
                <a:spLocks noChangeArrowheads="1"/>
              </p:cNvSpPr>
              <p:nvPr/>
            </p:nvSpPr>
            <p:spPr bwMode="auto">
              <a:xfrm>
                <a:off x="4403" y="2620"/>
                <a:ext cx="275"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kumimoji="0" lang="en-US" altLang="zh-CN" sz="2000"/>
                  <a:t>B</a:t>
                </a:r>
                <a:r>
                  <a:rPr kumimoji="0" lang="en-US" altLang="zh-CN" sz="2000" baseline="-25000"/>
                  <a:t>2</a:t>
                </a:r>
                <a:endParaRPr kumimoji="0" lang="en-US" altLang="zh-CN" sz="2000"/>
              </a:p>
            </p:txBody>
          </p:sp>
          <p:sp>
            <p:nvSpPr>
              <p:cNvPr id="373" name="Text Box 152">
                <a:extLst>
                  <a:ext uri="{FF2B5EF4-FFF2-40B4-BE49-F238E27FC236}">
                    <a16:creationId xmlns:a16="http://schemas.microsoft.com/office/drawing/2014/main" id="{D91EA4DA-0E5D-24D0-4CA2-63F9A776AE4B}"/>
                  </a:ext>
                </a:extLst>
              </p:cNvPr>
              <p:cNvSpPr txBox="1">
                <a:spLocks noChangeArrowheads="1"/>
              </p:cNvSpPr>
              <p:nvPr/>
            </p:nvSpPr>
            <p:spPr bwMode="auto">
              <a:xfrm>
                <a:off x="4181" y="2809"/>
                <a:ext cx="377"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spcBef>
                    <a:spcPct val="50000"/>
                  </a:spcBef>
                </a:pPr>
                <a:r>
                  <a:rPr kumimoji="0" lang="en-US" altLang="zh-CN" sz="2000">
                    <a:solidFill>
                      <a:srgbClr val="0033CC"/>
                    </a:solidFill>
                  </a:rPr>
                  <a:t>D</a:t>
                </a:r>
                <a:r>
                  <a:rPr kumimoji="0" lang="en-US" altLang="zh-CN" sz="2000" baseline="-25000">
                    <a:solidFill>
                      <a:srgbClr val="0033CC"/>
                    </a:solidFill>
                  </a:rPr>
                  <a:t>2</a:t>
                </a:r>
                <a:endParaRPr kumimoji="0" lang="en-US" altLang="zh-CN" sz="2000">
                  <a:solidFill>
                    <a:srgbClr val="0033CC"/>
                  </a:solidFill>
                </a:endParaRPr>
              </a:p>
            </p:txBody>
          </p:sp>
          <p:sp>
            <p:nvSpPr>
              <p:cNvPr id="374" name="Text Box 153">
                <a:extLst>
                  <a:ext uri="{FF2B5EF4-FFF2-40B4-BE49-F238E27FC236}">
                    <a16:creationId xmlns:a16="http://schemas.microsoft.com/office/drawing/2014/main" id="{07A21EEE-DB46-399C-AAE6-6E0085D2F780}"/>
                  </a:ext>
                </a:extLst>
              </p:cNvPr>
              <p:cNvSpPr txBox="1">
                <a:spLocks noChangeArrowheads="1"/>
              </p:cNvSpPr>
              <p:nvPr/>
            </p:nvSpPr>
            <p:spPr bwMode="auto">
              <a:xfrm>
                <a:off x="4188" y="2412"/>
                <a:ext cx="336"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spcBef>
                    <a:spcPct val="50000"/>
                  </a:spcBef>
                </a:pPr>
                <a:r>
                  <a:rPr kumimoji="0" lang="en-US" altLang="zh-CN" sz="2000">
                    <a:solidFill>
                      <a:srgbClr val="0033CC"/>
                    </a:solidFill>
                  </a:rPr>
                  <a:t>S</a:t>
                </a:r>
                <a:r>
                  <a:rPr kumimoji="0" lang="en-US" altLang="zh-CN" sz="2000" baseline="-25000">
                    <a:solidFill>
                      <a:srgbClr val="0033CC"/>
                    </a:solidFill>
                  </a:rPr>
                  <a:t>2</a:t>
                </a:r>
                <a:endParaRPr kumimoji="0" lang="en-US" altLang="zh-CN" sz="2000">
                  <a:solidFill>
                    <a:srgbClr val="0033CC"/>
                  </a:solidFill>
                </a:endParaRPr>
              </a:p>
            </p:txBody>
          </p:sp>
          <p:sp>
            <p:nvSpPr>
              <p:cNvPr id="375" name="Line 154">
                <a:extLst>
                  <a:ext uri="{FF2B5EF4-FFF2-40B4-BE49-F238E27FC236}">
                    <a16:creationId xmlns:a16="http://schemas.microsoft.com/office/drawing/2014/main" id="{F6ADF786-A4E2-B5F3-5DE5-95BB92BCAF63}"/>
                  </a:ext>
                </a:extLst>
              </p:cNvPr>
              <p:cNvSpPr>
                <a:spLocks noChangeShapeType="1"/>
              </p:cNvSpPr>
              <p:nvPr/>
            </p:nvSpPr>
            <p:spPr bwMode="auto">
              <a:xfrm flipH="1" flipV="1">
                <a:off x="4216" y="2183"/>
                <a:ext cx="0" cy="394"/>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wrap="none"/>
              <a:lstStyle/>
              <a:p>
                <a:endParaRPr lang="zh-CN" altLang="en-US"/>
              </a:p>
            </p:txBody>
          </p:sp>
          <p:sp>
            <p:nvSpPr>
              <p:cNvPr id="376" name="Oval 155">
                <a:extLst>
                  <a:ext uri="{FF2B5EF4-FFF2-40B4-BE49-F238E27FC236}">
                    <a16:creationId xmlns:a16="http://schemas.microsoft.com/office/drawing/2014/main" id="{B3154F22-FBE8-77FD-CA81-8B955E20BBD8}"/>
                  </a:ext>
                </a:extLst>
              </p:cNvPr>
              <p:cNvSpPr>
                <a:spLocks noChangeArrowheads="1"/>
              </p:cNvSpPr>
              <p:nvPr/>
            </p:nvSpPr>
            <p:spPr bwMode="auto">
              <a:xfrm>
                <a:off x="4176" y="3079"/>
                <a:ext cx="56" cy="56"/>
              </a:xfrm>
              <a:prstGeom prst="ellipse">
                <a:avLst/>
              </a:prstGeom>
              <a:solidFill>
                <a:schemeClr val="tx1"/>
              </a:solidFill>
              <a:ln>
                <a:noFill/>
              </a:ln>
              <a:effectLst/>
              <a:extLst>
                <a:ext uri="{91240B29-F687-4F45-9708-019B960494DF}">
                  <a14:hiddenLine xmlns:a14="http://schemas.microsoft.com/office/drawing/2010/main" w="2857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377" name="Oval 156">
                <a:extLst>
                  <a:ext uri="{FF2B5EF4-FFF2-40B4-BE49-F238E27FC236}">
                    <a16:creationId xmlns:a16="http://schemas.microsoft.com/office/drawing/2014/main" id="{8832E482-B8E0-7360-ED48-AE51998887CF}"/>
                  </a:ext>
                </a:extLst>
              </p:cNvPr>
              <p:cNvSpPr>
                <a:spLocks noChangeArrowheads="1"/>
              </p:cNvSpPr>
              <p:nvPr/>
            </p:nvSpPr>
            <p:spPr bwMode="auto">
              <a:xfrm>
                <a:off x="4179" y="2111"/>
                <a:ext cx="66" cy="69"/>
              </a:xfrm>
              <a:prstGeom prst="ellipse">
                <a:avLst/>
              </a:prstGeom>
              <a:noFill/>
              <a:ln w="38100">
                <a:solidFill>
                  <a:schemeClr val="tx1"/>
                </a:solidFill>
                <a:round/>
                <a:headEnd/>
                <a:tailEnd/>
              </a:ln>
              <a:effectLst/>
              <a:extLst>
                <a:ext uri="{909E8E84-426E-40DD-AFC4-6F175D3DCCD1}">
                  <a14:hiddenFill xmlns:a14="http://schemas.microsoft.com/office/drawing/2010/main">
                    <a:solidFill>
                      <a:schemeClr val="tx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378" name="Oval 157">
                <a:extLst>
                  <a:ext uri="{FF2B5EF4-FFF2-40B4-BE49-F238E27FC236}">
                    <a16:creationId xmlns:a16="http://schemas.microsoft.com/office/drawing/2014/main" id="{6ADBCC4F-740D-37A9-AE42-5691C768E9BB}"/>
                  </a:ext>
                </a:extLst>
              </p:cNvPr>
              <p:cNvSpPr>
                <a:spLocks noChangeArrowheads="1"/>
              </p:cNvSpPr>
              <p:nvPr/>
            </p:nvSpPr>
            <p:spPr bwMode="auto">
              <a:xfrm>
                <a:off x="4701" y="3067"/>
                <a:ext cx="66" cy="69"/>
              </a:xfrm>
              <a:prstGeom prst="ellipse">
                <a:avLst/>
              </a:prstGeom>
              <a:noFill/>
              <a:ln w="38100">
                <a:solidFill>
                  <a:schemeClr val="tx1"/>
                </a:solidFill>
                <a:round/>
                <a:headEnd/>
                <a:tailEnd/>
              </a:ln>
              <a:effectLst/>
              <a:extLst>
                <a:ext uri="{909E8E84-426E-40DD-AFC4-6F175D3DCCD1}">
                  <a14:hiddenFill xmlns:a14="http://schemas.microsoft.com/office/drawing/2010/main">
                    <a:solidFill>
                      <a:schemeClr val="tx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379" name="Text Box 158">
                <a:extLst>
                  <a:ext uri="{FF2B5EF4-FFF2-40B4-BE49-F238E27FC236}">
                    <a16:creationId xmlns:a16="http://schemas.microsoft.com/office/drawing/2014/main" id="{F9A7E854-9DC3-F6EB-21CA-8E1778C61C3C}"/>
                  </a:ext>
                </a:extLst>
              </p:cNvPr>
              <p:cNvSpPr txBox="1">
                <a:spLocks noChangeArrowheads="1"/>
              </p:cNvSpPr>
              <p:nvPr/>
            </p:nvSpPr>
            <p:spPr bwMode="auto">
              <a:xfrm>
                <a:off x="3687" y="2567"/>
                <a:ext cx="382"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spcBef>
                    <a:spcPct val="50000"/>
                  </a:spcBef>
                </a:pPr>
                <a:r>
                  <a:rPr kumimoji="0" lang="en-US" altLang="zh-CN" sz="2000">
                    <a:solidFill>
                      <a:srgbClr val="0033CC"/>
                    </a:solidFill>
                  </a:rPr>
                  <a:t>G</a:t>
                </a:r>
                <a:r>
                  <a:rPr kumimoji="0" lang="en-US" altLang="zh-CN" sz="2000" baseline="-25000">
                    <a:solidFill>
                      <a:srgbClr val="0033CC"/>
                    </a:solidFill>
                  </a:rPr>
                  <a:t>2</a:t>
                </a:r>
                <a:endParaRPr kumimoji="0" lang="en-US" altLang="zh-CN" sz="2000">
                  <a:solidFill>
                    <a:srgbClr val="0033CC"/>
                  </a:solidFill>
                </a:endParaRPr>
              </a:p>
            </p:txBody>
          </p:sp>
          <p:sp>
            <p:nvSpPr>
              <p:cNvPr id="380" name="Line 159">
                <a:extLst>
                  <a:ext uri="{FF2B5EF4-FFF2-40B4-BE49-F238E27FC236}">
                    <a16:creationId xmlns:a16="http://schemas.microsoft.com/office/drawing/2014/main" id="{5AB69395-5EB4-0A20-FE9F-4B45AF636C46}"/>
                  </a:ext>
                </a:extLst>
              </p:cNvPr>
              <p:cNvSpPr>
                <a:spLocks noChangeShapeType="1"/>
              </p:cNvSpPr>
              <p:nvPr/>
            </p:nvSpPr>
            <p:spPr bwMode="auto">
              <a:xfrm flipH="1">
                <a:off x="3694" y="2572"/>
                <a:ext cx="255"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81" name="Oval 160">
                <a:extLst>
                  <a:ext uri="{FF2B5EF4-FFF2-40B4-BE49-F238E27FC236}">
                    <a16:creationId xmlns:a16="http://schemas.microsoft.com/office/drawing/2014/main" id="{0959BB73-7046-6238-7DB9-8CB5F1B02B4A}"/>
                  </a:ext>
                </a:extLst>
              </p:cNvPr>
              <p:cNvSpPr>
                <a:spLocks noChangeArrowheads="1"/>
              </p:cNvSpPr>
              <p:nvPr/>
            </p:nvSpPr>
            <p:spPr bwMode="auto">
              <a:xfrm>
                <a:off x="3667" y="3074"/>
                <a:ext cx="56" cy="56"/>
              </a:xfrm>
              <a:prstGeom prst="ellipse">
                <a:avLst/>
              </a:prstGeom>
              <a:solidFill>
                <a:schemeClr val="tx1"/>
              </a:solidFill>
              <a:ln>
                <a:noFill/>
              </a:ln>
              <a:effectLst/>
              <a:extLst>
                <a:ext uri="{91240B29-F687-4F45-9708-019B960494DF}">
                  <a14:hiddenLine xmlns:a14="http://schemas.microsoft.com/office/drawing/2010/main" w="2857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382" name="Text Box 161">
                <a:extLst>
                  <a:ext uri="{FF2B5EF4-FFF2-40B4-BE49-F238E27FC236}">
                    <a16:creationId xmlns:a16="http://schemas.microsoft.com/office/drawing/2014/main" id="{D2F2A387-D6B5-8DF5-6B70-E32D32E39BE8}"/>
                  </a:ext>
                </a:extLst>
              </p:cNvPr>
              <p:cNvSpPr txBox="1">
                <a:spLocks noChangeArrowheads="1"/>
              </p:cNvSpPr>
              <p:nvPr/>
            </p:nvSpPr>
            <p:spPr bwMode="auto">
              <a:xfrm>
                <a:off x="4281" y="3856"/>
                <a:ext cx="483"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kumimoji="0" lang="en-US" altLang="zh-CN" sz="2400" i="1"/>
                  <a:t>V</a:t>
                </a:r>
                <a:r>
                  <a:rPr kumimoji="0" lang="en-US" altLang="zh-CN" sz="2400" baseline="-25000"/>
                  <a:t>SS</a:t>
                </a:r>
              </a:p>
            </p:txBody>
          </p:sp>
        </p:grpSp>
        <p:cxnSp>
          <p:nvCxnSpPr>
            <p:cNvPr id="386" name="直接连接符 168">
              <a:extLst>
                <a:ext uri="{FF2B5EF4-FFF2-40B4-BE49-F238E27FC236}">
                  <a16:creationId xmlns:a16="http://schemas.microsoft.com/office/drawing/2014/main" id="{D02D61F1-E791-7033-9DE9-2491A2D96168}"/>
                </a:ext>
              </a:extLst>
            </p:cNvPr>
            <p:cNvCxnSpPr>
              <a:cxnSpLocks noChangeShapeType="1"/>
            </p:cNvCxnSpPr>
            <p:nvPr/>
          </p:nvCxnSpPr>
          <p:spPr bwMode="auto">
            <a:xfrm>
              <a:off x="5612371" y="5228818"/>
              <a:ext cx="3816350" cy="46037"/>
            </a:xfrm>
            <a:prstGeom prst="line">
              <a:avLst/>
            </a:prstGeom>
            <a:noFill/>
            <a:ln w="28575" algn="ctr">
              <a:solidFill>
                <a:schemeClr val="bg1">
                  <a:lumMod val="50000"/>
                </a:schemeClr>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mc:AlternateContent xmlns:mc="http://schemas.openxmlformats.org/markup-compatibility/2006" xmlns:a14="http://schemas.microsoft.com/office/drawing/2010/main">
          <mc:Choice Requires="a14">
            <p:sp>
              <p:nvSpPr>
                <p:cNvPr id="5" name="文本框 4">
                  <a:extLst>
                    <a:ext uri="{FF2B5EF4-FFF2-40B4-BE49-F238E27FC236}">
                      <a16:creationId xmlns:a16="http://schemas.microsoft.com/office/drawing/2014/main" id="{4D2B382F-E109-7A32-4771-54A1FEB0AFE2}"/>
                    </a:ext>
                  </a:extLst>
                </p:cNvPr>
                <p:cNvSpPr txBox="1"/>
                <p:nvPr/>
              </p:nvSpPr>
              <p:spPr>
                <a:xfrm>
                  <a:off x="8607986" y="4834217"/>
                  <a:ext cx="876458" cy="370101"/>
                </a:xfrm>
                <a:prstGeom prst="rect">
                  <a:avLst/>
                </a:prstGeom>
                <a:noFill/>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r>
                          <a:rPr kumimoji="1" lang="en-US" altLang="zh-CN" sz="2400" b="0" i="1" smtClean="0">
                            <a:solidFill>
                              <a:srgbClr val="FE0567"/>
                            </a:solidFill>
                            <a:latin typeface="Cambria Math" panose="02040503050406030204" pitchFamily="18" charset="0"/>
                          </a:rPr>
                          <m:t>𝑌</m:t>
                        </m:r>
                        <m:r>
                          <a:rPr kumimoji="1" lang="en-US" altLang="zh-CN" sz="2400" b="0" i="1" smtClean="0">
                            <a:solidFill>
                              <a:srgbClr val="FE0567"/>
                            </a:solidFill>
                            <a:latin typeface="Cambria Math" panose="02040503050406030204" pitchFamily="18" charset="0"/>
                          </a:rPr>
                          <m:t>=</m:t>
                        </m:r>
                        <m:acc>
                          <m:accPr>
                            <m:chr m:val="̅"/>
                            <m:ctrlPr>
                              <a:rPr kumimoji="1" lang="en-US" altLang="zh-CN" sz="2400" b="0" i="1" smtClean="0">
                                <a:solidFill>
                                  <a:srgbClr val="FE0567"/>
                                </a:solidFill>
                                <a:latin typeface="Cambria Math" panose="02040503050406030204" pitchFamily="18" charset="0"/>
                              </a:rPr>
                            </m:ctrlPr>
                          </m:accPr>
                          <m:e>
                            <m:r>
                              <a:rPr kumimoji="1" lang="en-US" altLang="zh-CN" sz="2400" b="0" i="1" smtClean="0">
                                <a:solidFill>
                                  <a:srgbClr val="FE0567"/>
                                </a:solidFill>
                                <a:latin typeface="Cambria Math" panose="02040503050406030204" pitchFamily="18" charset="0"/>
                              </a:rPr>
                              <m:t>𝐶</m:t>
                            </m:r>
                          </m:e>
                        </m:acc>
                      </m:oMath>
                    </m:oMathPara>
                  </a14:m>
                  <a:endParaRPr kumimoji="1" lang="zh-CN" altLang="en-US" sz="2400" dirty="0">
                    <a:solidFill>
                      <a:srgbClr val="FE0567"/>
                    </a:solidFill>
                  </a:endParaRPr>
                </a:p>
              </p:txBody>
            </p:sp>
          </mc:Choice>
          <mc:Fallback xmlns="">
            <p:sp>
              <p:nvSpPr>
                <p:cNvPr id="5" name="文本框 4">
                  <a:extLst>
                    <a:ext uri="{FF2B5EF4-FFF2-40B4-BE49-F238E27FC236}">
                      <a16:creationId xmlns:a16="http://schemas.microsoft.com/office/drawing/2014/main" id="{4D2B382F-E109-7A32-4771-54A1FEB0AFE2}"/>
                    </a:ext>
                  </a:extLst>
                </p:cNvPr>
                <p:cNvSpPr txBox="1">
                  <a:spLocks noRot="1" noChangeAspect="1" noMove="1" noResize="1" noEditPoints="1" noAdjustHandles="1" noChangeArrowheads="1" noChangeShapeType="1" noTextEdit="1"/>
                </p:cNvSpPr>
                <p:nvPr/>
              </p:nvSpPr>
              <p:spPr>
                <a:xfrm>
                  <a:off x="8607986" y="4834217"/>
                  <a:ext cx="876458" cy="370101"/>
                </a:xfrm>
                <a:prstGeom prst="rect">
                  <a:avLst/>
                </a:prstGeom>
                <a:blipFill>
                  <a:blip r:embed="rId4"/>
                  <a:stretch>
                    <a:fillRect l="-7143" r="-5714" b="-6667"/>
                  </a:stretch>
                </a:blipFill>
              </p:spPr>
              <p:txBody>
                <a:bodyPr/>
                <a:lstStyle/>
                <a:p>
                  <a:r>
                    <a:rPr lang="zh-CN" altLang="en-US">
                      <a:noFill/>
                    </a:rPr>
                    <a:t> </a:t>
                  </a:r>
                </a:p>
              </p:txBody>
            </p:sp>
          </mc:Fallback>
        </mc:AlternateContent>
      </p:grpSp>
      <p:grpSp>
        <p:nvGrpSpPr>
          <p:cNvPr id="6" name="组合 5">
            <a:extLst>
              <a:ext uri="{FF2B5EF4-FFF2-40B4-BE49-F238E27FC236}">
                <a16:creationId xmlns:a16="http://schemas.microsoft.com/office/drawing/2014/main" id="{477559FC-D742-0381-2371-8FB688C453FD}"/>
              </a:ext>
            </a:extLst>
          </p:cNvPr>
          <p:cNvGrpSpPr/>
          <p:nvPr/>
        </p:nvGrpSpPr>
        <p:grpSpPr>
          <a:xfrm>
            <a:off x="1748396" y="3104743"/>
            <a:ext cx="3935494" cy="3695700"/>
            <a:chOff x="1748396" y="3104743"/>
            <a:chExt cx="3935494" cy="3695700"/>
          </a:xfrm>
        </p:grpSpPr>
        <p:grpSp>
          <p:nvGrpSpPr>
            <p:cNvPr id="152" name="Group 22">
              <a:extLst>
                <a:ext uri="{FF2B5EF4-FFF2-40B4-BE49-F238E27FC236}">
                  <a16:creationId xmlns:a16="http://schemas.microsoft.com/office/drawing/2014/main" id="{95D27210-DA33-4975-C158-5C7128F4DDB3}"/>
                </a:ext>
              </a:extLst>
            </p:cNvPr>
            <p:cNvGrpSpPr>
              <a:grpSpLocks/>
            </p:cNvGrpSpPr>
            <p:nvPr/>
          </p:nvGrpSpPr>
          <p:grpSpPr bwMode="auto">
            <a:xfrm>
              <a:off x="2072246" y="3104743"/>
              <a:ext cx="3348038" cy="3695700"/>
              <a:chOff x="296" y="1848"/>
              <a:chExt cx="2109" cy="2328"/>
            </a:xfrm>
          </p:grpSpPr>
          <p:sp>
            <p:nvSpPr>
              <p:cNvPr id="153" name="Line 23">
                <a:extLst>
                  <a:ext uri="{FF2B5EF4-FFF2-40B4-BE49-F238E27FC236}">
                    <a16:creationId xmlns:a16="http://schemas.microsoft.com/office/drawing/2014/main" id="{255BFBDA-2134-3071-1760-D12C875356D8}"/>
                  </a:ext>
                </a:extLst>
              </p:cNvPr>
              <p:cNvSpPr>
                <a:spLocks noChangeShapeType="1"/>
              </p:cNvSpPr>
              <p:nvPr/>
            </p:nvSpPr>
            <p:spPr bwMode="auto">
              <a:xfrm>
                <a:off x="1828" y="4118"/>
                <a:ext cx="163" cy="1"/>
              </a:xfrm>
              <a:prstGeom prst="line">
                <a:avLst/>
              </a:prstGeom>
              <a:noFill/>
              <a:ln w="65088">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54" name="Line 24">
                <a:extLst>
                  <a:ext uri="{FF2B5EF4-FFF2-40B4-BE49-F238E27FC236}">
                    <a16:creationId xmlns:a16="http://schemas.microsoft.com/office/drawing/2014/main" id="{0BBA037D-60CB-BD7F-0874-96277AA48C47}"/>
                  </a:ext>
                </a:extLst>
              </p:cNvPr>
              <p:cNvSpPr>
                <a:spLocks noChangeShapeType="1"/>
              </p:cNvSpPr>
              <p:nvPr/>
            </p:nvSpPr>
            <p:spPr bwMode="auto">
              <a:xfrm flipH="1" flipV="1">
                <a:off x="565" y="3223"/>
                <a:ext cx="1119"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55" name="Line 25">
                <a:extLst>
                  <a:ext uri="{FF2B5EF4-FFF2-40B4-BE49-F238E27FC236}">
                    <a16:creationId xmlns:a16="http://schemas.microsoft.com/office/drawing/2014/main" id="{F3C13291-FACC-DF80-0B2F-C5757202E063}"/>
                  </a:ext>
                </a:extLst>
              </p:cNvPr>
              <p:cNvSpPr>
                <a:spLocks noChangeShapeType="1"/>
              </p:cNvSpPr>
              <p:nvPr/>
            </p:nvSpPr>
            <p:spPr bwMode="auto">
              <a:xfrm flipV="1">
                <a:off x="1910" y="1910"/>
                <a:ext cx="0" cy="371"/>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56" name="Line 26">
                <a:extLst>
                  <a:ext uri="{FF2B5EF4-FFF2-40B4-BE49-F238E27FC236}">
                    <a16:creationId xmlns:a16="http://schemas.microsoft.com/office/drawing/2014/main" id="{DC080E45-D83D-3EF9-CCE9-E01DCC9BE75A}"/>
                  </a:ext>
                </a:extLst>
              </p:cNvPr>
              <p:cNvSpPr>
                <a:spLocks noChangeShapeType="1"/>
              </p:cNvSpPr>
              <p:nvPr/>
            </p:nvSpPr>
            <p:spPr bwMode="auto">
              <a:xfrm>
                <a:off x="1154" y="2764"/>
                <a:ext cx="1165"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57" name="Line 27">
                <a:extLst>
                  <a:ext uri="{FF2B5EF4-FFF2-40B4-BE49-F238E27FC236}">
                    <a16:creationId xmlns:a16="http://schemas.microsoft.com/office/drawing/2014/main" id="{D5A8FD9E-F8AC-DC8A-4072-ECC1D999A953}"/>
                  </a:ext>
                </a:extLst>
              </p:cNvPr>
              <p:cNvSpPr>
                <a:spLocks noChangeShapeType="1"/>
              </p:cNvSpPr>
              <p:nvPr/>
            </p:nvSpPr>
            <p:spPr bwMode="auto">
              <a:xfrm>
                <a:off x="1500" y="2313"/>
                <a:ext cx="1" cy="90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58" name="Oval 28">
                <a:extLst>
                  <a:ext uri="{FF2B5EF4-FFF2-40B4-BE49-F238E27FC236}">
                    <a16:creationId xmlns:a16="http://schemas.microsoft.com/office/drawing/2014/main" id="{C402E16E-D07C-2348-470D-280A089A006C}"/>
                  </a:ext>
                </a:extLst>
              </p:cNvPr>
              <p:cNvSpPr>
                <a:spLocks noChangeArrowheads="1"/>
              </p:cNvSpPr>
              <p:nvPr/>
            </p:nvSpPr>
            <p:spPr bwMode="auto">
              <a:xfrm>
                <a:off x="2318" y="2730"/>
                <a:ext cx="63" cy="67"/>
              </a:xfrm>
              <a:prstGeom prst="ellipse">
                <a:avLst/>
              </a:prstGeom>
              <a:noFill/>
              <a:ln w="285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34" name="Rectangle 29">
                <a:extLst>
                  <a:ext uri="{FF2B5EF4-FFF2-40B4-BE49-F238E27FC236}">
                    <a16:creationId xmlns:a16="http://schemas.microsoft.com/office/drawing/2014/main" id="{060762D1-98B0-4372-6048-F3008B9C4C66}"/>
                  </a:ext>
                </a:extLst>
              </p:cNvPr>
              <p:cNvSpPr>
                <a:spLocks noChangeArrowheads="1"/>
              </p:cNvSpPr>
              <p:nvPr/>
            </p:nvSpPr>
            <p:spPr bwMode="auto">
              <a:xfrm>
                <a:off x="1998" y="1879"/>
                <a:ext cx="370"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100" dirty="0">
                    <a:solidFill>
                      <a:srgbClr val="FF0066"/>
                    </a:solidFill>
                  </a:rPr>
                  <a:t>+</a:t>
                </a:r>
                <a:r>
                  <a:rPr lang="en-US" altLang="zh-CN" sz="2100" i="1" dirty="0">
                    <a:solidFill>
                      <a:srgbClr val="FF0066"/>
                    </a:solidFill>
                  </a:rPr>
                  <a:t>V</a:t>
                </a:r>
                <a:r>
                  <a:rPr lang="en-US" altLang="zh-CN" sz="2100" baseline="-25000" dirty="0">
                    <a:solidFill>
                      <a:srgbClr val="FF0066"/>
                    </a:solidFill>
                  </a:rPr>
                  <a:t>DD</a:t>
                </a:r>
                <a:endParaRPr lang="en-US" altLang="zh-CN" sz="2400" b="0" baseline="-25000" dirty="0">
                  <a:solidFill>
                    <a:srgbClr val="FF0066"/>
                  </a:solidFill>
                </a:endParaRPr>
              </a:p>
            </p:txBody>
          </p:sp>
          <p:grpSp>
            <p:nvGrpSpPr>
              <p:cNvPr id="235" name="Group 30">
                <a:extLst>
                  <a:ext uri="{FF2B5EF4-FFF2-40B4-BE49-F238E27FC236}">
                    <a16:creationId xmlns:a16="http://schemas.microsoft.com/office/drawing/2014/main" id="{FF240284-C26E-393D-6CD5-3D58B7671BC0}"/>
                  </a:ext>
                </a:extLst>
              </p:cNvPr>
              <p:cNvGrpSpPr>
                <a:grpSpLocks/>
              </p:cNvGrpSpPr>
              <p:nvPr/>
            </p:nvGrpSpPr>
            <p:grpSpPr bwMode="auto">
              <a:xfrm>
                <a:off x="2063" y="3974"/>
                <a:ext cx="213" cy="202"/>
                <a:chOff x="2528" y="3044"/>
                <a:chExt cx="213" cy="202"/>
              </a:xfrm>
            </p:grpSpPr>
            <p:sp>
              <p:nvSpPr>
                <p:cNvPr id="320" name="Rectangle 31">
                  <a:extLst>
                    <a:ext uri="{FF2B5EF4-FFF2-40B4-BE49-F238E27FC236}">
                      <a16:creationId xmlns:a16="http://schemas.microsoft.com/office/drawing/2014/main" id="{33CEC7F0-8B20-5EE3-0874-9BF0061BDCF9}"/>
                    </a:ext>
                  </a:extLst>
                </p:cNvPr>
                <p:cNvSpPr>
                  <a:spLocks noChangeArrowheads="1"/>
                </p:cNvSpPr>
                <p:nvPr/>
              </p:nvSpPr>
              <p:spPr bwMode="auto">
                <a:xfrm>
                  <a:off x="2528" y="3044"/>
                  <a:ext cx="112"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100" i="1">
                      <a:solidFill>
                        <a:srgbClr val="000000"/>
                      </a:solidFill>
                    </a:rPr>
                    <a:t>V</a:t>
                  </a:r>
                  <a:endParaRPr lang="en-US" altLang="zh-CN" sz="2400" b="0" i="1"/>
                </a:p>
              </p:txBody>
            </p:sp>
            <p:sp>
              <p:nvSpPr>
                <p:cNvPr id="321" name="Rectangle 32">
                  <a:extLst>
                    <a:ext uri="{FF2B5EF4-FFF2-40B4-BE49-F238E27FC236}">
                      <a16:creationId xmlns:a16="http://schemas.microsoft.com/office/drawing/2014/main" id="{19B58A4D-D642-77AA-5A18-3B446D4467E5}"/>
                    </a:ext>
                  </a:extLst>
                </p:cNvPr>
                <p:cNvSpPr>
                  <a:spLocks noChangeArrowheads="1"/>
                </p:cNvSpPr>
                <p:nvPr/>
              </p:nvSpPr>
              <p:spPr bwMode="auto">
                <a:xfrm>
                  <a:off x="2635" y="3115"/>
                  <a:ext cx="106"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1200">
                      <a:solidFill>
                        <a:srgbClr val="000000"/>
                      </a:solidFill>
                    </a:rPr>
                    <a:t>SS</a:t>
                  </a:r>
                  <a:endParaRPr lang="en-US" altLang="zh-CN" sz="2400" b="0"/>
                </a:p>
              </p:txBody>
            </p:sp>
          </p:grpSp>
          <p:grpSp>
            <p:nvGrpSpPr>
              <p:cNvPr id="237" name="Group 33">
                <a:extLst>
                  <a:ext uri="{FF2B5EF4-FFF2-40B4-BE49-F238E27FC236}">
                    <a16:creationId xmlns:a16="http://schemas.microsoft.com/office/drawing/2014/main" id="{D3ADC8AB-2E1C-C398-5EBD-613477D62E29}"/>
                  </a:ext>
                </a:extLst>
              </p:cNvPr>
              <p:cNvGrpSpPr>
                <a:grpSpLocks/>
              </p:cNvGrpSpPr>
              <p:nvPr/>
            </p:nvGrpSpPr>
            <p:grpSpPr bwMode="auto">
              <a:xfrm>
                <a:off x="1942" y="2507"/>
                <a:ext cx="245" cy="202"/>
                <a:chOff x="2436" y="1577"/>
                <a:chExt cx="245" cy="202"/>
              </a:xfrm>
            </p:grpSpPr>
            <p:sp>
              <p:nvSpPr>
                <p:cNvPr id="318" name="Rectangle 34">
                  <a:extLst>
                    <a:ext uri="{FF2B5EF4-FFF2-40B4-BE49-F238E27FC236}">
                      <a16:creationId xmlns:a16="http://schemas.microsoft.com/office/drawing/2014/main" id="{64A61142-3E29-7239-C1B5-ADB3710BBC17}"/>
                    </a:ext>
                  </a:extLst>
                </p:cNvPr>
                <p:cNvSpPr>
                  <a:spLocks noChangeArrowheads="1"/>
                </p:cNvSpPr>
                <p:nvPr/>
              </p:nvSpPr>
              <p:spPr bwMode="auto">
                <a:xfrm>
                  <a:off x="2436" y="1577"/>
                  <a:ext cx="112"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100">
                      <a:solidFill>
                        <a:srgbClr val="0033CC"/>
                      </a:solidFill>
                    </a:rPr>
                    <a:t>T</a:t>
                  </a:r>
                  <a:endParaRPr lang="en-US" altLang="zh-CN" sz="2400" b="0">
                    <a:solidFill>
                      <a:srgbClr val="0033CC"/>
                    </a:solidFill>
                  </a:endParaRPr>
                </a:p>
              </p:txBody>
            </p:sp>
            <p:sp>
              <p:nvSpPr>
                <p:cNvPr id="319" name="Rectangle 35">
                  <a:extLst>
                    <a:ext uri="{FF2B5EF4-FFF2-40B4-BE49-F238E27FC236}">
                      <a16:creationId xmlns:a16="http://schemas.microsoft.com/office/drawing/2014/main" id="{BB309740-49E7-EB5F-6803-1A9A7226FFD3}"/>
                    </a:ext>
                  </a:extLst>
                </p:cNvPr>
                <p:cNvSpPr>
                  <a:spLocks noChangeArrowheads="1"/>
                </p:cNvSpPr>
                <p:nvPr/>
              </p:nvSpPr>
              <p:spPr bwMode="auto">
                <a:xfrm>
                  <a:off x="2548" y="1623"/>
                  <a:ext cx="133" cy="1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1500">
                      <a:solidFill>
                        <a:srgbClr val="0033CC"/>
                      </a:solidFill>
                    </a:rPr>
                    <a:t>P1</a:t>
                  </a:r>
                  <a:endParaRPr lang="en-US" altLang="zh-CN" sz="2400" b="0">
                    <a:solidFill>
                      <a:srgbClr val="0033CC"/>
                    </a:solidFill>
                  </a:endParaRPr>
                </a:p>
              </p:txBody>
            </p:sp>
          </p:grpSp>
          <p:grpSp>
            <p:nvGrpSpPr>
              <p:cNvPr id="239" name="Group 36">
                <a:extLst>
                  <a:ext uri="{FF2B5EF4-FFF2-40B4-BE49-F238E27FC236}">
                    <a16:creationId xmlns:a16="http://schemas.microsoft.com/office/drawing/2014/main" id="{D78209AF-7A14-D30C-C2CA-052052624592}"/>
                  </a:ext>
                </a:extLst>
              </p:cNvPr>
              <p:cNvGrpSpPr>
                <a:grpSpLocks/>
              </p:cNvGrpSpPr>
              <p:nvPr/>
            </p:nvGrpSpPr>
            <p:grpSpPr bwMode="auto">
              <a:xfrm>
                <a:off x="2121" y="3036"/>
                <a:ext cx="264" cy="202"/>
                <a:chOff x="2615" y="2078"/>
                <a:chExt cx="264" cy="202"/>
              </a:xfrm>
            </p:grpSpPr>
            <p:sp>
              <p:nvSpPr>
                <p:cNvPr id="316" name="Rectangle 37">
                  <a:extLst>
                    <a:ext uri="{FF2B5EF4-FFF2-40B4-BE49-F238E27FC236}">
                      <a16:creationId xmlns:a16="http://schemas.microsoft.com/office/drawing/2014/main" id="{43D3F5EA-CD9F-836B-F7B0-F565926E85BA}"/>
                    </a:ext>
                  </a:extLst>
                </p:cNvPr>
                <p:cNvSpPr>
                  <a:spLocks noChangeArrowheads="1"/>
                </p:cNvSpPr>
                <p:nvPr/>
              </p:nvSpPr>
              <p:spPr bwMode="auto">
                <a:xfrm>
                  <a:off x="2615" y="2078"/>
                  <a:ext cx="112"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100">
                      <a:solidFill>
                        <a:srgbClr val="0033CC"/>
                      </a:solidFill>
                    </a:rPr>
                    <a:t>T</a:t>
                  </a:r>
                  <a:endParaRPr lang="en-US" altLang="zh-CN" sz="2400" b="0">
                    <a:solidFill>
                      <a:srgbClr val="0033CC"/>
                    </a:solidFill>
                  </a:endParaRPr>
                </a:p>
              </p:txBody>
            </p:sp>
            <p:sp>
              <p:nvSpPr>
                <p:cNvPr id="317" name="Rectangle 38">
                  <a:extLst>
                    <a:ext uri="{FF2B5EF4-FFF2-40B4-BE49-F238E27FC236}">
                      <a16:creationId xmlns:a16="http://schemas.microsoft.com/office/drawing/2014/main" id="{37F55060-9B27-41E5-1363-AC2C5354CC75}"/>
                    </a:ext>
                  </a:extLst>
                </p:cNvPr>
                <p:cNvSpPr>
                  <a:spLocks noChangeArrowheads="1"/>
                </p:cNvSpPr>
                <p:nvPr/>
              </p:nvSpPr>
              <p:spPr bwMode="auto">
                <a:xfrm>
                  <a:off x="2732" y="2124"/>
                  <a:ext cx="147" cy="1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1500">
                      <a:solidFill>
                        <a:srgbClr val="0033CC"/>
                      </a:solidFill>
                    </a:rPr>
                    <a:t>N1</a:t>
                  </a:r>
                  <a:endParaRPr lang="en-US" altLang="zh-CN" sz="2400" b="0">
                    <a:solidFill>
                      <a:srgbClr val="0033CC"/>
                    </a:solidFill>
                  </a:endParaRPr>
                </a:p>
              </p:txBody>
            </p:sp>
          </p:grpSp>
          <p:sp>
            <p:nvSpPr>
              <p:cNvPr id="243" name="Line 39">
                <a:extLst>
                  <a:ext uri="{FF2B5EF4-FFF2-40B4-BE49-F238E27FC236}">
                    <a16:creationId xmlns:a16="http://schemas.microsoft.com/office/drawing/2014/main" id="{FD3202B8-588E-1B16-1066-56E462B1E873}"/>
                  </a:ext>
                </a:extLst>
              </p:cNvPr>
              <p:cNvSpPr>
                <a:spLocks noChangeShapeType="1"/>
              </p:cNvSpPr>
              <p:nvPr/>
            </p:nvSpPr>
            <p:spPr bwMode="auto">
              <a:xfrm>
                <a:off x="1792" y="2395"/>
                <a:ext cx="1" cy="81"/>
              </a:xfrm>
              <a:prstGeom prst="line">
                <a:avLst/>
              </a:prstGeom>
              <a:noFill/>
              <a:ln w="5715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45" name="Line 40">
                <a:extLst>
                  <a:ext uri="{FF2B5EF4-FFF2-40B4-BE49-F238E27FC236}">
                    <a16:creationId xmlns:a16="http://schemas.microsoft.com/office/drawing/2014/main" id="{3D8A2CC4-20A3-692E-8EC5-4ECD3E92132F}"/>
                  </a:ext>
                </a:extLst>
              </p:cNvPr>
              <p:cNvSpPr>
                <a:spLocks noChangeShapeType="1"/>
              </p:cNvSpPr>
              <p:nvPr/>
            </p:nvSpPr>
            <p:spPr bwMode="auto">
              <a:xfrm flipH="1">
                <a:off x="1491" y="2315"/>
                <a:ext cx="191"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48" name="Line 41">
                <a:extLst>
                  <a:ext uri="{FF2B5EF4-FFF2-40B4-BE49-F238E27FC236}">
                    <a16:creationId xmlns:a16="http://schemas.microsoft.com/office/drawing/2014/main" id="{213007C3-64B3-17B6-7FF5-95D34D1C0074}"/>
                  </a:ext>
                </a:extLst>
              </p:cNvPr>
              <p:cNvSpPr>
                <a:spLocks noChangeShapeType="1"/>
              </p:cNvSpPr>
              <p:nvPr/>
            </p:nvSpPr>
            <p:spPr bwMode="auto">
              <a:xfrm>
                <a:off x="1792" y="2272"/>
                <a:ext cx="122" cy="1"/>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2" name="Line 42">
                <a:extLst>
                  <a:ext uri="{FF2B5EF4-FFF2-40B4-BE49-F238E27FC236}">
                    <a16:creationId xmlns:a16="http://schemas.microsoft.com/office/drawing/2014/main" id="{A6BEE04B-28BD-3968-82B7-0E52250F96C7}"/>
                  </a:ext>
                </a:extLst>
              </p:cNvPr>
              <p:cNvSpPr>
                <a:spLocks noChangeShapeType="1"/>
              </p:cNvSpPr>
              <p:nvPr/>
            </p:nvSpPr>
            <p:spPr bwMode="auto">
              <a:xfrm>
                <a:off x="1792" y="2435"/>
                <a:ext cx="293" cy="0"/>
              </a:xfrm>
              <a:prstGeom prst="line">
                <a:avLst/>
              </a:prstGeom>
              <a:noFill/>
              <a:ln w="38100">
                <a:solidFill>
                  <a:srgbClr val="000000"/>
                </a:solidFill>
                <a:round/>
                <a:headEnd/>
                <a:tailEnd type="stealth" w="med" len="med"/>
              </a:ln>
              <a:extLst>
                <a:ext uri="{909E8E84-426E-40DD-AFC4-6F175D3DCCD1}">
                  <a14:hiddenFill xmlns:a14="http://schemas.microsoft.com/office/drawing/2010/main">
                    <a:noFill/>
                  </a14:hiddenFill>
                </a:ext>
              </a:extLst>
            </p:spPr>
            <p:txBody>
              <a:bodyPr/>
              <a:lstStyle/>
              <a:p>
                <a:endParaRPr lang="zh-CN" altLang="en-US"/>
              </a:p>
            </p:txBody>
          </p:sp>
          <p:sp>
            <p:nvSpPr>
              <p:cNvPr id="258" name="Line 43">
                <a:extLst>
                  <a:ext uri="{FF2B5EF4-FFF2-40B4-BE49-F238E27FC236}">
                    <a16:creationId xmlns:a16="http://schemas.microsoft.com/office/drawing/2014/main" id="{6BEAE7FB-3C40-4EFD-6226-21FB558441BD}"/>
                  </a:ext>
                </a:extLst>
              </p:cNvPr>
              <p:cNvSpPr>
                <a:spLocks noChangeShapeType="1"/>
              </p:cNvSpPr>
              <p:nvPr/>
            </p:nvSpPr>
            <p:spPr bwMode="auto">
              <a:xfrm>
                <a:off x="1792" y="2599"/>
                <a:ext cx="128" cy="0"/>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 name="Line 44">
                <a:extLst>
                  <a:ext uri="{FF2B5EF4-FFF2-40B4-BE49-F238E27FC236}">
                    <a16:creationId xmlns:a16="http://schemas.microsoft.com/office/drawing/2014/main" id="{9CAC0159-173E-4389-403A-F55A24A519ED}"/>
                  </a:ext>
                </a:extLst>
              </p:cNvPr>
              <p:cNvSpPr>
                <a:spLocks noChangeShapeType="1"/>
              </p:cNvSpPr>
              <p:nvPr/>
            </p:nvSpPr>
            <p:spPr bwMode="auto">
              <a:xfrm flipH="1">
                <a:off x="1911" y="2598"/>
                <a:ext cx="1" cy="328"/>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 name="Line 45">
                <a:extLst>
                  <a:ext uri="{FF2B5EF4-FFF2-40B4-BE49-F238E27FC236}">
                    <a16:creationId xmlns:a16="http://schemas.microsoft.com/office/drawing/2014/main" id="{8077983A-43BD-4D3F-D1A4-20BC52A4B72C}"/>
                  </a:ext>
                </a:extLst>
              </p:cNvPr>
              <p:cNvSpPr>
                <a:spLocks noChangeShapeType="1"/>
              </p:cNvSpPr>
              <p:nvPr/>
            </p:nvSpPr>
            <p:spPr bwMode="auto">
              <a:xfrm>
                <a:off x="1669" y="2978"/>
                <a:ext cx="1" cy="245"/>
              </a:xfrm>
              <a:prstGeom prst="line">
                <a:avLst/>
              </a:prstGeom>
              <a:noFill/>
              <a:ln w="5715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 name="Line 46">
                <a:extLst>
                  <a:ext uri="{FF2B5EF4-FFF2-40B4-BE49-F238E27FC236}">
                    <a16:creationId xmlns:a16="http://schemas.microsoft.com/office/drawing/2014/main" id="{F222EE87-8299-C4CF-CE3A-2831D0150AD5}"/>
                  </a:ext>
                </a:extLst>
              </p:cNvPr>
              <p:cNvSpPr>
                <a:spLocks noChangeShapeType="1"/>
              </p:cNvSpPr>
              <p:nvPr/>
            </p:nvSpPr>
            <p:spPr bwMode="auto">
              <a:xfrm>
                <a:off x="1797" y="2891"/>
                <a:ext cx="1" cy="81"/>
              </a:xfrm>
              <a:prstGeom prst="line">
                <a:avLst/>
              </a:prstGeom>
              <a:noFill/>
              <a:ln w="5715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2" name="Line 47">
                <a:extLst>
                  <a:ext uri="{FF2B5EF4-FFF2-40B4-BE49-F238E27FC236}">
                    <a16:creationId xmlns:a16="http://schemas.microsoft.com/office/drawing/2014/main" id="{73A32808-6DA1-8256-1CD2-7D2117D1C260}"/>
                  </a:ext>
                </a:extLst>
              </p:cNvPr>
              <p:cNvSpPr>
                <a:spLocks noChangeShapeType="1"/>
              </p:cNvSpPr>
              <p:nvPr/>
            </p:nvSpPr>
            <p:spPr bwMode="auto">
              <a:xfrm>
                <a:off x="1797" y="3054"/>
                <a:ext cx="1" cy="82"/>
              </a:xfrm>
              <a:prstGeom prst="line">
                <a:avLst/>
              </a:prstGeom>
              <a:noFill/>
              <a:ln w="5715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3" name="Line 48">
                <a:extLst>
                  <a:ext uri="{FF2B5EF4-FFF2-40B4-BE49-F238E27FC236}">
                    <a16:creationId xmlns:a16="http://schemas.microsoft.com/office/drawing/2014/main" id="{AD1D1B4C-F750-BD99-DA9D-01E7D2CA8508}"/>
                  </a:ext>
                </a:extLst>
              </p:cNvPr>
              <p:cNvSpPr>
                <a:spLocks noChangeShapeType="1"/>
              </p:cNvSpPr>
              <p:nvPr/>
            </p:nvSpPr>
            <p:spPr bwMode="auto">
              <a:xfrm>
                <a:off x="1797" y="3218"/>
                <a:ext cx="1" cy="82"/>
              </a:xfrm>
              <a:prstGeom prst="line">
                <a:avLst/>
              </a:prstGeom>
              <a:noFill/>
              <a:ln w="5715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4" name="Line 49">
                <a:extLst>
                  <a:ext uri="{FF2B5EF4-FFF2-40B4-BE49-F238E27FC236}">
                    <a16:creationId xmlns:a16="http://schemas.microsoft.com/office/drawing/2014/main" id="{347FD37F-7918-4E11-4628-7D62EBDF004F}"/>
                  </a:ext>
                </a:extLst>
              </p:cNvPr>
              <p:cNvSpPr>
                <a:spLocks noChangeShapeType="1"/>
              </p:cNvSpPr>
              <p:nvPr/>
            </p:nvSpPr>
            <p:spPr bwMode="auto">
              <a:xfrm flipH="1">
                <a:off x="1797" y="3094"/>
                <a:ext cx="282" cy="1"/>
              </a:xfrm>
              <a:prstGeom prst="line">
                <a:avLst/>
              </a:prstGeom>
              <a:noFill/>
              <a:ln w="38100">
                <a:solidFill>
                  <a:srgbClr val="000000"/>
                </a:solidFill>
                <a:round/>
                <a:headEnd/>
                <a:tailEnd type="stealth" w="med" len="med"/>
              </a:ln>
              <a:extLst>
                <a:ext uri="{909E8E84-426E-40DD-AFC4-6F175D3DCCD1}">
                  <a14:hiddenFill xmlns:a14="http://schemas.microsoft.com/office/drawing/2010/main">
                    <a:noFill/>
                  </a14:hiddenFill>
                </a:ext>
              </a:extLst>
            </p:spPr>
            <p:txBody>
              <a:bodyPr/>
              <a:lstStyle/>
              <a:p>
                <a:endParaRPr lang="zh-CN" altLang="en-US"/>
              </a:p>
            </p:txBody>
          </p:sp>
          <p:sp>
            <p:nvSpPr>
              <p:cNvPr id="265" name="Line 50">
                <a:extLst>
                  <a:ext uri="{FF2B5EF4-FFF2-40B4-BE49-F238E27FC236}">
                    <a16:creationId xmlns:a16="http://schemas.microsoft.com/office/drawing/2014/main" id="{DBAA3E0F-2E96-2221-D38B-72442CB4A5AC}"/>
                  </a:ext>
                </a:extLst>
              </p:cNvPr>
              <p:cNvSpPr>
                <a:spLocks noChangeShapeType="1"/>
              </p:cNvSpPr>
              <p:nvPr/>
            </p:nvSpPr>
            <p:spPr bwMode="auto">
              <a:xfrm>
                <a:off x="1797" y="3259"/>
                <a:ext cx="123" cy="1"/>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6" name="Line 51">
                <a:extLst>
                  <a:ext uri="{FF2B5EF4-FFF2-40B4-BE49-F238E27FC236}">
                    <a16:creationId xmlns:a16="http://schemas.microsoft.com/office/drawing/2014/main" id="{796796B8-A05F-40C5-5C29-B5B458BF853C}"/>
                  </a:ext>
                </a:extLst>
              </p:cNvPr>
              <p:cNvSpPr>
                <a:spLocks noChangeShapeType="1"/>
              </p:cNvSpPr>
              <p:nvPr/>
            </p:nvSpPr>
            <p:spPr bwMode="auto">
              <a:xfrm>
                <a:off x="1797" y="2931"/>
                <a:ext cx="123" cy="1"/>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7" name="Oval 52">
                <a:extLst>
                  <a:ext uri="{FF2B5EF4-FFF2-40B4-BE49-F238E27FC236}">
                    <a16:creationId xmlns:a16="http://schemas.microsoft.com/office/drawing/2014/main" id="{9056D6C0-9A9C-AA39-AF39-422AD0964355}"/>
                  </a:ext>
                </a:extLst>
              </p:cNvPr>
              <p:cNvSpPr>
                <a:spLocks noChangeArrowheads="1"/>
              </p:cNvSpPr>
              <p:nvPr/>
            </p:nvSpPr>
            <p:spPr bwMode="auto">
              <a:xfrm>
                <a:off x="1888" y="2742"/>
                <a:ext cx="42" cy="42"/>
              </a:xfrm>
              <a:prstGeom prst="ellipse">
                <a:avLst/>
              </a:prstGeom>
              <a:solidFill>
                <a:srgbClr val="000000"/>
              </a:solidFill>
              <a:ln w="42863">
                <a:solidFill>
                  <a:srgbClr val="000000"/>
                </a:solidFill>
                <a:round/>
                <a:headEnd/>
                <a:tailEnd/>
              </a:ln>
            </p:spPr>
            <p:txBody>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68" name="Oval 53">
                <a:extLst>
                  <a:ext uri="{FF2B5EF4-FFF2-40B4-BE49-F238E27FC236}">
                    <a16:creationId xmlns:a16="http://schemas.microsoft.com/office/drawing/2014/main" id="{33675079-6232-0604-8194-BC3BD0EF0330}"/>
                  </a:ext>
                </a:extLst>
              </p:cNvPr>
              <p:cNvSpPr>
                <a:spLocks noChangeArrowheads="1"/>
              </p:cNvSpPr>
              <p:nvPr/>
            </p:nvSpPr>
            <p:spPr bwMode="auto">
              <a:xfrm>
                <a:off x="1479" y="3196"/>
                <a:ext cx="42" cy="42"/>
              </a:xfrm>
              <a:prstGeom prst="ellipse">
                <a:avLst/>
              </a:prstGeom>
              <a:solidFill>
                <a:srgbClr val="000000"/>
              </a:solidFill>
              <a:ln w="42863">
                <a:solidFill>
                  <a:srgbClr val="000000"/>
                </a:solidFill>
                <a:round/>
                <a:headEnd/>
                <a:tailEnd/>
              </a:ln>
            </p:spPr>
            <p:txBody>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69" name="Line 54">
                <a:extLst>
                  <a:ext uri="{FF2B5EF4-FFF2-40B4-BE49-F238E27FC236}">
                    <a16:creationId xmlns:a16="http://schemas.microsoft.com/office/drawing/2014/main" id="{DD26B85D-DDE3-AAF9-7E62-540DC47E2897}"/>
                  </a:ext>
                </a:extLst>
              </p:cNvPr>
              <p:cNvSpPr>
                <a:spLocks noChangeShapeType="1"/>
              </p:cNvSpPr>
              <p:nvPr/>
            </p:nvSpPr>
            <p:spPr bwMode="auto">
              <a:xfrm flipV="1">
                <a:off x="2075" y="2151"/>
                <a:ext cx="1" cy="29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70" name="Line 55">
                <a:extLst>
                  <a:ext uri="{FF2B5EF4-FFF2-40B4-BE49-F238E27FC236}">
                    <a16:creationId xmlns:a16="http://schemas.microsoft.com/office/drawing/2014/main" id="{5E1DA13D-A2D7-A557-C80D-7A11A78CDF8C}"/>
                  </a:ext>
                </a:extLst>
              </p:cNvPr>
              <p:cNvSpPr>
                <a:spLocks noChangeShapeType="1"/>
              </p:cNvSpPr>
              <p:nvPr/>
            </p:nvSpPr>
            <p:spPr bwMode="auto">
              <a:xfrm flipH="1" flipV="1">
                <a:off x="1911" y="2148"/>
                <a:ext cx="172"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71" name="Oval 56">
                <a:extLst>
                  <a:ext uri="{FF2B5EF4-FFF2-40B4-BE49-F238E27FC236}">
                    <a16:creationId xmlns:a16="http://schemas.microsoft.com/office/drawing/2014/main" id="{3C39A2F0-0308-EB4D-4292-F24A8DD4FA0C}"/>
                  </a:ext>
                </a:extLst>
              </p:cNvPr>
              <p:cNvSpPr>
                <a:spLocks noChangeArrowheads="1"/>
              </p:cNvSpPr>
              <p:nvPr/>
            </p:nvSpPr>
            <p:spPr bwMode="auto">
              <a:xfrm>
                <a:off x="1888" y="2128"/>
                <a:ext cx="42" cy="42"/>
              </a:xfrm>
              <a:prstGeom prst="ellipse">
                <a:avLst/>
              </a:prstGeom>
              <a:solidFill>
                <a:srgbClr val="000000"/>
              </a:solidFill>
              <a:ln w="42863">
                <a:solidFill>
                  <a:srgbClr val="000000"/>
                </a:solidFill>
                <a:round/>
                <a:headEnd/>
                <a:tailEnd/>
              </a:ln>
            </p:spPr>
            <p:txBody>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72" name="Line 57">
                <a:extLst>
                  <a:ext uri="{FF2B5EF4-FFF2-40B4-BE49-F238E27FC236}">
                    <a16:creationId xmlns:a16="http://schemas.microsoft.com/office/drawing/2014/main" id="{9250B961-9554-7ECF-4F59-EDF16D702742}"/>
                  </a:ext>
                </a:extLst>
              </p:cNvPr>
              <p:cNvSpPr>
                <a:spLocks noChangeShapeType="1"/>
              </p:cNvSpPr>
              <p:nvPr/>
            </p:nvSpPr>
            <p:spPr bwMode="auto">
              <a:xfrm>
                <a:off x="1664" y="2313"/>
                <a:ext cx="1" cy="245"/>
              </a:xfrm>
              <a:prstGeom prst="line">
                <a:avLst/>
              </a:prstGeom>
              <a:noFill/>
              <a:ln w="5715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73" name="Line 58">
                <a:extLst>
                  <a:ext uri="{FF2B5EF4-FFF2-40B4-BE49-F238E27FC236}">
                    <a16:creationId xmlns:a16="http://schemas.microsoft.com/office/drawing/2014/main" id="{5CDBCB19-E797-A9CB-845A-B5452B0C88BD}"/>
                  </a:ext>
                </a:extLst>
              </p:cNvPr>
              <p:cNvSpPr>
                <a:spLocks noChangeShapeType="1"/>
              </p:cNvSpPr>
              <p:nvPr/>
            </p:nvSpPr>
            <p:spPr bwMode="auto">
              <a:xfrm>
                <a:off x="1787" y="2231"/>
                <a:ext cx="1" cy="82"/>
              </a:xfrm>
              <a:prstGeom prst="line">
                <a:avLst/>
              </a:prstGeom>
              <a:noFill/>
              <a:ln w="5715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74" name="Line 59">
                <a:extLst>
                  <a:ext uri="{FF2B5EF4-FFF2-40B4-BE49-F238E27FC236}">
                    <a16:creationId xmlns:a16="http://schemas.microsoft.com/office/drawing/2014/main" id="{727E09FC-5AD5-49EF-1AD8-E53FC6437BFB}"/>
                  </a:ext>
                </a:extLst>
              </p:cNvPr>
              <p:cNvSpPr>
                <a:spLocks noChangeShapeType="1"/>
              </p:cNvSpPr>
              <p:nvPr/>
            </p:nvSpPr>
            <p:spPr bwMode="auto">
              <a:xfrm>
                <a:off x="1787" y="2558"/>
                <a:ext cx="1" cy="82"/>
              </a:xfrm>
              <a:prstGeom prst="line">
                <a:avLst/>
              </a:prstGeom>
              <a:noFill/>
              <a:ln w="5715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grpSp>
            <p:nvGrpSpPr>
              <p:cNvPr id="275" name="Group 60">
                <a:extLst>
                  <a:ext uri="{FF2B5EF4-FFF2-40B4-BE49-F238E27FC236}">
                    <a16:creationId xmlns:a16="http://schemas.microsoft.com/office/drawing/2014/main" id="{6D0B6F70-07F1-FF76-306F-AF6082E63F36}"/>
                  </a:ext>
                </a:extLst>
              </p:cNvPr>
              <p:cNvGrpSpPr>
                <a:grpSpLocks/>
              </p:cNvGrpSpPr>
              <p:nvPr/>
            </p:nvGrpSpPr>
            <p:grpSpPr bwMode="auto">
              <a:xfrm>
                <a:off x="1190" y="2511"/>
                <a:ext cx="246" cy="202"/>
                <a:chOff x="1597" y="1572"/>
                <a:chExt cx="246" cy="202"/>
              </a:xfrm>
            </p:grpSpPr>
            <p:sp>
              <p:nvSpPr>
                <p:cNvPr id="314" name="Rectangle 61">
                  <a:extLst>
                    <a:ext uri="{FF2B5EF4-FFF2-40B4-BE49-F238E27FC236}">
                      <a16:creationId xmlns:a16="http://schemas.microsoft.com/office/drawing/2014/main" id="{FB4CFFC4-9847-19ED-2399-E37230D99442}"/>
                    </a:ext>
                  </a:extLst>
                </p:cNvPr>
                <p:cNvSpPr>
                  <a:spLocks noChangeArrowheads="1"/>
                </p:cNvSpPr>
                <p:nvPr/>
              </p:nvSpPr>
              <p:spPr bwMode="auto">
                <a:xfrm>
                  <a:off x="1597" y="1572"/>
                  <a:ext cx="112"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100" dirty="0">
                      <a:solidFill>
                        <a:srgbClr val="0033CC"/>
                      </a:solidFill>
                    </a:rPr>
                    <a:t>T</a:t>
                  </a:r>
                  <a:endParaRPr lang="en-US" altLang="zh-CN" sz="2400" b="0" dirty="0">
                    <a:solidFill>
                      <a:srgbClr val="0033CC"/>
                    </a:solidFill>
                  </a:endParaRPr>
                </a:p>
              </p:txBody>
            </p:sp>
            <p:sp>
              <p:nvSpPr>
                <p:cNvPr id="315" name="Rectangle 62">
                  <a:extLst>
                    <a:ext uri="{FF2B5EF4-FFF2-40B4-BE49-F238E27FC236}">
                      <a16:creationId xmlns:a16="http://schemas.microsoft.com/office/drawing/2014/main" id="{330DE0B0-5122-68E1-AE45-ED8AEAEC5149}"/>
                    </a:ext>
                  </a:extLst>
                </p:cNvPr>
                <p:cNvSpPr>
                  <a:spLocks noChangeArrowheads="1"/>
                </p:cNvSpPr>
                <p:nvPr/>
              </p:nvSpPr>
              <p:spPr bwMode="auto">
                <a:xfrm>
                  <a:off x="1710" y="1618"/>
                  <a:ext cx="133" cy="1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1500">
                      <a:solidFill>
                        <a:srgbClr val="0033CC"/>
                      </a:solidFill>
                    </a:rPr>
                    <a:t>P2</a:t>
                  </a:r>
                  <a:endParaRPr lang="en-US" altLang="zh-CN" sz="2400" b="0">
                    <a:solidFill>
                      <a:srgbClr val="0033CC"/>
                    </a:solidFill>
                  </a:endParaRPr>
                </a:p>
              </p:txBody>
            </p:sp>
          </p:grpSp>
          <p:grpSp>
            <p:nvGrpSpPr>
              <p:cNvPr id="276" name="Group 63">
                <a:extLst>
                  <a:ext uri="{FF2B5EF4-FFF2-40B4-BE49-F238E27FC236}">
                    <a16:creationId xmlns:a16="http://schemas.microsoft.com/office/drawing/2014/main" id="{4AF0E062-E220-CDF3-08FA-C6A3208A7039}"/>
                  </a:ext>
                </a:extLst>
              </p:cNvPr>
              <p:cNvGrpSpPr>
                <a:grpSpLocks/>
              </p:cNvGrpSpPr>
              <p:nvPr/>
            </p:nvGrpSpPr>
            <p:grpSpPr bwMode="auto">
              <a:xfrm>
                <a:off x="2141" y="3548"/>
                <a:ext cx="264" cy="202"/>
                <a:chOff x="2625" y="2584"/>
                <a:chExt cx="264" cy="202"/>
              </a:xfrm>
            </p:grpSpPr>
            <p:sp>
              <p:nvSpPr>
                <p:cNvPr id="312" name="Rectangle 64">
                  <a:extLst>
                    <a:ext uri="{FF2B5EF4-FFF2-40B4-BE49-F238E27FC236}">
                      <a16:creationId xmlns:a16="http://schemas.microsoft.com/office/drawing/2014/main" id="{F8D3B64B-3D16-7CE5-63D0-C8F6374E5959}"/>
                    </a:ext>
                  </a:extLst>
                </p:cNvPr>
                <p:cNvSpPr>
                  <a:spLocks noChangeArrowheads="1"/>
                </p:cNvSpPr>
                <p:nvPr/>
              </p:nvSpPr>
              <p:spPr bwMode="auto">
                <a:xfrm>
                  <a:off x="2625" y="2584"/>
                  <a:ext cx="112"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100">
                      <a:solidFill>
                        <a:srgbClr val="0033CC"/>
                      </a:solidFill>
                    </a:rPr>
                    <a:t>T</a:t>
                  </a:r>
                  <a:endParaRPr lang="en-US" altLang="zh-CN" sz="2400" b="0">
                    <a:solidFill>
                      <a:srgbClr val="0033CC"/>
                    </a:solidFill>
                  </a:endParaRPr>
                </a:p>
              </p:txBody>
            </p:sp>
            <p:sp>
              <p:nvSpPr>
                <p:cNvPr id="313" name="Rectangle 65">
                  <a:extLst>
                    <a:ext uri="{FF2B5EF4-FFF2-40B4-BE49-F238E27FC236}">
                      <a16:creationId xmlns:a16="http://schemas.microsoft.com/office/drawing/2014/main" id="{52BE8F22-11CD-5DF6-0E14-603B27313E23}"/>
                    </a:ext>
                  </a:extLst>
                </p:cNvPr>
                <p:cNvSpPr>
                  <a:spLocks noChangeArrowheads="1"/>
                </p:cNvSpPr>
                <p:nvPr/>
              </p:nvSpPr>
              <p:spPr bwMode="auto">
                <a:xfrm>
                  <a:off x="2742" y="2630"/>
                  <a:ext cx="147" cy="1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1500">
                      <a:solidFill>
                        <a:srgbClr val="0033CC"/>
                      </a:solidFill>
                    </a:rPr>
                    <a:t>N2</a:t>
                  </a:r>
                  <a:endParaRPr lang="en-US" altLang="zh-CN" sz="2400" b="0">
                    <a:solidFill>
                      <a:srgbClr val="0033CC"/>
                    </a:solidFill>
                  </a:endParaRPr>
                </a:p>
              </p:txBody>
            </p:sp>
          </p:grpSp>
          <p:sp>
            <p:nvSpPr>
              <p:cNvPr id="277" name="Line 66">
                <a:extLst>
                  <a:ext uri="{FF2B5EF4-FFF2-40B4-BE49-F238E27FC236}">
                    <a16:creationId xmlns:a16="http://schemas.microsoft.com/office/drawing/2014/main" id="{A731E4ED-85E4-F438-B8B1-4828F5D29311}"/>
                  </a:ext>
                </a:extLst>
              </p:cNvPr>
              <p:cNvSpPr>
                <a:spLocks noChangeShapeType="1"/>
              </p:cNvSpPr>
              <p:nvPr/>
            </p:nvSpPr>
            <p:spPr bwMode="auto">
              <a:xfrm>
                <a:off x="1039" y="2404"/>
                <a:ext cx="1" cy="81"/>
              </a:xfrm>
              <a:prstGeom prst="line">
                <a:avLst/>
              </a:prstGeom>
              <a:noFill/>
              <a:ln w="5715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78" name="Line 67">
                <a:extLst>
                  <a:ext uri="{FF2B5EF4-FFF2-40B4-BE49-F238E27FC236}">
                    <a16:creationId xmlns:a16="http://schemas.microsoft.com/office/drawing/2014/main" id="{7C8A1D6B-CBFD-4CFD-52BC-8B16031B820C}"/>
                  </a:ext>
                </a:extLst>
              </p:cNvPr>
              <p:cNvSpPr>
                <a:spLocks noChangeShapeType="1"/>
              </p:cNvSpPr>
              <p:nvPr/>
            </p:nvSpPr>
            <p:spPr bwMode="auto">
              <a:xfrm flipH="1">
                <a:off x="742" y="2322"/>
                <a:ext cx="188"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79" name="Line 68">
                <a:extLst>
                  <a:ext uri="{FF2B5EF4-FFF2-40B4-BE49-F238E27FC236}">
                    <a16:creationId xmlns:a16="http://schemas.microsoft.com/office/drawing/2014/main" id="{81D87360-4DE4-6A19-062D-F62933715490}"/>
                  </a:ext>
                </a:extLst>
              </p:cNvPr>
              <p:cNvSpPr>
                <a:spLocks noChangeShapeType="1"/>
              </p:cNvSpPr>
              <p:nvPr/>
            </p:nvSpPr>
            <p:spPr bwMode="auto">
              <a:xfrm>
                <a:off x="1039" y="2281"/>
                <a:ext cx="122" cy="1"/>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80" name="Line 69">
                <a:extLst>
                  <a:ext uri="{FF2B5EF4-FFF2-40B4-BE49-F238E27FC236}">
                    <a16:creationId xmlns:a16="http://schemas.microsoft.com/office/drawing/2014/main" id="{09E910EF-D12B-C2E5-D780-6628EB11EA5C}"/>
                  </a:ext>
                </a:extLst>
              </p:cNvPr>
              <p:cNvSpPr>
                <a:spLocks noChangeShapeType="1"/>
              </p:cNvSpPr>
              <p:nvPr/>
            </p:nvSpPr>
            <p:spPr bwMode="auto">
              <a:xfrm>
                <a:off x="1039" y="2444"/>
                <a:ext cx="289" cy="1"/>
              </a:xfrm>
              <a:prstGeom prst="line">
                <a:avLst/>
              </a:prstGeom>
              <a:noFill/>
              <a:ln w="38100">
                <a:solidFill>
                  <a:srgbClr val="000000"/>
                </a:solidFill>
                <a:round/>
                <a:headEnd/>
                <a:tailEnd type="stealth" w="med" len="med"/>
              </a:ln>
              <a:extLst>
                <a:ext uri="{909E8E84-426E-40DD-AFC4-6F175D3DCCD1}">
                  <a14:hiddenFill xmlns:a14="http://schemas.microsoft.com/office/drawing/2010/main">
                    <a:noFill/>
                  </a14:hiddenFill>
                </a:ext>
              </a:extLst>
            </p:spPr>
            <p:txBody>
              <a:bodyPr/>
              <a:lstStyle/>
              <a:p>
                <a:endParaRPr lang="zh-CN" altLang="en-US"/>
              </a:p>
            </p:txBody>
          </p:sp>
          <p:sp>
            <p:nvSpPr>
              <p:cNvPr id="281" name="Line 70">
                <a:extLst>
                  <a:ext uri="{FF2B5EF4-FFF2-40B4-BE49-F238E27FC236}">
                    <a16:creationId xmlns:a16="http://schemas.microsoft.com/office/drawing/2014/main" id="{7D66D5F4-1153-556E-833B-5E0F749C9337}"/>
                  </a:ext>
                </a:extLst>
              </p:cNvPr>
              <p:cNvSpPr>
                <a:spLocks noChangeShapeType="1"/>
              </p:cNvSpPr>
              <p:nvPr/>
            </p:nvSpPr>
            <p:spPr bwMode="auto">
              <a:xfrm>
                <a:off x="1039" y="2608"/>
                <a:ext cx="123" cy="0"/>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82" name="Oval 71">
                <a:extLst>
                  <a:ext uri="{FF2B5EF4-FFF2-40B4-BE49-F238E27FC236}">
                    <a16:creationId xmlns:a16="http://schemas.microsoft.com/office/drawing/2014/main" id="{787E406A-E470-6E16-77BB-54ADF5C86983}"/>
                  </a:ext>
                </a:extLst>
              </p:cNvPr>
              <p:cNvSpPr>
                <a:spLocks noChangeArrowheads="1"/>
              </p:cNvSpPr>
              <p:nvPr/>
            </p:nvSpPr>
            <p:spPr bwMode="auto">
              <a:xfrm>
                <a:off x="1299" y="2137"/>
                <a:ext cx="42" cy="42"/>
              </a:xfrm>
              <a:prstGeom prst="ellipse">
                <a:avLst/>
              </a:prstGeom>
              <a:solidFill>
                <a:srgbClr val="000000"/>
              </a:solidFill>
              <a:ln w="42863">
                <a:solidFill>
                  <a:srgbClr val="000000"/>
                </a:solidFill>
                <a:round/>
                <a:headEnd/>
                <a:tailEnd/>
              </a:ln>
            </p:spPr>
            <p:txBody>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83" name="Line 72">
                <a:extLst>
                  <a:ext uri="{FF2B5EF4-FFF2-40B4-BE49-F238E27FC236}">
                    <a16:creationId xmlns:a16="http://schemas.microsoft.com/office/drawing/2014/main" id="{3E3F3C38-FCB8-5241-7D15-0522BF1E7940}"/>
                  </a:ext>
                </a:extLst>
              </p:cNvPr>
              <p:cNvSpPr>
                <a:spLocks noChangeShapeType="1"/>
              </p:cNvSpPr>
              <p:nvPr/>
            </p:nvSpPr>
            <p:spPr bwMode="auto">
              <a:xfrm flipV="1">
                <a:off x="1319" y="2159"/>
                <a:ext cx="0" cy="29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84" name="Line 73">
                <a:extLst>
                  <a:ext uri="{FF2B5EF4-FFF2-40B4-BE49-F238E27FC236}">
                    <a16:creationId xmlns:a16="http://schemas.microsoft.com/office/drawing/2014/main" id="{FD459A60-7FA1-7295-8CC7-04B564C6E8F2}"/>
                  </a:ext>
                </a:extLst>
              </p:cNvPr>
              <p:cNvSpPr>
                <a:spLocks noChangeShapeType="1"/>
              </p:cNvSpPr>
              <p:nvPr/>
            </p:nvSpPr>
            <p:spPr bwMode="auto">
              <a:xfrm flipH="1" flipV="1">
                <a:off x="1157" y="2149"/>
                <a:ext cx="752"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85" name="Line 74">
                <a:extLst>
                  <a:ext uri="{FF2B5EF4-FFF2-40B4-BE49-F238E27FC236}">
                    <a16:creationId xmlns:a16="http://schemas.microsoft.com/office/drawing/2014/main" id="{39EC22F3-C6F8-12D8-B9E3-9D831AD0DD98}"/>
                  </a:ext>
                </a:extLst>
              </p:cNvPr>
              <p:cNvSpPr>
                <a:spLocks noChangeShapeType="1"/>
              </p:cNvSpPr>
              <p:nvPr/>
            </p:nvSpPr>
            <p:spPr bwMode="auto">
              <a:xfrm>
                <a:off x="912" y="2322"/>
                <a:ext cx="1" cy="245"/>
              </a:xfrm>
              <a:prstGeom prst="line">
                <a:avLst/>
              </a:prstGeom>
              <a:noFill/>
              <a:ln w="5715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86" name="Line 75">
                <a:extLst>
                  <a:ext uri="{FF2B5EF4-FFF2-40B4-BE49-F238E27FC236}">
                    <a16:creationId xmlns:a16="http://schemas.microsoft.com/office/drawing/2014/main" id="{B103DC29-44F6-38B2-AACF-FAE17CED506D}"/>
                  </a:ext>
                </a:extLst>
              </p:cNvPr>
              <p:cNvSpPr>
                <a:spLocks noChangeShapeType="1"/>
              </p:cNvSpPr>
              <p:nvPr/>
            </p:nvSpPr>
            <p:spPr bwMode="auto">
              <a:xfrm>
                <a:off x="1034" y="2240"/>
                <a:ext cx="1" cy="82"/>
              </a:xfrm>
              <a:prstGeom prst="line">
                <a:avLst/>
              </a:prstGeom>
              <a:noFill/>
              <a:ln w="5715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87" name="Line 76">
                <a:extLst>
                  <a:ext uri="{FF2B5EF4-FFF2-40B4-BE49-F238E27FC236}">
                    <a16:creationId xmlns:a16="http://schemas.microsoft.com/office/drawing/2014/main" id="{0E7D9857-D1BC-1813-A6D7-C1325FB09ED8}"/>
                  </a:ext>
                </a:extLst>
              </p:cNvPr>
              <p:cNvSpPr>
                <a:spLocks noChangeShapeType="1"/>
              </p:cNvSpPr>
              <p:nvPr/>
            </p:nvSpPr>
            <p:spPr bwMode="auto">
              <a:xfrm>
                <a:off x="1034" y="2567"/>
                <a:ext cx="1" cy="82"/>
              </a:xfrm>
              <a:prstGeom prst="line">
                <a:avLst/>
              </a:prstGeom>
              <a:noFill/>
              <a:ln w="5715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88" name="Line 77">
                <a:extLst>
                  <a:ext uri="{FF2B5EF4-FFF2-40B4-BE49-F238E27FC236}">
                    <a16:creationId xmlns:a16="http://schemas.microsoft.com/office/drawing/2014/main" id="{C7DE7BDB-5641-C578-6248-912790A9BE24}"/>
                  </a:ext>
                </a:extLst>
              </p:cNvPr>
              <p:cNvSpPr>
                <a:spLocks noChangeShapeType="1"/>
              </p:cNvSpPr>
              <p:nvPr/>
            </p:nvSpPr>
            <p:spPr bwMode="auto">
              <a:xfrm flipV="1">
                <a:off x="1155" y="2146"/>
                <a:ext cx="0" cy="145"/>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89" name="Line 78">
                <a:extLst>
                  <a:ext uri="{FF2B5EF4-FFF2-40B4-BE49-F238E27FC236}">
                    <a16:creationId xmlns:a16="http://schemas.microsoft.com/office/drawing/2014/main" id="{70062F14-89A4-6093-E487-CFE7511E3ACD}"/>
                  </a:ext>
                </a:extLst>
              </p:cNvPr>
              <p:cNvSpPr>
                <a:spLocks noChangeShapeType="1"/>
              </p:cNvSpPr>
              <p:nvPr/>
            </p:nvSpPr>
            <p:spPr bwMode="auto">
              <a:xfrm flipH="1">
                <a:off x="1156" y="2600"/>
                <a:ext cx="0" cy="17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90" name="Line 79">
                <a:extLst>
                  <a:ext uri="{FF2B5EF4-FFF2-40B4-BE49-F238E27FC236}">
                    <a16:creationId xmlns:a16="http://schemas.microsoft.com/office/drawing/2014/main" id="{DC083EE4-A130-7A8E-5D4D-1B0F7267E662}"/>
                  </a:ext>
                </a:extLst>
              </p:cNvPr>
              <p:cNvSpPr>
                <a:spLocks noChangeShapeType="1"/>
              </p:cNvSpPr>
              <p:nvPr/>
            </p:nvSpPr>
            <p:spPr bwMode="auto">
              <a:xfrm>
                <a:off x="1674" y="3504"/>
                <a:ext cx="1" cy="245"/>
              </a:xfrm>
              <a:prstGeom prst="line">
                <a:avLst/>
              </a:prstGeom>
              <a:noFill/>
              <a:ln w="5715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91" name="Line 80">
                <a:extLst>
                  <a:ext uri="{FF2B5EF4-FFF2-40B4-BE49-F238E27FC236}">
                    <a16:creationId xmlns:a16="http://schemas.microsoft.com/office/drawing/2014/main" id="{800E6C25-3E30-03F0-EF77-6D5DFE84B0F2}"/>
                  </a:ext>
                </a:extLst>
              </p:cNvPr>
              <p:cNvSpPr>
                <a:spLocks noChangeShapeType="1"/>
              </p:cNvSpPr>
              <p:nvPr/>
            </p:nvSpPr>
            <p:spPr bwMode="auto">
              <a:xfrm>
                <a:off x="1797" y="3422"/>
                <a:ext cx="1" cy="82"/>
              </a:xfrm>
              <a:prstGeom prst="line">
                <a:avLst/>
              </a:prstGeom>
              <a:noFill/>
              <a:ln w="5715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92" name="Line 81">
                <a:extLst>
                  <a:ext uri="{FF2B5EF4-FFF2-40B4-BE49-F238E27FC236}">
                    <a16:creationId xmlns:a16="http://schemas.microsoft.com/office/drawing/2014/main" id="{9DF58F77-E01D-8F5E-C04C-F0EF34F65496}"/>
                  </a:ext>
                </a:extLst>
              </p:cNvPr>
              <p:cNvSpPr>
                <a:spLocks noChangeShapeType="1"/>
              </p:cNvSpPr>
              <p:nvPr/>
            </p:nvSpPr>
            <p:spPr bwMode="auto">
              <a:xfrm>
                <a:off x="1797" y="3586"/>
                <a:ext cx="1" cy="82"/>
              </a:xfrm>
              <a:prstGeom prst="line">
                <a:avLst/>
              </a:prstGeom>
              <a:noFill/>
              <a:ln w="5715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93" name="Line 82">
                <a:extLst>
                  <a:ext uri="{FF2B5EF4-FFF2-40B4-BE49-F238E27FC236}">
                    <a16:creationId xmlns:a16="http://schemas.microsoft.com/office/drawing/2014/main" id="{A7D82629-3635-BB34-BCF3-8482A031F1C5}"/>
                  </a:ext>
                </a:extLst>
              </p:cNvPr>
              <p:cNvSpPr>
                <a:spLocks noChangeShapeType="1"/>
              </p:cNvSpPr>
              <p:nvPr/>
            </p:nvSpPr>
            <p:spPr bwMode="auto">
              <a:xfrm>
                <a:off x="1797" y="3750"/>
                <a:ext cx="1" cy="81"/>
              </a:xfrm>
              <a:prstGeom prst="line">
                <a:avLst/>
              </a:prstGeom>
              <a:noFill/>
              <a:ln w="5715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94" name="Line 83">
                <a:extLst>
                  <a:ext uri="{FF2B5EF4-FFF2-40B4-BE49-F238E27FC236}">
                    <a16:creationId xmlns:a16="http://schemas.microsoft.com/office/drawing/2014/main" id="{F913B5CF-D28D-F0D9-7E68-261AE9C31799}"/>
                  </a:ext>
                </a:extLst>
              </p:cNvPr>
              <p:cNvSpPr>
                <a:spLocks noChangeShapeType="1"/>
              </p:cNvSpPr>
              <p:nvPr/>
            </p:nvSpPr>
            <p:spPr bwMode="auto">
              <a:xfrm flipH="1">
                <a:off x="1797" y="3622"/>
                <a:ext cx="276" cy="0"/>
              </a:xfrm>
              <a:prstGeom prst="line">
                <a:avLst/>
              </a:prstGeom>
              <a:noFill/>
              <a:ln w="38100">
                <a:solidFill>
                  <a:srgbClr val="000000"/>
                </a:solidFill>
                <a:round/>
                <a:headEnd/>
                <a:tailEnd type="stealth" w="med" len="med"/>
              </a:ln>
              <a:extLst>
                <a:ext uri="{909E8E84-426E-40DD-AFC4-6F175D3DCCD1}">
                  <a14:hiddenFill xmlns:a14="http://schemas.microsoft.com/office/drawing/2010/main">
                    <a:noFill/>
                  </a14:hiddenFill>
                </a:ext>
              </a:extLst>
            </p:spPr>
            <p:txBody>
              <a:bodyPr/>
              <a:lstStyle/>
              <a:p>
                <a:endParaRPr lang="zh-CN" altLang="en-US"/>
              </a:p>
            </p:txBody>
          </p:sp>
          <p:sp>
            <p:nvSpPr>
              <p:cNvPr id="295" name="Line 84">
                <a:extLst>
                  <a:ext uri="{FF2B5EF4-FFF2-40B4-BE49-F238E27FC236}">
                    <a16:creationId xmlns:a16="http://schemas.microsoft.com/office/drawing/2014/main" id="{DA962C83-9BDF-1EBE-3F77-ADE2BCFDE5CB}"/>
                  </a:ext>
                </a:extLst>
              </p:cNvPr>
              <p:cNvSpPr>
                <a:spLocks noChangeShapeType="1"/>
              </p:cNvSpPr>
              <p:nvPr/>
            </p:nvSpPr>
            <p:spPr bwMode="auto">
              <a:xfrm>
                <a:off x="1797" y="3791"/>
                <a:ext cx="123" cy="1"/>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96" name="Line 85">
                <a:extLst>
                  <a:ext uri="{FF2B5EF4-FFF2-40B4-BE49-F238E27FC236}">
                    <a16:creationId xmlns:a16="http://schemas.microsoft.com/office/drawing/2014/main" id="{2543BEE3-156E-56D4-E1E9-E9F05091E1FF}"/>
                  </a:ext>
                </a:extLst>
              </p:cNvPr>
              <p:cNvSpPr>
                <a:spLocks noChangeShapeType="1"/>
              </p:cNvSpPr>
              <p:nvPr/>
            </p:nvSpPr>
            <p:spPr bwMode="auto">
              <a:xfrm flipV="1">
                <a:off x="1920" y="3913"/>
                <a:ext cx="164"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97" name="Oval 86">
                <a:extLst>
                  <a:ext uri="{FF2B5EF4-FFF2-40B4-BE49-F238E27FC236}">
                    <a16:creationId xmlns:a16="http://schemas.microsoft.com/office/drawing/2014/main" id="{35A01F03-3E09-F3F6-0C67-20CAC0888D4C}"/>
                  </a:ext>
                </a:extLst>
              </p:cNvPr>
              <p:cNvSpPr>
                <a:spLocks noChangeArrowheads="1"/>
              </p:cNvSpPr>
              <p:nvPr/>
            </p:nvSpPr>
            <p:spPr bwMode="auto">
              <a:xfrm>
                <a:off x="1887" y="3893"/>
                <a:ext cx="43" cy="42"/>
              </a:xfrm>
              <a:prstGeom prst="ellipse">
                <a:avLst/>
              </a:prstGeom>
              <a:solidFill>
                <a:srgbClr val="000000"/>
              </a:solidFill>
              <a:ln w="42863">
                <a:solidFill>
                  <a:srgbClr val="000000"/>
                </a:solidFill>
                <a:round/>
                <a:headEnd/>
                <a:tailEnd/>
              </a:ln>
            </p:spPr>
            <p:txBody>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98" name="Line 87">
                <a:extLst>
                  <a:ext uri="{FF2B5EF4-FFF2-40B4-BE49-F238E27FC236}">
                    <a16:creationId xmlns:a16="http://schemas.microsoft.com/office/drawing/2014/main" id="{A5E86035-683C-731C-0AE1-F1865BC578D1}"/>
                  </a:ext>
                </a:extLst>
              </p:cNvPr>
              <p:cNvSpPr>
                <a:spLocks noChangeShapeType="1"/>
              </p:cNvSpPr>
              <p:nvPr/>
            </p:nvSpPr>
            <p:spPr bwMode="auto">
              <a:xfrm>
                <a:off x="1797" y="3463"/>
                <a:ext cx="123" cy="1"/>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99" name="Oval 88">
                <a:extLst>
                  <a:ext uri="{FF2B5EF4-FFF2-40B4-BE49-F238E27FC236}">
                    <a16:creationId xmlns:a16="http://schemas.microsoft.com/office/drawing/2014/main" id="{3E04DC35-0756-66DD-3D35-02843CE76D8C}"/>
                  </a:ext>
                </a:extLst>
              </p:cNvPr>
              <p:cNvSpPr>
                <a:spLocks noChangeArrowheads="1"/>
              </p:cNvSpPr>
              <p:nvPr/>
            </p:nvSpPr>
            <p:spPr bwMode="auto">
              <a:xfrm>
                <a:off x="2052" y="3601"/>
                <a:ext cx="42" cy="42"/>
              </a:xfrm>
              <a:prstGeom prst="ellipse">
                <a:avLst/>
              </a:prstGeom>
              <a:solidFill>
                <a:srgbClr val="000000"/>
              </a:solidFill>
              <a:ln w="42863">
                <a:solidFill>
                  <a:srgbClr val="000000"/>
                </a:solidFill>
                <a:round/>
                <a:headEnd/>
                <a:tailEnd/>
              </a:ln>
            </p:spPr>
            <p:txBody>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300" name="Oval 89">
                <a:extLst>
                  <a:ext uri="{FF2B5EF4-FFF2-40B4-BE49-F238E27FC236}">
                    <a16:creationId xmlns:a16="http://schemas.microsoft.com/office/drawing/2014/main" id="{D2F147FB-2EEB-0908-E92D-AEE71642D439}"/>
                  </a:ext>
                </a:extLst>
              </p:cNvPr>
              <p:cNvSpPr>
                <a:spLocks noChangeArrowheads="1"/>
              </p:cNvSpPr>
              <p:nvPr/>
            </p:nvSpPr>
            <p:spPr bwMode="auto">
              <a:xfrm>
                <a:off x="726" y="3732"/>
                <a:ext cx="42" cy="43"/>
              </a:xfrm>
              <a:prstGeom prst="ellipse">
                <a:avLst/>
              </a:prstGeom>
              <a:solidFill>
                <a:srgbClr val="000000"/>
              </a:solidFill>
              <a:ln w="42863">
                <a:solidFill>
                  <a:srgbClr val="000000"/>
                </a:solidFill>
                <a:round/>
                <a:headEnd/>
                <a:tailEnd/>
              </a:ln>
            </p:spPr>
            <p:txBody>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301" name="Line 90">
                <a:extLst>
                  <a:ext uri="{FF2B5EF4-FFF2-40B4-BE49-F238E27FC236}">
                    <a16:creationId xmlns:a16="http://schemas.microsoft.com/office/drawing/2014/main" id="{C54A2144-D87A-2BE1-DC39-F97AE37AE60F}"/>
                  </a:ext>
                </a:extLst>
              </p:cNvPr>
              <p:cNvSpPr>
                <a:spLocks noChangeShapeType="1"/>
              </p:cNvSpPr>
              <p:nvPr/>
            </p:nvSpPr>
            <p:spPr bwMode="auto">
              <a:xfrm>
                <a:off x="2073" y="3090"/>
                <a:ext cx="0" cy="82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02" name="Line 91">
                <a:extLst>
                  <a:ext uri="{FF2B5EF4-FFF2-40B4-BE49-F238E27FC236}">
                    <a16:creationId xmlns:a16="http://schemas.microsoft.com/office/drawing/2014/main" id="{18499B80-E418-4FBD-2592-7F46D98A8B18}"/>
                  </a:ext>
                </a:extLst>
              </p:cNvPr>
              <p:cNvSpPr>
                <a:spLocks noChangeShapeType="1"/>
              </p:cNvSpPr>
              <p:nvPr/>
            </p:nvSpPr>
            <p:spPr bwMode="auto">
              <a:xfrm>
                <a:off x="1911" y="3250"/>
                <a:ext cx="0" cy="219"/>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03" name="Line 92">
                <a:extLst>
                  <a:ext uri="{FF2B5EF4-FFF2-40B4-BE49-F238E27FC236}">
                    <a16:creationId xmlns:a16="http://schemas.microsoft.com/office/drawing/2014/main" id="{0FC99164-7ACD-74F1-4CB1-F1AE712FB6AE}"/>
                  </a:ext>
                </a:extLst>
              </p:cNvPr>
              <p:cNvSpPr>
                <a:spLocks noChangeShapeType="1"/>
              </p:cNvSpPr>
              <p:nvPr/>
            </p:nvSpPr>
            <p:spPr bwMode="auto">
              <a:xfrm>
                <a:off x="1910" y="3786"/>
                <a:ext cx="0" cy="331"/>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04" name="Line 93">
                <a:extLst>
                  <a:ext uri="{FF2B5EF4-FFF2-40B4-BE49-F238E27FC236}">
                    <a16:creationId xmlns:a16="http://schemas.microsoft.com/office/drawing/2014/main" id="{AB114592-03F4-0788-7F3E-ADEF1846B4ED}"/>
                  </a:ext>
                </a:extLst>
              </p:cNvPr>
              <p:cNvSpPr>
                <a:spLocks noChangeShapeType="1"/>
              </p:cNvSpPr>
              <p:nvPr/>
            </p:nvSpPr>
            <p:spPr bwMode="auto">
              <a:xfrm>
                <a:off x="747" y="2322"/>
                <a:ext cx="0" cy="1432"/>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05" name="Line 94">
                <a:extLst>
                  <a:ext uri="{FF2B5EF4-FFF2-40B4-BE49-F238E27FC236}">
                    <a16:creationId xmlns:a16="http://schemas.microsoft.com/office/drawing/2014/main" id="{02A671BB-E796-57E4-5DED-F904BA88EAB3}"/>
                  </a:ext>
                </a:extLst>
              </p:cNvPr>
              <p:cNvSpPr>
                <a:spLocks noChangeShapeType="1"/>
              </p:cNvSpPr>
              <p:nvPr/>
            </p:nvSpPr>
            <p:spPr bwMode="auto">
              <a:xfrm>
                <a:off x="566" y="3755"/>
                <a:ext cx="1126" cy="1"/>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06" name="Rectangle 95">
                <a:extLst>
                  <a:ext uri="{FF2B5EF4-FFF2-40B4-BE49-F238E27FC236}">
                    <a16:creationId xmlns:a16="http://schemas.microsoft.com/office/drawing/2014/main" id="{7AC460A0-A17F-5B36-D060-795FE6C81033}"/>
                  </a:ext>
                </a:extLst>
              </p:cNvPr>
              <p:cNvSpPr>
                <a:spLocks noChangeArrowheads="1"/>
              </p:cNvSpPr>
              <p:nvPr/>
            </p:nvSpPr>
            <p:spPr bwMode="auto">
              <a:xfrm>
                <a:off x="296" y="3074"/>
                <a:ext cx="297"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400" i="1">
                    <a:solidFill>
                      <a:srgbClr val="FF0066"/>
                    </a:solidFill>
                  </a:rPr>
                  <a:t>A</a:t>
                </a:r>
                <a:endParaRPr lang="en-US" altLang="zh-CN" sz="2400" b="0" i="1">
                  <a:solidFill>
                    <a:srgbClr val="FF0066"/>
                  </a:solidFill>
                </a:endParaRPr>
              </a:p>
            </p:txBody>
          </p:sp>
          <p:sp>
            <p:nvSpPr>
              <p:cNvPr id="307" name="Rectangle 96">
                <a:extLst>
                  <a:ext uri="{FF2B5EF4-FFF2-40B4-BE49-F238E27FC236}">
                    <a16:creationId xmlns:a16="http://schemas.microsoft.com/office/drawing/2014/main" id="{5C1030F4-29B1-41BF-9974-A6A1F534ABFD}"/>
                  </a:ext>
                </a:extLst>
              </p:cNvPr>
              <p:cNvSpPr>
                <a:spLocks noChangeArrowheads="1"/>
              </p:cNvSpPr>
              <p:nvPr/>
            </p:nvSpPr>
            <p:spPr bwMode="auto">
              <a:xfrm>
                <a:off x="302" y="3567"/>
                <a:ext cx="279"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400" i="1">
                    <a:solidFill>
                      <a:srgbClr val="FF0066"/>
                    </a:solidFill>
                  </a:rPr>
                  <a:t>B</a:t>
                </a:r>
                <a:endParaRPr lang="en-US" altLang="zh-CN" sz="2400" b="0" i="1">
                  <a:solidFill>
                    <a:srgbClr val="FF0066"/>
                  </a:solidFill>
                </a:endParaRPr>
              </a:p>
            </p:txBody>
          </p:sp>
          <p:sp>
            <p:nvSpPr>
              <p:cNvPr id="309" name="Oval 98">
                <a:extLst>
                  <a:ext uri="{FF2B5EF4-FFF2-40B4-BE49-F238E27FC236}">
                    <a16:creationId xmlns:a16="http://schemas.microsoft.com/office/drawing/2014/main" id="{DF0AC994-0875-C1AC-F993-69F5F5557209}"/>
                  </a:ext>
                </a:extLst>
              </p:cNvPr>
              <p:cNvSpPr>
                <a:spLocks noChangeArrowheads="1"/>
              </p:cNvSpPr>
              <p:nvPr/>
            </p:nvSpPr>
            <p:spPr bwMode="auto">
              <a:xfrm>
                <a:off x="509" y="3190"/>
                <a:ext cx="63" cy="67"/>
              </a:xfrm>
              <a:prstGeom prst="ellipse">
                <a:avLst/>
              </a:prstGeom>
              <a:noFill/>
              <a:ln w="285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310" name="Oval 99">
                <a:extLst>
                  <a:ext uri="{FF2B5EF4-FFF2-40B4-BE49-F238E27FC236}">
                    <a16:creationId xmlns:a16="http://schemas.microsoft.com/office/drawing/2014/main" id="{37CC4BA0-BC67-CC71-6983-1F1247F5B9EB}"/>
                  </a:ext>
                </a:extLst>
              </p:cNvPr>
              <p:cNvSpPr>
                <a:spLocks noChangeArrowheads="1"/>
              </p:cNvSpPr>
              <p:nvPr/>
            </p:nvSpPr>
            <p:spPr bwMode="auto">
              <a:xfrm>
                <a:off x="501" y="3723"/>
                <a:ext cx="63" cy="67"/>
              </a:xfrm>
              <a:prstGeom prst="ellipse">
                <a:avLst/>
              </a:prstGeom>
              <a:noFill/>
              <a:ln w="285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311" name="Oval 100">
                <a:extLst>
                  <a:ext uri="{FF2B5EF4-FFF2-40B4-BE49-F238E27FC236}">
                    <a16:creationId xmlns:a16="http://schemas.microsoft.com/office/drawing/2014/main" id="{BF9A1822-97C5-A5D2-A8CA-A466864500EF}"/>
                  </a:ext>
                </a:extLst>
              </p:cNvPr>
              <p:cNvSpPr>
                <a:spLocks noChangeArrowheads="1"/>
              </p:cNvSpPr>
              <p:nvPr/>
            </p:nvSpPr>
            <p:spPr bwMode="auto">
              <a:xfrm>
                <a:off x="1877" y="1848"/>
                <a:ext cx="63" cy="67"/>
              </a:xfrm>
              <a:prstGeom prst="ellipse">
                <a:avLst/>
              </a:prstGeom>
              <a:noFill/>
              <a:ln w="285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cxnSp>
          <p:nvCxnSpPr>
            <p:cNvPr id="385" name="直接连接符 167">
              <a:extLst>
                <a:ext uri="{FF2B5EF4-FFF2-40B4-BE49-F238E27FC236}">
                  <a16:creationId xmlns:a16="http://schemas.microsoft.com/office/drawing/2014/main" id="{439DAC0D-62EE-2C31-7469-B2BD35225A86}"/>
                </a:ext>
              </a:extLst>
            </p:cNvPr>
            <p:cNvCxnSpPr>
              <a:cxnSpLocks noChangeShapeType="1"/>
            </p:cNvCxnSpPr>
            <p:nvPr/>
          </p:nvCxnSpPr>
          <p:spPr bwMode="auto">
            <a:xfrm>
              <a:off x="1748396" y="4674780"/>
              <a:ext cx="3816350" cy="46038"/>
            </a:xfrm>
            <a:prstGeom prst="line">
              <a:avLst/>
            </a:prstGeom>
            <a:noFill/>
            <a:ln w="28575" algn="ctr">
              <a:solidFill>
                <a:schemeClr val="bg1">
                  <a:lumMod val="50000"/>
                </a:schemeClr>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mc:AlternateContent xmlns:mc="http://schemas.openxmlformats.org/markup-compatibility/2006" xmlns:a14="http://schemas.microsoft.com/office/drawing/2010/main">
          <mc:Choice Requires="a14">
            <p:sp>
              <p:nvSpPr>
                <p:cNvPr id="387" name="文本框 386">
                  <a:extLst>
                    <a:ext uri="{FF2B5EF4-FFF2-40B4-BE49-F238E27FC236}">
                      <a16:creationId xmlns:a16="http://schemas.microsoft.com/office/drawing/2014/main" id="{4B65F021-70B0-C135-3155-AB5F2A59BD49}"/>
                    </a:ext>
                  </a:extLst>
                </p:cNvPr>
                <p:cNvSpPr txBox="1"/>
                <p:nvPr/>
              </p:nvSpPr>
              <p:spPr>
                <a:xfrm>
                  <a:off x="5193115" y="4101694"/>
                  <a:ext cx="490775" cy="370101"/>
                </a:xfrm>
                <a:prstGeom prst="rect">
                  <a:avLst/>
                </a:prstGeom>
                <a:noFill/>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acc>
                          <m:accPr>
                            <m:chr m:val="̅"/>
                            <m:ctrlPr>
                              <a:rPr kumimoji="1" lang="en-US" altLang="zh-CN" sz="2400" b="0" i="1" smtClean="0">
                                <a:solidFill>
                                  <a:srgbClr val="FE0567"/>
                                </a:solidFill>
                                <a:latin typeface="Cambria Math" panose="02040503050406030204" pitchFamily="18" charset="0"/>
                              </a:rPr>
                            </m:ctrlPr>
                          </m:accPr>
                          <m:e>
                            <m:r>
                              <a:rPr kumimoji="1" lang="en-US" altLang="zh-CN" sz="2400" b="0" i="1" smtClean="0">
                                <a:solidFill>
                                  <a:srgbClr val="FE0567"/>
                                </a:solidFill>
                                <a:latin typeface="Cambria Math" panose="02040503050406030204" pitchFamily="18" charset="0"/>
                              </a:rPr>
                              <m:t>𝐴𝐵</m:t>
                            </m:r>
                          </m:e>
                        </m:acc>
                      </m:oMath>
                    </m:oMathPara>
                  </a14:m>
                  <a:endParaRPr kumimoji="1" lang="zh-CN" altLang="en-US" sz="2400" dirty="0">
                    <a:solidFill>
                      <a:srgbClr val="FE0567"/>
                    </a:solidFill>
                  </a:endParaRPr>
                </a:p>
              </p:txBody>
            </p:sp>
          </mc:Choice>
          <mc:Fallback xmlns="">
            <p:sp>
              <p:nvSpPr>
                <p:cNvPr id="387" name="文本框 386">
                  <a:extLst>
                    <a:ext uri="{FF2B5EF4-FFF2-40B4-BE49-F238E27FC236}">
                      <a16:creationId xmlns:a16="http://schemas.microsoft.com/office/drawing/2014/main" id="{4B65F021-70B0-C135-3155-AB5F2A59BD49}"/>
                    </a:ext>
                  </a:extLst>
                </p:cNvPr>
                <p:cNvSpPr txBox="1">
                  <a:spLocks noRot="1" noChangeAspect="1" noMove="1" noResize="1" noEditPoints="1" noAdjustHandles="1" noChangeArrowheads="1" noChangeShapeType="1" noTextEdit="1"/>
                </p:cNvSpPr>
                <p:nvPr/>
              </p:nvSpPr>
              <p:spPr>
                <a:xfrm>
                  <a:off x="5193115" y="4101694"/>
                  <a:ext cx="490775" cy="370101"/>
                </a:xfrm>
                <a:prstGeom prst="rect">
                  <a:avLst/>
                </a:prstGeom>
                <a:blipFill>
                  <a:blip r:embed="rId5"/>
                  <a:stretch>
                    <a:fillRect l="-10000" r="-10000" b="-6667"/>
                  </a:stretch>
                </a:blipFill>
              </p:spPr>
              <p:txBody>
                <a:bodyPr/>
                <a:lstStyle/>
                <a:p>
                  <a:r>
                    <a:rPr lang="zh-CN" altLang="en-US">
                      <a:noFill/>
                    </a:rPr>
                    <a:t> </a:t>
                  </a:r>
                </a:p>
              </p:txBody>
            </p:sp>
          </mc:Fallback>
        </mc:AlternateContent>
      </p:grpSp>
      <p:grpSp>
        <p:nvGrpSpPr>
          <p:cNvPr id="7" name="组合 6">
            <a:extLst>
              <a:ext uri="{FF2B5EF4-FFF2-40B4-BE49-F238E27FC236}">
                <a16:creationId xmlns:a16="http://schemas.microsoft.com/office/drawing/2014/main" id="{5100419F-D51B-7407-52C3-015D19EF6ED7}"/>
              </a:ext>
            </a:extLst>
          </p:cNvPr>
          <p:cNvGrpSpPr/>
          <p:nvPr/>
        </p:nvGrpSpPr>
        <p:grpSpPr>
          <a:xfrm>
            <a:off x="5380596" y="4541430"/>
            <a:ext cx="1149103" cy="577850"/>
            <a:chOff x="5380596" y="4541430"/>
            <a:chExt cx="1149103" cy="577850"/>
          </a:xfrm>
        </p:grpSpPr>
        <p:sp>
          <p:nvSpPr>
            <p:cNvPr id="322" name="Line 101">
              <a:extLst>
                <a:ext uri="{FF2B5EF4-FFF2-40B4-BE49-F238E27FC236}">
                  <a16:creationId xmlns:a16="http://schemas.microsoft.com/office/drawing/2014/main" id="{7EA9E307-02D8-BCF5-440B-4C8A0AB42B2E}"/>
                </a:ext>
              </a:extLst>
            </p:cNvPr>
            <p:cNvSpPr>
              <a:spLocks noChangeShapeType="1"/>
            </p:cNvSpPr>
            <p:nvPr/>
          </p:nvSpPr>
          <p:spPr bwMode="auto">
            <a:xfrm>
              <a:off x="5380596" y="4552543"/>
              <a:ext cx="595313" cy="0"/>
            </a:xfrm>
            <a:prstGeom prst="line">
              <a:avLst/>
            </a:prstGeom>
            <a:noFill/>
            <a:ln w="381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23" name="Line 102">
              <a:extLst>
                <a:ext uri="{FF2B5EF4-FFF2-40B4-BE49-F238E27FC236}">
                  <a16:creationId xmlns:a16="http://schemas.microsoft.com/office/drawing/2014/main" id="{9AAB98A9-A15C-C2FA-DF53-519BA0E9AAFF}"/>
                </a:ext>
              </a:extLst>
            </p:cNvPr>
            <p:cNvSpPr>
              <a:spLocks noChangeShapeType="1"/>
            </p:cNvSpPr>
            <p:nvPr/>
          </p:nvSpPr>
          <p:spPr bwMode="auto">
            <a:xfrm flipH="1">
              <a:off x="5958446" y="4541430"/>
              <a:ext cx="1588" cy="577850"/>
            </a:xfrm>
            <a:prstGeom prst="line">
              <a:avLst/>
            </a:prstGeom>
            <a:noFill/>
            <a:ln w="381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24" name="Line 103">
              <a:extLst>
                <a:ext uri="{FF2B5EF4-FFF2-40B4-BE49-F238E27FC236}">
                  <a16:creationId xmlns:a16="http://schemas.microsoft.com/office/drawing/2014/main" id="{988B592B-75EC-7BB9-E1B7-B847E537B893}"/>
                </a:ext>
              </a:extLst>
            </p:cNvPr>
            <p:cNvSpPr>
              <a:spLocks noChangeShapeType="1"/>
            </p:cNvSpPr>
            <p:nvPr/>
          </p:nvSpPr>
          <p:spPr bwMode="auto">
            <a:xfrm flipV="1">
              <a:off x="5948921" y="5106580"/>
              <a:ext cx="373063" cy="0"/>
            </a:xfrm>
            <a:prstGeom prst="line">
              <a:avLst/>
            </a:prstGeom>
            <a:noFill/>
            <a:ln w="381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mc:AlternateContent xmlns:mc="http://schemas.openxmlformats.org/markup-compatibility/2006" xmlns:a14="http://schemas.microsoft.com/office/drawing/2010/main">
          <mc:Choice Requires="a14">
            <p:sp>
              <p:nvSpPr>
                <p:cNvPr id="388" name="文本框 387">
                  <a:extLst>
                    <a:ext uri="{FF2B5EF4-FFF2-40B4-BE49-F238E27FC236}">
                      <a16:creationId xmlns:a16="http://schemas.microsoft.com/office/drawing/2014/main" id="{1723645B-F010-F402-862C-2C1C66364DC4}"/>
                    </a:ext>
                  </a:extLst>
                </p:cNvPr>
                <p:cNvSpPr txBox="1"/>
                <p:nvPr/>
              </p:nvSpPr>
              <p:spPr>
                <a:xfrm>
                  <a:off x="6246866" y="4619448"/>
                  <a:ext cx="282833" cy="369332"/>
                </a:xfrm>
                <a:prstGeom prst="rect">
                  <a:avLst/>
                </a:prstGeom>
                <a:noFill/>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r>
                          <a:rPr kumimoji="1" lang="en-US" altLang="zh-CN" sz="2400" b="0" i="1" smtClean="0">
                            <a:solidFill>
                              <a:srgbClr val="FE0567"/>
                            </a:solidFill>
                            <a:latin typeface="Cambria Math" panose="02040503050406030204" pitchFamily="18" charset="0"/>
                          </a:rPr>
                          <m:t>𝐶</m:t>
                        </m:r>
                      </m:oMath>
                    </m:oMathPara>
                  </a14:m>
                  <a:endParaRPr kumimoji="1" lang="zh-CN" altLang="en-US" sz="2400" dirty="0">
                    <a:solidFill>
                      <a:srgbClr val="FE0567"/>
                    </a:solidFill>
                  </a:endParaRPr>
                </a:p>
              </p:txBody>
            </p:sp>
          </mc:Choice>
          <mc:Fallback xmlns="">
            <p:sp>
              <p:nvSpPr>
                <p:cNvPr id="388" name="文本框 387">
                  <a:extLst>
                    <a:ext uri="{FF2B5EF4-FFF2-40B4-BE49-F238E27FC236}">
                      <a16:creationId xmlns:a16="http://schemas.microsoft.com/office/drawing/2014/main" id="{1723645B-F010-F402-862C-2C1C66364DC4}"/>
                    </a:ext>
                  </a:extLst>
                </p:cNvPr>
                <p:cNvSpPr txBox="1">
                  <a:spLocks noRot="1" noChangeAspect="1" noMove="1" noResize="1" noEditPoints="1" noAdjustHandles="1" noChangeArrowheads="1" noChangeShapeType="1" noTextEdit="1"/>
                </p:cNvSpPr>
                <p:nvPr/>
              </p:nvSpPr>
              <p:spPr>
                <a:xfrm>
                  <a:off x="6246866" y="4619448"/>
                  <a:ext cx="282833" cy="369332"/>
                </a:xfrm>
                <a:prstGeom prst="rect">
                  <a:avLst/>
                </a:prstGeom>
                <a:blipFill>
                  <a:blip r:embed="rId6"/>
                  <a:stretch>
                    <a:fillRect l="-21739" r="-13043" b="-6667"/>
                  </a:stretch>
                </a:blipFill>
              </p:spPr>
              <p:txBody>
                <a:bodyPr/>
                <a:lstStyle/>
                <a:p>
                  <a:r>
                    <a:rPr lang="zh-CN" altLang="en-US">
                      <a:noFill/>
                    </a:rPr>
                    <a:t> </a:t>
                  </a:r>
                </a:p>
              </p:txBody>
            </p:sp>
          </mc:Fallback>
        </mc:AlternateContent>
      </p:grpSp>
      <mc:AlternateContent xmlns:mc="http://schemas.openxmlformats.org/markup-compatibility/2006" xmlns:a14="http://schemas.microsoft.com/office/drawing/2010/main">
        <mc:Choice Requires="a14">
          <p:sp>
            <p:nvSpPr>
              <p:cNvPr id="389" name="文本框 388">
                <a:extLst>
                  <a:ext uri="{FF2B5EF4-FFF2-40B4-BE49-F238E27FC236}">
                    <a16:creationId xmlns:a16="http://schemas.microsoft.com/office/drawing/2014/main" id="{A675F742-6FC2-9F6B-E085-A47ADF9864E2}"/>
                  </a:ext>
                </a:extLst>
              </p:cNvPr>
              <p:cNvSpPr txBox="1"/>
              <p:nvPr/>
            </p:nvSpPr>
            <p:spPr>
              <a:xfrm>
                <a:off x="10119754" y="4773431"/>
                <a:ext cx="1291187" cy="430887"/>
              </a:xfrm>
              <a:prstGeom prst="rect">
                <a:avLst/>
              </a:prstGeom>
              <a:solidFill>
                <a:srgbClr val="008EE3"/>
              </a:solidFill>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r>
                        <a:rPr kumimoji="1" lang="en-US" altLang="zh-CN" sz="2800" b="1" i="1" smtClean="0">
                          <a:solidFill>
                            <a:schemeClr val="bg1"/>
                          </a:solidFill>
                          <a:latin typeface="Cambria Math" panose="02040503050406030204" pitchFamily="18" charset="0"/>
                        </a:rPr>
                        <m:t>𝒀</m:t>
                      </m:r>
                      <m:r>
                        <a:rPr kumimoji="1" lang="en-US" altLang="zh-CN" sz="2800" b="1" i="1" smtClean="0">
                          <a:solidFill>
                            <a:schemeClr val="bg1"/>
                          </a:solidFill>
                          <a:latin typeface="Cambria Math" panose="02040503050406030204" pitchFamily="18" charset="0"/>
                        </a:rPr>
                        <m:t>=</m:t>
                      </m:r>
                      <m:r>
                        <a:rPr kumimoji="1" lang="en-US" altLang="zh-CN" sz="2800" b="1" i="1" smtClean="0">
                          <a:solidFill>
                            <a:schemeClr val="bg1"/>
                          </a:solidFill>
                          <a:latin typeface="Cambria Math" panose="02040503050406030204" pitchFamily="18" charset="0"/>
                        </a:rPr>
                        <m:t>𝑨𝑩</m:t>
                      </m:r>
                    </m:oMath>
                  </m:oMathPara>
                </a14:m>
                <a:endParaRPr kumimoji="1" lang="zh-CN" altLang="en-US" sz="2800" b="1" dirty="0">
                  <a:solidFill>
                    <a:schemeClr val="bg1"/>
                  </a:solidFill>
                </a:endParaRPr>
              </a:p>
            </p:txBody>
          </p:sp>
        </mc:Choice>
        <mc:Fallback xmlns="">
          <p:sp>
            <p:nvSpPr>
              <p:cNvPr id="389" name="文本框 388">
                <a:extLst>
                  <a:ext uri="{FF2B5EF4-FFF2-40B4-BE49-F238E27FC236}">
                    <a16:creationId xmlns:a16="http://schemas.microsoft.com/office/drawing/2014/main" id="{A675F742-6FC2-9F6B-E085-A47ADF9864E2}"/>
                  </a:ext>
                </a:extLst>
              </p:cNvPr>
              <p:cNvSpPr txBox="1">
                <a:spLocks noRot="1" noChangeAspect="1" noMove="1" noResize="1" noEditPoints="1" noAdjustHandles="1" noChangeArrowheads="1" noChangeShapeType="1" noTextEdit="1"/>
              </p:cNvSpPr>
              <p:nvPr/>
            </p:nvSpPr>
            <p:spPr>
              <a:xfrm>
                <a:off x="10119754" y="4773431"/>
                <a:ext cx="1291187" cy="430887"/>
              </a:xfrm>
              <a:prstGeom prst="rect">
                <a:avLst/>
              </a:prstGeom>
              <a:blipFill>
                <a:blip r:embed="rId7"/>
                <a:stretch>
                  <a:fillRect l="-4854" r="-4854" b="-5714"/>
                </a:stretch>
              </a:blipFill>
            </p:spPr>
            <p:txBody>
              <a:bodyPr/>
              <a:lstStyle/>
              <a:p>
                <a:r>
                  <a:rPr lang="zh-CN" altLang="en-US">
                    <a:noFill/>
                  </a:rPr>
                  <a:t> </a:t>
                </a:r>
              </a:p>
            </p:txBody>
          </p:sp>
        </mc:Fallback>
      </mc:AlternateContent>
      <p:sp>
        <p:nvSpPr>
          <p:cNvPr id="3" name="灯片编号占位符 2">
            <a:extLst>
              <a:ext uri="{FF2B5EF4-FFF2-40B4-BE49-F238E27FC236}">
                <a16:creationId xmlns:a16="http://schemas.microsoft.com/office/drawing/2014/main" id="{EB981A34-5A53-2EFD-A518-60F996E73569}"/>
              </a:ext>
            </a:extLst>
          </p:cNvPr>
          <p:cNvSpPr>
            <a:spLocks noGrp="1"/>
          </p:cNvSpPr>
          <p:nvPr>
            <p:ph type="sldNum" sz="quarter" idx="12"/>
          </p:nvPr>
        </p:nvSpPr>
        <p:spPr/>
        <p:txBody>
          <a:bodyPr/>
          <a:lstStyle/>
          <a:p>
            <a:fld id="{392CBAA0-59E6-204E-8F03-85E5040D48B8}" type="slidenum">
              <a:rPr kumimoji="1" lang="zh-CN" altLang="en-US" smtClean="0"/>
              <a:t>81</a:t>
            </a:fld>
            <a:r>
              <a:rPr kumimoji="1" lang="en-US" altLang="zh-CN"/>
              <a:t>/132</a:t>
            </a:r>
            <a:endParaRPr kumimoji="1" lang="zh-CN" altLang="en-US" dirty="0"/>
          </a:p>
        </p:txBody>
      </p:sp>
    </p:spTree>
    <p:extLst>
      <p:ext uri="{BB962C8B-B14F-4D97-AF65-F5344CB8AC3E}">
        <p14:creationId xmlns:p14="http://schemas.microsoft.com/office/powerpoint/2010/main" val="79211027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32">
                                            <p:txEl>
                                              <p:pRg st="0" end="0"/>
                                            </p:txEl>
                                          </p:spTgt>
                                        </p:tgtEl>
                                        <p:attrNameLst>
                                          <p:attrName>style.visibility</p:attrName>
                                        </p:attrNameLst>
                                      </p:cBhvr>
                                      <p:to>
                                        <p:strVal val="visible"/>
                                      </p:to>
                                    </p:set>
                                    <p:animEffect transition="in" filter="wipe(left)">
                                      <p:cBhvr>
                                        <p:cTn id="7" dur="500"/>
                                        <p:tgtEl>
                                          <p:spTgt spid="32">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nodeType="clickEffect">
                                  <p:stCondLst>
                                    <p:cond delay="0"/>
                                  </p:stCondLst>
                                  <p:childTnLst>
                                    <p:set>
                                      <p:cBhvr>
                                        <p:cTn id="11" dur="1" fill="hold">
                                          <p:stCondLst>
                                            <p:cond delay="0"/>
                                          </p:stCondLst>
                                        </p:cTn>
                                        <p:tgtEl>
                                          <p:spTgt spid="133"/>
                                        </p:tgtEl>
                                        <p:attrNameLst>
                                          <p:attrName>style.visibility</p:attrName>
                                        </p:attrNameLst>
                                      </p:cBhvr>
                                      <p:to>
                                        <p:strVal val="visible"/>
                                      </p:to>
                                    </p:set>
                                    <p:animEffect transition="in" filter="wipe(left)">
                                      <p:cBhvr>
                                        <p:cTn id="12" dur="500"/>
                                        <p:tgtEl>
                                          <p:spTgt spid="133"/>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nodeType="clickEffect">
                                  <p:stCondLst>
                                    <p:cond delay="0"/>
                                  </p:stCondLst>
                                  <p:childTnLst>
                                    <p:set>
                                      <p:cBhvr>
                                        <p:cTn id="16" dur="1" fill="hold">
                                          <p:stCondLst>
                                            <p:cond delay="0"/>
                                          </p:stCondLst>
                                        </p:cTn>
                                        <p:tgtEl>
                                          <p:spTgt spid="143"/>
                                        </p:tgtEl>
                                        <p:attrNameLst>
                                          <p:attrName>style.visibility</p:attrName>
                                        </p:attrNameLst>
                                      </p:cBhvr>
                                      <p:to>
                                        <p:strVal val="visible"/>
                                      </p:to>
                                    </p:set>
                                    <p:animEffect transition="in" filter="wipe(left)">
                                      <p:cBhvr>
                                        <p:cTn id="17" dur="500"/>
                                        <p:tgtEl>
                                          <p:spTgt spid="143"/>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8" fill="hold" grpId="0" nodeType="clickEffect">
                                  <p:stCondLst>
                                    <p:cond delay="0"/>
                                  </p:stCondLst>
                                  <p:childTnLst>
                                    <p:set>
                                      <p:cBhvr>
                                        <p:cTn id="21" dur="1" fill="hold">
                                          <p:stCondLst>
                                            <p:cond delay="0"/>
                                          </p:stCondLst>
                                        </p:cTn>
                                        <p:tgtEl>
                                          <p:spTgt spid="150"/>
                                        </p:tgtEl>
                                        <p:attrNameLst>
                                          <p:attrName>style.visibility</p:attrName>
                                        </p:attrNameLst>
                                      </p:cBhvr>
                                      <p:to>
                                        <p:strVal val="visible"/>
                                      </p:to>
                                    </p:set>
                                    <p:animEffect transition="in" filter="wipe(left)">
                                      <p:cBhvr>
                                        <p:cTn id="22" dur="500"/>
                                        <p:tgtEl>
                                          <p:spTgt spid="150"/>
                                        </p:tgtEl>
                                      </p:cBhvr>
                                    </p:animEffect>
                                  </p:childTnLst>
                                </p:cTn>
                              </p:par>
                              <p:par>
                                <p:cTn id="23" presetID="22" presetClass="entr" presetSubtype="8" fill="hold" nodeType="withEffect">
                                  <p:stCondLst>
                                    <p:cond delay="0"/>
                                  </p:stCondLst>
                                  <p:childTnLst>
                                    <p:set>
                                      <p:cBhvr>
                                        <p:cTn id="24" dur="1" fill="hold">
                                          <p:stCondLst>
                                            <p:cond delay="0"/>
                                          </p:stCondLst>
                                        </p:cTn>
                                        <p:tgtEl>
                                          <p:spTgt spid="151"/>
                                        </p:tgtEl>
                                        <p:attrNameLst>
                                          <p:attrName>style.visibility</p:attrName>
                                        </p:attrNameLst>
                                      </p:cBhvr>
                                      <p:to>
                                        <p:strVal val="visible"/>
                                      </p:to>
                                    </p:set>
                                    <p:animEffect transition="in" filter="wipe(left)">
                                      <p:cBhvr>
                                        <p:cTn id="25" dur="500"/>
                                        <p:tgtEl>
                                          <p:spTgt spid="151"/>
                                        </p:tgtEl>
                                      </p:cBhvr>
                                    </p:animEffect>
                                  </p:childTnLst>
                                </p:cTn>
                              </p:par>
                            </p:childTnLst>
                          </p:cTn>
                        </p:par>
                      </p:childTnLst>
                    </p:cTn>
                  </p:par>
                  <p:par>
                    <p:cTn id="26" fill="hold">
                      <p:stCondLst>
                        <p:cond delay="indefinite"/>
                      </p:stCondLst>
                      <p:childTnLst>
                        <p:par>
                          <p:cTn id="27" fill="hold">
                            <p:stCondLst>
                              <p:cond delay="0"/>
                            </p:stCondLst>
                            <p:childTnLst>
                              <p:par>
                                <p:cTn id="28" presetID="22" presetClass="entr" presetSubtype="8" fill="hold" nodeType="clickEffect">
                                  <p:stCondLst>
                                    <p:cond delay="0"/>
                                  </p:stCondLst>
                                  <p:childTnLst>
                                    <p:set>
                                      <p:cBhvr>
                                        <p:cTn id="29" dur="1" fill="hold">
                                          <p:stCondLst>
                                            <p:cond delay="0"/>
                                          </p:stCondLst>
                                        </p:cTn>
                                        <p:tgtEl>
                                          <p:spTgt spid="325"/>
                                        </p:tgtEl>
                                        <p:attrNameLst>
                                          <p:attrName>style.visibility</p:attrName>
                                        </p:attrNameLst>
                                      </p:cBhvr>
                                      <p:to>
                                        <p:strVal val="visible"/>
                                      </p:to>
                                    </p:set>
                                    <p:animEffect transition="in" filter="wipe(left)">
                                      <p:cBhvr>
                                        <p:cTn id="30" dur="500"/>
                                        <p:tgtEl>
                                          <p:spTgt spid="325"/>
                                        </p:tgtEl>
                                      </p:cBhvr>
                                    </p:animEffect>
                                  </p:childTnLst>
                                </p:cTn>
                              </p:par>
                            </p:childTnLst>
                          </p:cTn>
                        </p:par>
                      </p:childTnLst>
                    </p:cTn>
                  </p:par>
                  <p:par>
                    <p:cTn id="31" fill="hold">
                      <p:stCondLst>
                        <p:cond delay="indefinite"/>
                      </p:stCondLst>
                      <p:childTnLst>
                        <p:par>
                          <p:cTn id="32" fill="hold">
                            <p:stCondLst>
                              <p:cond delay="0"/>
                            </p:stCondLst>
                            <p:childTnLst>
                              <p:par>
                                <p:cTn id="33" presetID="22" presetClass="entr" presetSubtype="8" fill="hold" nodeType="clickEffect">
                                  <p:stCondLst>
                                    <p:cond delay="0"/>
                                  </p:stCondLst>
                                  <p:childTnLst>
                                    <p:set>
                                      <p:cBhvr>
                                        <p:cTn id="34" dur="1" fill="hold">
                                          <p:stCondLst>
                                            <p:cond delay="0"/>
                                          </p:stCondLst>
                                        </p:cTn>
                                        <p:tgtEl>
                                          <p:spTgt spid="6"/>
                                        </p:tgtEl>
                                        <p:attrNameLst>
                                          <p:attrName>style.visibility</p:attrName>
                                        </p:attrNameLst>
                                      </p:cBhvr>
                                      <p:to>
                                        <p:strVal val="visible"/>
                                      </p:to>
                                    </p:set>
                                    <p:animEffect transition="in" filter="wipe(left)">
                                      <p:cBhvr>
                                        <p:cTn id="35" dur="500"/>
                                        <p:tgtEl>
                                          <p:spTgt spid="6"/>
                                        </p:tgtEl>
                                      </p:cBhvr>
                                    </p:animEffect>
                                  </p:childTnLst>
                                </p:cTn>
                              </p:par>
                            </p:childTnLst>
                          </p:cTn>
                        </p:par>
                      </p:childTnLst>
                    </p:cTn>
                  </p:par>
                  <p:par>
                    <p:cTn id="36" fill="hold">
                      <p:stCondLst>
                        <p:cond delay="indefinite"/>
                      </p:stCondLst>
                      <p:childTnLst>
                        <p:par>
                          <p:cTn id="37" fill="hold">
                            <p:stCondLst>
                              <p:cond delay="0"/>
                            </p:stCondLst>
                            <p:childTnLst>
                              <p:par>
                                <p:cTn id="38" presetID="22" presetClass="entr" presetSubtype="8" fill="hold" nodeType="clickEffect">
                                  <p:stCondLst>
                                    <p:cond delay="0"/>
                                  </p:stCondLst>
                                  <p:childTnLst>
                                    <p:set>
                                      <p:cBhvr>
                                        <p:cTn id="39" dur="1" fill="hold">
                                          <p:stCondLst>
                                            <p:cond delay="0"/>
                                          </p:stCondLst>
                                        </p:cTn>
                                        <p:tgtEl>
                                          <p:spTgt spid="7"/>
                                        </p:tgtEl>
                                        <p:attrNameLst>
                                          <p:attrName>style.visibility</p:attrName>
                                        </p:attrNameLst>
                                      </p:cBhvr>
                                      <p:to>
                                        <p:strVal val="visible"/>
                                      </p:to>
                                    </p:set>
                                    <p:animEffect transition="in" filter="wipe(left)">
                                      <p:cBhvr>
                                        <p:cTn id="40" dur="500"/>
                                        <p:tgtEl>
                                          <p:spTgt spid="7"/>
                                        </p:tgtEl>
                                      </p:cBhvr>
                                    </p:animEffect>
                                  </p:childTnLst>
                                </p:cTn>
                              </p:par>
                            </p:childTnLst>
                          </p:cTn>
                        </p:par>
                      </p:childTnLst>
                    </p:cTn>
                  </p:par>
                  <p:par>
                    <p:cTn id="41" fill="hold">
                      <p:stCondLst>
                        <p:cond delay="indefinite"/>
                      </p:stCondLst>
                      <p:childTnLst>
                        <p:par>
                          <p:cTn id="42" fill="hold">
                            <p:stCondLst>
                              <p:cond delay="0"/>
                            </p:stCondLst>
                            <p:childTnLst>
                              <p:par>
                                <p:cTn id="43" presetID="22" presetClass="entr" presetSubtype="8" fill="hold" nodeType="clickEffect">
                                  <p:stCondLst>
                                    <p:cond delay="0"/>
                                  </p:stCondLst>
                                  <p:childTnLst>
                                    <p:set>
                                      <p:cBhvr>
                                        <p:cTn id="44" dur="1" fill="hold">
                                          <p:stCondLst>
                                            <p:cond delay="0"/>
                                          </p:stCondLst>
                                        </p:cTn>
                                        <p:tgtEl>
                                          <p:spTgt spid="8"/>
                                        </p:tgtEl>
                                        <p:attrNameLst>
                                          <p:attrName>style.visibility</p:attrName>
                                        </p:attrNameLst>
                                      </p:cBhvr>
                                      <p:to>
                                        <p:strVal val="visible"/>
                                      </p:to>
                                    </p:set>
                                    <p:animEffect transition="in" filter="wipe(left)">
                                      <p:cBhvr>
                                        <p:cTn id="45" dur="500"/>
                                        <p:tgtEl>
                                          <p:spTgt spid="8"/>
                                        </p:tgtEl>
                                      </p:cBhvr>
                                    </p:animEffect>
                                  </p:childTnLst>
                                </p:cTn>
                              </p:par>
                            </p:childTnLst>
                          </p:cTn>
                        </p:par>
                      </p:childTnLst>
                    </p:cTn>
                  </p:par>
                  <p:par>
                    <p:cTn id="46" fill="hold">
                      <p:stCondLst>
                        <p:cond delay="indefinite"/>
                      </p:stCondLst>
                      <p:childTnLst>
                        <p:par>
                          <p:cTn id="47" fill="hold">
                            <p:stCondLst>
                              <p:cond delay="0"/>
                            </p:stCondLst>
                            <p:childTnLst>
                              <p:par>
                                <p:cTn id="48" presetID="22" presetClass="entr" presetSubtype="8" fill="hold" grpId="0" nodeType="clickEffect">
                                  <p:stCondLst>
                                    <p:cond delay="0"/>
                                  </p:stCondLst>
                                  <p:childTnLst>
                                    <p:set>
                                      <p:cBhvr>
                                        <p:cTn id="49" dur="1" fill="hold">
                                          <p:stCondLst>
                                            <p:cond delay="0"/>
                                          </p:stCondLst>
                                        </p:cTn>
                                        <p:tgtEl>
                                          <p:spTgt spid="389"/>
                                        </p:tgtEl>
                                        <p:attrNameLst>
                                          <p:attrName>style.visibility</p:attrName>
                                        </p:attrNameLst>
                                      </p:cBhvr>
                                      <p:to>
                                        <p:strVal val="visible"/>
                                      </p:to>
                                    </p:set>
                                    <p:animEffect transition="in" filter="wipe(left)">
                                      <p:cBhvr>
                                        <p:cTn id="50" dur="500"/>
                                        <p:tgtEl>
                                          <p:spTgt spid="38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0" grpId="0" animBg="1"/>
      <p:bldP spid="389" grpId="0" animBg="1"/>
    </p:bldLst>
  </p:timing>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标题 3">
            <a:extLst>
              <a:ext uri="{FF2B5EF4-FFF2-40B4-BE49-F238E27FC236}">
                <a16:creationId xmlns:a16="http://schemas.microsoft.com/office/drawing/2014/main" id="{A3557054-D826-9F4E-A18F-AE9DEA5A0C65}"/>
              </a:ext>
            </a:extLst>
          </p:cNvPr>
          <p:cNvSpPr>
            <a:spLocks noGrp="1"/>
          </p:cNvSpPr>
          <p:nvPr>
            <p:ph type="title"/>
          </p:nvPr>
        </p:nvSpPr>
        <p:spPr/>
        <p:txBody>
          <a:bodyPr>
            <a:normAutofit/>
          </a:bodyPr>
          <a:lstStyle/>
          <a:p>
            <a:r>
              <a:rPr kumimoji="1" lang="en-US" altLang="zh-CN" dirty="0"/>
              <a:t>3.2</a:t>
            </a:r>
            <a:r>
              <a:rPr kumimoji="1" lang="zh-CN" altLang="en-US" dirty="0"/>
              <a:t> </a:t>
            </a:r>
            <a:r>
              <a:rPr kumimoji="1" lang="en-US" altLang="zh-CN" dirty="0">
                <a:latin typeface="Myriad Pro" panose="020B0503030403020204" pitchFamily="34" charset="0"/>
              </a:rPr>
              <a:t>CMOS</a:t>
            </a:r>
            <a:r>
              <a:rPr kumimoji="1" lang="zh-CN" altLang="en-US" dirty="0">
                <a:latin typeface="Myriad Pro" panose="020B0503030403020204" pitchFamily="34" charset="0"/>
              </a:rPr>
              <a:t>与非门、或非门、与门和或门</a:t>
            </a:r>
          </a:p>
        </p:txBody>
      </p:sp>
      <p:sp>
        <p:nvSpPr>
          <p:cNvPr id="32" name="Text Box 3">
            <a:extLst>
              <a:ext uri="{FF2B5EF4-FFF2-40B4-BE49-F238E27FC236}">
                <a16:creationId xmlns:a16="http://schemas.microsoft.com/office/drawing/2014/main" id="{E6D80A3F-2769-87DE-2FFD-961922C75341}"/>
              </a:ext>
            </a:extLst>
          </p:cNvPr>
          <p:cNvSpPr txBox="1">
            <a:spLocks noChangeArrowheads="1"/>
          </p:cNvSpPr>
          <p:nvPr/>
        </p:nvSpPr>
        <p:spPr bwMode="auto">
          <a:xfrm>
            <a:off x="0" y="742325"/>
            <a:ext cx="12192000"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zh-CN" altLang="en-US" dirty="0">
                <a:solidFill>
                  <a:srgbClr val="0033CC"/>
                </a:solidFill>
              </a:rPr>
              <a:t>三、</a:t>
            </a:r>
            <a:r>
              <a:rPr lang="en-US" altLang="zh-CN" dirty="0">
                <a:solidFill>
                  <a:srgbClr val="0033CC"/>
                </a:solidFill>
              </a:rPr>
              <a:t>CMOS</a:t>
            </a:r>
            <a:r>
              <a:rPr lang="zh-CN" altLang="en-US" dirty="0">
                <a:solidFill>
                  <a:srgbClr val="0033CC"/>
                </a:solidFill>
              </a:rPr>
              <a:t> 与门、或门</a:t>
            </a:r>
            <a:r>
              <a:rPr lang="en-US" altLang="zh-CN" dirty="0">
                <a:solidFill>
                  <a:srgbClr val="0033CC"/>
                </a:solidFill>
              </a:rPr>
              <a:t>			</a:t>
            </a:r>
            <a:r>
              <a:rPr lang="en-US" altLang="zh-CN" dirty="0">
                <a:solidFill>
                  <a:srgbClr val="FE0567"/>
                </a:solidFill>
              </a:rPr>
              <a:t>2.</a:t>
            </a:r>
            <a:r>
              <a:rPr lang="zh-CN" altLang="en-US" dirty="0">
                <a:solidFill>
                  <a:srgbClr val="FE0567"/>
                </a:solidFill>
              </a:rPr>
              <a:t> 或门</a:t>
            </a:r>
            <a:r>
              <a:rPr lang="en-US" altLang="zh-CN" dirty="0">
                <a:solidFill>
                  <a:srgbClr val="FE0567"/>
                </a:solidFill>
              </a:rPr>
              <a:t>	</a:t>
            </a:r>
            <a:endParaRPr lang="zh-CN" altLang="en-US" dirty="0">
              <a:solidFill>
                <a:srgbClr val="FE0567"/>
              </a:solidFill>
            </a:endParaRPr>
          </a:p>
        </p:txBody>
      </p:sp>
      <p:grpSp>
        <p:nvGrpSpPr>
          <p:cNvPr id="169" name="Group 3">
            <a:extLst>
              <a:ext uri="{FF2B5EF4-FFF2-40B4-BE49-F238E27FC236}">
                <a16:creationId xmlns:a16="http://schemas.microsoft.com/office/drawing/2014/main" id="{1C32DE79-D4B9-6959-B8B8-BEECCA4792BA}"/>
              </a:ext>
            </a:extLst>
          </p:cNvPr>
          <p:cNvGrpSpPr>
            <a:grpSpLocks/>
          </p:cNvGrpSpPr>
          <p:nvPr/>
        </p:nvGrpSpPr>
        <p:grpSpPr bwMode="auto">
          <a:xfrm>
            <a:off x="3486150" y="1854228"/>
            <a:ext cx="1504950" cy="773112"/>
            <a:chOff x="1718" y="1037"/>
            <a:chExt cx="1107" cy="631"/>
          </a:xfrm>
        </p:grpSpPr>
        <p:sp>
          <p:nvSpPr>
            <p:cNvPr id="170" name="Rectangle 4">
              <a:extLst>
                <a:ext uri="{FF2B5EF4-FFF2-40B4-BE49-F238E27FC236}">
                  <a16:creationId xmlns:a16="http://schemas.microsoft.com/office/drawing/2014/main" id="{503C7CE9-8EDE-AED4-B9A3-314DB5B91A2F}"/>
                </a:ext>
              </a:extLst>
            </p:cNvPr>
            <p:cNvSpPr>
              <a:spLocks noChangeArrowheads="1"/>
            </p:cNvSpPr>
            <p:nvPr/>
          </p:nvSpPr>
          <p:spPr bwMode="auto">
            <a:xfrm>
              <a:off x="1718" y="1041"/>
              <a:ext cx="390" cy="627"/>
            </a:xfrm>
            <a:prstGeom prst="rect">
              <a:avLst/>
            </a:prstGeom>
            <a:noFill/>
            <a:ln w="38100">
              <a:solidFill>
                <a:schemeClr val="accent2"/>
              </a:solidFill>
              <a:miter lim="800000"/>
              <a:headEnd/>
              <a:tailEnd/>
            </a:ln>
            <a:extLst>
              <a:ext uri="{909E8E84-426E-40DD-AFC4-6F175D3DCCD1}">
                <a14:hiddenFill xmlns:a14="http://schemas.microsoft.com/office/drawing/2010/main">
                  <a:solidFill>
                    <a:schemeClr val="accent1"/>
                  </a:solidFill>
                </a14:hiddenFill>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endParaRPr lang="zh-CN" altLang="zh-CN">
                <a:ea typeface="楷体_GB2312" pitchFamily="49" charset="-122"/>
              </a:endParaRPr>
            </a:p>
          </p:txBody>
        </p:sp>
        <p:sp>
          <p:nvSpPr>
            <p:cNvPr id="171" name="Line 5">
              <a:extLst>
                <a:ext uri="{FF2B5EF4-FFF2-40B4-BE49-F238E27FC236}">
                  <a16:creationId xmlns:a16="http://schemas.microsoft.com/office/drawing/2014/main" id="{2C7EB4DF-EF84-F62C-C501-DACB9DB5DFFD}"/>
                </a:ext>
              </a:extLst>
            </p:cNvPr>
            <p:cNvSpPr>
              <a:spLocks noChangeShapeType="1"/>
            </p:cNvSpPr>
            <p:nvPr/>
          </p:nvSpPr>
          <p:spPr bwMode="auto">
            <a:xfrm>
              <a:off x="2217" y="1366"/>
              <a:ext cx="335" cy="0"/>
            </a:xfrm>
            <a:prstGeom prst="line">
              <a:avLst/>
            </a:prstGeom>
            <a:noFill/>
            <a:ln w="28575">
              <a:solidFill>
                <a:schemeClr val="accent2"/>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72" name="Text Box 6">
              <a:extLst>
                <a:ext uri="{FF2B5EF4-FFF2-40B4-BE49-F238E27FC236}">
                  <a16:creationId xmlns:a16="http://schemas.microsoft.com/office/drawing/2014/main" id="{1752A039-0054-F63E-82B9-5CE0C7BC34E3}"/>
                </a:ext>
              </a:extLst>
            </p:cNvPr>
            <p:cNvSpPr txBox="1">
              <a:spLocks noChangeArrowheads="1"/>
            </p:cNvSpPr>
            <p:nvPr/>
          </p:nvSpPr>
          <p:spPr bwMode="auto">
            <a:xfrm>
              <a:off x="2529" y="1185"/>
              <a:ext cx="296" cy="423"/>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i="1">
                  <a:ea typeface="楷体_GB2312" pitchFamily="49" charset="-122"/>
                </a:rPr>
                <a:t>Y</a:t>
              </a:r>
            </a:p>
          </p:txBody>
        </p:sp>
        <p:sp>
          <p:nvSpPr>
            <p:cNvPr id="173" name="Text Box 7">
              <a:extLst>
                <a:ext uri="{FF2B5EF4-FFF2-40B4-BE49-F238E27FC236}">
                  <a16:creationId xmlns:a16="http://schemas.microsoft.com/office/drawing/2014/main" id="{C2985F23-01C3-3430-D115-440297A02BE3}"/>
                </a:ext>
              </a:extLst>
            </p:cNvPr>
            <p:cNvSpPr txBox="1">
              <a:spLocks noChangeArrowheads="1"/>
            </p:cNvSpPr>
            <p:nvPr/>
          </p:nvSpPr>
          <p:spPr bwMode="auto">
            <a:xfrm>
              <a:off x="1775" y="1037"/>
              <a:ext cx="266" cy="424"/>
            </a:xfrm>
            <a:prstGeom prst="rect">
              <a:avLst/>
            </a:prstGeom>
            <a:noFill/>
            <a:ln>
              <a:noFill/>
            </a:ln>
            <a:effectLst/>
            <a:extLst>
              <a:ext uri="{909E8E84-426E-40DD-AFC4-6F175D3DCCD1}">
                <a14:hiddenFill xmlns:a14="http://schemas.microsoft.com/office/drawing/2010/main">
                  <a:solidFill>
                    <a:schemeClr val="hlink"/>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r>
                <a:rPr lang="en-US" altLang="zh-CN">
                  <a:solidFill>
                    <a:srgbClr val="0033CC"/>
                  </a:solidFill>
                </a:rPr>
                <a:t>1</a:t>
              </a:r>
            </a:p>
          </p:txBody>
        </p:sp>
        <p:sp>
          <p:nvSpPr>
            <p:cNvPr id="174" name="Oval 8">
              <a:extLst>
                <a:ext uri="{FF2B5EF4-FFF2-40B4-BE49-F238E27FC236}">
                  <a16:creationId xmlns:a16="http://schemas.microsoft.com/office/drawing/2014/main" id="{DC6D0923-A941-293E-78A5-E2C57C1AFF7D}"/>
                </a:ext>
              </a:extLst>
            </p:cNvPr>
            <p:cNvSpPr>
              <a:spLocks noChangeArrowheads="1"/>
            </p:cNvSpPr>
            <p:nvPr/>
          </p:nvSpPr>
          <p:spPr bwMode="auto">
            <a:xfrm>
              <a:off x="2125" y="1326"/>
              <a:ext cx="86" cy="87"/>
            </a:xfrm>
            <a:prstGeom prst="ellipse">
              <a:avLst/>
            </a:prstGeom>
            <a:noFill/>
            <a:ln w="38100">
              <a:solidFill>
                <a:schemeClr val="accent2"/>
              </a:solidFill>
              <a:round/>
              <a:headEnd/>
              <a:tailEnd/>
            </a:ln>
            <a:effectLst/>
            <a:extLst>
              <a:ext uri="{909E8E84-426E-40DD-AFC4-6F175D3DCCD1}">
                <a14:hiddenFill xmlns:a14="http://schemas.microsoft.com/office/drawing/2010/main">
                  <a:solidFill>
                    <a:schemeClr val="hlink"/>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sp>
        <p:nvSpPr>
          <p:cNvPr id="175" name="AutoShape 9">
            <a:extLst>
              <a:ext uri="{FF2B5EF4-FFF2-40B4-BE49-F238E27FC236}">
                <a16:creationId xmlns:a16="http://schemas.microsoft.com/office/drawing/2014/main" id="{66B2B896-EAAC-B13D-D53A-D42AF57D33B2}"/>
              </a:ext>
            </a:extLst>
          </p:cNvPr>
          <p:cNvSpPr>
            <a:spLocks noChangeArrowheads="1"/>
          </p:cNvSpPr>
          <p:nvPr/>
        </p:nvSpPr>
        <p:spPr bwMode="auto">
          <a:xfrm>
            <a:off x="5681076" y="2173457"/>
            <a:ext cx="2147888" cy="188911"/>
          </a:xfrm>
          <a:prstGeom prst="notchedRightArrow">
            <a:avLst>
              <a:gd name="adj1" fmla="val 50000"/>
              <a:gd name="adj2" fmla="val 81933"/>
            </a:avLst>
          </a:prstGeom>
          <a:solidFill>
            <a:srgbClr val="FF0066"/>
          </a:solidFill>
          <a:ln w="9525">
            <a:solidFill>
              <a:srgbClr val="FF0066"/>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aphicFrame>
        <p:nvGraphicFramePr>
          <p:cNvPr id="176" name="Object 10">
            <a:extLst>
              <a:ext uri="{FF2B5EF4-FFF2-40B4-BE49-F238E27FC236}">
                <a16:creationId xmlns:a16="http://schemas.microsoft.com/office/drawing/2014/main" id="{F7061399-ECE2-12F5-E98C-789B81411511}"/>
              </a:ext>
            </a:extLst>
          </p:cNvPr>
          <p:cNvGraphicFramePr>
            <a:graphicFrameLocks noChangeAspect="1"/>
          </p:cNvGraphicFramePr>
          <p:nvPr>
            <p:extLst>
              <p:ext uri="{D42A27DB-BD31-4B8C-83A1-F6EECF244321}">
                <p14:modId xmlns:p14="http://schemas.microsoft.com/office/powerpoint/2010/main" val="2962985290"/>
              </p:ext>
            </p:extLst>
          </p:nvPr>
        </p:nvGraphicFramePr>
        <p:xfrm>
          <a:off x="5431045" y="1422567"/>
          <a:ext cx="2757488" cy="527050"/>
        </p:xfrm>
        <a:graphic>
          <a:graphicData uri="http://schemas.openxmlformats.org/presentationml/2006/ole">
            <mc:AlternateContent xmlns:mc="http://schemas.openxmlformats.org/markup-compatibility/2006">
              <mc:Choice xmlns:v="urn:schemas-microsoft-com:vml" Requires="v">
                <p:oleObj name="Equation" r:id="rId2" imgW="1085934" imgH="123930" progId="Equation.3">
                  <p:embed/>
                </p:oleObj>
              </mc:Choice>
              <mc:Fallback>
                <p:oleObj name="Equation" r:id="rId2" imgW="1085934" imgH="123930" progId="Equation.3">
                  <p:embed/>
                  <p:pic>
                    <p:nvPicPr>
                      <p:cNvPr id="176" name="Object 10">
                        <a:extLst>
                          <a:ext uri="{FF2B5EF4-FFF2-40B4-BE49-F238E27FC236}">
                            <a16:creationId xmlns:a16="http://schemas.microsoft.com/office/drawing/2014/main" id="{F7061399-ECE2-12F5-E98C-789B8141151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431045" y="1422567"/>
                        <a:ext cx="2757488" cy="5270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p:nvGrpSpPr>
          <p:cNvPr id="230" name="Group 65">
            <a:extLst>
              <a:ext uri="{FF2B5EF4-FFF2-40B4-BE49-F238E27FC236}">
                <a16:creationId xmlns:a16="http://schemas.microsoft.com/office/drawing/2014/main" id="{C194FAEA-2C91-AD34-5FFC-B261CEC70F19}"/>
              </a:ext>
            </a:extLst>
          </p:cNvPr>
          <p:cNvGrpSpPr>
            <a:grpSpLocks/>
          </p:cNvGrpSpPr>
          <p:nvPr/>
        </p:nvGrpSpPr>
        <p:grpSpPr bwMode="auto">
          <a:xfrm>
            <a:off x="1536700" y="1789140"/>
            <a:ext cx="1939925" cy="957263"/>
            <a:chOff x="1557" y="3264"/>
            <a:chExt cx="1477" cy="722"/>
          </a:xfrm>
        </p:grpSpPr>
        <p:sp>
          <p:nvSpPr>
            <p:cNvPr id="231" name="Line 66">
              <a:extLst>
                <a:ext uri="{FF2B5EF4-FFF2-40B4-BE49-F238E27FC236}">
                  <a16:creationId xmlns:a16="http://schemas.microsoft.com/office/drawing/2014/main" id="{42B83282-DCD9-12BD-D8B6-1A147078D573}"/>
                </a:ext>
              </a:extLst>
            </p:cNvPr>
            <p:cNvSpPr>
              <a:spLocks noChangeShapeType="1"/>
            </p:cNvSpPr>
            <p:nvPr/>
          </p:nvSpPr>
          <p:spPr bwMode="auto">
            <a:xfrm>
              <a:off x="1863" y="3469"/>
              <a:ext cx="336" cy="0"/>
            </a:xfrm>
            <a:prstGeom prst="line">
              <a:avLst/>
            </a:prstGeom>
            <a:noFill/>
            <a:ln w="28575">
              <a:solidFill>
                <a:schemeClr val="accent2"/>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32" name="Line 67">
              <a:extLst>
                <a:ext uri="{FF2B5EF4-FFF2-40B4-BE49-F238E27FC236}">
                  <a16:creationId xmlns:a16="http://schemas.microsoft.com/office/drawing/2014/main" id="{E58CE63F-21B7-603A-6759-8BDAA21B7F48}"/>
                </a:ext>
              </a:extLst>
            </p:cNvPr>
            <p:cNvSpPr>
              <a:spLocks noChangeShapeType="1"/>
            </p:cNvSpPr>
            <p:nvPr/>
          </p:nvSpPr>
          <p:spPr bwMode="auto">
            <a:xfrm>
              <a:off x="1862" y="3764"/>
              <a:ext cx="336" cy="0"/>
            </a:xfrm>
            <a:prstGeom prst="line">
              <a:avLst/>
            </a:prstGeom>
            <a:noFill/>
            <a:ln w="28575">
              <a:solidFill>
                <a:schemeClr val="accent2"/>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33" name="Line 68">
              <a:extLst>
                <a:ext uri="{FF2B5EF4-FFF2-40B4-BE49-F238E27FC236}">
                  <a16:creationId xmlns:a16="http://schemas.microsoft.com/office/drawing/2014/main" id="{50FBBF20-99D0-BFB9-D21A-0D1CC5244C0D}"/>
                </a:ext>
              </a:extLst>
            </p:cNvPr>
            <p:cNvSpPr>
              <a:spLocks noChangeShapeType="1"/>
            </p:cNvSpPr>
            <p:nvPr/>
          </p:nvSpPr>
          <p:spPr bwMode="auto">
            <a:xfrm>
              <a:off x="2710" y="3614"/>
              <a:ext cx="324" cy="0"/>
            </a:xfrm>
            <a:prstGeom prst="line">
              <a:avLst/>
            </a:prstGeom>
            <a:noFill/>
            <a:ln w="28575">
              <a:solidFill>
                <a:schemeClr val="accent2"/>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36" name="Text Box 69">
              <a:extLst>
                <a:ext uri="{FF2B5EF4-FFF2-40B4-BE49-F238E27FC236}">
                  <a16:creationId xmlns:a16="http://schemas.microsoft.com/office/drawing/2014/main" id="{CC57B8A8-EEB8-415B-F0CC-03F7DB8C6C0A}"/>
                </a:ext>
              </a:extLst>
            </p:cNvPr>
            <p:cNvSpPr txBox="1">
              <a:spLocks noChangeArrowheads="1"/>
            </p:cNvSpPr>
            <p:nvPr/>
          </p:nvSpPr>
          <p:spPr bwMode="auto">
            <a:xfrm>
              <a:off x="1564" y="3264"/>
              <a:ext cx="321" cy="392"/>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i="1">
                  <a:ea typeface="楷体_GB2312" pitchFamily="49" charset="-122"/>
                </a:rPr>
                <a:t>A</a:t>
              </a:r>
            </a:p>
          </p:txBody>
        </p:sp>
        <p:sp>
          <p:nvSpPr>
            <p:cNvPr id="238" name="Text Box 70">
              <a:extLst>
                <a:ext uri="{FF2B5EF4-FFF2-40B4-BE49-F238E27FC236}">
                  <a16:creationId xmlns:a16="http://schemas.microsoft.com/office/drawing/2014/main" id="{EFE14435-A58E-150B-EDCB-FDC45AA59218}"/>
                </a:ext>
              </a:extLst>
            </p:cNvPr>
            <p:cNvSpPr txBox="1">
              <a:spLocks noChangeArrowheads="1"/>
            </p:cNvSpPr>
            <p:nvPr/>
          </p:nvSpPr>
          <p:spPr bwMode="auto">
            <a:xfrm>
              <a:off x="1557" y="3594"/>
              <a:ext cx="265" cy="392"/>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i="1">
                  <a:ea typeface="楷体_GB2312" pitchFamily="49" charset="-122"/>
                </a:rPr>
                <a:t>B</a:t>
              </a:r>
            </a:p>
          </p:txBody>
        </p:sp>
        <p:sp>
          <p:nvSpPr>
            <p:cNvPr id="240" name="Rectangle 71">
              <a:extLst>
                <a:ext uri="{FF2B5EF4-FFF2-40B4-BE49-F238E27FC236}">
                  <a16:creationId xmlns:a16="http://schemas.microsoft.com/office/drawing/2014/main" id="{DE2D356B-CA40-867E-6FC2-06DC7B510EC7}"/>
                </a:ext>
              </a:extLst>
            </p:cNvPr>
            <p:cNvSpPr>
              <a:spLocks noChangeArrowheads="1"/>
            </p:cNvSpPr>
            <p:nvPr/>
          </p:nvSpPr>
          <p:spPr bwMode="auto">
            <a:xfrm>
              <a:off x="2202" y="3301"/>
              <a:ext cx="413" cy="614"/>
            </a:xfrm>
            <a:prstGeom prst="rect">
              <a:avLst/>
            </a:prstGeom>
            <a:noFill/>
            <a:ln w="38100">
              <a:solidFill>
                <a:schemeClr val="accent2"/>
              </a:solidFill>
              <a:miter lim="800000"/>
              <a:headEnd/>
              <a:tailEnd/>
            </a:ln>
            <a:effectLst/>
            <a:extLst>
              <a:ext uri="{909E8E84-426E-40DD-AFC4-6F175D3DCCD1}">
                <a14:hiddenFill xmlns:a14="http://schemas.microsoft.com/office/drawing/2010/main">
                  <a:solidFill>
                    <a:schemeClr val="hlink"/>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41" name="Oval 72">
              <a:extLst>
                <a:ext uri="{FF2B5EF4-FFF2-40B4-BE49-F238E27FC236}">
                  <a16:creationId xmlns:a16="http://schemas.microsoft.com/office/drawing/2014/main" id="{552F3898-5967-07AD-4A63-3385AC98E608}"/>
                </a:ext>
              </a:extLst>
            </p:cNvPr>
            <p:cNvSpPr>
              <a:spLocks noChangeArrowheads="1"/>
            </p:cNvSpPr>
            <p:nvPr/>
          </p:nvSpPr>
          <p:spPr bwMode="auto">
            <a:xfrm>
              <a:off x="2626" y="3566"/>
              <a:ext cx="86" cy="87"/>
            </a:xfrm>
            <a:prstGeom prst="ellipse">
              <a:avLst/>
            </a:prstGeom>
            <a:noFill/>
            <a:ln w="38100">
              <a:solidFill>
                <a:schemeClr val="accent2"/>
              </a:solidFill>
              <a:round/>
              <a:headEnd/>
              <a:tailEnd/>
            </a:ln>
            <a:effectLst/>
            <a:extLst>
              <a:ext uri="{909E8E84-426E-40DD-AFC4-6F175D3DCCD1}">
                <a14:hiddenFill xmlns:a14="http://schemas.microsoft.com/office/drawing/2010/main">
                  <a:solidFill>
                    <a:schemeClr val="hlink"/>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42" name="Text Box 73">
              <a:extLst>
                <a:ext uri="{FF2B5EF4-FFF2-40B4-BE49-F238E27FC236}">
                  <a16:creationId xmlns:a16="http://schemas.microsoft.com/office/drawing/2014/main" id="{034CAD44-3C3C-DF87-3191-F7EF7805B75F}"/>
                </a:ext>
              </a:extLst>
            </p:cNvPr>
            <p:cNvSpPr txBox="1">
              <a:spLocks noChangeArrowheads="1"/>
            </p:cNvSpPr>
            <p:nvPr/>
          </p:nvSpPr>
          <p:spPr bwMode="auto">
            <a:xfrm>
              <a:off x="2159" y="3335"/>
              <a:ext cx="489" cy="344"/>
            </a:xfrm>
            <a:prstGeom prst="rect">
              <a:avLst/>
            </a:prstGeom>
            <a:noFill/>
            <a:ln>
              <a:noFill/>
            </a:ln>
            <a:effectLst/>
            <a:extLst>
              <a:ext uri="{909E8E84-426E-40DD-AFC4-6F175D3DCCD1}">
                <a14:hiddenFill xmlns:a14="http://schemas.microsoft.com/office/drawing/2010/main">
                  <a:solidFill>
                    <a:srgbClr val="CCFFFF"/>
                  </a:solidFill>
                </a14:hiddenFill>
              </a:ext>
              <a:ext uri="{91240B29-F687-4F45-9708-019B960494DF}">
                <a14:hiddenLine xmlns:a14="http://schemas.microsoft.com/office/drawing/2010/main" w="9525">
                  <a:solidFill>
                    <a:srgbClr val="9966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400" dirty="0">
                  <a:solidFill>
                    <a:srgbClr val="0033CC"/>
                  </a:solidFill>
                </a:rPr>
                <a:t>≥1</a:t>
              </a:r>
            </a:p>
          </p:txBody>
        </p:sp>
      </p:grpSp>
      <p:grpSp>
        <p:nvGrpSpPr>
          <p:cNvPr id="244" name="Group 74">
            <a:extLst>
              <a:ext uri="{FF2B5EF4-FFF2-40B4-BE49-F238E27FC236}">
                <a16:creationId xmlns:a16="http://schemas.microsoft.com/office/drawing/2014/main" id="{EDA6B664-722D-F657-F683-9D85706929D1}"/>
              </a:ext>
            </a:extLst>
          </p:cNvPr>
          <p:cNvGrpSpPr>
            <a:grpSpLocks/>
          </p:cNvGrpSpPr>
          <p:nvPr/>
        </p:nvGrpSpPr>
        <p:grpSpPr bwMode="auto">
          <a:xfrm>
            <a:off x="8603661" y="1755009"/>
            <a:ext cx="2159000" cy="931863"/>
            <a:chOff x="2162" y="3572"/>
            <a:chExt cx="1734" cy="649"/>
          </a:xfrm>
        </p:grpSpPr>
        <p:sp>
          <p:nvSpPr>
            <p:cNvPr id="246" name="Rectangle 75">
              <a:extLst>
                <a:ext uri="{FF2B5EF4-FFF2-40B4-BE49-F238E27FC236}">
                  <a16:creationId xmlns:a16="http://schemas.microsoft.com/office/drawing/2014/main" id="{E21C44AC-7C57-6EFB-4743-BA8E40198D8C}"/>
                </a:ext>
              </a:extLst>
            </p:cNvPr>
            <p:cNvSpPr>
              <a:spLocks noChangeArrowheads="1"/>
            </p:cNvSpPr>
            <p:nvPr/>
          </p:nvSpPr>
          <p:spPr bwMode="auto">
            <a:xfrm>
              <a:off x="2809" y="3617"/>
              <a:ext cx="432" cy="576"/>
            </a:xfrm>
            <a:prstGeom prst="rect">
              <a:avLst/>
            </a:prstGeom>
            <a:noFill/>
            <a:ln w="38100">
              <a:solidFill>
                <a:srgbClr val="0033CC"/>
              </a:solidFill>
              <a:miter lim="800000"/>
              <a:headEnd/>
              <a:tailEnd/>
            </a:ln>
            <a:extLst>
              <a:ext uri="{909E8E84-426E-40DD-AFC4-6F175D3DCCD1}">
                <a14:hiddenFill xmlns:a14="http://schemas.microsoft.com/office/drawing/2010/main">
                  <a:solidFill>
                    <a:schemeClr val="accent1"/>
                  </a:solidFill>
                </a14:hiddenFill>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endParaRPr lang="zh-CN" altLang="zh-CN">
                <a:ea typeface="楷体_GB2312" pitchFamily="49" charset="-122"/>
              </a:endParaRPr>
            </a:p>
          </p:txBody>
        </p:sp>
        <p:sp>
          <p:nvSpPr>
            <p:cNvPr id="247" name="Line 76">
              <a:extLst>
                <a:ext uri="{FF2B5EF4-FFF2-40B4-BE49-F238E27FC236}">
                  <a16:creationId xmlns:a16="http://schemas.microsoft.com/office/drawing/2014/main" id="{4376D232-5EDB-F455-CE4A-0E230B7B3972}"/>
                </a:ext>
              </a:extLst>
            </p:cNvPr>
            <p:cNvSpPr>
              <a:spLocks noChangeShapeType="1"/>
            </p:cNvSpPr>
            <p:nvPr/>
          </p:nvSpPr>
          <p:spPr bwMode="auto">
            <a:xfrm>
              <a:off x="2473" y="3761"/>
              <a:ext cx="336" cy="1"/>
            </a:xfrm>
            <a:prstGeom prst="line">
              <a:avLst/>
            </a:prstGeom>
            <a:noFill/>
            <a:ln w="28575">
              <a:solidFill>
                <a:srgbClr val="0033CC"/>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49" name="Line 77">
              <a:extLst>
                <a:ext uri="{FF2B5EF4-FFF2-40B4-BE49-F238E27FC236}">
                  <a16:creationId xmlns:a16="http://schemas.microsoft.com/office/drawing/2014/main" id="{8AC62704-B462-969E-D036-9CDC1D5AD5EE}"/>
                </a:ext>
              </a:extLst>
            </p:cNvPr>
            <p:cNvSpPr>
              <a:spLocks noChangeShapeType="1"/>
            </p:cNvSpPr>
            <p:nvPr/>
          </p:nvSpPr>
          <p:spPr bwMode="auto">
            <a:xfrm>
              <a:off x="2473" y="4001"/>
              <a:ext cx="336" cy="1"/>
            </a:xfrm>
            <a:prstGeom prst="line">
              <a:avLst/>
            </a:prstGeom>
            <a:noFill/>
            <a:ln w="28575">
              <a:solidFill>
                <a:srgbClr val="0033CC"/>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50" name="Line 78">
              <a:extLst>
                <a:ext uri="{FF2B5EF4-FFF2-40B4-BE49-F238E27FC236}">
                  <a16:creationId xmlns:a16="http://schemas.microsoft.com/office/drawing/2014/main" id="{4D99D347-77A1-9E98-E054-30779E85A5B1}"/>
                </a:ext>
              </a:extLst>
            </p:cNvPr>
            <p:cNvSpPr>
              <a:spLocks noChangeShapeType="1"/>
            </p:cNvSpPr>
            <p:nvPr/>
          </p:nvSpPr>
          <p:spPr bwMode="auto">
            <a:xfrm>
              <a:off x="3241" y="3905"/>
              <a:ext cx="336" cy="1"/>
            </a:xfrm>
            <a:prstGeom prst="line">
              <a:avLst/>
            </a:prstGeom>
            <a:noFill/>
            <a:ln w="28575">
              <a:solidFill>
                <a:srgbClr val="0033CC"/>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51" name="Text Box 79">
              <a:extLst>
                <a:ext uri="{FF2B5EF4-FFF2-40B4-BE49-F238E27FC236}">
                  <a16:creationId xmlns:a16="http://schemas.microsoft.com/office/drawing/2014/main" id="{63B30E8D-0FD5-BD5E-77F3-5A6389316328}"/>
                </a:ext>
              </a:extLst>
            </p:cNvPr>
            <p:cNvSpPr txBox="1">
              <a:spLocks noChangeArrowheads="1"/>
            </p:cNvSpPr>
            <p:nvPr/>
          </p:nvSpPr>
          <p:spPr bwMode="auto">
            <a:xfrm>
              <a:off x="2162" y="3572"/>
              <a:ext cx="338" cy="362"/>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i="1">
                  <a:ea typeface="楷体_GB2312" pitchFamily="49" charset="-122"/>
                </a:rPr>
                <a:t>A</a:t>
              </a:r>
            </a:p>
          </p:txBody>
        </p:sp>
        <p:sp>
          <p:nvSpPr>
            <p:cNvPr id="253" name="Text Box 80">
              <a:extLst>
                <a:ext uri="{FF2B5EF4-FFF2-40B4-BE49-F238E27FC236}">
                  <a16:creationId xmlns:a16="http://schemas.microsoft.com/office/drawing/2014/main" id="{9D6554A6-84A9-289E-7E56-28004427CF1B}"/>
                </a:ext>
              </a:extLst>
            </p:cNvPr>
            <p:cNvSpPr txBox="1">
              <a:spLocks noChangeArrowheads="1"/>
            </p:cNvSpPr>
            <p:nvPr/>
          </p:nvSpPr>
          <p:spPr bwMode="auto">
            <a:xfrm>
              <a:off x="2162" y="3860"/>
              <a:ext cx="338" cy="361"/>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i="1">
                  <a:ea typeface="楷体_GB2312" pitchFamily="49" charset="-122"/>
                </a:rPr>
                <a:t>B</a:t>
              </a:r>
            </a:p>
          </p:txBody>
        </p:sp>
        <p:sp>
          <p:nvSpPr>
            <p:cNvPr id="254" name="Text Box 81">
              <a:extLst>
                <a:ext uri="{FF2B5EF4-FFF2-40B4-BE49-F238E27FC236}">
                  <a16:creationId xmlns:a16="http://schemas.microsoft.com/office/drawing/2014/main" id="{0C69AE84-1D16-756C-8925-63129C62B006}"/>
                </a:ext>
              </a:extLst>
            </p:cNvPr>
            <p:cNvSpPr txBox="1">
              <a:spLocks noChangeArrowheads="1"/>
            </p:cNvSpPr>
            <p:nvPr/>
          </p:nvSpPr>
          <p:spPr bwMode="auto">
            <a:xfrm>
              <a:off x="3573" y="3725"/>
              <a:ext cx="323" cy="362"/>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i="1">
                  <a:ea typeface="楷体_GB2312" pitchFamily="49" charset="-122"/>
                </a:rPr>
                <a:t>Y</a:t>
              </a:r>
            </a:p>
          </p:txBody>
        </p:sp>
        <p:sp>
          <p:nvSpPr>
            <p:cNvPr id="255" name="Text Box 82">
              <a:extLst>
                <a:ext uri="{FF2B5EF4-FFF2-40B4-BE49-F238E27FC236}">
                  <a16:creationId xmlns:a16="http://schemas.microsoft.com/office/drawing/2014/main" id="{105FAC0C-1B7C-3359-85C2-C85310666C87}"/>
                </a:ext>
              </a:extLst>
            </p:cNvPr>
            <p:cNvSpPr txBox="1">
              <a:spLocks noChangeArrowheads="1"/>
            </p:cNvSpPr>
            <p:nvPr/>
          </p:nvSpPr>
          <p:spPr bwMode="auto">
            <a:xfrm>
              <a:off x="2789" y="3624"/>
              <a:ext cx="517" cy="319"/>
            </a:xfrm>
            <a:prstGeom prst="rect">
              <a:avLst/>
            </a:prstGeom>
            <a:noFill/>
            <a:ln>
              <a:noFill/>
            </a:ln>
            <a:effectLst/>
            <a:extLst>
              <a:ext uri="{909E8E84-426E-40DD-AFC4-6F175D3DCCD1}">
                <a14:hiddenFill xmlns:a14="http://schemas.microsoft.com/office/drawing/2010/main">
                  <a:solidFill>
                    <a:srgbClr val="CCFFFF"/>
                  </a:solidFill>
                </a14:hiddenFill>
              </a:ext>
              <a:ext uri="{91240B29-F687-4F45-9708-019B960494DF}">
                <a14:hiddenLine xmlns:a14="http://schemas.microsoft.com/office/drawing/2010/main" w="9525">
                  <a:solidFill>
                    <a:srgbClr val="9966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400" dirty="0">
                  <a:solidFill>
                    <a:srgbClr val="0033CC"/>
                  </a:solidFill>
                </a:rPr>
                <a:t>≥1</a:t>
              </a:r>
            </a:p>
          </p:txBody>
        </p:sp>
      </p:grpSp>
      <p:grpSp>
        <p:nvGrpSpPr>
          <p:cNvPr id="3" name="组合 2">
            <a:extLst>
              <a:ext uri="{FF2B5EF4-FFF2-40B4-BE49-F238E27FC236}">
                <a16:creationId xmlns:a16="http://schemas.microsoft.com/office/drawing/2014/main" id="{57709D68-B4D0-7A10-82AE-875024CE4324}"/>
              </a:ext>
            </a:extLst>
          </p:cNvPr>
          <p:cNvGrpSpPr/>
          <p:nvPr/>
        </p:nvGrpSpPr>
        <p:grpSpPr>
          <a:xfrm>
            <a:off x="6027737" y="3311553"/>
            <a:ext cx="3105308" cy="3259137"/>
            <a:chOff x="6027737" y="3311553"/>
            <a:chExt cx="3105308" cy="3259137"/>
          </a:xfrm>
        </p:grpSpPr>
        <p:grpSp>
          <p:nvGrpSpPr>
            <p:cNvPr id="181" name="Group 162">
              <a:extLst>
                <a:ext uri="{FF2B5EF4-FFF2-40B4-BE49-F238E27FC236}">
                  <a16:creationId xmlns:a16="http://schemas.microsoft.com/office/drawing/2014/main" id="{436A189F-81DB-FD7E-D406-67F598A59039}"/>
                </a:ext>
              </a:extLst>
            </p:cNvPr>
            <p:cNvGrpSpPr>
              <a:grpSpLocks/>
            </p:cNvGrpSpPr>
            <p:nvPr/>
          </p:nvGrpSpPr>
          <p:grpSpPr bwMode="auto">
            <a:xfrm>
              <a:off x="6027737" y="3311553"/>
              <a:ext cx="2338388" cy="3259137"/>
              <a:chOff x="3317" y="1943"/>
              <a:chExt cx="1473" cy="2053"/>
            </a:xfrm>
          </p:grpSpPr>
          <p:sp>
            <p:nvSpPr>
              <p:cNvPr id="182" name="Line 16">
                <a:extLst>
                  <a:ext uri="{FF2B5EF4-FFF2-40B4-BE49-F238E27FC236}">
                    <a16:creationId xmlns:a16="http://schemas.microsoft.com/office/drawing/2014/main" id="{25D18F4C-3A80-AE5F-A24C-7DF09AC3A0D4}"/>
                  </a:ext>
                </a:extLst>
              </p:cNvPr>
              <p:cNvSpPr>
                <a:spLocks noChangeShapeType="1"/>
              </p:cNvSpPr>
              <p:nvPr/>
            </p:nvSpPr>
            <p:spPr bwMode="auto">
              <a:xfrm flipV="1">
                <a:off x="4114" y="2785"/>
                <a:ext cx="1" cy="364"/>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83" name="Line 17">
                <a:extLst>
                  <a:ext uri="{FF2B5EF4-FFF2-40B4-BE49-F238E27FC236}">
                    <a16:creationId xmlns:a16="http://schemas.microsoft.com/office/drawing/2014/main" id="{035B2CEB-DB12-301D-5937-02A4BB37042C}"/>
                  </a:ext>
                </a:extLst>
              </p:cNvPr>
              <p:cNvSpPr>
                <a:spLocks noChangeShapeType="1"/>
              </p:cNvSpPr>
              <p:nvPr/>
            </p:nvSpPr>
            <p:spPr bwMode="auto">
              <a:xfrm flipH="1">
                <a:off x="3859" y="3134"/>
                <a:ext cx="0" cy="369"/>
              </a:xfrm>
              <a:prstGeom prst="line">
                <a:avLst/>
              </a:prstGeom>
              <a:noFill/>
              <a:ln w="571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84" name="Line 18">
                <a:extLst>
                  <a:ext uri="{FF2B5EF4-FFF2-40B4-BE49-F238E27FC236}">
                    <a16:creationId xmlns:a16="http://schemas.microsoft.com/office/drawing/2014/main" id="{B754AEE1-1FE6-3597-F625-F81730E45DC2}"/>
                  </a:ext>
                </a:extLst>
              </p:cNvPr>
              <p:cNvSpPr>
                <a:spLocks noChangeShapeType="1"/>
              </p:cNvSpPr>
              <p:nvPr/>
            </p:nvSpPr>
            <p:spPr bwMode="auto">
              <a:xfrm flipH="1">
                <a:off x="3607" y="3500"/>
                <a:ext cx="261"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85" name="Line 19">
                <a:extLst>
                  <a:ext uri="{FF2B5EF4-FFF2-40B4-BE49-F238E27FC236}">
                    <a16:creationId xmlns:a16="http://schemas.microsoft.com/office/drawing/2014/main" id="{BD050DBA-A773-18CD-7423-E6B3DCDD012D}"/>
                  </a:ext>
                </a:extLst>
              </p:cNvPr>
              <p:cNvSpPr>
                <a:spLocks noChangeShapeType="1"/>
              </p:cNvSpPr>
              <p:nvPr/>
            </p:nvSpPr>
            <p:spPr bwMode="auto">
              <a:xfrm>
                <a:off x="3985" y="3069"/>
                <a:ext cx="0" cy="136"/>
              </a:xfrm>
              <a:prstGeom prst="line">
                <a:avLst/>
              </a:prstGeom>
              <a:noFill/>
              <a:ln w="571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86" name="Line 20">
                <a:extLst>
                  <a:ext uri="{FF2B5EF4-FFF2-40B4-BE49-F238E27FC236}">
                    <a16:creationId xmlns:a16="http://schemas.microsoft.com/office/drawing/2014/main" id="{86CBA737-301C-BEEE-7BDE-A366B8F6BF29}"/>
                  </a:ext>
                </a:extLst>
              </p:cNvPr>
              <p:cNvSpPr>
                <a:spLocks noChangeShapeType="1"/>
              </p:cNvSpPr>
              <p:nvPr/>
            </p:nvSpPr>
            <p:spPr bwMode="auto">
              <a:xfrm>
                <a:off x="3985" y="3250"/>
                <a:ext cx="0" cy="136"/>
              </a:xfrm>
              <a:prstGeom prst="line">
                <a:avLst/>
              </a:prstGeom>
              <a:noFill/>
              <a:ln w="571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87" name="Line 21">
                <a:extLst>
                  <a:ext uri="{FF2B5EF4-FFF2-40B4-BE49-F238E27FC236}">
                    <a16:creationId xmlns:a16="http://schemas.microsoft.com/office/drawing/2014/main" id="{93D67A93-3696-F151-60F3-DE3508AA5103}"/>
                  </a:ext>
                </a:extLst>
              </p:cNvPr>
              <p:cNvSpPr>
                <a:spLocks noChangeShapeType="1"/>
              </p:cNvSpPr>
              <p:nvPr/>
            </p:nvSpPr>
            <p:spPr bwMode="auto">
              <a:xfrm>
                <a:off x="3985" y="3432"/>
                <a:ext cx="0" cy="136"/>
              </a:xfrm>
              <a:prstGeom prst="line">
                <a:avLst/>
              </a:prstGeom>
              <a:noFill/>
              <a:ln w="571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88" name="Line 22">
                <a:extLst>
                  <a:ext uri="{FF2B5EF4-FFF2-40B4-BE49-F238E27FC236}">
                    <a16:creationId xmlns:a16="http://schemas.microsoft.com/office/drawing/2014/main" id="{37E4B2C7-C63E-F2A2-BEF3-6032ECE86A19}"/>
                  </a:ext>
                </a:extLst>
              </p:cNvPr>
              <p:cNvSpPr>
                <a:spLocks noChangeShapeType="1"/>
              </p:cNvSpPr>
              <p:nvPr/>
            </p:nvSpPr>
            <p:spPr bwMode="auto">
              <a:xfrm>
                <a:off x="3985" y="3140"/>
                <a:ext cx="129"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89" name="Line 23">
                <a:extLst>
                  <a:ext uri="{FF2B5EF4-FFF2-40B4-BE49-F238E27FC236}">
                    <a16:creationId xmlns:a16="http://schemas.microsoft.com/office/drawing/2014/main" id="{225B6E20-C9D2-A1D5-E246-0038F13F0B4A}"/>
                  </a:ext>
                </a:extLst>
              </p:cNvPr>
              <p:cNvSpPr>
                <a:spLocks noChangeShapeType="1"/>
              </p:cNvSpPr>
              <p:nvPr/>
            </p:nvSpPr>
            <p:spPr bwMode="auto">
              <a:xfrm>
                <a:off x="3987" y="3506"/>
                <a:ext cx="131"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90" name="Line 24">
                <a:extLst>
                  <a:ext uri="{FF2B5EF4-FFF2-40B4-BE49-F238E27FC236}">
                    <a16:creationId xmlns:a16="http://schemas.microsoft.com/office/drawing/2014/main" id="{C1CFA8F3-A783-BDDB-913F-6D62E8058421}"/>
                  </a:ext>
                </a:extLst>
              </p:cNvPr>
              <p:cNvSpPr>
                <a:spLocks noChangeShapeType="1"/>
              </p:cNvSpPr>
              <p:nvPr/>
            </p:nvSpPr>
            <p:spPr bwMode="auto">
              <a:xfrm>
                <a:off x="4110" y="3499"/>
                <a:ext cx="0" cy="371"/>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91" name="Line 25">
                <a:extLst>
                  <a:ext uri="{FF2B5EF4-FFF2-40B4-BE49-F238E27FC236}">
                    <a16:creationId xmlns:a16="http://schemas.microsoft.com/office/drawing/2014/main" id="{1A629DBF-8670-1C67-96FC-60411D1AB3F6}"/>
                  </a:ext>
                </a:extLst>
              </p:cNvPr>
              <p:cNvSpPr>
                <a:spLocks noChangeShapeType="1"/>
              </p:cNvSpPr>
              <p:nvPr/>
            </p:nvSpPr>
            <p:spPr bwMode="auto">
              <a:xfrm flipV="1">
                <a:off x="4108" y="3659"/>
                <a:ext cx="225"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92" name="Line 26">
                <a:extLst>
                  <a:ext uri="{FF2B5EF4-FFF2-40B4-BE49-F238E27FC236}">
                    <a16:creationId xmlns:a16="http://schemas.microsoft.com/office/drawing/2014/main" id="{EFC39894-FE12-5932-8252-2CA283DF8E74}"/>
                  </a:ext>
                </a:extLst>
              </p:cNvPr>
              <p:cNvSpPr>
                <a:spLocks noChangeShapeType="1"/>
              </p:cNvSpPr>
              <p:nvPr/>
            </p:nvSpPr>
            <p:spPr bwMode="auto">
              <a:xfrm flipV="1">
                <a:off x="4326" y="3312"/>
                <a:ext cx="0" cy="348"/>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93" name="Line 27">
                <a:extLst>
                  <a:ext uri="{FF2B5EF4-FFF2-40B4-BE49-F238E27FC236}">
                    <a16:creationId xmlns:a16="http://schemas.microsoft.com/office/drawing/2014/main" id="{44242553-1E7B-04F9-0250-9FB699C94D33}"/>
                  </a:ext>
                </a:extLst>
              </p:cNvPr>
              <p:cNvSpPr>
                <a:spLocks noChangeShapeType="1"/>
              </p:cNvSpPr>
              <p:nvPr/>
            </p:nvSpPr>
            <p:spPr bwMode="auto">
              <a:xfrm flipH="1" flipV="1">
                <a:off x="3987" y="3318"/>
                <a:ext cx="341" cy="0"/>
              </a:xfrm>
              <a:prstGeom prst="line">
                <a:avLst/>
              </a:prstGeom>
              <a:noFill/>
              <a:ln w="28575">
                <a:solidFill>
                  <a:schemeClr val="tx1"/>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94" name="Oval 28">
                <a:extLst>
                  <a:ext uri="{FF2B5EF4-FFF2-40B4-BE49-F238E27FC236}">
                    <a16:creationId xmlns:a16="http://schemas.microsoft.com/office/drawing/2014/main" id="{7D9A0BAC-F667-C1F5-0D70-7FAC5D5DFF4D}"/>
                  </a:ext>
                </a:extLst>
              </p:cNvPr>
              <p:cNvSpPr>
                <a:spLocks noChangeArrowheads="1"/>
              </p:cNvSpPr>
              <p:nvPr/>
            </p:nvSpPr>
            <p:spPr bwMode="auto">
              <a:xfrm>
                <a:off x="4082" y="3631"/>
                <a:ext cx="56" cy="56"/>
              </a:xfrm>
              <a:prstGeom prst="ellipse">
                <a:avLst/>
              </a:prstGeom>
              <a:solidFill>
                <a:schemeClr val="tx1"/>
              </a:solidFill>
              <a:ln>
                <a:noFill/>
              </a:ln>
              <a:effectLst/>
              <a:extLst>
                <a:ext uri="{91240B29-F687-4F45-9708-019B960494DF}">
                  <a14:hiddenLine xmlns:a14="http://schemas.microsoft.com/office/drawing/2010/main" w="2857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95" name="Text Box 29">
                <a:extLst>
                  <a:ext uri="{FF2B5EF4-FFF2-40B4-BE49-F238E27FC236}">
                    <a16:creationId xmlns:a16="http://schemas.microsoft.com/office/drawing/2014/main" id="{462C2664-9828-428F-8A0E-BC5BEB6DD252}"/>
                  </a:ext>
                </a:extLst>
              </p:cNvPr>
              <p:cNvSpPr txBox="1">
                <a:spLocks noChangeArrowheads="1"/>
              </p:cNvSpPr>
              <p:nvPr/>
            </p:nvSpPr>
            <p:spPr bwMode="auto">
              <a:xfrm>
                <a:off x="4180" y="1943"/>
                <a:ext cx="610"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kumimoji="0" lang="en-US" altLang="zh-CN" sz="2000">
                    <a:solidFill>
                      <a:srgbClr val="FF0066"/>
                    </a:solidFill>
                  </a:rPr>
                  <a:t>+</a:t>
                </a:r>
                <a:r>
                  <a:rPr kumimoji="0" lang="en-US" altLang="zh-CN" sz="2000" i="1">
                    <a:solidFill>
                      <a:srgbClr val="FF0066"/>
                    </a:solidFill>
                  </a:rPr>
                  <a:t>V</a:t>
                </a:r>
                <a:r>
                  <a:rPr kumimoji="0" lang="en-US" altLang="zh-CN" sz="2000" baseline="-25000">
                    <a:solidFill>
                      <a:srgbClr val="FF0066"/>
                    </a:solidFill>
                  </a:rPr>
                  <a:t>DD</a:t>
                </a:r>
              </a:p>
            </p:txBody>
          </p:sp>
          <p:sp>
            <p:nvSpPr>
              <p:cNvPr id="196" name="Oval 30">
                <a:extLst>
                  <a:ext uri="{FF2B5EF4-FFF2-40B4-BE49-F238E27FC236}">
                    <a16:creationId xmlns:a16="http://schemas.microsoft.com/office/drawing/2014/main" id="{6950EF59-E8A4-15E7-FD66-A67B838DDC64}"/>
                  </a:ext>
                </a:extLst>
              </p:cNvPr>
              <p:cNvSpPr>
                <a:spLocks noChangeArrowheads="1"/>
              </p:cNvSpPr>
              <p:nvPr/>
            </p:nvSpPr>
            <p:spPr bwMode="auto">
              <a:xfrm>
                <a:off x="3317" y="2917"/>
                <a:ext cx="66" cy="69"/>
              </a:xfrm>
              <a:prstGeom prst="ellipse">
                <a:avLst/>
              </a:prstGeom>
              <a:noFill/>
              <a:ln w="38100">
                <a:solidFill>
                  <a:schemeClr val="tx1"/>
                </a:solidFill>
                <a:round/>
                <a:headEnd/>
                <a:tailEnd/>
              </a:ln>
              <a:effectLst/>
              <a:extLst>
                <a:ext uri="{909E8E84-426E-40DD-AFC4-6F175D3DCCD1}">
                  <a14:hiddenFill xmlns:a14="http://schemas.microsoft.com/office/drawing/2010/main">
                    <a:solidFill>
                      <a:schemeClr val="tx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97" name="Line 31">
                <a:extLst>
                  <a:ext uri="{FF2B5EF4-FFF2-40B4-BE49-F238E27FC236}">
                    <a16:creationId xmlns:a16="http://schemas.microsoft.com/office/drawing/2014/main" id="{31E6C1A4-8F41-B07C-D8DF-2A4B53BFFCF8}"/>
                  </a:ext>
                </a:extLst>
              </p:cNvPr>
              <p:cNvSpPr>
                <a:spLocks noChangeShapeType="1"/>
              </p:cNvSpPr>
              <p:nvPr/>
            </p:nvSpPr>
            <p:spPr bwMode="auto">
              <a:xfrm>
                <a:off x="4116" y="2954"/>
                <a:ext cx="502"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98" name="Text Box 32">
                <a:extLst>
                  <a:ext uri="{FF2B5EF4-FFF2-40B4-BE49-F238E27FC236}">
                    <a16:creationId xmlns:a16="http://schemas.microsoft.com/office/drawing/2014/main" id="{40AAC6BF-2A4E-90C7-4738-C38A6BE71F53}"/>
                  </a:ext>
                </a:extLst>
              </p:cNvPr>
              <p:cNvSpPr txBox="1">
                <a:spLocks noChangeArrowheads="1"/>
              </p:cNvSpPr>
              <p:nvPr/>
            </p:nvSpPr>
            <p:spPr bwMode="auto">
              <a:xfrm>
                <a:off x="4313" y="3193"/>
                <a:ext cx="275"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kumimoji="0" lang="en-US" altLang="zh-CN" sz="2000"/>
                  <a:t>B</a:t>
                </a:r>
                <a:r>
                  <a:rPr kumimoji="0" lang="en-US" altLang="zh-CN" sz="2000" baseline="-25000"/>
                  <a:t>1</a:t>
                </a:r>
                <a:endParaRPr kumimoji="0" lang="en-US" altLang="zh-CN" sz="2000"/>
              </a:p>
            </p:txBody>
          </p:sp>
          <p:sp>
            <p:nvSpPr>
              <p:cNvPr id="199" name="Text Box 33">
                <a:extLst>
                  <a:ext uri="{FF2B5EF4-FFF2-40B4-BE49-F238E27FC236}">
                    <a16:creationId xmlns:a16="http://schemas.microsoft.com/office/drawing/2014/main" id="{2E65EA6E-1BD7-4FC3-632A-D1AE25FDCAEF}"/>
                  </a:ext>
                </a:extLst>
              </p:cNvPr>
              <p:cNvSpPr txBox="1">
                <a:spLocks noChangeArrowheads="1"/>
              </p:cNvSpPr>
              <p:nvPr/>
            </p:nvSpPr>
            <p:spPr bwMode="auto">
              <a:xfrm>
                <a:off x="3597" y="3283"/>
                <a:ext cx="485" cy="19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lnSpc>
                    <a:spcPct val="70000"/>
                  </a:lnSpc>
                  <a:spcBef>
                    <a:spcPct val="50000"/>
                  </a:spcBef>
                </a:pPr>
                <a:r>
                  <a:rPr kumimoji="0" lang="en-US" altLang="zh-CN" sz="2000">
                    <a:solidFill>
                      <a:srgbClr val="0033CC"/>
                    </a:solidFill>
                  </a:rPr>
                  <a:t>G</a:t>
                </a:r>
                <a:r>
                  <a:rPr kumimoji="0" lang="en-US" altLang="zh-CN" sz="2000" baseline="-25000">
                    <a:solidFill>
                      <a:srgbClr val="0033CC"/>
                    </a:solidFill>
                  </a:rPr>
                  <a:t>1</a:t>
                </a:r>
              </a:p>
            </p:txBody>
          </p:sp>
          <p:sp>
            <p:nvSpPr>
              <p:cNvPr id="200" name="Text Box 34">
                <a:extLst>
                  <a:ext uri="{FF2B5EF4-FFF2-40B4-BE49-F238E27FC236}">
                    <a16:creationId xmlns:a16="http://schemas.microsoft.com/office/drawing/2014/main" id="{3B0E81CB-6A26-DAF4-D21D-3A3C05A43400}"/>
                  </a:ext>
                </a:extLst>
              </p:cNvPr>
              <p:cNvSpPr txBox="1">
                <a:spLocks noChangeArrowheads="1"/>
              </p:cNvSpPr>
              <p:nvPr/>
            </p:nvSpPr>
            <p:spPr bwMode="auto">
              <a:xfrm>
                <a:off x="4091" y="3000"/>
                <a:ext cx="415"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spcBef>
                    <a:spcPct val="50000"/>
                  </a:spcBef>
                </a:pPr>
                <a:r>
                  <a:rPr kumimoji="0" lang="en-US" altLang="zh-CN" sz="2000">
                    <a:solidFill>
                      <a:srgbClr val="0033CC"/>
                    </a:solidFill>
                  </a:rPr>
                  <a:t>D</a:t>
                </a:r>
                <a:r>
                  <a:rPr kumimoji="0" lang="en-US" altLang="zh-CN" sz="2000" baseline="-25000">
                    <a:solidFill>
                      <a:srgbClr val="0033CC"/>
                    </a:solidFill>
                  </a:rPr>
                  <a:t>1</a:t>
                </a:r>
              </a:p>
            </p:txBody>
          </p:sp>
          <p:sp>
            <p:nvSpPr>
              <p:cNvPr id="201" name="Text Box 35">
                <a:extLst>
                  <a:ext uri="{FF2B5EF4-FFF2-40B4-BE49-F238E27FC236}">
                    <a16:creationId xmlns:a16="http://schemas.microsoft.com/office/drawing/2014/main" id="{F028D78A-84B2-3EC3-88F7-0B53A09626EB}"/>
                  </a:ext>
                </a:extLst>
              </p:cNvPr>
              <p:cNvSpPr txBox="1">
                <a:spLocks noChangeArrowheads="1"/>
              </p:cNvSpPr>
              <p:nvPr/>
            </p:nvSpPr>
            <p:spPr bwMode="auto">
              <a:xfrm>
                <a:off x="4091" y="3418"/>
                <a:ext cx="336"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spcBef>
                    <a:spcPct val="50000"/>
                  </a:spcBef>
                </a:pPr>
                <a:r>
                  <a:rPr kumimoji="0" lang="en-US" altLang="zh-CN" sz="2000">
                    <a:solidFill>
                      <a:srgbClr val="0033CC"/>
                    </a:solidFill>
                  </a:rPr>
                  <a:t>S</a:t>
                </a:r>
                <a:r>
                  <a:rPr kumimoji="0" lang="en-US" altLang="zh-CN" sz="2000" baseline="-25000">
                    <a:solidFill>
                      <a:srgbClr val="0033CC"/>
                    </a:solidFill>
                  </a:rPr>
                  <a:t>1</a:t>
                </a:r>
              </a:p>
            </p:txBody>
          </p:sp>
          <p:sp>
            <p:nvSpPr>
              <p:cNvPr id="202" name="Line 36">
                <a:extLst>
                  <a:ext uri="{FF2B5EF4-FFF2-40B4-BE49-F238E27FC236}">
                    <a16:creationId xmlns:a16="http://schemas.microsoft.com/office/drawing/2014/main" id="{7AA0C3CB-5B88-47A5-24D8-1544814B491C}"/>
                  </a:ext>
                </a:extLst>
              </p:cNvPr>
              <p:cNvSpPr>
                <a:spLocks noChangeShapeType="1"/>
              </p:cNvSpPr>
              <p:nvPr/>
            </p:nvSpPr>
            <p:spPr bwMode="auto">
              <a:xfrm>
                <a:off x="4036" y="3871"/>
                <a:ext cx="153" cy="0"/>
              </a:xfrm>
              <a:prstGeom prst="line">
                <a:avLst/>
              </a:prstGeom>
              <a:noFill/>
              <a:ln w="571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04" name="Line 38">
                <a:extLst>
                  <a:ext uri="{FF2B5EF4-FFF2-40B4-BE49-F238E27FC236}">
                    <a16:creationId xmlns:a16="http://schemas.microsoft.com/office/drawing/2014/main" id="{B0113074-13F5-B7B6-C8D2-9A731CB5D2BC}"/>
                  </a:ext>
                </a:extLst>
              </p:cNvPr>
              <p:cNvSpPr>
                <a:spLocks noChangeShapeType="1"/>
              </p:cNvSpPr>
              <p:nvPr/>
            </p:nvSpPr>
            <p:spPr bwMode="auto">
              <a:xfrm>
                <a:off x="3608" y="2426"/>
                <a:ext cx="1" cy="1084"/>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wrap="none"/>
              <a:lstStyle/>
              <a:p>
                <a:endParaRPr lang="zh-CN" altLang="en-US"/>
              </a:p>
            </p:txBody>
          </p:sp>
          <p:sp>
            <p:nvSpPr>
              <p:cNvPr id="205" name="Line 39">
                <a:extLst>
                  <a:ext uri="{FF2B5EF4-FFF2-40B4-BE49-F238E27FC236}">
                    <a16:creationId xmlns:a16="http://schemas.microsoft.com/office/drawing/2014/main" id="{30971037-841A-C53B-88FC-40C92CDA7046}"/>
                  </a:ext>
                </a:extLst>
              </p:cNvPr>
              <p:cNvSpPr>
                <a:spLocks noChangeShapeType="1"/>
              </p:cNvSpPr>
              <p:nvPr/>
            </p:nvSpPr>
            <p:spPr bwMode="auto">
              <a:xfrm flipH="1">
                <a:off x="3381" y="2954"/>
                <a:ext cx="236"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wrap="none"/>
              <a:lstStyle/>
              <a:p>
                <a:endParaRPr lang="zh-CN" altLang="en-US"/>
              </a:p>
            </p:txBody>
          </p:sp>
          <p:sp>
            <p:nvSpPr>
              <p:cNvPr id="206" name="Rectangle 40">
                <a:extLst>
                  <a:ext uri="{FF2B5EF4-FFF2-40B4-BE49-F238E27FC236}">
                    <a16:creationId xmlns:a16="http://schemas.microsoft.com/office/drawing/2014/main" id="{E520B78F-D2A5-D399-E2FF-6DD55DD0E32C}"/>
                  </a:ext>
                </a:extLst>
              </p:cNvPr>
              <p:cNvSpPr>
                <a:spLocks noChangeArrowheads="1"/>
              </p:cNvSpPr>
              <p:nvPr/>
            </p:nvSpPr>
            <p:spPr bwMode="auto">
              <a:xfrm>
                <a:off x="4399" y="3420"/>
                <a:ext cx="369"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r>
                  <a:rPr lang="en-US" altLang="zh-CN" sz="2000">
                    <a:solidFill>
                      <a:srgbClr val="0033CC"/>
                    </a:solidFill>
                  </a:rPr>
                  <a:t>T</a:t>
                </a:r>
                <a:r>
                  <a:rPr lang="en-US" altLang="zh-CN" sz="2000" baseline="-25000">
                    <a:solidFill>
                      <a:srgbClr val="0033CC"/>
                    </a:solidFill>
                  </a:rPr>
                  <a:t>N</a:t>
                </a:r>
                <a:endParaRPr lang="en-US" altLang="zh-CN" sz="2000" b="0" baseline="-25000">
                  <a:solidFill>
                    <a:srgbClr val="0033CC"/>
                  </a:solidFill>
                </a:endParaRPr>
              </a:p>
            </p:txBody>
          </p:sp>
          <p:sp>
            <p:nvSpPr>
              <p:cNvPr id="207" name="Rectangle 41">
                <a:extLst>
                  <a:ext uri="{FF2B5EF4-FFF2-40B4-BE49-F238E27FC236}">
                    <a16:creationId xmlns:a16="http://schemas.microsoft.com/office/drawing/2014/main" id="{A50C17CD-E79A-4659-1480-AE5231F5D1BB}"/>
                  </a:ext>
                </a:extLst>
              </p:cNvPr>
              <p:cNvSpPr>
                <a:spLocks noChangeArrowheads="1"/>
              </p:cNvSpPr>
              <p:nvPr/>
            </p:nvSpPr>
            <p:spPr bwMode="auto">
              <a:xfrm>
                <a:off x="4399" y="2240"/>
                <a:ext cx="171"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r>
                  <a:rPr lang="en-US" altLang="zh-CN" sz="2000" dirty="0">
                    <a:solidFill>
                      <a:srgbClr val="0033CC"/>
                    </a:solidFill>
                  </a:rPr>
                  <a:t>T</a:t>
                </a:r>
                <a:r>
                  <a:rPr lang="en-US" altLang="zh-CN" sz="2000" baseline="-25000" dirty="0">
                    <a:solidFill>
                      <a:srgbClr val="0033CC"/>
                    </a:solidFill>
                  </a:rPr>
                  <a:t>P</a:t>
                </a:r>
                <a:endParaRPr lang="en-US" altLang="zh-CN" sz="2000" b="0" baseline="-25000" dirty="0">
                  <a:solidFill>
                    <a:srgbClr val="0033CC"/>
                  </a:solidFill>
                </a:endParaRPr>
              </a:p>
            </p:txBody>
          </p:sp>
          <p:sp>
            <p:nvSpPr>
              <p:cNvPr id="208" name="Line 42">
                <a:extLst>
                  <a:ext uri="{FF2B5EF4-FFF2-40B4-BE49-F238E27FC236}">
                    <a16:creationId xmlns:a16="http://schemas.microsoft.com/office/drawing/2014/main" id="{2277597E-B231-5527-5018-9627B9F97DA3}"/>
                  </a:ext>
                </a:extLst>
              </p:cNvPr>
              <p:cNvSpPr>
                <a:spLocks noChangeShapeType="1"/>
              </p:cNvSpPr>
              <p:nvPr/>
            </p:nvSpPr>
            <p:spPr bwMode="auto">
              <a:xfrm flipH="1">
                <a:off x="3867" y="2416"/>
                <a:ext cx="0" cy="372"/>
              </a:xfrm>
              <a:prstGeom prst="line">
                <a:avLst/>
              </a:prstGeom>
              <a:noFill/>
              <a:ln w="571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09" name="Line 43">
                <a:extLst>
                  <a:ext uri="{FF2B5EF4-FFF2-40B4-BE49-F238E27FC236}">
                    <a16:creationId xmlns:a16="http://schemas.microsoft.com/office/drawing/2014/main" id="{96E83443-3EF0-C299-2422-07CDDEE127EB}"/>
                  </a:ext>
                </a:extLst>
              </p:cNvPr>
              <p:cNvSpPr>
                <a:spLocks noChangeShapeType="1"/>
              </p:cNvSpPr>
              <p:nvPr/>
            </p:nvSpPr>
            <p:spPr bwMode="auto">
              <a:xfrm>
                <a:off x="3989" y="2352"/>
                <a:ext cx="1" cy="136"/>
              </a:xfrm>
              <a:prstGeom prst="line">
                <a:avLst/>
              </a:prstGeom>
              <a:noFill/>
              <a:ln w="571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10" name="Line 44">
                <a:extLst>
                  <a:ext uri="{FF2B5EF4-FFF2-40B4-BE49-F238E27FC236}">
                    <a16:creationId xmlns:a16="http://schemas.microsoft.com/office/drawing/2014/main" id="{F96D5CC2-D210-24E1-7340-74675C0BD2F2}"/>
                  </a:ext>
                </a:extLst>
              </p:cNvPr>
              <p:cNvSpPr>
                <a:spLocks noChangeShapeType="1"/>
              </p:cNvSpPr>
              <p:nvPr/>
            </p:nvSpPr>
            <p:spPr bwMode="auto">
              <a:xfrm>
                <a:off x="3989" y="2533"/>
                <a:ext cx="1" cy="136"/>
              </a:xfrm>
              <a:prstGeom prst="line">
                <a:avLst/>
              </a:prstGeom>
              <a:noFill/>
              <a:ln w="571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11" name="Line 45">
                <a:extLst>
                  <a:ext uri="{FF2B5EF4-FFF2-40B4-BE49-F238E27FC236}">
                    <a16:creationId xmlns:a16="http://schemas.microsoft.com/office/drawing/2014/main" id="{E5243541-18E6-1B9C-104B-C3980291AABF}"/>
                  </a:ext>
                </a:extLst>
              </p:cNvPr>
              <p:cNvSpPr>
                <a:spLocks noChangeShapeType="1"/>
              </p:cNvSpPr>
              <p:nvPr/>
            </p:nvSpPr>
            <p:spPr bwMode="auto">
              <a:xfrm>
                <a:off x="3989" y="2715"/>
                <a:ext cx="1" cy="136"/>
              </a:xfrm>
              <a:prstGeom prst="line">
                <a:avLst/>
              </a:prstGeom>
              <a:noFill/>
              <a:ln w="571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12" name="Line 46">
                <a:extLst>
                  <a:ext uri="{FF2B5EF4-FFF2-40B4-BE49-F238E27FC236}">
                    <a16:creationId xmlns:a16="http://schemas.microsoft.com/office/drawing/2014/main" id="{17FE39B0-2AEC-6DDD-4BD3-7C694BE51718}"/>
                  </a:ext>
                </a:extLst>
              </p:cNvPr>
              <p:cNvSpPr>
                <a:spLocks noChangeShapeType="1"/>
              </p:cNvSpPr>
              <p:nvPr/>
            </p:nvSpPr>
            <p:spPr bwMode="auto">
              <a:xfrm>
                <a:off x="3989" y="2423"/>
                <a:ext cx="143"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13" name="Line 47">
                <a:extLst>
                  <a:ext uri="{FF2B5EF4-FFF2-40B4-BE49-F238E27FC236}">
                    <a16:creationId xmlns:a16="http://schemas.microsoft.com/office/drawing/2014/main" id="{20D4363F-AA9C-4D74-DC48-AD9E1D3EA145}"/>
                  </a:ext>
                </a:extLst>
              </p:cNvPr>
              <p:cNvSpPr>
                <a:spLocks noChangeShapeType="1"/>
              </p:cNvSpPr>
              <p:nvPr/>
            </p:nvSpPr>
            <p:spPr bwMode="auto">
              <a:xfrm flipV="1">
                <a:off x="3991" y="2789"/>
                <a:ext cx="134"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14" name="Line 48">
                <a:extLst>
                  <a:ext uri="{FF2B5EF4-FFF2-40B4-BE49-F238E27FC236}">
                    <a16:creationId xmlns:a16="http://schemas.microsoft.com/office/drawing/2014/main" id="{B84C2A3D-74FC-FE44-79AD-1D44D18DB0C5}"/>
                  </a:ext>
                </a:extLst>
              </p:cNvPr>
              <p:cNvSpPr>
                <a:spLocks noChangeShapeType="1"/>
              </p:cNvSpPr>
              <p:nvPr/>
            </p:nvSpPr>
            <p:spPr bwMode="auto">
              <a:xfrm flipV="1">
                <a:off x="4123" y="2288"/>
                <a:ext cx="207"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15" name="Line 49">
                <a:extLst>
                  <a:ext uri="{FF2B5EF4-FFF2-40B4-BE49-F238E27FC236}">
                    <a16:creationId xmlns:a16="http://schemas.microsoft.com/office/drawing/2014/main" id="{2A53D4EE-7F64-47CC-DD63-EBEC50AB3694}"/>
                  </a:ext>
                </a:extLst>
              </p:cNvPr>
              <p:cNvSpPr>
                <a:spLocks noChangeShapeType="1"/>
              </p:cNvSpPr>
              <p:nvPr/>
            </p:nvSpPr>
            <p:spPr bwMode="auto">
              <a:xfrm flipV="1">
                <a:off x="4326" y="2281"/>
                <a:ext cx="0" cy="321"/>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16" name="Line 50">
                <a:extLst>
                  <a:ext uri="{FF2B5EF4-FFF2-40B4-BE49-F238E27FC236}">
                    <a16:creationId xmlns:a16="http://schemas.microsoft.com/office/drawing/2014/main" id="{13CB7FA7-BA3C-8C8A-D8BE-C33BD081E2F3}"/>
                  </a:ext>
                </a:extLst>
              </p:cNvPr>
              <p:cNvSpPr>
                <a:spLocks noChangeShapeType="1"/>
              </p:cNvSpPr>
              <p:nvPr/>
            </p:nvSpPr>
            <p:spPr bwMode="auto">
              <a:xfrm rot="10800000" flipH="1">
                <a:off x="4003" y="2598"/>
                <a:ext cx="334" cy="0"/>
              </a:xfrm>
              <a:prstGeom prst="line">
                <a:avLst/>
              </a:prstGeom>
              <a:noFill/>
              <a:ln w="28575">
                <a:solidFill>
                  <a:schemeClr val="tx1"/>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17" name="Oval 51">
                <a:extLst>
                  <a:ext uri="{FF2B5EF4-FFF2-40B4-BE49-F238E27FC236}">
                    <a16:creationId xmlns:a16="http://schemas.microsoft.com/office/drawing/2014/main" id="{B39F1497-2AF5-7FD3-FEEE-8B33D65CB523}"/>
                  </a:ext>
                </a:extLst>
              </p:cNvPr>
              <p:cNvSpPr>
                <a:spLocks noChangeArrowheads="1"/>
              </p:cNvSpPr>
              <p:nvPr/>
            </p:nvSpPr>
            <p:spPr bwMode="auto">
              <a:xfrm>
                <a:off x="4098" y="2262"/>
                <a:ext cx="56" cy="56"/>
              </a:xfrm>
              <a:prstGeom prst="ellipse">
                <a:avLst/>
              </a:prstGeom>
              <a:solidFill>
                <a:schemeClr val="tx1"/>
              </a:solidFill>
              <a:ln>
                <a:noFill/>
              </a:ln>
              <a:effectLst/>
              <a:extLst>
                <a:ext uri="{91240B29-F687-4F45-9708-019B960494DF}">
                  <a14:hiddenLine xmlns:a14="http://schemas.microsoft.com/office/drawing/2010/main" w="2857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18" name="Text Box 52">
                <a:extLst>
                  <a:ext uri="{FF2B5EF4-FFF2-40B4-BE49-F238E27FC236}">
                    <a16:creationId xmlns:a16="http://schemas.microsoft.com/office/drawing/2014/main" id="{1CADE637-244A-27FB-FA89-A663EA1FE432}"/>
                  </a:ext>
                </a:extLst>
              </p:cNvPr>
              <p:cNvSpPr txBox="1">
                <a:spLocks noChangeArrowheads="1"/>
              </p:cNvSpPr>
              <p:nvPr/>
            </p:nvSpPr>
            <p:spPr bwMode="auto">
              <a:xfrm>
                <a:off x="4313" y="2472"/>
                <a:ext cx="275"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kumimoji="0" lang="en-US" altLang="zh-CN" sz="2000"/>
                  <a:t>B</a:t>
                </a:r>
                <a:r>
                  <a:rPr kumimoji="0" lang="en-US" altLang="zh-CN" sz="2000" baseline="-25000"/>
                  <a:t>2</a:t>
                </a:r>
                <a:endParaRPr kumimoji="0" lang="en-US" altLang="zh-CN" sz="2000"/>
              </a:p>
            </p:txBody>
          </p:sp>
          <p:sp>
            <p:nvSpPr>
              <p:cNvPr id="219" name="Text Box 53">
                <a:extLst>
                  <a:ext uri="{FF2B5EF4-FFF2-40B4-BE49-F238E27FC236}">
                    <a16:creationId xmlns:a16="http://schemas.microsoft.com/office/drawing/2014/main" id="{0F11BF91-699A-87AE-EE66-D0C95C1A8591}"/>
                  </a:ext>
                </a:extLst>
              </p:cNvPr>
              <p:cNvSpPr txBox="1">
                <a:spLocks noChangeArrowheads="1"/>
              </p:cNvSpPr>
              <p:nvPr/>
            </p:nvSpPr>
            <p:spPr bwMode="auto">
              <a:xfrm>
                <a:off x="4091" y="2661"/>
                <a:ext cx="377"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spcBef>
                    <a:spcPct val="50000"/>
                  </a:spcBef>
                </a:pPr>
                <a:r>
                  <a:rPr kumimoji="0" lang="en-US" altLang="zh-CN" sz="2000">
                    <a:solidFill>
                      <a:srgbClr val="0033CC"/>
                    </a:solidFill>
                  </a:rPr>
                  <a:t>D</a:t>
                </a:r>
                <a:r>
                  <a:rPr kumimoji="0" lang="en-US" altLang="zh-CN" sz="2000" baseline="-25000">
                    <a:solidFill>
                      <a:srgbClr val="0033CC"/>
                    </a:solidFill>
                  </a:rPr>
                  <a:t>2</a:t>
                </a:r>
                <a:endParaRPr kumimoji="0" lang="en-US" altLang="zh-CN" sz="2000">
                  <a:solidFill>
                    <a:srgbClr val="0033CC"/>
                  </a:solidFill>
                </a:endParaRPr>
              </a:p>
            </p:txBody>
          </p:sp>
          <p:sp>
            <p:nvSpPr>
              <p:cNvPr id="220" name="Text Box 54">
                <a:extLst>
                  <a:ext uri="{FF2B5EF4-FFF2-40B4-BE49-F238E27FC236}">
                    <a16:creationId xmlns:a16="http://schemas.microsoft.com/office/drawing/2014/main" id="{88C0D943-4E63-0736-B396-99E8745CDFA7}"/>
                  </a:ext>
                </a:extLst>
              </p:cNvPr>
              <p:cNvSpPr txBox="1">
                <a:spLocks noChangeArrowheads="1"/>
              </p:cNvSpPr>
              <p:nvPr/>
            </p:nvSpPr>
            <p:spPr bwMode="auto">
              <a:xfrm>
                <a:off x="4098" y="2264"/>
                <a:ext cx="336"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spcBef>
                    <a:spcPct val="50000"/>
                  </a:spcBef>
                </a:pPr>
                <a:r>
                  <a:rPr kumimoji="0" lang="en-US" altLang="zh-CN" sz="2000">
                    <a:solidFill>
                      <a:srgbClr val="0033CC"/>
                    </a:solidFill>
                  </a:rPr>
                  <a:t>S</a:t>
                </a:r>
                <a:r>
                  <a:rPr kumimoji="0" lang="en-US" altLang="zh-CN" sz="2000" baseline="-25000">
                    <a:solidFill>
                      <a:srgbClr val="0033CC"/>
                    </a:solidFill>
                  </a:rPr>
                  <a:t>2</a:t>
                </a:r>
                <a:endParaRPr kumimoji="0" lang="en-US" altLang="zh-CN" sz="2000">
                  <a:solidFill>
                    <a:srgbClr val="0033CC"/>
                  </a:solidFill>
                </a:endParaRPr>
              </a:p>
            </p:txBody>
          </p:sp>
          <p:sp>
            <p:nvSpPr>
              <p:cNvPr id="221" name="Line 55">
                <a:extLst>
                  <a:ext uri="{FF2B5EF4-FFF2-40B4-BE49-F238E27FC236}">
                    <a16:creationId xmlns:a16="http://schemas.microsoft.com/office/drawing/2014/main" id="{E9AEF784-D5DA-1ABC-E3B9-28C17F1462D7}"/>
                  </a:ext>
                </a:extLst>
              </p:cNvPr>
              <p:cNvSpPr>
                <a:spLocks noChangeShapeType="1"/>
              </p:cNvSpPr>
              <p:nvPr/>
            </p:nvSpPr>
            <p:spPr bwMode="auto">
              <a:xfrm flipH="1" flipV="1">
                <a:off x="4126" y="2035"/>
                <a:ext cx="0" cy="394"/>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wrap="none"/>
              <a:lstStyle/>
              <a:p>
                <a:endParaRPr lang="zh-CN" altLang="en-US"/>
              </a:p>
            </p:txBody>
          </p:sp>
          <p:sp>
            <p:nvSpPr>
              <p:cNvPr id="222" name="Oval 56">
                <a:extLst>
                  <a:ext uri="{FF2B5EF4-FFF2-40B4-BE49-F238E27FC236}">
                    <a16:creationId xmlns:a16="http://schemas.microsoft.com/office/drawing/2014/main" id="{9855ABF9-2D75-31D5-5FD5-36C7562445EB}"/>
                  </a:ext>
                </a:extLst>
              </p:cNvPr>
              <p:cNvSpPr>
                <a:spLocks noChangeArrowheads="1"/>
              </p:cNvSpPr>
              <p:nvPr/>
            </p:nvSpPr>
            <p:spPr bwMode="auto">
              <a:xfrm>
                <a:off x="4086" y="2931"/>
                <a:ext cx="56" cy="56"/>
              </a:xfrm>
              <a:prstGeom prst="ellipse">
                <a:avLst/>
              </a:prstGeom>
              <a:solidFill>
                <a:schemeClr val="tx1"/>
              </a:solidFill>
              <a:ln>
                <a:noFill/>
              </a:ln>
              <a:effectLst/>
              <a:extLst>
                <a:ext uri="{91240B29-F687-4F45-9708-019B960494DF}">
                  <a14:hiddenLine xmlns:a14="http://schemas.microsoft.com/office/drawing/2010/main" w="2857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23" name="Oval 57">
                <a:extLst>
                  <a:ext uri="{FF2B5EF4-FFF2-40B4-BE49-F238E27FC236}">
                    <a16:creationId xmlns:a16="http://schemas.microsoft.com/office/drawing/2014/main" id="{3C65078F-4971-4408-0652-B49A0DEAAE7F}"/>
                  </a:ext>
                </a:extLst>
              </p:cNvPr>
              <p:cNvSpPr>
                <a:spLocks noChangeArrowheads="1"/>
              </p:cNvSpPr>
              <p:nvPr/>
            </p:nvSpPr>
            <p:spPr bwMode="auto">
              <a:xfrm>
                <a:off x="4089" y="1963"/>
                <a:ext cx="66" cy="69"/>
              </a:xfrm>
              <a:prstGeom prst="ellipse">
                <a:avLst/>
              </a:prstGeom>
              <a:noFill/>
              <a:ln w="38100">
                <a:solidFill>
                  <a:schemeClr val="tx1"/>
                </a:solidFill>
                <a:round/>
                <a:headEnd/>
                <a:tailEnd/>
              </a:ln>
              <a:effectLst/>
              <a:extLst>
                <a:ext uri="{909E8E84-426E-40DD-AFC4-6F175D3DCCD1}">
                  <a14:hiddenFill xmlns:a14="http://schemas.microsoft.com/office/drawing/2010/main">
                    <a:solidFill>
                      <a:schemeClr val="tx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24" name="Oval 58">
                <a:extLst>
                  <a:ext uri="{FF2B5EF4-FFF2-40B4-BE49-F238E27FC236}">
                    <a16:creationId xmlns:a16="http://schemas.microsoft.com/office/drawing/2014/main" id="{62821F3F-7D2F-2B7F-F15A-3F2BEA52CF6A}"/>
                  </a:ext>
                </a:extLst>
              </p:cNvPr>
              <p:cNvSpPr>
                <a:spLocks noChangeArrowheads="1"/>
              </p:cNvSpPr>
              <p:nvPr/>
            </p:nvSpPr>
            <p:spPr bwMode="auto">
              <a:xfrm>
                <a:off x="4611" y="2919"/>
                <a:ext cx="66" cy="69"/>
              </a:xfrm>
              <a:prstGeom prst="ellipse">
                <a:avLst/>
              </a:prstGeom>
              <a:noFill/>
              <a:ln w="38100">
                <a:solidFill>
                  <a:schemeClr val="tx1"/>
                </a:solidFill>
                <a:round/>
                <a:headEnd/>
                <a:tailEnd/>
              </a:ln>
              <a:effectLst/>
              <a:extLst>
                <a:ext uri="{909E8E84-426E-40DD-AFC4-6F175D3DCCD1}">
                  <a14:hiddenFill xmlns:a14="http://schemas.microsoft.com/office/drawing/2010/main">
                    <a:solidFill>
                      <a:schemeClr val="tx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25" name="Text Box 59">
                <a:extLst>
                  <a:ext uri="{FF2B5EF4-FFF2-40B4-BE49-F238E27FC236}">
                    <a16:creationId xmlns:a16="http://schemas.microsoft.com/office/drawing/2014/main" id="{B712D2F4-84E1-5FE6-9949-3426A6A52B8A}"/>
                  </a:ext>
                </a:extLst>
              </p:cNvPr>
              <p:cNvSpPr txBox="1">
                <a:spLocks noChangeArrowheads="1"/>
              </p:cNvSpPr>
              <p:nvPr/>
            </p:nvSpPr>
            <p:spPr bwMode="auto">
              <a:xfrm>
                <a:off x="3597" y="2419"/>
                <a:ext cx="382"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spcBef>
                    <a:spcPct val="50000"/>
                  </a:spcBef>
                </a:pPr>
                <a:r>
                  <a:rPr kumimoji="0" lang="en-US" altLang="zh-CN" sz="2000">
                    <a:solidFill>
                      <a:srgbClr val="0033CC"/>
                    </a:solidFill>
                  </a:rPr>
                  <a:t>G</a:t>
                </a:r>
                <a:r>
                  <a:rPr kumimoji="0" lang="en-US" altLang="zh-CN" sz="2000" baseline="-25000">
                    <a:solidFill>
                      <a:srgbClr val="0033CC"/>
                    </a:solidFill>
                  </a:rPr>
                  <a:t>2</a:t>
                </a:r>
                <a:endParaRPr kumimoji="0" lang="en-US" altLang="zh-CN" sz="2000">
                  <a:solidFill>
                    <a:srgbClr val="0033CC"/>
                  </a:solidFill>
                </a:endParaRPr>
              </a:p>
            </p:txBody>
          </p:sp>
          <p:sp>
            <p:nvSpPr>
              <p:cNvPr id="226" name="Line 60">
                <a:extLst>
                  <a:ext uri="{FF2B5EF4-FFF2-40B4-BE49-F238E27FC236}">
                    <a16:creationId xmlns:a16="http://schemas.microsoft.com/office/drawing/2014/main" id="{F60DA7E1-5F0F-5CAF-BBFA-BEC541C40B81}"/>
                  </a:ext>
                </a:extLst>
              </p:cNvPr>
              <p:cNvSpPr>
                <a:spLocks noChangeShapeType="1"/>
              </p:cNvSpPr>
              <p:nvPr/>
            </p:nvSpPr>
            <p:spPr bwMode="auto">
              <a:xfrm flipH="1">
                <a:off x="3604" y="2424"/>
                <a:ext cx="255"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27" name="Oval 61">
                <a:extLst>
                  <a:ext uri="{FF2B5EF4-FFF2-40B4-BE49-F238E27FC236}">
                    <a16:creationId xmlns:a16="http://schemas.microsoft.com/office/drawing/2014/main" id="{5F5714AE-4B86-AD1D-9E26-73D366B6C814}"/>
                  </a:ext>
                </a:extLst>
              </p:cNvPr>
              <p:cNvSpPr>
                <a:spLocks noChangeArrowheads="1"/>
              </p:cNvSpPr>
              <p:nvPr/>
            </p:nvSpPr>
            <p:spPr bwMode="auto">
              <a:xfrm>
                <a:off x="3577" y="2926"/>
                <a:ext cx="56" cy="56"/>
              </a:xfrm>
              <a:prstGeom prst="ellipse">
                <a:avLst/>
              </a:prstGeom>
              <a:solidFill>
                <a:schemeClr val="tx1"/>
              </a:solidFill>
              <a:ln>
                <a:noFill/>
              </a:ln>
              <a:effectLst/>
              <a:extLst>
                <a:ext uri="{91240B29-F687-4F45-9708-019B960494DF}">
                  <a14:hiddenLine xmlns:a14="http://schemas.microsoft.com/office/drawing/2010/main" w="2857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28" name="Text Box 62">
                <a:extLst>
                  <a:ext uri="{FF2B5EF4-FFF2-40B4-BE49-F238E27FC236}">
                    <a16:creationId xmlns:a16="http://schemas.microsoft.com/office/drawing/2014/main" id="{097CC8F0-E744-B9B2-E1DE-244A77F2D0BE}"/>
                  </a:ext>
                </a:extLst>
              </p:cNvPr>
              <p:cNvSpPr txBox="1">
                <a:spLocks noChangeArrowheads="1"/>
              </p:cNvSpPr>
              <p:nvPr/>
            </p:nvSpPr>
            <p:spPr bwMode="auto">
              <a:xfrm>
                <a:off x="4191" y="3708"/>
                <a:ext cx="483"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kumimoji="0" lang="en-US" altLang="zh-CN" sz="2400" i="1"/>
                  <a:t>V</a:t>
                </a:r>
                <a:r>
                  <a:rPr kumimoji="0" lang="en-US" altLang="zh-CN" sz="2400" baseline="-25000"/>
                  <a:t>SS</a:t>
                </a:r>
              </a:p>
            </p:txBody>
          </p:sp>
        </p:grpSp>
        <mc:AlternateContent xmlns:mc="http://schemas.openxmlformats.org/markup-compatibility/2006" xmlns:a14="http://schemas.microsoft.com/office/drawing/2010/main">
          <mc:Choice Requires="a14">
            <p:sp>
              <p:nvSpPr>
                <p:cNvPr id="461" name="文本框 460">
                  <a:extLst>
                    <a:ext uri="{FF2B5EF4-FFF2-40B4-BE49-F238E27FC236}">
                      <a16:creationId xmlns:a16="http://schemas.microsoft.com/office/drawing/2014/main" id="{CE9C4F07-9BDF-394C-30C8-260E7BC6F89B}"/>
                    </a:ext>
                  </a:extLst>
                </p:cNvPr>
                <p:cNvSpPr txBox="1"/>
                <p:nvPr/>
              </p:nvSpPr>
              <p:spPr>
                <a:xfrm>
                  <a:off x="8256587" y="4746439"/>
                  <a:ext cx="876458" cy="370101"/>
                </a:xfrm>
                <a:prstGeom prst="rect">
                  <a:avLst/>
                </a:prstGeom>
                <a:noFill/>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r>
                          <a:rPr kumimoji="1" lang="en-US" altLang="zh-CN" sz="2400" b="0" i="1" smtClean="0">
                            <a:solidFill>
                              <a:srgbClr val="FE0567"/>
                            </a:solidFill>
                            <a:latin typeface="Cambria Math" panose="02040503050406030204" pitchFamily="18" charset="0"/>
                          </a:rPr>
                          <m:t>𝑌</m:t>
                        </m:r>
                        <m:r>
                          <a:rPr kumimoji="1" lang="en-US" altLang="zh-CN" sz="2400" b="0" i="1" smtClean="0">
                            <a:solidFill>
                              <a:srgbClr val="FE0567"/>
                            </a:solidFill>
                            <a:latin typeface="Cambria Math" panose="02040503050406030204" pitchFamily="18" charset="0"/>
                          </a:rPr>
                          <m:t>=</m:t>
                        </m:r>
                        <m:acc>
                          <m:accPr>
                            <m:chr m:val="̅"/>
                            <m:ctrlPr>
                              <a:rPr kumimoji="1" lang="en-US" altLang="zh-CN" sz="2400" b="0" i="1" smtClean="0">
                                <a:solidFill>
                                  <a:srgbClr val="FE0567"/>
                                </a:solidFill>
                                <a:latin typeface="Cambria Math" panose="02040503050406030204" pitchFamily="18" charset="0"/>
                              </a:rPr>
                            </m:ctrlPr>
                          </m:accPr>
                          <m:e>
                            <m:r>
                              <a:rPr kumimoji="1" lang="en-US" altLang="zh-CN" sz="2400" b="0" i="1" smtClean="0">
                                <a:solidFill>
                                  <a:srgbClr val="FE0567"/>
                                </a:solidFill>
                                <a:latin typeface="Cambria Math" panose="02040503050406030204" pitchFamily="18" charset="0"/>
                              </a:rPr>
                              <m:t>𝐶</m:t>
                            </m:r>
                          </m:e>
                        </m:acc>
                      </m:oMath>
                    </m:oMathPara>
                  </a14:m>
                  <a:endParaRPr kumimoji="1" lang="zh-CN" altLang="en-US" sz="2400" dirty="0">
                    <a:solidFill>
                      <a:srgbClr val="FE0567"/>
                    </a:solidFill>
                  </a:endParaRPr>
                </a:p>
              </p:txBody>
            </p:sp>
          </mc:Choice>
          <mc:Fallback xmlns="">
            <p:sp>
              <p:nvSpPr>
                <p:cNvPr id="461" name="文本框 460">
                  <a:extLst>
                    <a:ext uri="{FF2B5EF4-FFF2-40B4-BE49-F238E27FC236}">
                      <a16:creationId xmlns:a16="http://schemas.microsoft.com/office/drawing/2014/main" id="{CE9C4F07-9BDF-394C-30C8-260E7BC6F89B}"/>
                    </a:ext>
                  </a:extLst>
                </p:cNvPr>
                <p:cNvSpPr txBox="1">
                  <a:spLocks noRot="1" noChangeAspect="1" noMove="1" noResize="1" noEditPoints="1" noAdjustHandles="1" noChangeArrowheads="1" noChangeShapeType="1" noTextEdit="1"/>
                </p:cNvSpPr>
                <p:nvPr/>
              </p:nvSpPr>
              <p:spPr>
                <a:xfrm>
                  <a:off x="8256587" y="4746439"/>
                  <a:ext cx="876458" cy="370101"/>
                </a:xfrm>
                <a:prstGeom prst="rect">
                  <a:avLst/>
                </a:prstGeom>
                <a:blipFill>
                  <a:blip r:embed="rId4"/>
                  <a:stretch>
                    <a:fillRect l="-5634" r="-4225" b="-10000"/>
                  </a:stretch>
                </a:blipFill>
              </p:spPr>
              <p:txBody>
                <a:bodyPr/>
                <a:lstStyle/>
                <a:p>
                  <a:r>
                    <a:rPr lang="zh-CN" altLang="en-US">
                      <a:noFill/>
                    </a:rPr>
                    <a:t> </a:t>
                  </a:r>
                </a:p>
              </p:txBody>
            </p:sp>
          </mc:Fallback>
        </mc:AlternateContent>
      </p:grpSp>
      <mc:AlternateContent xmlns:mc="http://schemas.openxmlformats.org/markup-compatibility/2006" xmlns:a14="http://schemas.microsoft.com/office/drawing/2010/main">
        <mc:Choice Requires="a14">
          <p:sp>
            <p:nvSpPr>
              <p:cNvPr id="462" name="文本框 461">
                <a:extLst>
                  <a:ext uri="{FF2B5EF4-FFF2-40B4-BE49-F238E27FC236}">
                    <a16:creationId xmlns:a16="http://schemas.microsoft.com/office/drawing/2014/main" id="{32045C9C-F56F-BD05-38C9-C363FD978656}"/>
                  </a:ext>
                </a:extLst>
              </p:cNvPr>
              <p:cNvSpPr txBox="1"/>
              <p:nvPr/>
            </p:nvSpPr>
            <p:spPr>
              <a:xfrm>
                <a:off x="10107032" y="4709009"/>
                <a:ext cx="1718419" cy="430887"/>
              </a:xfrm>
              <a:prstGeom prst="rect">
                <a:avLst/>
              </a:prstGeom>
              <a:solidFill>
                <a:srgbClr val="008EE3"/>
              </a:solidFill>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r>
                        <a:rPr kumimoji="1" lang="en-US" altLang="zh-CN" sz="2800" b="1" i="1" smtClean="0">
                          <a:solidFill>
                            <a:schemeClr val="bg1"/>
                          </a:solidFill>
                          <a:latin typeface="Cambria Math" panose="02040503050406030204" pitchFamily="18" charset="0"/>
                        </a:rPr>
                        <m:t>𝒀</m:t>
                      </m:r>
                      <m:r>
                        <a:rPr kumimoji="1" lang="en-US" altLang="zh-CN" sz="2800" b="1" i="1" smtClean="0">
                          <a:solidFill>
                            <a:schemeClr val="bg1"/>
                          </a:solidFill>
                          <a:latin typeface="Cambria Math" panose="02040503050406030204" pitchFamily="18" charset="0"/>
                        </a:rPr>
                        <m:t>=</m:t>
                      </m:r>
                      <m:r>
                        <a:rPr kumimoji="1" lang="en-US" altLang="zh-CN" sz="2800" b="1" i="1" smtClean="0">
                          <a:solidFill>
                            <a:schemeClr val="bg1"/>
                          </a:solidFill>
                          <a:latin typeface="Cambria Math" panose="02040503050406030204" pitchFamily="18" charset="0"/>
                        </a:rPr>
                        <m:t>𝑨</m:t>
                      </m:r>
                      <m:r>
                        <a:rPr kumimoji="1" lang="en-US" altLang="zh-CN" sz="2800" b="1" i="1" smtClean="0">
                          <a:solidFill>
                            <a:schemeClr val="bg1"/>
                          </a:solidFill>
                          <a:latin typeface="Cambria Math" panose="02040503050406030204" pitchFamily="18" charset="0"/>
                        </a:rPr>
                        <m:t>+</m:t>
                      </m:r>
                      <m:r>
                        <a:rPr kumimoji="1" lang="en-US" altLang="zh-CN" sz="2800" b="1" i="1" smtClean="0">
                          <a:solidFill>
                            <a:schemeClr val="bg1"/>
                          </a:solidFill>
                          <a:latin typeface="Cambria Math" panose="02040503050406030204" pitchFamily="18" charset="0"/>
                        </a:rPr>
                        <m:t>𝑩</m:t>
                      </m:r>
                    </m:oMath>
                  </m:oMathPara>
                </a14:m>
                <a:endParaRPr kumimoji="1" lang="zh-CN" altLang="en-US" sz="2800" b="1" dirty="0">
                  <a:solidFill>
                    <a:schemeClr val="bg1"/>
                  </a:solidFill>
                </a:endParaRPr>
              </a:p>
            </p:txBody>
          </p:sp>
        </mc:Choice>
        <mc:Fallback xmlns="">
          <p:sp>
            <p:nvSpPr>
              <p:cNvPr id="462" name="文本框 461">
                <a:extLst>
                  <a:ext uri="{FF2B5EF4-FFF2-40B4-BE49-F238E27FC236}">
                    <a16:creationId xmlns:a16="http://schemas.microsoft.com/office/drawing/2014/main" id="{32045C9C-F56F-BD05-38C9-C363FD978656}"/>
                  </a:ext>
                </a:extLst>
              </p:cNvPr>
              <p:cNvSpPr txBox="1">
                <a:spLocks noRot="1" noChangeAspect="1" noMove="1" noResize="1" noEditPoints="1" noAdjustHandles="1" noChangeArrowheads="1" noChangeShapeType="1" noTextEdit="1"/>
              </p:cNvSpPr>
              <p:nvPr/>
            </p:nvSpPr>
            <p:spPr>
              <a:xfrm>
                <a:off x="10107032" y="4709009"/>
                <a:ext cx="1718419" cy="430887"/>
              </a:xfrm>
              <a:prstGeom prst="rect">
                <a:avLst/>
              </a:prstGeom>
              <a:blipFill>
                <a:blip r:embed="rId5"/>
                <a:stretch>
                  <a:fillRect l="-3650" r="-3650" b="-8571"/>
                </a:stretch>
              </a:blipFill>
            </p:spPr>
            <p:txBody>
              <a:bodyPr/>
              <a:lstStyle/>
              <a:p>
                <a:r>
                  <a:rPr lang="zh-CN" altLang="en-US">
                    <a:noFill/>
                  </a:rPr>
                  <a:t> </a:t>
                </a:r>
              </a:p>
            </p:txBody>
          </p:sp>
        </mc:Fallback>
      </mc:AlternateContent>
      <p:grpSp>
        <p:nvGrpSpPr>
          <p:cNvPr id="2" name="组合 1">
            <a:extLst>
              <a:ext uri="{FF2B5EF4-FFF2-40B4-BE49-F238E27FC236}">
                <a16:creationId xmlns:a16="http://schemas.microsoft.com/office/drawing/2014/main" id="{BF176A0A-A957-714C-93B1-14B36A306A33}"/>
              </a:ext>
            </a:extLst>
          </p:cNvPr>
          <p:cNvGrpSpPr/>
          <p:nvPr/>
        </p:nvGrpSpPr>
        <p:grpSpPr>
          <a:xfrm>
            <a:off x="1719263" y="3000403"/>
            <a:ext cx="4098206" cy="3695700"/>
            <a:chOff x="1719263" y="3000403"/>
            <a:chExt cx="4098206" cy="3695700"/>
          </a:xfrm>
        </p:grpSpPr>
        <p:grpSp>
          <p:nvGrpSpPr>
            <p:cNvPr id="256" name="Group 83">
              <a:extLst>
                <a:ext uri="{FF2B5EF4-FFF2-40B4-BE49-F238E27FC236}">
                  <a16:creationId xmlns:a16="http://schemas.microsoft.com/office/drawing/2014/main" id="{632EE5C7-EC71-7CCE-AB42-F832BA8BC0A2}"/>
                </a:ext>
              </a:extLst>
            </p:cNvPr>
            <p:cNvGrpSpPr>
              <a:grpSpLocks/>
            </p:cNvGrpSpPr>
            <p:nvPr/>
          </p:nvGrpSpPr>
          <p:grpSpPr bwMode="auto">
            <a:xfrm>
              <a:off x="1719263" y="3000403"/>
              <a:ext cx="3363912" cy="3695700"/>
              <a:chOff x="351" y="1810"/>
              <a:chExt cx="2119" cy="2328"/>
            </a:xfrm>
          </p:grpSpPr>
          <p:sp>
            <p:nvSpPr>
              <p:cNvPr id="257" name="Line 84">
                <a:extLst>
                  <a:ext uri="{FF2B5EF4-FFF2-40B4-BE49-F238E27FC236}">
                    <a16:creationId xmlns:a16="http://schemas.microsoft.com/office/drawing/2014/main" id="{F948C338-911B-611C-C76E-41AE1F40719D}"/>
                  </a:ext>
                </a:extLst>
              </p:cNvPr>
              <p:cNvSpPr>
                <a:spLocks noChangeShapeType="1"/>
              </p:cNvSpPr>
              <p:nvPr/>
            </p:nvSpPr>
            <p:spPr bwMode="auto">
              <a:xfrm flipV="1">
                <a:off x="1921" y="4080"/>
                <a:ext cx="162" cy="0"/>
              </a:xfrm>
              <a:prstGeom prst="line">
                <a:avLst/>
              </a:prstGeom>
              <a:noFill/>
              <a:ln w="65088">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08" name="Line 85">
                <a:extLst>
                  <a:ext uri="{FF2B5EF4-FFF2-40B4-BE49-F238E27FC236}">
                    <a16:creationId xmlns:a16="http://schemas.microsoft.com/office/drawing/2014/main" id="{EB0C6149-B7A9-28BD-F74D-0F23E10A84A5}"/>
                  </a:ext>
                </a:extLst>
              </p:cNvPr>
              <p:cNvSpPr>
                <a:spLocks noChangeShapeType="1"/>
              </p:cNvSpPr>
              <p:nvPr/>
            </p:nvSpPr>
            <p:spPr bwMode="auto">
              <a:xfrm flipH="1">
                <a:off x="1235" y="3266"/>
                <a:ext cx="1163"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34" name="Line 86">
                <a:extLst>
                  <a:ext uri="{FF2B5EF4-FFF2-40B4-BE49-F238E27FC236}">
                    <a16:creationId xmlns:a16="http://schemas.microsoft.com/office/drawing/2014/main" id="{7586B195-3574-A29E-7D30-38255E160D14}"/>
                  </a:ext>
                </a:extLst>
              </p:cNvPr>
              <p:cNvSpPr>
                <a:spLocks noChangeShapeType="1"/>
              </p:cNvSpPr>
              <p:nvPr/>
            </p:nvSpPr>
            <p:spPr bwMode="auto">
              <a:xfrm flipV="1">
                <a:off x="2003" y="1872"/>
                <a:ext cx="0" cy="371"/>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57" name="Line 87">
                <a:extLst>
                  <a:ext uri="{FF2B5EF4-FFF2-40B4-BE49-F238E27FC236}">
                    <a16:creationId xmlns:a16="http://schemas.microsoft.com/office/drawing/2014/main" id="{A8FAA704-B4D6-7112-D058-9A63E6F334B9}"/>
                  </a:ext>
                </a:extLst>
              </p:cNvPr>
              <p:cNvSpPr>
                <a:spLocks noChangeShapeType="1"/>
              </p:cNvSpPr>
              <p:nvPr/>
            </p:nvSpPr>
            <p:spPr bwMode="auto">
              <a:xfrm>
                <a:off x="607" y="2803"/>
                <a:ext cx="1165"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83" name="Line 88">
                <a:extLst>
                  <a:ext uri="{FF2B5EF4-FFF2-40B4-BE49-F238E27FC236}">
                    <a16:creationId xmlns:a16="http://schemas.microsoft.com/office/drawing/2014/main" id="{9715D73B-231B-1946-71D8-70CBA56B9DD0}"/>
                  </a:ext>
                </a:extLst>
              </p:cNvPr>
              <p:cNvSpPr>
                <a:spLocks noChangeShapeType="1"/>
              </p:cNvSpPr>
              <p:nvPr/>
            </p:nvSpPr>
            <p:spPr bwMode="auto">
              <a:xfrm>
                <a:off x="1612" y="2796"/>
                <a:ext cx="0" cy="917"/>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84" name="Oval 89">
                <a:extLst>
                  <a:ext uri="{FF2B5EF4-FFF2-40B4-BE49-F238E27FC236}">
                    <a16:creationId xmlns:a16="http://schemas.microsoft.com/office/drawing/2014/main" id="{111C0150-842E-E5F0-0F32-7FBC96C58FCC}"/>
                  </a:ext>
                </a:extLst>
              </p:cNvPr>
              <p:cNvSpPr>
                <a:spLocks noChangeArrowheads="1"/>
              </p:cNvSpPr>
              <p:nvPr/>
            </p:nvSpPr>
            <p:spPr bwMode="auto">
              <a:xfrm>
                <a:off x="2395" y="3232"/>
                <a:ext cx="63" cy="68"/>
              </a:xfrm>
              <a:prstGeom prst="ellipse">
                <a:avLst/>
              </a:prstGeom>
              <a:noFill/>
              <a:ln w="285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390" name="Rectangle 90">
                <a:extLst>
                  <a:ext uri="{FF2B5EF4-FFF2-40B4-BE49-F238E27FC236}">
                    <a16:creationId xmlns:a16="http://schemas.microsoft.com/office/drawing/2014/main" id="{8918D4EB-8CA2-B703-AEBE-EC43E6D27ACE}"/>
                  </a:ext>
                </a:extLst>
              </p:cNvPr>
              <p:cNvSpPr>
                <a:spLocks noChangeArrowheads="1"/>
              </p:cNvSpPr>
              <p:nvPr/>
            </p:nvSpPr>
            <p:spPr bwMode="auto">
              <a:xfrm>
                <a:off x="2100" y="1822"/>
                <a:ext cx="370"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100">
                    <a:solidFill>
                      <a:srgbClr val="FF0066"/>
                    </a:solidFill>
                  </a:rPr>
                  <a:t>+</a:t>
                </a:r>
                <a:r>
                  <a:rPr lang="en-US" altLang="zh-CN" sz="2100" i="1">
                    <a:solidFill>
                      <a:srgbClr val="FF0066"/>
                    </a:solidFill>
                  </a:rPr>
                  <a:t>V</a:t>
                </a:r>
                <a:r>
                  <a:rPr lang="en-US" altLang="zh-CN" sz="2100" baseline="-25000">
                    <a:solidFill>
                      <a:srgbClr val="FF0066"/>
                    </a:solidFill>
                  </a:rPr>
                  <a:t>DD</a:t>
                </a:r>
                <a:endParaRPr lang="en-US" altLang="zh-CN" sz="2400" b="0" baseline="-25000">
                  <a:solidFill>
                    <a:srgbClr val="FF0066"/>
                  </a:solidFill>
                </a:endParaRPr>
              </a:p>
            </p:txBody>
          </p:sp>
          <p:grpSp>
            <p:nvGrpSpPr>
              <p:cNvPr id="391" name="Group 91">
                <a:extLst>
                  <a:ext uri="{FF2B5EF4-FFF2-40B4-BE49-F238E27FC236}">
                    <a16:creationId xmlns:a16="http://schemas.microsoft.com/office/drawing/2014/main" id="{B4D3B766-20B7-AA5E-5EF4-EE23FD93D380}"/>
                  </a:ext>
                </a:extLst>
              </p:cNvPr>
              <p:cNvGrpSpPr>
                <a:grpSpLocks/>
              </p:cNvGrpSpPr>
              <p:nvPr/>
            </p:nvGrpSpPr>
            <p:grpSpPr bwMode="auto">
              <a:xfrm>
                <a:off x="2156" y="3936"/>
                <a:ext cx="213" cy="202"/>
                <a:chOff x="2528" y="3044"/>
                <a:chExt cx="213" cy="202"/>
              </a:xfrm>
            </p:grpSpPr>
            <p:sp>
              <p:nvSpPr>
                <p:cNvPr id="458" name="Rectangle 92">
                  <a:extLst>
                    <a:ext uri="{FF2B5EF4-FFF2-40B4-BE49-F238E27FC236}">
                      <a16:creationId xmlns:a16="http://schemas.microsoft.com/office/drawing/2014/main" id="{7FD0AEB4-4046-E10B-E621-6612554E5006}"/>
                    </a:ext>
                  </a:extLst>
                </p:cNvPr>
                <p:cNvSpPr>
                  <a:spLocks noChangeArrowheads="1"/>
                </p:cNvSpPr>
                <p:nvPr/>
              </p:nvSpPr>
              <p:spPr bwMode="auto">
                <a:xfrm>
                  <a:off x="2528" y="3044"/>
                  <a:ext cx="112"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100" i="1">
                      <a:solidFill>
                        <a:srgbClr val="000000"/>
                      </a:solidFill>
                    </a:rPr>
                    <a:t>V</a:t>
                  </a:r>
                  <a:endParaRPr lang="en-US" altLang="zh-CN" sz="2400" b="0" i="1"/>
                </a:p>
              </p:txBody>
            </p:sp>
            <p:sp>
              <p:nvSpPr>
                <p:cNvPr id="459" name="Rectangle 93">
                  <a:extLst>
                    <a:ext uri="{FF2B5EF4-FFF2-40B4-BE49-F238E27FC236}">
                      <a16:creationId xmlns:a16="http://schemas.microsoft.com/office/drawing/2014/main" id="{8817760D-8FB7-1DF5-E21E-6D90F97BC736}"/>
                    </a:ext>
                  </a:extLst>
                </p:cNvPr>
                <p:cNvSpPr>
                  <a:spLocks noChangeArrowheads="1"/>
                </p:cNvSpPr>
                <p:nvPr/>
              </p:nvSpPr>
              <p:spPr bwMode="auto">
                <a:xfrm>
                  <a:off x="2635" y="3115"/>
                  <a:ext cx="106"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1200">
                      <a:solidFill>
                        <a:srgbClr val="000000"/>
                      </a:solidFill>
                    </a:rPr>
                    <a:t>SS</a:t>
                  </a:r>
                  <a:endParaRPr lang="en-US" altLang="zh-CN" sz="2400" b="0"/>
                </a:p>
              </p:txBody>
            </p:sp>
          </p:grpSp>
          <p:grpSp>
            <p:nvGrpSpPr>
              <p:cNvPr id="392" name="Group 94">
                <a:extLst>
                  <a:ext uri="{FF2B5EF4-FFF2-40B4-BE49-F238E27FC236}">
                    <a16:creationId xmlns:a16="http://schemas.microsoft.com/office/drawing/2014/main" id="{703DE5F9-4F70-E6A8-3A33-6CA16056B82C}"/>
                  </a:ext>
                </a:extLst>
              </p:cNvPr>
              <p:cNvGrpSpPr>
                <a:grpSpLocks/>
              </p:cNvGrpSpPr>
              <p:nvPr/>
            </p:nvGrpSpPr>
            <p:grpSpPr bwMode="auto">
              <a:xfrm>
                <a:off x="2208" y="2284"/>
                <a:ext cx="245" cy="202"/>
                <a:chOff x="2436" y="1577"/>
                <a:chExt cx="245" cy="202"/>
              </a:xfrm>
            </p:grpSpPr>
            <p:sp>
              <p:nvSpPr>
                <p:cNvPr id="456" name="Rectangle 95">
                  <a:extLst>
                    <a:ext uri="{FF2B5EF4-FFF2-40B4-BE49-F238E27FC236}">
                      <a16:creationId xmlns:a16="http://schemas.microsoft.com/office/drawing/2014/main" id="{0758DB41-4629-41BF-82CC-BE12AC70EE08}"/>
                    </a:ext>
                  </a:extLst>
                </p:cNvPr>
                <p:cNvSpPr>
                  <a:spLocks noChangeArrowheads="1"/>
                </p:cNvSpPr>
                <p:nvPr/>
              </p:nvSpPr>
              <p:spPr bwMode="auto">
                <a:xfrm>
                  <a:off x="2436" y="1577"/>
                  <a:ext cx="112"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100">
                      <a:solidFill>
                        <a:srgbClr val="0033CC"/>
                      </a:solidFill>
                    </a:rPr>
                    <a:t>T</a:t>
                  </a:r>
                  <a:endParaRPr lang="en-US" altLang="zh-CN" sz="2400" b="0">
                    <a:solidFill>
                      <a:srgbClr val="0033CC"/>
                    </a:solidFill>
                  </a:endParaRPr>
                </a:p>
              </p:txBody>
            </p:sp>
            <p:sp>
              <p:nvSpPr>
                <p:cNvPr id="457" name="Rectangle 96">
                  <a:extLst>
                    <a:ext uri="{FF2B5EF4-FFF2-40B4-BE49-F238E27FC236}">
                      <a16:creationId xmlns:a16="http://schemas.microsoft.com/office/drawing/2014/main" id="{EF968F2A-F5D3-FFC0-E6A7-11D2155520D6}"/>
                    </a:ext>
                  </a:extLst>
                </p:cNvPr>
                <p:cNvSpPr>
                  <a:spLocks noChangeArrowheads="1"/>
                </p:cNvSpPr>
                <p:nvPr/>
              </p:nvSpPr>
              <p:spPr bwMode="auto">
                <a:xfrm>
                  <a:off x="2548" y="1623"/>
                  <a:ext cx="133" cy="1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1500">
                      <a:solidFill>
                        <a:srgbClr val="0033CC"/>
                      </a:solidFill>
                    </a:rPr>
                    <a:t>P1</a:t>
                  </a:r>
                  <a:endParaRPr lang="en-US" altLang="zh-CN" sz="2400" b="0">
                    <a:solidFill>
                      <a:srgbClr val="0033CC"/>
                    </a:solidFill>
                  </a:endParaRPr>
                </a:p>
              </p:txBody>
            </p:sp>
          </p:grpSp>
          <p:grpSp>
            <p:nvGrpSpPr>
              <p:cNvPr id="393" name="Group 97">
                <a:extLst>
                  <a:ext uri="{FF2B5EF4-FFF2-40B4-BE49-F238E27FC236}">
                    <a16:creationId xmlns:a16="http://schemas.microsoft.com/office/drawing/2014/main" id="{09597658-0323-279F-14B2-46C66C23E0ED}"/>
                  </a:ext>
                </a:extLst>
              </p:cNvPr>
              <p:cNvGrpSpPr>
                <a:grpSpLocks/>
              </p:cNvGrpSpPr>
              <p:nvPr/>
            </p:nvGrpSpPr>
            <p:grpSpPr bwMode="auto">
              <a:xfrm>
                <a:off x="1282" y="3314"/>
                <a:ext cx="264" cy="202"/>
                <a:chOff x="2615" y="2078"/>
                <a:chExt cx="264" cy="202"/>
              </a:xfrm>
            </p:grpSpPr>
            <p:sp>
              <p:nvSpPr>
                <p:cNvPr id="454" name="Rectangle 98">
                  <a:extLst>
                    <a:ext uri="{FF2B5EF4-FFF2-40B4-BE49-F238E27FC236}">
                      <a16:creationId xmlns:a16="http://schemas.microsoft.com/office/drawing/2014/main" id="{69F20058-4E81-0E4B-D9E1-AE3B93E38485}"/>
                    </a:ext>
                  </a:extLst>
                </p:cNvPr>
                <p:cNvSpPr>
                  <a:spLocks noChangeArrowheads="1"/>
                </p:cNvSpPr>
                <p:nvPr/>
              </p:nvSpPr>
              <p:spPr bwMode="auto">
                <a:xfrm>
                  <a:off x="2615" y="2078"/>
                  <a:ext cx="112"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100">
                      <a:solidFill>
                        <a:srgbClr val="0033CC"/>
                      </a:solidFill>
                    </a:rPr>
                    <a:t>T</a:t>
                  </a:r>
                  <a:endParaRPr lang="en-US" altLang="zh-CN" sz="2400" b="0">
                    <a:solidFill>
                      <a:srgbClr val="0033CC"/>
                    </a:solidFill>
                  </a:endParaRPr>
                </a:p>
              </p:txBody>
            </p:sp>
            <p:sp>
              <p:nvSpPr>
                <p:cNvPr id="455" name="Rectangle 99">
                  <a:extLst>
                    <a:ext uri="{FF2B5EF4-FFF2-40B4-BE49-F238E27FC236}">
                      <a16:creationId xmlns:a16="http://schemas.microsoft.com/office/drawing/2014/main" id="{701C3EFB-65F2-FB6A-6765-568178222343}"/>
                    </a:ext>
                  </a:extLst>
                </p:cNvPr>
                <p:cNvSpPr>
                  <a:spLocks noChangeArrowheads="1"/>
                </p:cNvSpPr>
                <p:nvPr/>
              </p:nvSpPr>
              <p:spPr bwMode="auto">
                <a:xfrm>
                  <a:off x="2732" y="2124"/>
                  <a:ext cx="147" cy="1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1500">
                      <a:solidFill>
                        <a:srgbClr val="0033CC"/>
                      </a:solidFill>
                    </a:rPr>
                    <a:t>N1</a:t>
                  </a:r>
                  <a:endParaRPr lang="en-US" altLang="zh-CN" sz="2400" b="0">
                    <a:solidFill>
                      <a:srgbClr val="0033CC"/>
                    </a:solidFill>
                  </a:endParaRPr>
                </a:p>
              </p:txBody>
            </p:sp>
          </p:grpSp>
          <p:sp>
            <p:nvSpPr>
              <p:cNvPr id="394" name="Line 100">
                <a:extLst>
                  <a:ext uri="{FF2B5EF4-FFF2-40B4-BE49-F238E27FC236}">
                    <a16:creationId xmlns:a16="http://schemas.microsoft.com/office/drawing/2014/main" id="{ED6D0BD9-E8B8-A303-70DD-B75F7FD8C751}"/>
                  </a:ext>
                </a:extLst>
              </p:cNvPr>
              <p:cNvSpPr>
                <a:spLocks noChangeShapeType="1"/>
              </p:cNvSpPr>
              <p:nvPr/>
            </p:nvSpPr>
            <p:spPr bwMode="auto">
              <a:xfrm>
                <a:off x="1885" y="2357"/>
                <a:ext cx="1" cy="81"/>
              </a:xfrm>
              <a:prstGeom prst="line">
                <a:avLst/>
              </a:prstGeom>
              <a:noFill/>
              <a:ln w="5715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95" name="Line 101">
                <a:extLst>
                  <a:ext uri="{FF2B5EF4-FFF2-40B4-BE49-F238E27FC236}">
                    <a16:creationId xmlns:a16="http://schemas.microsoft.com/office/drawing/2014/main" id="{FC6674AE-368A-55FB-AC17-ADA0107DF060}"/>
                  </a:ext>
                </a:extLst>
              </p:cNvPr>
              <p:cNvSpPr>
                <a:spLocks noChangeShapeType="1"/>
              </p:cNvSpPr>
              <p:nvPr/>
            </p:nvSpPr>
            <p:spPr bwMode="auto">
              <a:xfrm flipH="1">
                <a:off x="624" y="2277"/>
                <a:ext cx="1151"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96" name="Line 102">
                <a:extLst>
                  <a:ext uri="{FF2B5EF4-FFF2-40B4-BE49-F238E27FC236}">
                    <a16:creationId xmlns:a16="http://schemas.microsoft.com/office/drawing/2014/main" id="{294E810C-E9DB-4485-D0A0-DAFE0A8FCE75}"/>
                  </a:ext>
                </a:extLst>
              </p:cNvPr>
              <p:cNvSpPr>
                <a:spLocks noChangeShapeType="1"/>
              </p:cNvSpPr>
              <p:nvPr/>
            </p:nvSpPr>
            <p:spPr bwMode="auto">
              <a:xfrm>
                <a:off x="1885" y="2234"/>
                <a:ext cx="122" cy="1"/>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97" name="Line 103">
                <a:extLst>
                  <a:ext uri="{FF2B5EF4-FFF2-40B4-BE49-F238E27FC236}">
                    <a16:creationId xmlns:a16="http://schemas.microsoft.com/office/drawing/2014/main" id="{1D30A0ED-9ECC-2EE9-1989-149ECADEF9F9}"/>
                  </a:ext>
                </a:extLst>
              </p:cNvPr>
              <p:cNvSpPr>
                <a:spLocks noChangeShapeType="1"/>
              </p:cNvSpPr>
              <p:nvPr/>
            </p:nvSpPr>
            <p:spPr bwMode="auto">
              <a:xfrm>
                <a:off x="1885" y="2397"/>
                <a:ext cx="293" cy="0"/>
              </a:xfrm>
              <a:prstGeom prst="line">
                <a:avLst/>
              </a:prstGeom>
              <a:noFill/>
              <a:ln w="38100">
                <a:solidFill>
                  <a:srgbClr val="000000"/>
                </a:solidFill>
                <a:round/>
                <a:headEnd/>
                <a:tailEnd type="stealth" w="med" len="med"/>
              </a:ln>
              <a:extLst>
                <a:ext uri="{909E8E84-426E-40DD-AFC4-6F175D3DCCD1}">
                  <a14:hiddenFill xmlns:a14="http://schemas.microsoft.com/office/drawing/2010/main">
                    <a:noFill/>
                  </a14:hiddenFill>
                </a:ext>
              </a:extLst>
            </p:spPr>
            <p:txBody>
              <a:bodyPr/>
              <a:lstStyle/>
              <a:p>
                <a:endParaRPr lang="zh-CN" altLang="en-US"/>
              </a:p>
            </p:txBody>
          </p:sp>
          <p:sp>
            <p:nvSpPr>
              <p:cNvPr id="398" name="Line 104">
                <a:extLst>
                  <a:ext uri="{FF2B5EF4-FFF2-40B4-BE49-F238E27FC236}">
                    <a16:creationId xmlns:a16="http://schemas.microsoft.com/office/drawing/2014/main" id="{DE32813F-73CD-B89C-FB13-0077332C6364}"/>
                  </a:ext>
                </a:extLst>
              </p:cNvPr>
              <p:cNvSpPr>
                <a:spLocks noChangeShapeType="1"/>
              </p:cNvSpPr>
              <p:nvPr/>
            </p:nvSpPr>
            <p:spPr bwMode="auto">
              <a:xfrm>
                <a:off x="1885" y="2561"/>
                <a:ext cx="128" cy="0"/>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99" name="Line 105">
                <a:extLst>
                  <a:ext uri="{FF2B5EF4-FFF2-40B4-BE49-F238E27FC236}">
                    <a16:creationId xmlns:a16="http://schemas.microsoft.com/office/drawing/2014/main" id="{C2ECFA9F-96DE-F0D4-D616-DF84F519DEB3}"/>
                  </a:ext>
                </a:extLst>
              </p:cNvPr>
              <p:cNvSpPr>
                <a:spLocks noChangeShapeType="1"/>
              </p:cNvSpPr>
              <p:nvPr/>
            </p:nvSpPr>
            <p:spPr bwMode="auto">
              <a:xfrm>
                <a:off x="974" y="3473"/>
                <a:ext cx="1" cy="245"/>
              </a:xfrm>
              <a:prstGeom prst="line">
                <a:avLst/>
              </a:prstGeom>
              <a:noFill/>
              <a:ln w="5715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00" name="Line 106">
                <a:extLst>
                  <a:ext uri="{FF2B5EF4-FFF2-40B4-BE49-F238E27FC236}">
                    <a16:creationId xmlns:a16="http://schemas.microsoft.com/office/drawing/2014/main" id="{A02CC2CC-5C9A-A81F-0591-B287A8AE0AE2}"/>
                  </a:ext>
                </a:extLst>
              </p:cNvPr>
              <p:cNvSpPr>
                <a:spLocks noChangeShapeType="1"/>
              </p:cNvSpPr>
              <p:nvPr/>
            </p:nvSpPr>
            <p:spPr bwMode="auto">
              <a:xfrm>
                <a:off x="1102" y="3386"/>
                <a:ext cx="1" cy="81"/>
              </a:xfrm>
              <a:prstGeom prst="line">
                <a:avLst/>
              </a:prstGeom>
              <a:noFill/>
              <a:ln w="5715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01" name="Line 107">
                <a:extLst>
                  <a:ext uri="{FF2B5EF4-FFF2-40B4-BE49-F238E27FC236}">
                    <a16:creationId xmlns:a16="http://schemas.microsoft.com/office/drawing/2014/main" id="{743F7DB0-22AB-0E2E-4502-8E7DBF85B465}"/>
                  </a:ext>
                </a:extLst>
              </p:cNvPr>
              <p:cNvSpPr>
                <a:spLocks noChangeShapeType="1"/>
              </p:cNvSpPr>
              <p:nvPr/>
            </p:nvSpPr>
            <p:spPr bwMode="auto">
              <a:xfrm>
                <a:off x="1102" y="3549"/>
                <a:ext cx="1" cy="82"/>
              </a:xfrm>
              <a:prstGeom prst="line">
                <a:avLst/>
              </a:prstGeom>
              <a:noFill/>
              <a:ln w="5715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02" name="Line 108">
                <a:extLst>
                  <a:ext uri="{FF2B5EF4-FFF2-40B4-BE49-F238E27FC236}">
                    <a16:creationId xmlns:a16="http://schemas.microsoft.com/office/drawing/2014/main" id="{277A56C2-F063-88D7-CE2E-7DB2B0386F5A}"/>
                  </a:ext>
                </a:extLst>
              </p:cNvPr>
              <p:cNvSpPr>
                <a:spLocks noChangeShapeType="1"/>
              </p:cNvSpPr>
              <p:nvPr/>
            </p:nvSpPr>
            <p:spPr bwMode="auto">
              <a:xfrm>
                <a:off x="1102" y="3713"/>
                <a:ext cx="1" cy="82"/>
              </a:xfrm>
              <a:prstGeom prst="line">
                <a:avLst/>
              </a:prstGeom>
              <a:noFill/>
              <a:ln w="5715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03" name="Line 109">
                <a:extLst>
                  <a:ext uri="{FF2B5EF4-FFF2-40B4-BE49-F238E27FC236}">
                    <a16:creationId xmlns:a16="http://schemas.microsoft.com/office/drawing/2014/main" id="{84F7F333-2157-C13A-8DA9-5AD8C82DC03B}"/>
                  </a:ext>
                </a:extLst>
              </p:cNvPr>
              <p:cNvSpPr>
                <a:spLocks noChangeShapeType="1"/>
              </p:cNvSpPr>
              <p:nvPr/>
            </p:nvSpPr>
            <p:spPr bwMode="auto">
              <a:xfrm flipH="1">
                <a:off x="1102" y="3589"/>
                <a:ext cx="282" cy="1"/>
              </a:xfrm>
              <a:prstGeom prst="line">
                <a:avLst/>
              </a:prstGeom>
              <a:noFill/>
              <a:ln w="38100">
                <a:solidFill>
                  <a:srgbClr val="000000"/>
                </a:solidFill>
                <a:round/>
                <a:headEnd/>
                <a:tailEnd type="stealth" w="med" len="med"/>
              </a:ln>
              <a:extLst>
                <a:ext uri="{909E8E84-426E-40DD-AFC4-6F175D3DCCD1}">
                  <a14:hiddenFill xmlns:a14="http://schemas.microsoft.com/office/drawing/2010/main">
                    <a:noFill/>
                  </a14:hiddenFill>
                </a:ext>
              </a:extLst>
            </p:spPr>
            <p:txBody>
              <a:bodyPr/>
              <a:lstStyle/>
              <a:p>
                <a:endParaRPr lang="zh-CN" altLang="en-US"/>
              </a:p>
            </p:txBody>
          </p:sp>
          <p:sp>
            <p:nvSpPr>
              <p:cNvPr id="404" name="Line 110">
                <a:extLst>
                  <a:ext uri="{FF2B5EF4-FFF2-40B4-BE49-F238E27FC236}">
                    <a16:creationId xmlns:a16="http://schemas.microsoft.com/office/drawing/2014/main" id="{1CDF2B33-11B1-FF15-F278-BED616EAD0AC}"/>
                  </a:ext>
                </a:extLst>
              </p:cNvPr>
              <p:cNvSpPr>
                <a:spLocks noChangeShapeType="1"/>
              </p:cNvSpPr>
              <p:nvPr/>
            </p:nvSpPr>
            <p:spPr bwMode="auto">
              <a:xfrm flipV="1">
                <a:off x="1102" y="3754"/>
                <a:ext cx="123" cy="0"/>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05" name="Line 111">
                <a:extLst>
                  <a:ext uri="{FF2B5EF4-FFF2-40B4-BE49-F238E27FC236}">
                    <a16:creationId xmlns:a16="http://schemas.microsoft.com/office/drawing/2014/main" id="{BE30B9CE-5830-A449-3AFF-E77B96D9F098}"/>
                  </a:ext>
                </a:extLst>
              </p:cNvPr>
              <p:cNvSpPr>
                <a:spLocks noChangeShapeType="1"/>
              </p:cNvSpPr>
              <p:nvPr/>
            </p:nvSpPr>
            <p:spPr bwMode="auto">
              <a:xfrm flipV="1">
                <a:off x="1102" y="3426"/>
                <a:ext cx="145" cy="0"/>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06" name="Oval 112">
                <a:extLst>
                  <a:ext uri="{FF2B5EF4-FFF2-40B4-BE49-F238E27FC236}">
                    <a16:creationId xmlns:a16="http://schemas.microsoft.com/office/drawing/2014/main" id="{4CF46FA3-5B53-110B-0A7D-8792D8046414}"/>
                  </a:ext>
                </a:extLst>
              </p:cNvPr>
              <p:cNvSpPr>
                <a:spLocks noChangeArrowheads="1"/>
              </p:cNvSpPr>
              <p:nvPr/>
            </p:nvSpPr>
            <p:spPr bwMode="auto">
              <a:xfrm>
                <a:off x="1587" y="2779"/>
                <a:ext cx="42" cy="42"/>
              </a:xfrm>
              <a:prstGeom prst="ellipse">
                <a:avLst/>
              </a:prstGeom>
              <a:solidFill>
                <a:srgbClr val="000000"/>
              </a:solidFill>
              <a:ln w="42863">
                <a:solidFill>
                  <a:srgbClr val="000000"/>
                </a:solidFill>
                <a:round/>
                <a:headEnd/>
                <a:tailEnd/>
              </a:ln>
            </p:spPr>
            <p:txBody>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407" name="Line 113">
                <a:extLst>
                  <a:ext uri="{FF2B5EF4-FFF2-40B4-BE49-F238E27FC236}">
                    <a16:creationId xmlns:a16="http://schemas.microsoft.com/office/drawing/2014/main" id="{7FB0EE93-9D82-6D41-0AEC-2C1857BA07CD}"/>
                  </a:ext>
                </a:extLst>
              </p:cNvPr>
              <p:cNvSpPr>
                <a:spLocks noChangeShapeType="1"/>
              </p:cNvSpPr>
              <p:nvPr/>
            </p:nvSpPr>
            <p:spPr bwMode="auto">
              <a:xfrm flipH="1" flipV="1">
                <a:off x="2170" y="2102"/>
                <a:ext cx="0" cy="834"/>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08" name="Line 114">
                <a:extLst>
                  <a:ext uri="{FF2B5EF4-FFF2-40B4-BE49-F238E27FC236}">
                    <a16:creationId xmlns:a16="http://schemas.microsoft.com/office/drawing/2014/main" id="{7F932B2E-D94D-F5EB-665B-4EFA64CD35ED}"/>
                  </a:ext>
                </a:extLst>
              </p:cNvPr>
              <p:cNvSpPr>
                <a:spLocks noChangeShapeType="1"/>
              </p:cNvSpPr>
              <p:nvPr/>
            </p:nvSpPr>
            <p:spPr bwMode="auto">
              <a:xfrm flipH="1" flipV="1">
                <a:off x="2004" y="2110"/>
                <a:ext cx="172"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09" name="Oval 115">
                <a:extLst>
                  <a:ext uri="{FF2B5EF4-FFF2-40B4-BE49-F238E27FC236}">
                    <a16:creationId xmlns:a16="http://schemas.microsoft.com/office/drawing/2014/main" id="{6A4A6F51-5DE6-5E27-3277-E7BD6C00857C}"/>
                  </a:ext>
                </a:extLst>
              </p:cNvPr>
              <p:cNvSpPr>
                <a:spLocks noChangeArrowheads="1"/>
              </p:cNvSpPr>
              <p:nvPr/>
            </p:nvSpPr>
            <p:spPr bwMode="auto">
              <a:xfrm>
                <a:off x="1981" y="2090"/>
                <a:ext cx="42" cy="42"/>
              </a:xfrm>
              <a:prstGeom prst="ellipse">
                <a:avLst/>
              </a:prstGeom>
              <a:solidFill>
                <a:srgbClr val="000000"/>
              </a:solidFill>
              <a:ln w="42863">
                <a:solidFill>
                  <a:srgbClr val="000000"/>
                </a:solidFill>
                <a:round/>
                <a:headEnd/>
                <a:tailEnd/>
              </a:ln>
            </p:spPr>
            <p:txBody>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410" name="Line 116">
                <a:extLst>
                  <a:ext uri="{FF2B5EF4-FFF2-40B4-BE49-F238E27FC236}">
                    <a16:creationId xmlns:a16="http://schemas.microsoft.com/office/drawing/2014/main" id="{103BD325-6752-1BD1-F85A-66275D5F6048}"/>
                  </a:ext>
                </a:extLst>
              </p:cNvPr>
              <p:cNvSpPr>
                <a:spLocks noChangeShapeType="1"/>
              </p:cNvSpPr>
              <p:nvPr/>
            </p:nvSpPr>
            <p:spPr bwMode="auto">
              <a:xfrm>
                <a:off x="1757" y="2275"/>
                <a:ext cx="1" cy="245"/>
              </a:xfrm>
              <a:prstGeom prst="line">
                <a:avLst/>
              </a:prstGeom>
              <a:noFill/>
              <a:ln w="5715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11" name="Line 117">
                <a:extLst>
                  <a:ext uri="{FF2B5EF4-FFF2-40B4-BE49-F238E27FC236}">
                    <a16:creationId xmlns:a16="http://schemas.microsoft.com/office/drawing/2014/main" id="{4CADDEE2-C633-792D-64DA-C3A66DBFAB98}"/>
                  </a:ext>
                </a:extLst>
              </p:cNvPr>
              <p:cNvSpPr>
                <a:spLocks noChangeShapeType="1"/>
              </p:cNvSpPr>
              <p:nvPr/>
            </p:nvSpPr>
            <p:spPr bwMode="auto">
              <a:xfrm>
                <a:off x="1880" y="2193"/>
                <a:ext cx="1" cy="82"/>
              </a:xfrm>
              <a:prstGeom prst="line">
                <a:avLst/>
              </a:prstGeom>
              <a:noFill/>
              <a:ln w="5715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12" name="Line 118">
                <a:extLst>
                  <a:ext uri="{FF2B5EF4-FFF2-40B4-BE49-F238E27FC236}">
                    <a16:creationId xmlns:a16="http://schemas.microsoft.com/office/drawing/2014/main" id="{918DD2C8-0D9A-29F1-736D-65115A61442C}"/>
                  </a:ext>
                </a:extLst>
              </p:cNvPr>
              <p:cNvSpPr>
                <a:spLocks noChangeShapeType="1"/>
              </p:cNvSpPr>
              <p:nvPr/>
            </p:nvSpPr>
            <p:spPr bwMode="auto">
              <a:xfrm>
                <a:off x="1880" y="2520"/>
                <a:ext cx="1" cy="82"/>
              </a:xfrm>
              <a:prstGeom prst="line">
                <a:avLst/>
              </a:prstGeom>
              <a:noFill/>
              <a:ln w="5715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grpSp>
            <p:nvGrpSpPr>
              <p:cNvPr id="413" name="Group 119">
                <a:extLst>
                  <a:ext uri="{FF2B5EF4-FFF2-40B4-BE49-F238E27FC236}">
                    <a16:creationId xmlns:a16="http://schemas.microsoft.com/office/drawing/2014/main" id="{474736BA-375D-4A71-5676-CF829D378839}"/>
                  </a:ext>
                </a:extLst>
              </p:cNvPr>
              <p:cNvGrpSpPr>
                <a:grpSpLocks/>
              </p:cNvGrpSpPr>
              <p:nvPr/>
            </p:nvGrpSpPr>
            <p:grpSpPr bwMode="auto">
              <a:xfrm>
                <a:off x="2060" y="3314"/>
                <a:ext cx="264" cy="202"/>
                <a:chOff x="2625" y="2584"/>
                <a:chExt cx="264" cy="202"/>
              </a:xfrm>
            </p:grpSpPr>
            <p:sp>
              <p:nvSpPr>
                <p:cNvPr id="452" name="Rectangle 120">
                  <a:extLst>
                    <a:ext uri="{FF2B5EF4-FFF2-40B4-BE49-F238E27FC236}">
                      <a16:creationId xmlns:a16="http://schemas.microsoft.com/office/drawing/2014/main" id="{7D832DA5-C1CE-A04B-60F5-1895C969F75E}"/>
                    </a:ext>
                  </a:extLst>
                </p:cNvPr>
                <p:cNvSpPr>
                  <a:spLocks noChangeArrowheads="1"/>
                </p:cNvSpPr>
                <p:nvPr/>
              </p:nvSpPr>
              <p:spPr bwMode="auto">
                <a:xfrm>
                  <a:off x="2625" y="2584"/>
                  <a:ext cx="112"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100">
                      <a:solidFill>
                        <a:srgbClr val="0033CC"/>
                      </a:solidFill>
                    </a:rPr>
                    <a:t>T</a:t>
                  </a:r>
                  <a:endParaRPr lang="en-US" altLang="zh-CN" sz="2400" b="0">
                    <a:solidFill>
                      <a:srgbClr val="0033CC"/>
                    </a:solidFill>
                  </a:endParaRPr>
                </a:p>
              </p:txBody>
            </p:sp>
            <p:sp>
              <p:nvSpPr>
                <p:cNvPr id="453" name="Rectangle 121">
                  <a:extLst>
                    <a:ext uri="{FF2B5EF4-FFF2-40B4-BE49-F238E27FC236}">
                      <a16:creationId xmlns:a16="http://schemas.microsoft.com/office/drawing/2014/main" id="{A9DE3DC1-6AB1-E308-0C7C-43FB34BAA7CB}"/>
                    </a:ext>
                  </a:extLst>
                </p:cNvPr>
                <p:cNvSpPr>
                  <a:spLocks noChangeArrowheads="1"/>
                </p:cNvSpPr>
                <p:nvPr/>
              </p:nvSpPr>
              <p:spPr bwMode="auto">
                <a:xfrm>
                  <a:off x="2742" y="2630"/>
                  <a:ext cx="147" cy="1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1500">
                      <a:solidFill>
                        <a:srgbClr val="0033CC"/>
                      </a:solidFill>
                    </a:rPr>
                    <a:t>N2</a:t>
                  </a:r>
                  <a:endParaRPr lang="en-US" altLang="zh-CN" sz="2400" b="0">
                    <a:solidFill>
                      <a:srgbClr val="0033CC"/>
                    </a:solidFill>
                  </a:endParaRPr>
                </a:p>
              </p:txBody>
            </p:sp>
          </p:grpSp>
          <p:grpSp>
            <p:nvGrpSpPr>
              <p:cNvPr id="414" name="Group 122">
                <a:extLst>
                  <a:ext uri="{FF2B5EF4-FFF2-40B4-BE49-F238E27FC236}">
                    <a16:creationId xmlns:a16="http://schemas.microsoft.com/office/drawing/2014/main" id="{01FCBC7E-38A6-33CB-0DDE-6B82F0B9EF08}"/>
                  </a:ext>
                </a:extLst>
              </p:cNvPr>
              <p:cNvGrpSpPr>
                <a:grpSpLocks/>
              </p:cNvGrpSpPr>
              <p:nvPr/>
            </p:nvGrpSpPr>
            <p:grpSpPr bwMode="auto">
              <a:xfrm>
                <a:off x="2218" y="2807"/>
                <a:ext cx="246" cy="202"/>
                <a:chOff x="1597" y="1572"/>
                <a:chExt cx="246" cy="202"/>
              </a:xfrm>
            </p:grpSpPr>
            <p:sp>
              <p:nvSpPr>
                <p:cNvPr id="450" name="Rectangle 123">
                  <a:extLst>
                    <a:ext uri="{FF2B5EF4-FFF2-40B4-BE49-F238E27FC236}">
                      <a16:creationId xmlns:a16="http://schemas.microsoft.com/office/drawing/2014/main" id="{944C03A2-0A2A-0F03-035A-EC2F8B1BE079}"/>
                    </a:ext>
                  </a:extLst>
                </p:cNvPr>
                <p:cNvSpPr>
                  <a:spLocks noChangeArrowheads="1"/>
                </p:cNvSpPr>
                <p:nvPr/>
              </p:nvSpPr>
              <p:spPr bwMode="auto">
                <a:xfrm>
                  <a:off x="1597" y="1572"/>
                  <a:ext cx="112"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100">
                      <a:solidFill>
                        <a:srgbClr val="0033CC"/>
                      </a:solidFill>
                    </a:rPr>
                    <a:t>T</a:t>
                  </a:r>
                  <a:endParaRPr lang="en-US" altLang="zh-CN" sz="2400" b="0">
                    <a:solidFill>
                      <a:srgbClr val="0033CC"/>
                    </a:solidFill>
                  </a:endParaRPr>
                </a:p>
              </p:txBody>
            </p:sp>
            <p:sp>
              <p:nvSpPr>
                <p:cNvPr id="451" name="Rectangle 124">
                  <a:extLst>
                    <a:ext uri="{FF2B5EF4-FFF2-40B4-BE49-F238E27FC236}">
                      <a16:creationId xmlns:a16="http://schemas.microsoft.com/office/drawing/2014/main" id="{EE3D9305-D9AC-10F3-DFFD-150218B5149B}"/>
                    </a:ext>
                  </a:extLst>
                </p:cNvPr>
                <p:cNvSpPr>
                  <a:spLocks noChangeArrowheads="1"/>
                </p:cNvSpPr>
                <p:nvPr/>
              </p:nvSpPr>
              <p:spPr bwMode="auto">
                <a:xfrm>
                  <a:off x="1710" y="1618"/>
                  <a:ext cx="133" cy="1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1500">
                      <a:solidFill>
                        <a:srgbClr val="0033CC"/>
                      </a:solidFill>
                    </a:rPr>
                    <a:t>P2</a:t>
                  </a:r>
                  <a:endParaRPr lang="en-US" altLang="zh-CN" sz="2400" b="0">
                    <a:solidFill>
                      <a:srgbClr val="0033CC"/>
                    </a:solidFill>
                  </a:endParaRPr>
                </a:p>
              </p:txBody>
            </p:sp>
          </p:grpSp>
          <p:sp>
            <p:nvSpPr>
              <p:cNvPr id="415" name="Line 125">
                <a:extLst>
                  <a:ext uri="{FF2B5EF4-FFF2-40B4-BE49-F238E27FC236}">
                    <a16:creationId xmlns:a16="http://schemas.microsoft.com/office/drawing/2014/main" id="{4E59A397-10EF-B4F1-3CE2-BE96DA4C1117}"/>
                  </a:ext>
                </a:extLst>
              </p:cNvPr>
              <p:cNvSpPr>
                <a:spLocks noChangeShapeType="1"/>
              </p:cNvSpPr>
              <p:nvPr/>
            </p:nvSpPr>
            <p:spPr bwMode="auto">
              <a:xfrm>
                <a:off x="1882" y="2892"/>
                <a:ext cx="1" cy="81"/>
              </a:xfrm>
              <a:prstGeom prst="line">
                <a:avLst/>
              </a:prstGeom>
              <a:noFill/>
              <a:ln w="5715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16" name="Line 126">
                <a:extLst>
                  <a:ext uri="{FF2B5EF4-FFF2-40B4-BE49-F238E27FC236}">
                    <a16:creationId xmlns:a16="http://schemas.microsoft.com/office/drawing/2014/main" id="{99850E4E-00CE-E612-39A9-517AEF6A5A2D}"/>
                  </a:ext>
                </a:extLst>
              </p:cNvPr>
              <p:cNvSpPr>
                <a:spLocks noChangeShapeType="1"/>
              </p:cNvSpPr>
              <p:nvPr/>
            </p:nvSpPr>
            <p:spPr bwMode="auto">
              <a:xfrm>
                <a:off x="1882" y="2769"/>
                <a:ext cx="122" cy="1"/>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17" name="Line 127">
                <a:extLst>
                  <a:ext uri="{FF2B5EF4-FFF2-40B4-BE49-F238E27FC236}">
                    <a16:creationId xmlns:a16="http://schemas.microsoft.com/office/drawing/2014/main" id="{3C5F1785-F264-248E-DEA8-6368D9525494}"/>
                  </a:ext>
                </a:extLst>
              </p:cNvPr>
              <p:cNvSpPr>
                <a:spLocks noChangeShapeType="1"/>
              </p:cNvSpPr>
              <p:nvPr/>
            </p:nvSpPr>
            <p:spPr bwMode="auto">
              <a:xfrm>
                <a:off x="1882" y="2932"/>
                <a:ext cx="297" cy="1"/>
              </a:xfrm>
              <a:prstGeom prst="line">
                <a:avLst/>
              </a:prstGeom>
              <a:noFill/>
              <a:ln w="38100">
                <a:solidFill>
                  <a:srgbClr val="000000"/>
                </a:solidFill>
                <a:round/>
                <a:headEnd/>
                <a:tailEnd type="stealth" w="med" len="med"/>
              </a:ln>
              <a:extLst>
                <a:ext uri="{909E8E84-426E-40DD-AFC4-6F175D3DCCD1}">
                  <a14:hiddenFill xmlns:a14="http://schemas.microsoft.com/office/drawing/2010/main">
                    <a:noFill/>
                  </a14:hiddenFill>
                </a:ext>
              </a:extLst>
            </p:spPr>
            <p:txBody>
              <a:bodyPr/>
              <a:lstStyle/>
              <a:p>
                <a:endParaRPr lang="zh-CN" altLang="en-US"/>
              </a:p>
            </p:txBody>
          </p:sp>
          <p:sp>
            <p:nvSpPr>
              <p:cNvPr id="418" name="Line 128">
                <a:extLst>
                  <a:ext uri="{FF2B5EF4-FFF2-40B4-BE49-F238E27FC236}">
                    <a16:creationId xmlns:a16="http://schemas.microsoft.com/office/drawing/2014/main" id="{6020EC33-6054-127F-D97E-D71E12F4EAEA}"/>
                  </a:ext>
                </a:extLst>
              </p:cNvPr>
              <p:cNvSpPr>
                <a:spLocks noChangeShapeType="1"/>
              </p:cNvSpPr>
              <p:nvPr/>
            </p:nvSpPr>
            <p:spPr bwMode="auto">
              <a:xfrm>
                <a:off x="1882" y="3096"/>
                <a:ext cx="131" cy="0"/>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19" name="Line 129">
                <a:extLst>
                  <a:ext uri="{FF2B5EF4-FFF2-40B4-BE49-F238E27FC236}">
                    <a16:creationId xmlns:a16="http://schemas.microsoft.com/office/drawing/2014/main" id="{68E8F67B-73DC-B2BF-898D-8B042DC593EE}"/>
                  </a:ext>
                </a:extLst>
              </p:cNvPr>
              <p:cNvSpPr>
                <a:spLocks noChangeShapeType="1"/>
              </p:cNvSpPr>
              <p:nvPr/>
            </p:nvSpPr>
            <p:spPr bwMode="auto">
              <a:xfrm>
                <a:off x="1755" y="2810"/>
                <a:ext cx="1" cy="245"/>
              </a:xfrm>
              <a:prstGeom prst="line">
                <a:avLst/>
              </a:prstGeom>
              <a:noFill/>
              <a:ln w="5715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20" name="Line 130">
                <a:extLst>
                  <a:ext uri="{FF2B5EF4-FFF2-40B4-BE49-F238E27FC236}">
                    <a16:creationId xmlns:a16="http://schemas.microsoft.com/office/drawing/2014/main" id="{7A4ED69A-C3A4-0511-E30A-6C6A5692B1A3}"/>
                  </a:ext>
                </a:extLst>
              </p:cNvPr>
              <p:cNvSpPr>
                <a:spLocks noChangeShapeType="1"/>
              </p:cNvSpPr>
              <p:nvPr/>
            </p:nvSpPr>
            <p:spPr bwMode="auto">
              <a:xfrm>
                <a:off x="1877" y="2728"/>
                <a:ext cx="1" cy="82"/>
              </a:xfrm>
              <a:prstGeom prst="line">
                <a:avLst/>
              </a:prstGeom>
              <a:noFill/>
              <a:ln w="5715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21" name="Line 131">
                <a:extLst>
                  <a:ext uri="{FF2B5EF4-FFF2-40B4-BE49-F238E27FC236}">
                    <a16:creationId xmlns:a16="http://schemas.microsoft.com/office/drawing/2014/main" id="{0C7F2D06-9A79-7B31-58B4-653D1686643C}"/>
                  </a:ext>
                </a:extLst>
              </p:cNvPr>
              <p:cNvSpPr>
                <a:spLocks noChangeShapeType="1"/>
              </p:cNvSpPr>
              <p:nvPr/>
            </p:nvSpPr>
            <p:spPr bwMode="auto">
              <a:xfrm>
                <a:off x="1877" y="3055"/>
                <a:ext cx="1" cy="82"/>
              </a:xfrm>
              <a:prstGeom prst="line">
                <a:avLst/>
              </a:prstGeom>
              <a:noFill/>
              <a:ln w="5715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22" name="Line 132">
                <a:extLst>
                  <a:ext uri="{FF2B5EF4-FFF2-40B4-BE49-F238E27FC236}">
                    <a16:creationId xmlns:a16="http://schemas.microsoft.com/office/drawing/2014/main" id="{4EC6FDAD-E98A-1C48-FAE5-D578E4764AFD}"/>
                  </a:ext>
                </a:extLst>
              </p:cNvPr>
              <p:cNvSpPr>
                <a:spLocks noChangeShapeType="1"/>
              </p:cNvSpPr>
              <p:nvPr/>
            </p:nvSpPr>
            <p:spPr bwMode="auto">
              <a:xfrm flipV="1">
                <a:off x="2005" y="2549"/>
                <a:ext cx="0" cy="231"/>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23" name="Line 133">
                <a:extLst>
                  <a:ext uri="{FF2B5EF4-FFF2-40B4-BE49-F238E27FC236}">
                    <a16:creationId xmlns:a16="http://schemas.microsoft.com/office/drawing/2014/main" id="{C8F2AA02-4364-5A22-BC4E-06AFA67A5E9D}"/>
                  </a:ext>
                </a:extLst>
              </p:cNvPr>
              <p:cNvSpPr>
                <a:spLocks noChangeShapeType="1"/>
              </p:cNvSpPr>
              <p:nvPr/>
            </p:nvSpPr>
            <p:spPr bwMode="auto">
              <a:xfrm>
                <a:off x="2008" y="3089"/>
                <a:ext cx="0" cy="347"/>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24" name="Line 134">
                <a:extLst>
                  <a:ext uri="{FF2B5EF4-FFF2-40B4-BE49-F238E27FC236}">
                    <a16:creationId xmlns:a16="http://schemas.microsoft.com/office/drawing/2014/main" id="{548D50A4-BA61-D1DF-4FE2-0D3FAA055D53}"/>
                  </a:ext>
                </a:extLst>
              </p:cNvPr>
              <p:cNvSpPr>
                <a:spLocks noChangeShapeType="1"/>
              </p:cNvSpPr>
              <p:nvPr/>
            </p:nvSpPr>
            <p:spPr bwMode="auto">
              <a:xfrm>
                <a:off x="1767" y="3466"/>
                <a:ext cx="1" cy="245"/>
              </a:xfrm>
              <a:prstGeom prst="line">
                <a:avLst/>
              </a:prstGeom>
              <a:noFill/>
              <a:ln w="5715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25" name="Line 135">
                <a:extLst>
                  <a:ext uri="{FF2B5EF4-FFF2-40B4-BE49-F238E27FC236}">
                    <a16:creationId xmlns:a16="http://schemas.microsoft.com/office/drawing/2014/main" id="{365F6BB4-F245-1C13-D3D3-4CC2C1C56543}"/>
                  </a:ext>
                </a:extLst>
              </p:cNvPr>
              <p:cNvSpPr>
                <a:spLocks noChangeShapeType="1"/>
              </p:cNvSpPr>
              <p:nvPr/>
            </p:nvSpPr>
            <p:spPr bwMode="auto">
              <a:xfrm>
                <a:off x="1890" y="3384"/>
                <a:ext cx="1" cy="82"/>
              </a:xfrm>
              <a:prstGeom prst="line">
                <a:avLst/>
              </a:prstGeom>
              <a:noFill/>
              <a:ln w="5715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26" name="Line 136">
                <a:extLst>
                  <a:ext uri="{FF2B5EF4-FFF2-40B4-BE49-F238E27FC236}">
                    <a16:creationId xmlns:a16="http://schemas.microsoft.com/office/drawing/2014/main" id="{C8D99615-78EA-B858-8C97-1B077439C6CD}"/>
                  </a:ext>
                </a:extLst>
              </p:cNvPr>
              <p:cNvSpPr>
                <a:spLocks noChangeShapeType="1"/>
              </p:cNvSpPr>
              <p:nvPr/>
            </p:nvSpPr>
            <p:spPr bwMode="auto">
              <a:xfrm>
                <a:off x="1890" y="3548"/>
                <a:ext cx="1" cy="82"/>
              </a:xfrm>
              <a:prstGeom prst="line">
                <a:avLst/>
              </a:prstGeom>
              <a:noFill/>
              <a:ln w="5715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27" name="Line 137">
                <a:extLst>
                  <a:ext uri="{FF2B5EF4-FFF2-40B4-BE49-F238E27FC236}">
                    <a16:creationId xmlns:a16="http://schemas.microsoft.com/office/drawing/2014/main" id="{0E452CF6-2C88-C4C0-99BD-CDB30DF45BDA}"/>
                  </a:ext>
                </a:extLst>
              </p:cNvPr>
              <p:cNvSpPr>
                <a:spLocks noChangeShapeType="1"/>
              </p:cNvSpPr>
              <p:nvPr/>
            </p:nvSpPr>
            <p:spPr bwMode="auto">
              <a:xfrm>
                <a:off x="1890" y="3712"/>
                <a:ext cx="1" cy="81"/>
              </a:xfrm>
              <a:prstGeom prst="line">
                <a:avLst/>
              </a:prstGeom>
              <a:noFill/>
              <a:ln w="5715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28" name="Line 138">
                <a:extLst>
                  <a:ext uri="{FF2B5EF4-FFF2-40B4-BE49-F238E27FC236}">
                    <a16:creationId xmlns:a16="http://schemas.microsoft.com/office/drawing/2014/main" id="{4CB1DE6D-D15E-03CF-F4E9-B36EE724DF40}"/>
                  </a:ext>
                </a:extLst>
              </p:cNvPr>
              <p:cNvSpPr>
                <a:spLocks noChangeShapeType="1"/>
              </p:cNvSpPr>
              <p:nvPr/>
            </p:nvSpPr>
            <p:spPr bwMode="auto">
              <a:xfrm flipH="1">
                <a:off x="1890" y="3584"/>
                <a:ext cx="276" cy="0"/>
              </a:xfrm>
              <a:prstGeom prst="line">
                <a:avLst/>
              </a:prstGeom>
              <a:noFill/>
              <a:ln w="38100">
                <a:solidFill>
                  <a:srgbClr val="000000"/>
                </a:solidFill>
                <a:round/>
                <a:headEnd/>
                <a:tailEnd type="stealth" w="med" len="med"/>
              </a:ln>
              <a:extLst>
                <a:ext uri="{909E8E84-426E-40DD-AFC4-6F175D3DCCD1}">
                  <a14:hiddenFill xmlns:a14="http://schemas.microsoft.com/office/drawing/2010/main">
                    <a:noFill/>
                  </a14:hiddenFill>
                </a:ext>
              </a:extLst>
            </p:spPr>
            <p:txBody>
              <a:bodyPr/>
              <a:lstStyle/>
              <a:p>
                <a:endParaRPr lang="zh-CN" altLang="en-US"/>
              </a:p>
            </p:txBody>
          </p:sp>
          <p:sp>
            <p:nvSpPr>
              <p:cNvPr id="429" name="Line 139">
                <a:extLst>
                  <a:ext uri="{FF2B5EF4-FFF2-40B4-BE49-F238E27FC236}">
                    <a16:creationId xmlns:a16="http://schemas.microsoft.com/office/drawing/2014/main" id="{CC79B95F-0981-949F-0FA6-194DA9898B95}"/>
                  </a:ext>
                </a:extLst>
              </p:cNvPr>
              <p:cNvSpPr>
                <a:spLocks noChangeShapeType="1"/>
              </p:cNvSpPr>
              <p:nvPr/>
            </p:nvSpPr>
            <p:spPr bwMode="auto">
              <a:xfrm>
                <a:off x="1890" y="3753"/>
                <a:ext cx="123" cy="1"/>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30" name="Line 140">
                <a:extLst>
                  <a:ext uri="{FF2B5EF4-FFF2-40B4-BE49-F238E27FC236}">
                    <a16:creationId xmlns:a16="http://schemas.microsoft.com/office/drawing/2014/main" id="{EA0E4DD8-F532-0BAE-8B6A-256AC7610B4C}"/>
                  </a:ext>
                </a:extLst>
              </p:cNvPr>
              <p:cNvSpPr>
                <a:spLocks noChangeShapeType="1"/>
              </p:cNvSpPr>
              <p:nvPr/>
            </p:nvSpPr>
            <p:spPr bwMode="auto">
              <a:xfrm flipV="1">
                <a:off x="1217" y="3884"/>
                <a:ext cx="949"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31" name="Oval 141">
                <a:extLst>
                  <a:ext uri="{FF2B5EF4-FFF2-40B4-BE49-F238E27FC236}">
                    <a16:creationId xmlns:a16="http://schemas.microsoft.com/office/drawing/2014/main" id="{1972D6D1-81F1-2BEF-F5D4-2A133AE5217D}"/>
                  </a:ext>
                </a:extLst>
              </p:cNvPr>
              <p:cNvSpPr>
                <a:spLocks noChangeArrowheads="1"/>
              </p:cNvSpPr>
              <p:nvPr/>
            </p:nvSpPr>
            <p:spPr bwMode="auto">
              <a:xfrm>
                <a:off x="1983" y="3857"/>
                <a:ext cx="43" cy="42"/>
              </a:xfrm>
              <a:prstGeom prst="ellipse">
                <a:avLst/>
              </a:prstGeom>
              <a:solidFill>
                <a:srgbClr val="000000"/>
              </a:solidFill>
              <a:ln w="42863">
                <a:solidFill>
                  <a:srgbClr val="000000"/>
                </a:solidFill>
                <a:round/>
                <a:headEnd/>
                <a:tailEnd/>
              </a:ln>
            </p:spPr>
            <p:txBody>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432" name="Line 142">
                <a:extLst>
                  <a:ext uri="{FF2B5EF4-FFF2-40B4-BE49-F238E27FC236}">
                    <a16:creationId xmlns:a16="http://schemas.microsoft.com/office/drawing/2014/main" id="{3FB3DFB3-EEC4-08A0-6118-2CA45E34EF5C}"/>
                  </a:ext>
                </a:extLst>
              </p:cNvPr>
              <p:cNvSpPr>
                <a:spLocks noChangeShapeType="1"/>
              </p:cNvSpPr>
              <p:nvPr/>
            </p:nvSpPr>
            <p:spPr bwMode="auto">
              <a:xfrm>
                <a:off x="1890" y="3425"/>
                <a:ext cx="123" cy="1"/>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33" name="Oval 143">
                <a:extLst>
                  <a:ext uri="{FF2B5EF4-FFF2-40B4-BE49-F238E27FC236}">
                    <a16:creationId xmlns:a16="http://schemas.microsoft.com/office/drawing/2014/main" id="{D0B9180D-7BCC-2F1F-D564-873D3377BB9A}"/>
                  </a:ext>
                </a:extLst>
              </p:cNvPr>
              <p:cNvSpPr>
                <a:spLocks noChangeArrowheads="1"/>
              </p:cNvSpPr>
              <p:nvPr/>
            </p:nvSpPr>
            <p:spPr bwMode="auto">
              <a:xfrm>
                <a:off x="1986" y="3242"/>
                <a:ext cx="42" cy="42"/>
              </a:xfrm>
              <a:prstGeom prst="ellipse">
                <a:avLst/>
              </a:prstGeom>
              <a:solidFill>
                <a:srgbClr val="000000"/>
              </a:solidFill>
              <a:ln w="42863">
                <a:solidFill>
                  <a:srgbClr val="000000"/>
                </a:solidFill>
                <a:round/>
                <a:headEnd/>
                <a:tailEnd/>
              </a:ln>
            </p:spPr>
            <p:txBody>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434" name="Oval 144">
                <a:extLst>
                  <a:ext uri="{FF2B5EF4-FFF2-40B4-BE49-F238E27FC236}">
                    <a16:creationId xmlns:a16="http://schemas.microsoft.com/office/drawing/2014/main" id="{FF7C1E98-4B10-3A56-A89B-4636FA2A962E}"/>
                  </a:ext>
                </a:extLst>
              </p:cNvPr>
              <p:cNvSpPr>
                <a:spLocks noChangeArrowheads="1"/>
              </p:cNvSpPr>
              <p:nvPr/>
            </p:nvSpPr>
            <p:spPr bwMode="auto">
              <a:xfrm>
                <a:off x="815" y="2255"/>
                <a:ext cx="42" cy="43"/>
              </a:xfrm>
              <a:prstGeom prst="ellipse">
                <a:avLst/>
              </a:prstGeom>
              <a:solidFill>
                <a:srgbClr val="000000"/>
              </a:solidFill>
              <a:ln w="42863">
                <a:solidFill>
                  <a:srgbClr val="000000"/>
                </a:solidFill>
                <a:round/>
                <a:headEnd/>
                <a:tailEnd/>
              </a:ln>
            </p:spPr>
            <p:txBody>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435" name="Line 145">
                <a:extLst>
                  <a:ext uri="{FF2B5EF4-FFF2-40B4-BE49-F238E27FC236}">
                    <a16:creationId xmlns:a16="http://schemas.microsoft.com/office/drawing/2014/main" id="{F6A7EC71-2C1C-2A50-3763-92B1BC833103}"/>
                  </a:ext>
                </a:extLst>
              </p:cNvPr>
              <p:cNvSpPr>
                <a:spLocks noChangeShapeType="1"/>
              </p:cNvSpPr>
              <p:nvPr/>
            </p:nvSpPr>
            <p:spPr bwMode="auto">
              <a:xfrm>
                <a:off x="2158" y="3574"/>
                <a:ext cx="0" cy="316"/>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36" name="Line 146">
                <a:extLst>
                  <a:ext uri="{FF2B5EF4-FFF2-40B4-BE49-F238E27FC236}">
                    <a16:creationId xmlns:a16="http://schemas.microsoft.com/office/drawing/2014/main" id="{485F3837-716B-3F5F-AFA8-EE9A1F3AA590}"/>
                  </a:ext>
                </a:extLst>
              </p:cNvPr>
              <p:cNvSpPr>
                <a:spLocks noChangeShapeType="1"/>
              </p:cNvSpPr>
              <p:nvPr/>
            </p:nvSpPr>
            <p:spPr bwMode="auto">
              <a:xfrm>
                <a:off x="2006" y="3748"/>
                <a:ext cx="0" cy="331"/>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37" name="Line 147">
                <a:extLst>
                  <a:ext uri="{FF2B5EF4-FFF2-40B4-BE49-F238E27FC236}">
                    <a16:creationId xmlns:a16="http://schemas.microsoft.com/office/drawing/2014/main" id="{66665E15-0BB6-B810-0930-259F5A8A90F4}"/>
                  </a:ext>
                </a:extLst>
              </p:cNvPr>
              <p:cNvSpPr>
                <a:spLocks noChangeShapeType="1"/>
              </p:cNvSpPr>
              <p:nvPr/>
            </p:nvSpPr>
            <p:spPr bwMode="auto">
              <a:xfrm>
                <a:off x="840" y="2292"/>
                <a:ext cx="0" cy="1423"/>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38" name="Line 148">
                <a:extLst>
                  <a:ext uri="{FF2B5EF4-FFF2-40B4-BE49-F238E27FC236}">
                    <a16:creationId xmlns:a16="http://schemas.microsoft.com/office/drawing/2014/main" id="{6F9BC363-BFA0-59E2-68C5-47C4A4F3B255}"/>
                  </a:ext>
                </a:extLst>
              </p:cNvPr>
              <p:cNvSpPr>
                <a:spLocks noChangeShapeType="1"/>
              </p:cNvSpPr>
              <p:nvPr/>
            </p:nvSpPr>
            <p:spPr bwMode="auto">
              <a:xfrm flipV="1">
                <a:off x="1610" y="3704"/>
                <a:ext cx="167"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39" name="Rectangle 149">
                <a:extLst>
                  <a:ext uri="{FF2B5EF4-FFF2-40B4-BE49-F238E27FC236}">
                    <a16:creationId xmlns:a16="http://schemas.microsoft.com/office/drawing/2014/main" id="{08EEE875-47DE-60A3-5CD0-0AE418C1274B}"/>
                  </a:ext>
                </a:extLst>
              </p:cNvPr>
              <p:cNvSpPr>
                <a:spLocks noChangeArrowheads="1"/>
              </p:cNvSpPr>
              <p:nvPr/>
            </p:nvSpPr>
            <p:spPr bwMode="auto">
              <a:xfrm>
                <a:off x="359" y="2144"/>
                <a:ext cx="297"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400" i="1">
                    <a:solidFill>
                      <a:srgbClr val="FF0066"/>
                    </a:solidFill>
                  </a:rPr>
                  <a:t>A</a:t>
                </a:r>
                <a:endParaRPr lang="en-US" altLang="zh-CN" sz="2400" b="0" i="1">
                  <a:solidFill>
                    <a:srgbClr val="FF0066"/>
                  </a:solidFill>
                </a:endParaRPr>
              </a:p>
            </p:txBody>
          </p:sp>
          <p:sp>
            <p:nvSpPr>
              <p:cNvPr id="440" name="Rectangle 150">
                <a:extLst>
                  <a:ext uri="{FF2B5EF4-FFF2-40B4-BE49-F238E27FC236}">
                    <a16:creationId xmlns:a16="http://schemas.microsoft.com/office/drawing/2014/main" id="{FA9774CA-DD37-3C58-4A99-088908713A55}"/>
                  </a:ext>
                </a:extLst>
              </p:cNvPr>
              <p:cNvSpPr>
                <a:spLocks noChangeArrowheads="1"/>
              </p:cNvSpPr>
              <p:nvPr/>
            </p:nvSpPr>
            <p:spPr bwMode="auto">
              <a:xfrm>
                <a:off x="351" y="2664"/>
                <a:ext cx="288"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400" i="1">
                    <a:solidFill>
                      <a:srgbClr val="FF0066"/>
                    </a:solidFill>
                  </a:rPr>
                  <a:t>B</a:t>
                </a:r>
                <a:endParaRPr lang="en-US" altLang="zh-CN" sz="2400" b="0" i="1">
                  <a:solidFill>
                    <a:srgbClr val="FF0066"/>
                  </a:solidFill>
                </a:endParaRPr>
              </a:p>
            </p:txBody>
          </p:sp>
          <p:sp>
            <p:nvSpPr>
              <p:cNvPr id="442" name="Oval 152">
                <a:extLst>
                  <a:ext uri="{FF2B5EF4-FFF2-40B4-BE49-F238E27FC236}">
                    <a16:creationId xmlns:a16="http://schemas.microsoft.com/office/drawing/2014/main" id="{BF927CEE-81AE-2011-8A50-5BF33D343103}"/>
                  </a:ext>
                </a:extLst>
              </p:cNvPr>
              <p:cNvSpPr>
                <a:spLocks noChangeArrowheads="1"/>
              </p:cNvSpPr>
              <p:nvPr/>
            </p:nvSpPr>
            <p:spPr bwMode="auto">
              <a:xfrm>
                <a:off x="566" y="2242"/>
                <a:ext cx="63" cy="67"/>
              </a:xfrm>
              <a:prstGeom prst="ellipse">
                <a:avLst/>
              </a:prstGeom>
              <a:noFill/>
              <a:ln w="285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443" name="Oval 153">
                <a:extLst>
                  <a:ext uri="{FF2B5EF4-FFF2-40B4-BE49-F238E27FC236}">
                    <a16:creationId xmlns:a16="http://schemas.microsoft.com/office/drawing/2014/main" id="{4256EC5C-27AE-C7AC-32CD-57FFAED8792C}"/>
                  </a:ext>
                </a:extLst>
              </p:cNvPr>
              <p:cNvSpPr>
                <a:spLocks noChangeArrowheads="1"/>
              </p:cNvSpPr>
              <p:nvPr/>
            </p:nvSpPr>
            <p:spPr bwMode="auto">
              <a:xfrm>
                <a:off x="556" y="2770"/>
                <a:ext cx="63" cy="67"/>
              </a:xfrm>
              <a:prstGeom prst="ellipse">
                <a:avLst/>
              </a:prstGeom>
              <a:noFill/>
              <a:ln w="285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444" name="Oval 154">
                <a:extLst>
                  <a:ext uri="{FF2B5EF4-FFF2-40B4-BE49-F238E27FC236}">
                    <a16:creationId xmlns:a16="http://schemas.microsoft.com/office/drawing/2014/main" id="{69C225D2-C31F-6244-066D-4B70A2B1EF3A}"/>
                  </a:ext>
                </a:extLst>
              </p:cNvPr>
              <p:cNvSpPr>
                <a:spLocks noChangeArrowheads="1"/>
              </p:cNvSpPr>
              <p:nvPr/>
            </p:nvSpPr>
            <p:spPr bwMode="auto">
              <a:xfrm>
                <a:off x="1970" y="1810"/>
                <a:ext cx="63" cy="67"/>
              </a:xfrm>
              <a:prstGeom prst="ellipse">
                <a:avLst/>
              </a:prstGeom>
              <a:noFill/>
              <a:ln w="285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445" name="Line 155">
                <a:extLst>
                  <a:ext uri="{FF2B5EF4-FFF2-40B4-BE49-F238E27FC236}">
                    <a16:creationId xmlns:a16="http://schemas.microsoft.com/office/drawing/2014/main" id="{C8CFF302-3406-B762-37F7-B2860DE9BDDC}"/>
                  </a:ext>
                </a:extLst>
              </p:cNvPr>
              <p:cNvSpPr>
                <a:spLocks noChangeShapeType="1"/>
              </p:cNvSpPr>
              <p:nvPr/>
            </p:nvSpPr>
            <p:spPr bwMode="auto">
              <a:xfrm>
                <a:off x="1224" y="3741"/>
                <a:ext cx="0" cy="149"/>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46" name="Line 156">
                <a:extLst>
                  <a:ext uri="{FF2B5EF4-FFF2-40B4-BE49-F238E27FC236}">
                    <a16:creationId xmlns:a16="http://schemas.microsoft.com/office/drawing/2014/main" id="{8C0D211F-D526-CB42-6632-98C24AF1F68C}"/>
                  </a:ext>
                </a:extLst>
              </p:cNvPr>
              <p:cNvSpPr>
                <a:spLocks noChangeShapeType="1"/>
              </p:cNvSpPr>
              <p:nvPr/>
            </p:nvSpPr>
            <p:spPr bwMode="auto">
              <a:xfrm>
                <a:off x="1240" y="3265"/>
                <a:ext cx="0" cy="166"/>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47" name="Line 157">
                <a:extLst>
                  <a:ext uri="{FF2B5EF4-FFF2-40B4-BE49-F238E27FC236}">
                    <a16:creationId xmlns:a16="http://schemas.microsoft.com/office/drawing/2014/main" id="{F12C8FB3-A164-7728-E035-D4726DC863EC}"/>
                  </a:ext>
                </a:extLst>
              </p:cNvPr>
              <p:cNvSpPr>
                <a:spLocks noChangeShapeType="1"/>
              </p:cNvSpPr>
              <p:nvPr/>
            </p:nvSpPr>
            <p:spPr bwMode="auto">
              <a:xfrm flipV="1">
                <a:off x="833" y="3712"/>
                <a:ext cx="159"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48" name="Line 158">
                <a:extLst>
                  <a:ext uri="{FF2B5EF4-FFF2-40B4-BE49-F238E27FC236}">
                    <a16:creationId xmlns:a16="http://schemas.microsoft.com/office/drawing/2014/main" id="{C4EECDB7-FD02-1D3B-EBA5-AA7E06C2D549}"/>
                  </a:ext>
                </a:extLst>
              </p:cNvPr>
              <p:cNvSpPr>
                <a:spLocks noChangeShapeType="1"/>
              </p:cNvSpPr>
              <p:nvPr/>
            </p:nvSpPr>
            <p:spPr bwMode="auto">
              <a:xfrm flipH="1">
                <a:off x="1374" y="3584"/>
                <a:ext cx="0" cy="298"/>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49" name="Oval 159">
                <a:extLst>
                  <a:ext uri="{FF2B5EF4-FFF2-40B4-BE49-F238E27FC236}">
                    <a16:creationId xmlns:a16="http://schemas.microsoft.com/office/drawing/2014/main" id="{FF5F2D32-DE25-996D-C0ED-64B81F54D084}"/>
                  </a:ext>
                </a:extLst>
              </p:cNvPr>
              <p:cNvSpPr>
                <a:spLocks noChangeArrowheads="1"/>
              </p:cNvSpPr>
              <p:nvPr/>
            </p:nvSpPr>
            <p:spPr bwMode="auto">
              <a:xfrm>
                <a:off x="1361" y="3857"/>
                <a:ext cx="43" cy="42"/>
              </a:xfrm>
              <a:prstGeom prst="ellipse">
                <a:avLst/>
              </a:prstGeom>
              <a:solidFill>
                <a:srgbClr val="000000"/>
              </a:solidFill>
              <a:ln w="42863">
                <a:solidFill>
                  <a:srgbClr val="000000"/>
                </a:solidFill>
                <a:round/>
                <a:headEnd/>
                <a:tailEnd/>
              </a:ln>
            </p:spPr>
            <p:txBody>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mc:AlternateContent xmlns:mc="http://schemas.openxmlformats.org/markup-compatibility/2006" xmlns:a14="http://schemas.microsoft.com/office/drawing/2010/main">
          <mc:Choice Requires="a14">
            <p:sp>
              <p:nvSpPr>
                <p:cNvPr id="463" name="文本框 462">
                  <a:extLst>
                    <a:ext uri="{FF2B5EF4-FFF2-40B4-BE49-F238E27FC236}">
                      <a16:creationId xmlns:a16="http://schemas.microsoft.com/office/drawing/2014/main" id="{BF1CF19A-09B7-64FC-4A9A-C9F1888D08F4}"/>
                    </a:ext>
                  </a:extLst>
                </p:cNvPr>
                <p:cNvSpPr txBox="1"/>
                <p:nvPr/>
              </p:nvSpPr>
              <p:spPr>
                <a:xfrm>
                  <a:off x="4957618" y="5446527"/>
                  <a:ext cx="859851" cy="370101"/>
                </a:xfrm>
                <a:prstGeom prst="rect">
                  <a:avLst/>
                </a:prstGeom>
                <a:noFill/>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acc>
                          <m:accPr>
                            <m:chr m:val="̅"/>
                            <m:ctrlPr>
                              <a:rPr kumimoji="1" lang="en-US" altLang="zh-CN" sz="2400" b="0" i="1" smtClean="0">
                                <a:solidFill>
                                  <a:srgbClr val="FE0567"/>
                                </a:solidFill>
                                <a:latin typeface="Cambria Math" panose="02040503050406030204" pitchFamily="18" charset="0"/>
                              </a:rPr>
                            </m:ctrlPr>
                          </m:accPr>
                          <m:e>
                            <m:r>
                              <a:rPr kumimoji="1" lang="en-US" altLang="zh-CN" sz="2400" b="0" i="1" smtClean="0">
                                <a:solidFill>
                                  <a:srgbClr val="FE0567"/>
                                </a:solidFill>
                                <a:latin typeface="Cambria Math" panose="02040503050406030204" pitchFamily="18" charset="0"/>
                              </a:rPr>
                              <m:t>𝐴</m:t>
                            </m:r>
                            <m:r>
                              <a:rPr kumimoji="1" lang="en-US" altLang="zh-CN" sz="2400" b="0" i="1" smtClean="0">
                                <a:solidFill>
                                  <a:srgbClr val="FE0567"/>
                                </a:solidFill>
                                <a:latin typeface="Cambria Math" panose="02040503050406030204" pitchFamily="18" charset="0"/>
                              </a:rPr>
                              <m:t>+</m:t>
                            </m:r>
                            <m:r>
                              <a:rPr kumimoji="1" lang="en-US" altLang="zh-CN" sz="2400" b="0" i="1" smtClean="0">
                                <a:solidFill>
                                  <a:srgbClr val="FE0567"/>
                                </a:solidFill>
                                <a:latin typeface="Cambria Math" panose="02040503050406030204" pitchFamily="18" charset="0"/>
                              </a:rPr>
                              <m:t>𝐵</m:t>
                            </m:r>
                          </m:e>
                        </m:acc>
                      </m:oMath>
                    </m:oMathPara>
                  </a14:m>
                  <a:endParaRPr kumimoji="1" lang="zh-CN" altLang="en-US" sz="2400" dirty="0">
                    <a:solidFill>
                      <a:srgbClr val="FE0567"/>
                    </a:solidFill>
                  </a:endParaRPr>
                </a:p>
              </p:txBody>
            </p:sp>
          </mc:Choice>
          <mc:Fallback xmlns="">
            <p:sp>
              <p:nvSpPr>
                <p:cNvPr id="463" name="文本框 462">
                  <a:extLst>
                    <a:ext uri="{FF2B5EF4-FFF2-40B4-BE49-F238E27FC236}">
                      <a16:creationId xmlns:a16="http://schemas.microsoft.com/office/drawing/2014/main" id="{BF1CF19A-09B7-64FC-4A9A-C9F1888D08F4}"/>
                    </a:ext>
                  </a:extLst>
                </p:cNvPr>
                <p:cNvSpPr txBox="1">
                  <a:spLocks noRot="1" noChangeAspect="1" noMove="1" noResize="1" noEditPoints="1" noAdjustHandles="1" noChangeArrowheads="1" noChangeShapeType="1" noTextEdit="1"/>
                </p:cNvSpPr>
                <p:nvPr/>
              </p:nvSpPr>
              <p:spPr>
                <a:xfrm>
                  <a:off x="4957618" y="5446527"/>
                  <a:ext cx="859851" cy="370101"/>
                </a:xfrm>
                <a:prstGeom prst="rect">
                  <a:avLst/>
                </a:prstGeom>
                <a:blipFill>
                  <a:blip r:embed="rId6"/>
                  <a:stretch>
                    <a:fillRect l="-7353" r="-5882" b="-10000"/>
                  </a:stretch>
                </a:blipFill>
              </p:spPr>
              <p:txBody>
                <a:bodyPr/>
                <a:lstStyle/>
                <a:p>
                  <a:r>
                    <a:rPr lang="zh-CN" altLang="en-US">
                      <a:noFill/>
                    </a:rPr>
                    <a:t> </a:t>
                  </a:r>
                </a:p>
              </p:txBody>
            </p:sp>
          </mc:Fallback>
        </mc:AlternateContent>
      </p:grpSp>
      <p:grpSp>
        <p:nvGrpSpPr>
          <p:cNvPr id="10" name="组合 9">
            <a:extLst>
              <a:ext uri="{FF2B5EF4-FFF2-40B4-BE49-F238E27FC236}">
                <a16:creationId xmlns:a16="http://schemas.microsoft.com/office/drawing/2014/main" id="{83A72410-9EFA-963C-7A9E-84B1E9797FAD}"/>
              </a:ext>
            </a:extLst>
          </p:cNvPr>
          <p:cNvGrpSpPr/>
          <p:nvPr/>
        </p:nvGrpSpPr>
        <p:grpSpPr>
          <a:xfrm>
            <a:off x="5060950" y="4481219"/>
            <a:ext cx="1171029" cy="849634"/>
            <a:chOff x="5060950" y="4481219"/>
            <a:chExt cx="1171029" cy="849634"/>
          </a:xfrm>
        </p:grpSpPr>
        <p:sp>
          <p:nvSpPr>
            <p:cNvPr id="177" name="Line 11">
              <a:extLst>
                <a:ext uri="{FF2B5EF4-FFF2-40B4-BE49-F238E27FC236}">
                  <a16:creationId xmlns:a16="http://schemas.microsoft.com/office/drawing/2014/main" id="{2F6579B9-8DAF-4D74-EBF4-0950DC9DA8E3}"/>
                </a:ext>
              </a:extLst>
            </p:cNvPr>
            <p:cNvSpPr>
              <a:spLocks noChangeShapeType="1"/>
            </p:cNvSpPr>
            <p:nvPr/>
          </p:nvSpPr>
          <p:spPr bwMode="auto">
            <a:xfrm>
              <a:off x="5060950" y="5316565"/>
              <a:ext cx="595313" cy="0"/>
            </a:xfrm>
            <a:prstGeom prst="line">
              <a:avLst/>
            </a:prstGeom>
            <a:noFill/>
            <a:ln w="381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78" name="Line 12">
              <a:extLst>
                <a:ext uri="{FF2B5EF4-FFF2-40B4-BE49-F238E27FC236}">
                  <a16:creationId xmlns:a16="http://schemas.microsoft.com/office/drawing/2014/main" id="{FA0F6D01-A29E-0162-C763-4B2B1E37E79B}"/>
                </a:ext>
              </a:extLst>
            </p:cNvPr>
            <p:cNvSpPr>
              <a:spLocks noChangeShapeType="1"/>
            </p:cNvSpPr>
            <p:nvPr/>
          </p:nvSpPr>
          <p:spPr bwMode="auto">
            <a:xfrm flipH="1">
              <a:off x="5653088" y="4902228"/>
              <a:ext cx="1587" cy="428625"/>
            </a:xfrm>
            <a:prstGeom prst="line">
              <a:avLst/>
            </a:prstGeom>
            <a:noFill/>
            <a:ln w="381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79" name="Line 13">
              <a:extLst>
                <a:ext uri="{FF2B5EF4-FFF2-40B4-BE49-F238E27FC236}">
                  <a16:creationId xmlns:a16="http://schemas.microsoft.com/office/drawing/2014/main" id="{274A7A89-829A-FFFC-3088-92D94915FF4A}"/>
                </a:ext>
              </a:extLst>
            </p:cNvPr>
            <p:cNvSpPr>
              <a:spLocks noChangeShapeType="1"/>
            </p:cNvSpPr>
            <p:nvPr/>
          </p:nvSpPr>
          <p:spPr bwMode="auto">
            <a:xfrm flipV="1">
              <a:off x="5634038" y="4914928"/>
              <a:ext cx="409575" cy="1587"/>
            </a:xfrm>
            <a:prstGeom prst="line">
              <a:avLst/>
            </a:prstGeom>
            <a:noFill/>
            <a:ln w="381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mc:AlternateContent xmlns:mc="http://schemas.openxmlformats.org/markup-compatibility/2006" xmlns:a14="http://schemas.microsoft.com/office/drawing/2010/main">
          <mc:Choice Requires="a14">
            <p:sp>
              <p:nvSpPr>
                <p:cNvPr id="464" name="文本框 463">
                  <a:extLst>
                    <a:ext uri="{FF2B5EF4-FFF2-40B4-BE49-F238E27FC236}">
                      <a16:creationId xmlns:a16="http://schemas.microsoft.com/office/drawing/2014/main" id="{D1585D74-0F91-1BE8-634F-417307584565}"/>
                    </a:ext>
                  </a:extLst>
                </p:cNvPr>
                <p:cNvSpPr txBox="1"/>
                <p:nvPr/>
              </p:nvSpPr>
              <p:spPr>
                <a:xfrm>
                  <a:off x="5949146" y="4481219"/>
                  <a:ext cx="282833" cy="369332"/>
                </a:xfrm>
                <a:prstGeom prst="rect">
                  <a:avLst/>
                </a:prstGeom>
                <a:noFill/>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r>
                          <a:rPr kumimoji="1" lang="en-US" altLang="zh-CN" sz="2400" b="0" i="1" smtClean="0">
                            <a:solidFill>
                              <a:srgbClr val="FE0567"/>
                            </a:solidFill>
                            <a:latin typeface="Cambria Math" panose="02040503050406030204" pitchFamily="18" charset="0"/>
                          </a:rPr>
                          <m:t>𝐶</m:t>
                        </m:r>
                      </m:oMath>
                    </m:oMathPara>
                  </a14:m>
                  <a:endParaRPr kumimoji="1" lang="zh-CN" altLang="en-US" sz="2400" dirty="0">
                    <a:solidFill>
                      <a:srgbClr val="FE0567"/>
                    </a:solidFill>
                  </a:endParaRPr>
                </a:p>
              </p:txBody>
            </p:sp>
          </mc:Choice>
          <mc:Fallback xmlns="">
            <p:sp>
              <p:nvSpPr>
                <p:cNvPr id="464" name="文本框 463">
                  <a:extLst>
                    <a:ext uri="{FF2B5EF4-FFF2-40B4-BE49-F238E27FC236}">
                      <a16:creationId xmlns:a16="http://schemas.microsoft.com/office/drawing/2014/main" id="{D1585D74-0F91-1BE8-634F-417307584565}"/>
                    </a:ext>
                  </a:extLst>
                </p:cNvPr>
                <p:cNvSpPr txBox="1">
                  <a:spLocks noRot="1" noChangeAspect="1" noMove="1" noResize="1" noEditPoints="1" noAdjustHandles="1" noChangeArrowheads="1" noChangeShapeType="1" noTextEdit="1"/>
                </p:cNvSpPr>
                <p:nvPr/>
              </p:nvSpPr>
              <p:spPr>
                <a:xfrm>
                  <a:off x="5949146" y="4481219"/>
                  <a:ext cx="282833" cy="369332"/>
                </a:xfrm>
                <a:prstGeom prst="rect">
                  <a:avLst/>
                </a:prstGeom>
                <a:blipFill>
                  <a:blip r:embed="rId7"/>
                  <a:stretch>
                    <a:fillRect l="-21739" r="-17391" b="-3226"/>
                  </a:stretch>
                </a:blipFill>
              </p:spPr>
              <p:txBody>
                <a:bodyPr/>
                <a:lstStyle/>
                <a:p>
                  <a:r>
                    <a:rPr lang="zh-CN" altLang="en-US">
                      <a:noFill/>
                    </a:rPr>
                    <a:t> </a:t>
                  </a:r>
                </a:p>
              </p:txBody>
            </p:sp>
          </mc:Fallback>
        </mc:AlternateContent>
      </p:grpSp>
      <p:sp>
        <p:nvSpPr>
          <p:cNvPr id="6" name="灯片编号占位符 5">
            <a:extLst>
              <a:ext uri="{FF2B5EF4-FFF2-40B4-BE49-F238E27FC236}">
                <a16:creationId xmlns:a16="http://schemas.microsoft.com/office/drawing/2014/main" id="{DDA8E895-D51E-3B20-E131-A965FB3CABCF}"/>
              </a:ext>
            </a:extLst>
          </p:cNvPr>
          <p:cNvSpPr>
            <a:spLocks noGrp="1"/>
          </p:cNvSpPr>
          <p:nvPr>
            <p:ph type="sldNum" sz="quarter" idx="12"/>
          </p:nvPr>
        </p:nvSpPr>
        <p:spPr/>
        <p:txBody>
          <a:bodyPr/>
          <a:lstStyle/>
          <a:p>
            <a:fld id="{392CBAA0-59E6-204E-8F03-85E5040D48B8}" type="slidenum">
              <a:rPr kumimoji="1" lang="zh-CN" altLang="en-US" smtClean="0"/>
              <a:t>82</a:t>
            </a:fld>
            <a:r>
              <a:rPr kumimoji="1" lang="en-US" altLang="zh-CN"/>
              <a:t>/132</a:t>
            </a:r>
            <a:endParaRPr kumimoji="1" lang="zh-CN" altLang="en-US" dirty="0"/>
          </a:p>
        </p:txBody>
      </p:sp>
    </p:spTree>
    <p:extLst>
      <p:ext uri="{BB962C8B-B14F-4D97-AF65-F5344CB8AC3E}">
        <p14:creationId xmlns:p14="http://schemas.microsoft.com/office/powerpoint/2010/main" val="58871369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230"/>
                                        </p:tgtEl>
                                        <p:attrNameLst>
                                          <p:attrName>style.visibility</p:attrName>
                                        </p:attrNameLst>
                                      </p:cBhvr>
                                      <p:to>
                                        <p:strVal val="visible"/>
                                      </p:to>
                                    </p:set>
                                    <p:animEffect transition="in" filter="wipe(left)">
                                      <p:cBhvr>
                                        <p:cTn id="7" dur="500"/>
                                        <p:tgtEl>
                                          <p:spTgt spid="230"/>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nodeType="clickEffect">
                                  <p:stCondLst>
                                    <p:cond delay="0"/>
                                  </p:stCondLst>
                                  <p:childTnLst>
                                    <p:set>
                                      <p:cBhvr>
                                        <p:cTn id="11" dur="1" fill="hold">
                                          <p:stCondLst>
                                            <p:cond delay="0"/>
                                          </p:stCondLst>
                                        </p:cTn>
                                        <p:tgtEl>
                                          <p:spTgt spid="169"/>
                                        </p:tgtEl>
                                        <p:attrNameLst>
                                          <p:attrName>style.visibility</p:attrName>
                                        </p:attrNameLst>
                                      </p:cBhvr>
                                      <p:to>
                                        <p:strVal val="visible"/>
                                      </p:to>
                                    </p:set>
                                    <p:animEffect transition="in" filter="wipe(left)">
                                      <p:cBhvr>
                                        <p:cTn id="12" dur="500"/>
                                        <p:tgtEl>
                                          <p:spTgt spid="169"/>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grpId="0" nodeType="clickEffect">
                                  <p:stCondLst>
                                    <p:cond delay="0"/>
                                  </p:stCondLst>
                                  <p:childTnLst>
                                    <p:set>
                                      <p:cBhvr>
                                        <p:cTn id="16" dur="1" fill="hold">
                                          <p:stCondLst>
                                            <p:cond delay="0"/>
                                          </p:stCondLst>
                                        </p:cTn>
                                        <p:tgtEl>
                                          <p:spTgt spid="175"/>
                                        </p:tgtEl>
                                        <p:attrNameLst>
                                          <p:attrName>style.visibility</p:attrName>
                                        </p:attrNameLst>
                                      </p:cBhvr>
                                      <p:to>
                                        <p:strVal val="visible"/>
                                      </p:to>
                                    </p:set>
                                    <p:animEffect transition="in" filter="wipe(left)">
                                      <p:cBhvr>
                                        <p:cTn id="17" dur="500"/>
                                        <p:tgtEl>
                                          <p:spTgt spid="175"/>
                                        </p:tgtEl>
                                      </p:cBhvr>
                                    </p:animEffect>
                                  </p:childTnLst>
                                </p:cTn>
                              </p:par>
                              <p:par>
                                <p:cTn id="18" presetID="22" presetClass="entr" presetSubtype="8" fill="hold" nodeType="withEffect">
                                  <p:stCondLst>
                                    <p:cond delay="0"/>
                                  </p:stCondLst>
                                  <p:childTnLst>
                                    <p:set>
                                      <p:cBhvr>
                                        <p:cTn id="19" dur="1" fill="hold">
                                          <p:stCondLst>
                                            <p:cond delay="0"/>
                                          </p:stCondLst>
                                        </p:cTn>
                                        <p:tgtEl>
                                          <p:spTgt spid="176"/>
                                        </p:tgtEl>
                                        <p:attrNameLst>
                                          <p:attrName>style.visibility</p:attrName>
                                        </p:attrNameLst>
                                      </p:cBhvr>
                                      <p:to>
                                        <p:strVal val="visible"/>
                                      </p:to>
                                    </p:set>
                                    <p:animEffect transition="in" filter="wipe(left)">
                                      <p:cBhvr>
                                        <p:cTn id="20" dur="500"/>
                                        <p:tgtEl>
                                          <p:spTgt spid="176"/>
                                        </p:tgtEl>
                                      </p:cBhvr>
                                    </p:animEffect>
                                  </p:childTnLst>
                                </p:cTn>
                              </p:par>
                            </p:childTnLst>
                          </p:cTn>
                        </p:par>
                      </p:childTnLst>
                    </p:cTn>
                  </p:par>
                  <p:par>
                    <p:cTn id="21" fill="hold">
                      <p:stCondLst>
                        <p:cond delay="indefinite"/>
                      </p:stCondLst>
                      <p:childTnLst>
                        <p:par>
                          <p:cTn id="22" fill="hold">
                            <p:stCondLst>
                              <p:cond delay="0"/>
                            </p:stCondLst>
                            <p:childTnLst>
                              <p:par>
                                <p:cTn id="23" presetID="22" presetClass="entr" presetSubtype="8" fill="hold" nodeType="clickEffect">
                                  <p:stCondLst>
                                    <p:cond delay="0"/>
                                  </p:stCondLst>
                                  <p:childTnLst>
                                    <p:set>
                                      <p:cBhvr>
                                        <p:cTn id="24" dur="1" fill="hold">
                                          <p:stCondLst>
                                            <p:cond delay="0"/>
                                          </p:stCondLst>
                                        </p:cTn>
                                        <p:tgtEl>
                                          <p:spTgt spid="244"/>
                                        </p:tgtEl>
                                        <p:attrNameLst>
                                          <p:attrName>style.visibility</p:attrName>
                                        </p:attrNameLst>
                                      </p:cBhvr>
                                      <p:to>
                                        <p:strVal val="visible"/>
                                      </p:to>
                                    </p:set>
                                    <p:animEffect transition="in" filter="wipe(left)">
                                      <p:cBhvr>
                                        <p:cTn id="25" dur="500"/>
                                        <p:tgtEl>
                                          <p:spTgt spid="244"/>
                                        </p:tgtEl>
                                      </p:cBhvr>
                                    </p:animEffect>
                                  </p:childTnLst>
                                </p:cTn>
                              </p:par>
                            </p:childTnLst>
                          </p:cTn>
                        </p:par>
                      </p:childTnLst>
                    </p:cTn>
                  </p:par>
                  <p:par>
                    <p:cTn id="26" fill="hold">
                      <p:stCondLst>
                        <p:cond delay="indefinite"/>
                      </p:stCondLst>
                      <p:childTnLst>
                        <p:par>
                          <p:cTn id="27" fill="hold">
                            <p:stCondLst>
                              <p:cond delay="0"/>
                            </p:stCondLst>
                            <p:childTnLst>
                              <p:par>
                                <p:cTn id="28" presetID="22" presetClass="entr" presetSubtype="8" fill="hold" nodeType="clickEffect">
                                  <p:stCondLst>
                                    <p:cond delay="0"/>
                                  </p:stCondLst>
                                  <p:childTnLst>
                                    <p:set>
                                      <p:cBhvr>
                                        <p:cTn id="29" dur="1" fill="hold">
                                          <p:stCondLst>
                                            <p:cond delay="0"/>
                                          </p:stCondLst>
                                        </p:cTn>
                                        <p:tgtEl>
                                          <p:spTgt spid="2"/>
                                        </p:tgtEl>
                                        <p:attrNameLst>
                                          <p:attrName>style.visibility</p:attrName>
                                        </p:attrNameLst>
                                      </p:cBhvr>
                                      <p:to>
                                        <p:strVal val="visible"/>
                                      </p:to>
                                    </p:set>
                                    <p:animEffect transition="in" filter="wipe(left)">
                                      <p:cBhvr>
                                        <p:cTn id="30" dur="500"/>
                                        <p:tgtEl>
                                          <p:spTgt spid="2"/>
                                        </p:tgtEl>
                                      </p:cBhvr>
                                    </p:animEffect>
                                  </p:childTnLst>
                                </p:cTn>
                              </p:par>
                            </p:childTnLst>
                          </p:cTn>
                        </p:par>
                      </p:childTnLst>
                    </p:cTn>
                  </p:par>
                  <p:par>
                    <p:cTn id="31" fill="hold">
                      <p:stCondLst>
                        <p:cond delay="indefinite"/>
                      </p:stCondLst>
                      <p:childTnLst>
                        <p:par>
                          <p:cTn id="32" fill="hold">
                            <p:stCondLst>
                              <p:cond delay="0"/>
                            </p:stCondLst>
                            <p:childTnLst>
                              <p:par>
                                <p:cTn id="33" presetID="22" presetClass="entr" presetSubtype="8" fill="hold" nodeType="clickEffect">
                                  <p:stCondLst>
                                    <p:cond delay="0"/>
                                  </p:stCondLst>
                                  <p:childTnLst>
                                    <p:set>
                                      <p:cBhvr>
                                        <p:cTn id="34" dur="1" fill="hold">
                                          <p:stCondLst>
                                            <p:cond delay="0"/>
                                          </p:stCondLst>
                                        </p:cTn>
                                        <p:tgtEl>
                                          <p:spTgt spid="10"/>
                                        </p:tgtEl>
                                        <p:attrNameLst>
                                          <p:attrName>style.visibility</p:attrName>
                                        </p:attrNameLst>
                                      </p:cBhvr>
                                      <p:to>
                                        <p:strVal val="visible"/>
                                      </p:to>
                                    </p:set>
                                    <p:animEffect transition="in" filter="wipe(left)">
                                      <p:cBhvr>
                                        <p:cTn id="35" dur="500"/>
                                        <p:tgtEl>
                                          <p:spTgt spid="10"/>
                                        </p:tgtEl>
                                      </p:cBhvr>
                                    </p:animEffect>
                                  </p:childTnLst>
                                </p:cTn>
                              </p:par>
                            </p:childTnLst>
                          </p:cTn>
                        </p:par>
                      </p:childTnLst>
                    </p:cTn>
                  </p:par>
                  <p:par>
                    <p:cTn id="36" fill="hold">
                      <p:stCondLst>
                        <p:cond delay="indefinite"/>
                      </p:stCondLst>
                      <p:childTnLst>
                        <p:par>
                          <p:cTn id="37" fill="hold">
                            <p:stCondLst>
                              <p:cond delay="0"/>
                            </p:stCondLst>
                            <p:childTnLst>
                              <p:par>
                                <p:cTn id="38" presetID="22" presetClass="entr" presetSubtype="8" fill="hold" nodeType="clickEffect">
                                  <p:stCondLst>
                                    <p:cond delay="0"/>
                                  </p:stCondLst>
                                  <p:childTnLst>
                                    <p:set>
                                      <p:cBhvr>
                                        <p:cTn id="39" dur="1" fill="hold">
                                          <p:stCondLst>
                                            <p:cond delay="0"/>
                                          </p:stCondLst>
                                        </p:cTn>
                                        <p:tgtEl>
                                          <p:spTgt spid="3"/>
                                        </p:tgtEl>
                                        <p:attrNameLst>
                                          <p:attrName>style.visibility</p:attrName>
                                        </p:attrNameLst>
                                      </p:cBhvr>
                                      <p:to>
                                        <p:strVal val="visible"/>
                                      </p:to>
                                    </p:set>
                                    <p:animEffect transition="in" filter="wipe(left)">
                                      <p:cBhvr>
                                        <p:cTn id="40" dur="500"/>
                                        <p:tgtEl>
                                          <p:spTgt spid="3"/>
                                        </p:tgtEl>
                                      </p:cBhvr>
                                    </p:animEffect>
                                  </p:childTnLst>
                                </p:cTn>
                              </p:par>
                            </p:childTnLst>
                          </p:cTn>
                        </p:par>
                      </p:childTnLst>
                    </p:cTn>
                  </p:par>
                  <p:par>
                    <p:cTn id="41" fill="hold">
                      <p:stCondLst>
                        <p:cond delay="indefinite"/>
                      </p:stCondLst>
                      <p:childTnLst>
                        <p:par>
                          <p:cTn id="42" fill="hold">
                            <p:stCondLst>
                              <p:cond delay="0"/>
                            </p:stCondLst>
                            <p:childTnLst>
                              <p:par>
                                <p:cTn id="43" presetID="22" presetClass="entr" presetSubtype="8" fill="hold" grpId="0" nodeType="clickEffect">
                                  <p:stCondLst>
                                    <p:cond delay="0"/>
                                  </p:stCondLst>
                                  <p:childTnLst>
                                    <p:set>
                                      <p:cBhvr>
                                        <p:cTn id="44" dur="1" fill="hold">
                                          <p:stCondLst>
                                            <p:cond delay="0"/>
                                          </p:stCondLst>
                                        </p:cTn>
                                        <p:tgtEl>
                                          <p:spTgt spid="462"/>
                                        </p:tgtEl>
                                        <p:attrNameLst>
                                          <p:attrName>style.visibility</p:attrName>
                                        </p:attrNameLst>
                                      </p:cBhvr>
                                      <p:to>
                                        <p:strVal val="visible"/>
                                      </p:to>
                                    </p:set>
                                    <p:animEffect transition="in" filter="wipe(left)">
                                      <p:cBhvr>
                                        <p:cTn id="45" dur="500"/>
                                        <p:tgtEl>
                                          <p:spTgt spid="46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5" grpId="0" animBg="1"/>
      <p:bldP spid="462" grpId="0" animBg="1"/>
    </p:bldLst>
  </p:timing>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标题 3">
            <a:extLst>
              <a:ext uri="{FF2B5EF4-FFF2-40B4-BE49-F238E27FC236}">
                <a16:creationId xmlns:a16="http://schemas.microsoft.com/office/drawing/2014/main" id="{A3557054-D826-9F4E-A18F-AE9DEA5A0C65}"/>
              </a:ext>
            </a:extLst>
          </p:cNvPr>
          <p:cNvSpPr>
            <a:spLocks noGrp="1"/>
          </p:cNvSpPr>
          <p:nvPr>
            <p:ph type="title"/>
          </p:nvPr>
        </p:nvSpPr>
        <p:spPr/>
        <p:txBody>
          <a:bodyPr>
            <a:normAutofit/>
          </a:bodyPr>
          <a:lstStyle/>
          <a:p>
            <a:r>
              <a:rPr kumimoji="1" lang="en-US" altLang="zh-CN" dirty="0"/>
              <a:t>3.2</a:t>
            </a:r>
            <a:r>
              <a:rPr kumimoji="1" lang="zh-CN" altLang="en-US" dirty="0"/>
              <a:t> </a:t>
            </a:r>
            <a:r>
              <a:rPr kumimoji="1" lang="en-US" altLang="zh-CN" dirty="0">
                <a:latin typeface="Myriad Pro" panose="020B0503030403020204" pitchFamily="34" charset="0"/>
              </a:rPr>
              <a:t>CMOS</a:t>
            </a:r>
            <a:r>
              <a:rPr kumimoji="1" lang="zh-CN" altLang="en-US" dirty="0">
                <a:latin typeface="Myriad Pro" panose="020B0503030403020204" pitchFamily="34" charset="0"/>
              </a:rPr>
              <a:t>与非门、或非门、与门和或门</a:t>
            </a:r>
          </a:p>
        </p:txBody>
      </p:sp>
      <p:sp>
        <p:nvSpPr>
          <p:cNvPr id="32" name="Text Box 3">
            <a:extLst>
              <a:ext uri="{FF2B5EF4-FFF2-40B4-BE49-F238E27FC236}">
                <a16:creationId xmlns:a16="http://schemas.microsoft.com/office/drawing/2014/main" id="{E6D80A3F-2769-87DE-2FFD-961922C75341}"/>
              </a:ext>
            </a:extLst>
          </p:cNvPr>
          <p:cNvSpPr txBox="1">
            <a:spLocks noChangeArrowheads="1"/>
          </p:cNvSpPr>
          <p:nvPr/>
        </p:nvSpPr>
        <p:spPr bwMode="auto">
          <a:xfrm>
            <a:off x="0" y="742325"/>
            <a:ext cx="12192000"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zh-CN" altLang="en-US" dirty="0">
                <a:solidFill>
                  <a:srgbClr val="0033CC"/>
                </a:solidFill>
              </a:rPr>
              <a:t>四、带缓冲的</a:t>
            </a:r>
            <a:r>
              <a:rPr lang="en-US" altLang="zh-CN" dirty="0">
                <a:solidFill>
                  <a:srgbClr val="0033CC"/>
                </a:solidFill>
              </a:rPr>
              <a:t>CMOS</a:t>
            </a:r>
            <a:r>
              <a:rPr lang="zh-CN" altLang="en-US" dirty="0">
                <a:solidFill>
                  <a:srgbClr val="0033CC"/>
                </a:solidFill>
              </a:rPr>
              <a:t>与非门、或非门</a:t>
            </a:r>
            <a:r>
              <a:rPr lang="en-US" altLang="zh-CN" dirty="0">
                <a:solidFill>
                  <a:srgbClr val="0033CC"/>
                </a:solidFill>
              </a:rPr>
              <a:t>		</a:t>
            </a:r>
            <a:r>
              <a:rPr lang="en-US" altLang="zh-CN" dirty="0">
                <a:solidFill>
                  <a:srgbClr val="FE0567"/>
                </a:solidFill>
              </a:rPr>
              <a:t>	</a:t>
            </a:r>
            <a:endParaRPr lang="zh-CN" altLang="en-US" dirty="0">
              <a:solidFill>
                <a:srgbClr val="FE0567"/>
              </a:solidFill>
            </a:endParaRPr>
          </a:p>
        </p:txBody>
      </p:sp>
      <p:sp>
        <p:nvSpPr>
          <p:cNvPr id="292" name="Text Box 3">
            <a:extLst>
              <a:ext uri="{FF2B5EF4-FFF2-40B4-BE49-F238E27FC236}">
                <a16:creationId xmlns:a16="http://schemas.microsoft.com/office/drawing/2014/main" id="{34A38065-E94A-35ED-AAB1-162804D97316}"/>
              </a:ext>
            </a:extLst>
          </p:cNvPr>
          <p:cNvSpPr txBox="1">
            <a:spLocks noChangeArrowheads="1"/>
          </p:cNvSpPr>
          <p:nvPr/>
        </p:nvSpPr>
        <p:spPr bwMode="auto">
          <a:xfrm>
            <a:off x="1422587" y="1307848"/>
            <a:ext cx="557530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a:solidFill>
                  <a:srgbClr val="FF0066"/>
                </a:solidFill>
              </a:rPr>
              <a:t>1.  </a:t>
            </a:r>
            <a:r>
              <a:rPr lang="zh-CN" altLang="en-US">
                <a:solidFill>
                  <a:srgbClr val="FF0066"/>
                </a:solidFill>
              </a:rPr>
              <a:t>基本电路的主要缺点</a:t>
            </a:r>
          </a:p>
        </p:txBody>
      </p:sp>
      <p:sp>
        <p:nvSpPr>
          <p:cNvPr id="293" name="Text Box 4">
            <a:extLst>
              <a:ext uri="{FF2B5EF4-FFF2-40B4-BE49-F238E27FC236}">
                <a16:creationId xmlns:a16="http://schemas.microsoft.com/office/drawing/2014/main" id="{0C06C9DF-A448-00F0-953C-D45F2424B526}"/>
              </a:ext>
            </a:extLst>
          </p:cNvPr>
          <p:cNvSpPr txBox="1">
            <a:spLocks noChangeArrowheads="1"/>
          </p:cNvSpPr>
          <p:nvPr/>
        </p:nvSpPr>
        <p:spPr bwMode="auto">
          <a:xfrm>
            <a:off x="1363850" y="1792036"/>
            <a:ext cx="5405437"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a:cs typeface="Times New Roman" panose="02020603050405020304" pitchFamily="18" charset="0"/>
              </a:rPr>
              <a:t>①   </a:t>
            </a:r>
            <a:r>
              <a:rPr lang="zh-CN" altLang="en-US"/>
              <a:t>电路的输出特性不对称：</a:t>
            </a:r>
          </a:p>
        </p:txBody>
      </p:sp>
      <p:sp>
        <p:nvSpPr>
          <p:cNvPr id="294" name="Rectangle 5">
            <a:extLst>
              <a:ext uri="{FF2B5EF4-FFF2-40B4-BE49-F238E27FC236}">
                <a16:creationId xmlns:a16="http://schemas.microsoft.com/office/drawing/2014/main" id="{242D1F49-2A9B-36CB-BBD5-836834F26CCC}"/>
              </a:ext>
            </a:extLst>
          </p:cNvPr>
          <p:cNvSpPr>
            <a:spLocks noChangeArrowheads="1"/>
          </p:cNvSpPr>
          <p:nvPr/>
        </p:nvSpPr>
        <p:spPr bwMode="auto">
          <a:xfrm>
            <a:off x="1981387" y="2276223"/>
            <a:ext cx="7637463"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spcBef>
                <a:spcPct val="50000"/>
              </a:spcBef>
            </a:pPr>
            <a:r>
              <a:rPr lang="zh-CN" altLang="en-US">
                <a:solidFill>
                  <a:srgbClr val="FF0000"/>
                </a:solidFill>
              </a:rPr>
              <a:t>当输入状态不同时，输出等效电阻不同。</a:t>
            </a:r>
          </a:p>
        </p:txBody>
      </p:sp>
      <p:sp>
        <p:nvSpPr>
          <p:cNvPr id="295" name="Text Box 6">
            <a:extLst>
              <a:ext uri="{FF2B5EF4-FFF2-40B4-BE49-F238E27FC236}">
                <a16:creationId xmlns:a16="http://schemas.microsoft.com/office/drawing/2014/main" id="{113503E1-D4F7-68C1-AC74-7E528318DA8C}"/>
              </a:ext>
            </a:extLst>
          </p:cNvPr>
          <p:cNvSpPr txBox="1">
            <a:spLocks noChangeArrowheads="1"/>
          </p:cNvSpPr>
          <p:nvPr/>
        </p:nvSpPr>
        <p:spPr bwMode="auto">
          <a:xfrm>
            <a:off x="1362262" y="2793748"/>
            <a:ext cx="8599488"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a:cs typeface="Times New Roman" panose="02020603050405020304" pitchFamily="18" charset="0"/>
              </a:rPr>
              <a:t>②   </a:t>
            </a:r>
            <a:r>
              <a:rPr lang="zh-CN" altLang="en-US"/>
              <a:t>电压传输特性发生偏移，导致噪声容限下降。</a:t>
            </a:r>
          </a:p>
        </p:txBody>
      </p:sp>
      <p:sp>
        <p:nvSpPr>
          <p:cNvPr id="296" name="Text Box 7">
            <a:extLst>
              <a:ext uri="{FF2B5EF4-FFF2-40B4-BE49-F238E27FC236}">
                <a16:creationId xmlns:a16="http://schemas.microsoft.com/office/drawing/2014/main" id="{2CB41F6C-DAA2-3262-9B44-66E505F43CBF}"/>
              </a:ext>
            </a:extLst>
          </p:cNvPr>
          <p:cNvSpPr txBox="1">
            <a:spLocks noChangeArrowheads="1"/>
          </p:cNvSpPr>
          <p:nvPr/>
        </p:nvSpPr>
        <p:spPr bwMode="auto">
          <a:xfrm>
            <a:off x="1465450" y="3354136"/>
            <a:ext cx="3128962"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a:solidFill>
                  <a:srgbClr val="FF0066"/>
                </a:solidFill>
              </a:rPr>
              <a:t>2.  </a:t>
            </a:r>
            <a:r>
              <a:rPr lang="zh-CN" altLang="en-US">
                <a:solidFill>
                  <a:srgbClr val="FF0066"/>
                </a:solidFill>
              </a:rPr>
              <a:t>带缓冲的门电路</a:t>
            </a:r>
          </a:p>
        </p:txBody>
      </p:sp>
      <p:sp>
        <p:nvSpPr>
          <p:cNvPr id="297" name="Text Box 8">
            <a:extLst>
              <a:ext uri="{FF2B5EF4-FFF2-40B4-BE49-F238E27FC236}">
                <a16:creationId xmlns:a16="http://schemas.microsoft.com/office/drawing/2014/main" id="{5AA445CF-053C-3CB2-D9F2-1FB7AA21AA36}"/>
              </a:ext>
            </a:extLst>
          </p:cNvPr>
          <p:cNvSpPr txBox="1">
            <a:spLocks noChangeArrowheads="1"/>
          </p:cNvSpPr>
          <p:nvPr/>
        </p:nvSpPr>
        <p:spPr bwMode="auto">
          <a:xfrm>
            <a:off x="1906775" y="3851023"/>
            <a:ext cx="6256337"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zh-CN" altLang="en-US"/>
              <a:t>在原电路的输入端和输出端加</a:t>
            </a:r>
            <a:r>
              <a:rPr lang="zh-CN" altLang="en-US">
                <a:solidFill>
                  <a:srgbClr val="FF0000"/>
                </a:solidFill>
              </a:rPr>
              <a:t>反相器</a:t>
            </a:r>
            <a:r>
              <a:rPr lang="zh-CN" altLang="en-US"/>
              <a:t>。</a:t>
            </a:r>
          </a:p>
        </p:txBody>
      </p:sp>
      <p:grpSp>
        <p:nvGrpSpPr>
          <p:cNvPr id="298" name="Group 9">
            <a:extLst>
              <a:ext uri="{FF2B5EF4-FFF2-40B4-BE49-F238E27FC236}">
                <a16:creationId xmlns:a16="http://schemas.microsoft.com/office/drawing/2014/main" id="{DFD2270A-C875-2EB0-BA98-4C74CF98C827}"/>
              </a:ext>
            </a:extLst>
          </p:cNvPr>
          <p:cNvGrpSpPr>
            <a:grpSpLocks/>
          </p:cNvGrpSpPr>
          <p:nvPr/>
        </p:nvGrpSpPr>
        <p:grpSpPr bwMode="auto">
          <a:xfrm>
            <a:off x="1459100" y="4560636"/>
            <a:ext cx="1498600" cy="801687"/>
            <a:chOff x="347" y="2681"/>
            <a:chExt cx="1154" cy="573"/>
          </a:xfrm>
        </p:grpSpPr>
        <p:sp>
          <p:nvSpPr>
            <p:cNvPr id="299" name="Rectangle 10">
              <a:extLst>
                <a:ext uri="{FF2B5EF4-FFF2-40B4-BE49-F238E27FC236}">
                  <a16:creationId xmlns:a16="http://schemas.microsoft.com/office/drawing/2014/main" id="{3594EE9F-7726-D527-9E68-B809883F077E}"/>
                </a:ext>
              </a:extLst>
            </p:cNvPr>
            <p:cNvSpPr>
              <a:spLocks noChangeArrowheads="1"/>
            </p:cNvSpPr>
            <p:nvPr/>
          </p:nvSpPr>
          <p:spPr bwMode="auto">
            <a:xfrm>
              <a:off x="683" y="2703"/>
              <a:ext cx="381" cy="551"/>
            </a:xfrm>
            <a:prstGeom prst="rect">
              <a:avLst/>
            </a:prstGeom>
            <a:noFill/>
            <a:ln w="38100">
              <a:solidFill>
                <a:schemeClr val="accent2"/>
              </a:solidFill>
              <a:miter lim="800000"/>
              <a:headEnd/>
              <a:tailEnd/>
            </a:ln>
            <a:extLst>
              <a:ext uri="{909E8E84-426E-40DD-AFC4-6F175D3DCCD1}">
                <a14:hiddenFill xmlns:a14="http://schemas.microsoft.com/office/drawing/2010/main">
                  <a:solidFill>
                    <a:schemeClr val="accent1"/>
                  </a:solidFill>
                </a14:hiddenFill>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endParaRPr lang="zh-CN" altLang="zh-CN">
                <a:ea typeface="楷体_GB2312" pitchFamily="49" charset="-122"/>
              </a:endParaRPr>
            </a:p>
          </p:txBody>
        </p:sp>
        <p:sp>
          <p:nvSpPr>
            <p:cNvPr id="300" name="Line 11">
              <a:extLst>
                <a:ext uri="{FF2B5EF4-FFF2-40B4-BE49-F238E27FC236}">
                  <a16:creationId xmlns:a16="http://schemas.microsoft.com/office/drawing/2014/main" id="{3541AD58-8A69-BDD9-EC10-E494CFD059F3}"/>
                </a:ext>
              </a:extLst>
            </p:cNvPr>
            <p:cNvSpPr>
              <a:spLocks noChangeShapeType="1"/>
            </p:cNvSpPr>
            <p:nvPr/>
          </p:nvSpPr>
          <p:spPr bwMode="auto">
            <a:xfrm>
              <a:off x="347" y="2975"/>
              <a:ext cx="336" cy="1"/>
            </a:xfrm>
            <a:prstGeom prst="line">
              <a:avLst/>
            </a:prstGeom>
            <a:noFill/>
            <a:ln w="28575">
              <a:solidFill>
                <a:schemeClr val="accent2"/>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301" name="Line 12">
              <a:extLst>
                <a:ext uri="{FF2B5EF4-FFF2-40B4-BE49-F238E27FC236}">
                  <a16:creationId xmlns:a16="http://schemas.microsoft.com/office/drawing/2014/main" id="{59C751DA-2DF6-7FF4-9CFC-6DCC7B9434AB}"/>
                </a:ext>
              </a:extLst>
            </p:cNvPr>
            <p:cNvSpPr>
              <a:spLocks noChangeShapeType="1"/>
            </p:cNvSpPr>
            <p:nvPr/>
          </p:nvSpPr>
          <p:spPr bwMode="auto">
            <a:xfrm>
              <a:off x="1165" y="2977"/>
              <a:ext cx="336" cy="1"/>
            </a:xfrm>
            <a:prstGeom prst="line">
              <a:avLst/>
            </a:prstGeom>
            <a:noFill/>
            <a:ln w="28575">
              <a:solidFill>
                <a:schemeClr val="accent2"/>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302" name="Text Box 13">
              <a:extLst>
                <a:ext uri="{FF2B5EF4-FFF2-40B4-BE49-F238E27FC236}">
                  <a16:creationId xmlns:a16="http://schemas.microsoft.com/office/drawing/2014/main" id="{4FE0CA3A-17FD-DCC7-EF8A-82F876311C0B}"/>
                </a:ext>
              </a:extLst>
            </p:cNvPr>
            <p:cNvSpPr txBox="1">
              <a:spLocks noChangeArrowheads="1"/>
            </p:cNvSpPr>
            <p:nvPr/>
          </p:nvSpPr>
          <p:spPr bwMode="auto">
            <a:xfrm>
              <a:off x="731" y="2681"/>
              <a:ext cx="279" cy="371"/>
            </a:xfrm>
            <a:prstGeom prst="rect">
              <a:avLst/>
            </a:prstGeom>
            <a:noFill/>
            <a:ln>
              <a:noFill/>
            </a:ln>
            <a:effectLst/>
            <a:extLst>
              <a:ext uri="{909E8E84-426E-40DD-AFC4-6F175D3DCCD1}">
                <a14:hiddenFill xmlns:a14="http://schemas.microsoft.com/office/drawing/2010/main">
                  <a:solidFill>
                    <a:schemeClr val="hlink"/>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r>
                <a:rPr lang="en-US" altLang="zh-CN">
                  <a:solidFill>
                    <a:srgbClr val="0033CC"/>
                  </a:solidFill>
                </a:rPr>
                <a:t>1</a:t>
              </a:r>
            </a:p>
          </p:txBody>
        </p:sp>
        <p:sp>
          <p:nvSpPr>
            <p:cNvPr id="303" name="Oval 14">
              <a:extLst>
                <a:ext uri="{FF2B5EF4-FFF2-40B4-BE49-F238E27FC236}">
                  <a16:creationId xmlns:a16="http://schemas.microsoft.com/office/drawing/2014/main" id="{15FE49FF-0884-D50D-B727-A36AABA089EC}"/>
                </a:ext>
              </a:extLst>
            </p:cNvPr>
            <p:cNvSpPr>
              <a:spLocks noChangeArrowheads="1"/>
            </p:cNvSpPr>
            <p:nvPr/>
          </p:nvSpPr>
          <p:spPr bwMode="auto">
            <a:xfrm>
              <a:off x="1073" y="2937"/>
              <a:ext cx="86" cy="87"/>
            </a:xfrm>
            <a:prstGeom prst="ellipse">
              <a:avLst/>
            </a:prstGeom>
            <a:noFill/>
            <a:ln w="38100">
              <a:solidFill>
                <a:schemeClr val="accent2"/>
              </a:solidFill>
              <a:round/>
              <a:headEnd/>
              <a:tailEnd/>
            </a:ln>
            <a:effectLst/>
            <a:extLst>
              <a:ext uri="{909E8E84-426E-40DD-AFC4-6F175D3DCCD1}">
                <a14:hiddenFill xmlns:a14="http://schemas.microsoft.com/office/drawing/2010/main">
                  <a:solidFill>
                    <a:schemeClr val="hlink"/>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sp>
        <p:nvSpPr>
          <p:cNvPr id="304" name="Line 15">
            <a:extLst>
              <a:ext uri="{FF2B5EF4-FFF2-40B4-BE49-F238E27FC236}">
                <a16:creationId xmlns:a16="http://schemas.microsoft.com/office/drawing/2014/main" id="{C68577BD-4841-BC1C-9E0F-4D170C2E8D48}"/>
              </a:ext>
            </a:extLst>
          </p:cNvPr>
          <p:cNvSpPr>
            <a:spLocks noChangeShapeType="1"/>
          </p:cNvSpPr>
          <p:nvPr/>
        </p:nvSpPr>
        <p:spPr bwMode="auto">
          <a:xfrm>
            <a:off x="2949762" y="4968623"/>
            <a:ext cx="0" cy="350838"/>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05" name="Line 16">
            <a:extLst>
              <a:ext uri="{FF2B5EF4-FFF2-40B4-BE49-F238E27FC236}">
                <a16:creationId xmlns:a16="http://schemas.microsoft.com/office/drawing/2014/main" id="{19422669-EB3E-5BA2-84B7-372E05EB23CE}"/>
              </a:ext>
            </a:extLst>
          </p:cNvPr>
          <p:cNvSpPr>
            <a:spLocks noChangeShapeType="1"/>
          </p:cNvSpPr>
          <p:nvPr/>
        </p:nvSpPr>
        <p:spPr bwMode="auto">
          <a:xfrm>
            <a:off x="2957700" y="5673473"/>
            <a:ext cx="0" cy="327025"/>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06" name="Text Box 17">
            <a:extLst>
              <a:ext uri="{FF2B5EF4-FFF2-40B4-BE49-F238E27FC236}">
                <a16:creationId xmlns:a16="http://schemas.microsoft.com/office/drawing/2014/main" id="{5B449378-4E5E-BD28-53F2-14BFEE71C1FE}"/>
              </a:ext>
            </a:extLst>
          </p:cNvPr>
          <p:cNvSpPr txBox="1">
            <a:spLocks noChangeArrowheads="1"/>
          </p:cNvSpPr>
          <p:nvPr/>
        </p:nvSpPr>
        <p:spPr bwMode="auto">
          <a:xfrm>
            <a:off x="1138425" y="4457448"/>
            <a:ext cx="454025"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i="1">
                <a:solidFill>
                  <a:srgbClr val="FF0066"/>
                </a:solidFill>
              </a:rPr>
              <a:t>A</a:t>
            </a:r>
          </a:p>
        </p:txBody>
      </p:sp>
      <p:sp>
        <p:nvSpPr>
          <p:cNvPr id="307" name="Oval 18">
            <a:extLst>
              <a:ext uri="{FF2B5EF4-FFF2-40B4-BE49-F238E27FC236}">
                <a16:creationId xmlns:a16="http://schemas.microsoft.com/office/drawing/2014/main" id="{F9B94452-9615-6D42-868B-E2599B0B3E74}"/>
              </a:ext>
            </a:extLst>
          </p:cNvPr>
          <p:cNvSpPr>
            <a:spLocks noChangeArrowheads="1"/>
          </p:cNvSpPr>
          <p:nvPr/>
        </p:nvSpPr>
        <p:spPr bwMode="auto">
          <a:xfrm>
            <a:off x="1365437" y="4930523"/>
            <a:ext cx="88900" cy="88900"/>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309" name="Oval 19">
            <a:extLst>
              <a:ext uri="{FF2B5EF4-FFF2-40B4-BE49-F238E27FC236}">
                <a16:creationId xmlns:a16="http://schemas.microsoft.com/office/drawing/2014/main" id="{57D38837-6F60-6477-D722-EB3D3E58521E}"/>
              </a:ext>
            </a:extLst>
          </p:cNvPr>
          <p:cNvSpPr>
            <a:spLocks noChangeArrowheads="1"/>
          </p:cNvSpPr>
          <p:nvPr/>
        </p:nvSpPr>
        <p:spPr bwMode="auto">
          <a:xfrm>
            <a:off x="1365437" y="5930648"/>
            <a:ext cx="88900" cy="88900"/>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310" name="Text Box 20">
            <a:extLst>
              <a:ext uri="{FF2B5EF4-FFF2-40B4-BE49-F238E27FC236}">
                <a16:creationId xmlns:a16="http://schemas.microsoft.com/office/drawing/2014/main" id="{3484F221-8F87-02F3-9EAA-E9678C2C9320}"/>
              </a:ext>
            </a:extLst>
          </p:cNvPr>
          <p:cNvSpPr txBox="1">
            <a:spLocks noChangeArrowheads="1"/>
          </p:cNvSpPr>
          <p:nvPr/>
        </p:nvSpPr>
        <p:spPr bwMode="auto">
          <a:xfrm>
            <a:off x="1106675" y="5470273"/>
            <a:ext cx="465137"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i="1">
                <a:solidFill>
                  <a:srgbClr val="FF0066"/>
                </a:solidFill>
              </a:rPr>
              <a:t>B</a:t>
            </a:r>
          </a:p>
        </p:txBody>
      </p:sp>
      <p:sp>
        <p:nvSpPr>
          <p:cNvPr id="311" name="Text Box 21">
            <a:extLst>
              <a:ext uri="{FF2B5EF4-FFF2-40B4-BE49-F238E27FC236}">
                <a16:creationId xmlns:a16="http://schemas.microsoft.com/office/drawing/2014/main" id="{9C270BDE-2D7B-F667-7F87-364D2C9518D6}"/>
              </a:ext>
            </a:extLst>
          </p:cNvPr>
          <p:cNvSpPr txBox="1">
            <a:spLocks noChangeArrowheads="1"/>
          </p:cNvSpPr>
          <p:nvPr/>
        </p:nvSpPr>
        <p:spPr bwMode="auto">
          <a:xfrm>
            <a:off x="5134162" y="4976561"/>
            <a:ext cx="512763"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i="1">
                <a:solidFill>
                  <a:srgbClr val="FF0066"/>
                </a:solidFill>
              </a:rPr>
              <a:t>Y</a:t>
            </a:r>
          </a:p>
        </p:txBody>
      </p:sp>
      <p:graphicFrame>
        <p:nvGraphicFramePr>
          <p:cNvPr id="312" name="Object 22">
            <a:extLst>
              <a:ext uri="{FF2B5EF4-FFF2-40B4-BE49-F238E27FC236}">
                <a16:creationId xmlns:a16="http://schemas.microsoft.com/office/drawing/2014/main" id="{097032B5-057F-C0C1-66B7-CC778C52648A}"/>
              </a:ext>
            </a:extLst>
          </p:cNvPr>
          <p:cNvGraphicFramePr>
            <a:graphicFrameLocks noChangeAspect="1"/>
          </p:cNvGraphicFramePr>
          <p:nvPr>
            <p:extLst>
              <p:ext uri="{D42A27DB-BD31-4B8C-83A1-F6EECF244321}">
                <p14:modId xmlns:p14="http://schemas.microsoft.com/office/powerpoint/2010/main" val="3751275314"/>
              </p:ext>
            </p:extLst>
          </p:nvPr>
        </p:nvGraphicFramePr>
        <p:xfrm>
          <a:off x="6620062" y="4327273"/>
          <a:ext cx="1471613" cy="608013"/>
        </p:xfrm>
        <a:graphic>
          <a:graphicData uri="http://schemas.openxmlformats.org/presentationml/2006/ole">
            <mc:AlternateContent xmlns:mc="http://schemas.openxmlformats.org/markup-compatibility/2006">
              <mc:Choice xmlns:v="urn:schemas-microsoft-com:vml" Requires="v">
                <p:oleObj name="Equation" r:id="rId2" imgW="504878" imgH="152280" progId="Equation.3">
                  <p:embed/>
                </p:oleObj>
              </mc:Choice>
              <mc:Fallback>
                <p:oleObj name="Equation" r:id="rId2" imgW="504878" imgH="152280" progId="Equation.3">
                  <p:embed/>
                  <p:pic>
                    <p:nvPicPr>
                      <p:cNvPr id="312" name="Object 22">
                        <a:extLst>
                          <a:ext uri="{FF2B5EF4-FFF2-40B4-BE49-F238E27FC236}">
                            <a16:creationId xmlns:a16="http://schemas.microsoft.com/office/drawing/2014/main" id="{097032B5-057F-C0C1-66B7-CC778C52648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620062" y="4327273"/>
                        <a:ext cx="1471613" cy="608013"/>
                      </a:xfrm>
                      <a:prstGeom prst="rect">
                        <a:avLst/>
                      </a:prstGeom>
                      <a:noFill/>
                      <a:ln>
                        <a:noFill/>
                      </a:ln>
                      <a:effectLst/>
                      <a:extLst>
                        <a:ext uri="{909E8E84-426E-40DD-AFC4-6F175D3DCCD1}">
                          <a14:hiddenFill xmlns:a14="http://schemas.microsoft.com/office/drawing/2010/main">
                            <a:solidFill>
                              <a:srgbClr val="FFFF00"/>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313" name="Object 23">
            <a:extLst>
              <a:ext uri="{FF2B5EF4-FFF2-40B4-BE49-F238E27FC236}">
                <a16:creationId xmlns:a16="http://schemas.microsoft.com/office/drawing/2014/main" id="{058AB545-0645-0DE0-35A3-4463448E0E81}"/>
              </a:ext>
            </a:extLst>
          </p:cNvPr>
          <p:cNvGraphicFramePr>
            <a:graphicFrameLocks noChangeAspect="1"/>
          </p:cNvGraphicFramePr>
          <p:nvPr>
            <p:extLst>
              <p:ext uri="{D42A27DB-BD31-4B8C-83A1-F6EECF244321}">
                <p14:modId xmlns:p14="http://schemas.microsoft.com/office/powerpoint/2010/main" val="1901747924"/>
              </p:ext>
            </p:extLst>
          </p:nvPr>
        </p:nvGraphicFramePr>
        <p:xfrm>
          <a:off x="8215500" y="4387598"/>
          <a:ext cx="1136650" cy="488950"/>
        </p:xfrm>
        <a:graphic>
          <a:graphicData uri="http://schemas.openxmlformats.org/presentationml/2006/ole">
            <mc:AlternateContent xmlns:mc="http://schemas.openxmlformats.org/markup-compatibility/2006">
              <mc:Choice xmlns:v="urn:schemas-microsoft-com:vml" Requires="v">
                <p:oleObj name="Equation" r:id="rId4" imgW="361978" imgH="95310" progId="Equation.3">
                  <p:embed/>
                </p:oleObj>
              </mc:Choice>
              <mc:Fallback>
                <p:oleObj name="Equation" r:id="rId4" imgW="361978" imgH="95310" progId="Equation.3">
                  <p:embed/>
                  <p:pic>
                    <p:nvPicPr>
                      <p:cNvPr id="313" name="Object 23">
                        <a:extLst>
                          <a:ext uri="{FF2B5EF4-FFF2-40B4-BE49-F238E27FC236}">
                            <a16:creationId xmlns:a16="http://schemas.microsoft.com/office/drawing/2014/main" id="{058AB545-0645-0DE0-35A3-4463448E0E81}"/>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8215500" y="4387598"/>
                        <a:ext cx="1136650" cy="488950"/>
                      </a:xfrm>
                      <a:prstGeom prst="rect">
                        <a:avLst/>
                      </a:prstGeom>
                      <a:noFill/>
                      <a:ln>
                        <a:noFill/>
                      </a:ln>
                      <a:effectLst/>
                      <a:extLst>
                        <a:ext uri="{909E8E84-426E-40DD-AFC4-6F175D3DCCD1}">
                          <a14:hiddenFill xmlns:a14="http://schemas.microsoft.com/office/drawing/2010/main">
                            <a:solidFill>
                              <a:srgbClr val="FFFF00"/>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314" name="Object 24">
            <a:extLst>
              <a:ext uri="{FF2B5EF4-FFF2-40B4-BE49-F238E27FC236}">
                <a16:creationId xmlns:a16="http://schemas.microsoft.com/office/drawing/2014/main" id="{81E8D3C5-A27D-268B-30FA-40CCD9531C0C}"/>
              </a:ext>
            </a:extLst>
          </p:cNvPr>
          <p:cNvGraphicFramePr>
            <a:graphicFrameLocks noChangeAspect="1"/>
          </p:cNvGraphicFramePr>
          <p:nvPr>
            <p:extLst>
              <p:ext uri="{D42A27DB-BD31-4B8C-83A1-F6EECF244321}">
                <p14:modId xmlns:p14="http://schemas.microsoft.com/office/powerpoint/2010/main" val="2258894763"/>
              </p:ext>
            </p:extLst>
          </p:nvPr>
        </p:nvGraphicFramePr>
        <p:xfrm>
          <a:off x="6947087" y="5084511"/>
          <a:ext cx="1295400" cy="488950"/>
        </p:xfrm>
        <a:graphic>
          <a:graphicData uri="http://schemas.openxmlformats.org/presentationml/2006/ole">
            <mc:AlternateContent xmlns:mc="http://schemas.openxmlformats.org/markup-compatibility/2006">
              <mc:Choice xmlns:v="urn:schemas-microsoft-com:vml" Requires="v">
                <p:oleObj name="Equation" r:id="rId6" imgW="428701" imgH="95310" progId="Equation.3">
                  <p:embed/>
                </p:oleObj>
              </mc:Choice>
              <mc:Fallback>
                <p:oleObj name="Equation" r:id="rId6" imgW="428701" imgH="95310" progId="Equation.3">
                  <p:embed/>
                  <p:pic>
                    <p:nvPicPr>
                      <p:cNvPr id="314" name="Object 24">
                        <a:extLst>
                          <a:ext uri="{FF2B5EF4-FFF2-40B4-BE49-F238E27FC236}">
                            <a16:creationId xmlns:a16="http://schemas.microsoft.com/office/drawing/2014/main" id="{81E8D3C5-A27D-268B-30FA-40CCD9531C0C}"/>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6947087" y="5084511"/>
                        <a:ext cx="1295400" cy="488950"/>
                      </a:xfrm>
                      <a:prstGeom prst="rect">
                        <a:avLst/>
                      </a:prstGeom>
                      <a:noFill/>
                      <a:ln>
                        <a:noFill/>
                      </a:ln>
                      <a:effectLst/>
                      <a:extLst>
                        <a:ext uri="{909E8E84-426E-40DD-AFC4-6F175D3DCCD1}">
                          <a14:hiddenFill xmlns:a14="http://schemas.microsoft.com/office/drawing/2010/main">
                            <a:solidFill>
                              <a:srgbClr val="FFFF00"/>
                            </a:solidFill>
                          </a14:hiddenFill>
                        </a:ext>
                        <a:ext uri="{91240B29-F687-4F45-9708-019B960494DF}">
                          <a14:hiddenLine xmlns:a14="http://schemas.microsoft.com/office/drawing/2010/main" w="28575">
                            <a:solidFill>
                              <a:srgbClr val="FF33CC"/>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15" name="Text Box 25">
            <a:extLst>
              <a:ext uri="{FF2B5EF4-FFF2-40B4-BE49-F238E27FC236}">
                <a16:creationId xmlns:a16="http://schemas.microsoft.com/office/drawing/2014/main" id="{C5DF034B-75EF-A29A-F56C-262916EB8B77}"/>
              </a:ext>
            </a:extLst>
          </p:cNvPr>
          <p:cNvSpPr txBox="1">
            <a:spLocks noChangeArrowheads="1"/>
          </p:cNvSpPr>
          <p:nvPr/>
        </p:nvSpPr>
        <p:spPr bwMode="auto">
          <a:xfrm>
            <a:off x="6158100" y="5676648"/>
            <a:ext cx="1255712" cy="519113"/>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zh-CN" altLang="en-US">
                <a:solidFill>
                  <a:srgbClr val="0033CC"/>
                </a:solidFill>
              </a:rPr>
              <a:t>与非门</a:t>
            </a:r>
          </a:p>
        </p:txBody>
      </p:sp>
      <p:sp>
        <p:nvSpPr>
          <p:cNvPr id="316" name="Text Box 26">
            <a:extLst>
              <a:ext uri="{FF2B5EF4-FFF2-40B4-BE49-F238E27FC236}">
                <a16:creationId xmlns:a16="http://schemas.microsoft.com/office/drawing/2014/main" id="{0CED28C5-1343-4DFD-5650-03999F00C8B1}"/>
              </a:ext>
            </a:extLst>
          </p:cNvPr>
          <p:cNvSpPr txBox="1">
            <a:spLocks noChangeArrowheads="1"/>
          </p:cNvSpPr>
          <p:nvPr/>
        </p:nvSpPr>
        <p:spPr bwMode="auto">
          <a:xfrm>
            <a:off x="8269475" y="5635373"/>
            <a:ext cx="1255712" cy="519113"/>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zh-CN" altLang="en-US">
                <a:solidFill>
                  <a:srgbClr val="0033CC"/>
                </a:solidFill>
              </a:rPr>
              <a:t>或非门</a:t>
            </a:r>
          </a:p>
        </p:txBody>
      </p:sp>
      <p:sp>
        <p:nvSpPr>
          <p:cNvPr id="317" name="AutoShape 27">
            <a:extLst>
              <a:ext uri="{FF2B5EF4-FFF2-40B4-BE49-F238E27FC236}">
                <a16:creationId xmlns:a16="http://schemas.microsoft.com/office/drawing/2014/main" id="{139E1A29-802C-0547-85B5-7F39844C96A5}"/>
              </a:ext>
            </a:extLst>
          </p:cNvPr>
          <p:cNvSpPr>
            <a:spLocks noChangeArrowheads="1"/>
          </p:cNvSpPr>
          <p:nvPr/>
        </p:nvSpPr>
        <p:spPr bwMode="auto">
          <a:xfrm>
            <a:off x="7490012" y="5908423"/>
            <a:ext cx="671513" cy="114300"/>
          </a:xfrm>
          <a:prstGeom prst="notchedRightArrow">
            <a:avLst>
              <a:gd name="adj1" fmla="val 50000"/>
              <a:gd name="adj2" fmla="val 146875"/>
            </a:avLst>
          </a:prstGeom>
          <a:solidFill>
            <a:srgbClr val="FF0066"/>
          </a:solidFill>
          <a:ln w="9525">
            <a:solidFill>
              <a:srgbClr val="FF0066"/>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endParaRPr lang="zh-CN" altLang="zh-CN" sz="2400" b="0"/>
          </a:p>
        </p:txBody>
      </p:sp>
      <p:sp>
        <p:nvSpPr>
          <p:cNvPr id="318" name="Text Box 28">
            <a:extLst>
              <a:ext uri="{FF2B5EF4-FFF2-40B4-BE49-F238E27FC236}">
                <a16:creationId xmlns:a16="http://schemas.microsoft.com/office/drawing/2014/main" id="{67B18F24-4AD3-0E1E-79BD-5DCD404C91CB}"/>
              </a:ext>
            </a:extLst>
          </p:cNvPr>
          <p:cNvSpPr txBox="1">
            <a:spLocks noChangeArrowheads="1"/>
          </p:cNvSpPr>
          <p:nvPr/>
        </p:nvSpPr>
        <p:spPr bwMode="auto">
          <a:xfrm>
            <a:off x="4826187" y="6173536"/>
            <a:ext cx="898525"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zh-CN" altLang="en-US"/>
              <a:t>同理</a:t>
            </a:r>
          </a:p>
        </p:txBody>
      </p:sp>
      <p:sp>
        <p:nvSpPr>
          <p:cNvPr id="319" name="Text Box 29">
            <a:extLst>
              <a:ext uri="{FF2B5EF4-FFF2-40B4-BE49-F238E27FC236}">
                <a16:creationId xmlns:a16="http://schemas.microsoft.com/office/drawing/2014/main" id="{35F003E1-09F1-193B-35CB-B76D44128F12}"/>
              </a:ext>
            </a:extLst>
          </p:cNvPr>
          <p:cNvSpPr txBox="1">
            <a:spLocks noChangeArrowheads="1"/>
          </p:cNvSpPr>
          <p:nvPr/>
        </p:nvSpPr>
        <p:spPr bwMode="auto">
          <a:xfrm>
            <a:off x="7464612" y="5548061"/>
            <a:ext cx="695325"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zh-CN" altLang="en-US" sz="2000">
                <a:solidFill>
                  <a:srgbClr val="FF0066"/>
                </a:solidFill>
              </a:rPr>
              <a:t>缓冲</a:t>
            </a:r>
          </a:p>
        </p:txBody>
      </p:sp>
      <p:sp>
        <p:nvSpPr>
          <p:cNvPr id="320" name="Oval 30">
            <a:extLst>
              <a:ext uri="{FF2B5EF4-FFF2-40B4-BE49-F238E27FC236}">
                <a16:creationId xmlns:a16="http://schemas.microsoft.com/office/drawing/2014/main" id="{670296FC-2EDC-1F7D-CBA2-76AD7B57B90D}"/>
              </a:ext>
            </a:extLst>
          </p:cNvPr>
          <p:cNvSpPr>
            <a:spLocks noChangeArrowheads="1"/>
          </p:cNvSpPr>
          <p:nvPr/>
        </p:nvSpPr>
        <p:spPr bwMode="auto">
          <a:xfrm>
            <a:off x="5404037" y="5419473"/>
            <a:ext cx="88900" cy="88900"/>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321" name="Text Box 31">
            <a:extLst>
              <a:ext uri="{FF2B5EF4-FFF2-40B4-BE49-F238E27FC236}">
                <a16:creationId xmlns:a16="http://schemas.microsoft.com/office/drawing/2014/main" id="{3496117D-20B3-BF4B-53DD-D5CBD93701F1}"/>
              </a:ext>
            </a:extLst>
          </p:cNvPr>
          <p:cNvSpPr txBox="1">
            <a:spLocks noChangeArrowheads="1"/>
          </p:cNvSpPr>
          <p:nvPr/>
        </p:nvSpPr>
        <p:spPr bwMode="auto">
          <a:xfrm>
            <a:off x="6162862" y="6178298"/>
            <a:ext cx="1255713" cy="519113"/>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zh-CN" altLang="en-US">
                <a:solidFill>
                  <a:srgbClr val="0033CC"/>
                </a:solidFill>
              </a:rPr>
              <a:t>或非门</a:t>
            </a:r>
          </a:p>
        </p:txBody>
      </p:sp>
      <p:sp>
        <p:nvSpPr>
          <p:cNvPr id="322" name="Text Box 32">
            <a:extLst>
              <a:ext uri="{FF2B5EF4-FFF2-40B4-BE49-F238E27FC236}">
                <a16:creationId xmlns:a16="http://schemas.microsoft.com/office/drawing/2014/main" id="{300938E4-8BCD-05B1-9CFE-7647A9CD6440}"/>
              </a:ext>
            </a:extLst>
          </p:cNvPr>
          <p:cNvSpPr txBox="1">
            <a:spLocks noChangeArrowheads="1"/>
          </p:cNvSpPr>
          <p:nvPr/>
        </p:nvSpPr>
        <p:spPr bwMode="auto">
          <a:xfrm>
            <a:off x="8274237" y="6137023"/>
            <a:ext cx="1255713" cy="519113"/>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zh-CN" altLang="en-US">
                <a:solidFill>
                  <a:srgbClr val="0033CC"/>
                </a:solidFill>
              </a:rPr>
              <a:t>与非门</a:t>
            </a:r>
          </a:p>
        </p:txBody>
      </p:sp>
      <p:sp>
        <p:nvSpPr>
          <p:cNvPr id="323" name="AutoShape 33">
            <a:extLst>
              <a:ext uri="{FF2B5EF4-FFF2-40B4-BE49-F238E27FC236}">
                <a16:creationId xmlns:a16="http://schemas.microsoft.com/office/drawing/2014/main" id="{5B4FF991-F58A-9BB3-139A-91E2A6DBEC8A}"/>
              </a:ext>
            </a:extLst>
          </p:cNvPr>
          <p:cNvSpPr>
            <a:spLocks noChangeArrowheads="1"/>
          </p:cNvSpPr>
          <p:nvPr/>
        </p:nvSpPr>
        <p:spPr bwMode="auto">
          <a:xfrm>
            <a:off x="7494775" y="6410073"/>
            <a:ext cx="671512" cy="114300"/>
          </a:xfrm>
          <a:prstGeom prst="notchedRightArrow">
            <a:avLst>
              <a:gd name="adj1" fmla="val 50000"/>
              <a:gd name="adj2" fmla="val 146875"/>
            </a:avLst>
          </a:prstGeom>
          <a:solidFill>
            <a:srgbClr val="FF0066"/>
          </a:solidFill>
          <a:ln w="9525">
            <a:solidFill>
              <a:srgbClr val="FF0066"/>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endParaRPr lang="zh-CN" altLang="zh-CN" sz="2400" b="0"/>
          </a:p>
        </p:txBody>
      </p:sp>
      <p:sp>
        <p:nvSpPr>
          <p:cNvPr id="324" name="Text Box 34">
            <a:extLst>
              <a:ext uri="{FF2B5EF4-FFF2-40B4-BE49-F238E27FC236}">
                <a16:creationId xmlns:a16="http://schemas.microsoft.com/office/drawing/2014/main" id="{2ABBC12D-9367-5391-0E04-446A48081393}"/>
              </a:ext>
            </a:extLst>
          </p:cNvPr>
          <p:cNvSpPr txBox="1">
            <a:spLocks noChangeArrowheads="1"/>
          </p:cNvSpPr>
          <p:nvPr/>
        </p:nvSpPr>
        <p:spPr bwMode="auto">
          <a:xfrm>
            <a:off x="7469375" y="6049711"/>
            <a:ext cx="695325"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zh-CN" altLang="en-US" sz="2000">
                <a:solidFill>
                  <a:srgbClr val="FF0066"/>
                </a:solidFill>
              </a:rPr>
              <a:t>缓冲</a:t>
            </a:r>
          </a:p>
        </p:txBody>
      </p:sp>
      <p:grpSp>
        <p:nvGrpSpPr>
          <p:cNvPr id="325" name="Group 35">
            <a:extLst>
              <a:ext uri="{FF2B5EF4-FFF2-40B4-BE49-F238E27FC236}">
                <a16:creationId xmlns:a16="http://schemas.microsoft.com/office/drawing/2014/main" id="{9B9B1DF2-7FAE-F00A-DA12-0771370010C4}"/>
              </a:ext>
            </a:extLst>
          </p:cNvPr>
          <p:cNvGrpSpPr>
            <a:grpSpLocks/>
          </p:cNvGrpSpPr>
          <p:nvPr/>
        </p:nvGrpSpPr>
        <p:grpSpPr bwMode="auto">
          <a:xfrm>
            <a:off x="2938650" y="5084511"/>
            <a:ext cx="1428750" cy="787400"/>
            <a:chOff x="1498" y="3001"/>
            <a:chExt cx="1173" cy="665"/>
          </a:xfrm>
        </p:grpSpPr>
        <p:grpSp>
          <p:nvGrpSpPr>
            <p:cNvPr id="326" name="Group 36">
              <a:extLst>
                <a:ext uri="{FF2B5EF4-FFF2-40B4-BE49-F238E27FC236}">
                  <a16:creationId xmlns:a16="http://schemas.microsoft.com/office/drawing/2014/main" id="{78CA86F8-F01F-2C8A-563C-10DD26D769F5}"/>
                </a:ext>
              </a:extLst>
            </p:cNvPr>
            <p:cNvGrpSpPr>
              <a:grpSpLocks/>
            </p:cNvGrpSpPr>
            <p:nvPr/>
          </p:nvGrpSpPr>
          <p:grpSpPr bwMode="auto">
            <a:xfrm>
              <a:off x="1838" y="3001"/>
              <a:ext cx="413" cy="665"/>
              <a:chOff x="1838" y="3001"/>
              <a:chExt cx="413" cy="665"/>
            </a:xfrm>
          </p:grpSpPr>
          <p:sp>
            <p:nvSpPr>
              <p:cNvPr id="331" name="Rectangle 37">
                <a:extLst>
                  <a:ext uri="{FF2B5EF4-FFF2-40B4-BE49-F238E27FC236}">
                    <a16:creationId xmlns:a16="http://schemas.microsoft.com/office/drawing/2014/main" id="{2413A0BF-6A12-1735-E1C6-0D9A9B355344}"/>
                  </a:ext>
                </a:extLst>
              </p:cNvPr>
              <p:cNvSpPr>
                <a:spLocks noChangeArrowheads="1"/>
              </p:cNvSpPr>
              <p:nvPr/>
            </p:nvSpPr>
            <p:spPr bwMode="auto">
              <a:xfrm>
                <a:off x="1838" y="3011"/>
                <a:ext cx="413" cy="655"/>
              </a:xfrm>
              <a:prstGeom prst="rect">
                <a:avLst/>
              </a:prstGeom>
              <a:solidFill>
                <a:srgbClr val="CCFFFF"/>
              </a:solidFill>
              <a:ln w="38100">
                <a:solidFill>
                  <a:schemeClr val="accent2"/>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332" name="Rectangle 38">
                <a:extLst>
                  <a:ext uri="{FF2B5EF4-FFF2-40B4-BE49-F238E27FC236}">
                    <a16:creationId xmlns:a16="http://schemas.microsoft.com/office/drawing/2014/main" id="{50CC5686-CAF0-7628-BBAD-5F4CCDD3366E}"/>
                  </a:ext>
                </a:extLst>
              </p:cNvPr>
              <p:cNvSpPr>
                <a:spLocks noChangeArrowheads="1"/>
              </p:cNvSpPr>
              <p:nvPr/>
            </p:nvSpPr>
            <p:spPr bwMode="auto">
              <a:xfrm>
                <a:off x="1850" y="3001"/>
                <a:ext cx="395" cy="438"/>
              </a:xfrm>
              <a:prstGeom prst="rect">
                <a:avLst/>
              </a:prstGeom>
              <a:noFill/>
              <a:ln>
                <a:noFill/>
              </a:ln>
              <a:effectLst/>
              <a:extLst>
                <a:ext uri="{909E8E84-426E-40DD-AFC4-6F175D3DCCD1}">
                  <a14:hiddenFill xmlns:a14="http://schemas.microsoft.com/office/drawing/2010/main">
                    <a:solidFill>
                      <a:srgbClr val="CCFF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r>
                  <a:rPr lang="en-US" altLang="zh-CN">
                    <a:solidFill>
                      <a:srgbClr val="0033CC"/>
                    </a:solidFill>
                    <a:ea typeface="楷体_GB2312" pitchFamily="49" charset="-122"/>
                  </a:rPr>
                  <a:t>&amp;</a:t>
                </a:r>
              </a:p>
            </p:txBody>
          </p:sp>
        </p:grpSp>
        <p:sp>
          <p:nvSpPr>
            <p:cNvPr id="327" name="Line 39">
              <a:extLst>
                <a:ext uri="{FF2B5EF4-FFF2-40B4-BE49-F238E27FC236}">
                  <a16:creationId xmlns:a16="http://schemas.microsoft.com/office/drawing/2014/main" id="{27F04CB6-DB4B-0E3C-9576-F7F565FA3CC9}"/>
                </a:ext>
              </a:extLst>
            </p:cNvPr>
            <p:cNvSpPr>
              <a:spLocks noChangeShapeType="1"/>
            </p:cNvSpPr>
            <p:nvPr/>
          </p:nvSpPr>
          <p:spPr bwMode="auto">
            <a:xfrm>
              <a:off x="1498" y="3190"/>
              <a:ext cx="336" cy="0"/>
            </a:xfrm>
            <a:prstGeom prst="line">
              <a:avLst/>
            </a:prstGeom>
            <a:noFill/>
            <a:ln w="28575">
              <a:solidFill>
                <a:schemeClr val="accent2"/>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328" name="Line 40">
              <a:extLst>
                <a:ext uri="{FF2B5EF4-FFF2-40B4-BE49-F238E27FC236}">
                  <a16:creationId xmlns:a16="http://schemas.microsoft.com/office/drawing/2014/main" id="{D013FFC4-CCB5-5423-8789-92ECC23D2FC2}"/>
                </a:ext>
              </a:extLst>
            </p:cNvPr>
            <p:cNvSpPr>
              <a:spLocks noChangeShapeType="1"/>
            </p:cNvSpPr>
            <p:nvPr/>
          </p:nvSpPr>
          <p:spPr bwMode="auto">
            <a:xfrm>
              <a:off x="1498" y="3505"/>
              <a:ext cx="336" cy="0"/>
            </a:xfrm>
            <a:prstGeom prst="line">
              <a:avLst/>
            </a:prstGeom>
            <a:noFill/>
            <a:ln w="28575">
              <a:solidFill>
                <a:schemeClr val="accent2"/>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329" name="Line 41">
              <a:extLst>
                <a:ext uri="{FF2B5EF4-FFF2-40B4-BE49-F238E27FC236}">
                  <a16:creationId xmlns:a16="http://schemas.microsoft.com/office/drawing/2014/main" id="{26B04E07-30E3-06FE-A367-713EAE29F8D2}"/>
                </a:ext>
              </a:extLst>
            </p:cNvPr>
            <p:cNvSpPr>
              <a:spLocks noChangeShapeType="1"/>
            </p:cNvSpPr>
            <p:nvPr/>
          </p:nvSpPr>
          <p:spPr bwMode="auto">
            <a:xfrm>
              <a:off x="2347" y="3338"/>
              <a:ext cx="324" cy="0"/>
            </a:xfrm>
            <a:prstGeom prst="line">
              <a:avLst/>
            </a:prstGeom>
            <a:noFill/>
            <a:ln w="28575">
              <a:solidFill>
                <a:schemeClr val="accent2"/>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330" name="Oval 42">
              <a:extLst>
                <a:ext uri="{FF2B5EF4-FFF2-40B4-BE49-F238E27FC236}">
                  <a16:creationId xmlns:a16="http://schemas.microsoft.com/office/drawing/2014/main" id="{6D73FA97-4BA1-4B49-ABFC-3BC078D6262A}"/>
                </a:ext>
              </a:extLst>
            </p:cNvPr>
            <p:cNvSpPr>
              <a:spLocks noChangeArrowheads="1"/>
            </p:cNvSpPr>
            <p:nvPr/>
          </p:nvSpPr>
          <p:spPr bwMode="auto">
            <a:xfrm>
              <a:off x="2258" y="3293"/>
              <a:ext cx="86" cy="93"/>
            </a:xfrm>
            <a:prstGeom prst="ellipse">
              <a:avLst/>
            </a:prstGeom>
            <a:noFill/>
            <a:ln w="38100">
              <a:solidFill>
                <a:schemeClr val="accent2"/>
              </a:solidFill>
              <a:round/>
              <a:headEnd/>
              <a:tailEn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grpSp>
        <p:nvGrpSpPr>
          <p:cNvPr id="333" name="Group 43">
            <a:extLst>
              <a:ext uri="{FF2B5EF4-FFF2-40B4-BE49-F238E27FC236}">
                <a16:creationId xmlns:a16="http://schemas.microsoft.com/office/drawing/2014/main" id="{82B60590-DA49-A4C8-A1FA-1ECFA75764D8}"/>
              </a:ext>
            </a:extLst>
          </p:cNvPr>
          <p:cNvGrpSpPr>
            <a:grpSpLocks/>
          </p:cNvGrpSpPr>
          <p:nvPr/>
        </p:nvGrpSpPr>
        <p:grpSpPr bwMode="auto">
          <a:xfrm>
            <a:off x="1452750" y="5568698"/>
            <a:ext cx="1498600" cy="801688"/>
            <a:chOff x="347" y="2681"/>
            <a:chExt cx="1154" cy="573"/>
          </a:xfrm>
        </p:grpSpPr>
        <p:sp>
          <p:nvSpPr>
            <p:cNvPr id="335" name="Rectangle 44">
              <a:extLst>
                <a:ext uri="{FF2B5EF4-FFF2-40B4-BE49-F238E27FC236}">
                  <a16:creationId xmlns:a16="http://schemas.microsoft.com/office/drawing/2014/main" id="{FCB8C9A9-DC6E-7932-C184-BE38047A8C64}"/>
                </a:ext>
              </a:extLst>
            </p:cNvPr>
            <p:cNvSpPr>
              <a:spLocks noChangeArrowheads="1"/>
            </p:cNvSpPr>
            <p:nvPr/>
          </p:nvSpPr>
          <p:spPr bwMode="auto">
            <a:xfrm>
              <a:off x="683" y="2703"/>
              <a:ext cx="381" cy="551"/>
            </a:xfrm>
            <a:prstGeom prst="rect">
              <a:avLst/>
            </a:prstGeom>
            <a:noFill/>
            <a:ln w="38100">
              <a:solidFill>
                <a:schemeClr val="accent2"/>
              </a:solidFill>
              <a:miter lim="800000"/>
              <a:headEnd/>
              <a:tailEnd/>
            </a:ln>
            <a:extLst>
              <a:ext uri="{909E8E84-426E-40DD-AFC4-6F175D3DCCD1}">
                <a14:hiddenFill xmlns:a14="http://schemas.microsoft.com/office/drawing/2010/main">
                  <a:solidFill>
                    <a:schemeClr val="accent1"/>
                  </a:solidFill>
                </a14:hiddenFill>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endParaRPr lang="zh-CN" altLang="zh-CN">
                <a:ea typeface="楷体_GB2312" pitchFamily="49" charset="-122"/>
              </a:endParaRPr>
            </a:p>
          </p:txBody>
        </p:sp>
        <p:sp>
          <p:nvSpPr>
            <p:cNvPr id="336" name="Line 45">
              <a:extLst>
                <a:ext uri="{FF2B5EF4-FFF2-40B4-BE49-F238E27FC236}">
                  <a16:creationId xmlns:a16="http://schemas.microsoft.com/office/drawing/2014/main" id="{DD50B033-7FEE-6224-B8D5-29E556BE8B4C}"/>
                </a:ext>
              </a:extLst>
            </p:cNvPr>
            <p:cNvSpPr>
              <a:spLocks noChangeShapeType="1"/>
            </p:cNvSpPr>
            <p:nvPr/>
          </p:nvSpPr>
          <p:spPr bwMode="auto">
            <a:xfrm>
              <a:off x="347" y="2975"/>
              <a:ext cx="336" cy="1"/>
            </a:xfrm>
            <a:prstGeom prst="line">
              <a:avLst/>
            </a:prstGeom>
            <a:noFill/>
            <a:ln w="28575">
              <a:solidFill>
                <a:schemeClr val="accent2"/>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337" name="Line 46">
              <a:extLst>
                <a:ext uri="{FF2B5EF4-FFF2-40B4-BE49-F238E27FC236}">
                  <a16:creationId xmlns:a16="http://schemas.microsoft.com/office/drawing/2014/main" id="{AFCDDEF9-2BA6-43D7-AC92-64A67F7BD396}"/>
                </a:ext>
              </a:extLst>
            </p:cNvPr>
            <p:cNvSpPr>
              <a:spLocks noChangeShapeType="1"/>
            </p:cNvSpPr>
            <p:nvPr/>
          </p:nvSpPr>
          <p:spPr bwMode="auto">
            <a:xfrm>
              <a:off x="1165" y="2977"/>
              <a:ext cx="336" cy="1"/>
            </a:xfrm>
            <a:prstGeom prst="line">
              <a:avLst/>
            </a:prstGeom>
            <a:noFill/>
            <a:ln w="28575">
              <a:solidFill>
                <a:schemeClr val="accent2"/>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338" name="Text Box 47">
              <a:extLst>
                <a:ext uri="{FF2B5EF4-FFF2-40B4-BE49-F238E27FC236}">
                  <a16:creationId xmlns:a16="http://schemas.microsoft.com/office/drawing/2014/main" id="{2AC1593D-0120-3F83-776C-09DD05CDAE5E}"/>
                </a:ext>
              </a:extLst>
            </p:cNvPr>
            <p:cNvSpPr txBox="1">
              <a:spLocks noChangeArrowheads="1"/>
            </p:cNvSpPr>
            <p:nvPr/>
          </p:nvSpPr>
          <p:spPr bwMode="auto">
            <a:xfrm>
              <a:off x="731" y="2681"/>
              <a:ext cx="279" cy="371"/>
            </a:xfrm>
            <a:prstGeom prst="rect">
              <a:avLst/>
            </a:prstGeom>
            <a:noFill/>
            <a:ln>
              <a:noFill/>
            </a:ln>
            <a:effectLst/>
            <a:extLst>
              <a:ext uri="{909E8E84-426E-40DD-AFC4-6F175D3DCCD1}">
                <a14:hiddenFill xmlns:a14="http://schemas.microsoft.com/office/drawing/2010/main">
                  <a:solidFill>
                    <a:schemeClr val="hlink"/>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r>
                <a:rPr lang="en-US" altLang="zh-CN">
                  <a:solidFill>
                    <a:srgbClr val="0033CC"/>
                  </a:solidFill>
                </a:rPr>
                <a:t>1</a:t>
              </a:r>
            </a:p>
          </p:txBody>
        </p:sp>
        <p:sp>
          <p:nvSpPr>
            <p:cNvPr id="339" name="Oval 48">
              <a:extLst>
                <a:ext uri="{FF2B5EF4-FFF2-40B4-BE49-F238E27FC236}">
                  <a16:creationId xmlns:a16="http://schemas.microsoft.com/office/drawing/2014/main" id="{7CE52966-C68E-8102-99B6-61ECB8013DB1}"/>
                </a:ext>
              </a:extLst>
            </p:cNvPr>
            <p:cNvSpPr>
              <a:spLocks noChangeArrowheads="1"/>
            </p:cNvSpPr>
            <p:nvPr/>
          </p:nvSpPr>
          <p:spPr bwMode="auto">
            <a:xfrm>
              <a:off x="1073" y="2937"/>
              <a:ext cx="86" cy="87"/>
            </a:xfrm>
            <a:prstGeom prst="ellipse">
              <a:avLst/>
            </a:prstGeom>
            <a:noFill/>
            <a:ln w="38100">
              <a:solidFill>
                <a:schemeClr val="accent2"/>
              </a:solidFill>
              <a:round/>
              <a:headEnd/>
              <a:tailEnd/>
            </a:ln>
            <a:effectLst/>
            <a:extLst>
              <a:ext uri="{909E8E84-426E-40DD-AFC4-6F175D3DCCD1}">
                <a14:hiddenFill xmlns:a14="http://schemas.microsoft.com/office/drawing/2010/main">
                  <a:solidFill>
                    <a:schemeClr val="hlink"/>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grpSp>
        <p:nvGrpSpPr>
          <p:cNvPr id="340" name="Group 49">
            <a:extLst>
              <a:ext uri="{FF2B5EF4-FFF2-40B4-BE49-F238E27FC236}">
                <a16:creationId xmlns:a16="http://schemas.microsoft.com/office/drawing/2014/main" id="{E0D7A131-A9A9-6156-5EAD-FD7A868D48BB}"/>
              </a:ext>
            </a:extLst>
          </p:cNvPr>
          <p:cNvGrpSpPr>
            <a:grpSpLocks/>
          </p:cNvGrpSpPr>
          <p:nvPr/>
        </p:nvGrpSpPr>
        <p:grpSpPr bwMode="auto">
          <a:xfrm>
            <a:off x="4348350" y="5059111"/>
            <a:ext cx="1062037" cy="801687"/>
            <a:chOff x="2633" y="2947"/>
            <a:chExt cx="669" cy="505"/>
          </a:xfrm>
        </p:grpSpPr>
        <p:sp>
          <p:nvSpPr>
            <p:cNvPr id="341" name="Rectangle 50">
              <a:extLst>
                <a:ext uri="{FF2B5EF4-FFF2-40B4-BE49-F238E27FC236}">
                  <a16:creationId xmlns:a16="http://schemas.microsoft.com/office/drawing/2014/main" id="{4EF89900-427F-5077-48DC-ABE342DC298E}"/>
                </a:ext>
              </a:extLst>
            </p:cNvPr>
            <p:cNvSpPr>
              <a:spLocks noChangeArrowheads="1"/>
            </p:cNvSpPr>
            <p:nvPr/>
          </p:nvSpPr>
          <p:spPr bwMode="auto">
            <a:xfrm>
              <a:off x="2633" y="2966"/>
              <a:ext cx="312" cy="486"/>
            </a:xfrm>
            <a:prstGeom prst="rect">
              <a:avLst/>
            </a:prstGeom>
            <a:noFill/>
            <a:ln w="38100">
              <a:solidFill>
                <a:schemeClr val="accent2"/>
              </a:solidFill>
              <a:miter lim="800000"/>
              <a:headEnd/>
              <a:tailEnd/>
            </a:ln>
            <a:extLst>
              <a:ext uri="{909E8E84-426E-40DD-AFC4-6F175D3DCCD1}">
                <a14:hiddenFill xmlns:a14="http://schemas.microsoft.com/office/drawing/2010/main">
                  <a:solidFill>
                    <a:schemeClr val="accent1"/>
                  </a:solidFill>
                </a14:hiddenFill>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endParaRPr lang="zh-CN" altLang="zh-CN">
                <a:ea typeface="楷体_GB2312" pitchFamily="49" charset="-122"/>
              </a:endParaRPr>
            </a:p>
          </p:txBody>
        </p:sp>
        <p:sp>
          <p:nvSpPr>
            <p:cNvPr id="342" name="Line 51">
              <a:extLst>
                <a:ext uri="{FF2B5EF4-FFF2-40B4-BE49-F238E27FC236}">
                  <a16:creationId xmlns:a16="http://schemas.microsoft.com/office/drawing/2014/main" id="{1812CFBB-81EE-5A3F-3174-15412A1C31FE}"/>
                </a:ext>
              </a:extLst>
            </p:cNvPr>
            <p:cNvSpPr>
              <a:spLocks noChangeShapeType="1"/>
            </p:cNvSpPr>
            <p:nvPr/>
          </p:nvSpPr>
          <p:spPr bwMode="auto">
            <a:xfrm>
              <a:off x="3027" y="3208"/>
              <a:ext cx="275" cy="1"/>
            </a:xfrm>
            <a:prstGeom prst="line">
              <a:avLst/>
            </a:prstGeom>
            <a:noFill/>
            <a:ln w="28575">
              <a:solidFill>
                <a:schemeClr val="accent2"/>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343" name="Text Box 52">
              <a:extLst>
                <a:ext uri="{FF2B5EF4-FFF2-40B4-BE49-F238E27FC236}">
                  <a16:creationId xmlns:a16="http://schemas.microsoft.com/office/drawing/2014/main" id="{7A2D7C96-3F91-17F9-BE8D-EADF23BC5FA5}"/>
                </a:ext>
              </a:extLst>
            </p:cNvPr>
            <p:cNvSpPr txBox="1">
              <a:spLocks noChangeArrowheads="1"/>
            </p:cNvSpPr>
            <p:nvPr/>
          </p:nvSpPr>
          <p:spPr bwMode="auto">
            <a:xfrm>
              <a:off x="2672" y="2947"/>
              <a:ext cx="228" cy="327"/>
            </a:xfrm>
            <a:prstGeom prst="rect">
              <a:avLst/>
            </a:prstGeom>
            <a:noFill/>
            <a:ln>
              <a:noFill/>
            </a:ln>
            <a:effectLst/>
            <a:extLst>
              <a:ext uri="{909E8E84-426E-40DD-AFC4-6F175D3DCCD1}">
                <a14:hiddenFill xmlns:a14="http://schemas.microsoft.com/office/drawing/2010/main">
                  <a:solidFill>
                    <a:schemeClr val="hlink"/>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r>
                <a:rPr lang="en-US" altLang="zh-CN">
                  <a:solidFill>
                    <a:srgbClr val="0033CC"/>
                  </a:solidFill>
                </a:rPr>
                <a:t>1</a:t>
              </a:r>
            </a:p>
          </p:txBody>
        </p:sp>
        <p:sp>
          <p:nvSpPr>
            <p:cNvPr id="344" name="Oval 53">
              <a:extLst>
                <a:ext uri="{FF2B5EF4-FFF2-40B4-BE49-F238E27FC236}">
                  <a16:creationId xmlns:a16="http://schemas.microsoft.com/office/drawing/2014/main" id="{F563E3F0-E1C9-F899-DCF3-C645F1CF8FF1}"/>
                </a:ext>
              </a:extLst>
            </p:cNvPr>
            <p:cNvSpPr>
              <a:spLocks noChangeArrowheads="1"/>
            </p:cNvSpPr>
            <p:nvPr/>
          </p:nvSpPr>
          <p:spPr bwMode="auto">
            <a:xfrm>
              <a:off x="2952" y="3173"/>
              <a:ext cx="70" cy="76"/>
            </a:xfrm>
            <a:prstGeom prst="ellipse">
              <a:avLst/>
            </a:prstGeom>
            <a:noFill/>
            <a:ln w="38100">
              <a:solidFill>
                <a:schemeClr val="accent2"/>
              </a:solidFill>
              <a:round/>
              <a:headEnd/>
              <a:tailEnd/>
            </a:ln>
            <a:effectLst/>
            <a:extLst>
              <a:ext uri="{909E8E84-426E-40DD-AFC4-6F175D3DCCD1}">
                <a14:hiddenFill xmlns:a14="http://schemas.microsoft.com/office/drawing/2010/main">
                  <a:solidFill>
                    <a:schemeClr val="hlink"/>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sp>
        <p:nvSpPr>
          <p:cNvPr id="3" name="灯片编号占位符 2">
            <a:extLst>
              <a:ext uri="{FF2B5EF4-FFF2-40B4-BE49-F238E27FC236}">
                <a16:creationId xmlns:a16="http://schemas.microsoft.com/office/drawing/2014/main" id="{1EBD27EB-AD89-CD9D-86DE-24BD9FA3F80F}"/>
              </a:ext>
            </a:extLst>
          </p:cNvPr>
          <p:cNvSpPr>
            <a:spLocks noGrp="1"/>
          </p:cNvSpPr>
          <p:nvPr>
            <p:ph type="sldNum" sz="quarter" idx="12"/>
          </p:nvPr>
        </p:nvSpPr>
        <p:spPr/>
        <p:txBody>
          <a:bodyPr/>
          <a:lstStyle/>
          <a:p>
            <a:fld id="{392CBAA0-59E6-204E-8F03-85E5040D48B8}" type="slidenum">
              <a:rPr kumimoji="1" lang="zh-CN" altLang="en-US" smtClean="0"/>
              <a:t>83</a:t>
            </a:fld>
            <a:r>
              <a:rPr kumimoji="1" lang="en-US" altLang="zh-CN"/>
              <a:t>/132</a:t>
            </a:r>
            <a:endParaRPr kumimoji="1" lang="zh-CN" altLang="en-US" dirty="0"/>
          </a:p>
        </p:txBody>
      </p:sp>
    </p:spTree>
    <p:extLst>
      <p:ext uri="{BB962C8B-B14F-4D97-AF65-F5344CB8AC3E}">
        <p14:creationId xmlns:p14="http://schemas.microsoft.com/office/powerpoint/2010/main" val="384002606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292">
                                            <p:txEl>
                                              <p:pRg st="0" end="0"/>
                                            </p:txEl>
                                          </p:spTgt>
                                        </p:tgtEl>
                                        <p:attrNameLst>
                                          <p:attrName>style.visibility</p:attrName>
                                        </p:attrNameLst>
                                      </p:cBhvr>
                                      <p:to>
                                        <p:strVal val="visible"/>
                                      </p:to>
                                    </p:set>
                                    <p:animEffect transition="in" filter="wipe(left)">
                                      <p:cBhvr>
                                        <p:cTn id="7" dur="500"/>
                                        <p:tgtEl>
                                          <p:spTgt spid="292">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293">
                                            <p:txEl>
                                              <p:pRg st="0" end="0"/>
                                            </p:txEl>
                                          </p:spTgt>
                                        </p:tgtEl>
                                        <p:attrNameLst>
                                          <p:attrName>style.visibility</p:attrName>
                                        </p:attrNameLst>
                                      </p:cBhvr>
                                      <p:to>
                                        <p:strVal val="visible"/>
                                      </p:to>
                                    </p:set>
                                    <p:animEffect transition="in" filter="wipe(left)">
                                      <p:cBhvr>
                                        <p:cTn id="12" dur="500"/>
                                        <p:tgtEl>
                                          <p:spTgt spid="293">
                                            <p:txEl>
                                              <p:pRg st="0" end="0"/>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grpId="0" nodeType="clickEffect">
                                  <p:stCondLst>
                                    <p:cond delay="0"/>
                                  </p:stCondLst>
                                  <p:childTnLst>
                                    <p:set>
                                      <p:cBhvr>
                                        <p:cTn id="16" dur="1" fill="hold">
                                          <p:stCondLst>
                                            <p:cond delay="0"/>
                                          </p:stCondLst>
                                        </p:cTn>
                                        <p:tgtEl>
                                          <p:spTgt spid="294">
                                            <p:txEl>
                                              <p:pRg st="0" end="0"/>
                                            </p:txEl>
                                          </p:spTgt>
                                        </p:tgtEl>
                                        <p:attrNameLst>
                                          <p:attrName>style.visibility</p:attrName>
                                        </p:attrNameLst>
                                      </p:cBhvr>
                                      <p:to>
                                        <p:strVal val="visible"/>
                                      </p:to>
                                    </p:set>
                                    <p:animEffect transition="in" filter="wipe(left)">
                                      <p:cBhvr>
                                        <p:cTn id="17" dur="500"/>
                                        <p:tgtEl>
                                          <p:spTgt spid="294">
                                            <p:txEl>
                                              <p:pRg st="0" end="0"/>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8" fill="hold" grpId="0" nodeType="clickEffect">
                                  <p:stCondLst>
                                    <p:cond delay="0"/>
                                  </p:stCondLst>
                                  <p:childTnLst>
                                    <p:set>
                                      <p:cBhvr>
                                        <p:cTn id="21" dur="1" fill="hold">
                                          <p:stCondLst>
                                            <p:cond delay="0"/>
                                          </p:stCondLst>
                                        </p:cTn>
                                        <p:tgtEl>
                                          <p:spTgt spid="295">
                                            <p:txEl>
                                              <p:pRg st="0" end="0"/>
                                            </p:txEl>
                                          </p:spTgt>
                                        </p:tgtEl>
                                        <p:attrNameLst>
                                          <p:attrName>style.visibility</p:attrName>
                                        </p:attrNameLst>
                                      </p:cBhvr>
                                      <p:to>
                                        <p:strVal val="visible"/>
                                      </p:to>
                                    </p:set>
                                    <p:animEffect transition="in" filter="wipe(left)">
                                      <p:cBhvr>
                                        <p:cTn id="22" dur="500"/>
                                        <p:tgtEl>
                                          <p:spTgt spid="295">
                                            <p:txEl>
                                              <p:pRg st="0" end="0"/>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8" fill="hold" grpId="0" nodeType="clickEffect">
                                  <p:stCondLst>
                                    <p:cond delay="0"/>
                                  </p:stCondLst>
                                  <p:childTnLst>
                                    <p:set>
                                      <p:cBhvr>
                                        <p:cTn id="26" dur="1" fill="hold">
                                          <p:stCondLst>
                                            <p:cond delay="0"/>
                                          </p:stCondLst>
                                        </p:cTn>
                                        <p:tgtEl>
                                          <p:spTgt spid="296">
                                            <p:txEl>
                                              <p:pRg st="0" end="0"/>
                                            </p:txEl>
                                          </p:spTgt>
                                        </p:tgtEl>
                                        <p:attrNameLst>
                                          <p:attrName>style.visibility</p:attrName>
                                        </p:attrNameLst>
                                      </p:cBhvr>
                                      <p:to>
                                        <p:strVal val="visible"/>
                                      </p:to>
                                    </p:set>
                                    <p:animEffect transition="in" filter="wipe(left)">
                                      <p:cBhvr>
                                        <p:cTn id="27" dur="500"/>
                                        <p:tgtEl>
                                          <p:spTgt spid="296">
                                            <p:txEl>
                                              <p:pRg st="0" end="0"/>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22" presetClass="entr" presetSubtype="8" fill="hold" grpId="0" nodeType="clickEffect">
                                  <p:stCondLst>
                                    <p:cond delay="0"/>
                                  </p:stCondLst>
                                  <p:childTnLst>
                                    <p:set>
                                      <p:cBhvr>
                                        <p:cTn id="31" dur="1" fill="hold">
                                          <p:stCondLst>
                                            <p:cond delay="0"/>
                                          </p:stCondLst>
                                        </p:cTn>
                                        <p:tgtEl>
                                          <p:spTgt spid="297"/>
                                        </p:tgtEl>
                                        <p:attrNameLst>
                                          <p:attrName>style.visibility</p:attrName>
                                        </p:attrNameLst>
                                      </p:cBhvr>
                                      <p:to>
                                        <p:strVal val="visible"/>
                                      </p:to>
                                    </p:set>
                                    <p:animEffect transition="in" filter="wipe(left)">
                                      <p:cBhvr>
                                        <p:cTn id="32" dur="500"/>
                                        <p:tgtEl>
                                          <p:spTgt spid="297"/>
                                        </p:tgtEl>
                                      </p:cBhvr>
                                    </p:animEffect>
                                  </p:childTnLst>
                                </p:cTn>
                              </p:par>
                            </p:childTnLst>
                          </p:cTn>
                        </p:par>
                      </p:childTnLst>
                    </p:cTn>
                  </p:par>
                  <p:par>
                    <p:cTn id="33" fill="hold">
                      <p:stCondLst>
                        <p:cond delay="indefinite"/>
                      </p:stCondLst>
                      <p:childTnLst>
                        <p:par>
                          <p:cTn id="34" fill="hold">
                            <p:stCondLst>
                              <p:cond delay="0"/>
                            </p:stCondLst>
                            <p:childTnLst>
                              <p:par>
                                <p:cTn id="35" presetID="12" presetClass="entr" presetSubtype="8" fill="hold" nodeType="clickEffect">
                                  <p:stCondLst>
                                    <p:cond delay="0"/>
                                  </p:stCondLst>
                                  <p:childTnLst>
                                    <p:set>
                                      <p:cBhvr>
                                        <p:cTn id="36" dur="1" fill="hold">
                                          <p:stCondLst>
                                            <p:cond delay="0"/>
                                          </p:stCondLst>
                                        </p:cTn>
                                        <p:tgtEl>
                                          <p:spTgt spid="325"/>
                                        </p:tgtEl>
                                        <p:attrNameLst>
                                          <p:attrName>style.visibility</p:attrName>
                                        </p:attrNameLst>
                                      </p:cBhvr>
                                      <p:to>
                                        <p:strVal val="visible"/>
                                      </p:to>
                                    </p:set>
                                    <p:anim calcmode="lin" valueType="num">
                                      <p:cBhvr additive="base">
                                        <p:cTn id="37" dur="500"/>
                                        <p:tgtEl>
                                          <p:spTgt spid="325"/>
                                        </p:tgtEl>
                                        <p:attrNameLst>
                                          <p:attrName>ppt_x</p:attrName>
                                        </p:attrNameLst>
                                      </p:cBhvr>
                                      <p:tavLst>
                                        <p:tav tm="0">
                                          <p:val>
                                            <p:strVal val="#ppt_x-#ppt_w*1.125000"/>
                                          </p:val>
                                        </p:tav>
                                        <p:tav tm="100000">
                                          <p:val>
                                            <p:strVal val="#ppt_x"/>
                                          </p:val>
                                        </p:tav>
                                      </p:tavLst>
                                    </p:anim>
                                    <p:animEffect transition="in" filter="wipe(right)">
                                      <p:cBhvr>
                                        <p:cTn id="38" dur="500"/>
                                        <p:tgtEl>
                                          <p:spTgt spid="325"/>
                                        </p:tgtEl>
                                      </p:cBhvr>
                                    </p:animEffect>
                                  </p:childTnLst>
                                </p:cTn>
                              </p:par>
                            </p:childTnLst>
                          </p:cTn>
                        </p:par>
                        <p:par>
                          <p:cTn id="39" fill="hold">
                            <p:stCondLst>
                              <p:cond delay="500"/>
                            </p:stCondLst>
                            <p:childTnLst>
                              <p:par>
                                <p:cTn id="40" presetID="12" presetClass="entr" presetSubtype="8" fill="hold" nodeType="afterEffect">
                                  <p:stCondLst>
                                    <p:cond delay="1000"/>
                                  </p:stCondLst>
                                  <p:childTnLst>
                                    <p:set>
                                      <p:cBhvr>
                                        <p:cTn id="41" dur="1" fill="hold">
                                          <p:stCondLst>
                                            <p:cond delay="0"/>
                                          </p:stCondLst>
                                        </p:cTn>
                                        <p:tgtEl>
                                          <p:spTgt spid="298"/>
                                        </p:tgtEl>
                                        <p:attrNameLst>
                                          <p:attrName>style.visibility</p:attrName>
                                        </p:attrNameLst>
                                      </p:cBhvr>
                                      <p:to>
                                        <p:strVal val="visible"/>
                                      </p:to>
                                    </p:set>
                                    <p:anim calcmode="lin" valueType="num">
                                      <p:cBhvr additive="base">
                                        <p:cTn id="42" dur="500"/>
                                        <p:tgtEl>
                                          <p:spTgt spid="298"/>
                                        </p:tgtEl>
                                        <p:attrNameLst>
                                          <p:attrName>ppt_x</p:attrName>
                                        </p:attrNameLst>
                                      </p:cBhvr>
                                      <p:tavLst>
                                        <p:tav tm="0">
                                          <p:val>
                                            <p:strVal val="#ppt_x-#ppt_w*1.125000"/>
                                          </p:val>
                                        </p:tav>
                                        <p:tav tm="100000">
                                          <p:val>
                                            <p:strVal val="#ppt_x"/>
                                          </p:val>
                                        </p:tav>
                                      </p:tavLst>
                                    </p:anim>
                                    <p:animEffect transition="in" filter="wipe(right)">
                                      <p:cBhvr>
                                        <p:cTn id="43" dur="500"/>
                                        <p:tgtEl>
                                          <p:spTgt spid="298"/>
                                        </p:tgtEl>
                                      </p:cBhvr>
                                    </p:animEffect>
                                  </p:childTnLst>
                                </p:cTn>
                              </p:par>
                            </p:childTnLst>
                          </p:cTn>
                        </p:par>
                        <p:par>
                          <p:cTn id="44" fill="hold">
                            <p:stCondLst>
                              <p:cond delay="2000"/>
                            </p:stCondLst>
                            <p:childTnLst>
                              <p:par>
                                <p:cTn id="45" presetID="12" presetClass="entr" presetSubtype="8" fill="hold" nodeType="afterEffect">
                                  <p:stCondLst>
                                    <p:cond delay="1000"/>
                                  </p:stCondLst>
                                  <p:childTnLst>
                                    <p:set>
                                      <p:cBhvr>
                                        <p:cTn id="46" dur="1" fill="hold">
                                          <p:stCondLst>
                                            <p:cond delay="0"/>
                                          </p:stCondLst>
                                        </p:cTn>
                                        <p:tgtEl>
                                          <p:spTgt spid="333"/>
                                        </p:tgtEl>
                                        <p:attrNameLst>
                                          <p:attrName>style.visibility</p:attrName>
                                        </p:attrNameLst>
                                      </p:cBhvr>
                                      <p:to>
                                        <p:strVal val="visible"/>
                                      </p:to>
                                    </p:set>
                                    <p:anim calcmode="lin" valueType="num">
                                      <p:cBhvr additive="base">
                                        <p:cTn id="47" dur="500"/>
                                        <p:tgtEl>
                                          <p:spTgt spid="333"/>
                                        </p:tgtEl>
                                        <p:attrNameLst>
                                          <p:attrName>ppt_x</p:attrName>
                                        </p:attrNameLst>
                                      </p:cBhvr>
                                      <p:tavLst>
                                        <p:tav tm="0">
                                          <p:val>
                                            <p:strVal val="#ppt_x-#ppt_w*1.125000"/>
                                          </p:val>
                                        </p:tav>
                                        <p:tav tm="100000">
                                          <p:val>
                                            <p:strVal val="#ppt_x"/>
                                          </p:val>
                                        </p:tav>
                                      </p:tavLst>
                                    </p:anim>
                                    <p:animEffect transition="in" filter="wipe(right)">
                                      <p:cBhvr>
                                        <p:cTn id="48" dur="500"/>
                                        <p:tgtEl>
                                          <p:spTgt spid="333"/>
                                        </p:tgtEl>
                                      </p:cBhvr>
                                    </p:animEffect>
                                  </p:childTnLst>
                                </p:cTn>
                              </p:par>
                            </p:childTnLst>
                          </p:cTn>
                        </p:par>
                        <p:par>
                          <p:cTn id="49" fill="hold">
                            <p:stCondLst>
                              <p:cond delay="3500"/>
                            </p:stCondLst>
                            <p:childTnLst>
                              <p:par>
                                <p:cTn id="50" presetID="22" presetClass="entr" presetSubtype="1" fill="hold" nodeType="afterEffect">
                                  <p:stCondLst>
                                    <p:cond delay="1000"/>
                                  </p:stCondLst>
                                  <p:childTnLst>
                                    <p:set>
                                      <p:cBhvr>
                                        <p:cTn id="51" dur="1" fill="hold">
                                          <p:stCondLst>
                                            <p:cond delay="0"/>
                                          </p:stCondLst>
                                        </p:cTn>
                                        <p:tgtEl>
                                          <p:spTgt spid="304"/>
                                        </p:tgtEl>
                                        <p:attrNameLst>
                                          <p:attrName>style.visibility</p:attrName>
                                        </p:attrNameLst>
                                      </p:cBhvr>
                                      <p:to>
                                        <p:strVal val="visible"/>
                                      </p:to>
                                    </p:set>
                                    <p:animEffect transition="in" filter="wipe(up)">
                                      <p:cBhvr>
                                        <p:cTn id="52" dur="500"/>
                                        <p:tgtEl>
                                          <p:spTgt spid="304"/>
                                        </p:tgtEl>
                                      </p:cBhvr>
                                    </p:animEffect>
                                  </p:childTnLst>
                                </p:cTn>
                              </p:par>
                            </p:childTnLst>
                          </p:cTn>
                        </p:par>
                        <p:par>
                          <p:cTn id="53" fill="hold">
                            <p:stCondLst>
                              <p:cond delay="5000"/>
                            </p:stCondLst>
                            <p:childTnLst>
                              <p:par>
                                <p:cTn id="54" presetID="22" presetClass="entr" presetSubtype="4" fill="hold" nodeType="afterEffect">
                                  <p:stCondLst>
                                    <p:cond delay="0"/>
                                  </p:stCondLst>
                                  <p:childTnLst>
                                    <p:set>
                                      <p:cBhvr>
                                        <p:cTn id="55" dur="1" fill="hold">
                                          <p:stCondLst>
                                            <p:cond delay="0"/>
                                          </p:stCondLst>
                                        </p:cTn>
                                        <p:tgtEl>
                                          <p:spTgt spid="305"/>
                                        </p:tgtEl>
                                        <p:attrNameLst>
                                          <p:attrName>style.visibility</p:attrName>
                                        </p:attrNameLst>
                                      </p:cBhvr>
                                      <p:to>
                                        <p:strVal val="visible"/>
                                      </p:to>
                                    </p:set>
                                    <p:animEffect transition="in" filter="wipe(down)">
                                      <p:cBhvr>
                                        <p:cTn id="56" dur="500"/>
                                        <p:tgtEl>
                                          <p:spTgt spid="305"/>
                                        </p:tgtEl>
                                      </p:cBhvr>
                                    </p:animEffect>
                                  </p:childTnLst>
                                </p:cTn>
                              </p:par>
                            </p:childTnLst>
                          </p:cTn>
                        </p:par>
                      </p:childTnLst>
                    </p:cTn>
                  </p:par>
                  <p:par>
                    <p:cTn id="57" fill="hold">
                      <p:stCondLst>
                        <p:cond delay="indefinite"/>
                      </p:stCondLst>
                      <p:childTnLst>
                        <p:par>
                          <p:cTn id="58" fill="hold">
                            <p:stCondLst>
                              <p:cond delay="0"/>
                            </p:stCondLst>
                            <p:childTnLst>
                              <p:par>
                                <p:cTn id="59" presetID="12" presetClass="entr" presetSubtype="8" fill="hold" nodeType="clickEffect">
                                  <p:stCondLst>
                                    <p:cond delay="0"/>
                                  </p:stCondLst>
                                  <p:childTnLst>
                                    <p:set>
                                      <p:cBhvr>
                                        <p:cTn id="60" dur="1" fill="hold">
                                          <p:stCondLst>
                                            <p:cond delay="0"/>
                                          </p:stCondLst>
                                        </p:cTn>
                                        <p:tgtEl>
                                          <p:spTgt spid="340"/>
                                        </p:tgtEl>
                                        <p:attrNameLst>
                                          <p:attrName>style.visibility</p:attrName>
                                        </p:attrNameLst>
                                      </p:cBhvr>
                                      <p:to>
                                        <p:strVal val="visible"/>
                                      </p:to>
                                    </p:set>
                                    <p:anim calcmode="lin" valueType="num">
                                      <p:cBhvr additive="base">
                                        <p:cTn id="61" dur="500"/>
                                        <p:tgtEl>
                                          <p:spTgt spid="340"/>
                                        </p:tgtEl>
                                        <p:attrNameLst>
                                          <p:attrName>ppt_x</p:attrName>
                                        </p:attrNameLst>
                                      </p:cBhvr>
                                      <p:tavLst>
                                        <p:tav tm="0">
                                          <p:val>
                                            <p:strVal val="#ppt_x-#ppt_w*1.125000"/>
                                          </p:val>
                                        </p:tav>
                                        <p:tav tm="100000">
                                          <p:val>
                                            <p:strVal val="#ppt_x"/>
                                          </p:val>
                                        </p:tav>
                                      </p:tavLst>
                                    </p:anim>
                                    <p:animEffect transition="in" filter="wipe(right)">
                                      <p:cBhvr>
                                        <p:cTn id="62" dur="500"/>
                                        <p:tgtEl>
                                          <p:spTgt spid="340"/>
                                        </p:tgtEl>
                                      </p:cBhvr>
                                    </p:animEffect>
                                  </p:childTnLst>
                                </p:cTn>
                              </p:par>
                            </p:childTnLst>
                          </p:cTn>
                        </p:par>
                        <p:par>
                          <p:cTn id="63" fill="hold">
                            <p:stCondLst>
                              <p:cond delay="500"/>
                            </p:stCondLst>
                            <p:childTnLst>
                              <p:par>
                                <p:cTn id="64" presetID="9" presetClass="entr" presetSubtype="0" fill="hold" nodeType="afterEffect">
                                  <p:stCondLst>
                                    <p:cond delay="1000"/>
                                  </p:stCondLst>
                                  <p:childTnLst>
                                    <p:set>
                                      <p:cBhvr>
                                        <p:cTn id="65" dur="1" fill="hold">
                                          <p:stCondLst>
                                            <p:cond delay="0"/>
                                          </p:stCondLst>
                                        </p:cTn>
                                        <p:tgtEl>
                                          <p:spTgt spid="307"/>
                                        </p:tgtEl>
                                        <p:attrNameLst>
                                          <p:attrName>style.visibility</p:attrName>
                                        </p:attrNameLst>
                                      </p:cBhvr>
                                      <p:to>
                                        <p:strVal val="visible"/>
                                      </p:to>
                                    </p:set>
                                    <p:animEffect transition="in" filter="dissolve">
                                      <p:cBhvr>
                                        <p:cTn id="66" dur="500"/>
                                        <p:tgtEl>
                                          <p:spTgt spid="307"/>
                                        </p:tgtEl>
                                      </p:cBhvr>
                                    </p:animEffect>
                                  </p:childTnLst>
                                </p:cTn>
                              </p:par>
                            </p:childTnLst>
                          </p:cTn>
                        </p:par>
                        <p:par>
                          <p:cTn id="67" fill="hold">
                            <p:stCondLst>
                              <p:cond delay="2000"/>
                            </p:stCondLst>
                            <p:childTnLst>
                              <p:par>
                                <p:cTn id="68" presetID="22" presetClass="entr" presetSubtype="8" fill="hold" grpId="0" nodeType="afterEffect">
                                  <p:stCondLst>
                                    <p:cond delay="0"/>
                                  </p:stCondLst>
                                  <p:childTnLst>
                                    <p:set>
                                      <p:cBhvr>
                                        <p:cTn id="69" dur="1" fill="hold">
                                          <p:stCondLst>
                                            <p:cond delay="0"/>
                                          </p:stCondLst>
                                        </p:cTn>
                                        <p:tgtEl>
                                          <p:spTgt spid="306">
                                            <p:txEl>
                                              <p:pRg st="0" end="0"/>
                                            </p:txEl>
                                          </p:spTgt>
                                        </p:tgtEl>
                                        <p:attrNameLst>
                                          <p:attrName>style.visibility</p:attrName>
                                        </p:attrNameLst>
                                      </p:cBhvr>
                                      <p:to>
                                        <p:strVal val="visible"/>
                                      </p:to>
                                    </p:set>
                                    <p:animEffect transition="in" filter="wipe(left)">
                                      <p:cBhvr>
                                        <p:cTn id="70" dur="500"/>
                                        <p:tgtEl>
                                          <p:spTgt spid="306">
                                            <p:txEl>
                                              <p:pRg st="0" end="0"/>
                                            </p:txEl>
                                          </p:spTgt>
                                        </p:tgtEl>
                                      </p:cBhvr>
                                    </p:animEffect>
                                  </p:childTnLst>
                                </p:cTn>
                              </p:par>
                            </p:childTnLst>
                          </p:cTn>
                        </p:par>
                        <p:par>
                          <p:cTn id="71" fill="hold">
                            <p:stCondLst>
                              <p:cond delay="2500"/>
                            </p:stCondLst>
                            <p:childTnLst>
                              <p:par>
                                <p:cTn id="72" presetID="9" presetClass="entr" presetSubtype="0" fill="hold" nodeType="afterEffect">
                                  <p:stCondLst>
                                    <p:cond delay="1000"/>
                                  </p:stCondLst>
                                  <p:childTnLst>
                                    <p:set>
                                      <p:cBhvr>
                                        <p:cTn id="73" dur="1" fill="hold">
                                          <p:stCondLst>
                                            <p:cond delay="0"/>
                                          </p:stCondLst>
                                        </p:cTn>
                                        <p:tgtEl>
                                          <p:spTgt spid="309"/>
                                        </p:tgtEl>
                                        <p:attrNameLst>
                                          <p:attrName>style.visibility</p:attrName>
                                        </p:attrNameLst>
                                      </p:cBhvr>
                                      <p:to>
                                        <p:strVal val="visible"/>
                                      </p:to>
                                    </p:set>
                                    <p:animEffect transition="in" filter="dissolve">
                                      <p:cBhvr>
                                        <p:cTn id="74" dur="500"/>
                                        <p:tgtEl>
                                          <p:spTgt spid="309"/>
                                        </p:tgtEl>
                                      </p:cBhvr>
                                    </p:animEffect>
                                  </p:childTnLst>
                                </p:cTn>
                              </p:par>
                            </p:childTnLst>
                          </p:cTn>
                        </p:par>
                        <p:par>
                          <p:cTn id="75" fill="hold">
                            <p:stCondLst>
                              <p:cond delay="4000"/>
                            </p:stCondLst>
                            <p:childTnLst>
                              <p:par>
                                <p:cTn id="76" presetID="22" presetClass="entr" presetSubtype="8" fill="hold" grpId="0" nodeType="afterEffect">
                                  <p:stCondLst>
                                    <p:cond delay="0"/>
                                  </p:stCondLst>
                                  <p:childTnLst>
                                    <p:set>
                                      <p:cBhvr>
                                        <p:cTn id="77" dur="1" fill="hold">
                                          <p:stCondLst>
                                            <p:cond delay="0"/>
                                          </p:stCondLst>
                                        </p:cTn>
                                        <p:tgtEl>
                                          <p:spTgt spid="310">
                                            <p:txEl>
                                              <p:pRg st="0" end="0"/>
                                            </p:txEl>
                                          </p:spTgt>
                                        </p:tgtEl>
                                        <p:attrNameLst>
                                          <p:attrName>style.visibility</p:attrName>
                                        </p:attrNameLst>
                                      </p:cBhvr>
                                      <p:to>
                                        <p:strVal val="visible"/>
                                      </p:to>
                                    </p:set>
                                    <p:animEffect transition="in" filter="wipe(left)">
                                      <p:cBhvr>
                                        <p:cTn id="78" dur="500"/>
                                        <p:tgtEl>
                                          <p:spTgt spid="310">
                                            <p:txEl>
                                              <p:pRg st="0" end="0"/>
                                            </p:txEl>
                                          </p:spTgt>
                                        </p:tgtEl>
                                      </p:cBhvr>
                                    </p:animEffect>
                                  </p:childTnLst>
                                </p:cTn>
                              </p:par>
                            </p:childTnLst>
                          </p:cTn>
                        </p:par>
                        <p:par>
                          <p:cTn id="79" fill="hold">
                            <p:stCondLst>
                              <p:cond delay="4500"/>
                            </p:stCondLst>
                            <p:childTnLst>
                              <p:par>
                                <p:cTn id="80" presetID="9" presetClass="entr" presetSubtype="0" fill="hold" nodeType="afterEffect">
                                  <p:stCondLst>
                                    <p:cond delay="1000"/>
                                  </p:stCondLst>
                                  <p:childTnLst>
                                    <p:set>
                                      <p:cBhvr>
                                        <p:cTn id="81" dur="1" fill="hold">
                                          <p:stCondLst>
                                            <p:cond delay="0"/>
                                          </p:stCondLst>
                                        </p:cTn>
                                        <p:tgtEl>
                                          <p:spTgt spid="320"/>
                                        </p:tgtEl>
                                        <p:attrNameLst>
                                          <p:attrName>style.visibility</p:attrName>
                                        </p:attrNameLst>
                                      </p:cBhvr>
                                      <p:to>
                                        <p:strVal val="visible"/>
                                      </p:to>
                                    </p:set>
                                    <p:animEffect transition="in" filter="dissolve">
                                      <p:cBhvr>
                                        <p:cTn id="82" dur="500"/>
                                        <p:tgtEl>
                                          <p:spTgt spid="320"/>
                                        </p:tgtEl>
                                      </p:cBhvr>
                                    </p:animEffect>
                                  </p:childTnLst>
                                </p:cTn>
                              </p:par>
                            </p:childTnLst>
                          </p:cTn>
                        </p:par>
                        <p:par>
                          <p:cTn id="83" fill="hold">
                            <p:stCondLst>
                              <p:cond delay="6000"/>
                            </p:stCondLst>
                            <p:childTnLst>
                              <p:par>
                                <p:cTn id="84" presetID="22" presetClass="entr" presetSubtype="8" fill="hold" grpId="0" nodeType="afterEffect">
                                  <p:stCondLst>
                                    <p:cond delay="0"/>
                                  </p:stCondLst>
                                  <p:childTnLst>
                                    <p:set>
                                      <p:cBhvr>
                                        <p:cTn id="85" dur="1" fill="hold">
                                          <p:stCondLst>
                                            <p:cond delay="0"/>
                                          </p:stCondLst>
                                        </p:cTn>
                                        <p:tgtEl>
                                          <p:spTgt spid="311">
                                            <p:txEl>
                                              <p:pRg st="0" end="0"/>
                                            </p:txEl>
                                          </p:spTgt>
                                        </p:tgtEl>
                                        <p:attrNameLst>
                                          <p:attrName>style.visibility</p:attrName>
                                        </p:attrNameLst>
                                      </p:cBhvr>
                                      <p:to>
                                        <p:strVal val="visible"/>
                                      </p:to>
                                    </p:set>
                                    <p:animEffect transition="in" filter="wipe(left)">
                                      <p:cBhvr>
                                        <p:cTn id="86" dur="500"/>
                                        <p:tgtEl>
                                          <p:spTgt spid="311">
                                            <p:txEl>
                                              <p:pRg st="0" end="0"/>
                                            </p:txEl>
                                          </p:spTgt>
                                        </p:tgtEl>
                                      </p:cBhvr>
                                    </p:animEffect>
                                  </p:childTnLst>
                                </p:cTn>
                              </p:par>
                            </p:childTnLst>
                          </p:cTn>
                        </p:par>
                      </p:childTnLst>
                    </p:cTn>
                  </p:par>
                  <p:par>
                    <p:cTn id="87" fill="hold">
                      <p:stCondLst>
                        <p:cond delay="indefinite"/>
                      </p:stCondLst>
                      <p:childTnLst>
                        <p:par>
                          <p:cTn id="88" fill="hold">
                            <p:stCondLst>
                              <p:cond delay="0"/>
                            </p:stCondLst>
                            <p:childTnLst>
                              <p:par>
                                <p:cTn id="89" presetID="22" presetClass="entr" presetSubtype="8" fill="hold" nodeType="clickEffect">
                                  <p:stCondLst>
                                    <p:cond delay="0"/>
                                  </p:stCondLst>
                                  <p:childTnLst>
                                    <p:set>
                                      <p:cBhvr>
                                        <p:cTn id="90" dur="1" fill="hold">
                                          <p:stCondLst>
                                            <p:cond delay="0"/>
                                          </p:stCondLst>
                                        </p:cTn>
                                        <p:tgtEl>
                                          <p:spTgt spid="312"/>
                                        </p:tgtEl>
                                        <p:attrNameLst>
                                          <p:attrName>style.visibility</p:attrName>
                                        </p:attrNameLst>
                                      </p:cBhvr>
                                      <p:to>
                                        <p:strVal val="visible"/>
                                      </p:to>
                                    </p:set>
                                    <p:animEffect transition="in" filter="wipe(left)">
                                      <p:cBhvr>
                                        <p:cTn id="91" dur="500"/>
                                        <p:tgtEl>
                                          <p:spTgt spid="312"/>
                                        </p:tgtEl>
                                      </p:cBhvr>
                                    </p:animEffect>
                                  </p:childTnLst>
                                </p:cTn>
                              </p:par>
                            </p:childTnLst>
                          </p:cTn>
                        </p:par>
                      </p:childTnLst>
                    </p:cTn>
                  </p:par>
                  <p:par>
                    <p:cTn id="92" fill="hold">
                      <p:stCondLst>
                        <p:cond delay="indefinite"/>
                      </p:stCondLst>
                      <p:childTnLst>
                        <p:par>
                          <p:cTn id="93" fill="hold">
                            <p:stCondLst>
                              <p:cond delay="0"/>
                            </p:stCondLst>
                            <p:childTnLst>
                              <p:par>
                                <p:cTn id="94" presetID="22" presetClass="entr" presetSubtype="8" fill="hold" nodeType="clickEffect">
                                  <p:stCondLst>
                                    <p:cond delay="0"/>
                                  </p:stCondLst>
                                  <p:childTnLst>
                                    <p:set>
                                      <p:cBhvr>
                                        <p:cTn id="95" dur="1" fill="hold">
                                          <p:stCondLst>
                                            <p:cond delay="0"/>
                                          </p:stCondLst>
                                        </p:cTn>
                                        <p:tgtEl>
                                          <p:spTgt spid="313"/>
                                        </p:tgtEl>
                                        <p:attrNameLst>
                                          <p:attrName>style.visibility</p:attrName>
                                        </p:attrNameLst>
                                      </p:cBhvr>
                                      <p:to>
                                        <p:strVal val="visible"/>
                                      </p:to>
                                    </p:set>
                                    <p:animEffect transition="in" filter="wipe(left)">
                                      <p:cBhvr>
                                        <p:cTn id="96" dur="500"/>
                                        <p:tgtEl>
                                          <p:spTgt spid="313"/>
                                        </p:tgtEl>
                                      </p:cBhvr>
                                    </p:animEffect>
                                  </p:childTnLst>
                                </p:cTn>
                              </p:par>
                            </p:childTnLst>
                          </p:cTn>
                        </p:par>
                      </p:childTnLst>
                    </p:cTn>
                  </p:par>
                  <p:par>
                    <p:cTn id="97" fill="hold">
                      <p:stCondLst>
                        <p:cond delay="indefinite"/>
                      </p:stCondLst>
                      <p:childTnLst>
                        <p:par>
                          <p:cTn id="98" fill="hold">
                            <p:stCondLst>
                              <p:cond delay="0"/>
                            </p:stCondLst>
                            <p:childTnLst>
                              <p:par>
                                <p:cTn id="99" presetID="22" presetClass="entr" presetSubtype="8" fill="hold" nodeType="clickEffect">
                                  <p:stCondLst>
                                    <p:cond delay="0"/>
                                  </p:stCondLst>
                                  <p:childTnLst>
                                    <p:set>
                                      <p:cBhvr>
                                        <p:cTn id="100" dur="1" fill="hold">
                                          <p:stCondLst>
                                            <p:cond delay="0"/>
                                          </p:stCondLst>
                                        </p:cTn>
                                        <p:tgtEl>
                                          <p:spTgt spid="314"/>
                                        </p:tgtEl>
                                        <p:attrNameLst>
                                          <p:attrName>style.visibility</p:attrName>
                                        </p:attrNameLst>
                                      </p:cBhvr>
                                      <p:to>
                                        <p:strVal val="visible"/>
                                      </p:to>
                                    </p:set>
                                    <p:animEffect transition="in" filter="wipe(left)">
                                      <p:cBhvr>
                                        <p:cTn id="101" dur="500"/>
                                        <p:tgtEl>
                                          <p:spTgt spid="314"/>
                                        </p:tgtEl>
                                      </p:cBhvr>
                                    </p:animEffect>
                                  </p:childTnLst>
                                </p:cTn>
                              </p:par>
                            </p:childTnLst>
                          </p:cTn>
                        </p:par>
                      </p:childTnLst>
                    </p:cTn>
                  </p:par>
                  <p:par>
                    <p:cTn id="102" fill="hold">
                      <p:stCondLst>
                        <p:cond delay="indefinite"/>
                      </p:stCondLst>
                      <p:childTnLst>
                        <p:par>
                          <p:cTn id="103" fill="hold">
                            <p:stCondLst>
                              <p:cond delay="0"/>
                            </p:stCondLst>
                            <p:childTnLst>
                              <p:par>
                                <p:cTn id="104" presetID="22" presetClass="entr" presetSubtype="8" fill="hold" grpId="0" nodeType="clickEffect">
                                  <p:stCondLst>
                                    <p:cond delay="0"/>
                                  </p:stCondLst>
                                  <p:childTnLst>
                                    <p:set>
                                      <p:cBhvr>
                                        <p:cTn id="105" dur="1" fill="hold">
                                          <p:stCondLst>
                                            <p:cond delay="0"/>
                                          </p:stCondLst>
                                        </p:cTn>
                                        <p:tgtEl>
                                          <p:spTgt spid="315">
                                            <p:txEl>
                                              <p:pRg st="0" end="0"/>
                                            </p:txEl>
                                          </p:spTgt>
                                        </p:tgtEl>
                                        <p:attrNameLst>
                                          <p:attrName>style.visibility</p:attrName>
                                        </p:attrNameLst>
                                      </p:cBhvr>
                                      <p:to>
                                        <p:strVal val="visible"/>
                                      </p:to>
                                    </p:set>
                                    <p:animEffect transition="in" filter="wipe(left)">
                                      <p:cBhvr>
                                        <p:cTn id="106" dur="500"/>
                                        <p:tgtEl>
                                          <p:spTgt spid="315">
                                            <p:txEl>
                                              <p:pRg st="0" end="0"/>
                                            </p:txEl>
                                          </p:spTgt>
                                        </p:tgtEl>
                                      </p:cBhvr>
                                    </p:animEffect>
                                  </p:childTnLst>
                                </p:cTn>
                              </p:par>
                            </p:childTnLst>
                          </p:cTn>
                        </p:par>
                        <p:par>
                          <p:cTn id="107" fill="hold">
                            <p:stCondLst>
                              <p:cond delay="500"/>
                            </p:stCondLst>
                            <p:childTnLst>
                              <p:par>
                                <p:cTn id="108" presetID="22" presetClass="entr" presetSubtype="8" fill="hold" grpId="0" nodeType="afterEffect">
                                  <p:stCondLst>
                                    <p:cond delay="1000"/>
                                  </p:stCondLst>
                                  <p:childTnLst>
                                    <p:set>
                                      <p:cBhvr>
                                        <p:cTn id="109" dur="1" fill="hold">
                                          <p:stCondLst>
                                            <p:cond delay="0"/>
                                          </p:stCondLst>
                                        </p:cTn>
                                        <p:tgtEl>
                                          <p:spTgt spid="317"/>
                                        </p:tgtEl>
                                        <p:attrNameLst>
                                          <p:attrName>style.visibility</p:attrName>
                                        </p:attrNameLst>
                                      </p:cBhvr>
                                      <p:to>
                                        <p:strVal val="visible"/>
                                      </p:to>
                                    </p:set>
                                    <p:animEffect transition="in" filter="wipe(left)">
                                      <p:cBhvr>
                                        <p:cTn id="110" dur="500"/>
                                        <p:tgtEl>
                                          <p:spTgt spid="317"/>
                                        </p:tgtEl>
                                      </p:cBhvr>
                                    </p:animEffect>
                                  </p:childTnLst>
                                </p:cTn>
                              </p:par>
                            </p:childTnLst>
                          </p:cTn>
                        </p:par>
                        <p:par>
                          <p:cTn id="111" fill="hold">
                            <p:stCondLst>
                              <p:cond delay="2000"/>
                            </p:stCondLst>
                            <p:childTnLst>
                              <p:par>
                                <p:cTn id="112" presetID="22" presetClass="entr" presetSubtype="8" fill="hold" grpId="0" nodeType="afterEffect">
                                  <p:stCondLst>
                                    <p:cond delay="0"/>
                                  </p:stCondLst>
                                  <p:childTnLst>
                                    <p:set>
                                      <p:cBhvr>
                                        <p:cTn id="113" dur="1" fill="hold">
                                          <p:stCondLst>
                                            <p:cond delay="0"/>
                                          </p:stCondLst>
                                        </p:cTn>
                                        <p:tgtEl>
                                          <p:spTgt spid="319"/>
                                        </p:tgtEl>
                                        <p:attrNameLst>
                                          <p:attrName>style.visibility</p:attrName>
                                        </p:attrNameLst>
                                      </p:cBhvr>
                                      <p:to>
                                        <p:strVal val="visible"/>
                                      </p:to>
                                    </p:set>
                                    <p:animEffect transition="in" filter="wipe(left)">
                                      <p:cBhvr>
                                        <p:cTn id="114" dur="500"/>
                                        <p:tgtEl>
                                          <p:spTgt spid="319"/>
                                        </p:tgtEl>
                                      </p:cBhvr>
                                    </p:animEffect>
                                  </p:childTnLst>
                                </p:cTn>
                              </p:par>
                            </p:childTnLst>
                          </p:cTn>
                        </p:par>
                        <p:par>
                          <p:cTn id="115" fill="hold">
                            <p:stCondLst>
                              <p:cond delay="2500"/>
                            </p:stCondLst>
                            <p:childTnLst>
                              <p:par>
                                <p:cTn id="116" presetID="22" presetClass="entr" presetSubtype="8" fill="hold" grpId="0" nodeType="afterEffect">
                                  <p:stCondLst>
                                    <p:cond delay="1000"/>
                                  </p:stCondLst>
                                  <p:childTnLst>
                                    <p:set>
                                      <p:cBhvr>
                                        <p:cTn id="117" dur="1" fill="hold">
                                          <p:stCondLst>
                                            <p:cond delay="0"/>
                                          </p:stCondLst>
                                        </p:cTn>
                                        <p:tgtEl>
                                          <p:spTgt spid="316">
                                            <p:txEl>
                                              <p:pRg st="0" end="0"/>
                                            </p:txEl>
                                          </p:spTgt>
                                        </p:tgtEl>
                                        <p:attrNameLst>
                                          <p:attrName>style.visibility</p:attrName>
                                        </p:attrNameLst>
                                      </p:cBhvr>
                                      <p:to>
                                        <p:strVal val="visible"/>
                                      </p:to>
                                    </p:set>
                                    <p:animEffect transition="in" filter="wipe(left)">
                                      <p:cBhvr>
                                        <p:cTn id="118" dur="500"/>
                                        <p:tgtEl>
                                          <p:spTgt spid="316">
                                            <p:txEl>
                                              <p:pRg st="0" end="0"/>
                                            </p:txEl>
                                          </p:spTgt>
                                        </p:tgtEl>
                                      </p:cBhvr>
                                    </p:animEffect>
                                  </p:childTnLst>
                                </p:cTn>
                              </p:par>
                            </p:childTnLst>
                          </p:cTn>
                        </p:par>
                      </p:childTnLst>
                    </p:cTn>
                  </p:par>
                  <p:par>
                    <p:cTn id="119" fill="hold">
                      <p:stCondLst>
                        <p:cond delay="indefinite"/>
                      </p:stCondLst>
                      <p:childTnLst>
                        <p:par>
                          <p:cTn id="120" fill="hold">
                            <p:stCondLst>
                              <p:cond delay="0"/>
                            </p:stCondLst>
                            <p:childTnLst>
                              <p:par>
                                <p:cTn id="121" presetID="22" presetClass="entr" presetSubtype="8" fill="hold" grpId="0" nodeType="clickEffect">
                                  <p:stCondLst>
                                    <p:cond delay="0"/>
                                  </p:stCondLst>
                                  <p:childTnLst>
                                    <p:set>
                                      <p:cBhvr>
                                        <p:cTn id="122" dur="1" fill="hold">
                                          <p:stCondLst>
                                            <p:cond delay="0"/>
                                          </p:stCondLst>
                                        </p:cTn>
                                        <p:tgtEl>
                                          <p:spTgt spid="318"/>
                                        </p:tgtEl>
                                        <p:attrNameLst>
                                          <p:attrName>style.visibility</p:attrName>
                                        </p:attrNameLst>
                                      </p:cBhvr>
                                      <p:to>
                                        <p:strVal val="visible"/>
                                      </p:to>
                                    </p:set>
                                    <p:animEffect transition="in" filter="wipe(left)">
                                      <p:cBhvr>
                                        <p:cTn id="123" dur="500"/>
                                        <p:tgtEl>
                                          <p:spTgt spid="318"/>
                                        </p:tgtEl>
                                      </p:cBhvr>
                                    </p:animEffect>
                                  </p:childTnLst>
                                </p:cTn>
                              </p:par>
                            </p:childTnLst>
                          </p:cTn>
                        </p:par>
                        <p:par>
                          <p:cTn id="124" fill="hold">
                            <p:stCondLst>
                              <p:cond delay="500"/>
                            </p:stCondLst>
                            <p:childTnLst>
                              <p:par>
                                <p:cTn id="125" presetID="22" presetClass="entr" presetSubtype="8" fill="hold" grpId="0" nodeType="afterEffect">
                                  <p:stCondLst>
                                    <p:cond delay="1000"/>
                                  </p:stCondLst>
                                  <p:childTnLst>
                                    <p:set>
                                      <p:cBhvr>
                                        <p:cTn id="126" dur="1" fill="hold">
                                          <p:stCondLst>
                                            <p:cond delay="0"/>
                                          </p:stCondLst>
                                        </p:cTn>
                                        <p:tgtEl>
                                          <p:spTgt spid="321">
                                            <p:txEl>
                                              <p:pRg st="0" end="0"/>
                                            </p:txEl>
                                          </p:spTgt>
                                        </p:tgtEl>
                                        <p:attrNameLst>
                                          <p:attrName>style.visibility</p:attrName>
                                        </p:attrNameLst>
                                      </p:cBhvr>
                                      <p:to>
                                        <p:strVal val="visible"/>
                                      </p:to>
                                    </p:set>
                                    <p:animEffect transition="in" filter="wipe(left)">
                                      <p:cBhvr>
                                        <p:cTn id="127" dur="500"/>
                                        <p:tgtEl>
                                          <p:spTgt spid="321">
                                            <p:txEl>
                                              <p:pRg st="0" end="0"/>
                                            </p:txEl>
                                          </p:spTgt>
                                        </p:tgtEl>
                                      </p:cBhvr>
                                    </p:animEffect>
                                  </p:childTnLst>
                                </p:cTn>
                              </p:par>
                            </p:childTnLst>
                          </p:cTn>
                        </p:par>
                        <p:par>
                          <p:cTn id="128" fill="hold">
                            <p:stCondLst>
                              <p:cond delay="2000"/>
                            </p:stCondLst>
                            <p:childTnLst>
                              <p:par>
                                <p:cTn id="129" presetID="22" presetClass="entr" presetSubtype="8" fill="hold" grpId="0" nodeType="afterEffect">
                                  <p:stCondLst>
                                    <p:cond delay="1000"/>
                                  </p:stCondLst>
                                  <p:childTnLst>
                                    <p:set>
                                      <p:cBhvr>
                                        <p:cTn id="130" dur="1" fill="hold">
                                          <p:stCondLst>
                                            <p:cond delay="0"/>
                                          </p:stCondLst>
                                        </p:cTn>
                                        <p:tgtEl>
                                          <p:spTgt spid="323"/>
                                        </p:tgtEl>
                                        <p:attrNameLst>
                                          <p:attrName>style.visibility</p:attrName>
                                        </p:attrNameLst>
                                      </p:cBhvr>
                                      <p:to>
                                        <p:strVal val="visible"/>
                                      </p:to>
                                    </p:set>
                                    <p:animEffect transition="in" filter="wipe(left)">
                                      <p:cBhvr>
                                        <p:cTn id="131" dur="500"/>
                                        <p:tgtEl>
                                          <p:spTgt spid="323"/>
                                        </p:tgtEl>
                                      </p:cBhvr>
                                    </p:animEffect>
                                  </p:childTnLst>
                                </p:cTn>
                              </p:par>
                            </p:childTnLst>
                          </p:cTn>
                        </p:par>
                        <p:par>
                          <p:cTn id="132" fill="hold">
                            <p:stCondLst>
                              <p:cond delay="3500"/>
                            </p:stCondLst>
                            <p:childTnLst>
                              <p:par>
                                <p:cTn id="133" presetID="22" presetClass="entr" presetSubtype="8" fill="hold" grpId="0" nodeType="afterEffect">
                                  <p:stCondLst>
                                    <p:cond delay="0"/>
                                  </p:stCondLst>
                                  <p:childTnLst>
                                    <p:set>
                                      <p:cBhvr>
                                        <p:cTn id="134" dur="1" fill="hold">
                                          <p:stCondLst>
                                            <p:cond delay="0"/>
                                          </p:stCondLst>
                                        </p:cTn>
                                        <p:tgtEl>
                                          <p:spTgt spid="324"/>
                                        </p:tgtEl>
                                        <p:attrNameLst>
                                          <p:attrName>style.visibility</p:attrName>
                                        </p:attrNameLst>
                                      </p:cBhvr>
                                      <p:to>
                                        <p:strVal val="visible"/>
                                      </p:to>
                                    </p:set>
                                    <p:animEffect transition="in" filter="wipe(left)">
                                      <p:cBhvr>
                                        <p:cTn id="135" dur="500"/>
                                        <p:tgtEl>
                                          <p:spTgt spid="324"/>
                                        </p:tgtEl>
                                      </p:cBhvr>
                                    </p:animEffect>
                                  </p:childTnLst>
                                </p:cTn>
                              </p:par>
                            </p:childTnLst>
                          </p:cTn>
                        </p:par>
                        <p:par>
                          <p:cTn id="136" fill="hold">
                            <p:stCondLst>
                              <p:cond delay="4000"/>
                            </p:stCondLst>
                            <p:childTnLst>
                              <p:par>
                                <p:cTn id="137" presetID="22" presetClass="entr" presetSubtype="8" fill="hold" grpId="0" nodeType="afterEffect">
                                  <p:stCondLst>
                                    <p:cond delay="1000"/>
                                  </p:stCondLst>
                                  <p:childTnLst>
                                    <p:set>
                                      <p:cBhvr>
                                        <p:cTn id="138" dur="1" fill="hold">
                                          <p:stCondLst>
                                            <p:cond delay="0"/>
                                          </p:stCondLst>
                                        </p:cTn>
                                        <p:tgtEl>
                                          <p:spTgt spid="322">
                                            <p:txEl>
                                              <p:pRg st="0" end="0"/>
                                            </p:txEl>
                                          </p:spTgt>
                                        </p:tgtEl>
                                        <p:attrNameLst>
                                          <p:attrName>style.visibility</p:attrName>
                                        </p:attrNameLst>
                                      </p:cBhvr>
                                      <p:to>
                                        <p:strVal val="visible"/>
                                      </p:to>
                                    </p:set>
                                    <p:animEffect transition="in" filter="wipe(left)">
                                      <p:cBhvr>
                                        <p:cTn id="139" dur="500"/>
                                        <p:tgtEl>
                                          <p:spTgt spid="322">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2" grpId="0" build="p" autoUpdateAnimBg="0"/>
      <p:bldP spid="293" grpId="0" build="p" autoUpdateAnimBg="0"/>
      <p:bldP spid="294" grpId="0" build="p" autoUpdateAnimBg="0"/>
      <p:bldP spid="295" grpId="0" build="p" autoUpdateAnimBg="0"/>
      <p:bldP spid="296" grpId="0" build="p" autoUpdateAnimBg="0"/>
      <p:bldP spid="297" grpId="0" autoUpdateAnimBg="0"/>
      <p:bldP spid="306" grpId="0" build="p" autoUpdateAnimBg="0" advAuto="0"/>
      <p:bldP spid="310" grpId="0" build="p" autoUpdateAnimBg="0" advAuto="0"/>
      <p:bldP spid="311" grpId="0" build="p" autoUpdateAnimBg="0" advAuto="0"/>
      <p:bldP spid="315" grpId="0" build="p" autoUpdateAnimBg="0"/>
      <p:bldP spid="316" grpId="0" build="p" autoUpdateAnimBg="0" advAuto="1000"/>
      <p:bldP spid="317" grpId="0" animBg="1" autoUpdateAnimBg="0"/>
      <p:bldP spid="318" grpId="0" autoUpdateAnimBg="0"/>
      <p:bldP spid="319" grpId="0" autoUpdateAnimBg="0"/>
      <p:bldP spid="321" grpId="0" build="p" autoUpdateAnimBg="0" advAuto="1000"/>
      <p:bldP spid="322" grpId="0" build="p" autoUpdateAnimBg="0" advAuto="1000"/>
      <p:bldP spid="323" grpId="0" animBg="1" autoUpdateAnimBg="0"/>
      <p:bldP spid="324" grpId="0" autoUpdateAnimBg="0"/>
    </p:bldLst>
  </p:timing>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标题 3">
            <a:extLst>
              <a:ext uri="{FF2B5EF4-FFF2-40B4-BE49-F238E27FC236}">
                <a16:creationId xmlns:a16="http://schemas.microsoft.com/office/drawing/2014/main" id="{E0F3ED29-554F-8B4F-8E1B-EB111653BE8E}"/>
              </a:ext>
            </a:extLst>
          </p:cNvPr>
          <p:cNvSpPr>
            <a:spLocks noGrp="1"/>
          </p:cNvSpPr>
          <p:nvPr>
            <p:ph type="title"/>
          </p:nvPr>
        </p:nvSpPr>
        <p:spPr/>
        <p:txBody>
          <a:bodyPr/>
          <a:lstStyle/>
          <a:p>
            <a:r>
              <a:rPr kumimoji="1" lang="zh-CN" altLang="en-US" dirty="0"/>
              <a:t>第三章   门电路</a:t>
            </a:r>
          </a:p>
        </p:txBody>
      </p:sp>
      <p:sp>
        <p:nvSpPr>
          <p:cNvPr id="2" name="文本框 1">
            <a:extLst>
              <a:ext uri="{FF2B5EF4-FFF2-40B4-BE49-F238E27FC236}">
                <a16:creationId xmlns:a16="http://schemas.microsoft.com/office/drawing/2014/main" id="{5A62D190-C1C3-544D-BD1D-80AF513C6EDC}"/>
              </a:ext>
            </a:extLst>
          </p:cNvPr>
          <p:cNvSpPr txBox="1"/>
          <p:nvPr/>
        </p:nvSpPr>
        <p:spPr>
          <a:xfrm>
            <a:off x="584694" y="741935"/>
            <a:ext cx="8275628" cy="5955476"/>
          </a:xfrm>
          <a:prstGeom prst="rect">
            <a:avLst/>
          </a:prstGeom>
          <a:noFill/>
        </p:spPr>
        <p:txBody>
          <a:bodyPr wrap="square" rtlCol="0">
            <a:spAutoFit/>
          </a:bodyPr>
          <a:lstStyle/>
          <a:p>
            <a:pPr marL="571500" indent="-571500">
              <a:spcBef>
                <a:spcPts val="1200"/>
              </a:spcBef>
              <a:buFont typeface="+mj-ea"/>
              <a:buAutoNum type="ea1JpnChsDbPeriod"/>
            </a:pPr>
            <a:r>
              <a:rPr kumimoji="1" lang="zh-CN" altLang="en-US" sz="2400" dirty="0">
                <a:solidFill>
                  <a:schemeClr val="bg1">
                    <a:lumMod val="50000"/>
                  </a:schemeClr>
                </a:solidFill>
                <a:latin typeface="Myriad Pro" panose="020B0503030403020204" pitchFamily="34" charset="0"/>
                <a:ea typeface="Songti SC" panose="02010600040101010101" pitchFamily="2" charset="-122"/>
              </a:rPr>
              <a:t>半导体二极管、三极管和</a:t>
            </a:r>
            <a:r>
              <a:rPr kumimoji="1" lang="en-US" altLang="zh-CN" sz="2400" dirty="0">
                <a:solidFill>
                  <a:schemeClr val="bg1">
                    <a:lumMod val="50000"/>
                  </a:schemeClr>
                </a:solidFill>
                <a:latin typeface="Myriad Pro" panose="020B0503030403020204" pitchFamily="34" charset="0"/>
                <a:ea typeface="Songti SC" panose="02010600040101010101" pitchFamily="2" charset="-122"/>
              </a:rPr>
              <a:t>MOS</a:t>
            </a:r>
            <a:r>
              <a:rPr kumimoji="1" lang="zh-CN" altLang="en-US" sz="2400" dirty="0">
                <a:solidFill>
                  <a:schemeClr val="bg1">
                    <a:lumMod val="50000"/>
                  </a:schemeClr>
                </a:solidFill>
                <a:latin typeface="Myriad Pro" panose="020B0503030403020204" pitchFamily="34" charset="0"/>
                <a:ea typeface="Songti SC" panose="02010600040101010101" pitchFamily="2" charset="-122"/>
              </a:rPr>
              <a:t>管的开关特性</a:t>
            </a:r>
            <a:endParaRPr kumimoji="1" lang="en-US" altLang="zh-CN" sz="2400" dirty="0">
              <a:solidFill>
                <a:schemeClr val="bg1">
                  <a:lumMod val="50000"/>
                </a:schemeClr>
              </a:solidFill>
              <a:latin typeface="Myriad Pro" panose="020B0503030403020204" pitchFamily="34" charset="0"/>
              <a:ea typeface="Songti SC" panose="02010600040101010101" pitchFamily="2" charset="-122"/>
            </a:endParaRPr>
          </a:p>
          <a:p>
            <a:pPr marL="971550" lvl="1" indent="-514350">
              <a:spcBef>
                <a:spcPts val="300"/>
              </a:spcBef>
              <a:buFont typeface="+mj-lt"/>
              <a:buAutoNum type="arabicPeriod"/>
            </a:pPr>
            <a:r>
              <a:rPr kumimoji="1" lang="zh-CN" altLang="en-US" sz="2000" dirty="0">
                <a:solidFill>
                  <a:schemeClr val="bg1">
                    <a:lumMod val="50000"/>
                  </a:schemeClr>
                </a:solidFill>
                <a:latin typeface="Myriad Pro" panose="020B0503030403020204" pitchFamily="34" charset="0"/>
                <a:ea typeface="KaiTi" panose="02010609060101010101" pitchFamily="49" charset="-122"/>
              </a:rPr>
              <a:t>半导体二极管的开关特性</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a:p>
            <a:pPr marL="971550" lvl="1" indent="-514350">
              <a:spcBef>
                <a:spcPts val="300"/>
              </a:spcBef>
              <a:buFont typeface="+mj-lt"/>
              <a:buAutoNum type="arabicPeriod"/>
            </a:pPr>
            <a:r>
              <a:rPr kumimoji="1" lang="zh-CN" altLang="en-US" sz="2000" dirty="0">
                <a:solidFill>
                  <a:schemeClr val="bg1">
                    <a:lumMod val="50000"/>
                  </a:schemeClr>
                </a:solidFill>
                <a:latin typeface="Myriad Pro" panose="020B0503030403020204" pitchFamily="34" charset="0"/>
                <a:ea typeface="KaiTi" panose="02010609060101010101" pitchFamily="49" charset="-122"/>
              </a:rPr>
              <a:t>半导体三极管的开关特性</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a:p>
            <a:pPr marL="971550" lvl="1" indent="-514350">
              <a:spcBef>
                <a:spcPts val="300"/>
              </a:spcBef>
              <a:buFont typeface="+mj-lt"/>
              <a:buAutoNum type="arabicPeriod"/>
            </a:pPr>
            <a:r>
              <a:rPr kumimoji="1" lang="en-US" altLang="zh-CN" sz="2000" dirty="0">
                <a:solidFill>
                  <a:schemeClr val="bg1">
                    <a:lumMod val="50000"/>
                  </a:schemeClr>
                </a:solidFill>
                <a:latin typeface="Myriad Pro" panose="020B0503030403020204" pitchFamily="34" charset="0"/>
                <a:ea typeface="KaiTi" panose="02010609060101010101" pitchFamily="49" charset="-122"/>
              </a:rPr>
              <a:t>MOS</a:t>
            </a:r>
            <a:r>
              <a:rPr kumimoji="1" lang="zh-CN" altLang="en-US" sz="2000" dirty="0">
                <a:solidFill>
                  <a:schemeClr val="bg1">
                    <a:lumMod val="50000"/>
                  </a:schemeClr>
                </a:solidFill>
                <a:latin typeface="Myriad Pro" panose="020B0503030403020204" pitchFamily="34" charset="0"/>
                <a:ea typeface="KaiTi" panose="02010609060101010101" pitchFamily="49" charset="-122"/>
              </a:rPr>
              <a:t>管的开关特性</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a:p>
            <a:pPr marL="342900" indent="-342900">
              <a:spcBef>
                <a:spcPts val="600"/>
              </a:spcBef>
              <a:buFont typeface="+mj-lt"/>
              <a:buAutoNum type="ea1JpnChsDbPeriod"/>
            </a:pPr>
            <a:r>
              <a:rPr kumimoji="1" lang="zh-CN" altLang="en-US" sz="2400" dirty="0">
                <a:solidFill>
                  <a:schemeClr val="bg1">
                    <a:lumMod val="50000"/>
                  </a:schemeClr>
                </a:solidFill>
                <a:latin typeface="Myriad Pro" panose="020B0503030403020204" pitchFamily="34" charset="0"/>
                <a:ea typeface="Songti SC" panose="02010600040101010101" pitchFamily="2" charset="-122"/>
              </a:rPr>
              <a:t>分立元器件门电路</a:t>
            </a:r>
            <a:endParaRPr kumimoji="1" lang="en-US" altLang="zh-CN" sz="2400" dirty="0">
              <a:solidFill>
                <a:schemeClr val="bg1">
                  <a:lumMod val="50000"/>
                </a:schemeClr>
              </a:solidFill>
              <a:latin typeface="Myriad Pro" panose="020B0503030403020204" pitchFamily="34" charset="0"/>
              <a:ea typeface="Songti SC" panose="02010600040101010101" pitchFamily="2" charset="-122"/>
            </a:endParaRPr>
          </a:p>
          <a:p>
            <a:pPr marL="971550" lvl="1" indent="-514350">
              <a:spcBef>
                <a:spcPts val="300"/>
              </a:spcBef>
              <a:buFont typeface="+mj-lt"/>
              <a:buAutoNum type="arabicPeriod"/>
            </a:pPr>
            <a:r>
              <a:rPr kumimoji="1" lang="zh-CN" altLang="en-US" sz="2000" dirty="0">
                <a:solidFill>
                  <a:schemeClr val="bg1">
                    <a:lumMod val="50000"/>
                  </a:schemeClr>
                </a:solidFill>
                <a:latin typeface="Myriad Pro" panose="020B0503030403020204" pitchFamily="34" charset="0"/>
                <a:ea typeface="KaiTi" panose="02010609060101010101" pitchFamily="49" charset="-122"/>
              </a:rPr>
              <a:t>二极管与门和或门</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a:p>
            <a:pPr marL="971550" lvl="1" indent="-514350">
              <a:spcBef>
                <a:spcPts val="300"/>
              </a:spcBef>
              <a:buFont typeface="+mj-lt"/>
              <a:buAutoNum type="arabicPeriod"/>
            </a:pPr>
            <a:r>
              <a:rPr kumimoji="1" lang="zh-CN" altLang="en-US" sz="2000" dirty="0">
                <a:solidFill>
                  <a:schemeClr val="bg1">
                    <a:lumMod val="50000"/>
                  </a:schemeClr>
                </a:solidFill>
                <a:latin typeface="Myriad Pro" panose="020B0503030403020204" pitchFamily="34" charset="0"/>
                <a:ea typeface="KaiTi" panose="02010609060101010101" pitchFamily="49" charset="-122"/>
              </a:rPr>
              <a:t>三极管非门（反相器）</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a:p>
            <a:pPr marL="342900" indent="-342900">
              <a:spcBef>
                <a:spcPts val="600"/>
              </a:spcBef>
              <a:buFont typeface="+mj-lt"/>
              <a:buAutoNum type="ea1JpnChsDbPeriod"/>
            </a:pPr>
            <a:r>
              <a:rPr kumimoji="1" lang="en-US" altLang="zh-CN" sz="2400" dirty="0">
                <a:latin typeface="Myriad Pro" panose="020B0503030403020204" pitchFamily="34" charset="0"/>
                <a:ea typeface="Songti SC" panose="02010600040101010101" pitchFamily="2" charset="-122"/>
              </a:rPr>
              <a:t>CMOS</a:t>
            </a:r>
            <a:r>
              <a:rPr kumimoji="1" lang="zh-CN" altLang="en-US" sz="2400" dirty="0">
                <a:latin typeface="Myriad Pro" panose="020B0503030403020204" pitchFamily="34" charset="0"/>
                <a:ea typeface="Songti SC" panose="02010600040101010101" pitchFamily="2" charset="-122"/>
              </a:rPr>
              <a:t>集成门电路</a:t>
            </a:r>
          </a:p>
          <a:p>
            <a:pPr marL="971550" lvl="1" indent="-514350">
              <a:spcBef>
                <a:spcPts val="300"/>
              </a:spcBef>
              <a:buFont typeface="+mj-lt"/>
              <a:buAutoNum type="arabicPeriod"/>
            </a:pPr>
            <a:r>
              <a:rPr kumimoji="1" lang="en-US" altLang="zh-CN" sz="2000" dirty="0">
                <a:solidFill>
                  <a:schemeClr val="bg1">
                    <a:lumMod val="50000"/>
                  </a:schemeClr>
                </a:solidFill>
                <a:latin typeface="Myriad Pro" panose="020B0503030403020204" pitchFamily="34" charset="0"/>
                <a:ea typeface="KaiTi" panose="02010609060101010101" pitchFamily="49" charset="-122"/>
              </a:rPr>
              <a:t>CMOS</a:t>
            </a:r>
            <a:r>
              <a:rPr kumimoji="1" lang="zh-CN" altLang="en-US" sz="2000" dirty="0">
                <a:solidFill>
                  <a:schemeClr val="bg1">
                    <a:lumMod val="50000"/>
                  </a:schemeClr>
                </a:solidFill>
                <a:latin typeface="Myriad Pro" panose="020B0503030403020204" pitchFamily="34" charset="0"/>
                <a:ea typeface="KaiTi" panose="02010609060101010101" pitchFamily="49" charset="-122"/>
              </a:rPr>
              <a:t>反相器</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a:p>
            <a:pPr marL="971550" lvl="1" indent="-514350">
              <a:spcBef>
                <a:spcPts val="300"/>
              </a:spcBef>
              <a:buFont typeface="+mj-lt"/>
              <a:buAutoNum type="arabicPeriod"/>
            </a:pPr>
            <a:r>
              <a:rPr kumimoji="1" lang="en-US" altLang="zh-CN" sz="2000" dirty="0">
                <a:solidFill>
                  <a:schemeClr val="bg1">
                    <a:lumMod val="50000"/>
                  </a:schemeClr>
                </a:solidFill>
                <a:latin typeface="Myriad Pro" panose="020B0503030403020204" pitchFamily="34" charset="0"/>
                <a:ea typeface="KaiTi" panose="02010609060101010101" pitchFamily="49" charset="-122"/>
              </a:rPr>
              <a:t>CMOS</a:t>
            </a:r>
            <a:r>
              <a:rPr kumimoji="1" lang="zh-CN" altLang="en-US" sz="2000" dirty="0">
                <a:solidFill>
                  <a:schemeClr val="bg1">
                    <a:lumMod val="50000"/>
                  </a:schemeClr>
                </a:solidFill>
                <a:latin typeface="Myriad Pro" panose="020B0503030403020204" pitchFamily="34" charset="0"/>
                <a:ea typeface="KaiTi" panose="02010609060101010101" pitchFamily="49" charset="-122"/>
              </a:rPr>
              <a:t>与非门、或非门、与门和或门</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a:p>
            <a:pPr marL="971550" lvl="1" indent="-514350">
              <a:spcBef>
                <a:spcPts val="300"/>
              </a:spcBef>
              <a:buFont typeface="+mj-lt"/>
              <a:buAutoNum type="arabicPeriod"/>
            </a:pPr>
            <a:r>
              <a:rPr kumimoji="1" lang="en-US" altLang="zh-CN" sz="2000" dirty="0">
                <a:latin typeface="Myriad Pro" panose="020B0503030403020204" pitchFamily="34" charset="0"/>
                <a:ea typeface="KaiTi" panose="02010609060101010101" pitchFamily="49" charset="-122"/>
              </a:rPr>
              <a:t>CMOS</a:t>
            </a:r>
            <a:r>
              <a:rPr kumimoji="1" lang="zh-CN" altLang="en-US" sz="2000" dirty="0">
                <a:latin typeface="Myriad Pro" panose="020B0503030403020204" pitchFamily="34" charset="0"/>
                <a:ea typeface="KaiTi" panose="02010609060101010101" pitchFamily="49" charset="-122"/>
              </a:rPr>
              <a:t>与或非门和异或门</a:t>
            </a:r>
            <a:endParaRPr kumimoji="1" lang="en-US" altLang="zh-CN" sz="2000" dirty="0">
              <a:latin typeface="Myriad Pro" panose="020B0503030403020204" pitchFamily="34" charset="0"/>
              <a:ea typeface="KaiTi" panose="02010609060101010101" pitchFamily="49" charset="-122"/>
            </a:endParaRPr>
          </a:p>
          <a:p>
            <a:pPr marL="971550" lvl="1" indent="-514350">
              <a:spcBef>
                <a:spcPts val="300"/>
              </a:spcBef>
              <a:buFont typeface="+mj-lt"/>
              <a:buAutoNum type="arabicPeriod"/>
            </a:pPr>
            <a:r>
              <a:rPr kumimoji="1" lang="en-US" altLang="zh-CN" sz="2000" dirty="0">
                <a:solidFill>
                  <a:schemeClr val="bg1">
                    <a:lumMod val="50000"/>
                  </a:schemeClr>
                </a:solidFill>
                <a:latin typeface="Myriad Pro" panose="020B0503030403020204" pitchFamily="34" charset="0"/>
                <a:ea typeface="KaiTi" panose="02010609060101010101" pitchFamily="49" charset="-122"/>
              </a:rPr>
              <a:t>CMOS</a:t>
            </a:r>
            <a:r>
              <a:rPr kumimoji="1" lang="zh-CN" altLang="en-US" sz="2000" dirty="0">
                <a:solidFill>
                  <a:schemeClr val="bg1">
                    <a:lumMod val="50000"/>
                  </a:schemeClr>
                </a:solidFill>
                <a:latin typeface="Myriad Pro" panose="020B0503030403020204" pitchFamily="34" charset="0"/>
                <a:ea typeface="KaiTi" panose="02010609060101010101" pitchFamily="49" charset="-122"/>
              </a:rPr>
              <a:t>传输门、三态门和漏级开路门</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a:p>
            <a:pPr marL="342900" indent="-342900">
              <a:spcBef>
                <a:spcPts val="600"/>
              </a:spcBef>
              <a:buFont typeface="+mj-lt"/>
              <a:buAutoNum type="ea1JpnChsDbPeriod"/>
            </a:pPr>
            <a:r>
              <a:rPr kumimoji="1" lang="en-US" altLang="zh-CN" sz="2400" dirty="0">
                <a:solidFill>
                  <a:schemeClr val="bg1">
                    <a:lumMod val="50000"/>
                  </a:schemeClr>
                </a:solidFill>
                <a:latin typeface="Myriad Pro" panose="020B0503030403020204" pitchFamily="34" charset="0"/>
                <a:ea typeface="Songti SC" panose="02010600040101010101" pitchFamily="2" charset="-122"/>
              </a:rPr>
              <a:t>TTL</a:t>
            </a:r>
            <a:r>
              <a:rPr kumimoji="1" lang="zh-CN" altLang="en-US" sz="2400" dirty="0">
                <a:solidFill>
                  <a:schemeClr val="bg1">
                    <a:lumMod val="50000"/>
                  </a:schemeClr>
                </a:solidFill>
                <a:latin typeface="Myriad Pro" panose="020B0503030403020204" pitchFamily="34" charset="0"/>
                <a:ea typeface="Songti SC" panose="02010600040101010101" pitchFamily="2" charset="-122"/>
              </a:rPr>
              <a:t>集成门电路</a:t>
            </a:r>
          </a:p>
          <a:p>
            <a:pPr marL="971550" lvl="1" indent="-514350">
              <a:spcBef>
                <a:spcPts val="300"/>
              </a:spcBef>
              <a:buFont typeface="+mj-lt"/>
              <a:buAutoNum type="arabicPeriod"/>
            </a:pPr>
            <a:r>
              <a:rPr kumimoji="1" lang="en-US" altLang="zh-CN" sz="2000" dirty="0">
                <a:solidFill>
                  <a:schemeClr val="bg1">
                    <a:lumMod val="50000"/>
                  </a:schemeClr>
                </a:solidFill>
                <a:latin typeface="Myriad Pro" panose="020B0503030403020204" pitchFamily="34" charset="0"/>
                <a:ea typeface="KaiTi" panose="02010609060101010101" pitchFamily="49" charset="-122"/>
              </a:rPr>
              <a:t>TTL</a:t>
            </a:r>
            <a:r>
              <a:rPr kumimoji="1" lang="zh-CN" altLang="en-US" sz="2000" dirty="0">
                <a:solidFill>
                  <a:schemeClr val="bg1">
                    <a:lumMod val="50000"/>
                  </a:schemeClr>
                </a:solidFill>
                <a:latin typeface="Myriad Pro" panose="020B0503030403020204" pitchFamily="34" charset="0"/>
                <a:ea typeface="KaiTi" panose="02010609060101010101" pitchFamily="49" charset="-122"/>
              </a:rPr>
              <a:t>反相器</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a:p>
            <a:pPr marL="971550" lvl="1" indent="-514350">
              <a:spcBef>
                <a:spcPts val="300"/>
              </a:spcBef>
              <a:buFont typeface="+mj-lt"/>
              <a:buAutoNum type="arabicPeriod"/>
            </a:pPr>
            <a:r>
              <a:rPr kumimoji="1" lang="en-US" altLang="zh-CN" sz="2000" dirty="0">
                <a:solidFill>
                  <a:schemeClr val="bg1">
                    <a:lumMod val="50000"/>
                  </a:schemeClr>
                </a:solidFill>
                <a:latin typeface="Myriad Pro" panose="020B0503030403020204" pitchFamily="34" charset="0"/>
                <a:ea typeface="KaiTi" panose="02010609060101010101" pitchFamily="49" charset="-122"/>
              </a:rPr>
              <a:t>TTL</a:t>
            </a:r>
            <a:r>
              <a:rPr kumimoji="1" lang="zh-CN" altLang="en-US" sz="2000" dirty="0">
                <a:solidFill>
                  <a:schemeClr val="bg1">
                    <a:lumMod val="50000"/>
                  </a:schemeClr>
                </a:solidFill>
                <a:latin typeface="Myriad Pro" panose="020B0503030403020204" pitchFamily="34" charset="0"/>
                <a:ea typeface="KaiTi" panose="02010609060101010101" pitchFamily="49" charset="-122"/>
              </a:rPr>
              <a:t>与非门、或非门、与门、或门、与或非门和异或门</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a:p>
            <a:pPr marL="971550" lvl="1" indent="-514350">
              <a:spcBef>
                <a:spcPts val="300"/>
              </a:spcBef>
              <a:buFont typeface="+mj-lt"/>
              <a:buAutoNum type="arabicPeriod"/>
            </a:pPr>
            <a:r>
              <a:rPr kumimoji="1" lang="en-US" altLang="zh-CN" sz="2000" dirty="0">
                <a:solidFill>
                  <a:schemeClr val="bg1">
                    <a:lumMod val="50000"/>
                  </a:schemeClr>
                </a:solidFill>
                <a:latin typeface="Myriad Pro" panose="020B0503030403020204" pitchFamily="34" charset="0"/>
                <a:ea typeface="KaiTi" panose="02010609060101010101" pitchFamily="49" charset="-122"/>
              </a:rPr>
              <a:t>TTL</a:t>
            </a:r>
            <a:r>
              <a:rPr kumimoji="1" lang="zh-CN" altLang="en-US" sz="2000" dirty="0">
                <a:solidFill>
                  <a:schemeClr val="bg1">
                    <a:lumMod val="50000"/>
                  </a:schemeClr>
                </a:solidFill>
                <a:latin typeface="Myriad Pro" panose="020B0503030403020204" pitchFamily="34" charset="0"/>
                <a:ea typeface="KaiTi" panose="02010609060101010101" pitchFamily="49" charset="-122"/>
              </a:rPr>
              <a:t>集电极开路门和三态门</a:t>
            </a:r>
            <a:endParaRPr kumimoji="1" lang="en-US" altLang="zh-CN" sz="2000" dirty="0">
              <a:latin typeface="Myriad Pro" panose="020B0503030403020204" pitchFamily="34" charset="0"/>
              <a:ea typeface="KaiTi" panose="02010609060101010101" pitchFamily="49" charset="-122"/>
            </a:endParaRPr>
          </a:p>
        </p:txBody>
      </p:sp>
      <p:sp>
        <p:nvSpPr>
          <p:cNvPr id="6" name="灯片编号占位符 5">
            <a:extLst>
              <a:ext uri="{FF2B5EF4-FFF2-40B4-BE49-F238E27FC236}">
                <a16:creationId xmlns:a16="http://schemas.microsoft.com/office/drawing/2014/main" id="{EF4E1062-ED35-9813-EF6D-F5147619F8BF}"/>
              </a:ext>
            </a:extLst>
          </p:cNvPr>
          <p:cNvSpPr>
            <a:spLocks noGrp="1"/>
          </p:cNvSpPr>
          <p:nvPr>
            <p:ph type="sldNum" sz="quarter" idx="12"/>
          </p:nvPr>
        </p:nvSpPr>
        <p:spPr/>
        <p:txBody>
          <a:bodyPr/>
          <a:lstStyle/>
          <a:p>
            <a:fld id="{392CBAA0-59E6-204E-8F03-85E5040D48B8}" type="slidenum">
              <a:rPr kumimoji="1" lang="zh-CN" altLang="en-US" smtClean="0"/>
              <a:t>84</a:t>
            </a:fld>
            <a:r>
              <a:rPr kumimoji="1" lang="en-US" altLang="zh-CN"/>
              <a:t>/132</a:t>
            </a:r>
            <a:endParaRPr kumimoji="1" lang="zh-CN" altLang="en-US" dirty="0"/>
          </a:p>
        </p:txBody>
      </p:sp>
    </p:spTree>
    <p:extLst>
      <p:ext uri="{BB962C8B-B14F-4D97-AF65-F5344CB8AC3E}">
        <p14:creationId xmlns:p14="http://schemas.microsoft.com/office/powerpoint/2010/main" val="2225081115"/>
      </p:ext>
    </p:extLst>
  </p:cSld>
  <p:clrMapOvr>
    <a:masterClrMapping/>
  </p:clrMapOvr>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标题 3">
            <a:extLst>
              <a:ext uri="{FF2B5EF4-FFF2-40B4-BE49-F238E27FC236}">
                <a16:creationId xmlns:a16="http://schemas.microsoft.com/office/drawing/2014/main" id="{A3557054-D826-9F4E-A18F-AE9DEA5A0C65}"/>
              </a:ext>
            </a:extLst>
          </p:cNvPr>
          <p:cNvSpPr>
            <a:spLocks noGrp="1"/>
          </p:cNvSpPr>
          <p:nvPr>
            <p:ph type="title"/>
          </p:nvPr>
        </p:nvSpPr>
        <p:spPr/>
        <p:txBody>
          <a:bodyPr>
            <a:normAutofit/>
          </a:bodyPr>
          <a:lstStyle/>
          <a:p>
            <a:r>
              <a:rPr kumimoji="1" lang="en-US" altLang="zh-CN" dirty="0"/>
              <a:t>3.3</a:t>
            </a:r>
            <a:r>
              <a:rPr kumimoji="1" lang="zh-CN" altLang="en-US" dirty="0"/>
              <a:t> </a:t>
            </a:r>
            <a:r>
              <a:rPr kumimoji="1" lang="en-US" altLang="zh-CN" dirty="0">
                <a:latin typeface="Myriad Pro" panose="020B0503030403020204" pitchFamily="34" charset="0"/>
              </a:rPr>
              <a:t>CMOS</a:t>
            </a:r>
            <a:r>
              <a:rPr kumimoji="1" lang="zh-CN" altLang="en-US" dirty="0">
                <a:latin typeface="Myriad Pro" panose="020B0503030403020204" pitchFamily="34" charset="0"/>
              </a:rPr>
              <a:t>或非门和异或门</a:t>
            </a:r>
          </a:p>
        </p:txBody>
      </p:sp>
      <p:sp>
        <p:nvSpPr>
          <p:cNvPr id="32" name="Text Box 3">
            <a:extLst>
              <a:ext uri="{FF2B5EF4-FFF2-40B4-BE49-F238E27FC236}">
                <a16:creationId xmlns:a16="http://schemas.microsoft.com/office/drawing/2014/main" id="{E6D80A3F-2769-87DE-2FFD-961922C75341}"/>
              </a:ext>
            </a:extLst>
          </p:cNvPr>
          <p:cNvSpPr txBox="1">
            <a:spLocks noChangeArrowheads="1"/>
          </p:cNvSpPr>
          <p:nvPr/>
        </p:nvSpPr>
        <p:spPr bwMode="auto">
          <a:xfrm>
            <a:off x="0" y="742325"/>
            <a:ext cx="12192000"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zh-CN" altLang="en-US" dirty="0">
                <a:solidFill>
                  <a:srgbClr val="0033CC"/>
                </a:solidFill>
              </a:rPr>
              <a:t>一、</a:t>
            </a:r>
            <a:r>
              <a:rPr lang="en-US" altLang="zh-CN" dirty="0">
                <a:solidFill>
                  <a:srgbClr val="0033CC"/>
                </a:solidFill>
              </a:rPr>
              <a:t>CMOS</a:t>
            </a:r>
            <a:r>
              <a:rPr lang="zh-CN" altLang="en-US" dirty="0">
                <a:solidFill>
                  <a:srgbClr val="0033CC"/>
                </a:solidFill>
              </a:rPr>
              <a:t>与或非门</a:t>
            </a:r>
            <a:r>
              <a:rPr lang="en-US" altLang="zh-CN" dirty="0">
                <a:solidFill>
                  <a:srgbClr val="0033CC"/>
                </a:solidFill>
              </a:rPr>
              <a:t>		</a:t>
            </a:r>
            <a:r>
              <a:rPr lang="en-US" altLang="zh-CN" dirty="0">
                <a:solidFill>
                  <a:srgbClr val="FE0567"/>
                </a:solidFill>
              </a:rPr>
              <a:t>	</a:t>
            </a:r>
            <a:endParaRPr lang="zh-CN" altLang="en-US" dirty="0">
              <a:solidFill>
                <a:srgbClr val="FE0567"/>
              </a:solidFill>
            </a:endParaRPr>
          </a:p>
        </p:txBody>
      </p:sp>
      <p:sp>
        <p:nvSpPr>
          <p:cNvPr id="56" name="Text Box 4">
            <a:extLst>
              <a:ext uri="{FF2B5EF4-FFF2-40B4-BE49-F238E27FC236}">
                <a16:creationId xmlns:a16="http://schemas.microsoft.com/office/drawing/2014/main" id="{4BA4A911-1431-5B56-4BA2-B0F8383D359D}"/>
              </a:ext>
            </a:extLst>
          </p:cNvPr>
          <p:cNvSpPr txBox="1">
            <a:spLocks noChangeArrowheads="1"/>
          </p:cNvSpPr>
          <p:nvPr/>
        </p:nvSpPr>
        <p:spPr bwMode="auto">
          <a:xfrm>
            <a:off x="1551549" y="1581430"/>
            <a:ext cx="2414587"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a:t>1.  </a:t>
            </a:r>
            <a:r>
              <a:rPr lang="zh-CN" altLang="en-US"/>
              <a:t>电路组成：</a:t>
            </a:r>
          </a:p>
        </p:txBody>
      </p:sp>
      <p:sp>
        <p:nvSpPr>
          <p:cNvPr id="57" name="Line 5">
            <a:extLst>
              <a:ext uri="{FF2B5EF4-FFF2-40B4-BE49-F238E27FC236}">
                <a16:creationId xmlns:a16="http://schemas.microsoft.com/office/drawing/2014/main" id="{7505526D-C042-35F8-7855-8EA5925E8950}"/>
              </a:ext>
            </a:extLst>
          </p:cNvPr>
          <p:cNvSpPr>
            <a:spLocks noChangeShapeType="1"/>
          </p:cNvSpPr>
          <p:nvPr/>
        </p:nvSpPr>
        <p:spPr bwMode="auto">
          <a:xfrm>
            <a:off x="7471009" y="1926726"/>
            <a:ext cx="0" cy="377825"/>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58" name="Line 6">
            <a:extLst>
              <a:ext uri="{FF2B5EF4-FFF2-40B4-BE49-F238E27FC236}">
                <a16:creationId xmlns:a16="http://schemas.microsoft.com/office/drawing/2014/main" id="{649034EF-39FC-B0C4-012F-3583CFE94789}"/>
              </a:ext>
            </a:extLst>
          </p:cNvPr>
          <p:cNvSpPr>
            <a:spLocks noChangeShapeType="1"/>
          </p:cNvSpPr>
          <p:nvPr/>
        </p:nvSpPr>
        <p:spPr bwMode="auto">
          <a:xfrm flipH="1">
            <a:off x="7474184" y="2650626"/>
            <a:ext cx="0" cy="373062"/>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nvGrpSpPr>
          <p:cNvPr id="59" name="Group 7">
            <a:extLst>
              <a:ext uri="{FF2B5EF4-FFF2-40B4-BE49-F238E27FC236}">
                <a16:creationId xmlns:a16="http://schemas.microsoft.com/office/drawing/2014/main" id="{92663BF3-F8EC-F893-D238-F54E9904F755}"/>
              </a:ext>
            </a:extLst>
          </p:cNvPr>
          <p:cNvGrpSpPr>
            <a:grpSpLocks/>
          </p:cNvGrpSpPr>
          <p:nvPr/>
        </p:nvGrpSpPr>
        <p:grpSpPr bwMode="auto">
          <a:xfrm>
            <a:off x="7463071" y="2075951"/>
            <a:ext cx="1420813" cy="771525"/>
            <a:chOff x="1498" y="3001"/>
            <a:chExt cx="1173" cy="665"/>
          </a:xfrm>
        </p:grpSpPr>
        <p:grpSp>
          <p:nvGrpSpPr>
            <p:cNvPr id="60" name="Group 8">
              <a:extLst>
                <a:ext uri="{FF2B5EF4-FFF2-40B4-BE49-F238E27FC236}">
                  <a16:creationId xmlns:a16="http://schemas.microsoft.com/office/drawing/2014/main" id="{58AD80AE-DA11-4903-5DE2-C08E63DD560F}"/>
                </a:ext>
              </a:extLst>
            </p:cNvPr>
            <p:cNvGrpSpPr>
              <a:grpSpLocks/>
            </p:cNvGrpSpPr>
            <p:nvPr/>
          </p:nvGrpSpPr>
          <p:grpSpPr bwMode="auto">
            <a:xfrm>
              <a:off x="1838" y="3001"/>
              <a:ext cx="413" cy="665"/>
              <a:chOff x="1838" y="3001"/>
              <a:chExt cx="413" cy="665"/>
            </a:xfrm>
          </p:grpSpPr>
          <p:sp>
            <p:nvSpPr>
              <p:cNvPr id="65" name="Rectangle 9">
                <a:extLst>
                  <a:ext uri="{FF2B5EF4-FFF2-40B4-BE49-F238E27FC236}">
                    <a16:creationId xmlns:a16="http://schemas.microsoft.com/office/drawing/2014/main" id="{04350D64-605D-8AEB-42DC-742605708024}"/>
                  </a:ext>
                </a:extLst>
              </p:cNvPr>
              <p:cNvSpPr>
                <a:spLocks noChangeArrowheads="1"/>
              </p:cNvSpPr>
              <p:nvPr/>
            </p:nvSpPr>
            <p:spPr bwMode="auto">
              <a:xfrm>
                <a:off x="1838" y="3011"/>
                <a:ext cx="413" cy="655"/>
              </a:xfrm>
              <a:prstGeom prst="rect">
                <a:avLst/>
              </a:prstGeom>
              <a:solidFill>
                <a:srgbClr val="CCFFFF"/>
              </a:solidFill>
              <a:ln w="38100">
                <a:solidFill>
                  <a:schemeClr val="accent2"/>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66" name="Rectangle 10">
                <a:extLst>
                  <a:ext uri="{FF2B5EF4-FFF2-40B4-BE49-F238E27FC236}">
                    <a16:creationId xmlns:a16="http://schemas.microsoft.com/office/drawing/2014/main" id="{CFFD821F-F709-53AB-2110-8C54D53AA6AD}"/>
                  </a:ext>
                </a:extLst>
              </p:cNvPr>
              <p:cNvSpPr>
                <a:spLocks noChangeArrowheads="1"/>
              </p:cNvSpPr>
              <p:nvPr/>
            </p:nvSpPr>
            <p:spPr bwMode="auto">
              <a:xfrm>
                <a:off x="1849" y="3001"/>
                <a:ext cx="397" cy="447"/>
              </a:xfrm>
              <a:prstGeom prst="rect">
                <a:avLst/>
              </a:prstGeom>
              <a:noFill/>
              <a:ln>
                <a:noFill/>
              </a:ln>
              <a:effectLst/>
              <a:extLst>
                <a:ext uri="{909E8E84-426E-40DD-AFC4-6F175D3DCCD1}">
                  <a14:hiddenFill xmlns:a14="http://schemas.microsoft.com/office/drawing/2010/main">
                    <a:solidFill>
                      <a:srgbClr val="CCFF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r>
                  <a:rPr lang="en-US" altLang="zh-CN">
                    <a:solidFill>
                      <a:srgbClr val="0033CC"/>
                    </a:solidFill>
                    <a:ea typeface="楷体_GB2312" pitchFamily="49" charset="-122"/>
                  </a:rPr>
                  <a:t>&amp;</a:t>
                </a:r>
              </a:p>
            </p:txBody>
          </p:sp>
        </p:grpSp>
        <p:sp>
          <p:nvSpPr>
            <p:cNvPr id="61" name="Line 11">
              <a:extLst>
                <a:ext uri="{FF2B5EF4-FFF2-40B4-BE49-F238E27FC236}">
                  <a16:creationId xmlns:a16="http://schemas.microsoft.com/office/drawing/2014/main" id="{B5A919FB-03F8-AB00-08C5-13AF39E32599}"/>
                </a:ext>
              </a:extLst>
            </p:cNvPr>
            <p:cNvSpPr>
              <a:spLocks noChangeShapeType="1"/>
            </p:cNvSpPr>
            <p:nvPr/>
          </p:nvSpPr>
          <p:spPr bwMode="auto">
            <a:xfrm>
              <a:off x="1498" y="3190"/>
              <a:ext cx="336" cy="0"/>
            </a:xfrm>
            <a:prstGeom prst="line">
              <a:avLst/>
            </a:prstGeom>
            <a:noFill/>
            <a:ln w="28575">
              <a:solidFill>
                <a:schemeClr val="accent2"/>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62" name="Line 12">
              <a:extLst>
                <a:ext uri="{FF2B5EF4-FFF2-40B4-BE49-F238E27FC236}">
                  <a16:creationId xmlns:a16="http://schemas.microsoft.com/office/drawing/2014/main" id="{5AC8E88A-D72E-CA48-5DC4-62B254D1E8C4}"/>
                </a:ext>
              </a:extLst>
            </p:cNvPr>
            <p:cNvSpPr>
              <a:spLocks noChangeShapeType="1"/>
            </p:cNvSpPr>
            <p:nvPr/>
          </p:nvSpPr>
          <p:spPr bwMode="auto">
            <a:xfrm>
              <a:off x="1498" y="3505"/>
              <a:ext cx="336" cy="0"/>
            </a:xfrm>
            <a:prstGeom prst="line">
              <a:avLst/>
            </a:prstGeom>
            <a:noFill/>
            <a:ln w="28575">
              <a:solidFill>
                <a:schemeClr val="accent2"/>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63" name="Line 13">
              <a:extLst>
                <a:ext uri="{FF2B5EF4-FFF2-40B4-BE49-F238E27FC236}">
                  <a16:creationId xmlns:a16="http://schemas.microsoft.com/office/drawing/2014/main" id="{759BB2A0-6694-E536-48A8-38409DFF4A6F}"/>
                </a:ext>
              </a:extLst>
            </p:cNvPr>
            <p:cNvSpPr>
              <a:spLocks noChangeShapeType="1"/>
            </p:cNvSpPr>
            <p:nvPr/>
          </p:nvSpPr>
          <p:spPr bwMode="auto">
            <a:xfrm>
              <a:off x="2347" y="3338"/>
              <a:ext cx="324" cy="0"/>
            </a:xfrm>
            <a:prstGeom prst="line">
              <a:avLst/>
            </a:prstGeom>
            <a:noFill/>
            <a:ln w="28575">
              <a:solidFill>
                <a:schemeClr val="accent2"/>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64" name="Oval 14">
              <a:extLst>
                <a:ext uri="{FF2B5EF4-FFF2-40B4-BE49-F238E27FC236}">
                  <a16:creationId xmlns:a16="http://schemas.microsoft.com/office/drawing/2014/main" id="{E10084C8-C9C2-7DA4-26F4-6A6CD17111F7}"/>
                </a:ext>
              </a:extLst>
            </p:cNvPr>
            <p:cNvSpPr>
              <a:spLocks noChangeArrowheads="1"/>
            </p:cNvSpPr>
            <p:nvPr/>
          </p:nvSpPr>
          <p:spPr bwMode="auto">
            <a:xfrm>
              <a:off x="2258" y="3293"/>
              <a:ext cx="86" cy="93"/>
            </a:xfrm>
            <a:prstGeom prst="ellipse">
              <a:avLst/>
            </a:prstGeom>
            <a:noFill/>
            <a:ln w="38100">
              <a:solidFill>
                <a:schemeClr val="accent2"/>
              </a:solidFill>
              <a:round/>
              <a:headEnd/>
              <a:tailEn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grpSp>
        <p:nvGrpSpPr>
          <p:cNvPr id="67" name="Group 15">
            <a:extLst>
              <a:ext uri="{FF2B5EF4-FFF2-40B4-BE49-F238E27FC236}">
                <a16:creationId xmlns:a16="http://schemas.microsoft.com/office/drawing/2014/main" id="{F963EF00-109A-AA9B-5008-71FD8B7D6916}"/>
              </a:ext>
            </a:extLst>
          </p:cNvPr>
          <p:cNvGrpSpPr>
            <a:grpSpLocks/>
          </p:cNvGrpSpPr>
          <p:nvPr/>
        </p:nvGrpSpPr>
        <p:grpSpPr bwMode="auto">
          <a:xfrm>
            <a:off x="5977171" y="1540963"/>
            <a:ext cx="1493838" cy="787400"/>
            <a:chOff x="2457" y="1168"/>
            <a:chExt cx="941" cy="496"/>
          </a:xfrm>
        </p:grpSpPr>
        <p:grpSp>
          <p:nvGrpSpPr>
            <p:cNvPr id="68" name="Group 16">
              <a:extLst>
                <a:ext uri="{FF2B5EF4-FFF2-40B4-BE49-F238E27FC236}">
                  <a16:creationId xmlns:a16="http://schemas.microsoft.com/office/drawing/2014/main" id="{12FC4305-FC2B-07C2-16CD-4BE83BAA571D}"/>
                </a:ext>
              </a:extLst>
            </p:cNvPr>
            <p:cNvGrpSpPr>
              <a:grpSpLocks/>
            </p:cNvGrpSpPr>
            <p:nvPr/>
          </p:nvGrpSpPr>
          <p:grpSpPr bwMode="auto">
            <a:xfrm>
              <a:off x="2516" y="1168"/>
              <a:ext cx="882" cy="496"/>
              <a:chOff x="1498" y="3001"/>
              <a:chExt cx="1173" cy="665"/>
            </a:xfrm>
          </p:grpSpPr>
          <p:grpSp>
            <p:nvGrpSpPr>
              <p:cNvPr id="71" name="Group 17">
                <a:extLst>
                  <a:ext uri="{FF2B5EF4-FFF2-40B4-BE49-F238E27FC236}">
                    <a16:creationId xmlns:a16="http://schemas.microsoft.com/office/drawing/2014/main" id="{146B1E76-01B0-9A8C-5F19-21A8D9F70B3D}"/>
                  </a:ext>
                </a:extLst>
              </p:cNvPr>
              <p:cNvGrpSpPr>
                <a:grpSpLocks/>
              </p:cNvGrpSpPr>
              <p:nvPr/>
            </p:nvGrpSpPr>
            <p:grpSpPr bwMode="auto">
              <a:xfrm>
                <a:off x="1838" y="3001"/>
                <a:ext cx="415" cy="665"/>
                <a:chOff x="1838" y="3001"/>
                <a:chExt cx="415" cy="665"/>
              </a:xfrm>
            </p:grpSpPr>
            <p:sp>
              <p:nvSpPr>
                <p:cNvPr id="76" name="Rectangle 18">
                  <a:extLst>
                    <a:ext uri="{FF2B5EF4-FFF2-40B4-BE49-F238E27FC236}">
                      <a16:creationId xmlns:a16="http://schemas.microsoft.com/office/drawing/2014/main" id="{169F5717-E590-7A67-2FF7-724C1754C9B2}"/>
                    </a:ext>
                  </a:extLst>
                </p:cNvPr>
                <p:cNvSpPr>
                  <a:spLocks noChangeArrowheads="1"/>
                </p:cNvSpPr>
                <p:nvPr/>
              </p:nvSpPr>
              <p:spPr bwMode="auto">
                <a:xfrm>
                  <a:off x="1838" y="3011"/>
                  <a:ext cx="413" cy="655"/>
                </a:xfrm>
                <a:prstGeom prst="rect">
                  <a:avLst/>
                </a:prstGeom>
                <a:solidFill>
                  <a:srgbClr val="CCFFFF"/>
                </a:solidFill>
                <a:ln w="38100">
                  <a:solidFill>
                    <a:schemeClr val="accent2"/>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77" name="Rectangle 19">
                  <a:extLst>
                    <a:ext uri="{FF2B5EF4-FFF2-40B4-BE49-F238E27FC236}">
                      <a16:creationId xmlns:a16="http://schemas.microsoft.com/office/drawing/2014/main" id="{340A52C7-AC30-C94B-C174-801EEEF237B7}"/>
                    </a:ext>
                  </a:extLst>
                </p:cNvPr>
                <p:cNvSpPr>
                  <a:spLocks noChangeArrowheads="1"/>
                </p:cNvSpPr>
                <p:nvPr/>
              </p:nvSpPr>
              <p:spPr bwMode="auto">
                <a:xfrm>
                  <a:off x="1850" y="3001"/>
                  <a:ext cx="403" cy="438"/>
                </a:xfrm>
                <a:prstGeom prst="rect">
                  <a:avLst/>
                </a:prstGeom>
                <a:noFill/>
                <a:ln>
                  <a:noFill/>
                </a:ln>
                <a:effectLst/>
                <a:extLst>
                  <a:ext uri="{909E8E84-426E-40DD-AFC4-6F175D3DCCD1}">
                    <a14:hiddenFill xmlns:a14="http://schemas.microsoft.com/office/drawing/2010/main">
                      <a:solidFill>
                        <a:srgbClr val="CCFF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r>
                    <a:rPr lang="en-US" altLang="zh-CN">
                      <a:solidFill>
                        <a:srgbClr val="0033CC"/>
                      </a:solidFill>
                      <a:ea typeface="楷体_GB2312" pitchFamily="49" charset="-122"/>
                    </a:rPr>
                    <a:t>&amp;</a:t>
                  </a:r>
                </a:p>
              </p:txBody>
            </p:sp>
          </p:grpSp>
          <p:sp>
            <p:nvSpPr>
              <p:cNvPr id="72" name="Line 20">
                <a:extLst>
                  <a:ext uri="{FF2B5EF4-FFF2-40B4-BE49-F238E27FC236}">
                    <a16:creationId xmlns:a16="http://schemas.microsoft.com/office/drawing/2014/main" id="{77DFB407-141C-F79D-4A8F-AF6C01D5EF99}"/>
                  </a:ext>
                </a:extLst>
              </p:cNvPr>
              <p:cNvSpPr>
                <a:spLocks noChangeShapeType="1"/>
              </p:cNvSpPr>
              <p:nvPr/>
            </p:nvSpPr>
            <p:spPr bwMode="auto">
              <a:xfrm>
                <a:off x="1498" y="3190"/>
                <a:ext cx="336" cy="0"/>
              </a:xfrm>
              <a:prstGeom prst="line">
                <a:avLst/>
              </a:prstGeom>
              <a:noFill/>
              <a:ln w="28575">
                <a:solidFill>
                  <a:schemeClr val="accent2"/>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73" name="Line 21">
                <a:extLst>
                  <a:ext uri="{FF2B5EF4-FFF2-40B4-BE49-F238E27FC236}">
                    <a16:creationId xmlns:a16="http://schemas.microsoft.com/office/drawing/2014/main" id="{F206002A-8EE7-FA0A-4665-780986D5AB1F}"/>
                  </a:ext>
                </a:extLst>
              </p:cNvPr>
              <p:cNvSpPr>
                <a:spLocks noChangeShapeType="1"/>
              </p:cNvSpPr>
              <p:nvPr/>
            </p:nvSpPr>
            <p:spPr bwMode="auto">
              <a:xfrm>
                <a:off x="1498" y="3505"/>
                <a:ext cx="336" cy="0"/>
              </a:xfrm>
              <a:prstGeom prst="line">
                <a:avLst/>
              </a:prstGeom>
              <a:noFill/>
              <a:ln w="28575">
                <a:solidFill>
                  <a:schemeClr val="accent2"/>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74" name="Line 22">
                <a:extLst>
                  <a:ext uri="{FF2B5EF4-FFF2-40B4-BE49-F238E27FC236}">
                    <a16:creationId xmlns:a16="http://schemas.microsoft.com/office/drawing/2014/main" id="{A8B9BD46-4B9C-42BB-7E74-24BDAFF5E317}"/>
                  </a:ext>
                </a:extLst>
              </p:cNvPr>
              <p:cNvSpPr>
                <a:spLocks noChangeShapeType="1"/>
              </p:cNvSpPr>
              <p:nvPr/>
            </p:nvSpPr>
            <p:spPr bwMode="auto">
              <a:xfrm>
                <a:off x="2347" y="3338"/>
                <a:ext cx="324" cy="0"/>
              </a:xfrm>
              <a:prstGeom prst="line">
                <a:avLst/>
              </a:prstGeom>
              <a:noFill/>
              <a:ln w="28575">
                <a:solidFill>
                  <a:schemeClr val="accent2"/>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75" name="Oval 23">
                <a:extLst>
                  <a:ext uri="{FF2B5EF4-FFF2-40B4-BE49-F238E27FC236}">
                    <a16:creationId xmlns:a16="http://schemas.microsoft.com/office/drawing/2014/main" id="{994739F3-8F58-214D-42F1-183954880542}"/>
                  </a:ext>
                </a:extLst>
              </p:cNvPr>
              <p:cNvSpPr>
                <a:spLocks noChangeArrowheads="1"/>
              </p:cNvSpPr>
              <p:nvPr/>
            </p:nvSpPr>
            <p:spPr bwMode="auto">
              <a:xfrm>
                <a:off x="2258" y="3293"/>
                <a:ext cx="86" cy="93"/>
              </a:xfrm>
              <a:prstGeom prst="ellipse">
                <a:avLst/>
              </a:prstGeom>
              <a:noFill/>
              <a:ln w="38100">
                <a:solidFill>
                  <a:schemeClr val="accent2"/>
                </a:solidFill>
                <a:round/>
                <a:headEnd/>
                <a:tailEn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sp>
          <p:nvSpPr>
            <p:cNvPr id="69" name="Oval 24">
              <a:extLst>
                <a:ext uri="{FF2B5EF4-FFF2-40B4-BE49-F238E27FC236}">
                  <a16:creationId xmlns:a16="http://schemas.microsoft.com/office/drawing/2014/main" id="{89C2D9B7-6899-C34E-866C-30A1387CB71A}"/>
                </a:ext>
              </a:extLst>
            </p:cNvPr>
            <p:cNvSpPr>
              <a:spLocks noChangeArrowheads="1"/>
            </p:cNvSpPr>
            <p:nvPr/>
          </p:nvSpPr>
          <p:spPr bwMode="auto">
            <a:xfrm>
              <a:off x="2457" y="1280"/>
              <a:ext cx="56" cy="56"/>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70" name="Oval 25">
              <a:extLst>
                <a:ext uri="{FF2B5EF4-FFF2-40B4-BE49-F238E27FC236}">
                  <a16:creationId xmlns:a16="http://schemas.microsoft.com/office/drawing/2014/main" id="{41ACAA8B-68C5-2708-07F3-2DD5661AD335}"/>
                </a:ext>
              </a:extLst>
            </p:cNvPr>
            <p:cNvSpPr>
              <a:spLocks noChangeArrowheads="1"/>
            </p:cNvSpPr>
            <p:nvPr/>
          </p:nvSpPr>
          <p:spPr bwMode="auto">
            <a:xfrm>
              <a:off x="2464" y="1514"/>
              <a:ext cx="56" cy="56"/>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grpSp>
        <p:nvGrpSpPr>
          <p:cNvPr id="78" name="Group 26">
            <a:extLst>
              <a:ext uri="{FF2B5EF4-FFF2-40B4-BE49-F238E27FC236}">
                <a16:creationId xmlns:a16="http://schemas.microsoft.com/office/drawing/2014/main" id="{D8C21AD4-2C80-E816-3777-10DEB9757B80}"/>
              </a:ext>
            </a:extLst>
          </p:cNvPr>
          <p:cNvGrpSpPr>
            <a:grpSpLocks/>
          </p:cNvGrpSpPr>
          <p:nvPr/>
        </p:nvGrpSpPr>
        <p:grpSpPr bwMode="auto">
          <a:xfrm>
            <a:off x="5959709" y="2614113"/>
            <a:ext cx="1525587" cy="787400"/>
            <a:chOff x="2446" y="1844"/>
            <a:chExt cx="961" cy="496"/>
          </a:xfrm>
        </p:grpSpPr>
        <p:grpSp>
          <p:nvGrpSpPr>
            <p:cNvPr id="79" name="Group 27">
              <a:extLst>
                <a:ext uri="{FF2B5EF4-FFF2-40B4-BE49-F238E27FC236}">
                  <a16:creationId xmlns:a16="http://schemas.microsoft.com/office/drawing/2014/main" id="{F7918461-AF41-99D2-66A2-DE5536E844F7}"/>
                </a:ext>
              </a:extLst>
            </p:cNvPr>
            <p:cNvGrpSpPr>
              <a:grpSpLocks/>
            </p:cNvGrpSpPr>
            <p:nvPr/>
          </p:nvGrpSpPr>
          <p:grpSpPr bwMode="auto">
            <a:xfrm>
              <a:off x="2505" y="1844"/>
              <a:ext cx="902" cy="496"/>
              <a:chOff x="1498" y="3001"/>
              <a:chExt cx="1173" cy="665"/>
            </a:xfrm>
          </p:grpSpPr>
          <p:grpSp>
            <p:nvGrpSpPr>
              <p:cNvPr id="82" name="Group 28">
                <a:extLst>
                  <a:ext uri="{FF2B5EF4-FFF2-40B4-BE49-F238E27FC236}">
                    <a16:creationId xmlns:a16="http://schemas.microsoft.com/office/drawing/2014/main" id="{073729EE-2C96-3CCC-5221-A4467630CFBB}"/>
                  </a:ext>
                </a:extLst>
              </p:cNvPr>
              <p:cNvGrpSpPr>
                <a:grpSpLocks/>
              </p:cNvGrpSpPr>
              <p:nvPr/>
            </p:nvGrpSpPr>
            <p:grpSpPr bwMode="auto">
              <a:xfrm>
                <a:off x="1838" y="3001"/>
                <a:ext cx="413" cy="665"/>
                <a:chOff x="1838" y="3001"/>
                <a:chExt cx="413" cy="665"/>
              </a:xfrm>
            </p:grpSpPr>
            <p:sp>
              <p:nvSpPr>
                <p:cNvPr id="87" name="Rectangle 29">
                  <a:extLst>
                    <a:ext uri="{FF2B5EF4-FFF2-40B4-BE49-F238E27FC236}">
                      <a16:creationId xmlns:a16="http://schemas.microsoft.com/office/drawing/2014/main" id="{0CE3A6E9-DD7E-51B7-2C5B-9266411ECF86}"/>
                    </a:ext>
                  </a:extLst>
                </p:cNvPr>
                <p:cNvSpPr>
                  <a:spLocks noChangeArrowheads="1"/>
                </p:cNvSpPr>
                <p:nvPr/>
              </p:nvSpPr>
              <p:spPr bwMode="auto">
                <a:xfrm>
                  <a:off x="1838" y="3011"/>
                  <a:ext cx="413" cy="655"/>
                </a:xfrm>
                <a:prstGeom prst="rect">
                  <a:avLst/>
                </a:prstGeom>
                <a:solidFill>
                  <a:srgbClr val="CCFFFF"/>
                </a:solidFill>
                <a:ln w="38100">
                  <a:solidFill>
                    <a:schemeClr val="accent2"/>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88" name="Rectangle 30">
                  <a:extLst>
                    <a:ext uri="{FF2B5EF4-FFF2-40B4-BE49-F238E27FC236}">
                      <a16:creationId xmlns:a16="http://schemas.microsoft.com/office/drawing/2014/main" id="{9AB9B684-72A6-5E5E-0DFA-F62C187E0C48}"/>
                    </a:ext>
                  </a:extLst>
                </p:cNvPr>
                <p:cNvSpPr>
                  <a:spLocks noChangeArrowheads="1"/>
                </p:cNvSpPr>
                <p:nvPr/>
              </p:nvSpPr>
              <p:spPr bwMode="auto">
                <a:xfrm>
                  <a:off x="1850" y="3001"/>
                  <a:ext cx="395" cy="438"/>
                </a:xfrm>
                <a:prstGeom prst="rect">
                  <a:avLst/>
                </a:prstGeom>
                <a:noFill/>
                <a:ln>
                  <a:noFill/>
                </a:ln>
                <a:effectLst/>
                <a:extLst>
                  <a:ext uri="{909E8E84-426E-40DD-AFC4-6F175D3DCCD1}">
                    <a14:hiddenFill xmlns:a14="http://schemas.microsoft.com/office/drawing/2010/main">
                      <a:solidFill>
                        <a:srgbClr val="CCFF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r>
                    <a:rPr lang="en-US" altLang="zh-CN">
                      <a:solidFill>
                        <a:srgbClr val="0033CC"/>
                      </a:solidFill>
                      <a:ea typeface="楷体_GB2312" pitchFamily="49" charset="-122"/>
                    </a:rPr>
                    <a:t>&amp;</a:t>
                  </a:r>
                </a:p>
              </p:txBody>
            </p:sp>
          </p:grpSp>
          <p:sp>
            <p:nvSpPr>
              <p:cNvPr id="83" name="Line 31">
                <a:extLst>
                  <a:ext uri="{FF2B5EF4-FFF2-40B4-BE49-F238E27FC236}">
                    <a16:creationId xmlns:a16="http://schemas.microsoft.com/office/drawing/2014/main" id="{13702421-8837-D559-041D-20DB793B573E}"/>
                  </a:ext>
                </a:extLst>
              </p:cNvPr>
              <p:cNvSpPr>
                <a:spLocks noChangeShapeType="1"/>
              </p:cNvSpPr>
              <p:nvPr/>
            </p:nvSpPr>
            <p:spPr bwMode="auto">
              <a:xfrm>
                <a:off x="1498" y="3190"/>
                <a:ext cx="336" cy="0"/>
              </a:xfrm>
              <a:prstGeom prst="line">
                <a:avLst/>
              </a:prstGeom>
              <a:noFill/>
              <a:ln w="28575">
                <a:solidFill>
                  <a:schemeClr val="accent2"/>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84" name="Line 32">
                <a:extLst>
                  <a:ext uri="{FF2B5EF4-FFF2-40B4-BE49-F238E27FC236}">
                    <a16:creationId xmlns:a16="http://schemas.microsoft.com/office/drawing/2014/main" id="{2DA54155-4732-B301-B2B9-45CB9CF25A32}"/>
                  </a:ext>
                </a:extLst>
              </p:cNvPr>
              <p:cNvSpPr>
                <a:spLocks noChangeShapeType="1"/>
              </p:cNvSpPr>
              <p:nvPr/>
            </p:nvSpPr>
            <p:spPr bwMode="auto">
              <a:xfrm>
                <a:off x="1498" y="3505"/>
                <a:ext cx="336" cy="0"/>
              </a:xfrm>
              <a:prstGeom prst="line">
                <a:avLst/>
              </a:prstGeom>
              <a:noFill/>
              <a:ln w="28575">
                <a:solidFill>
                  <a:schemeClr val="accent2"/>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85" name="Line 33">
                <a:extLst>
                  <a:ext uri="{FF2B5EF4-FFF2-40B4-BE49-F238E27FC236}">
                    <a16:creationId xmlns:a16="http://schemas.microsoft.com/office/drawing/2014/main" id="{332743ED-B8B8-1EFF-23CD-B85F7406514A}"/>
                  </a:ext>
                </a:extLst>
              </p:cNvPr>
              <p:cNvSpPr>
                <a:spLocks noChangeShapeType="1"/>
              </p:cNvSpPr>
              <p:nvPr/>
            </p:nvSpPr>
            <p:spPr bwMode="auto">
              <a:xfrm>
                <a:off x="2347" y="3338"/>
                <a:ext cx="324" cy="0"/>
              </a:xfrm>
              <a:prstGeom prst="line">
                <a:avLst/>
              </a:prstGeom>
              <a:noFill/>
              <a:ln w="28575">
                <a:solidFill>
                  <a:schemeClr val="accent2"/>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86" name="Oval 34">
                <a:extLst>
                  <a:ext uri="{FF2B5EF4-FFF2-40B4-BE49-F238E27FC236}">
                    <a16:creationId xmlns:a16="http://schemas.microsoft.com/office/drawing/2014/main" id="{C7FE8A9A-F472-AA27-9CA8-037D6EC59C1B}"/>
                  </a:ext>
                </a:extLst>
              </p:cNvPr>
              <p:cNvSpPr>
                <a:spLocks noChangeArrowheads="1"/>
              </p:cNvSpPr>
              <p:nvPr/>
            </p:nvSpPr>
            <p:spPr bwMode="auto">
              <a:xfrm>
                <a:off x="2258" y="3293"/>
                <a:ext cx="86" cy="93"/>
              </a:xfrm>
              <a:prstGeom prst="ellipse">
                <a:avLst/>
              </a:prstGeom>
              <a:noFill/>
              <a:ln w="38100">
                <a:solidFill>
                  <a:schemeClr val="accent2"/>
                </a:solidFill>
                <a:round/>
                <a:headEnd/>
                <a:tailEn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sp>
          <p:nvSpPr>
            <p:cNvPr id="80" name="Oval 35">
              <a:extLst>
                <a:ext uri="{FF2B5EF4-FFF2-40B4-BE49-F238E27FC236}">
                  <a16:creationId xmlns:a16="http://schemas.microsoft.com/office/drawing/2014/main" id="{9495A69A-7410-A89E-38A9-F2AB392AAB1B}"/>
                </a:ext>
              </a:extLst>
            </p:cNvPr>
            <p:cNvSpPr>
              <a:spLocks noChangeArrowheads="1"/>
            </p:cNvSpPr>
            <p:nvPr/>
          </p:nvSpPr>
          <p:spPr bwMode="auto">
            <a:xfrm>
              <a:off x="2446" y="1956"/>
              <a:ext cx="56" cy="56"/>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81" name="Oval 36">
              <a:extLst>
                <a:ext uri="{FF2B5EF4-FFF2-40B4-BE49-F238E27FC236}">
                  <a16:creationId xmlns:a16="http://schemas.microsoft.com/office/drawing/2014/main" id="{3299F86D-2FBB-7699-95BC-7905241613E0}"/>
                </a:ext>
              </a:extLst>
            </p:cNvPr>
            <p:cNvSpPr>
              <a:spLocks noChangeArrowheads="1"/>
            </p:cNvSpPr>
            <p:nvPr/>
          </p:nvSpPr>
          <p:spPr bwMode="auto">
            <a:xfrm>
              <a:off x="2451" y="2188"/>
              <a:ext cx="56" cy="56"/>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sp>
        <p:nvSpPr>
          <p:cNvPr id="89" name="Text Box 37">
            <a:extLst>
              <a:ext uri="{FF2B5EF4-FFF2-40B4-BE49-F238E27FC236}">
                <a16:creationId xmlns:a16="http://schemas.microsoft.com/office/drawing/2014/main" id="{89868184-9DC6-AA16-A751-F5C334DB2C3E}"/>
              </a:ext>
            </a:extLst>
          </p:cNvPr>
          <p:cNvSpPr txBox="1">
            <a:spLocks noChangeArrowheads="1"/>
          </p:cNvSpPr>
          <p:nvPr/>
        </p:nvSpPr>
        <p:spPr bwMode="auto">
          <a:xfrm>
            <a:off x="5475521" y="1439363"/>
            <a:ext cx="669925"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i="1">
                <a:solidFill>
                  <a:srgbClr val="FF0066"/>
                </a:solidFill>
              </a:rPr>
              <a:t>A</a:t>
            </a:r>
          </a:p>
        </p:txBody>
      </p:sp>
      <p:sp>
        <p:nvSpPr>
          <p:cNvPr id="90" name="Text Box 38">
            <a:extLst>
              <a:ext uri="{FF2B5EF4-FFF2-40B4-BE49-F238E27FC236}">
                <a16:creationId xmlns:a16="http://schemas.microsoft.com/office/drawing/2014/main" id="{7CFE6BB3-7A17-5DF6-3718-82EB2317C993}"/>
              </a:ext>
            </a:extLst>
          </p:cNvPr>
          <p:cNvSpPr txBox="1">
            <a:spLocks noChangeArrowheads="1"/>
          </p:cNvSpPr>
          <p:nvPr/>
        </p:nvSpPr>
        <p:spPr bwMode="auto">
          <a:xfrm>
            <a:off x="5475521" y="1888626"/>
            <a:ext cx="669925"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i="1">
                <a:solidFill>
                  <a:srgbClr val="FF0066"/>
                </a:solidFill>
              </a:rPr>
              <a:t>B</a:t>
            </a:r>
          </a:p>
        </p:txBody>
      </p:sp>
      <p:sp>
        <p:nvSpPr>
          <p:cNvPr id="91" name="Text Box 39">
            <a:extLst>
              <a:ext uri="{FF2B5EF4-FFF2-40B4-BE49-F238E27FC236}">
                <a16:creationId xmlns:a16="http://schemas.microsoft.com/office/drawing/2014/main" id="{E1C6238E-2C1E-A8B5-1CCC-983168F75667}"/>
              </a:ext>
            </a:extLst>
          </p:cNvPr>
          <p:cNvSpPr txBox="1">
            <a:spLocks noChangeArrowheads="1"/>
          </p:cNvSpPr>
          <p:nvPr/>
        </p:nvSpPr>
        <p:spPr bwMode="auto">
          <a:xfrm>
            <a:off x="5475521" y="2537913"/>
            <a:ext cx="669925"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i="1">
                <a:solidFill>
                  <a:srgbClr val="FF0066"/>
                </a:solidFill>
              </a:rPr>
              <a:t>C</a:t>
            </a:r>
          </a:p>
        </p:txBody>
      </p:sp>
      <p:sp>
        <p:nvSpPr>
          <p:cNvPr id="92" name="Text Box 40">
            <a:extLst>
              <a:ext uri="{FF2B5EF4-FFF2-40B4-BE49-F238E27FC236}">
                <a16:creationId xmlns:a16="http://schemas.microsoft.com/office/drawing/2014/main" id="{7DBEBD09-A4FB-956D-ACAF-94C3A8312CFF}"/>
              </a:ext>
            </a:extLst>
          </p:cNvPr>
          <p:cNvSpPr txBox="1">
            <a:spLocks noChangeArrowheads="1"/>
          </p:cNvSpPr>
          <p:nvPr/>
        </p:nvSpPr>
        <p:spPr bwMode="auto">
          <a:xfrm>
            <a:off x="5475521" y="2945901"/>
            <a:ext cx="669925"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i="1">
                <a:solidFill>
                  <a:srgbClr val="FF0066"/>
                </a:solidFill>
              </a:rPr>
              <a:t>D</a:t>
            </a:r>
          </a:p>
        </p:txBody>
      </p:sp>
      <p:grpSp>
        <p:nvGrpSpPr>
          <p:cNvPr id="93" name="Group 41">
            <a:extLst>
              <a:ext uri="{FF2B5EF4-FFF2-40B4-BE49-F238E27FC236}">
                <a16:creationId xmlns:a16="http://schemas.microsoft.com/office/drawing/2014/main" id="{F0DE0643-C1AC-AAEE-39F5-862FB24A22B7}"/>
              </a:ext>
            </a:extLst>
          </p:cNvPr>
          <p:cNvGrpSpPr>
            <a:grpSpLocks/>
          </p:cNvGrpSpPr>
          <p:nvPr/>
        </p:nvGrpSpPr>
        <p:grpSpPr bwMode="auto">
          <a:xfrm>
            <a:off x="5805721" y="4634730"/>
            <a:ext cx="3132138" cy="1609725"/>
            <a:chOff x="2660" y="2480"/>
            <a:chExt cx="1973" cy="1014"/>
          </a:xfrm>
        </p:grpSpPr>
        <p:sp>
          <p:nvSpPr>
            <p:cNvPr id="94" name="Line 42">
              <a:extLst>
                <a:ext uri="{FF2B5EF4-FFF2-40B4-BE49-F238E27FC236}">
                  <a16:creationId xmlns:a16="http://schemas.microsoft.com/office/drawing/2014/main" id="{B0439B03-04A3-E5A1-87D5-3081FDAB0A85}"/>
                </a:ext>
              </a:extLst>
            </p:cNvPr>
            <p:cNvSpPr>
              <a:spLocks noChangeShapeType="1"/>
            </p:cNvSpPr>
            <p:nvPr/>
          </p:nvSpPr>
          <p:spPr bwMode="auto">
            <a:xfrm>
              <a:off x="3030" y="2707"/>
              <a:ext cx="336" cy="0"/>
            </a:xfrm>
            <a:prstGeom prst="line">
              <a:avLst/>
            </a:prstGeom>
            <a:noFill/>
            <a:ln w="28575">
              <a:solidFill>
                <a:schemeClr val="accent2"/>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95" name="Line 43">
              <a:extLst>
                <a:ext uri="{FF2B5EF4-FFF2-40B4-BE49-F238E27FC236}">
                  <a16:creationId xmlns:a16="http://schemas.microsoft.com/office/drawing/2014/main" id="{28E4F691-DB2C-30CE-37EA-DF8D3D7A2416}"/>
                </a:ext>
              </a:extLst>
            </p:cNvPr>
            <p:cNvSpPr>
              <a:spLocks noChangeShapeType="1"/>
            </p:cNvSpPr>
            <p:nvPr/>
          </p:nvSpPr>
          <p:spPr bwMode="auto">
            <a:xfrm>
              <a:off x="4049" y="3000"/>
              <a:ext cx="324" cy="0"/>
            </a:xfrm>
            <a:prstGeom prst="line">
              <a:avLst/>
            </a:prstGeom>
            <a:noFill/>
            <a:ln w="28575">
              <a:solidFill>
                <a:schemeClr val="accent2"/>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96" name="Rectangle 44">
              <a:extLst>
                <a:ext uri="{FF2B5EF4-FFF2-40B4-BE49-F238E27FC236}">
                  <a16:creationId xmlns:a16="http://schemas.microsoft.com/office/drawing/2014/main" id="{79168648-EE14-8520-5D37-EC6FFC9912BD}"/>
                </a:ext>
              </a:extLst>
            </p:cNvPr>
            <p:cNvSpPr>
              <a:spLocks noChangeArrowheads="1"/>
            </p:cNvSpPr>
            <p:nvPr/>
          </p:nvSpPr>
          <p:spPr bwMode="auto">
            <a:xfrm>
              <a:off x="3365" y="2592"/>
              <a:ext cx="588" cy="809"/>
            </a:xfrm>
            <a:prstGeom prst="rect">
              <a:avLst/>
            </a:prstGeom>
            <a:solidFill>
              <a:srgbClr val="CCFFFF"/>
            </a:solidFill>
            <a:ln w="38100">
              <a:solidFill>
                <a:schemeClr val="accent2"/>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97" name="Oval 45">
              <a:extLst>
                <a:ext uri="{FF2B5EF4-FFF2-40B4-BE49-F238E27FC236}">
                  <a16:creationId xmlns:a16="http://schemas.microsoft.com/office/drawing/2014/main" id="{88A68F38-C718-47F2-E9A6-48D502E915BE}"/>
                </a:ext>
              </a:extLst>
            </p:cNvPr>
            <p:cNvSpPr>
              <a:spLocks noChangeArrowheads="1"/>
            </p:cNvSpPr>
            <p:nvPr/>
          </p:nvSpPr>
          <p:spPr bwMode="auto">
            <a:xfrm>
              <a:off x="3960" y="2956"/>
              <a:ext cx="86" cy="87"/>
            </a:xfrm>
            <a:prstGeom prst="ellipse">
              <a:avLst/>
            </a:prstGeom>
            <a:noFill/>
            <a:ln w="38100">
              <a:solidFill>
                <a:schemeClr val="accent2"/>
              </a:solidFill>
              <a:round/>
              <a:headEnd/>
              <a:tailEnd/>
            </a:ln>
            <a:effectLst/>
            <a:extLst>
              <a:ext uri="{909E8E84-426E-40DD-AFC4-6F175D3DCCD1}">
                <a14:hiddenFill xmlns:a14="http://schemas.microsoft.com/office/drawing/2010/main">
                  <a:solidFill>
                    <a:schemeClr val="hlink"/>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98" name="Line 46">
              <a:extLst>
                <a:ext uri="{FF2B5EF4-FFF2-40B4-BE49-F238E27FC236}">
                  <a16:creationId xmlns:a16="http://schemas.microsoft.com/office/drawing/2014/main" id="{535603EA-2813-B70E-ACEB-AEE9A23BEBBC}"/>
                </a:ext>
              </a:extLst>
            </p:cNvPr>
            <p:cNvSpPr>
              <a:spLocks noChangeShapeType="1"/>
            </p:cNvSpPr>
            <p:nvPr/>
          </p:nvSpPr>
          <p:spPr bwMode="auto">
            <a:xfrm>
              <a:off x="3662" y="2583"/>
              <a:ext cx="1" cy="821"/>
            </a:xfrm>
            <a:prstGeom prst="line">
              <a:avLst/>
            </a:prstGeom>
            <a:noFill/>
            <a:ln w="28575">
              <a:solidFill>
                <a:schemeClr val="accent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p>
              <a:endParaRPr lang="zh-CN" altLang="en-US"/>
            </a:p>
          </p:txBody>
        </p:sp>
        <p:sp>
          <p:nvSpPr>
            <p:cNvPr id="99" name="Line 47">
              <a:extLst>
                <a:ext uri="{FF2B5EF4-FFF2-40B4-BE49-F238E27FC236}">
                  <a16:creationId xmlns:a16="http://schemas.microsoft.com/office/drawing/2014/main" id="{66D284DE-333B-D14F-0B0A-BD8DB9ABE73D}"/>
                </a:ext>
              </a:extLst>
            </p:cNvPr>
            <p:cNvSpPr>
              <a:spLocks noChangeShapeType="1"/>
            </p:cNvSpPr>
            <p:nvPr/>
          </p:nvSpPr>
          <p:spPr bwMode="auto">
            <a:xfrm flipH="1">
              <a:off x="3358" y="3000"/>
              <a:ext cx="307" cy="0"/>
            </a:xfrm>
            <a:prstGeom prst="line">
              <a:avLst/>
            </a:prstGeom>
            <a:noFill/>
            <a:ln w="38100">
              <a:solidFill>
                <a:schemeClr val="accent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spAutoFit/>
            </a:bodyPr>
            <a:lstStyle/>
            <a:p>
              <a:endParaRPr lang="zh-CN" altLang="en-US"/>
            </a:p>
          </p:txBody>
        </p:sp>
        <p:sp>
          <p:nvSpPr>
            <p:cNvPr id="100" name="Text Box 48">
              <a:extLst>
                <a:ext uri="{FF2B5EF4-FFF2-40B4-BE49-F238E27FC236}">
                  <a16:creationId xmlns:a16="http://schemas.microsoft.com/office/drawing/2014/main" id="{8FE1CF35-0377-EC0A-FE14-3EFB5A9B9E74}"/>
                </a:ext>
              </a:extLst>
            </p:cNvPr>
            <p:cNvSpPr txBox="1">
              <a:spLocks noChangeArrowheads="1"/>
            </p:cNvSpPr>
            <p:nvPr/>
          </p:nvSpPr>
          <p:spPr bwMode="auto">
            <a:xfrm>
              <a:off x="3370" y="2607"/>
              <a:ext cx="303" cy="327"/>
            </a:xfrm>
            <a:prstGeom prst="rect">
              <a:avLst/>
            </a:prstGeom>
            <a:noFill/>
            <a:ln>
              <a:noFill/>
            </a:ln>
            <a:effectLst/>
            <a:extLst>
              <a:ext uri="{909E8E84-426E-40DD-AFC4-6F175D3DCCD1}">
                <a14:hiddenFill xmlns:a14="http://schemas.microsoft.com/office/drawing/2010/main">
                  <a:solidFill>
                    <a:schemeClr val="hlink"/>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r>
                <a:rPr lang="en-US" altLang="zh-CN">
                  <a:solidFill>
                    <a:srgbClr val="0033CC"/>
                  </a:solidFill>
                </a:rPr>
                <a:t>&amp;</a:t>
              </a:r>
            </a:p>
          </p:txBody>
        </p:sp>
        <p:sp>
          <p:nvSpPr>
            <p:cNvPr id="101" name="Oval 49">
              <a:extLst>
                <a:ext uri="{FF2B5EF4-FFF2-40B4-BE49-F238E27FC236}">
                  <a16:creationId xmlns:a16="http://schemas.microsoft.com/office/drawing/2014/main" id="{B2506AD7-3FED-8125-067D-6172FAE9B23B}"/>
                </a:ext>
              </a:extLst>
            </p:cNvPr>
            <p:cNvSpPr>
              <a:spLocks noChangeArrowheads="1"/>
            </p:cNvSpPr>
            <p:nvPr/>
          </p:nvSpPr>
          <p:spPr bwMode="auto">
            <a:xfrm>
              <a:off x="4365" y="2971"/>
              <a:ext cx="56" cy="56"/>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02" name="Rectangle 50">
              <a:extLst>
                <a:ext uri="{FF2B5EF4-FFF2-40B4-BE49-F238E27FC236}">
                  <a16:creationId xmlns:a16="http://schemas.microsoft.com/office/drawing/2014/main" id="{270740A6-9077-52DB-F1C5-8FF2AC3A1045}"/>
                </a:ext>
              </a:extLst>
            </p:cNvPr>
            <p:cNvSpPr>
              <a:spLocks noChangeArrowheads="1"/>
            </p:cNvSpPr>
            <p:nvPr/>
          </p:nvSpPr>
          <p:spPr bwMode="auto">
            <a:xfrm>
              <a:off x="3599" y="2630"/>
              <a:ext cx="405"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400">
                  <a:solidFill>
                    <a:srgbClr val="0033CC"/>
                  </a:solidFill>
                </a:rPr>
                <a:t>≥1</a:t>
              </a:r>
            </a:p>
          </p:txBody>
        </p:sp>
        <p:sp>
          <p:nvSpPr>
            <p:cNvPr id="103" name="Text Box 51">
              <a:extLst>
                <a:ext uri="{FF2B5EF4-FFF2-40B4-BE49-F238E27FC236}">
                  <a16:creationId xmlns:a16="http://schemas.microsoft.com/office/drawing/2014/main" id="{8A1F5D30-0A50-1A32-1940-94069518230D}"/>
                </a:ext>
              </a:extLst>
            </p:cNvPr>
            <p:cNvSpPr txBox="1">
              <a:spLocks noChangeArrowheads="1"/>
            </p:cNvSpPr>
            <p:nvPr/>
          </p:nvSpPr>
          <p:spPr bwMode="auto">
            <a:xfrm>
              <a:off x="4211" y="2660"/>
              <a:ext cx="422"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i="1">
                  <a:solidFill>
                    <a:srgbClr val="FF0066"/>
                  </a:solidFill>
                </a:rPr>
                <a:t>Y</a:t>
              </a:r>
            </a:p>
          </p:txBody>
        </p:sp>
        <p:sp>
          <p:nvSpPr>
            <p:cNvPr id="104" name="Oval 52">
              <a:extLst>
                <a:ext uri="{FF2B5EF4-FFF2-40B4-BE49-F238E27FC236}">
                  <a16:creationId xmlns:a16="http://schemas.microsoft.com/office/drawing/2014/main" id="{993504BD-13BD-3419-0F27-214190BF88E8}"/>
                </a:ext>
              </a:extLst>
            </p:cNvPr>
            <p:cNvSpPr>
              <a:spLocks noChangeArrowheads="1"/>
            </p:cNvSpPr>
            <p:nvPr/>
          </p:nvSpPr>
          <p:spPr bwMode="auto">
            <a:xfrm>
              <a:off x="2971" y="2674"/>
              <a:ext cx="56" cy="56"/>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05" name="Line 53">
              <a:extLst>
                <a:ext uri="{FF2B5EF4-FFF2-40B4-BE49-F238E27FC236}">
                  <a16:creationId xmlns:a16="http://schemas.microsoft.com/office/drawing/2014/main" id="{E711405E-AB98-A239-9AD3-B43233BDED08}"/>
                </a:ext>
              </a:extLst>
            </p:cNvPr>
            <p:cNvSpPr>
              <a:spLocks noChangeShapeType="1"/>
            </p:cNvSpPr>
            <p:nvPr/>
          </p:nvSpPr>
          <p:spPr bwMode="auto">
            <a:xfrm>
              <a:off x="3030" y="2888"/>
              <a:ext cx="336" cy="0"/>
            </a:xfrm>
            <a:prstGeom prst="line">
              <a:avLst/>
            </a:prstGeom>
            <a:noFill/>
            <a:ln w="28575">
              <a:solidFill>
                <a:schemeClr val="accent2"/>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06" name="Oval 54">
              <a:extLst>
                <a:ext uri="{FF2B5EF4-FFF2-40B4-BE49-F238E27FC236}">
                  <a16:creationId xmlns:a16="http://schemas.microsoft.com/office/drawing/2014/main" id="{8768D48D-7F19-D250-CEB4-A85B6524E1A4}"/>
                </a:ext>
              </a:extLst>
            </p:cNvPr>
            <p:cNvSpPr>
              <a:spLocks noChangeArrowheads="1"/>
            </p:cNvSpPr>
            <p:nvPr/>
          </p:nvSpPr>
          <p:spPr bwMode="auto">
            <a:xfrm>
              <a:off x="2971" y="2855"/>
              <a:ext cx="56" cy="56"/>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07" name="Line 55">
              <a:extLst>
                <a:ext uri="{FF2B5EF4-FFF2-40B4-BE49-F238E27FC236}">
                  <a16:creationId xmlns:a16="http://schemas.microsoft.com/office/drawing/2014/main" id="{86CA78E3-1CE2-C364-3D78-4CC4F3DE0216}"/>
                </a:ext>
              </a:extLst>
            </p:cNvPr>
            <p:cNvSpPr>
              <a:spLocks noChangeShapeType="1"/>
            </p:cNvSpPr>
            <p:nvPr/>
          </p:nvSpPr>
          <p:spPr bwMode="auto">
            <a:xfrm>
              <a:off x="3034" y="3114"/>
              <a:ext cx="336" cy="0"/>
            </a:xfrm>
            <a:prstGeom prst="line">
              <a:avLst/>
            </a:prstGeom>
            <a:noFill/>
            <a:ln w="28575">
              <a:solidFill>
                <a:schemeClr val="accent2"/>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08" name="Oval 56">
              <a:extLst>
                <a:ext uri="{FF2B5EF4-FFF2-40B4-BE49-F238E27FC236}">
                  <a16:creationId xmlns:a16="http://schemas.microsoft.com/office/drawing/2014/main" id="{0D3EC766-3D21-4A3E-9544-73FC28F1224C}"/>
                </a:ext>
              </a:extLst>
            </p:cNvPr>
            <p:cNvSpPr>
              <a:spLocks noChangeArrowheads="1"/>
            </p:cNvSpPr>
            <p:nvPr/>
          </p:nvSpPr>
          <p:spPr bwMode="auto">
            <a:xfrm>
              <a:off x="2975" y="3081"/>
              <a:ext cx="56" cy="56"/>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09" name="Line 57">
              <a:extLst>
                <a:ext uri="{FF2B5EF4-FFF2-40B4-BE49-F238E27FC236}">
                  <a16:creationId xmlns:a16="http://schemas.microsoft.com/office/drawing/2014/main" id="{1C6514E9-8696-4EB7-9EC7-CEA608CB496D}"/>
                </a:ext>
              </a:extLst>
            </p:cNvPr>
            <p:cNvSpPr>
              <a:spLocks noChangeShapeType="1"/>
            </p:cNvSpPr>
            <p:nvPr/>
          </p:nvSpPr>
          <p:spPr bwMode="auto">
            <a:xfrm>
              <a:off x="3039" y="3282"/>
              <a:ext cx="336" cy="0"/>
            </a:xfrm>
            <a:prstGeom prst="line">
              <a:avLst/>
            </a:prstGeom>
            <a:noFill/>
            <a:ln w="28575">
              <a:solidFill>
                <a:schemeClr val="accent2"/>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10" name="Oval 58">
              <a:extLst>
                <a:ext uri="{FF2B5EF4-FFF2-40B4-BE49-F238E27FC236}">
                  <a16:creationId xmlns:a16="http://schemas.microsoft.com/office/drawing/2014/main" id="{616272CB-5075-88B2-09DA-8F461A95998F}"/>
                </a:ext>
              </a:extLst>
            </p:cNvPr>
            <p:cNvSpPr>
              <a:spLocks noChangeArrowheads="1"/>
            </p:cNvSpPr>
            <p:nvPr/>
          </p:nvSpPr>
          <p:spPr bwMode="auto">
            <a:xfrm>
              <a:off x="2980" y="3249"/>
              <a:ext cx="56" cy="56"/>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11" name="Text Box 59">
              <a:extLst>
                <a:ext uri="{FF2B5EF4-FFF2-40B4-BE49-F238E27FC236}">
                  <a16:creationId xmlns:a16="http://schemas.microsoft.com/office/drawing/2014/main" id="{E0D2201D-2138-3D6E-28D3-C6AF529BD047}"/>
                </a:ext>
              </a:extLst>
            </p:cNvPr>
            <p:cNvSpPr txBox="1">
              <a:spLocks noChangeArrowheads="1"/>
            </p:cNvSpPr>
            <p:nvPr/>
          </p:nvSpPr>
          <p:spPr bwMode="auto">
            <a:xfrm>
              <a:off x="2660" y="2480"/>
              <a:ext cx="422"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i="1">
                  <a:solidFill>
                    <a:srgbClr val="FF0066"/>
                  </a:solidFill>
                </a:rPr>
                <a:t>A</a:t>
              </a:r>
            </a:p>
          </p:txBody>
        </p:sp>
        <p:sp>
          <p:nvSpPr>
            <p:cNvPr id="112" name="Text Box 60">
              <a:extLst>
                <a:ext uri="{FF2B5EF4-FFF2-40B4-BE49-F238E27FC236}">
                  <a16:creationId xmlns:a16="http://schemas.microsoft.com/office/drawing/2014/main" id="{DA31CA32-B5A1-7F38-63A6-B56F2BA22649}"/>
                </a:ext>
              </a:extLst>
            </p:cNvPr>
            <p:cNvSpPr txBox="1">
              <a:spLocks noChangeArrowheads="1"/>
            </p:cNvSpPr>
            <p:nvPr/>
          </p:nvSpPr>
          <p:spPr bwMode="auto">
            <a:xfrm>
              <a:off x="2660" y="2720"/>
              <a:ext cx="422"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i="1">
                  <a:solidFill>
                    <a:srgbClr val="FF0066"/>
                  </a:solidFill>
                </a:rPr>
                <a:t>B</a:t>
              </a:r>
            </a:p>
          </p:txBody>
        </p:sp>
        <p:sp>
          <p:nvSpPr>
            <p:cNvPr id="113" name="Text Box 61">
              <a:extLst>
                <a:ext uri="{FF2B5EF4-FFF2-40B4-BE49-F238E27FC236}">
                  <a16:creationId xmlns:a16="http://schemas.microsoft.com/office/drawing/2014/main" id="{73934880-5EC5-506C-A1C0-8556A56F17E8}"/>
                </a:ext>
              </a:extLst>
            </p:cNvPr>
            <p:cNvSpPr txBox="1">
              <a:spLocks noChangeArrowheads="1"/>
            </p:cNvSpPr>
            <p:nvPr/>
          </p:nvSpPr>
          <p:spPr bwMode="auto">
            <a:xfrm>
              <a:off x="2660" y="2944"/>
              <a:ext cx="422"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i="1">
                  <a:solidFill>
                    <a:srgbClr val="FF0066"/>
                  </a:solidFill>
                </a:rPr>
                <a:t>C</a:t>
              </a:r>
            </a:p>
          </p:txBody>
        </p:sp>
        <p:sp>
          <p:nvSpPr>
            <p:cNvPr id="114" name="Text Box 62">
              <a:extLst>
                <a:ext uri="{FF2B5EF4-FFF2-40B4-BE49-F238E27FC236}">
                  <a16:creationId xmlns:a16="http://schemas.microsoft.com/office/drawing/2014/main" id="{448BF010-FAE3-8D4D-4704-FC31B815D51D}"/>
                </a:ext>
              </a:extLst>
            </p:cNvPr>
            <p:cNvSpPr txBox="1">
              <a:spLocks noChangeArrowheads="1"/>
            </p:cNvSpPr>
            <p:nvPr/>
          </p:nvSpPr>
          <p:spPr bwMode="auto">
            <a:xfrm>
              <a:off x="2660" y="3167"/>
              <a:ext cx="422"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i="1">
                  <a:solidFill>
                    <a:srgbClr val="FF0066"/>
                  </a:solidFill>
                </a:rPr>
                <a:t>D</a:t>
              </a:r>
            </a:p>
          </p:txBody>
        </p:sp>
      </p:grpSp>
      <p:sp>
        <p:nvSpPr>
          <p:cNvPr id="115" name="Text Box 63">
            <a:extLst>
              <a:ext uri="{FF2B5EF4-FFF2-40B4-BE49-F238E27FC236}">
                <a16:creationId xmlns:a16="http://schemas.microsoft.com/office/drawing/2014/main" id="{ABE18249-66BC-9592-AB2D-CC577B17F347}"/>
              </a:ext>
            </a:extLst>
          </p:cNvPr>
          <p:cNvSpPr txBox="1">
            <a:spLocks noChangeArrowheads="1"/>
          </p:cNvSpPr>
          <p:nvPr/>
        </p:nvSpPr>
        <p:spPr bwMode="auto">
          <a:xfrm>
            <a:off x="8399696" y="3055438"/>
            <a:ext cx="669925"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i="1">
                <a:solidFill>
                  <a:srgbClr val="FF0066"/>
                </a:solidFill>
              </a:rPr>
              <a:t>Y</a:t>
            </a:r>
          </a:p>
        </p:txBody>
      </p:sp>
      <p:grpSp>
        <p:nvGrpSpPr>
          <p:cNvPr id="116" name="Group 64">
            <a:extLst>
              <a:ext uri="{FF2B5EF4-FFF2-40B4-BE49-F238E27FC236}">
                <a16:creationId xmlns:a16="http://schemas.microsoft.com/office/drawing/2014/main" id="{6901E422-95F7-F342-CBA0-58A021BF6E2A}"/>
              </a:ext>
            </a:extLst>
          </p:cNvPr>
          <p:cNvGrpSpPr>
            <a:grpSpLocks/>
          </p:cNvGrpSpPr>
          <p:nvPr/>
        </p:nvGrpSpPr>
        <p:grpSpPr bwMode="auto">
          <a:xfrm>
            <a:off x="8891821" y="2045788"/>
            <a:ext cx="1122363" cy="801688"/>
            <a:chOff x="4293" y="1486"/>
            <a:chExt cx="707" cy="505"/>
          </a:xfrm>
        </p:grpSpPr>
        <p:grpSp>
          <p:nvGrpSpPr>
            <p:cNvPr id="117" name="Group 65">
              <a:extLst>
                <a:ext uri="{FF2B5EF4-FFF2-40B4-BE49-F238E27FC236}">
                  <a16:creationId xmlns:a16="http://schemas.microsoft.com/office/drawing/2014/main" id="{E261886E-602E-2772-694F-892D60205402}"/>
                </a:ext>
              </a:extLst>
            </p:cNvPr>
            <p:cNvGrpSpPr>
              <a:grpSpLocks/>
            </p:cNvGrpSpPr>
            <p:nvPr/>
          </p:nvGrpSpPr>
          <p:grpSpPr bwMode="auto">
            <a:xfrm>
              <a:off x="4293" y="1486"/>
              <a:ext cx="669" cy="505"/>
              <a:chOff x="4605" y="1571"/>
              <a:chExt cx="818" cy="573"/>
            </a:xfrm>
          </p:grpSpPr>
          <p:sp>
            <p:nvSpPr>
              <p:cNvPr id="119" name="Rectangle 66">
                <a:extLst>
                  <a:ext uri="{FF2B5EF4-FFF2-40B4-BE49-F238E27FC236}">
                    <a16:creationId xmlns:a16="http://schemas.microsoft.com/office/drawing/2014/main" id="{07A31287-60E4-B7D5-8275-7A54DA600E6B}"/>
                  </a:ext>
                </a:extLst>
              </p:cNvPr>
              <p:cNvSpPr>
                <a:spLocks noChangeArrowheads="1"/>
              </p:cNvSpPr>
              <p:nvPr/>
            </p:nvSpPr>
            <p:spPr bwMode="auto">
              <a:xfrm>
                <a:off x="4605" y="1593"/>
                <a:ext cx="381" cy="551"/>
              </a:xfrm>
              <a:prstGeom prst="rect">
                <a:avLst/>
              </a:prstGeom>
              <a:solidFill>
                <a:srgbClr val="CCFFFF"/>
              </a:solidFill>
              <a:ln w="38100">
                <a:solidFill>
                  <a:schemeClr val="accent2"/>
                </a:solidFill>
                <a:miter lim="800000"/>
                <a:headEnd/>
                <a:tailEnd/>
              </a:ln>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endParaRPr lang="zh-CN" altLang="zh-CN">
                  <a:ea typeface="楷体_GB2312" pitchFamily="49" charset="-122"/>
                </a:endParaRPr>
              </a:p>
            </p:txBody>
          </p:sp>
          <p:sp>
            <p:nvSpPr>
              <p:cNvPr id="120" name="Line 67">
                <a:extLst>
                  <a:ext uri="{FF2B5EF4-FFF2-40B4-BE49-F238E27FC236}">
                    <a16:creationId xmlns:a16="http://schemas.microsoft.com/office/drawing/2014/main" id="{4D5E4B29-397B-22AA-E489-5AB8C7B35073}"/>
                  </a:ext>
                </a:extLst>
              </p:cNvPr>
              <p:cNvSpPr>
                <a:spLocks noChangeShapeType="1"/>
              </p:cNvSpPr>
              <p:nvPr/>
            </p:nvSpPr>
            <p:spPr bwMode="auto">
              <a:xfrm>
                <a:off x="5087" y="1867"/>
                <a:ext cx="336" cy="1"/>
              </a:xfrm>
              <a:prstGeom prst="line">
                <a:avLst/>
              </a:prstGeom>
              <a:noFill/>
              <a:ln w="28575">
                <a:solidFill>
                  <a:schemeClr val="accent2"/>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21" name="Text Box 68">
                <a:extLst>
                  <a:ext uri="{FF2B5EF4-FFF2-40B4-BE49-F238E27FC236}">
                    <a16:creationId xmlns:a16="http://schemas.microsoft.com/office/drawing/2014/main" id="{F85AB4B0-D873-BFF8-9B43-508C26C2CAE7}"/>
                  </a:ext>
                </a:extLst>
              </p:cNvPr>
              <p:cNvSpPr txBox="1">
                <a:spLocks noChangeArrowheads="1"/>
              </p:cNvSpPr>
              <p:nvPr/>
            </p:nvSpPr>
            <p:spPr bwMode="auto">
              <a:xfrm>
                <a:off x="4654" y="1571"/>
                <a:ext cx="279" cy="371"/>
              </a:xfrm>
              <a:prstGeom prst="rect">
                <a:avLst/>
              </a:prstGeom>
              <a:noFill/>
              <a:ln>
                <a:noFill/>
              </a:ln>
              <a:effectLst/>
              <a:extLst>
                <a:ext uri="{909E8E84-426E-40DD-AFC4-6F175D3DCCD1}">
                  <a14:hiddenFill xmlns:a14="http://schemas.microsoft.com/office/drawing/2010/main">
                    <a:solidFill>
                      <a:schemeClr val="hlink"/>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r>
                  <a:rPr lang="en-US" altLang="zh-CN">
                    <a:solidFill>
                      <a:srgbClr val="0033CC"/>
                    </a:solidFill>
                  </a:rPr>
                  <a:t>1</a:t>
                </a:r>
              </a:p>
            </p:txBody>
          </p:sp>
          <p:sp>
            <p:nvSpPr>
              <p:cNvPr id="122" name="Oval 69">
                <a:extLst>
                  <a:ext uri="{FF2B5EF4-FFF2-40B4-BE49-F238E27FC236}">
                    <a16:creationId xmlns:a16="http://schemas.microsoft.com/office/drawing/2014/main" id="{5C2D0232-1193-5B4B-32C3-2DADC9E98233}"/>
                  </a:ext>
                </a:extLst>
              </p:cNvPr>
              <p:cNvSpPr>
                <a:spLocks noChangeArrowheads="1"/>
              </p:cNvSpPr>
              <p:nvPr/>
            </p:nvSpPr>
            <p:spPr bwMode="auto">
              <a:xfrm>
                <a:off x="4995" y="1827"/>
                <a:ext cx="86" cy="87"/>
              </a:xfrm>
              <a:prstGeom prst="ellipse">
                <a:avLst/>
              </a:prstGeom>
              <a:noFill/>
              <a:ln w="38100">
                <a:solidFill>
                  <a:schemeClr val="accent2"/>
                </a:solidFill>
                <a:round/>
                <a:headEnd/>
                <a:tailEnd/>
              </a:ln>
              <a:effectLst/>
              <a:extLst>
                <a:ext uri="{909E8E84-426E-40DD-AFC4-6F175D3DCCD1}">
                  <a14:hiddenFill xmlns:a14="http://schemas.microsoft.com/office/drawing/2010/main">
                    <a:solidFill>
                      <a:schemeClr val="hlink"/>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sp>
          <p:nvSpPr>
            <p:cNvPr id="118" name="Oval 70">
              <a:extLst>
                <a:ext uri="{FF2B5EF4-FFF2-40B4-BE49-F238E27FC236}">
                  <a16:creationId xmlns:a16="http://schemas.microsoft.com/office/drawing/2014/main" id="{D930308A-A2B1-1812-CE41-C288C34BCA3C}"/>
                </a:ext>
              </a:extLst>
            </p:cNvPr>
            <p:cNvSpPr>
              <a:spLocks noChangeArrowheads="1"/>
            </p:cNvSpPr>
            <p:nvPr/>
          </p:nvSpPr>
          <p:spPr bwMode="auto">
            <a:xfrm>
              <a:off x="4944" y="1717"/>
              <a:ext cx="56" cy="56"/>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sp>
        <p:nvSpPr>
          <p:cNvPr id="123" name="Text Box 71">
            <a:extLst>
              <a:ext uri="{FF2B5EF4-FFF2-40B4-BE49-F238E27FC236}">
                <a16:creationId xmlns:a16="http://schemas.microsoft.com/office/drawing/2014/main" id="{FC18970C-F1CC-B6E8-942B-C256D483902B}"/>
              </a:ext>
            </a:extLst>
          </p:cNvPr>
          <p:cNvSpPr txBox="1">
            <a:spLocks noChangeArrowheads="1"/>
          </p:cNvSpPr>
          <p:nvPr/>
        </p:nvSpPr>
        <p:spPr bwMode="auto">
          <a:xfrm>
            <a:off x="1624574" y="3751542"/>
            <a:ext cx="2414587"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a:t>2.  </a:t>
            </a:r>
            <a:r>
              <a:rPr lang="zh-CN" altLang="en-US"/>
              <a:t>工作原理：</a:t>
            </a:r>
          </a:p>
        </p:txBody>
      </p:sp>
      <p:graphicFrame>
        <p:nvGraphicFramePr>
          <p:cNvPr id="124" name="Object 72">
            <a:extLst>
              <a:ext uri="{FF2B5EF4-FFF2-40B4-BE49-F238E27FC236}">
                <a16:creationId xmlns:a16="http://schemas.microsoft.com/office/drawing/2014/main" id="{97F71565-7C30-56ED-F025-1F64044F9CEE}"/>
              </a:ext>
            </a:extLst>
          </p:cNvPr>
          <p:cNvGraphicFramePr>
            <a:graphicFrameLocks noChangeAspect="1"/>
          </p:cNvGraphicFramePr>
          <p:nvPr>
            <p:extLst>
              <p:ext uri="{D42A27DB-BD31-4B8C-83A1-F6EECF244321}">
                <p14:modId xmlns:p14="http://schemas.microsoft.com/office/powerpoint/2010/main" val="3972318376"/>
              </p:ext>
            </p:extLst>
          </p:nvPr>
        </p:nvGraphicFramePr>
        <p:xfrm>
          <a:off x="1311043" y="4421468"/>
          <a:ext cx="1954212" cy="638175"/>
        </p:xfrm>
        <a:graphic>
          <a:graphicData uri="http://schemas.openxmlformats.org/presentationml/2006/ole">
            <mc:AlternateContent xmlns:mc="http://schemas.openxmlformats.org/markup-compatibility/2006">
              <mc:Choice xmlns:v="urn:schemas-microsoft-com:vml" Requires="v">
                <p:oleObj name="Equation" r:id="rId2" imgW="704777" imgH="162000" progId="Equation.3">
                  <p:embed/>
                </p:oleObj>
              </mc:Choice>
              <mc:Fallback>
                <p:oleObj name="Equation" r:id="rId2" imgW="704777" imgH="162000" progId="Equation.3">
                  <p:embed/>
                  <p:pic>
                    <p:nvPicPr>
                      <p:cNvPr id="124" name="Object 72">
                        <a:extLst>
                          <a:ext uri="{FF2B5EF4-FFF2-40B4-BE49-F238E27FC236}">
                            <a16:creationId xmlns:a16="http://schemas.microsoft.com/office/drawing/2014/main" id="{97F71565-7C30-56ED-F025-1F64044F9CE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311043" y="4421468"/>
                        <a:ext cx="1954212" cy="638175"/>
                      </a:xfrm>
                      <a:prstGeom prst="rect">
                        <a:avLst/>
                      </a:prstGeom>
                      <a:noFill/>
                      <a:ln>
                        <a:noFill/>
                      </a:ln>
                      <a:effectLst/>
                      <a:extLst>
                        <a:ext uri="{909E8E84-426E-40DD-AFC4-6F175D3DCCD1}">
                          <a14:hiddenFill xmlns:a14="http://schemas.microsoft.com/office/drawing/2010/main">
                            <a:solidFill>
                              <a:srgbClr val="FFFF00"/>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125" name="Object 73">
            <a:extLst>
              <a:ext uri="{FF2B5EF4-FFF2-40B4-BE49-F238E27FC236}">
                <a16:creationId xmlns:a16="http://schemas.microsoft.com/office/drawing/2014/main" id="{767B115C-59B0-D2DC-341D-9C5DC0799A00}"/>
              </a:ext>
            </a:extLst>
          </p:cNvPr>
          <p:cNvGraphicFramePr>
            <a:graphicFrameLocks noChangeAspect="1"/>
          </p:cNvGraphicFramePr>
          <p:nvPr>
            <p:extLst>
              <p:ext uri="{D42A27DB-BD31-4B8C-83A1-F6EECF244321}">
                <p14:modId xmlns:p14="http://schemas.microsoft.com/office/powerpoint/2010/main" val="2330311157"/>
              </p:ext>
            </p:extLst>
          </p:nvPr>
        </p:nvGraphicFramePr>
        <p:xfrm>
          <a:off x="1626955" y="5181880"/>
          <a:ext cx="1627188" cy="517525"/>
        </p:xfrm>
        <a:graphic>
          <a:graphicData uri="http://schemas.openxmlformats.org/presentationml/2006/ole">
            <mc:AlternateContent xmlns:mc="http://schemas.openxmlformats.org/markup-compatibility/2006">
              <mc:Choice xmlns:v="urn:schemas-microsoft-com:vml" Requires="v">
                <p:oleObj name="Equation" r:id="rId4" imgW="571601" imgH="114210" progId="Equation.3">
                  <p:embed/>
                </p:oleObj>
              </mc:Choice>
              <mc:Fallback>
                <p:oleObj name="Equation" r:id="rId4" imgW="571601" imgH="114210" progId="Equation.3">
                  <p:embed/>
                  <p:pic>
                    <p:nvPicPr>
                      <p:cNvPr id="125" name="Object 73">
                        <a:extLst>
                          <a:ext uri="{FF2B5EF4-FFF2-40B4-BE49-F238E27FC236}">
                            <a16:creationId xmlns:a16="http://schemas.microsoft.com/office/drawing/2014/main" id="{767B115C-59B0-D2DC-341D-9C5DC0799A00}"/>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626955" y="5181880"/>
                        <a:ext cx="1627188" cy="517525"/>
                      </a:xfrm>
                      <a:prstGeom prst="rect">
                        <a:avLst/>
                      </a:prstGeom>
                      <a:noFill/>
                      <a:ln>
                        <a:noFill/>
                      </a:ln>
                      <a:effectLst/>
                      <a:extLst>
                        <a:ext uri="{909E8E84-426E-40DD-AFC4-6F175D3DCCD1}">
                          <a14:hiddenFill xmlns:a14="http://schemas.microsoft.com/office/drawing/2010/main">
                            <a:solidFill>
                              <a:srgbClr val="FFFF00"/>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126" name="Object 74">
            <a:extLst>
              <a:ext uri="{FF2B5EF4-FFF2-40B4-BE49-F238E27FC236}">
                <a16:creationId xmlns:a16="http://schemas.microsoft.com/office/drawing/2014/main" id="{35417858-8617-66D1-2C1F-6E106A311D78}"/>
              </a:ext>
            </a:extLst>
          </p:cNvPr>
          <p:cNvGraphicFramePr>
            <a:graphicFrameLocks noChangeAspect="1"/>
          </p:cNvGraphicFramePr>
          <p:nvPr>
            <p:extLst>
              <p:ext uri="{D42A27DB-BD31-4B8C-83A1-F6EECF244321}">
                <p14:modId xmlns:p14="http://schemas.microsoft.com/office/powerpoint/2010/main" val="2410747109"/>
              </p:ext>
            </p:extLst>
          </p:nvPr>
        </p:nvGraphicFramePr>
        <p:xfrm>
          <a:off x="1590443" y="5759730"/>
          <a:ext cx="1781175" cy="517525"/>
        </p:xfrm>
        <a:graphic>
          <a:graphicData uri="http://schemas.openxmlformats.org/presentationml/2006/ole">
            <mc:AlternateContent xmlns:mc="http://schemas.openxmlformats.org/markup-compatibility/2006">
              <mc:Choice xmlns:v="urn:schemas-microsoft-com:vml" Requires="v">
                <p:oleObj name="Equation" r:id="rId6" imgW="628599" imgH="114210" progId="Equation.3">
                  <p:embed/>
                </p:oleObj>
              </mc:Choice>
              <mc:Fallback>
                <p:oleObj name="Equation" r:id="rId6" imgW="628599" imgH="114210" progId="Equation.3">
                  <p:embed/>
                  <p:pic>
                    <p:nvPicPr>
                      <p:cNvPr id="126" name="Object 74">
                        <a:extLst>
                          <a:ext uri="{FF2B5EF4-FFF2-40B4-BE49-F238E27FC236}">
                            <a16:creationId xmlns:a16="http://schemas.microsoft.com/office/drawing/2014/main" id="{35417858-8617-66D1-2C1F-6E106A311D78}"/>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1590443" y="5759730"/>
                        <a:ext cx="1781175" cy="517525"/>
                      </a:xfrm>
                      <a:prstGeom prst="rect">
                        <a:avLst/>
                      </a:prstGeom>
                      <a:noFill/>
                      <a:ln>
                        <a:noFill/>
                      </a:ln>
                      <a:effectLst/>
                      <a:extLst>
                        <a:ext uri="{909E8E84-426E-40DD-AFC4-6F175D3DCCD1}">
                          <a14:hiddenFill xmlns:a14="http://schemas.microsoft.com/office/drawing/2010/main">
                            <a:solidFill>
                              <a:srgbClr val="FFFF00"/>
                            </a:solidFill>
                          </a14:hiddenFill>
                        </a:ext>
                        <a:ext uri="{91240B29-F687-4F45-9708-019B960494DF}">
                          <a14:hiddenLine xmlns:a14="http://schemas.microsoft.com/office/drawing/2010/main" w="28575">
                            <a:solidFill>
                              <a:srgbClr val="FF33CC"/>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127" name="AutoShape 75">
            <a:extLst>
              <a:ext uri="{FF2B5EF4-FFF2-40B4-BE49-F238E27FC236}">
                <a16:creationId xmlns:a16="http://schemas.microsoft.com/office/drawing/2014/main" id="{366A2AE7-DC80-B979-21C6-5D787505F86E}"/>
              </a:ext>
            </a:extLst>
          </p:cNvPr>
          <p:cNvSpPr>
            <a:spLocks noChangeArrowheads="1"/>
          </p:cNvSpPr>
          <p:nvPr/>
        </p:nvSpPr>
        <p:spPr bwMode="auto">
          <a:xfrm>
            <a:off x="4211802" y="5254905"/>
            <a:ext cx="981075" cy="201613"/>
          </a:xfrm>
          <a:prstGeom prst="notchedRightArrow">
            <a:avLst>
              <a:gd name="adj1" fmla="val 50000"/>
              <a:gd name="adj2" fmla="val 121653"/>
            </a:avLst>
          </a:prstGeom>
          <a:solidFill>
            <a:srgbClr val="FF0066"/>
          </a:solidFill>
          <a:ln w="9525">
            <a:solidFill>
              <a:srgbClr val="FF0066"/>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aphicFrame>
        <p:nvGraphicFramePr>
          <p:cNvPr id="128" name="Object 76">
            <a:extLst>
              <a:ext uri="{FF2B5EF4-FFF2-40B4-BE49-F238E27FC236}">
                <a16:creationId xmlns:a16="http://schemas.microsoft.com/office/drawing/2014/main" id="{BE24272B-DDF5-CBE2-3837-2EB35A4F0C67}"/>
              </a:ext>
            </a:extLst>
          </p:cNvPr>
          <p:cNvGraphicFramePr>
            <a:graphicFrameLocks noChangeAspect="1"/>
          </p:cNvGraphicFramePr>
          <p:nvPr>
            <p:extLst>
              <p:ext uri="{D42A27DB-BD31-4B8C-83A1-F6EECF244321}">
                <p14:modId xmlns:p14="http://schemas.microsoft.com/office/powerpoint/2010/main" val="3885992945"/>
              </p:ext>
            </p:extLst>
          </p:nvPr>
        </p:nvGraphicFramePr>
        <p:xfrm>
          <a:off x="7074134" y="1399676"/>
          <a:ext cx="590550" cy="446087"/>
        </p:xfrm>
        <a:graphic>
          <a:graphicData uri="http://schemas.openxmlformats.org/presentationml/2006/ole">
            <mc:AlternateContent xmlns:mc="http://schemas.openxmlformats.org/markup-compatibility/2006">
              <mc:Choice xmlns:v="urn:schemas-microsoft-com:vml" Requires="v">
                <p:oleObj name="Equation" r:id="rId8" imgW="161810" imgH="95310" progId="Equation.3">
                  <p:embed/>
                </p:oleObj>
              </mc:Choice>
              <mc:Fallback>
                <p:oleObj name="Equation" r:id="rId8" imgW="161810" imgH="95310" progId="Equation.3">
                  <p:embed/>
                  <p:pic>
                    <p:nvPicPr>
                      <p:cNvPr id="128" name="Object 76">
                        <a:extLst>
                          <a:ext uri="{FF2B5EF4-FFF2-40B4-BE49-F238E27FC236}">
                            <a16:creationId xmlns:a16="http://schemas.microsoft.com/office/drawing/2014/main" id="{BE24272B-DDF5-CBE2-3837-2EB35A4F0C67}"/>
                          </a:ext>
                        </a:extLst>
                      </p:cNvPr>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7074134" y="1399676"/>
                        <a:ext cx="590550" cy="446087"/>
                      </a:xfrm>
                      <a:prstGeom prst="rect">
                        <a:avLst/>
                      </a:prstGeom>
                      <a:noFill/>
                      <a:ln>
                        <a:noFill/>
                      </a:ln>
                      <a:effectLst/>
                      <a:extLst>
                        <a:ext uri="{909E8E84-426E-40DD-AFC4-6F175D3DCCD1}">
                          <a14:hiddenFill xmlns:a14="http://schemas.microsoft.com/office/drawing/2010/main">
                            <a:solidFill>
                              <a:srgbClr val="FFFF00"/>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129" name="Object 77">
            <a:extLst>
              <a:ext uri="{FF2B5EF4-FFF2-40B4-BE49-F238E27FC236}">
                <a16:creationId xmlns:a16="http://schemas.microsoft.com/office/drawing/2014/main" id="{AD396374-ED24-1CF8-FB7F-5D59EDF89C56}"/>
              </a:ext>
            </a:extLst>
          </p:cNvPr>
          <p:cNvGraphicFramePr>
            <a:graphicFrameLocks noChangeAspect="1"/>
          </p:cNvGraphicFramePr>
          <p:nvPr>
            <p:extLst>
              <p:ext uri="{D42A27DB-BD31-4B8C-83A1-F6EECF244321}">
                <p14:modId xmlns:p14="http://schemas.microsoft.com/office/powerpoint/2010/main" val="576811328"/>
              </p:ext>
            </p:extLst>
          </p:nvPr>
        </p:nvGraphicFramePr>
        <p:xfrm>
          <a:off x="7088421" y="3060201"/>
          <a:ext cx="563563" cy="474662"/>
        </p:xfrm>
        <a:graphic>
          <a:graphicData uri="http://schemas.openxmlformats.org/presentationml/2006/ole">
            <mc:AlternateContent xmlns:mc="http://schemas.openxmlformats.org/markup-compatibility/2006">
              <mc:Choice xmlns:v="urn:schemas-microsoft-com:vml" Requires="v">
                <p:oleObj name="Equation" r:id="rId10" imgW="152355" imgH="114210" progId="Equation.3">
                  <p:embed/>
                </p:oleObj>
              </mc:Choice>
              <mc:Fallback>
                <p:oleObj name="Equation" r:id="rId10" imgW="152355" imgH="114210" progId="Equation.3">
                  <p:embed/>
                  <p:pic>
                    <p:nvPicPr>
                      <p:cNvPr id="129" name="Object 77">
                        <a:extLst>
                          <a:ext uri="{FF2B5EF4-FFF2-40B4-BE49-F238E27FC236}">
                            <a16:creationId xmlns:a16="http://schemas.microsoft.com/office/drawing/2014/main" id="{AD396374-ED24-1CF8-FB7F-5D59EDF89C56}"/>
                          </a:ext>
                        </a:extLst>
                      </p:cNvPr>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7088421" y="3060201"/>
                        <a:ext cx="563563" cy="474662"/>
                      </a:xfrm>
                      <a:prstGeom prst="rect">
                        <a:avLst/>
                      </a:prstGeom>
                      <a:noFill/>
                      <a:ln>
                        <a:noFill/>
                      </a:ln>
                      <a:effectLst/>
                      <a:extLst>
                        <a:ext uri="{909E8E84-426E-40DD-AFC4-6F175D3DCCD1}">
                          <a14:hiddenFill xmlns:a14="http://schemas.microsoft.com/office/drawing/2010/main">
                            <a:solidFill>
                              <a:srgbClr val="FFFF00"/>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130" name="Object 78">
            <a:extLst>
              <a:ext uri="{FF2B5EF4-FFF2-40B4-BE49-F238E27FC236}">
                <a16:creationId xmlns:a16="http://schemas.microsoft.com/office/drawing/2014/main" id="{333B9B3F-E4E7-66D5-C69A-266552FE9459}"/>
              </a:ext>
            </a:extLst>
          </p:cNvPr>
          <p:cNvGraphicFramePr>
            <a:graphicFrameLocks noChangeAspect="1"/>
          </p:cNvGraphicFramePr>
          <p:nvPr>
            <p:extLst>
              <p:ext uri="{D42A27DB-BD31-4B8C-83A1-F6EECF244321}">
                <p14:modId xmlns:p14="http://schemas.microsoft.com/office/powerpoint/2010/main" val="3009667336"/>
              </p:ext>
            </p:extLst>
          </p:nvPr>
        </p:nvGraphicFramePr>
        <p:xfrm>
          <a:off x="7858359" y="1381161"/>
          <a:ext cx="1241425" cy="530225"/>
        </p:xfrm>
        <a:graphic>
          <a:graphicData uri="http://schemas.openxmlformats.org/presentationml/2006/ole">
            <mc:AlternateContent xmlns:mc="http://schemas.openxmlformats.org/markup-compatibility/2006">
              <mc:Choice xmlns:v="urn:schemas-microsoft-com:vml" Requires="v">
                <p:oleObj name="Equation" r:id="rId12" imgW="457335" imgH="133380" progId="Equation.3">
                  <p:embed/>
                </p:oleObj>
              </mc:Choice>
              <mc:Fallback>
                <p:oleObj name="Equation" r:id="rId12" imgW="457335" imgH="133380" progId="Equation.3">
                  <p:embed/>
                  <p:pic>
                    <p:nvPicPr>
                      <p:cNvPr id="130" name="Object 78">
                        <a:extLst>
                          <a:ext uri="{FF2B5EF4-FFF2-40B4-BE49-F238E27FC236}">
                            <a16:creationId xmlns:a16="http://schemas.microsoft.com/office/drawing/2014/main" id="{333B9B3F-E4E7-66D5-C69A-266552FE9459}"/>
                          </a:ext>
                        </a:extLst>
                      </p:cNvPr>
                      <p:cNvPicPr>
                        <a:picLocks noChangeAspect="1" noChangeArrowheads="1"/>
                      </p:cNvPicPr>
                      <p:nvPr/>
                    </p:nvPicPr>
                    <p:blipFill>
                      <a:blip r:embed="rId13">
                        <a:extLst>
                          <a:ext uri="{28A0092B-C50C-407E-A947-70E740481C1C}">
                            <a14:useLocalDpi xmlns:a14="http://schemas.microsoft.com/office/drawing/2010/main" val="0"/>
                          </a:ext>
                        </a:extLst>
                      </a:blip>
                      <a:srcRect/>
                      <a:stretch>
                        <a:fillRect/>
                      </a:stretch>
                    </p:blipFill>
                    <p:spPr bwMode="auto">
                      <a:xfrm>
                        <a:off x="7858359" y="1381161"/>
                        <a:ext cx="1241425" cy="530225"/>
                      </a:xfrm>
                      <a:prstGeom prst="rect">
                        <a:avLst/>
                      </a:prstGeom>
                      <a:noFill/>
                      <a:ln>
                        <a:noFill/>
                      </a:ln>
                      <a:effectLst/>
                      <a:extLst>
                        <a:ext uri="{909E8E84-426E-40DD-AFC4-6F175D3DCCD1}">
                          <a14:hiddenFill xmlns:a14="http://schemas.microsoft.com/office/drawing/2010/main">
                            <a:solidFill>
                              <a:srgbClr val="FFFF00"/>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131" name="Text Box 79">
            <a:extLst>
              <a:ext uri="{FF2B5EF4-FFF2-40B4-BE49-F238E27FC236}">
                <a16:creationId xmlns:a16="http://schemas.microsoft.com/office/drawing/2014/main" id="{BFB8A303-F393-FCBB-B967-891D41262673}"/>
              </a:ext>
            </a:extLst>
          </p:cNvPr>
          <p:cNvSpPr txBox="1">
            <a:spLocks noChangeArrowheads="1"/>
          </p:cNvSpPr>
          <p:nvPr/>
        </p:nvSpPr>
        <p:spPr bwMode="auto">
          <a:xfrm>
            <a:off x="1090078" y="2160867"/>
            <a:ext cx="3213101" cy="138499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r>
              <a:rPr lang="zh-CN" altLang="en-US" dirty="0">
                <a:solidFill>
                  <a:srgbClr val="0033CC"/>
                </a:solidFill>
              </a:rPr>
              <a:t>由</a:t>
            </a:r>
            <a:r>
              <a:rPr lang="en-US" altLang="zh-CN" dirty="0">
                <a:solidFill>
                  <a:srgbClr val="0033CC"/>
                </a:solidFill>
              </a:rPr>
              <a:t>CMOS </a:t>
            </a:r>
            <a:r>
              <a:rPr lang="zh-CN" altLang="en-US" dirty="0">
                <a:solidFill>
                  <a:srgbClr val="0033CC"/>
                </a:solidFill>
              </a:rPr>
              <a:t>基本电路</a:t>
            </a:r>
            <a:r>
              <a:rPr lang="en-US" altLang="zh-CN" dirty="0">
                <a:solidFill>
                  <a:srgbClr val="0033CC"/>
                </a:solidFill>
                <a:latin typeface="宋体" panose="02010600030101010101" pitchFamily="2" charset="-122"/>
              </a:rPr>
              <a:t>(</a:t>
            </a:r>
            <a:r>
              <a:rPr lang="zh-CN" altLang="en-US" dirty="0">
                <a:solidFill>
                  <a:srgbClr val="FE0567"/>
                </a:solidFill>
              </a:rPr>
              <a:t>与非门</a:t>
            </a:r>
            <a:r>
              <a:rPr lang="zh-CN" altLang="en-US" dirty="0">
                <a:solidFill>
                  <a:srgbClr val="0033CC"/>
                </a:solidFill>
              </a:rPr>
              <a:t>和</a:t>
            </a:r>
            <a:r>
              <a:rPr lang="zh-CN" altLang="en-US" dirty="0">
                <a:solidFill>
                  <a:srgbClr val="FE0567"/>
                </a:solidFill>
              </a:rPr>
              <a:t>反相器</a:t>
            </a:r>
            <a:r>
              <a:rPr lang="en-US" altLang="zh-CN" dirty="0">
                <a:solidFill>
                  <a:srgbClr val="0033CC"/>
                </a:solidFill>
                <a:latin typeface="宋体" panose="02010600030101010101" pitchFamily="2" charset="-122"/>
              </a:rPr>
              <a:t>)</a:t>
            </a:r>
            <a:r>
              <a:rPr lang="zh-CN" altLang="en-US" dirty="0">
                <a:solidFill>
                  <a:srgbClr val="0033CC"/>
                </a:solidFill>
              </a:rPr>
              <a:t>组成</a:t>
            </a:r>
          </a:p>
        </p:txBody>
      </p:sp>
      <p:graphicFrame>
        <p:nvGraphicFramePr>
          <p:cNvPr id="132" name="Object 74">
            <a:extLst>
              <a:ext uri="{FF2B5EF4-FFF2-40B4-BE49-F238E27FC236}">
                <a16:creationId xmlns:a16="http://schemas.microsoft.com/office/drawing/2014/main" id="{736EB6B8-151A-473F-37A3-88DCC01760D5}"/>
              </a:ext>
            </a:extLst>
          </p:cNvPr>
          <p:cNvGraphicFramePr>
            <a:graphicFrameLocks noChangeAspect="1"/>
          </p:cNvGraphicFramePr>
          <p:nvPr>
            <p:extLst>
              <p:ext uri="{D42A27DB-BD31-4B8C-83A1-F6EECF244321}">
                <p14:modId xmlns:p14="http://schemas.microsoft.com/office/powerpoint/2010/main" val="82044448"/>
              </p:ext>
            </p:extLst>
          </p:nvPr>
        </p:nvGraphicFramePr>
        <p:xfrm>
          <a:off x="8745771" y="3049088"/>
          <a:ext cx="1781175" cy="517525"/>
        </p:xfrm>
        <a:graphic>
          <a:graphicData uri="http://schemas.openxmlformats.org/presentationml/2006/ole">
            <mc:AlternateContent xmlns:mc="http://schemas.openxmlformats.org/markup-compatibility/2006">
              <mc:Choice xmlns:v="urn:schemas-microsoft-com:vml" Requires="v">
                <p:oleObj name="Equation" r:id="rId6" imgW="628599" imgH="114210" progId="Equation.3">
                  <p:embed/>
                </p:oleObj>
              </mc:Choice>
              <mc:Fallback>
                <p:oleObj name="Equation" r:id="rId6" imgW="628599" imgH="114210" progId="Equation.3">
                  <p:embed/>
                  <p:pic>
                    <p:nvPicPr>
                      <p:cNvPr id="132" name="Object 74">
                        <a:extLst>
                          <a:ext uri="{FF2B5EF4-FFF2-40B4-BE49-F238E27FC236}">
                            <a16:creationId xmlns:a16="http://schemas.microsoft.com/office/drawing/2014/main" id="{736EB6B8-151A-473F-37A3-88DCC01760D5}"/>
                          </a:ext>
                        </a:extLst>
                      </p:cNvPr>
                      <p:cNvPicPr>
                        <a:picLocks noChangeAspect="1" noChangeArrowheads="1"/>
                      </p:cNvPicPr>
                      <p:nvPr/>
                    </p:nvPicPr>
                    <p:blipFill>
                      <a:blip r:embed="rId14">
                        <a:extLst>
                          <a:ext uri="{28A0092B-C50C-407E-A947-70E740481C1C}">
                            <a14:useLocalDpi xmlns:a14="http://schemas.microsoft.com/office/drawing/2010/main" val="0"/>
                          </a:ext>
                        </a:extLst>
                      </a:blip>
                      <a:srcRect/>
                      <a:stretch>
                        <a:fillRect/>
                      </a:stretch>
                    </p:blipFill>
                    <p:spPr bwMode="auto">
                      <a:xfrm>
                        <a:off x="8745771" y="3049088"/>
                        <a:ext cx="1781175" cy="517525"/>
                      </a:xfrm>
                      <a:prstGeom prst="rect">
                        <a:avLst/>
                      </a:prstGeom>
                      <a:noFill/>
                      <a:ln>
                        <a:noFill/>
                      </a:ln>
                      <a:effectLst/>
                      <a:extLst>
                        <a:ext uri="{909E8E84-426E-40DD-AFC4-6F175D3DCCD1}">
                          <a14:hiddenFill xmlns:a14="http://schemas.microsoft.com/office/drawing/2010/main">
                            <a:solidFill>
                              <a:srgbClr val="FFFF00"/>
                            </a:solidFill>
                          </a14:hiddenFill>
                        </a:ext>
                        <a:ext uri="{91240B29-F687-4F45-9708-019B960494DF}">
                          <a14:hiddenLine xmlns:a14="http://schemas.microsoft.com/office/drawing/2010/main" w="28575">
                            <a:solidFill>
                              <a:srgbClr val="FF33CC"/>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 name="灯片编号占位符 2">
            <a:extLst>
              <a:ext uri="{FF2B5EF4-FFF2-40B4-BE49-F238E27FC236}">
                <a16:creationId xmlns:a16="http://schemas.microsoft.com/office/drawing/2014/main" id="{03C88B01-FE24-1BBC-82FB-9A0C5285140F}"/>
              </a:ext>
            </a:extLst>
          </p:cNvPr>
          <p:cNvSpPr>
            <a:spLocks noGrp="1"/>
          </p:cNvSpPr>
          <p:nvPr>
            <p:ph type="sldNum" sz="quarter" idx="12"/>
          </p:nvPr>
        </p:nvSpPr>
        <p:spPr/>
        <p:txBody>
          <a:bodyPr/>
          <a:lstStyle/>
          <a:p>
            <a:fld id="{392CBAA0-59E6-204E-8F03-85E5040D48B8}" type="slidenum">
              <a:rPr kumimoji="1" lang="zh-CN" altLang="en-US" smtClean="0"/>
              <a:t>85</a:t>
            </a:fld>
            <a:r>
              <a:rPr kumimoji="1" lang="en-US" altLang="zh-CN"/>
              <a:t>/132</a:t>
            </a:r>
            <a:endParaRPr kumimoji="1" lang="zh-CN" altLang="en-US" dirty="0"/>
          </a:p>
        </p:txBody>
      </p:sp>
    </p:spTree>
    <p:extLst>
      <p:ext uri="{BB962C8B-B14F-4D97-AF65-F5344CB8AC3E}">
        <p14:creationId xmlns:p14="http://schemas.microsoft.com/office/powerpoint/2010/main" val="140688768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56"/>
                                        </p:tgtEl>
                                        <p:attrNameLst>
                                          <p:attrName>style.visibility</p:attrName>
                                        </p:attrNameLst>
                                      </p:cBhvr>
                                      <p:to>
                                        <p:strVal val="visible"/>
                                      </p:to>
                                    </p:set>
                                    <p:animEffect transition="in" filter="wipe(left)">
                                      <p:cBhvr>
                                        <p:cTn id="7" dur="500"/>
                                        <p:tgtEl>
                                          <p:spTgt spid="56"/>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grpId="0" nodeType="clickEffect">
                                  <p:stCondLst>
                                    <p:cond delay="0"/>
                                  </p:stCondLst>
                                  <p:iterate type="lt">
                                    <p:tmPct val="100000"/>
                                  </p:iterate>
                                  <p:childTnLst>
                                    <p:set>
                                      <p:cBhvr>
                                        <p:cTn id="11" dur="1" fill="hold">
                                          <p:stCondLst>
                                            <p:cond delay="0"/>
                                          </p:stCondLst>
                                        </p:cTn>
                                        <p:tgtEl>
                                          <p:spTgt spid="131"/>
                                        </p:tgtEl>
                                        <p:attrNameLst>
                                          <p:attrName>style.visibility</p:attrName>
                                        </p:attrNameLst>
                                      </p:cBhvr>
                                      <p:to>
                                        <p:strVal val="visible"/>
                                      </p:to>
                                    </p:set>
                                    <p:animEffect transition="in" filter="wipe(left)">
                                      <p:cBhvr>
                                        <p:cTn id="12" dur="75"/>
                                        <p:tgtEl>
                                          <p:spTgt spid="131"/>
                                        </p:tgtEl>
                                      </p:cBhvr>
                                    </p:animEffect>
                                  </p:childTnLst>
                                </p:cTn>
                              </p:par>
                            </p:childTnLst>
                          </p:cTn>
                        </p:par>
                      </p:childTnLst>
                    </p:cTn>
                  </p:par>
                  <p:par>
                    <p:cTn id="13" fill="hold">
                      <p:stCondLst>
                        <p:cond delay="indefinite"/>
                      </p:stCondLst>
                      <p:childTnLst>
                        <p:par>
                          <p:cTn id="14" fill="hold">
                            <p:stCondLst>
                              <p:cond delay="0"/>
                            </p:stCondLst>
                            <p:childTnLst>
                              <p:par>
                                <p:cTn id="15" presetID="12" presetClass="entr" presetSubtype="8" fill="hold" nodeType="clickEffect">
                                  <p:stCondLst>
                                    <p:cond delay="0"/>
                                  </p:stCondLst>
                                  <p:childTnLst>
                                    <p:set>
                                      <p:cBhvr>
                                        <p:cTn id="16" dur="1" fill="hold">
                                          <p:stCondLst>
                                            <p:cond delay="0"/>
                                          </p:stCondLst>
                                        </p:cTn>
                                        <p:tgtEl>
                                          <p:spTgt spid="67"/>
                                        </p:tgtEl>
                                        <p:attrNameLst>
                                          <p:attrName>style.visibility</p:attrName>
                                        </p:attrNameLst>
                                      </p:cBhvr>
                                      <p:to>
                                        <p:strVal val="visible"/>
                                      </p:to>
                                    </p:set>
                                    <p:anim calcmode="lin" valueType="num">
                                      <p:cBhvr additive="base">
                                        <p:cTn id="17" dur="500"/>
                                        <p:tgtEl>
                                          <p:spTgt spid="67"/>
                                        </p:tgtEl>
                                        <p:attrNameLst>
                                          <p:attrName>ppt_x</p:attrName>
                                        </p:attrNameLst>
                                      </p:cBhvr>
                                      <p:tavLst>
                                        <p:tav tm="0">
                                          <p:val>
                                            <p:strVal val="#ppt_x-#ppt_w*1.125000"/>
                                          </p:val>
                                        </p:tav>
                                        <p:tav tm="100000">
                                          <p:val>
                                            <p:strVal val="#ppt_x"/>
                                          </p:val>
                                        </p:tav>
                                      </p:tavLst>
                                    </p:anim>
                                    <p:animEffect transition="in" filter="wipe(right)">
                                      <p:cBhvr>
                                        <p:cTn id="18" dur="500"/>
                                        <p:tgtEl>
                                          <p:spTgt spid="67"/>
                                        </p:tgtEl>
                                      </p:cBhvr>
                                    </p:animEffect>
                                  </p:childTnLst>
                                </p:cTn>
                              </p:par>
                            </p:childTnLst>
                          </p:cTn>
                        </p:par>
                        <p:par>
                          <p:cTn id="19" fill="hold">
                            <p:stCondLst>
                              <p:cond delay="500"/>
                            </p:stCondLst>
                            <p:childTnLst>
                              <p:par>
                                <p:cTn id="20" presetID="12" presetClass="entr" presetSubtype="8" fill="hold" nodeType="afterEffect">
                                  <p:stCondLst>
                                    <p:cond delay="1000"/>
                                  </p:stCondLst>
                                  <p:childTnLst>
                                    <p:set>
                                      <p:cBhvr>
                                        <p:cTn id="21" dur="1" fill="hold">
                                          <p:stCondLst>
                                            <p:cond delay="0"/>
                                          </p:stCondLst>
                                        </p:cTn>
                                        <p:tgtEl>
                                          <p:spTgt spid="78"/>
                                        </p:tgtEl>
                                        <p:attrNameLst>
                                          <p:attrName>style.visibility</p:attrName>
                                        </p:attrNameLst>
                                      </p:cBhvr>
                                      <p:to>
                                        <p:strVal val="visible"/>
                                      </p:to>
                                    </p:set>
                                    <p:anim calcmode="lin" valueType="num">
                                      <p:cBhvr additive="base">
                                        <p:cTn id="22" dur="500"/>
                                        <p:tgtEl>
                                          <p:spTgt spid="78"/>
                                        </p:tgtEl>
                                        <p:attrNameLst>
                                          <p:attrName>ppt_x</p:attrName>
                                        </p:attrNameLst>
                                      </p:cBhvr>
                                      <p:tavLst>
                                        <p:tav tm="0">
                                          <p:val>
                                            <p:strVal val="#ppt_x-#ppt_w*1.125000"/>
                                          </p:val>
                                        </p:tav>
                                        <p:tav tm="100000">
                                          <p:val>
                                            <p:strVal val="#ppt_x"/>
                                          </p:val>
                                        </p:tav>
                                      </p:tavLst>
                                    </p:anim>
                                    <p:animEffect transition="in" filter="wipe(right)">
                                      <p:cBhvr>
                                        <p:cTn id="23" dur="500"/>
                                        <p:tgtEl>
                                          <p:spTgt spid="78"/>
                                        </p:tgtEl>
                                      </p:cBhvr>
                                    </p:animEffect>
                                  </p:childTnLst>
                                </p:cTn>
                              </p:par>
                            </p:childTnLst>
                          </p:cTn>
                        </p:par>
                        <p:par>
                          <p:cTn id="24" fill="hold">
                            <p:stCondLst>
                              <p:cond delay="2000"/>
                            </p:stCondLst>
                            <p:childTnLst>
                              <p:par>
                                <p:cTn id="25" presetID="22" presetClass="entr" presetSubtype="1" fill="hold" nodeType="afterEffect">
                                  <p:stCondLst>
                                    <p:cond delay="1000"/>
                                  </p:stCondLst>
                                  <p:childTnLst>
                                    <p:set>
                                      <p:cBhvr>
                                        <p:cTn id="26" dur="1" fill="hold">
                                          <p:stCondLst>
                                            <p:cond delay="0"/>
                                          </p:stCondLst>
                                        </p:cTn>
                                        <p:tgtEl>
                                          <p:spTgt spid="57"/>
                                        </p:tgtEl>
                                        <p:attrNameLst>
                                          <p:attrName>style.visibility</p:attrName>
                                        </p:attrNameLst>
                                      </p:cBhvr>
                                      <p:to>
                                        <p:strVal val="visible"/>
                                      </p:to>
                                    </p:set>
                                    <p:animEffect transition="in" filter="wipe(up)">
                                      <p:cBhvr>
                                        <p:cTn id="27" dur="500"/>
                                        <p:tgtEl>
                                          <p:spTgt spid="57"/>
                                        </p:tgtEl>
                                      </p:cBhvr>
                                    </p:animEffect>
                                  </p:childTnLst>
                                </p:cTn>
                              </p:par>
                            </p:childTnLst>
                          </p:cTn>
                        </p:par>
                        <p:par>
                          <p:cTn id="28" fill="hold">
                            <p:stCondLst>
                              <p:cond delay="3500"/>
                            </p:stCondLst>
                            <p:childTnLst>
                              <p:par>
                                <p:cTn id="29" presetID="22" presetClass="entr" presetSubtype="4" fill="hold" nodeType="afterEffect">
                                  <p:stCondLst>
                                    <p:cond delay="1000"/>
                                  </p:stCondLst>
                                  <p:childTnLst>
                                    <p:set>
                                      <p:cBhvr>
                                        <p:cTn id="30" dur="1" fill="hold">
                                          <p:stCondLst>
                                            <p:cond delay="0"/>
                                          </p:stCondLst>
                                        </p:cTn>
                                        <p:tgtEl>
                                          <p:spTgt spid="58"/>
                                        </p:tgtEl>
                                        <p:attrNameLst>
                                          <p:attrName>style.visibility</p:attrName>
                                        </p:attrNameLst>
                                      </p:cBhvr>
                                      <p:to>
                                        <p:strVal val="visible"/>
                                      </p:to>
                                    </p:set>
                                    <p:animEffect transition="in" filter="wipe(down)">
                                      <p:cBhvr>
                                        <p:cTn id="31" dur="500"/>
                                        <p:tgtEl>
                                          <p:spTgt spid="58"/>
                                        </p:tgtEl>
                                      </p:cBhvr>
                                    </p:animEffect>
                                  </p:childTnLst>
                                </p:cTn>
                              </p:par>
                            </p:childTnLst>
                          </p:cTn>
                        </p:par>
                        <p:par>
                          <p:cTn id="32" fill="hold">
                            <p:stCondLst>
                              <p:cond delay="5000"/>
                            </p:stCondLst>
                            <p:childTnLst>
                              <p:par>
                                <p:cTn id="33" presetID="12" presetClass="entr" presetSubtype="8" fill="hold" nodeType="afterEffect">
                                  <p:stCondLst>
                                    <p:cond delay="1000"/>
                                  </p:stCondLst>
                                  <p:childTnLst>
                                    <p:set>
                                      <p:cBhvr>
                                        <p:cTn id="34" dur="1" fill="hold">
                                          <p:stCondLst>
                                            <p:cond delay="0"/>
                                          </p:stCondLst>
                                        </p:cTn>
                                        <p:tgtEl>
                                          <p:spTgt spid="59"/>
                                        </p:tgtEl>
                                        <p:attrNameLst>
                                          <p:attrName>style.visibility</p:attrName>
                                        </p:attrNameLst>
                                      </p:cBhvr>
                                      <p:to>
                                        <p:strVal val="visible"/>
                                      </p:to>
                                    </p:set>
                                    <p:anim calcmode="lin" valueType="num">
                                      <p:cBhvr additive="base">
                                        <p:cTn id="35" dur="500"/>
                                        <p:tgtEl>
                                          <p:spTgt spid="59"/>
                                        </p:tgtEl>
                                        <p:attrNameLst>
                                          <p:attrName>ppt_x</p:attrName>
                                        </p:attrNameLst>
                                      </p:cBhvr>
                                      <p:tavLst>
                                        <p:tav tm="0">
                                          <p:val>
                                            <p:strVal val="#ppt_x-#ppt_w*1.125000"/>
                                          </p:val>
                                        </p:tav>
                                        <p:tav tm="100000">
                                          <p:val>
                                            <p:strVal val="#ppt_x"/>
                                          </p:val>
                                        </p:tav>
                                      </p:tavLst>
                                    </p:anim>
                                    <p:animEffect transition="in" filter="wipe(right)">
                                      <p:cBhvr>
                                        <p:cTn id="36" dur="500"/>
                                        <p:tgtEl>
                                          <p:spTgt spid="59"/>
                                        </p:tgtEl>
                                      </p:cBhvr>
                                    </p:animEffect>
                                  </p:childTnLst>
                                </p:cTn>
                              </p:par>
                            </p:childTnLst>
                          </p:cTn>
                        </p:par>
                        <p:par>
                          <p:cTn id="37" fill="hold">
                            <p:stCondLst>
                              <p:cond delay="6500"/>
                            </p:stCondLst>
                            <p:childTnLst>
                              <p:par>
                                <p:cTn id="38" presetID="12" presetClass="entr" presetSubtype="8" fill="hold" nodeType="afterEffect">
                                  <p:stCondLst>
                                    <p:cond delay="1000"/>
                                  </p:stCondLst>
                                  <p:childTnLst>
                                    <p:set>
                                      <p:cBhvr>
                                        <p:cTn id="39" dur="1" fill="hold">
                                          <p:stCondLst>
                                            <p:cond delay="0"/>
                                          </p:stCondLst>
                                        </p:cTn>
                                        <p:tgtEl>
                                          <p:spTgt spid="116"/>
                                        </p:tgtEl>
                                        <p:attrNameLst>
                                          <p:attrName>style.visibility</p:attrName>
                                        </p:attrNameLst>
                                      </p:cBhvr>
                                      <p:to>
                                        <p:strVal val="visible"/>
                                      </p:to>
                                    </p:set>
                                    <p:anim calcmode="lin" valueType="num">
                                      <p:cBhvr additive="base">
                                        <p:cTn id="40" dur="500"/>
                                        <p:tgtEl>
                                          <p:spTgt spid="116"/>
                                        </p:tgtEl>
                                        <p:attrNameLst>
                                          <p:attrName>ppt_x</p:attrName>
                                        </p:attrNameLst>
                                      </p:cBhvr>
                                      <p:tavLst>
                                        <p:tav tm="0">
                                          <p:val>
                                            <p:strVal val="#ppt_x-#ppt_w*1.125000"/>
                                          </p:val>
                                        </p:tav>
                                        <p:tav tm="100000">
                                          <p:val>
                                            <p:strVal val="#ppt_x"/>
                                          </p:val>
                                        </p:tav>
                                      </p:tavLst>
                                    </p:anim>
                                    <p:animEffect transition="in" filter="wipe(right)">
                                      <p:cBhvr>
                                        <p:cTn id="41" dur="500"/>
                                        <p:tgtEl>
                                          <p:spTgt spid="116"/>
                                        </p:tgtEl>
                                      </p:cBhvr>
                                    </p:animEffect>
                                  </p:childTnLst>
                                </p:cTn>
                              </p:par>
                            </p:childTnLst>
                          </p:cTn>
                        </p:par>
                        <p:par>
                          <p:cTn id="42" fill="hold">
                            <p:stCondLst>
                              <p:cond delay="8000"/>
                            </p:stCondLst>
                            <p:childTnLst>
                              <p:par>
                                <p:cTn id="43" presetID="22" presetClass="entr" presetSubtype="8" fill="hold" grpId="0" nodeType="afterEffect">
                                  <p:stCondLst>
                                    <p:cond delay="1000"/>
                                  </p:stCondLst>
                                  <p:childTnLst>
                                    <p:set>
                                      <p:cBhvr>
                                        <p:cTn id="44" dur="1" fill="hold">
                                          <p:stCondLst>
                                            <p:cond delay="0"/>
                                          </p:stCondLst>
                                        </p:cTn>
                                        <p:tgtEl>
                                          <p:spTgt spid="89">
                                            <p:txEl>
                                              <p:pRg st="0" end="0"/>
                                            </p:txEl>
                                          </p:spTgt>
                                        </p:tgtEl>
                                        <p:attrNameLst>
                                          <p:attrName>style.visibility</p:attrName>
                                        </p:attrNameLst>
                                      </p:cBhvr>
                                      <p:to>
                                        <p:strVal val="visible"/>
                                      </p:to>
                                    </p:set>
                                    <p:animEffect transition="in" filter="wipe(left)">
                                      <p:cBhvr>
                                        <p:cTn id="45" dur="500"/>
                                        <p:tgtEl>
                                          <p:spTgt spid="89">
                                            <p:txEl>
                                              <p:pRg st="0" end="0"/>
                                            </p:txEl>
                                          </p:spTgt>
                                        </p:tgtEl>
                                      </p:cBhvr>
                                    </p:animEffect>
                                  </p:childTnLst>
                                </p:cTn>
                              </p:par>
                            </p:childTnLst>
                          </p:cTn>
                        </p:par>
                        <p:par>
                          <p:cTn id="46" fill="hold">
                            <p:stCondLst>
                              <p:cond delay="9500"/>
                            </p:stCondLst>
                            <p:childTnLst>
                              <p:par>
                                <p:cTn id="47" presetID="22" presetClass="entr" presetSubtype="8" fill="hold" grpId="0" nodeType="afterEffect">
                                  <p:stCondLst>
                                    <p:cond delay="1000"/>
                                  </p:stCondLst>
                                  <p:childTnLst>
                                    <p:set>
                                      <p:cBhvr>
                                        <p:cTn id="48" dur="1" fill="hold">
                                          <p:stCondLst>
                                            <p:cond delay="0"/>
                                          </p:stCondLst>
                                        </p:cTn>
                                        <p:tgtEl>
                                          <p:spTgt spid="90">
                                            <p:txEl>
                                              <p:pRg st="0" end="0"/>
                                            </p:txEl>
                                          </p:spTgt>
                                        </p:tgtEl>
                                        <p:attrNameLst>
                                          <p:attrName>style.visibility</p:attrName>
                                        </p:attrNameLst>
                                      </p:cBhvr>
                                      <p:to>
                                        <p:strVal val="visible"/>
                                      </p:to>
                                    </p:set>
                                    <p:animEffect transition="in" filter="wipe(left)">
                                      <p:cBhvr>
                                        <p:cTn id="49" dur="500"/>
                                        <p:tgtEl>
                                          <p:spTgt spid="90">
                                            <p:txEl>
                                              <p:pRg st="0" end="0"/>
                                            </p:txEl>
                                          </p:spTgt>
                                        </p:tgtEl>
                                      </p:cBhvr>
                                    </p:animEffect>
                                  </p:childTnLst>
                                </p:cTn>
                              </p:par>
                            </p:childTnLst>
                          </p:cTn>
                        </p:par>
                        <p:par>
                          <p:cTn id="50" fill="hold">
                            <p:stCondLst>
                              <p:cond delay="11000"/>
                            </p:stCondLst>
                            <p:childTnLst>
                              <p:par>
                                <p:cTn id="51" presetID="22" presetClass="entr" presetSubtype="8" fill="hold" grpId="0" nodeType="afterEffect">
                                  <p:stCondLst>
                                    <p:cond delay="1000"/>
                                  </p:stCondLst>
                                  <p:childTnLst>
                                    <p:set>
                                      <p:cBhvr>
                                        <p:cTn id="52" dur="1" fill="hold">
                                          <p:stCondLst>
                                            <p:cond delay="0"/>
                                          </p:stCondLst>
                                        </p:cTn>
                                        <p:tgtEl>
                                          <p:spTgt spid="91">
                                            <p:txEl>
                                              <p:pRg st="0" end="0"/>
                                            </p:txEl>
                                          </p:spTgt>
                                        </p:tgtEl>
                                        <p:attrNameLst>
                                          <p:attrName>style.visibility</p:attrName>
                                        </p:attrNameLst>
                                      </p:cBhvr>
                                      <p:to>
                                        <p:strVal val="visible"/>
                                      </p:to>
                                    </p:set>
                                    <p:animEffect transition="in" filter="wipe(left)">
                                      <p:cBhvr>
                                        <p:cTn id="53" dur="500"/>
                                        <p:tgtEl>
                                          <p:spTgt spid="91">
                                            <p:txEl>
                                              <p:pRg st="0" end="0"/>
                                            </p:txEl>
                                          </p:spTgt>
                                        </p:tgtEl>
                                      </p:cBhvr>
                                    </p:animEffect>
                                  </p:childTnLst>
                                </p:cTn>
                              </p:par>
                            </p:childTnLst>
                          </p:cTn>
                        </p:par>
                        <p:par>
                          <p:cTn id="54" fill="hold">
                            <p:stCondLst>
                              <p:cond delay="12500"/>
                            </p:stCondLst>
                            <p:childTnLst>
                              <p:par>
                                <p:cTn id="55" presetID="22" presetClass="entr" presetSubtype="8" fill="hold" grpId="0" nodeType="afterEffect">
                                  <p:stCondLst>
                                    <p:cond delay="1000"/>
                                  </p:stCondLst>
                                  <p:childTnLst>
                                    <p:set>
                                      <p:cBhvr>
                                        <p:cTn id="56" dur="1" fill="hold">
                                          <p:stCondLst>
                                            <p:cond delay="0"/>
                                          </p:stCondLst>
                                        </p:cTn>
                                        <p:tgtEl>
                                          <p:spTgt spid="92">
                                            <p:txEl>
                                              <p:pRg st="0" end="0"/>
                                            </p:txEl>
                                          </p:spTgt>
                                        </p:tgtEl>
                                        <p:attrNameLst>
                                          <p:attrName>style.visibility</p:attrName>
                                        </p:attrNameLst>
                                      </p:cBhvr>
                                      <p:to>
                                        <p:strVal val="visible"/>
                                      </p:to>
                                    </p:set>
                                    <p:animEffect transition="in" filter="wipe(left)">
                                      <p:cBhvr>
                                        <p:cTn id="57" dur="500"/>
                                        <p:tgtEl>
                                          <p:spTgt spid="92">
                                            <p:txEl>
                                              <p:pRg st="0" end="0"/>
                                            </p:txEl>
                                          </p:spTgt>
                                        </p:tgtEl>
                                      </p:cBhvr>
                                    </p:animEffect>
                                  </p:childTnLst>
                                </p:cTn>
                              </p:par>
                            </p:childTnLst>
                          </p:cTn>
                        </p:par>
                        <p:par>
                          <p:cTn id="58" fill="hold">
                            <p:stCondLst>
                              <p:cond delay="14000"/>
                            </p:stCondLst>
                            <p:childTnLst>
                              <p:par>
                                <p:cTn id="59" presetID="22" presetClass="entr" presetSubtype="8" fill="hold" grpId="0" nodeType="afterEffect">
                                  <p:stCondLst>
                                    <p:cond delay="1000"/>
                                  </p:stCondLst>
                                  <p:childTnLst>
                                    <p:set>
                                      <p:cBhvr>
                                        <p:cTn id="60" dur="1" fill="hold">
                                          <p:stCondLst>
                                            <p:cond delay="0"/>
                                          </p:stCondLst>
                                        </p:cTn>
                                        <p:tgtEl>
                                          <p:spTgt spid="115">
                                            <p:txEl>
                                              <p:pRg st="0" end="0"/>
                                            </p:txEl>
                                          </p:spTgt>
                                        </p:tgtEl>
                                        <p:attrNameLst>
                                          <p:attrName>style.visibility</p:attrName>
                                        </p:attrNameLst>
                                      </p:cBhvr>
                                      <p:to>
                                        <p:strVal val="visible"/>
                                      </p:to>
                                    </p:set>
                                    <p:animEffect transition="in" filter="wipe(left)">
                                      <p:cBhvr>
                                        <p:cTn id="61" dur="500"/>
                                        <p:tgtEl>
                                          <p:spTgt spid="115">
                                            <p:txEl>
                                              <p:pRg st="0" end="0"/>
                                            </p:txEl>
                                          </p:spTgt>
                                        </p:tgtEl>
                                      </p:cBhvr>
                                    </p:animEffect>
                                  </p:childTnLst>
                                </p:cTn>
                              </p:par>
                            </p:childTnLst>
                          </p:cTn>
                        </p:par>
                      </p:childTnLst>
                    </p:cTn>
                  </p:par>
                  <p:par>
                    <p:cTn id="62" fill="hold">
                      <p:stCondLst>
                        <p:cond delay="indefinite"/>
                      </p:stCondLst>
                      <p:childTnLst>
                        <p:par>
                          <p:cTn id="63" fill="hold">
                            <p:stCondLst>
                              <p:cond delay="0"/>
                            </p:stCondLst>
                            <p:childTnLst>
                              <p:par>
                                <p:cTn id="64" presetID="22" presetClass="entr" presetSubtype="8" fill="hold" grpId="0" nodeType="clickEffect">
                                  <p:stCondLst>
                                    <p:cond delay="0"/>
                                  </p:stCondLst>
                                  <p:childTnLst>
                                    <p:set>
                                      <p:cBhvr>
                                        <p:cTn id="65" dur="1" fill="hold">
                                          <p:stCondLst>
                                            <p:cond delay="0"/>
                                          </p:stCondLst>
                                        </p:cTn>
                                        <p:tgtEl>
                                          <p:spTgt spid="123"/>
                                        </p:tgtEl>
                                        <p:attrNameLst>
                                          <p:attrName>style.visibility</p:attrName>
                                        </p:attrNameLst>
                                      </p:cBhvr>
                                      <p:to>
                                        <p:strVal val="visible"/>
                                      </p:to>
                                    </p:set>
                                    <p:animEffect transition="in" filter="wipe(left)">
                                      <p:cBhvr>
                                        <p:cTn id="66" dur="500"/>
                                        <p:tgtEl>
                                          <p:spTgt spid="123"/>
                                        </p:tgtEl>
                                      </p:cBhvr>
                                    </p:animEffect>
                                  </p:childTnLst>
                                </p:cTn>
                              </p:par>
                            </p:childTnLst>
                          </p:cTn>
                        </p:par>
                      </p:childTnLst>
                    </p:cTn>
                  </p:par>
                  <p:par>
                    <p:cTn id="67" fill="hold">
                      <p:stCondLst>
                        <p:cond delay="indefinite"/>
                      </p:stCondLst>
                      <p:childTnLst>
                        <p:par>
                          <p:cTn id="68" fill="hold">
                            <p:stCondLst>
                              <p:cond delay="0"/>
                            </p:stCondLst>
                            <p:childTnLst>
                              <p:par>
                                <p:cTn id="69" presetID="22" presetClass="entr" presetSubtype="8" fill="hold" nodeType="clickEffect">
                                  <p:stCondLst>
                                    <p:cond delay="0"/>
                                  </p:stCondLst>
                                  <p:childTnLst>
                                    <p:set>
                                      <p:cBhvr>
                                        <p:cTn id="70" dur="1" fill="hold">
                                          <p:stCondLst>
                                            <p:cond delay="0"/>
                                          </p:stCondLst>
                                        </p:cTn>
                                        <p:tgtEl>
                                          <p:spTgt spid="128"/>
                                        </p:tgtEl>
                                        <p:attrNameLst>
                                          <p:attrName>style.visibility</p:attrName>
                                        </p:attrNameLst>
                                      </p:cBhvr>
                                      <p:to>
                                        <p:strVal val="visible"/>
                                      </p:to>
                                    </p:set>
                                    <p:animEffect transition="in" filter="wipe(left)">
                                      <p:cBhvr>
                                        <p:cTn id="71" dur="500"/>
                                        <p:tgtEl>
                                          <p:spTgt spid="128"/>
                                        </p:tgtEl>
                                      </p:cBhvr>
                                    </p:animEffect>
                                  </p:childTnLst>
                                </p:cTn>
                              </p:par>
                            </p:childTnLst>
                          </p:cTn>
                        </p:par>
                      </p:childTnLst>
                    </p:cTn>
                  </p:par>
                  <p:par>
                    <p:cTn id="72" fill="hold">
                      <p:stCondLst>
                        <p:cond delay="indefinite"/>
                      </p:stCondLst>
                      <p:childTnLst>
                        <p:par>
                          <p:cTn id="73" fill="hold">
                            <p:stCondLst>
                              <p:cond delay="0"/>
                            </p:stCondLst>
                            <p:childTnLst>
                              <p:par>
                                <p:cTn id="74" presetID="22" presetClass="entr" presetSubtype="8" fill="hold" nodeType="clickEffect">
                                  <p:stCondLst>
                                    <p:cond delay="0"/>
                                  </p:stCondLst>
                                  <p:childTnLst>
                                    <p:set>
                                      <p:cBhvr>
                                        <p:cTn id="75" dur="1" fill="hold">
                                          <p:stCondLst>
                                            <p:cond delay="0"/>
                                          </p:stCondLst>
                                        </p:cTn>
                                        <p:tgtEl>
                                          <p:spTgt spid="129"/>
                                        </p:tgtEl>
                                        <p:attrNameLst>
                                          <p:attrName>style.visibility</p:attrName>
                                        </p:attrNameLst>
                                      </p:cBhvr>
                                      <p:to>
                                        <p:strVal val="visible"/>
                                      </p:to>
                                    </p:set>
                                    <p:animEffect transition="in" filter="wipe(left)">
                                      <p:cBhvr>
                                        <p:cTn id="76" dur="500"/>
                                        <p:tgtEl>
                                          <p:spTgt spid="129"/>
                                        </p:tgtEl>
                                      </p:cBhvr>
                                    </p:animEffect>
                                  </p:childTnLst>
                                </p:cTn>
                              </p:par>
                            </p:childTnLst>
                          </p:cTn>
                        </p:par>
                      </p:childTnLst>
                    </p:cTn>
                  </p:par>
                  <p:par>
                    <p:cTn id="77" fill="hold">
                      <p:stCondLst>
                        <p:cond delay="indefinite"/>
                      </p:stCondLst>
                      <p:childTnLst>
                        <p:par>
                          <p:cTn id="78" fill="hold">
                            <p:stCondLst>
                              <p:cond delay="0"/>
                            </p:stCondLst>
                            <p:childTnLst>
                              <p:par>
                                <p:cTn id="79" presetID="22" presetClass="entr" presetSubtype="8" fill="hold" nodeType="clickEffect">
                                  <p:stCondLst>
                                    <p:cond delay="0"/>
                                  </p:stCondLst>
                                  <p:childTnLst>
                                    <p:set>
                                      <p:cBhvr>
                                        <p:cTn id="80" dur="1" fill="hold">
                                          <p:stCondLst>
                                            <p:cond delay="0"/>
                                          </p:stCondLst>
                                        </p:cTn>
                                        <p:tgtEl>
                                          <p:spTgt spid="130"/>
                                        </p:tgtEl>
                                        <p:attrNameLst>
                                          <p:attrName>style.visibility</p:attrName>
                                        </p:attrNameLst>
                                      </p:cBhvr>
                                      <p:to>
                                        <p:strVal val="visible"/>
                                      </p:to>
                                    </p:set>
                                    <p:animEffect transition="in" filter="wipe(left)">
                                      <p:cBhvr>
                                        <p:cTn id="81" dur="500"/>
                                        <p:tgtEl>
                                          <p:spTgt spid="130"/>
                                        </p:tgtEl>
                                      </p:cBhvr>
                                    </p:animEffect>
                                  </p:childTnLst>
                                </p:cTn>
                              </p:par>
                            </p:childTnLst>
                          </p:cTn>
                        </p:par>
                      </p:childTnLst>
                    </p:cTn>
                  </p:par>
                  <p:par>
                    <p:cTn id="82" fill="hold">
                      <p:stCondLst>
                        <p:cond delay="indefinite"/>
                      </p:stCondLst>
                      <p:childTnLst>
                        <p:par>
                          <p:cTn id="83" fill="hold">
                            <p:stCondLst>
                              <p:cond delay="0"/>
                            </p:stCondLst>
                            <p:childTnLst>
                              <p:par>
                                <p:cTn id="84" presetID="22" presetClass="entr" presetSubtype="8" fill="hold" nodeType="clickEffect">
                                  <p:stCondLst>
                                    <p:cond delay="0"/>
                                  </p:stCondLst>
                                  <p:childTnLst>
                                    <p:set>
                                      <p:cBhvr>
                                        <p:cTn id="85" dur="1" fill="hold">
                                          <p:stCondLst>
                                            <p:cond delay="0"/>
                                          </p:stCondLst>
                                        </p:cTn>
                                        <p:tgtEl>
                                          <p:spTgt spid="124"/>
                                        </p:tgtEl>
                                        <p:attrNameLst>
                                          <p:attrName>style.visibility</p:attrName>
                                        </p:attrNameLst>
                                      </p:cBhvr>
                                      <p:to>
                                        <p:strVal val="visible"/>
                                      </p:to>
                                    </p:set>
                                    <p:animEffect transition="in" filter="wipe(left)">
                                      <p:cBhvr>
                                        <p:cTn id="86" dur="500"/>
                                        <p:tgtEl>
                                          <p:spTgt spid="124"/>
                                        </p:tgtEl>
                                      </p:cBhvr>
                                    </p:animEffect>
                                  </p:childTnLst>
                                </p:cTn>
                              </p:par>
                            </p:childTnLst>
                          </p:cTn>
                        </p:par>
                      </p:childTnLst>
                    </p:cTn>
                  </p:par>
                  <p:par>
                    <p:cTn id="87" fill="hold">
                      <p:stCondLst>
                        <p:cond delay="indefinite"/>
                      </p:stCondLst>
                      <p:childTnLst>
                        <p:par>
                          <p:cTn id="88" fill="hold">
                            <p:stCondLst>
                              <p:cond delay="0"/>
                            </p:stCondLst>
                            <p:childTnLst>
                              <p:par>
                                <p:cTn id="89" presetID="22" presetClass="entr" presetSubtype="8" fill="hold" nodeType="clickEffect">
                                  <p:stCondLst>
                                    <p:cond delay="0"/>
                                  </p:stCondLst>
                                  <p:childTnLst>
                                    <p:set>
                                      <p:cBhvr>
                                        <p:cTn id="90" dur="1" fill="hold">
                                          <p:stCondLst>
                                            <p:cond delay="0"/>
                                          </p:stCondLst>
                                        </p:cTn>
                                        <p:tgtEl>
                                          <p:spTgt spid="125"/>
                                        </p:tgtEl>
                                        <p:attrNameLst>
                                          <p:attrName>style.visibility</p:attrName>
                                        </p:attrNameLst>
                                      </p:cBhvr>
                                      <p:to>
                                        <p:strVal val="visible"/>
                                      </p:to>
                                    </p:set>
                                    <p:animEffect transition="in" filter="wipe(left)">
                                      <p:cBhvr>
                                        <p:cTn id="91" dur="500"/>
                                        <p:tgtEl>
                                          <p:spTgt spid="125"/>
                                        </p:tgtEl>
                                      </p:cBhvr>
                                    </p:animEffect>
                                  </p:childTnLst>
                                </p:cTn>
                              </p:par>
                            </p:childTnLst>
                          </p:cTn>
                        </p:par>
                      </p:childTnLst>
                    </p:cTn>
                  </p:par>
                  <p:par>
                    <p:cTn id="92" fill="hold">
                      <p:stCondLst>
                        <p:cond delay="indefinite"/>
                      </p:stCondLst>
                      <p:childTnLst>
                        <p:par>
                          <p:cTn id="93" fill="hold">
                            <p:stCondLst>
                              <p:cond delay="0"/>
                            </p:stCondLst>
                            <p:childTnLst>
                              <p:par>
                                <p:cTn id="94" presetID="22" presetClass="entr" presetSubtype="8" fill="hold" nodeType="clickEffect">
                                  <p:stCondLst>
                                    <p:cond delay="0"/>
                                  </p:stCondLst>
                                  <p:childTnLst>
                                    <p:set>
                                      <p:cBhvr>
                                        <p:cTn id="95" dur="1" fill="hold">
                                          <p:stCondLst>
                                            <p:cond delay="0"/>
                                          </p:stCondLst>
                                        </p:cTn>
                                        <p:tgtEl>
                                          <p:spTgt spid="126"/>
                                        </p:tgtEl>
                                        <p:attrNameLst>
                                          <p:attrName>style.visibility</p:attrName>
                                        </p:attrNameLst>
                                      </p:cBhvr>
                                      <p:to>
                                        <p:strVal val="visible"/>
                                      </p:to>
                                    </p:set>
                                    <p:animEffect transition="in" filter="wipe(left)">
                                      <p:cBhvr>
                                        <p:cTn id="96" dur="500"/>
                                        <p:tgtEl>
                                          <p:spTgt spid="126"/>
                                        </p:tgtEl>
                                      </p:cBhvr>
                                    </p:animEffect>
                                  </p:childTnLst>
                                </p:cTn>
                              </p:par>
                            </p:childTnLst>
                          </p:cTn>
                        </p:par>
                      </p:childTnLst>
                    </p:cTn>
                  </p:par>
                  <p:par>
                    <p:cTn id="97" fill="hold">
                      <p:stCondLst>
                        <p:cond delay="indefinite"/>
                      </p:stCondLst>
                      <p:childTnLst>
                        <p:par>
                          <p:cTn id="98" fill="hold">
                            <p:stCondLst>
                              <p:cond delay="0"/>
                            </p:stCondLst>
                            <p:childTnLst>
                              <p:par>
                                <p:cTn id="99" presetID="22" presetClass="entr" presetSubtype="8" fill="hold" nodeType="clickEffect">
                                  <p:stCondLst>
                                    <p:cond delay="0"/>
                                  </p:stCondLst>
                                  <p:childTnLst>
                                    <p:set>
                                      <p:cBhvr>
                                        <p:cTn id="100" dur="1" fill="hold">
                                          <p:stCondLst>
                                            <p:cond delay="0"/>
                                          </p:stCondLst>
                                        </p:cTn>
                                        <p:tgtEl>
                                          <p:spTgt spid="127"/>
                                        </p:tgtEl>
                                        <p:attrNameLst>
                                          <p:attrName>style.visibility</p:attrName>
                                        </p:attrNameLst>
                                      </p:cBhvr>
                                      <p:to>
                                        <p:strVal val="visible"/>
                                      </p:to>
                                    </p:set>
                                    <p:animEffect transition="in" filter="wipe(left)">
                                      <p:cBhvr>
                                        <p:cTn id="101" dur="500"/>
                                        <p:tgtEl>
                                          <p:spTgt spid="127"/>
                                        </p:tgtEl>
                                      </p:cBhvr>
                                    </p:animEffect>
                                  </p:childTnLst>
                                </p:cTn>
                              </p:par>
                            </p:childTnLst>
                          </p:cTn>
                        </p:par>
                        <p:par>
                          <p:cTn id="102" fill="hold">
                            <p:stCondLst>
                              <p:cond delay="500"/>
                            </p:stCondLst>
                            <p:childTnLst>
                              <p:par>
                                <p:cTn id="103" presetID="12" presetClass="entr" presetSubtype="8" fill="hold" nodeType="afterEffect">
                                  <p:stCondLst>
                                    <p:cond delay="0"/>
                                  </p:stCondLst>
                                  <p:childTnLst>
                                    <p:set>
                                      <p:cBhvr>
                                        <p:cTn id="104" dur="1" fill="hold">
                                          <p:stCondLst>
                                            <p:cond delay="0"/>
                                          </p:stCondLst>
                                        </p:cTn>
                                        <p:tgtEl>
                                          <p:spTgt spid="93"/>
                                        </p:tgtEl>
                                        <p:attrNameLst>
                                          <p:attrName>style.visibility</p:attrName>
                                        </p:attrNameLst>
                                      </p:cBhvr>
                                      <p:to>
                                        <p:strVal val="visible"/>
                                      </p:to>
                                    </p:set>
                                    <p:anim calcmode="lin" valueType="num">
                                      <p:cBhvr additive="base">
                                        <p:cTn id="105" dur="500"/>
                                        <p:tgtEl>
                                          <p:spTgt spid="93"/>
                                        </p:tgtEl>
                                        <p:attrNameLst>
                                          <p:attrName>ppt_x</p:attrName>
                                        </p:attrNameLst>
                                      </p:cBhvr>
                                      <p:tavLst>
                                        <p:tav tm="0">
                                          <p:val>
                                            <p:strVal val="#ppt_x-#ppt_w*1.125000"/>
                                          </p:val>
                                        </p:tav>
                                        <p:tav tm="100000">
                                          <p:val>
                                            <p:strVal val="#ppt_x"/>
                                          </p:val>
                                        </p:tav>
                                      </p:tavLst>
                                    </p:anim>
                                    <p:animEffect transition="in" filter="wipe(right)">
                                      <p:cBhvr>
                                        <p:cTn id="106" dur="500"/>
                                        <p:tgtEl>
                                          <p:spTgt spid="93"/>
                                        </p:tgtEl>
                                      </p:cBhvr>
                                    </p:animEffect>
                                  </p:childTnLst>
                                </p:cTn>
                              </p:par>
                            </p:childTnLst>
                          </p:cTn>
                        </p:par>
                      </p:childTnLst>
                    </p:cTn>
                  </p:par>
                  <p:par>
                    <p:cTn id="107" fill="hold">
                      <p:stCondLst>
                        <p:cond delay="indefinite"/>
                      </p:stCondLst>
                      <p:childTnLst>
                        <p:par>
                          <p:cTn id="108" fill="hold">
                            <p:stCondLst>
                              <p:cond delay="0"/>
                            </p:stCondLst>
                            <p:childTnLst>
                              <p:par>
                                <p:cTn id="109" presetID="22" presetClass="entr" presetSubtype="8" fill="hold" nodeType="clickEffect">
                                  <p:stCondLst>
                                    <p:cond delay="0"/>
                                  </p:stCondLst>
                                  <p:childTnLst>
                                    <p:set>
                                      <p:cBhvr>
                                        <p:cTn id="110" dur="1" fill="hold">
                                          <p:stCondLst>
                                            <p:cond delay="0"/>
                                          </p:stCondLst>
                                        </p:cTn>
                                        <p:tgtEl>
                                          <p:spTgt spid="132"/>
                                        </p:tgtEl>
                                        <p:attrNameLst>
                                          <p:attrName>style.visibility</p:attrName>
                                        </p:attrNameLst>
                                      </p:cBhvr>
                                      <p:to>
                                        <p:strVal val="visible"/>
                                      </p:to>
                                    </p:set>
                                    <p:animEffect transition="in" filter="wipe(left)">
                                      <p:cBhvr>
                                        <p:cTn id="111" dur="500"/>
                                        <p:tgtEl>
                                          <p:spTgt spid="1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6" grpId="0" autoUpdateAnimBg="0"/>
      <p:bldP spid="89" grpId="0" build="p" autoUpdateAnimBg="0" advAuto="1000"/>
      <p:bldP spid="90" grpId="0" build="p" autoUpdateAnimBg="0" advAuto="1000"/>
      <p:bldP spid="91" grpId="0" build="p" autoUpdateAnimBg="0" advAuto="1000"/>
      <p:bldP spid="92" grpId="0" build="p" autoUpdateAnimBg="0" advAuto="1000"/>
      <p:bldP spid="115" grpId="0" build="p" autoUpdateAnimBg="0" advAuto="1000"/>
      <p:bldP spid="123" grpId="0" autoUpdateAnimBg="0"/>
      <p:bldP spid="131" grpId="0" autoUpdateAnimBg="0"/>
    </p:bldLst>
  </p:timing>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标题 3">
            <a:extLst>
              <a:ext uri="{FF2B5EF4-FFF2-40B4-BE49-F238E27FC236}">
                <a16:creationId xmlns:a16="http://schemas.microsoft.com/office/drawing/2014/main" id="{A3557054-D826-9F4E-A18F-AE9DEA5A0C65}"/>
              </a:ext>
            </a:extLst>
          </p:cNvPr>
          <p:cNvSpPr>
            <a:spLocks noGrp="1"/>
          </p:cNvSpPr>
          <p:nvPr>
            <p:ph type="title"/>
          </p:nvPr>
        </p:nvSpPr>
        <p:spPr/>
        <p:txBody>
          <a:bodyPr>
            <a:normAutofit/>
          </a:bodyPr>
          <a:lstStyle/>
          <a:p>
            <a:r>
              <a:rPr kumimoji="1" lang="en-US" altLang="zh-CN" dirty="0"/>
              <a:t>3.3</a:t>
            </a:r>
            <a:r>
              <a:rPr kumimoji="1" lang="zh-CN" altLang="en-US" dirty="0"/>
              <a:t> </a:t>
            </a:r>
            <a:r>
              <a:rPr kumimoji="1" lang="en-US" altLang="zh-CN" dirty="0">
                <a:latin typeface="Myriad Pro" panose="020B0503030403020204" pitchFamily="34" charset="0"/>
              </a:rPr>
              <a:t>CMOS</a:t>
            </a:r>
            <a:r>
              <a:rPr kumimoji="1" lang="zh-CN" altLang="en-US" dirty="0">
                <a:latin typeface="Myriad Pro" panose="020B0503030403020204" pitchFamily="34" charset="0"/>
              </a:rPr>
              <a:t>或非门和异或门</a:t>
            </a:r>
          </a:p>
        </p:txBody>
      </p:sp>
      <p:sp>
        <p:nvSpPr>
          <p:cNvPr id="32" name="Text Box 3">
            <a:extLst>
              <a:ext uri="{FF2B5EF4-FFF2-40B4-BE49-F238E27FC236}">
                <a16:creationId xmlns:a16="http://schemas.microsoft.com/office/drawing/2014/main" id="{E6D80A3F-2769-87DE-2FFD-961922C75341}"/>
              </a:ext>
            </a:extLst>
          </p:cNvPr>
          <p:cNvSpPr txBox="1">
            <a:spLocks noChangeArrowheads="1"/>
          </p:cNvSpPr>
          <p:nvPr/>
        </p:nvSpPr>
        <p:spPr bwMode="auto">
          <a:xfrm>
            <a:off x="0" y="742325"/>
            <a:ext cx="12192000"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zh-CN" altLang="en-US" dirty="0">
                <a:solidFill>
                  <a:srgbClr val="0033CC"/>
                </a:solidFill>
              </a:rPr>
              <a:t>二、</a:t>
            </a:r>
            <a:r>
              <a:rPr lang="en-US" altLang="zh-CN" dirty="0">
                <a:solidFill>
                  <a:srgbClr val="0033CC"/>
                </a:solidFill>
              </a:rPr>
              <a:t>CMOS</a:t>
            </a:r>
            <a:r>
              <a:rPr lang="zh-CN" altLang="en-US" dirty="0">
                <a:solidFill>
                  <a:srgbClr val="0033CC"/>
                </a:solidFill>
              </a:rPr>
              <a:t>异或门</a:t>
            </a:r>
            <a:r>
              <a:rPr lang="en-US" altLang="zh-CN" dirty="0">
                <a:solidFill>
                  <a:srgbClr val="0033CC"/>
                </a:solidFill>
              </a:rPr>
              <a:t>		</a:t>
            </a:r>
            <a:r>
              <a:rPr lang="en-US" altLang="zh-CN" dirty="0">
                <a:solidFill>
                  <a:srgbClr val="FE0567"/>
                </a:solidFill>
              </a:rPr>
              <a:t>	</a:t>
            </a:r>
            <a:endParaRPr lang="zh-CN" altLang="en-US" dirty="0">
              <a:solidFill>
                <a:srgbClr val="FE0567"/>
              </a:solidFill>
            </a:endParaRPr>
          </a:p>
        </p:txBody>
      </p:sp>
      <p:sp>
        <p:nvSpPr>
          <p:cNvPr id="133" name="Text Box 3">
            <a:extLst>
              <a:ext uri="{FF2B5EF4-FFF2-40B4-BE49-F238E27FC236}">
                <a16:creationId xmlns:a16="http://schemas.microsoft.com/office/drawing/2014/main" id="{FC10D6E4-DA5D-F87F-CF98-79CACB02B111}"/>
              </a:ext>
            </a:extLst>
          </p:cNvPr>
          <p:cNvSpPr txBox="1">
            <a:spLocks noChangeArrowheads="1"/>
          </p:cNvSpPr>
          <p:nvPr/>
        </p:nvSpPr>
        <p:spPr bwMode="auto">
          <a:xfrm>
            <a:off x="2009588" y="1389865"/>
            <a:ext cx="2414588"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a:solidFill>
                  <a:srgbClr val="FF0066"/>
                </a:solidFill>
              </a:rPr>
              <a:t>1.  </a:t>
            </a:r>
            <a:r>
              <a:rPr lang="zh-CN" altLang="en-US">
                <a:solidFill>
                  <a:srgbClr val="FF0066"/>
                </a:solidFill>
              </a:rPr>
              <a:t>电路组成：</a:t>
            </a:r>
          </a:p>
        </p:txBody>
      </p:sp>
      <p:sp>
        <p:nvSpPr>
          <p:cNvPr id="134" name="Line 4">
            <a:extLst>
              <a:ext uri="{FF2B5EF4-FFF2-40B4-BE49-F238E27FC236}">
                <a16:creationId xmlns:a16="http://schemas.microsoft.com/office/drawing/2014/main" id="{3F15AD54-727A-1D8B-77BF-09171C18101A}"/>
              </a:ext>
            </a:extLst>
          </p:cNvPr>
          <p:cNvSpPr>
            <a:spLocks noChangeShapeType="1"/>
          </p:cNvSpPr>
          <p:nvPr/>
        </p:nvSpPr>
        <p:spPr bwMode="auto">
          <a:xfrm flipH="1">
            <a:off x="7391214" y="1898186"/>
            <a:ext cx="0" cy="88265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nvGrpSpPr>
          <p:cNvPr id="135" name="Group 5">
            <a:extLst>
              <a:ext uri="{FF2B5EF4-FFF2-40B4-BE49-F238E27FC236}">
                <a16:creationId xmlns:a16="http://schemas.microsoft.com/office/drawing/2014/main" id="{5D8FA4E2-AF8F-3121-F685-D56D6DFF6706}"/>
              </a:ext>
            </a:extLst>
          </p:cNvPr>
          <p:cNvGrpSpPr>
            <a:grpSpLocks/>
          </p:cNvGrpSpPr>
          <p:nvPr/>
        </p:nvGrpSpPr>
        <p:grpSpPr bwMode="auto">
          <a:xfrm>
            <a:off x="5722751" y="2552236"/>
            <a:ext cx="3074988" cy="771525"/>
            <a:chOff x="2350" y="1852"/>
            <a:chExt cx="1937" cy="486"/>
          </a:xfrm>
        </p:grpSpPr>
        <p:grpSp>
          <p:nvGrpSpPr>
            <p:cNvPr id="136" name="Group 6">
              <a:extLst>
                <a:ext uri="{FF2B5EF4-FFF2-40B4-BE49-F238E27FC236}">
                  <a16:creationId xmlns:a16="http://schemas.microsoft.com/office/drawing/2014/main" id="{4338227E-794D-6F6C-A334-AD386C4E6A3D}"/>
                </a:ext>
              </a:extLst>
            </p:cNvPr>
            <p:cNvGrpSpPr>
              <a:grpSpLocks/>
            </p:cNvGrpSpPr>
            <p:nvPr/>
          </p:nvGrpSpPr>
          <p:grpSpPr bwMode="auto">
            <a:xfrm>
              <a:off x="3651" y="1852"/>
              <a:ext cx="316" cy="486"/>
              <a:chOff x="1838" y="3001"/>
              <a:chExt cx="413" cy="665"/>
            </a:xfrm>
          </p:grpSpPr>
          <p:sp>
            <p:nvSpPr>
              <p:cNvPr id="141" name="Rectangle 7">
                <a:extLst>
                  <a:ext uri="{FF2B5EF4-FFF2-40B4-BE49-F238E27FC236}">
                    <a16:creationId xmlns:a16="http://schemas.microsoft.com/office/drawing/2014/main" id="{B45DB0AB-E31B-8C35-2224-7FC566E3C4EC}"/>
                  </a:ext>
                </a:extLst>
              </p:cNvPr>
              <p:cNvSpPr>
                <a:spLocks noChangeArrowheads="1"/>
              </p:cNvSpPr>
              <p:nvPr/>
            </p:nvSpPr>
            <p:spPr bwMode="auto">
              <a:xfrm>
                <a:off x="1838" y="3011"/>
                <a:ext cx="413" cy="655"/>
              </a:xfrm>
              <a:prstGeom prst="rect">
                <a:avLst/>
              </a:prstGeom>
              <a:solidFill>
                <a:srgbClr val="CCFFFF"/>
              </a:solidFill>
              <a:ln w="38100">
                <a:solidFill>
                  <a:schemeClr val="accent2"/>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42" name="Rectangle 8">
                <a:extLst>
                  <a:ext uri="{FF2B5EF4-FFF2-40B4-BE49-F238E27FC236}">
                    <a16:creationId xmlns:a16="http://schemas.microsoft.com/office/drawing/2014/main" id="{7FB572C1-FA5D-AB2E-070A-5CB1D314B016}"/>
                  </a:ext>
                </a:extLst>
              </p:cNvPr>
              <p:cNvSpPr>
                <a:spLocks noChangeArrowheads="1"/>
              </p:cNvSpPr>
              <p:nvPr/>
            </p:nvSpPr>
            <p:spPr bwMode="auto">
              <a:xfrm>
                <a:off x="1849" y="3001"/>
                <a:ext cx="397" cy="447"/>
              </a:xfrm>
              <a:prstGeom prst="rect">
                <a:avLst/>
              </a:prstGeom>
              <a:noFill/>
              <a:ln>
                <a:noFill/>
              </a:ln>
              <a:effectLst/>
              <a:extLst>
                <a:ext uri="{909E8E84-426E-40DD-AFC4-6F175D3DCCD1}">
                  <a14:hiddenFill xmlns:a14="http://schemas.microsoft.com/office/drawing/2010/main">
                    <a:solidFill>
                      <a:srgbClr val="CCFF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r>
                  <a:rPr lang="en-US" altLang="zh-CN">
                    <a:solidFill>
                      <a:srgbClr val="0033CC"/>
                    </a:solidFill>
                    <a:ea typeface="楷体_GB2312" pitchFamily="49" charset="-122"/>
                  </a:rPr>
                  <a:t>&amp;</a:t>
                </a:r>
              </a:p>
            </p:txBody>
          </p:sp>
        </p:grpSp>
        <p:sp>
          <p:nvSpPr>
            <p:cNvPr id="137" name="Line 9">
              <a:extLst>
                <a:ext uri="{FF2B5EF4-FFF2-40B4-BE49-F238E27FC236}">
                  <a16:creationId xmlns:a16="http://schemas.microsoft.com/office/drawing/2014/main" id="{2F14611E-F23E-CA2E-AFB5-A5804E69BEE8}"/>
                </a:ext>
              </a:extLst>
            </p:cNvPr>
            <p:cNvSpPr>
              <a:spLocks noChangeShapeType="1"/>
            </p:cNvSpPr>
            <p:nvPr/>
          </p:nvSpPr>
          <p:spPr bwMode="auto">
            <a:xfrm>
              <a:off x="3392" y="1990"/>
              <a:ext cx="256" cy="0"/>
            </a:xfrm>
            <a:prstGeom prst="line">
              <a:avLst/>
            </a:prstGeom>
            <a:noFill/>
            <a:ln w="28575">
              <a:solidFill>
                <a:schemeClr val="accent2"/>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38" name="Line 10">
              <a:extLst>
                <a:ext uri="{FF2B5EF4-FFF2-40B4-BE49-F238E27FC236}">
                  <a16:creationId xmlns:a16="http://schemas.microsoft.com/office/drawing/2014/main" id="{9A6F82CC-32F7-94A6-0EEC-EC5E4F6F5C7F}"/>
                </a:ext>
              </a:extLst>
            </p:cNvPr>
            <p:cNvSpPr>
              <a:spLocks noChangeShapeType="1"/>
            </p:cNvSpPr>
            <p:nvPr/>
          </p:nvSpPr>
          <p:spPr bwMode="auto">
            <a:xfrm>
              <a:off x="2350" y="2220"/>
              <a:ext cx="1298" cy="0"/>
            </a:xfrm>
            <a:prstGeom prst="line">
              <a:avLst/>
            </a:prstGeom>
            <a:noFill/>
            <a:ln w="28575">
              <a:solidFill>
                <a:schemeClr val="accent2"/>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39" name="Line 11">
              <a:extLst>
                <a:ext uri="{FF2B5EF4-FFF2-40B4-BE49-F238E27FC236}">
                  <a16:creationId xmlns:a16="http://schemas.microsoft.com/office/drawing/2014/main" id="{EB1D6485-4CF4-CDA7-C249-4743642D58F4}"/>
                </a:ext>
              </a:extLst>
            </p:cNvPr>
            <p:cNvSpPr>
              <a:spLocks noChangeShapeType="1"/>
            </p:cNvSpPr>
            <p:nvPr/>
          </p:nvSpPr>
          <p:spPr bwMode="auto">
            <a:xfrm>
              <a:off x="4040" y="2098"/>
              <a:ext cx="247" cy="0"/>
            </a:xfrm>
            <a:prstGeom prst="line">
              <a:avLst/>
            </a:prstGeom>
            <a:noFill/>
            <a:ln w="28575">
              <a:solidFill>
                <a:schemeClr val="accent2"/>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40" name="Oval 12">
              <a:extLst>
                <a:ext uri="{FF2B5EF4-FFF2-40B4-BE49-F238E27FC236}">
                  <a16:creationId xmlns:a16="http://schemas.microsoft.com/office/drawing/2014/main" id="{931B1AAA-65FC-6FA4-C3CB-84D1EF87E4DE}"/>
                </a:ext>
              </a:extLst>
            </p:cNvPr>
            <p:cNvSpPr>
              <a:spLocks noChangeArrowheads="1"/>
            </p:cNvSpPr>
            <p:nvPr/>
          </p:nvSpPr>
          <p:spPr bwMode="auto">
            <a:xfrm>
              <a:off x="3972" y="2065"/>
              <a:ext cx="65" cy="68"/>
            </a:xfrm>
            <a:prstGeom prst="ellipse">
              <a:avLst/>
            </a:prstGeom>
            <a:noFill/>
            <a:ln w="38100">
              <a:solidFill>
                <a:schemeClr val="accent2"/>
              </a:solidFill>
              <a:round/>
              <a:headEnd/>
              <a:tailEn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grpSp>
        <p:nvGrpSpPr>
          <p:cNvPr id="143" name="Group 13">
            <a:extLst>
              <a:ext uri="{FF2B5EF4-FFF2-40B4-BE49-F238E27FC236}">
                <a16:creationId xmlns:a16="http://schemas.microsoft.com/office/drawing/2014/main" id="{8D2E1C78-38C3-FB20-B89D-8D606B76DA21}"/>
              </a:ext>
            </a:extLst>
          </p:cNvPr>
          <p:cNvGrpSpPr>
            <a:grpSpLocks/>
          </p:cNvGrpSpPr>
          <p:nvPr/>
        </p:nvGrpSpPr>
        <p:grpSpPr bwMode="auto">
          <a:xfrm>
            <a:off x="6000564" y="1956924"/>
            <a:ext cx="1400175" cy="787400"/>
            <a:chOff x="1498" y="3001"/>
            <a:chExt cx="1173" cy="665"/>
          </a:xfrm>
        </p:grpSpPr>
        <p:grpSp>
          <p:nvGrpSpPr>
            <p:cNvPr id="144" name="Group 14">
              <a:extLst>
                <a:ext uri="{FF2B5EF4-FFF2-40B4-BE49-F238E27FC236}">
                  <a16:creationId xmlns:a16="http://schemas.microsoft.com/office/drawing/2014/main" id="{943A89C7-6F65-01C1-CBD7-8A5A0E6689F1}"/>
                </a:ext>
              </a:extLst>
            </p:cNvPr>
            <p:cNvGrpSpPr>
              <a:grpSpLocks/>
            </p:cNvGrpSpPr>
            <p:nvPr/>
          </p:nvGrpSpPr>
          <p:grpSpPr bwMode="auto">
            <a:xfrm>
              <a:off x="1838" y="3001"/>
              <a:ext cx="415" cy="665"/>
              <a:chOff x="1838" y="3001"/>
              <a:chExt cx="415" cy="665"/>
            </a:xfrm>
          </p:grpSpPr>
          <p:sp>
            <p:nvSpPr>
              <p:cNvPr id="149" name="Rectangle 15">
                <a:extLst>
                  <a:ext uri="{FF2B5EF4-FFF2-40B4-BE49-F238E27FC236}">
                    <a16:creationId xmlns:a16="http://schemas.microsoft.com/office/drawing/2014/main" id="{F5B867A0-17C1-3B46-C25F-AC5C880228A5}"/>
                  </a:ext>
                </a:extLst>
              </p:cNvPr>
              <p:cNvSpPr>
                <a:spLocks noChangeArrowheads="1"/>
              </p:cNvSpPr>
              <p:nvPr/>
            </p:nvSpPr>
            <p:spPr bwMode="auto">
              <a:xfrm>
                <a:off x="1838" y="3011"/>
                <a:ext cx="413" cy="655"/>
              </a:xfrm>
              <a:prstGeom prst="rect">
                <a:avLst/>
              </a:prstGeom>
              <a:solidFill>
                <a:srgbClr val="CCFFFF"/>
              </a:solidFill>
              <a:ln w="38100">
                <a:solidFill>
                  <a:schemeClr val="accent2"/>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50" name="Rectangle 16">
                <a:extLst>
                  <a:ext uri="{FF2B5EF4-FFF2-40B4-BE49-F238E27FC236}">
                    <a16:creationId xmlns:a16="http://schemas.microsoft.com/office/drawing/2014/main" id="{74BAD5AE-DC5C-C040-26F6-3A650EA28399}"/>
                  </a:ext>
                </a:extLst>
              </p:cNvPr>
              <p:cNvSpPr>
                <a:spLocks noChangeArrowheads="1"/>
              </p:cNvSpPr>
              <p:nvPr/>
            </p:nvSpPr>
            <p:spPr bwMode="auto">
              <a:xfrm>
                <a:off x="1850" y="3001"/>
                <a:ext cx="403" cy="438"/>
              </a:xfrm>
              <a:prstGeom prst="rect">
                <a:avLst/>
              </a:prstGeom>
              <a:noFill/>
              <a:ln>
                <a:noFill/>
              </a:ln>
              <a:effectLst/>
              <a:extLst>
                <a:ext uri="{909E8E84-426E-40DD-AFC4-6F175D3DCCD1}">
                  <a14:hiddenFill xmlns:a14="http://schemas.microsoft.com/office/drawing/2010/main">
                    <a:solidFill>
                      <a:srgbClr val="CCFF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r>
                  <a:rPr lang="en-US" altLang="zh-CN">
                    <a:solidFill>
                      <a:srgbClr val="0033CC"/>
                    </a:solidFill>
                    <a:ea typeface="楷体_GB2312" pitchFamily="49" charset="-122"/>
                  </a:rPr>
                  <a:t>&amp;</a:t>
                </a:r>
              </a:p>
            </p:txBody>
          </p:sp>
        </p:grpSp>
        <p:sp>
          <p:nvSpPr>
            <p:cNvPr id="145" name="Line 17">
              <a:extLst>
                <a:ext uri="{FF2B5EF4-FFF2-40B4-BE49-F238E27FC236}">
                  <a16:creationId xmlns:a16="http://schemas.microsoft.com/office/drawing/2014/main" id="{C3B88B79-5ED3-9580-9569-17CAF833A76A}"/>
                </a:ext>
              </a:extLst>
            </p:cNvPr>
            <p:cNvSpPr>
              <a:spLocks noChangeShapeType="1"/>
            </p:cNvSpPr>
            <p:nvPr/>
          </p:nvSpPr>
          <p:spPr bwMode="auto">
            <a:xfrm>
              <a:off x="1498" y="3190"/>
              <a:ext cx="336" cy="0"/>
            </a:xfrm>
            <a:prstGeom prst="line">
              <a:avLst/>
            </a:prstGeom>
            <a:noFill/>
            <a:ln w="28575">
              <a:solidFill>
                <a:schemeClr val="accent2"/>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46" name="Line 18">
              <a:extLst>
                <a:ext uri="{FF2B5EF4-FFF2-40B4-BE49-F238E27FC236}">
                  <a16:creationId xmlns:a16="http://schemas.microsoft.com/office/drawing/2014/main" id="{E674B9D8-F920-FE40-50FB-C9F2B772580F}"/>
                </a:ext>
              </a:extLst>
            </p:cNvPr>
            <p:cNvSpPr>
              <a:spLocks noChangeShapeType="1"/>
            </p:cNvSpPr>
            <p:nvPr/>
          </p:nvSpPr>
          <p:spPr bwMode="auto">
            <a:xfrm>
              <a:off x="1498" y="3505"/>
              <a:ext cx="336" cy="0"/>
            </a:xfrm>
            <a:prstGeom prst="line">
              <a:avLst/>
            </a:prstGeom>
            <a:noFill/>
            <a:ln w="28575">
              <a:solidFill>
                <a:schemeClr val="accent2"/>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47" name="Line 19">
              <a:extLst>
                <a:ext uri="{FF2B5EF4-FFF2-40B4-BE49-F238E27FC236}">
                  <a16:creationId xmlns:a16="http://schemas.microsoft.com/office/drawing/2014/main" id="{4A813E3F-0A0A-2E66-23FB-200A736DD89D}"/>
                </a:ext>
              </a:extLst>
            </p:cNvPr>
            <p:cNvSpPr>
              <a:spLocks noChangeShapeType="1"/>
            </p:cNvSpPr>
            <p:nvPr/>
          </p:nvSpPr>
          <p:spPr bwMode="auto">
            <a:xfrm>
              <a:off x="2347" y="3338"/>
              <a:ext cx="324" cy="0"/>
            </a:xfrm>
            <a:prstGeom prst="line">
              <a:avLst/>
            </a:prstGeom>
            <a:noFill/>
            <a:ln w="28575">
              <a:solidFill>
                <a:schemeClr val="accent2"/>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48" name="Oval 20">
              <a:extLst>
                <a:ext uri="{FF2B5EF4-FFF2-40B4-BE49-F238E27FC236}">
                  <a16:creationId xmlns:a16="http://schemas.microsoft.com/office/drawing/2014/main" id="{C00AEC70-9A38-432A-4A0F-044821D1AD12}"/>
                </a:ext>
              </a:extLst>
            </p:cNvPr>
            <p:cNvSpPr>
              <a:spLocks noChangeArrowheads="1"/>
            </p:cNvSpPr>
            <p:nvPr/>
          </p:nvSpPr>
          <p:spPr bwMode="auto">
            <a:xfrm>
              <a:off x="2258" y="3293"/>
              <a:ext cx="86" cy="93"/>
            </a:xfrm>
            <a:prstGeom prst="ellipse">
              <a:avLst/>
            </a:prstGeom>
            <a:noFill/>
            <a:ln w="38100">
              <a:solidFill>
                <a:schemeClr val="accent2"/>
              </a:solidFill>
              <a:round/>
              <a:headEnd/>
              <a:tailEn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sp>
        <p:nvSpPr>
          <p:cNvPr id="151" name="Oval 21">
            <a:extLst>
              <a:ext uri="{FF2B5EF4-FFF2-40B4-BE49-F238E27FC236}">
                <a16:creationId xmlns:a16="http://schemas.microsoft.com/office/drawing/2014/main" id="{607AACE7-0F41-0A6D-757E-80A2A6490A2F}"/>
              </a:ext>
            </a:extLst>
          </p:cNvPr>
          <p:cNvSpPr>
            <a:spLocks noChangeArrowheads="1"/>
          </p:cNvSpPr>
          <p:nvPr/>
        </p:nvSpPr>
        <p:spPr bwMode="auto">
          <a:xfrm>
            <a:off x="5700526" y="1479086"/>
            <a:ext cx="88900" cy="88900"/>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52" name="Oval 22">
            <a:extLst>
              <a:ext uri="{FF2B5EF4-FFF2-40B4-BE49-F238E27FC236}">
                <a16:creationId xmlns:a16="http://schemas.microsoft.com/office/drawing/2014/main" id="{3850806C-5DE8-77F2-02E9-0AF028FD8988}"/>
              </a:ext>
            </a:extLst>
          </p:cNvPr>
          <p:cNvSpPr>
            <a:spLocks noChangeArrowheads="1"/>
          </p:cNvSpPr>
          <p:nvPr/>
        </p:nvSpPr>
        <p:spPr bwMode="auto">
          <a:xfrm>
            <a:off x="5635439" y="3095161"/>
            <a:ext cx="88900" cy="92075"/>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nvGrpSpPr>
          <p:cNvPr id="153" name="Group 23">
            <a:extLst>
              <a:ext uri="{FF2B5EF4-FFF2-40B4-BE49-F238E27FC236}">
                <a16:creationId xmlns:a16="http://schemas.microsoft.com/office/drawing/2014/main" id="{721B34AB-F693-A268-03BF-A21B5AE8EC54}"/>
              </a:ext>
            </a:extLst>
          </p:cNvPr>
          <p:cNvGrpSpPr>
            <a:grpSpLocks/>
          </p:cNvGrpSpPr>
          <p:nvPr/>
        </p:nvGrpSpPr>
        <p:grpSpPr bwMode="auto">
          <a:xfrm>
            <a:off x="5778314" y="1302874"/>
            <a:ext cx="3030537" cy="787400"/>
            <a:chOff x="2378" y="1065"/>
            <a:chExt cx="1909" cy="496"/>
          </a:xfrm>
        </p:grpSpPr>
        <p:grpSp>
          <p:nvGrpSpPr>
            <p:cNvPr id="154" name="Group 24">
              <a:extLst>
                <a:ext uri="{FF2B5EF4-FFF2-40B4-BE49-F238E27FC236}">
                  <a16:creationId xmlns:a16="http://schemas.microsoft.com/office/drawing/2014/main" id="{17DA1A4A-319F-C05F-9940-6FE6A5E38C2C}"/>
                </a:ext>
              </a:extLst>
            </p:cNvPr>
            <p:cNvGrpSpPr>
              <a:grpSpLocks/>
            </p:cNvGrpSpPr>
            <p:nvPr/>
          </p:nvGrpSpPr>
          <p:grpSpPr bwMode="auto">
            <a:xfrm>
              <a:off x="3646" y="1065"/>
              <a:ext cx="318" cy="496"/>
              <a:chOff x="1838" y="3001"/>
              <a:chExt cx="413" cy="665"/>
            </a:xfrm>
          </p:grpSpPr>
          <p:sp>
            <p:nvSpPr>
              <p:cNvPr id="159" name="Rectangle 25">
                <a:extLst>
                  <a:ext uri="{FF2B5EF4-FFF2-40B4-BE49-F238E27FC236}">
                    <a16:creationId xmlns:a16="http://schemas.microsoft.com/office/drawing/2014/main" id="{AE3CEE93-23A2-D5E8-C596-78411F09FDBA}"/>
                  </a:ext>
                </a:extLst>
              </p:cNvPr>
              <p:cNvSpPr>
                <a:spLocks noChangeArrowheads="1"/>
              </p:cNvSpPr>
              <p:nvPr/>
            </p:nvSpPr>
            <p:spPr bwMode="auto">
              <a:xfrm>
                <a:off x="1838" y="3011"/>
                <a:ext cx="413" cy="655"/>
              </a:xfrm>
              <a:prstGeom prst="rect">
                <a:avLst/>
              </a:prstGeom>
              <a:solidFill>
                <a:srgbClr val="CCFFFF"/>
              </a:solidFill>
              <a:ln w="38100">
                <a:solidFill>
                  <a:schemeClr val="accent2"/>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60" name="Rectangle 26">
                <a:extLst>
                  <a:ext uri="{FF2B5EF4-FFF2-40B4-BE49-F238E27FC236}">
                    <a16:creationId xmlns:a16="http://schemas.microsoft.com/office/drawing/2014/main" id="{FD3C2D5F-175B-2319-094A-C2ECA7D3E089}"/>
                  </a:ext>
                </a:extLst>
              </p:cNvPr>
              <p:cNvSpPr>
                <a:spLocks noChangeArrowheads="1"/>
              </p:cNvSpPr>
              <p:nvPr/>
            </p:nvSpPr>
            <p:spPr bwMode="auto">
              <a:xfrm>
                <a:off x="1850" y="3001"/>
                <a:ext cx="395" cy="438"/>
              </a:xfrm>
              <a:prstGeom prst="rect">
                <a:avLst/>
              </a:prstGeom>
              <a:noFill/>
              <a:ln>
                <a:noFill/>
              </a:ln>
              <a:effectLst/>
              <a:extLst>
                <a:ext uri="{909E8E84-426E-40DD-AFC4-6F175D3DCCD1}">
                  <a14:hiddenFill xmlns:a14="http://schemas.microsoft.com/office/drawing/2010/main">
                    <a:solidFill>
                      <a:srgbClr val="CCFF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r>
                  <a:rPr lang="en-US" altLang="zh-CN">
                    <a:solidFill>
                      <a:srgbClr val="0033CC"/>
                    </a:solidFill>
                    <a:ea typeface="楷体_GB2312" pitchFamily="49" charset="-122"/>
                  </a:rPr>
                  <a:t>&amp;</a:t>
                </a:r>
              </a:p>
            </p:txBody>
          </p:sp>
        </p:grpSp>
        <p:sp>
          <p:nvSpPr>
            <p:cNvPr id="155" name="Line 27">
              <a:extLst>
                <a:ext uri="{FF2B5EF4-FFF2-40B4-BE49-F238E27FC236}">
                  <a16:creationId xmlns:a16="http://schemas.microsoft.com/office/drawing/2014/main" id="{2152F04A-1A81-BCE5-8BCF-9DAA7DF666B3}"/>
                </a:ext>
              </a:extLst>
            </p:cNvPr>
            <p:cNvSpPr>
              <a:spLocks noChangeShapeType="1"/>
            </p:cNvSpPr>
            <p:nvPr/>
          </p:nvSpPr>
          <p:spPr bwMode="auto">
            <a:xfrm flipV="1">
              <a:off x="2378" y="1205"/>
              <a:ext cx="1265" cy="0"/>
            </a:xfrm>
            <a:prstGeom prst="line">
              <a:avLst/>
            </a:prstGeom>
            <a:noFill/>
            <a:ln w="28575">
              <a:solidFill>
                <a:schemeClr val="accent2"/>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56" name="Line 28">
              <a:extLst>
                <a:ext uri="{FF2B5EF4-FFF2-40B4-BE49-F238E27FC236}">
                  <a16:creationId xmlns:a16="http://schemas.microsoft.com/office/drawing/2014/main" id="{F5A1B5F8-5CC9-D54A-A021-76BE6427F972}"/>
                </a:ext>
              </a:extLst>
            </p:cNvPr>
            <p:cNvSpPr>
              <a:spLocks noChangeShapeType="1"/>
            </p:cNvSpPr>
            <p:nvPr/>
          </p:nvSpPr>
          <p:spPr bwMode="auto">
            <a:xfrm>
              <a:off x="3385" y="1441"/>
              <a:ext cx="258" cy="0"/>
            </a:xfrm>
            <a:prstGeom prst="line">
              <a:avLst/>
            </a:prstGeom>
            <a:noFill/>
            <a:ln w="28575">
              <a:solidFill>
                <a:schemeClr val="accent2"/>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57" name="Line 29">
              <a:extLst>
                <a:ext uri="{FF2B5EF4-FFF2-40B4-BE49-F238E27FC236}">
                  <a16:creationId xmlns:a16="http://schemas.microsoft.com/office/drawing/2014/main" id="{935252CF-C1BB-8678-6CD9-624E4218854C}"/>
                </a:ext>
              </a:extLst>
            </p:cNvPr>
            <p:cNvSpPr>
              <a:spLocks noChangeShapeType="1"/>
            </p:cNvSpPr>
            <p:nvPr/>
          </p:nvSpPr>
          <p:spPr bwMode="auto">
            <a:xfrm>
              <a:off x="4038" y="1316"/>
              <a:ext cx="249" cy="0"/>
            </a:xfrm>
            <a:prstGeom prst="line">
              <a:avLst/>
            </a:prstGeom>
            <a:noFill/>
            <a:ln w="28575">
              <a:solidFill>
                <a:schemeClr val="accent2"/>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58" name="Oval 30">
              <a:extLst>
                <a:ext uri="{FF2B5EF4-FFF2-40B4-BE49-F238E27FC236}">
                  <a16:creationId xmlns:a16="http://schemas.microsoft.com/office/drawing/2014/main" id="{E07F2C49-86D0-A805-93C4-C19DC474009A}"/>
                </a:ext>
              </a:extLst>
            </p:cNvPr>
            <p:cNvSpPr>
              <a:spLocks noChangeArrowheads="1"/>
            </p:cNvSpPr>
            <p:nvPr/>
          </p:nvSpPr>
          <p:spPr bwMode="auto">
            <a:xfrm>
              <a:off x="3969" y="1283"/>
              <a:ext cx="67" cy="69"/>
            </a:xfrm>
            <a:prstGeom prst="ellipse">
              <a:avLst/>
            </a:prstGeom>
            <a:noFill/>
            <a:ln w="38100">
              <a:solidFill>
                <a:schemeClr val="accent2"/>
              </a:solidFill>
              <a:round/>
              <a:headEnd/>
              <a:tailEn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sp>
        <p:nvSpPr>
          <p:cNvPr id="161" name="Oval 31">
            <a:extLst>
              <a:ext uri="{FF2B5EF4-FFF2-40B4-BE49-F238E27FC236}">
                <a16:creationId xmlns:a16="http://schemas.microsoft.com/office/drawing/2014/main" id="{4F423F5E-6BF0-B473-94BE-FF2AC9B9A391}"/>
              </a:ext>
            </a:extLst>
          </p:cNvPr>
          <p:cNvSpPr>
            <a:spLocks noChangeArrowheads="1"/>
          </p:cNvSpPr>
          <p:nvPr/>
        </p:nvSpPr>
        <p:spPr bwMode="auto">
          <a:xfrm>
            <a:off x="10194739" y="2299824"/>
            <a:ext cx="88900" cy="88900"/>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62" name="Text Box 32">
            <a:extLst>
              <a:ext uri="{FF2B5EF4-FFF2-40B4-BE49-F238E27FC236}">
                <a16:creationId xmlns:a16="http://schemas.microsoft.com/office/drawing/2014/main" id="{4DE930D1-1707-0885-1E38-DA5C7403FFEF}"/>
              </a:ext>
            </a:extLst>
          </p:cNvPr>
          <p:cNvSpPr txBox="1">
            <a:spLocks noChangeArrowheads="1"/>
          </p:cNvSpPr>
          <p:nvPr/>
        </p:nvSpPr>
        <p:spPr bwMode="auto">
          <a:xfrm>
            <a:off x="5252851" y="1225086"/>
            <a:ext cx="669925"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i="1">
                <a:solidFill>
                  <a:srgbClr val="FF0066"/>
                </a:solidFill>
              </a:rPr>
              <a:t>A</a:t>
            </a:r>
          </a:p>
        </p:txBody>
      </p:sp>
      <p:sp>
        <p:nvSpPr>
          <p:cNvPr id="163" name="Text Box 33">
            <a:extLst>
              <a:ext uri="{FF2B5EF4-FFF2-40B4-BE49-F238E27FC236}">
                <a16:creationId xmlns:a16="http://schemas.microsoft.com/office/drawing/2014/main" id="{E55E7201-0D87-9DBA-BD23-8BBBECF4B808}"/>
              </a:ext>
            </a:extLst>
          </p:cNvPr>
          <p:cNvSpPr txBox="1">
            <a:spLocks noChangeArrowheads="1"/>
          </p:cNvSpPr>
          <p:nvPr/>
        </p:nvSpPr>
        <p:spPr bwMode="auto">
          <a:xfrm>
            <a:off x="5236976" y="2874499"/>
            <a:ext cx="669925"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i="1">
                <a:solidFill>
                  <a:srgbClr val="FF0066"/>
                </a:solidFill>
              </a:rPr>
              <a:t>B</a:t>
            </a:r>
          </a:p>
        </p:txBody>
      </p:sp>
      <p:sp>
        <p:nvSpPr>
          <p:cNvPr id="164" name="Text Box 34">
            <a:extLst>
              <a:ext uri="{FF2B5EF4-FFF2-40B4-BE49-F238E27FC236}">
                <a16:creationId xmlns:a16="http://schemas.microsoft.com/office/drawing/2014/main" id="{F3FC9783-EC42-FC89-5CDF-67B6CF7C9C99}"/>
              </a:ext>
            </a:extLst>
          </p:cNvPr>
          <p:cNvSpPr txBox="1">
            <a:spLocks noChangeArrowheads="1"/>
          </p:cNvSpPr>
          <p:nvPr/>
        </p:nvSpPr>
        <p:spPr bwMode="auto">
          <a:xfrm>
            <a:off x="9940739" y="1772774"/>
            <a:ext cx="669925"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i="1">
                <a:solidFill>
                  <a:srgbClr val="FF0066"/>
                </a:solidFill>
              </a:rPr>
              <a:t>Y</a:t>
            </a:r>
          </a:p>
        </p:txBody>
      </p:sp>
      <p:sp>
        <p:nvSpPr>
          <p:cNvPr id="165" name="Text Box 35">
            <a:extLst>
              <a:ext uri="{FF2B5EF4-FFF2-40B4-BE49-F238E27FC236}">
                <a16:creationId xmlns:a16="http://schemas.microsoft.com/office/drawing/2014/main" id="{0C47D15A-2C86-8909-7747-03683F0F22F3}"/>
              </a:ext>
            </a:extLst>
          </p:cNvPr>
          <p:cNvSpPr txBox="1">
            <a:spLocks noChangeArrowheads="1"/>
          </p:cNvSpPr>
          <p:nvPr/>
        </p:nvSpPr>
        <p:spPr bwMode="auto">
          <a:xfrm>
            <a:off x="2025463" y="3579027"/>
            <a:ext cx="2414588"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a:solidFill>
                  <a:srgbClr val="FF0066"/>
                </a:solidFill>
              </a:rPr>
              <a:t>2.  </a:t>
            </a:r>
            <a:r>
              <a:rPr lang="zh-CN" altLang="en-US">
                <a:solidFill>
                  <a:srgbClr val="FF0066"/>
                </a:solidFill>
              </a:rPr>
              <a:t>工作原理：</a:t>
            </a:r>
          </a:p>
        </p:txBody>
      </p:sp>
      <p:graphicFrame>
        <p:nvGraphicFramePr>
          <p:cNvPr id="166" name="Object 36">
            <a:extLst>
              <a:ext uri="{FF2B5EF4-FFF2-40B4-BE49-F238E27FC236}">
                <a16:creationId xmlns:a16="http://schemas.microsoft.com/office/drawing/2014/main" id="{CA3E17E6-1142-C325-D648-D5730B56CFE8}"/>
              </a:ext>
            </a:extLst>
          </p:cNvPr>
          <p:cNvGraphicFramePr>
            <a:graphicFrameLocks noChangeAspect="1"/>
          </p:cNvGraphicFramePr>
          <p:nvPr>
            <p:extLst>
              <p:ext uri="{D42A27DB-BD31-4B8C-83A1-F6EECF244321}">
                <p14:modId xmlns:p14="http://schemas.microsoft.com/office/powerpoint/2010/main" val="178758428"/>
              </p:ext>
            </p:extLst>
          </p:nvPr>
        </p:nvGraphicFramePr>
        <p:xfrm>
          <a:off x="1539688" y="4364045"/>
          <a:ext cx="2900363" cy="608013"/>
        </p:xfrm>
        <a:graphic>
          <a:graphicData uri="http://schemas.openxmlformats.org/presentationml/2006/ole">
            <mc:AlternateContent xmlns:mc="http://schemas.openxmlformats.org/markup-compatibility/2006">
              <mc:Choice xmlns:v="urn:schemas-microsoft-com:vml" Requires="v">
                <p:oleObj name="Equation" r:id="rId2" imgW="1104844" imgH="152280" progId="Equation.3">
                  <p:embed/>
                </p:oleObj>
              </mc:Choice>
              <mc:Fallback>
                <p:oleObj name="Equation" r:id="rId2" imgW="1104844" imgH="152280" progId="Equation.3">
                  <p:embed/>
                  <p:pic>
                    <p:nvPicPr>
                      <p:cNvPr id="166" name="Object 36">
                        <a:extLst>
                          <a:ext uri="{FF2B5EF4-FFF2-40B4-BE49-F238E27FC236}">
                            <a16:creationId xmlns:a16="http://schemas.microsoft.com/office/drawing/2014/main" id="{CA3E17E6-1142-C325-D648-D5730B56CFE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539688" y="4364045"/>
                        <a:ext cx="2900363" cy="608013"/>
                      </a:xfrm>
                      <a:prstGeom prst="rect">
                        <a:avLst/>
                      </a:prstGeom>
                      <a:noFill/>
                      <a:ln>
                        <a:noFill/>
                      </a:ln>
                      <a:effectLst/>
                      <a:extLst>
                        <a:ext uri="{909E8E84-426E-40DD-AFC4-6F175D3DCCD1}">
                          <a14:hiddenFill xmlns:a14="http://schemas.microsoft.com/office/drawing/2010/main">
                            <a:solidFill>
                              <a:srgbClr val="FFFF00"/>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167" name="Object 37">
            <a:extLst>
              <a:ext uri="{FF2B5EF4-FFF2-40B4-BE49-F238E27FC236}">
                <a16:creationId xmlns:a16="http://schemas.microsoft.com/office/drawing/2014/main" id="{4ED5EC78-7A8E-A889-AA3F-796B64985D7D}"/>
              </a:ext>
            </a:extLst>
          </p:cNvPr>
          <p:cNvGraphicFramePr>
            <a:graphicFrameLocks noChangeAspect="1"/>
          </p:cNvGraphicFramePr>
          <p:nvPr>
            <p:extLst>
              <p:ext uri="{D42A27DB-BD31-4B8C-83A1-F6EECF244321}">
                <p14:modId xmlns:p14="http://schemas.microsoft.com/office/powerpoint/2010/main" val="1569956981"/>
              </p:ext>
            </p:extLst>
          </p:nvPr>
        </p:nvGraphicFramePr>
        <p:xfrm>
          <a:off x="1815913" y="5086358"/>
          <a:ext cx="2733675" cy="485775"/>
        </p:xfrm>
        <a:graphic>
          <a:graphicData uri="http://schemas.openxmlformats.org/presentationml/2006/ole">
            <mc:AlternateContent xmlns:mc="http://schemas.openxmlformats.org/markup-compatibility/2006">
              <mc:Choice xmlns:v="urn:schemas-microsoft-com:vml" Requires="v">
                <p:oleObj name="Equation" r:id="rId4" imgW="1028666" imgH="95310" progId="Equation.3">
                  <p:embed/>
                </p:oleObj>
              </mc:Choice>
              <mc:Fallback>
                <p:oleObj name="Equation" r:id="rId4" imgW="1028666" imgH="95310" progId="Equation.3">
                  <p:embed/>
                  <p:pic>
                    <p:nvPicPr>
                      <p:cNvPr id="167" name="Object 37">
                        <a:extLst>
                          <a:ext uri="{FF2B5EF4-FFF2-40B4-BE49-F238E27FC236}">
                            <a16:creationId xmlns:a16="http://schemas.microsoft.com/office/drawing/2014/main" id="{4ED5EC78-7A8E-A889-AA3F-796B64985D7D}"/>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815913" y="5086358"/>
                        <a:ext cx="2733675" cy="485775"/>
                      </a:xfrm>
                      <a:prstGeom prst="rect">
                        <a:avLst/>
                      </a:prstGeom>
                      <a:noFill/>
                      <a:ln>
                        <a:noFill/>
                      </a:ln>
                      <a:effectLst/>
                      <a:extLst>
                        <a:ext uri="{909E8E84-426E-40DD-AFC4-6F175D3DCCD1}">
                          <a14:hiddenFill xmlns:a14="http://schemas.microsoft.com/office/drawing/2010/main">
                            <a:solidFill>
                              <a:srgbClr val="FFFF00"/>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168" name="Object 38">
            <a:extLst>
              <a:ext uri="{FF2B5EF4-FFF2-40B4-BE49-F238E27FC236}">
                <a16:creationId xmlns:a16="http://schemas.microsoft.com/office/drawing/2014/main" id="{4F375B9A-51C6-A24D-B6A6-F6E90DAA870E}"/>
              </a:ext>
            </a:extLst>
          </p:cNvPr>
          <p:cNvGraphicFramePr>
            <a:graphicFrameLocks noChangeAspect="1"/>
          </p:cNvGraphicFramePr>
          <p:nvPr>
            <p:extLst>
              <p:ext uri="{D42A27DB-BD31-4B8C-83A1-F6EECF244321}">
                <p14:modId xmlns:p14="http://schemas.microsoft.com/office/powerpoint/2010/main" val="63639144"/>
              </p:ext>
            </p:extLst>
          </p:nvPr>
        </p:nvGraphicFramePr>
        <p:xfrm>
          <a:off x="3865376" y="5800733"/>
          <a:ext cx="1350962" cy="427037"/>
        </p:xfrm>
        <a:graphic>
          <a:graphicData uri="http://schemas.openxmlformats.org/presentationml/2006/ole">
            <mc:AlternateContent xmlns:mc="http://schemas.openxmlformats.org/markup-compatibility/2006">
              <mc:Choice xmlns:v="urn:schemas-microsoft-com:vml" Requires="v">
                <p:oleObj name="Equation" r:id="rId6" imgW="457335" imgH="76140" progId="Equation.3">
                  <p:embed/>
                </p:oleObj>
              </mc:Choice>
              <mc:Fallback>
                <p:oleObj name="Equation" r:id="rId6" imgW="457335" imgH="76140" progId="Equation.3">
                  <p:embed/>
                  <p:pic>
                    <p:nvPicPr>
                      <p:cNvPr id="168" name="Object 38">
                        <a:extLst>
                          <a:ext uri="{FF2B5EF4-FFF2-40B4-BE49-F238E27FC236}">
                            <a16:creationId xmlns:a16="http://schemas.microsoft.com/office/drawing/2014/main" id="{4F375B9A-51C6-A24D-B6A6-F6E90DAA870E}"/>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3865376" y="5800733"/>
                        <a:ext cx="1350962" cy="427037"/>
                      </a:xfrm>
                      <a:prstGeom prst="rect">
                        <a:avLst/>
                      </a:prstGeom>
                      <a:noFill/>
                      <a:ln>
                        <a:noFill/>
                      </a:ln>
                      <a:effectLst/>
                      <a:extLst>
                        <a:ext uri="{909E8E84-426E-40DD-AFC4-6F175D3DCCD1}">
                          <a14:hiddenFill xmlns:a14="http://schemas.microsoft.com/office/drawing/2010/main">
                            <a:solidFill>
                              <a:srgbClr val="FFFF00"/>
                            </a:solidFill>
                          </a14:hiddenFill>
                        </a:ext>
                        <a:ext uri="{91240B29-F687-4F45-9708-019B960494DF}">
                          <a14:hiddenLine xmlns:a14="http://schemas.microsoft.com/office/drawing/2010/main" w="28575">
                            <a:solidFill>
                              <a:srgbClr val="FF33CC"/>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169" name="AutoShape 39">
            <a:extLst>
              <a:ext uri="{FF2B5EF4-FFF2-40B4-BE49-F238E27FC236}">
                <a16:creationId xmlns:a16="http://schemas.microsoft.com/office/drawing/2014/main" id="{E2E9629A-3827-9202-A2E7-9AF3CD8C11EC}"/>
              </a:ext>
            </a:extLst>
          </p:cNvPr>
          <p:cNvSpPr>
            <a:spLocks noChangeArrowheads="1"/>
          </p:cNvSpPr>
          <p:nvPr/>
        </p:nvSpPr>
        <p:spPr bwMode="auto">
          <a:xfrm>
            <a:off x="5906901" y="5117184"/>
            <a:ext cx="1684338" cy="202861"/>
          </a:xfrm>
          <a:prstGeom prst="notchedRightArrow">
            <a:avLst>
              <a:gd name="adj1" fmla="val 50000"/>
              <a:gd name="adj2" fmla="val 121656"/>
            </a:avLst>
          </a:prstGeom>
          <a:solidFill>
            <a:srgbClr val="FF0066"/>
          </a:solidFill>
          <a:ln w="9525">
            <a:solidFill>
              <a:srgbClr val="FF0066"/>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aphicFrame>
        <p:nvGraphicFramePr>
          <p:cNvPr id="170" name="Object 40">
            <a:extLst>
              <a:ext uri="{FF2B5EF4-FFF2-40B4-BE49-F238E27FC236}">
                <a16:creationId xmlns:a16="http://schemas.microsoft.com/office/drawing/2014/main" id="{9A16996F-0344-5A06-07EF-0DCDED32AD06}"/>
              </a:ext>
            </a:extLst>
          </p:cNvPr>
          <p:cNvGraphicFramePr>
            <a:graphicFrameLocks noChangeAspect="1"/>
          </p:cNvGraphicFramePr>
          <p:nvPr>
            <p:extLst>
              <p:ext uri="{D42A27DB-BD31-4B8C-83A1-F6EECF244321}">
                <p14:modId xmlns:p14="http://schemas.microsoft.com/office/powerpoint/2010/main" val="270312350"/>
              </p:ext>
            </p:extLst>
          </p:nvPr>
        </p:nvGraphicFramePr>
        <p:xfrm>
          <a:off x="6787964" y="1539411"/>
          <a:ext cx="590550" cy="446088"/>
        </p:xfrm>
        <a:graphic>
          <a:graphicData uri="http://schemas.openxmlformats.org/presentationml/2006/ole">
            <mc:AlternateContent xmlns:mc="http://schemas.openxmlformats.org/markup-compatibility/2006">
              <mc:Choice xmlns:v="urn:schemas-microsoft-com:vml" Requires="v">
                <p:oleObj name="Equation" r:id="rId8" imgW="161810" imgH="95310" progId="Equation.3">
                  <p:embed/>
                </p:oleObj>
              </mc:Choice>
              <mc:Fallback>
                <p:oleObj name="Equation" r:id="rId8" imgW="161810" imgH="95310" progId="Equation.3">
                  <p:embed/>
                  <p:pic>
                    <p:nvPicPr>
                      <p:cNvPr id="170" name="Object 40">
                        <a:extLst>
                          <a:ext uri="{FF2B5EF4-FFF2-40B4-BE49-F238E27FC236}">
                            <a16:creationId xmlns:a16="http://schemas.microsoft.com/office/drawing/2014/main" id="{9A16996F-0344-5A06-07EF-0DCDED32AD06}"/>
                          </a:ext>
                        </a:extLst>
                      </p:cNvPr>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6787964" y="1539411"/>
                        <a:ext cx="590550" cy="446088"/>
                      </a:xfrm>
                      <a:prstGeom prst="rect">
                        <a:avLst/>
                      </a:prstGeom>
                      <a:noFill/>
                      <a:ln>
                        <a:noFill/>
                      </a:ln>
                      <a:effectLst/>
                      <a:extLst>
                        <a:ext uri="{909E8E84-426E-40DD-AFC4-6F175D3DCCD1}">
                          <a14:hiddenFill xmlns:a14="http://schemas.microsoft.com/office/drawing/2010/main">
                            <a:solidFill>
                              <a:srgbClr val="FFFF00"/>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171" name="Object 41">
            <a:extLst>
              <a:ext uri="{FF2B5EF4-FFF2-40B4-BE49-F238E27FC236}">
                <a16:creationId xmlns:a16="http://schemas.microsoft.com/office/drawing/2014/main" id="{BC878D36-41C0-58C4-C417-B6A302811A2A}"/>
              </a:ext>
            </a:extLst>
          </p:cNvPr>
          <p:cNvGraphicFramePr>
            <a:graphicFrameLocks noChangeAspect="1"/>
          </p:cNvGraphicFramePr>
          <p:nvPr>
            <p:extLst>
              <p:ext uri="{D42A27DB-BD31-4B8C-83A1-F6EECF244321}">
                <p14:modId xmlns:p14="http://schemas.microsoft.com/office/powerpoint/2010/main" val="1013824031"/>
              </p:ext>
            </p:extLst>
          </p:nvPr>
        </p:nvGraphicFramePr>
        <p:xfrm>
          <a:off x="8477064" y="1037761"/>
          <a:ext cx="1014412" cy="501650"/>
        </p:xfrm>
        <a:graphic>
          <a:graphicData uri="http://schemas.openxmlformats.org/presentationml/2006/ole">
            <mc:AlternateContent xmlns:mc="http://schemas.openxmlformats.org/markup-compatibility/2006">
              <mc:Choice xmlns:v="urn:schemas-microsoft-com:vml" Requires="v">
                <p:oleObj name="Equation" r:id="rId10" imgW="352523" imgH="123930" progId="Equation.3">
                  <p:embed/>
                </p:oleObj>
              </mc:Choice>
              <mc:Fallback>
                <p:oleObj name="Equation" r:id="rId10" imgW="352523" imgH="123930" progId="Equation.3">
                  <p:embed/>
                  <p:pic>
                    <p:nvPicPr>
                      <p:cNvPr id="171" name="Object 41">
                        <a:extLst>
                          <a:ext uri="{FF2B5EF4-FFF2-40B4-BE49-F238E27FC236}">
                            <a16:creationId xmlns:a16="http://schemas.microsoft.com/office/drawing/2014/main" id="{BC878D36-41C0-58C4-C417-B6A302811A2A}"/>
                          </a:ext>
                        </a:extLst>
                      </p:cNvPr>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8477064" y="1037761"/>
                        <a:ext cx="1014412" cy="501650"/>
                      </a:xfrm>
                      <a:prstGeom prst="rect">
                        <a:avLst/>
                      </a:prstGeom>
                      <a:noFill/>
                      <a:ln>
                        <a:noFill/>
                      </a:ln>
                      <a:effectLst/>
                      <a:extLst>
                        <a:ext uri="{909E8E84-426E-40DD-AFC4-6F175D3DCCD1}">
                          <a14:hiddenFill xmlns:a14="http://schemas.microsoft.com/office/drawing/2010/main">
                            <a:solidFill>
                              <a:srgbClr val="FFFF00"/>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p:nvGrpSpPr>
          <p:cNvPr id="172" name="Group 42">
            <a:extLst>
              <a:ext uri="{FF2B5EF4-FFF2-40B4-BE49-F238E27FC236}">
                <a16:creationId xmlns:a16="http://schemas.microsoft.com/office/drawing/2014/main" id="{85F321ED-0F26-490C-C214-258E9A8F7050}"/>
              </a:ext>
            </a:extLst>
          </p:cNvPr>
          <p:cNvGrpSpPr>
            <a:grpSpLocks/>
          </p:cNvGrpSpPr>
          <p:nvPr/>
        </p:nvGrpSpPr>
        <p:grpSpPr bwMode="auto">
          <a:xfrm>
            <a:off x="8788214" y="1955336"/>
            <a:ext cx="1420812" cy="771525"/>
            <a:chOff x="1498" y="3001"/>
            <a:chExt cx="1173" cy="665"/>
          </a:xfrm>
        </p:grpSpPr>
        <p:grpSp>
          <p:nvGrpSpPr>
            <p:cNvPr id="173" name="Group 43">
              <a:extLst>
                <a:ext uri="{FF2B5EF4-FFF2-40B4-BE49-F238E27FC236}">
                  <a16:creationId xmlns:a16="http://schemas.microsoft.com/office/drawing/2014/main" id="{9BE8BE85-F19A-FD5E-9AFB-2D645A1C6FE4}"/>
                </a:ext>
              </a:extLst>
            </p:cNvPr>
            <p:cNvGrpSpPr>
              <a:grpSpLocks/>
            </p:cNvGrpSpPr>
            <p:nvPr/>
          </p:nvGrpSpPr>
          <p:grpSpPr bwMode="auto">
            <a:xfrm>
              <a:off x="1838" y="3001"/>
              <a:ext cx="413" cy="665"/>
              <a:chOff x="1838" y="3001"/>
              <a:chExt cx="413" cy="665"/>
            </a:xfrm>
          </p:grpSpPr>
          <p:sp>
            <p:nvSpPr>
              <p:cNvPr id="178" name="Rectangle 44">
                <a:extLst>
                  <a:ext uri="{FF2B5EF4-FFF2-40B4-BE49-F238E27FC236}">
                    <a16:creationId xmlns:a16="http://schemas.microsoft.com/office/drawing/2014/main" id="{20BC20D1-356A-DC05-7BAE-4AD46D0C0AC5}"/>
                  </a:ext>
                </a:extLst>
              </p:cNvPr>
              <p:cNvSpPr>
                <a:spLocks noChangeArrowheads="1"/>
              </p:cNvSpPr>
              <p:nvPr/>
            </p:nvSpPr>
            <p:spPr bwMode="auto">
              <a:xfrm>
                <a:off x="1838" y="3011"/>
                <a:ext cx="413" cy="655"/>
              </a:xfrm>
              <a:prstGeom prst="rect">
                <a:avLst/>
              </a:prstGeom>
              <a:solidFill>
                <a:srgbClr val="CCFFFF"/>
              </a:solidFill>
              <a:ln w="38100">
                <a:solidFill>
                  <a:schemeClr val="accent2"/>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79" name="Rectangle 45">
                <a:extLst>
                  <a:ext uri="{FF2B5EF4-FFF2-40B4-BE49-F238E27FC236}">
                    <a16:creationId xmlns:a16="http://schemas.microsoft.com/office/drawing/2014/main" id="{B4B56D8D-B2D0-96A1-6DD6-039106CDF471}"/>
                  </a:ext>
                </a:extLst>
              </p:cNvPr>
              <p:cNvSpPr>
                <a:spLocks noChangeArrowheads="1"/>
              </p:cNvSpPr>
              <p:nvPr/>
            </p:nvSpPr>
            <p:spPr bwMode="auto">
              <a:xfrm>
                <a:off x="1849" y="3001"/>
                <a:ext cx="397" cy="447"/>
              </a:xfrm>
              <a:prstGeom prst="rect">
                <a:avLst/>
              </a:prstGeom>
              <a:noFill/>
              <a:ln>
                <a:noFill/>
              </a:ln>
              <a:effectLst/>
              <a:extLst>
                <a:ext uri="{909E8E84-426E-40DD-AFC4-6F175D3DCCD1}">
                  <a14:hiddenFill xmlns:a14="http://schemas.microsoft.com/office/drawing/2010/main">
                    <a:solidFill>
                      <a:srgbClr val="CCFF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r>
                  <a:rPr lang="en-US" altLang="zh-CN">
                    <a:solidFill>
                      <a:srgbClr val="0033CC"/>
                    </a:solidFill>
                    <a:ea typeface="楷体_GB2312" pitchFamily="49" charset="-122"/>
                  </a:rPr>
                  <a:t>&amp;</a:t>
                </a:r>
              </a:p>
            </p:txBody>
          </p:sp>
        </p:grpSp>
        <p:sp>
          <p:nvSpPr>
            <p:cNvPr id="174" name="Line 46">
              <a:extLst>
                <a:ext uri="{FF2B5EF4-FFF2-40B4-BE49-F238E27FC236}">
                  <a16:creationId xmlns:a16="http://schemas.microsoft.com/office/drawing/2014/main" id="{9CBAAE60-E69E-D1F1-11B9-A39664AC4C45}"/>
                </a:ext>
              </a:extLst>
            </p:cNvPr>
            <p:cNvSpPr>
              <a:spLocks noChangeShapeType="1"/>
            </p:cNvSpPr>
            <p:nvPr/>
          </p:nvSpPr>
          <p:spPr bwMode="auto">
            <a:xfrm>
              <a:off x="1498" y="3190"/>
              <a:ext cx="336" cy="0"/>
            </a:xfrm>
            <a:prstGeom prst="line">
              <a:avLst/>
            </a:prstGeom>
            <a:noFill/>
            <a:ln w="28575">
              <a:solidFill>
                <a:schemeClr val="accent2"/>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75" name="Line 47">
              <a:extLst>
                <a:ext uri="{FF2B5EF4-FFF2-40B4-BE49-F238E27FC236}">
                  <a16:creationId xmlns:a16="http://schemas.microsoft.com/office/drawing/2014/main" id="{0CE07260-91E9-85A1-CE11-3ECE14F3B433}"/>
                </a:ext>
              </a:extLst>
            </p:cNvPr>
            <p:cNvSpPr>
              <a:spLocks noChangeShapeType="1"/>
            </p:cNvSpPr>
            <p:nvPr/>
          </p:nvSpPr>
          <p:spPr bwMode="auto">
            <a:xfrm>
              <a:off x="1498" y="3505"/>
              <a:ext cx="336" cy="0"/>
            </a:xfrm>
            <a:prstGeom prst="line">
              <a:avLst/>
            </a:prstGeom>
            <a:noFill/>
            <a:ln w="28575">
              <a:solidFill>
                <a:schemeClr val="accent2"/>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76" name="Line 48">
              <a:extLst>
                <a:ext uri="{FF2B5EF4-FFF2-40B4-BE49-F238E27FC236}">
                  <a16:creationId xmlns:a16="http://schemas.microsoft.com/office/drawing/2014/main" id="{D1742B4C-1F98-D8B2-793B-9562DE38CB24}"/>
                </a:ext>
              </a:extLst>
            </p:cNvPr>
            <p:cNvSpPr>
              <a:spLocks noChangeShapeType="1"/>
            </p:cNvSpPr>
            <p:nvPr/>
          </p:nvSpPr>
          <p:spPr bwMode="auto">
            <a:xfrm>
              <a:off x="2347" y="3338"/>
              <a:ext cx="324" cy="0"/>
            </a:xfrm>
            <a:prstGeom prst="line">
              <a:avLst/>
            </a:prstGeom>
            <a:noFill/>
            <a:ln w="28575">
              <a:solidFill>
                <a:schemeClr val="accent2"/>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77" name="Oval 49">
              <a:extLst>
                <a:ext uri="{FF2B5EF4-FFF2-40B4-BE49-F238E27FC236}">
                  <a16:creationId xmlns:a16="http://schemas.microsoft.com/office/drawing/2014/main" id="{425D621E-D5B5-E09A-CE7B-B61D277183C8}"/>
                </a:ext>
              </a:extLst>
            </p:cNvPr>
            <p:cNvSpPr>
              <a:spLocks noChangeArrowheads="1"/>
            </p:cNvSpPr>
            <p:nvPr/>
          </p:nvSpPr>
          <p:spPr bwMode="auto">
            <a:xfrm>
              <a:off x="2258" y="3293"/>
              <a:ext cx="86" cy="93"/>
            </a:xfrm>
            <a:prstGeom prst="ellipse">
              <a:avLst/>
            </a:prstGeom>
            <a:noFill/>
            <a:ln w="38100">
              <a:solidFill>
                <a:schemeClr val="accent2"/>
              </a:solidFill>
              <a:round/>
              <a:headEnd/>
              <a:tailEn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sp>
        <p:nvSpPr>
          <p:cNvPr id="180" name="Oval 50">
            <a:extLst>
              <a:ext uri="{FF2B5EF4-FFF2-40B4-BE49-F238E27FC236}">
                <a16:creationId xmlns:a16="http://schemas.microsoft.com/office/drawing/2014/main" id="{C3A037E3-4D66-4386-4D26-0E29E1158803}"/>
              </a:ext>
            </a:extLst>
          </p:cNvPr>
          <p:cNvSpPr>
            <a:spLocks noChangeArrowheads="1"/>
          </p:cNvSpPr>
          <p:nvPr/>
        </p:nvSpPr>
        <p:spPr bwMode="auto">
          <a:xfrm>
            <a:off x="7342001" y="2304586"/>
            <a:ext cx="88900" cy="88900"/>
          </a:xfrm>
          <a:prstGeom prst="ellipse">
            <a:avLst/>
          </a:prstGeom>
          <a:solidFill>
            <a:srgbClr val="0033CC"/>
          </a:solidFill>
          <a:ln w="2857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81" name="Line 51">
            <a:extLst>
              <a:ext uri="{FF2B5EF4-FFF2-40B4-BE49-F238E27FC236}">
                <a16:creationId xmlns:a16="http://schemas.microsoft.com/office/drawing/2014/main" id="{BCF2502E-0027-7E7C-D786-887EFE15C4CE}"/>
              </a:ext>
            </a:extLst>
          </p:cNvPr>
          <p:cNvSpPr>
            <a:spLocks noChangeShapeType="1"/>
          </p:cNvSpPr>
          <p:nvPr/>
        </p:nvSpPr>
        <p:spPr bwMode="auto">
          <a:xfrm flipH="1">
            <a:off x="8794564" y="1702924"/>
            <a:ext cx="0" cy="48260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82" name="Line 52">
            <a:extLst>
              <a:ext uri="{FF2B5EF4-FFF2-40B4-BE49-F238E27FC236}">
                <a16:creationId xmlns:a16="http://schemas.microsoft.com/office/drawing/2014/main" id="{B011884D-8F1E-9E6B-DB55-2D3B3DC7001E}"/>
              </a:ext>
            </a:extLst>
          </p:cNvPr>
          <p:cNvSpPr>
            <a:spLocks noChangeShapeType="1"/>
          </p:cNvSpPr>
          <p:nvPr/>
        </p:nvSpPr>
        <p:spPr bwMode="auto">
          <a:xfrm>
            <a:off x="8789801" y="2528424"/>
            <a:ext cx="0" cy="43180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83" name="Line 53">
            <a:extLst>
              <a:ext uri="{FF2B5EF4-FFF2-40B4-BE49-F238E27FC236}">
                <a16:creationId xmlns:a16="http://schemas.microsoft.com/office/drawing/2014/main" id="{FC822DCD-CD62-3B2E-43C5-52986F362C56}"/>
              </a:ext>
            </a:extLst>
          </p:cNvPr>
          <p:cNvSpPr>
            <a:spLocks noChangeShapeType="1"/>
          </p:cNvSpPr>
          <p:nvPr/>
        </p:nvSpPr>
        <p:spPr bwMode="auto">
          <a:xfrm>
            <a:off x="6006914" y="1520361"/>
            <a:ext cx="0" cy="669925"/>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84" name="Line 54">
            <a:extLst>
              <a:ext uri="{FF2B5EF4-FFF2-40B4-BE49-F238E27FC236}">
                <a16:creationId xmlns:a16="http://schemas.microsoft.com/office/drawing/2014/main" id="{7B115CC9-989B-484F-6297-BA7C983809FB}"/>
              </a:ext>
            </a:extLst>
          </p:cNvPr>
          <p:cNvSpPr>
            <a:spLocks noChangeShapeType="1"/>
          </p:cNvSpPr>
          <p:nvPr/>
        </p:nvSpPr>
        <p:spPr bwMode="auto">
          <a:xfrm>
            <a:off x="6010089" y="2541124"/>
            <a:ext cx="0" cy="595312"/>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85" name="Oval 55">
            <a:extLst>
              <a:ext uri="{FF2B5EF4-FFF2-40B4-BE49-F238E27FC236}">
                <a16:creationId xmlns:a16="http://schemas.microsoft.com/office/drawing/2014/main" id="{B8B10D48-9E43-6DDE-0FD3-0219327583B9}"/>
              </a:ext>
            </a:extLst>
          </p:cNvPr>
          <p:cNvSpPr>
            <a:spLocks noChangeArrowheads="1"/>
          </p:cNvSpPr>
          <p:nvPr/>
        </p:nvSpPr>
        <p:spPr bwMode="auto">
          <a:xfrm>
            <a:off x="5957701" y="1474324"/>
            <a:ext cx="88900" cy="88900"/>
          </a:xfrm>
          <a:prstGeom prst="ellipse">
            <a:avLst/>
          </a:prstGeom>
          <a:solidFill>
            <a:srgbClr val="0033CC"/>
          </a:solidFill>
          <a:ln w="2857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86" name="Oval 56">
            <a:extLst>
              <a:ext uri="{FF2B5EF4-FFF2-40B4-BE49-F238E27FC236}">
                <a16:creationId xmlns:a16="http://schemas.microsoft.com/office/drawing/2014/main" id="{5F51A738-90ED-F212-2594-162A1AD07700}"/>
              </a:ext>
            </a:extLst>
          </p:cNvPr>
          <p:cNvSpPr>
            <a:spLocks noChangeArrowheads="1"/>
          </p:cNvSpPr>
          <p:nvPr/>
        </p:nvSpPr>
        <p:spPr bwMode="auto">
          <a:xfrm>
            <a:off x="5964051" y="3096749"/>
            <a:ext cx="88900" cy="88900"/>
          </a:xfrm>
          <a:prstGeom prst="ellipse">
            <a:avLst/>
          </a:prstGeom>
          <a:solidFill>
            <a:srgbClr val="0033CC"/>
          </a:solidFill>
          <a:ln w="2857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aphicFrame>
        <p:nvGraphicFramePr>
          <p:cNvPr id="187" name="Object 57">
            <a:extLst>
              <a:ext uri="{FF2B5EF4-FFF2-40B4-BE49-F238E27FC236}">
                <a16:creationId xmlns:a16="http://schemas.microsoft.com/office/drawing/2014/main" id="{D37C864F-FC97-A13B-4ED2-6C4CECA7DD39}"/>
              </a:ext>
            </a:extLst>
          </p:cNvPr>
          <p:cNvGraphicFramePr>
            <a:graphicFrameLocks noChangeAspect="1"/>
          </p:cNvGraphicFramePr>
          <p:nvPr>
            <p:extLst>
              <p:ext uri="{D42A27DB-BD31-4B8C-83A1-F6EECF244321}">
                <p14:modId xmlns:p14="http://schemas.microsoft.com/office/powerpoint/2010/main" val="1961653853"/>
              </p:ext>
            </p:extLst>
          </p:nvPr>
        </p:nvGraphicFramePr>
        <p:xfrm>
          <a:off x="8477064" y="3031661"/>
          <a:ext cx="1014412" cy="501650"/>
        </p:xfrm>
        <a:graphic>
          <a:graphicData uri="http://schemas.openxmlformats.org/presentationml/2006/ole">
            <mc:AlternateContent xmlns:mc="http://schemas.openxmlformats.org/markup-compatibility/2006">
              <mc:Choice xmlns:v="urn:schemas-microsoft-com:vml" Requires="v">
                <p:oleObj name="Equation" r:id="rId12" imgW="352523" imgH="123930" progId="Equation.3">
                  <p:embed/>
                </p:oleObj>
              </mc:Choice>
              <mc:Fallback>
                <p:oleObj name="Equation" r:id="rId12" imgW="352523" imgH="123930" progId="Equation.3">
                  <p:embed/>
                  <p:pic>
                    <p:nvPicPr>
                      <p:cNvPr id="187" name="Object 57">
                        <a:extLst>
                          <a:ext uri="{FF2B5EF4-FFF2-40B4-BE49-F238E27FC236}">
                            <a16:creationId xmlns:a16="http://schemas.microsoft.com/office/drawing/2014/main" id="{D37C864F-FC97-A13B-4ED2-6C4CECA7DD39}"/>
                          </a:ext>
                        </a:extLst>
                      </p:cNvPr>
                      <p:cNvPicPr>
                        <a:picLocks noChangeAspect="1" noChangeArrowheads="1"/>
                      </p:cNvPicPr>
                      <p:nvPr/>
                    </p:nvPicPr>
                    <p:blipFill>
                      <a:blip r:embed="rId13">
                        <a:extLst>
                          <a:ext uri="{28A0092B-C50C-407E-A947-70E740481C1C}">
                            <a14:useLocalDpi xmlns:a14="http://schemas.microsoft.com/office/drawing/2010/main" val="0"/>
                          </a:ext>
                        </a:extLst>
                      </a:blip>
                      <a:srcRect/>
                      <a:stretch>
                        <a:fillRect/>
                      </a:stretch>
                    </p:blipFill>
                    <p:spPr bwMode="auto">
                      <a:xfrm>
                        <a:off x="8477064" y="3031661"/>
                        <a:ext cx="1014412" cy="501650"/>
                      </a:xfrm>
                      <a:prstGeom prst="rect">
                        <a:avLst/>
                      </a:prstGeom>
                      <a:noFill/>
                      <a:ln>
                        <a:noFill/>
                      </a:ln>
                      <a:effectLst/>
                      <a:extLst>
                        <a:ext uri="{909E8E84-426E-40DD-AFC4-6F175D3DCCD1}">
                          <a14:hiddenFill xmlns:a14="http://schemas.microsoft.com/office/drawing/2010/main">
                            <a:solidFill>
                              <a:srgbClr val="FFFF00"/>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188" name="Object 58">
            <a:extLst>
              <a:ext uri="{FF2B5EF4-FFF2-40B4-BE49-F238E27FC236}">
                <a16:creationId xmlns:a16="http://schemas.microsoft.com/office/drawing/2014/main" id="{94EB4CC9-1192-D5F6-4CFB-C034D077804D}"/>
              </a:ext>
            </a:extLst>
          </p:cNvPr>
          <p:cNvGraphicFramePr>
            <a:graphicFrameLocks noChangeAspect="1"/>
          </p:cNvGraphicFramePr>
          <p:nvPr>
            <p:extLst>
              <p:ext uri="{D42A27DB-BD31-4B8C-83A1-F6EECF244321}">
                <p14:modId xmlns:p14="http://schemas.microsoft.com/office/powerpoint/2010/main" val="1905823334"/>
              </p:ext>
            </p:extLst>
          </p:nvPr>
        </p:nvGraphicFramePr>
        <p:xfrm>
          <a:off x="1874651" y="5735645"/>
          <a:ext cx="1812925" cy="485775"/>
        </p:xfrm>
        <a:graphic>
          <a:graphicData uri="http://schemas.openxmlformats.org/presentationml/2006/ole">
            <mc:AlternateContent xmlns:mc="http://schemas.openxmlformats.org/markup-compatibility/2006">
              <mc:Choice xmlns:v="urn:schemas-microsoft-com:vml" Requires="v">
                <p:oleObj name="Equation" r:id="rId14" imgW="647779" imgH="95310" progId="Equation.3">
                  <p:embed/>
                </p:oleObj>
              </mc:Choice>
              <mc:Fallback>
                <p:oleObj name="Equation" r:id="rId14" imgW="647779" imgH="95310" progId="Equation.3">
                  <p:embed/>
                  <p:pic>
                    <p:nvPicPr>
                      <p:cNvPr id="188" name="Object 58">
                        <a:extLst>
                          <a:ext uri="{FF2B5EF4-FFF2-40B4-BE49-F238E27FC236}">
                            <a16:creationId xmlns:a16="http://schemas.microsoft.com/office/drawing/2014/main" id="{94EB4CC9-1192-D5F6-4CFB-C034D077804D}"/>
                          </a:ext>
                        </a:extLst>
                      </p:cNvPr>
                      <p:cNvPicPr>
                        <a:picLocks noChangeAspect="1" noChangeArrowheads="1"/>
                      </p:cNvPicPr>
                      <p:nvPr/>
                    </p:nvPicPr>
                    <p:blipFill>
                      <a:blip r:embed="rId15">
                        <a:extLst>
                          <a:ext uri="{28A0092B-C50C-407E-A947-70E740481C1C}">
                            <a14:useLocalDpi xmlns:a14="http://schemas.microsoft.com/office/drawing/2010/main" val="0"/>
                          </a:ext>
                        </a:extLst>
                      </a:blip>
                      <a:srcRect/>
                      <a:stretch>
                        <a:fillRect/>
                      </a:stretch>
                    </p:blipFill>
                    <p:spPr bwMode="auto">
                      <a:xfrm>
                        <a:off x="1874651" y="5735645"/>
                        <a:ext cx="1812925" cy="485775"/>
                      </a:xfrm>
                      <a:prstGeom prst="rect">
                        <a:avLst/>
                      </a:prstGeom>
                      <a:noFill/>
                      <a:ln>
                        <a:noFill/>
                      </a:ln>
                      <a:effectLst/>
                      <a:extLst>
                        <a:ext uri="{909E8E84-426E-40DD-AFC4-6F175D3DCCD1}">
                          <a14:hiddenFill xmlns:a14="http://schemas.microsoft.com/office/drawing/2010/main">
                            <a:solidFill>
                              <a:srgbClr val="FFFF00"/>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p:nvGrpSpPr>
          <p:cNvPr id="189" name="Group 59">
            <a:extLst>
              <a:ext uri="{FF2B5EF4-FFF2-40B4-BE49-F238E27FC236}">
                <a16:creationId xmlns:a16="http://schemas.microsoft.com/office/drawing/2014/main" id="{2D481BCC-1AFC-2353-11A9-464C18604412}"/>
              </a:ext>
            </a:extLst>
          </p:cNvPr>
          <p:cNvGrpSpPr>
            <a:grpSpLocks/>
          </p:cNvGrpSpPr>
          <p:nvPr/>
        </p:nvGrpSpPr>
        <p:grpSpPr bwMode="auto">
          <a:xfrm>
            <a:off x="7791264" y="4728473"/>
            <a:ext cx="2616200" cy="1027112"/>
            <a:chOff x="3670" y="2944"/>
            <a:chExt cx="1648" cy="647"/>
          </a:xfrm>
        </p:grpSpPr>
        <p:sp>
          <p:nvSpPr>
            <p:cNvPr id="190" name="Text Box 60">
              <a:extLst>
                <a:ext uri="{FF2B5EF4-FFF2-40B4-BE49-F238E27FC236}">
                  <a16:creationId xmlns:a16="http://schemas.microsoft.com/office/drawing/2014/main" id="{7890BD5E-35FB-1F9D-D886-F051A6D7B24B}"/>
                </a:ext>
              </a:extLst>
            </p:cNvPr>
            <p:cNvSpPr txBox="1">
              <a:spLocks noChangeArrowheads="1"/>
            </p:cNvSpPr>
            <p:nvPr/>
          </p:nvSpPr>
          <p:spPr bwMode="auto">
            <a:xfrm>
              <a:off x="5045" y="3116"/>
              <a:ext cx="273" cy="327"/>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i="1">
                  <a:solidFill>
                    <a:srgbClr val="FF0066"/>
                  </a:solidFill>
                  <a:ea typeface="楷体_GB2312" pitchFamily="49" charset="-122"/>
                </a:rPr>
                <a:t>Y</a:t>
              </a:r>
            </a:p>
          </p:txBody>
        </p:sp>
        <p:grpSp>
          <p:nvGrpSpPr>
            <p:cNvPr id="191" name="Group 61">
              <a:extLst>
                <a:ext uri="{FF2B5EF4-FFF2-40B4-BE49-F238E27FC236}">
                  <a16:creationId xmlns:a16="http://schemas.microsoft.com/office/drawing/2014/main" id="{7F2B20B1-C051-D73A-2817-75302455B1A4}"/>
                </a:ext>
              </a:extLst>
            </p:cNvPr>
            <p:cNvGrpSpPr>
              <a:grpSpLocks/>
            </p:cNvGrpSpPr>
            <p:nvPr/>
          </p:nvGrpSpPr>
          <p:grpSpPr bwMode="auto">
            <a:xfrm>
              <a:off x="3670" y="2944"/>
              <a:ext cx="1370" cy="647"/>
              <a:chOff x="3670" y="2944"/>
              <a:chExt cx="1370" cy="647"/>
            </a:xfrm>
          </p:grpSpPr>
          <p:grpSp>
            <p:nvGrpSpPr>
              <p:cNvPr id="192" name="Group 62">
                <a:extLst>
                  <a:ext uri="{FF2B5EF4-FFF2-40B4-BE49-F238E27FC236}">
                    <a16:creationId xmlns:a16="http://schemas.microsoft.com/office/drawing/2014/main" id="{54AC7961-ADC7-026F-846D-B89021CDD537}"/>
                  </a:ext>
                </a:extLst>
              </p:cNvPr>
              <p:cNvGrpSpPr>
                <a:grpSpLocks/>
              </p:cNvGrpSpPr>
              <p:nvPr/>
            </p:nvGrpSpPr>
            <p:grpSpPr bwMode="auto">
              <a:xfrm>
                <a:off x="3670" y="2944"/>
                <a:ext cx="1313" cy="647"/>
                <a:chOff x="3670" y="2944"/>
                <a:chExt cx="1313" cy="647"/>
              </a:xfrm>
            </p:grpSpPr>
            <p:sp>
              <p:nvSpPr>
                <p:cNvPr id="196" name="Rectangle 63">
                  <a:extLst>
                    <a:ext uri="{FF2B5EF4-FFF2-40B4-BE49-F238E27FC236}">
                      <a16:creationId xmlns:a16="http://schemas.microsoft.com/office/drawing/2014/main" id="{9DC48035-4B18-DB00-6455-A2A1F73E3D5F}"/>
                    </a:ext>
                  </a:extLst>
                </p:cNvPr>
                <p:cNvSpPr>
                  <a:spLocks noChangeArrowheads="1"/>
                </p:cNvSpPr>
                <p:nvPr/>
              </p:nvSpPr>
              <p:spPr bwMode="auto">
                <a:xfrm>
                  <a:off x="4288" y="2999"/>
                  <a:ext cx="392" cy="592"/>
                </a:xfrm>
                <a:prstGeom prst="rect">
                  <a:avLst/>
                </a:prstGeom>
                <a:noFill/>
                <a:ln w="38100">
                  <a:solidFill>
                    <a:schemeClr val="accent2"/>
                  </a:solidFill>
                  <a:miter lim="800000"/>
                  <a:headEnd/>
                  <a:tailEnd/>
                </a:ln>
                <a:extLst>
                  <a:ext uri="{909E8E84-426E-40DD-AFC4-6F175D3DCCD1}">
                    <a14:hiddenFill xmlns:a14="http://schemas.microsoft.com/office/drawing/2010/main">
                      <a:solidFill>
                        <a:schemeClr val="accent1"/>
                      </a:solidFill>
                    </a14:hiddenFill>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endParaRPr lang="zh-CN" altLang="zh-CN">
                    <a:ea typeface="楷体_GB2312" pitchFamily="49" charset="-122"/>
                  </a:endParaRPr>
                </a:p>
              </p:txBody>
            </p:sp>
            <p:sp>
              <p:nvSpPr>
                <p:cNvPr id="197" name="Line 64">
                  <a:extLst>
                    <a:ext uri="{FF2B5EF4-FFF2-40B4-BE49-F238E27FC236}">
                      <a16:creationId xmlns:a16="http://schemas.microsoft.com/office/drawing/2014/main" id="{51630D38-AD9F-6DB0-5296-396CF00F7BFD}"/>
                    </a:ext>
                  </a:extLst>
                </p:cNvPr>
                <p:cNvSpPr>
                  <a:spLocks noChangeShapeType="1"/>
                </p:cNvSpPr>
                <p:nvPr/>
              </p:nvSpPr>
              <p:spPr bwMode="auto">
                <a:xfrm flipV="1">
                  <a:off x="3985" y="3148"/>
                  <a:ext cx="303" cy="0"/>
                </a:xfrm>
                <a:prstGeom prst="line">
                  <a:avLst/>
                </a:prstGeom>
                <a:noFill/>
                <a:ln w="28575">
                  <a:solidFill>
                    <a:schemeClr val="accent2"/>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98" name="Line 65">
                  <a:extLst>
                    <a:ext uri="{FF2B5EF4-FFF2-40B4-BE49-F238E27FC236}">
                      <a16:creationId xmlns:a16="http://schemas.microsoft.com/office/drawing/2014/main" id="{82A29CD1-6772-F411-9D35-9C3FC65BCA5F}"/>
                    </a:ext>
                  </a:extLst>
                </p:cNvPr>
                <p:cNvSpPr>
                  <a:spLocks noChangeShapeType="1"/>
                </p:cNvSpPr>
                <p:nvPr/>
              </p:nvSpPr>
              <p:spPr bwMode="auto">
                <a:xfrm flipV="1">
                  <a:off x="3993" y="3395"/>
                  <a:ext cx="294" cy="0"/>
                </a:xfrm>
                <a:prstGeom prst="line">
                  <a:avLst/>
                </a:prstGeom>
                <a:noFill/>
                <a:ln w="28575">
                  <a:solidFill>
                    <a:schemeClr val="accent2"/>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99" name="Line 66">
                  <a:extLst>
                    <a:ext uri="{FF2B5EF4-FFF2-40B4-BE49-F238E27FC236}">
                      <a16:creationId xmlns:a16="http://schemas.microsoft.com/office/drawing/2014/main" id="{A5E0295F-5C6A-B542-3845-0D44682B7E2A}"/>
                    </a:ext>
                  </a:extLst>
                </p:cNvPr>
                <p:cNvSpPr>
                  <a:spLocks noChangeShapeType="1"/>
                </p:cNvSpPr>
                <p:nvPr/>
              </p:nvSpPr>
              <p:spPr bwMode="auto">
                <a:xfrm flipV="1">
                  <a:off x="4680" y="3295"/>
                  <a:ext cx="303" cy="0"/>
                </a:xfrm>
                <a:prstGeom prst="line">
                  <a:avLst/>
                </a:prstGeom>
                <a:noFill/>
                <a:ln w="28575">
                  <a:solidFill>
                    <a:schemeClr val="accent2"/>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00" name="Text Box 67">
                  <a:extLst>
                    <a:ext uri="{FF2B5EF4-FFF2-40B4-BE49-F238E27FC236}">
                      <a16:creationId xmlns:a16="http://schemas.microsoft.com/office/drawing/2014/main" id="{0FF42ACD-1ED7-E5A8-D07D-7EBDCD7039D8}"/>
                    </a:ext>
                  </a:extLst>
                </p:cNvPr>
                <p:cNvSpPr txBox="1">
                  <a:spLocks noChangeArrowheads="1"/>
                </p:cNvSpPr>
                <p:nvPr/>
              </p:nvSpPr>
              <p:spPr bwMode="auto">
                <a:xfrm>
                  <a:off x="3670" y="2944"/>
                  <a:ext cx="265" cy="327"/>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i="1">
                      <a:solidFill>
                        <a:srgbClr val="FF0066"/>
                      </a:solidFill>
                      <a:ea typeface="楷体_GB2312" pitchFamily="49" charset="-122"/>
                    </a:rPr>
                    <a:t>A</a:t>
                  </a:r>
                </a:p>
              </p:txBody>
            </p:sp>
            <p:sp>
              <p:nvSpPr>
                <p:cNvPr id="201" name="Text Box 68">
                  <a:extLst>
                    <a:ext uri="{FF2B5EF4-FFF2-40B4-BE49-F238E27FC236}">
                      <a16:creationId xmlns:a16="http://schemas.microsoft.com/office/drawing/2014/main" id="{902C5181-7F8B-2775-F3A6-2416A8B34557}"/>
                    </a:ext>
                  </a:extLst>
                </p:cNvPr>
                <p:cNvSpPr txBox="1">
                  <a:spLocks noChangeArrowheads="1"/>
                </p:cNvSpPr>
                <p:nvPr/>
              </p:nvSpPr>
              <p:spPr bwMode="auto">
                <a:xfrm>
                  <a:off x="3670" y="3240"/>
                  <a:ext cx="265" cy="327"/>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i="1">
                      <a:solidFill>
                        <a:srgbClr val="FF0066"/>
                      </a:solidFill>
                      <a:ea typeface="楷体_GB2312" pitchFamily="49" charset="-122"/>
                    </a:rPr>
                    <a:t>B</a:t>
                  </a:r>
                </a:p>
              </p:txBody>
            </p:sp>
            <p:sp>
              <p:nvSpPr>
                <p:cNvPr id="202" name="Text Box 69">
                  <a:extLst>
                    <a:ext uri="{FF2B5EF4-FFF2-40B4-BE49-F238E27FC236}">
                      <a16:creationId xmlns:a16="http://schemas.microsoft.com/office/drawing/2014/main" id="{9C422CC9-A194-4C4D-81ED-8B4418EA20C0}"/>
                    </a:ext>
                  </a:extLst>
                </p:cNvPr>
                <p:cNvSpPr txBox="1">
                  <a:spLocks noChangeArrowheads="1"/>
                </p:cNvSpPr>
                <p:nvPr/>
              </p:nvSpPr>
              <p:spPr bwMode="auto">
                <a:xfrm>
                  <a:off x="4314" y="2992"/>
                  <a:ext cx="356" cy="327"/>
                </a:xfrm>
                <a:prstGeom prst="rect">
                  <a:avLst/>
                </a:prstGeom>
                <a:noFill/>
                <a:ln>
                  <a:noFill/>
                </a:ln>
                <a:effectLst/>
                <a:extLst>
                  <a:ext uri="{909E8E84-426E-40DD-AFC4-6F175D3DCCD1}">
                    <a14:hiddenFill xmlns:a14="http://schemas.microsoft.com/office/drawing/2010/main">
                      <a:solidFill>
                        <a:schemeClr val="hlink"/>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r>
                    <a:rPr lang="en-US" altLang="zh-CN">
                      <a:solidFill>
                        <a:srgbClr val="0033CC"/>
                      </a:solidFill>
                    </a:rPr>
                    <a:t>=1</a:t>
                  </a:r>
                </a:p>
              </p:txBody>
            </p:sp>
          </p:grpSp>
          <p:sp>
            <p:nvSpPr>
              <p:cNvPr id="193" name="Oval 70">
                <a:extLst>
                  <a:ext uri="{FF2B5EF4-FFF2-40B4-BE49-F238E27FC236}">
                    <a16:creationId xmlns:a16="http://schemas.microsoft.com/office/drawing/2014/main" id="{10D1A01B-66FA-3B65-70AC-C7E47831CFC3}"/>
                  </a:ext>
                </a:extLst>
              </p:cNvPr>
              <p:cNvSpPr>
                <a:spLocks noChangeArrowheads="1"/>
              </p:cNvSpPr>
              <p:nvPr/>
            </p:nvSpPr>
            <p:spPr bwMode="auto">
              <a:xfrm>
                <a:off x="3933" y="3115"/>
                <a:ext cx="56" cy="56"/>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94" name="Oval 71">
                <a:extLst>
                  <a:ext uri="{FF2B5EF4-FFF2-40B4-BE49-F238E27FC236}">
                    <a16:creationId xmlns:a16="http://schemas.microsoft.com/office/drawing/2014/main" id="{D5A60E4E-958A-3A4A-29A5-A03455995488}"/>
                  </a:ext>
                </a:extLst>
              </p:cNvPr>
              <p:cNvSpPr>
                <a:spLocks noChangeArrowheads="1"/>
              </p:cNvSpPr>
              <p:nvPr/>
            </p:nvSpPr>
            <p:spPr bwMode="auto">
              <a:xfrm>
                <a:off x="3942" y="3368"/>
                <a:ext cx="56" cy="56"/>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95" name="Oval 72">
                <a:extLst>
                  <a:ext uri="{FF2B5EF4-FFF2-40B4-BE49-F238E27FC236}">
                    <a16:creationId xmlns:a16="http://schemas.microsoft.com/office/drawing/2014/main" id="{0E554E1B-D716-9944-B78B-ADB1036DBEB7}"/>
                  </a:ext>
                </a:extLst>
              </p:cNvPr>
              <p:cNvSpPr>
                <a:spLocks noChangeArrowheads="1"/>
              </p:cNvSpPr>
              <p:nvPr/>
            </p:nvSpPr>
            <p:spPr bwMode="auto">
              <a:xfrm>
                <a:off x="4984" y="3264"/>
                <a:ext cx="56" cy="56"/>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grpSp>
      <p:sp>
        <p:nvSpPr>
          <p:cNvPr id="203" name="Text Box 73">
            <a:extLst>
              <a:ext uri="{FF2B5EF4-FFF2-40B4-BE49-F238E27FC236}">
                <a16:creationId xmlns:a16="http://schemas.microsoft.com/office/drawing/2014/main" id="{EE7B3DF8-A3AC-103B-9BFD-C71ABD105DF3}"/>
              </a:ext>
            </a:extLst>
          </p:cNvPr>
          <p:cNvSpPr txBox="1">
            <a:spLocks noChangeArrowheads="1"/>
          </p:cNvSpPr>
          <p:nvPr/>
        </p:nvSpPr>
        <p:spPr bwMode="auto">
          <a:xfrm>
            <a:off x="1357126" y="2062965"/>
            <a:ext cx="3427412" cy="9461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zh-CN" altLang="en-US" dirty="0">
                <a:solidFill>
                  <a:srgbClr val="0033CC"/>
                </a:solidFill>
              </a:rPr>
              <a:t>由</a:t>
            </a:r>
            <a:r>
              <a:rPr lang="en-US" altLang="zh-CN" dirty="0">
                <a:solidFill>
                  <a:srgbClr val="0033CC"/>
                </a:solidFill>
              </a:rPr>
              <a:t>CMOS </a:t>
            </a:r>
            <a:r>
              <a:rPr lang="zh-CN" altLang="en-US" dirty="0">
                <a:solidFill>
                  <a:srgbClr val="0033CC"/>
                </a:solidFill>
              </a:rPr>
              <a:t>基本电路</a:t>
            </a:r>
            <a:r>
              <a:rPr lang="en-US" altLang="zh-CN" dirty="0">
                <a:solidFill>
                  <a:srgbClr val="0033CC"/>
                </a:solidFill>
                <a:latin typeface="宋体" panose="02010600030101010101" pitchFamily="2" charset="-122"/>
              </a:rPr>
              <a:t>(4-</a:t>
            </a:r>
            <a:r>
              <a:rPr lang="zh-CN" altLang="en-US" dirty="0">
                <a:solidFill>
                  <a:srgbClr val="FE0567"/>
                </a:solidFill>
              </a:rPr>
              <a:t>与非门</a:t>
            </a:r>
            <a:r>
              <a:rPr lang="en-US" altLang="zh-CN" dirty="0">
                <a:solidFill>
                  <a:srgbClr val="0033CC"/>
                </a:solidFill>
                <a:latin typeface="宋体" panose="02010600030101010101" pitchFamily="2" charset="-122"/>
              </a:rPr>
              <a:t>)</a:t>
            </a:r>
            <a:r>
              <a:rPr lang="zh-CN" altLang="en-US" dirty="0">
                <a:solidFill>
                  <a:srgbClr val="0033CC"/>
                </a:solidFill>
              </a:rPr>
              <a:t>组成</a:t>
            </a:r>
          </a:p>
        </p:txBody>
      </p:sp>
      <p:sp>
        <p:nvSpPr>
          <p:cNvPr id="3" name="灯片编号占位符 2">
            <a:extLst>
              <a:ext uri="{FF2B5EF4-FFF2-40B4-BE49-F238E27FC236}">
                <a16:creationId xmlns:a16="http://schemas.microsoft.com/office/drawing/2014/main" id="{2E718937-992C-78B1-E9FE-7711A1CE3A29}"/>
              </a:ext>
            </a:extLst>
          </p:cNvPr>
          <p:cNvSpPr>
            <a:spLocks noGrp="1"/>
          </p:cNvSpPr>
          <p:nvPr>
            <p:ph type="sldNum" sz="quarter" idx="12"/>
          </p:nvPr>
        </p:nvSpPr>
        <p:spPr/>
        <p:txBody>
          <a:bodyPr/>
          <a:lstStyle/>
          <a:p>
            <a:fld id="{392CBAA0-59E6-204E-8F03-85E5040D48B8}" type="slidenum">
              <a:rPr kumimoji="1" lang="zh-CN" altLang="en-US" smtClean="0"/>
              <a:t>86</a:t>
            </a:fld>
            <a:r>
              <a:rPr kumimoji="1" lang="en-US" altLang="zh-CN"/>
              <a:t>/132</a:t>
            </a:r>
            <a:endParaRPr kumimoji="1" lang="zh-CN" altLang="en-US" dirty="0"/>
          </a:p>
        </p:txBody>
      </p:sp>
    </p:spTree>
    <p:extLst>
      <p:ext uri="{BB962C8B-B14F-4D97-AF65-F5344CB8AC3E}">
        <p14:creationId xmlns:p14="http://schemas.microsoft.com/office/powerpoint/2010/main" val="308335118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133"/>
                                        </p:tgtEl>
                                        <p:attrNameLst>
                                          <p:attrName>style.visibility</p:attrName>
                                        </p:attrNameLst>
                                      </p:cBhvr>
                                      <p:to>
                                        <p:strVal val="visible"/>
                                      </p:to>
                                    </p:set>
                                    <p:animEffect transition="in" filter="wipe(left)">
                                      <p:cBhvr>
                                        <p:cTn id="7" dur="500"/>
                                        <p:tgtEl>
                                          <p:spTgt spid="133"/>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grpId="0" nodeType="clickEffect">
                                  <p:stCondLst>
                                    <p:cond delay="0"/>
                                  </p:stCondLst>
                                  <p:iterate type="lt">
                                    <p:tmPct val="100000"/>
                                  </p:iterate>
                                  <p:childTnLst>
                                    <p:set>
                                      <p:cBhvr>
                                        <p:cTn id="11" dur="1" fill="hold">
                                          <p:stCondLst>
                                            <p:cond delay="0"/>
                                          </p:stCondLst>
                                        </p:cTn>
                                        <p:tgtEl>
                                          <p:spTgt spid="203"/>
                                        </p:tgtEl>
                                        <p:attrNameLst>
                                          <p:attrName>style.visibility</p:attrName>
                                        </p:attrNameLst>
                                      </p:cBhvr>
                                      <p:to>
                                        <p:strVal val="visible"/>
                                      </p:to>
                                    </p:set>
                                    <p:animEffect transition="in" filter="wipe(left)">
                                      <p:cBhvr>
                                        <p:cTn id="12" dur="75"/>
                                        <p:tgtEl>
                                          <p:spTgt spid="203"/>
                                        </p:tgtEl>
                                      </p:cBhvr>
                                    </p:animEffect>
                                  </p:childTnLst>
                                </p:cTn>
                              </p:par>
                            </p:childTnLst>
                          </p:cTn>
                        </p:par>
                      </p:childTnLst>
                    </p:cTn>
                  </p:par>
                  <p:par>
                    <p:cTn id="13" fill="hold">
                      <p:stCondLst>
                        <p:cond delay="indefinite"/>
                      </p:stCondLst>
                      <p:childTnLst>
                        <p:par>
                          <p:cTn id="14" fill="hold">
                            <p:stCondLst>
                              <p:cond delay="0"/>
                            </p:stCondLst>
                            <p:childTnLst>
                              <p:par>
                                <p:cTn id="15" presetID="12" presetClass="entr" presetSubtype="8" fill="hold" nodeType="clickEffect">
                                  <p:stCondLst>
                                    <p:cond delay="0"/>
                                  </p:stCondLst>
                                  <p:childTnLst>
                                    <p:set>
                                      <p:cBhvr>
                                        <p:cTn id="16" dur="1" fill="hold">
                                          <p:stCondLst>
                                            <p:cond delay="0"/>
                                          </p:stCondLst>
                                        </p:cTn>
                                        <p:tgtEl>
                                          <p:spTgt spid="143"/>
                                        </p:tgtEl>
                                        <p:attrNameLst>
                                          <p:attrName>style.visibility</p:attrName>
                                        </p:attrNameLst>
                                      </p:cBhvr>
                                      <p:to>
                                        <p:strVal val="visible"/>
                                      </p:to>
                                    </p:set>
                                    <p:anim calcmode="lin" valueType="num">
                                      <p:cBhvr additive="base">
                                        <p:cTn id="17" dur="500"/>
                                        <p:tgtEl>
                                          <p:spTgt spid="143"/>
                                        </p:tgtEl>
                                        <p:attrNameLst>
                                          <p:attrName>ppt_x</p:attrName>
                                        </p:attrNameLst>
                                      </p:cBhvr>
                                      <p:tavLst>
                                        <p:tav tm="0">
                                          <p:val>
                                            <p:strVal val="#ppt_x-#ppt_w*1.125000"/>
                                          </p:val>
                                        </p:tav>
                                        <p:tav tm="100000">
                                          <p:val>
                                            <p:strVal val="#ppt_x"/>
                                          </p:val>
                                        </p:tav>
                                      </p:tavLst>
                                    </p:anim>
                                    <p:animEffect transition="in" filter="wipe(right)">
                                      <p:cBhvr>
                                        <p:cTn id="18" dur="500"/>
                                        <p:tgtEl>
                                          <p:spTgt spid="143"/>
                                        </p:tgtEl>
                                      </p:cBhvr>
                                    </p:animEffect>
                                  </p:childTnLst>
                                </p:cTn>
                              </p:par>
                            </p:childTnLst>
                          </p:cTn>
                        </p:par>
                        <p:par>
                          <p:cTn id="19" fill="hold">
                            <p:stCondLst>
                              <p:cond delay="500"/>
                            </p:stCondLst>
                            <p:childTnLst>
                              <p:par>
                                <p:cTn id="20" presetID="22" presetClass="entr" presetSubtype="1" fill="hold" nodeType="afterEffect">
                                  <p:stCondLst>
                                    <p:cond delay="1000"/>
                                  </p:stCondLst>
                                  <p:childTnLst>
                                    <p:set>
                                      <p:cBhvr>
                                        <p:cTn id="21" dur="1" fill="hold">
                                          <p:stCondLst>
                                            <p:cond delay="0"/>
                                          </p:stCondLst>
                                        </p:cTn>
                                        <p:tgtEl>
                                          <p:spTgt spid="183"/>
                                        </p:tgtEl>
                                        <p:attrNameLst>
                                          <p:attrName>style.visibility</p:attrName>
                                        </p:attrNameLst>
                                      </p:cBhvr>
                                      <p:to>
                                        <p:strVal val="visible"/>
                                      </p:to>
                                    </p:set>
                                    <p:animEffect transition="in" filter="wipe(up)">
                                      <p:cBhvr>
                                        <p:cTn id="22" dur="500"/>
                                        <p:tgtEl>
                                          <p:spTgt spid="183"/>
                                        </p:tgtEl>
                                      </p:cBhvr>
                                    </p:animEffect>
                                  </p:childTnLst>
                                </p:cTn>
                              </p:par>
                            </p:childTnLst>
                          </p:cTn>
                        </p:par>
                        <p:par>
                          <p:cTn id="23" fill="hold">
                            <p:stCondLst>
                              <p:cond delay="2000"/>
                            </p:stCondLst>
                            <p:childTnLst>
                              <p:par>
                                <p:cTn id="24" presetID="22" presetClass="entr" presetSubtype="4" fill="hold" nodeType="afterEffect">
                                  <p:stCondLst>
                                    <p:cond delay="1000"/>
                                  </p:stCondLst>
                                  <p:childTnLst>
                                    <p:set>
                                      <p:cBhvr>
                                        <p:cTn id="25" dur="1" fill="hold">
                                          <p:stCondLst>
                                            <p:cond delay="0"/>
                                          </p:stCondLst>
                                        </p:cTn>
                                        <p:tgtEl>
                                          <p:spTgt spid="184"/>
                                        </p:tgtEl>
                                        <p:attrNameLst>
                                          <p:attrName>style.visibility</p:attrName>
                                        </p:attrNameLst>
                                      </p:cBhvr>
                                      <p:to>
                                        <p:strVal val="visible"/>
                                      </p:to>
                                    </p:set>
                                    <p:animEffect transition="in" filter="wipe(down)">
                                      <p:cBhvr>
                                        <p:cTn id="26" dur="500"/>
                                        <p:tgtEl>
                                          <p:spTgt spid="184"/>
                                        </p:tgtEl>
                                      </p:cBhvr>
                                    </p:animEffect>
                                  </p:childTnLst>
                                </p:cTn>
                              </p:par>
                            </p:childTnLst>
                          </p:cTn>
                        </p:par>
                        <p:par>
                          <p:cTn id="27" fill="hold">
                            <p:stCondLst>
                              <p:cond delay="3500"/>
                            </p:stCondLst>
                            <p:childTnLst>
                              <p:par>
                                <p:cTn id="28" presetID="22" presetClass="entr" presetSubtype="1" fill="hold" nodeType="afterEffect">
                                  <p:stCondLst>
                                    <p:cond delay="1000"/>
                                  </p:stCondLst>
                                  <p:childTnLst>
                                    <p:set>
                                      <p:cBhvr>
                                        <p:cTn id="29" dur="1" fill="hold">
                                          <p:stCondLst>
                                            <p:cond delay="0"/>
                                          </p:stCondLst>
                                        </p:cTn>
                                        <p:tgtEl>
                                          <p:spTgt spid="134"/>
                                        </p:tgtEl>
                                        <p:attrNameLst>
                                          <p:attrName>style.visibility</p:attrName>
                                        </p:attrNameLst>
                                      </p:cBhvr>
                                      <p:to>
                                        <p:strVal val="visible"/>
                                      </p:to>
                                    </p:set>
                                    <p:animEffect transition="in" filter="wipe(up)">
                                      <p:cBhvr>
                                        <p:cTn id="30" dur="500"/>
                                        <p:tgtEl>
                                          <p:spTgt spid="134"/>
                                        </p:tgtEl>
                                      </p:cBhvr>
                                    </p:animEffect>
                                  </p:childTnLst>
                                </p:cTn>
                              </p:par>
                            </p:childTnLst>
                          </p:cTn>
                        </p:par>
                        <p:par>
                          <p:cTn id="31" fill="hold">
                            <p:stCondLst>
                              <p:cond delay="5000"/>
                            </p:stCondLst>
                            <p:childTnLst>
                              <p:par>
                                <p:cTn id="32" presetID="9" presetClass="entr" presetSubtype="0" fill="hold" nodeType="afterEffect">
                                  <p:stCondLst>
                                    <p:cond delay="1000"/>
                                  </p:stCondLst>
                                  <p:childTnLst>
                                    <p:set>
                                      <p:cBhvr>
                                        <p:cTn id="33" dur="1" fill="hold">
                                          <p:stCondLst>
                                            <p:cond delay="0"/>
                                          </p:stCondLst>
                                        </p:cTn>
                                        <p:tgtEl>
                                          <p:spTgt spid="180"/>
                                        </p:tgtEl>
                                        <p:attrNameLst>
                                          <p:attrName>style.visibility</p:attrName>
                                        </p:attrNameLst>
                                      </p:cBhvr>
                                      <p:to>
                                        <p:strVal val="visible"/>
                                      </p:to>
                                    </p:set>
                                    <p:animEffect transition="in" filter="dissolve">
                                      <p:cBhvr>
                                        <p:cTn id="34" dur="500"/>
                                        <p:tgtEl>
                                          <p:spTgt spid="180"/>
                                        </p:tgtEl>
                                      </p:cBhvr>
                                    </p:animEffect>
                                  </p:childTnLst>
                                </p:cTn>
                              </p:par>
                            </p:childTnLst>
                          </p:cTn>
                        </p:par>
                        <p:par>
                          <p:cTn id="35" fill="hold">
                            <p:stCondLst>
                              <p:cond delay="6500"/>
                            </p:stCondLst>
                            <p:childTnLst>
                              <p:par>
                                <p:cTn id="36" presetID="12" presetClass="entr" presetSubtype="8" fill="hold" nodeType="afterEffect">
                                  <p:stCondLst>
                                    <p:cond delay="1000"/>
                                  </p:stCondLst>
                                  <p:childTnLst>
                                    <p:set>
                                      <p:cBhvr>
                                        <p:cTn id="37" dur="1" fill="hold">
                                          <p:stCondLst>
                                            <p:cond delay="0"/>
                                          </p:stCondLst>
                                        </p:cTn>
                                        <p:tgtEl>
                                          <p:spTgt spid="153"/>
                                        </p:tgtEl>
                                        <p:attrNameLst>
                                          <p:attrName>style.visibility</p:attrName>
                                        </p:attrNameLst>
                                      </p:cBhvr>
                                      <p:to>
                                        <p:strVal val="visible"/>
                                      </p:to>
                                    </p:set>
                                    <p:anim calcmode="lin" valueType="num">
                                      <p:cBhvr additive="base">
                                        <p:cTn id="38" dur="500"/>
                                        <p:tgtEl>
                                          <p:spTgt spid="153"/>
                                        </p:tgtEl>
                                        <p:attrNameLst>
                                          <p:attrName>ppt_x</p:attrName>
                                        </p:attrNameLst>
                                      </p:cBhvr>
                                      <p:tavLst>
                                        <p:tav tm="0">
                                          <p:val>
                                            <p:strVal val="#ppt_x-#ppt_w*1.125000"/>
                                          </p:val>
                                        </p:tav>
                                        <p:tav tm="100000">
                                          <p:val>
                                            <p:strVal val="#ppt_x"/>
                                          </p:val>
                                        </p:tav>
                                      </p:tavLst>
                                    </p:anim>
                                    <p:animEffect transition="in" filter="wipe(right)">
                                      <p:cBhvr>
                                        <p:cTn id="39" dur="500"/>
                                        <p:tgtEl>
                                          <p:spTgt spid="153"/>
                                        </p:tgtEl>
                                      </p:cBhvr>
                                    </p:animEffect>
                                  </p:childTnLst>
                                </p:cTn>
                              </p:par>
                            </p:childTnLst>
                          </p:cTn>
                        </p:par>
                        <p:par>
                          <p:cTn id="40" fill="hold">
                            <p:stCondLst>
                              <p:cond delay="8000"/>
                            </p:stCondLst>
                            <p:childTnLst>
                              <p:par>
                                <p:cTn id="41" presetID="12" presetClass="entr" presetSubtype="8" fill="hold" nodeType="afterEffect">
                                  <p:stCondLst>
                                    <p:cond delay="1000"/>
                                  </p:stCondLst>
                                  <p:childTnLst>
                                    <p:set>
                                      <p:cBhvr>
                                        <p:cTn id="42" dur="1" fill="hold">
                                          <p:stCondLst>
                                            <p:cond delay="0"/>
                                          </p:stCondLst>
                                        </p:cTn>
                                        <p:tgtEl>
                                          <p:spTgt spid="135"/>
                                        </p:tgtEl>
                                        <p:attrNameLst>
                                          <p:attrName>style.visibility</p:attrName>
                                        </p:attrNameLst>
                                      </p:cBhvr>
                                      <p:to>
                                        <p:strVal val="visible"/>
                                      </p:to>
                                    </p:set>
                                    <p:anim calcmode="lin" valueType="num">
                                      <p:cBhvr additive="base">
                                        <p:cTn id="43" dur="500"/>
                                        <p:tgtEl>
                                          <p:spTgt spid="135"/>
                                        </p:tgtEl>
                                        <p:attrNameLst>
                                          <p:attrName>ppt_x</p:attrName>
                                        </p:attrNameLst>
                                      </p:cBhvr>
                                      <p:tavLst>
                                        <p:tav tm="0">
                                          <p:val>
                                            <p:strVal val="#ppt_x-#ppt_w*1.125000"/>
                                          </p:val>
                                        </p:tav>
                                        <p:tav tm="100000">
                                          <p:val>
                                            <p:strVal val="#ppt_x"/>
                                          </p:val>
                                        </p:tav>
                                      </p:tavLst>
                                    </p:anim>
                                    <p:animEffect transition="in" filter="wipe(right)">
                                      <p:cBhvr>
                                        <p:cTn id="44" dur="500"/>
                                        <p:tgtEl>
                                          <p:spTgt spid="135"/>
                                        </p:tgtEl>
                                      </p:cBhvr>
                                    </p:animEffect>
                                  </p:childTnLst>
                                </p:cTn>
                              </p:par>
                            </p:childTnLst>
                          </p:cTn>
                        </p:par>
                        <p:par>
                          <p:cTn id="45" fill="hold">
                            <p:stCondLst>
                              <p:cond delay="9500"/>
                            </p:stCondLst>
                            <p:childTnLst>
                              <p:par>
                                <p:cTn id="46" presetID="22" presetClass="entr" presetSubtype="8" fill="hold" grpId="0" nodeType="afterEffect">
                                  <p:stCondLst>
                                    <p:cond delay="1000"/>
                                  </p:stCondLst>
                                  <p:childTnLst>
                                    <p:set>
                                      <p:cBhvr>
                                        <p:cTn id="47" dur="1" fill="hold">
                                          <p:stCondLst>
                                            <p:cond delay="0"/>
                                          </p:stCondLst>
                                        </p:cTn>
                                        <p:tgtEl>
                                          <p:spTgt spid="162">
                                            <p:txEl>
                                              <p:pRg st="0" end="0"/>
                                            </p:txEl>
                                          </p:spTgt>
                                        </p:tgtEl>
                                        <p:attrNameLst>
                                          <p:attrName>style.visibility</p:attrName>
                                        </p:attrNameLst>
                                      </p:cBhvr>
                                      <p:to>
                                        <p:strVal val="visible"/>
                                      </p:to>
                                    </p:set>
                                    <p:animEffect transition="in" filter="wipe(left)">
                                      <p:cBhvr>
                                        <p:cTn id="48" dur="500"/>
                                        <p:tgtEl>
                                          <p:spTgt spid="162">
                                            <p:txEl>
                                              <p:pRg st="0" end="0"/>
                                            </p:txEl>
                                          </p:spTgt>
                                        </p:tgtEl>
                                      </p:cBhvr>
                                    </p:animEffect>
                                  </p:childTnLst>
                                </p:cTn>
                              </p:par>
                            </p:childTnLst>
                          </p:cTn>
                        </p:par>
                        <p:par>
                          <p:cTn id="49" fill="hold">
                            <p:stCondLst>
                              <p:cond delay="11000"/>
                            </p:stCondLst>
                            <p:childTnLst>
                              <p:par>
                                <p:cTn id="50" presetID="9" presetClass="entr" presetSubtype="0" fill="hold" nodeType="afterEffect">
                                  <p:stCondLst>
                                    <p:cond delay="1000"/>
                                  </p:stCondLst>
                                  <p:childTnLst>
                                    <p:set>
                                      <p:cBhvr>
                                        <p:cTn id="51" dur="1" fill="hold">
                                          <p:stCondLst>
                                            <p:cond delay="0"/>
                                          </p:stCondLst>
                                        </p:cTn>
                                        <p:tgtEl>
                                          <p:spTgt spid="151"/>
                                        </p:tgtEl>
                                        <p:attrNameLst>
                                          <p:attrName>style.visibility</p:attrName>
                                        </p:attrNameLst>
                                      </p:cBhvr>
                                      <p:to>
                                        <p:strVal val="visible"/>
                                      </p:to>
                                    </p:set>
                                    <p:animEffect transition="in" filter="dissolve">
                                      <p:cBhvr>
                                        <p:cTn id="52" dur="500"/>
                                        <p:tgtEl>
                                          <p:spTgt spid="151"/>
                                        </p:tgtEl>
                                      </p:cBhvr>
                                    </p:animEffect>
                                  </p:childTnLst>
                                </p:cTn>
                              </p:par>
                            </p:childTnLst>
                          </p:cTn>
                        </p:par>
                        <p:par>
                          <p:cTn id="53" fill="hold">
                            <p:stCondLst>
                              <p:cond delay="12500"/>
                            </p:stCondLst>
                            <p:childTnLst>
                              <p:par>
                                <p:cTn id="54" presetID="9" presetClass="entr" presetSubtype="0" fill="hold" nodeType="afterEffect">
                                  <p:stCondLst>
                                    <p:cond delay="1000"/>
                                  </p:stCondLst>
                                  <p:childTnLst>
                                    <p:set>
                                      <p:cBhvr>
                                        <p:cTn id="55" dur="1" fill="hold">
                                          <p:stCondLst>
                                            <p:cond delay="0"/>
                                          </p:stCondLst>
                                        </p:cTn>
                                        <p:tgtEl>
                                          <p:spTgt spid="185"/>
                                        </p:tgtEl>
                                        <p:attrNameLst>
                                          <p:attrName>style.visibility</p:attrName>
                                        </p:attrNameLst>
                                      </p:cBhvr>
                                      <p:to>
                                        <p:strVal val="visible"/>
                                      </p:to>
                                    </p:set>
                                    <p:animEffect transition="in" filter="dissolve">
                                      <p:cBhvr>
                                        <p:cTn id="56" dur="500"/>
                                        <p:tgtEl>
                                          <p:spTgt spid="185"/>
                                        </p:tgtEl>
                                      </p:cBhvr>
                                    </p:animEffect>
                                  </p:childTnLst>
                                </p:cTn>
                              </p:par>
                            </p:childTnLst>
                          </p:cTn>
                        </p:par>
                        <p:par>
                          <p:cTn id="57" fill="hold">
                            <p:stCondLst>
                              <p:cond delay="14000"/>
                            </p:stCondLst>
                            <p:childTnLst>
                              <p:par>
                                <p:cTn id="58" presetID="22" presetClass="entr" presetSubtype="8" fill="hold" grpId="0" nodeType="afterEffect">
                                  <p:stCondLst>
                                    <p:cond delay="1000"/>
                                  </p:stCondLst>
                                  <p:childTnLst>
                                    <p:set>
                                      <p:cBhvr>
                                        <p:cTn id="59" dur="1" fill="hold">
                                          <p:stCondLst>
                                            <p:cond delay="0"/>
                                          </p:stCondLst>
                                        </p:cTn>
                                        <p:tgtEl>
                                          <p:spTgt spid="163">
                                            <p:txEl>
                                              <p:pRg st="0" end="0"/>
                                            </p:txEl>
                                          </p:spTgt>
                                        </p:tgtEl>
                                        <p:attrNameLst>
                                          <p:attrName>style.visibility</p:attrName>
                                        </p:attrNameLst>
                                      </p:cBhvr>
                                      <p:to>
                                        <p:strVal val="visible"/>
                                      </p:to>
                                    </p:set>
                                    <p:animEffect transition="in" filter="wipe(left)">
                                      <p:cBhvr>
                                        <p:cTn id="60" dur="500"/>
                                        <p:tgtEl>
                                          <p:spTgt spid="163">
                                            <p:txEl>
                                              <p:pRg st="0" end="0"/>
                                            </p:txEl>
                                          </p:spTgt>
                                        </p:tgtEl>
                                      </p:cBhvr>
                                    </p:animEffect>
                                  </p:childTnLst>
                                </p:cTn>
                              </p:par>
                            </p:childTnLst>
                          </p:cTn>
                        </p:par>
                        <p:par>
                          <p:cTn id="61" fill="hold">
                            <p:stCondLst>
                              <p:cond delay="15500"/>
                            </p:stCondLst>
                            <p:childTnLst>
                              <p:par>
                                <p:cTn id="62" presetID="9" presetClass="entr" presetSubtype="0" fill="hold" nodeType="afterEffect">
                                  <p:stCondLst>
                                    <p:cond delay="1000"/>
                                  </p:stCondLst>
                                  <p:childTnLst>
                                    <p:set>
                                      <p:cBhvr>
                                        <p:cTn id="63" dur="1" fill="hold">
                                          <p:stCondLst>
                                            <p:cond delay="0"/>
                                          </p:stCondLst>
                                        </p:cTn>
                                        <p:tgtEl>
                                          <p:spTgt spid="152"/>
                                        </p:tgtEl>
                                        <p:attrNameLst>
                                          <p:attrName>style.visibility</p:attrName>
                                        </p:attrNameLst>
                                      </p:cBhvr>
                                      <p:to>
                                        <p:strVal val="visible"/>
                                      </p:to>
                                    </p:set>
                                    <p:animEffect transition="in" filter="dissolve">
                                      <p:cBhvr>
                                        <p:cTn id="64" dur="500"/>
                                        <p:tgtEl>
                                          <p:spTgt spid="152"/>
                                        </p:tgtEl>
                                      </p:cBhvr>
                                    </p:animEffect>
                                  </p:childTnLst>
                                </p:cTn>
                              </p:par>
                            </p:childTnLst>
                          </p:cTn>
                        </p:par>
                        <p:par>
                          <p:cTn id="65" fill="hold">
                            <p:stCondLst>
                              <p:cond delay="17000"/>
                            </p:stCondLst>
                            <p:childTnLst>
                              <p:par>
                                <p:cTn id="66" presetID="9" presetClass="entr" presetSubtype="0" fill="hold" nodeType="afterEffect">
                                  <p:stCondLst>
                                    <p:cond delay="1000"/>
                                  </p:stCondLst>
                                  <p:childTnLst>
                                    <p:set>
                                      <p:cBhvr>
                                        <p:cTn id="67" dur="1" fill="hold">
                                          <p:stCondLst>
                                            <p:cond delay="0"/>
                                          </p:stCondLst>
                                        </p:cTn>
                                        <p:tgtEl>
                                          <p:spTgt spid="186"/>
                                        </p:tgtEl>
                                        <p:attrNameLst>
                                          <p:attrName>style.visibility</p:attrName>
                                        </p:attrNameLst>
                                      </p:cBhvr>
                                      <p:to>
                                        <p:strVal val="visible"/>
                                      </p:to>
                                    </p:set>
                                    <p:animEffect transition="in" filter="dissolve">
                                      <p:cBhvr>
                                        <p:cTn id="68" dur="500"/>
                                        <p:tgtEl>
                                          <p:spTgt spid="186"/>
                                        </p:tgtEl>
                                      </p:cBhvr>
                                    </p:animEffect>
                                  </p:childTnLst>
                                </p:cTn>
                              </p:par>
                            </p:childTnLst>
                          </p:cTn>
                        </p:par>
                        <p:par>
                          <p:cTn id="69" fill="hold">
                            <p:stCondLst>
                              <p:cond delay="18500"/>
                            </p:stCondLst>
                            <p:childTnLst>
                              <p:par>
                                <p:cTn id="70" presetID="12" presetClass="entr" presetSubtype="8" fill="hold" nodeType="afterEffect">
                                  <p:stCondLst>
                                    <p:cond delay="1000"/>
                                  </p:stCondLst>
                                  <p:childTnLst>
                                    <p:set>
                                      <p:cBhvr>
                                        <p:cTn id="71" dur="1" fill="hold">
                                          <p:stCondLst>
                                            <p:cond delay="0"/>
                                          </p:stCondLst>
                                        </p:cTn>
                                        <p:tgtEl>
                                          <p:spTgt spid="172"/>
                                        </p:tgtEl>
                                        <p:attrNameLst>
                                          <p:attrName>style.visibility</p:attrName>
                                        </p:attrNameLst>
                                      </p:cBhvr>
                                      <p:to>
                                        <p:strVal val="visible"/>
                                      </p:to>
                                    </p:set>
                                    <p:anim calcmode="lin" valueType="num">
                                      <p:cBhvr additive="base">
                                        <p:cTn id="72" dur="500"/>
                                        <p:tgtEl>
                                          <p:spTgt spid="172"/>
                                        </p:tgtEl>
                                        <p:attrNameLst>
                                          <p:attrName>ppt_x</p:attrName>
                                        </p:attrNameLst>
                                      </p:cBhvr>
                                      <p:tavLst>
                                        <p:tav tm="0">
                                          <p:val>
                                            <p:strVal val="#ppt_x-#ppt_w*1.125000"/>
                                          </p:val>
                                        </p:tav>
                                        <p:tav tm="100000">
                                          <p:val>
                                            <p:strVal val="#ppt_x"/>
                                          </p:val>
                                        </p:tav>
                                      </p:tavLst>
                                    </p:anim>
                                    <p:animEffect transition="in" filter="wipe(right)">
                                      <p:cBhvr>
                                        <p:cTn id="73" dur="500"/>
                                        <p:tgtEl>
                                          <p:spTgt spid="172"/>
                                        </p:tgtEl>
                                      </p:cBhvr>
                                    </p:animEffect>
                                  </p:childTnLst>
                                </p:cTn>
                              </p:par>
                            </p:childTnLst>
                          </p:cTn>
                        </p:par>
                        <p:par>
                          <p:cTn id="74" fill="hold">
                            <p:stCondLst>
                              <p:cond delay="20000"/>
                            </p:stCondLst>
                            <p:childTnLst>
                              <p:par>
                                <p:cTn id="75" presetID="22" presetClass="entr" presetSubtype="1" fill="hold" nodeType="afterEffect">
                                  <p:stCondLst>
                                    <p:cond delay="1000"/>
                                  </p:stCondLst>
                                  <p:childTnLst>
                                    <p:set>
                                      <p:cBhvr>
                                        <p:cTn id="76" dur="1" fill="hold">
                                          <p:stCondLst>
                                            <p:cond delay="0"/>
                                          </p:stCondLst>
                                        </p:cTn>
                                        <p:tgtEl>
                                          <p:spTgt spid="181"/>
                                        </p:tgtEl>
                                        <p:attrNameLst>
                                          <p:attrName>style.visibility</p:attrName>
                                        </p:attrNameLst>
                                      </p:cBhvr>
                                      <p:to>
                                        <p:strVal val="visible"/>
                                      </p:to>
                                    </p:set>
                                    <p:animEffect transition="in" filter="wipe(up)">
                                      <p:cBhvr>
                                        <p:cTn id="77" dur="500"/>
                                        <p:tgtEl>
                                          <p:spTgt spid="181"/>
                                        </p:tgtEl>
                                      </p:cBhvr>
                                    </p:animEffect>
                                  </p:childTnLst>
                                </p:cTn>
                              </p:par>
                            </p:childTnLst>
                          </p:cTn>
                        </p:par>
                        <p:par>
                          <p:cTn id="78" fill="hold">
                            <p:stCondLst>
                              <p:cond delay="21500"/>
                            </p:stCondLst>
                            <p:childTnLst>
                              <p:par>
                                <p:cTn id="79" presetID="22" presetClass="entr" presetSubtype="4" fill="hold" nodeType="afterEffect">
                                  <p:stCondLst>
                                    <p:cond delay="1000"/>
                                  </p:stCondLst>
                                  <p:childTnLst>
                                    <p:set>
                                      <p:cBhvr>
                                        <p:cTn id="80" dur="1" fill="hold">
                                          <p:stCondLst>
                                            <p:cond delay="0"/>
                                          </p:stCondLst>
                                        </p:cTn>
                                        <p:tgtEl>
                                          <p:spTgt spid="182"/>
                                        </p:tgtEl>
                                        <p:attrNameLst>
                                          <p:attrName>style.visibility</p:attrName>
                                        </p:attrNameLst>
                                      </p:cBhvr>
                                      <p:to>
                                        <p:strVal val="visible"/>
                                      </p:to>
                                    </p:set>
                                    <p:animEffect transition="in" filter="wipe(down)">
                                      <p:cBhvr>
                                        <p:cTn id="81" dur="500"/>
                                        <p:tgtEl>
                                          <p:spTgt spid="182"/>
                                        </p:tgtEl>
                                      </p:cBhvr>
                                    </p:animEffect>
                                  </p:childTnLst>
                                </p:cTn>
                              </p:par>
                            </p:childTnLst>
                          </p:cTn>
                        </p:par>
                        <p:par>
                          <p:cTn id="82" fill="hold">
                            <p:stCondLst>
                              <p:cond delay="23000"/>
                            </p:stCondLst>
                            <p:childTnLst>
                              <p:par>
                                <p:cTn id="83" presetID="22" presetClass="entr" presetSubtype="8" fill="hold" grpId="0" nodeType="afterEffect">
                                  <p:stCondLst>
                                    <p:cond delay="1000"/>
                                  </p:stCondLst>
                                  <p:childTnLst>
                                    <p:set>
                                      <p:cBhvr>
                                        <p:cTn id="84" dur="1" fill="hold">
                                          <p:stCondLst>
                                            <p:cond delay="0"/>
                                          </p:stCondLst>
                                        </p:cTn>
                                        <p:tgtEl>
                                          <p:spTgt spid="164">
                                            <p:txEl>
                                              <p:pRg st="0" end="0"/>
                                            </p:txEl>
                                          </p:spTgt>
                                        </p:tgtEl>
                                        <p:attrNameLst>
                                          <p:attrName>style.visibility</p:attrName>
                                        </p:attrNameLst>
                                      </p:cBhvr>
                                      <p:to>
                                        <p:strVal val="visible"/>
                                      </p:to>
                                    </p:set>
                                    <p:animEffect transition="in" filter="wipe(left)">
                                      <p:cBhvr>
                                        <p:cTn id="85" dur="500"/>
                                        <p:tgtEl>
                                          <p:spTgt spid="164">
                                            <p:txEl>
                                              <p:pRg st="0" end="0"/>
                                            </p:txEl>
                                          </p:spTgt>
                                        </p:tgtEl>
                                      </p:cBhvr>
                                    </p:animEffect>
                                  </p:childTnLst>
                                </p:cTn>
                              </p:par>
                            </p:childTnLst>
                          </p:cTn>
                        </p:par>
                        <p:par>
                          <p:cTn id="86" fill="hold">
                            <p:stCondLst>
                              <p:cond delay="24500"/>
                            </p:stCondLst>
                            <p:childTnLst>
                              <p:par>
                                <p:cTn id="87" presetID="9" presetClass="entr" presetSubtype="0" fill="hold" nodeType="afterEffect">
                                  <p:stCondLst>
                                    <p:cond delay="1000"/>
                                  </p:stCondLst>
                                  <p:childTnLst>
                                    <p:set>
                                      <p:cBhvr>
                                        <p:cTn id="88" dur="1" fill="hold">
                                          <p:stCondLst>
                                            <p:cond delay="0"/>
                                          </p:stCondLst>
                                        </p:cTn>
                                        <p:tgtEl>
                                          <p:spTgt spid="161"/>
                                        </p:tgtEl>
                                        <p:attrNameLst>
                                          <p:attrName>style.visibility</p:attrName>
                                        </p:attrNameLst>
                                      </p:cBhvr>
                                      <p:to>
                                        <p:strVal val="visible"/>
                                      </p:to>
                                    </p:set>
                                    <p:animEffect transition="in" filter="dissolve">
                                      <p:cBhvr>
                                        <p:cTn id="89" dur="500"/>
                                        <p:tgtEl>
                                          <p:spTgt spid="161"/>
                                        </p:tgtEl>
                                      </p:cBhvr>
                                    </p:animEffect>
                                  </p:childTnLst>
                                </p:cTn>
                              </p:par>
                            </p:childTnLst>
                          </p:cTn>
                        </p:par>
                      </p:childTnLst>
                    </p:cTn>
                  </p:par>
                  <p:par>
                    <p:cTn id="90" fill="hold">
                      <p:stCondLst>
                        <p:cond delay="indefinite"/>
                      </p:stCondLst>
                      <p:childTnLst>
                        <p:par>
                          <p:cTn id="91" fill="hold">
                            <p:stCondLst>
                              <p:cond delay="0"/>
                            </p:stCondLst>
                            <p:childTnLst>
                              <p:par>
                                <p:cTn id="92" presetID="22" presetClass="entr" presetSubtype="8" fill="hold" grpId="0" nodeType="clickEffect">
                                  <p:stCondLst>
                                    <p:cond delay="0"/>
                                  </p:stCondLst>
                                  <p:childTnLst>
                                    <p:set>
                                      <p:cBhvr>
                                        <p:cTn id="93" dur="1" fill="hold">
                                          <p:stCondLst>
                                            <p:cond delay="0"/>
                                          </p:stCondLst>
                                        </p:cTn>
                                        <p:tgtEl>
                                          <p:spTgt spid="165"/>
                                        </p:tgtEl>
                                        <p:attrNameLst>
                                          <p:attrName>style.visibility</p:attrName>
                                        </p:attrNameLst>
                                      </p:cBhvr>
                                      <p:to>
                                        <p:strVal val="visible"/>
                                      </p:to>
                                    </p:set>
                                    <p:animEffect transition="in" filter="wipe(left)">
                                      <p:cBhvr>
                                        <p:cTn id="94" dur="500"/>
                                        <p:tgtEl>
                                          <p:spTgt spid="165"/>
                                        </p:tgtEl>
                                      </p:cBhvr>
                                    </p:animEffect>
                                  </p:childTnLst>
                                </p:cTn>
                              </p:par>
                            </p:childTnLst>
                          </p:cTn>
                        </p:par>
                      </p:childTnLst>
                    </p:cTn>
                  </p:par>
                  <p:par>
                    <p:cTn id="95" fill="hold">
                      <p:stCondLst>
                        <p:cond delay="indefinite"/>
                      </p:stCondLst>
                      <p:childTnLst>
                        <p:par>
                          <p:cTn id="96" fill="hold">
                            <p:stCondLst>
                              <p:cond delay="0"/>
                            </p:stCondLst>
                            <p:childTnLst>
                              <p:par>
                                <p:cTn id="97" presetID="22" presetClass="entr" presetSubtype="8" fill="hold" nodeType="clickEffect">
                                  <p:stCondLst>
                                    <p:cond delay="0"/>
                                  </p:stCondLst>
                                  <p:childTnLst>
                                    <p:set>
                                      <p:cBhvr>
                                        <p:cTn id="98" dur="1" fill="hold">
                                          <p:stCondLst>
                                            <p:cond delay="0"/>
                                          </p:stCondLst>
                                        </p:cTn>
                                        <p:tgtEl>
                                          <p:spTgt spid="170"/>
                                        </p:tgtEl>
                                        <p:attrNameLst>
                                          <p:attrName>style.visibility</p:attrName>
                                        </p:attrNameLst>
                                      </p:cBhvr>
                                      <p:to>
                                        <p:strVal val="visible"/>
                                      </p:to>
                                    </p:set>
                                    <p:animEffect transition="in" filter="wipe(left)">
                                      <p:cBhvr>
                                        <p:cTn id="99" dur="500"/>
                                        <p:tgtEl>
                                          <p:spTgt spid="170"/>
                                        </p:tgtEl>
                                      </p:cBhvr>
                                    </p:animEffect>
                                  </p:childTnLst>
                                </p:cTn>
                              </p:par>
                            </p:childTnLst>
                          </p:cTn>
                        </p:par>
                      </p:childTnLst>
                    </p:cTn>
                  </p:par>
                  <p:par>
                    <p:cTn id="100" fill="hold">
                      <p:stCondLst>
                        <p:cond delay="indefinite"/>
                      </p:stCondLst>
                      <p:childTnLst>
                        <p:par>
                          <p:cTn id="101" fill="hold">
                            <p:stCondLst>
                              <p:cond delay="0"/>
                            </p:stCondLst>
                            <p:childTnLst>
                              <p:par>
                                <p:cTn id="102" presetID="22" presetClass="entr" presetSubtype="8" fill="hold" nodeType="clickEffect">
                                  <p:stCondLst>
                                    <p:cond delay="0"/>
                                  </p:stCondLst>
                                  <p:childTnLst>
                                    <p:set>
                                      <p:cBhvr>
                                        <p:cTn id="103" dur="1" fill="hold">
                                          <p:stCondLst>
                                            <p:cond delay="0"/>
                                          </p:stCondLst>
                                        </p:cTn>
                                        <p:tgtEl>
                                          <p:spTgt spid="171"/>
                                        </p:tgtEl>
                                        <p:attrNameLst>
                                          <p:attrName>style.visibility</p:attrName>
                                        </p:attrNameLst>
                                      </p:cBhvr>
                                      <p:to>
                                        <p:strVal val="visible"/>
                                      </p:to>
                                    </p:set>
                                    <p:animEffect transition="in" filter="wipe(left)">
                                      <p:cBhvr>
                                        <p:cTn id="104" dur="500"/>
                                        <p:tgtEl>
                                          <p:spTgt spid="171"/>
                                        </p:tgtEl>
                                      </p:cBhvr>
                                    </p:animEffect>
                                  </p:childTnLst>
                                </p:cTn>
                              </p:par>
                            </p:childTnLst>
                          </p:cTn>
                        </p:par>
                      </p:childTnLst>
                    </p:cTn>
                  </p:par>
                  <p:par>
                    <p:cTn id="105" fill="hold">
                      <p:stCondLst>
                        <p:cond delay="indefinite"/>
                      </p:stCondLst>
                      <p:childTnLst>
                        <p:par>
                          <p:cTn id="106" fill="hold">
                            <p:stCondLst>
                              <p:cond delay="0"/>
                            </p:stCondLst>
                            <p:childTnLst>
                              <p:par>
                                <p:cTn id="107" presetID="22" presetClass="entr" presetSubtype="8" fill="hold" nodeType="clickEffect">
                                  <p:stCondLst>
                                    <p:cond delay="0"/>
                                  </p:stCondLst>
                                  <p:childTnLst>
                                    <p:set>
                                      <p:cBhvr>
                                        <p:cTn id="108" dur="1" fill="hold">
                                          <p:stCondLst>
                                            <p:cond delay="0"/>
                                          </p:stCondLst>
                                        </p:cTn>
                                        <p:tgtEl>
                                          <p:spTgt spid="187"/>
                                        </p:tgtEl>
                                        <p:attrNameLst>
                                          <p:attrName>style.visibility</p:attrName>
                                        </p:attrNameLst>
                                      </p:cBhvr>
                                      <p:to>
                                        <p:strVal val="visible"/>
                                      </p:to>
                                    </p:set>
                                    <p:animEffect transition="in" filter="wipe(left)">
                                      <p:cBhvr>
                                        <p:cTn id="109" dur="500"/>
                                        <p:tgtEl>
                                          <p:spTgt spid="187"/>
                                        </p:tgtEl>
                                      </p:cBhvr>
                                    </p:animEffect>
                                  </p:childTnLst>
                                </p:cTn>
                              </p:par>
                            </p:childTnLst>
                          </p:cTn>
                        </p:par>
                      </p:childTnLst>
                    </p:cTn>
                  </p:par>
                  <p:par>
                    <p:cTn id="110" fill="hold">
                      <p:stCondLst>
                        <p:cond delay="indefinite"/>
                      </p:stCondLst>
                      <p:childTnLst>
                        <p:par>
                          <p:cTn id="111" fill="hold">
                            <p:stCondLst>
                              <p:cond delay="0"/>
                            </p:stCondLst>
                            <p:childTnLst>
                              <p:par>
                                <p:cTn id="112" presetID="22" presetClass="entr" presetSubtype="8" fill="hold" nodeType="clickEffect">
                                  <p:stCondLst>
                                    <p:cond delay="0"/>
                                  </p:stCondLst>
                                  <p:childTnLst>
                                    <p:set>
                                      <p:cBhvr>
                                        <p:cTn id="113" dur="1" fill="hold">
                                          <p:stCondLst>
                                            <p:cond delay="0"/>
                                          </p:stCondLst>
                                        </p:cTn>
                                        <p:tgtEl>
                                          <p:spTgt spid="166"/>
                                        </p:tgtEl>
                                        <p:attrNameLst>
                                          <p:attrName>style.visibility</p:attrName>
                                        </p:attrNameLst>
                                      </p:cBhvr>
                                      <p:to>
                                        <p:strVal val="visible"/>
                                      </p:to>
                                    </p:set>
                                    <p:animEffect transition="in" filter="wipe(left)">
                                      <p:cBhvr>
                                        <p:cTn id="114" dur="500"/>
                                        <p:tgtEl>
                                          <p:spTgt spid="166"/>
                                        </p:tgtEl>
                                      </p:cBhvr>
                                    </p:animEffect>
                                  </p:childTnLst>
                                </p:cTn>
                              </p:par>
                            </p:childTnLst>
                          </p:cTn>
                        </p:par>
                      </p:childTnLst>
                    </p:cTn>
                  </p:par>
                  <p:par>
                    <p:cTn id="115" fill="hold">
                      <p:stCondLst>
                        <p:cond delay="indefinite"/>
                      </p:stCondLst>
                      <p:childTnLst>
                        <p:par>
                          <p:cTn id="116" fill="hold">
                            <p:stCondLst>
                              <p:cond delay="0"/>
                            </p:stCondLst>
                            <p:childTnLst>
                              <p:par>
                                <p:cTn id="117" presetID="22" presetClass="entr" presetSubtype="8" fill="hold" nodeType="clickEffect">
                                  <p:stCondLst>
                                    <p:cond delay="0"/>
                                  </p:stCondLst>
                                  <p:childTnLst>
                                    <p:set>
                                      <p:cBhvr>
                                        <p:cTn id="118" dur="1" fill="hold">
                                          <p:stCondLst>
                                            <p:cond delay="0"/>
                                          </p:stCondLst>
                                        </p:cTn>
                                        <p:tgtEl>
                                          <p:spTgt spid="167"/>
                                        </p:tgtEl>
                                        <p:attrNameLst>
                                          <p:attrName>style.visibility</p:attrName>
                                        </p:attrNameLst>
                                      </p:cBhvr>
                                      <p:to>
                                        <p:strVal val="visible"/>
                                      </p:to>
                                    </p:set>
                                    <p:animEffect transition="in" filter="wipe(left)">
                                      <p:cBhvr>
                                        <p:cTn id="119" dur="500"/>
                                        <p:tgtEl>
                                          <p:spTgt spid="167"/>
                                        </p:tgtEl>
                                      </p:cBhvr>
                                    </p:animEffect>
                                  </p:childTnLst>
                                </p:cTn>
                              </p:par>
                            </p:childTnLst>
                          </p:cTn>
                        </p:par>
                      </p:childTnLst>
                    </p:cTn>
                  </p:par>
                  <p:par>
                    <p:cTn id="120" fill="hold">
                      <p:stCondLst>
                        <p:cond delay="indefinite"/>
                      </p:stCondLst>
                      <p:childTnLst>
                        <p:par>
                          <p:cTn id="121" fill="hold">
                            <p:stCondLst>
                              <p:cond delay="0"/>
                            </p:stCondLst>
                            <p:childTnLst>
                              <p:par>
                                <p:cTn id="122" presetID="22" presetClass="entr" presetSubtype="8" fill="hold" nodeType="clickEffect">
                                  <p:stCondLst>
                                    <p:cond delay="0"/>
                                  </p:stCondLst>
                                  <p:childTnLst>
                                    <p:set>
                                      <p:cBhvr>
                                        <p:cTn id="123" dur="1" fill="hold">
                                          <p:stCondLst>
                                            <p:cond delay="0"/>
                                          </p:stCondLst>
                                        </p:cTn>
                                        <p:tgtEl>
                                          <p:spTgt spid="188"/>
                                        </p:tgtEl>
                                        <p:attrNameLst>
                                          <p:attrName>style.visibility</p:attrName>
                                        </p:attrNameLst>
                                      </p:cBhvr>
                                      <p:to>
                                        <p:strVal val="visible"/>
                                      </p:to>
                                    </p:set>
                                    <p:animEffect transition="in" filter="wipe(left)">
                                      <p:cBhvr>
                                        <p:cTn id="124" dur="500"/>
                                        <p:tgtEl>
                                          <p:spTgt spid="188"/>
                                        </p:tgtEl>
                                      </p:cBhvr>
                                    </p:animEffect>
                                  </p:childTnLst>
                                </p:cTn>
                              </p:par>
                            </p:childTnLst>
                          </p:cTn>
                        </p:par>
                      </p:childTnLst>
                    </p:cTn>
                  </p:par>
                  <p:par>
                    <p:cTn id="125" fill="hold">
                      <p:stCondLst>
                        <p:cond delay="indefinite"/>
                      </p:stCondLst>
                      <p:childTnLst>
                        <p:par>
                          <p:cTn id="126" fill="hold">
                            <p:stCondLst>
                              <p:cond delay="0"/>
                            </p:stCondLst>
                            <p:childTnLst>
                              <p:par>
                                <p:cTn id="127" presetID="22" presetClass="entr" presetSubtype="8" fill="hold" nodeType="clickEffect">
                                  <p:stCondLst>
                                    <p:cond delay="0"/>
                                  </p:stCondLst>
                                  <p:childTnLst>
                                    <p:set>
                                      <p:cBhvr>
                                        <p:cTn id="128" dur="1" fill="hold">
                                          <p:stCondLst>
                                            <p:cond delay="0"/>
                                          </p:stCondLst>
                                        </p:cTn>
                                        <p:tgtEl>
                                          <p:spTgt spid="168"/>
                                        </p:tgtEl>
                                        <p:attrNameLst>
                                          <p:attrName>style.visibility</p:attrName>
                                        </p:attrNameLst>
                                      </p:cBhvr>
                                      <p:to>
                                        <p:strVal val="visible"/>
                                      </p:to>
                                    </p:set>
                                    <p:animEffect transition="in" filter="wipe(left)">
                                      <p:cBhvr>
                                        <p:cTn id="129" dur="500"/>
                                        <p:tgtEl>
                                          <p:spTgt spid="168"/>
                                        </p:tgtEl>
                                      </p:cBhvr>
                                    </p:animEffect>
                                  </p:childTnLst>
                                </p:cTn>
                              </p:par>
                            </p:childTnLst>
                          </p:cTn>
                        </p:par>
                      </p:childTnLst>
                    </p:cTn>
                  </p:par>
                  <p:par>
                    <p:cTn id="130" fill="hold">
                      <p:stCondLst>
                        <p:cond delay="indefinite"/>
                      </p:stCondLst>
                      <p:childTnLst>
                        <p:par>
                          <p:cTn id="131" fill="hold">
                            <p:stCondLst>
                              <p:cond delay="0"/>
                            </p:stCondLst>
                            <p:childTnLst>
                              <p:par>
                                <p:cTn id="132" presetID="22" presetClass="entr" presetSubtype="8" fill="hold" nodeType="clickEffect">
                                  <p:stCondLst>
                                    <p:cond delay="0"/>
                                  </p:stCondLst>
                                  <p:childTnLst>
                                    <p:set>
                                      <p:cBhvr>
                                        <p:cTn id="133" dur="1" fill="hold">
                                          <p:stCondLst>
                                            <p:cond delay="0"/>
                                          </p:stCondLst>
                                        </p:cTn>
                                        <p:tgtEl>
                                          <p:spTgt spid="169"/>
                                        </p:tgtEl>
                                        <p:attrNameLst>
                                          <p:attrName>style.visibility</p:attrName>
                                        </p:attrNameLst>
                                      </p:cBhvr>
                                      <p:to>
                                        <p:strVal val="visible"/>
                                      </p:to>
                                    </p:set>
                                    <p:animEffect transition="in" filter="wipe(left)">
                                      <p:cBhvr>
                                        <p:cTn id="134" dur="500"/>
                                        <p:tgtEl>
                                          <p:spTgt spid="169"/>
                                        </p:tgtEl>
                                      </p:cBhvr>
                                    </p:animEffect>
                                  </p:childTnLst>
                                </p:cTn>
                              </p:par>
                            </p:childTnLst>
                          </p:cTn>
                        </p:par>
                        <p:par>
                          <p:cTn id="135" fill="hold">
                            <p:stCondLst>
                              <p:cond delay="500"/>
                            </p:stCondLst>
                            <p:childTnLst>
                              <p:par>
                                <p:cTn id="136" presetID="12" presetClass="entr" presetSubtype="8" fill="hold" nodeType="afterEffect">
                                  <p:stCondLst>
                                    <p:cond delay="0"/>
                                  </p:stCondLst>
                                  <p:childTnLst>
                                    <p:set>
                                      <p:cBhvr>
                                        <p:cTn id="137" dur="1" fill="hold">
                                          <p:stCondLst>
                                            <p:cond delay="0"/>
                                          </p:stCondLst>
                                        </p:cTn>
                                        <p:tgtEl>
                                          <p:spTgt spid="189"/>
                                        </p:tgtEl>
                                        <p:attrNameLst>
                                          <p:attrName>style.visibility</p:attrName>
                                        </p:attrNameLst>
                                      </p:cBhvr>
                                      <p:to>
                                        <p:strVal val="visible"/>
                                      </p:to>
                                    </p:set>
                                    <p:anim calcmode="lin" valueType="num">
                                      <p:cBhvr additive="base">
                                        <p:cTn id="138" dur="500"/>
                                        <p:tgtEl>
                                          <p:spTgt spid="189"/>
                                        </p:tgtEl>
                                        <p:attrNameLst>
                                          <p:attrName>ppt_x</p:attrName>
                                        </p:attrNameLst>
                                      </p:cBhvr>
                                      <p:tavLst>
                                        <p:tav tm="0">
                                          <p:val>
                                            <p:strVal val="#ppt_x-#ppt_w*1.125000"/>
                                          </p:val>
                                        </p:tav>
                                        <p:tav tm="100000">
                                          <p:val>
                                            <p:strVal val="#ppt_x"/>
                                          </p:val>
                                        </p:tav>
                                      </p:tavLst>
                                    </p:anim>
                                    <p:animEffect transition="in" filter="wipe(right)">
                                      <p:cBhvr>
                                        <p:cTn id="139" dur="500"/>
                                        <p:tgtEl>
                                          <p:spTgt spid="18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3" grpId="0" autoUpdateAnimBg="0"/>
      <p:bldP spid="162" grpId="0" build="p" autoUpdateAnimBg="0" advAuto="1000"/>
      <p:bldP spid="163" grpId="0" build="p" autoUpdateAnimBg="0" advAuto="1000"/>
      <p:bldP spid="164" grpId="0" build="p" autoUpdateAnimBg="0" advAuto="1000"/>
      <p:bldP spid="165" grpId="0" autoUpdateAnimBg="0"/>
      <p:bldP spid="203" grpId="0" autoUpdateAnimBg="0"/>
    </p:bldLst>
  </p:timing>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标题 3">
            <a:extLst>
              <a:ext uri="{FF2B5EF4-FFF2-40B4-BE49-F238E27FC236}">
                <a16:creationId xmlns:a16="http://schemas.microsoft.com/office/drawing/2014/main" id="{E0F3ED29-554F-8B4F-8E1B-EB111653BE8E}"/>
              </a:ext>
            </a:extLst>
          </p:cNvPr>
          <p:cNvSpPr>
            <a:spLocks noGrp="1"/>
          </p:cNvSpPr>
          <p:nvPr>
            <p:ph type="title"/>
          </p:nvPr>
        </p:nvSpPr>
        <p:spPr/>
        <p:txBody>
          <a:bodyPr/>
          <a:lstStyle/>
          <a:p>
            <a:r>
              <a:rPr kumimoji="1" lang="zh-CN" altLang="en-US" dirty="0"/>
              <a:t>第三章   门电路</a:t>
            </a:r>
          </a:p>
        </p:txBody>
      </p:sp>
      <p:sp>
        <p:nvSpPr>
          <p:cNvPr id="2" name="文本框 1">
            <a:extLst>
              <a:ext uri="{FF2B5EF4-FFF2-40B4-BE49-F238E27FC236}">
                <a16:creationId xmlns:a16="http://schemas.microsoft.com/office/drawing/2014/main" id="{5A62D190-C1C3-544D-BD1D-80AF513C6EDC}"/>
              </a:ext>
            </a:extLst>
          </p:cNvPr>
          <p:cNvSpPr txBox="1"/>
          <p:nvPr/>
        </p:nvSpPr>
        <p:spPr>
          <a:xfrm>
            <a:off x="584694" y="741935"/>
            <a:ext cx="8275628" cy="5955476"/>
          </a:xfrm>
          <a:prstGeom prst="rect">
            <a:avLst/>
          </a:prstGeom>
          <a:noFill/>
        </p:spPr>
        <p:txBody>
          <a:bodyPr wrap="square" rtlCol="0">
            <a:spAutoFit/>
          </a:bodyPr>
          <a:lstStyle/>
          <a:p>
            <a:pPr marL="571500" indent="-571500">
              <a:spcBef>
                <a:spcPts val="1200"/>
              </a:spcBef>
              <a:buFont typeface="+mj-ea"/>
              <a:buAutoNum type="ea1JpnChsDbPeriod"/>
            </a:pPr>
            <a:r>
              <a:rPr kumimoji="1" lang="zh-CN" altLang="en-US" sz="2400" dirty="0">
                <a:solidFill>
                  <a:schemeClr val="bg1">
                    <a:lumMod val="50000"/>
                  </a:schemeClr>
                </a:solidFill>
                <a:latin typeface="Myriad Pro" panose="020B0503030403020204" pitchFamily="34" charset="0"/>
                <a:ea typeface="Songti SC" panose="02010600040101010101" pitchFamily="2" charset="-122"/>
              </a:rPr>
              <a:t>半导体二极管、三极管和</a:t>
            </a:r>
            <a:r>
              <a:rPr kumimoji="1" lang="en-US" altLang="zh-CN" sz="2400" dirty="0">
                <a:solidFill>
                  <a:schemeClr val="bg1">
                    <a:lumMod val="50000"/>
                  </a:schemeClr>
                </a:solidFill>
                <a:latin typeface="Myriad Pro" panose="020B0503030403020204" pitchFamily="34" charset="0"/>
                <a:ea typeface="Songti SC" panose="02010600040101010101" pitchFamily="2" charset="-122"/>
              </a:rPr>
              <a:t>MOS</a:t>
            </a:r>
            <a:r>
              <a:rPr kumimoji="1" lang="zh-CN" altLang="en-US" sz="2400" dirty="0">
                <a:solidFill>
                  <a:schemeClr val="bg1">
                    <a:lumMod val="50000"/>
                  </a:schemeClr>
                </a:solidFill>
                <a:latin typeface="Myriad Pro" panose="020B0503030403020204" pitchFamily="34" charset="0"/>
                <a:ea typeface="Songti SC" panose="02010600040101010101" pitchFamily="2" charset="-122"/>
              </a:rPr>
              <a:t>管的开关特性</a:t>
            </a:r>
            <a:endParaRPr kumimoji="1" lang="en-US" altLang="zh-CN" sz="2400" dirty="0">
              <a:solidFill>
                <a:schemeClr val="bg1">
                  <a:lumMod val="50000"/>
                </a:schemeClr>
              </a:solidFill>
              <a:latin typeface="Myriad Pro" panose="020B0503030403020204" pitchFamily="34" charset="0"/>
              <a:ea typeface="Songti SC" panose="02010600040101010101" pitchFamily="2" charset="-122"/>
            </a:endParaRPr>
          </a:p>
          <a:p>
            <a:pPr marL="971550" lvl="1" indent="-514350">
              <a:spcBef>
                <a:spcPts val="300"/>
              </a:spcBef>
              <a:buFont typeface="+mj-lt"/>
              <a:buAutoNum type="arabicPeriod"/>
            </a:pPr>
            <a:r>
              <a:rPr kumimoji="1" lang="zh-CN" altLang="en-US" sz="2000" dirty="0">
                <a:solidFill>
                  <a:schemeClr val="bg1">
                    <a:lumMod val="50000"/>
                  </a:schemeClr>
                </a:solidFill>
                <a:latin typeface="Myriad Pro" panose="020B0503030403020204" pitchFamily="34" charset="0"/>
                <a:ea typeface="KaiTi" panose="02010609060101010101" pitchFamily="49" charset="-122"/>
              </a:rPr>
              <a:t>半导体二极管的开关特性</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a:p>
            <a:pPr marL="971550" lvl="1" indent="-514350">
              <a:spcBef>
                <a:spcPts val="300"/>
              </a:spcBef>
              <a:buFont typeface="+mj-lt"/>
              <a:buAutoNum type="arabicPeriod"/>
            </a:pPr>
            <a:r>
              <a:rPr kumimoji="1" lang="zh-CN" altLang="en-US" sz="2000" dirty="0">
                <a:solidFill>
                  <a:schemeClr val="bg1">
                    <a:lumMod val="50000"/>
                  </a:schemeClr>
                </a:solidFill>
                <a:latin typeface="Myriad Pro" panose="020B0503030403020204" pitchFamily="34" charset="0"/>
                <a:ea typeface="KaiTi" panose="02010609060101010101" pitchFamily="49" charset="-122"/>
              </a:rPr>
              <a:t>半导体三极管的开关特性</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a:p>
            <a:pPr marL="971550" lvl="1" indent="-514350">
              <a:spcBef>
                <a:spcPts val="300"/>
              </a:spcBef>
              <a:buFont typeface="+mj-lt"/>
              <a:buAutoNum type="arabicPeriod"/>
            </a:pPr>
            <a:r>
              <a:rPr kumimoji="1" lang="en-US" altLang="zh-CN" sz="2000" dirty="0">
                <a:solidFill>
                  <a:schemeClr val="bg1">
                    <a:lumMod val="50000"/>
                  </a:schemeClr>
                </a:solidFill>
                <a:latin typeface="Myriad Pro" panose="020B0503030403020204" pitchFamily="34" charset="0"/>
                <a:ea typeface="KaiTi" panose="02010609060101010101" pitchFamily="49" charset="-122"/>
              </a:rPr>
              <a:t>MOS</a:t>
            </a:r>
            <a:r>
              <a:rPr kumimoji="1" lang="zh-CN" altLang="en-US" sz="2000" dirty="0">
                <a:solidFill>
                  <a:schemeClr val="bg1">
                    <a:lumMod val="50000"/>
                  </a:schemeClr>
                </a:solidFill>
                <a:latin typeface="Myriad Pro" panose="020B0503030403020204" pitchFamily="34" charset="0"/>
                <a:ea typeface="KaiTi" panose="02010609060101010101" pitchFamily="49" charset="-122"/>
              </a:rPr>
              <a:t>管的开关特性</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a:p>
            <a:pPr marL="342900" indent="-342900">
              <a:spcBef>
                <a:spcPts val="600"/>
              </a:spcBef>
              <a:buFont typeface="+mj-lt"/>
              <a:buAutoNum type="ea1JpnChsDbPeriod"/>
            </a:pPr>
            <a:r>
              <a:rPr kumimoji="1" lang="zh-CN" altLang="en-US" sz="2400" dirty="0">
                <a:solidFill>
                  <a:schemeClr val="bg1">
                    <a:lumMod val="50000"/>
                  </a:schemeClr>
                </a:solidFill>
                <a:latin typeface="Myriad Pro" panose="020B0503030403020204" pitchFamily="34" charset="0"/>
                <a:ea typeface="Songti SC" panose="02010600040101010101" pitchFamily="2" charset="-122"/>
              </a:rPr>
              <a:t>分立元器件门电路</a:t>
            </a:r>
            <a:endParaRPr kumimoji="1" lang="en-US" altLang="zh-CN" sz="2400" dirty="0">
              <a:solidFill>
                <a:schemeClr val="bg1">
                  <a:lumMod val="50000"/>
                </a:schemeClr>
              </a:solidFill>
              <a:latin typeface="Myriad Pro" panose="020B0503030403020204" pitchFamily="34" charset="0"/>
              <a:ea typeface="Songti SC" panose="02010600040101010101" pitchFamily="2" charset="-122"/>
            </a:endParaRPr>
          </a:p>
          <a:p>
            <a:pPr marL="971550" lvl="1" indent="-514350">
              <a:spcBef>
                <a:spcPts val="300"/>
              </a:spcBef>
              <a:buFont typeface="+mj-lt"/>
              <a:buAutoNum type="arabicPeriod"/>
            </a:pPr>
            <a:r>
              <a:rPr kumimoji="1" lang="zh-CN" altLang="en-US" sz="2000" dirty="0">
                <a:solidFill>
                  <a:schemeClr val="bg1">
                    <a:lumMod val="50000"/>
                  </a:schemeClr>
                </a:solidFill>
                <a:latin typeface="Myriad Pro" panose="020B0503030403020204" pitchFamily="34" charset="0"/>
                <a:ea typeface="KaiTi" panose="02010609060101010101" pitchFamily="49" charset="-122"/>
              </a:rPr>
              <a:t>二极管与门和或门</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a:p>
            <a:pPr marL="971550" lvl="1" indent="-514350">
              <a:spcBef>
                <a:spcPts val="300"/>
              </a:spcBef>
              <a:buFont typeface="+mj-lt"/>
              <a:buAutoNum type="arabicPeriod"/>
            </a:pPr>
            <a:r>
              <a:rPr kumimoji="1" lang="zh-CN" altLang="en-US" sz="2000" dirty="0">
                <a:solidFill>
                  <a:schemeClr val="bg1">
                    <a:lumMod val="50000"/>
                  </a:schemeClr>
                </a:solidFill>
                <a:latin typeface="Myriad Pro" panose="020B0503030403020204" pitchFamily="34" charset="0"/>
                <a:ea typeface="KaiTi" panose="02010609060101010101" pitchFamily="49" charset="-122"/>
              </a:rPr>
              <a:t>三极管非门（反相器）</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a:p>
            <a:pPr marL="342900" indent="-342900">
              <a:spcBef>
                <a:spcPts val="600"/>
              </a:spcBef>
              <a:buFont typeface="+mj-lt"/>
              <a:buAutoNum type="ea1JpnChsDbPeriod"/>
            </a:pPr>
            <a:r>
              <a:rPr kumimoji="1" lang="en-US" altLang="zh-CN" sz="2400" dirty="0">
                <a:latin typeface="Myriad Pro" panose="020B0503030403020204" pitchFamily="34" charset="0"/>
                <a:ea typeface="Songti SC" panose="02010600040101010101" pitchFamily="2" charset="-122"/>
              </a:rPr>
              <a:t>CMOS</a:t>
            </a:r>
            <a:r>
              <a:rPr kumimoji="1" lang="zh-CN" altLang="en-US" sz="2400" dirty="0">
                <a:latin typeface="Myriad Pro" panose="020B0503030403020204" pitchFamily="34" charset="0"/>
                <a:ea typeface="Songti SC" panose="02010600040101010101" pitchFamily="2" charset="-122"/>
              </a:rPr>
              <a:t>集成门电路</a:t>
            </a:r>
          </a:p>
          <a:p>
            <a:pPr marL="971550" lvl="1" indent="-514350">
              <a:spcBef>
                <a:spcPts val="300"/>
              </a:spcBef>
              <a:buFont typeface="+mj-lt"/>
              <a:buAutoNum type="arabicPeriod"/>
            </a:pPr>
            <a:r>
              <a:rPr kumimoji="1" lang="en-US" altLang="zh-CN" sz="2000" dirty="0">
                <a:solidFill>
                  <a:schemeClr val="bg1">
                    <a:lumMod val="50000"/>
                  </a:schemeClr>
                </a:solidFill>
                <a:latin typeface="Myriad Pro" panose="020B0503030403020204" pitchFamily="34" charset="0"/>
                <a:ea typeface="KaiTi" panose="02010609060101010101" pitchFamily="49" charset="-122"/>
              </a:rPr>
              <a:t>CMOS</a:t>
            </a:r>
            <a:r>
              <a:rPr kumimoji="1" lang="zh-CN" altLang="en-US" sz="2000" dirty="0">
                <a:solidFill>
                  <a:schemeClr val="bg1">
                    <a:lumMod val="50000"/>
                  </a:schemeClr>
                </a:solidFill>
                <a:latin typeface="Myriad Pro" panose="020B0503030403020204" pitchFamily="34" charset="0"/>
                <a:ea typeface="KaiTi" panose="02010609060101010101" pitchFamily="49" charset="-122"/>
              </a:rPr>
              <a:t>反相器</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a:p>
            <a:pPr marL="971550" lvl="1" indent="-514350">
              <a:spcBef>
                <a:spcPts val="300"/>
              </a:spcBef>
              <a:buFont typeface="+mj-lt"/>
              <a:buAutoNum type="arabicPeriod"/>
            </a:pPr>
            <a:r>
              <a:rPr kumimoji="1" lang="en-US" altLang="zh-CN" sz="2000" dirty="0">
                <a:solidFill>
                  <a:schemeClr val="bg1">
                    <a:lumMod val="50000"/>
                  </a:schemeClr>
                </a:solidFill>
                <a:latin typeface="Myriad Pro" panose="020B0503030403020204" pitchFamily="34" charset="0"/>
                <a:ea typeface="KaiTi" panose="02010609060101010101" pitchFamily="49" charset="-122"/>
              </a:rPr>
              <a:t>CMOS</a:t>
            </a:r>
            <a:r>
              <a:rPr kumimoji="1" lang="zh-CN" altLang="en-US" sz="2000" dirty="0">
                <a:solidFill>
                  <a:schemeClr val="bg1">
                    <a:lumMod val="50000"/>
                  </a:schemeClr>
                </a:solidFill>
                <a:latin typeface="Myriad Pro" panose="020B0503030403020204" pitchFamily="34" charset="0"/>
                <a:ea typeface="KaiTi" panose="02010609060101010101" pitchFamily="49" charset="-122"/>
              </a:rPr>
              <a:t>与非门、或非门、与门和或门</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a:p>
            <a:pPr marL="971550" lvl="1" indent="-514350">
              <a:spcBef>
                <a:spcPts val="300"/>
              </a:spcBef>
              <a:buFont typeface="+mj-lt"/>
              <a:buAutoNum type="arabicPeriod"/>
            </a:pPr>
            <a:r>
              <a:rPr kumimoji="1" lang="en-US" altLang="zh-CN" sz="2000" dirty="0">
                <a:solidFill>
                  <a:schemeClr val="bg1">
                    <a:lumMod val="50000"/>
                  </a:schemeClr>
                </a:solidFill>
                <a:latin typeface="Myriad Pro" panose="020B0503030403020204" pitchFamily="34" charset="0"/>
                <a:ea typeface="KaiTi" panose="02010609060101010101" pitchFamily="49" charset="-122"/>
              </a:rPr>
              <a:t>CMOS</a:t>
            </a:r>
            <a:r>
              <a:rPr kumimoji="1" lang="zh-CN" altLang="en-US" sz="2000" dirty="0">
                <a:solidFill>
                  <a:schemeClr val="bg1">
                    <a:lumMod val="50000"/>
                  </a:schemeClr>
                </a:solidFill>
                <a:latin typeface="Myriad Pro" panose="020B0503030403020204" pitchFamily="34" charset="0"/>
                <a:ea typeface="KaiTi" panose="02010609060101010101" pitchFamily="49" charset="-122"/>
              </a:rPr>
              <a:t>与或非门和异或门</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a:p>
            <a:pPr marL="971550" lvl="1" indent="-514350">
              <a:spcBef>
                <a:spcPts val="300"/>
              </a:spcBef>
              <a:buFont typeface="+mj-lt"/>
              <a:buAutoNum type="arabicPeriod"/>
            </a:pPr>
            <a:r>
              <a:rPr kumimoji="1" lang="en-US" altLang="zh-CN" sz="2000" dirty="0">
                <a:latin typeface="Myriad Pro" panose="020B0503030403020204" pitchFamily="34" charset="0"/>
                <a:ea typeface="KaiTi" panose="02010609060101010101" pitchFamily="49" charset="-122"/>
              </a:rPr>
              <a:t>CMOS</a:t>
            </a:r>
            <a:r>
              <a:rPr kumimoji="1" lang="zh-CN" altLang="en-US" sz="2000" dirty="0">
                <a:latin typeface="Myriad Pro" panose="020B0503030403020204" pitchFamily="34" charset="0"/>
                <a:ea typeface="KaiTi" panose="02010609060101010101" pitchFamily="49" charset="-122"/>
              </a:rPr>
              <a:t>传输门、三态门和漏级开路门</a:t>
            </a:r>
            <a:endParaRPr kumimoji="1" lang="en-US" altLang="zh-CN" sz="2000" dirty="0">
              <a:latin typeface="Myriad Pro" panose="020B0503030403020204" pitchFamily="34" charset="0"/>
              <a:ea typeface="KaiTi" panose="02010609060101010101" pitchFamily="49" charset="-122"/>
            </a:endParaRPr>
          </a:p>
          <a:p>
            <a:pPr marL="342900" indent="-342900">
              <a:spcBef>
                <a:spcPts val="600"/>
              </a:spcBef>
              <a:buFont typeface="+mj-lt"/>
              <a:buAutoNum type="ea1JpnChsDbPeriod"/>
            </a:pPr>
            <a:r>
              <a:rPr kumimoji="1" lang="en-US" altLang="zh-CN" sz="2400" dirty="0">
                <a:solidFill>
                  <a:schemeClr val="bg1">
                    <a:lumMod val="50000"/>
                  </a:schemeClr>
                </a:solidFill>
                <a:latin typeface="Myriad Pro" panose="020B0503030403020204" pitchFamily="34" charset="0"/>
                <a:ea typeface="Songti SC" panose="02010600040101010101" pitchFamily="2" charset="-122"/>
              </a:rPr>
              <a:t>TTL</a:t>
            </a:r>
            <a:r>
              <a:rPr kumimoji="1" lang="zh-CN" altLang="en-US" sz="2400" dirty="0">
                <a:solidFill>
                  <a:schemeClr val="bg1">
                    <a:lumMod val="50000"/>
                  </a:schemeClr>
                </a:solidFill>
                <a:latin typeface="Myriad Pro" panose="020B0503030403020204" pitchFamily="34" charset="0"/>
                <a:ea typeface="Songti SC" panose="02010600040101010101" pitchFamily="2" charset="-122"/>
              </a:rPr>
              <a:t>集成门电路</a:t>
            </a:r>
          </a:p>
          <a:p>
            <a:pPr marL="971550" lvl="1" indent="-514350">
              <a:spcBef>
                <a:spcPts val="300"/>
              </a:spcBef>
              <a:buFont typeface="+mj-lt"/>
              <a:buAutoNum type="arabicPeriod"/>
            </a:pPr>
            <a:r>
              <a:rPr kumimoji="1" lang="en-US" altLang="zh-CN" sz="2000" dirty="0">
                <a:solidFill>
                  <a:schemeClr val="bg1">
                    <a:lumMod val="50000"/>
                  </a:schemeClr>
                </a:solidFill>
                <a:latin typeface="Myriad Pro" panose="020B0503030403020204" pitchFamily="34" charset="0"/>
                <a:ea typeface="KaiTi" panose="02010609060101010101" pitchFamily="49" charset="-122"/>
              </a:rPr>
              <a:t>TTL</a:t>
            </a:r>
            <a:r>
              <a:rPr kumimoji="1" lang="zh-CN" altLang="en-US" sz="2000" dirty="0">
                <a:solidFill>
                  <a:schemeClr val="bg1">
                    <a:lumMod val="50000"/>
                  </a:schemeClr>
                </a:solidFill>
                <a:latin typeface="Myriad Pro" panose="020B0503030403020204" pitchFamily="34" charset="0"/>
                <a:ea typeface="KaiTi" panose="02010609060101010101" pitchFamily="49" charset="-122"/>
              </a:rPr>
              <a:t>反相器</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a:p>
            <a:pPr marL="971550" lvl="1" indent="-514350">
              <a:spcBef>
                <a:spcPts val="300"/>
              </a:spcBef>
              <a:buFont typeface="+mj-lt"/>
              <a:buAutoNum type="arabicPeriod"/>
            </a:pPr>
            <a:r>
              <a:rPr kumimoji="1" lang="en-US" altLang="zh-CN" sz="2000" dirty="0">
                <a:solidFill>
                  <a:schemeClr val="bg1">
                    <a:lumMod val="50000"/>
                  </a:schemeClr>
                </a:solidFill>
                <a:latin typeface="Myriad Pro" panose="020B0503030403020204" pitchFamily="34" charset="0"/>
                <a:ea typeface="KaiTi" panose="02010609060101010101" pitchFamily="49" charset="-122"/>
              </a:rPr>
              <a:t>TTL</a:t>
            </a:r>
            <a:r>
              <a:rPr kumimoji="1" lang="zh-CN" altLang="en-US" sz="2000" dirty="0">
                <a:solidFill>
                  <a:schemeClr val="bg1">
                    <a:lumMod val="50000"/>
                  </a:schemeClr>
                </a:solidFill>
                <a:latin typeface="Myriad Pro" panose="020B0503030403020204" pitchFamily="34" charset="0"/>
                <a:ea typeface="KaiTi" panose="02010609060101010101" pitchFamily="49" charset="-122"/>
              </a:rPr>
              <a:t>与非门、或非门、与门、或门、与或非门和异或门</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a:p>
            <a:pPr marL="971550" lvl="1" indent="-514350">
              <a:spcBef>
                <a:spcPts val="300"/>
              </a:spcBef>
              <a:buFont typeface="+mj-lt"/>
              <a:buAutoNum type="arabicPeriod"/>
            </a:pPr>
            <a:r>
              <a:rPr kumimoji="1" lang="en-US" altLang="zh-CN" sz="2000" dirty="0">
                <a:solidFill>
                  <a:schemeClr val="bg1">
                    <a:lumMod val="50000"/>
                  </a:schemeClr>
                </a:solidFill>
                <a:latin typeface="Myriad Pro" panose="020B0503030403020204" pitchFamily="34" charset="0"/>
                <a:ea typeface="KaiTi" panose="02010609060101010101" pitchFamily="49" charset="-122"/>
              </a:rPr>
              <a:t>TTL</a:t>
            </a:r>
            <a:r>
              <a:rPr kumimoji="1" lang="zh-CN" altLang="en-US" sz="2000" dirty="0">
                <a:solidFill>
                  <a:schemeClr val="bg1">
                    <a:lumMod val="50000"/>
                  </a:schemeClr>
                </a:solidFill>
                <a:latin typeface="Myriad Pro" panose="020B0503030403020204" pitchFamily="34" charset="0"/>
                <a:ea typeface="KaiTi" panose="02010609060101010101" pitchFamily="49" charset="-122"/>
              </a:rPr>
              <a:t>集电极开路门和三态门</a:t>
            </a:r>
            <a:endParaRPr kumimoji="1" lang="en-US" altLang="zh-CN" sz="2000" dirty="0">
              <a:latin typeface="Myriad Pro" panose="020B0503030403020204" pitchFamily="34" charset="0"/>
              <a:ea typeface="KaiTi" panose="02010609060101010101" pitchFamily="49" charset="-122"/>
            </a:endParaRPr>
          </a:p>
        </p:txBody>
      </p:sp>
      <p:sp>
        <p:nvSpPr>
          <p:cNvPr id="6" name="灯片编号占位符 5">
            <a:extLst>
              <a:ext uri="{FF2B5EF4-FFF2-40B4-BE49-F238E27FC236}">
                <a16:creationId xmlns:a16="http://schemas.microsoft.com/office/drawing/2014/main" id="{528332B0-C621-09C1-247E-37567122894C}"/>
              </a:ext>
            </a:extLst>
          </p:cNvPr>
          <p:cNvSpPr>
            <a:spLocks noGrp="1"/>
          </p:cNvSpPr>
          <p:nvPr>
            <p:ph type="sldNum" sz="quarter" idx="12"/>
          </p:nvPr>
        </p:nvSpPr>
        <p:spPr/>
        <p:txBody>
          <a:bodyPr/>
          <a:lstStyle/>
          <a:p>
            <a:fld id="{392CBAA0-59E6-204E-8F03-85E5040D48B8}" type="slidenum">
              <a:rPr kumimoji="1" lang="zh-CN" altLang="en-US" smtClean="0"/>
              <a:t>87</a:t>
            </a:fld>
            <a:r>
              <a:rPr kumimoji="1" lang="en-US" altLang="zh-CN"/>
              <a:t>/132</a:t>
            </a:r>
            <a:endParaRPr kumimoji="1" lang="zh-CN" altLang="en-US" dirty="0"/>
          </a:p>
        </p:txBody>
      </p:sp>
    </p:spTree>
    <p:extLst>
      <p:ext uri="{BB962C8B-B14F-4D97-AF65-F5344CB8AC3E}">
        <p14:creationId xmlns:p14="http://schemas.microsoft.com/office/powerpoint/2010/main" val="1231060172"/>
      </p:ext>
    </p:extLst>
  </p:cSld>
  <p:clrMapOvr>
    <a:masterClrMapping/>
  </p:clrMapOvr>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标题 3">
            <a:extLst>
              <a:ext uri="{FF2B5EF4-FFF2-40B4-BE49-F238E27FC236}">
                <a16:creationId xmlns:a16="http://schemas.microsoft.com/office/drawing/2014/main" id="{A3557054-D826-9F4E-A18F-AE9DEA5A0C65}"/>
              </a:ext>
            </a:extLst>
          </p:cNvPr>
          <p:cNvSpPr>
            <a:spLocks noGrp="1"/>
          </p:cNvSpPr>
          <p:nvPr>
            <p:ph type="title"/>
          </p:nvPr>
        </p:nvSpPr>
        <p:spPr/>
        <p:txBody>
          <a:bodyPr>
            <a:normAutofit/>
          </a:bodyPr>
          <a:lstStyle/>
          <a:p>
            <a:r>
              <a:rPr kumimoji="1" lang="en-US" altLang="zh-CN" dirty="0"/>
              <a:t>3.4</a:t>
            </a:r>
            <a:r>
              <a:rPr kumimoji="1" lang="zh-CN" altLang="en-US" dirty="0"/>
              <a:t> </a:t>
            </a:r>
            <a:r>
              <a:rPr kumimoji="1" lang="en-US" altLang="zh-CN" dirty="0"/>
              <a:t>CMOS</a:t>
            </a:r>
            <a:r>
              <a:rPr kumimoji="1" lang="zh-CN" altLang="en-US" dirty="0"/>
              <a:t>传输门、三态门和漏级开路门</a:t>
            </a:r>
            <a:endParaRPr kumimoji="1" lang="zh-CN" altLang="en-US" dirty="0">
              <a:latin typeface="Myriad Pro" panose="020B0503030403020204" pitchFamily="34" charset="0"/>
            </a:endParaRPr>
          </a:p>
        </p:txBody>
      </p:sp>
      <p:sp>
        <p:nvSpPr>
          <p:cNvPr id="32" name="Text Box 3">
            <a:extLst>
              <a:ext uri="{FF2B5EF4-FFF2-40B4-BE49-F238E27FC236}">
                <a16:creationId xmlns:a16="http://schemas.microsoft.com/office/drawing/2014/main" id="{E6D80A3F-2769-87DE-2FFD-961922C75341}"/>
              </a:ext>
            </a:extLst>
          </p:cNvPr>
          <p:cNvSpPr txBox="1">
            <a:spLocks noChangeArrowheads="1"/>
          </p:cNvSpPr>
          <p:nvPr/>
        </p:nvSpPr>
        <p:spPr bwMode="auto">
          <a:xfrm>
            <a:off x="0" y="742325"/>
            <a:ext cx="12192000"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zh-CN" altLang="en-US" dirty="0">
                <a:solidFill>
                  <a:srgbClr val="0033CC"/>
                </a:solidFill>
              </a:rPr>
              <a:t>一、</a:t>
            </a:r>
            <a:r>
              <a:rPr lang="en-US" altLang="zh-CN" dirty="0">
                <a:solidFill>
                  <a:srgbClr val="0033CC"/>
                </a:solidFill>
              </a:rPr>
              <a:t>CMOS</a:t>
            </a:r>
            <a:r>
              <a:rPr lang="zh-CN" altLang="en-US" dirty="0">
                <a:solidFill>
                  <a:srgbClr val="0033CC"/>
                </a:solidFill>
              </a:rPr>
              <a:t>传输门（</a:t>
            </a:r>
            <a:r>
              <a:rPr lang="en-US" altLang="zh-CN" dirty="0">
                <a:solidFill>
                  <a:srgbClr val="FE0567"/>
                </a:solidFill>
              </a:rPr>
              <a:t>TG</a:t>
            </a:r>
            <a:r>
              <a:rPr lang="zh-CN" altLang="en-US" dirty="0">
                <a:solidFill>
                  <a:srgbClr val="0033CC"/>
                </a:solidFill>
              </a:rPr>
              <a:t>门 </a:t>
            </a:r>
            <a:r>
              <a:rPr lang="en-US" altLang="zh-CN" dirty="0">
                <a:solidFill>
                  <a:srgbClr val="0033CC"/>
                </a:solidFill>
              </a:rPr>
              <a:t>–</a:t>
            </a:r>
            <a:r>
              <a:rPr lang="zh-CN" altLang="en-US" dirty="0">
                <a:solidFill>
                  <a:srgbClr val="0033CC"/>
                </a:solidFill>
              </a:rPr>
              <a:t> </a:t>
            </a:r>
            <a:r>
              <a:rPr lang="en-US" altLang="zh-CN" dirty="0">
                <a:solidFill>
                  <a:srgbClr val="FE0567"/>
                </a:solidFill>
              </a:rPr>
              <a:t>T</a:t>
            </a:r>
            <a:r>
              <a:rPr lang="en-US" altLang="zh-CN" dirty="0">
                <a:solidFill>
                  <a:srgbClr val="0033CC"/>
                </a:solidFill>
              </a:rPr>
              <a:t>ransmission</a:t>
            </a:r>
            <a:r>
              <a:rPr lang="zh-CN" altLang="en-US" dirty="0">
                <a:solidFill>
                  <a:srgbClr val="0033CC"/>
                </a:solidFill>
              </a:rPr>
              <a:t> </a:t>
            </a:r>
            <a:r>
              <a:rPr lang="en-US" altLang="zh-CN" dirty="0">
                <a:solidFill>
                  <a:srgbClr val="FE0567"/>
                </a:solidFill>
              </a:rPr>
              <a:t>G</a:t>
            </a:r>
            <a:r>
              <a:rPr lang="en-US" altLang="zh-CN" dirty="0">
                <a:solidFill>
                  <a:srgbClr val="0033CC"/>
                </a:solidFill>
              </a:rPr>
              <a:t>ate</a:t>
            </a:r>
            <a:r>
              <a:rPr lang="zh-CN" altLang="en-US" dirty="0">
                <a:solidFill>
                  <a:srgbClr val="0033CC"/>
                </a:solidFill>
              </a:rPr>
              <a:t>）</a:t>
            </a:r>
            <a:r>
              <a:rPr lang="en-US" altLang="zh-CN" dirty="0">
                <a:solidFill>
                  <a:srgbClr val="0033CC"/>
                </a:solidFill>
              </a:rPr>
              <a:t>		</a:t>
            </a:r>
            <a:r>
              <a:rPr lang="en-US" altLang="zh-CN" dirty="0">
                <a:solidFill>
                  <a:srgbClr val="FE0567"/>
                </a:solidFill>
              </a:rPr>
              <a:t>	</a:t>
            </a:r>
            <a:endParaRPr lang="zh-CN" altLang="en-US" dirty="0">
              <a:solidFill>
                <a:srgbClr val="FE0567"/>
              </a:solidFill>
            </a:endParaRPr>
          </a:p>
        </p:txBody>
      </p:sp>
      <p:sp>
        <p:nvSpPr>
          <p:cNvPr id="76" name="Rectangle 2">
            <a:extLst>
              <a:ext uri="{FF2B5EF4-FFF2-40B4-BE49-F238E27FC236}">
                <a16:creationId xmlns:a16="http://schemas.microsoft.com/office/drawing/2014/main" id="{BDDA9F98-838B-453F-A57D-37394DB3D417}"/>
              </a:ext>
            </a:extLst>
          </p:cNvPr>
          <p:cNvSpPr>
            <a:spLocks noChangeArrowheads="1"/>
          </p:cNvSpPr>
          <p:nvPr/>
        </p:nvSpPr>
        <p:spPr bwMode="auto">
          <a:xfrm>
            <a:off x="1439022" y="1908485"/>
            <a:ext cx="8634413" cy="2462212"/>
          </a:xfrm>
          <a:prstGeom prst="rect">
            <a:avLst/>
          </a:prstGeom>
          <a:solidFill>
            <a:srgbClr val="FFFFCC"/>
          </a:solidFill>
          <a:ln w="9525">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77" name="Rectangle 5">
            <a:extLst>
              <a:ext uri="{FF2B5EF4-FFF2-40B4-BE49-F238E27FC236}">
                <a16:creationId xmlns:a16="http://schemas.microsoft.com/office/drawing/2014/main" id="{30FC7DD4-ECF7-B6E7-B92E-CF967F32EAA5}"/>
              </a:ext>
            </a:extLst>
          </p:cNvPr>
          <p:cNvSpPr>
            <a:spLocks noChangeArrowheads="1"/>
          </p:cNvSpPr>
          <p:nvPr/>
        </p:nvSpPr>
        <p:spPr bwMode="auto">
          <a:xfrm>
            <a:off x="4990260" y="1363972"/>
            <a:ext cx="4672012" cy="523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r>
              <a:rPr lang="en-US" altLang="zh-CN">
                <a:solidFill>
                  <a:srgbClr val="0033CC"/>
                </a:solidFill>
                <a:latin typeface="宋体" panose="02010600030101010101" pitchFamily="2" charset="-122"/>
              </a:rPr>
              <a:t>(</a:t>
            </a:r>
            <a:r>
              <a:rPr lang="zh-CN" altLang="en-US">
                <a:solidFill>
                  <a:srgbClr val="0033CC"/>
                </a:solidFill>
              </a:rPr>
              <a:t>双向模拟开关 </a:t>
            </a:r>
            <a:r>
              <a:rPr lang="en-US" altLang="zh-CN">
                <a:solidFill>
                  <a:srgbClr val="0033CC"/>
                </a:solidFill>
              </a:rPr>
              <a:t>CD4016 </a:t>
            </a:r>
            <a:r>
              <a:rPr lang="en-US" altLang="zh-CN">
                <a:solidFill>
                  <a:srgbClr val="0033CC"/>
                </a:solidFill>
                <a:latin typeface="宋体" panose="02010600030101010101" pitchFamily="2" charset="-122"/>
              </a:rPr>
              <a:t>)</a:t>
            </a:r>
          </a:p>
        </p:txBody>
      </p:sp>
      <p:sp>
        <p:nvSpPr>
          <p:cNvPr id="78" name="Text Box 6">
            <a:extLst>
              <a:ext uri="{FF2B5EF4-FFF2-40B4-BE49-F238E27FC236}">
                <a16:creationId xmlns:a16="http://schemas.microsoft.com/office/drawing/2014/main" id="{6051E412-8FB1-A992-70C5-686E4AD4DE74}"/>
              </a:ext>
            </a:extLst>
          </p:cNvPr>
          <p:cNvSpPr txBox="1">
            <a:spLocks noChangeArrowheads="1"/>
          </p:cNvSpPr>
          <p:nvPr/>
        </p:nvSpPr>
        <p:spPr bwMode="auto">
          <a:xfrm>
            <a:off x="1731122" y="1363972"/>
            <a:ext cx="3946525"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a:solidFill>
                  <a:srgbClr val="FF0066"/>
                </a:solidFill>
              </a:rPr>
              <a:t>1.  </a:t>
            </a:r>
            <a:r>
              <a:rPr lang="zh-CN" altLang="en-US">
                <a:solidFill>
                  <a:srgbClr val="FF0066"/>
                </a:solidFill>
              </a:rPr>
              <a:t>电路组成及符号：</a:t>
            </a:r>
          </a:p>
        </p:txBody>
      </p:sp>
      <p:grpSp>
        <p:nvGrpSpPr>
          <p:cNvPr id="128" name="Group 58">
            <a:extLst>
              <a:ext uri="{FF2B5EF4-FFF2-40B4-BE49-F238E27FC236}">
                <a16:creationId xmlns:a16="http://schemas.microsoft.com/office/drawing/2014/main" id="{A9640376-1486-B6C8-CBC6-B60A90D0855A}"/>
              </a:ext>
            </a:extLst>
          </p:cNvPr>
          <p:cNvGrpSpPr>
            <a:grpSpLocks/>
          </p:cNvGrpSpPr>
          <p:nvPr/>
        </p:nvGrpSpPr>
        <p:grpSpPr bwMode="auto">
          <a:xfrm>
            <a:off x="6379322" y="2043422"/>
            <a:ext cx="3362325" cy="2185988"/>
            <a:chOff x="3094" y="1305"/>
            <a:chExt cx="2118" cy="1377"/>
          </a:xfrm>
        </p:grpSpPr>
        <p:sp>
          <p:nvSpPr>
            <p:cNvPr id="129" name="Line 59">
              <a:extLst>
                <a:ext uri="{FF2B5EF4-FFF2-40B4-BE49-F238E27FC236}">
                  <a16:creationId xmlns:a16="http://schemas.microsoft.com/office/drawing/2014/main" id="{F3799A8B-D729-0B95-FC90-13DBA94C5F20}"/>
                </a:ext>
              </a:extLst>
            </p:cNvPr>
            <p:cNvSpPr>
              <a:spLocks noChangeShapeType="1"/>
            </p:cNvSpPr>
            <p:nvPr/>
          </p:nvSpPr>
          <p:spPr bwMode="auto">
            <a:xfrm flipV="1">
              <a:off x="4542" y="2018"/>
              <a:ext cx="205"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30" name="Oval 60">
              <a:extLst>
                <a:ext uri="{FF2B5EF4-FFF2-40B4-BE49-F238E27FC236}">
                  <a16:creationId xmlns:a16="http://schemas.microsoft.com/office/drawing/2014/main" id="{9B065036-01C6-2495-0E1A-D1BA5A1363B5}"/>
                </a:ext>
              </a:extLst>
            </p:cNvPr>
            <p:cNvSpPr>
              <a:spLocks noChangeArrowheads="1"/>
            </p:cNvSpPr>
            <p:nvPr/>
          </p:nvSpPr>
          <p:spPr bwMode="auto">
            <a:xfrm>
              <a:off x="4746" y="1994"/>
              <a:ext cx="42" cy="43"/>
            </a:xfrm>
            <a:prstGeom prst="ellipse">
              <a:avLst/>
            </a:prstGeom>
            <a:noFill/>
            <a:ln w="285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31" name="Oval 61">
              <a:extLst>
                <a:ext uri="{FF2B5EF4-FFF2-40B4-BE49-F238E27FC236}">
                  <a16:creationId xmlns:a16="http://schemas.microsoft.com/office/drawing/2014/main" id="{142E144B-4CF9-D77D-E83C-ED3CDDB2245E}"/>
                </a:ext>
              </a:extLst>
            </p:cNvPr>
            <p:cNvSpPr>
              <a:spLocks noChangeArrowheads="1"/>
            </p:cNvSpPr>
            <p:nvPr/>
          </p:nvSpPr>
          <p:spPr bwMode="auto">
            <a:xfrm>
              <a:off x="3517" y="1994"/>
              <a:ext cx="42" cy="43"/>
            </a:xfrm>
            <a:prstGeom prst="ellipse">
              <a:avLst/>
            </a:prstGeom>
            <a:noFill/>
            <a:ln w="285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32" name="Oval 62">
              <a:extLst>
                <a:ext uri="{FF2B5EF4-FFF2-40B4-BE49-F238E27FC236}">
                  <a16:creationId xmlns:a16="http://schemas.microsoft.com/office/drawing/2014/main" id="{C71D3C4E-A493-3DAD-D0F8-82F9DC9FD805}"/>
                </a:ext>
              </a:extLst>
            </p:cNvPr>
            <p:cNvSpPr>
              <a:spLocks noChangeArrowheads="1"/>
            </p:cNvSpPr>
            <p:nvPr/>
          </p:nvSpPr>
          <p:spPr bwMode="auto">
            <a:xfrm>
              <a:off x="4152" y="2550"/>
              <a:ext cx="42" cy="42"/>
            </a:xfrm>
            <a:prstGeom prst="ellipse">
              <a:avLst/>
            </a:prstGeom>
            <a:noFill/>
            <a:ln w="285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04" name="Oval 63">
              <a:extLst>
                <a:ext uri="{FF2B5EF4-FFF2-40B4-BE49-F238E27FC236}">
                  <a16:creationId xmlns:a16="http://schemas.microsoft.com/office/drawing/2014/main" id="{39D10D31-AE3E-4D45-9E9E-5F3EB781B229}"/>
                </a:ext>
              </a:extLst>
            </p:cNvPr>
            <p:cNvSpPr>
              <a:spLocks noChangeArrowheads="1"/>
            </p:cNvSpPr>
            <p:nvPr/>
          </p:nvSpPr>
          <p:spPr bwMode="auto">
            <a:xfrm>
              <a:off x="4150" y="1424"/>
              <a:ext cx="42" cy="42"/>
            </a:xfrm>
            <a:prstGeom prst="ellipse">
              <a:avLst/>
            </a:prstGeom>
            <a:noFill/>
            <a:ln w="285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05" name="Rectangle 64">
              <a:extLst>
                <a:ext uri="{FF2B5EF4-FFF2-40B4-BE49-F238E27FC236}">
                  <a16:creationId xmlns:a16="http://schemas.microsoft.com/office/drawing/2014/main" id="{0E6574E8-6068-81B4-3CF1-BDA95BE9901B}"/>
                </a:ext>
              </a:extLst>
            </p:cNvPr>
            <p:cNvSpPr>
              <a:spLocks noChangeArrowheads="1"/>
            </p:cNvSpPr>
            <p:nvPr/>
          </p:nvSpPr>
          <p:spPr bwMode="auto">
            <a:xfrm>
              <a:off x="3948" y="2452"/>
              <a:ext cx="264"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400" i="1">
                  <a:solidFill>
                    <a:srgbClr val="FF0066"/>
                  </a:solidFill>
                </a:rPr>
                <a:t>C</a:t>
              </a:r>
              <a:endParaRPr lang="en-US" altLang="zh-CN" sz="2400">
                <a:solidFill>
                  <a:srgbClr val="FF0066"/>
                </a:solidFill>
              </a:endParaRPr>
            </a:p>
          </p:txBody>
        </p:sp>
        <p:grpSp>
          <p:nvGrpSpPr>
            <p:cNvPr id="206" name="Group 65">
              <a:extLst>
                <a:ext uri="{FF2B5EF4-FFF2-40B4-BE49-F238E27FC236}">
                  <a16:creationId xmlns:a16="http://schemas.microsoft.com/office/drawing/2014/main" id="{E8BD6385-E281-541A-B1CD-345B180250EB}"/>
                </a:ext>
              </a:extLst>
            </p:cNvPr>
            <p:cNvGrpSpPr>
              <a:grpSpLocks/>
            </p:cNvGrpSpPr>
            <p:nvPr/>
          </p:nvGrpSpPr>
          <p:grpSpPr bwMode="auto">
            <a:xfrm>
              <a:off x="4703" y="1703"/>
              <a:ext cx="509" cy="294"/>
              <a:chOff x="4703" y="1669"/>
              <a:chExt cx="509" cy="294"/>
            </a:xfrm>
          </p:grpSpPr>
          <p:sp>
            <p:nvSpPr>
              <p:cNvPr id="220" name="Rectangle 66">
                <a:extLst>
                  <a:ext uri="{FF2B5EF4-FFF2-40B4-BE49-F238E27FC236}">
                    <a16:creationId xmlns:a16="http://schemas.microsoft.com/office/drawing/2014/main" id="{D2AD60E9-8F2A-0817-CC96-099EB9E20E41}"/>
                  </a:ext>
                </a:extLst>
              </p:cNvPr>
              <p:cNvSpPr>
                <a:spLocks noChangeArrowheads="1"/>
              </p:cNvSpPr>
              <p:nvPr/>
            </p:nvSpPr>
            <p:spPr bwMode="auto">
              <a:xfrm>
                <a:off x="5162" y="1809"/>
                <a:ext cx="50"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1600">
                    <a:solidFill>
                      <a:srgbClr val="FF0066"/>
                    </a:solidFill>
                  </a:rPr>
                  <a:t>I</a:t>
                </a:r>
                <a:endParaRPr lang="en-US" altLang="zh-CN">
                  <a:solidFill>
                    <a:srgbClr val="FF0066"/>
                  </a:solidFill>
                </a:endParaRPr>
              </a:p>
            </p:txBody>
          </p:sp>
          <p:sp>
            <p:nvSpPr>
              <p:cNvPr id="221" name="Rectangle 67">
                <a:extLst>
                  <a:ext uri="{FF2B5EF4-FFF2-40B4-BE49-F238E27FC236}">
                    <a16:creationId xmlns:a16="http://schemas.microsoft.com/office/drawing/2014/main" id="{EB577605-F2B9-194C-ABB5-430290A50656}"/>
                  </a:ext>
                </a:extLst>
              </p:cNvPr>
              <p:cNvSpPr>
                <a:spLocks noChangeArrowheads="1"/>
              </p:cNvSpPr>
              <p:nvPr/>
            </p:nvSpPr>
            <p:spPr bwMode="auto">
              <a:xfrm>
                <a:off x="4814" y="1809"/>
                <a:ext cx="100"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1600">
                    <a:solidFill>
                      <a:srgbClr val="FF0066"/>
                    </a:solidFill>
                  </a:rPr>
                  <a:t>O</a:t>
                </a:r>
                <a:endParaRPr lang="en-US" altLang="zh-CN">
                  <a:solidFill>
                    <a:srgbClr val="FF0066"/>
                  </a:solidFill>
                </a:endParaRPr>
              </a:p>
            </p:txBody>
          </p:sp>
          <p:sp>
            <p:nvSpPr>
              <p:cNvPr id="222" name="Rectangle 68">
                <a:extLst>
                  <a:ext uri="{FF2B5EF4-FFF2-40B4-BE49-F238E27FC236}">
                    <a16:creationId xmlns:a16="http://schemas.microsoft.com/office/drawing/2014/main" id="{46DE2199-AB7F-BC57-60CE-724187014020}"/>
                  </a:ext>
                </a:extLst>
              </p:cNvPr>
              <p:cNvSpPr>
                <a:spLocks noChangeArrowheads="1"/>
              </p:cNvSpPr>
              <p:nvPr/>
            </p:nvSpPr>
            <p:spPr bwMode="auto">
              <a:xfrm>
                <a:off x="4959" y="1669"/>
                <a:ext cx="60" cy="2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700">
                    <a:solidFill>
                      <a:srgbClr val="FF0066"/>
                    </a:solidFill>
                  </a:rPr>
                  <a:t>/</a:t>
                </a:r>
                <a:endParaRPr lang="en-US" altLang="zh-CN">
                  <a:solidFill>
                    <a:srgbClr val="FF0066"/>
                  </a:solidFill>
                </a:endParaRPr>
              </a:p>
            </p:txBody>
          </p:sp>
          <p:sp>
            <p:nvSpPr>
              <p:cNvPr id="223" name="Rectangle 69">
                <a:extLst>
                  <a:ext uri="{FF2B5EF4-FFF2-40B4-BE49-F238E27FC236}">
                    <a16:creationId xmlns:a16="http://schemas.microsoft.com/office/drawing/2014/main" id="{CFA6B2E3-57EC-C078-6FDD-B44FC14541BB}"/>
                  </a:ext>
                </a:extLst>
              </p:cNvPr>
              <p:cNvSpPr>
                <a:spLocks noChangeArrowheads="1"/>
              </p:cNvSpPr>
              <p:nvPr/>
            </p:nvSpPr>
            <p:spPr bwMode="auto">
              <a:xfrm>
                <a:off x="5049" y="1669"/>
                <a:ext cx="120" cy="2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700" i="1">
                    <a:solidFill>
                      <a:srgbClr val="FF0066"/>
                    </a:solidFill>
                  </a:rPr>
                  <a:t>u</a:t>
                </a:r>
                <a:endParaRPr lang="en-US" altLang="zh-CN">
                  <a:solidFill>
                    <a:srgbClr val="FF0066"/>
                  </a:solidFill>
                </a:endParaRPr>
              </a:p>
            </p:txBody>
          </p:sp>
          <p:sp>
            <p:nvSpPr>
              <p:cNvPr id="224" name="Rectangle 70">
                <a:extLst>
                  <a:ext uri="{FF2B5EF4-FFF2-40B4-BE49-F238E27FC236}">
                    <a16:creationId xmlns:a16="http://schemas.microsoft.com/office/drawing/2014/main" id="{DE59DF8D-A2F8-DCA1-FDCD-239BEB0E8965}"/>
                  </a:ext>
                </a:extLst>
              </p:cNvPr>
              <p:cNvSpPr>
                <a:spLocks noChangeArrowheads="1"/>
              </p:cNvSpPr>
              <p:nvPr/>
            </p:nvSpPr>
            <p:spPr bwMode="auto">
              <a:xfrm>
                <a:off x="4703" y="1669"/>
                <a:ext cx="120" cy="2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700" i="1">
                    <a:solidFill>
                      <a:srgbClr val="FF0066"/>
                    </a:solidFill>
                  </a:rPr>
                  <a:t>u</a:t>
                </a:r>
                <a:endParaRPr lang="en-US" altLang="zh-CN">
                  <a:solidFill>
                    <a:srgbClr val="FF0066"/>
                  </a:solidFill>
                </a:endParaRPr>
              </a:p>
            </p:txBody>
          </p:sp>
        </p:grpSp>
        <p:grpSp>
          <p:nvGrpSpPr>
            <p:cNvPr id="207" name="Group 71">
              <a:extLst>
                <a:ext uri="{FF2B5EF4-FFF2-40B4-BE49-F238E27FC236}">
                  <a16:creationId xmlns:a16="http://schemas.microsoft.com/office/drawing/2014/main" id="{D74136E9-6024-B050-7872-A3A269B79F30}"/>
                </a:ext>
              </a:extLst>
            </p:cNvPr>
            <p:cNvGrpSpPr>
              <a:grpSpLocks/>
            </p:cNvGrpSpPr>
            <p:nvPr/>
          </p:nvGrpSpPr>
          <p:grpSpPr bwMode="auto">
            <a:xfrm>
              <a:off x="3094" y="1695"/>
              <a:ext cx="511" cy="294"/>
              <a:chOff x="3094" y="1669"/>
              <a:chExt cx="511" cy="294"/>
            </a:xfrm>
          </p:grpSpPr>
          <p:sp>
            <p:nvSpPr>
              <p:cNvPr id="215" name="Rectangle 72">
                <a:extLst>
                  <a:ext uri="{FF2B5EF4-FFF2-40B4-BE49-F238E27FC236}">
                    <a16:creationId xmlns:a16="http://schemas.microsoft.com/office/drawing/2014/main" id="{089C1CD1-8C73-E403-9B1D-DBFF1AAD8720}"/>
                  </a:ext>
                </a:extLst>
              </p:cNvPr>
              <p:cNvSpPr>
                <a:spLocks noChangeArrowheads="1"/>
              </p:cNvSpPr>
              <p:nvPr/>
            </p:nvSpPr>
            <p:spPr bwMode="auto">
              <a:xfrm>
                <a:off x="3505" y="1809"/>
                <a:ext cx="100"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1600">
                    <a:solidFill>
                      <a:srgbClr val="FF0066"/>
                    </a:solidFill>
                  </a:rPr>
                  <a:t>O</a:t>
                </a:r>
                <a:endParaRPr lang="en-US" altLang="zh-CN">
                  <a:solidFill>
                    <a:srgbClr val="FF0066"/>
                  </a:solidFill>
                </a:endParaRPr>
              </a:p>
            </p:txBody>
          </p:sp>
          <p:sp>
            <p:nvSpPr>
              <p:cNvPr id="216" name="Rectangle 73">
                <a:extLst>
                  <a:ext uri="{FF2B5EF4-FFF2-40B4-BE49-F238E27FC236}">
                    <a16:creationId xmlns:a16="http://schemas.microsoft.com/office/drawing/2014/main" id="{17D8EF72-F3D7-1070-FF4A-ADB5727DA1EE}"/>
                  </a:ext>
                </a:extLst>
              </p:cNvPr>
              <p:cNvSpPr>
                <a:spLocks noChangeArrowheads="1"/>
              </p:cNvSpPr>
              <p:nvPr/>
            </p:nvSpPr>
            <p:spPr bwMode="auto">
              <a:xfrm>
                <a:off x="3207" y="1809"/>
                <a:ext cx="50"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1600">
                    <a:solidFill>
                      <a:srgbClr val="FF0066"/>
                    </a:solidFill>
                  </a:rPr>
                  <a:t>I</a:t>
                </a:r>
                <a:endParaRPr lang="en-US" altLang="zh-CN">
                  <a:solidFill>
                    <a:srgbClr val="FF0066"/>
                  </a:solidFill>
                </a:endParaRPr>
              </a:p>
            </p:txBody>
          </p:sp>
          <p:sp>
            <p:nvSpPr>
              <p:cNvPr id="217" name="Rectangle 74">
                <a:extLst>
                  <a:ext uri="{FF2B5EF4-FFF2-40B4-BE49-F238E27FC236}">
                    <a16:creationId xmlns:a16="http://schemas.microsoft.com/office/drawing/2014/main" id="{09E80374-A0C7-C1B9-1EB9-383527DF9B6D}"/>
                  </a:ext>
                </a:extLst>
              </p:cNvPr>
              <p:cNvSpPr>
                <a:spLocks noChangeArrowheads="1"/>
              </p:cNvSpPr>
              <p:nvPr/>
            </p:nvSpPr>
            <p:spPr bwMode="auto">
              <a:xfrm>
                <a:off x="3304" y="1669"/>
                <a:ext cx="60" cy="2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700">
                    <a:solidFill>
                      <a:srgbClr val="FF0066"/>
                    </a:solidFill>
                  </a:rPr>
                  <a:t>/</a:t>
                </a:r>
                <a:endParaRPr lang="en-US" altLang="zh-CN">
                  <a:solidFill>
                    <a:srgbClr val="FF0066"/>
                  </a:solidFill>
                </a:endParaRPr>
              </a:p>
            </p:txBody>
          </p:sp>
          <p:sp>
            <p:nvSpPr>
              <p:cNvPr id="218" name="Rectangle 75">
                <a:extLst>
                  <a:ext uri="{FF2B5EF4-FFF2-40B4-BE49-F238E27FC236}">
                    <a16:creationId xmlns:a16="http://schemas.microsoft.com/office/drawing/2014/main" id="{45BEE513-DE1E-E2F2-0853-2C41104B9A2C}"/>
                  </a:ext>
                </a:extLst>
              </p:cNvPr>
              <p:cNvSpPr>
                <a:spLocks noChangeArrowheads="1"/>
              </p:cNvSpPr>
              <p:nvPr/>
            </p:nvSpPr>
            <p:spPr bwMode="auto">
              <a:xfrm>
                <a:off x="3394" y="1669"/>
                <a:ext cx="120" cy="2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700" i="1">
                    <a:solidFill>
                      <a:srgbClr val="FF0066"/>
                    </a:solidFill>
                  </a:rPr>
                  <a:t>u</a:t>
                </a:r>
                <a:endParaRPr lang="en-US" altLang="zh-CN">
                  <a:solidFill>
                    <a:srgbClr val="FF0066"/>
                  </a:solidFill>
                </a:endParaRPr>
              </a:p>
            </p:txBody>
          </p:sp>
          <p:sp>
            <p:nvSpPr>
              <p:cNvPr id="219" name="Rectangle 76">
                <a:extLst>
                  <a:ext uri="{FF2B5EF4-FFF2-40B4-BE49-F238E27FC236}">
                    <a16:creationId xmlns:a16="http://schemas.microsoft.com/office/drawing/2014/main" id="{E94D7758-A8B0-94CD-F4E6-DC3FA1D0D8C8}"/>
                  </a:ext>
                </a:extLst>
              </p:cNvPr>
              <p:cNvSpPr>
                <a:spLocks noChangeArrowheads="1"/>
              </p:cNvSpPr>
              <p:nvPr/>
            </p:nvSpPr>
            <p:spPr bwMode="auto">
              <a:xfrm>
                <a:off x="3094" y="1669"/>
                <a:ext cx="120" cy="2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700" i="1">
                    <a:solidFill>
                      <a:srgbClr val="FF0066"/>
                    </a:solidFill>
                  </a:rPr>
                  <a:t>u</a:t>
                </a:r>
                <a:endParaRPr lang="en-US" altLang="zh-CN">
                  <a:solidFill>
                    <a:srgbClr val="FF0066"/>
                  </a:solidFill>
                </a:endParaRPr>
              </a:p>
            </p:txBody>
          </p:sp>
        </p:grpSp>
        <p:sp>
          <p:nvSpPr>
            <p:cNvPr id="208" name="Rectangle 77">
              <a:extLst>
                <a:ext uri="{FF2B5EF4-FFF2-40B4-BE49-F238E27FC236}">
                  <a16:creationId xmlns:a16="http://schemas.microsoft.com/office/drawing/2014/main" id="{243DAD2F-7474-F550-5E2A-999CF7A99A72}"/>
                </a:ext>
              </a:extLst>
            </p:cNvPr>
            <p:cNvSpPr>
              <a:spLocks noChangeArrowheads="1"/>
            </p:cNvSpPr>
            <p:nvPr/>
          </p:nvSpPr>
          <p:spPr bwMode="auto">
            <a:xfrm>
              <a:off x="3804" y="1772"/>
              <a:ext cx="738" cy="493"/>
            </a:xfrm>
            <a:prstGeom prst="rect">
              <a:avLst/>
            </a:prstGeom>
            <a:noFill/>
            <a:ln w="3810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09" name="Line 78">
              <a:extLst>
                <a:ext uri="{FF2B5EF4-FFF2-40B4-BE49-F238E27FC236}">
                  <a16:creationId xmlns:a16="http://schemas.microsoft.com/office/drawing/2014/main" id="{2FF31EA0-53E9-88FE-70C0-6819BE759F67}"/>
                </a:ext>
              </a:extLst>
            </p:cNvPr>
            <p:cNvSpPr>
              <a:spLocks noChangeShapeType="1"/>
            </p:cNvSpPr>
            <p:nvPr/>
          </p:nvSpPr>
          <p:spPr bwMode="auto">
            <a:xfrm flipV="1">
              <a:off x="4173" y="1468"/>
              <a:ext cx="0" cy="222"/>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10" name="Oval 79">
              <a:extLst>
                <a:ext uri="{FF2B5EF4-FFF2-40B4-BE49-F238E27FC236}">
                  <a16:creationId xmlns:a16="http://schemas.microsoft.com/office/drawing/2014/main" id="{F52F75A3-CF85-01C2-B3C3-986277E9ABC6}"/>
                </a:ext>
              </a:extLst>
            </p:cNvPr>
            <p:cNvSpPr>
              <a:spLocks noChangeArrowheads="1"/>
            </p:cNvSpPr>
            <p:nvPr/>
          </p:nvSpPr>
          <p:spPr bwMode="auto">
            <a:xfrm>
              <a:off x="4132" y="1690"/>
              <a:ext cx="83" cy="83"/>
            </a:xfrm>
            <a:prstGeom prst="ellipse">
              <a:avLst/>
            </a:prstGeom>
            <a:noFill/>
            <a:ln w="285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11" name="Line 80">
              <a:extLst>
                <a:ext uri="{FF2B5EF4-FFF2-40B4-BE49-F238E27FC236}">
                  <a16:creationId xmlns:a16="http://schemas.microsoft.com/office/drawing/2014/main" id="{D91F31C1-089B-DD7B-538D-A8821F8A8DCB}"/>
                </a:ext>
              </a:extLst>
            </p:cNvPr>
            <p:cNvSpPr>
              <a:spLocks noChangeShapeType="1"/>
            </p:cNvSpPr>
            <p:nvPr/>
          </p:nvSpPr>
          <p:spPr bwMode="auto">
            <a:xfrm flipH="1">
              <a:off x="4172" y="2264"/>
              <a:ext cx="1" cy="287"/>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12" name="Line 81">
              <a:extLst>
                <a:ext uri="{FF2B5EF4-FFF2-40B4-BE49-F238E27FC236}">
                  <a16:creationId xmlns:a16="http://schemas.microsoft.com/office/drawing/2014/main" id="{BF92FC37-54C2-F68D-ABB4-BE820FE1D455}"/>
                </a:ext>
              </a:extLst>
            </p:cNvPr>
            <p:cNvSpPr>
              <a:spLocks noChangeShapeType="1"/>
            </p:cNvSpPr>
            <p:nvPr/>
          </p:nvSpPr>
          <p:spPr bwMode="auto">
            <a:xfrm flipH="1">
              <a:off x="3559" y="2018"/>
              <a:ext cx="246" cy="1"/>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13" name="Rectangle 82">
              <a:extLst>
                <a:ext uri="{FF2B5EF4-FFF2-40B4-BE49-F238E27FC236}">
                  <a16:creationId xmlns:a16="http://schemas.microsoft.com/office/drawing/2014/main" id="{F5BAD27E-9BD4-4EF4-B9E4-3595AB01B432}"/>
                </a:ext>
              </a:extLst>
            </p:cNvPr>
            <p:cNvSpPr>
              <a:spLocks noChangeArrowheads="1"/>
            </p:cNvSpPr>
            <p:nvPr/>
          </p:nvSpPr>
          <p:spPr bwMode="auto">
            <a:xfrm>
              <a:off x="4009" y="1875"/>
              <a:ext cx="358" cy="2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3100">
                  <a:solidFill>
                    <a:srgbClr val="0033CC"/>
                  </a:solidFill>
                </a:rPr>
                <a:t>TG</a:t>
              </a:r>
              <a:endParaRPr lang="en-US" altLang="zh-CN">
                <a:solidFill>
                  <a:srgbClr val="0033CC"/>
                </a:solidFill>
              </a:endParaRPr>
            </a:p>
          </p:txBody>
        </p:sp>
        <p:graphicFrame>
          <p:nvGraphicFramePr>
            <p:cNvPr id="214" name="Object 83">
              <a:extLst>
                <a:ext uri="{FF2B5EF4-FFF2-40B4-BE49-F238E27FC236}">
                  <a16:creationId xmlns:a16="http://schemas.microsoft.com/office/drawing/2014/main" id="{A38B4F03-8F16-0434-6BF8-8BD5F4DE794F}"/>
                </a:ext>
              </a:extLst>
            </p:cNvPr>
            <p:cNvGraphicFramePr>
              <a:graphicFrameLocks noChangeAspect="1"/>
            </p:cNvGraphicFramePr>
            <p:nvPr/>
          </p:nvGraphicFramePr>
          <p:xfrm>
            <a:off x="3923" y="1305"/>
            <a:ext cx="181" cy="257"/>
          </p:xfrm>
          <a:graphic>
            <a:graphicData uri="http://schemas.openxmlformats.org/presentationml/2006/ole">
              <mc:AlternateContent xmlns:mc="http://schemas.openxmlformats.org/markup-compatibility/2006">
                <mc:Choice xmlns:v="urn:schemas-microsoft-com:vml" Requires="v">
                  <p:oleObj name="Equation" r:id="rId2" imgW="47543" imgH="114210" progId="Equation.3">
                    <p:embed/>
                  </p:oleObj>
                </mc:Choice>
                <mc:Fallback>
                  <p:oleObj name="Equation" r:id="rId2" imgW="47543" imgH="114210" progId="Equation.3">
                    <p:embed/>
                    <p:pic>
                      <p:nvPicPr>
                        <p:cNvPr id="214" name="Object 83">
                          <a:extLst>
                            <a:ext uri="{FF2B5EF4-FFF2-40B4-BE49-F238E27FC236}">
                              <a16:creationId xmlns:a16="http://schemas.microsoft.com/office/drawing/2014/main" id="{A38B4F03-8F16-0434-6BF8-8BD5F4DE794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923" y="1305"/>
                          <a:ext cx="181" cy="25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p:sp>
        <p:nvSpPr>
          <p:cNvPr id="225" name="AutoShape 84">
            <a:extLst>
              <a:ext uri="{FF2B5EF4-FFF2-40B4-BE49-F238E27FC236}">
                <a16:creationId xmlns:a16="http://schemas.microsoft.com/office/drawing/2014/main" id="{47E98312-84B3-607F-B44F-F4FEDDF3E21B}"/>
              </a:ext>
            </a:extLst>
          </p:cNvPr>
          <p:cNvSpPr>
            <a:spLocks noChangeArrowheads="1"/>
          </p:cNvSpPr>
          <p:nvPr/>
        </p:nvSpPr>
        <p:spPr bwMode="auto">
          <a:xfrm>
            <a:off x="5744322" y="3105460"/>
            <a:ext cx="671513" cy="187325"/>
          </a:xfrm>
          <a:prstGeom prst="notchedRightArrow">
            <a:avLst>
              <a:gd name="adj1" fmla="val 50000"/>
              <a:gd name="adj2" fmla="val 89619"/>
            </a:avLst>
          </a:prstGeom>
          <a:solidFill>
            <a:srgbClr val="0033CC"/>
          </a:solidFill>
          <a:ln w="9525">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endParaRPr lang="zh-CN" altLang="zh-CN">
              <a:solidFill>
                <a:srgbClr val="0033CC"/>
              </a:solidFill>
            </a:endParaRPr>
          </a:p>
        </p:txBody>
      </p:sp>
      <p:sp>
        <p:nvSpPr>
          <p:cNvPr id="226" name="Text Box 85">
            <a:extLst>
              <a:ext uri="{FF2B5EF4-FFF2-40B4-BE49-F238E27FC236}">
                <a16:creationId xmlns:a16="http://schemas.microsoft.com/office/drawing/2014/main" id="{D637E233-29E8-B1F6-B86E-F56502F3D1BA}"/>
              </a:ext>
            </a:extLst>
          </p:cNvPr>
          <p:cNvSpPr txBox="1">
            <a:spLocks noChangeArrowheads="1"/>
          </p:cNvSpPr>
          <p:nvPr/>
        </p:nvSpPr>
        <p:spPr bwMode="auto">
          <a:xfrm>
            <a:off x="1743822" y="4424672"/>
            <a:ext cx="2414588"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a:solidFill>
                  <a:srgbClr val="FF0066"/>
                </a:solidFill>
              </a:rPr>
              <a:t>2.  </a:t>
            </a:r>
            <a:r>
              <a:rPr lang="zh-CN" altLang="en-US">
                <a:solidFill>
                  <a:srgbClr val="FF0066"/>
                </a:solidFill>
              </a:rPr>
              <a:t>工作原理：</a:t>
            </a:r>
          </a:p>
        </p:txBody>
      </p:sp>
      <p:sp>
        <p:nvSpPr>
          <p:cNvPr id="228" name="Text Box 87">
            <a:extLst>
              <a:ext uri="{FF2B5EF4-FFF2-40B4-BE49-F238E27FC236}">
                <a16:creationId xmlns:a16="http://schemas.microsoft.com/office/drawing/2014/main" id="{244F17E3-48C0-5BD4-F39F-7563AC355C9E}"/>
              </a:ext>
            </a:extLst>
          </p:cNvPr>
          <p:cNvSpPr txBox="1">
            <a:spLocks noChangeArrowheads="1"/>
          </p:cNvSpPr>
          <p:nvPr/>
        </p:nvSpPr>
        <p:spPr bwMode="auto">
          <a:xfrm>
            <a:off x="4369547" y="4846947"/>
            <a:ext cx="3165475" cy="519113"/>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r>
              <a:rPr lang="en-US" altLang="zh-CN" dirty="0">
                <a:solidFill>
                  <a:srgbClr val="0033CC"/>
                </a:solidFill>
              </a:rPr>
              <a:t>T</a:t>
            </a:r>
            <a:r>
              <a:rPr lang="en-US" altLang="zh-CN" baseline="-25000" dirty="0">
                <a:solidFill>
                  <a:srgbClr val="0033CC"/>
                </a:solidFill>
              </a:rPr>
              <a:t>N</a:t>
            </a:r>
            <a:r>
              <a:rPr lang="zh-CN" altLang="en-US" dirty="0">
                <a:solidFill>
                  <a:srgbClr val="0033CC"/>
                </a:solidFill>
              </a:rPr>
              <a:t>、</a:t>
            </a:r>
            <a:r>
              <a:rPr lang="en-US" altLang="zh-CN" dirty="0">
                <a:solidFill>
                  <a:srgbClr val="0033CC"/>
                </a:solidFill>
              </a:rPr>
              <a:t>T</a:t>
            </a:r>
            <a:r>
              <a:rPr lang="en-US" altLang="zh-CN" baseline="-25000" dirty="0">
                <a:solidFill>
                  <a:srgbClr val="0033CC"/>
                </a:solidFill>
              </a:rPr>
              <a:t>P</a:t>
            </a:r>
            <a:r>
              <a:rPr lang="zh-CN" altLang="en-US" dirty="0">
                <a:solidFill>
                  <a:srgbClr val="0033CC"/>
                </a:solidFill>
                <a:latin typeface="宋体" panose="02010600030101010101" pitchFamily="2" charset="-122"/>
              </a:rPr>
              <a:t>均导通，</a:t>
            </a:r>
          </a:p>
        </p:txBody>
      </p:sp>
      <p:graphicFrame>
        <p:nvGraphicFramePr>
          <p:cNvPr id="229" name="Object 88">
            <a:extLst>
              <a:ext uri="{FF2B5EF4-FFF2-40B4-BE49-F238E27FC236}">
                <a16:creationId xmlns:a16="http://schemas.microsoft.com/office/drawing/2014/main" id="{D44AE38E-F49A-862D-3697-18D365C3A612}"/>
              </a:ext>
            </a:extLst>
          </p:cNvPr>
          <p:cNvGraphicFramePr>
            <a:graphicFrameLocks noChangeAspect="1"/>
          </p:cNvGraphicFramePr>
          <p:nvPr>
            <p:extLst>
              <p:ext uri="{D42A27DB-BD31-4B8C-83A1-F6EECF244321}">
                <p14:modId xmlns:p14="http://schemas.microsoft.com/office/powerpoint/2010/main" val="1090186732"/>
              </p:ext>
            </p:extLst>
          </p:nvPr>
        </p:nvGraphicFramePr>
        <p:xfrm>
          <a:off x="7063535" y="4831072"/>
          <a:ext cx="2493962" cy="568325"/>
        </p:xfrm>
        <a:graphic>
          <a:graphicData uri="http://schemas.openxmlformats.org/presentationml/2006/ole">
            <mc:AlternateContent xmlns:mc="http://schemas.openxmlformats.org/markup-compatibility/2006">
              <mc:Choice xmlns:v="urn:schemas-microsoft-com:vml" Requires="v">
                <p:oleObj name="Equation" r:id="rId4" imgW="990577" imgH="123930" progId="Equation.3">
                  <p:embed/>
                </p:oleObj>
              </mc:Choice>
              <mc:Fallback>
                <p:oleObj name="Equation" r:id="rId4" imgW="990577" imgH="123930" progId="Equation.3">
                  <p:embed/>
                  <p:pic>
                    <p:nvPicPr>
                      <p:cNvPr id="229" name="Object 88">
                        <a:extLst>
                          <a:ext uri="{FF2B5EF4-FFF2-40B4-BE49-F238E27FC236}">
                            <a16:creationId xmlns:a16="http://schemas.microsoft.com/office/drawing/2014/main" id="{D44AE38E-F49A-862D-3697-18D365C3A612}"/>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7063535" y="4831072"/>
                        <a:ext cx="2493962" cy="568325"/>
                      </a:xfrm>
                      <a:prstGeom prst="rect">
                        <a:avLst/>
                      </a:prstGeom>
                      <a:solidFill>
                        <a:srgbClr val="A5CEAD"/>
                      </a:soli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230" name="AutoShape 89">
            <a:extLst>
              <a:ext uri="{FF2B5EF4-FFF2-40B4-BE49-F238E27FC236}">
                <a16:creationId xmlns:a16="http://schemas.microsoft.com/office/drawing/2014/main" id="{A493873D-D42F-A01A-1C45-E7C37B599BCC}"/>
              </a:ext>
            </a:extLst>
          </p:cNvPr>
          <p:cNvSpPr>
            <a:spLocks noChangeArrowheads="1"/>
          </p:cNvSpPr>
          <p:nvPr/>
        </p:nvSpPr>
        <p:spPr bwMode="auto">
          <a:xfrm>
            <a:off x="7361985" y="2840347"/>
            <a:ext cx="1463675" cy="200025"/>
          </a:xfrm>
          <a:prstGeom prst="notchedRightArrow">
            <a:avLst>
              <a:gd name="adj1" fmla="val 50000"/>
              <a:gd name="adj2" fmla="val 182937"/>
            </a:avLst>
          </a:prstGeom>
          <a:solidFill>
            <a:srgbClr val="FF0066"/>
          </a:solidFill>
          <a:ln w="9525">
            <a:solidFill>
              <a:srgbClr val="FF0066"/>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endParaRPr lang="zh-CN" altLang="zh-CN">
              <a:solidFill>
                <a:srgbClr val="0033CC"/>
              </a:solidFill>
            </a:endParaRPr>
          </a:p>
        </p:txBody>
      </p:sp>
      <p:sp>
        <p:nvSpPr>
          <p:cNvPr id="231" name="AutoShape 90">
            <a:extLst>
              <a:ext uri="{FF2B5EF4-FFF2-40B4-BE49-F238E27FC236}">
                <a16:creationId xmlns:a16="http://schemas.microsoft.com/office/drawing/2014/main" id="{CC7E24A8-F488-A6D1-EEC3-5C00E87C9ABF}"/>
              </a:ext>
            </a:extLst>
          </p:cNvPr>
          <p:cNvSpPr>
            <a:spLocks noChangeArrowheads="1"/>
          </p:cNvSpPr>
          <p:nvPr/>
        </p:nvSpPr>
        <p:spPr bwMode="auto">
          <a:xfrm rot="10800000">
            <a:off x="7338172" y="3327710"/>
            <a:ext cx="1463675" cy="200025"/>
          </a:xfrm>
          <a:prstGeom prst="notchedRightArrow">
            <a:avLst>
              <a:gd name="adj1" fmla="val 50000"/>
              <a:gd name="adj2" fmla="val 182937"/>
            </a:avLst>
          </a:prstGeom>
          <a:solidFill>
            <a:srgbClr val="FF0066"/>
          </a:solidFill>
          <a:ln w="9525">
            <a:solidFill>
              <a:srgbClr val="FF0066"/>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rot="10800000"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endParaRPr lang="zh-CN" altLang="zh-CN">
              <a:solidFill>
                <a:srgbClr val="0033CC"/>
              </a:solidFill>
            </a:endParaRPr>
          </a:p>
        </p:txBody>
      </p:sp>
      <p:sp>
        <p:nvSpPr>
          <p:cNvPr id="233" name="Text Box 92">
            <a:extLst>
              <a:ext uri="{FF2B5EF4-FFF2-40B4-BE49-F238E27FC236}">
                <a16:creationId xmlns:a16="http://schemas.microsoft.com/office/drawing/2014/main" id="{C7BD188D-C4AA-4FFA-0FC4-F8AE17E9C61D}"/>
              </a:ext>
            </a:extLst>
          </p:cNvPr>
          <p:cNvSpPr txBox="1">
            <a:spLocks noChangeArrowheads="1"/>
          </p:cNvSpPr>
          <p:nvPr/>
        </p:nvSpPr>
        <p:spPr bwMode="auto">
          <a:xfrm>
            <a:off x="4394947" y="5478772"/>
            <a:ext cx="2765425" cy="519113"/>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r>
              <a:rPr lang="en-US" altLang="zh-CN">
                <a:solidFill>
                  <a:srgbClr val="0033CC"/>
                </a:solidFill>
              </a:rPr>
              <a:t>T</a:t>
            </a:r>
            <a:r>
              <a:rPr lang="en-US" altLang="zh-CN" baseline="-25000">
                <a:solidFill>
                  <a:srgbClr val="0033CC"/>
                </a:solidFill>
              </a:rPr>
              <a:t>N</a:t>
            </a:r>
            <a:r>
              <a:rPr lang="zh-CN" altLang="en-US">
                <a:solidFill>
                  <a:srgbClr val="0033CC"/>
                </a:solidFill>
              </a:rPr>
              <a:t>、</a:t>
            </a:r>
            <a:r>
              <a:rPr lang="en-US" altLang="zh-CN">
                <a:solidFill>
                  <a:srgbClr val="0033CC"/>
                </a:solidFill>
              </a:rPr>
              <a:t>T</a:t>
            </a:r>
            <a:r>
              <a:rPr lang="en-US" altLang="zh-CN" baseline="-25000">
                <a:solidFill>
                  <a:srgbClr val="0033CC"/>
                </a:solidFill>
              </a:rPr>
              <a:t>P</a:t>
            </a:r>
            <a:r>
              <a:rPr lang="zh-CN" altLang="en-US">
                <a:solidFill>
                  <a:srgbClr val="0033CC"/>
                </a:solidFill>
                <a:latin typeface="宋体" panose="02010600030101010101" pitchFamily="2" charset="-122"/>
              </a:rPr>
              <a:t>均截止，</a:t>
            </a:r>
          </a:p>
        </p:txBody>
      </p:sp>
      <p:sp>
        <p:nvSpPr>
          <p:cNvPr id="234" name="AutoShape 93">
            <a:extLst>
              <a:ext uri="{FF2B5EF4-FFF2-40B4-BE49-F238E27FC236}">
                <a16:creationId xmlns:a16="http://schemas.microsoft.com/office/drawing/2014/main" id="{D9A12882-DDF9-896F-5A64-6ECD548DCFDE}"/>
              </a:ext>
            </a:extLst>
          </p:cNvPr>
          <p:cNvSpPr>
            <a:spLocks noChangeArrowheads="1"/>
          </p:cNvSpPr>
          <p:nvPr/>
        </p:nvSpPr>
        <p:spPr bwMode="auto">
          <a:xfrm>
            <a:off x="7708060" y="2824472"/>
            <a:ext cx="793750" cy="685800"/>
          </a:xfrm>
          <a:custGeom>
            <a:avLst/>
            <a:gdLst>
              <a:gd name="T0" fmla="*/ 2147483646 w 21600"/>
              <a:gd name="T1" fmla="*/ 0 h 21600"/>
              <a:gd name="T2" fmla="*/ 2147483646 w 21600"/>
              <a:gd name="T3" fmla="*/ 2147483646 h 21600"/>
              <a:gd name="T4" fmla="*/ 0 w 21600"/>
              <a:gd name="T5" fmla="*/ 2147483646 h 21600"/>
              <a:gd name="T6" fmla="*/ 2147483646 w 21600"/>
              <a:gd name="T7" fmla="*/ 2147483646 h 21600"/>
              <a:gd name="T8" fmla="*/ 2147483646 w 21600"/>
              <a:gd name="T9" fmla="*/ 2147483646 h 21600"/>
              <a:gd name="T10" fmla="*/ 2147483646 w 21600"/>
              <a:gd name="T11" fmla="*/ 2147483646 h 21600"/>
              <a:gd name="T12" fmla="*/ 2147483646 w 21600"/>
              <a:gd name="T13" fmla="*/ 2147483646 h 21600"/>
              <a:gd name="T14" fmla="*/ 2147483646 w 21600"/>
              <a:gd name="T15" fmla="*/ 2147483646 h 21600"/>
              <a:gd name="T16" fmla="*/ 0 60000 65536"/>
              <a:gd name="T17" fmla="*/ 0 60000 65536"/>
              <a:gd name="T18" fmla="*/ 0 60000 65536"/>
              <a:gd name="T19" fmla="*/ 0 60000 65536"/>
              <a:gd name="T20" fmla="*/ 0 60000 65536"/>
              <a:gd name="T21" fmla="*/ 0 60000 65536"/>
              <a:gd name="T22" fmla="*/ 0 60000 65536"/>
              <a:gd name="T23" fmla="*/ 0 60000 65536"/>
              <a:gd name="T24" fmla="*/ 3163 w 21600"/>
              <a:gd name="T25" fmla="*/ 3163 h 21600"/>
              <a:gd name="T26" fmla="*/ 18437 w 21600"/>
              <a:gd name="T27" fmla="*/ 18437 h 2160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1600" h="21600">
                <a:moveTo>
                  <a:pt x="0" y="10800"/>
                </a:moveTo>
                <a:cubicBezTo>
                  <a:pt x="0" y="4835"/>
                  <a:pt x="4835" y="0"/>
                  <a:pt x="10800" y="0"/>
                </a:cubicBezTo>
                <a:cubicBezTo>
                  <a:pt x="16765" y="0"/>
                  <a:pt x="21600" y="4835"/>
                  <a:pt x="21600" y="10800"/>
                </a:cubicBezTo>
                <a:cubicBezTo>
                  <a:pt x="21600" y="16765"/>
                  <a:pt x="16765" y="21600"/>
                  <a:pt x="10800" y="21600"/>
                </a:cubicBezTo>
                <a:cubicBezTo>
                  <a:pt x="4835" y="21600"/>
                  <a:pt x="0" y="16765"/>
                  <a:pt x="0" y="10800"/>
                </a:cubicBezTo>
                <a:close/>
                <a:moveTo>
                  <a:pt x="17401" y="15493"/>
                </a:moveTo>
                <a:cubicBezTo>
                  <a:pt x="18376" y="14122"/>
                  <a:pt x="18900" y="12482"/>
                  <a:pt x="18900" y="10800"/>
                </a:cubicBezTo>
                <a:cubicBezTo>
                  <a:pt x="18900" y="6326"/>
                  <a:pt x="15273" y="2700"/>
                  <a:pt x="10800" y="2700"/>
                </a:cubicBezTo>
                <a:cubicBezTo>
                  <a:pt x="9117" y="2700"/>
                  <a:pt x="7477" y="3223"/>
                  <a:pt x="6106" y="4198"/>
                </a:cubicBezTo>
                <a:lnTo>
                  <a:pt x="17401" y="15493"/>
                </a:lnTo>
                <a:close/>
                <a:moveTo>
                  <a:pt x="4198" y="6106"/>
                </a:moveTo>
                <a:cubicBezTo>
                  <a:pt x="3223" y="7477"/>
                  <a:pt x="2700" y="9117"/>
                  <a:pt x="2700" y="10799"/>
                </a:cubicBezTo>
                <a:cubicBezTo>
                  <a:pt x="2700" y="15273"/>
                  <a:pt x="6326" y="18900"/>
                  <a:pt x="10800" y="18900"/>
                </a:cubicBezTo>
                <a:cubicBezTo>
                  <a:pt x="12482" y="18899"/>
                  <a:pt x="14122" y="18376"/>
                  <a:pt x="15493" y="17401"/>
                </a:cubicBezTo>
                <a:lnTo>
                  <a:pt x="4198" y="6106"/>
                </a:lnTo>
                <a:close/>
              </a:path>
            </a:pathLst>
          </a:custGeom>
          <a:solidFill>
            <a:srgbClr val="CCFFFF"/>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graphicFrame>
        <p:nvGraphicFramePr>
          <p:cNvPr id="235" name="Object 94">
            <a:extLst>
              <a:ext uri="{FF2B5EF4-FFF2-40B4-BE49-F238E27FC236}">
                <a16:creationId xmlns:a16="http://schemas.microsoft.com/office/drawing/2014/main" id="{46C1894D-CAB8-26E0-E4D2-D9D733A09CEE}"/>
              </a:ext>
            </a:extLst>
          </p:cNvPr>
          <p:cNvGraphicFramePr>
            <a:graphicFrameLocks noChangeAspect="1"/>
          </p:cNvGraphicFramePr>
          <p:nvPr>
            <p:extLst>
              <p:ext uri="{D42A27DB-BD31-4B8C-83A1-F6EECF244321}">
                <p14:modId xmlns:p14="http://schemas.microsoft.com/office/powerpoint/2010/main" val="1729778442"/>
              </p:ext>
            </p:extLst>
          </p:nvPr>
        </p:nvGraphicFramePr>
        <p:xfrm>
          <a:off x="6993685" y="5472422"/>
          <a:ext cx="1317625" cy="569913"/>
        </p:xfrm>
        <a:graphic>
          <a:graphicData uri="http://schemas.openxmlformats.org/presentationml/2006/ole">
            <mc:AlternateContent xmlns:mc="http://schemas.openxmlformats.org/markup-compatibility/2006">
              <mc:Choice xmlns:v="urn:schemas-microsoft-com:vml" Requires="v">
                <p:oleObj name="Equation" r:id="rId6" imgW="466790" imgH="123930" progId="Equation.3">
                  <p:embed/>
                </p:oleObj>
              </mc:Choice>
              <mc:Fallback>
                <p:oleObj name="Equation" r:id="rId6" imgW="466790" imgH="123930" progId="Equation.3">
                  <p:embed/>
                  <p:pic>
                    <p:nvPicPr>
                      <p:cNvPr id="235" name="Object 94">
                        <a:extLst>
                          <a:ext uri="{FF2B5EF4-FFF2-40B4-BE49-F238E27FC236}">
                            <a16:creationId xmlns:a16="http://schemas.microsoft.com/office/drawing/2014/main" id="{46C1894D-CAB8-26E0-E4D2-D9D733A09CEE}"/>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6993685" y="5472422"/>
                        <a:ext cx="1317625" cy="56991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236" name="AutoShape 95">
            <a:extLst>
              <a:ext uri="{FF2B5EF4-FFF2-40B4-BE49-F238E27FC236}">
                <a16:creationId xmlns:a16="http://schemas.microsoft.com/office/drawing/2014/main" id="{D3E57A23-64F7-28CA-89C0-3CB2A1B52D43}"/>
              </a:ext>
            </a:extLst>
          </p:cNvPr>
          <p:cNvSpPr>
            <a:spLocks noChangeArrowheads="1"/>
          </p:cNvSpPr>
          <p:nvPr/>
        </p:nvSpPr>
        <p:spPr bwMode="auto">
          <a:xfrm>
            <a:off x="5341097" y="3710297"/>
            <a:ext cx="1924050" cy="847725"/>
          </a:xfrm>
          <a:prstGeom prst="wedgeRoundRectCallout">
            <a:avLst>
              <a:gd name="adj1" fmla="val 3301"/>
              <a:gd name="adj2" fmla="val 105991"/>
              <a:gd name="adj3" fmla="val 16667"/>
            </a:avLst>
          </a:prstGeom>
          <a:solidFill>
            <a:srgbClr val="CCFFFF"/>
          </a:solidFill>
          <a:ln w="9525">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r>
              <a:rPr lang="zh-CN" altLang="en-US" sz="2400">
                <a:solidFill>
                  <a:srgbClr val="996600"/>
                </a:solidFill>
                <a:latin typeface="宋体" panose="02010600030101010101" pitchFamily="2" charset="-122"/>
              </a:rPr>
              <a:t>导通电阻小</a:t>
            </a:r>
            <a:r>
              <a:rPr lang="en-US" altLang="zh-CN" sz="2400">
                <a:solidFill>
                  <a:srgbClr val="996600"/>
                </a:solidFill>
                <a:latin typeface="宋体" panose="02010600030101010101" pitchFamily="2" charset="-122"/>
              </a:rPr>
              <a:t>(</a:t>
            </a:r>
            <a:r>
              <a:rPr lang="zh-CN" altLang="en-US" sz="2400">
                <a:solidFill>
                  <a:srgbClr val="996600"/>
                </a:solidFill>
                <a:latin typeface="宋体" panose="02010600030101010101" pitchFamily="2" charset="-122"/>
              </a:rPr>
              <a:t>几百欧姆</a:t>
            </a:r>
            <a:r>
              <a:rPr lang="en-US" altLang="zh-CN" sz="2400">
                <a:solidFill>
                  <a:srgbClr val="996600"/>
                </a:solidFill>
                <a:latin typeface="宋体" panose="02010600030101010101" pitchFamily="2" charset="-122"/>
              </a:rPr>
              <a:t>)</a:t>
            </a:r>
          </a:p>
        </p:txBody>
      </p:sp>
      <p:sp>
        <p:nvSpPr>
          <p:cNvPr id="237" name="AutoShape 96">
            <a:extLst>
              <a:ext uri="{FF2B5EF4-FFF2-40B4-BE49-F238E27FC236}">
                <a16:creationId xmlns:a16="http://schemas.microsoft.com/office/drawing/2014/main" id="{1933DB8A-4EC5-6C93-0672-7BE40096EF3A}"/>
              </a:ext>
            </a:extLst>
          </p:cNvPr>
          <p:cNvSpPr>
            <a:spLocks noChangeArrowheads="1"/>
          </p:cNvSpPr>
          <p:nvPr/>
        </p:nvSpPr>
        <p:spPr bwMode="auto">
          <a:xfrm>
            <a:off x="5280772" y="3700772"/>
            <a:ext cx="2165350" cy="887413"/>
          </a:xfrm>
          <a:prstGeom prst="wedgeRoundRectCallout">
            <a:avLst>
              <a:gd name="adj1" fmla="val 514"/>
              <a:gd name="adj2" fmla="val 173255"/>
              <a:gd name="adj3" fmla="val 16667"/>
            </a:avLst>
          </a:prstGeom>
          <a:solidFill>
            <a:srgbClr val="CCFFFF"/>
          </a:solidFill>
          <a:ln w="9525">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a:r>
              <a:rPr lang="zh-CN" altLang="en-US" sz="2400">
                <a:solidFill>
                  <a:srgbClr val="996600"/>
                </a:solidFill>
                <a:latin typeface="宋体" panose="02010600030101010101" pitchFamily="2" charset="-122"/>
              </a:rPr>
              <a:t>关断电阻大</a:t>
            </a:r>
          </a:p>
          <a:p>
            <a:pPr algn="ctr"/>
            <a:r>
              <a:rPr lang="en-US" altLang="zh-CN" sz="2400">
                <a:solidFill>
                  <a:srgbClr val="996600"/>
                </a:solidFill>
                <a:latin typeface="宋体" panose="02010600030101010101" pitchFamily="2" charset="-122"/>
              </a:rPr>
              <a:t>(</a:t>
            </a:r>
            <a:r>
              <a:rPr lang="en-US" altLang="zh-CN" sz="2400">
                <a:solidFill>
                  <a:srgbClr val="996600"/>
                </a:solidFill>
              </a:rPr>
              <a:t> ≥ 10</a:t>
            </a:r>
            <a:r>
              <a:rPr lang="en-US" altLang="zh-CN" sz="2400" baseline="30000">
                <a:solidFill>
                  <a:srgbClr val="996600"/>
                </a:solidFill>
              </a:rPr>
              <a:t>9 </a:t>
            </a:r>
            <a:r>
              <a:rPr lang="en-US" altLang="zh-CN" sz="2400">
                <a:solidFill>
                  <a:srgbClr val="996600"/>
                </a:solidFill>
                <a:latin typeface="Symbol" panose="05050102010706020507" pitchFamily="18" charset="2"/>
                <a:sym typeface="Symbol" panose="05050102010706020507" pitchFamily="18" charset="2"/>
              </a:rPr>
              <a:t></a:t>
            </a:r>
            <a:r>
              <a:rPr lang="en-US" altLang="zh-CN" sz="2400">
                <a:solidFill>
                  <a:srgbClr val="996600"/>
                </a:solidFill>
                <a:latin typeface="宋体" panose="02010600030101010101" pitchFamily="2" charset="-122"/>
              </a:rPr>
              <a:t>)</a:t>
            </a:r>
          </a:p>
        </p:txBody>
      </p:sp>
      <p:sp>
        <p:nvSpPr>
          <p:cNvPr id="238" name="Rectangle 104">
            <a:extLst>
              <a:ext uri="{FF2B5EF4-FFF2-40B4-BE49-F238E27FC236}">
                <a16:creationId xmlns:a16="http://schemas.microsoft.com/office/drawing/2014/main" id="{BD11BE83-11AE-81C7-06AE-2D6CBC54B772}"/>
              </a:ext>
            </a:extLst>
          </p:cNvPr>
          <p:cNvSpPr>
            <a:spLocks noChangeArrowheads="1"/>
          </p:cNvSpPr>
          <p:nvPr/>
        </p:nvSpPr>
        <p:spPr bwMode="auto">
          <a:xfrm>
            <a:off x="1737472" y="4902510"/>
            <a:ext cx="593725"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a:solidFill>
                  <a:srgbClr val="0033CC"/>
                </a:solidFill>
                <a:cs typeface="Times New Roman" panose="02020603050405020304" pitchFamily="18" charset="0"/>
              </a:rPr>
              <a:t>①</a:t>
            </a:r>
          </a:p>
        </p:txBody>
      </p:sp>
      <p:sp>
        <p:nvSpPr>
          <p:cNvPr id="239" name="Rectangle 105">
            <a:extLst>
              <a:ext uri="{FF2B5EF4-FFF2-40B4-BE49-F238E27FC236}">
                <a16:creationId xmlns:a16="http://schemas.microsoft.com/office/drawing/2014/main" id="{89079A47-812A-4414-C9E8-1A3B9A96BA1A}"/>
              </a:ext>
            </a:extLst>
          </p:cNvPr>
          <p:cNvSpPr>
            <a:spLocks noChangeArrowheads="1"/>
          </p:cNvSpPr>
          <p:nvPr/>
        </p:nvSpPr>
        <p:spPr bwMode="auto">
          <a:xfrm>
            <a:off x="1737472" y="5539097"/>
            <a:ext cx="53975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a:solidFill>
                  <a:srgbClr val="0033CC"/>
                </a:solidFill>
                <a:cs typeface="Times New Roman" panose="02020603050405020304" pitchFamily="18" charset="0"/>
              </a:rPr>
              <a:t>②</a:t>
            </a:r>
          </a:p>
        </p:txBody>
      </p:sp>
      <p:sp>
        <p:nvSpPr>
          <p:cNvPr id="240" name="矩形 1">
            <a:extLst>
              <a:ext uri="{FF2B5EF4-FFF2-40B4-BE49-F238E27FC236}">
                <a16:creationId xmlns:a16="http://schemas.microsoft.com/office/drawing/2014/main" id="{ACC5DF2C-7B77-BED4-817A-06FC669FF379}"/>
              </a:ext>
            </a:extLst>
          </p:cNvPr>
          <p:cNvSpPr>
            <a:spLocks noChangeArrowheads="1"/>
          </p:cNvSpPr>
          <p:nvPr/>
        </p:nvSpPr>
        <p:spPr bwMode="auto">
          <a:xfrm>
            <a:off x="2221660" y="5996297"/>
            <a:ext cx="8634412"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r>
              <a:rPr lang="zh-CN" altLang="en-US" sz="2400" dirty="0">
                <a:solidFill>
                  <a:srgbClr val="000000"/>
                </a:solidFill>
              </a:rPr>
              <a:t>传输门实际上是一种可以传送模拟信号的压控开关</a:t>
            </a:r>
            <a:endParaRPr lang="en-US" altLang="zh-CN" sz="2400" dirty="0">
              <a:solidFill>
                <a:srgbClr val="000000"/>
              </a:solidFill>
            </a:endParaRPr>
          </a:p>
          <a:p>
            <a:r>
              <a:rPr lang="zh-CN" altLang="en-US" sz="2400" dirty="0">
                <a:solidFill>
                  <a:srgbClr val="000000"/>
                </a:solidFill>
              </a:rPr>
              <a:t>当然也可以传送数字信号</a:t>
            </a:r>
            <a:endParaRPr lang="zh-CN" altLang="en-US" sz="2400" dirty="0"/>
          </a:p>
        </p:txBody>
      </p:sp>
      <p:sp>
        <p:nvSpPr>
          <p:cNvPr id="241" name="Rectangle 105">
            <a:extLst>
              <a:ext uri="{FF2B5EF4-FFF2-40B4-BE49-F238E27FC236}">
                <a16:creationId xmlns:a16="http://schemas.microsoft.com/office/drawing/2014/main" id="{69D3279F-0D7B-2017-A602-A7CAB5B4B67F}"/>
              </a:ext>
            </a:extLst>
          </p:cNvPr>
          <p:cNvSpPr>
            <a:spLocks noChangeArrowheads="1"/>
          </p:cNvSpPr>
          <p:nvPr/>
        </p:nvSpPr>
        <p:spPr bwMode="auto">
          <a:xfrm>
            <a:off x="1723185" y="6013760"/>
            <a:ext cx="544512" cy="5222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a:solidFill>
                  <a:srgbClr val="0033CC"/>
                </a:solidFill>
                <a:cs typeface="Times New Roman" panose="02020603050405020304" pitchFamily="18" charset="0"/>
              </a:rPr>
              <a:t>③</a:t>
            </a:r>
          </a:p>
        </p:txBody>
      </p:sp>
      <p:grpSp>
        <p:nvGrpSpPr>
          <p:cNvPr id="2" name="组合 1">
            <a:extLst>
              <a:ext uri="{FF2B5EF4-FFF2-40B4-BE49-F238E27FC236}">
                <a16:creationId xmlns:a16="http://schemas.microsoft.com/office/drawing/2014/main" id="{E8361F45-30E0-CB54-919E-A4FD11096783}"/>
              </a:ext>
            </a:extLst>
          </p:cNvPr>
          <p:cNvGrpSpPr/>
          <p:nvPr/>
        </p:nvGrpSpPr>
        <p:grpSpPr>
          <a:xfrm>
            <a:off x="2021635" y="2119622"/>
            <a:ext cx="3473450" cy="2130425"/>
            <a:chOff x="2021635" y="2119622"/>
            <a:chExt cx="3473450" cy="2130425"/>
          </a:xfrm>
        </p:grpSpPr>
        <p:grpSp>
          <p:nvGrpSpPr>
            <p:cNvPr id="79" name="Group 99">
              <a:extLst>
                <a:ext uri="{FF2B5EF4-FFF2-40B4-BE49-F238E27FC236}">
                  <a16:creationId xmlns:a16="http://schemas.microsoft.com/office/drawing/2014/main" id="{72EA2DBC-5D67-1841-4AE8-4890899EFAA7}"/>
                </a:ext>
              </a:extLst>
            </p:cNvPr>
            <p:cNvGrpSpPr>
              <a:grpSpLocks/>
            </p:cNvGrpSpPr>
            <p:nvPr/>
          </p:nvGrpSpPr>
          <p:grpSpPr bwMode="auto">
            <a:xfrm>
              <a:off x="2021635" y="2119622"/>
              <a:ext cx="3473450" cy="2130425"/>
              <a:chOff x="647" y="1438"/>
              <a:chExt cx="2188" cy="1342"/>
            </a:xfrm>
          </p:grpSpPr>
          <p:sp>
            <p:nvSpPr>
              <p:cNvPr id="80" name="Line 8">
                <a:extLst>
                  <a:ext uri="{FF2B5EF4-FFF2-40B4-BE49-F238E27FC236}">
                    <a16:creationId xmlns:a16="http://schemas.microsoft.com/office/drawing/2014/main" id="{4B1130B4-4AE5-F3AB-B1B1-2FAD16D2ED5C}"/>
                  </a:ext>
                </a:extLst>
              </p:cNvPr>
              <p:cNvSpPr>
                <a:spLocks noChangeShapeType="1"/>
              </p:cNvSpPr>
              <p:nvPr/>
            </p:nvSpPr>
            <p:spPr bwMode="auto">
              <a:xfrm flipV="1">
                <a:off x="1575" y="1751"/>
                <a:ext cx="325" cy="1"/>
              </a:xfrm>
              <a:prstGeom prst="line">
                <a:avLst/>
              </a:prstGeom>
              <a:noFill/>
              <a:ln w="5715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81" name="Line 9">
                <a:extLst>
                  <a:ext uri="{FF2B5EF4-FFF2-40B4-BE49-F238E27FC236}">
                    <a16:creationId xmlns:a16="http://schemas.microsoft.com/office/drawing/2014/main" id="{766E4ED7-ADED-F12C-94B8-1ABD1279D870}"/>
                  </a:ext>
                </a:extLst>
              </p:cNvPr>
              <p:cNvSpPr>
                <a:spLocks noChangeShapeType="1"/>
              </p:cNvSpPr>
              <p:nvPr/>
            </p:nvSpPr>
            <p:spPr bwMode="auto">
              <a:xfrm>
                <a:off x="1535" y="1833"/>
                <a:ext cx="81" cy="1"/>
              </a:xfrm>
              <a:prstGeom prst="line">
                <a:avLst/>
              </a:prstGeom>
              <a:noFill/>
              <a:ln w="5715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82" name="Line 10">
                <a:extLst>
                  <a:ext uri="{FF2B5EF4-FFF2-40B4-BE49-F238E27FC236}">
                    <a16:creationId xmlns:a16="http://schemas.microsoft.com/office/drawing/2014/main" id="{8AD1BA87-2352-8C07-73C6-6103EAAD62B4}"/>
                  </a:ext>
                </a:extLst>
              </p:cNvPr>
              <p:cNvSpPr>
                <a:spLocks noChangeShapeType="1"/>
              </p:cNvSpPr>
              <p:nvPr/>
            </p:nvSpPr>
            <p:spPr bwMode="auto">
              <a:xfrm>
                <a:off x="1697" y="1833"/>
                <a:ext cx="81" cy="1"/>
              </a:xfrm>
              <a:prstGeom prst="line">
                <a:avLst/>
              </a:prstGeom>
              <a:noFill/>
              <a:ln w="5715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83" name="Line 11">
                <a:extLst>
                  <a:ext uri="{FF2B5EF4-FFF2-40B4-BE49-F238E27FC236}">
                    <a16:creationId xmlns:a16="http://schemas.microsoft.com/office/drawing/2014/main" id="{8F2353E7-E3CC-2112-4308-F14CCE450F8C}"/>
                  </a:ext>
                </a:extLst>
              </p:cNvPr>
              <p:cNvSpPr>
                <a:spLocks noChangeShapeType="1"/>
              </p:cNvSpPr>
              <p:nvPr/>
            </p:nvSpPr>
            <p:spPr bwMode="auto">
              <a:xfrm>
                <a:off x="1859" y="1833"/>
                <a:ext cx="81" cy="1"/>
              </a:xfrm>
              <a:prstGeom prst="line">
                <a:avLst/>
              </a:prstGeom>
              <a:noFill/>
              <a:ln w="5715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84" name="Line 12">
                <a:extLst>
                  <a:ext uri="{FF2B5EF4-FFF2-40B4-BE49-F238E27FC236}">
                    <a16:creationId xmlns:a16="http://schemas.microsoft.com/office/drawing/2014/main" id="{2F3A26C9-405D-1EA6-596F-763B45544B69}"/>
                  </a:ext>
                </a:extLst>
              </p:cNvPr>
              <p:cNvSpPr>
                <a:spLocks noChangeShapeType="1"/>
              </p:cNvSpPr>
              <p:nvPr/>
            </p:nvSpPr>
            <p:spPr bwMode="auto">
              <a:xfrm>
                <a:off x="1535" y="2401"/>
                <a:ext cx="81" cy="1"/>
              </a:xfrm>
              <a:prstGeom prst="line">
                <a:avLst/>
              </a:prstGeom>
              <a:noFill/>
              <a:ln w="5715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85" name="Line 13">
                <a:extLst>
                  <a:ext uri="{FF2B5EF4-FFF2-40B4-BE49-F238E27FC236}">
                    <a16:creationId xmlns:a16="http://schemas.microsoft.com/office/drawing/2014/main" id="{AD04B7EB-C2A8-7213-34A3-8F69891042EB}"/>
                  </a:ext>
                </a:extLst>
              </p:cNvPr>
              <p:cNvSpPr>
                <a:spLocks noChangeShapeType="1"/>
              </p:cNvSpPr>
              <p:nvPr/>
            </p:nvSpPr>
            <p:spPr bwMode="auto">
              <a:xfrm>
                <a:off x="1697" y="2401"/>
                <a:ext cx="81" cy="1"/>
              </a:xfrm>
              <a:prstGeom prst="line">
                <a:avLst/>
              </a:prstGeom>
              <a:noFill/>
              <a:ln w="5715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86" name="Line 14">
                <a:extLst>
                  <a:ext uri="{FF2B5EF4-FFF2-40B4-BE49-F238E27FC236}">
                    <a16:creationId xmlns:a16="http://schemas.microsoft.com/office/drawing/2014/main" id="{8455D7F7-C3E4-B1CA-B077-E324BB268B43}"/>
                  </a:ext>
                </a:extLst>
              </p:cNvPr>
              <p:cNvSpPr>
                <a:spLocks noChangeShapeType="1"/>
              </p:cNvSpPr>
              <p:nvPr/>
            </p:nvSpPr>
            <p:spPr bwMode="auto">
              <a:xfrm>
                <a:off x="1859" y="2401"/>
                <a:ext cx="81" cy="1"/>
              </a:xfrm>
              <a:prstGeom prst="line">
                <a:avLst/>
              </a:prstGeom>
              <a:noFill/>
              <a:ln w="5715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87" name="Line 15">
                <a:extLst>
                  <a:ext uri="{FF2B5EF4-FFF2-40B4-BE49-F238E27FC236}">
                    <a16:creationId xmlns:a16="http://schemas.microsoft.com/office/drawing/2014/main" id="{EE51EB93-89DB-8A89-69EB-64626C75FD57}"/>
                  </a:ext>
                </a:extLst>
              </p:cNvPr>
              <p:cNvSpPr>
                <a:spLocks noChangeShapeType="1"/>
              </p:cNvSpPr>
              <p:nvPr/>
            </p:nvSpPr>
            <p:spPr bwMode="auto">
              <a:xfrm>
                <a:off x="1575" y="2482"/>
                <a:ext cx="325" cy="1"/>
              </a:xfrm>
              <a:prstGeom prst="line">
                <a:avLst/>
              </a:prstGeom>
              <a:noFill/>
              <a:ln w="5715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88" name="Line 16">
                <a:extLst>
                  <a:ext uri="{FF2B5EF4-FFF2-40B4-BE49-F238E27FC236}">
                    <a16:creationId xmlns:a16="http://schemas.microsoft.com/office/drawing/2014/main" id="{8361145B-FF62-2CDD-07A7-95FC16AD0297}"/>
                  </a:ext>
                </a:extLst>
              </p:cNvPr>
              <p:cNvSpPr>
                <a:spLocks noChangeShapeType="1"/>
              </p:cNvSpPr>
              <p:nvPr/>
            </p:nvSpPr>
            <p:spPr bwMode="auto">
              <a:xfrm>
                <a:off x="1575" y="1833"/>
                <a:ext cx="1" cy="567"/>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89" name="Line 17">
                <a:extLst>
                  <a:ext uri="{FF2B5EF4-FFF2-40B4-BE49-F238E27FC236}">
                    <a16:creationId xmlns:a16="http://schemas.microsoft.com/office/drawing/2014/main" id="{C3E0BFAA-2254-7CF8-0CA9-6DE9A911E505}"/>
                  </a:ext>
                </a:extLst>
              </p:cNvPr>
              <p:cNvSpPr>
                <a:spLocks noChangeShapeType="1"/>
              </p:cNvSpPr>
              <p:nvPr/>
            </p:nvSpPr>
            <p:spPr bwMode="auto">
              <a:xfrm>
                <a:off x="1900" y="1833"/>
                <a:ext cx="1" cy="567"/>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90" name="Line 18">
                <a:extLst>
                  <a:ext uri="{FF2B5EF4-FFF2-40B4-BE49-F238E27FC236}">
                    <a16:creationId xmlns:a16="http://schemas.microsoft.com/office/drawing/2014/main" id="{8E766F53-B9F2-C5D9-25CD-2F0EC3DE735E}"/>
                  </a:ext>
                </a:extLst>
              </p:cNvPr>
              <p:cNvSpPr>
                <a:spLocks noChangeShapeType="1"/>
              </p:cNvSpPr>
              <p:nvPr/>
            </p:nvSpPr>
            <p:spPr bwMode="auto">
              <a:xfrm flipV="1">
                <a:off x="1902" y="2116"/>
                <a:ext cx="403"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91" name="Line 19">
                <a:extLst>
                  <a:ext uri="{FF2B5EF4-FFF2-40B4-BE49-F238E27FC236}">
                    <a16:creationId xmlns:a16="http://schemas.microsoft.com/office/drawing/2014/main" id="{3A1A61B9-3C5B-E215-6C18-286A83EDC2F0}"/>
                  </a:ext>
                </a:extLst>
              </p:cNvPr>
              <p:cNvSpPr>
                <a:spLocks noChangeShapeType="1"/>
              </p:cNvSpPr>
              <p:nvPr/>
            </p:nvSpPr>
            <p:spPr bwMode="auto">
              <a:xfrm flipH="1" flipV="1">
                <a:off x="1170" y="2116"/>
                <a:ext cx="405"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92" name="Oval 20">
                <a:extLst>
                  <a:ext uri="{FF2B5EF4-FFF2-40B4-BE49-F238E27FC236}">
                    <a16:creationId xmlns:a16="http://schemas.microsoft.com/office/drawing/2014/main" id="{E9669993-AC08-CAD4-50A7-E35E93964EEC}"/>
                  </a:ext>
                </a:extLst>
              </p:cNvPr>
              <p:cNvSpPr>
                <a:spLocks noChangeArrowheads="1"/>
              </p:cNvSpPr>
              <p:nvPr/>
            </p:nvSpPr>
            <p:spPr bwMode="auto">
              <a:xfrm>
                <a:off x="2305" y="2093"/>
                <a:ext cx="42" cy="42"/>
              </a:xfrm>
              <a:prstGeom prst="ellipse">
                <a:avLst/>
              </a:prstGeom>
              <a:noFill/>
              <a:ln w="285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93" name="Oval 21">
                <a:extLst>
                  <a:ext uri="{FF2B5EF4-FFF2-40B4-BE49-F238E27FC236}">
                    <a16:creationId xmlns:a16="http://schemas.microsoft.com/office/drawing/2014/main" id="{40D8E747-C08A-8319-5574-B8EC9399659C}"/>
                  </a:ext>
                </a:extLst>
              </p:cNvPr>
              <p:cNvSpPr>
                <a:spLocks noChangeArrowheads="1"/>
              </p:cNvSpPr>
              <p:nvPr/>
            </p:nvSpPr>
            <p:spPr bwMode="auto">
              <a:xfrm>
                <a:off x="1129" y="2093"/>
                <a:ext cx="41" cy="42"/>
              </a:xfrm>
              <a:prstGeom prst="ellipse">
                <a:avLst/>
              </a:prstGeom>
              <a:noFill/>
              <a:ln w="285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94" name="Oval 22">
                <a:extLst>
                  <a:ext uri="{FF2B5EF4-FFF2-40B4-BE49-F238E27FC236}">
                    <a16:creationId xmlns:a16="http://schemas.microsoft.com/office/drawing/2014/main" id="{04FBDB1C-92BD-0C09-2091-0E3C301A15E2}"/>
                  </a:ext>
                </a:extLst>
              </p:cNvPr>
              <p:cNvSpPr>
                <a:spLocks noChangeArrowheads="1"/>
              </p:cNvSpPr>
              <p:nvPr/>
            </p:nvSpPr>
            <p:spPr bwMode="auto">
              <a:xfrm>
                <a:off x="1557" y="2096"/>
                <a:ext cx="42" cy="41"/>
              </a:xfrm>
              <a:prstGeom prst="ellipse">
                <a:avLst/>
              </a:prstGeom>
              <a:solidFill>
                <a:srgbClr val="000000"/>
              </a:solidFill>
              <a:ln w="42863">
                <a:solidFill>
                  <a:srgbClr val="000000"/>
                </a:solidFill>
                <a:round/>
                <a:headEnd/>
                <a:tailEnd/>
              </a:ln>
            </p:spPr>
            <p:txBody>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95" name="Oval 23">
                <a:extLst>
                  <a:ext uri="{FF2B5EF4-FFF2-40B4-BE49-F238E27FC236}">
                    <a16:creationId xmlns:a16="http://schemas.microsoft.com/office/drawing/2014/main" id="{2CE79CC1-2EB3-C012-07BB-1C89CE0C51FF}"/>
                  </a:ext>
                </a:extLst>
              </p:cNvPr>
              <p:cNvSpPr>
                <a:spLocks noChangeArrowheads="1"/>
              </p:cNvSpPr>
              <p:nvPr/>
            </p:nvSpPr>
            <p:spPr bwMode="auto">
              <a:xfrm>
                <a:off x="1882" y="2096"/>
                <a:ext cx="41" cy="41"/>
              </a:xfrm>
              <a:prstGeom prst="ellipse">
                <a:avLst/>
              </a:prstGeom>
              <a:solidFill>
                <a:srgbClr val="000000"/>
              </a:solidFill>
              <a:ln w="42863">
                <a:solidFill>
                  <a:srgbClr val="000000"/>
                </a:solidFill>
                <a:round/>
                <a:headEnd/>
                <a:tailEnd/>
              </a:ln>
            </p:spPr>
            <p:txBody>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96" name="Line 24">
                <a:extLst>
                  <a:ext uri="{FF2B5EF4-FFF2-40B4-BE49-F238E27FC236}">
                    <a16:creationId xmlns:a16="http://schemas.microsoft.com/office/drawing/2014/main" id="{18A03409-FA34-4593-4C10-BA43707005B3}"/>
                  </a:ext>
                </a:extLst>
              </p:cNvPr>
              <p:cNvSpPr>
                <a:spLocks noChangeShapeType="1"/>
              </p:cNvSpPr>
              <p:nvPr/>
            </p:nvSpPr>
            <p:spPr bwMode="auto">
              <a:xfrm flipH="1" flipV="1">
                <a:off x="1894" y="1593"/>
                <a:ext cx="1" cy="163"/>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97" name="Line 25">
                <a:extLst>
                  <a:ext uri="{FF2B5EF4-FFF2-40B4-BE49-F238E27FC236}">
                    <a16:creationId xmlns:a16="http://schemas.microsoft.com/office/drawing/2014/main" id="{4F0C0B58-CDFF-838F-7B68-FEF977B69AE5}"/>
                  </a:ext>
                </a:extLst>
              </p:cNvPr>
              <p:cNvSpPr>
                <a:spLocks noChangeShapeType="1"/>
              </p:cNvSpPr>
              <p:nvPr/>
            </p:nvSpPr>
            <p:spPr bwMode="auto">
              <a:xfrm flipH="1">
                <a:off x="1737" y="1834"/>
                <a:ext cx="0" cy="170"/>
              </a:xfrm>
              <a:prstGeom prst="line">
                <a:avLst/>
              </a:prstGeom>
              <a:noFill/>
              <a:ln w="28575">
                <a:solidFill>
                  <a:srgbClr val="000000"/>
                </a:solidFill>
                <a:round/>
                <a:headEnd/>
                <a:tailEnd type="stealth" w="med" len="med"/>
              </a:ln>
              <a:extLst>
                <a:ext uri="{909E8E84-426E-40DD-AFC4-6F175D3DCCD1}">
                  <a14:hiddenFill xmlns:a14="http://schemas.microsoft.com/office/drawing/2010/main">
                    <a:noFill/>
                  </a14:hiddenFill>
                </a:ext>
              </a:extLst>
            </p:spPr>
            <p:txBody>
              <a:bodyPr/>
              <a:lstStyle/>
              <a:p>
                <a:endParaRPr lang="zh-CN" altLang="en-US"/>
              </a:p>
            </p:txBody>
          </p:sp>
          <p:sp>
            <p:nvSpPr>
              <p:cNvPr id="98" name="Line 26">
                <a:extLst>
                  <a:ext uri="{FF2B5EF4-FFF2-40B4-BE49-F238E27FC236}">
                    <a16:creationId xmlns:a16="http://schemas.microsoft.com/office/drawing/2014/main" id="{EB0119B9-F00F-7C2C-C523-6118E7ED5C49}"/>
                  </a:ext>
                </a:extLst>
              </p:cNvPr>
              <p:cNvSpPr>
                <a:spLocks noChangeShapeType="1"/>
              </p:cNvSpPr>
              <p:nvPr/>
            </p:nvSpPr>
            <p:spPr bwMode="auto">
              <a:xfrm flipV="1">
                <a:off x="1738" y="1994"/>
                <a:ext cx="330" cy="1"/>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99" name="Line 27">
                <a:extLst>
                  <a:ext uri="{FF2B5EF4-FFF2-40B4-BE49-F238E27FC236}">
                    <a16:creationId xmlns:a16="http://schemas.microsoft.com/office/drawing/2014/main" id="{7F875A5F-9670-1498-E005-DB94F2F243D2}"/>
                  </a:ext>
                </a:extLst>
              </p:cNvPr>
              <p:cNvSpPr>
                <a:spLocks noChangeShapeType="1"/>
              </p:cNvSpPr>
              <p:nvPr/>
            </p:nvSpPr>
            <p:spPr bwMode="auto">
              <a:xfrm flipH="1" flipV="1">
                <a:off x="2063" y="1589"/>
                <a:ext cx="0" cy="411"/>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00" name="Line 28">
                <a:extLst>
                  <a:ext uri="{FF2B5EF4-FFF2-40B4-BE49-F238E27FC236}">
                    <a16:creationId xmlns:a16="http://schemas.microsoft.com/office/drawing/2014/main" id="{896852DC-A7D6-EBC6-B6CA-B09AD79A2C1A}"/>
                  </a:ext>
                </a:extLst>
              </p:cNvPr>
              <p:cNvSpPr>
                <a:spLocks noChangeShapeType="1"/>
              </p:cNvSpPr>
              <p:nvPr/>
            </p:nvSpPr>
            <p:spPr bwMode="auto">
              <a:xfrm flipH="1">
                <a:off x="1739" y="2233"/>
                <a:ext cx="0" cy="168"/>
              </a:xfrm>
              <a:prstGeom prst="line">
                <a:avLst/>
              </a:prstGeom>
              <a:noFill/>
              <a:ln w="28575">
                <a:solidFill>
                  <a:srgbClr val="000000"/>
                </a:solidFill>
                <a:round/>
                <a:headEnd/>
                <a:tailEnd type="stealth" w="med" len="med"/>
              </a:ln>
              <a:extLst>
                <a:ext uri="{909E8E84-426E-40DD-AFC4-6F175D3DCCD1}">
                  <a14:hiddenFill xmlns:a14="http://schemas.microsoft.com/office/drawing/2010/main">
                    <a:noFill/>
                  </a14:hiddenFill>
                </a:ext>
              </a:extLst>
            </p:spPr>
            <p:txBody>
              <a:bodyPr/>
              <a:lstStyle/>
              <a:p>
                <a:endParaRPr lang="zh-CN" altLang="en-US"/>
              </a:p>
            </p:txBody>
          </p:sp>
          <p:sp>
            <p:nvSpPr>
              <p:cNvPr id="101" name="Line 29">
                <a:extLst>
                  <a:ext uri="{FF2B5EF4-FFF2-40B4-BE49-F238E27FC236}">
                    <a16:creationId xmlns:a16="http://schemas.microsoft.com/office/drawing/2014/main" id="{0C0EEB04-83D0-064F-A812-E346DB8605A8}"/>
                  </a:ext>
                </a:extLst>
              </p:cNvPr>
              <p:cNvSpPr>
                <a:spLocks noChangeShapeType="1"/>
              </p:cNvSpPr>
              <p:nvPr/>
            </p:nvSpPr>
            <p:spPr bwMode="auto">
              <a:xfrm>
                <a:off x="1738" y="2238"/>
                <a:ext cx="324" cy="1"/>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02" name="Line 30">
                <a:extLst>
                  <a:ext uri="{FF2B5EF4-FFF2-40B4-BE49-F238E27FC236}">
                    <a16:creationId xmlns:a16="http://schemas.microsoft.com/office/drawing/2014/main" id="{90796947-6384-8064-C277-165E65FE4843}"/>
                  </a:ext>
                </a:extLst>
              </p:cNvPr>
              <p:cNvSpPr>
                <a:spLocks noChangeShapeType="1"/>
              </p:cNvSpPr>
              <p:nvPr/>
            </p:nvSpPr>
            <p:spPr bwMode="auto">
              <a:xfrm>
                <a:off x="2063" y="2231"/>
                <a:ext cx="0" cy="413"/>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03" name="Line 31">
                <a:extLst>
                  <a:ext uri="{FF2B5EF4-FFF2-40B4-BE49-F238E27FC236}">
                    <a16:creationId xmlns:a16="http://schemas.microsoft.com/office/drawing/2014/main" id="{713A7E80-8814-52CC-3190-5678AE8D0379}"/>
                  </a:ext>
                </a:extLst>
              </p:cNvPr>
              <p:cNvSpPr>
                <a:spLocks noChangeShapeType="1"/>
              </p:cNvSpPr>
              <p:nvPr/>
            </p:nvSpPr>
            <p:spPr bwMode="auto">
              <a:xfrm flipH="1">
                <a:off x="1576" y="2475"/>
                <a:ext cx="1" cy="169"/>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04" name="Line 32">
                <a:extLst>
                  <a:ext uri="{FF2B5EF4-FFF2-40B4-BE49-F238E27FC236}">
                    <a16:creationId xmlns:a16="http://schemas.microsoft.com/office/drawing/2014/main" id="{FD4F39FA-317E-BEB6-17A7-B1A1ED910651}"/>
                  </a:ext>
                </a:extLst>
              </p:cNvPr>
              <p:cNvSpPr>
                <a:spLocks noChangeShapeType="1"/>
              </p:cNvSpPr>
              <p:nvPr/>
            </p:nvSpPr>
            <p:spPr bwMode="auto">
              <a:xfrm flipV="1">
                <a:off x="1981" y="2647"/>
                <a:ext cx="159" cy="0"/>
              </a:xfrm>
              <a:prstGeom prst="line">
                <a:avLst/>
              </a:prstGeom>
              <a:noFill/>
              <a:ln w="5715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05" name="Oval 33">
                <a:extLst>
                  <a:ext uri="{FF2B5EF4-FFF2-40B4-BE49-F238E27FC236}">
                    <a16:creationId xmlns:a16="http://schemas.microsoft.com/office/drawing/2014/main" id="{EC75F1F2-BA13-6D03-1DF9-7AFB70C57A73}"/>
                  </a:ext>
                </a:extLst>
              </p:cNvPr>
              <p:cNvSpPr>
                <a:spLocks noChangeArrowheads="1"/>
              </p:cNvSpPr>
              <p:nvPr/>
            </p:nvSpPr>
            <p:spPr bwMode="auto">
              <a:xfrm>
                <a:off x="1555" y="2643"/>
                <a:ext cx="41" cy="42"/>
              </a:xfrm>
              <a:prstGeom prst="ellipse">
                <a:avLst/>
              </a:prstGeom>
              <a:noFill/>
              <a:ln w="285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06" name="Oval 34">
                <a:extLst>
                  <a:ext uri="{FF2B5EF4-FFF2-40B4-BE49-F238E27FC236}">
                    <a16:creationId xmlns:a16="http://schemas.microsoft.com/office/drawing/2014/main" id="{AA608FDB-880A-0678-A36E-70AFBB88943C}"/>
                  </a:ext>
                </a:extLst>
              </p:cNvPr>
              <p:cNvSpPr>
                <a:spLocks noChangeArrowheads="1"/>
              </p:cNvSpPr>
              <p:nvPr/>
            </p:nvSpPr>
            <p:spPr bwMode="auto">
              <a:xfrm>
                <a:off x="2044" y="1548"/>
                <a:ext cx="41" cy="42"/>
              </a:xfrm>
              <a:prstGeom prst="ellipse">
                <a:avLst/>
              </a:prstGeom>
              <a:noFill/>
              <a:ln w="285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07" name="Oval 35">
                <a:extLst>
                  <a:ext uri="{FF2B5EF4-FFF2-40B4-BE49-F238E27FC236}">
                    <a16:creationId xmlns:a16="http://schemas.microsoft.com/office/drawing/2014/main" id="{5DF49DA8-BD17-AB27-5A24-AF43BC9C1761}"/>
                  </a:ext>
                </a:extLst>
              </p:cNvPr>
              <p:cNvSpPr>
                <a:spLocks noChangeArrowheads="1"/>
              </p:cNvSpPr>
              <p:nvPr/>
            </p:nvSpPr>
            <p:spPr bwMode="auto">
              <a:xfrm>
                <a:off x="1873" y="1548"/>
                <a:ext cx="41" cy="42"/>
              </a:xfrm>
              <a:prstGeom prst="ellipse">
                <a:avLst/>
              </a:prstGeom>
              <a:noFill/>
              <a:ln w="285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08" name="Rectangle 36">
                <a:extLst>
                  <a:ext uri="{FF2B5EF4-FFF2-40B4-BE49-F238E27FC236}">
                    <a16:creationId xmlns:a16="http://schemas.microsoft.com/office/drawing/2014/main" id="{DEE9F17B-94E1-911E-DEF6-CF4B4004DDB3}"/>
                  </a:ext>
                </a:extLst>
              </p:cNvPr>
              <p:cNvSpPr>
                <a:spLocks noChangeArrowheads="1"/>
              </p:cNvSpPr>
              <p:nvPr/>
            </p:nvSpPr>
            <p:spPr bwMode="auto">
              <a:xfrm>
                <a:off x="1237" y="1674"/>
                <a:ext cx="215" cy="2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lnSpc>
                    <a:spcPct val="90000"/>
                  </a:lnSpc>
                </a:pPr>
                <a:r>
                  <a:rPr lang="en-US" altLang="zh-CN" sz="2400">
                    <a:solidFill>
                      <a:srgbClr val="0033CC"/>
                    </a:solidFill>
                  </a:rPr>
                  <a:t>T</a:t>
                </a:r>
                <a:r>
                  <a:rPr lang="en-US" altLang="zh-CN" sz="2400" baseline="-25000">
                    <a:solidFill>
                      <a:srgbClr val="0033CC"/>
                    </a:solidFill>
                  </a:rPr>
                  <a:t>P</a:t>
                </a:r>
              </a:p>
            </p:txBody>
          </p:sp>
          <p:sp>
            <p:nvSpPr>
              <p:cNvPr id="109" name="Rectangle 37">
                <a:extLst>
                  <a:ext uri="{FF2B5EF4-FFF2-40B4-BE49-F238E27FC236}">
                    <a16:creationId xmlns:a16="http://schemas.microsoft.com/office/drawing/2014/main" id="{60EF3AC6-2DA0-B8DC-8FC7-286E9D2A1A0E}"/>
                  </a:ext>
                </a:extLst>
              </p:cNvPr>
              <p:cNvSpPr>
                <a:spLocks noChangeArrowheads="1"/>
              </p:cNvSpPr>
              <p:nvPr/>
            </p:nvSpPr>
            <p:spPr bwMode="auto">
              <a:xfrm>
                <a:off x="1669" y="2550"/>
                <a:ext cx="233"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400" i="1">
                    <a:solidFill>
                      <a:srgbClr val="FF0066"/>
                    </a:solidFill>
                  </a:rPr>
                  <a:t>C</a:t>
                </a:r>
                <a:endParaRPr lang="en-US" altLang="zh-CN" sz="2400">
                  <a:solidFill>
                    <a:srgbClr val="FF0066"/>
                  </a:solidFill>
                </a:endParaRPr>
              </a:p>
            </p:txBody>
          </p:sp>
          <p:sp>
            <p:nvSpPr>
              <p:cNvPr id="110" name="Rectangle 39">
                <a:extLst>
                  <a:ext uri="{FF2B5EF4-FFF2-40B4-BE49-F238E27FC236}">
                    <a16:creationId xmlns:a16="http://schemas.microsoft.com/office/drawing/2014/main" id="{10DC1788-9CA3-3EBF-A7C2-91814AE2C3C3}"/>
                  </a:ext>
                </a:extLst>
              </p:cNvPr>
              <p:cNvSpPr>
                <a:spLocks noChangeArrowheads="1"/>
              </p:cNvSpPr>
              <p:nvPr/>
            </p:nvSpPr>
            <p:spPr bwMode="auto">
              <a:xfrm>
                <a:off x="2181" y="2505"/>
                <a:ext cx="223"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000" i="1" dirty="0">
                    <a:solidFill>
                      <a:srgbClr val="000000"/>
                    </a:solidFill>
                  </a:rPr>
                  <a:t>V</a:t>
                </a:r>
                <a:r>
                  <a:rPr lang="en-US" altLang="zh-CN" sz="2000" baseline="-25000" dirty="0">
                    <a:solidFill>
                      <a:srgbClr val="000000"/>
                    </a:solidFill>
                  </a:rPr>
                  <a:t>SS</a:t>
                </a:r>
                <a:endParaRPr lang="en-US" altLang="zh-CN" baseline="-25000" dirty="0"/>
              </a:p>
            </p:txBody>
          </p:sp>
          <p:grpSp>
            <p:nvGrpSpPr>
              <p:cNvPr id="111" name="Group 41">
                <a:extLst>
                  <a:ext uri="{FF2B5EF4-FFF2-40B4-BE49-F238E27FC236}">
                    <a16:creationId xmlns:a16="http://schemas.microsoft.com/office/drawing/2014/main" id="{2E161BEB-6194-A24F-B6A8-823C414C8C63}"/>
                  </a:ext>
                </a:extLst>
              </p:cNvPr>
              <p:cNvGrpSpPr>
                <a:grpSpLocks/>
              </p:cNvGrpSpPr>
              <p:nvPr/>
            </p:nvGrpSpPr>
            <p:grpSpPr bwMode="auto">
              <a:xfrm>
                <a:off x="2124" y="1455"/>
                <a:ext cx="348" cy="335"/>
                <a:chOff x="1878" y="1504"/>
                <a:chExt cx="348" cy="335"/>
              </a:xfrm>
            </p:grpSpPr>
            <p:sp>
              <p:nvSpPr>
                <p:cNvPr id="126" name="Rectangle 42">
                  <a:extLst>
                    <a:ext uri="{FF2B5EF4-FFF2-40B4-BE49-F238E27FC236}">
                      <a16:creationId xmlns:a16="http://schemas.microsoft.com/office/drawing/2014/main" id="{2CEB0EC9-3A87-DB6A-0A88-9211388F1632}"/>
                    </a:ext>
                  </a:extLst>
                </p:cNvPr>
                <p:cNvSpPr>
                  <a:spLocks noChangeArrowheads="1"/>
                </p:cNvSpPr>
                <p:nvPr/>
              </p:nvSpPr>
              <p:spPr bwMode="auto">
                <a:xfrm>
                  <a:off x="1878" y="1504"/>
                  <a:ext cx="348"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000" i="1">
                      <a:solidFill>
                        <a:srgbClr val="FF0066"/>
                      </a:solidFill>
                    </a:rPr>
                    <a:t>+V</a:t>
                  </a:r>
                  <a:r>
                    <a:rPr lang="en-US" altLang="zh-CN" sz="2000" baseline="-25000">
                      <a:solidFill>
                        <a:srgbClr val="FF0066"/>
                      </a:solidFill>
                    </a:rPr>
                    <a:t>DD</a:t>
                  </a:r>
                  <a:endParaRPr lang="en-US" altLang="zh-CN" baseline="-25000">
                    <a:solidFill>
                      <a:srgbClr val="FF0066"/>
                    </a:solidFill>
                  </a:endParaRPr>
                </a:p>
              </p:txBody>
            </p:sp>
            <p:sp>
              <p:nvSpPr>
                <p:cNvPr id="127" name="Rectangle 43">
                  <a:extLst>
                    <a:ext uri="{FF2B5EF4-FFF2-40B4-BE49-F238E27FC236}">
                      <a16:creationId xmlns:a16="http://schemas.microsoft.com/office/drawing/2014/main" id="{A6687963-FE9B-B39E-EC3B-5629F4E4768C}"/>
                    </a:ext>
                  </a:extLst>
                </p:cNvPr>
                <p:cNvSpPr>
                  <a:spLocks noChangeArrowheads="1"/>
                </p:cNvSpPr>
                <p:nvPr/>
              </p:nvSpPr>
              <p:spPr bwMode="auto">
                <a:xfrm>
                  <a:off x="2076" y="1570"/>
                  <a:ext cx="0" cy="2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zh-CN">
                    <a:solidFill>
                      <a:srgbClr val="FF0066"/>
                    </a:solidFill>
                  </a:endParaRPr>
                </a:p>
              </p:txBody>
            </p:sp>
          </p:grpSp>
          <p:grpSp>
            <p:nvGrpSpPr>
              <p:cNvPr id="112" name="Group 44">
                <a:extLst>
                  <a:ext uri="{FF2B5EF4-FFF2-40B4-BE49-F238E27FC236}">
                    <a16:creationId xmlns:a16="http://schemas.microsoft.com/office/drawing/2014/main" id="{209B0317-9088-59E3-11D9-266F2FFF67CD}"/>
                  </a:ext>
                </a:extLst>
              </p:cNvPr>
              <p:cNvGrpSpPr>
                <a:grpSpLocks/>
              </p:cNvGrpSpPr>
              <p:nvPr/>
            </p:nvGrpSpPr>
            <p:grpSpPr bwMode="auto">
              <a:xfrm>
                <a:off x="2333" y="1826"/>
                <a:ext cx="502" cy="282"/>
                <a:chOff x="2238" y="2143"/>
                <a:chExt cx="502" cy="282"/>
              </a:xfrm>
            </p:grpSpPr>
            <p:sp>
              <p:nvSpPr>
                <p:cNvPr id="121" name="Rectangle 45">
                  <a:extLst>
                    <a:ext uri="{FF2B5EF4-FFF2-40B4-BE49-F238E27FC236}">
                      <a16:creationId xmlns:a16="http://schemas.microsoft.com/office/drawing/2014/main" id="{9B82865A-E84C-26AA-CAAA-85AA9C2B5931}"/>
                    </a:ext>
                  </a:extLst>
                </p:cNvPr>
                <p:cNvSpPr>
                  <a:spLocks noChangeArrowheads="1"/>
                </p:cNvSpPr>
                <p:nvPr/>
              </p:nvSpPr>
              <p:spPr bwMode="auto">
                <a:xfrm>
                  <a:off x="2693" y="2281"/>
                  <a:ext cx="47" cy="1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1500">
                      <a:solidFill>
                        <a:srgbClr val="FF0066"/>
                      </a:solidFill>
                    </a:rPr>
                    <a:t>I</a:t>
                  </a:r>
                  <a:endParaRPr lang="en-US" altLang="zh-CN">
                    <a:solidFill>
                      <a:srgbClr val="FF0066"/>
                    </a:solidFill>
                  </a:endParaRPr>
                </a:p>
              </p:txBody>
            </p:sp>
            <p:sp>
              <p:nvSpPr>
                <p:cNvPr id="122" name="Rectangle 46">
                  <a:extLst>
                    <a:ext uri="{FF2B5EF4-FFF2-40B4-BE49-F238E27FC236}">
                      <a16:creationId xmlns:a16="http://schemas.microsoft.com/office/drawing/2014/main" id="{2611325C-9F68-8257-D6B4-6BB9ABF47B2E}"/>
                    </a:ext>
                  </a:extLst>
                </p:cNvPr>
                <p:cNvSpPr>
                  <a:spLocks noChangeArrowheads="1"/>
                </p:cNvSpPr>
                <p:nvPr/>
              </p:nvSpPr>
              <p:spPr bwMode="auto">
                <a:xfrm>
                  <a:off x="2348" y="2281"/>
                  <a:ext cx="93" cy="1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1500">
                      <a:solidFill>
                        <a:srgbClr val="FF0066"/>
                      </a:solidFill>
                    </a:rPr>
                    <a:t>O</a:t>
                  </a:r>
                  <a:endParaRPr lang="en-US" altLang="zh-CN">
                    <a:solidFill>
                      <a:srgbClr val="FF0066"/>
                    </a:solidFill>
                  </a:endParaRPr>
                </a:p>
              </p:txBody>
            </p:sp>
            <p:sp>
              <p:nvSpPr>
                <p:cNvPr id="123" name="Rectangle 47">
                  <a:extLst>
                    <a:ext uri="{FF2B5EF4-FFF2-40B4-BE49-F238E27FC236}">
                      <a16:creationId xmlns:a16="http://schemas.microsoft.com/office/drawing/2014/main" id="{7B552B84-4C87-9699-4114-136CB4DAA97C}"/>
                    </a:ext>
                  </a:extLst>
                </p:cNvPr>
                <p:cNvSpPr>
                  <a:spLocks noChangeArrowheads="1"/>
                </p:cNvSpPr>
                <p:nvPr/>
              </p:nvSpPr>
              <p:spPr bwMode="auto">
                <a:xfrm>
                  <a:off x="2492" y="2143"/>
                  <a:ext cx="58"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600">
                      <a:solidFill>
                        <a:srgbClr val="FF0066"/>
                      </a:solidFill>
                    </a:rPr>
                    <a:t>/</a:t>
                  </a:r>
                  <a:endParaRPr lang="en-US" altLang="zh-CN">
                    <a:solidFill>
                      <a:srgbClr val="FF0066"/>
                    </a:solidFill>
                  </a:endParaRPr>
                </a:p>
              </p:txBody>
            </p:sp>
            <p:sp>
              <p:nvSpPr>
                <p:cNvPr id="124" name="Rectangle 48">
                  <a:extLst>
                    <a:ext uri="{FF2B5EF4-FFF2-40B4-BE49-F238E27FC236}">
                      <a16:creationId xmlns:a16="http://schemas.microsoft.com/office/drawing/2014/main" id="{1A5574EB-EC12-AE1A-D480-ECD0B368B417}"/>
                    </a:ext>
                  </a:extLst>
                </p:cNvPr>
                <p:cNvSpPr>
                  <a:spLocks noChangeArrowheads="1"/>
                </p:cNvSpPr>
                <p:nvPr/>
              </p:nvSpPr>
              <p:spPr bwMode="auto">
                <a:xfrm>
                  <a:off x="2581" y="2143"/>
                  <a:ext cx="116"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600" i="1">
                      <a:solidFill>
                        <a:srgbClr val="FF0066"/>
                      </a:solidFill>
                    </a:rPr>
                    <a:t>u</a:t>
                  </a:r>
                  <a:endParaRPr lang="en-US" altLang="zh-CN">
                    <a:solidFill>
                      <a:srgbClr val="FF0066"/>
                    </a:solidFill>
                  </a:endParaRPr>
                </a:p>
              </p:txBody>
            </p:sp>
            <p:sp>
              <p:nvSpPr>
                <p:cNvPr id="125" name="Rectangle 49">
                  <a:extLst>
                    <a:ext uri="{FF2B5EF4-FFF2-40B4-BE49-F238E27FC236}">
                      <a16:creationId xmlns:a16="http://schemas.microsoft.com/office/drawing/2014/main" id="{A6950C9B-7573-ADFA-9CA4-91965F4BF032}"/>
                    </a:ext>
                  </a:extLst>
                </p:cNvPr>
                <p:cNvSpPr>
                  <a:spLocks noChangeArrowheads="1"/>
                </p:cNvSpPr>
                <p:nvPr/>
              </p:nvSpPr>
              <p:spPr bwMode="auto">
                <a:xfrm>
                  <a:off x="2238" y="2143"/>
                  <a:ext cx="116"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600" i="1">
                      <a:solidFill>
                        <a:srgbClr val="FF0066"/>
                      </a:solidFill>
                    </a:rPr>
                    <a:t>u</a:t>
                  </a:r>
                  <a:endParaRPr lang="en-US" altLang="zh-CN">
                    <a:solidFill>
                      <a:srgbClr val="FF0066"/>
                    </a:solidFill>
                  </a:endParaRPr>
                </a:p>
              </p:txBody>
            </p:sp>
          </p:grpSp>
          <p:grpSp>
            <p:nvGrpSpPr>
              <p:cNvPr id="113" name="Group 50">
                <a:extLst>
                  <a:ext uri="{FF2B5EF4-FFF2-40B4-BE49-F238E27FC236}">
                    <a16:creationId xmlns:a16="http://schemas.microsoft.com/office/drawing/2014/main" id="{A77138D3-D4F4-ED2B-62BE-5363474BC681}"/>
                  </a:ext>
                </a:extLst>
              </p:cNvPr>
              <p:cNvGrpSpPr>
                <a:grpSpLocks/>
              </p:cNvGrpSpPr>
              <p:nvPr/>
            </p:nvGrpSpPr>
            <p:grpSpPr bwMode="auto">
              <a:xfrm>
                <a:off x="647" y="1826"/>
                <a:ext cx="500" cy="282"/>
                <a:chOff x="442" y="2143"/>
                <a:chExt cx="500" cy="282"/>
              </a:xfrm>
            </p:grpSpPr>
            <p:sp>
              <p:nvSpPr>
                <p:cNvPr id="116" name="Rectangle 51">
                  <a:extLst>
                    <a:ext uri="{FF2B5EF4-FFF2-40B4-BE49-F238E27FC236}">
                      <a16:creationId xmlns:a16="http://schemas.microsoft.com/office/drawing/2014/main" id="{3AB60E10-8511-57ED-2783-8F87CD87DE61}"/>
                    </a:ext>
                  </a:extLst>
                </p:cNvPr>
                <p:cNvSpPr>
                  <a:spLocks noChangeArrowheads="1"/>
                </p:cNvSpPr>
                <p:nvPr/>
              </p:nvSpPr>
              <p:spPr bwMode="auto">
                <a:xfrm>
                  <a:off x="849" y="2281"/>
                  <a:ext cx="93" cy="1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1500">
                      <a:solidFill>
                        <a:srgbClr val="FF0066"/>
                      </a:solidFill>
                    </a:rPr>
                    <a:t>O</a:t>
                  </a:r>
                  <a:endParaRPr lang="en-US" altLang="zh-CN">
                    <a:solidFill>
                      <a:srgbClr val="FF0066"/>
                    </a:solidFill>
                  </a:endParaRPr>
                </a:p>
              </p:txBody>
            </p:sp>
            <p:sp>
              <p:nvSpPr>
                <p:cNvPr id="117" name="Rectangle 52">
                  <a:extLst>
                    <a:ext uri="{FF2B5EF4-FFF2-40B4-BE49-F238E27FC236}">
                      <a16:creationId xmlns:a16="http://schemas.microsoft.com/office/drawing/2014/main" id="{8C143810-CE25-F3C0-5749-A4CC386799A8}"/>
                    </a:ext>
                  </a:extLst>
                </p:cNvPr>
                <p:cNvSpPr>
                  <a:spLocks noChangeArrowheads="1"/>
                </p:cNvSpPr>
                <p:nvPr/>
              </p:nvSpPr>
              <p:spPr bwMode="auto">
                <a:xfrm>
                  <a:off x="554" y="2281"/>
                  <a:ext cx="47" cy="1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1500">
                      <a:solidFill>
                        <a:srgbClr val="FF0066"/>
                      </a:solidFill>
                    </a:rPr>
                    <a:t>I</a:t>
                  </a:r>
                  <a:endParaRPr lang="en-US" altLang="zh-CN">
                    <a:solidFill>
                      <a:srgbClr val="FF0066"/>
                    </a:solidFill>
                  </a:endParaRPr>
                </a:p>
              </p:txBody>
            </p:sp>
            <p:sp>
              <p:nvSpPr>
                <p:cNvPr id="118" name="Rectangle 53">
                  <a:extLst>
                    <a:ext uri="{FF2B5EF4-FFF2-40B4-BE49-F238E27FC236}">
                      <a16:creationId xmlns:a16="http://schemas.microsoft.com/office/drawing/2014/main" id="{7423722D-8818-784C-3F5F-CFEB72150098}"/>
                    </a:ext>
                  </a:extLst>
                </p:cNvPr>
                <p:cNvSpPr>
                  <a:spLocks noChangeArrowheads="1"/>
                </p:cNvSpPr>
                <p:nvPr/>
              </p:nvSpPr>
              <p:spPr bwMode="auto">
                <a:xfrm>
                  <a:off x="650" y="2143"/>
                  <a:ext cx="58"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600">
                      <a:solidFill>
                        <a:srgbClr val="FF0066"/>
                      </a:solidFill>
                    </a:rPr>
                    <a:t>/</a:t>
                  </a:r>
                  <a:endParaRPr lang="en-US" altLang="zh-CN">
                    <a:solidFill>
                      <a:srgbClr val="FF0066"/>
                    </a:solidFill>
                  </a:endParaRPr>
                </a:p>
              </p:txBody>
            </p:sp>
            <p:sp>
              <p:nvSpPr>
                <p:cNvPr id="119" name="Rectangle 54">
                  <a:extLst>
                    <a:ext uri="{FF2B5EF4-FFF2-40B4-BE49-F238E27FC236}">
                      <a16:creationId xmlns:a16="http://schemas.microsoft.com/office/drawing/2014/main" id="{28357837-5412-56CA-E17E-63D0C86B2DAD}"/>
                    </a:ext>
                  </a:extLst>
                </p:cNvPr>
                <p:cNvSpPr>
                  <a:spLocks noChangeArrowheads="1"/>
                </p:cNvSpPr>
                <p:nvPr/>
              </p:nvSpPr>
              <p:spPr bwMode="auto">
                <a:xfrm>
                  <a:off x="739" y="2143"/>
                  <a:ext cx="116"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600" i="1">
                      <a:solidFill>
                        <a:srgbClr val="FF0066"/>
                      </a:solidFill>
                    </a:rPr>
                    <a:t>u</a:t>
                  </a:r>
                  <a:endParaRPr lang="en-US" altLang="zh-CN">
                    <a:solidFill>
                      <a:srgbClr val="FF0066"/>
                    </a:solidFill>
                  </a:endParaRPr>
                </a:p>
              </p:txBody>
            </p:sp>
            <p:sp>
              <p:nvSpPr>
                <p:cNvPr id="120" name="Rectangle 55">
                  <a:extLst>
                    <a:ext uri="{FF2B5EF4-FFF2-40B4-BE49-F238E27FC236}">
                      <a16:creationId xmlns:a16="http://schemas.microsoft.com/office/drawing/2014/main" id="{49947D45-A3F1-37AF-DAEE-06EF48BE7881}"/>
                    </a:ext>
                  </a:extLst>
                </p:cNvPr>
                <p:cNvSpPr>
                  <a:spLocks noChangeArrowheads="1"/>
                </p:cNvSpPr>
                <p:nvPr/>
              </p:nvSpPr>
              <p:spPr bwMode="auto">
                <a:xfrm>
                  <a:off x="442" y="2143"/>
                  <a:ext cx="116"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600" i="1">
                      <a:solidFill>
                        <a:srgbClr val="FF0066"/>
                      </a:solidFill>
                    </a:rPr>
                    <a:t>u</a:t>
                  </a:r>
                  <a:endParaRPr lang="en-US" altLang="zh-CN">
                    <a:solidFill>
                      <a:srgbClr val="FF0066"/>
                    </a:solidFill>
                  </a:endParaRPr>
                </a:p>
              </p:txBody>
            </p:sp>
          </p:grpSp>
          <p:graphicFrame>
            <p:nvGraphicFramePr>
              <p:cNvPr id="114" name="Object 56">
                <a:extLst>
                  <a:ext uri="{FF2B5EF4-FFF2-40B4-BE49-F238E27FC236}">
                    <a16:creationId xmlns:a16="http://schemas.microsoft.com/office/drawing/2014/main" id="{209175C5-2F1C-8E3B-A675-501F7B9EE2F2}"/>
                  </a:ext>
                </a:extLst>
              </p:cNvPr>
              <p:cNvGraphicFramePr>
                <a:graphicFrameLocks noChangeAspect="1"/>
              </p:cNvGraphicFramePr>
              <p:nvPr/>
            </p:nvGraphicFramePr>
            <p:xfrm>
              <a:off x="1659" y="1438"/>
              <a:ext cx="181" cy="257"/>
            </p:xfrm>
            <a:graphic>
              <a:graphicData uri="http://schemas.openxmlformats.org/presentationml/2006/ole">
                <mc:AlternateContent xmlns:mc="http://schemas.openxmlformats.org/markup-compatibility/2006">
                  <mc:Choice xmlns:v="urn:schemas-microsoft-com:vml" Requires="v">
                    <p:oleObj name="Equation" r:id="rId2" imgW="47543" imgH="114210" progId="Equation.3">
                      <p:embed/>
                    </p:oleObj>
                  </mc:Choice>
                  <mc:Fallback>
                    <p:oleObj name="Equation" r:id="rId2" imgW="47543" imgH="114210" progId="Equation.3">
                      <p:embed/>
                      <p:pic>
                        <p:nvPicPr>
                          <p:cNvPr id="114" name="Object 56">
                            <a:extLst>
                              <a:ext uri="{FF2B5EF4-FFF2-40B4-BE49-F238E27FC236}">
                                <a16:creationId xmlns:a16="http://schemas.microsoft.com/office/drawing/2014/main" id="{209175C5-2F1C-8E3B-A675-501F7B9EE2F2}"/>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1659" y="1438"/>
                            <a:ext cx="181" cy="25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115" name="Rectangle 57">
                <a:extLst>
                  <a:ext uri="{FF2B5EF4-FFF2-40B4-BE49-F238E27FC236}">
                    <a16:creationId xmlns:a16="http://schemas.microsoft.com/office/drawing/2014/main" id="{20183654-A9E2-45C3-50A0-8EF51D8A1E34}"/>
                  </a:ext>
                </a:extLst>
              </p:cNvPr>
              <p:cNvSpPr>
                <a:spLocks noChangeArrowheads="1"/>
              </p:cNvSpPr>
              <p:nvPr/>
            </p:nvSpPr>
            <p:spPr bwMode="auto">
              <a:xfrm>
                <a:off x="1232" y="2264"/>
                <a:ext cx="311" cy="2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lnSpc>
                    <a:spcPct val="90000"/>
                  </a:lnSpc>
                </a:pPr>
                <a:r>
                  <a:rPr lang="en-US" altLang="zh-CN" sz="2400">
                    <a:solidFill>
                      <a:srgbClr val="0033CC"/>
                    </a:solidFill>
                  </a:rPr>
                  <a:t>T</a:t>
                </a:r>
                <a:r>
                  <a:rPr lang="en-US" altLang="zh-CN" sz="2400" baseline="-25000">
                    <a:solidFill>
                      <a:srgbClr val="0033CC"/>
                    </a:solidFill>
                  </a:rPr>
                  <a:t>N</a:t>
                </a:r>
              </a:p>
            </p:txBody>
          </p:sp>
        </p:grpSp>
        <p:cxnSp>
          <p:nvCxnSpPr>
            <p:cNvPr id="242" name="直接箭头连接符 4">
              <a:extLst>
                <a:ext uri="{FF2B5EF4-FFF2-40B4-BE49-F238E27FC236}">
                  <a16:creationId xmlns:a16="http://schemas.microsoft.com/office/drawing/2014/main" id="{0E6925B5-8413-24CE-35DF-0A4900A8B65B}"/>
                </a:ext>
              </a:extLst>
            </p:cNvPr>
            <p:cNvCxnSpPr>
              <a:cxnSpLocks noChangeShapeType="1"/>
            </p:cNvCxnSpPr>
            <p:nvPr/>
          </p:nvCxnSpPr>
          <p:spPr bwMode="auto">
            <a:xfrm>
              <a:off x="3299572" y="3292785"/>
              <a:ext cx="1092200" cy="0"/>
            </a:xfrm>
            <a:prstGeom prst="straightConnector1">
              <a:avLst/>
            </a:prstGeom>
            <a:noFill/>
            <a:ln w="12700" algn="ctr">
              <a:solidFill>
                <a:srgbClr val="FF3300"/>
              </a:solidFill>
              <a:prstDash val="dash"/>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3" name="直接箭头连接符 107">
              <a:extLst>
                <a:ext uri="{FF2B5EF4-FFF2-40B4-BE49-F238E27FC236}">
                  <a16:creationId xmlns:a16="http://schemas.microsoft.com/office/drawing/2014/main" id="{4A6144B4-6388-14E9-EF69-18E963B08A42}"/>
                </a:ext>
              </a:extLst>
            </p:cNvPr>
            <p:cNvCxnSpPr>
              <a:cxnSpLocks noChangeShapeType="1"/>
            </p:cNvCxnSpPr>
            <p:nvPr/>
          </p:nvCxnSpPr>
          <p:spPr bwMode="auto">
            <a:xfrm>
              <a:off x="3299572" y="3073710"/>
              <a:ext cx="1092200" cy="0"/>
            </a:xfrm>
            <a:prstGeom prst="straightConnector1">
              <a:avLst/>
            </a:prstGeom>
            <a:noFill/>
            <a:ln w="12700" algn="ctr">
              <a:solidFill>
                <a:srgbClr val="FF3300"/>
              </a:solidFill>
              <a:prstDash val="dash"/>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44" name="椭圆 243">
              <a:extLst>
                <a:ext uri="{FF2B5EF4-FFF2-40B4-BE49-F238E27FC236}">
                  <a16:creationId xmlns:a16="http://schemas.microsoft.com/office/drawing/2014/main" id="{03FA02EC-2EEB-A9A2-58EB-76831D4A3AA2}"/>
                </a:ext>
              </a:extLst>
            </p:cNvPr>
            <p:cNvSpPr/>
            <p:nvPr/>
          </p:nvSpPr>
          <p:spPr bwMode="auto">
            <a:xfrm>
              <a:off x="3952036" y="2941356"/>
              <a:ext cx="104775" cy="104775"/>
            </a:xfrm>
            <a:prstGeom prst="ellipse">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1" lang="zh-CN" altLang="en-US" sz="2800" b="1"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p:txBody>
        </p:sp>
        <p:sp>
          <p:nvSpPr>
            <p:cNvPr id="245" name="椭圆 244">
              <a:extLst>
                <a:ext uri="{FF2B5EF4-FFF2-40B4-BE49-F238E27FC236}">
                  <a16:creationId xmlns:a16="http://schemas.microsoft.com/office/drawing/2014/main" id="{8F73A583-8343-AECC-A431-4755BE60FA45}"/>
                </a:ext>
              </a:extLst>
            </p:cNvPr>
            <p:cNvSpPr/>
            <p:nvPr/>
          </p:nvSpPr>
          <p:spPr bwMode="auto">
            <a:xfrm>
              <a:off x="3952036" y="3363925"/>
              <a:ext cx="104775" cy="104775"/>
            </a:xfrm>
            <a:prstGeom prst="ellipse">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1" lang="zh-CN" altLang="en-US" sz="2800" b="1"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p:txBody>
        </p:sp>
      </p:grpSp>
      <p:sp>
        <p:nvSpPr>
          <p:cNvPr id="5" name="灯片编号占位符 4">
            <a:extLst>
              <a:ext uri="{FF2B5EF4-FFF2-40B4-BE49-F238E27FC236}">
                <a16:creationId xmlns:a16="http://schemas.microsoft.com/office/drawing/2014/main" id="{D3052955-A3A8-A9D5-912A-CF016F2D0582}"/>
              </a:ext>
            </a:extLst>
          </p:cNvPr>
          <p:cNvSpPr>
            <a:spLocks noGrp="1"/>
          </p:cNvSpPr>
          <p:nvPr>
            <p:ph type="sldNum" sz="quarter" idx="12"/>
          </p:nvPr>
        </p:nvSpPr>
        <p:spPr/>
        <p:txBody>
          <a:bodyPr/>
          <a:lstStyle/>
          <a:p>
            <a:fld id="{392CBAA0-59E6-204E-8F03-85E5040D48B8}" type="slidenum">
              <a:rPr kumimoji="1" lang="zh-CN" altLang="en-US" smtClean="0"/>
              <a:t>88</a:t>
            </a:fld>
            <a:r>
              <a:rPr kumimoji="1" lang="en-US" altLang="zh-CN"/>
              <a:t>/132</a:t>
            </a:r>
            <a:endParaRPr kumimoji="1" lang="zh-CN" altLang="en-US" dirty="0"/>
          </a:p>
        </p:txBody>
      </p:sp>
      <mc:AlternateContent xmlns:mc="http://schemas.openxmlformats.org/markup-compatibility/2006" xmlns:a14="http://schemas.microsoft.com/office/drawing/2010/main">
        <mc:Choice Requires="a14">
          <p:sp>
            <p:nvSpPr>
              <p:cNvPr id="3" name="文本框 2">
                <a:extLst>
                  <a:ext uri="{FF2B5EF4-FFF2-40B4-BE49-F238E27FC236}">
                    <a16:creationId xmlns:a16="http://schemas.microsoft.com/office/drawing/2014/main" id="{8A9293F9-AD42-AF7F-8C9C-3CC187A767BC}"/>
                  </a:ext>
                </a:extLst>
              </p:cNvPr>
              <p:cNvSpPr txBox="1"/>
              <p:nvPr/>
            </p:nvSpPr>
            <p:spPr>
              <a:xfrm>
                <a:off x="2280467" y="4980084"/>
                <a:ext cx="1752531" cy="370101"/>
              </a:xfrm>
              <a:prstGeom prst="rect">
                <a:avLst/>
              </a:prstGeom>
              <a:noFill/>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r>
                        <a:rPr kumimoji="1" lang="en-US" altLang="zh-CN" sz="2400" b="1" i="1" smtClean="0">
                          <a:solidFill>
                            <a:srgbClr val="0000FF"/>
                          </a:solidFill>
                          <a:latin typeface="Cambria Math" panose="02040503050406030204" pitchFamily="18" charset="0"/>
                        </a:rPr>
                        <m:t>𝑪</m:t>
                      </m:r>
                      <m:r>
                        <a:rPr kumimoji="1" lang="en-US" altLang="zh-CN" sz="2400" b="1" i="1" smtClean="0">
                          <a:solidFill>
                            <a:srgbClr val="0000FF"/>
                          </a:solidFill>
                          <a:latin typeface="Cambria Math" panose="02040503050406030204" pitchFamily="18" charset="0"/>
                        </a:rPr>
                        <m:t>=</m:t>
                      </m:r>
                      <m:r>
                        <a:rPr kumimoji="1" lang="en-US" altLang="zh-CN" sz="2400" b="1" i="1" smtClean="0">
                          <a:solidFill>
                            <a:srgbClr val="0000FF"/>
                          </a:solidFill>
                          <a:latin typeface="Cambria Math" panose="02040503050406030204" pitchFamily="18" charset="0"/>
                        </a:rPr>
                        <m:t>𝟏</m:t>
                      </m:r>
                      <m:r>
                        <a:rPr kumimoji="1" lang="en-US" altLang="zh-CN" sz="2400" b="1" i="1" smtClean="0">
                          <a:solidFill>
                            <a:srgbClr val="0000FF"/>
                          </a:solidFill>
                          <a:latin typeface="Cambria Math" panose="02040503050406030204" pitchFamily="18" charset="0"/>
                        </a:rPr>
                        <m:t>,</m:t>
                      </m:r>
                      <m:r>
                        <a:rPr kumimoji="1" lang="zh-CN" altLang="en-US" sz="2400" b="1" i="1" smtClean="0">
                          <a:solidFill>
                            <a:srgbClr val="0000FF"/>
                          </a:solidFill>
                          <a:latin typeface="Cambria Math" panose="02040503050406030204" pitchFamily="18" charset="0"/>
                        </a:rPr>
                        <m:t> </m:t>
                      </m:r>
                      <m:acc>
                        <m:accPr>
                          <m:chr m:val="̅"/>
                          <m:ctrlPr>
                            <a:rPr kumimoji="1" lang="en-US" altLang="zh-CN" sz="2400" b="1" i="1" smtClean="0">
                              <a:solidFill>
                                <a:srgbClr val="0000FF"/>
                              </a:solidFill>
                              <a:latin typeface="Cambria Math" panose="02040503050406030204" pitchFamily="18" charset="0"/>
                            </a:rPr>
                          </m:ctrlPr>
                        </m:accPr>
                        <m:e>
                          <m:r>
                            <a:rPr kumimoji="1" lang="en-US" altLang="zh-CN" sz="2400" b="1" i="1" smtClean="0">
                              <a:solidFill>
                                <a:srgbClr val="0000FF"/>
                              </a:solidFill>
                              <a:latin typeface="Cambria Math" panose="02040503050406030204" pitchFamily="18" charset="0"/>
                            </a:rPr>
                            <m:t>𝑪</m:t>
                          </m:r>
                        </m:e>
                      </m:acc>
                      <m:r>
                        <a:rPr kumimoji="1" lang="en-US" altLang="zh-CN" sz="2400" b="1" i="1" smtClean="0">
                          <a:solidFill>
                            <a:srgbClr val="0000FF"/>
                          </a:solidFill>
                          <a:latin typeface="Cambria Math" panose="02040503050406030204" pitchFamily="18" charset="0"/>
                        </a:rPr>
                        <m:t>=</m:t>
                      </m:r>
                      <m:r>
                        <a:rPr kumimoji="1" lang="en-US" altLang="zh-CN" sz="2400" b="1" i="1" smtClean="0">
                          <a:solidFill>
                            <a:srgbClr val="0000FF"/>
                          </a:solidFill>
                          <a:latin typeface="Cambria Math" panose="02040503050406030204" pitchFamily="18" charset="0"/>
                        </a:rPr>
                        <m:t>𝟎</m:t>
                      </m:r>
                    </m:oMath>
                  </m:oMathPara>
                </a14:m>
                <a:endParaRPr kumimoji="1" lang="zh-CN" altLang="en-US" sz="2400" b="1" dirty="0">
                  <a:solidFill>
                    <a:srgbClr val="0000FF"/>
                  </a:solidFill>
                </a:endParaRPr>
              </a:p>
            </p:txBody>
          </p:sp>
        </mc:Choice>
        <mc:Fallback xmlns="">
          <p:sp>
            <p:nvSpPr>
              <p:cNvPr id="3" name="文本框 2">
                <a:extLst>
                  <a:ext uri="{FF2B5EF4-FFF2-40B4-BE49-F238E27FC236}">
                    <a16:creationId xmlns:a16="http://schemas.microsoft.com/office/drawing/2014/main" id="{8A9293F9-AD42-AF7F-8C9C-3CC187A767BC}"/>
                  </a:ext>
                </a:extLst>
              </p:cNvPr>
              <p:cNvSpPr txBox="1">
                <a:spLocks noRot="1" noChangeAspect="1" noMove="1" noResize="1" noEditPoints="1" noAdjustHandles="1" noChangeArrowheads="1" noChangeShapeType="1" noTextEdit="1"/>
              </p:cNvSpPr>
              <p:nvPr/>
            </p:nvSpPr>
            <p:spPr>
              <a:xfrm>
                <a:off x="2280467" y="4980084"/>
                <a:ext cx="1752531" cy="370101"/>
              </a:xfrm>
              <a:prstGeom prst="rect">
                <a:avLst/>
              </a:prstGeom>
              <a:blipFill>
                <a:blip r:embed="rId10"/>
                <a:stretch>
                  <a:fillRect l="-2878" r="-2878" b="-6667"/>
                </a:stretch>
              </a:blipFill>
            </p:spPr>
            <p:txBody>
              <a:bodyPr/>
              <a:lstStyle/>
              <a:p>
                <a:r>
                  <a:rPr lang="zh-CN" altLang="en-US">
                    <a:noFill/>
                  </a:rPr>
                  <a:t> </a:t>
                </a:r>
              </a:p>
            </p:txBody>
          </p:sp>
        </mc:Fallback>
      </mc:AlternateContent>
      <mc:AlternateContent xmlns:mc="http://schemas.openxmlformats.org/markup-compatibility/2006" xmlns:a14="http://schemas.microsoft.com/office/drawing/2010/main">
        <mc:Choice Requires="a14">
          <p:sp>
            <p:nvSpPr>
              <p:cNvPr id="6" name="文本框 5">
                <a:extLst>
                  <a:ext uri="{FF2B5EF4-FFF2-40B4-BE49-F238E27FC236}">
                    <a16:creationId xmlns:a16="http://schemas.microsoft.com/office/drawing/2014/main" id="{4C3426E4-6FEE-06D8-FF10-35CF02B70CFB}"/>
                  </a:ext>
                </a:extLst>
              </p:cNvPr>
              <p:cNvSpPr txBox="1"/>
              <p:nvPr/>
            </p:nvSpPr>
            <p:spPr>
              <a:xfrm>
                <a:off x="2247923" y="5610321"/>
                <a:ext cx="1752531" cy="370101"/>
              </a:xfrm>
              <a:prstGeom prst="rect">
                <a:avLst/>
              </a:prstGeom>
              <a:noFill/>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r>
                        <a:rPr kumimoji="1" lang="en-US" altLang="zh-CN" sz="2400" b="1" i="1" smtClean="0">
                          <a:solidFill>
                            <a:srgbClr val="0000FF"/>
                          </a:solidFill>
                          <a:latin typeface="Cambria Math" panose="02040503050406030204" pitchFamily="18" charset="0"/>
                        </a:rPr>
                        <m:t>𝑪</m:t>
                      </m:r>
                      <m:r>
                        <a:rPr kumimoji="1" lang="en-US" altLang="zh-CN" sz="2400" b="1" i="1" smtClean="0">
                          <a:solidFill>
                            <a:srgbClr val="0000FF"/>
                          </a:solidFill>
                          <a:latin typeface="Cambria Math" panose="02040503050406030204" pitchFamily="18" charset="0"/>
                        </a:rPr>
                        <m:t>=</m:t>
                      </m:r>
                      <m:r>
                        <a:rPr kumimoji="1" lang="en-US" altLang="zh-CN" sz="2400" b="1" i="1" smtClean="0">
                          <a:solidFill>
                            <a:srgbClr val="0000FF"/>
                          </a:solidFill>
                          <a:latin typeface="Cambria Math" panose="02040503050406030204" pitchFamily="18" charset="0"/>
                        </a:rPr>
                        <m:t>𝟎</m:t>
                      </m:r>
                      <m:r>
                        <a:rPr kumimoji="1" lang="en-US" altLang="zh-CN" sz="2400" b="1" i="1" smtClean="0">
                          <a:solidFill>
                            <a:srgbClr val="0000FF"/>
                          </a:solidFill>
                          <a:latin typeface="Cambria Math" panose="02040503050406030204" pitchFamily="18" charset="0"/>
                        </a:rPr>
                        <m:t>,</m:t>
                      </m:r>
                      <m:r>
                        <a:rPr kumimoji="1" lang="zh-CN" altLang="en-US" sz="2400" b="1" i="1" smtClean="0">
                          <a:solidFill>
                            <a:srgbClr val="0000FF"/>
                          </a:solidFill>
                          <a:latin typeface="Cambria Math" panose="02040503050406030204" pitchFamily="18" charset="0"/>
                        </a:rPr>
                        <m:t> </m:t>
                      </m:r>
                      <m:acc>
                        <m:accPr>
                          <m:chr m:val="̅"/>
                          <m:ctrlPr>
                            <a:rPr kumimoji="1" lang="en-US" altLang="zh-CN" sz="2400" b="1" i="1" smtClean="0">
                              <a:solidFill>
                                <a:srgbClr val="0000FF"/>
                              </a:solidFill>
                              <a:latin typeface="Cambria Math" panose="02040503050406030204" pitchFamily="18" charset="0"/>
                            </a:rPr>
                          </m:ctrlPr>
                        </m:accPr>
                        <m:e>
                          <m:r>
                            <a:rPr kumimoji="1" lang="en-US" altLang="zh-CN" sz="2400" b="1" i="1" smtClean="0">
                              <a:solidFill>
                                <a:srgbClr val="0000FF"/>
                              </a:solidFill>
                              <a:latin typeface="Cambria Math" panose="02040503050406030204" pitchFamily="18" charset="0"/>
                            </a:rPr>
                            <m:t>𝑪</m:t>
                          </m:r>
                        </m:e>
                      </m:acc>
                      <m:r>
                        <a:rPr kumimoji="1" lang="en-US" altLang="zh-CN" sz="2400" b="1" i="1" smtClean="0">
                          <a:solidFill>
                            <a:srgbClr val="0000FF"/>
                          </a:solidFill>
                          <a:latin typeface="Cambria Math" panose="02040503050406030204" pitchFamily="18" charset="0"/>
                        </a:rPr>
                        <m:t>=</m:t>
                      </m:r>
                      <m:r>
                        <a:rPr kumimoji="1" lang="en-US" altLang="zh-CN" sz="2400" b="1" i="1" smtClean="0">
                          <a:solidFill>
                            <a:srgbClr val="0000FF"/>
                          </a:solidFill>
                          <a:latin typeface="Cambria Math" panose="02040503050406030204" pitchFamily="18" charset="0"/>
                        </a:rPr>
                        <m:t>𝟏</m:t>
                      </m:r>
                    </m:oMath>
                  </m:oMathPara>
                </a14:m>
                <a:endParaRPr kumimoji="1" lang="zh-CN" altLang="en-US" sz="2400" b="1" dirty="0">
                  <a:solidFill>
                    <a:srgbClr val="0000FF"/>
                  </a:solidFill>
                </a:endParaRPr>
              </a:p>
            </p:txBody>
          </p:sp>
        </mc:Choice>
        <mc:Fallback xmlns="">
          <p:sp>
            <p:nvSpPr>
              <p:cNvPr id="6" name="文本框 5">
                <a:extLst>
                  <a:ext uri="{FF2B5EF4-FFF2-40B4-BE49-F238E27FC236}">
                    <a16:creationId xmlns:a16="http://schemas.microsoft.com/office/drawing/2014/main" id="{4C3426E4-6FEE-06D8-FF10-35CF02B70CFB}"/>
                  </a:ext>
                </a:extLst>
              </p:cNvPr>
              <p:cNvSpPr txBox="1">
                <a:spLocks noRot="1" noChangeAspect="1" noMove="1" noResize="1" noEditPoints="1" noAdjustHandles="1" noChangeArrowheads="1" noChangeShapeType="1" noTextEdit="1"/>
              </p:cNvSpPr>
              <p:nvPr/>
            </p:nvSpPr>
            <p:spPr>
              <a:xfrm>
                <a:off x="2247923" y="5610321"/>
                <a:ext cx="1752531" cy="370101"/>
              </a:xfrm>
              <a:prstGeom prst="rect">
                <a:avLst/>
              </a:prstGeom>
              <a:blipFill>
                <a:blip r:embed="rId11"/>
                <a:stretch>
                  <a:fillRect l="-3623" r="-3623" b="-6667"/>
                </a:stretch>
              </a:blipFill>
            </p:spPr>
            <p:txBody>
              <a:bodyPr/>
              <a:lstStyle/>
              <a:p>
                <a:r>
                  <a:rPr lang="zh-CN" altLang="en-US">
                    <a:noFill/>
                  </a:rPr>
                  <a:t> </a:t>
                </a:r>
              </a:p>
            </p:txBody>
          </p:sp>
        </mc:Fallback>
      </mc:AlternateContent>
    </p:spTree>
    <p:extLst>
      <p:ext uri="{BB962C8B-B14F-4D97-AF65-F5344CB8AC3E}">
        <p14:creationId xmlns:p14="http://schemas.microsoft.com/office/powerpoint/2010/main" val="182014639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78"/>
                                        </p:tgtEl>
                                        <p:attrNameLst>
                                          <p:attrName>style.visibility</p:attrName>
                                        </p:attrNameLst>
                                      </p:cBhvr>
                                      <p:to>
                                        <p:strVal val="visible"/>
                                      </p:to>
                                    </p:set>
                                    <p:animEffect transition="in" filter="wipe(left)">
                                      <p:cBhvr>
                                        <p:cTn id="7" dur="500"/>
                                        <p:tgtEl>
                                          <p:spTgt spid="78"/>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77"/>
                                        </p:tgtEl>
                                        <p:attrNameLst>
                                          <p:attrName>style.visibility</p:attrName>
                                        </p:attrNameLst>
                                      </p:cBhvr>
                                      <p:to>
                                        <p:strVal val="visible"/>
                                      </p:to>
                                    </p:set>
                                    <p:animEffect transition="in" filter="wipe(left)">
                                      <p:cBhvr>
                                        <p:cTn id="11" dur="500"/>
                                        <p:tgtEl>
                                          <p:spTgt spid="77"/>
                                        </p:tgtEl>
                                      </p:cBhvr>
                                    </p:animEffect>
                                  </p:childTnLst>
                                </p:cTn>
                              </p:par>
                            </p:childTnLst>
                          </p:cTn>
                        </p:par>
                      </p:childTnLst>
                    </p:cTn>
                  </p:par>
                  <p:par>
                    <p:cTn id="12" fill="hold">
                      <p:stCondLst>
                        <p:cond delay="indefinite"/>
                      </p:stCondLst>
                      <p:childTnLst>
                        <p:par>
                          <p:cTn id="13" fill="hold">
                            <p:stCondLst>
                              <p:cond delay="0"/>
                            </p:stCondLst>
                            <p:childTnLst>
                              <p:par>
                                <p:cTn id="14" presetID="4" presetClass="entr" presetSubtype="32" fill="hold" nodeType="clickEffect">
                                  <p:stCondLst>
                                    <p:cond delay="0"/>
                                  </p:stCondLst>
                                  <p:childTnLst>
                                    <p:set>
                                      <p:cBhvr>
                                        <p:cTn id="15" dur="1" fill="hold">
                                          <p:stCondLst>
                                            <p:cond delay="0"/>
                                          </p:stCondLst>
                                        </p:cTn>
                                        <p:tgtEl>
                                          <p:spTgt spid="76"/>
                                        </p:tgtEl>
                                        <p:attrNameLst>
                                          <p:attrName>style.visibility</p:attrName>
                                        </p:attrNameLst>
                                      </p:cBhvr>
                                      <p:to>
                                        <p:strVal val="visible"/>
                                      </p:to>
                                    </p:set>
                                    <p:animEffect transition="in" filter="box(out)">
                                      <p:cBhvr>
                                        <p:cTn id="16" dur="500"/>
                                        <p:tgtEl>
                                          <p:spTgt spid="76"/>
                                        </p:tgtEl>
                                      </p:cBhvr>
                                    </p:animEffect>
                                  </p:childTnLst>
                                </p:cTn>
                              </p:par>
                            </p:childTnLst>
                          </p:cTn>
                        </p:par>
                      </p:childTnLst>
                    </p:cTn>
                  </p:par>
                  <p:par>
                    <p:cTn id="17" fill="hold">
                      <p:stCondLst>
                        <p:cond delay="indefinite"/>
                      </p:stCondLst>
                      <p:childTnLst>
                        <p:par>
                          <p:cTn id="18" fill="hold">
                            <p:stCondLst>
                              <p:cond delay="0"/>
                            </p:stCondLst>
                            <p:childTnLst>
                              <p:par>
                                <p:cTn id="19" presetID="22" presetClass="entr" presetSubtype="8" fill="hold" nodeType="clickEffect">
                                  <p:stCondLst>
                                    <p:cond delay="0"/>
                                  </p:stCondLst>
                                  <p:childTnLst>
                                    <p:set>
                                      <p:cBhvr>
                                        <p:cTn id="20" dur="1" fill="hold">
                                          <p:stCondLst>
                                            <p:cond delay="0"/>
                                          </p:stCondLst>
                                        </p:cTn>
                                        <p:tgtEl>
                                          <p:spTgt spid="2"/>
                                        </p:tgtEl>
                                        <p:attrNameLst>
                                          <p:attrName>style.visibility</p:attrName>
                                        </p:attrNameLst>
                                      </p:cBhvr>
                                      <p:to>
                                        <p:strVal val="visible"/>
                                      </p:to>
                                    </p:set>
                                    <p:animEffect transition="in" filter="wipe(left)">
                                      <p:cBhvr>
                                        <p:cTn id="21" dur="500"/>
                                        <p:tgtEl>
                                          <p:spTgt spid="2"/>
                                        </p:tgtEl>
                                      </p:cBhvr>
                                    </p:animEffect>
                                  </p:childTnLst>
                                </p:cTn>
                              </p:par>
                            </p:childTnLst>
                          </p:cTn>
                        </p:par>
                      </p:childTnLst>
                    </p:cTn>
                  </p:par>
                  <p:par>
                    <p:cTn id="22" fill="hold">
                      <p:stCondLst>
                        <p:cond delay="indefinite"/>
                      </p:stCondLst>
                      <p:childTnLst>
                        <p:par>
                          <p:cTn id="23" fill="hold">
                            <p:stCondLst>
                              <p:cond delay="0"/>
                            </p:stCondLst>
                            <p:childTnLst>
                              <p:par>
                                <p:cTn id="24" presetID="22" presetClass="entr" presetSubtype="8" fill="hold" grpId="0" nodeType="clickEffect">
                                  <p:stCondLst>
                                    <p:cond delay="0"/>
                                  </p:stCondLst>
                                  <p:childTnLst>
                                    <p:set>
                                      <p:cBhvr>
                                        <p:cTn id="25" dur="1" fill="hold">
                                          <p:stCondLst>
                                            <p:cond delay="0"/>
                                          </p:stCondLst>
                                        </p:cTn>
                                        <p:tgtEl>
                                          <p:spTgt spid="225"/>
                                        </p:tgtEl>
                                        <p:attrNameLst>
                                          <p:attrName>style.visibility</p:attrName>
                                        </p:attrNameLst>
                                      </p:cBhvr>
                                      <p:to>
                                        <p:strVal val="visible"/>
                                      </p:to>
                                    </p:set>
                                    <p:animEffect transition="in" filter="wipe(left)">
                                      <p:cBhvr>
                                        <p:cTn id="26" dur="500"/>
                                        <p:tgtEl>
                                          <p:spTgt spid="225"/>
                                        </p:tgtEl>
                                      </p:cBhvr>
                                    </p:animEffect>
                                  </p:childTnLst>
                                </p:cTn>
                              </p:par>
                            </p:childTnLst>
                          </p:cTn>
                        </p:par>
                        <p:par>
                          <p:cTn id="27" fill="hold">
                            <p:stCondLst>
                              <p:cond delay="500"/>
                            </p:stCondLst>
                            <p:childTnLst>
                              <p:par>
                                <p:cTn id="28" presetID="12" presetClass="entr" presetSubtype="8" fill="hold" nodeType="afterEffect">
                                  <p:stCondLst>
                                    <p:cond delay="0"/>
                                  </p:stCondLst>
                                  <p:childTnLst>
                                    <p:set>
                                      <p:cBhvr>
                                        <p:cTn id="29" dur="1" fill="hold">
                                          <p:stCondLst>
                                            <p:cond delay="0"/>
                                          </p:stCondLst>
                                        </p:cTn>
                                        <p:tgtEl>
                                          <p:spTgt spid="128"/>
                                        </p:tgtEl>
                                        <p:attrNameLst>
                                          <p:attrName>style.visibility</p:attrName>
                                        </p:attrNameLst>
                                      </p:cBhvr>
                                      <p:to>
                                        <p:strVal val="visible"/>
                                      </p:to>
                                    </p:set>
                                    <p:anim calcmode="lin" valueType="num">
                                      <p:cBhvr additive="base">
                                        <p:cTn id="30" dur="500"/>
                                        <p:tgtEl>
                                          <p:spTgt spid="128"/>
                                        </p:tgtEl>
                                        <p:attrNameLst>
                                          <p:attrName>ppt_x</p:attrName>
                                        </p:attrNameLst>
                                      </p:cBhvr>
                                      <p:tavLst>
                                        <p:tav tm="0">
                                          <p:val>
                                            <p:strVal val="#ppt_x-#ppt_w*1.125000"/>
                                          </p:val>
                                        </p:tav>
                                        <p:tav tm="100000">
                                          <p:val>
                                            <p:strVal val="#ppt_x"/>
                                          </p:val>
                                        </p:tav>
                                      </p:tavLst>
                                    </p:anim>
                                    <p:animEffect transition="in" filter="wipe(right)">
                                      <p:cBhvr>
                                        <p:cTn id="31" dur="500"/>
                                        <p:tgtEl>
                                          <p:spTgt spid="128"/>
                                        </p:tgtEl>
                                      </p:cBhvr>
                                    </p:animEffect>
                                  </p:childTnLst>
                                </p:cTn>
                              </p:par>
                            </p:childTnLst>
                          </p:cTn>
                        </p:par>
                      </p:childTnLst>
                    </p:cTn>
                  </p:par>
                  <p:par>
                    <p:cTn id="32" fill="hold">
                      <p:stCondLst>
                        <p:cond delay="indefinite"/>
                      </p:stCondLst>
                      <p:childTnLst>
                        <p:par>
                          <p:cTn id="33" fill="hold">
                            <p:stCondLst>
                              <p:cond delay="0"/>
                            </p:stCondLst>
                            <p:childTnLst>
                              <p:par>
                                <p:cTn id="34" presetID="22" presetClass="entr" presetSubtype="8" fill="hold" grpId="0" nodeType="clickEffect">
                                  <p:stCondLst>
                                    <p:cond delay="0"/>
                                  </p:stCondLst>
                                  <p:childTnLst>
                                    <p:set>
                                      <p:cBhvr>
                                        <p:cTn id="35" dur="1" fill="hold">
                                          <p:stCondLst>
                                            <p:cond delay="0"/>
                                          </p:stCondLst>
                                        </p:cTn>
                                        <p:tgtEl>
                                          <p:spTgt spid="226"/>
                                        </p:tgtEl>
                                        <p:attrNameLst>
                                          <p:attrName>style.visibility</p:attrName>
                                        </p:attrNameLst>
                                      </p:cBhvr>
                                      <p:to>
                                        <p:strVal val="visible"/>
                                      </p:to>
                                    </p:set>
                                    <p:animEffect transition="in" filter="wipe(left)">
                                      <p:cBhvr>
                                        <p:cTn id="36" dur="500"/>
                                        <p:tgtEl>
                                          <p:spTgt spid="226"/>
                                        </p:tgtEl>
                                      </p:cBhvr>
                                    </p:animEffect>
                                  </p:childTnLst>
                                </p:cTn>
                              </p:par>
                            </p:childTnLst>
                          </p:cTn>
                        </p:par>
                      </p:childTnLst>
                    </p:cTn>
                  </p:par>
                  <p:par>
                    <p:cTn id="37" fill="hold">
                      <p:stCondLst>
                        <p:cond delay="indefinite"/>
                      </p:stCondLst>
                      <p:childTnLst>
                        <p:par>
                          <p:cTn id="38" fill="hold">
                            <p:stCondLst>
                              <p:cond delay="0"/>
                            </p:stCondLst>
                            <p:childTnLst>
                              <p:par>
                                <p:cTn id="39" presetID="22" presetClass="entr" presetSubtype="8" fill="hold" grpId="0" nodeType="clickEffect">
                                  <p:stCondLst>
                                    <p:cond delay="0"/>
                                  </p:stCondLst>
                                  <p:childTnLst>
                                    <p:set>
                                      <p:cBhvr>
                                        <p:cTn id="40" dur="1" fill="hold">
                                          <p:stCondLst>
                                            <p:cond delay="0"/>
                                          </p:stCondLst>
                                        </p:cTn>
                                        <p:tgtEl>
                                          <p:spTgt spid="238">
                                            <p:txEl>
                                              <p:pRg st="0" end="0"/>
                                            </p:txEl>
                                          </p:spTgt>
                                        </p:tgtEl>
                                        <p:attrNameLst>
                                          <p:attrName>style.visibility</p:attrName>
                                        </p:attrNameLst>
                                      </p:cBhvr>
                                      <p:to>
                                        <p:strVal val="visible"/>
                                      </p:to>
                                    </p:set>
                                    <p:animEffect transition="in" filter="wipe(left)">
                                      <p:cBhvr>
                                        <p:cTn id="41" dur="500"/>
                                        <p:tgtEl>
                                          <p:spTgt spid="238">
                                            <p:txEl>
                                              <p:pRg st="0" end="0"/>
                                            </p:txEl>
                                          </p:spTgt>
                                        </p:tgtEl>
                                      </p:cBhvr>
                                    </p:animEffect>
                                  </p:childTnLst>
                                </p:cTn>
                              </p:par>
                              <p:par>
                                <p:cTn id="42" presetID="1" presetClass="entr" presetSubtype="0" fill="hold" grpId="0" nodeType="withEffect">
                                  <p:stCondLst>
                                    <p:cond delay="0"/>
                                  </p:stCondLst>
                                  <p:childTnLst>
                                    <p:set>
                                      <p:cBhvr>
                                        <p:cTn id="43" dur="1" fill="hold">
                                          <p:stCondLst>
                                            <p:cond delay="0"/>
                                          </p:stCondLst>
                                        </p:cTn>
                                        <p:tgtEl>
                                          <p:spTgt spid="3"/>
                                        </p:tgtEl>
                                        <p:attrNameLst>
                                          <p:attrName>style.visibility</p:attrName>
                                        </p:attrNameLst>
                                      </p:cBhvr>
                                      <p:to>
                                        <p:strVal val="visible"/>
                                      </p:to>
                                    </p:set>
                                  </p:childTnLst>
                                </p:cTn>
                              </p:par>
                            </p:childTnLst>
                          </p:cTn>
                        </p:par>
                      </p:childTnLst>
                    </p:cTn>
                  </p:par>
                  <p:par>
                    <p:cTn id="44" fill="hold">
                      <p:stCondLst>
                        <p:cond delay="indefinite"/>
                      </p:stCondLst>
                      <p:childTnLst>
                        <p:par>
                          <p:cTn id="45" fill="hold">
                            <p:stCondLst>
                              <p:cond delay="0"/>
                            </p:stCondLst>
                            <p:childTnLst>
                              <p:par>
                                <p:cTn id="46" presetID="22" presetClass="entr" presetSubtype="8" fill="hold" grpId="0" nodeType="clickEffect">
                                  <p:stCondLst>
                                    <p:cond delay="0"/>
                                  </p:stCondLst>
                                  <p:childTnLst>
                                    <p:set>
                                      <p:cBhvr>
                                        <p:cTn id="47" dur="1" fill="hold">
                                          <p:stCondLst>
                                            <p:cond delay="0"/>
                                          </p:stCondLst>
                                        </p:cTn>
                                        <p:tgtEl>
                                          <p:spTgt spid="228">
                                            <p:txEl>
                                              <p:pRg st="0" end="0"/>
                                            </p:txEl>
                                          </p:spTgt>
                                        </p:tgtEl>
                                        <p:attrNameLst>
                                          <p:attrName>style.visibility</p:attrName>
                                        </p:attrNameLst>
                                      </p:cBhvr>
                                      <p:to>
                                        <p:strVal val="visible"/>
                                      </p:to>
                                    </p:set>
                                    <p:animEffect transition="in" filter="wipe(left)">
                                      <p:cBhvr>
                                        <p:cTn id="48" dur="500"/>
                                        <p:tgtEl>
                                          <p:spTgt spid="228">
                                            <p:txEl>
                                              <p:pRg st="0" end="0"/>
                                            </p:txEl>
                                          </p:spTgt>
                                        </p:tgtEl>
                                      </p:cBhvr>
                                    </p:animEffect>
                                  </p:childTnLst>
                                </p:cTn>
                              </p:par>
                            </p:childTnLst>
                          </p:cTn>
                        </p:par>
                      </p:childTnLst>
                    </p:cTn>
                  </p:par>
                  <p:par>
                    <p:cTn id="49" fill="hold">
                      <p:stCondLst>
                        <p:cond delay="indefinite"/>
                      </p:stCondLst>
                      <p:childTnLst>
                        <p:par>
                          <p:cTn id="50" fill="hold">
                            <p:stCondLst>
                              <p:cond delay="0"/>
                            </p:stCondLst>
                            <p:childTnLst>
                              <p:par>
                                <p:cTn id="51" presetID="3" presetClass="entr" presetSubtype="10" fill="hold" grpId="0" nodeType="clickEffect">
                                  <p:stCondLst>
                                    <p:cond delay="0"/>
                                  </p:stCondLst>
                                  <p:childTnLst>
                                    <p:set>
                                      <p:cBhvr>
                                        <p:cTn id="52" dur="1" fill="hold">
                                          <p:stCondLst>
                                            <p:cond delay="0"/>
                                          </p:stCondLst>
                                        </p:cTn>
                                        <p:tgtEl>
                                          <p:spTgt spid="236"/>
                                        </p:tgtEl>
                                        <p:attrNameLst>
                                          <p:attrName>style.visibility</p:attrName>
                                        </p:attrNameLst>
                                      </p:cBhvr>
                                      <p:to>
                                        <p:strVal val="visible"/>
                                      </p:to>
                                    </p:set>
                                    <p:animEffect transition="in" filter="blinds(horizontal)">
                                      <p:cBhvr>
                                        <p:cTn id="53" dur="500"/>
                                        <p:tgtEl>
                                          <p:spTgt spid="236"/>
                                        </p:tgtEl>
                                      </p:cBhvr>
                                    </p:animEffect>
                                  </p:childTnLst>
                                  <p:subTnLst>
                                    <p:set>
                                      <p:cBhvr override="childStyle">
                                        <p:cTn dur="1" fill="hold" display="0" masterRel="nextClick" afterEffect="1"/>
                                        <p:tgtEl>
                                          <p:spTgt spid="236"/>
                                        </p:tgtEl>
                                        <p:attrNameLst>
                                          <p:attrName>style.visibility</p:attrName>
                                        </p:attrNameLst>
                                      </p:cBhvr>
                                      <p:to>
                                        <p:strVal val="hidden"/>
                                      </p:to>
                                    </p:set>
                                  </p:subTnLst>
                                </p:cTn>
                              </p:par>
                            </p:childTnLst>
                          </p:cTn>
                        </p:par>
                      </p:childTnLst>
                    </p:cTn>
                  </p:par>
                  <p:par>
                    <p:cTn id="54" fill="hold">
                      <p:stCondLst>
                        <p:cond delay="indefinite"/>
                      </p:stCondLst>
                      <p:childTnLst>
                        <p:par>
                          <p:cTn id="55" fill="hold">
                            <p:stCondLst>
                              <p:cond delay="0"/>
                            </p:stCondLst>
                            <p:childTnLst>
                              <p:par>
                                <p:cTn id="56" presetID="22" presetClass="entr" presetSubtype="8" fill="hold" nodeType="clickEffect">
                                  <p:stCondLst>
                                    <p:cond delay="0"/>
                                  </p:stCondLst>
                                  <p:childTnLst>
                                    <p:set>
                                      <p:cBhvr>
                                        <p:cTn id="57" dur="1" fill="hold">
                                          <p:stCondLst>
                                            <p:cond delay="0"/>
                                          </p:stCondLst>
                                        </p:cTn>
                                        <p:tgtEl>
                                          <p:spTgt spid="229"/>
                                        </p:tgtEl>
                                        <p:attrNameLst>
                                          <p:attrName>style.visibility</p:attrName>
                                        </p:attrNameLst>
                                      </p:cBhvr>
                                      <p:to>
                                        <p:strVal val="visible"/>
                                      </p:to>
                                    </p:set>
                                    <p:animEffect transition="in" filter="wipe(left)">
                                      <p:cBhvr>
                                        <p:cTn id="58" dur="500"/>
                                        <p:tgtEl>
                                          <p:spTgt spid="229"/>
                                        </p:tgtEl>
                                      </p:cBhvr>
                                    </p:animEffect>
                                  </p:childTnLst>
                                </p:cTn>
                              </p:par>
                            </p:childTnLst>
                          </p:cTn>
                        </p:par>
                      </p:childTnLst>
                    </p:cTn>
                  </p:par>
                  <p:par>
                    <p:cTn id="59" fill="hold">
                      <p:stCondLst>
                        <p:cond delay="indefinite"/>
                      </p:stCondLst>
                      <p:childTnLst>
                        <p:par>
                          <p:cTn id="60" fill="hold">
                            <p:stCondLst>
                              <p:cond delay="0"/>
                            </p:stCondLst>
                            <p:childTnLst>
                              <p:par>
                                <p:cTn id="61" presetID="22" presetClass="entr" presetSubtype="8" fill="hold" grpId="0" nodeType="clickEffect">
                                  <p:stCondLst>
                                    <p:cond delay="0"/>
                                  </p:stCondLst>
                                  <p:childTnLst>
                                    <p:set>
                                      <p:cBhvr>
                                        <p:cTn id="62" dur="1" fill="hold">
                                          <p:stCondLst>
                                            <p:cond delay="0"/>
                                          </p:stCondLst>
                                        </p:cTn>
                                        <p:tgtEl>
                                          <p:spTgt spid="230"/>
                                        </p:tgtEl>
                                        <p:attrNameLst>
                                          <p:attrName>style.visibility</p:attrName>
                                        </p:attrNameLst>
                                      </p:cBhvr>
                                      <p:to>
                                        <p:strVal val="visible"/>
                                      </p:to>
                                    </p:set>
                                    <p:animEffect transition="in" filter="wipe(left)">
                                      <p:cBhvr>
                                        <p:cTn id="63" dur="500"/>
                                        <p:tgtEl>
                                          <p:spTgt spid="230"/>
                                        </p:tgtEl>
                                      </p:cBhvr>
                                    </p:animEffect>
                                  </p:childTnLst>
                                  <p:subTnLst>
                                    <p:set>
                                      <p:cBhvr override="childStyle">
                                        <p:cTn dur="1" fill="hold" display="0" masterRel="nextClick" afterEffect="1"/>
                                        <p:tgtEl>
                                          <p:spTgt spid="230"/>
                                        </p:tgtEl>
                                        <p:attrNameLst>
                                          <p:attrName>style.visibility</p:attrName>
                                        </p:attrNameLst>
                                      </p:cBhvr>
                                      <p:to>
                                        <p:strVal val="hidden"/>
                                      </p:to>
                                    </p:set>
                                  </p:subTnLst>
                                </p:cTn>
                              </p:par>
                            </p:childTnLst>
                          </p:cTn>
                        </p:par>
                        <p:par>
                          <p:cTn id="64" fill="hold">
                            <p:stCondLst>
                              <p:cond delay="500"/>
                            </p:stCondLst>
                            <p:childTnLst>
                              <p:par>
                                <p:cTn id="65" presetID="22" presetClass="entr" presetSubtype="2" fill="hold" grpId="0" nodeType="afterEffect">
                                  <p:stCondLst>
                                    <p:cond delay="1000"/>
                                  </p:stCondLst>
                                  <p:childTnLst>
                                    <p:set>
                                      <p:cBhvr>
                                        <p:cTn id="66" dur="1" fill="hold">
                                          <p:stCondLst>
                                            <p:cond delay="0"/>
                                          </p:stCondLst>
                                        </p:cTn>
                                        <p:tgtEl>
                                          <p:spTgt spid="231"/>
                                        </p:tgtEl>
                                        <p:attrNameLst>
                                          <p:attrName>style.visibility</p:attrName>
                                        </p:attrNameLst>
                                      </p:cBhvr>
                                      <p:to>
                                        <p:strVal val="visible"/>
                                      </p:to>
                                    </p:set>
                                    <p:animEffect transition="in" filter="wipe(right)">
                                      <p:cBhvr>
                                        <p:cTn id="67" dur="500"/>
                                        <p:tgtEl>
                                          <p:spTgt spid="231"/>
                                        </p:tgtEl>
                                      </p:cBhvr>
                                    </p:animEffect>
                                  </p:childTnLst>
                                  <p:subTnLst>
                                    <p:set>
                                      <p:cBhvr override="childStyle">
                                        <p:cTn dur="1" fill="hold" display="0" masterRel="nextClick" afterEffect="1"/>
                                        <p:tgtEl>
                                          <p:spTgt spid="231"/>
                                        </p:tgtEl>
                                        <p:attrNameLst>
                                          <p:attrName>style.visibility</p:attrName>
                                        </p:attrNameLst>
                                      </p:cBhvr>
                                      <p:to>
                                        <p:strVal val="hidden"/>
                                      </p:to>
                                    </p:set>
                                  </p:subTnLst>
                                </p:cTn>
                              </p:par>
                            </p:childTnLst>
                          </p:cTn>
                        </p:par>
                      </p:childTnLst>
                    </p:cTn>
                  </p:par>
                  <p:par>
                    <p:cTn id="68" fill="hold">
                      <p:stCondLst>
                        <p:cond delay="indefinite"/>
                      </p:stCondLst>
                      <p:childTnLst>
                        <p:par>
                          <p:cTn id="69" fill="hold">
                            <p:stCondLst>
                              <p:cond delay="0"/>
                            </p:stCondLst>
                            <p:childTnLst>
                              <p:par>
                                <p:cTn id="70" presetID="22" presetClass="entr" presetSubtype="8" fill="hold" grpId="0" nodeType="clickEffect">
                                  <p:stCondLst>
                                    <p:cond delay="0"/>
                                  </p:stCondLst>
                                  <p:childTnLst>
                                    <p:set>
                                      <p:cBhvr>
                                        <p:cTn id="71" dur="1" fill="hold">
                                          <p:stCondLst>
                                            <p:cond delay="0"/>
                                          </p:stCondLst>
                                        </p:cTn>
                                        <p:tgtEl>
                                          <p:spTgt spid="239">
                                            <p:txEl>
                                              <p:pRg st="0" end="0"/>
                                            </p:txEl>
                                          </p:spTgt>
                                        </p:tgtEl>
                                        <p:attrNameLst>
                                          <p:attrName>style.visibility</p:attrName>
                                        </p:attrNameLst>
                                      </p:cBhvr>
                                      <p:to>
                                        <p:strVal val="visible"/>
                                      </p:to>
                                    </p:set>
                                    <p:animEffect transition="in" filter="wipe(left)">
                                      <p:cBhvr>
                                        <p:cTn id="72" dur="500"/>
                                        <p:tgtEl>
                                          <p:spTgt spid="239">
                                            <p:txEl>
                                              <p:pRg st="0" end="0"/>
                                            </p:txEl>
                                          </p:spTgt>
                                        </p:tgtEl>
                                      </p:cBhvr>
                                    </p:animEffect>
                                  </p:childTnLst>
                                </p:cTn>
                              </p:par>
                              <p:par>
                                <p:cTn id="73" presetID="1" presetClass="entr" presetSubtype="0" fill="hold" grpId="0" nodeType="withEffect">
                                  <p:stCondLst>
                                    <p:cond delay="0"/>
                                  </p:stCondLst>
                                  <p:childTnLst>
                                    <p:set>
                                      <p:cBhvr>
                                        <p:cTn id="74" dur="1" fill="hold">
                                          <p:stCondLst>
                                            <p:cond delay="0"/>
                                          </p:stCondLst>
                                        </p:cTn>
                                        <p:tgtEl>
                                          <p:spTgt spid="6"/>
                                        </p:tgtEl>
                                        <p:attrNameLst>
                                          <p:attrName>style.visibility</p:attrName>
                                        </p:attrNameLst>
                                      </p:cBhvr>
                                      <p:to>
                                        <p:strVal val="visible"/>
                                      </p:to>
                                    </p:set>
                                  </p:childTnLst>
                                </p:cTn>
                              </p:par>
                            </p:childTnLst>
                          </p:cTn>
                        </p:par>
                      </p:childTnLst>
                    </p:cTn>
                  </p:par>
                  <p:par>
                    <p:cTn id="75" fill="hold">
                      <p:stCondLst>
                        <p:cond delay="indefinite"/>
                      </p:stCondLst>
                      <p:childTnLst>
                        <p:par>
                          <p:cTn id="76" fill="hold">
                            <p:stCondLst>
                              <p:cond delay="0"/>
                            </p:stCondLst>
                            <p:childTnLst>
                              <p:par>
                                <p:cTn id="77" presetID="22" presetClass="entr" presetSubtype="8" fill="hold" grpId="0" nodeType="clickEffect">
                                  <p:stCondLst>
                                    <p:cond delay="0"/>
                                  </p:stCondLst>
                                  <p:childTnLst>
                                    <p:set>
                                      <p:cBhvr>
                                        <p:cTn id="78" dur="1" fill="hold">
                                          <p:stCondLst>
                                            <p:cond delay="0"/>
                                          </p:stCondLst>
                                        </p:cTn>
                                        <p:tgtEl>
                                          <p:spTgt spid="233">
                                            <p:txEl>
                                              <p:pRg st="0" end="0"/>
                                            </p:txEl>
                                          </p:spTgt>
                                        </p:tgtEl>
                                        <p:attrNameLst>
                                          <p:attrName>style.visibility</p:attrName>
                                        </p:attrNameLst>
                                      </p:cBhvr>
                                      <p:to>
                                        <p:strVal val="visible"/>
                                      </p:to>
                                    </p:set>
                                    <p:animEffect transition="in" filter="wipe(left)">
                                      <p:cBhvr>
                                        <p:cTn id="79" dur="500"/>
                                        <p:tgtEl>
                                          <p:spTgt spid="233">
                                            <p:txEl>
                                              <p:pRg st="0" end="0"/>
                                            </p:txEl>
                                          </p:spTgt>
                                        </p:tgtEl>
                                      </p:cBhvr>
                                    </p:animEffect>
                                  </p:childTnLst>
                                </p:cTn>
                              </p:par>
                            </p:childTnLst>
                          </p:cTn>
                        </p:par>
                      </p:childTnLst>
                    </p:cTn>
                  </p:par>
                  <p:par>
                    <p:cTn id="80" fill="hold">
                      <p:stCondLst>
                        <p:cond delay="indefinite"/>
                      </p:stCondLst>
                      <p:childTnLst>
                        <p:par>
                          <p:cTn id="81" fill="hold">
                            <p:stCondLst>
                              <p:cond delay="0"/>
                            </p:stCondLst>
                            <p:childTnLst>
                              <p:par>
                                <p:cTn id="82" presetID="3" presetClass="entr" presetSubtype="10" fill="hold" grpId="0" nodeType="clickEffect">
                                  <p:stCondLst>
                                    <p:cond delay="0"/>
                                  </p:stCondLst>
                                  <p:childTnLst>
                                    <p:set>
                                      <p:cBhvr>
                                        <p:cTn id="83" dur="1" fill="hold">
                                          <p:stCondLst>
                                            <p:cond delay="0"/>
                                          </p:stCondLst>
                                        </p:cTn>
                                        <p:tgtEl>
                                          <p:spTgt spid="237"/>
                                        </p:tgtEl>
                                        <p:attrNameLst>
                                          <p:attrName>style.visibility</p:attrName>
                                        </p:attrNameLst>
                                      </p:cBhvr>
                                      <p:to>
                                        <p:strVal val="visible"/>
                                      </p:to>
                                    </p:set>
                                    <p:animEffect transition="in" filter="blinds(horizontal)">
                                      <p:cBhvr>
                                        <p:cTn id="84" dur="500"/>
                                        <p:tgtEl>
                                          <p:spTgt spid="237"/>
                                        </p:tgtEl>
                                      </p:cBhvr>
                                    </p:animEffect>
                                  </p:childTnLst>
                                  <p:subTnLst>
                                    <p:set>
                                      <p:cBhvr override="childStyle">
                                        <p:cTn dur="1" fill="hold" display="0" masterRel="nextClick" afterEffect="1"/>
                                        <p:tgtEl>
                                          <p:spTgt spid="237"/>
                                        </p:tgtEl>
                                        <p:attrNameLst>
                                          <p:attrName>style.visibility</p:attrName>
                                        </p:attrNameLst>
                                      </p:cBhvr>
                                      <p:to>
                                        <p:strVal val="hidden"/>
                                      </p:to>
                                    </p:set>
                                  </p:subTnLst>
                                </p:cTn>
                              </p:par>
                            </p:childTnLst>
                          </p:cTn>
                        </p:par>
                      </p:childTnLst>
                    </p:cTn>
                  </p:par>
                  <p:par>
                    <p:cTn id="85" fill="hold">
                      <p:stCondLst>
                        <p:cond delay="indefinite"/>
                      </p:stCondLst>
                      <p:childTnLst>
                        <p:par>
                          <p:cTn id="86" fill="hold">
                            <p:stCondLst>
                              <p:cond delay="0"/>
                            </p:stCondLst>
                            <p:childTnLst>
                              <p:par>
                                <p:cTn id="87" presetID="4" presetClass="entr" presetSubtype="32" fill="hold" nodeType="clickEffect">
                                  <p:stCondLst>
                                    <p:cond delay="0"/>
                                  </p:stCondLst>
                                  <p:childTnLst>
                                    <p:set>
                                      <p:cBhvr>
                                        <p:cTn id="88" dur="1" fill="hold">
                                          <p:stCondLst>
                                            <p:cond delay="0"/>
                                          </p:stCondLst>
                                        </p:cTn>
                                        <p:tgtEl>
                                          <p:spTgt spid="234"/>
                                        </p:tgtEl>
                                        <p:attrNameLst>
                                          <p:attrName>style.visibility</p:attrName>
                                        </p:attrNameLst>
                                      </p:cBhvr>
                                      <p:to>
                                        <p:strVal val="visible"/>
                                      </p:to>
                                    </p:set>
                                    <p:animEffect transition="in" filter="box(out)">
                                      <p:cBhvr>
                                        <p:cTn id="89" dur="500"/>
                                        <p:tgtEl>
                                          <p:spTgt spid="234"/>
                                        </p:tgtEl>
                                      </p:cBhvr>
                                    </p:animEffect>
                                  </p:childTnLst>
                                  <p:subTnLst>
                                    <p:set>
                                      <p:cBhvr override="childStyle">
                                        <p:cTn dur="1" fill="hold" display="0" masterRel="nextClick" afterEffect="1"/>
                                        <p:tgtEl>
                                          <p:spTgt spid="234"/>
                                        </p:tgtEl>
                                        <p:attrNameLst>
                                          <p:attrName>style.visibility</p:attrName>
                                        </p:attrNameLst>
                                      </p:cBhvr>
                                      <p:to>
                                        <p:strVal val="hidden"/>
                                      </p:to>
                                    </p:set>
                                  </p:subTnLst>
                                </p:cTn>
                              </p:par>
                            </p:childTnLst>
                          </p:cTn>
                        </p:par>
                      </p:childTnLst>
                    </p:cTn>
                  </p:par>
                  <p:par>
                    <p:cTn id="90" fill="hold">
                      <p:stCondLst>
                        <p:cond delay="indefinite"/>
                      </p:stCondLst>
                      <p:childTnLst>
                        <p:par>
                          <p:cTn id="91" fill="hold">
                            <p:stCondLst>
                              <p:cond delay="0"/>
                            </p:stCondLst>
                            <p:childTnLst>
                              <p:par>
                                <p:cTn id="92" presetID="22" presetClass="entr" presetSubtype="8" fill="hold" nodeType="clickEffect">
                                  <p:stCondLst>
                                    <p:cond delay="0"/>
                                  </p:stCondLst>
                                  <p:childTnLst>
                                    <p:set>
                                      <p:cBhvr>
                                        <p:cTn id="93" dur="1" fill="hold">
                                          <p:stCondLst>
                                            <p:cond delay="0"/>
                                          </p:stCondLst>
                                        </p:cTn>
                                        <p:tgtEl>
                                          <p:spTgt spid="235"/>
                                        </p:tgtEl>
                                        <p:attrNameLst>
                                          <p:attrName>style.visibility</p:attrName>
                                        </p:attrNameLst>
                                      </p:cBhvr>
                                      <p:to>
                                        <p:strVal val="visible"/>
                                      </p:to>
                                    </p:set>
                                    <p:animEffect transition="in" filter="wipe(left)">
                                      <p:cBhvr>
                                        <p:cTn id="94" dur="500"/>
                                        <p:tgtEl>
                                          <p:spTgt spid="235"/>
                                        </p:tgtEl>
                                      </p:cBhvr>
                                    </p:animEffect>
                                  </p:childTnLst>
                                </p:cTn>
                              </p:par>
                            </p:childTnLst>
                          </p:cTn>
                        </p:par>
                      </p:childTnLst>
                    </p:cTn>
                  </p:par>
                  <p:par>
                    <p:cTn id="95" fill="hold">
                      <p:stCondLst>
                        <p:cond delay="indefinite"/>
                      </p:stCondLst>
                      <p:childTnLst>
                        <p:par>
                          <p:cTn id="96" fill="hold">
                            <p:stCondLst>
                              <p:cond delay="0"/>
                            </p:stCondLst>
                            <p:childTnLst>
                              <p:par>
                                <p:cTn id="97" presetID="22" presetClass="entr" presetSubtype="8" fill="hold" grpId="0" nodeType="clickEffect">
                                  <p:stCondLst>
                                    <p:cond delay="0"/>
                                  </p:stCondLst>
                                  <p:childTnLst>
                                    <p:set>
                                      <p:cBhvr>
                                        <p:cTn id="98" dur="1" fill="hold">
                                          <p:stCondLst>
                                            <p:cond delay="0"/>
                                          </p:stCondLst>
                                        </p:cTn>
                                        <p:tgtEl>
                                          <p:spTgt spid="241">
                                            <p:txEl>
                                              <p:pRg st="0" end="0"/>
                                            </p:txEl>
                                          </p:spTgt>
                                        </p:tgtEl>
                                        <p:attrNameLst>
                                          <p:attrName>style.visibility</p:attrName>
                                        </p:attrNameLst>
                                      </p:cBhvr>
                                      <p:to>
                                        <p:strVal val="visible"/>
                                      </p:to>
                                    </p:set>
                                    <p:animEffect transition="in" filter="wipe(left)">
                                      <p:cBhvr>
                                        <p:cTn id="99" dur="500"/>
                                        <p:tgtEl>
                                          <p:spTgt spid="241">
                                            <p:txEl>
                                              <p:pRg st="0" end="0"/>
                                            </p:txEl>
                                          </p:spTgt>
                                        </p:tgtEl>
                                      </p:cBhvr>
                                    </p:animEffect>
                                  </p:childTnLst>
                                </p:cTn>
                              </p:par>
                            </p:childTnLst>
                          </p:cTn>
                        </p:par>
                      </p:childTnLst>
                    </p:cTn>
                  </p:par>
                  <p:par>
                    <p:cTn id="100" fill="hold">
                      <p:stCondLst>
                        <p:cond delay="indefinite"/>
                      </p:stCondLst>
                      <p:childTnLst>
                        <p:par>
                          <p:cTn id="101" fill="hold">
                            <p:stCondLst>
                              <p:cond delay="0"/>
                            </p:stCondLst>
                            <p:childTnLst>
                              <p:par>
                                <p:cTn id="102" presetID="42" presetClass="entr" presetSubtype="0" fill="hold" grpId="0" nodeType="clickEffect">
                                  <p:stCondLst>
                                    <p:cond delay="0"/>
                                  </p:stCondLst>
                                  <p:childTnLst>
                                    <p:set>
                                      <p:cBhvr>
                                        <p:cTn id="103" dur="1" fill="hold">
                                          <p:stCondLst>
                                            <p:cond delay="0"/>
                                          </p:stCondLst>
                                        </p:cTn>
                                        <p:tgtEl>
                                          <p:spTgt spid="240"/>
                                        </p:tgtEl>
                                        <p:attrNameLst>
                                          <p:attrName>style.visibility</p:attrName>
                                        </p:attrNameLst>
                                      </p:cBhvr>
                                      <p:to>
                                        <p:strVal val="visible"/>
                                      </p:to>
                                    </p:set>
                                    <p:animEffect transition="in" filter="fade">
                                      <p:cBhvr>
                                        <p:cTn id="104" dur="1000"/>
                                        <p:tgtEl>
                                          <p:spTgt spid="240"/>
                                        </p:tgtEl>
                                      </p:cBhvr>
                                    </p:animEffect>
                                    <p:anim calcmode="lin" valueType="num">
                                      <p:cBhvr>
                                        <p:cTn id="105" dur="1000" fill="hold"/>
                                        <p:tgtEl>
                                          <p:spTgt spid="240"/>
                                        </p:tgtEl>
                                        <p:attrNameLst>
                                          <p:attrName>ppt_x</p:attrName>
                                        </p:attrNameLst>
                                      </p:cBhvr>
                                      <p:tavLst>
                                        <p:tav tm="0">
                                          <p:val>
                                            <p:strVal val="#ppt_x"/>
                                          </p:val>
                                        </p:tav>
                                        <p:tav tm="100000">
                                          <p:val>
                                            <p:strVal val="#ppt_x"/>
                                          </p:val>
                                        </p:tav>
                                      </p:tavLst>
                                    </p:anim>
                                    <p:anim calcmode="lin" valueType="num">
                                      <p:cBhvr>
                                        <p:cTn id="106" dur="1000" fill="hold"/>
                                        <p:tgtEl>
                                          <p:spTgt spid="24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7" grpId="0" autoUpdateAnimBg="0"/>
      <p:bldP spid="78" grpId="0" autoUpdateAnimBg="0"/>
      <p:bldP spid="225" grpId="0" animBg="1" autoUpdateAnimBg="0"/>
      <p:bldP spid="226" grpId="0" autoUpdateAnimBg="0"/>
      <p:bldP spid="228" grpId="0" build="p" autoUpdateAnimBg="0"/>
      <p:bldP spid="230" grpId="0" animBg="1" autoUpdateAnimBg="0"/>
      <p:bldP spid="231" grpId="0" animBg="1" autoUpdateAnimBg="0"/>
      <p:bldP spid="233" grpId="0" build="p" autoUpdateAnimBg="0"/>
      <p:bldP spid="236" grpId="0" animBg="1" autoUpdateAnimBg="0"/>
      <p:bldP spid="237" grpId="0" animBg="1" autoUpdateAnimBg="0"/>
      <p:bldP spid="238" grpId="0" build="p" autoUpdateAnimBg="0"/>
      <p:bldP spid="239" grpId="0" build="p" autoUpdateAnimBg="0"/>
      <p:bldP spid="240" grpId="0"/>
      <p:bldP spid="241" grpId="0" build="p" autoUpdateAnimBg="0"/>
      <p:bldP spid="3" grpId="0"/>
      <p:bldP spid="6" grpId="0"/>
    </p:bldLst>
  </p:timing>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标题 3">
            <a:extLst>
              <a:ext uri="{FF2B5EF4-FFF2-40B4-BE49-F238E27FC236}">
                <a16:creationId xmlns:a16="http://schemas.microsoft.com/office/drawing/2014/main" id="{A3557054-D826-9F4E-A18F-AE9DEA5A0C65}"/>
              </a:ext>
            </a:extLst>
          </p:cNvPr>
          <p:cNvSpPr>
            <a:spLocks noGrp="1"/>
          </p:cNvSpPr>
          <p:nvPr>
            <p:ph type="title"/>
          </p:nvPr>
        </p:nvSpPr>
        <p:spPr/>
        <p:txBody>
          <a:bodyPr>
            <a:normAutofit/>
          </a:bodyPr>
          <a:lstStyle/>
          <a:p>
            <a:r>
              <a:rPr kumimoji="1" lang="en-US" altLang="zh-CN" dirty="0"/>
              <a:t>3.4</a:t>
            </a:r>
            <a:r>
              <a:rPr kumimoji="1" lang="zh-CN" altLang="en-US" dirty="0"/>
              <a:t> </a:t>
            </a:r>
            <a:r>
              <a:rPr kumimoji="1" lang="en-US" altLang="zh-CN" dirty="0"/>
              <a:t>CMOS</a:t>
            </a:r>
            <a:r>
              <a:rPr kumimoji="1" lang="zh-CN" altLang="en-US" dirty="0"/>
              <a:t>传输门、三态门和漏级开路门</a:t>
            </a:r>
            <a:endParaRPr kumimoji="1" lang="zh-CN" altLang="en-US" dirty="0">
              <a:latin typeface="Myriad Pro" panose="020B0503030403020204" pitchFamily="34" charset="0"/>
            </a:endParaRPr>
          </a:p>
        </p:txBody>
      </p:sp>
      <p:sp>
        <p:nvSpPr>
          <p:cNvPr id="32" name="Text Box 3">
            <a:extLst>
              <a:ext uri="{FF2B5EF4-FFF2-40B4-BE49-F238E27FC236}">
                <a16:creationId xmlns:a16="http://schemas.microsoft.com/office/drawing/2014/main" id="{E6D80A3F-2769-87DE-2FFD-961922C75341}"/>
              </a:ext>
            </a:extLst>
          </p:cNvPr>
          <p:cNvSpPr txBox="1">
            <a:spLocks noChangeArrowheads="1"/>
          </p:cNvSpPr>
          <p:nvPr/>
        </p:nvSpPr>
        <p:spPr bwMode="auto">
          <a:xfrm>
            <a:off x="0" y="742325"/>
            <a:ext cx="12192000"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zh-CN" altLang="en-US" dirty="0">
                <a:solidFill>
                  <a:srgbClr val="0033CC"/>
                </a:solidFill>
              </a:rPr>
              <a:t>二、</a:t>
            </a:r>
            <a:r>
              <a:rPr lang="en-US" altLang="zh-CN" dirty="0">
                <a:solidFill>
                  <a:srgbClr val="0033CC"/>
                </a:solidFill>
              </a:rPr>
              <a:t>CMOS</a:t>
            </a:r>
            <a:r>
              <a:rPr lang="zh-CN" altLang="en-US" dirty="0">
                <a:solidFill>
                  <a:srgbClr val="0033CC"/>
                </a:solidFill>
              </a:rPr>
              <a:t>三态门 </a:t>
            </a:r>
            <a:r>
              <a:rPr lang="en-US" altLang="zh-CN" dirty="0">
                <a:solidFill>
                  <a:srgbClr val="0033CC"/>
                </a:solidFill>
              </a:rPr>
              <a:t>CD4502		</a:t>
            </a:r>
            <a:r>
              <a:rPr lang="en-US" altLang="zh-CN" dirty="0">
                <a:solidFill>
                  <a:srgbClr val="FE0567"/>
                </a:solidFill>
              </a:rPr>
              <a:t>	</a:t>
            </a:r>
            <a:endParaRPr lang="zh-CN" altLang="en-US" dirty="0">
              <a:solidFill>
                <a:srgbClr val="FE0567"/>
              </a:solidFill>
            </a:endParaRPr>
          </a:p>
        </p:txBody>
      </p:sp>
      <p:sp>
        <p:nvSpPr>
          <p:cNvPr id="133" name="Text Box 3">
            <a:extLst>
              <a:ext uri="{FF2B5EF4-FFF2-40B4-BE49-F238E27FC236}">
                <a16:creationId xmlns:a16="http://schemas.microsoft.com/office/drawing/2014/main" id="{B968BEF2-D835-B7CA-7D53-364C71CE88F1}"/>
              </a:ext>
            </a:extLst>
          </p:cNvPr>
          <p:cNvSpPr txBox="1">
            <a:spLocks noChangeArrowheads="1"/>
          </p:cNvSpPr>
          <p:nvPr/>
        </p:nvSpPr>
        <p:spPr bwMode="auto">
          <a:xfrm>
            <a:off x="1853623" y="1388437"/>
            <a:ext cx="2649538"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a:t>1.  </a:t>
            </a:r>
            <a:r>
              <a:rPr lang="zh-CN" altLang="en-US"/>
              <a:t>电路组成</a:t>
            </a:r>
          </a:p>
        </p:txBody>
      </p:sp>
      <p:grpSp>
        <p:nvGrpSpPr>
          <p:cNvPr id="134" name="Group 4">
            <a:extLst>
              <a:ext uri="{FF2B5EF4-FFF2-40B4-BE49-F238E27FC236}">
                <a16:creationId xmlns:a16="http://schemas.microsoft.com/office/drawing/2014/main" id="{52E8009F-078C-8002-AF6D-B66877835995}"/>
              </a:ext>
            </a:extLst>
          </p:cNvPr>
          <p:cNvGrpSpPr>
            <a:grpSpLocks/>
          </p:cNvGrpSpPr>
          <p:nvPr/>
        </p:nvGrpSpPr>
        <p:grpSpPr bwMode="auto">
          <a:xfrm>
            <a:off x="1255136" y="1802774"/>
            <a:ext cx="3846513" cy="4486275"/>
            <a:chOff x="254" y="862"/>
            <a:chExt cx="2423" cy="2826"/>
          </a:xfrm>
        </p:grpSpPr>
        <p:sp>
          <p:nvSpPr>
            <p:cNvPr id="135" name="Line 5">
              <a:extLst>
                <a:ext uri="{FF2B5EF4-FFF2-40B4-BE49-F238E27FC236}">
                  <a16:creationId xmlns:a16="http://schemas.microsoft.com/office/drawing/2014/main" id="{84B09460-4824-FAEC-240B-D2D6810DDA8B}"/>
                </a:ext>
              </a:extLst>
            </p:cNvPr>
            <p:cNvSpPr>
              <a:spLocks noChangeShapeType="1"/>
            </p:cNvSpPr>
            <p:nvPr/>
          </p:nvSpPr>
          <p:spPr bwMode="auto">
            <a:xfrm flipV="1">
              <a:off x="1910" y="3643"/>
              <a:ext cx="162" cy="0"/>
            </a:xfrm>
            <a:prstGeom prst="line">
              <a:avLst/>
            </a:prstGeom>
            <a:noFill/>
            <a:ln w="65088">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36" name="Line 6">
              <a:extLst>
                <a:ext uri="{FF2B5EF4-FFF2-40B4-BE49-F238E27FC236}">
                  <a16:creationId xmlns:a16="http://schemas.microsoft.com/office/drawing/2014/main" id="{09199F84-6B46-1001-E4C7-59096922B005}"/>
                </a:ext>
              </a:extLst>
            </p:cNvPr>
            <p:cNvSpPr>
              <a:spLocks noChangeShapeType="1"/>
            </p:cNvSpPr>
            <p:nvPr/>
          </p:nvSpPr>
          <p:spPr bwMode="auto">
            <a:xfrm flipH="1">
              <a:off x="1990" y="2324"/>
              <a:ext cx="377"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37" name="Line 7">
              <a:extLst>
                <a:ext uri="{FF2B5EF4-FFF2-40B4-BE49-F238E27FC236}">
                  <a16:creationId xmlns:a16="http://schemas.microsoft.com/office/drawing/2014/main" id="{00E72773-3165-9C31-853A-284F266585BD}"/>
                </a:ext>
              </a:extLst>
            </p:cNvPr>
            <p:cNvSpPr>
              <a:spLocks noChangeShapeType="1"/>
            </p:cNvSpPr>
            <p:nvPr/>
          </p:nvSpPr>
          <p:spPr bwMode="auto">
            <a:xfrm flipV="1">
              <a:off x="1977" y="924"/>
              <a:ext cx="0" cy="371"/>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38" name="Line 8">
              <a:extLst>
                <a:ext uri="{FF2B5EF4-FFF2-40B4-BE49-F238E27FC236}">
                  <a16:creationId xmlns:a16="http://schemas.microsoft.com/office/drawing/2014/main" id="{4016E357-05BF-2229-8E5E-507BF8A1D9FC}"/>
                </a:ext>
              </a:extLst>
            </p:cNvPr>
            <p:cNvSpPr>
              <a:spLocks noChangeShapeType="1"/>
            </p:cNvSpPr>
            <p:nvPr/>
          </p:nvSpPr>
          <p:spPr bwMode="auto">
            <a:xfrm>
              <a:off x="1583" y="1864"/>
              <a:ext cx="162"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39" name="Line 9">
              <a:extLst>
                <a:ext uri="{FF2B5EF4-FFF2-40B4-BE49-F238E27FC236}">
                  <a16:creationId xmlns:a16="http://schemas.microsoft.com/office/drawing/2014/main" id="{D7E037FD-AEA6-8DCF-D6F1-3B257B10A80D}"/>
                </a:ext>
              </a:extLst>
            </p:cNvPr>
            <p:cNvSpPr>
              <a:spLocks noChangeShapeType="1"/>
            </p:cNvSpPr>
            <p:nvPr/>
          </p:nvSpPr>
          <p:spPr bwMode="auto">
            <a:xfrm>
              <a:off x="1586" y="1862"/>
              <a:ext cx="0" cy="903"/>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40" name="Oval 10">
              <a:extLst>
                <a:ext uri="{FF2B5EF4-FFF2-40B4-BE49-F238E27FC236}">
                  <a16:creationId xmlns:a16="http://schemas.microsoft.com/office/drawing/2014/main" id="{A7AFF935-BFA7-0C78-21B2-C0A77EC375DB}"/>
                </a:ext>
              </a:extLst>
            </p:cNvPr>
            <p:cNvSpPr>
              <a:spLocks noChangeArrowheads="1"/>
            </p:cNvSpPr>
            <p:nvPr/>
          </p:nvSpPr>
          <p:spPr bwMode="auto">
            <a:xfrm>
              <a:off x="2369" y="2284"/>
              <a:ext cx="63" cy="68"/>
            </a:xfrm>
            <a:prstGeom prst="ellipse">
              <a:avLst/>
            </a:prstGeom>
            <a:noFill/>
            <a:ln w="285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41" name="Rectangle 11">
              <a:extLst>
                <a:ext uri="{FF2B5EF4-FFF2-40B4-BE49-F238E27FC236}">
                  <a16:creationId xmlns:a16="http://schemas.microsoft.com/office/drawing/2014/main" id="{C23914F4-34D9-43DA-02C8-91818B9B0288}"/>
                </a:ext>
              </a:extLst>
            </p:cNvPr>
            <p:cNvSpPr>
              <a:spLocks noChangeArrowheads="1"/>
            </p:cNvSpPr>
            <p:nvPr/>
          </p:nvSpPr>
          <p:spPr bwMode="auto">
            <a:xfrm>
              <a:off x="2074" y="874"/>
              <a:ext cx="370"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100">
                  <a:solidFill>
                    <a:srgbClr val="FF0066"/>
                  </a:solidFill>
                </a:rPr>
                <a:t>+</a:t>
              </a:r>
              <a:r>
                <a:rPr lang="en-US" altLang="zh-CN" sz="2100" i="1">
                  <a:solidFill>
                    <a:srgbClr val="FF0066"/>
                  </a:solidFill>
                </a:rPr>
                <a:t>V</a:t>
              </a:r>
              <a:r>
                <a:rPr lang="en-US" altLang="zh-CN" sz="2100" baseline="-25000">
                  <a:solidFill>
                    <a:srgbClr val="FF0066"/>
                  </a:solidFill>
                </a:rPr>
                <a:t>DD</a:t>
              </a:r>
              <a:endParaRPr lang="en-US" altLang="zh-CN" sz="2400" b="0" baseline="-25000">
                <a:solidFill>
                  <a:srgbClr val="FF0066"/>
                </a:solidFill>
              </a:endParaRPr>
            </a:p>
          </p:txBody>
        </p:sp>
        <p:grpSp>
          <p:nvGrpSpPr>
            <p:cNvPr id="142" name="Group 12">
              <a:extLst>
                <a:ext uri="{FF2B5EF4-FFF2-40B4-BE49-F238E27FC236}">
                  <a16:creationId xmlns:a16="http://schemas.microsoft.com/office/drawing/2014/main" id="{A10A64B5-EC99-062F-5EDD-031D8AC8AB42}"/>
                </a:ext>
              </a:extLst>
            </p:cNvPr>
            <p:cNvGrpSpPr>
              <a:grpSpLocks/>
            </p:cNvGrpSpPr>
            <p:nvPr/>
          </p:nvGrpSpPr>
          <p:grpSpPr bwMode="auto">
            <a:xfrm>
              <a:off x="2195" y="3486"/>
              <a:ext cx="260" cy="202"/>
              <a:chOff x="2528" y="3044"/>
              <a:chExt cx="181" cy="285"/>
            </a:xfrm>
          </p:grpSpPr>
          <p:sp>
            <p:nvSpPr>
              <p:cNvPr id="254" name="Rectangle 13">
                <a:extLst>
                  <a:ext uri="{FF2B5EF4-FFF2-40B4-BE49-F238E27FC236}">
                    <a16:creationId xmlns:a16="http://schemas.microsoft.com/office/drawing/2014/main" id="{5FCBD23C-95CC-2153-DBB9-A1A246768BA0}"/>
                  </a:ext>
                </a:extLst>
              </p:cNvPr>
              <p:cNvSpPr>
                <a:spLocks noChangeArrowheads="1"/>
              </p:cNvSpPr>
              <p:nvPr/>
            </p:nvSpPr>
            <p:spPr bwMode="auto">
              <a:xfrm>
                <a:off x="2528" y="3044"/>
                <a:ext cx="78" cy="28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100" i="1">
                    <a:solidFill>
                      <a:srgbClr val="000000"/>
                    </a:solidFill>
                  </a:rPr>
                  <a:t>V</a:t>
                </a:r>
                <a:endParaRPr lang="en-US" altLang="zh-CN" sz="2400" b="0" i="1"/>
              </a:p>
            </p:txBody>
          </p:sp>
          <p:sp>
            <p:nvSpPr>
              <p:cNvPr id="255" name="Rectangle 14">
                <a:extLst>
                  <a:ext uri="{FF2B5EF4-FFF2-40B4-BE49-F238E27FC236}">
                    <a16:creationId xmlns:a16="http://schemas.microsoft.com/office/drawing/2014/main" id="{DBF7D691-2DB9-39AB-0EB2-3C232ACED9B0}"/>
                  </a:ext>
                </a:extLst>
              </p:cNvPr>
              <p:cNvSpPr>
                <a:spLocks noChangeArrowheads="1"/>
              </p:cNvSpPr>
              <p:nvPr/>
            </p:nvSpPr>
            <p:spPr bwMode="auto">
              <a:xfrm>
                <a:off x="2635" y="3115"/>
                <a:ext cx="74"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1200">
                    <a:solidFill>
                      <a:srgbClr val="000000"/>
                    </a:solidFill>
                  </a:rPr>
                  <a:t>SS</a:t>
                </a:r>
                <a:endParaRPr lang="en-US" altLang="zh-CN" sz="2400" b="0"/>
              </a:p>
            </p:txBody>
          </p:sp>
        </p:grpSp>
        <p:grpSp>
          <p:nvGrpSpPr>
            <p:cNvPr id="143" name="Group 15">
              <a:extLst>
                <a:ext uri="{FF2B5EF4-FFF2-40B4-BE49-F238E27FC236}">
                  <a16:creationId xmlns:a16="http://schemas.microsoft.com/office/drawing/2014/main" id="{F8CD8D03-543C-9631-6271-6E420C59A5C2}"/>
                </a:ext>
              </a:extLst>
            </p:cNvPr>
            <p:cNvGrpSpPr>
              <a:grpSpLocks/>
            </p:cNvGrpSpPr>
            <p:nvPr/>
          </p:nvGrpSpPr>
          <p:grpSpPr bwMode="auto">
            <a:xfrm>
              <a:off x="2202" y="1336"/>
              <a:ext cx="245" cy="202"/>
              <a:chOff x="2436" y="1577"/>
              <a:chExt cx="245" cy="202"/>
            </a:xfrm>
          </p:grpSpPr>
          <p:sp>
            <p:nvSpPr>
              <p:cNvPr id="252" name="Rectangle 16">
                <a:extLst>
                  <a:ext uri="{FF2B5EF4-FFF2-40B4-BE49-F238E27FC236}">
                    <a16:creationId xmlns:a16="http://schemas.microsoft.com/office/drawing/2014/main" id="{955DA0ED-19EF-F234-AAD5-81B9C3C9F308}"/>
                  </a:ext>
                </a:extLst>
              </p:cNvPr>
              <p:cNvSpPr>
                <a:spLocks noChangeArrowheads="1"/>
              </p:cNvSpPr>
              <p:nvPr/>
            </p:nvSpPr>
            <p:spPr bwMode="auto">
              <a:xfrm>
                <a:off x="2436" y="1577"/>
                <a:ext cx="112"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100">
                    <a:solidFill>
                      <a:srgbClr val="0033CC"/>
                    </a:solidFill>
                  </a:rPr>
                  <a:t>T</a:t>
                </a:r>
                <a:endParaRPr lang="en-US" altLang="zh-CN" sz="2400" b="0">
                  <a:solidFill>
                    <a:srgbClr val="0033CC"/>
                  </a:solidFill>
                </a:endParaRPr>
              </a:p>
            </p:txBody>
          </p:sp>
          <p:sp>
            <p:nvSpPr>
              <p:cNvPr id="253" name="Rectangle 17">
                <a:extLst>
                  <a:ext uri="{FF2B5EF4-FFF2-40B4-BE49-F238E27FC236}">
                    <a16:creationId xmlns:a16="http://schemas.microsoft.com/office/drawing/2014/main" id="{D499BA5D-D097-92BA-C724-65DCB88E4FA0}"/>
                  </a:ext>
                </a:extLst>
              </p:cNvPr>
              <p:cNvSpPr>
                <a:spLocks noChangeArrowheads="1"/>
              </p:cNvSpPr>
              <p:nvPr/>
            </p:nvSpPr>
            <p:spPr bwMode="auto">
              <a:xfrm>
                <a:off x="2548" y="1623"/>
                <a:ext cx="133" cy="1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1500">
                    <a:solidFill>
                      <a:srgbClr val="0033CC"/>
                    </a:solidFill>
                  </a:rPr>
                  <a:t>P2</a:t>
                </a:r>
                <a:endParaRPr lang="en-US" altLang="zh-CN" sz="2400" b="0">
                  <a:solidFill>
                    <a:srgbClr val="0033CC"/>
                  </a:solidFill>
                </a:endParaRPr>
              </a:p>
            </p:txBody>
          </p:sp>
        </p:grpSp>
        <p:sp>
          <p:nvSpPr>
            <p:cNvPr id="144" name="Line 18">
              <a:extLst>
                <a:ext uri="{FF2B5EF4-FFF2-40B4-BE49-F238E27FC236}">
                  <a16:creationId xmlns:a16="http://schemas.microsoft.com/office/drawing/2014/main" id="{DB8A31EF-89AD-7BB8-DCBD-43CD623BBA63}"/>
                </a:ext>
              </a:extLst>
            </p:cNvPr>
            <p:cNvSpPr>
              <a:spLocks noChangeShapeType="1"/>
            </p:cNvSpPr>
            <p:nvPr/>
          </p:nvSpPr>
          <p:spPr bwMode="auto">
            <a:xfrm>
              <a:off x="1859" y="1409"/>
              <a:ext cx="1" cy="81"/>
            </a:xfrm>
            <a:prstGeom prst="line">
              <a:avLst/>
            </a:prstGeom>
            <a:noFill/>
            <a:ln w="5715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45" name="Line 19">
              <a:extLst>
                <a:ext uri="{FF2B5EF4-FFF2-40B4-BE49-F238E27FC236}">
                  <a16:creationId xmlns:a16="http://schemas.microsoft.com/office/drawing/2014/main" id="{B856944A-00EF-A09C-C58C-89D5570E164B}"/>
                </a:ext>
              </a:extLst>
            </p:cNvPr>
            <p:cNvSpPr>
              <a:spLocks noChangeShapeType="1"/>
            </p:cNvSpPr>
            <p:nvPr/>
          </p:nvSpPr>
          <p:spPr bwMode="auto">
            <a:xfrm flipH="1" flipV="1">
              <a:off x="962" y="1328"/>
              <a:ext cx="787" cy="1"/>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46" name="Line 20">
              <a:extLst>
                <a:ext uri="{FF2B5EF4-FFF2-40B4-BE49-F238E27FC236}">
                  <a16:creationId xmlns:a16="http://schemas.microsoft.com/office/drawing/2014/main" id="{2520A088-A8DC-63C3-6CA5-3BB37B21359B}"/>
                </a:ext>
              </a:extLst>
            </p:cNvPr>
            <p:cNvSpPr>
              <a:spLocks noChangeShapeType="1"/>
            </p:cNvSpPr>
            <p:nvPr/>
          </p:nvSpPr>
          <p:spPr bwMode="auto">
            <a:xfrm>
              <a:off x="1859" y="1286"/>
              <a:ext cx="122" cy="1"/>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47" name="Line 21">
              <a:extLst>
                <a:ext uri="{FF2B5EF4-FFF2-40B4-BE49-F238E27FC236}">
                  <a16:creationId xmlns:a16="http://schemas.microsoft.com/office/drawing/2014/main" id="{B5BDD657-80D8-96D0-AEC7-32B7FA3EF7A6}"/>
                </a:ext>
              </a:extLst>
            </p:cNvPr>
            <p:cNvSpPr>
              <a:spLocks noChangeShapeType="1"/>
            </p:cNvSpPr>
            <p:nvPr/>
          </p:nvSpPr>
          <p:spPr bwMode="auto">
            <a:xfrm>
              <a:off x="1859" y="1449"/>
              <a:ext cx="293" cy="0"/>
            </a:xfrm>
            <a:prstGeom prst="line">
              <a:avLst/>
            </a:prstGeom>
            <a:noFill/>
            <a:ln w="38100">
              <a:solidFill>
                <a:srgbClr val="000000"/>
              </a:solidFill>
              <a:round/>
              <a:headEnd/>
              <a:tailEnd type="stealth" w="med" len="med"/>
            </a:ln>
            <a:extLst>
              <a:ext uri="{909E8E84-426E-40DD-AFC4-6F175D3DCCD1}">
                <a14:hiddenFill xmlns:a14="http://schemas.microsoft.com/office/drawing/2010/main">
                  <a:noFill/>
                </a14:hiddenFill>
              </a:ext>
            </a:extLst>
          </p:spPr>
          <p:txBody>
            <a:bodyPr/>
            <a:lstStyle/>
            <a:p>
              <a:endParaRPr lang="zh-CN" altLang="en-US"/>
            </a:p>
          </p:txBody>
        </p:sp>
        <p:sp>
          <p:nvSpPr>
            <p:cNvPr id="148" name="Line 22">
              <a:extLst>
                <a:ext uri="{FF2B5EF4-FFF2-40B4-BE49-F238E27FC236}">
                  <a16:creationId xmlns:a16="http://schemas.microsoft.com/office/drawing/2014/main" id="{D6A05CD8-E6C7-71E1-11E8-262BD16A63C6}"/>
                </a:ext>
              </a:extLst>
            </p:cNvPr>
            <p:cNvSpPr>
              <a:spLocks noChangeShapeType="1"/>
            </p:cNvSpPr>
            <p:nvPr/>
          </p:nvSpPr>
          <p:spPr bwMode="auto">
            <a:xfrm>
              <a:off x="1859" y="1613"/>
              <a:ext cx="128" cy="0"/>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49" name="Oval 23">
              <a:extLst>
                <a:ext uri="{FF2B5EF4-FFF2-40B4-BE49-F238E27FC236}">
                  <a16:creationId xmlns:a16="http://schemas.microsoft.com/office/drawing/2014/main" id="{9C0FFA30-ADD2-442D-EA65-AD6FC5AF9E1D}"/>
                </a:ext>
              </a:extLst>
            </p:cNvPr>
            <p:cNvSpPr>
              <a:spLocks noChangeArrowheads="1"/>
            </p:cNvSpPr>
            <p:nvPr/>
          </p:nvSpPr>
          <p:spPr bwMode="auto">
            <a:xfrm>
              <a:off x="1567" y="2292"/>
              <a:ext cx="42" cy="42"/>
            </a:xfrm>
            <a:prstGeom prst="ellipse">
              <a:avLst/>
            </a:prstGeom>
            <a:solidFill>
              <a:srgbClr val="000000"/>
            </a:solidFill>
            <a:ln w="42863">
              <a:solidFill>
                <a:srgbClr val="000000"/>
              </a:solidFill>
              <a:round/>
              <a:headEnd/>
              <a:tailEnd/>
            </a:ln>
          </p:spPr>
          <p:txBody>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50" name="Line 24">
              <a:extLst>
                <a:ext uri="{FF2B5EF4-FFF2-40B4-BE49-F238E27FC236}">
                  <a16:creationId xmlns:a16="http://schemas.microsoft.com/office/drawing/2014/main" id="{BBEE34BF-3161-BB34-738F-AC45BE012D36}"/>
                </a:ext>
              </a:extLst>
            </p:cNvPr>
            <p:cNvSpPr>
              <a:spLocks noChangeShapeType="1"/>
            </p:cNvSpPr>
            <p:nvPr/>
          </p:nvSpPr>
          <p:spPr bwMode="auto">
            <a:xfrm flipH="1" flipV="1">
              <a:off x="2144" y="1160"/>
              <a:ext cx="0" cy="828"/>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51" name="Line 25">
              <a:extLst>
                <a:ext uri="{FF2B5EF4-FFF2-40B4-BE49-F238E27FC236}">
                  <a16:creationId xmlns:a16="http://schemas.microsoft.com/office/drawing/2014/main" id="{07526FAC-7DD4-ACDA-38B0-1F99EE973B2B}"/>
                </a:ext>
              </a:extLst>
            </p:cNvPr>
            <p:cNvSpPr>
              <a:spLocks noChangeShapeType="1"/>
            </p:cNvSpPr>
            <p:nvPr/>
          </p:nvSpPr>
          <p:spPr bwMode="auto">
            <a:xfrm flipH="1" flipV="1">
              <a:off x="1978" y="1162"/>
              <a:ext cx="172"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52" name="Oval 26">
              <a:extLst>
                <a:ext uri="{FF2B5EF4-FFF2-40B4-BE49-F238E27FC236}">
                  <a16:creationId xmlns:a16="http://schemas.microsoft.com/office/drawing/2014/main" id="{43EC4A42-B81E-6814-5ECE-372BFC57ED51}"/>
                </a:ext>
              </a:extLst>
            </p:cNvPr>
            <p:cNvSpPr>
              <a:spLocks noChangeArrowheads="1"/>
            </p:cNvSpPr>
            <p:nvPr/>
          </p:nvSpPr>
          <p:spPr bwMode="auto">
            <a:xfrm>
              <a:off x="1955" y="1142"/>
              <a:ext cx="42" cy="42"/>
            </a:xfrm>
            <a:prstGeom prst="ellipse">
              <a:avLst/>
            </a:prstGeom>
            <a:solidFill>
              <a:srgbClr val="000000"/>
            </a:solidFill>
            <a:ln w="42863">
              <a:solidFill>
                <a:srgbClr val="000000"/>
              </a:solidFill>
              <a:round/>
              <a:headEnd/>
              <a:tailEnd/>
            </a:ln>
          </p:spPr>
          <p:txBody>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53" name="Line 27">
              <a:extLst>
                <a:ext uri="{FF2B5EF4-FFF2-40B4-BE49-F238E27FC236}">
                  <a16:creationId xmlns:a16="http://schemas.microsoft.com/office/drawing/2014/main" id="{DED1212E-FA3E-5844-DB0F-01D03E18AD11}"/>
                </a:ext>
              </a:extLst>
            </p:cNvPr>
            <p:cNvSpPr>
              <a:spLocks noChangeShapeType="1"/>
            </p:cNvSpPr>
            <p:nvPr/>
          </p:nvSpPr>
          <p:spPr bwMode="auto">
            <a:xfrm>
              <a:off x="1731" y="1327"/>
              <a:ext cx="1" cy="245"/>
            </a:xfrm>
            <a:prstGeom prst="line">
              <a:avLst/>
            </a:prstGeom>
            <a:noFill/>
            <a:ln w="5715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54" name="Line 28">
              <a:extLst>
                <a:ext uri="{FF2B5EF4-FFF2-40B4-BE49-F238E27FC236}">
                  <a16:creationId xmlns:a16="http://schemas.microsoft.com/office/drawing/2014/main" id="{4EF04A4A-23D1-BE13-26AE-7588F4B78CDA}"/>
                </a:ext>
              </a:extLst>
            </p:cNvPr>
            <p:cNvSpPr>
              <a:spLocks noChangeShapeType="1"/>
            </p:cNvSpPr>
            <p:nvPr/>
          </p:nvSpPr>
          <p:spPr bwMode="auto">
            <a:xfrm>
              <a:off x="1854" y="1245"/>
              <a:ext cx="1" cy="82"/>
            </a:xfrm>
            <a:prstGeom prst="line">
              <a:avLst/>
            </a:prstGeom>
            <a:noFill/>
            <a:ln w="5715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55" name="Line 29">
              <a:extLst>
                <a:ext uri="{FF2B5EF4-FFF2-40B4-BE49-F238E27FC236}">
                  <a16:creationId xmlns:a16="http://schemas.microsoft.com/office/drawing/2014/main" id="{54CE080F-037B-B240-1397-AEE6F10B0F3B}"/>
                </a:ext>
              </a:extLst>
            </p:cNvPr>
            <p:cNvSpPr>
              <a:spLocks noChangeShapeType="1"/>
            </p:cNvSpPr>
            <p:nvPr/>
          </p:nvSpPr>
          <p:spPr bwMode="auto">
            <a:xfrm>
              <a:off x="1854" y="1572"/>
              <a:ext cx="1" cy="82"/>
            </a:xfrm>
            <a:prstGeom prst="line">
              <a:avLst/>
            </a:prstGeom>
            <a:noFill/>
            <a:ln w="5715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grpSp>
          <p:nvGrpSpPr>
            <p:cNvPr id="156" name="Group 30">
              <a:extLst>
                <a:ext uri="{FF2B5EF4-FFF2-40B4-BE49-F238E27FC236}">
                  <a16:creationId xmlns:a16="http://schemas.microsoft.com/office/drawing/2014/main" id="{8AE4B5AA-1416-4F34-8EFE-17D6AACA9660}"/>
                </a:ext>
              </a:extLst>
            </p:cNvPr>
            <p:cNvGrpSpPr>
              <a:grpSpLocks/>
            </p:cNvGrpSpPr>
            <p:nvPr/>
          </p:nvGrpSpPr>
          <p:grpSpPr bwMode="auto">
            <a:xfrm>
              <a:off x="2193" y="2527"/>
              <a:ext cx="264" cy="202"/>
              <a:chOff x="2625" y="2584"/>
              <a:chExt cx="264" cy="202"/>
            </a:xfrm>
          </p:grpSpPr>
          <p:sp>
            <p:nvSpPr>
              <p:cNvPr id="250" name="Rectangle 31">
                <a:extLst>
                  <a:ext uri="{FF2B5EF4-FFF2-40B4-BE49-F238E27FC236}">
                    <a16:creationId xmlns:a16="http://schemas.microsoft.com/office/drawing/2014/main" id="{7A4B9515-4F36-B46D-F533-0CDAD4394066}"/>
                  </a:ext>
                </a:extLst>
              </p:cNvPr>
              <p:cNvSpPr>
                <a:spLocks noChangeArrowheads="1"/>
              </p:cNvSpPr>
              <p:nvPr/>
            </p:nvSpPr>
            <p:spPr bwMode="auto">
              <a:xfrm>
                <a:off x="2625" y="2584"/>
                <a:ext cx="112"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100">
                    <a:solidFill>
                      <a:srgbClr val="0033CC"/>
                    </a:solidFill>
                  </a:rPr>
                  <a:t>T</a:t>
                </a:r>
                <a:endParaRPr lang="en-US" altLang="zh-CN" sz="2400" b="0">
                  <a:solidFill>
                    <a:srgbClr val="0033CC"/>
                  </a:solidFill>
                </a:endParaRPr>
              </a:p>
            </p:txBody>
          </p:sp>
          <p:sp>
            <p:nvSpPr>
              <p:cNvPr id="251" name="Rectangle 32">
                <a:extLst>
                  <a:ext uri="{FF2B5EF4-FFF2-40B4-BE49-F238E27FC236}">
                    <a16:creationId xmlns:a16="http://schemas.microsoft.com/office/drawing/2014/main" id="{249E08EE-99A4-8EC5-F069-32853DB4C658}"/>
                  </a:ext>
                </a:extLst>
              </p:cNvPr>
              <p:cNvSpPr>
                <a:spLocks noChangeArrowheads="1"/>
              </p:cNvSpPr>
              <p:nvPr/>
            </p:nvSpPr>
            <p:spPr bwMode="auto">
              <a:xfrm>
                <a:off x="2742" y="2630"/>
                <a:ext cx="147" cy="1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1500">
                    <a:solidFill>
                      <a:srgbClr val="0033CC"/>
                    </a:solidFill>
                  </a:rPr>
                  <a:t>N1</a:t>
                </a:r>
                <a:endParaRPr lang="en-US" altLang="zh-CN" sz="2400" b="0">
                  <a:solidFill>
                    <a:srgbClr val="0033CC"/>
                  </a:solidFill>
                </a:endParaRPr>
              </a:p>
            </p:txBody>
          </p:sp>
        </p:grpSp>
        <p:grpSp>
          <p:nvGrpSpPr>
            <p:cNvPr id="157" name="Group 33">
              <a:extLst>
                <a:ext uri="{FF2B5EF4-FFF2-40B4-BE49-F238E27FC236}">
                  <a16:creationId xmlns:a16="http://schemas.microsoft.com/office/drawing/2014/main" id="{CA2D2A9A-A9F5-2221-DEE6-13991CC689F1}"/>
                </a:ext>
              </a:extLst>
            </p:cNvPr>
            <p:cNvGrpSpPr>
              <a:grpSpLocks/>
            </p:cNvGrpSpPr>
            <p:nvPr/>
          </p:nvGrpSpPr>
          <p:grpSpPr bwMode="auto">
            <a:xfrm>
              <a:off x="2202" y="1859"/>
              <a:ext cx="246" cy="202"/>
              <a:chOff x="1597" y="1572"/>
              <a:chExt cx="246" cy="202"/>
            </a:xfrm>
          </p:grpSpPr>
          <p:sp>
            <p:nvSpPr>
              <p:cNvPr id="248" name="Rectangle 34">
                <a:extLst>
                  <a:ext uri="{FF2B5EF4-FFF2-40B4-BE49-F238E27FC236}">
                    <a16:creationId xmlns:a16="http://schemas.microsoft.com/office/drawing/2014/main" id="{137C0551-6D41-60CE-9C98-E4DDB7F87B54}"/>
                  </a:ext>
                </a:extLst>
              </p:cNvPr>
              <p:cNvSpPr>
                <a:spLocks noChangeArrowheads="1"/>
              </p:cNvSpPr>
              <p:nvPr/>
            </p:nvSpPr>
            <p:spPr bwMode="auto">
              <a:xfrm>
                <a:off x="1597" y="1572"/>
                <a:ext cx="112"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100">
                    <a:solidFill>
                      <a:srgbClr val="0033CC"/>
                    </a:solidFill>
                  </a:rPr>
                  <a:t>T</a:t>
                </a:r>
                <a:endParaRPr lang="en-US" altLang="zh-CN" sz="2400" b="0">
                  <a:solidFill>
                    <a:srgbClr val="0033CC"/>
                  </a:solidFill>
                </a:endParaRPr>
              </a:p>
            </p:txBody>
          </p:sp>
          <p:sp>
            <p:nvSpPr>
              <p:cNvPr id="249" name="Rectangle 35">
                <a:extLst>
                  <a:ext uri="{FF2B5EF4-FFF2-40B4-BE49-F238E27FC236}">
                    <a16:creationId xmlns:a16="http://schemas.microsoft.com/office/drawing/2014/main" id="{9E323BD3-02B0-BB15-AC61-63EDED0DC1A2}"/>
                  </a:ext>
                </a:extLst>
              </p:cNvPr>
              <p:cNvSpPr>
                <a:spLocks noChangeArrowheads="1"/>
              </p:cNvSpPr>
              <p:nvPr/>
            </p:nvSpPr>
            <p:spPr bwMode="auto">
              <a:xfrm>
                <a:off x="1710" y="1618"/>
                <a:ext cx="133" cy="1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1500">
                    <a:solidFill>
                      <a:srgbClr val="0033CC"/>
                    </a:solidFill>
                  </a:rPr>
                  <a:t>P1</a:t>
                </a:r>
                <a:endParaRPr lang="en-US" altLang="zh-CN" sz="2400" b="0">
                  <a:solidFill>
                    <a:srgbClr val="0033CC"/>
                  </a:solidFill>
                </a:endParaRPr>
              </a:p>
            </p:txBody>
          </p:sp>
        </p:grpSp>
        <p:sp>
          <p:nvSpPr>
            <p:cNvPr id="158" name="Line 36">
              <a:extLst>
                <a:ext uri="{FF2B5EF4-FFF2-40B4-BE49-F238E27FC236}">
                  <a16:creationId xmlns:a16="http://schemas.microsoft.com/office/drawing/2014/main" id="{2F472F1E-895B-FE4F-ED14-7A3C991B076E}"/>
                </a:ext>
              </a:extLst>
            </p:cNvPr>
            <p:cNvSpPr>
              <a:spLocks noChangeShapeType="1"/>
            </p:cNvSpPr>
            <p:nvPr/>
          </p:nvSpPr>
          <p:spPr bwMode="auto">
            <a:xfrm>
              <a:off x="1856" y="1944"/>
              <a:ext cx="1" cy="81"/>
            </a:xfrm>
            <a:prstGeom prst="line">
              <a:avLst/>
            </a:prstGeom>
            <a:noFill/>
            <a:ln w="5715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59" name="Line 37">
              <a:extLst>
                <a:ext uri="{FF2B5EF4-FFF2-40B4-BE49-F238E27FC236}">
                  <a16:creationId xmlns:a16="http://schemas.microsoft.com/office/drawing/2014/main" id="{DE1A6EC1-6104-DB6A-81CE-75B5B69B82D3}"/>
                </a:ext>
              </a:extLst>
            </p:cNvPr>
            <p:cNvSpPr>
              <a:spLocks noChangeShapeType="1"/>
            </p:cNvSpPr>
            <p:nvPr/>
          </p:nvSpPr>
          <p:spPr bwMode="auto">
            <a:xfrm>
              <a:off x="1856" y="1821"/>
              <a:ext cx="122" cy="1"/>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60" name="Line 38">
              <a:extLst>
                <a:ext uri="{FF2B5EF4-FFF2-40B4-BE49-F238E27FC236}">
                  <a16:creationId xmlns:a16="http://schemas.microsoft.com/office/drawing/2014/main" id="{ECFA9C92-229C-40C7-5CC2-3C7F6DC2635B}"/>
                </a:ext>
              </a:extLst>
            </p:cNvPr>
            <p:cNvSpPr>
              <a:spLocks noChangeShapeType="1"/>
            </p:cNvSpPr>
            <p:nvPr/>
          </p:nvSpPr>
          <p:spPr bwMode="auto">
            <a:xfrm>
              <a:off x="1856" y="1984"/>
              <a:ext cx="297" cy="1"/>
            </a:xfrm>
            <a:prstGeom prst="line">
              <a:avLst/>
            </a:prstGeom>
            <a:noFill/>
            <a:ln w="38100">
              <a:solidFill>
                <a:srgbClr val="000000"/>
              </a:solidFill>
              <a:round/>
              <a:headEnd/>
              <a:tailEnd type="stealth" w="med" len="med"/>
            </a:ln>
            <a:extLst>
              <a:ext uri="{909E8E84-426E-40DD-AFC4-6F175D3DCCD1}">
                <a14:hiddenFill xmlns:a14="http://schemas.microsoft.com/office/drawing/2010/main">
                  <a:noFill/>
                </a14:hiddenFill>
              </a:ext>
            </a:extLst>
          </p:spPr>
          <p:txBody>
            <a:bodyPr/>
            <a:lstStyle/>
            <a:p>
              <a:endParaRPr lang="zh-CN" altLang="en-US"/>
            </a:p>
          </p:txBody>
        </p:sp>
        <p:sp>
          <p:nvSpPr>
            <p:cNvPr id="161" name="Line 39">
              <a:extLst>
                <a:ext uri="{FF2B5EF4-FFF2-40B4-BE49-F238E27FC236}">
                  <a16:creationId xmlns:a16="http://schemas.microsoft.com/office/drawing/2014/main" id="{3CAB6E7D-4B4A-2D6E-9BFA-CD0C3B5EE383}"/>
                </a:ext>
              </a:extLst>
            </p:cNvPr>
            <p:cNvSpPr>
              <a:spLocks noChangeShapeType="1"/>
            </p:cNvSpPr>
            <p:nvPr/>
          </p:nvSpPr>
          <p:spPr bwMode="auto">
            <a:xfrm>
              <a:off x="1856" y="2148"/>
              <a:ext cx="131" cy="0"/>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62" name="Line 40">
              <a:extLst>
                <a:ext uri="{FF2B5EF4-FFF2-40B4-BE49-F238E27FC236}">
                  <a16:creationId xmlns:a16="http://schemas.microsoft.com/office/drawing/2014/main" id="{423A411E-E835-4B2C-0D22-179B2FC54CA5}"/>
                </a:ext>
              </a:extLst>
            </p:cNvPr>
            <p:cNvSpPr>
              <a:spLocks noChangeShapeType="1"/>
            </p:cNvSpPr>
            <p:nvPr/>
          </p:nvSpPr>
          <p:spPr bwMode="auto">
            <a:xfrm>
              <a:off x="1729" y="1862"/>
              <a:ext cx="1" cy="245"/>
            </a:xfrm>
            <a:prstGeom prst="line">
              <a:avLst/>
            </a:prstGeom>
            <a:noFill/>
            <a:ln w="5715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63" name="Line 41">
              <a:extLst>
                <a:ext uri="{FF2B5EF4-FFF2-40B4-BE49-F238E27FC236}">
                  <a16:creationId xmlns:a16="http://schemas.microsoft.com/office/drawing/2014/main" id="{D9291DF4-301C-2141-9DCE-5E9EC2E7B4FC}"/>
                </a:ext>
              </a:extLst>
            </p:cNvPr>
            <p:cNvSpPr>
              <a:spLocks noChangeShapeType="1"/>
            </p:cNvSpPr>
            <p:nvPr/>
          </p:nvSpPr>
          <p:spPr bwMode="auto">
            <a:xfrm>
              <a:off x="1851" y="1780"/>
              <a:ext cx="1" cy="82"/>
            </a:xfrm>
            <a:prstGeom prst="line">
              <a:avLst/>
            </a:prstGeom>
            <a:noFill/>
            <a:ln w="5715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64" name="Line 42">
              <a:extLst>
                <a:ext uri="{FF2B5EF4-FFF2-40B4-BE49-F238E27FC236}">
                  <a16:creationId xmlns:a16="http://schemas.microsoft.com/office/drawing/2014/main" id="{82EED881-CCD1-1B91-695D-5FA03F46E374}"/>
                </a:ext>
              </a:extLst>
            </p:cNvPr>
            <p:cNvSpPr>
              <a:spLocks noChangeShapeType="1"/>
            </p:cNvSpPr>
            <p:nvPr/>
          </p:nvSpPr>
          <p:spPr bwMode="auto">
            <a:xfrm>
              <a:off x="1851" y="2107"/>
              <a:ext cx="1" cy="82"/>
            </a:xfrm>
            <a:prstGeom prst="line">
              <a:avLst/>
            </a:prstGeom>
            <a:noFill/>
            <a:ln w="5715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65" name="Line 43">
              <a:extLst>
                <a:ext uri="{FF2B5EF4-FFF2-40B4-BE49-F238E27FC236}">
                  <a16:creationId xmlns:a16="http://schemas.microsoft.com/office/drawing/2014/main" id="{BFD9A093-8F10-5392-EAE5-1CF0420DEE8F}"/>
                </a:ext>
              </a:extLst>
            </p:cNvPr>
            <p:cNvSpPr>
              <a:spLocks noChangeShapeType="1"/>
            </p:cNvSpPr>
            <p:nvPr/>
          </p:nvSpPr>
          <p:spPr bwMode="auto">
            <a:xfrm flipV="1">
              <a:off x="1979" y="1601"/>
              <a:ext cx="0" cy="231"/>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66" name="Line 44">
              <a:extLst>
                <a:ext uri="{FF2B5EF4-FFF2-40B4-BE49-F238E27FC236}">
                  <a16:creationId xmlns:a16="http://schemas.microsoft.com/office/drawing/2014/main" id="{7FC02578-421C-7DEA-8251-CDBF08CC81B0}"/>
                </a:ext>
              </a:extLst>
            </p:cNvPr>
            <p:cNvSpPr>
              <a:spLocks noChangeShapeType="1"/>
            </p:cNvSpPr>
            <p:nvPr/>
          </p:nvSpPr>
          <p:spPr bwMode="auto">
            <a:xfrm>
              <a:off x="1982" y="2141"/>
              <a:ext cx="0" cy="347"/>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67" name="Line 45">
              <a:extLst>
                <a:ext uri="{FF2B5EF4-FFF2-40B4-BE49-F238E27FC236}">
                  <a16:creationId xmlns:a16="http://schemas.microsoft.com/office/drawing/2014/main" id="{3C26562E-95D0-0B6B-1142-A8039E1AADA0}"/>
                </a:ext>
              </a:extLst>
            </p:cNvPr>
            <p:cNvSpPr>
              <a:spLocks noChangeShapeType="1"/>
            </p:cNvSpPr>
            <p:nvPr/>
          </p:nvSpPr>
          <p:spPr bwMode="auto">
            <a:xfrm>
              <a:off x="1741" y="2518"/>
              <a:ext cx="1" cy="245"/>
            </a:xfrm>
            <a:prstGeom prst="line">
              <a:avLst/>
            </a:prstGeom>
            <a:noFill/>
            <a:ln w="5715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68" name="Line 46">
              <a:extLst>
                <a:ext uri="{FF2B5EF4-FFF2-40B4-BE49-F238E27FC236}">
                  <a16:creationId xmlns:a16="http://schemas.microsoft.com/office/drawing/2014/main" id="{EB486EF9-64D5-CCC4-96B1-01D1775CBD36}"/>
                </a:ext>
              </a:extLst>
            </p:cNvPr>
            <p:cNvSpPr>
              <a:spLocks noChangeShapeType="1"/>
            </p:cNvSpPr>
            <p:nvPr/>
          </p:nvSpPr>
          <p:spPr bwMode="auto">
            <a:xfrm>
              <a:off x="1864" y="2436"/>
              <a:ext cx="1" cy="82"/>
            </a:xfrm>
            <a:prstGeom prst="line">
              <a:avLst/>
            </a:prstGeom>
            <a:noFill/>
            <a:ln w="5715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69" name="Line 47">
              <a:extLst>
                <a:ext uri="{FF2B5EF4-FFF2-40B4-BE49-F238E27FC236}">
                  <a16:creationId xmlns:a16="http://schemas.microsoft.com/office/drawing/2014/main" id="{21AC2A53-69FA-50F3-E6DB-40C158D7258F}"/>
                </a:ext>
              </a:extLst>
            </p:cNvPr>
            <p:cNvSpPr>
              <a:spLocks noChangeShapeType="1"/>
            </p:cNvSpPr>
            <p:nvPr/>
          </p:nvSpPr>
          <p:spPr bwMode="auto">
            <a:xfrm>
              <a:off x="1864" y="2600"/>
              <a:ext cx="1" cy="82"/>
            </a:xfrm>
            <a:prstGeom prst="line">
              <a:avLst/>
            </a:prstGeom>
            <a:noFill/>
            <a:ln w="5715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70" name="Line 48">
              <a:extLst>
                <a:ext uri="{FF2B5EF4-FFF2-40B4-BE49-F238E27FC236}">
                  <a16:creationId xmlns:a16="http://schemas.microsoft.com/office/drawing/2014/main" id="{26C354EA-0FE4-232F-1DD0-CDD5FA4D448A}"/>
                </a:ext>
              </a:extLst>
            </p:cNvPr>
            <p:cNvSpPr>
              <a:spLocks noChangeShapeType="1"/>
            </p:cNvSpPr>
            <p:nvPr/>
          </p:nvSpPr>
          <p:spPr bwMode="auto">
            <a:xfrm>
              <a:off x="1864" y="2764"/>
              <a:ext cx="1" cy="81"/>
            </a:xfrm>
            <a:prstGeom prst="line">
              <a:avLst/>
            </a:prstGeom>
            <a:noFill/>
            <a:ln w="5715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71" name="Line 49">
              <a:extLst>
                <a:ext uri="{FF2B5EF4-FFF2-40B4-BE49-F238E27FC236}">
                  <a16:creationId xmlns:a16="http://schemas.microsoft.com/office/drawing/2014/main" id="{DB8F255B-2034-8421-061C-8ED2B6CBA0F0}"/>
                </a:ext>
              </a:extLst>
            </p:cNvPr>
            <p:cNvSpPr>
              <a:spLocks noChangeShapeType="1"/>
            </p:cNvSpPr>
            <p:nvPr/>
          </p:nvSpPr>
          <p:spPr bwMode="auto">
            <a:xfrm flipH="1">
              <a:off x="1864" y="2636"/>
              <a:ext cx="276" cy="0"/>
            </a:xfrm>
            <a:prstGeom prst="line">
              <a:avLst/>
            </a:prstGeom>
            <a:noFill/>
            <a:ln w="38100">
              <a:solidFill>
                <a:srgbClr val="000000"/>
              </a:solidFill>
              <a:round/>
              <a:headEnd/>
              <a:tailEnd type="stealth" w="med" len="med"/>
            </a:ln>
            <a:extLst>
              <a:ext uri="{909E8E84-426E-40DD-AFC4-6F175D3DCCD1}">
                <a14:hiddenFill xmlns:a14="http://schemas.microsoft.com/office/drawing/2010/main">
                  <a:noFill/>
                </a14:hiddenFill>
              </a:ext>
            </a:extLst>
          </p:spPr>
          <p:txBody>
            <a:bodyPr/>
            <a:lstStyle/>
            <a:p>
              <a:endParaRPr lang="zh-CN" altLang="en-US"/>
            </a:p>
          </p:txBody>
        </p:sp>
        <p:sp>
          <p:nvSpPr>
            <p:cNvPr id="172" name="Line 50">
              <a:extLst>
                <a:ext uri="{FF2B5EF4-FFF2-40B4-BE49-F238E27FC236}">
                  <a16:creationId xmlns:a16="http://schemas.microsoft.com/office/drawing/2014/main" id="{754D145E-B2E5-B102-3C6B-78EBD466F3AF}"/>
                </a:ext>
              </a:extLst>
            </p:cNvPr>
            <p:cNvSpPr>
              <a:spLocks noChangeShapeType="1"/>
            </p:cNvSpPr>
            <p:nvPr/>
          </p:nvSpPr>
          <p:spPr bwMode="auto">
            <a:xfrm>
              <a:off x="1864" y="2805"/>
              <a:ext cx="142" cy="1"/>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73" name="Line 51">
              <a:extLst>
                <a:ext uri="{FF2B5EF4-FFF2-40B4-BE49-F238E27FC236}">
                  <a16:creationId xmlns:a16="http://schemas.microsoft.com/office/drawing/2014/main" id="{5186B7B8-C2CB-BFF1-A553-F0150F639D04}"/>
                </a:ext>
              </a:extLst>
            </p:cNvPr>
            <p:cNvSpPr>
              <a:spLocks noChangeShapeType="1"/>
            </p:cNvSpPr>
            <p:nvPr/>
          </p:nvSpPr>
          <p:spPr bwMode="auto">
            <a:xfrm flipV="1">
              <a:off x="798" y="2316"/>
              <a:ext cx="790"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74" name="Line 52">
              <a:extLst>
                <a:ext uri="{FF2B5EF4-FFF2-40B4-BE49-F238E27FC236}">
                  <a16:creationId xmlns:a16="http://schemas.microsoft.com/office/drawing/2014/main" id="{A94D388E-E9C0-C231-3EA5-A051707CB365}"/>
                </a:ext>
              </a:extLst>
            </p:cNvPr>
            <p:cNvSpPr>
              <a:spLocks noChangeShapeType="1"/>
            </p:cNvSpPr>
            <p:nvPr/>
          </p:nvSpPr>
          <p:spPr bwMode="auto">
            <a:xfrm>
              <a:off x="1864" y="2477"/>
              <a:ext cx="123" cy="1"/>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75" name="Oval 53">
              <a:extLst>
                <a:ext uri="{FF2B5EF4-FFF2-40B4-BE49-F238E27FC236}">
                  <a16:creationId xmlns:a16="http://schemas.microsoft.com/office/drawing/2014/main" id="{DD323510-C8BE-1301-44DB-A0E05F6FE03C}"/>
                </a:ext>
              </a:extLst>
            </p:cNvPr>
            <p:cNvSpPr>
              <a:spLocks noChangeArrowheads="1"/>
            </p:cNvSpPr>
            <p:nvPr/>
          </p:nvSpPr>
          <p:spPr bwMode="auto">
            <a:xfrm>
              <a:off x="1960" y="2294"/>
              <a:ext cx="42" cy="42"/>
            </a:xfrm>
            <a:prstGeom prst="ellipse">
              <a:avLst/>
            </a:prstGeom>
            <a:solidFill>
              <a:srgbClr val="000000"/>
            </a:solidFill>
            <a:ln w="42863">
              <a:solidFill>
                <a:srgbClr val="000000"/>
              </a:solidFill>
              <a:round/>
              <a:headEnd/>
              <a:tailEnd/>
            </a:ln>
          </p:spPr>
          <p:txBody>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76" name="Oval 54">
              <a:extLst>
                <a:ext uri="{FF2B5EF4-FFF2-40B4-BE49-F238E27FC236}">
                  <a16:creationId xmlns:a16="http://schemas.microsoft.com/office/drawing/2014/main" id="{139FB681-9B64-0086-02D9-0B3D5D9EC3AC}"/>
                </a:ext>
              </a:extLst>
            </p:cNvPr>
            <p:cNvSpPr>
              <a:spLocks noChangeArrowheads="1"/>
            </p:cNvSpPr>
            <p:nvPr/>
          </p:nvSpPr>
          <p:spPr bwMode="auto">
            <a:xfrm>
              <a:off x="2121" y="3145"/>
              <a:ext cx="42" cy="43"/>
            </a:xfrm>
            <a:prstGeom prst="ellipse">
              <a:avLst/>
            </a:prstGeom>
            <a:solidFill>
              <a:srgbClr val="000000"/>
            </a:solidFill>
            <a:ln w="42863">
              <a:solidFill>
                <a:srgbClr val="000000"/>
              </a:solidFill>
              <a:round/>
              <a:headEnd/>
              <a:tailEnd/>
            </a:ln>
          </p:spPr>
          <p:txBody>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77" name="Line 55">
              <a:extLst>
                <a:ext uri="{FF2B5EF4-FFF2-40B4-BE49-F238E27FC236}">
                  <a16:creationId xmlns:a16="http://schemas.microsoft.com/office/drawing/2014/main" id="{ACEB418E-B50D-AA96-9AEB-192803BA0161}"/>
                </a:ext>
              </a:extLst>
            </p:cNvPr>
            <p:cNvSpPr>
              <a:spLocks noChangeShapeType="1"/>
            </p:cNvSpPr>
            <p:nvPr/>
          </p:nvSpPr>
          <p:spPr bwMode="auto">
            <a:xfrm flipH="1">
              <a:off x="968" y="1326"/>
              <a:ext cx="1" cy="1973"/>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78" name="Line 56">
              <a:extLst>
                <a:ext uri="{FF2B5EF4-FFF2-40B4-BE49-F238E27FC236}">
                  <a16:creationId xmlns:a16="http://schemas.microsoft.com/office/drawing/2014/main" id="{A47E0D47-7DB4-F5C9-26F6-5606F1208446}"/>
                </a:ext>
              </a:extLst>
            </p:cNvPr>
            <p:cNvSpPr>
              <a:spLocks noChangeShapeType="1"/>
            </p:cNvSpPr>
            <p:nvPr/>
          </p:nvSpPr>
          <p:spPr bwMode="auto">
            <a:xfrm flipV="1">
              <a:off x="1584" y="2756"/>
              <a:ext cx="167"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79" name="Rectangle 57">
              <a:extLst>
                <a:ext uri="{FF2B5EF4-FFF2-40B4-BE49-F238E27FC236}">
                  <a16:creationId xmlns:a16="http://schemas.microsoft.com/office/drawing/2014/main" id="{251826E3-ACFA-8068-5F45-F5DF5897FA8C}"/>
                </a:ext>
              </a:extLst>
            </p:cNvPr>
            <p:cNvSpPr>
              <a:spLocks noChangeArrowheads="1"/>
            </p:cNvSpPr>
            <p:nvPr/>
          </p:nvSpPr>
          <p:spPr bwMode="auto">
            <a:xfrm>
              <a:off x="698" y="2021"/>
              <a:ext cx="297"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400" i="1">
                  <a:solidFill>
                    <a:srgbClr val="FF0066"/>
                  </a:solidFill>
                </a:rPr>
                <a:t>A</a:t>
              </a:r>
              <a:endParaRPr lang="en-US" altLang="zh-CN" sz="2400" b="0" i="1">
                <a:solidFill>
                  <a:srgbClr val="FF0066"/>
                </a:solidFill>
              </a:endParaRPr>
            </a:p>
          </p:txBody>
        </p:sp>
        <p:sp>
          <p:nvSpPr>
            <p:cNvPr id="180" name="Rectangle 58">
              <a:extLst>
                <a:ext uri="{FF2B5EF4-FFF2-40B4-BE49-F238E27FC236}">
                  <a16:creationId xmlns:a16="http://schemas.microsoft.com/office/drawing/2014/main" id="{8EFA178C-A731-328E-C4D3-E59498D79122}"/>
                </a:ext>
              </a:extLst>
            </p:cNvPr>
            <p:cNvSpPr>
              <a:spLocks noChangeArrowheads="1"/>
            </p:cNvSpPr>
            <p:nvPr/>
          </p:nvSpPr>
          <p:spPr bwMode="auto">
            <a:xfrm>
              <a:off x="2339" y="2059"/>
              <a:ext cx="338"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400" i="1">
                  <a:solidFill>
                    <a:srgbClr val="FF0066"/>
                  </a:solidFill>
                </a:rPr>
                <a:t>Y</a:t>
              </a:r>
              <a:endParaRPr lang="en-US" altLang="zh-CN" sz="2400" b="0" i="1">
                <a:solidFill>
                  <a:srgbClr val="FF0066"/>
                </a:solidFill>
              </a:endParaRPr>
            </a:p>
          </p:txBody>
        </p:sp>
        <p:sp>
          <p:nvSpPr>
            <p:cNvPr id="181" name="Oval 59">
              <a:extLst>
                <a:ext uri="{FF2B5EF4-FFF2-40B4-BE49-F238E27FC236}">
                  <a16:creationId xmlns:a16="http://schemas.microsoft.com/office/drawing/2014/main" id="{ADB88815-E4E9-5361-D298-A490F51E8DF1}"/>
                </a:ext>
              </a:extLst>
            </p:cNvPr>
            <p:cNvSpPr>
              <a:spLocks noChangeArrowheads="1"/>
            </p:cNvSpPr>
            <p:nvPr/>
          </p:nvSpPr>
          <p:spPr bwMode="auto">
            <a:xfrm>
              <a:off x="738" y="2279"/>
              <a:ext cx="63" cy="67"/>
            </a:xfrm>
            <a:prstGeom prst="ellipse">
              <a:avLst/>
            </a:prstGeom>
            <a:noFill/>
            <a:ln w="285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82" name="Oval 60">
              <a:extLst>
                <a:ext uri="{FF2B5EF4-FFF2-40B4-BE49-F238E27FC236}">
                  <a16:creationId xmlns:a16="http://schemas.microsoft.com/office/drawing/2014/main" id="{AC6568BD-6CC2-EF8B-E319-7EB9D652B191}"/>
                </a:ext>
              </a:extLst>
            </p:cNvPr>
            <p:cNvSpPr>
              <a:spLocks noChangeArrowheads="1"/>
            </p:cNvSpPr>
            <p:nvPr/>
          </p:nvSpPr>
          <p:spPr bwMode="auto">
            <a:xfrm>
              <a:off x="710" y="3239"/>
              <a:ext cx="63" cy="67"/>
            </a:xfrm>
            <a:prstGeom prst="ellipse">
              <a:avLst/>
            </a:prstGeom>
            <a:noFill/>
            <a:ln w="285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83" name="Oval 61">
              <a:extLst>
                <a:ext uri="{FF2B5EF4-FFF2-40B4-BE49-F238E27FC236}">
                  <a16:creationId xmlns:a16="http://schemas.microsoft.com/office/drawing/2014/main" id="{9B950452-4969-10BC-A056-9E65DD710AAB}"/>
                </a:ext>
              </a:extLst>
            </p:cNvPr>
            <p:cNvSpPr>
              <a:spLocks noChangeArrowheads="1"/>
            </p:cNvSpPr>
            <p:nvPr/>
          </p:nvSpPr>
          <p:spPr bwMode="auto">
            <a:xfrm>
              <a:off x="1944" y="862"/>
              <a:ext cx="63" cy="67"/>
            </a:xfrm>
            <a:prstGeom prst="ellipse">
              <a:avLst/>
            </a:prstGeom>
            <a:noFill/>
            <a:ln w="285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nvGrpSpPr>
            <p:cNvPr id="184" name="Group 62">
              <a:extLst>
                <a:ext uri="{FF2B5EF4-FFF2-40B4-BE49-F238E27FC236}">
                  <a16:creationId xmlns:a16="http://schemas.microsoft.com/office/drawing/2014/main" id="{178095A5-DE3A-8128-3EA4-89C86461912C}"/>
                </a:ext>
              </a:extLst>
            </p:cNvPr>
            <p:cNvGrpSpPr>
              <a:grpSpLocks/>
            </p:cNvGrpSpPr>
            <p:nvPr/>
          </p:nvGrpSpPr>
          <p:grpSpPr bwMode="auto">
            <a:xfrm>
              <a:off x="2193" y="3082"/>
              <a:ext cx="264" cy="202"/>
              <a:chOff x="2615" y="2078"/>
              <a:chExt cx="264" cy="202"/>
            </a:xfrm>
          </p:grpSpPr>
          <p:sp>
            <p:nvSpPr>
              <p:cNvPr id="246" name="Rectangle 63">
                <a:extLst>
                  <a:ext uri="{FF2B5EF4-FFF2-40B4-BE49-F238E27FC236}">
                    <a16:creationId xmlns:a16="http://schemas.microsoft.com/office/drawing/2014/main" id="{48D3DE96-ABC0-C9FC-4955-6ACC53BF801F}"/>
                  </a:ext>
                </a:extLst>
              </p:cNvPr>
              <p:cNvSpPr>
                <a:spLocks noChangeArrowheads="1"/>
              </p:cNvSpPr>
              <p:nvPr/>
            </p:nvSpPr>
            <p:spPr bwMode="auto">
              <a:xfrm>
                <a:off x="2615" y="2078"/>
                <a:ext cx="112"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100">
                    <a:solidFill>
                      <a:srgbClr val="0033CC"/>
                    </a:solidFill>
                  </a:rPr>
                  <a:t>T</a:t>
                </a:r>
                <a:endParaRPr lang="en-US" altLang="zh-CN" sz="2400" b="0">
                  <a:solidFill>
                    <a:srgbClr val="0033CC"/>
                  </a:solidFill>
                </a:endParaRPr>
              </a:p>
            </p:txBody>
          </p:sp>
          <p:sp>
            <p:nvSpPr>
              <p:cNvPr id="247" name="Rectangle 64">
                <a:extLst>
                  <a:ext uri="{FF2B5EF4-FFF2-40B4-BE49-F238E27FC236}">
                    <a16:creationId xmlns:a16="http://schemas.microsoft.com/office/drawing/2014/main" id="{CABD8CB3-4B23-82CB-2226-7376AF780566}"/>
                  </a:ext>
                </a:extLst>
              </p:cNvPr>
              <p:cNvSpPr>
                <a:spLocks noChangeArrowheads="1"/>
              </p:cNvSpPr>
              <p:nvPr/>
            </p:nvSpPr>
            <p:spPr bwMode="auto">
              <a:xfrm>
                <a:off x="2732" y="2124"/>
                <a:ext cx="147" cy="1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1500">
                    <a:solidFill>
                      <a:srgbClr val="0033CC"/>
                    </a:solidFill>
                  </a:rPr>
                  <a:t>N2</a:t>
                </a:r>
                <a:endParaRPr lang="en-US" altLang="zh-CN" sz="2400" b="0">
                  <a:solidFill>
                    <a:srgbClr val="0033CC"/>
                  </a:solidFill>
                </a:endParaRPr>
              </a:p>
            </p:txBody>
          </p:sp>
        </p:grpSp>
        <p:sp>
          <p:nvSpPr>
            <p:cNvPr id="185" name="Line 65">
              <a:extLst>
                <a:ext uri="{FF2B5EF4-FFF2-40B4-BE49-F238E27FC236}">
                  <a16:creationId xmlns:a16="http://schemas.microsoft.com/office/drawing/2014/main" id="{DDEE0FCE-24BD-7476-7EBA-FAF06C3F841D}"/>
                </a:ext>
              </a:extLst>
            </p:cNvPr>
            <p:cNvSpPr>
              <a:spLocks noChangeShapeType="1"/>
            </p:cNvSpPr>
            <p:nvPr/>
          </p:nvSpPr>
          <p:spPr bwMode="auto">
            <a:xfrm>
              <a:off x="1742" y="3049"/>
              <a:ext cx="1" cy="245"/>
            </a:xfrm>
            <a:prstGeom prst="line">
              <a:avLst/>
            </a:prstGeom>
            <a:noFill/>
            <a:ln w="5715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86" name="Line 66">
              <a:extLst>
                <a:ext uri="{FF2B5EF4-FFF2-40B4-BE49-F238E27FC236}">
                  <a16:creationId xmlns:a16="http://schemas.microsoft.com/office/drawing/2014/main" id="{E12886AA-6C67-1254-A237-60F3FB292820}"/>
                </a:ext>
              </a:extLst>
            </p:cNvPr>
            <p:cNvSpPr>
              <a:spLocks noChangeShapeType="1"/>
            </p:cNvSpPr>
            <p:nvPr/>
          </p:nvSpPr>
          <p:spPr bwMode="auto">
            <a:xfrm>
              <a:off x="1870" y="2962"/>
              <a:ext cx="1" cy="81"/>
            </a:xfrm>
            <a:prstGeom prst="line">
              <a:avLst/>
            </a:prstGeom>
            <a:noFill/>
            <a:ln w="5715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87" name="Line 67">
              <a:extLst>
                <a:ext uri="{FF2B5EF4-FFF2-40B4-BE49-F238E27FC236}">
                  <a16:creationId xmlns:a16="http://schemas.microsoft.com/office/drawing/2014/main" id="{8979C122-67C7-4B46-5948-5D7E50A66461}"/>
                </a:ext>
              </a:extLst>
            </p:cNvPr>
            <p:cNvSpPr>
              <a:spLocks noChangeShapeType="1"/>
            </p:cNvSpPr>
            <p:nvPr/>
          </p:nvSpPr>
          <p:spPr bwMode="auto">
            <a:xfrm>
              <a:off x="1870" y="3125"/>
              <a:ext cx="1" cy="82"/>
            </a:xfrm>
            <a:prstGeom prst="line">
              <a:avLst/>
            </a:prstGeom>
            <a:noFill/>
            <a:ln w="5715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88" name="Line 68">
              <a:extLst>
                <a:ext uri="{FF2B5EF4-FFF2-40B4-BE49-F238E27FC236}">
                  <a16:creationId xmlns:a16="http://schemas.microsoft.com/office/drawing/2014/main" id="{CCA88361-98B6-C9A3-E2A7-3087743A1D24}"/>
                </a:ext>
              </a:extLst>
            </p:cNvPr>
            <p:cNvSpPr>
              <a:spLocks noChangeShapeType="1"/>
            </p:cNvSpPr>
            <p:nvPr/>
          </p:nvSpPr>
          <p:spPr bwMode="auto">
            <a:xfrm>
              <a:off x="1870" y="3289"/>
              <a:ext cx="1" cy="82"/>
            </a:xfrm>
            <a:prstGeom prst="line">
              <a:avLst/>
            </a:prstGeom>
            <a:noFill/>
            <a:ln w="5715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89" name="Line 69">
              <a:extLst>
                <a:ext uri="{FF2B5EF4-FFF2-40B4-BE49-F238E27FC236}">
                  <a16:creationId xmlns:a16="http://schemas.microsoft.com/office/drawing/2014/main" id="{8A87B564-86BF-A4ED-8150-4C2BCA94C985}"/>
                </a:ext>
              </a:extLst>
            </p:cNvPr>
            <p:cNvSpPr>
              <a:spLocks noChangeShapeType="1"/>
            </p:cNvSpPr>
            <p:nvPr/>
          </p:nvSpPr>
          <p:spPr bwMode="auto">
            <a:xfrm flipH="1">
              <a:off x="1870" y="3165"/>
              <a:ext cx="282" cy="1"/>
            </a:xfrm>
            <a:prstGeom prst="line">
              <a:avLst/>
            </a:prstGeom>
            <a:noFill/>
            <a:ln w="38100">
              <a:solidFill>
                <a:srgbClr val="000000"/>
              </a:solidFill>
              <a:round/>
              <a:headEnd/>
              <a:tailEnd type="stealth" w="med" len="med"/>
            </a:ln>
            <a:extLst>
              <a:ext uri="{909E8E84-426E-40DD-AFC4-6F175D3DCCD1}">
                <a14:hiddenFill xmlns:a14="http://schemas.microsoft.com/office/drawing/2010/main">
                  <a:noFill/>
                </a14:hiddenFill>
              </a:ext>
            </a:extLst>
          </p:spPr>
          <p:txBody>
            <a:bodyPr/>
            <a:lstStyle/>
            <a:p>
              <a:endParaRPr lang="zh-CN" altLang="en-US"/>
            </a:p>
          </p:txBody>
        </p:sp>
        <p:sp>
          <p:nvSpPr>
            <p:cNvPr id="190" name="Line 70">
              <a:extLst>
                <a:ext uri="{FF2B5EF4-FFF2-40B4-BE49-F238E27FC236}">
                  <a16:creationId xmlns:a16="http://schemas.microsoft.com/office/drawing/2014/main" id="{CC3D247F-751A-1903-A4CE-B2C0C0C3D154}"/>
                </a:ext>
              </a:extLst>
            </p:cNvPr>
            <p:cNvSpPr>
              <a:spLocks noChangeShapeType="1"/>
            </p:cNvSpPr>
            <p:nvPr/>
          </p:nvSpPr>
          <p:spPr bwMode="auto">
            <a:xfrm flipV="1">
              <a:off x="1870" y="3330"/>
              <a:ext cx="123" cy="0"/>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91" name="Line 71">
              <a:extLst>
                <a:ext uri="{FF2B5EF4-FFF2-40B4-BE49-F238E27FC236}">
                  <a16:creationId xmlns:a16="http://schemas.microsoft.com/office/drawing/2014/main" id="{BF19000C-5452-CAB1-E630-7AE4069F2AFB}"/>
                </a:ext>
              </a:extLst>
            </p:cNvPr>
            <p:cNvSpPr>
              <a:spLocks noChangeShapeType="1"/>
            </p:cNvSpPr>
            <p:nvPr/>
          </p:nvSpPr>
          <p:spPr bwMode="auto">
            <a:xfrm flipV="1">
              <a:off x="1870" y="3002"/>
              <a:ext cx="145" cy="0"/>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92" name="Line 72">
              <a:extLst>
                <a:ext uri="{FF2B5EF4-FFF2-40B4-BE49-F238E27FC236}">
                  <a16:creationId xmlns:a16="http://schemas.microsoft.com/office/drawing/2014/main" id="{BE7719B9-5554-E125-7815-63E6A68B307A}"/>
                </a:ext>
              </a:extLst>
            </p:cNvPr>
            <p:cNvSpPr>
              <a:spLocks noChangeShapeType="1"/>
            </p:cNvSpPr>
            <p:nvPr/>
          </p:nvSpPr>
          <p:spPr bwMode="auto">
            <a:xfrm>
              <a:off x="1992" y="3317"/>
              <a:ext cx="0" cy="325"/>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93" name="Line 73">
              <a:extLst>
                <a:ext uri="{FF2B5EF4-FFF2-40B4-BE49-F238E27FC236}">
                  <a16:creationId xmlns:a16="http://schemas.microsoft.com/office/drawing/2014/main" id="{A9CFB0EB-BCB5-8361-B640-94443531576A}"/>
                </a:ext>
              </a:extLst>
            </p:cNvPr>
            <p:cNvSpPr>
              <a:spLocks noChangeShapeType="1"/>
            </p:cNvSpPr>
            <p:nvPr/>
          </p:nvSpPr>
          <p:spPr bwMode="auto">
            <a:xfrm>
              <a:off x="2003" y="2797"/>
              <a:ext cx="0" cy="208"/>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94" name="Line 74">
              <a:extLst>
                <a:ext uri="{FF2B5EF4-FFF2-40B4-BE49-F238E27FC236}">
                  <a16:creationId xmlns:a16="http://schemas.microsoft.com/office/drawing/2014/main" id="{89DA304C-E8DC-F2D8-9F3C-858D5F23B38D}"/>
                </a:ext>
              </a:extLst>
            </p:cNvPr>
            <p:cNvSpPr>
              <a:spLocks noChangeShapeType="1"/>
            </p:cNvSpPr>
            <p:nvPr/>
          </p:nvSpPr>
          <p:spPr bwMode="auto">
            <a:xfrm>
              <a:off x="1498" y="3294"/>
              <a:ext cx="260" cy="0"/>
            </a:xfrm>
            <a:prstGeom prst="line">
              <a:avLst/>
            </a:prstGeom>
            <a:noFill/>
            <a:ln w="28575">
              <a:solidFill>
                <a:srgbClr val="0033CC"/>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95" name="Line 75">
              <a:extLst>
                <a:ext uri="{FF2B5EF4-FFF2-40B4-BE49-F238E27FC236}">
                  <a16:creationId xmlns:a16="http://schemas.microsoft.com/office/drawing/2014/main" id="{CA5E8F24-0B6F-642B-891C-89D410D68E72}"/>
                </a:ext>
              </a:extLst>
            </p:cNvPr>
            <p:cNvSpPr>
              <a:spLocks noChangeShapeType="1"/>
            </p:cNvSpPr>
            <p:nvPr/>
          </p:nvSpPr>
          <p:spPr bwMode="auto">
            <a:xfrm flipH="1">
              <a:off x="2138" y="2626"/>
              <a:ext cx="0" cy="853"/>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96" name="Oval 76">
              <a:extLst>
                <a:ext uri="{FF2B5EF4-FFF2-40B4-BE49-F238E27FC236}">
                  <a16:creationId xmlns:a16="http://schemas.microsoft.com/office/drawing/2014/main" id="{4EAC98F8-7259-99AF-993B-0B4A30464CD8}"/>
                </a:ext>
              </a:extLst>
            </p:cNvPr>
            <p:cNvSpPr>
              <a:spLocks noChangeArrowheads="1"/>
            </p:cNvSpPr>
            <p:nvPr/>
          </p:nvSpPr>
          <p:spPr bwMode="auto">
            <a:xfrm>
              <a:off x="1970" y="3454"/>
              <a:ext cx="43" cy="42"/>
            </a:xfrm>
            <a:prstGeom prst="ellipse">
              <a:avLst/>
            </a:prstGeom>
            <a:solidFill>
              <a:srgbClr val="000000"/>
            </a:solidFill>
            <a:ln w="42863">
              <a:solidFill>
                <a:srgbClr val="000000"/>
              </a:solidFill>
              <a:round/>
              <a:headEnd/>
              <a:tailEnd/>
            </a:ln>
          </p:spPr>
          <p:txBody>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97" name="Rectangle 77">
              <a:extLst>
                <a:ext uri="{FF2B5EF4-FFF2-40B4-BE49-F238E27FC236}">
                  <a16:creationId xmlns:a16="http://schemas.microsoft.com/office/drawing/2014/main" id="{30051E54-0EF7-77F6-BD7E-A5F827F1E125}"/>
                </a:ext>
              </a:extLst>
            </p:cNvPr>
            <p:cNvSpPr>
              <a:spLocks noChangeArrowheads="1"/>
            </p:cNvSpPr>
            <p:nvPr/>
          </p:nvSpPr>
          <p:spPr bwMode="auto">
            <a:xfrm>
              <a:off x="1112" y="3056"/>
              <a:ext cx="312" cy="486"/>
            </a:xfrm>
            <a:prstGeom prst="rect">
              <a:avLst/>
            </a:prstGeom>
            <a:solidFill>
              <a:srgbClr val="CCFFFF"/>
            </a:solidFill>
            <a:ln w="38100">
              <a:solidFill>
                <a:schemeClr val="accent2"/>
              </a:solidFill>
              <a:miter lim="800000"/>
              <a:headEnd/>
              <a:tailEnd/>
            </a:ln>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endParaRPr lang="zh-CN" altLang="zh-CN">
                <a:ea typeface="楷体_GB2312" pitchFamily="49" charset="-122"/>
              </a:endParaRPr>
            </a:p>
          </p:txBody>
        </p:sp>
        <p:sp>
          <p:nvSpPr>
            <p:cNvPr id="198" name="Text Box 78">
              <a:extLst>
                <a:ext uri="{FF2B5EF4-FFF2-40B4-BE49-F238E27FC236}">
                  <a16:creationId xmlns:a16="http://schemas.microsoft.com/office/drawing/2014/main" id="{8F8EE4CB-772C-72D2-5E3A-0C1560C7C2B7}"/>
                </a:ext>
              </a:extLst>
            </p:cNvPr>
            <p:cNvSpPr txBox="1">
              <a:spLocks noChangeArrowheads="1"/>
            </p:cNvSpPr>
            <p:nvPr/>
          </p:nvSpPr>
          <p:spPr bwMode="auto">
            <a:xfrm>
              <a:off x="1151" y="3037"/>
              <a:ext cx="228" cy="327"/>
            </a:xfrm>
            <a:prstGeom prst="rect">
              <a:avLst/>
            </a:prstGeom>
            <a:noFill/>
            <a:ln>
              <a:noFill/>
            </a:ln>
            <a:effectLst/>
            <a:extLst>
              <a:ext uri="{909E8E84-426E-40DD-AFC4-6F175D3DCCD1}">
                <a14:hiddenFill xmlns:a14="http://schemas.microsoft.com/office/drawing/2010/main">
                  <a:solidFill>
                    <a:schemeClr val="hlink"/>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r>
                <a:rPr lang="en-US" altLang="zh-CN">
                  <a:solidFill>
                    <a:srgbClr val="0033CC"/>
                  </a:solidFill>
                </a:rPr>
                <a:t>1</a:t>
              </a:r>
            </a:p>
          </p:txBody>
        </p:sp>
        <p:sp>
          <p:nvSpPr>
            <p:cNvPr id="199" name="Oval 79">
              <a:extLst>
                <a:ext uri="{FF2B5EF4-FFF2-40B4-BE49-F238E27FC236}">
                  <a16:creationId xmlns:a16="http://schemas.microsoft.com/office/drawing/2014/main" id="{D6B49645-CCD4-7133-468A-5B3BBECBAB2A}"/>
                </a:ext>
              </a:extLst>
            </p:cNvPr>
            <p:cNvSpPr>
              <a:spLocks noChangeArrowheads="1"/>
            </p:cNvSpPr>
            <p:nvPr/>
          </p:nvSpPr>
          <p:spPr bwMode="auto">
            <a:xfrm>
              <a:off x="1431" y="3263"/>
              <a:ext cx="70" cy="76"/>
            </a:xfrm>
            <a:prstGeom prst="ellipse">
              <a:avLst/>
            </a:prstGeom>
            <a:noFill/>
            <a:ln w="38100">
              <a:solidFill>
                <a:schemeClr val="accent2"/>
              </a:solidFill>
              <a:round/>
              <a:headEnd/>
              <a:tailEnd/>
            </a:ln>
            <a:effectLst/>
            <a:extLst>
              <a:ext uri="{909E8E84-426E-40DD-AFC4-6F175D3DCCD1}">
                <a14:hiddenFill xmlns:a14="http://schemas.microsoft.com/office/drawing/2010/main">
                  <a:solidFill>
                    <a:schemeClr val="hlink"/>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00" name="Line 80">
              <a:extLst>
                <a:ext uri="{FF2B5EF4-FFF2-40B4-BE49-F238E27FC236}">
                  <a16:creationId xmlns:a16="http://schemas.microsoft.com/office/drawing/2014/main" id="{FCB3BF85-5C13-D1E7-9090-DFFD639BA801}"/>
                </a:ext>
              </a:extLst>
            </p:cNvPr>
            <p:cNvSpPr>
              <a:spLocks noChangeShapeType="1"/>
            </p:cNvSpPr>
            <p:nvPr/>
          </p:nvSpPr>
          <p:spPr bwMode="auto">
            <a:xfrm>
              <a:off x="770" y="3275"/>
              <a:ext cx="351" cy="0"/>
            </a:xfrm>
            <a:prstGeom prst="line">
              <a:avLst/>
            </a:prstGeom>
            <a:noFill/>
            <a:ln w="28575">
              <a:solidFill>
                <a:srgbClr val="0033CC"/>
              </a:solidFill>
              <a:round/>
              <a:headEnd/>
              <a:tailEnd/>
            </a:ln>
            <a:extLst>
              <a:ext uri="{909E8E84-426E-40DD-AFC4-6F175D3DCCD1}">
                <a14:hiddenFill xmlns:a14="http://schemas.microsoft.com/office/drawing/2010/main">
                  <a:noFill/>
                </a14:hiddenFill>
              </a:ext>
            </a:extLst>
          </p:spPr>
          <p:txBody>
            <a:bodyPr/>
            <a:lstStyle/>
            <a:p>
              <a:endParaRPr lang="zh-CN" altLang="en-US"/>
            </a:p>
          </p:txBody>
        </p:sp>
        <p:graphicFrame>
          <p:nvGraphicFramePr>
            <p:cNvPr id="201" name="Object 81">
              <a:extLst>
                <a:ext uri="{FF2B5EF4-FFF2-40B4-BE49-F238E27FC236}">
                  <a16:creationId xmlns:a16="http://schemas.microsoft.com/office/drawing/2014/main" id="{12F03ED2-2BB9-2664-0782-4BF11415F8A1}"/>
                </a:ext>
              </a:extLst>
            </p:cNvPr>
            <p:cNvGraphicFramePr>
              <a:graphicFrameLocks noChangeAspect="1"/>
            </p:cNvGraphicFramePr>
            <p:nvPr>
              <p:extLst>
                <p:ext uri="{D42A27DB-BD31-4B8C-83A1-F6EECF244321}">
                  <p14:modId xmlns:p14="http://schemas.microsoft.com/office/powerpoint/2010/main" val="1761509742"/>
                </p:ext>
              </p:extLst>
            </p:nvPr>
          </p:nvGraphicFramePr>
          <p:xfrm>
            <a:off x="254" y="3155"/>
            <a:ext cx="349" cy="254"/>
          </p:xfrm>
          <a:graphic>
            <a:graphicData uri="http://schemas.openxmlformats.org/presentationml/2006/ole">
              <mc:AlternateContent xmlns:mc="http://schemas.openxmlformats.org/markup-compatibility/2006">
                <mc:Choice xmlns:v="urn:schemas-microsoft-com:vml" Requires="v">
                  <p:oleObj name="Equation" r:id="rId2" imgW="171534" imgH="95310" progId="Equation.3">
                    <p:embed/>
                  </p:oleObj>
                </mc:Choice>
                <mc:Fallback>
                  <p:oleObj name="Equation" r:id="rId2" imgW="171534" imgH="95310" progId="Equation.3">
                    <p:embed/>
                    <p:pic>
                      <p:nvPicPr>
                        <p:cNvPr id="201" name="Object 81">
                          <a:extLst>
                            <a:ext uri="{FF2B5EF4-FFF2-40B4-BE49-F238E27FC236}">
                              <a16:creationId xmlns:a16="http://schemas.microsoft.com/office/drawing/2014/main" id="{12F03ED2-2BB9-2664-0782-4BF11415F8A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54" y="3155"/>
                          <a:ext cx="349" cy="254"/>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202" name="Line 82">
              <a:extLst>
                <a:ext uri="{FF2B5EF4-FFF2-40B4-BE49-F238E27FC236}">
                  <a16:creationId xmlns:a16="http://schemas.microsoft.com/office/drawing/2014/main" id="{CFCA5E03-E09C-AC87-1F14-7DC453361642}"/>
                </a:ext>
              </a:extLst>
            </p:cNvPr>
            <p:cNvSpPr>
              <a:spLocks noChangeShapeType="1"/>
            </p:cNvSpPr>
            <p:nvPr/>
          </p:nvSpPr>
          <p:spPr bwMode="auto">
            <a:xfrm flipV="1">
              <a:off x="1994" y="3475"/>
              <a:ext cx="155"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03" name="Oval 83">
              <a:extLst>
                <a:ext uri="{FF2B5EF4-FFF2-40B4-BE49-F238E27FC236}">
                  <a16:creationId xmlns:a16="http://schemas.microsoft.com/office/drawing/2014/main" id="{94A5C0D1-9241-8AF7-56BD-AE6AE40EDACD}"/>
                </a:ext>
              </a:extLst>
            </p:cNvPr>
            <p:cNvSpPr>
              <a:spLocks noChangeArrowheads="1"/>
            </p:cNvSpPr>
            <p:nvPr/>
          </p:nvSpPr>
          <p:spPr bwMode="auto">
            <a:xfrm>
              <a:off x="947" y="3255"/>
              <a:ext cx="43" cy="42"/>
            </a:xfrm>
            <a:prstGeom prst="ellipse">
              <a:avLst/>
            </a:prstGeom>
            <a:solidFill>
              <a:srgbClr val="000000"/>
            </a:solidFill>
            <a:ln w="42863">
              <a:solidFill>
                <a:srgbClr val="000000"/>
              </a:solidFill>
              <a:round/>
              <a:headEnd/>
              <a:tailEnd/>
            </a:ln>
          </p:spPr>
          <p:txBody>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sp>
        <p:nvSpPr>
          <p:cNvPr id="256" name="Text Box 84">
            <a:extLst>
              <a:ext uri="{FF2B5EF4-FFF2-40B4-BE49-F238E27FC236}">
                <a16:creationId xmlns:a16="http://schemas.microsoft.com/office/drawing/2014/main" id="{3C9DDC85-02D0-A185-51F3-92A3A94FBF71}"/>
              </a:ext>
            </a:extLst>
          </p:cNvPr>
          <p:cNvSpPr txBox="1">
            <a:spLocks noChangeArrowheads="1"/>
          </p:cNvSpPr>
          <p:nvPr/>
        </p:nvSpPr>
        <p:spPr bwMode="auto">
          <a:xfrm>
            <a:off x="5946032" y="844858"/>
            <a:ext cx="2608262"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dirty="0"/>
              <a:t>2.  </a:t>
            </a:r>
            <a:r>
              <a:rPr lang="zh-CN" altLang="en-US" dirty="0"/>
              <a:t>工作原理</a:t>
            </a:r>
          </a:p>
        </p:txBody>
      </p:sp>
      <p:graphicFrame>
        <p:nvGraphicFramePr>
          <p:cNvPr id="257" name="Object 85">
            <a:extLst>
              <a:ext uri="{FF2B5EF4-FFF2-40B4-BE49-F238E27FC236}">
                <a16:creationId xmlns:a16="http://schemas.microsoft.com/office/drawing/2014/main" id="{BAD13C89-1437-9F72-DE33-902D1415C7E6}"/>
              </a:ext>
            </a:extLst>
          </p:cNvPr>
          <p:cNvGraphicFramePr>
            <a:graphicFrameLocks noChangeAspect="1"/>
          </p:cNvGraphicFramePr>
          <p:nvPr>
            <p:extLst>
              <p:ext uri="{D42A27DB-BD31-4B8C-83A1-F6EECF244321}">
                <p14:modId xmlns:p14="http://schemas.microsoft.com/office/powerpoint/2010/main" val="1732550526"/>
              </p:ext>
            </p:extLst>
          </p:nvPr>
        </p:nvGraphicFramePr>
        <p:xfrm>
          <a:off x="6436569" y="1427470"/>
          <a:ext cx="1116013" cy="446088"/>
        </p:xfrm>
        <a:graphic>
          <a:graphicData uri="http://schemas.openxmlformats.org/presentationml/2006/ole">
            <mc:AlternateContent xmlns:mc="http://schemas.openxmlformats.org/markup-compatibility/2006">
              <mc:Choice xmlns:v="urn:schemas-microsoft-com:vml" Requires="v">
                <p:oleObj name="公式" r:id="rId4" imgW="438156" imgH="95310" progId="Equation.3">
                  <p:embed/>
                </p:oleObj>
              </mc:Choice>
              <mc:Fallback>
                <p:oleObj name="公式" r:id="rId4" imgW="438156" imgH="95310" progId="Equation.3">
                  <p:embed/>
                  <p:pic>
                    <p:nvPicPr>
                      <p:cNvPr id="257" name="Object 85">
                        <a:extLst>
                          <a:ext uri="{FF2B5EF4-FFF2-40B4-BE49-F238E27FC236}">
                            <a16:creationId xmlns:a16="http://schemas.microsoft.com/office/drawing/2014/main" id="{BAD13C89-1437-9F72-DE33-902D1415C7E6}"/>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6436569" y="1427470"/>
                        <a:ext cx="1116013" cy="446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258" name="Text Box 86">
            <a:extLst>
              <a:ext uri="{FF2B5EF4-FFF2-40B4-BE49-F238E27FC236}">
                <a16:creationId xmlns:a16="http://schemas.microsoft.com/office/drawing/2014/main" id="{9A61E226-A07C-7B2F-55BC-B51A05329D5B}"/>
              </a:ext>
            </a:extLst>
          </p:cNvPr>
          <p:cNvSpPr txBox="1">
            <a:spLocks noChangeArrowheads="1"/>
          </p:cNvSpPr>
          <p:nvPr/>
        </p:nvSpPr>
        <p:spPr bwMode="auto">
          <a:xfrm>
            <a:off x="7577982" y="1933883"/>
            <a:ext cx="3502025" cy="519112"/>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r>
              <a:rPr lang="en-US" altLang="zh-CN" i="1">
                <a:solidFill>
                  <a:srgbClr val="0033CC"/>
                </a:solidFill>
              </a:rPr>
              <a:t>Y </a:t>
            </a:r>
            <a:r>
              <a:rPr lang="zh-CN" altLang="en-US">
                <a:solidFill>
                  <a:srgbClr val="0033CC"/>
                </a:solidFill>
                <a:latin typeface="宋体" panose="02010600030101010101" pitchFamily="2" charset="-122"/>
              </a:rPr>
              <a:t>与上、下都断开</a:t>
            </a:r>
          </a:p>
        </p:txBody>
      </p:sp>
      <p:sp>
        <p:nvSpPr>
          <p:cNvPr id="259" name="Rectangle 87">
            <a:extLst>
              <a:ext uri="{FF2B5EF4-FFF2-40B4-BE49-F238E27FC236}">
                <a16:creationId xmlns:a16="http://schemas.microsoft.com/office/drawing/2014/main" id="{2B10FD80-8C27-C99D-0F41-A5E7973CAD76}"/>
              </a:ext>
            </a:extLst>
          </p:cNvPr>
          <p:cNvSpPr>
            <a:spLocks noChangeArrowheads="1"/>
          </p:cNvSpPr>
          <p:nvPr/>
        </p:nvSpPr>
        <p:spPr bwMode="auto">
          <a:xfrm>
            <a:off x="7820869" y="1363970"/>
            <a:ext cx="3268663" cy="51911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r>
              <a:rPr lang="en-US" altLang="zh-CN">
                <a:solidFill>
                  <a:srgbClr val="0033CC"/>
                </a:solidFill>
              </a:rPr>
              <a:t> T</a:t>
            </a:r>
            <a:r>
              <a:rPr lang="en-US" altLang="zh-CN" baseline="-25000">
                <a:solidFill>
                  <a:srgbClr val="0033CC"/>
                </a:solidFill>
              </a:rPr>
              <a:t>P2</a:t>
            </a:r>
            <a:r>
              <a:rPr lang="zh-CN" altLang="en-US">
                <a:solidFill>
                  <a:srgbClr val="0033CC"/>
                </a:solidFill>
              </a:rPr>
              <a:t>、</a:t>
            </a:r>
            <a:r>
              <a:rPr lang="en-US" altLang="zh-CN">
                <a:solidFill>
                  <a:srgbClr val="0033CC"/>
                </a:solidFill>
              </a:rPr>
              <a:t>T</a:t>
            </a:r>
            <a:r>
              <a:rPr lang="en-US" altLang="zh-CN" baseline="-25000">
                <a:solidFill>
                  <a:srgbClr val="0033CC"/>
                </a:solidFill>
              </a:rPr>
              <a:t>N2 </a:t>
            </a:r>
            <a:r>
              <a:rPr lang="zh-CN" altLang="en-US">
                <a:solidFill>
                  <a:srgbClr val="0033CC"/>
                </a:solidFill>
                <a:latin typeface="宋体" panose="02010600030101010101" pitchFamily="2" charset="-122"/>
              </a:rPr>
              <a:t>均截止</a:t>
            </a:r>
          </a:p>
        </p:txBody>
      </p:sp>
      <p:sp>
        <p:nvSpPr>
          <p:cNvPr id="260" name="Text Box 88">
            <a:extLst>
              <a:ext uri="{FF2B5EF4-FFF2-40B4-BE49-F238E27FC236}">
                <a16:creationId xmlns:a16="http://schemas.microsoft.com/office/drawing/2014/main" id="{E2BA2D7A-1207-5070-0112-0A433633EF4A}"/>
              </a:ext>
            </a:extLst>
          </p:cNvPr>
          <p:cNvSpPr txBox="1">
            <a:spLocks noChangeArrowheads="1"/>
          </p:cNvSpPr>
          <p:nvPr/>
        </p:nvSpPr>
        <p:spPr bwMode="auto">
          <a:xfrm>
            <a:off x="6441332" y="2443470"/>
            <a:ext cx="4464050" cy="519113"/>
          </a:xfrm>
          <a:prstGeom prst="rect">
            <a:avLst/>
          </a:prstGeom>
          <a:noFill/>
          <a:ln>
            <a:noFill/>
          </a:ln>
          <a:effectLst/>
          <a:extLst>
            <a:ext uri="{909E8E84-426E-40DD-AFC4-6F175D3DCCD1}">
              <a14:hiddenFill xmlns:a14="http://schemas.microsoft.com/office/drawing/2010/main">
                <a:solidFill>
                  <a:srgbClr val="CCFFFF"/>
                </a:solidFill>
              </a14:hiddenFill>
            </a:ext>
            <a:ext uri="{91240B29-F687-4F45-9708-019B960494DF}">
              <a14:hiddenLine xmlns:a14="http://schemas.microsoft.com/office/drawing/2010/main" w="9525">
                <a:solidFill>
                  <a:srgbClr val="FF0066"/>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r>
              <a:rPr lang="en-US" altLang="zh-CN" i="1">
                <a:solidFill>
                  <a:srgbClr val="0033CC"/>
                </a:solidFill>
                <a:ea typeface="楷体_GB2312" pitchFamily="49" charset="-122"/>
              </a:rPr>
              <a:t>Y </a:t>
            </a:r>
            <a:r>
              <a:rPr lang="en-US" altLang="zh-CN">
                <a:solidFill>
                  <a:srgbClr val="0033CC"/>
                </a:solidFill>
                <a:ea typeface="楷体_GB2312" pitchFamily="49" charset="-122"/>
              </a:rPr>
              <a:t>= </a:t>
            </a:r>
            <a:r>
              <a:rPr lang="en-US" altLang="zh-CN" i="1">
                <a:solidFill>
                  <a:srgbClr val="0033CC"/>
                </a:solidFill>
                <a:ea typeface="楷体_GB2312" pitchFamily="49" charset="-122"/>
              </a:rPr>
              <a:t>Z</a:t>
            </a:r>
            <a:r>
              <a:rPr lang="en-US" altLang="zh-CN">
                <a:solidFill>
                  <a:srgbClr val="0033CC"/>
                </a:solidFill>
                <a:latin typeface="宋体" panose="02010600030101010101" pitchFamily="2" charset="-122"/>
              </a:rPr>
              <a:t>(</a:t>
            </a:r>
            <a:r>
              <a:rPr lang="zh-CN" altLang="en-US">
                <a:solidFill>
                  <a:srgbClr val="0033CC"/>
                </a:solidFill>
              </a:rPr>
              <a:t>高阻态 </a:t>
            </a:r>
            <a:r>
              <a:rPr lang="en-US" altLang="zh-CN">
                <a:solidFill>
                  <a:srgbClr val="0033CC"/>
                </a:solidFill>
              </a:rPr>
              <a:t>— </a:t>
            </a:r>
            <a:r>
              <a:rPr lang="zh-CN" altLang="en-US">
                <a:solidFill>
                  <a:srgbClr val="0033CC"/>
                </a:solidFill>
              </a:rPr>
              <a:t>非 </a:t>
            </a:r>
            <a:r>
              <a:rPr lang="en-US" altLang="zh-CN">
                <a:solidFill>
                  <a:srgbClr val="0033CC"/>
                </a:solidFill>
              </a:rPr>
              <a:t>1 </a:t>
            </a:r>
            <a:r>
              <a:rPr lang="zh-CN" altLang="en-US">
                <a:solidFill>
                  <a:srgbClr val="0033CC"/>
                </a:solidFill>
              </a:rPr>
              <a:t>非 </a:t>
            </a:r>
            <a:r>
              <a:rPr lang="en-US" altLang="zh-CN">
                <a:solidFill>
                  <a:srgbClr val="0033CC"/>
                </a:solidFill>
              </a:rPr>
              <a:t>0</a:t>
            </a:r>
            <a:r>
              <a:rPr lang="en-US" altLang="zh-CN">
                <a:solidFill>
                  <a:srgbClr val="0033CC"/>
                </a:solidFill>
                <a:latin typeface="宋体" panose="02010600030101010101" pitchFamily="2" charset="-122"/>
              </a:rPr>
              <a:t>)</a:t>
            </a:r>
            <a:endParaRPr lang="en-US" altLang="zh-CN" i="1">
              <a:solidFill>
                <a:srgbClr val="0033CC"/>
              </a:solidFill>
              <a:latin typeface="宋体" panose="02010600030101010101" pitchFamily="2" charset="-122"/>
            </a:endParaRPr>
          </a:p>
        </p:txBody>
      </p:sp>
      <p:graphicFrame>
        <p:nvGraphicFramePr>
          <p:cNvPr id="261" name="Object 89">
            <a:extLst>
              <a:ext uri="{FF2B5EF4-FFF2-40B4-BE49-F238E27FC236}">
                <a16:creationId xmlns:a16="http://schemas.microsoft.com/office/drawing/2014/main" id="{5AF6AD83-ECEC-06D3-A341-A601E0800EB5}"/>
              </a:ext>
            </a:extLst>
          </p:cNvPr>
          <p:cNvGraphicFramePr>
            <a:graphicFrameLocks noChangeAspect="1"/>
          </p:cNvGraphicFramePr>
          <p:nvPr>
            <p:extLst>
              <p:ext uri="{D42A27DB-BD31-4B8C-83A1-F6EECF244321}">
                <p14:modId xmlns:p14="http://schemas.microsoft.com/office/powerpoint/2010/main" val="3988190670"/>
              </p:ext>
            </p:extLst>
          </p:nvPr>
        </p:nvGraphicFramePr>
        <p:xfrm>
          <a:off x="6679457" y="3635683"/>
          <a:ext cx="984250" cy="503237"/>
        </p:xfrm>
        <a:graphic>
          <a:graphicData uri="http://schemas.openxmlformats.org/presentationml/2006/ole">
            <mc:AlternateContent xmlns:mc="http://schemas.openxmlformats.org/markup-compatibility/2006">
              <mc:Choice xmlns:v="urn:schemas-microsoft-com:vml" Requires="v">
                <p:oleObj name="公式" r:id="rId6" imgW="352523" imgH="114210" progId="Equation.3">
                  <p:embed/>
                </p:oleObj>
              </mc:Choice>
              <mc:Fallback>
                <p:oleObj name="公式" r:id="rId6" imgW="352523" imgH="114210" progId="Equation.3">
                  <p:embed/>
                  <p:pic>
                    <p:nvPicPr>
                      <p:cNvPr id="261" name="Object 89">
                        <a:extLst>
                          <a:ext uri="{FF2B5EF4-FFF2-40B4-BE49-F238E27FC236}">
                            <a16:creationId xmlns:a16="http://schemas.microsoft.com/office/drawing/2014/main" id="{5AF6AD83-ECEC-06D3-A341-A601E0800EB5}"/>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6679457" y="3635683"/>
                        <a:ext cx="984250" cy="503237"/>
                      </a:xfrm>
                      <a:prstGeom prst="rect">
                        <a:avLst/>
                      </a:prstGeom>
                      <a:noFill/>
                      <a:ln>
                        <a:noFill/>
                      </a:ln>
                      <a:effectLst/>
                      <a:extLst>
                        <a:ext uri="{909E8E84-426E-40DD-AFC4-6F175D3DCCD1}">
                          <a14:hiddenFill xmlns:a14="http://schemas.microsoft.com/office/drawing/2010/main">
                            <a:solidFill>
                              <a:srgbClr val="CCFFFF"/>
                            </a:solidFill>
                          </a14:hiddenFill>
                        </a:ext>
                        <a:ext uri="{91240B29-F687-4F45-9708-019B960494DF}">
                          <a14:hiddenLine xmlns:a14="http://schemas.microsoft.com/office/drawing/2010/main" w="9525">
                            <a:solidFill>
                              <a:srgbClr val="CCFFFF"/>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262" name="Rectangle 90">
            <a:extLst>
              <a:ext uri="{FF2B5EF4-FFF2-40B4-BE49-F238E27FC236}">
                <a16:creationId xmlns:a16="http://schemas.microsoft.com/office/drawing/2014/main" id="{DD231295-82FE-F623-1061-DE2D422CA436}"/>
              </a:ext>
            </a:extLst>
          </p:cNvPr>
          <p:cNvSpPr>
            <a:spLocks noChangeArrowheads="1"/>
          </p:cNvSpPr>
          <p:nvPr/>
        </p:nvSpPr>
        <p:spPr bwMode="auto">
          <a:xfrm>
            <a:off x="7901832" y="3084820"/>
            <a:ext cx="3208337" cy="51911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r>
              <a:rPr lang="en-US" altLang="zh-CN">
                <a:solidFill>
                  <a:srgbClr val="0033CC"/>
                </a:solidFill>
              </a:rPr>
              <a:t>T</a:t>
            </a:r>
            <a:r>
              <a:rPr lang="en-US" altLang="zh-CN" baseline="-25000">
                <a:solidFill>
                  <a:srgbClr val="0033CC"/>
                </a:solidFill>
              </a:rPr>
              <a:t>P2</a:t>
            </a:r>
            <a:r>
              <a:rPr lang="zh-CN" altLang="en-US">
                <a:solidFill>
                  <a:srgbClr val="0033CC"/>
                </a:solidFill>
              </a:rPr>
              <a:t>、</a:t>
            </a:r>
            <a:r>
              <a:rPr lang="en-US" altLang="zh-CN">
                <a:solidFill>
                  <a:srgbClr val="0033CC"/>
                </a:solidFill>
              </a:rPr>
              <a:t>T</a:t>
            </a:r>
            <a:r>
              <a:rPr lang="en-US" altLang="zh-CN" baseline="-25000">
                <a:solidFill>
                  <a:srgbClr val="0033CC"/>
                </a:solidFill>
              </a:rPr>
              <a:t>N2 </a:t>
            </a:r>
            <a:r>
              <a:rPr lang="zh-CN" altLang="en-US">
                <a:solidFill>
                  <a:srgbClr val="0033CC"/>
                </a:solidFill>
                <a:latin typeface="宋体" panose="02010600030101010101" pitchFamily="2" charset="-122"/>
              </a:rPr>
              <a:t>均导通</a:t>
            </a:r>
          </a:p>
        </p:txBody>
      </p:sp>
      <p:grpSp>
        <p:nvGrpSpPr>
          <p:cNvPr id="263" name="Group 91">
            <a:extLst>
              <a:ext uri="{FF2B5EF4-FFF2-40B4-BE49-F238E27FC236}">
                <a16:creationId xmlns:a16="http://schemas.microsoft.com/office/drawing/2014/main" id="{BCD08924-1C86-B3E0-9A83-1C21C2CF4A7C}"/>
              </a:ext>
            </a:extLst>
          </p:cNvPr>
          <p:cNvGrpSpPr>
            <a:grpSpLocks/>
          </p:cNvGrpSpPr>
          <p:nvPr/>
        </p:nvGrpSpPr>
        <p:grpSpPr bwMode="auto">
          <a:xfrm>
            <a:off x="3188711" y="2586999"/>
            <a:ext cx="336550" cy="2943225"/>
            <a:chOff x="1059" y="1418"/>
            <a:chExt cx="212" cy="1854"/>
          </a:xfrm>
        </p:grpSpPr>
        <p:sp>
          <p:nvSpPr>
            <p:cNvPr id="264" name="Rectangle 92">
              <a:extLst>
                <a:ext uri="{FF2B5EF4-FFF2-40B4-BE49-F238E27FC236}">
                  <a16:creationId xmlns:a16="http://schemas.microsoft.com/office/drawing/2014/main" id="{8828D74B-2C4A-56C1-641E-C8D03AFD2725}"/>
                </a:ext>
              </a:extLst>
            </p:cNvPr>
            <p:cNvSpPr>
              <a:spLocks noChangeArrowheads="1"/>
            </p:cNvSpPr>
            <p:nvPr/>
          </p:nvSpPr>
          <p:spPr bwMode="auto">
            <a:xfrm>
              <a:off x="1059" y="2984"/>
              <a:ext cx="212" cy="288"/>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r>
                <a:rPr lang="en-US" altLang="zh-CN">
                  <a:solidFill>
                    <a:srgbClr val="FF0066"/>
                  </a:solidFill>
                </a:rPr>
                <a:t>0</a:t>
              </a:r>
            </a:p>
          </p:txBody>
        </p:sp>
        <p:sp>
          <p:nvSpPr>
            <p:cNvPr id="265" name="Rectangle 93">
              <a:extLst>
                <a:ext uri="{FF2B5EF4-FFF2-40B4-BE49-F238E27FC236}">
                  <a16:creationId xmlns:a16="http://schemas.microsoft.com/office/drawing/2014/main" id="{234453B0-98D7-98B4-855B-BDD1373128FE}"/>
                </a:ext>
              </a:extLst>
            </p:cNvPr>
            <p:cNvSpPr>
              <a:spLocks noChangeArrowheads="1"/>
            </p:cNvSpPr>
            <p:nvPr/>
          </p:nvSpPr>
          <p:spPr bwMode="auto">
            <a:xfrm>
              <a:off x="1059" y="1418"/>
              <a:ext cx="212" cy="288"/>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r>
                <a:rPr lang="en-US" altLang="zh-CN">
                  <a:solidFill>
                    <a:srgbClr val="FF0066"/>
                  </a:solidFill>
                </a:rPr>
                <a:t>1</a:t>
              </a:r>
            </a:p>
          </p:txBody>
        </p:sp>
      </p:grpSp>
      <p:sp>
        <p:nvSpPr>
          <p:cNvPr id="266" name="Rectangle 94">
            <a:extLst>
              <a:ext uri="{FF2B5EF4-FFF2-40B4-BE49-F238E27FC236}">
                <a16:creationId xmlns:a16="http://schemas.microsoft.com/office/drawing/2014/main" id="{10324356-35A7-B3E2-1276-B8BB462EAE09}"/>
              </a:ext>
            </a:extLst>
          </p:cNvPr>
          <p:cNvSpPr>
            <a:spLocks noChangeArrowheads="1"/>
          </p:cNvSpPr>
          <p:nvPr/>
        </p:nvSpPr>
        <p:spPr bwMode="auto">
          <a:xfrm>
            <a:off x="1811774" y="5078580"/>
            <a:ext cx="471487" cy="442913"/>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r>
              <a:rPr lang="en-US" altLang="zh-CN" dirty="0">
                <a:solidFill>
                  <a:srgbClr val="FF0066"/>
                </a:solidFill>
              </a:rPr>
              <a:t>1</a:t>
            </a:r>
          </a:p>
        </p:txBody>
      </p:sp>
      <p:sp>
        <p:nvSpPr>
          <p:cNvPr id="267" name="AutoShape 95">
            <a:extLst>
              <a:ext uri="{FF2B5EF4-FFF2-40B4-BE49-F238E27FC236}">
                <a16:creationId xmlns:a16="http://schemas.microsoft.com/office/drawing/2014/main" id="{178D546A-8C09-641F-6EDC-B5A2AFAAD5AC}"/>
              </a:ext>
            </a:extLst>
          </p:cNvPr>
          <p:cNvSpPr>
            <a:spLocks noChangeArrowheads="1"/>
          </p:cNvSpPr>
          <p:nvPr/>
        </p:nvSpPr>
        <p:spPr bwMode="auto">
          <a:xfrm>
            <a:off x="1848861" y="6185862"/>
            <a:ext cx="1373187" cy="504825"/>
          </a:xfrm>
          <a:prstGeom prst="wedgeRoundRectCallout">
            <a:avLst>
              <a:gd name="adj1" fmla="val -36472"/>
              <a:gd name="adj2" fmla="val -122644"/>
              <a:gd name="adj3" fmla="val 16667"/>
            </a:avLst>
          </a:prstGeom>
          <a:solidFill>
            <a:srgbClr val="FFFFCC"/>
          </a:solidFill>
          <a:ln w="9525">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r>
              <a:rPr lang="zh-CN" altLang="en-US" sz="2400">
                <a:solidFill>
                  <a:srgbClr val="0033CC"/>
                </a:solidFill>
                <a:latin typeface="宋体" panose="02010600030101010101" pitchFamily="2" charset="-122"/>
              </a:rPr>
              <a:t>使能端</a:t>
            </a:r>
            <a:r>
              <a:rPr lang="zh-CN" altLang="en-US" sz="2400">
                <a:solidFill>
                  <a:srgbClr val="0033CC"/>
                </a:solidFill>
              </a:rPr>
              <a:t> </a:t>
            </a:r>
            <a:endParaRPr lang="zh-CN" altLang="en-US" i="1"/>
          </a:p>
        </p:txBody>
      </p:sp>
      <p:graphicFrame>
        <p:nvGraphicFramePr>
          <p:cNvPr id="268" name="Object 96">
            <a:extLst>
              <a:ext uri="{FF2B5EF4-FFF2-40B4-BE49-F238E27FC236}">
                <a16:creationId xmlns:a16="http://schemas.microsoft.com/office/drawing/2014/main" id="{B4E6CD4E-363F-29B5-1EB1-34A69870964E}"/>
              </a:ext>
            </a:extLst>
          </p:cNvPr>
          <p:cNvGraphicFramePr>
            <a:graphicFrameLocks noChangeAspect="1"/>
          </p:cNvGraphicFramePr>
          <p:nvPr>
            <p:extLst>
              <p:ext uri="{D42A27DB-BD31-4B8C-83A1-F6EECF244321}">
                <p14:modId xmlns:p14="http://schemas.microsoft.com/office/powerpoint/2010/main" val="2516666131"/>
              </p:ext>
            </p:extLst>
          </p:nvPr>
        </p:nvGraphicFramePr>
        <p:xfrm>
          <a:off x="6463557" y="3140383"/>
          <a:ext cx="1063625" cy="474662"/>
        </p:xfrm>
        <a:graphic>
          <a:graphicData uri="http://schemas.openxmlformats.org/presentationml/2006/ole">
            <mc:AlternateContent xmlns:mc="http://schemas.openxmlformats.org/markup-compatibility/2006">
              <mc:Choice xmlns:v="urn:schemas-microsoft-com:vml" Requires="v">
                <p:oleObj name="Equation" r:id="rId8" imgW="418976" imgH="114210" progId="Equation.3">
                  <p:embed/>
                </p:oleObj>
              </mc:Choice>
              <mc:Fallback>
                <p:oleObj name="Equation" r:id="rId8" imgW="418976" imgH="114210" progId="Equation.3">
                  <p:embed/>
                  <p:pic>
                    <p:nvPicPr>
                      <p:cNvPr id="268" name="Object 96">
                        <a:extLst>
                          <a:ext uri="{FF2B5EF4-FFF2-40B4-BE49-F238E27FC236}">
                            <a16:creationId xmlns:a16="http://schemas.microsoft.com/office/drawing/2014/main" id="{B4E6CD4E-363F-29B5-1EB1-34A69870964E}"/>
                          </a:ext>
                        </a:extLst>
                      </p:cNvPr>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6463557" y="3140383"/>
                        <a:ext cx="1063625" cy="474662"/>
                      </a:xfrm>
                      <a:prstGeom prst="rect">
                        <a:avLst/>
                      </a:prstGeom>
                      <a:noFill/>
                      <a:ln>
                        <a:noFill/>
                      </a:ln>
                      <a:effectLst/>
                      <a:extLst>
                        <a:ext uri="{909E8E84-426E-40DD-AFC4-6F175D3DCCD1}">
                          <a14:hiddenFill xmlns:a14="http://schemas.microsoft.com/office/drawing/2010/main">
                            <a:solidFill>
                              <a:srgbClr val="FFFFCC"/>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269" name="Rectangle 97">
            <a:extLst>
              <a:ext uri="{FF2B5EF4-FFF2-40B4-BE49-F238E27FC236}">
                <a16:creationId xmlns:a16="http://schemas.microsoft.com/office/drawing/2014/main" id="{15840FE2-DF93-1F85-FE7D-08924929D12F}"/>
              </a:ext>
            </a:extLst>
          </p:cNvPr>
          <p:cNvSpPr>
            <a:spLocks noChangeArrowheads="1"/>
          </p:cNvSpPr>
          <p:nvPr/>
        </p:nvSpPr>
        <p:spPr bwMode="auto">
          <a:xfrm>
            <a:off x="1797268" y="5077389"/>
            <a:ext cx="471488" cy="442913"/>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r>
              <a:rPr lang="en-US" altLang="zh-CN" dirty="0">
                <a:solidFill>
                  <a:srgbClr val="FF0066"/>
                </a:solidFill>
              </a:rPr>
              <a:t>0</a:t>
            </a:r>
          </a:p>
        </p:txBody>
      </p:sp>
      <p:grpSp>
        <p:nvGrpSpPr>
          <p:cNvPr id="270" name="Group 98">
            <a:extLst>
              <a:ext uri="{FF2B5EF4-FFF2-40B4-BE49-F238E27FC236}">
                <a16:creationId xmlns:a16="http://schemas.microsoft.com/office/drawing/2014/main" id="{67994B3D-1D75-62CE-7DF5-B95903CC272A}"/>
              </a:ext>
            </a:extLst>
          </p:cNvPr>
          <p:cNvGrpSpPr>
            <a:grpSpLocks/>
          </p:cNvGrpSpPr>
          <p:nvPr/>
        </p:nvGrpSpPr>
        <p:grpSpPr bwMode="auto">
          <a:xfrm>
            <a:off x="3188711" y="2585412"/>
            <a:ext cx="336550" cy="2943225"/>
            <a:chOff x="1059" y="1418"/>
            <a:chExt cx="212" cy="1854"/>
          </a:xfrm>
        </p:grpSpPr>
        <p:sp>
          <p:nvSpPr>
            <p:cNvPr id="271" name="Rectangle 99">
              <a:extLst>
                <a:ext uri="{FF2B5EF4-FFF2-40B4-BE49-F238E27FC236}">
                  <a16:creationId xmlns:a16="http://schemas.microsoft.com/office/drawing/2014/main" id="{38ED4305-F751-726B-38AF-C6138F32B2E7}"/>
                </a:ext>
              </a:extLst>
            </p:cNvPr>
            <p:cNvSpPr>
              <a:spLocks noChangeArrowheads="1"/>
            </p:cNvSpPr>
            <p:nvPr/>
          </p:nvSpPr>
          <p:spPr bwMode="auto">
            <a:xfrm>
              <a:off x="1059" y="2984"/>
              <a:ext cx="212" cy="288"/>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r>
                <a:rPr lang="en-US" altLang="zh-CN">
                  <a:solidFill>
                    <a:srgbClr val="FF0066"/>
                  </a:solidFill>
                </a:rPr>
                <a:t>1</a:t>
              </a:r>
            </a:p>
          </p:txBody>
        </p:sp>
        <p:sp>
          <p:nvSpPr>
            <p:cNvPr id="272" name="Rectangle 100">
              <a:extLst>
                <a:ext uri="{FF2B5EF4-FFF2-40B4-BE49-F238E27FC236}">
                  <a16:creationId xmlns:a16="http://schemas.microsoft.com/office/drawing/2014/main" id="{27375F8C-8AB0-666B-8C16-DD20C2793E68}"/>
                </a:ext>
              </a:extLst>
            </p:cNvPr>
            <p:cNvSpPr>
              <a:spLocks noChangeArrowheads="1"/>
            </p:cNvSpPr>
            <p:nvPr/>
          </p:nvSpPr>
          <p:spPr bwMode="auto">
            <a:xfrm>
              <a:off x="1059" y="1418"/>
              <a:ext cx="212" cy="288"/>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r>
                <a:rPr lang="en-US" altLang="zh-CN">
                  <a:solidFill>
                    <a:srgbClr val="FF0066"/>
                  </a:solidFill>
                </a:rPr>
                <a:t>0</a:t>
              </a:r>
            </a:p>
          </p:txBody>
        </p:sp>
      </p:grpSp>
      <p:sp>
        <p:nvSpPr>
          <p:cNvPr id="273" name="Text Box 101">
            <a:extLst>
              <a:ext uri="{FF2B5EF4-FFF2-40B4-BE49-F238E27FC236}">
                <a16:creationId xmlns:a16="http://schemas.microsoft.com/office/drawing/2014/main" id="{27815F51-DF8E-0272-4588-B8DA6866C4EA}"/>
              </a:ext>
            </a:extLst>
          </p:cNvPr>
          <p:cNvSpPr txBox="1">
            <a:spLocks noChangeArrowheads="1"/>
          </p:cNvSpPr>
          <p:nvPr/>
        </p:nvSpPr>
        <p:spPr bwMode="auto">
          <a:xfrm>
            <a:off x="5362121" y="6236316"/>
            <a:ext cx="263525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zh-CN" altLang="en-US" sz="2400">
                <a:solidFill>
                  <a:srgbClr val="0033CC"/>
                </a:solidFill>
              </a:rPr>
              <a:t>控制端低电平有效</a:t>
            </a:r>
          </a:p>
        </p:txBody>
      </p:sp>
      <p:sp>
        <p:nvSpPr>
          <p:cNvPr id="274" name="Text Box 102">
            <a:extLst>
              <a:ext uri="{FF2B5EF4-FFF2-40B4-BE49-F238E27FC236}">
                <a16:creationId xmlns:a16="http://schemas.microsoft.com/office/drawing/2014/main" id="{6C28BC9F-AD16-1B00-BB98-1E2D4BC56BD7}"/>
              </a:ext>
            </a:extLst>
          </p:cNvPr>
          <p:cNvSpPr txBox="1">
            <a:spLocks noChangeArrowheads="1"/>
          </p:cNvSpPr>
          <p:nvPr/>
        </p:nvSpPr>
        <p:spPr bwMode="auto">
          <a:xfrm>
            <a:off x="7693869" y="3683308"/>
            <a:ext cx="2365375" cy="519112"/>
          </a:xfrm>
          <a:prstGeom prst="rect">
            <a:avLst/>
          </a:prstGeom>
          <a:noFill/>
          <a:ln>
            <a:noFill/>
          </a:ln>
          <a:effectLst/>
          <a:extLst>
            <a:ext uri="{909E8E84-426E-40DD-AFC4-6F175D3DCCD1}">
              <a14:hiddenFill xmlns:a14="http://schemas.microsoft.com/office/drawing/2010/main">
                <a:solidFill>
                  <a:srgbClr val="CCFFFF"/>
                </a:solidFill>
              </a14:hiddenFill>
            </a:ext>
            <a:ext uri="{91240B29-F687-4F45-9708-019B960494DF}">
              <a14:hiddenLine xmlns:a14="http://schemas.microsoft.com/office/drawing/2010/main" w="9525">
                <a:solidFill>
                  <a:srgbClr val="FF0066"/>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r>
              <a:rPr lang="en-US" altLang="zh-CN">
                <a:solidFill>
                  <a:srgbClr val="0033CC"/>
                </a:solidFill>
                <a:latin typeface="宋体" panose="02010600030101010101" pitchFamily="2" charset="-122"/>
              </a:rPr>
              <a:t>(</a:t>
            </a:r>
            <a:r>
              <a:rPr lang="en-US" altLang="zh-CN">
                <a:solidFill>
                  <a:srgbClr val="0033CC"/>
                </a:solidFill>
              </a:rPr>
              <a:t>1 </a:t>
            </a:r>
            <a:r>
              <a:rPr lang="zh-CN" altLang="en-US">
                <a:solidFill>
                  <a:srgbClr val="0033CC"/>
                </a:solidFill>
              </a:rPr>
              <a:t>或 </a:t>
            </a:r>
            <a:r>
              <a:rPr lang="en-US" altLang="zh-CN">
                <a:solidFill>
                  <a:srgbClr val="0033CC"/>
                </a:solidFill>
              </a:rPr>
              <a:t>0</a:t>
            </a:r>
            <a:r>
              <a:rPr lang="en-US" altLang="zh-CN">
                <a:solidFill>
                  <a:srgbClr val="0033CC"/>
                </a:solidFill>
                <a:latin typeface="宋体" panose="02010600030101010101" pitchFamily="2" charset="-122"/>
              </a:rPr>
              <a:t>)</a:t>
            </a:r>
          </a:p>
        </p:txBody>
      </p:sp>
      <p:sp>
        <p:nvSpPr>
          <p:cNvPr id="275" name="Text Box 103">
            <a:extLst>
              <a:ext uri="{FF2B5EF4-FFF2-40B4-BE49-F238E27FC236}">
                <a16:creationId xmlns:a16="http://schemas.microsoft.com/office/drawing/2014/main" id="{415A34BA-6A2F-38AF-1F71-8A8E6F8BC040}"/>
              </a:ext>
            </a:extLst>
          </p:cNvPr>
          <p:cNvSpPr txBox="1">
            <a:spLocks noChangeArrowheads="1"/>
          </p:cNvSpPr>
          <p:nvPr/>
        </p:nvSpPr>
        <p:spPr bwMode="auto">
          <a:xfrm>
            <a:off x="5930640" y="4387085"/>
            <a:ext cx="262255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a:t>3.  </a:t>
            </a:r>
            <a:r>
              <a:rPr lang="zh-CN" altLang="en-US" dirty="0"/>
              <a:t>逻辑符号</a:t>
            </a:r>
          </a:p>
        </p:txBody>
      </p:sp>
      <p:sp>
        <p:nvSpPr>
          <p:cNvPr id="276" name="Text Box 104">
            <a:extLst>
              <a:ext uri="{FF2B5EF4-FFF2-40B4-BE49-F238E27FC236}">
                <a16:creationId xmlns:a16="http://schemas.microsoft.com/office/drawing/2014/main" id="{B8A8FE7B-5390-D0F7-4E74-5440C80096D7}"/>
              </a:ext>
            </a:extLst>
          </p:cNvPr>
          <p:cNvSpPr txBox="1">
            <a:spLocks noChangeArrowheads="1"/>
          </p:cNvSpPr>
          <p:nvPr/>
        </p:nvSpPr>
        <p:spPr bwMode="auto">
          <a:xfrm>
            <a:off x="8175530" y="5475904"/>
            <a:ext cx="676275"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zh-CN" altLang="en-US" dirty="0">
                <a:solidFill>
                  <a:srgbClr val="0033CC"/>
                </a:solidFill>
              </a:rPr>
              <a:t>或</a:t>
            </a:r>
          </a:p>
        </p:txBody>
      </p:sp>
      <p:grpSp>
        <p:nvGrpSpPr>
          <p:cNvPr id="277" name="Group 105">
            <a:extLst>
              <a:ext uri="{FF2B5EF4-FFF2-40B4-BE49-F238E27FC236}">
                <a16:creationId xmlns:a16="http://schemas.microsoft.com/office/drawing/2014/main" id="{16868422-3AD9-400B-D34A-44093DBB15A1}"/>
              </a:ext>
            </a:extLst>
          </p:cNvPr>
          <p:cNvGrpSpPr>
            <a:grpSpLocks/>
          </p:cNvGrpSpPr>
          <p:nvPr/>
        </p:nvGrpSpPr>
        <p:grpSpPr bwMode="auto">
          <a:xfrm>
            <a:off x="5406571" y="5144116"/>
            <a:ext cx="2432050" cy="1027113"/>
            <a:chOff x="3056" y="1445"/>
            <a:chExt cx="1532" cy="647"/>
          </a:xfrm>
        </p:grpSpPr>
        <p:sp>
          <p:nvSpPr>
            <p:cNvPr id="278" name="Text Box 106">
              <a:extLst>
                <a:ext uri="{FF2B5EF4-FFF2-40B4-BE49-F238E27FC236}">
                  <a16:creationId xmlns:a16="http://schemas.microsoft.com/office/drawing/2014/main" id="{592DA863-08E4-EAF4-E456-822D599AA5E4}"/>
                </a:ext>
              </a:extLst>
            </p:cNvPr>
            <p:cNvSpPr txBox="1">
              <a:spLocks noChangeArrowheads="1"/>
            </p:cNvSpPr>
            <p:nvPr/>
          </p:nvSpPr>
          <p:spPr bwMode="auto">
            <a:xfrm>
              <a:off x="4315" y="1475"/>
              <a:ext cx="273" cy="327"/>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i="1">
                  <a:solidFill>
                    <a:srgbClr val="FF0066"/>
                  </a:solidFill>
                  <a:ea typeface="楷体_GB2312" pitchFamily="49" charset="-122"/>
                </a:rPr>
                <a:t>Y</a:t>
              </a:r>
            </a:p>
          </p:txBody>
        </p:sp>
        <p:sp>
          <p:nvSpPr>
            <p:cNvPr id="279" name="Rectangle 107">
              <a:extLst>
                <a:ext uri="{FF2B5EF4-FFF2-40B4-BE49-F238E27FC236}">
                  <a16:creationId xmlns:a16="http://schemas.microsoft.com/office/drawing/2014/main" id="{8C3CFF4B-4D45-C7C7-5309-3E5FFB0B734B}"/>
                </a:ext>
              </a:extLst>
            </p:cNvPr>
            <p:cNvSpPr>
              <a:spLocks noChangeArrowheads="1"/>
            </p:cNvSpPr>
            <p:nvPr/>
          </p:nvSpPr>
          <p:spPr bwMode="auto">
            <a:xfrm>
              <a:off x="3764" y="1500"/>
              <a:ext cx="392" cy="592"/>
            </a:xfrm>
            <a:prstGeom prst="rect">
              <a:avLst/>
            </a:prstGeom>
            <a:solidFill>
              <a:srgbClr val="CCFFFF"/>
            </a:solidFill>
            <a:ln w="38100">
              <a:solidFill>
                <a:schemeClr val="accent2"/>
              </a:solidFill>
              <a:miter lim="800000"/>
              <a:headEnd/>
              <a:tailEnd/>
            </a:ln>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endParaRPr lang="zh-CN" altLang="zh-CN">
                <a:ea typeface="楷体_GB2312" pitchFamily="49" charset="-122"/>
              </a:endParaRPr>
            </a:p>
          </p:txBody>
        </p:sp>
        <p:sp>
          <p:nvSpPr>
            <p:cNvPr id="280" name="Line 108">
              <a:extLst>
                <a:ext uri="{FF2B5EF4-FFF2-40B4-BE49-F238E27FC236}">
                  <a16:creationId xmlns:a16="http://schemas.microsoft.com/office/drawing/2014/main" id="{4C1B7057-56CA-6603-8D47-1020825CD461}"/>
                </a:ext>
              </a:extLst>
            </p:cNvPr>
            <p:cNvSpPr>
              <a:spLocks noChangeShapeType="1"/>
            </p:cNvSpPr>
            <p:nvPr/>
          </p:nvSpPr>
          <p:spPr bwMode="auto">
            <a:xfrm flipV="1">
              <a:off x="3461" y="1649"/>
              <a:ext cx="303" cy="0"/>
            </a:xfrm>
            <a:prstGeom prst="line">
              <a:avLst/>
            </a:prstGeom>
            <a:noFill/>
            <a:ln w="28575">
              <a:solidFill>
                <a:schemeClr val="accent2"/>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81" name="Line 109">
              <a:extLst>
                <a:ext uri="{FF2B5EF4-FFF2-40B4-BE49-F238E27FC236}">
                  <a16:creationId xmlns:a16="http://schemas.microsoft.com/office/drawing/2014/main" id="{B99BB521-ADFF-AFFC-4CED-AC101D8E1606}"/>
                </a:ext>
              </a:extLst>
            </p:cNvPr>
            <p:cNvSpPr>
              <a:spLocks noChangeShapeType="1"/>
            </p:cNvSpPr>
            <p:nvPr/>
          </p:nvSpPr>
          <p:spPr bwMode="auto">
            <a:xfrm flipV="1">
              <a:off x="3469" y="1896"/>
              <a:ext cx="204" cy="0"/>
            </a:xfrm>
            <a:prstGeom prst="line">
              <a:avLst/>
            </a:prstGeom>
            <a:noFill/>
            <a:ln w="28575">
              <a:solidFill>
                <a:schemeClr val="accent2"/>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82" name="Line 110">
              <a:extLst>
                <a:ext uri="{FF2B5EF4-FFF2-40B4-BE49-F238E27FC236}">
                  <a16:creationId xmlns:a16="http://schemas.microsoft.com/office/drawing/2014/main" id="{67A2CFE7-76CE-F880-A158-A79648C89C69}"/>
                </a:ext>
              </a:extLst>
            </p:cNvPr>
            <p:cNvSpPr>
              <a:spLocks noChangeShapeType="1"/>
            </p:cNvSpPr>
            <p:nvPr/>
          </p:nvSpPr>
          <p:spPr bwMode="auto">
            <a:xfrm flipV="1">
              <a:off x="4230" y="1796"/>
              <a:ext cx="229" cy="0"/>
            </a:xfrm>
            <a:prstGeom prst="line">
              <a:avLst/>
            </a:prstGeom>
            <a:noFill/>
            <a:ln w="28575">
              <a:solidFill>
                <a:schemeClr val="accent2"/>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83" name="Text Box 111">
              <a:extLst>
                <a:ext uri="{FF2B5EF4-FFF2-40B4-BE49-F238E27FC236}">
                  <a16:creationId xmlns:a16="http://schemas.microsoft.com/office/drawing/2014/main" id="{8B0A8528-A52B-B5E4-0098-EF892F0A992D}"/>
                </a:ext>
              </a:extLst>
            </p:cNvPr>
            <p:cNvSpPr txBox="1">
              <a:spLocks noChangeArrowheads="1"/>
            </p:cNvSpPr>
            <p:nvPr/>
          </p:nvSpPr>
          <p:spPr bwMode="auto">
            <a:xfrm>
              <a:off x="3146" y="1445"/>
              <a:ext cx="265" cy="327"/>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i="1">
                  <a:solidFill>
                    <a:srgbClr val="FF0066"/>
                  </a:solidFill>
                  <a:ea typeface="楷体_GB2312" pitchFamily="49" charset="-122"/>
                </a:rPr>
                <a:t>A</a:t>
              </a:r>
            </a:p>
          </p:txBody>
        </p:sp>
        <p:sp>
          <p:nvSpPr>
            <p:cNvPr id="284" name="Text Box 112">
              <a:extLst>
                <a:ext uri="{FF2B5EF4-FFF2-40B4-BE49-F238E27FC236}">
                  <a16:creationId xmlns:a16="http://schemas.microsoft.com/office/drawing/2014/main" id="{B5552EC2-280F-2830-A540-E6DFF8AF0338}"/>
                </a:ext>
              </a:extLst>
            </p:cNvPr>
            <p:cNvSpPr txBox="1">
              <a:spLocks noChangeArrowheads="1"/>
            </p:cNvSpPr>
            <p:nvPr/>
          </p:nvSpPr>
          <p:spPr bwMode="auto">
            <a:xfrm>
              <a:off x="3765" y="1468"/>
              <a:ext cx="228" cy="327"/>
            </a:xfrm>
            <a:prstGeom prst="rect">
              <a:avLst/>
            </a:prstGeom>
            <a:noFill/>
            <a:ln>
              <a:noFill/>
            </a:ln>
            <a:effectLst/>
            <a:extLst>
              <a:ext uri="{909E8E84-426E-40DD-AFC4-6F175D3DCCD1}">
                <a14:hiddenFill xmlns:a14="http://schemas.microsoft.com/office/drawing/2010/main">
                  <a:solidFill>
                    <a:schemeClr val="hlink"/>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r>
                <a:rPr lang="en-US" altLang="zh-CN">
                  <a:solidFill>
                    <a:srgbClr val="0033CC"/>
                  </a:solidFill>
                </a:rPr>
                <a:t>1</a:t>
              </a:r>
            </a:p>
          </p:txBody>
        </p:sp>
        <p:sp>
          <p:nvSpPr>
            <p:cNvPr id="285" name="Oval 113">
              <a:extLst>
                <a:ext uri="{FF2B5EF4-FFF2-40B4-BE49-F238E27FC236}">
                  <a16:creationId xmlns:a16="http://schemas.microsoft.com/office/drawing/2014/main" id="{D808E751-5F3E-9ECC-CFF6-858676C4A688}"/>
                </a:ext>
              </a:extLst>
            </p:cNvPr>
            <p:cNvSpPr>
              <a:spLocks noChangeArrowheads="1"/>
            </p:cNvSpPr>
            <p:nvPr/>
          </p:nvSpPr>
          <p:spPr bwMode="auto">
            <a:xfrm>
              <a:off x="3409" y="1616"/>
              <a:ext cx="56" cy="56"/>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86" name="Oval 114">
              <a:extLst>
                <a:ext uri="{FF2B5EF4-FFF2-40B4-BE49-F238E27FC236}">
                  <a16:creationId xmlns:a16="http://schemas.microsoft.com/office/drawing/2014/main" id="{A53B9F94-585E-BCB5-E21E-D69EA306E565}"/>
                </a:ext>
              </a:extLst>
            </p:cNvPr>
            <p:cNvSpPr>
              <a:spLocks noChangeArrowheads="1"/>
            </p:cNvSpPr>
            <p:nvPr/>
          </p:nvSpPr>
          <p:spPr bwMode="auto">
            <a:xfrm>
              <a:off x="3418" y="1869"/>
              <a:ext cx="56" cy="56"/>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87" name="Oval 115">
              <a:extLst>
                <a:ext uri="{FF2B5EF4-FFF2-40B4-BE49-F238E27FC236}">
                  <a16:creationId xmlns:a16="http://schemas.microsoft.com/office/drawing/2014/main" id="{44BA6251-A42B-B805-7A1C-1C77428F5100}"/>
                </a:ext>
              </a:extLst>
            </p:cNvPr>
            <p:cNvSpPr>
              <a:spLocks noChangeArrowheads="1"/>
            </p:cNvSpPr>
            <p:nvPr/>
          </p:nvSpPr>
          <p:spPr bwMode="auto">
            <a:xfrm>
              <a:off x="4457" y="1765"/>
              <a:ext cx="56" cy="56"/>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aphicFrame>
          <p:nvGraphicFramePr>
            <p:cNvPr id="288" name="Object 116">
              <a:extLst>
                <a:ext uri="{FF2B5EF4-FFF2-40B4-BE49-F238E27FC236}">
                  <a16:creationId xmlns:a16="http://schemas.microsoft.com/office/drawing/2014/main" id="{8575B383-FC75-803A-6490-9FC2CA1AF2A5}"/>
                </a:ext>
              </a:extLst>
            </p:cNvPr>
            <p:cNvGraphicFramePr>
              <a:graphicFrameLocks noChangeAspect="1"/>
            </p:cNvGraphicFramePr>
            <p:nvPr/>
          </p:nvGraphicFramePr>
          <p:xfrm>
            <a:off x="3056" y="1753"/>
            <a:ext cx="326" cy="255"/>
          </p:xfrm>
          <a:graphic>
            <a:graphicData uri="http://schemas.openxmlformats.org/presentationml/2006/ole">
              <mc:AlternateContent xmlns:mc="http://schemas.openxmlformats.org/markup-compatibility/2006">
                <mc:Choice xmlns:v="urn:schemas-microsoft-com:vml" Requires="v">
                  <p:oleObj name="Equation" r:id="rId10" imgW="171534" imgH="95310" progId="Equation.3">
                    <p:embed/>
                  </p:oleObj>
                </mc:Choice>
                <mc:Fallback>
                  <p:oleObj name="Equation" r:id="rId10" imgW="171534" imgH="95310" progId="Equation.3">
                    <p:embed/>
                    <p:pic>
                      <p:nvPicPr>
                        <p:cNvPr id="288" name="Object 116">
                          <a:extLst>
                            <a:ext uri="{FF2B5EF4-FFF2-40B4-BE49-F238E27FC236}">
                              <a16:creationId xmlns:a16="http://schemas.microsoft.com/office/drawing/2014/main" id="{8575B383-FC75-803A-6490-9FC2CA1AF2A5}"/>
                            </a:ext>
                          </a:extLst>
                        </p:cNvPr>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3056" y="1753"/>
                          <a:ext cx="326" cy="255"/>
                        </a:xfrm>
                        <a:prstGeom prst="rect">
                          <a:avLst/>
                        </a:prstGeom>
                        <a:noFill/>
                        <a:ln>
                          <a:noFill/>
                        </a:ln>
                        <a:effectLst/>
                        <a:extLst>
                          <a:ext uri="{909E8E84-426E-40DD-AFC4-6F175D3DCCD1}">
                            <a14:hiddenFill xmlns:a14="http://schemas.microsoft.com/office/drawing/2010/main">
                              <a:solidFill>
                                <a:srgbClr val="FFFFCC"/>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289" name="Oval 117">
              <a:extLst>
                <a:ext uri="{FF2B5EF4-FFF2-40B4-BE49-F238E27FC236}">
                  <a16:creationId xmlns:a16="http://schemas.microsoft.com/office/drawing/2014/main" id="{4CDF52BC-7E24-4568-6440-DBC5556249FC}"/>
                </a:ext>
              </a:extLst>
            </p:cNvPr>
            <p:cNvSpPr>
              <a:spLocks noChangeArrowheads="1"/>
            </p:cNvSpPr>
            <p:nvPr/>
          </p:nvSpPr>
          <p:spPr bwMode="auto">
            <a:xfrm>
              <a:off x="3673" y="1863"/>
              <a:ext cx="76" cy="72"/>
            </a:xfrm>
            <a:prstGeom prst="ellipse">
              <a:avLst/>
            </a:prstGeom>
            <a:noFill/>
            <a:ln w="38100">
              <a:solidFill>
                <a:srgbClr val="FF0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90" name="Oval 118">
              <a:extLst>
                <a:ext uri="{FF2B5EF4-FFF2-40B4-BE49-F238E27FC236}">
                  <a16:creationId xmlns:a16="http://schemas.microsoft.com/office/drawing/2014/main" id="{F8A17DB3-8F64-AF96-8B05-30EC388EFC8B}"/>
                </a:ext>
              </a:extLst>
            </p:cNvPr>
            <p:cNvSpPr>
              <a:spLocks noChangeArrowheads="1"/>
            </p:cNvSpPr>
            <p:nvPr/>
          </p:nvSpPr>
          <p:spPr bwMode="auto">
            <a:xfrm>
              <a:off x="4158" y="1764"/>
              <a:ext cx="76" cy="72"/>
            </a:xfrm>
            <a:prstGeom prst="ellipse">
              <a:avLst/>
            </a:prstGeom>
            <a:noFill/>
            <a:ln w="38100">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91" name="AutoShape 119">
              <a:extLst>
                <a:ext uri="{FF2B5EF4-FFF2-40B4-BE49-F238E27FC236}">
                  <a16:creationId xmlns:a16="http://schemas.microsoft.com/office/drawing/2014/main" id="{F9918BF2-6F4F-8689-6656-633E726EB3D5}"/>
                </a:ext>
              </a:extLst>
            </p:cNvPr>
            <p:cNvSpPr>
              <a:spLocks noChangeArrowheads="1"/>
            </p:cNvSpPr>
            <p:nvPr/>
          </p:nvSpPr>
          <p:spPr bwMode="auto">
            <a:xfrm rot="10784539">
              <a:off x="3971" y="1752"/>
              <a:ext cx="145" cy="118"/>
            </a:xfrm>
            <a:prstGeom prst="triangle">
              <a:avLst>
                <a:gd name="adj" fmla="val 44718"/>
              </a:avLst>
            </a:prstGeom>
            <a:noFill/>
            <a:ln w="38100">
              <a:solidFill>
                <a:srgbClr val="0033CC"/>
              </a:solidFill>
              <a:miter lim="800000"/>
              <a:headEnd/>
              <a:tailEnd/>
            </a:ln>
            <a:effectLst/>
            <a:extLst>
              <a:ext uri="{909E8E84-426E-40DD-AFC4-6F175D3DCCD1}">
                <a14:hiddenFill xmlns:a14="http://schemas.microsoft.com/office/drawing/2010/main">
                  <a:solidFill>
                    <a:schemeClr val="bg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92" name="Text Box 120">
              <a:extLst>
                <a:ext uri="{FF2B5EF4-FFF2-40B4-BE49-F238E27FC236}">
                  <a16:creationId xmlns:a16="http://schemas.microsoft.com/office/drawing/2014/main" id="{44949C00-DE2B-DAD4-22CE-FC72668474A0}"/>
                </a:ext>
              </a:extLst>
            </p:cNvPr>
            <p:cNvSpPr txBox="1">
              <a:spLocks noChangeArrowheads="1"/>
            </p:cNvSpPr>
            <p:nvPr/>
          </p:nvSpPr>
          <p:spPr bwMode="auto">
            <a:xfrm>
              <a:off x="3747" y="1821"/>
              <a:ext cx="480"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spcBef>
                  <a:spcPct val="50000"/>
                </a:spcBef>
              </a:pPr>
              <a:r>
                <a:rPr lang="en-US" altLang="zh-CN" sz="2000">
                  <a:solidFill>
                    <a:srgbClr val="0033CC"/>
                  </a:solidFill>
                </a:rPr>
                <a:t>EN</a:t>
              </a:r>
            </a:p>
          </p:txBody>
        </p:sp>
      </p:grpSp>
      <p:grpSp>
        <p:nvGrpSpPr>
          <p:cNvPr id="293" name="Group 121">
            <a:extLst>
              <a:ext uri="{FF2B5EF4-FFF2-40B4-BE49-F238E27FC236}">
                <a16:creationId xmlns:a16="http://schemas.microsoft.com/office/drawing/2014/main" id="{00AE1EAC-FD60-04D1-885D-E91C863CE93D}"/>
              </a:ext>
            </a:extLst>
          </p:cNvPr>
          <p:cNvGrpSpPr>
            <a:grpSpLocks/>
          </p:cNvGrpSpPr>
          <p:nvPr/>
        </p:nvGrpSpPr>
        <p:grpSpPr bwMode="auto">
          <a:xfrm>
            <a:off x="9175611" y="4690885"/>
            <a:ext cx="2851150" cy="1627188"/>
            <a:chOff x="2702" y="2209"/>
            <a:chExt cx="1796" cy="1025"/>
          </a:xfrm>
        </p:grpSpPr>
        <p:sp>
          <p:nvSpPr>
            <p:cNvPr id="294" name="Rectangle 122">
              <a:extLst>
                <a:ext uri="{FF2B5EF4-FFF2-40B4-BE49-F238E27FC236}">
                  <a16:creationId xmlns:a16="http://schemas.microsoft.com/office/drawing/2014/main" id="{F8544226-04E8-DB01-E0FE-5C3C29A612CD}"/>
                </a:ext>
              </a:extLst>
            </p:cNvPr>
            <p:cNvSpPr>
              <a:spLocks noChangeArrowheads="1"/>
            </p:cNvSpPr>
            <p:nvPr/>
          </p:nvSpPr>
          <p:spPr bwMode="auto">
            <a:xfrm>
              <a:off x="2702" y="2209"/>
              <a:ext cx="1796" cy="1025"/>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nvGrpSpPr>
            <p:cNvPr id="295" name="Group 123">
              <a:extLst>
                <a:ext uri="{FF2B5EF4-FFF2-40B4-BE49-F238E27FC236}">
                  <a16:creationId xmlns:a16="http://schemas.microsoft.com/office/drawing/2014/main" id="{D4971CBC-B83C-7254-05B8-4406F4D4B44F}"/>
                </a:ext>
              </a:extLst>
            </p:cNvPr>
            <p:cNvGrpSpPr>
              <a:grpSpLocks/>
            </p:cNvGrpSpPr>
            <p:nvPr/>
          </p:nvGrpSpPr>
          <p:grpSpPr bwMode="auto">
            <a:xfrm>
              <a:off x="2802" y="2280"/>
              <a:ext cx="1541" cy="624"/>
              <a:chOff x="2802" y="2280"/>
              <a:chExt cx="1541" cy="624"/>
            </a:xfrm>
          </p:grpSpPr>
          <p:sp>
            <p:nvSpPr>
              <p:cNvPr id="296" name="Text Box 124">
                <a:extLst>
                  <a:ext uri="{FF2B5EF4-FFF2-40B4-BE49-F238E27FC236}">
                    <a16:creationId xmlns:a16="http://schemas.microsoft.com/office/drawing/2014/main" id="{88958095-1830-5601-011D-B2740BD8969A}"/>
                  </a:ext>
                </a:extLst>
              </p:cNvPr>
              <p:cNvSpPr txBox="1">
                <a:spLocks noChangeArrowheads="1"/>
              </p:cNvSpPr>
              <p:nvPr/>
            </p:nvSpPr>
            <p:spPr bwMode="auto">
              <a:xfrm>
                <a:off x="4070" y="2287"/>
                <a:ext cx="273" cy="327"/>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i="1">
                    <a:solidFill>
                      <a:srgbClr val="FF0066"/>
                    </a:solidFill>
                    <a:ea typeface="楷体_GB2312" pitchFamily="49" charset="-122"/>
                  </a:rPr>
                  <a:t>Y</a:t>
                </a:r>
              </a:p>
            </p:txBody>
          </p:sp>
          <p:sp>
            <p:nvSpPr>
              <p:cNvPr id="297" name="Rectangle 125">
                <a:extLst>
                  <a:ext uri="{FF2B5EF4-FFF2-40B4-BE49-F238E27FC236}">
                    <a16:creationId xmlns:a16="http://schemas.microsoft.com/office/drawing/2014/main" id="{5B8F1C30-82C7-D247-A834-05A6BB6BC35F}"/>
                  </a:ext>
                </a:extLst>
              </p:cNvPr>
              <p:cNvSpPr>
                <a:spLocks noChangeArrowheads="1"/>
              </p:cNvSpPr>
              <p:nvPr/>
            </p:nvSpPr>
            <p:spPr bwMode="auto">
              <a:xfrm>
                <a:off x="3519" y="2312"/>
                <a:ext cx="392" cy="592"/>
              </a:xfrm>
              <a:prstGeom prst="rect">
                <a:avLst/>
              </a:prstGeom>
              <a:solidFill>
                <a:srgbClr val="CCFFFF"/>
              </a:solidFill>
              <a:ln w="38100">
                <a:solidFill>
                  <a:schemeClr val="accent2"/>
                </a:solidFill>
                <a:miter lim="800000"/>
                <a:headEnd/>
                <a:tailEnd/>
              </a:ln>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endParaRPr lang="zh-CN" altLang="zh-CN">
                  <a:ea typeface="楷体_GB2312" pitchFamily="49" charset="-122"/>
                </a:endParaRPr>
              </a:p>
            </p:txBody>
          </p:sp>
          <p:sp>
            <p:nvSpPr>
              <p:cNvPr id="298" name="Line 126">
                <a:extLst>
                  <a:ext uri="{FF2B5EF4-FFF2-40B4-BE49-F238E27FC236}">
                    <a16:creationId xmlns:a16="http://schemas.microsoft.com/office/drawing/2014/main" id="{5F3A88A2-BBEF-0782-7840-8004F321B61F}"/>
                  </a:ext>
                </a:extLst>
              </p:cNvPr>
              <p:cNvSpPr>
                <a:spLocks noChangeShapeType="1"/>
              </p:cNvSpPr>
              <p:nvPr/>
            </p:nvSpPr>
            <p:spPr bwMode="auto">
              <a:xfrm flipV="1">
                <a:off x="3224" y="2495"/>
                <a:ext cx="303" cy="0"/>
              </a:xfrm>
              <a:prstGeom prst="line">
                <a:avLst/>
              </a:prstGeom>
              <a:noFill/>
              <a:ln w="28575">
                <a:solidFill>
                  <a:schemeClr val="accent2"/>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99" name="Line 127">
                <a:extLst>
                  <a:ext uri="{FF2B5EF4-FFF2-40B4-BE49-F238E27FC236}">
                    <a16:creationId xmlns:a16="http://schemas.microsoft.com/office/drawing/2014/main" id="{3D103E38-2276-DA28-FA91-008DEFF55D0C}"/>
                  </a:ext>
                </a:extLst>
              </p:cNvPr>
              <p:cNvSpPr>
                <a:spLocks noChangeShapeType="1"/>
              </p:cNvSpPr>
              <p:nvPr/>
            </p:nvSpPr>
            <p:spPr bwMode="auto">
              <a:xfrm flipV="1">
                <a:off x="3224" y="2750"/>
                <a:ext cx="292" cy="0"/>
              </a:xfrm>
              <a:prstGeom prst="line">
                <a:avLst/>
              </a:prstGeom>
              <a:noFill/>
              <a:ln w="28575">
                <a:solidFill>
                  <a:schemeClr val="accent2"/>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300" name="Line 128">
                <a:extLst>
                  <a:ext uri="{FF2B5EF4-FFF2-40B4-BE49-F238E27FC236}">
                    <a16:creationId xmlns:a16="http://schemas.microsoft.com/office/drawing/2014/main" id="{A9F39E35-9054-98CA-9A23-C8C14AF6AC54}"/>
                  </a:ext>
                </a:extLst>
              </p:cNvPr>
              <p:cNvSpPr>
                <a:spLocks noChangeShapeType="1"/>
              </p:cNvSpPr>
              <p:nvPr/>
            </p:nvSpPr>
            <p:spPr bwMode="auto">
              <a:xfrm flipV="1">
                <a:off x="3985" y="2608"/>
                <a:ext cx="229" cy="0"/>
              </a:xfrm>
              <a:prstGeom prst="line">
                <a:avLst/>
              </a:prstGeom>
              <a:noFill/>
              <a:ln w="28575">
                <a:solidFill>
                  <a:schemeClr val="accent2"/>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301" name="Text Box 129">
                <a:extLst>
                  <a:ext uri="{FF2B5EF4-FFF2-40B4-BE49-F238E27FC236}">
                    <a16:creationId xmlns:a16="http://schemas.microsoft.com/office/drawing/2014/main" id="{14D237DC-4D38-21F3-F0C4-BC834F8CD4DF}"/>
                  </a:ext>
                </a:extLst>
              </p:cNvPr>
              <p:cNvSpPr txBox="1">
                <a:spLocks noChangeArrowheads="1"/>
              </p:cNvSpPr>
              <p:nvPr/>
            </p:nvSpPr>
            <p:spPr bwMode="auto">
              <a:xfrm>
                <a:off x="2909" y="2291"/>
                <a:ext cx="265" cy="327"/>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i="1">
                    <a:solidFill>
                      <a:srgbClr val="FF0066"/>
                    </a:solidFill>
                    <a:ea typeface="楷体_GB2312" pitchFamily="49" charset="-122"/>
                  </a:rPr>
                  <a:t>A</a:t>
                </a:r>
              </a:p>
            </p:txBody>
          </p:sp>
          <p:sp>
            <p:nvSpPr>
              <p:cNvPr id="302" name="Text Box 130">
                <a:extLst>
                  <a:ext uri="{FF2B5EF4-FFF2-40B4-BE49-F238E27FC236}">
                    <a16:creationId xmlns:a16="http://schemas.microsoft.com/office/drawing/2014/main" id="{93843291-B000-B03F-D143-281E9FC84EB1}"/>
                  </a:ext>
                </a:extLst>
              </p:cNvPr>
              <p:cNvSpPr txBox="1">
                <a:spLocks noChangeArrowheads="1"/>
              </p:cNvSpPr>
              <p:nvPr/>
            </p:nvSpPr>
            <p:spPr bwMode="auto">
              <a:xfrm>
                <a:off x="3520" y="2280"/>
                <a:ext cx="228" cy="327"/>
              </a:xfrm>
              <a:prstGeom prst="rect">
                <a:avLst/>
              </a:prstGeom>
              <a:noFill/>
              <a:ln>
                <a:noFill/>
              </a:ln>
              <a:effectLst/>
              <a:extLst>
                <a:ext uri="{909E8E84-426E-40DD-AFC4-6F175D3DCCD1}">
                  <a14:hiddenFill xmlns:a14="http://schemas.microsoft.com/office/drawing/2010/main">
                    <a:solidFill>
                      <a:schemeClr val="hlink"/>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r>
                  <a:rPr lang="en-US" altLang="zh-CN">
                    <a:solidFill>
                      <a:srgbClr val="0033CC"/>
                    </a:solidFill>
                  </a:rPr>
                  <a:t>1</a:t>
                </a:r>
              </a:p>
            </p:txBody>
          </p:sp>
          <p:sp>
            <p:nvSpPr>
              <p:cNvPr id="303" name="Oval 131">
                <a:extLst>
                  <a:ext uri="{FF2B5EF4-FFF2-40B4-BE49-F238E27FC236}">
                    <a16:creationId xmlns:a16="http://schemas.microsoft.com/office/drawing/2014/main" id="{7487939B-C6F7-048F-BCA2-EF3D067F5F9F}"/>
                  </a:ext>
                </a:extLst>
              </p:cNvPr>
              <p:cNvSpPr>
                <a:spLocks noChangeArrowheads="1"/>
              </p:cNvSpPr>
              <p:nvPr/>
            </p:nvSpPr>
            <p:spPr bwMode="auto">
              <a:xfrm>
                <a:off x="3172" y="2462"/>
                <a:ext cx="56" cy="56"/>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304" name="Oval 132">
                <a:extLst>
                  <a:ext uri="{FF2B5EF4-FFF2-40B4-BE49-F238E27FC236}">
                    <a16:creationId xmlns:a16="http://schemas.microsoft.com/office/drawing/2014/main" id="{9FD1E797-A43D-DFF1-7159-DEC62F68A412}"/>
                  </a:ext>
                </a:extLst>
              </p:cNvPr>
              <p:cNvSpPr>
                <a:spLocks noChangeArrowheads="1"/>
              </p:cNvSpPr>
              <p:nvPr/>
            </p:nvSpPr>
            <p:spPr bwMode="auto">
              <a:xfrm>
                <a:off x="3173" y="2723"/>
                <a:ext cx="56" cy="56"/>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305" name="Oval 133">
                <a:extLst>
                  <a:ext uri="{FF2B5EF4-FFF2-40B4-BE49-F238E27FC236}">
                    <a16:creationId xmlns:a16="http://schemas.microsoft.com/office/drawing/2014/main" id="{FFAEF535-4FB9-9364-036D-2D9E9A9FAC2F}"/>
                  </a:ext>
                </a:extLst>
              </p:cNvPr>
              <p:cNvSpPr>
                <a:spLocks noChangeArrowheads="1"/>
              </p:cNvSpPr>
              <p:nvPr/>
            </p:nvSpPr>
            <p:spPr bwMode="auto">
              <a:xfrm>
                <a:off x="4215" y="2577"/>
                <a:ext cx="56" cy="56"/>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306" name="Oval 134">
                <a:extLst>
                  <a:ext uri="{FF2B5EF4-FFF2-40B4-BE49-F238E27FC236}">
                    <a16:creationId xmlns:a16="http://schemas.microsoft.com/office/drawing/2014/main" id="{EF2CE320-8B58-CE85-975A-21A340E6867F}"/>
                  </a:ext>
                </a:extLst>
              </p:cNvPr>
              <p:cNvSpPr>
                <a:spLocks noChangeArrowheads="1"/>
              </p:cNvSpPr>
              <p:nvPr/>
            </p:nvSpPr>
            <p:spPr bwMode="auto">
              <a:xfrm>
                <a:off x="3913" y="2576"/>
                <a:ext cx="76" cy="72"/>
              </a:xfrm>
              <a:prstGeom prst="ellipse">
                <a:avLst/>
              </a:prstGeom>
              <a:noFill/>
              <a:ln w="38100">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307" name="AutoShape 135">
                <a:extLst>
                  <a:ext uri="{FF2B5EF4-FFF2-40B4-BE49-F238E27FC236}">
                    <a16:creationId xmlns:a16="http://schemas.microsoft.com/office/drawing/2014/main" id="{4B1854E8-17CE-8713-E4D9-2B21D6ED27A5}"/>
                  </a:ext>
                </a:extLst>
              </p:cNvPr>
              <p:cNvSpPr>
                <a:spLocks noChangeArrowheads="1"/>
              </p:cNvSpPr>
              <p:nvPr/>
            </p:nvSpPr>
            <p:spPr bwMode="auto">
              <a:xfrm rot="10784539">
                <a:off x="3726" y="2564"/>
                <a:ext cx="145" cy="118"/>
              </a:xfrm>
              <a:prstGeom prst="triangle">
                <a:avLst>
                  <a:gd name="adj" fmla="val 44718"/>
                </a:avLst>
              </a:prstGeom>
              <a:noFill/>
              <a:ln w="38100">
                <a:solidFill>
                  <a:srgbClr val="0033CC"/>
                </a:solidFill>
                <a:miter lim="800000"/>
                <a:headEnd/>
                <a:tailEnd/>
              </a:ln>
              <a:effectLst/>
              <a:extLst>
                <a:ext uri="{909E8E84-426E-40DD-AFC4-6F175D3DCCD1}">
                  <a14:hiddenFill xmlns:a14="http://schemas.microsoft.com/office/drawing/2010/main">
                    <a:solidFill>
                      <a:schemeClr val="bg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308" name="Rectangle 136">
                <a:extLst>
                  <a:ext uri="{FF2B5EF4-FFF2-40B4-BE49-F238E27FC236}">
                    <a16:creationId xmlns:a16="http://schemas.microsoft.com/office/drawing/2014/main" id="{9D1E7375-6A2D-46D6-5D8B-4B31138F1C0A}"/>
                  </a:ext>
                </a:extLst>
              </p:cNvPr>
              <p:cNvSpPr>
                <a:spLocks noChangeArrowheads="1"/>
              </p:cNvSpPr>
              <p:nvPr/>
            </p:nvSpPr>
            <p:spPr bwMode="auto">
              <a:xfrm>
                <a:off x="3490" y="2619"/>
                <a:ext cx="339"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000">
                    <a:solidFill>
                      <a:srgbClr val="0033CC"/>
                    </a:solidFill>
                  </a:rPr>
                  <a:t>EN</a:t>
                </a:r>
              </a:p>
            </p:txBody>
          </p:sp>
          <p:sp>
            <p:nvSpPr>
              <p:cNvPr id="309" name="Rectangle 137">
                <a:extLst>
                  <a:ext uri="{FF2B5EF4-FFF2-40B4-BE49-F238E27FC236}">
                    <a16:creationId xmlns:a16="http://schemas.microsoft.com/office/drawing/2014/main" id="{219C42E1-7093-3C69-5477-874F09D612FB}"/>
                  </a:ext>
                </a:extLst>
              </p:cNvPr>
              <p:cNvSpPr>
                <a:spLocks noChangeArrowheads="1"/>
              </p:cNvSpPr>
              <p:nvPr/>
            </p:nvSpPr>
            <p:spPr bwMode="auto">
              <a:xfrm>
                <a:off x="2802" y="2612"/>
                <a:ext cx="383"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400" i="1">
                    <a:solidFill>
                      <a:srgbClr val="FF0066"/>
                    </a:solidFill>
                  </a:rPr>
                  <a:t>EN</a:t>
                </a:r>
              </a:p>
            </p:txBody>
          </p:sp>
        </p:grpSp>
      </p:grpSp>
      <p:sp>
        <p:nvSpPr>
          <p:cNvPr id="310" name="Text Box 138">
            <a:extLst>
              <a:ext uri="{FF2B5EF4-FFF2-40B4-BE49-F238E27FC236}">
                <a16:creationId xmlns:a16="http://schemas.microsoft.com/office/drawing/2014/main" id="{D1FBE7DD-AC99-4C42-1169-1C58F104F3C4}"/>
              </a:ext>
            </a:extLst>
          </p:cNvPr>
          <p:cNvSpPr txBox="1">
            <a:spLocks noChangeArrowheads="1"/>
          </p:cNvSpPr>
          <p:nvPr/>
        </p:nvSpPr>
        <p:spPr bwMode="auto">
          <a:xfrm>
            <a:off x="9189899" y="5851348"/>
            <a:ext cx="3051175"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zh-CN" altLang="en-US" sz="2400">
                <a:solidFill>
                  <a:srgbClr val="0033CC"/>
                </a:solidFill>
              </a:rPr>
              <a:t>控制端高电平有效</a:t>
            </a:r>
          </a:p>
        </p:txBody>
      </p:sp>
      <p:sp>
        <p:nvSpPr>
          <p:cNvPr id="311" name="Rectangle 143">
            <a:extLst>
              <a:ext uri="{FF2B5EF4-FFF2-40B4-BE49-F238E27FC236}">
                <a16:creationId xmlns:a16="http://schemas.microsoft.com/office/drawing/2014/main" id="{1BD31C39-2BEF-8EDF-576C-23ECACEF6271}"/>
              </a:ext>
            </a:extLst>
          </p:cNvPr>
          <p:cNvSpPr>
            <a:spLocks noChangeArrowheads="1"/>
          </p:cNvSpPr>
          <p:nvPr/>
        </p:nvSpPr>
        <p:spPr bwMode="auto">
          <a:xfrm>
            <a:off x="5931744" y="1441758"/>
            <a:ext cx="593725"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a:solidFill>
                  <a:srgbClr val="FF0066"/>
                </a:solidFill>
                <a:cs typeface="Times New Roman" panose="02020603050405020304" pitchFamily="18" charset="0"/>
              </a:rPr>
              <a:t>①</a:t>
            </a:r>
          </a:p>
        </p:txBody>
      </p:sp>
      <p:sp>
        <p:nvSpPr>
          <p:cNvPr id="312" name="Rectangle 144">
            <a:extLst>
              <a:ext uri="{FF2B5EF4-FFF2-40B4-BE49-F238E27FC236}">
                <a16:creationId xmlns:a16="http://schemas.microsoft.com/office/drawing/2014/main" id="{ABC3A104-4D52-728F-EBC0-BD40C13EE7D9}"/>
              </a:ext>
            </a:extLst>
          </p:cNvPr>
          <p:cNvSpPr>
            <a:spLocks noChangeArrowheads="1"/>
          </p:cNvSpPr>
          <p:nvPr/>
        </p:nvSpPr>
        <p:spPr bwMode="auto">
          <a:xfrm>
            <a:off x="5958732" y="3170545"/>
            <a:ext cx="53975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a:solidFill>
                  <a:srgbClr val="FF0066"/>
                </a:solidFill>
                <a:cs typeface="Times New Roman" panose="02020603050405020304" pitchFamily="18" charset="0"/>
              </a:rPr>
              <a:t>②</a:t>
            </a:r>
          </a:p>
        </p:txBody>
      </p:sp>
      <p:sp>
        <p:nvSpPr>
          <p:cNvPr id="3" name="灯片编号占位符 2">
            <a:extLst>
              <a:ext uri="{FF2B5EF4-FFF2-40B4-BE49-F238E27FC236}">
                <a16:creationId xmlns:a16="http://schemas.microsoft.com/office/drawing/2014/main" id="{EF646AA7-A29F-551C-CE43-24A81B1DF5BD}"/>
              </a:ext>
            </a:extLst>
          </p:cNvPr>
          <p:cNvSpPr>
            <a:spLocks noGrp="1"/>
          </p:cNvSpPr>
          <p:nvPr>
            <p:ph type="sldNum" sz="quarter" idx="12"/>
          </p:nvPr>
        </p:nvSpPr>
        <p:spPr/>
        <p:txBody>
          <a:bodyPr/>
          <a:lstStyle/>
          <a:p>
            <a:fld id="{392CBAA0-59E6-204E-8F03-85E5040D48B8}" type="slidenum">
              <a:rPr kumimoji="1" lang="zh-CN" altLang="en-US" smtClean="0"/>
              <a:t>89</a:t>
            </a:fld>
            <a:r>
              <a:rPr kumimoji="1" lang="en-US" altLang="zh-CN"/>
              <a:t>/132</a:t>
            </a:r>
            <a:endParaRPr kumimoji="1" lang="zh-CN" altLang="en-US" dirty="0"/>
          </a:p>
        </p:txBody>
      </p:sp>
    </p:spTree>
    <p:extLst>
      <p:ext uri="{BB962C8B-B14F-4D97-AF65-F5344CB8AC3E}">
        <p14:creationId xmlns:p14="http://schemas.microsoft.com/office/powerpoint/2010/main" val="74581384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133"/>
                                        </p:tgtEl>
                                        <p:attrNameLst>
                                          <p:attrName>style.visibility</p:attrName>
                                        </p:attrNameLst>
                                      </p:cBhvr>
                                      <p:to>
                                        <p:strVal val="visible"/>
                                      </p:to>
                                    </p:set>
                                    <p:animEffect transition="in" filter="wipe(left)">
                                      <p:cBhvr>
                                        <p:cTn id="7" dur="500"/>
                                        <p:tgtEl>
                                          <p:spTgt spid="133"/>
                                        </p:tgtEl>
                                      </p:cBhvr>
                                    </p:animEffect>
                                  </p:childTnLst>
                                </p:cTn>
                              </p:par>
                            </p:childTnLst>
                          </p:cTn>
                        </p:par>
                      </p:childTnLst>
                    </p:cTn>
                  </p:par>
                  <p:par>
                    <p:cTn id="8" fill="hold">
                      <p:stCondLst>
                        <p:cond delay="indefinite"/>
                      </p:stCondLst>
                      <p:childTnLst>
                        <p:par>
                          <p:cTn id="9" fill="hold">
                            <p:stCondLst>
                              <p:cond delay="0"/>
                            </p:stCondLst>
                            <p:childTnLst>
                              <p:par>
                                <p:cTn id="10" presetID="12" presetClass="entr" presetSubtype="8" fill="hold" nodeType="clickEffect">
                                  <p:stCondLst>
                                    <p:cond delay="0"/>
                                  </p:stCondLst>
                                  <p:childTnLst>
                                    <p:set>
                                      <p:cBhvr>
                                        <p:cTn id="11" dur="1" fill="hold">
                                          <p:stCondLst>
                                            <p:cond delay="0"/>
                                          </p:stCondLst>
                                        </p:cTn>
                                        <p:tgtEl>
                                          <p:spTgt spid="134"/>
                                        </p:tgtEl>
                                        <p:attrNameLst>
                                          <p:attrName>style.visibility</p:attrName>
                                        </p:attrNameLst>
                                      </p:cBhvr>
                                      <p:to>
                                        <p:strVal val="visible"/>
                                      </p:to>
                                    </p:set>
                                    <p:anim calcmode="lin" valueType="num">
                                      <p:cBhvr additive="base">
                                        <p:cTn id="12" dur="500"/>
                                        <p:tgtEl>
                                          <p:spTgt spid="134"/>
                                        </p:tgtEl>
                                        <p:attrNameLst>
                                          <p:attrName>ppt_x</p:attrName>
                                        </p:attrNameLst>
                                      </p:cBhvr>
                                      <p:tavLst>
                                        <p:tav tm="0">
                                          <p:val>
                                            <p:strVal val="#ppt_x-#ppt_w*1.125000"/>
                                          </p:val>
                                        </p:tav>
                                        <p:tav tm="100000">
                                          <p:val>
                                            <p:strVal val="#ppt_x"/>
                                          </p:val>
                                        </p:tav>
                                      </p:tavLst>
                                    </p:anim>
                                    <p:animEffect transition="in" filter="wipe(right)">
                                      <p:cBhvr>
                                        <p:cTn id="13" dur="500"/>
                                        <p:tgtEl>
                                          <p:spTgt spid="134"/>
                                        </p:tgtEl>
                                      </p:cBhvr>
                                    </p:animEffect>
                                  </p:childTnLst>
                                </p:cTn>
                              </p:par>
                            </p:childTnLst>
                          </p:cTn>
                        </p:par>
                      </p:childTnLst>
                    </p:cTn>
                  </p:par>
                  <p:par>
                    <p:cTn id="14" fill="hold">
                      <p:stCondLst>
                        <p:cond delay="indefinite"/>
                      </p:stCondLst>
                      <p:childTnLst>
                        <p:par>
                          <p:cTn id="15" fill="hold">
                            <p:stCondLst>
                              <p:cond delay="0"/>
                            </p:stCondLst>
                            <p:childTnLst>
                              <p:par>
                                <p:cTn id="16" presetID="3" presetClass="entr" presetSubtype="10" fill="hold" grpId="0" nodeType="clickEffect">
                                  <p:stCondLst>
                                    <p:cond delay="0"/>
                                  </p:stCondLst>
                                  <p:childTnLst>
                                    <p:set>
                                      <p:cBhvr>
                                        <p:cTn id="17" dur="1" fill="hold">
                                          <p:stCondLst>
                                            <p:cond delay="0"/>
                                          </p:stCondLst>
                                        </p:cTn>
                                        <p:tgtEl>
                                          <p:spTgt spid="267"/>
                                        </p:tgtEl>
                                        <p:attrNameLst>
                                          <p:attrName>style.visibility</p:attrName>
                                        </p:attrNameLst>
                                      </p:cBhvr>
                                      <p:to>
                                        <p:strVal val="visible"/>
                                      </p:to>
                                    </p:set>
                                    <p:animEffect transition="in" filter="blinds(horizontal)">
                                      <p:cBhvr>
                                        <p:cTn id="18" dur="500"/>
                                        <p:tgtEl>
                                          <p:spTgt spid="267"/>
                                        </p:tgtEl>
                                      </p:cBhvr>
                                    </p:animEffect>
                                  </p:childTnLst>
                                </p:cTn>
                              </p:par>
                            </p:childTnLst>
                          </p:cTn>
                        </p:par>
                      </p:childTnLst>
                    </p:cTn>
                  </p:par>
                  <p:par>
                    <p:cTn id="19" fill="hold">
                      <p:stCondLst>
                        <p:cond delay="indefinite"/>
                      </p:stCondLst>
                      <p:childTnLst>
                        <p:par>
                          <p:cTn id="20" fill="hold">
                            <p:stCondLst>
                              <p:cond delay="0"/>
                            </p:stCondLst>
                            <p:childTnLst>
                              <p:par>
                                <p:cTn id="21" presetID="22" presetClass="entr" presetSubtype="8" fill="hold" grpId="0" nodeType="clickEffect">
                                  <p:stCondLst>
                                    <p:cond delay="0"/>
                                  </p:stCondLst>
                                  <p:childTnLst>
                                    <p:set>
                                      <p:cBhvr>
                                        <p:cTn id="22" dur="1" fill="hold">
                                          <p:stCondLst>
                                            <p:cond delay="0"/>
                                          </p:stCondLst>
                                        </p:cTn>
                                        <p:tgtEl>
                                          <p:spTgt spid="256"/>
                                        </p:tgtEl>
                                        <p:attrNameLst>
                                          <p:attrName>style.visibility</p:attrName>
                                        </p:attrNameLst>
                                      </p:cBhvr>
                                      <p:to>
                                        <p:strVal val="visible"/>
                                      </p:to>
                                    </p:set>
                                    <p:animEffect transition="in" filter="wipe(left)">
                                      <p:cBhvr>
                                        <p:cTn id="23" dur="500"/>
                                        <p:tgtEl>
                                          <p:spTgt spid="256"/>
                                        </p:tgtEl>
                                      </p:cBhvr>
                                    </p:animEffect>
                                  </p:childTnLst>
                                </p:cTn>
                              </p:par>
                            </p:childTnLst>
                          </p:cTn>
                        </p:par>
                      </p:childTnLst>
                    </p:cTn>
                  </p:par>
                  <p:par>
                    <p:cTn id="24" fill="hold">
                      <p:stCondLst>
                        <p:cond delay="indefinite"/>
                      </p:stCondLst>
                      <p:childTnLst>
                        <p:par>
                          <p:cTn id="25" fill="hold">
                            <p:stCondLst>
                              <p:cond delay="0"/>
                            </p:stCondLst>
                            <p:childTnLst>
                              <p:par>
                                <p:cTn id="26" presetID="22" presetClass="entr" presetSubtype="8" fill="hold" grpId="0" nodeType="clickEffect">
                                  <p:stCondLst>
                                    <p:cond delay="0"/>
                                  </p:stCondLst>
                                  <p:childTnLst>
                                    <p:set>
                                      <p:cBhvr>
                                        <p:cTn id="27" dur="1" fill="hold">
                                          <p:stCondLst>
                                            <p:cond delay="0"/>
                                          </p:stCondLst>
                                        </p:cTn>
                                        <p:tgtEl>
                                          <p:spTgt spid="311">
                                            <p:txEl>
                                              <p:pRg st="0" end="0"/>
                                            </p:txEl>
                                          </p:spTgt>
                                        </p:tgtEl>
                                        <p:attrNameLst>
                                          <p:attrName>style.visibility</p:attrName>
                                        </p:attrNameLst>
                                      </p:cBhvr>
                                      <p:to>
                                        <p:strVal val="visible"/>
                                      </p:to>
                                    </p:set>
                                    <p:animEffect transition="in" filter="wipe(left)">
                                      <p:cBhvr>
                                        <p:cTn id="28" dur="500"/>
                                        <p:tgtEl>
                                          <p:spTgt spid="311">
                                            <p:txEl>
                                              <p:pRg st="0" end="0"/>
                                            </p:txEl>
                                          </p:spTgt>
                                        </p:tgtEl>
                                      </p:cBhvr>
                                    </p:animEffect>
                                  </p:childTnLst>
                                </p:cTn>
                              </p:par>
                            </p:childTnLst>
                          </p:cTn>
                        </p:par>
                        <p:par>
                          <p:cTn id="29" fill="hold">
                            <p:stCondLst>
                              <p:cond delay="500"/>
                            </p:stCondLst>
                            <p:childTnLst>
                              <p:par>
                                <p:cTn id="30" presetID="22" presetClass="entr" presetSubtype="8" fill="hold" nodeType="afterEffect">
                                  <p:stCondLst>
                                    <p:cond delay="0"/>
                                  </p:stCondLst>
                                  <p:childTnLst>
                                    <p:set>
                                      <p:cBhvr>
                                        <p:cTn id="31" dur="1" fill="hold">
                                          <p:stCondLst>
                                            <p:cond delay="0"/>
                                          </p:stCondLst>
                                        </p:cTn>
                                        <p:tgtEl>
                                          <p:spTgt spid="257"/>
                                        </p:tgtEl>
                                        <p:attrNameLst>
                                          <p:attrName>style.visibility</p:attrName>
                                        </p:attrNameLst>
                                      </p:cBhvr>
                                      <p:to>
                                        <p:strVal val="visible"/>
                                      </p:to>
                                    </p:set>
                                    <p:animEffect transition="in" filter="wipe(left)">
                                      <p:cBhvr>
                                        <p:cTn id="32" dur="500"/>
                                        <p:tgtEl>
                                          <p:spTgt spid="257"/>
                                        </p:tgtEl>
                                      </p:cBhvr>
                                    </p:animEffect>
                                  </p:childTnLst>
                                </p:cTn>
                              </p:par>
                            </p:childTnLst>
                          </p:cTn>
                        </p:par>
                      </p:childTnLst>
                    </p:cTn>
                  </p:par>
                  <p:par>
                    <p:cTn id="33" fill="hold">
                      <p:stCondLst>
                        <p:cond delay="indefinite"/>
                      </p:stCondLst>
                      <p:childTnLst>
                        <p:par>
                          <p:cTn id="34" fill="hold">
                            <p:stCondLst>
                              <p:cond delay="0"/>
                            </p:stCondLst>
                            <p:childTnLst>
                              <p:par>
                                <p:cTn id="35" presetID="12" presetClass="entr" presetSubtype="8" fill="hold" grpId="0" nodeType="clickEffect">
                                  <p:stCondLst>
                                    <p:cond delay="0"/>
                                  </p:stCondLst>
                                  <p:childTnLst>
                                    <p:set>
                                      <p:cBhvr>
                                        <p:cTn id="36" dur="1" fill="hold">
                                          <p:stCondLst>
                                            <p:cond delay="0"/>
                                          </p:stCondLst>
                                        </p:cTn>
                                        <p:tgtEl>
                                          <p:spTgt spid="266"/>
                                        </p:tgtEl>
                                        <p:attrNameLst>
                                          <p:attrName>style.visibility</p:attrName>
                                        </p:attrNameLst>
                                      </p:cBhvr>
                                      <p:to>
                                        <p:strVal val="visible"/>
                                      </p:to>
                                    </p:set>
                                    <p:anim calcmode="lin" valueType="num">
                                      <p:cBhvr additive="base">
                                        <p:cTn id="37" dur="500"/>
                                        <p:tgtEl>
                                          <p:spTgt spid="266"/>
                                        </p:tgtEl>
                                        <p:attrNameLst>
                                          <p:attrName>ppt_x</p:attrName>
                                        </p:attrNameLst>
                                      </p:cBhvr>
                                      <p:tavLst>
                                        <p:tav tm="0">
                                          <p:val>
                                            <p:strVal val="#ppt_x-#ppt_w*1.125000"/>
                                          </p:val>
                                        </p:tav>
                                        <p:tav tm="100000">
                                          <p:val>
                                            <p:strVal val="#ppt_x"/>
                                          </p:val>
                                        </p:tav>
                                      </p:tavLst>
                                    </p:anim>
                                    <p:animEffect transition="in" filter="wipe(right)">
                                      <p:cBhvr>
                                        <p:cTn id="38" dur="500"/>
                                        <p:tgtEl>
                                          <p:spTgt spid="266"/>
                                        </p:tgtEl>
                                      </p:cBhvr>
                                    </p:animEffect>
                                  </p:childTnLst>
                                </p:cTn>
                              </p:par>
                            </p:childTnLst>
                          </p:cTn>
                        </p:par>
                        <p:par>
                          <p:cTn id="39" fill="hold">
                            <p:stCondLst>
                              <p:cond delay="500"/>
                            </p:stCondLst>
                            <p:childTnLst>
                              <p:par>
                                <p:cTn id="40" presetID="12" presetClass="entr" presetSubtype="8" fill="hold" nodeType="afterEffect">
                                  <p:stCondLst>
                                    <p:cond delay="1000"/>
                                  </p:stCondLst>
                                  <p:childTnLst>
                                    <p:set>
                                      <p:cBhvr>
                                        <p:cTn id="41" dur="1" fill="hold">
                                          <p:stCondLst>
                                            <p:cond delay="0"/>
                                          </p:stCondLst>
                                        </p:cTn>
                                        <p:tgtEl>
                                          <p:spTgt spid="263"/>
                                        </p:tgtEl>
                                        <p:attrNameLst>
                                          <p:attrName>style.visibility</p:attrName>
                                        </p:attrNameLst>
                                      </p:cBhvr>
                                      <p:to>
                                        <p:strVal val="visible"/>
                                      </p:to>
                                    </p:set>
                                    <p:anim calcmode="lin" valueType="num">
                                      <p:cBhvr additive="base">
                                        <p:cTn id="42" dur="500"/>
                                        <p:tgtEl>
                                          <p:spTgt spid="263"/>
                                        </p:tgtEl>
                                        <p:attrNameLst>
                                          <p:attrName>ppt_x</p:attrName>
                                        </p:attrNameLst>
                                      </p:cBhvr>
                                      <p:tavLst>
                                        <p:tav tm="0">
                                          <p:val>
                                            <p:strVal val="#ppt_x-#ppt_w*1.125000"/>
                                          </p:val>
                                        </p:tav>
                                        <p:tav tm="100000">
                                          <p:val>
                                            <p:strVal val="#ppt_x"/>
                                          </p:val>
                                        </p:tav>
                                      </p:tavLst>
                                    </p:anim>
                                    <p:animEffect transition="in" filter="wipe(right)">
                                      <p:cBhvr>
                                        <p:cTn id="43" dur="500"/>
                                        <p:tgtEl>
                                          <p:spTgt spid="263"/>
                                        </p:tgtEl>
                                      </p:cBhvr>
                                    </p:animEffect>
                                  </p:childTnLst>
                                </p:cTn>
                              </p:par>
                            </p:childTnLst>
                          </p:cTn>
                        </p:par>
                      </p:childTnLst>
                    </p:cTn>
                  </p:par>
                  <p:par>
                    <p:cTn id="44" fill="hold">
                      <p:stCondLst>
                        <p:cond delay="indefinite"/>
                      </p:stCondLst>
                      <p:childTnLst>
                        <p:par>
                          <p:cTn id="45" fill="hold">
                            <p:stCondLst>
                              <p:cond delay="0"/>
                            </p:stCondLst>
                            <p:childTnLst>
                              <p:par>
                                <p:cTn id="46" presetID="22" presetClass="entr" presetSubtype="8" fill="hold" grpId="0" nodeType="clickEffect">
                                  <p:stCondLst>
                                    <p:cond delay="0"/>
                                  </p:stCondLst>
                                  <p:iterate type="lt">
                                    <p:tmPct val="100000"/>
                                  </p:iterate>
                                  <p:childTnLst>
                                    <p:set>
                                      <p:cBhvr>
                                        <p:cTn id="47" dur="1" fill="hold">
                                          <p:stCondLst>
                                            <p:cond delay="0"/>
                                          </p:stCondLst>
                                        </p:cTn>
                                        <p:tgtEl>
                                          <p:spTgt spid="259"/>
                                        </p:tgtEl>
                                        <p:attrNameLst>
                                          <p:attrName>style.visibility</p:attrName>
                                        </p:attrNameLst>
                                      </p:cBhvr>
                                      <p:to>
                                        <p:strVal val="visible"/>
                                      </p:to>
                                    </p:set>
                                    <p:animEffect transition="in" filter="wipe(left)">
                                      <p:cBhvr>
                                        <p:cTn id="48" dur="75"/>
                                        <p:tgtEl>
                                          <p:spTgt spid="259"/>
                                        </p:tgtEl>
                                      </p:cBhvr>
                                    </p:animEffect>
                                  </p:childTnLst>
                                </p:cTn>
                              </p:par>
                            </p:childTnLst>
                          </p:cTn>
                        </p:par>
                      </p:childTnLst>
                    </p:cTn>
                  </p:par>
                  <p:par>
                    <p:cTn id="49" fill="hold">
                      <p:stCondLst>
                        <p:cond delay="indefinite"/>
                      </p:stCondLst>
                      <p:childTnLst>
                        <p:par>
                          <p:cTn id="50" fill="hold">
                            <p:stCondLst>
                              <p:cond delay="0"/>
                            </p:stCondLst>
                            <p:childTnLst>
                              <p:par>
                                <p:cTn id="51" presetID="22" presetClass="entr" presetSubtype="8" fill="hold" grpId="0" nodeType="clickEffect">
                                  <p:stCondLst>
                                    <p:cond delay="0"/>
                                  </p:stCondLst>
                                  <p:iterate type="lt">
                                    <p:tmPct val="100000"/>
                                  </p:iterate>
                                  <p:childTnLst>
                                    <p:set>
                                      <p:cBhvr>
                                        <p:cTn id="52" dur="1" fill="hold">
                                          <p:stCondLst>
                                            <p:cond delay="0"/>
                                          </p:stCondLst>
                                        </p:cTn>
                                        <p:tgtEl>
                                          <p:spTgt spid="258"/>
                                        </p:tgtEl>
                                        <p:attrNameLst>
                                          <p:attrName>style.visibility</p:attrName>
                                        </p:attrNameLst>
                                      </p:cBhvr>
                                      <p:to>
                                        <p:strVal val="visible"/>
                                      </p:to>
                                    </p:set>
                                    <p:animEffect transition="in" filter="wipe(left)">
                                      <p:cBhvr>
                                        <p:cTn id="53" dur="75"/>
                                        <p:tgtEl>
                                          <p:spTgt spid="258"/>
                                        </p:tgtEl>
                                      </p:cBhvr>
                                    </p:animEffect>
                                  </p:childTnLst>
                                </p:cTn>
                              </p:par>
                            </p:childTnLst>
                          </p:cTn>
                        </p:par>
                      </p:childTnLst>
                    </p:cTn>
                  </p:par>
                  <p:par>
                    <p:cTn id="54" fill="hold">
                      <p:stCondLst>
                        <p:cond delay="indefinite"/>
                      </p:stCondLst>
                      <p:childTnLst>
                        <p:par>
                          <p:cTn id="55" fill="hold">
                            <p:stCondLst>
                              <p:cond delay="0"/>
                            </p:stCondLst>
                            <p:childTnLst>
                              <p:par>
                                <p:cTn id="56" presetID="22" presetClass="entr" presetSubtype="8" fill="hold" grpId="0" nodeType="clickEffect">
                                  <p:stCondLst>
                                    <p:cond delay="0"/>
                                  </p:stCondLst>
                                  <p:iterate type="lt">
                                    <p:tmPct val="100000"/>
                                  </p:iterate>
                                  <p:childTnLst>
                                    <p:set>
                                      <p:cBhvr>
                                        <p:cTn id="57" dur="1" fill="hold">
                                          <p:stCondLst>
                                            <p:cond delay="0"/>
                                          </p:stCondLst>
                                        </p:cTn>
                                        <p:tgtEl>
                                          <p:spTgt spid="260"/>
                                        </p:tgtEl>
                                        <p:attrNameLst>
                                          <p:attrName>style.visibility</p:attrName>
                                        </p:attrNameLst>
                                      </p:cBhvr>
                                      <p:to>
                                        <p:strVal val="visible"/>
                                      </p:to>
                                    </p:set>
                                    <p:animEffect transition="in" filter="wipe(left)">
                                      <p:cBhvr>
                                        <p:cTn id="58" dur="75"/>
                                        <p:tgtEl>
                                          <p:spTgt spid="260"/>
                                        </p:tgtEl>
                                      </p:cBhvr>
                                    </p:animEffect>
                                  </p:childTnLst>
                                </p:cTn>
                              </p:par>
                            </p:childTnLst>
                          </p:cTn>
                        </p:par>
                      </p:childTnLst>
                    </p:cTn>
                  </p:par>
                  <p:par>
                    <p:cTn id="59" fill="hold">
                      <p:stCondLst>
                        <p:cond delay="indefinite"/>
                      </p:stCondLst>
                      <p:childTnLst>
                        <p:par>
                          <p:cTn id="60" fill="hold">
                            <p:stCondLst>
                              <p:cond delay="0"/>
                            </p:stCondLst>
                            <p:childTnLst>
                              <p:par>
                                <p:cTn id="61" presetID="22" presetClass="entr" presetSubtype="8" fill="hold" grpId="0" nodeType="clickEffect">
                                  <p:stCondLst>
                                    <p:cond delay="0"/>
                                  </p:stCondLst>
                                  <p:childTnLst>
                                    <p:set>
                                      <p:cBhvr>
                                        <p:cTn id="62" dur="1" fill="hold">
                                          <p:stCondLst>
                                            <p:cond delay="0"/>
                                          </p:stCondLst>
                                        </p:cTn>
                                        <p:tgtEl>
                                          <p:spTgt spid="312">
                                            <p:txEl>
                                              <p:pRg st="0" end="0"/>
                                            </p:txEl>
                                          </p:spTgt>
                                        </p:tgtEl>
                                        <p:attrNameLst>
                                          <p:attrName>style.visibility</p:attrName>
                                        </p:attrNameLst>
                                      </p:cBhvr>
                                      <p:to>
                                        <p:strVal val="visible"/>
                                      </p:to>
                                    </p:set>
                                    <p:animEffect transition="in" filter="wipe(left)">
                                      <p:cBhvr>
                                        <p:cTn id="63" dur="500"/>
                                        <p:tgtEl>
                                          <p:spTgt spid="312">
                                            <p:txEl>
                                              <p:pRg st="0" end="0"/>
                                            </p:txEl>
                                          </p:spTgt>
                                        </p:tgtEl>
                                      </p:cBhvr>
                                    </p:animEffect>
                                  </p:childTnLst>
                                </p:cTn>
                              </p:par>
                            </p:childTnLst>
                          </p:cTn>
                        </p:par>
                        <p:par>
                          <p:cTn id="64" fill="hold">
                            <p:stCondLst>
                              <p:cond delay="500"/>
                            </p:stCondLst>
                            <p:childTnLst>
                              <p:par>
                                <p:cTn id="65" presetID="22" presetClass="entr" presetSubtype="8" fill="hold" nodeType="afterEffect">
                                  <p:stCondLst>
                                    <p:cond delay="0"/>
                                  </p:stCondLst>
                                  <p:childTnLst>
                                    <p:set>
                                      <p:cBhvr>
                                        <p:cTn id="66" dur="1" fill="hold">
                                          <p:stCondLst>
                                            <p:cond delay="0"/>
                                          </p:stCondLst>
                                        </p:cTn>
                                        <p:tgtEl>
                                          <p:spTgt spid="268"/>
                                        </p:tgtEl>
                                        <p:attrNameLst>
                                          <p:attrName>style.visibility</p:attrName>
                                        </p:attrNameLst>
                                      </p:cBhvr>
                                      <p:to>
                                        <p:strVal val="visible"/>
                                      </p:to>
                                    </p:set>
                                    <p:animEffect transition="in" filter="wipe(left)">
                                      <p:cBhvr>
                                        <p:cTn id="67" dur="500"/>
                                        <p:tgtEl>
                                          <p:spTgt spid="268"/>
                                        </p:tgtEl>
                                      </p:cBhvr>
                                    </p:animEffect>
                                  </p:childTnLst>
                                </p:cTn>
                              </p:par>
                            </p:childTnLst>
                          </p:cTn>
                        </p:par>
                      </p:childTnLst>
                    </p:cTn>
                  </p:par>
                  <p:par>
                    <p:cTn id="68" fill="hold">
                      <p:stCondLst>
                        <p:cond delay="indefinite"/>
                      </p:stCondLst>
                      <p:childTnLst>
                        <p:par>
                          <p:cTn id="69" fill="hold">
                            <p:stCondLst>
                              <p:cond delay="0"/>
                            </p:stCondLst>
                            <p:childTnLst>
                              <p:par>
                                <p:cTn id="70" presetID="12" presetClass="entr" presetSubtype="8" fill="hold" grpId="0" nodeType="clickEffect">
                                  <p:stCondLst>
                                    <p:cond delay="0"/>
                                  </p:stCondLst>
                                  <p:childTnLst>
                                    <p:set>
                                      <p:cBhvr>
                                        <p:cTn id="71" dur="1" fill="hold">
                                          <p:stCondLst>
                                            <p:cond delay="0"/>
                                          </p:stCondLst>
                                        </p:cTn>
                                        <p:tgtEl>
                                          <p:spTgt spid="269"/>
                                        </p:tgtEl>
                                        <p:attrNameLst>
                                          <p:attrName>style.visibility</p:attrName>
                                        </p:attrNameLst>
                                      </p:cBhvr>
                                      <p:to>
                                        <p:strVal val="visible"/>
                                      </p:to>
                                    </p:set>
                                    <p:anim calcmode="lin" valueType="num">
                                      <p:cBhvr additive="base">
                                        <p:cTn id="72" dur="500"/>
                                        <p:tgtEl>
                                          <p:spTgt spid="269"/>
                                        </p:tgtEl>
                                        <p:attrNameLst>
                                          <p:attrName>ppt_x</p:attrName>
                                        </p:attrNameLst>
                                      </p:cBhvr>
                                      <p:tavLst>
                                        <p:tav tm="0">
                                          <p:val>
                                            <p:strVal val="#ppt_x-#ppt_w*1.125000"/>
                                          </p:val>
                                        </p:tav>
                                        <p:tav tm="100000">
                                          <p:val>
                                            <p:strVal val="#ppt_x"/>
                                          </p:val>
                                        </p:tav>
                                      </p:tavLst>
                                    </p:anim>
                                    <p:animEffect transition="in" filter="wipe(right)">
                                      <p:cBhvr>
                                        <p:cTn id="73" dur="500"/>
                                        <p:tgtEl>
                                          <p:spTgt spid="269"/>
                                        </p:tgtEl>
                                      </p:cBhvr>
                                    </p:animEffect>
                                  </p:childTnLst>
                                </p:cTn>
                              </p:par>
                            </p:childTnLst>
                          </p:cTn>
                        </p:par>
                        <p:par>
                          <p:cTn id="74" fill="hold">
                            <p:stCondLst>
                              <p:cond delay="500"/>
                            </p:stCondLst>
                            <p:childTnLst>
                              <p:par>
                                <p:cTn id="75" presetID="12" presetClass="entr" presetSubtype="8" fill="hold" nodeType="afterEffect">
                                  <p:stCondLst>
                                    <p:cond delay="1000"/>
                                  </p:stCondLst>
                                  <p:childTnLst>
                                    <p:set>
                                      <p:cBhvr>
                                        <p:cTn id="76" dur="1" fill="hold">
                                          <p:stCondLst>
                                            <p:cond delay="0"/>
                                          </p:stCondLst>
                                        </p:cTn>
                                        <p:tgtEl>
                                          <p:spTgt spid="270"/>
                                        </p:tgtEl>
                                        <p:attrNameLst>
                                          <p:attrName>style.visibility</p:attrName>
                                        </p:attrNameLst>
                                      </p:cBhvr>
                                      <p:to>
                                        <p:strVal val="visible"/>
                                      </p:to>
                                    </p:set>
                                    <p:anim calcmode="lin" valueType="num">
                                      <p:cBhvr additive="base">
                                        <p:cTn id="77" dur="500"/>
                                        <p:tgtEl>
                                          <p:spTgt spid="270"/>
                                        </p:tgtEl>
                                        <p:attrNameLst>
                                          <p:attrName>ppt_x</p:attrName>
                                        </p:attrNameLst>
                                      </p:cBhvr>
                                      <p:tavLst>
                                        <p:tav tm="0">
                                          <p:val>
                                            <p:strVal val="#ppt_x-#ppt_w*1.125000"/>
                                          </p:val>
                                        </p:tav>
                                        <p:tav tm="100000">
                                          <p:val>
                                            <p:strVal val="#ppt_x"/>
                                          </p:val>
                                        </p:tav>
                                      </p:tavLst>
                                    </p:anim>
                                    <p:animEffect transition="in" filter="wipe(right)">
                                      <p:cBhvr>
                                        <p:cTn id="78" dur="500"/>
                                        <p:tgtEl>
                                          <p:spTgt spid="270"/>
                                        </p:tgtEl>
                                      </p:cBhvr>
                                    </p:animEffect>
                                  </p:childTnLst>
                                </p:cTn>
                              </p:par>
                            </p:childTnLst>
                          </p:cTn>
                        </p:par>
                      </p:childTnLst>
                    </p:cTn>
                  </p:par>
                  <p:par>
                    <p:cTn id="79" fill="hold">
                      <p:stCondLst>
                        <p:cond delay="indefinite"/>
                      </p:stCondLst>
                      <p:childTnLst>
                        <p:par>
                          <p:cTn id="80" fill="hold">
                            <p:stCondLst>
                              <p:cond delay="0"/>
                            </p:stCondLst>
                            <p:childTnLst>
                              <p:par>
                                <p:cTn id="81" presetID="22" presetClass="entr" presetSubtype="8" fill="hold" grpId="0" nodeType="clickEffect">
                                  <p:stCondLst>
                                    <p:cond delay="0"/>
                                  </p:stCondLst>
                                  <p:iterate type="lt">
                                    <p:tmPct val="100000"/>
                                  </p:iterate>
                                  <p:childTnLst>
                                    <p:set>
                                      <p:cBhvr>
                                        <p:cTn id="82" dur="1" fill="hold">
                                          <p:stCondLst>
                                            <p:cond delay="0"/>
                                          </p:stCondLst>
                                        </p:cTn>
                                        <p:tgtEl>
                                          <p:spTgt spid="262"/>
                                        </p:tgtEl>
                                        <p:attrNameLst>
                                          <p:attrName>style.visibility</p:attrName>
                                        </p:attrNameLst>
                                      </p:cBhvr>
                                      <p:to>
                                        <p:strVal val="visible"/>
                                      </p:to>
                                    </p:set>
                                    <p:animEffect transition="in" filter="wipe(left)">
                                      <p:cBhvr>
                                        <p:cTn id="83" dur="75"/>
                                        <p:tgtEl>
                                          <p:spTgt spid="262"/>
                                        </p:tgtEl>
                                      </p:cBhvr>
                                    </p:animEffect>
                                  </p:childTnLst>
                                </p:cTn>
                              </p:par>
                            </p:childTnLst>
                          </p:cTn>
                        </p:par>
                      </p:childTnLst>
                    </p:cTn>
                  </p:par>
                  <p:par>
                    <p:cTn id="84" fill="hold">
                      <p:stCondLst>
                        <p:cond delay="indefinite"/>
                      </p:stCondLst>
                      <p:childTnLst>
                        <p:par>
                          <p:cTn id="85" fill="hold">
                            <p:stCondLst>
                              <p:cond delay="0"/>
                            </p:stCondLst>
                            <p:childTnLst>
                              <p:par>
                                <p:cTn id="86" presetID="22" presetClass="entr" presetSubtype="8" fill="hold" nodeType="clickEffect">
                                  <p:stCondLst>
                                    <p:cond delay="0"/>
                                  </p:stCondLst>
                                  <p:childTnLst>
                                    <p:set>
                                      <p:cBhvr>
                                        <p:cTn id="87" dur="1" fill="hold">
                                          <p:stCondLst>
                                            <p:cond delay="0"/>
                                          </p:stCondLst>
                                        </p:cTn>
                                        <p:tgtEl>
                                          <p:spTgt spid="261"/>
                                        </p:tgtEl>
                                        <p:attrNameLst>
                                          <p:attrName>style.visibility</p:attrName>
                                        </p:attrNameLst>
                                      </p:cBhvr>
                                      <p:to>
                                        <p:strVal val="visible"/>
                                      </p:to>
                                    </p:set>
                                    <p:animEffect transition="in" filter="wipe(left)">
                                      <p:cBhvr>
                                        <p:cTn id="88" dur="500"/>
                                        <p:tgtEl>
                                          <p:spTgt spid="261"/>
                                        </p:tgtEl>
                                      </p:cBhvr>
                                    </p:animEffect>
                                  </p:childTnLst>
                                </p:cTn>
                              </p:par>
                            </p:childTnLst>
                          </p:cTn>
                        </p:par>
                      </p:childTnLst>
                    </p:cTn>
                  </p:par>
                  <p:par>
                    <p:cTn id="89" fill="hold">
                      <p:stCondLst>
                        <p:cond delay="indefinite"/>
                      </p:stCondLst>
                      <p:childTnLst>
                        <p:par>
                          <p:cTn id="90" fill="hold">
                            <p:stCondLst>
                              <p:cond delay="0"/>
                            </p:stCondLst>
                            <p:childTnLst>
                              <p:par>
                                <p:cTn id="91" presetID="22" presetClass="entr" presetSubtype="8" fill="hold" grpId="0" nodeType="clickEffect">
                                  <p:stCondLst>
                                    <p:cond delay="0"/>
                                  </p:stCondLst>
                                  <p:iterate type="lt">
                                    <p:tmPct val="100000"/>
                                  </p:iterate>
                                  <p:childTnLst>
                                    <p:set>
                                      <p:cBhvr>
                                        <p:cTn id="92" dur="1" fill="hold">
                                          <p:stCondLst>
                                            <p:cond delay="0"/>
                                          </p:stCondLst>
                                        </p:cTn>
                                        <p:tgtEl>
                                          <p:spTgt spid="274"/>
                                        </p:tgtEl>
                                        <p:attrNameLst>
                                          <p:attrName>style.visibility</p:attrName>
                                        </p:attrNameLst>
                                      </p:cBhvr>
                                      <p:to>
                                        <p:strVal val="visible"/>
                                      </p:to>
                                    </p:set>
                                    <p:animEffect transition="in" filter="wipe(left)">
                                      <p:cBhvr>
                                        <p:cTn id="93" dur="75"/>
                                        <p:tgtEl>
                                          <p:spTgt spid="274"/>
                                        </p:tgtEl>
                                      </p:cBhvr>
                                    </p:animEffect>
                                  </p:childTnLst>
                                </p:cTn>
                              </p:par>
                            </p:childTnLst>
                          </p:cTn>
                        </p:par>
                      </p:childTnLst>
                    </p:cTn>
                  </p:par>
                  <p:par>
                    <p:cTn id="94" fill="hold">
                      <p:stCondLst>
                        <p:cond delay="indefinite"/>
                      </p:stCondLst>
                      <p:childTnLst>
                        <p:par>
                          <p:cTn id="95" fill="hold">
                            <p:stCondLst>
                              <p:cond delay="0"/>
                            </p:stCondLst>
                            <p:childTnLst>
                              <p:par>
                                <p:cTn id="96" presetID="22" presetClass="entr" presetSubtype="8" fill="hold" grpId="0" nodeType="clickEffect">
                                  <p:stCondLst>
                                    <p:cond delay="0"/>
                                  </p:stCondLst>
                                  <p:childTnLst>
                                    <p:set>
                                      <p:cBhvr>
                                        <p:cTn id="97" dur="1" fill="hold">
                                          <p:stCondLst>
                                            <p:cond delay="0"/>
                                          </p:stCondLst>
                                        </p:cTn>
                                        <p:tgtEl>
                                          <p:spTgt spid="275"/>
                                        </p:tgtEl>
                                        <p:attrNameLst>
                                          <p:attrName>style.visibility</p:attrName>
                                        </p:attrNameLst>
                                      </p:cBhvr>
                                      <p:to>
                                        <p:strVal val="visible"/>
                                      </p:to>
                                    </p:set>
                                    <p:animEffect transition="in" filter="wipe(left)">
                                      <p:cBhvr>
                                        <p:cTn id="98" dur="500"/>
                                        <p:tgtEl>
                                          <p:spTgt spid="275"/>
                                        </p:tgtEl>
                                      </p:cBhvr>
                                    </p:animEffect>
                                  </p:childTnLst>
                                </p:cTn>
                              </p:par>
                            </p:childTnLst>
                          </p:cTn>
                        </p:par>
                      </p:childTnLst>
                    </p:cTn>
                  </p:par>
                  <p:par>
                    <p:cTn id="99" fill="hold">
                      <p:stCondLst>
                        <p:cond delay="indefinite"/>
                      </p:stCondLst>
                      <p:childTnLst>
                        <p:par>
                          <p:cTn id="100" fill="hold">
                            <p:stCondLst>
                              <p:cond delay="0"/>
                            </p:stCondLst>
                            <p:childTnLst>
                              <p:par>
                                <p:cTn id="101" presetID="12" presetClass="entr" presetSubtype="8" fill="hold" nodeType="clickEffect">
                                  <p:stCondLst>
                                    <p:cond delay="0"/>
                                  </p:stCondLst>
                                  <p:childTnLst>
                                    <p:set>
                                      <p:cBhvr>
                                        <p:cTn id="102" dur="1" fill="hold">
                                          <p:stCondLst>
                                            <p:cond delay="0"/>
                                          </p:stCondLst>
                                        </p:cTn>
                                        <p:tgtEl>
                                          <p:spTgt spid="277"/>
                                        </p:tgtEl>
                                        <p:attrNameLst>
                                          <p:attrName>style.visibility</p:attrName>
                                        </p:attrNameLst>
                                      </p:cBhvr>
                                      <p:to>
                                        <p:strVal val="visible"/>
                                      </p:to>
                                    </p:set>
                                    <p:anim calcmode="lin" valueType="num">
                                      <p:cBhvr additive="base">
                                        <p:cTn id="103" dur="500"/>
                                        <p:tgtEl>
                                          <p:spTgt spid="277"/>
                                        </p:tgtEl>
                                        <p:attrNameLst>
                                          <p:attrName>ppt_x</p:attrName>
                                        </p:attrNameLst>
                                      </p:cBhvr>
                                      <p:tavLst>
                                        <p:tav tm="0">
                                          <p:val>
                                            <p:strVal val="#ppt_x-#ppt_w*1.125000"/>
                                          </p:val>
                                        </p:tav>
                                        <p:tav tm="100000">
                                          <p:val>
                                            <p:strVal val="#ppt_x"/>
                                          </p:val>
                                        </p:tav>
                                      </p:tavLst>
                                    </p:anim>
                                    <p:animEffect transition="in" filter="wipe(right)">
                                      <p:cBhvr>
                                        <p:cTn id="104" dur="500"/>
                                        <p:tgtEl>
                                          <p:spTgt spid="277"/>
                                        </p:tgtEl>
                                      </p:cBhvr>
                                    </p:animEffect>
                                  </p:childTnLst>
                                </p:cTn>
                              </p:par>
                            </p:childTnLst>
                          </p:cTn>
                        </p:par>
                        <p:par>
                          <p:cTn id="105" fill="hold">
                            <p:stCondLst>
                              <p:cond delay="500"/>
                            </p:stCondLst>
                            <p:childTnLst>
                              <p:par>
                                <p:cTn id="106" presetID="22" presetClass="entr" presetSubtype="8" fill="hold" grpId="0" nodeType="afterEffect">
                                  <p:stCondLst>
                                    <p:cond delay="1000"/>
                                  </p:stCondLst>
                                  <p:childTnLst>
                                    <p:set>
                                      <p:cBhvr>
                                        <p:cTn id="107" dur="1" fill="hold">
                                          <p:stCondLst>
                                            <p:cond delay="0"/>
                                          </p:stCondLst>
                                        </p:cTn>
                                        <p:tgtEl>
                                          <p:spTgt spid="273"/>
                                        </p:tgtEl>
                                        <p:attrNameLst>
                                          <p:attrName>style.visibility</p:attrName>
                                        </p:attrNameLst>
                                      </p:cBhvr>
                                      <p:to>
                                        <p:strVal val="visible"/>
                                      </p:to>
                                    </p:set>
                                    <p:animEffect transition="in" filter="wipe(left)">
                                      <p:cBhvr>
                                        <p:cTn id="108" dur="500"/>
                                        <p:tgtEl>
                                          <p:spTgt spid="273"/>
                                        </p:tgtEl>
                                      </p:cBhvr>
                                    </p:animEffect>
                                  </p:childTnLst>
                                </p:cTn>
                              </p:par>
                            </p:childTnLst>
                          </p:cTn>
                        </p:par>
                      </p:childTnLst>
                    </p:cTn>
                  </p:par>
                  <p:par>
                    <p:cTn id="109" fill="hold">
                      <p:stCondLst>
                        <p:cond delay="indefinite"/>
                      </p:stCondLst>
                      <p:childTnLst>
                        <p:par>
                          <p:cTn id="110" fill="hold">
                            <p:stCondLst>
                              <p:cond delay="0"/>
                            </p:stCondLst>
                            <p:childTnLst>
                              <p:par>
                                <p:cTn id="111" presetID="22" presetClass="entr" presetSubtype="8" fill="hold" grpId="0" nodeType="clickEffect">
                                  <p:stCondLst>
                                    <p:cond delay="0"/>
                                  </p:stCondLst>
                                  <p:childTnLst>
                                    <p:set>
                                      <p:cBhvr>
                                        <p:cTn id="112" dur="1" fill="hold">
                                          <p:stCondLst>
                                            <p:cond delay="0"/>
                                          </p:stCondLst>
                                        </p:cTn>
                                        <p:tgtEl>
                                          <p:spTgt spid="276">
                                            <p:txEl>
                                              <p:pRg st="0" end="0"/>
                                            </p:txEl>
                                          </p:spTgt>
                                        </p:tgtEl>
                                        <p:attrNameLst>
                                          <p:attrName>style.visibility</p:attrName>
                                        </p:attrNameLst>
                                      </p:cBhvr>
                                      <p:to>
                                        <p:strVal val="visible"/>
                                      </p:to>
                                    </p:set>
                                    <p:animEffect transition="in" filter="wipe(left)">
                                      <p:cBhvr>
                                        <p:cTn id="113" dur="500"/>
                                        <p:tgtEl>
                                          <p:spTgt spid="276">
                                            <p:txEl>
                                              <p:pRg st="0" end="0"/>
                                            </p:txEl>
                                          </p:spTgt>
                                        </p:tgtEl>
                                      </p:cBhvr>
                                    </p:animEffect>
                                  </p:childTnLst>
                                </p:cTn>
                              </p:par>
                            </p:childTnLst>
                          </p:cTn>
                        </p:par>
                        <p:par>
                          <p:cTn id="114" fill="hold">
                            <p:stCondLst>
                              <p:cond delay="500"/>
                            </p:stCondLst>
                            <p:childTnLst>
                              <p:par>
                                <p:cTn id="115" presetID="12" presetClass="entr" presetSubtype="8" fill="hold" nodeType="afterEffect">
                                  <p:stCondLst>
                                    <p:cond delay="0"/>
                                  </p:stCondLst>
                                  <p:childTnLst>
                                    <p:set>
                                      <p:cBhvr>
                                        <p:cTn id="116" dur="1" fill="hold">
                                          <p:stCondLst>
                                            <p:cond delay="0"/>
                                          </p:stCondLst>
                                        </p:cTn>
                                        <p:tgtEl>
                                          <p:spTgt spid="293"/>
                                        </p:tgtEl>
                                        <p:attrNameLst>
                                          <p:attrName>style.visibility</p:attrName>
                                        </p:attrNameLst>
                                      </p:cBhvr>
                                      <p:to>
                                        <p:strVal val="visible"/>
                                      </p:to>
                                    </p:set>
                                    <p:anim calcmode="lin" valueType="num">
                                      <p:cBhvr additive="base">
                                        <p:cTn id="117" dur="500"/>
                                        <p:tgtEl>
                                          <p:spTgt spid="293"/>
                                        </p:tgtEl>
                                        <p:attrNameLst>
                                          <p:attrName>ppt_x</p:attrName>
                                        </p:attrNameLst>
                                      </p:cBhvr>
                                      <p:tavLst>
                                        <p:tav tm="0">
                                          <p:val>
                                            <p:strVal val="#ppt_x-#ppt_w*1.125000"/>
                                          </p:val>
                                        </p:tav>
                                        <p:tav tm="100000">
                                          <p:val>
                                            <p:strVal val="#ppt_x"/>
                                          </p:val>
                                        </p:tav>
                                      </p:tavLst>
                                    </p:anim>
                                    <p:animEffect transition="in" filter="wipe(right)">
                                      <p:cBhvr>
                                        <p:cTn id="118" dur="500"/>
                                        <p:tgtEl>
                                          <p:spTgt spid="293"/>
                                        </p:tgtEl>
                                      </p:cBhvr>
                                    </p:animEffect>
                                  </p:childTnLst>
                                </p:cTn>
                              </p:par>
                            </p:childTnLst>
                          </p:cTn>
                        </p:par>
                        <p:par>
                          <p:cTn id="119" fill="hold">
                            <p:stCondLst>
                              <p:cond delay="1000"/>
                            </p:stCondLst>
                            <p:childTnLst>
                              <p:par>
                                <p:cTn id="120" presetID="22" presetClass="entr" presetSubtype="8" fill="hold" grpId="0" nodeType="afterEffect">
                                  <p:stCondLst>
                                    <p:cond delay="1000"/>
                                  </p:stCondLst>
                                  <p:childTnLst>
                                    <p:set>
                                      <p:cBhvr>
                                        <p:cTn id="121" dur="1" fill="hold">
                                          <p:stCondLst>
                                            <p:cond delay="0"/>
                                          </p:stCondLst>
                                        </p:cTn>
                                        <p:tgtEl>
                                          <p:spTgt spid="310">
                                            <p:txEl>
                                              <p:pRg st="0" end="0"/>
                                            </p:txEl>
                                          </p:spTgt>
                                        </p:tgtEl>
                                        <p:attrNameLst>
                                          <p:attrName>style.visibility</p:attrName>
                                        </p:attrNameLst>
                                      </p:cBhvr>
                                      <p:to>
                                        <p:strVal val="visible"/>
                                      </p:to>
                                    </p:set>
                                    <p:animEffect transition="in" filter="wipe(left)">
                                      <p:cBhvr>
                                        <p:cTn id="122" dur="500"/>
                                        <p:tgtEl>
                                          <p:spTgt spid="310">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3" grpId="0" autoUpdateAnimBg="0"/>
      <p:bldP spid="256" grpId="0" autoUpdateAnimBg="0"/>
      <p:bldP spid="258" grpId="0" autoUpdateAnimBg="0"/>
      <p:bldP spid="259" grpId="0" autoUpdateAnimBg="0"/>
      <p:bldP spid="260" grpId="0" autoUpdateAnimBg="0"/>
      <p:bldP spid="262" grpId="0" autoUpdateAnimBg="0"/>
      <p:bldP spid="266" grpId="0" animBg="1" autoUpdateAnimBg="0"/>
      <p:bldP spid="267" grpId="0" animBg="1" autoUpdateAnimBg="0"/>
      <p:bldP spid="269" grpId="0" animBg="1" autoUpdateAnimBg="0"/>
      <p:bldP spid="273" grpId="0" autoUpdateAnimBg="0"/>
      <p:bldP spid="274" grpId="0" autoUpdateAnimBg="0"/>
      <p:bldP spid="275" grpId="0" autoUpdateAnimBg="0"/>
      <p:bldP spid="276" grpId="0" build="p" autoUpdateAnimBg="0"/>
      <p:bldP spid="310" grpId="0" build="p" autoUpdateAnimBg="0" advAuto="1000"/>
      <p:bldP spid="311" grpId="0" build="p" autoUpdateAnimBg="0"/>
      <p:bldP spid="312" grpId="0" build="p" autoUpdateAnimBg="0"/>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标题 3">
            <a:extLst>
              <a:ext uri="{FF2B5EF4-FFF2-40B4-BE49-F238E27FC236}">
                <a16:creationId xmlns:a16="http://schemas.microsoft.com/office/drawing/2014/main" id="{A3557054-D826-9F4E-A18F-AE9DEA5A0C65}"/>
              </a:ext>
            </a:extLst>
          </p:cNvPr>
          <p:cNvSpPr>
            <a:spLocks noGrp="1"/>
          </p:cNvSpPr>
          <p:nvPr>
            <p:ph type="title"/>
          </p:nvPr>
        </p:nvSpPr>
        <p:spPr/>
        <p:txBody>
          <a:bodyPr>
            <a:normAutofit/>
          </a:bodyPr>
          <a:lstStyle/>
          <a:p>
            <a:r>
              <a:rPr kumimoji="1" lang="zh-CN" altLang="en-US" dirty="0"/>
              <a:t>概述</a:t>
            </a:r>
            <a:r>
              <a:rPr kumimoji="1" lang="en-US" altLang="zh-CN" dirty="0"/>
              <a:t>		5.</a:t>
            </a:r>
            <a:r>
              <a:rPr kumimoji="1" lang="zh-CN" altLang="en-US" dirty="0"/>
              <a:t> 数字集成电路的集成度</a:t>
            </a:r>
          </a:p>
        </p:txBody>
      </p:sp>
      <p:sp>
        <p:nvSpPr>
          <p:cNvPr id="5" name="Text Box 3">
            <a:extLst>
              <a:ext uri="{FF2B5EF4-FFF2-40B4-BE49-F238E27FC236}">
                <a16:creationId xmlns:a16="http://schemas.microsoft.com/office/drawing/2014/main" id="{10CF1A27-F530-4A88-6964-BBCB14457ACB}"/>
              </a:ext>
            </a:extLst>
          </p:cNvPr>
          <p:cNvSpPr txBox="1">
            <a:spLocks noChangeArrowheads="1"/>
          </p:cNvSpPr>
          <p:nvPr/>
        </p:nvSpPr>
        <p:spPr bwMode="auto">
          <a:xfrm>
            <a:off x="2235326" y="910670"/>
            <a:ext cx="7045526" cy="519113"/>
          </a:xfrm>
          <a:prstGeom prst="rect">
            <a:avLst/>
          </a:prstGeom>
          <a:noFill/>
          <a:ln>
            <a:noFill/>
          </a:ln>
          <a:effectLst/>
          <a:extLst>
            <a:ext uri="{909E8E84-426E-40DD-AFC4-6F175D3DCCD1}">
              <a14:hiddenFill xmlns:a14="http://schemas.microsoft.com/office/drawing/2010/main">
                <a:solidFill>
                  <a:srgbClr val="CCFF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zh-CN" altLang="en-US" dirty="0"/>
              <a:t>一块芯片中含有等效逻辑门或元器件的个数</a:t>
            </a:r>
          </a:p>
        </p:txBody>
      </p:sp>
      <p:sp>
        <p:nvSpPr>
          <p:cNvPr id="7" name="Line 4">
            <a:extLst>
              <a:ext uri="{FF2B5EF4-FFF2-40B4-BE49-F238E27FC236}">
                <a16:creationId xmlns:a16="http://schemas.microsoft.com/office/drawing/2014/main" id="{98523C8C-2408-DF05-2BAF-2E554C995FFF}"/>
              </a:ext>
            </a:extLst>
          </p:cNvPr>
          <p:cNvSpPr>
            <a:spLocks noChangeShapeType="1"/>
          </p:cNvSpPr>
          <p:nvPr/>
        </p:nvSpPr>
        <p:spPr bwMode="auto">
          <a:xfrm>
            <a:off x="5237389" y="543043"/>
            <a:ext cx="1193800" cy="14004"/>
          </a:xfrm>
          <a:prstGeom prst="line">
            <a:avLst/>
          </a:prstGeom>
          <a:noFill/>
          <a:ln w="38100">
            <a:pattFill prst="sphere">
              <a:fgClr>
                <a:srgbClr val="FF3300"/>
              </a:fgClr>
              <a:bgClr>
                <a:srgbClr val="FFFFFF"/>
              </a:bgClr>
            </a:patt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8" name="Text Box 5">
            <a:extLst>
              <a:ext uri="{FF2B5EF4-FFF2-40B4-BE49-F238E27FC236}">
                <a16:creationId xmlns:a16="http://schemas.microsoft.com/office/drawing/2014/main" id="{4AB6E529-FBBA-5095-3661-D250BDED6D79}"/>
              </a:ext>
            </a:extLst>
          </p:cNvPr>
          <p:cNvSpPr txBox="1">
            <a:spLocks noChangeArrowheads="1"/>
          </p:cNvSpPr>
          <p:nvPr/>
        </p:nvSpPr>
        <p:spPr bwMode="auto">
          <a:xfrm>
            <a:off x="2000250" y="1836511"/>
            <a:ext cx="4060825"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zh-CN" altLang="en-US">
                <a:solidFill>
                  <a:srgbClr val="0033CC"/>
                </a:solidFill>
              </a:rPr>
              <a:t>小规模集成电路    </a:t>
            </a:r>
            <a:r>
              <a:rPr lang="en-US" altLang="zh-CN">
                <a:solidFill>
                  <a:srgbClr val="FF0066"/>
                </a:solidFill>
              </a:rPr>
              <a:t>SSI</a:t>
            </a:r>
          </a:p>
        </p:txBody>
      </p:sp>
      <p:sp>
        <p:nvSpPr>
          <p:cNvPr id="9" name="Rectangle 6">
            <a:extLst>
              <a:ext uri="{FF2B5EF4-FFF2-40B4-BE49-F238E27FC236}">
                <a16:creationId xmlns:a16="http://schemas.microsoft.com/office/drawing/2014/main" id="{37C8B251-E9A0-AFE6-6FCD-CDBCA72649D4}"/>
              </a:ext>
            </a:extLst>
          </p:cNvPr>
          <p:cNvSpPr>
            <a:spLocks noChangeArrowheads="1"/>
          </p:cNvSpPr>
          <p:nvPr/>
        </p:nvSpPr>
        <p:spPr bwMode="auto">
          <a:xfrm>
            <a:off x="1924050" y="2344511"/>
            <a:ext cx="4048125" cy="457200"/>
          </a:xfrm>
          <a:prstGeom prst="rect">
            <a:avLst/>
          </a:prstGeom>
          <a:noFill/>
          <a:ln>
            <a:noFill/>
          </a:ln>
          <a:effectLst/>
          <a:extLst>
            <a:ext uri="{909E8E84-426E-40DD-AFC4-6F175D3DCCD1}">
              <a14:hiddenFill xmlns:a14="http://schemas.microsoft.com/office/drawing/2010/main">
                <a:solidFill>
                  <a:srgbClr val="FFFFCC"/>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400">
                <a:ea typeface="楷体_GB2312" pitchFamily="49" charset="-122"/>
              </a:rPr>
              <a:t>(</a:t>
            </a:r>
            <a:r>
              <a:rPr lang="en-US" altLang="zh-CN" sz="2400">
                <a:solidFill>
                  <a:srgbClr val="FF0066"/>
                </a:solidFill>
                <a:ea typeface="楷体_GB2312" pitchFamily="49" charset="-122"/>
              </a:rPr>
              <a:t>S</a:t>
            </a:r>
            <a:r>
              <a:rPr lang="en-US" altLang="zh-CN" sz="2400">
                <a:ea typeface="楷体_GB2312" pitchFamily="49" charset="-122"/>
              </a:rPr>
              <a:t>mall </a:t>
            </a:r>
            <a:r>
              <a:rPr lang="en-US" altLang="zh-CN" sz="2400">
                <a:solidFill>
                  <a:srgbClr val="FF0066"/>
                </a:solidFill>
                <a:ea typeface="楷体_GB2312" pitchFamily="49" charset="-122"/>
              </a:rPr>
              <a:t>S</a:t>
            </a:r>
            <a:r>
              <a:rPr lang="en-US" altLang="zh-CN" sz="2400">
                <a:ea typeface="楷体_GB2312" pitchFamily="49" charset="-122"/>
              </a:rPr>
              <a:t>cale </a:t>
            </a:r>
            <a:r>
              <a:rPr lang="en-US" altLang="zh-CN" sz="2400">
                <a:solidFill>
                  <a:srgbClr val="FF0066"/>
                </a:solidFill>
                <a:ea typeface="楷体_GB2312" pitchFamily="49" charset="-122"/>
              </a:rPr>
              <a:t>I</a:t>
            </a:r>
            <a:r>
              <a:rPr lang="en-US" altLang="zh-CN" sz="2400">
                <a:ea typeface="楷体_GB2312" pitchFamily="49" charset="-122"/>
              </a:rPr>
              <a:t>ntegration)</a:t>
            </a:r>
          </a:p>
        </p:txBody>
      </p:sp>
      <p:sp>
        <p:nvSpPr>
          <p:cNvPr id="10" name="Text Box 7">
            <a:extLst>
              <a:ext uri="{FF2B5EF4-FFF2-40B4-BE49-F238E27FC236}">
                <a16:creationId xmlns:a16="http://schemas.microsoft.com/office/drawing/2014/main" id="{2707DD29-CBBE-9950-A4D4-54BAD9E86673}"/>
              </a:ext>
            </a:extLst>
          </p:cNvPr>
          <p:cNvSpPr txBox="1">
            <a:spLocks noChangeArrowheads="1"/>
          </p:cNvSpPr>
          <p:nvPr/>
        </p:nvSpPr>
        <p:spPr bwMode="auto">
          <a:xfrm>
            <a:off x="6623050" y="1893661"/>
            <a:ext cx="2414587"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a:solidFill>
                  <a:srgbClr val="0033CC"/>
                </a:solidFill>
                <a:ea typeface="楷体_GB2312" pitchFamily="49" charset="-122"/>
              </a:rPr>
              <a:t>&lt; 10 </a:t>
            </a:r>
            <a:r>
              <a:rPr lang="zh-CN" altLang="en-US">
                <a:solidFill>
                  <a:srgbClr val="0033CC"/>
                </a:solidFill>
                <a:latin typeface="宋体" panose="02010600030101010101" pitchFamily="2" charset="-122"/>
              </a:rPr>
              <a:t>门</a:t>
            </a:r>
            <a:r>
              <a:rPr lang="en-US" altLang="zh-CN">
                <a:solidFill>
                  <a:srgbClr val="0033CC"/>
                </a:solidFill>
                <a:latin typeface="宋体" panose="02010600030101010101" pitchFamily="2" charset="-122"/>
              </a:rPr>
              <a:t>/</a:t>
            </a:r>
            <a:r>
              <a:rPr lang="zh-CN" altLang="en-US">
                <a:solidFill>
                  <a:srgbClr val="0033CC"/>
                </a:solidFill>
                <a:latin typeface="宋体" panose="02010600030101010101" pitchFamily="2" charset="-122"/>
              </a:rPr>
              <a:t>片</a:t>
            </a:r>
          </a:p>
        </p:txBody>
      </p:sp>
      <p:sp>
        <p:nvSpPr>
          <p:cNvPr id="11" name="Text Box 8">
            <a:extLst>
              <a:ext uri="{FF2B5EF4-FFF2-40B4-BE49-F238E27FC236}">
                <a16:creationId xmlns:a16="http://schemas.microsoft.com/office/drawing/2014/main" id="{3B5480A9-0DBE-836C-7E14-73913A54FAD4}"/>
              </a:ext>
            </a:extLst>
          </p:cNvPr>
          <p:cNvSpPr txBox="1">
            <a:spLocks noChangeArrowheads="1"/>
          </p:cNvSpPr>
          <p:nvPr/>
        </p:nvSpPr>
        <p:spPr bwMode="auto">
          <a:xfrm>
            <a:off x="6008687" y="2355624"/>
            <a:ext cx="4187825"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zh-CN" altLang="en-US" dirty="0">
                <a:solidFill>
                  <a:srgbClr val="0033CC"/>
                </a:solidFill>
              </a:rPr>
              <a:t>或   </a:t>
            </a:r>
            <a:r>
              <a:rPr lang="en-US" altLang="zh-CN" dirty="0">
                <a:solidFill>
                  <a:srgbClr val="0033CC"/>
                </a:solidFill>
                <a:ea typeface="楷体_GB2312" pitchFamily="49" charset="-122"/>
              </a:rPr>
              <a:t>&lt; </a:t>
            </a:r>
            <a:r>
              <a:rPr lang="en-US" altLang="zh-CN" dirty="0">
                <a:solidFill>
                  <a:srgbClr val="FF0000"/>
                </a:solidFill>
                <a:ea typeface="楷体_GB2312" pitchFamily="49" charset="-122"/>
              </a:rPr>
              <a:t>100</a:t>
            </a:r>
            <a:r>
              <a:rPr lang="en-US" altLang="zh-CN" dirty="0">
                <a:solidFill>
                  <a:srgbClr val="0033CC"/>
                </a:solidFill>
                <a:ea typeface="楷体_GB2312" pitchFamily="49" charset="-122"/>
              </a:rPr>
              <a:t> </a:t>
            </a:r>
            <a:r>
              <a:rPr lang="zh-CN" altLang="en-US" dirty="0">
                <a:solidFill>
                  <a:srgbClr val="0033CC"/>
                </a:solidFill>
                <a:latin typeface="宋体" panose="02010600030101010101" pitchFamily="2" charset="-122"/>
              </a:rPr>
              <a:t>元器件</a:t>
            </a:r>
            <a:r>
              <a:rPr lang="en-US" altLang="zh-CN" dirty="0">
                <a:solidFill>
                  <a:srgbClr val="0033CC"/>
                </a:solidFill>
                <a:latin typeface="宋体" panose="02010600030101010101" pitchFamily="2" charset="-122"/>
              </a:rPr>
              <a:t>/</a:t>
            </a:r>
            <a:r>
              <a:rPr lang="zh-CN" altLang="en-US" dirty="0">
                <a:solidFill>
                  <a:srgbClr val="0033CC"/>
                </a:solidFill>
                <a:latin typeface="宋体" panose="02010600030101010101" pitchFamily="2" charset="-122"/>
              </a:rPr>
              <a:t>片</a:t>
            </a:r>
          </a:p>
        </p:txBody>
      </p:sp>
      <p:sp>
        <p:nvSpPr>
          <p:cNvPr id="12" name="Text Box 9">
            <a:extLst>
              <a:ext uri="{FF2B5EF4-FFF2-40B4-BE49-F238E27FC236}">
                <a16:creationId xmlns:a16="http://schemas.microsoft.com/office/drawing/2014/main" id="{4AF380FE-990A-5F1A-48A0-CCD59EF2FF26}"/>
              </a:ext>
            </a:extLst>
          </p:cNvPr>
          <p:cNvSpPr txBox="1">
            <a:spLocks noChangeArrowheads="1"/>
          </p:cNvSpPr>
          <p:nvPr/>
        </p:nvSpPr>
        <p:spPr bwMode="auto">
          <a:xfrm>
            <a:off x="2000250" y="2903311"/>
            <a:ext cx="4154487"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zh-CN" altLang="en-US">
                <a:solidFill>
                  <a:srgbClr val="0033CC"/>
                </a:solidFill>
              </a:rPr>
              <a:t>中规模集成电路    </a:t>
            </a:r>
            <a:r>
              <a:rPr lang="en-US" altLang="zh-CN">
                <a:solidFill>
                  <a:srgbClr val="FF0066"/>
                </a:solidFill>
              </a:rPr>
              <a:t>MSI</a:t>
            </a:r>
          </a:p>
        </p:txBody>
      </p:sp>
      <p:sp>
        <p:nvSpPr>
          <p:cNvPr id="13" name="Rectangle 10">
            <a:extLst>
              <a:ext uri="{FF2B5EF4-FFF2-40B4-BE49-F238E27FC236}">
                <a16:creationId xmlns:a16="http://schemas.microsoft.com/office/drawing/2014/main" id="{8A5752A6-C809-DE3D-66BF-F06BDC677F27}"/>
              </a:ext>
            </a:extLst>
          </p:cNvPr>
          <p:cNvSpPr>
            <a:spLocks noChangeArrowheads="1"/>
          </p:cNvSpPr>
          <p:nvPr/>
        </p:nvSpPr>
        <p:spPr bwMode="auto">
          <a:xfrm>
            <a:off x="1771650" y="3360511"/>
            <a:ext cx="4278312" cy="457200"/>
          </a:xfrm>
          <a:prstGeom prst="rect">
            <a:avLst/>
          </a:prstGeom>
          <a:noFill/>
          <a:ln>
            <a:noFill/>
          </a:ln>
          <a:effectLst/>
          <a:extLst>
            <a:ext uri="{909E8E84-426E-40DD-AFC4-6F175D3DCCD1}">
              <a14:hiddenFill xmlns:a14="http://schemas.microsoft.com/office/drawing/2010/main">
                <a:solidFill>
                  <a:srgbClr val="FFFFCC"/>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400">
                <a:ea typeface="楷体_GB2312" pitchFamily="49" charset="-122"/>
              </a:rPr>
              <a:t>(</a:t>
            </a:r>
            <a:r>
              <a:rPr lang="en-US" altLang="zh-CN" sz="2400">
                <a:solidFill>
                  <a:srgbClr val="FF0066"/>
                </a:solidFill>
                <a:ea typeface="楷体_GB2312" pitchFamily="49" charset="-122"/>
              </a:rPr>
              <a:t>M</a:t>
            </a:r>
            <a:r>
              <a:rPr lang="en-US" altLang="zh-CN" sz="2400">
                <a:ea typeface="楷体_GB2312" pitchFamily="49" charset="-122"/>
              </a:rPr>
              <a:t>edium </a:t>
            </a:r>
            <a:r>
              <a:rPr lang="en-US" altLang="zh-CN" sz="2400">
                <a:solidFill>
                  <a:srgbClr val="FF0066"/>
                </a:solidFill>
                <a:ea typeface="楷体_GB2312" pitchFamily="49" charset="-122"/>
              </a:rPr>
              <a:t>S</a:t>
            </a:r>
            <a:r>
              <a:rPr lang="en-US" altLang="zh-CN" sz="2400">
                <a:ea typeface="楷体_GB2312" pitchFamily="49" charset="-122"/>
              </a:rPr>
              <a:t>cale </a:t>
            </a:r>
            <a:r>
              <a:rPr lang="en-US" altLang="zh-CN" sz="2400">
                <a:solidFill>
                  <a:srgbClr val="FF0066"/>
                </a:solidFill>
                <a:ea typeface="楷体_GB2312" pitchFamily="49" charset="-122"/>
              </a:rPr>
              <a:t>I</a:t>
            </a:r>
            <a:r>
              <a:rPr lang="en-US" altLang="zh-CN" sz="2400">
                <a:ea typeface="楷体_GB2312" pitchFamily="49" charset="-122"/>
              </a:rPr>
              <a:t>ntegration)</a:t>
            </a:r>
          </a:p>
        </p:txBody>
      </p:sp>
      <p:sp>
        <p:nvSpPr>
          <p:cNvPr id="14" name="Text Box 11">
            <a:extLst>
              <a:ext uri="{FF2B5EF4-FFF2-40B4-BE49-F238E27FC236}">
                <a16:creationId xmlns:a16="http://schemas.microsoft.com/office/drawing/2014/main" id="{1B6949FE-E5D7-7815-1180-D916AD33F7F1}"/>
              </a:ext>
            </a:extLst>
          </p:cNvPr>
          <p:cNvSpPr txBox="1">
            <a:spLocks noChangeArrowheads="1"/>
          </p:cNvSpPr>
          <p:nvPr/>
        </p:nvSpPr>
        <p:spPr bwMode="auto">
          <a:xfrm>
            <a:off x="6723062" y="2946174"/>
            <a:ext cx="3125788"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a:solidFill>
                  <a:srgbClr val="0033CC"/>
                </a:solidFill>
                <a:ea typeface="楷体_GB2312" pitchFamily="49" charset="-122"/>
              </a:rPr>
              <a:t>10 ~ 99 </a:t>
            </a:r>
            <a:r>
              <a:rPr lang="zh-CN" altLang="en-US">
                <a:solidFill>
                  <a:srgbClr val="0033CC"/>
                </a:solidFill>
                <a:latin typeface="宋体" panose="02010600030101010101" pitchFamily="2" charset="-122"/>
              </a:rPr>
              <a:t>门</a:t>
            </a:r>
            <a:r>
              <a:rPr lang="en-US" altLang="zh-CN">
                <a:solidFill>
                  <a:srgbClr val="0033CC"/>
                </a:solidFill>
                <a:latin typeface="宋体" panose="02010600030101010101" pitchFamily="2" charset="-122"/>
              </a:rPr>
              <a:t>/</a:t>
            </a:r>
            <a:r>
              <a:rPr lang="zh-CN" altLang="en-US">
                <a:solidFill>
                  <a:srgbClr val="0033CC"/>
                </a:solidFill>
                <a:latin typeface="宋体" panose="02010600030101010101" pitchFamily="2" charset="-122"/>
              </a:rPr>
              <a:t>片</a:t>
            </a:r>
          </a:p>
        </p:txBody>
      </p:sp>
      <p:sp>
        <p:nvSpPr>
          <p:cNvPr id="15" name="Text Box 12">
            <a:extLst>
              <a:ext uri="{FF2B5EF4-FFF2-40B4-BE49-F238E27FC236}">
                <a16:creationId xmlns:a16="http://schemas.microsoft.com/office/drawing/2014/main" id="{10698795-ACFE-43A4-FEA2-12C28DD103DE}"/>
              </a:ext>
            </a:extLst>
          </p:cNvPr>
          <p:cNvSpPr txBox="1">
            <a:spLocks noChangeArrowheads="1"/>
          </p:cNvSpPr>
          <p:nvPr/>
        </p:nvSpPr>
        <p:spPr bwMode="auto">
          <a:xfrm>
            <a:off x="6008687" y="3360511"/>
            <a:ext cx="4287838"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zh-CN" altLang="en-US" dirty="0">
                <a:solidFill>
                  <a:srgbClr val="0033CC"/>
                </a:solidFill>
              </a:rPr>
              <a:t>或  </a:t>
            </a:r>
            <a:r>
              <a:rPr lang="en-US" altLang="zh-CN" dirty="0">
                <a:solidFill>
                  <a:srgbClr val="0033CC"/>
                </a:solidFill>
                <a:ea typeface="楷体_GB2312" pitchFamily="49" charset="-122"/>
              </a:rPr>
              <a:t>100 ~ 999 </a:t>
            </a:r>
            <a:r>
              <a:rPr lang="zh-CN" altLang="en-US" dirty="0">
                <a:solidFill>
                  <a:srgbClr val="0033CC"/>
                </a:solidFill>
                <a:latin typeface="宋体" panose="02010600030101010101" pitchFamily="2" charset="-122"/>
              </a:rPr>
              <a:t>元器件</a:t>
            </a:r>
            <a:r>
              <a:rPr lang="en-US" altLang="zh-CN" dirty="0">
                <a:solidFill>
                  <a:srgbClr val="0033CC"/>
                </a:solidFill>
                <a:latin typeface="宋体" panose="02010600030101010101" pitchFamily="2" charset="-122"/>
              </a:rPr>
              <a:t>/</a:t>
            </a:r>
            <a:r>
              <a:rPr lang="zh-CN" altLang="en-US" dirty="0">
                <a:solidFill>
                  <a:srgbClr val="0033CC"/>
                </a:solidFill>
                <a:latin typeface="宋体" panose="02010600030101010101" pitchFamily="2" charset="-122"/>
              </a:rPr>
              <a:t>片</a:t>
            </a:r>
          </a:p>
        </p:txBody>
      </p:sp>
      <p:sp>
        <p:nvSpPr>
          <p:cNvPr id="16" name="Text Box 13">
            <a:extLst>
              <a:ext uri="{FF2B5EF4-FFF2-40B4-BE49-F238E27FC236}">
                <a16:creationId xmlns:a16="http://schemas.microsoft.com/office/drawing/2014/main" id="{72F6CD08-32BF-19D2-8DC4-B4AEB6EFF87A}"/>
              </a:ext>
            </a:extLst>
          </p:cNvPr>
          <p:cNvSpPr txBox="1">
            <a:spLocks noChangeArrowheads="1"/>
          </p:cNvSpPr>
          <p:nvPr/>
        </p:nvSpPr>
        <p:spPr bwMode="auto">
          <a:xfrm>
            <a:off x="2000250" y="3970111"/>
            <a:ext cx="407035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zh-CN" altLang="en-US">
                <a:solidFill>
                  <a:srgbClr val="0033CC"/>
                </a:solidFill>
              </a:rPr>
              <a:t>大规模集成电路    </a:t>
            </a:r>
            <a:r>
              <a:rPr lang="en-US" altLang="zh-CN">
                <a:solidFill>
                  <a:srgbClr val="FF0066"/>
                </a:solidFill>
              </a:rPr>
              <a:t>LSI</a:t>
            </a:r>
          </a:p>
        </p:txBody>
      </p:sp>
      <p:sp>
        <p:nvSpPr>
          <p:cNvPr id="17" name="Rectangle 14">
            <a:extLst>
              <a:ext uri="{FF2B5EF4-FFF2-40B4-BE49-F238E27FC236}">
                <a16:creationId xmlns:a16="http://schemas.microsoft.com/office/drawing/2014/main" id="{AE2244AC-01ED-2254-66E8-F886554AEBBD}"/>
              </a:ext>
            </a:extLst>
          </p:cNvPr>
          <p:cNvSpPr>
            <a:spLocks noChangeArrowheads="1"/>
          </p:cNvSpPr>
          <p:nvPr/>
        </p:nvSpPr>
        <p:spPr bwMode="auto">
          <a:xfrm>
            <a:off x="1771650" y="4478111"/>
            <a:ext cx="4305300" cy="457200"/>
          </a:xfrm>
          <a:prstGeom prst="rect">
            <a:avLst/>
          </a:prstGeom>
          <a:noFill/>
          <a:ln>
            <a:noFill/>
          </a:ln>
          <a:effectLst/>
          <a:extLst>
            <a:ext uri="{909E8E84-426E-40DD-AFC4-6F175D3DCCD1}">
              <a14:hiddenFill xmlns:a14="http://schemas.microsoft.com/office/drawing/2010/main">
                <a:solidFill>
                  <a:srgbClr val="FFFFCC"/>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400">
                <a:solidFill>
                  <a:schemeClr val="accent2"/>
                </a:solidFill>
                <a:ea typeface="楷体_GB2312" pitchFamily="49" charset="-122"/>
              </a:rPr>
              <a:t> </a:t>
            </a:r>
            <a:r>
              <a:rPr lang="en-US" altLang="zh-CN" sz="2400">
                <a:ea typeface="楷体_GB2312" pitchFamily="49" charset="-122"/>
              </a:rPr>
              <a:t>(</a:t>
            </a:r>
            <a:r>
              <a:rPr lang="en-US" altLang="zh-CN" sz="2400">
                <a:solidFill>
                  <a:srgbClr val="FF0066"/>
                </a:solidFill>
                <a:ea typeface="楷体_GB2312" pitchFamily="49" charset="-122"/>
              </a:rPr>
              <a:t>L</a:t>
            </a:r>
            <a:r>
              <a:rPr lang="en-US" altLang="zh-CN" sz="2400">
                <a:ea typeface="楷体_GB2312" pitchFamily="49" charset="-122"/>
              </a:rPr>
              <a:t>arge </a:t>
            </a:r>
            <a:r>
              <a:rPr lang="en-US" altLang="zh-CN" sz="2400">
                <a:solidFill>
                  <a:srgbClr val="FF0066"/>
                </a:solidFill>
                <a:ea typeface="楷体_GB2312" pitchFamily="49" charset="-122"/>
              </a:rPr>
              <a:t>S</a:t>
            </a:r>
            <a:r>
              <a:rPr lang="en-US" altLang="zh-CN" sz="2400">
                <a:ea typeface="楷体_GB2312" pitchFamily="49" charset="-122"/>
              </a:rPr>
              <a:t>cale </a:t>
            </a:r>
            <a:r>
              <a:rPr lang="en-US" altLang="zh-CN" sz="2400">
                <a:solidFill>
                  <a:srgbClr val="FF0066"/>
                </a:solidFill>
                <a:ea typeface="楷体_GB2312" pitchFamily="49" charset="-122"/>
              </a:rPr>
              <a:t>I</a:t>
            </a:r>
            <a:r>
              <a:rPr lang="en-US" altLang="zh-CN" sz="2400">
                <a:ea typeface="楷体_GB2312" pitchFamily="49" charset="-122"/>
              </a:rPr>
              <a:t>ntegration)</a:t>
            </a:r>
            <a:r>
              <a:rPr lang="en-US" altLang="zh-CN" sz="2400">
                <a:solidFill>
                  <a:schemeClr val="accent2"/>
                </a:solidFill>
                <a:ea typeface="楷体_GB2312" pitchFamily="49" charset="-122"/>
              </a:rPr>
              <a:t> </a:t>
            </a:r>
          </a:p>
        </p:txBody>
      </p:sp>
      <p:sp>
        <p:nvSpPr>
          <p:cNvPr id="18" name="Text Box 15">
            <a:extLst>
              <a:ext uri="{FF2B5EF4-FFF2-40B4-BE49-F238E27FC236}">
                <a16:creationId xmlns:a16="http://schemas.microsoft.com/office/drawing/2014/main" id="{D30F312F-48F5-CF07-B9D2-B4B8EBF4DC69}"/>
              </a:ext>
            </a:extLst>
          </p:cNvPr>
          <p:cNvSpPr txBox="1">
            <a:spLocks noChangeArrowheads="1"/>
          </p:cNvSpPr>
          <p:nvPr/>
        </p:nvSpPr>
        <p:spPr bwMode="auto">
          <a:xfrm>
            <a:off x="6694487" y="3970111"/>
            <a:ext cx="356235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a:solidFill>
                  <a:srgbClr val="0033CC"/>
                </a:solidFill>
                <a:ea typeface="楷体_GB2312" pitchFamily="49" charset="-122"/>
              </a:rPr>
              <a:t>100 ~ 9 999 </a:t>
            </a:r>
            <a:r>
              <a:rPr lang="zh-CN" altLang="en-US">
                <a:solidFill>
                  <a:srgbClr val="0033CC"/>
                </a:solidFill>
                <a:latin typeface="宋体" panose="02010600030101010101" pitchFamily="2" charset="-122"/>
              </a:rPr>
              <a:t>门</a:t>
            </a:r>
            <a:r>
              <a:rPr lang="en-US" altLang="zh-CN">
                <a:solidFill>
                  <a:srgbClr val="0033CC"/>
                </a:solidFill>
                <a:latin typeface="宋体" panose="02010600030101010101" pitchFamily="2" charset="-122"/>
              </a:rPr>
              <a:t>/</a:t>
            </a:r>
            <a:r>
              <a:rPr lang="zh-CN" altLang="en-US">
                <a:solidFill>
                  <a:srgbClr val="0033CC"/>
                </a:solidFill>
                <a:latin typeface="宋体" panose="02010600030101010101" pitchFamily="2" charset="-122"/>
              </a:rPr>
              <a:t>片</a:t>
            </a:r>
          </a:p>
        </p:txBody>
      </p:sp>
      <p:sp>
        <p:nvSpPr>
          <p:cNvPr id="19" name="Text Box 16">
            <a:extLst>
              <a:ext uri="{FF2B5EF4-FFF2-40B4-BE49-F238E27FC236}">
                <a16:creationId xmlns:a16="http://schemas.microsoft.com/office/drawing/2014/main" id="{83EA4F19-17DB-E2A6-6377-F612FC73126F}"/>
              </a:ext>
            </a:extLst>
          </p:cNvPr>
          <p:cNvSpPr txBox="1">
            <a:spLocks noChangeArrowheads="1"/>
          </p:cNvSpPr>
          <p:nvPr/>
        </p:nvSpPr>
        <p:spPr bwMode="auto">
          <a:xfrm>
            <a:off x="5989637" y="4455886"/>
            <a:ext cx="4981575"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zh-CN" altLang="en-US">
                <a:solidFill>
                  <a:srgbClr val="0033CC"/>
                </a:solidFill>
              </a:rPr>
              <a:t>或 </a:t>
            </a:r>
            <a:r>
              <a:rPr lang="en-US" altLang="zh-CN">
                <a:solidFill>
                  <a:srgbClr val="0033CC"/>
                </a:solidFill>
                <a:ea typeface="楷体_GB2312" pitchFamily="49" charset="-122"/>
              </a:rPr>
              <a:t>1 000 ~ 99 999 </a:t>
            </a:r>
            <a:r>
              <a:rPr lang="zh-CN" altLang="en-US">
                <a:solidFill>
                  <a:srgbClr val="0033CC"/>
                </a:solidFill>
                <a:latin typeface="宋体" panose="02010600030101010101" pitchFamily="2" charset="-122"/>
              </a:rPr>
              <a:t>元器件</a:t>
            </a:r>
            <a:r>
              <a:rPr lang="en-US" altLang="zh-CN">
                <a:solidFill>
                  <a:srgbClr val="0033CC"/>
                </a:solidFill>
                <a:latin typeface="宋体" panose="02010600030101010101" pitchFamily="2" charset="-122"/>
              </a:rPr>
              <a:t>/</a:t>
            </a:r>
            <a:r>
              <a:rPr lang="zh-CN" altLang="en-US">
                <a:solidFill>
                  <a:srgbClr val="0033CC"/>
                </a:solidFill>
                <a:latin typeface="宋体" panose="02010600030101010101" pitchFamily="2" charset="-122"/>
              </a:rPr>
              <a:t>片</a:t>
            </a:r>
          </a:p>
        </p:txBody>
      </p:sp>
      <p:sp>
        <p:nvSpPr>
          <p:cNvPr id="20" name="Text Box 17">
            <a:extLst>
              <a:ext uri="{FF2B5EF4-FFF2-40B4-BE49-F238E27FC236}">
                <a16:creationId xmlns:a16="http://schemas.microsoft.com/office/drawing/2014/main" id="{3EE0A74C-B64F-0D49-14B9-04D5E4188007}"/>
              </a:ext>
            </a:extLst>
          </p:cNvPr>
          <p:cNvSpPr txBox="1">
            <a:spLocks noChangeArrowheads="1"/>
          </p:cNvSpPr>
          <p:nvPr/>
        </p:nvSpPr>
        <p:spPr bwMode="auto">
          <a:xfrm>
            <a:off x="1771650" y="5036911"/>
            <a:ext cx="432435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zh-CN" altLang="en-US">
                <a:solidFill>
                  <a:srgbClr val="0033CC"/>
                </a:solidFill>
              </a:rPr>
              <a:t>超大规模集成电路   </a:t>
            </a:r>
            <a:r>
              <a:rPr lang="en-US" altLang="zh-CN">
                <a:solidFill>
                  <a:srgbClr val="FF0066"/>
                </a:solidFill>
              </a:rPr>
              <a:t>VLSI</a:t>
            </a:r>
          </a:p>
        </p:txBody>
      </p:sp>
      <p:sp>
        <p:nvSpPr>
          <p:cNvPr id="21" name="Rectangle 18">
            <a:extLst>
              <a:ext uri="{FF2B5EF4-FFF2-40B4-BE49-F238E27FC236}">
                <a16:creationId xmlns:a16="http://schemas.microsoft.com/office/drawing/2014/main" id="{16D82637-C7D3-E95F-302B-0F54102B48B9}"/>
              </a:ext>
            </a:extLst>
          </p:cNvPr>
          <p:cNvSpPr>
            <a:spLocks noChangeArrowheads="1"/>
          </p:cNvSpPr>
          <p:nvPr/>
        </p:nvSpPr>
        <p:spPr bwMode="auto">
          <a:xfrm>
            <a:off x="1673225" y="5544911"/>
            <a:ext cx="4583112" cy="457200"/>
          </a:xfrm>
          <a:prstGeom prst="rect">
            <a:avLst/>
          </a:prstGeom>
          <a:noFill/>
          <a:ln>
            <a:noFill/>
          </a:ln>
          <a:effectLst/>
          <a:extLst>
            <a:ext uri="{909E8E84-426E-40DD-AFC4-6F175D3DCCD1}">
              <a14:hiddenFill xmlns:a14="http://schemas.microsoft.com/office/drawing/2010/main">
                <a:solidFill>
                  <a:srgbClr val="FFFFCC"/>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400">
                <a:ea typeface="楷体_GB2312" pitchFamily="49" charset="-122"/>
              </a:rPr>
              <a:t> (</a:t>
            </a:r>
            <a:r>
              <a:rPr lang="en-US" altLang="zh-CN" sz="2400">
                <a:solidFill>
                  <a:srgbClr val="FF0066"/>
                </a:solidFill>
                <a:ea typeface="楷体_GB2312" pitchFamily="49" charset="-122"/>
              </a:rPr>
              <a:t>V</a:t>
            </a:r>
            <a:r>
              <a:rPr lang="en-US" altLang="zh-CN" sz="2400">
                <a:ea typeface="楷体_GB2312" pitchFamily="49" charset="-122"/>
              </a:rPr>
              <a:t>ery  </a:t>
            </a:r>
            <a:r>
              <a:rPr lang="en-US" altLang="zh-CN" sz="2400">
                <a:solidFill>
                  <a:srgbClr val="FF0066"/>
                </a:solidFill>
                <a:ea typeface="楷体_GB2312" pitchFamily="49" charset="-122"/>
              </a:rPr>
              <a:t>L</a:t>
            </a:r>
            <a:r>
              <a:rPr lang="en-US" altLang="zh-CN" sz="2400">
                <a:ea typeface="楷体_GB2312" pitchFamily="49" charset="-122"/>
              </a:rPr>
              <a:t>arge </a:t>
            </a:r>
            <a:r>
              <a:rPr lang="en-US" altLang="zh-CN" sz="2400">
                <a:solidFill>
                  <a:srgbClr val="FF0066"/>
                </a:solidFill>
                <a:ea typeface="楷体_GB2312" pitchFamily="49" charset="-122"/>
              </a:rPr>
              <a:t>S</a:t>
            </a:r>
            <a:r>
              <a:rPr lang="en-US" altLang="zh-CN" sz="2400">
                <a:ea typeface="楷体_GB2312" pitchFamily="49" charset="-122"/>
              </a:rPr>
              <a:t>cale </a:t>
            </a:r>
            <a:r>
              <a:rPr lang="en-US" altLang="zh-CN" sz="2400">
                <a:solidFill>
                  <a:srgbClr val="FF0066"/>
                </a:solidFill>
                <a:ea typeface="楷体_GB2312" pitchFamily="49" charset="-122"/>
              </a:rPr>
              <a:t>I</a:t>
            </a:r>
            <a:r>
              <a:rPr lang="en-US" altLang="zh-CN" sz="2400">
                <a:ea typeface="楷体_GB2312" pitchFamily="49" charset="-122"/>
              </a:rPr>
              <a:t>ntegration)</a:t>
            </a:r>
          </a:p>
        </p:txBody>
      </p:sp>
      <p:sp>
        <p:nvSpPr>
          <p:cNvPr id="22" name="Text Box 19">
            <a:extLst>
              <a:ext uri="{FF2B5EF4-FFF2-40B4-BE49-F238E27FC236}">
                <a16:creationId xmlns:a16="http://schemas.microsoft.com/office/drawing/2014/main" id="{24F773B4-D1D0-BB14-C203-29096213D395}"/>
              </a:ext>
            </a:extLst>
          </p:cNvPr>
          <p:cNvSpPr txBox="1">
            <a:spLocks noChangeArrowheads="1"/>
          </p:cNvSpPr>
          <p:nvPr/>
        </p:nvSpPr>
        <p:spPr bwMode="auto">
          <a:xfrm>
            <a:off x="6565900" y="5065486"/>
            <a:ext cx="318770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dirty="0">
                <a:solidFill>
                  <a:srgbClr val="0033CC"/>
                </a:solidFill>
                <a:ea typeface="楷体_GB2312" pitchFamily="49" charset="-122"/>
              </a:rPr>
              <a:t>&gt; </a:t>
            </a:r>
            <a:r>
              <a:rPr lang="en-US" altLang="zh-CN" dirty="0">
                <a:solidFill>
                  <a:srgbClr val="FF0000"/>
                </a:solidFill>
                <a:ea typeface="楷体_GB2312" pitchFamily="49" charset="-122"/>
              </a:rPr>
              <a:t>10 000 </a:t>
            </a:r>
            <a:r>
              <a:rPr lang="zh-CN" altLang="en-US" dirty="0">
                <a:solidFill>
                  <a:srgbClr val="0033CC"/>
                </a:solidFill>
                <a:latin typeface="宋体" panose="02010600030101010101" pitchFamily="2" charset="-122"/>
              </a:rPr>
              <a:t>门</a:t>
            </a:r>
            <a:r>
              <a:rPr lang="en-US" altLang="zh-CN" dirty="0">
                <a:solidFill>
                  <a:srgbClr val="0033CC"/>
                </a:solidFill>
                <a:latin typeface="宋体" panose="02010600030101010101" pitchFamily="2" charset="-122"/>
              </a:rPr>
              <a:t>/</a:t>
            </a:r>
            <a:r>
              <a:rPr lang="zh-CN" altLang="en-US" dirty="0">
                <a:solidFill>
                  <a:srgbClr val="0033CC"/>
                </a:solidFill>
                <a:latin typeface="宋体" panose="02010600030101010101" pitchFamily="2" charset="-122"/>
              </a:rPr>
              <a:t>片</a:t>
            </a:r>
          </a:p>
        </p:txBody>
      </p:sp>
      <p:sp>
        <p:nvSpPr>
          <p:cNvPr id="23" name="Text Box 20">
            <a:extLst>
              <a:ext uri="{FF2B5EF4-FFF2-40B4-BE49-F238E27FC236}">
                <a16:creationId xmlns:a16="http://schemas.microsoft.com/office/drawing/2014/main" id="{13A8A565-D912-639D-8D9F-2BEF452F06D8}"/>
              </a:ext>
            </a:extLst>
          </p:cNvPr>
          <p:cNvSpPr txBox="1">
            <a:spLocks noChangeArrowheads="1"/>
          </p:cNvSpPr>
          <p:nvPr/>
        </p:nvSpPr>
        <p:spPr bwMode="auto">
          <a:xfrm>
            <a:off x="6008687" y="5522686"/>
            <a:ext cx="4625975"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zh-CN" altLang="en-US">
                <a:solidFill>
                  <a:srgbClr val="0033CC"/>
                </a:solidFill>
              </a:rPr>
              <a:t>或  </a:t>
            </a:r>
            <a:r>
              <a:rPr lang="en-US" altLang="zh-CN">
                <a:solidFill>
                  <a:srgbClr val="0033CC"/>
                </a:solidFill>
                <a:ea typeface="楷体_GB2312" pitchFamily="49" charset="-122"/>
              </a:rPr>
              <a:t>&gt; 100 000 </a:t>
            </a:r>
            <a:r>
              <a:rPr lang="zh-CN" altLang="en-US">
                <a:solidFill>
                  <a:srgbClr val="0033CC"/>
                </a:solidFill>
                <a:latin typeface="宋体" panose="02010600030101010101" pitchFamily="2" charset="-122"/>
              </a:rPr>
              <a:t>元器件</a:t>
            </a:r>
            <a:r>
              <a:rPr lang="en-US" altLang="zh-CN">
                <a:solidFill>
                  <a:srgbClr val="0033CC"/>
                </a:solidFill>
                <a:latin typeface="宋体" panose="02010600030101010101" pitchFamily="2" charset="-122"/>
              </a:rPr>
              <a:t>/</a:t>
            </a:r>
            <a:r>
              <a:rPr lang="zh-CN" altLang="en-US">
                <a:solidFill>
                  <a:srgbClr val="0033CC"/>
                </a:solidFill>
                <a:latin typeface="宋体" panose="02010600030101010101" pitchFamily="2" charset="-122"/>
              </a:rPr>
              <a:t>片</a:t>
            </a:r>
          </a:p>
        </p:txBody>
      </p:sp>
      <p:grpSp>
        <p:nvGrpSpPr>
          <p:cNvPr id="24" name="Group 27">
            <a:extLst>
              <a:ext uri="{FF2B5EF4-FFF2-40B4-BE49-F238E27FC236}">
                <a16:creationId xmlns:a16="http://schemas.microsoft.com/office/drawing/2014/main" id="{2C2CAC78-8D40-3978-9604-1B94363B70EF}"/>
              </a:ext>
            </a:extLst>
          </p:cNvPr>
          <p:cNvGrpSpPr>
            <a:grpSpLocks/>
          </p:cNvGrpSpPr>
          <p:nvPr/>
        </p:nvGrpSpPr>
        <p:grpSpPr bwMode="auto">
          <a:xfrm>
            <a:off x="1752600" y="1844121"/>
            <a:ext cx="8686800" cy="4281488"/>
            <a:chOff x="114" y="1296"/>
            <a:chExt cx="5472" cy="2697"/>
          </a:xfrm>
        </p:grpSpPr>
        <p:sp>
          <p:nvSpPr>
            <p:cNvPr id="25" name="Rectangle 22">
              <a:extLst>
                <a:ext uri="{FF2B5EF4-FFF2-40B4-BE49-F238E27FC236}">
                  <a16:creationId xmlns:a16="http://schemas.microsoft.com/office/drawing/2014/main" id="{45FADD97-2012-F083-702F-65F02251698F}"/>
                </a:ext>
              </a:extLst>
            </p:cNvPr>
            <p:cNvSpPr>
              <a:spLocks noChangeArrowheads="1"/>
            </p:cNvSpPr>
            <p:nvPr/>
          </p:nvSpPr>
          <p:spPr bwMode="auto">
            <a:xfrm>
              <a:off x="114" y="1296"/>
              <a:ext cx="5466" cy="2697"/>
            </a:xfrm>
            <a:prstGeom prst="rect">
              <a:avLst/>
            </a:prstGeom>
            <a:noFill/>
            <a:ln w="38100">
              <a:pattFill prst="sphere">
                <a:fgClr>
                  <a:srgbClr val="996600"/>
                </a:fgClr>
                <a:bgClr>
                  <a:srgbClr val="FFFFFF"/>
                </a:bgClr>
              </a:patt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6" name="Line 23">
              <a:extLst>
                <a:ext uri="{FF2B5EF4-FFF2-40B4-BE49-F238E27FC236}">
                  <a16:creationId xmlns:a16="http://schemas.microsoft.com/office/drawing/2014/main" id="{EB67CB61-2CD3-DBD8-CCFD-E4428F88CDD1}"/>
                </a:ext>
              </a:extLst>
            </p:cNvPr>
            <p:cNvSpPr>
              <a:spLocks noChangeShapeType="1"/>
            </p:cNvSpPr>
            <p:nvPr/>
          </p:nvSpPr>
          <p:spPr bwMode="auto">
            <a:xfrm>
              <a:off x="114" y="1968"/>
              <a:ext cx="5460" cy="6"/>
            </a:xfrm>
            <a:prstGeom prst="line">
              <a:avLst/>
            </a:prstGeom>
            <a:noFill/>
            <a:ln w="28575">
              <a:pattFill prst="sphere">
                <a:fgClr>
                  <a:srgbClr val="996600"/>
                </a:fgClr>
                <a:bgClr>
                  <a:srgbClr val="FFFFFF"/>
                </a:bgClr>
              </a:patt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7" name="Line 24">
              <a:extLst>
                <a:ext uri="{FF2B5EF4-FFF2-40B4-BE49-F238E27FC236}">
                  <a16:creationId xmlns:a16="http://schemas.microsoft.com/office/drawing/2014/main" id="{41B79328-E571-4F47-22E6-59A995B7570E}"/>
                </a:ext>
              </a:extLst>
            </p:cNvPr>
            <p:cNvSpPr>
              <a:spLocks noChangeShapeType="1"/>
            </p:cNvSpPr>
            <p:nvPr/>
          </p:nvSpPr>
          <p:spPr bwMode="auto">
            <a:xfrm>
              <a:off x="114" y="2640"/>
              <a:ext cx="5459" cy="7"/>
            </a:xfrm>
            <a:prstGeom prst="line">
              <a:avLst/>
            </a:prstGeom>
            <a:noFill/>
            <a:ln w="28575">
              <a:pattFill prst="sphere">
                <a:fgClr>
                  <a:srgbClr val="996600"/>
                </a:fgClr>
                <a:bgClr>
                  <a:srgbClr val="FFFFFF"/>
                </a:bgClr>
              </a:patt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8" name="Line 25">
              <a:extLst>
                <a:ext uri="{FF2B5EF4-FFF2-40B4-BE49-F238E27FC236}">
                  <a16:creationId xmlns:a16="http://schemas.microsoft.com/office/drawing/2014/main" id="{D4042198-2529-04BD-020D-AAAAFD9ACD33}"/>
                </a:ext>
              </a:extLst>
            </p:cNvPr>
            <p:cNvSpPr>
              <a:spLocks noChangeShapeType="1"/>
            </p:cNvSpPr>
            <p:nvPr/>
          </p:nvSpPr>
          <p:spPr bwMode="auto">
            <a:xfrm>
              <a:off x="114" y="3312"/>
              <a:ext cx="5472" cy="6"/>
            </a:xfrm>
            <a:prstGeom prst="line">
              <a:avLst/>
            </a:prstGeom>
            <a:noFill/>
            <a:ln w="28575">
              <a:pattFill prst="sphere">
                <a:fgClr>
                  <a:srgbClr val="996600"/>
                </a:fgClr>
                <a:bgClr>
                  <a:srgbClr val="FFFFFF"/>
                </a:bgClr>
              </a:patt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9" name="Line 26">
              <a:extLst>
                <a:ext uri="{FF2B5EF4-FFF2-40B4-BE49-F238E27FC236}">
                  <a16:creationId xmlns:a16="http://schemas.microsoft.com/office/drawing/2014/main" id="{5CBE3850-8BD1-47B6-A570-743975B6CE4D}"/>
                </a:ext>
              </a:extLst>
            </p:cNvPr>
            <p:cNvSpPr>
              <a:spLocks noChangeShapeType="1"/>
            </p:cNvSpPr>
            <p:nvPr/>
          </p:nvSpPr>
          <p:spPr bwMode="auto">
            <a:xfrm>
              <a:off x="2755" y="1305"/>
              <a:ext cx="0" cy="2688"/>
            </a:xfrm>
            <a:prstGeom prst="line">
              <a:avLst/>
            </a:prstGeom>
            <a:noFill/>
            <a:ln w="28575">
              <a:pattFill prst="sphere">
                <a:fgClr>
                  <a:srgbClr val="996600"/>
                </a:fgClr>
                <a:bgClr>
                  <a:srgbClr val="FFFFFF"/>
                </a:bgClr>
              </a:patt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sp>
        <p:nvSpPr>
          <p:cNvPr id="6" name="灯片编号占位符 5">
            <a:extLst>
              <a:ext uri="{FF2B5EF4-FFF2-40B4-BE49-F238E27FC236}">
                <a16:creationId xmlns:a16="http://schemas.microsoft.com/office/drawing/2014/main" id="{9A0F44C0-7593-6F1A-F1C8-44B8449C3DD3}"/>
              </a:ext>
            </a:extLst>
          </p:cNvPr>
          <p:cNvSpPr>
            <a:spLocks noGrp="1"/>
          </p:cNvSpPr>
          <p:nvPr>
            <p:ph type="sldNum" sz="quarter" idx="12"/>
          </p:nvPr>
        </p:nvSpPr>
        <p:spPr/>
        <p:txBody>
          <a:bodyPr/>
          <a:lstStyle/>
          <a:p>
            <a:fld id="{392CBAA0-59E6-204E-8F03-85E5040D48B8}" type="slidenum">
              <a:rPr kumimoji="1" lang="zh-CN" altLang="en-US" smtClean="0"/>
              <a:t>9</a:t>
            </a:fld>
            <a:r>
              <a:rPr kumimoji="1" lang="en-US" altLang="zh-CN"/>
              <a:t>/132</a:t>
            </a:r>
            <a:endParaRPr kumimoji="1" lang="zh-CN" altLang="en-US" dirty="0"/>
          </a:p>
        </p:txBody>
      </p:sp>
    </p:spTree>
    <p:extLst>
      <p:ext uri="{BB962C8B-B14F-4D97-AF65-F5344CB8AC3E}">
        <p14:creationId xmlns:p14="http://schemas.microsoft.com/office/powerpoint/2010/main" val="83816042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3" presetClass="entr" presetSubtype="10" fill="hold" grpId="0" nodeType="afterEffect">
                                  <p:stCondLst>
                                    <p:cond delay="1000"/>
                                  </p:stCondLst>
                                  <p:childTnLst>
                                    <p:set>
                                      <p:cBhvr>
                                        <p:cTn id="10" dur="1" fill="hold">
                                          <p:stCondLst>
                                            <p:cond delay="0"/>
                                          </p:stCondLst>
                                        </p:cTn>
                                        <p:tgtEl>
                                          <p:spTgt spid="5"/>
                                        </p:tgtEl>
                                        <p:attrNameLst>
                                          <p:attrName>style.visibility</p:attrName>
                                        </p:attrNameLst>
                                      </p:cBhvr>
                                      <p:to>
                                        <p:strVal val="visible"/>
                                      </p:to>
                                    </p:set>
                                    <p:animEffect transition="in" filter="blinds(horizontal)">
                                      <p:cBhvr>
                                        <p:cTn id="11" dur="500"/>
                                        <p:tgtEl>
                                          <p:spTgt spid="5"/>
                                        </p:tgtEl>
                                      </p:cBhvr>
                                    </p:animEffect>
                                  </p:childTnLst>
                                </p:cTn>
                              </p:par>
                            </p:childTnLst>
                          </p:cTn>
                        </p:par>
                      </p:childTnLst>
                    </p:cTn>
                  </p:par>
                  <p:par>
                    <p:cTn id="12" fill="hold">
                      <p:stCondLst>
                        <p:cond delay="indefinite"/>
                      </p:stCondLst>
                      <p:childTnLst>
                        <p:par>
                          <p:cTn id="13" fill="hold">
                            <p:stCondLst>
                              <p:cond delay="0"/>
                            </p:stCondLst>
                            <p:childTnLst>
                              <p:par>
                                <p:cTn id="14" presetID="17" presetClass="entr" presetSubtype="10" fill="hold" nodeType="clickEffect">
                                  <p:stCondLst>
                                    <p:cond delay="0"/>
                                  </p:stCondLst>
                                  <p:childTnLst>
                                    <p:set>
                                      <p:cBhvr>
                                        <p:cTn id="15" dur="1" fill="hold">
                                          <p:stCondLst>
                                            <p:cond delay="0"/>
                                          </p:stCondLst>
                                        </p:cTn>
                                        <p:tgtEl>
                                          <p:spTgt spid="24"/>
                                        </p:tgtEl>
                                        <p:attrNameLst>
                                          <p:attrName>style.visibility</p:attrName>
                                        </p:attrNameLst>
                                      </p:cBhvr>
                                      <p:to>
                                        <p:strVal val="visible"/>
                                      </p:to>
                                    </p:set>
                                    <p:anim calcmode="lin" valueType="num">
                                      <p:cBhvr>
                                        <p:cTn id="16" dur="500" fill="hold"/>
                                        <p:tgtEl>
                                          <p:spTgt spid="24"/>
                                        </p:tgtEl>
                                        <p:attrNameLst>
                                          <p:attrName>ppt_w</p:attrName>
                                        </p:attrNameLst>
                                      </p:cBhvr>
                                      <p:tavLst>
                                        <p:tav tm="0">
                                          <p:val>
                                            <p:fltVal val="0"/>
                                          </p:val>
                                        </p:tav>
                                        <p:tav tm="100000">
                                          <p:val>
                                            <p:strVal val="#ppt_w"/>
                                          </p:val>
                                        </p:tav>
                                      </p:tavLst>
                                    </p:anim>
                                    <p:anim calcmode="lin" valueType="num">
                                      <p:cBhvr>
                                        <p:cTn id="17" dur="500" fill="hold"/>
                                        <p:tgtEl>
                                          <p:spTgt spid="24"/>
                                        </p:tgtEl>
                                        <p:attrNameLst>
                                          <p:attrName>ppt_h</p:attrName>
                                        </p:attrNameLst>
                                      </p:cBhvr>
                                      <p:tavLst>
                                        <p:tav tm="0">
                                          <p:val>
                                            <p:strVal val="#ppt_h"/>
                                          </p:val>
                                        </p:tav>
                                        <p:tav tm="100000">
                                          <p:val>
                                            <p:strVal val="#ppt_h"/>
                                          </p:val>
                                        </p:tav>
                                      </p:tavLst>
                                    </p:anim>
                                  </p:childTnLst>
                                </p:cTn>
                              </p:par>
                            </p:childTnLst>
                          </p:cTn>
                        </p:par>
                        <p:par>
                          <p:cTn id="18" fill="hold">
                            <p:stCondLst>
                              <p:cond delay="500"/>
                            </p:stCondLst>
                            <p:childTnLst>
                              <p:par>
                                <p:cTn id="19" presetID="22" presetClass="entr" presetSubtype="8" fill="hold" grpId="0" nodeType="afterEffect">
                                  <p:stCondLst>
                                    <p:cond delay="1000"/>
                                  </p:stCondLst>
                                  <p:childTnLst>
                                    <p:set>
                                      <p:cBhvr>
                                        <p:cTn id="20" dur="1" fill="hold">
                                          <p:stCondLst>
                                            <p:cond delay="0"/>
                                          </p:stCondLst>
                                        </p:cTn>
                                        <p:tgtEl>
                                          <p:spTgt spid="8"/>
                                        </p:tgtEl>
                                        <p:attrNameLst>
                                          <p:attrName>style.visibility</p:attrName>
                                        </p:attrNameLst>
                                      </p:cBhvr>
                                      <p:to>
                                        <p:strVal val="visible"/>
                                      </p:to>
                                    </p:set>
                                    <p:animEffect transition="in" filter="wipe(left)">
                                      <p:cBhvr>
                                        <p:cTn id="21" dur="500"/>
                                        <p:tgtEl>
                                          <p:spTgt spid="8"/>
                                        </p:tgtEl>
                                      </p:cBhvr>
                                    </p:animEffect>
                                  </p:childTnLst>
                                </p:cTn>
                              </p:par>
                            </p:childTnLst>
                          </p:cTn>
                        </p:par>
                        <p:par>
                          <p:cTn id="22" fill="hold">
                            <p:stCondLst>
                              <p:cond delay="2000"/>
                            </p:stCondLst>
                            <p:childTnLst>
                              <p:par>
                                <p:cTn id="23" presetID="9" presetClass="entr" presetSubtype="0" fill="hold" grpId="0" nodeType="afterEffect">
                                  <p:stCondLst>
                                    <p:cond delay="1000"/>
                                  </p:stCondLst>
                                  <p:childTnLst>
                                    <p:set>
                                      <p:cBhvr>
                                        <p:cTn id="24" dur="1" fill="hold">
                                          <p:stCondLst>
                                            <p:cond delay="0"/>
                                          </p:stCondLst>
                                        </p:cTn>
                                        <p:tgtEl>
                                          <p:spTgt spid="9"/>
                                        </p:tgtEl>
                                        <p:attrNameLst>
                                          <p:attrName>style.visibility</p:attrName>
                                        </p:attrNameLst>
                                      </p:cBhvr>
                                      <p:to>
                                        <p:strVal val="visible"/>
                                      </p:to>
                                    </p:set>
                                    <p:animEffect transition="in" filter="dissolve">
                                      <p:cBhvr>
                                        <p:cTn id="25" dur="500"/>
                                        <p:tgtEl>
                                          <p:spTgt spid="9"/>
                                        </p:tgtEl>
                                      </p:cBhvr>
                                    </p:animEffect>
                                  </p:childTnLst>
                                </p:cTn>
                              </p:par>
                            </p:childTnLst>
                          </p:cTn>
                        </p:par>
                        <p:par>
                          <p:cTn id="26" fill="hold">
                            <p:stCondLst>
                              <p:cond delay="3500"/>
                            </p:stCondLst>
                            <p:childTnLst>
                              <p:par>
                                <p:cTn id="27" presetID="23" presetClass="entr" presetSubtype="16" fill="hold" grpId="0" nodeType="afterEffect">
                                  <p:stCondLst>
                                    <p:cond delay="1000"/>
                                  </p:stCondLst>
                                  <p:childTnLst>
                                    <p:set>
                                      <p:cBhvr>
                                        <p:cTn id="28" dur="1" fill="hold">
                                          <p:stCondLst>
                                            <p:cond delay="0"/>
                                          </p:stCondLst>
                                        </p:cTn>
                                        <p:tgtEl>
                                          <p:spTgt spid="10"/>
                                        </p:tgtEl>
                                        <p:attrNameLst>
                                          <p:attrName>style.visibility</p:attrName>
                                        </p:attrNameLst>
                                      </p:cBhvr>
                                      <p:to>
                                        <p:strVal val="visible"/>
                                      </p:to>
                                    </p:set>
                                    <p:anim calcmode="lin" valueType="num">
                                      <p:cBhvr>
                                        <p:cTn id="29" dur="500" fill="hold"/>
                                        <p:tgtEl>
                                          <p:spTgt spid="10"/>
                                        </p:tgtEl>
                                        <p:attrNameLst>
                                          <p:attrName>ppt_w</p:attrName>
                                        </p:attrNameLst>
                                      </p:cBhvr>
                                      <p:tavLst>
                                        <p:tav tm="0">
                                          <p:val>
                                            <p:fltVal val="0"/>
                                          </p:val>
                                        </p:tav>
                                        <p:tav tm="100000">
                                          <p:val>
                                            <p:strVal val="#ppt_w"/>
                                          </p:val>
                                        </p:tav>
                                      </p:tavLst>
                                    </p:anim>
                                    <p:anim calcmode="lin" valueType="num">
                                      <p:cBhvr>
                                        <p:cTn id="30" dur="500" fill="hold"/>
                                        <p:tgtEl>
                                          <p:spTgt spid="10"/>
                                        </p:tgtEl>
                                        <p:attrNameLst>
                                          <p:attrName>ppt_h</p:attrName>
                                        </p:attrNameLst>
                                      </p:cBhvr>
                                      <p:tavLst>
                                        <p:tav tm="0">
                                          <p:val>
                                            <p:fltVal val="0"/>
                                          </p:val>
                                        </p:tav>
                                        <p:tav tm="100000">
                                          <p:val>
                                            <p:strVal val="#ppt_h"/>
                                          </p:val>
                                        </p:tav>
                                      </p:tavLst>
                                    </p:anim>
                                  </p:childTnLst>
                                </p:cTn>
                              </p:par>
                            </p:childTnLst>
                          </p:cTn>
                        </p:par>
                        <p:par>
                          <p:cTn id="31" fill="hold">
                            <p:stCondLst>
                              <p:cond delay="5000"/>
                            </p:stCondLst>
                            <p:childTnLst>
                              <p:par>
                                <p:cTn id="32" presetID="23" presetClass="entr" presetSubtype="16" fill="hold" grpId="0" nodeType="afterEffect">
                                  <p:stCondLst>
                                    <p:cond delay="1000"/>
                                  </p:stCondLst>
                                  <p:childTnLst>
                                    <p:set>
                                      <p:cBhvr>
                                        <p:cTn id="33" dur="1" fill="hold">
                                          <p:stCondLst>
                                            <p:cond delay="0"/>
                                          </p:stCondLst>
                                        </p:cTn>
                                        <p:tgtEl>
                                          <p:spTgt spid="11"/>
                                        </p:tgtEl>
                                        <p:attrNameLst>
                                          <p:attrName>style.visibility</p:attrName>
                                        </p:attrNameLst>
                                      </p:cBhvr>
                                      <p:to>
                                        <p:strVal val="visible"/>
                                      </p:to>
                                    </p:set>
                                    <p:anim calcmode="lin" valueType="num">
                                      <p:cBhvr>
                                        <p:cTn id="34" dur="500" fill="hold"/>
                                        <p:tgtEl>
                                          <p:spTgt spid="11"/>
                                        </p:tgtEl>
                                        <p:attrNameLst>
                                          <p:attrName>ppt_w</p:attrName>
                                        </p:attrNameLst>
                                      </p:cBhvr>
                                      <p:tavLst>
                                        <p:tav tm="0">
                                          <p:val>
                                            <p:fltVal val="0"/>
                                          </p:val>
                                        </p:tav>
                                        <p:tav tm="100000">
                                          <p:val>
                                            <p:strVal val="#ppt_w"/>
                                          </p:val>
                                        </p:tav>
                                      </p:tavLst>
                                    </p:anim>
                                    <p:anim calcmode="lin" valueType="num">
                                      <p:cBhvr>
                                        <p:cTn id="35" dur="500" fill="hold"/>
                                        <p:tgtEl>
                                          <p:spTgt spid="11"/>
                                        </p:tgtEl>
                                        <p:attrNameLst>
                                          <p:attrName>ppt_h</p:attrName>
                                        </p:attrNameLst>
                                      </p:cBhvr>
                                      <p:tavLst>
                                        <p:tav tm="0">
                                          <p:val>
                                            <p:fltVal val="0"/>
                                          </p:val>
                                        </p:tav>
                                        <p:tav tm="100000">
                                          <p:val>
                                            <p:strVal val="#ppt_h"/>
                                          </p:val>
                                        </p:tav>
                                      </p:tavLst>
                                    </p:anim>
                                  </p:childTnLst>
                                </p:cTn>
                              </p:par>
                            </p:childTnLst>
                          </p:cTn>
                        </p:par>
                      </p:childTnLst>
                    </p:cTn>
                  </p:par>
                  <p:par>
                    <p:cTn id="36" fill="hold">
                      <p:stCondLst>
                        <p:cond delay="indefinite"/>
                      </p:stCondLst>
                      <p:childTnLst>
                        <p:par>
                          <p:cTn id="37" fill="hold">
                            <p:stCondLst>
                              <p:cond delay="0"/>
                            </p:stCondLst>
                            <p:childTnLst>
                              <p:par>
                                <p:cTn id="38" presetID="22" presetClass="entr" presetSubtype="8" fill="hold" grpId="0" nodeType="clickEffect">
                                  <p:stCondLst>
                                    <p:cond delay="0"/>
                                  </p:stCondLst>
                                  <p:childTnLst>
                                    <p:set>
                                      <p:cBhvr>
                                        <p:cTn id="39" dur="1" fill="hold">
                                          <p:stCondLst>
                                            <p:cond delay="0"/>
                                          </p:stCondLst>
                                        </p:cTn>
                                        <p:tgtEl>
                                          <p:spTgt spid="12"/>
                                        </p:tgtEl>
                                        <p:attrNameLst>
                                          <p:attrName>style.visibility</p:attrName>
                                        </p:attrNameLst>
                                      </p:cBhvr>
                                      <p:to>
                                        <p:strVal val="visible"/>
                                      </p:to>
                                    </p:set>
                                    <p:animEffect transition="in" filter="wipe(left)">
                                      <p:cBhvr>
                                        <p:cTn id="40" dur="500"/>
                                        <p:tgtEl>
                                          <p:spTgt spid="12"/>
                                        </p:tgtEl>
                                      </p:cBhvr>
                                    </p:animEffect>
                                  </p:childTnLst>
                                </p:cTn>
                              </p:par>
                            </p:childTnLst>
                          </p:cTn>
                        </p:par>
                        <p:par>
                          <p:cTn id="41" fill="hold">
                            <p:stCondLst>
                              <p:cond delay="500"/>
                            </p:stCondLst>
                            <p:childTnLst>
                              <p:par>
                                <p:cTn id="42" presetID="9" presetClass="entr" presetSubtype="0" fill="hold" grpId="0" nodeType="afterEffect">
                                  <p:stCondLst>
                                    <p:cond delay="1000"/>
                                  </p:stCondLst>
                                  <p:childTnLst>
                                    <p:set>
                                      <p:cBhvr>
                                        <p:cTn id="43" dur="1" fill="hold">
                                          <p:stCondLst>
                                            <p:cond delay="0"/>
                                          </p:stCondLst>
                                        </p:cTn>
                                        <p:tgtEl>
                                          <p:spTgt spid="13"/>
                                        </p:tgtEl>
                                        <p:attrNameLst>
                                          <p:attrName>style.visibility</p:attrName>
                                        </p:attrNameLst>
                                      </p:cBhvr>
                                      <p:to>
                                        <p:strVal val="visible"/>
                                      </p:to>
                                    </p:set>
                                    <p:animEffect transition="in" filter="dissolve">
                                      <p:cBhvr>
                                        <p:cTn id="44" dur="500"/>
                                        <p:tgtEl>
                                          <p:spTgt spid="13"/>
                                        </p:tgtEl>
                                      </p:cBhvr>
                                    </p:animEffect>
                                  </p:childTnLst>
                                </p:cTn>
                              </p:par>
                            </p:childTnLst>
                          </p:cTn>
                        </p:par>
                        <p:par>
                          <p:cTn id="45" fill="hold">
                            <p:stCondLst>
                              <p:cond delay="2000"/>
                            </p:stCondLst>
                            <p:childTnLst>
                              <p:par>
                                <p:cTn id="46" presetID="23" presetClass="entr" presetSubtype="16" fill="hold" grpId="0" nodeType="afterEffect">
                                  <p:stCondLst>
                                    <p:cond delay="1000"/>
                                  </p:stCondLst>
                                  <p:childTnLst>
                                    <p:set>
                                      <p:cBhvr>
                                        <p:cTn id="47" dur="1" fill="hold">
                                          <p:stCondLst>
                                            <p:cond delay="0"/>
                                          </p:stCondLst>
                                        </p:cTn>
                                        <p:tgtEl>
                                          <p:spTgt spid="14"/>
                                        </p:tgtEl>
                                        <p:attrNameLst>
                                          <p:attrName>style.visibility</p:attrName>
                                        </p:attrNameLst>
                                      </p:cBhvr>
                                      <p:to>
                                        <p:strVal val="visible"/>
                                      </p:to>
                                    </p:set>
                                    <p:anim calcmode="lin" valueType="num">
                                      <p:cBhvr>
                                        <p:cTn id="48" dur="500" fill="hold"/>
                                        <p:tgtEl>
                                          <p:spTgt spid="14"/>
                                        </p:tgtEl>
                                        <p:attrNameLst>
                                          <p:attrName>ppt_w</p:attrName>
                                        </p:attrNameLst>
                                      </p:cBhvr>
                                      <p:tavLst>
                                        <p:tav tm="0">
                                          <p:val>
                                            <p:fltVal val="0"/>
                                          </p:val>
                                        </p:tav>
                                        <p:tav tm="100000">
                                          <p:val>
                                            <p:strVal val="#ppt_w"/>
                                          </p:val>
                                        </p:tav>
                                      </p:tavLst>
                                    </p:anim>
                                    <p:anim calcmode="lin" valueType="num">
                                      <p:cBhvr>
                                        <p:cTn id="49" dur="500" fill="hold"/>
                                        <p:tgtEl>
                                          <p:spTgt spid="14"/>
                                        </p:tgtEl>
                                        <p:attrNameLst>
                                          <p:attrName>ppt_h</p:attrName>
                                        </p:attrNameLst>
                                      </p:cBhvr>
                                      <p:tavLst>
                                        <p:tav tm="0">
                                          <p:val>
                                            <p:fltVal val="0"/>
                                          </p:val>
                                        </p:tav>
                                        <p:tav tm="100000">
                                          <p:val>
                                            <p:strVal val="#ppt_h"/>
                                          </p:val>
                                        </p:tav>
                                      </p:tavLst>
                                    </p:anim>
                                  </p:childTnLst>
                                </p:cTn>
                              </p:par>
                            </p:childTnLst>
                          </p:cTn>
                        </p:par>
                        <p:par>
                          <p:cTn id="50" fill="hold">
                            <p:stCondLst>
                              <p:cond delay="3500"/>
                            </p:stCondLst>
                            <p:childTnLst>
                              <p:par>
                                <p:cTn id="51" presetID="23" presetClass="entr" presetSubtype="16" fill="hold" grpId="0" nodeType="afterEffect">
                                  <p:stCondLst>
                                    <p:cond delay="1000"/>
                                  </p:stCondLst>
                                  <p:childTnLst>
                                    <p:set>
                                      <p:cBhvr>
                                        <p:cTn id="52" dur="1" fill="hold">
                                          <p:stCondLst>
                                            <p:cond delay="0"/>
                                          </p:stCondLst>
                                        </p:cTn>
                                        <p:tgtEl>
                                          <p:spTgt spid="15"/>
                                        </p:tgtEl>
                                        <p:attrNameLst>
                                          <p:attrName>style.visibility</p:attrName>
                                        </p:attrNameLst>
                                      </p:cBhvr>
                                      <p:to>
                                        <p:strVal val="visible"/>
                                      </p:to>
                                    </p:set>
                                    <p:anim calcmode="lin" valueType="num">
                                      <p:cBhvr>
                                        <p:cTn id="53" dur="500" fill="hold"/>
                                        <p:tgtEl>
                                          <p:spTgt spid="15"/>
                                        </p:tgtEl>
                                        <p:attrNameLst>
                                          <p:attrName>ppt_w</p:attrName>
                                        </p:attrNameLst>
                                      </p:cBhvr>
                                      <p:tavLst>
                                        <p:tav tm="0">
                                          <p:val>
                                            <p:fltVal val="0"/>
                                          </p:val>
                                        </p:tav>
                                        <p:tav tm="100000">
                                          <p:val>
                                            <p:strVal val="#ppt_w"/>
                                          </p:val>
                                        </p:tav>
                                      </p:tavLst>
                                    </p:anim>
                                    <p:anim calcmode="lin" valueType="num">
                                      <p:cBhvr>
                                        <p:cTn id="54" dur="500" fill="hold"/>
                                        <p:tgtEl>
                                          <p:spTgt spid="15"/>
                                        </p:tgtEl>
                                        <p:attrNameLst>
                                          <p:attrName>ppt_h</p:attrName>
                                        </p:attrNameLst>
                                      </p:cBhvr>
                                      <p:tavLst>
                                        <p:tav tm="0">
                                          <p:val>
                                            <p:fltVal val="0"/>
                                          </p:val>
                                        </p:tav>
                                        <p:tav tm="100000">
                                          <p:val>
                                            <p:strVal val="#ppt_h"/>
                                          </p:val>
                                        </p:tav>
                                      </p:tavLst>
                                    </p:anim>
                                  </p:childTnLst>
                                </p:cTn>
                              </p:par>
                            </p:childTnLst>
                          </p:cTn>
                        </p:par>
                      </p:childTnLst>
                    </p:cTn>
                  </p:par>
                  <p:par>
                    <p:cTn id="55" fill="hold">
                      <p:stCondLst>
                        <p:cond delay="indefinite"/>
                      </p:stCondLst>
                      <p:childTnLst>
                        <p:par>
                          <p:cTn id="56" fill="hold">
                            <p:stCondLst>
                              <p:cond delay="0"/>
                            </p:stCondLst>
                            <p:childTnLst>
                              <p:par>
                                <p:cTn id="57" presetID="22" presetClass="entr" presetSubtype="8" fill="hold" grpId="0" nodeType="clickEffect">
                                  <p:stCondLst>
                                    <p:cond delay="0"/>
                                  </p:stCondLst>
                                  <p:childTnLst>
                                    <p:set>
                                      <p:cBhvr>
                                        <p:cTn id="58" dur="1" fill="hold">
                                          <p:stCondLst>
                                            <p:cond delay="0"/>
                                          </p:stCondLst>
                                        </p:cTn>
                                        <p:tgtEl>
                                          <p:spTgt spid="16"/>
                                        </p:tgtEl>
                                        <p:attrNameLst>
                                          <p:attrName>style.visibility</p:attrName>
                                        </p:attrNameLst>
                                      </p:cBhvr>
                                      <p:to>
                                        <p:strVal val="visible"/>
                                      </p:to>
                                    </p:set>
                                    <p:animEffect transition="in" filter="wipe(left)">
                                      <p:cBhvr>
                                        <p:cTn id="59" dur="500"/>
                                        <p:tgtEl>
                                          <p:spTgt spid="16"/>
                                        </p:tgtEl>
                                      </p:cBhvr>
                                    </p:animEffect>
                                  </p:childTnLst>
                                </p:cTn>
                              </p:par>
                            </p:childTnLst>
                          </p:cTn>
                        </p:par>
                        <p:par>
                          <p:cTn id="60" fill="hold">
                            <p:stCondLst>
                              <p:cond delay="500"/>
                            </p:stCondLst>
                            <p:childTnLst>
                              <p:par>
                                <p:cTn id="61" presetID="9" presetClass="entr" presetSubtype="0" fill="hold" grpId="0" nodeType="afterEffect">
                                  <p:stCondLst>
                                    <p:cond delay="1000"/>
                                  </p:stCondLst>
                                  <p:childTnLst>
                                    <p:set>
                                      <p:cBhvr>
                                        <p:cTn id="62" dur="1" fill="hold">
                                          <p:stCondLst>
                                            <p:cond delay="0"/>
                                          </p:stCondLst>
                                        </p:cTn>
                                        <p:tgtEl>
                                          <p:spTgt spid="17"/>
                                        </p:tgtEl>
                                        <p:attrNameLst>
                                          <p:attrName>style.visibility</p:attrName>
                                        </p:attrNameLst>
                                      </p:cBhvr>
                                      <p:to>
                                        <p:strVal val="visible"/>
                                      </p:to>
                                    </p:set>
                                    <p:animEffect transition="in" filter="dissolve">
                                      <p:cBhvr>
                                        <p:cTn id="63" dur="500"/>
                                        <p:tgtEl>
                                          <p:spTgt spid="17"/>
                                        </p:tgtEl>
                                      </p:cBhvr>
                                    </p:animEffect>
                                  </p:childTnLst>
                                </p:cTn>
                              </p:par>
                            </p:childTnLst>
                          </p:cTn>
                        </p:par>
                        <p:par>
                          <p:cTn id="64" fill="hold">
                            <p:stCondLst>
                              <p:cond delay="2000"/>
                            </p:stCondLst>
                            <p:childTnLst>
                              <p:par>
                                <p:cTn id="65" presetID="23" presetClass="entr" presetSubtype="16" fill="hold" grpId="0" nodeType="afterEffect">
                                  <p:stCondLst>
                                    <p:cond delay="1000"/>
                                  </p:stCondLst>
                                  <p:childTnLst>
                                    <p:set>
                                      <p:cBhvr>
                                        <p:cTn id="66" dur="1" fill="hold">
                                          <p:stCondLst>
                                            <p:cond delay="0"/>
                                          </p:stCondLst>
                                        </p:cTn>
                                        <p:tgtEl>
                                          <p:spTgt spid="18"/>
                                        </p:tgtEl>
                                        <p:attrNameLst>
                                          <p:attrName>style.visibility</p:attrName>
                                        </p:attrNameLst>
                                      </p:cBhvr>
                                      <p:to>
                                        <p:strVal val="visible"/>
                                      </p:to>
                                    </p:set>
                                    <p:anim calcmode="lin" valueType="num">
                                      <p:cBhvr>
                                        <p:cTn id="67" dur="500" fill="hold"/>
                                        <p:tgtEl>
                                          <p:spTgt spid="18"/>
                                        </p:tgtEl>
                                        <p:attrNameLst>
                                          <p:attrName>ppt_w</p:attrName>
                                        </p:attrNameLst>
                                      </p:cBhvr>
                                      <p:tavLst>
                                        <p:tav tm="0">
                                          <p:val>
                                            <p:fltVal val="0"/>
                                          </p:val>
                                        </p:tav>
                                        <p:tav tm="100000">
                                          <p:val>
                                            <p:strVal val="#ppt_w"/>
                                          </p:val>
                                        </p:tav>
                                      </p:tavLst>
                                    </p:anim>
                                    <p:anim calcmode="lin" valueType="num">
                                      <p:cBhvr>
                                        <p:cTn id="68" dur="500" fill="hold"/>
                                        <p:tgtEl>
                                          <p:spTgt spid="18"/>
                                        </p:tgtEl>
                                        <p:attrNameLst>
                                          <p:attrName>ppt_h</p:attrName>
                                        </p:attrNameLst>
                                      </p:cBhvr>
                                      <p:tavLst>
                                        <p:tav tm="0">
                                          <p:val>
                                            <p:fltVal val="0"/>
                                          </p:val>
                                        </p:tav>
                                        <p:tav tm="100000">
                                          <p:val>
                                            <p:strVal val="#ppt_h"/>
                                          </p:val>
                                        </p:tav>
                                      </p:tavLst>
                                    </p:anim>
                                  </p:childTnLst>
                                </p:cTn>
                              </p:par>
                            </p:childTnLst>
                          </p:cTn>
                        </p:par>
                        <p:par>
                          <p:cTn id="69" fill="hold">
                            <p:stCondLst>
                              <p:cond delay="3500"/>
                            </p:stCondLst>
                            <p:childTnLst>
                              <p:par>
                                <p:cTn id="70" presetID="23" presetClass="entr" presetSubtype="16" fill="hold" grpId="0" nodeType="afterEffect">
                                  <p:stCondLst>
                                    <p:cond delay="1000"/>
                                  </p:stCondLst>
                                  <p:childTnLst>
                                    <p:set>
                                      <p:cBhvr>
                                        <p:cTn id="71" dur="1" fill="hold">
                                          <p:stCondLst>
                                            <p:cond delay="0"/>
                                          </p:stCondLst>
                                        </p:cTn>
                                        <p:tgtEl>
                                          <p:spTgt spid="19"/>
                                        </p:tgtEl>
                                        <p:attrNameLst>
                                          <p:attrName>style.visibility</p:attrName>
                                        </p:attrNameLst>
                                      </p:cBhvr>
                                      <p:to>
                                        <p:strVal val="visible"/>
                                      </p:to>
                                    </p:set>
                                    <p:anim calcmode="lin" valueType="num">
                                      <p:cBhvr>
                                        <p:cTn id="72" dur="500" fill="hold"/>
                                        <p:tgtEl>
                                          <p:spTgt spid="19"/>
                                        </p:tgtEl>
                                        <p:attrNameLst>
                                          <p:attrName>ppt_w</p:attrName>
                                        </p:attrNameLst>
                                      </p:cBhvr>
                                      <p:tavLst>
                                        <p:tav tm="0">
                                          <p:val>
                                            <p:fltVal val="0"/>
                                          </p:val>
                                        </p:tav>
                                        <p:tav tm="100000">
                                          <p:val>
                                            <p:strVal val="#ppt_w"/>
                                          </p:val>
                                        </p:tav>
                                      </p:tavLst>
                                    </p:anim>
                                    <p:anim calcmode="lin" valueType="num">
                                      <p:cBhvr>
                                        <p:cTn id="73" dur="500" fill="hold"/>
                                        <p:tgtEl>
                                          <p:spTgt spid="19"/>
                                        </p:tgtEl>
                                        <p:attrNameLst>
                                          <p:attrName>ppt_h</p:attrName>
                                        </p:attrNameLst>
                                      </p:cBhvr>
                                      <p:tavLst>
                                        <p:tav tm="0">
                                          <p:val>
                                            <p:fltVal val="0"/>
                                          </p:val>
                                        </p:tav>
                                        <p:tav tm="100000">
                                          <p:val>
                                            <p:strVal val="#ppt_h"/>
                                          </p:val>
                                        </p:tav>
                                      </p:tavLst>
                                    </p:anim>
                                  </p:childTnLst>
                                </p:cTn>
                              </p:par>
                            </p:childTnLst>
                          </p:cTn>
                        </p:par>
                      </p:childTnLst>
                    </p:cTn>
                  </p:par>
                  <p:par>
                    <p:cTn id="74" fill="hold">
                      <p:stCondLst>
                        <p:cond delay="indefinite"/>
                      </p:stCondLst>
                      <p:childTnLst>
                        <p:par>
                          <p:cTn id="75" fill="hold">
                            <p:stCondLst>
                              <p:cond delay="0"/>
                            </p:stCondLst>
                            <p:childTnLst>
                              <p:par>
                                <p:cTn id="76" presetID="22" presetClass="entr" presetSubtype="8" fill="hold" grpId="0" nodeType="clickEffect">
                                  <p:stCondLst>
                                    <p:cond delay="0"/>
                                  </p:stCondLst>
                                  <p:childTnLst>
                                    <p:set>
                                      <p:cBhvr>
                                        <p:cTn id="77" dur="1" fill="hold">
                                          <p:stCondLst>
                                            <p:cond delay="0"/>
                                          </p:stCondLst>
                                        </p:cTn>
                                        <p:tgtEl>
                                          <p:spTgt spid="20"/>
                                        </p:tgtEl>
                                        <p:attrNameLst>
                                          <p:attrName>style.visibility</p:attrName>
                                        </p:attrNameLst>
                                      </p:cBhvr>
                                      <p:to>
                                        <p:strVal val="visible"/>
                                      </p:to>
                                    </p:set>
                                    <p:animEffect transition="in" filter="wipe(left)">
                                      <p:cBhvr>
                                        <p:cTn id="78" dur="500"/>
                                        <p:tgtEl>
                                          <p:spTgt spid="20"/>
                                        </p:tgtEl>
                                      </p:cBhvr>
                                    </p:animEffect>
                                  </p:childTnLst>
                                </p:cTn>
                              </p:par>
                            </p:childTnLst>
                          </p:cTn>
                        </p:par>
                        <p:par>
                          <p:cTn id="79" fill="hold">
                            <p:stCondLst>
                              <p:cond delay="500"/>
                            </p:stCondLst>
                            <p:childTnLst>
                              <p:par>
                                <p:cTn id="80" presetID="9" presetClass="entr" presetSubtype="0" fill="hold" grpId="0" nodeType="afterEffect">
                                  <p:stCondLst>
                                    <p:cond delay="1000"/>
                                  </p:stCondLst>
                                  <p:childTnLst>
                                    <p:set>
                                      <p:cBhvr>
                                        <p:cTn id="81" dur="1" fill="hold">
                                          <p:stCondLst>
                                            <p:cond delay="0"/>
                                          </p:stCondLst>
                                        </p:cTn>
                                        <p:tgtEl>
                                          <p:spTgt spid="21"/>
                                        </p:tgtEl>
                                        <p:attrNameLst>
                                          <p:attrName>style.visibility</p:attrName>
                                        </p:attrNameLst>
                                      </p:cBhvr>
                                      <p:to>
                                        <p:strVal val="visible"/>
                                      </p:to>
                                    </p:set>
                                    <p:animEffect transition="in" filter="dissolve">
                                      <p:cBhvr>
                                        <p:cTn id="82" dur="500"/>
                                        <p:tgtEl>
                                          <p:spTgt spid="21"/>
                                        </p:tgtEl>
                                      </p:cBhvr>
                                    </p:animEffect>
                                  </p:childTnLst>
                                </p:cTn>
                              </p:par>
                            </p:childTnLst>
                          </p:cTn>
                        </p:par>
                        <p:par>
                          <p:cTn id="83" fill="hold">
                            <p:stCondLst>
                              <p:cond delay="2000"/>
                            </p:stCondLst>
                            <p:childTnLst>
                              <p:par>
                                <p:cTn id="84" presetID="23" presetClass="entr" presetSubtype="16" fill="hold" grpId="0" nodeType="afterEffect">
                                  <p:stCondLst>
                                    <p:cond delay="1000"/>
                                  </p:stCondLst>
                                  <p:childTnLst>
                                    <p:set>
                                      <p:cBhvr>
                                        <p:cTn id="85" dur="1" fill="hold">
                                          <p:stCondLst>
                                            <p:cond delay="0"/>
                                          </p:stCondLst>
                                        </p:cTn>
                                        <p:tgtEl>
                                          <p:spTgt spid="22"/>
                                        </p:tgtEl>
                                        <p:attrNameLst>
                                          <p:attrName>style.visibility</p:attrName>
                                        </p:attrNameLst>
                                      </p:cBhvr>
                                      <p:to>
                                        <p:strVal val="visible"/>
                                      </p:to>
                                    </p:set>
                                    <p:anim calcmode="lin" valueType="num">
                                      <p:cBhvr>
                                        <p:cTn id="86" dur="500" fill="hold"/>
                                        <p:tgtEl>
                                          <p:spTgt spid="22"/>
                                        </p:tgtEl>
                                        <p:attrNameLst>
                                          <p:attrName>ppt_w</p:attrName>
                                        </p:attrNameLst>
                                      </p:cBhvr>
                                      <p:tavLst>
                                        <p:tav tm="0">
                                          <p:val>
                                            <p:fltVal val="0"/>
                                          </p:val>
                                        </p:tav>
                                        <p:tav tm="100000">
                                          <p:val>
                                            <p:strVal val="#ppt_w"/>
                                          </p:val>
                                        </p:tav>
                                      </p:tavLst>
                                    </p:anim>
                                    <p:anim calcmode="lin" valueType="num">
                                      <p:cBhvr>
                                        <p:cTn id="87" dur="500" fill="hold"/>
                                        <p:tgtEl>
                                          <p:spTgt spid="22"/>
                                        </p:tgtEl>
                                        <p:attrNameLst>
                                          <p:attrName>ppt_h</p:attrName>
                                        </p:attrNameLst>
                                      </p:cBhvr>
                                      <p:tavLst>
                                        <p:tav tm="0">
                                          <p:val>
                                            <p:fltVal val="0"/>
                                          </p:val>
                                        </p:tav>
                                        <p:tav tm="100000">
                                          <p:val>
                                            <p:strVal val="#ppt_h"/>
                                          </p:val>
                                        </p:tav>
                                      </p:tavLst>
                                    </p:anim>
                                  </p:childTnLst>
                                </p:cTn>
                              </p:par>
                            </p:childTnLst>
                          </p:cTn>
                        </p:par>
                        <p:par>
                          <p:cTn id="88" fill="hold">
                            <p:stCondLst>
                              <p:cond delay="3500"/>
                            </p:stCondLst>
                            <p:childTnLst>
                              <p:par>
                                <p:cTn id="89" presetID="23" presetClass="entr" presetSubtype="16" fill="hold" grpId="0" nodeType="afterEffect">
                                  <p:stCondLst>
                                    <p:cond delay="1000"/>
                                  </p:stCondLst>
                                  <p:childTnLst>
                                    <p:set>
                                      <p:cBhvr>
                                        <p:cTn id="90" dur="1" fill="hold">
                                          <p:stCondLst>
                                            <p:cond delay="0"/>
                                          </p:stCondLst>
                                        </p:cTn>
                                        <p:tgtEl>
                                          <p:spTgt spid="23"/>
                                        </p:tgtEl>
                                        <p:attrNameLst>
                                          <p:attrName>style.visibility</p:attrName>
                                        </p:attrNameLst>
                                      </p:cBhvr>
                                      <p:to>
                                        <p:strVal val="visible"/>
                                      </p:to>
                                    </p:set>
                                    <p:anim calcmode="lin" valueType="num">
                                      <p:cBhvr>
                                        <p:cTn id="91" dur="500" fill="hold"/>
                                        <p:tgtEl>
                                          <p:spTgt spid="23"/>
                                        </p:tgtEl>
                                        <p:attrNameLst>
                                          <p:attrName>ppt_w</p:attrName>
                                        </p:attrNameLst>
                                      </p:cBhvr>
                                      <p:tavLst>
                                        <p:tav tm="0">
                                          <p:val>
                                            <p:fltVal val="0"/>
                                          </p:val>
                                        </p:tav>
                                        <p:tav tm="100000">
                                          <p:val>
                                            <p:strVal val="#ppt_w"/>
                                          </p:val>
                                        </p:tav>
                                      </p:tavLst>
                                    </p:anim>
                                    <p:anim calcmode="lin" valueType="num">
                                      <p:cBhvr>
                                        <p:cTn id="92" dur="500" fill="hold"/>
                                        <p:tgtEl>
                                          <p:spTgt spid="23"/>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utoUpdateAnimBg="0"/>
      <p:bldP spid="8" grpId="0" autoUpdateAnimBg="0"/>
      <p:bldP spid="9" grpId="0" autoUpdateAnimBg="0"/>
      <p:bldP spid="10" grpId="0" autoUpdateAnimBg="0"/>
      <p:bldP spid="11" grpId="0" autoUpdateAnimBg="0"/>
      <p:bldP spid="12" grpId="0" autoUpdateAnimBg="0"/>
      <p:bldP spid="13" grpId="0" autoUpdateAnimBg="0"/>
      <p:bldP spid="14" grpId="0" autoUpdateAnimBg="0"/>
      <p:bldP spid="15" grpId="0" autoUpdateAnimBg="0"/>
      <p:bldP spid="16" grpId="0" autoUpdateAnimBg="0"/>
      <p:bldP spid="17" grpId="0" autoUpdateAnimBg="0"/>
      <p:bldP spid="18" grpId="0" autoUpdateAnimBg="0"/>
      <p:bldP spid="19" grpId="0" autoUpdateAnimBg="0"/>
      <p:bldP spid="20" grpId="0" autoUpdateAnimBg="0"/>
      <p:bldP spid="21" grpId="0" autoUpdateAnimBg="0"/>
      <p:bldP spid="22" grpId="0" autoUpdateAnimBg="0"/>
      <p:bldP spid="23" grpId="0" autoUpdateAnimBg="0"/>
    </p:bld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标题 3">
            <a:extLst>
              <a:ext uri="{FF2B5EF4-FFF2-40B4-BE49-F238E27FC236}">
                <a16:creationId xmlns:a16="http://schemas.microsoft.com/office/drawing/2014/main" id="{A3557054-D826-9F4E-A18F-AE9DEA5A0C65}"/>
              </a:ext>
            </a:extLst>
          </p:cNvPr>
          <p:cNvSpPr>
            <a:spLocks noGrp="1"/>
          </p:cNvSpPr>
          <p:nvPr>
            <p:ph type="title"/>
          </p:nvPr>
        </p:nvSpPr>
        <p:spPr/>
        <p:txBody>
          <a:bodyPr>
            <a:normAutofit/>
          </a:bodyPr>
          <a:lstStyle/>
          <a:p>
            <a:r>
              <a:rPr kumimoji="1" lang="en-US" altLang="zh-CN" dirty="0"/>
              <a:t>3.4</a:t>
            </a:r>
            <a:r>
              <a:rPr kumimoji="1" lang="zh-CN" altLang="en-US" dirty="0"/>
              <a:t> </a:t>
            </a:r>
            <a:r>
              <a:rPr kumimoji="1" lang="en-US" altLang="zh-CN" dirty="0"/>
              <a:t>CMOS</a:t>
            </a:r>
            <a:r>
              <a:rPr kumimoji="1" lang="zh-CN" altLang="en-US" dirty="0"/>
              <a:t>传输门、三态门和漏级开路门</a:t>
            </a:r>
            <a:endParaRPr kumimoji="1" lang="zh-CN" altLang="en-US" dirty="0">
              <a:latin typeface="Myriad Pro" panose="020B0503030403020204" pitchFamily="34" charset="0"/>
            </a:endParaRPr>
          </a:p>
        </p:txBody>
      </p:sp>
      <p:sp>
        <p:nvSpPr>
          <p:cNvPr id="32" name="Text Box 3">
            <a:extLst>
              <a:ext uri="{FF2B5EF4-FFF2-40B4-BE49-F238E27FC236}">
                <a16:creationId xmlns:a16="http://schemas.microsoft.com/office/drawing/2014/main" id="{E6D80A3F-2769-87DE-2FFD-961922C75341}"/>
              </a:ext>
            </a:extLst>
          </p:cNvPr>
          <p:cNvSpPr txBox="1">
            <a:spLocks noChangeArrowheads="1"/>
          </p:cNvSpPr>
          <p:nvPr/>
        </p:nvSpPr>
        <p:spPr bwMode="auto">
          <a:xfrm>
            <a:off x="0" y="742325"/>
            <a:ext cx="12192000"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zh-CN" altLang="en-US" dirty="0">
                <a:solidFill>
                  <a:srgbClr val="0033CC"/>
                </a:solidFill>
              </a:rPr>
              <a:t>三、</a:t>
            </a:r>
            <a:r>
              <a:rPr lang="en-US" altLang="zh-CN" dirty="0">
                <a:solidFill>
                  <a:srgbClr val="0033CC"/>
                </a:solidFill>
              </a:rPr>
              <a:t>CMOS</a:t>
            </a:r>
            <a:r>
              <a:rPr lang="zh-CN" altLang="en-US" dirty="0">
                <a:solidFill>
                  <a:srgbClr val="0033CC"/>
                </a:solidFill>
              </a:rPr>
              <a:t>漏级开路门（</a:t>
            </a:r>
            <a:r>
              <a:rPr lang="en-US" altLang="zh-CN" dirty="0">
                <a:solidFill>
                  <a:srgbClr val="FE0567"/>
                </a:solidFill>
              </a:rPr>
              <a:t>OD</a:t>
            </a:r>
            <a:r>
              <a:rPr lang="zh-CN" altLang="en-US" dirty="0">
                <a:solidFill>
                  <a:srgbClr val="0033CC"/>
                </a:solidFill>
              </a:rPr>
              <a:t>门 </a:t>
            </a:r>
            <a:r>
              <a:rPr lang="en-US" altLang="zh-CN" dirty="0">
                <a:solidFill>
                  <a:srgbClr val="0033CC"/>
                </a:solidFill>
              </a:rPr>
              <a:t>–</a:t>
            </a:r>
            <a:r>
              <a:rPr lang="zh-CN" altLang="en-US" dirty="0">
                <a:solidFill>
                  <a:srgbClr val="0033CC"/>
                </a:solidFill>
              </a:rPr>
              <a:t> </a:t>
            </a:r>
            <a:r>
              <a:rPr lang="en-US" altLang="zh-CN" dirty="0">
                <a:solidFill>
                  <a:srgbClr val="FE0567"/>
                </a:solidFill>
              </a:rPr>
              <a:t>O</a:t>
            </a:r>
            <a:r>
              <a:rPr lang="en-US" altLang="zh-CN" dirty="0">
                <a:solidFill>
                  <a:srgbClr val="0033CC"/>
                </a:solidFill>
              </a:rPr>
              <a:t>pen</a:t>
            </a:r>
            <a:r>
              <a:rPr lang="zh-CN" altLang="en-US" dirty="0">
                <a:solidFill>
                  <a:srgbClr val="0033CC"/>
                </a:solidFill>
              </a:rPr>
              <a:t> </a:t>
            </a:r>
            <a:r>
              <a:rPr lang="en-US" altLang="zh-CN" dirty="0">
                <a:solidFill>
                  <a:srgbClr val="FE0567"/>
                </a:solidFill>
              </a:rPr>
              <a:t>D</a:t>
            </a:r>
            <a:r>
              <a:rPr lang="en-US" altLang="zh-CN" dirty="0">
                <a:solidFill>
                  <a:srgbClr val="0033CC"/>
                </a:solidFill>
              </a:rPr>
              <a:t>rain</a:t>
            </a:r>
            <a:r>
              <a:rPr lang="zh-CN" altLang="en-US" dirty="0">
                <a:solidFill>
                  <a:srgbClr val="0033CC"/>
                </a:solidFill>
              </a:rPr>
              <a:t>）</a:t>
            </a:r>
            <a:r>
              <a:rPr lang="en-US" altLang="zh-CN" dirty="0">
                <a:solidFill>
                  <a:srgbClr val="0033CC"/>
                </a:solidFill>
              </a:rPr>
              <a:t>		</a:t>
            </a:r>
            <a:r>
              <a:rPr lang="en-US" altLang="zh-CN" dirty="0">
                <a:solidFill>
                  <a:srgbClr val="FE0567"/>
                </a:solidFill>
              </a:rPr>
              <a:t>	</a:t>
            </a:r>
            <a:endParaRPr lang="zh-CN" altLang="en-US" dirty="0">
              <a:solidFill>
                <a:srgbClr val="FE0567"/>
              </a:solidFill>
            </a:endParaRPr>
          </a:p>
        </p:txBody>
      </p:sp>
      <p:sp>
        <p:nvSpPr>
          <p:cNvPr id="133" name="Text Box 4">
            <a:extLst>
              <a:ext uri="{FF2B5EF4-FFF2-40B4-BE49-F238E27FC236}">
                <a16:creationId xmlns:a16="http://schemas.microsoft.com/office/drawing/2014/main" id="{A8783ACA-69CA-93DB-6D21-C815BD41A211}"/>
              </a:ext>
            </a:extLst>
          </p:cNvPr>
          <p:cNvSpPr txBox="1">
            <a:spLocks noChangeArrowheads="1"/>
          </p:cNvSpPr>
          <p:nvPr/>
        </p:nvSpPr>
        <p:spPr bwMode="auto">
          <a:xfrm>
            <a:off x="2183534" y="1389063"/>
            <a:ext cx="2649538"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a:solidFill>
                  <a:srgbClr val="FF0066"/>
                </a:solidFill>
              </a:rPr>
              <a:t>1.  </a:t>
            </a:r>
            <a:r>
              <a:rPr lang="zh-CN" altLang="en-US">
                <a:solidFill>
                  <a:srgbClr val="FF0066"/>
                </a:solidFill>
              </a:rPr>
              <a:t>电路组成</a:t>
            </a:r>
          </a:p>
        </p:txBody>
      </p:sp>
      <p:sp>
        <p:nvSpPr>
          <p:cNvPr id="134" name="Text Box 5">
            <a:extLst>
              <a:ext uri="{FF2B5EF4-FFF2-40B4-BE49-F238E27FC236}">
                <a16:creationId xmlns:a16="http://schemas.microsoft.com/office/drawing/2014/main" id="{194C2142-F988-A52D-5AAB-168BC1CAB274}"/>
              </a:ext>
            </a:extLst>
          </p:cNvPr>
          <p:cNvSpPr txBox="1">
            <a:spLocks noChangeArrowheads="1"/>
          </p:cNvSpPr>
          <p:nvPr/>
        </p:nvSpPr>
        <p:spPr bwMode="auto">
          <a:xfrm>
            <a:off x="1910484" y="3449638"/>
            <a:ext cx="825500"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50800">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fontAlgn="ctr">
              <a:spcBef>
                <a:spcPct val="50000"/>
              </a:spcBef>
            </a:pPr>
            <a:r>
              <a:rPr lang="en-US" altLang="zh-CN" i="1">
                <a:solidFill>
                  <a:srgbClr val="FF0066"/>
                </a:solidFill>
              </a:rPr>
              <a:t>B</a:t>
            </a:r>
          </a:p>
        </p:txBody>
      </p:sp>
      <p:sp>
        <p:nvSpPr>
          <p:cNvPr id="135" name="Text Box 6">
            <a:extLst>
              <a:ext uri="{FF2B5EF4-FFF2-40B4-BE49-F238E27FC236}">
                <a16:creationId xmlns:a16="http://schemas.microsoft.com/office/drawing/2014/main" id="{3D2CA3FE-D031-14C6-7521-905F2336766A}"/>
              </a:ext>
            </a:extLst>
          </p:cNvPr>
          <p:cNvSpPr txBox="1">
            <a:spLocks noChangeArrowheads="1"/>
          </p:cNvSpPr>
          <p:nvPr/>
        </p:nvSpPr>
        <p:spPr bwMode="auto">
          <a:xfrm>
            <a:off x="1659659" y="3011488"/>
            <a:ext cx="1395413"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50800">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fontAlgn="ctr">
              <a:spcBef>
                <a:spcPct val="50000"/>
              </a:spcBef>
            </a:pPr>
            <a:r>
              <a:rPr lang="en-US" altLang="zh-CN" i="1">
                <a:solidFill>
                  <a:srgbClr val="FF0066"/>
                </a:solidFill>
              </a:rPr>
              <a:t>A</a:t>
            </a:r>
          </a:p>
        </p:txBody>
      </p:sp>
      <p:grpSp>
        <p:nvGrpSpPr>
          <p:cNvPr id="136" name="Group 7">
            <a:extLst>
              <a:ext uri="{FF2B5EF4-FFF2-40B4-BE49-F238E27FC236}">
                <a16:creationId xmlns:a16="http://schemas.microsoft.com/office/drawing/2014/main" id="{79E3FF9C-8B2A-1DF1-46DD-E8BB7A030179}"/>
              </a:ext>
            </a:extLst>
          </p:cNvPr>
          <p:cNvGrpSpPr>
            <a:grpSpLocks/>
          </p:cNvGrpSpPr>
          <p:nvPr/>
        </p:nvGrpSpPr>
        <p:grpSpPr bwMode="auto">
          <a:xfrm>
            <a:off x="2583584" y="3125788"/>
            <a:ext cx="1420813" cy="771525"/>
            <a:chOff x="1498" y="3001"/>
            <a:chExt cx="1173" cy="665"/>
          </a:xfrm>
        </p:grpSpPr>
        <p:grpSp>
          <p:nvGrpSpPr>
            <p:cNvPr id="137" name="Group 8">
              <a:extLst>
                <a:ext uri="{FF2B5EF4-FFF2-40B4-BE49-F238E27FC236}">
                  <a16:creationId xmlns:a16="http://schemas.microsoft.com/office/drawing/2014/main" id="{50F08AF4-AC3F-2F87-CD32-9C163D457405}"/>
                </a:ext>
              </a:extLst>
            </p:cNvPr>
            <p:cNvGrpSpPr>
              <a:grpSpLocks/>
            </p:cNvGrpSpPr>
            <p:nvPr/>
          </p:nvGrpSpPr>
          <p:grpSpPr bwMode="auto">
            <a:xfrm>
              <a:off x="1838" y="3001"/>
              <a:ext cx="413" cy="665"/>
              <a:chOff x="1838" y="3001"/>
              <a:chExt cx="413" cy="665"/>
            </a:xfrm>
          </p:grpSpPr>
          <p:sp>
            <p:nvSpPr>
              <p:cNvPr id="142" name="Rectangle 9">
                <a:extLst>
                  <a:ext uri="{FF2B5EF4-FFF2-40B4-BE49-F238E27FC236}">
                    <a16:creationId xmlns:a16="http://schemas.microsoft.com/office/drawing/2014/main" id="{FC619037-6254-E4E5-8BAD-2EDF08C19115}"/>
                  </a:ext>
                </a:extLst>
              </p:cNvPr>
              <p:cNvSpPr>
                <a:spLocks noChangeArrowheads="1"/>
              </p:cNvSpPr>
              <p:nvPr/>
            </p:nvSpPr>
            <p:spPr bwMode="auto">
              <a:xfrm>
                <a:off x="1838" y="3011"/>
                <a:ext cx="413" cy="655"/>
              </a:xfrm>
              <a:prstGeom prst="rect">
                <a:avLst/>
              </a:prstGeom>
              <a:solidFill>
                <a:srgbClr val="CCFFFF"/>
              </a:solidFill>
              <a:ln w="38100">
                <a:solidFill>
                  <a:schemeClr val="accent2"/>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43" name="Rectangle 10">
                <a:extLst>
                  <a:ext uri="{FF2B5EF4-FFF2-40B4-BE49-F238E27FC236}">
                    <a16:creationId xmlns:a16="http://schemas.microsoft.com/office/drawing/2014/main" id="{973B0388-D7B6-A1C1-6852-5AFAD3272DC9}"/>
                  </a:ext>
                </a:extLst>
              </p:cNvPr>
              <p:cNvSpPr>
                <a:spLocks noChangeArrowheads="1"/>
              </p:cNvSpPr>
              <p:nvPr/>
            </p:nvSpPr>
            <p:spPr bwMode="auto">
              <a:xfrm>
                <a:off x="1849" y="3001"/>
                <a:ext cx="397" cy="447"/>
              </a:xfrm>
              <a:prstGeom prst="rect">
                <a:avLst/>
              </a:prstGeom>
              <a:noFill/>
              <a:ln>
                <a:noFill/>
              </a:ln>
              <a:effectLst/>
              <a:extLst>
                <a:ext uri="{909E8E84-426E-40DD-AFC4-6F175D3DCCD1}">
                  <a14:hiddenFill xmlns:a14="http://schemas.microsoft.com/office/drawing/2010/main">
                    <a:solidFill>
                      <a:srgbClr val="CCFF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r>
                  <a:rPr lang="en-US" altLang="zh-CN">
                    <a:solidFill>
                      <a:srgbClr val="0033CC"/>
                    </a:solidFill>
                    <a:ea typeface="楷体_GB2312" pitchFamily="49" charset="-122"/>
                  </a:rPr>
                  <a:t>&amp;</a:t>
                </a:r>
              </a:p>
            </p:txBody>
          </p:sp>
        </p:grpSp>
        <p:sp>
          <p:nvSpPr>
            <p:cNvPr id="138" name="Line 11">
              <a:extLst>
                <a:ext uri="{FF2B5EF4-FFF2-40B4-BE49-F238E27FC236}">
                  <a16:creationId xmlns:a16="http://schemas.microsoft.com/office/drawing/2014/main" id="{91C0E9FE-142A-7BB6-81A6-58F8CCE9D7AA}"/>
                </a:ext>
              </a:extLst>
            </p:cNvPr>
            <p:cNvSpPr>
              <a:spLocks noChangeShapeType="1"/>
            </p:cNvSpPr>
            <p:nvPr/>
          </p:nvSpPr>
          <p:spPr bwMode="auto">
            <a:xfrm>
              <a:off x="1498" y="3190"/>
              <a:ext cx="336" cy="0"/>
            </a:xfrm>
            <a:prstGeom prst="line">
              <a:avLst/>
            </a:prstGeom>
            <a:noFill/>
            <a:ln w="28575">
              <a:solidFill>
                <a:schemeClr val="accent2"/>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39" name="Line 12">
              <a:extLst>
                <a:ext uri="{FF2B5EF4-FFF2-40B4-BE49-F238E27FC236}">
                  <a16:creationId xmlns:a16="http://schemas.microsoft.com/office/drawing/2014/main" id="{D6E169DA-AE8C-4D84-9FE0-232EF7DA8360}"/>
                </a:ext>
              </a:extLst>
            </p:cNvPr>
            <p:cNvSpPr>
              <a:spLocks noChangeShapeType="1"/>
            </p:cNvSpPr>
            <p:nvPr/>
          </p:nvSpPr>
          <p:spPr bwMode="auto">
            <a:xfrm>
              <a:off x="1498" y="3505"/>
              <a:ext cx="336" cy="0"/>
            </a:xfrm>
            <a:prstGeom prst="line">
              <a:avLst/>
            </a:prstGeom>
            <a:noFill/>
            <a:ln w="28575">
              <a:solidFill>
                <a:schemeClr val="accent2"/>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40" name="Line 13">
              <a:extLst>
                <a:ext uri="{FF2B5EF4-FFF2-40B4-BE49-F238E27FC236}">
                  <a16:creationId xmlns:a16="http://schemas.microsoft.com/office/drawing/2014/main" id="{91F40506-6DE3-1C3B-C542-D15E3823E66C}"/>
                </a:ext>
              </a:extLst>
            </p:cNvPr>
            <p:cNvSpPr>
              <a:spLocks noChangeShapeType="1"/>
            </p:cNvSpPr>
            <p:nvPr/>
          </p:nvSpPr>
          <p:spPr bwMode="auto">
            <a:xfrm>
              <a:off x="2347" y="3338"/>
              <a:ext cx="324" cy="0"/>
            </a:xfrm>
            <a:prstGeom prst="line">
              <a:avLst/>
            </a:prstGeom>
            <a:noFill/>
            <a:ln w="28575">
              <a:solidFill>
                <a:schemeClr val="accent2"/>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41" name="Oval 14">
              <a:extLst>
                <a:ext uri="{FF2B5EF4-FFF2-40B4-BE49-F238E27FC236}">
                  <a16:creationId xmlns:a16="http://schemas.microsoft.com/office/drawing/2014/main" id="{E25B3A51-6C5C-1795-4F37-8D9C8F1E1F40}"/>
                </a:ext>
              </a:extLst>
            </p:cNvPr>
            <p:cNvSpPr>
              <a:spLocks noChangeArrowheads="1"/>
            </p:cNvSpPr>
            <p:nvPr/>
          </p:nvSpPr>
          <p:spPr bwMode="auto">
            <a:xfrm>
              <a:off x="2258" y="3293"/>
              <a:ext cx="86" cy="93"/>
            </a:xfrm>
            <a:prstGeom prst="ellipse">
              <a:avLst/>
            </a:prstGeom>
            <a:noFill/>
            <a:ln w="38100">
              <a:solidFill>
                <a:schemeClr val="accent2"/>
              </a:solidFill>
              <a:round/>
              <a:headEnd/>
              <a:tailEn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grpSp>
        <p:nvGrpSpPr>
          <p:cNvPr id="144" name="Group 15">
            <a:extLst>
              <a:ext uri="{FF2B5EF4-FFF2-40B4-BE49-F238E27FC236}">
                <a16:creationId xmlns:a16="http://schemas.microsoft.com/office/drawing/2014/main" id="{C5337578-43CA-8E0F-D38A-88FD8A88AC00}"/>
              </a:ext>
            </a:extLst>
          </p:cNvPr>
          <p:cNvGrpSpPr>
            <a:grpSpLocks/>
          </p:cNvGrpSpPr>
          <p:nvPr/>
        </p:nvGrpSpPr>
        <p:grpSpPr bwMode="auto">
          <a:xfrm>
            <a:off x="4012334" y="3106738"/>
            <a:ext cx="1062038" cy="801687"/>
            <a:chOff x="1532" y="1789"/>
            <a:chExt cx="669" cy="505"/>
          </a:xfrm>
        </p:grpSpPr>
        <p:sp>
          <p:nvSpPr>
            <p:cNvPr id="145" name="Rectangle 16">
              <a:extLst>
                <a:ext uri="{FF2B5EF4-FFF2-40B4-BE49-F238E27FC236}">
                  <a16:creationId xmlns:a16="http://schemas.microsoft.com/office/drawing/2014/main" id="{20C99783-E683-A464-D7EB-F472F1B4C10A}"/>
                </a:ext>
              </a:extLst>
            </p:cNvPr>
            <p:cNvSpPr>
              <a:spLocks noChangeArrowheads="1"/>
            </p:cNvSpPr>
            <p:nvPr/>
          </p:nvSpPr>
          <p:spPr bwMode="auto">
            <a:xfrm>
              <a:off x="1532" y="1808"/>
              <a:ext cx="312" cy="486"/>
            </a:xfrm>
            <a:prstGeom prst="rect">
              <a:avLst/>
            </a:prstGeom>
            <a:solidFill>
              <a:srgbClr val="CCFFFF"/>
            </a:solidFill>
            <a:ln w="38100">
              <a:solidFill>
                <a:schemeClr val="accent2"/>
              </a:solidFill>
              <a:miter lim="800000"/>
              <a:headEnd/>
              <a:tailEnd/>
            </a:ln>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endParaRPr lang="zh-CN" altLang="zh-CN">
                <a:ea typeface="楷体_GB2312" pitchFamily="49" charset="-122"/>
              </a:endParaRPr>
            </a:p>
          </p:txBody>
        </p:sp>
        <p:sp>
          <p:nvSpPr>
            <p:cNvPr id="146" name="Line 17">
              <a:extLst>
                <a:ext uri="{FF2B5EF4-FFF2-40B4-BE49-F238E27FC236}">
                  <a16:creationId xmlns:a16="http://schemas.microsoft.com/office/drawing/2014/main" id="{14D81EAA-FAEA-AE4E-BDB1-A9A3232C7AA7}"/>
                </a:ext>
              </a:extLst>
            </p:cNvPr>
            <p:cNvSpPr>
              <a:spLocks noChangeShapeType="1"/>
            </p:cNvSpPr>
            <p:nvPr/>
          </p:nvSpPr>
          <p:spPr bwMode="auto">
            <a:xfrm>
              <a:off x="1926" y="2050"/>
              <a:ext cx="275" cy="0"/>
            </a:xfrm>
            <a:prstGeom prst="line">
              <a:avLst/>
            </a:prstGeom>
            <a:noFill/>
            <a:ln w="28575">
              <a:solidFill>
                <a:schemeClr val="accent2"/>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47" name="Text Box 18">
              <a:extLst>
                <a:ext uri="{FF2B5EF4-FFF2-40B4-BE49-F238E27FC236}">
                  <a16:creationId xmlns:a16="http://schemas.microsoft.com/office/drawing/2014/main" id="{D930CECD-274C-7A5C-EFE9-EA66369CA93B}"/>
                </a:ext>
              </a:extLst>
            </p:cNvPr>
            <p:cNvSpPr txBox="1">
              <a:spLocks noChangeArrowheads="1"/>
            </p:cNvSpPr>
            <p:nvPr/>
          </p:nvSpPr>
          <p:spPr bwMode="auto">
            <a:xfrm>
              <a:off x="1572" y="1789"/>
              <a:ext cx="228" cy="327"/>
            </a:xfrm>
            <a:prstGeom prst="rect">
              <a:avLst/>
            </a:prstGeom>
            <a:noFill/>
            <a:ln>
              <a:noFill/>
            </a:ln>
            <a:effectLst/>
            <a:extLst>
              <a:ext uri="{909E8E84-426E-40DD-AFC4-6F175D3DCCD1}">
                <a14:hiddenFill xmlns:a14="http://schemas.microsoft.com/office/drawing/2010/main">
                  <a:solidFill>
                    <a:schemeClr val="hlink"/>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r>
                <a:rPr lang="en-US" altLang="zh-CN">
                  <a:solidFill>
                    <a:srgbClr val="0033CC"/>
                  </a:solidFill>
                </a:rPr>
                <a:t>1</a:t>
              </a:r>
            </a:p>
          </p:txBody>
        </p:sp>
        <p:sp>
          <p:nvSpPr>
            <p:cNvPr id="148" name="Oval 19">
              <a:extLst>
                <a:ext uri="{FF2B5EF4-FFF2-40B4-BE49-F238E27FC236}">
                  <a16:creationId xmlns:a16="http://schemas.microsoft.com/office/drawing/2014/main" id="{306608AA-58DD-6A17-3CE0-73649778C8C4}"/>
                </a:ext>
              </a:extLst>
            </p:cNvPr>
            <p:cNvSpPr>
              <a:spLocks noChangeArrowheads="1"/>
            </p:cNvSpPr>
            <p:nvPr/>
          </p:nvSpPr>
          <p:spPr bwMode="auto">
            <a:xfrm>
              <a:off x="1851" y="2015"/>
              <a:ext cx="70" cy="76"/>
            </a:xfrm>
            <a:prstGeom prst="ellipse">
              <a:avLst/>
            </a:prstGeom>
            <a:noFill/>
            <a:ln w="38100">
              <a:solidFill>
                <a:schemeClr val="accent2"/>
              </a:solidFill>
              <a:round/>
              <a:headEnd/>
              <a:tailEnd/>
            </a:ln>
            <a:effectLst/>
            <a:extLst>
              <a:ext uri="{909E8E84-426E-40DD-AFC4-6F175D3DCCD1}">
                <a14:hiddenFill xmlns:a14="http://schemas.microsoft.com/office/drawing/2010/main">
                  <a:solidFill>
                    <a:schemeClr val="hlink"/>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sp>
        <p:nvSpPr>
          <p:cNvPr id="149" name="Oval 20">
            <a:extLst>
              <a:ext uri="{FF2B5EF4-FFF2-40B4-BE49-F238E27FC236}">
                <a16:creationId xmlns:a16="http://schemas.microsoft.com/office/drawing/2014/main" id="{05AFE9FA-BAE2-3931-F8F0-378177560A64}"/>
              </a:ext>
            </a:extLst>
          </p:cNvPr>
          <p:cNvSpPr>
            <a:spLocks noChangeArrowheads="1"/>
          </p:cNvSpPr>
          <p:nvPr/>
        </p:nvSpPr>
        <p:spPr bwMode="auto">
          <a:xfrm>
            <a:off x="2501034" y="3294063"/>
            <a:ext cx="93663" cy="95250"/>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50" name="Oval 21">
            <a:extLst>
              <a:ext uri="{FF2B5EF4-FFF2-40B4-BE49-F238E27FC236}">
                <a16:creationId xmlns:a16="http://schemas.microsoft.com/office/drawing/2014/main" id="{4F3263D8-C0B3-7BDA-1D89-1A404E1EFB0A}"/>
              </a:ext>
            </a:extLst>
          </p:cNvPr>
          <p:cNvSpPr>
            <a:spLocks noChangeArrowheads="1"/>
          </p:cNvSpPr>
          <p:nvPr/>
        </p:nvSpPr>
        <p:spPr bwMode="auto">
          <a:xfrm>
            <a:off x="2507384" y="3644900"/>
            <a:ext cx="93663" cy="95250"/>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51" name="Text Box 22">
            <a:extLst>
              <a:ext uri="{FF2B5EF4-FFF2-40B4-BE49-F238E27FC236}">
                <a16:creationId xmlns:a16="http://schemas.microsoft.com/office/drawing/2014/main" id="{C677E2BE-A4BF-E135-24F1-5A665B58FF60}"/>
              </a:ext>
            </a:extLst>
          </p:cNvPr>
          <p:cNvSpPr txBox="1">
            <a:spLocks noChangeArrowheads="1"/>
          </p:cNvSpPr>
          <p:nvPr/>
        </p:nvSpPr>
        <p:spPr bwMode="auto">
          <a:xfrm>
            <a:off x="5930034" y="1339850"/>
            <a:ext cx="147955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kumimoji="0" lang="en-US" altLang="zh-CN" sz="2400">
                <a:solidFill>
                  <a:srgbClr val="FF0066"/>
                </a:solidFill>
              </a:rPr>
              <a:t>+</a:t>
            </a:r>
            <a:r>
              <a:rPr kumimoji="0" lang="en-US" altLang="zh-CN" sz="2400" i="1">
                <a:solidFill>
                  <a:srgbClr val="FF0066"/>
                </a:solidFill>
              </a:rPr>
              <a:t>V</a:t>
            </a:r>
            <a:r>
              <a:rPr kumimoji="0" lang="en-US" altLang="zh-CN" sz="2400">
                <a:solidFill>
                  <a:srgbClr val="FF0066"/>
                </a:solidFill>
                <a:sym typeface="Symbol" panose="05050102010706020507" pitchFamily="18" charset="2"/>
              </a:rPr>
              <a:t></a:t>
            </a:r>
            <a:r>
              <a:rPr kumimoji="0" lang="en-US" altLang="zh-CN" sz="2400" baseline="-25000">
                <a:solidFill>
                  <a:srgbClr val="FF0066"/>
                </a:solidFill>
              </a:rPr>
              <a:t>DD</a:t>
            </a:r>
          </a:p>
        </p:txBody>
      </p:sp>
      <p:sp>
        <p:nvSpPr>
          <p:cNvPr id="152" name="Line 23">
            <a:extLst>
              <a:ext uri="{FF2B5EF4-FFF2-40B4-BE49-F238E27FC236}">
                <a16:creationId xmlns:a16="http://schemas.microsoft.com/office/drawing/2014/main" id="{44AEA7B4-0CF7-38B0-D2A0-EBA2CF2CE00D}"/>
              </a:ext>
            </a:extLst>
          </p:cNvPr>
          <p:cNvSpPr>
            <a:spLocks noChangeShapeType="1"/>
          </p:cNvSpPr>
          <p:nvPr/>
        </p:nvSpPr>
        <p:spPr bwMode="auto">
          <a:xfrm flipV="1">
            <a:off x="5899872" y="2484438"/>
            <a:ext cx="1106487" cy="1587"/>
          </a:xfrm>
          <a:prstGeom prst="line">
            <a:avLst/>
          </a:prstGeom>
          <a:noFill/>
          <a:ln w="2857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53" name="Line 24">
            <a:extLst>
              <a:ext uri="{FF2B5EF4-FFF2-40B4-BE49-F238E27FC236}">
                <a16:creationId xmlns:a16="http://schemas.microsoft.com/office/drawing/2014/main" id="{981C147A-6F5B-BADF-7A28-D366ED333BB5}"/>
              </a:ext>
            </a:extLst>
          </p:cNvPr>
          <p:cNvSpPr>
            <a:spLocks noChangeShapeType="1"/>
          </p:cNvSpPr>
          <p:nvPr/>
        </p:nvSpPr>
        <p:spPr bwMode="auto">
          <a:xfrm flipV="1">
            <a:off x="6992191" y="1553369"/>
            <a:ext cx="3175" cy="941388"/>
          </a:xfrm>
          <a:prstGeom prst="line">
            <a:avLst/>
          </a:prstGeom>
          <a:noFill/>
          <a:ln w="28575">
            <a:solidFill>
              <a:srgbClr val="000000"/>
            </a:solidFill>
            <a:prstDash val="dash"/>
            <a:round/>
            <a:headEnd/>
            <a:tailEnd/>
          </a:ln>
          <a:extLst>
            <a:ext uri="{909E8E84-426E-40DD-AFC4-6F175D3DCCD1}">
              <a14:hiddenFill xmlns:a14="http://schemas.microsoft.com/office/drawing/2010/main">
                <a:noFill/>
              </a14:hiddenFill>
            </a:ext>
          </a:extLst>
        </p:spPr>
        <p:txBody>
          <a:bodyPr wrap="none"/>
          <a:lstStyle/>
          <a:p>
            <a:endParaRPr lang="zh-CN" altLang="en-US"/>
          </a:p>
        </p:txBody>
      </p:sp>
      <p:sp>
        <p:nvSpPr>
          <p:cNvPr id="154" name="Oval 25">
            <a:extLst>
              <a:ext uri="{FF2B5EF4-FFF2-40B4-BE49-F238E27FC236}">
                <a16:creationId xmlns:a16="http://schemas.microsoft.com/office/drawing/2014/main" id="{0F12C26D-0077-7885-DCA6-4A734FC4CE2E}"/>
              </a:ext>
            </a:extLst>
          </p:cNvPr>
          <p:cNvSpPr>
            <a:spLocks noChangeArrowheads="1"/>
          </p:cNvSpPr>
          <p:nvPr/>
        </p:nvSpPr>
        <p:spPr bwMode="auto">
          <a:xfrm>
            <a:off x="6947622" y="1463675"/>
            <a:ext cx="104775" cy="109538"/>
          </a:xfrm>
          <a:prstGeom prst="ellipse">
            <a:avLst/>
          </a:prstGeom>
          <a:noFill/>
          <a:ln w="38100">
            <a:solidFill>
              <a:schemeClr val="tx1"/>
            </a:solidFill>
            <a:round/>
            <a:headEnd/>
            <a:tailEnd/>
          </a:ln>
          <a:effectLst/>
          <a:extLst>
            <a:ext uri="{909E8E84-426E-40DD-AFC4-6F175D3DCCD1}">
              <a14:hiddenFill xmlns:a14="http://schemas.microsoft.com/office/drawing/2010/main">
                <a:solidFill>
                  <a:schemeClr val="tx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nvGrpSpPr>
          <p:cNvPr id="155" name="Group 26">
            <a:extLst>
              <a:ext uri="{FF2B5EF4-FFF2-40B4-BE49-F238E27FC236}">
                <a16:creationId xmlns:a16="http://schemas.microsoft.com/office/drawing/2014/main" id="{B2546960-739D-E626-ADAD-5737D06512BE}"/>
              </a:ext>
            </a:extLst>
          </p:cNvPr>
          <p:cNvGrpSpPr>
            <a:grpSpLocks/>
          </p:cNvGrpSpPr>
          <p:nvPr/>
        </p:nvGrpSpPr>
        <p:grpSpPr bwMode="auto">
          <a:xfrm>
            <a:off x="5044209" y="2398713"/>
            <a:ext cx="1820863" cy="1908175"/>
            <a:chOff x="2038" y="1555"/>
            <a:chExt cx="1147" cy="1202"/>
          </a:xfrm>
        </p:grpSpPr>
        <p:sp>
          <p:nvSpPr>
            <p:cNvPr id="156" name="Text Box 27">
              <a:extLst>
                <a:ext uri="{FF2B5EF4-FFF2-40B4-BE49-F238E27FC236}">
                  <a16:creationId xmlns:a16="http://schemas.microsoft.com/office/drawing/2014/main" id="{5049B21B-CE13-9B3F-572C-DE8221FDC96C}"/>
                </a:ext>
              </a:extLst>
            </p:cNvPr>
            <p:cNvSpPr txBox="1">
              <a:spLocks noChangeArrowheads="1"/>
            </p:cNvSpPr>
            <p:nvPr/>
          </p:nvSpPr>
          <p:spPr bwMode="auto">
            <a:xfrm>
              <a:off x="2618" y="1555"/>
              <a:ext cx="270"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50800">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fontAlgn="ctr">
                <a:spcBef>
                  <a:spcPct val="50000"/>
                </a:spcBef>
              </a:pPr>
              <a:r>
                <a:rPr lang="en-US" altLang="zh-CN" i="1">
                  <a:solidFill>
                    <a:srgbClr val="FF0066"/>
                  </a:solidFill>
                </a:rPr>
                <a:t>Y</a:t>
              </a:r>
            </a:p>
          </p:txBody>
        </p:sp>
        <p:sp>
          <p:nvSpPr>
            <p:cNvPr id="157" name="Line 28">
              <a:extLst>
                <a:ext uri="{FF2B5EF4-FFF2-40B4-BE49-F238E27FC236}">
                  <a16:creationId xmlns:a16="http://schemas.microsoft.com/office/drawing/2014/main" id="{54834F74-E731-908E-ECC5-9AC044B789AC}"/>
                </a:ext>
              </a:extLst>
            </p:cNvPr>
            <p:cNvSpPr>
              <a:spLocks noChangeShapeType="1"/>
            </p:cNvSpPr>
            <p:nvPr/>
          </p:nvSpPr>
          <p:spPr bwMode="auto">
            <a:xfrm flipV="1">
              <a:off x="2555" y="1639"/>
              <a:ext cx="1" cy="271"/>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58" name="Line 29">
              <a:extLst>
                <a:ext uri="{FF2B5EF4-FFF2-40B4-BE49-F238E27FC236}">
                  <a16:creationId xmlns:a16="http://schemas.microsoft.com/office/drawing/2014/main" id="{2D01E508-4EAB-8118-91C4-4C408C077DE1}"/>
                </a:ext>
              </a:extLst>
            </p:cNvPr>
            <p:cNvSpPr>
              <a:spLocks noChangeShapeType="1"/>
            </p:cNvSpPr>
            <p:nvPr/>
          </p:nvSpPr>
          <p:spPr bwMode="auto">
            <a:xfrm flipH="1">
              <a:off x="2300" y="1895"/>
              <a:ext cx="0" cy="369"/>
            </a:xfrm>
            <a:prstGeom prst="line">
              <a:avLst/>
            </a:prstGeom>
            <a:noFill/>
            <a:ln w="571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59" name="Line 30">
              <a:extLst>
                <a:ext uri="{FF2B5EF4-FFF2-40B4-BE49-F238E27FC236}">
                  <a16:creationId xmlns:a16="http://schemas.microsoft.com/office/drawing/2014/main" id="{02625C4E-82AB-D515-4E00-EA990334FC08}"/>
                </a:ext>
              </a:extLst>
            </p:cNvPr>
            <p:cNvSpPr>
              <a:spLocks noChangeShapeType="1"/>
            </p:cNvSpPr>
            <p:nvPr/>
          </p:nvSpPr>
          <p:spPr bwMode="auto">
            <a:xfrm flipH="1">
              <a:off x="2048" y="2261"/>
              <a:ext cx="261"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60" name="Line 31">
              <a:extLst>
                <a:ext uri="{FF2B5EF4-FFF2-40B4-BE49-F238E27FC236}">
                  <a16:creationId xmlns:a16="http://schemas.microsoft.com/office/drawing/2014/main" id="{C559D74A-6F32-E874-A534-EEB14FE158E6}"/>
                </a:ext>
              </a:extLst>
            </p:cNvPr>
            <p:cNvSpPr>
              <a:spLocks noChangeShapeType="1"/>
            </p:cNvSpPr>
            <p:nvPr/>
          </p:nvSpPr>
          <p:spPr bwMode="auto">
            <a:xfrm>
              <a:off x="2426" y="1830"/>
              <a:ext cx="0" cy="136"/>
            </a:xfrm>
            <a:prstGeom prst="line">
              <a:avLst/>
            </a:prstGeom>
            <a:noFill/>
            <a:ln w="571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61" name="Line 32">
              <a:extLst>
                <a:ext uri="{FF2B5EF4-FFF2-40B4-BE49-F238E27FC236}">
                  <a16:creationId xmlns:a16="http://schemas.microsoft.com/office/drawing/2014/main" id="{FC050590-615D-BAB1-0CB7-E49C008BB863}"/>
                </a:ext>
              </a:extLst>
            </p:cNvPr>
            <p:cNvSpPr>
              <a:spLocks noChangeShapeType="1"/>
            </p:cNvSpPr>
            <p:nvPr/>
          </p:nvSpPr>
          <p:spPr bwMode="auto">
            <a:xfrm>
              <a:off x="2426" y="2011"/>
              <a:ext cx="0" cy="136"/>
            </a:xfrm>
            <a:prstGeom prst="line">
              <a:avLst/>
            </a:prstGeom>
            <a:noFill/>
            <a:ln w="571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62" name="Line 33">
              <a:extLst>
                <a:ext uri="{FF2B5EF4-FFF2-40B4-BE49-F238E27FC236}">
                  <a16:creationId xmlns:a16="http://schemas.microsoft.com/office/drawing/2014/main" id="{C385308E-FDDC-CC85-70F4-C00EA9BB1123}"/>
                </a:ext>
              </a:extLst>
            </p:cNvPr>
            <p:cNvSpPr>
              <a:spLocks noChangeShapeType="1"/>
            </p:cNvSpPr>
            <p:nvPr/>
          </p:nvSpPr>
          <p:spPr bwMode="auto">
            <a:xfrm>
              <a:off x="2426" y="2193"/>
              <a:ext cx="0" cy="136"/>
            </a:xfrm>
            <a:prstGeom prst="line">
              <a:avLst/>
            </a:prstGeom>
            <a:noFill/>
            <a:ln w="571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63" name="Line 34">
              <a:extLst>
                <a:ext uri="{FF2B5EF4-FFF2-40B4-BE49-F238E27FC236}">
                  <a16:creationId xmlns:a16="http://schemas.microsoft.com/office/drawing/2014/main" id="{D712B0F3-5147-1317-0B19-4F37D00D73BB}"/>
                </a:ext>
              </a:extLst>
            </p:cNvPr>
            <p:cNvSpPr>
              <a:spLocks noChangeShapeType="1"/>
            </p:cNvSpPr>
            <p:nvPr/>
          </p:nvSpPr>
          <p:spPr bwMode="auto">
            <a:xfrm>
              <a:off x="2426" y="1901"/>
              <a:ext cx="129"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64" name="Line 35">
              <a:extLst>
                <a:ext uri="{FF2B5EF4-FFF2-40B4-BE49-F238E27FC236}">
                  <a16:creationId xmlns:a16="http://schemas.microsoft.com/office/drawing/2014/main" id="{727C7BD7-0FE1-12B9-97EE-C744E84A56FD}"/>
                </a:ext>
              </a:extLst>
            </p:cNvPr>
            <p:cNvSpPr>
              <a:spLocks noChangeShapeType="1"/>
            </p:cNvSpPr>
            <p:nvPr/>
          </p:nvSpPr>
          <p:spPr bwMode="auto">
            <a:xfrm>
              <a:off x="2428" y="2267"/>
              <a:ext cx="131"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65" name="Line 36">
              <a:extLst>
                <a:ext uri="{FF2B5EF4-FFF2-40B4-BE49-F238E27FC236}">
                  <a16:creationId xmlns:a16="http://schemas.microsoft.com/office/drawing/2014/main" id="{0F69D410-7D2C-E286-E02F-FCB5F1364354}"/>
                </a:ext>
              </a:extLst>
            </p:cNvPr>
            <p:cNvSpPr>
              <a:spLocks noChangeShapeType="1"/>
            </p:cNvSpPr>
            <p:nvPr/>
          </p:nvSpPr>
          <p:spPr bwMode="auto">
            <a:xfrm>
              <a:off x="2551" y="2260"/>
              <a:ext cx="0" cy="371"/>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66" name="Line 37">
              <a:extLst>
                <a:ext uri="{FF2B5EF4-FFF2-40B4-BE49-F238E27FC236}">
                  <a16:creationId xmlns:a16="http://schemas.microsoft.com/office/drawing/2014/main" id="{26D11091-76ED-CBB0-7A5F-8AAB0BC33BB7}"/>
                </a:ext>
              </a:extLst>
            </p:cNvPr>
            <p:cNvSpPr>
              <a:spLocks noChangeShapeType="1"/>
            </p:cNvSpPr>
            <p:nvPr/>
          </p:nvSpPr>
          <p:spPr bwMode="auto">
            <a:xfrm flipV="1">
              <a:off x="2549" y="2420"/>
              <a:ext cx="225"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67" name="Line 38">
              <a:extLst>
                <a:ext uri="{FF2B5EF4-FFF2-40B4-BE49-F238E27FC236}">
                  <a16:creationId xmlns:a16="http://schemas.microsoft.com/office/drawing/2014/main" id="{7701ABB7-B134-D985-A14F-B190B6B26950}"/>
                </a:ext>
              </a:extLst>
            </p:cNvPr>
            <p:cNvSpPr>
              <a:spLocks noChangeShapeType="1"/>
            </p:cNvSpPr>
            <p:nvPr/>
          </p:nvSpPr>
          <p:spPr bwMode="auto">
            <a:xfrm flipV="1">
              <a:off x="2767" y="2073"/>
              <a:ext cx="0" cy="348"/>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68" name="Line 39">
              <a:extLst>
                <a:ext uri="{FF2B5EF4-FFF2-40B4-BE49-F238E27FC236}">
                  <a16:creationId xmlns:a16="http://schemas.microsoft.com/office/drawing/2014/main" id="{AD525927-C205-49BE-53E0-340A42E6CAE3}"/>
                </a:ext>
              </a:extLst>
            </p:cNvPr>
            <p:cNvSpPr>
              <a:spLocks noChangeShapeType="1"/>
            </p:cNvSpPr>
            <p:nvPr/>
          </p:nvSpPr>
          <p:spPr bwMode="auto">
            <a:xfrm flipH="1" flipV="1">
              <a:off x="2428" y="2079"/>
              <a:ext cx="341" cy="0"/>
            </a:xfrm>
            <a:prstGeom prst="line">
              <a:avLst/>
            </a:prstGeom>
            <a:noFill/>
            <a:ln w="28575">
              <a:solidFill>
                <a:schemeClr val="tx1"/>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69" name="Oval 40">
              <a:extLst>
                <a:ext uri="{FF2B5EF4-FFF2-40B4-BE49-F238E27FC236}">
                  <a16:creationId xmlns:a16="http://schemas.microsoft.com/office/drawing/2014/main" id="{B9D94731-8EF8-580F-6FD8-D1AFF251EC58}"/>
                </a:ext>
              </a:extLst>
            </p:cNvPr>
            <p:cNvSpPr>
              <a:spLocks noChangeArrowheads="1"/>
            </p:cNvSpPr>
            <p:nvPr/>
          </p:nvSpPr>
          <p:spPr bwMode="auto">
            <a:xfrm>
              <a:off x="2523" y="2392"/>
              <a:ext cx="56" cy="56"/>
            </a:xfrm>
            <a:prstGeom prst="ellipse">
              <a:avLst/>
            </a:prstGeom>
            <a:solidFill>
              <a:schemeClr val="tx1"/>
            </a:solidFill>
            <a:ln>
              <a:noFill/>
            </a:ln>
            <a:effectLst/>
            <a:extLst>
              <a:ext uri="{91240B29-F687-4F45-9708-019B960494DF}">
                <a14:hiddenLine xmlns:a14="http://schemas.microsoft.com/office/drawing/2010/main" w="2857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70" name="Text Box 41">
              <a:extLst>
                <a:ext uri="{FF2B5EF4-FFF2-40B4-BE49-F238E27FC236}">
                  <a16:creationId xmlns:a16="http://schemas.microsoft.com/office/drawing/2014/main" id="{0D1009D4-6C47-8D06-A493-25F03657E5CE}"/>
                </a:ext>
              </a:extLst>
            </p:cNvPr>
            <p:cNvSpPr txBox="1">
              <a:spLocks noChangeArrowheads="1"/>
            </p:cNvSpPr>
            <p:nvPr/>
          </p:nvSpPr>
          <p:spPr bwMode="auto">
            <a:xfrm>
              <a:off x="2754" y="1988"/>
              <a:ext cx="223"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kumimoji="0" lang="en-US" altLang="zh-CN" sz="2000"/>
                <a:t>B</a:t>
              </a:r>
            </a:p>
          </p:txBody>
        </p:sp>
        <p:sp>
          <p:nvSpPr>
            <p:cNvPr id="171" name="Text Box 42">
              <a:extLst>
                <a:ext uri="{FF2B5EF4-FFF2-40B4-BE49-F238E27FC236}">
                  <a16:creationId xmlns:a16="http://schemas.microsoft.com/office/drawing/2014/main" id="{B99C5CFC-5A95-1FE4-4983-5CB07E91686D}"/>
                </a:ext>
              </a:extLst>
            </p:cNvPr>
            <p:cNvSpPr txBox="1">
              <a:spLocks noChangeArrowheads="1"/>
            </p:cNvSpPr>
            <p:nvPr/>
          </p:nvSpPr>
          <p:spPr bwMode="auto">
            <a:xfrm>
              <a:off x="2038" y="2044"/>
              <a:ext cx="485" cy="19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lnSpc>
                  <a:spcPct val="70000"/>
                </a:lnSpc>
                <a:spcBef>
                  <a:spcPct val="50000"/>
                </a:spcBef>
              </a:pPr>
              <a:r>
                <a:rPr kumimoji="0" lang="en-US" altLang="zh-CN" sz="2000">
                  <a:solidFill>
                    <a:srgbClr val="0033CC"/>
                  </a:solidFill>
                </a:rPr>
                <a:t>G</a:t>
              </a:r>
              <a:endParaRPr kumimoji="0" lang="en-US" altLang="zh-CN" sz="2000" baseline="-25000">
                <a:solidFill>
                  <a:srgbClr val="0033CC"/>
                </a:solidFill>
              </a:endParaRPr>
            </a:p>
          </p:txBody>
        </p:sp>
        <p:sp>
          <p:nvSpPr>
            <p:cNvPr id="172" name="Text Box 43">
              <a:extLst>
                <a:ext uri="{FF2B5EF4-FFF2-40B4-BE49-F238E27FC236}">
                  <a16:creationId xmlns:a16="http://schemas.microsoft.com/office/drawing/2014/main" id="{BB6F07EC-3240-56EE-774C-AC2DF6312405}"/>
                </a:ext>
              </a:extLst>
            </p:cNvPr>
            <p:cNvSpPr txBox="1">
              <a:spLocks noChangeArrowheads="1"/>
            </p:cNvSpPr>
            <p:nvPr/>
          </p:nvSpPr>
          <p:spPr bwMode="auto">
            <a:xfrm>
              <a:off x="2532" y="1761"/>
              <a:ext cx="415"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spcBef>
                  <a:spcPct val="50000"/>
                </a:spcBef>
              </a:pPr>
              <a:r>
                <a:rPr kumimoji="0" lang="en-US" altLang="zh-CN" sz="2000">
                  <a:solidFill>
                    <a:srgbClr val="0033CC"/>
                  </a:solidFill>
                </a:rPr>
                <a:t>D</a:t>
              </a:r>
              <a:endParaRPr kumimoji="0" lang="en-US" altLang="zh-CN" sz="2000" baseline="-25000">
                <a:solidFill>
                  <a:srgbClr val="0033CC"/>
                </a:solidFill>
              </a:endParaRPr>
            </a:p>
          </p:txBody>
        </p:sp>
        <p:sp>
          <p:nvSpPr>
            <p:cNvPr id="173" name="Text Box 44">
              <a:extLst>
                <a:ext uri="{FF2B5EF4-FFF2-40B4-BE49-F238E27FC236}">
                  <a16:creationId xmlns:a16="http://schemas.microsoft.com/office/drawing/2014/main" id="{6C9EC299-5443-0A81-20DB-55389E33E048}"/>
                </a:ext>
              </a:extLst>
            </p:cNvPr>
            <p:cNvSpPr txBox="1">
              <a:spLocks noChangeArrowheads="1"/>
            </p:cNvSpPr>
            <p:nvPr/>
          </p:nvSpPr>
          <p:spPr bwMode="auto">
            <a:xfrm>
              <a:off x="2532" y="2179"/>
              <a:ext cx="336"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spcBef>
                  <a:spcPct val="50000"/>
                </a:spcBef>
              </a:pPr>
              <a:r>
                <a:rPr kumimoji="0" lang="en-US" altLang="zh-CN" sz="2000">
                  <a:solidFill>
                    <a:srgbClr val="0033CC"/>
                  </a:solidFill>
                </a:rPr>
                <a:t>S</a:t>
              </a:r>
              <a:endParaRPr kumimoji="0" lang="en-US" altLang="zh-CN" sz="2000" baseline="-25000">
                <a:solidFill>
                  <a:srgbClr val="0033CC"/>
                </a:solidFill>
              </a:endParaRPr>
            </a:p>
          </p:txBody>
        </p:sp>
        <p:sp>
          <p:nvSpPr>
            <p:cNvPr id="174" name="Line 45">
              <a:extLst>
                <a:ext uri="{FF2B5EF4-FFF2-40B4-BE49-F238E27FC236}">
                  <a16:creationId xmlns:a16="http://schemas.microsoft.com/office/drawing/2014/main" id="{E2DA8604-1443-DC7E-2A56-F3C39276CC84}"/>
                </a:ext>
              </a:extLst>
            </p:cNvPr>
            <p:cNvSpPr>
              <a:spLocks noChangeShapeType="1"/>
            </p:cNvSpPr>
            <p:nvPr/>
          </p:nvSpPr>
          <p:spPr bwMode="auto">
            <a:xfrm>
              <a:off x="2477" y="2632"/>
              <a:ext cx="153" cy="0"/>
            </a:xfrm>
            <a:prstGeom prst="line">
              <a:avLst/>
            </a:prstGeom>
            <a:noFill/>
            <a:ln w="571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75" name="Rectangle 46">
              <a:extLst>
                <a:ext uri="{FF2B5EF4-FFF2-40B4-BE49-F238E27FC236}">
                  <a16:creationId xmlns:a16="http://schemas.microsoft.com/office/drawing/2014/main" id="{1D042E37-A754-B469-7435-9ABB024169CF}"/>
                </a:ext>
              </a:extLst>
            </p:cNvPr>
            <p:cNvSpPr>
              <a:spLocks noChangeArrowheads="1"/>
            </p:cNvSpPr>
            <p:nvPr/>
          </p:nvSpPr>
          <p:spPr bwMode="auto">
            <a:xfrm>
              <a:off x="2825" y="2199"/>
              <a:ext cx="360"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r>
                <a:rPr lang="en-US" altLang="zh-CN" sz="2400">
                  <a:solidFill>
                    <a:srgbClr val="0033CC"/>
                  </a:solidFill>
                </a:rPr>
                <a:t>T</a:t>
              </a:r>
              <a:r>
                <a:rPr lang="en-US" altLang="zh-CN" sz="2400" baseline="-25000">
                  <a:solidFill>
                    <a:srgbClr val="0033CC"/>
                  </a:solidFill>
                </a:rPr>
                <a:t>N</a:t>
              </a:r>
              <a:endParaRPr lang="en-US" altLang="zh-CN" sz="2400" b="0" baseline="-25000">
                <a:solidFill>
                  <a:srgbClr val="0033CC"/>
                </a:solidFill>
              </a:endParaRPr>
            </a:p>
          </p:txBody>
        </p:sp>
        <p:sp>
          <p:nvSpPr>
            <p:cNvPr id="176" name="Oval 47">
              <a:extLst>
                <a:ext uri="{FF2B5EF4-FFF2-40B4-BE49-F238E27FC236}">
                  <a16:creationId xmlns:a16="http://schemas.microsoft.com/office/drawing/2014/main" id="{0714F5FA-21B2-7934-7DCB-23B0B0040766}"/>
                </a:ext>
              </a:extLst>
            </p:cNvPr>
            <p:cNvSpPr>
              <a:spLocks noChangeArrowheads="1"/>
            </p:cNvSpPr>
            <p:nvPr/>
          </p:nvSpPr>
          <p:spPr bwMode="auto">
            <a:xfrm>
              <a:off x="2525" y="1581"/>
              <a:ext cx="66" cy="69"/>
            </a:xfrm>
            <a:prstGeom prst="ellipse">
              <a:avLst/>
            </a:prstGeom>
            <a:noFill/>
            <a:ln w="38100">
              <a:solidFill>
                <a:schemeClr val="tx1"/>
              </a:solidFill>
              <a:round/>
              <a:headEnd/>
              <a:tailEnd/>
            </a:ln>
            <a:effectLst/>
            <a:extLst>
              <a:ext uri="{909E8E84-426E-40DD-AFC4-6F175D3DCCD1}">
                <a14:hiddenFill xmlns:a14="http://schemas.microsoft.com/office/drawing/2010/main">
                  <a:solidFill>
                    <a:schemeClr val="tx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77" name="Text Box 48">
              <a:extLst>
                <a:ext uri="{FF2B5EF4-FFF2-40B4-BE49-F238E27FC236}">
                  <a16:creationId xmlns:a16="http://schemas.microsoft.com/office/drawing/2014/main" id="{D0F91F9E-A567-4A60-D6D4-C9AD9B70A454}"/>
                </a:ext>
              </a:extLst>
            </p:cNvPr>
            <p:cNvSpPr txBox="1">
              <a:spLocks noChangeArrowheads="1"/>
            </p:cNvSpPr>
            <p:nvPr/>
          </p:nvSpPr>
          <p:spPr bwMode="auto">
            <a:xfrm>
              <a:off x="2632" y="2469"/>
              <a:ext cx="483"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kumimoji="0" lang="en-US" altLang="zh-CN" sz="2400" i="1"/>
                <a:t>V</a:t>
              </a:r>
              <a:r>
                <a:rPr kumimoji="0" lang="en-US" altLang="zh-CN" sz="2400" baseline="-25000"/>
                <a:t>SS</a:t>
              </a:r>
            </a:p>
          </p:txBody>
        </p:sp>
      </p:grpSp>
      <p:sp>
        <p:nvSpPr>
          <p:cNvPr id="178" name="Rectangle 49">
            <a:extLst>
              <a:ext uri="{FF2B5EF4-FFF2-40B4-BE49-F238E27FC236}">
                <a16:creationId xmlns:a16="http://schemas.microsoft.com/office/drawing/2014/main" id="{EA3EE6CE-E0E9-B1F4-A794-FBD0E784FF18}"/>
              </a:ext>
            </a:extLst>
          </p:cNvPr>
          <p:cNvSpPr>
            <a:spLocks noChangeArrowheads="1"/>
          </p:cNvSpPr>
          <p:nvPr/>
        </p:nvSpPr>
        <p:spPr bwMode="auto">
          <a:xfrm>
            <a:off x="6947622" y="1785938"/>
            <a:ext cx="133350" cy="431800"/>
          </a:xfrm>
          <a:prstGeom prst="rect">
            <a:avLst/>
          </a:prstGeom>
          <a:solidFill>
            <a:schemeClr val="bg1"/>
          </a:solidFill>
          <a:ln w="3810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79" name="Text Box 50">
            <a:extLst>
              <a:ext uri="{FF2B5EF4-FFF2-40B4-BE49-F238E27FC236}">
                <a16:creationId xmlns:a16="http://schemas.microsoft.com/office/drawing/2014/main" id="{D16E20D9-BF60-1E1E-AD9F-21C627331F8A}"/>
              </a:ext>
            </a:extLst>
          </p:cNvPr>
          <p:cNvSpPr txBox="1">
            <a:spLocks noChangeArrowheads="1"/>
          </p:cNvSpPr>
          <p:nvPr/>
        </p:nvSpPr>
        <p:spPr bwMode="auto">
          <a:xfrm>
            <a:off x="6353897" y="1768475"/>
            <a:ext cx="5334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400" i="1">
                <a:solidFill>
                  <a:srgbClr val="0033CC"/>
                </a:solidFill>
              </a:rPr>
              <a:t>R</a:t>
            </a:r>
            <a:r>
              <a:rPr lang="en-US" altLang="zh-CN" sz="2400" baseline="-25000">
                <a:solidFill>
                  <a:srgbClr val="0033CC"/>
                </a:solidFill>
              </a:rPr>
              <a:t>D</a:t>
            </a:r>
          </a:p>
        </p:txBody>
      </p:sp>
      <p:sp>
        <p:nvSpPr>
          <p:cNvPr id="180" name="AutoShape 51">
            <a:extLst>
              <a:ext uri="{FF2B5EF4-FFF2-40B4-BE49-F238E27FC236}">
                <a16:creationId xmlns:a16="http://schemas.microsoft.com/office/drawing/2014/main" id="{4C12602E-08D4-D6A5-30C5-19BB801226B7}"/>
              </a:ext>
            </a:extLst>
          </p:cNvPr>
          <p:cNvSpPr>
            <a:spLocks/>
          </p:cNvSpPr>
          <p:nvPr/>
        </p:nvSpPr>
        <p:spPr bwMode="auto">
          <a:xfrm>
            <a:off x="7376247" y="1527175"/>
            <a:ext cx="215900" cy="977900"/>
          </a:xfrm>
          <a:prstGeom prst="rightBrace">
            <a:avLst>
              <a:gd name="adj1" fmla="val 37745"/>
              <a:gd name="adj2" fmla="val 50000"/>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81" name="Text Box 52">
            <a:extLst>
              <a:ext uri="{FF2B5EF4-FFF2-40B4-BE49-F238E27FC236}">
                <a16:creationId xmlns:a16="http://schemas.microsoft.com/office/drawing/2014/main" id="{87806295-4FE4-523D-736A-35C67E10FEFF}"/>
              </a:ext>
            </a:extLst>
          </p:cNvPr>
          <p:cNvSpPr txBox="1">
            <a:spLocks noChangeArrowheads="1"/>
          </p:cNvSpPr>
          <p:nvPr/>
        </p:nvSpPr>
        <p:spPr bwMode="auto">
          <a:xfrm>
            <a:off x="7709622" y="1736725"/>
            <a:ext cx="898525"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zh-CN" altLang="en-US">
                <a:solidFill>
                  <a:srgbClr val="0033CC"/>
                </a:solidFill>
              </a:rPr>
              <a:t>外接</a:t>
            </a:r>
          </a:p>
        </p:txBody>
      </p:sp>
      <p:grpSp>
        <p:nvGrpSpPr>
          <p:cNvPr id="182" name="Group 53">
            <a:extLst>
              <a:ext uri="{FF2B5EF4-FFF2-40B4-BE49-F238E27FC236}">
                <a16:creationId xmlns:a16="http://schemas.microsoft.com/office/drawing/2014/main" id="{F9FA7BD6-925E-0AC8-86D0-B4E58CC35AFA}"/>
              </a:ext>
            </a:extLst>
          </p:cNvPr>
          <p:cNvGrpSpPr>
            <a:grpSpLocks/>
          </p:cNvGrpSpPr>
          <p:nvPr/>
        </p:nvGrpSpPr>
        <p:grpSpPr bwMode="auto">
          <a:xfrm>
            <a:off x="8957507" y="2405063"/>
            <a:ext cx="2273300" cy="984250"/>
            <a:chOff x="3760" y="1892"/>
            <a:chExt cx="1432" cy="620"/>
          </a:xfrm>
        </p:grpSpPr>
        <p:sp>
          <p:nvSpPr>
            <p:cNvPr id="183" name="Text Box 54">
              <a:extLst>
                <a:ext uri="{FF2B5EF4-FFF2-40B4-BE49-F238E27FC236}">
                  <a16:creationId xmlns:a16="http://schemas.microsoft.com/office/drawing/2014/main" id="{3DAE83A7-B6E5-C61D-D338-AFC21BEB10D0}"/>
                </a:ext>
              </a:extLst>
            </p:cNvPr>
            <p:cNvSpPr txBox="1">
              <a:spLocks noChangeArrowheads="1"/>
            </p:cNvSpPr>
            <p:nvPr/>
          </p:nvSpPr>
          <p:spPr bwMode="auto">
            <a:xfrm>
              <a:off x="4936" y="1899"/>
              <a:ext cx="256"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50800">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fontAlgn="ctr">
                <a:spcBef>
                  <a:spcPct val="50000"/>
                </a:spcBef>
              </a:pPr>
              <a:r>
                <a:rPr lang="en-US" altLang="zh-CN" i="1">
                  <a:solidFill>
                    <a:srgbClr val="FF0066"/>
                  </a:solidFill>
                </a:rPr>
                <a:t>Y</a:t>
              </a:r>
            </a:p>
          </p:txBody>
        </p:sp>
        <p:sp>
          <p:nvSpPr>
            <p:cNvPr id="184" name="Line 55">
              <a:extLst>
                <a:ext uri="{FF2B5EF4-FFF2-40B4-BE49-F238E27FC236}">
                  <a16:creationId xmlns:a16="http://schemas.microsoft.com/office/drawing/2014/main" id="{5CC66886-F245-1BC3-2401-31426DAD17BD}"/>
                </a:ext>
              </a:extLst>
            </p:cNvPr>
            <p:cNvSpPr>
              <a:spLocks noChangeShapeType="1"/>
            </p:cNvSpPr>
            <p:nvPr/>
          </p:nvSpPr>
          <p:spPr bwMode="auto">
            <a:xfrm>
              <a:off x="4080" y="2072"/>
              <a:ext cx="297" cy="0"/>
            </a:xfrm>
            <a:prstGeom prst="line">
              <a:avLst/>
            </a:prstGeom>
            <a:noFill/>
            <a:ln w="28575">
              <a:solidFill>
                <a:schemeClr val="accent2"/>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85" name="Line 56">
              <a:extLst>
                <a:ext uri="{FF2B5EF4-FFF2-40B4-BE49-F238E27FC236}">
                  <a16:creationId xmlns:a16="http://schemas.microsoft.com/office/drawing/2014/main" id="{4D1DE684-C685-C55E-EE0D-68246F12B288}"/>
                </a:ext>
              </a:extLst>
            </p:cNvPr>
            <p:cNvSpPr>
              <a:spLocks noChangeShapeType="1"/>
            </p:cNvSpPr>
            <p:nvPr/>
          </p:nvSpPr>
          <p:spPr bwMode="auto">
            <a:xfrm>
              <a:off x="4080" y="2339"/>
              <a:ext cx="297" cy="0"/>
            </a:xfrm>
            <a:prstGeom prst="line">
              <a:avLst/>
            </a:prstGeom>
            <a:noFill/>
            <a:ln w="28575">
              <a:solidFill>
                <a:schemeClr val="accent2"/>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86" name="Line 57">
              <a:extLst>
                <a:ext uri="{FF2B5EF4-FFF2-40B4-BE49-F238E27FC236}">
                  <a16:creationId xmlns:a16="http://schemas.microsoft.com/office/drawing/2014/main" id="{9E00F6DE-37AF-55FD-D5B6-32688972428B}"/>
                </a:ext>
              </a:extLst>
            </p:cNvPr>
            <p:cNvSpPr>
              <a:spLocks noChangeShapeType="1"/>
            </p:cNvSpPr>
            <p:nvPr/>
          </p:nvSpPr>
          <p:spPr bwMode="auto">
            <a:xfrm>
              <a:off x="4832" y="2197"/>
              <a:ext cx="287" cy="0"/>
            </a:xfrm>
            <a:prstGeom prst="line">
              <a:avLst/>
            </a:prstGeom>
            <a:noFill/>
            <a:ln w="28575">
              <a:solidFill>
                <a:schemeClr val="accent2"/>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87" name="Text Box 58">
              <a:extLst>
                <a:ext uri="{FF2B5EF4-FFF2-40B4-BE49-F238E27FC236}">
                  <a16:creationId xmlns:a16="http://schemas.microsoft.com/office/drawing/2014/main" id="{E9B687A8-999F-9DD3-0EED-22B16D9C9C56}"/>
                </a:ext>
              </a:extLst>
            </p:cNvPr>
            <p:cNvSpPr txBox="1">
              <a:spLocks noChangeArrowheads="1"/>
            </p:cNvSpPr>
            <p:nvPr/>
          </p:nvSpPr>
          <p:spPr bwMode="auto">
            <a:xfrm>
              <a:off x="3782" y="1892"/>
              <a:ext cx="265" cy="327"/>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i="1">
                  <a:solidFill>
                    <a:srgbClr val="FF0066"/>
                  </a:solidFill>
                  <a:ea typeface="楷体_GB2312" pitchFamily="49" charset="-122"/>
                </a:rPr>
                <a:t>A</a:t>
              </a:r>
            </a:p>
          </p:txBody>
        </p:sp>
        <p:sp>
          <p:nvSpPr>
            <p:cNvPr id="188" name="Text Box 59">
              <a:extLst>
                <a:ext uri="{FF2B5EF4-FFF2-40B4-BE49-F238E27FC236}">
                  <a16:creationId xmlns:a16="http://schemas.microsoft.com/office/drawing/2014/main" id="{46B66FF8-C224-F8BC-34F0-5CF4C842A2AE}"/>
                </a:ext>
              </a:extLst>
            </p:cNvPr>
            <p:cNvSpPr txBox="1">
              <a:spLocks noChangeArrowheads="1"/>
            </p:cNvSpPr>
            <p:nvPr/>
          </p:nvSpPr>
          <p:spPr bwMode="auto">
            <a:xfrm>
              <a:off x="3760" y="2185"/>
              <a:ext cx="235" cy="327"/>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i="1">
                  <a:solidFill>
                    <a:srgbClr val="FF0066"/>
                  </a:solidFill>
                  <a:ea typeface="楷体_GB2312" pitchFamily="49" charset="-122"/>
                </a:rPr>
                <a:t>B</a:t>
              </a:r>
            </a:p>
          </p:txBody>
        </p:sp>
        <p:sp>
          <p:nvSpPr>
            <p:cNvPr id="189" name="Rectangle 60">
              <a:extLst>
                <a:ext uri="{FF2B5EF4-FFF2-40B4-BE49-F238E27FC236}">
                  <a16:creationId xmlns:a16="http://schemas.microsoft.com/office/drawing/2014/main" id="{CA9BB594-DC12-4621-8DB0-3EEE0EB83939}"/>
                </a:ext>
              </a:extLst>
            </p:cNvPr>
            <p:cNvSpPr>
              <a:spLocks noChangeArrowheads="1"/>
            </p:cNvSpPr>
            <p:nvPr/>
          </p:nvSpPr>
          <p:spPr bwMode="auto">
            <a:xfrm>
              <a:off x="4373" y="1906"/>
              <a:ext cx="276" cy="288"/>
            </a:xfrm>
            <a:prstGeom prst="rect">
              <a:avLst/>
            </a:prstGeom>
            <a:noFill/>
            <a:ln>
              <a:noFill/>
            </a:ln>
            <a:effectLst/>
            <a:extLst>
              <a:ext uri="{909E8E84-426E-40DD-AFC4-6F175D3DCCD1}">
                <a14:hiddenFill xmlns:a14="http://schemas.microsoft.com/office/drawing/2010/main">
                  <a:solidFill>
                    <a:schemeClr val="hlink"/>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r>
                <a:rPr lang="en-US" altLang="zh-CN" sz="2400">
                  <a:solidFill>
                    <a:srgbClr val="0033CC"/>
                  </a:solidFill>
                  <a:ea typeface="楷体_GB2312" pitchFamily="49" charset="-122"/>
                </a:rPr>
                <a:t>&amp;</a:t>
              </a:r>
            </a:p>
          </p:txBody>
        </p:sp>
        <p:sp>
          <p:nvSpPr>
            <p:cNvPr id="190" name="Rectangle 61">
              <a:extLst>
                <a:ext uri="{FF2B5EF4-FFF2-40B4-BE49-F238E27FC236}">
                  <a16:creationId xmlns:a16="http://schemas.microsoft.com/office/drawing/2014/main" id="{1CF33402-31BC-350E-40AB-1824E6C006FB}"/>
                </a:ext>
              </a:extLst>
            </p:cNvPr>
            <p:cNvSpPr>
              <a:spLocks noChangeArrowheads="1"/>
            </p:cNvSpPr>
            <p:nvPr/>
          </p:nvSpPr>
          <p:spPr bwMode="auto">
            <a:xfrm>
              <a:off x="4382" y="1920"/>
              <a:ext cx="366" cy="555"/>
            </a:xfrm>
            <a:prstGeom prst="rect">
              <a:avLst/>
            </a:prstGeom>
            <a:noFill/>
            <a:ln w="38100">
              <a:solidFill>
                <a:schemeClr val="accent2"/>
              </a:solidFill>
              <a:miter lim="800000"/>
              <a:headEnd/>
              <a:tailEnd/>
            </a:ln>
            <a:effectLst/>
            <a:extLst>
              <a:ext uri="{909E8E84-426E-40DD-AFC4-6F175D3DCCD1}">
                <a14:hiddenFill xmlns:a14="http://schemas.microsoft.com/office/drawing/2010/main">
                  <a:solidFill>
                    <a:schemeClr val="hlink"/>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91" name="Oval 62">
              <a:extLst>
                <a:ext uri="{FF2B5EF4-FFF2-40B4-BE49-F238E27FC236}">
                  <a16:creationId xmlns:a16="http://schemas.microsoft.com/office/drawing/2014/main" id="{51C295EB-013B-5A48-60CA-5D0E6A39629C}"/>
                </a:ext>
              </a:extLst>
            </p:cNvPr>
            <p:cNvSpPr>
              <a:spLocks noChangeArrowheads="1"/>
            </p:cNvSpPr>
            <p:nvPr/>
          </p:nvSpPr>
          <p:spPr bwMode="auto">
            <a:xfrm>
              <a:off x="4753" y="2159"/>
              <a:ext cx="76" cy="79"/>
            </a:xfrm>
            <a:prstGeom prst="ellipse">
              <a:avLst/>
            </a:prstGeom>
            <a:noFill/>
            <a:ln w="38100">
              <a:solidFill>
                <a:schemeClr val="accent2"/>
              </a:solidFill>
              <a:round/>
              <a:headEnd/>
              <a:tailEnd/>
            </a:ln>
            <a:effectLst/>
            <a:extLst>
              <a:ext uri="{909E8E84-426E-40DD-AFC4-6F175D3DCCD1}">
                <a14:hiddenFill xmlns:a14="http://schemas.microsoft.com/office/drawing/2010/main">
                  <a:solidFill>
                    <a:schemeClr val="hlink"/>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92" name="AutoShape 63">
              <a:extLst>
                <a:ext uri="{FF2B5EF4-FFF2-40B4-BE49-F238E27FC236}">
                  <a16:creationId xmlns:a16="http://schemas.microsoft.com/office/drawing/2014/main" id="{D6E8FF64-B177-D249-716F-B791E47A4005}"/>
                </a:ext>
              </a:extLst>
            </p:cNvPr>
            <p:cNvSpPr>
              <a:spLocks noChangeArrowheads="1"/>
            </p:cNvSpPr>
            <p:nvPr/>
          </p:nvSpPr>
          <p:spPr bwMode="auto">
            <a:xfrm>
              <a:off x="4608" y="2118"/>
              <a:ext cx="100" cy="165"/>
            </a:xfrm>
            <a:prstGeom prst="diamond">
              <a:avLst/>
            </a:prstGeom>
            <a:noFill/>
            <a:ln w="38100">
              <a:solidFill>
                <a:srgbClr val="0033CC"/>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93" name="Line 64">
              <a:extLst>
                <a:ext uri="{FF2B5EF4-FFF2-40B4-BE49-F238E27FC236}">
                  <a16:creationId xmlns:a16="http://schemas.microsoft.com/office/drawing/2014/main" id="{2F49294C-9A3D-BEED-352A-ACBD661A27E5}"/>
                </a:ext>
              </a:extLst>
            </p:cNvPr>
            <p:cNvSpPr>
              <a:spLocks noChangeShapeType="1"/>
            </p:cNvSpPr>
            <p:nvPr/>
          </p:nvSpPr>
          <p:spPr bwMode="auto">
            <a:xfrm>
              <a:off x="4613" y="2299"/>
              <a:ext cx="96"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94" name="Oval 65">
              <a:extLst>
                <a:ext uri="{FF2B5EF4-FFF2-40B4-BE49-F238E27FC236}">
                  <a16:creationId xmlns:a16="http://schemas.microsoft.com/office/drawing/2014/main" id="{ED28D94A-AF28-5407-0A0D-0B1538ECDC70}"/>
                </a:ext>
              </a:extLst>
            </p:cNvPr>
            <p:cNvSpPr>
              <a:spLocks noChangeArrowheads="1"/>
            </p:cNvSpPr>
            <p:nvPr/>
          </p:nvSpPr>
          <p:spPr bwMode="auto">
            <a:xfrm>
              <a:off x="4027" y="2041"/>
              <a:ext cx="56" cy="56"/>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95" name="Oval 66">
              <a:extLst>
                <a:ext uri="{FF2B5EF4-FFF2-40B4-BE49-F238E27FC236}">
                  <a16:creationId xmlns:a16="http://schemas.microsoft.com/office/drawing/2014/main" id="{9E98A957-FC66-972A-C29C-97C7D3392977}"/>
                </a:ext>
              </a:extLst>
            </p:cNvPr>
            <p:cNvSpPr>
              <a:spLocks noChangeArrowheads="1"/>
            </p:cNvSpPr>
            <p:nvPr/>
          </p:nvSpPr>
          <p:spPr bwMode="auto">
            <a:xfrm>
              <a:off x="4029" y="2310"/>
              <a:ext cx="56" cy="56"/>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96" name="Oval 67">
              <a:extLst>
                <a:ext uri="{FF2B5EF4-FFF2-40B4-BE49-F238E27FC236}">
                  <a16:creationId xmlns:a16="http://schemas.microsoft.com/office/drawing/2014/main" id="{B7B06F74-2A2F-9E73-2A35-AB736C175264}"/>
                </a:ext>
              </a:extLst>
            </p:cNvPr>
            <p:cNvSpPr>
              <a:spLocks noChangeArrowheads="1"/>
            </p:cNvSpPr>
            <p:nvPr/>
          </p:nvSpPr>
          <p:spPr bwMode="auto">
            <a:xfrm>
              <a:off x="5109" y="2171"/>
              <a:ext cx="56" cy="56"/>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sp>
        <p:nvSpPr>
          <p:cNvPr id="197" name="AutoShape 68">
            <a:extLst>
              <a:ext uri="{FF2B5EF4-FFF2-40B4-BE49-F238E27FC236}">
                <a16:creationId xmlns:a16="http://schemas.microsoft.com/office/drawing/2014/main" id="{0007A00E-1049-7B23-660B-D7BA6BE07D6E}"/>
              </a:ext>
            </a:extLst>
          </p:cNvPr>
          <p:cNvSpPr>
            <a:spLocks noChangeArrowheads="1"/>
          </p:cNvSpPr>
          <p:nvPr/>
        </p:nvSpPr>
        <p:spPr bwMode="auto">
          <a:xfrm>
            <a:off x="8031032" y="3055938"/>
            <a:ext cx="771525" cy="171450"/>
          </a:xfrm>
          <a:prstGeom prst="notchedRightArrow">
            <a:avLst>
              <a:gd name="adj1" fmla="val 50000"/>
              <a:gd name="adj2" fmla="val 112500"/>
            </a:avLst>
          </a:prstGeom>
          <a:solidFill>
            <a:srgbClr val="0033CC"/>
          </a:solidFill>
          <a:ln w="9525">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98" name="Text Box 69">
            <a:extLst>
              <a:ext uri="{FF2B5EF4-FFF2-40B4-BE49-F238E27FC236}">
                <a16:creationId xmlns:a16="http://schemas.microsoft.com/office/drawing/2014/main" id="{4D8FF3EE-372D-E269-B4DD-B82B81A71959}"/>
              </a:ext>
            </a:extLst>
          </p:cNvPr>
          <p:cNvSpPr txBox="1">
            <a:spLocks noChangeArrowheads="1"/>
          </p:cNvSpPr>
          <p:nvPr/>
        </p:nvSpPr>
        <p:spPr bwMode="auto">
          <a:xfrm>
            <a:off x="7978645" y="2614613"/>
            <a:ext cx="796925"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zh-CN" altLang="en-US" sz="2400" dirty="0">
                <a:solidFill>
                  <a:srgbClr val="FF0066"/>
                </a:solidFill>
              </a:rPr>
              <a:t>符号</a:t>
            </a:r>
          </a:p>
        </p:txBody>
      </p:sp>
      <p:sp>
        <p:nvSpPr>
          <p:cNvPr id="199" name="Rectangle 70">
            <a:extLst>
              <a:ext uri="{FF2B5EF4-FFF2-40B4-BE49-F238E27FC236}">
                <a16:creationId xmlns:a16="http://schemas.microsoft.com/office/drawing/2014/main" id="{F58F1CB3-6E53-4AB8-A1D5-21E72244637E}"/>
              </a:ext>
            </a:extLst>
          </p:cNvPr>
          <p:cNvSpPr>
            <a:spLocks noChangeArrowheads="1"/>
          </p:cNvSpPr>
          <p:nvPr/>
        </p:nvSpPr>
        <p:spPr bwMode="auto">
          <a:xfrm>
            <a:off x="2023197" y="2268538"/>
            <a:ext cx="4800600" cy="2084387"/>
          </a:xfrm>
          <a:prstGeom prst="rect">
            <a:avLst/>
          </a:prstGeom>
          <a:noFill/>
          <a:ln w="19050">
            <a:solidFill>
              <a:srgbClr val="0033CC"/>
            </a:solidFill>
            <a:prstDash val="dash"/>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00" name="Text Box 71">
            <a:extLst>
              <a:ext uri="{FF2B5EF4-FFF2-40B4-BE49-F238E27FC236}">
                <a16:creationId xmlns:a16="http://schemas.microsoft.com/office/drawing/2014/main" id="{7F5D3724-E46A-EAA4-D30D-C3BE7C3F7FAE}"/>
              </a:ext>
            </a:extLst>
          </p:cNvPr>
          <p:cNvSpPr txBox="1">
            <a:spLocks noChangeArrowheads="1"/>
          </p:cNvSpPr>
          <p:nvPr/>
        </p:nvSpPr>
        <p:spPr bwMode="auto">
          <a:xfrm>
            <a:off x="1007678" y="4616558"/>
            <a:ext cx="7023354" cy="56515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r>
              <a:rPr lang="en-US" altLang="zh-CN" dirty="0">
                <a:cs typeface="Times New Roman" panose="02020603050405020304" pitchFamily="18" charset="0"/>
              </a:rPr>
              <a:t>① </a:t>
            </a:r>
            <a:r>
              <a:rPr lang="zh-CN" altLang="en-US" dirty="0"/>
              <a:t>漏极开路，工作时必须外接电源和电阻</a:t>
            </a:r>
          </a:p>
        </p:txBody>
      </p:sp>
      <p:sp>
        <p:nvSpPr>
          <p:cNvPr id="201" name="Text Box 72">
            <a:extLst>
              <a:ext uri="{FF2B5EF4-FFF2-40B4-BE49-F238E27FC236}">
                <a16:creationId xmlns:a16="http://schemas.microsoft.com/office/drawing/2014/main" id="{52A0A0C6-D9A1-8D4A-3AB6-B6150B0CC034}"/>
              </a:ext>
            </a:extLst>
          </p:cNvPr>
          <p:cNvSpPr txBox="1">
            <a:spLocks noChangeArrowheads="1"/>
          </p:cNvSpPr>
          <p:nvPr/>
        </p:nvSpPr>
        <p:spPr bwMode="auto">
          <a:xfrm>
            <a:off x="376429" y="4547580"/>
            <a:ext cx="507213" cy="224676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r>
              <a:rPr lang="en-US" altLang="zh-CN" dirty="0">
                <a:solidFill>
                  <a:srgbClr val="FF0066"/>
                </a:solidFill>
              </a:rPr>
              <a:t>2.  </a:t>
            </a:r>
            <a:r>
              <a:rPr lang="zh-CN" altLang="en-US" dirty="0">
                <a:solidFill>
                  <a:srgbClr val="FF0066"/>
                </a:solidFill>
              </a:rPr>
              <a:t>主要特点</a:t>
            </a:r>
          </a:p>
        </p:txBody>
      </p:sp>
      <p:sp>
        <p:nvSpPr>
          <p:cNvPr id="202" name="Text Box 73">
            <a:extLst>
              <a:ext uri="{FF2B5EF4-FFF2-40B4-BE49-F238E27FC236}">
                <a16:creationId xmlns:a16="http://schemas.microsoft.com/office/drawing/2014/main" id="{0E47D654-0A50-7942-F32F-B68084D016DA}"/>
              </a:ext>
            </a:extLst>
          </p:cNvPr>
          <p:cNvSpPr txBox="1">
            <a:spLocks noChangeArrowheads="1"/>
          </p:cNvSpPr>
          <p:nvPr/>
        </p:nvSpPr>
        <p:spPr bwMode="auto">
          <a:xfrm>
            <a:off x="1007677" y="5124558"/>
            <a:ext cx="4495800" cy="519112"/>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r>
              <a:rPr lang="en-US" altLang="zh-CN">
                <a:cs typeface="Times New Roman" panose="02020603050405020304" pitchFamily="18" charset="0"/>
              </a:rPr>
              <a:t>② </a:t>
            </a:r>
            <a:r>
              <a:rPr lang="zh-CN" altLang="en-US"/>
              <a:t>可以实现</a:t>
            </a:r>
            <a:r>
              <a:rPr lang="zh-CN" altLang="en-US">
                <a:solidFill>
                  <a:srgbClr val="FF0000"/>
                </a:solidFill>
              </a:rPr>
              <a:t>线与</a:t>
            </a:r>
            <a:r>
              <a:rPr lang="zh-CN" altLang="en-US"/>
              <a:t>功能：</a:t>
            </a:r>
          </a:p>
        </p:txBody>
      </p:sp>
      <p:sp>
        <p:nvSpPr>
          <p:cNvPr id="203" name="Text Box 74">
            <a:extLst>
              <a:ext uri="{FF2B5EF4-FFF2-40B4-BE49-F238E27FC236}">
                <a16:creationId xmlns:a16="http://schemas.microsoft.com/office/drawing/2014/main" id="{6E7DF3EC-460F-3B7B-8476-E142962F9961}"/>
              </a:ext>
            </a:extLst>
          </p:cNvPr>
          <p:cNvSpPr txBox="1">
            <a:spLocks noChangeArrowheads="1"/>
          </p:cNvSpPr>
          <p:nvPr/>
        </p:nvSpPr>
        <p:spPr bwMode="auto">
          <a:xfrm>
            <a:off x="1723639" y="5792480"/>
            <a:ext cx="5652608" cy="519113"/>
          </a:xfrm>
          <a:prstGeom prst="rect">
            <a:avLst/>
          </a:prstGeom>
          <a:noFill/>
          <a:ln>
            <a:noFill/>
          </a:ln>
          <a:extLst>
            <a:ext uri="{909E8E84-426E-40DD-AFC4-6F175D3DCCD1}">
              <a14:hiddenFill xmlns:a14="http://schemas.microsoft.com/office/drawing/2010/main">
                <a:solidFill>
                  <a:srgbClr val="00FFFF"/>
                </a:solidFill>
              </a14:hiddenFill>
            </a:ext>
            <a:ext uri="{91240B29-F687-4F45-9708-019B960494DF}">
              <a14:hiddenLine xmlns:a14="http://schemas.microsoft.com/office/drawing/2010/main" w="9525">
                <a:solidFill>
                  <a:schemeClr val="tx1"/>
                </a:solidFill>
                <a:miter lim="800000"/>
                <a:headEnd/>
                <a:tailEnd/>
              </a14:hiddenLine>
            </a:ext>
          </a:extLst>
        </p:spPr>
        <p:txBody>
          <a:bodyPr wrap="squar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r>
              <a:rPr lang="zh-CN" altLang="zh-CN" dirty="0">
                <a:solidFill>
                  <a:srgbClr val="FF0066"/>
                </a:solidFill>
                <a:latin typeface="宋体" panose="02010600030101010101" pitchFamily="2" charset="-122"/>
              </a:rPr>
              <a:t>输出端用导线连接起来实现与运算</a:t>
            </a:r>
            <a:endParaRPr lang="zh-CN" altLang="en-US" dirty="0">
              <a:solidFill>
                <a:srgbClr val="FF0066"/>
              </a:solidFill>
              <a:latin typeface="宋体" panose="02010600030101010101" pitchFamily="2" charset="-122"/>
            </a:endParaRPr>
          </a:p>
        </p:txBody>
      </p:sp>
      <p:grpSp>
        <p:nvGrpSpPr>
          <p:cNvPr id="246" name="Group 75">
            <a:extLst>
              <a:ext uri="{FF2B5EF4-FFF2-40B4-BE49-F238E27FC236}">
                <a16:creationId xmlns:a16="http://schemas.microsoft.com/office/drawing/2014/main" id="{06442A3F-0A57-CFE5-4C80-5557D81AD0A0}"/>
              </a:ext>
            </a:extLst>
          </p:cNvPr>
          <p:cNvGrpSpPr>
            <a:grpSpLocks/>
          </p:cNvGrpSpPr>
          <p:nvPr/>
        </p:nvGrpSpPr>
        <p:grpSpPr bwMode="auto">
          <a:xfrm>
            <a:off x="8959095" y="3416301"/>
            <a:ext cx="2273300" cy="984250"/>
            <a:chOff x="3999" y="2310"/>
            <a:chExt cx="1432" cy="620"/>
          </a:xfrm>
        </p:grpSpPr>
        <p:sp>
          <p:nvSpPr>
            <p:cNvPr id="247" name="Oval 76">
              <a:extLst>
                <a:ext uri="{FF2B5EF4-FFF2-40B4-BE49-F238E27FC236}">
                  <a16:creationId xmlns:a16="http://schemas.microsoft.com/office/drawing/2014/main" id="{A6E7F6FC-709B-5279-5027-2E0456F4E2E0}"/>
                </a:ext>
              </a:extLst>
            </p:cNvPr>
            <p:cNvSpPr>
              <a:spLocks noChangeArrowheads="1"/>
            </p:cNvSpPr>
            <p:nvPr/>
          </p:nvSpPr>
          <p:spPr bwMode="auto">
            <a:xfrm>
              <a:off x="5340" y="2584"/>
              <a:ext cx="56" cy="57"/>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48" name="Text Box 77">
              <a:extLst>
                <a:ext uri="{FF2B5EF4-FFF2-40B4-BE49-F238E27FC236}">
                  <a16:creationId xmlns:a16="http://schemas.microsoft.com/office/drawing/2014/main" id="{90E37E8C-359B-D197-4231-F72A6662005C}"/>
                </a:ext>
              </a:extLst>
            </p:cNvPr>
            <p:cNvSpPr txBox="1">
              <a:spLocks noChangeArrowheads="1"/>
            </p:cNvSpPr>
            <p:nvPr/>
          </p:nvSpPr>
          <p:spPr bwMode="auto">
            <a:xfrm>
              <a:off x="5175" y="2317"/>
              <a:ext cx="256"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50800">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fontAlgn="ctr">
                <a:spcBef>
                  <a:spcPct val="50000"/>
                </a:spcBef>
              </a:pPr>
              <a:r>
                <a:rPr lang="en-US" altLang="zh-CN" i="1">
                  <a:solidFill>
                    <a:srgbClr val="FF0066"/>
                  </a:solidFill>
                </a:rPr>
                <a:t>Y</a:t>
              </a:r>
            </a:p>
          </p:txBody>
        </p:sp>
        <p:sp>
          <p:nvSpPr>
            <p:cNvPr id="249" name="Line 78">
              <a:extLst>
                <a:ext uri="{FF2B5EF4-FFF2-40B4-BE49-F238E27FC236}">
                  <a16:creationId xmlns:a16="http://schemas.microsoft.com/office/drawing/2014/main" id="{50B77EFF-CD61-B210-50F0-C0629E76F757}"/>
                </a:ext>
              </a:extLst>
            </p:cNvPr>
            <p:cNvSpPr>
              <a:spLocks noChangeShapeType="1"/>
            </p:cNvSpPr>
            <p:nvPr/>
          </p:nvSpPr>
          <p:spPr bwMode="auto">
            <a:xfrm>
              <a:off x="4319" y="2490"/>
              <a:ext cx="297" cy="0"/>
            </a:xfrm>
            <a:prstGeom prst="line">
              <a:avLst/>
            </a:prstGeom>
            <a:noFill/>
            <a:ln w="28575">
              <a:solidFill>
                <a:schemeClr val="accent2"/>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50" name="Line 79">
              <a:extLst>
                <a:ext uri="{FF2B5EF4-FFF2-40B4-BE49-F238E27FC236}">
                  <a16:creationId xmlns:a16="http://schemas.microsoft.com/office/drawing/2014/main" id="{074B923E-30C6-A007-0BDC-A3969AF3EEAE}"/>
                </a:ext>
              </a:extLst>
            </p:cNvPr>
            <p:cNvSpPr>
              <a:spLocks noChangeShapeType="1"/>
            </p:cNvSpPr>
            <p:nvPr/>
          </p:nvSpPr>
          <p:spPr bwMode="auto">
            <a:xfrm>
              <a:off x="4319" y="2757"/>
              <a:ext cx="297" cy="0"/>
            </a:xfrm>
            <a:prstGeom prst="line">
              <a:avLst/>
            </a:prstGeom>
            <a:noFill/>
            <a:ln w="28575">
              <a:solidFill>
                <a:schemeClr val="accent2"/>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51" name="Line 80">
              <a:extLst>
                <a:ext uri="{FF2B5EF4-FFF2-40B4-BE49-F238E27FC236}">
                  <a16:creationId xmlns:a16="http://schemas.microsoft.com/office/drawing/2014/main" id="{0AD5DA44-3172-F4F1-4AE3-C853BFD3CE88}"/>
                </a:ext>
              </a:extLst>
            </p:cNvPr>
            <p:cNvSpPr>
              <a:spLocks noChangeShapeType="1"/>
            </p:cNvSpPr>
            <p:nvPr/>
          </p:nvSpPr>
          <p:spPr bwMode="auto">
            <a:xfrm>
              <a:off x="5071" y="2615"/>
              <a:ext cx="267" cy="0"/>
            </a:xfrm>
            <a:prstGeom prst="line">
              <a:avLst/>
            </a:prstGeom>
            <a:noFill/>
            <a:ln w="28575">
              <a:solidFill>
                <a:schemeClr val="accent2"/>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52" name="Text Box 81">
              <a:extLst>
                <a:ext uri="{FF2B5EF4-FFF2-40B4-BE49-F238E27FC236}">
                  <a16:creationId xmlns:a16="http://schemas.microsoft.com/office/drawing/2014/main" id="{999FD499-E55E-AC44-1024-42C061898B33}"/>
                </a:ext>
              </a:extLst>
            </p:cNvPr>
            <p:cNvSpPr txBox="1">
              <a:spLocks noChangeArrowheads="1"/>
            </p:cNvSpPr>
            <p:nvPr/>
          </p:nvSpPr>
          <p:spPr bwMode="auto">
            <a:xfrm>
              <a:off x="4021" y="2310"/>
              <a:ext cx="265" cy="327"/>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i="1">
                  <a:solidFill>
                    <a:srgbClr val="FF0066"/>
                  </a:solidFill>
                  <a:ea typeface="楷体_GB2312" pitchFamily="49" charset="-122"/>
                </a:rPr>
                <a:t>C</a:t>
              </a:r>
            </a:p>
          </p:txBody>
        </p:sp>
        <p:sp>
          <p:nvSpPr>
            <p:cNvPr id="253" name="Text Box 82">
              <a:extLst>
                <a:ext uri="{FF2B5EF4-FFF2-40B4-BE49-F238E27FC236}">
                  <a16:creationId xmlns:a16="http://schemas.microsoft.com/office/drawing/2014/main" id="{AD3371F7-EEC7-3B24-A070-0927C1772152}"/>
                </a:ext>
              </a:extLst>
            </p:cNvPr>
            <p:cNvSpPr txBox="1">
              <a:spLocks noChangeArrowheads="1"/>
            </p:cNvSpPr>
            <p:nvPr/>
          </p:nvSpPr>
          <p:spPr bwMode="auto">
            <a:xfrm>
              <a:off x="3999" y="2603"/>
              <a:ext cx="235" cy="327"/>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i="1">
                  <a:solidFill>
                    <a:srgbClr val="FF0066"/>
                  </a:solidFill>
                  <a:ea typeface="楷体_GB2312" pitchFamily="49" charset="-122"/>
                </a:rPr>
                <a:t>D</a:t>
              </a:r>
            </a:p>
          </p:txBody>
        </p:sp>
        <p:sp>
          <p:nvSpPr>
            <p:cNvPr id="254" name="Rectangle 83">
              <a:extLst>
                <a:ext uri="{FF2B5EF4-FFF2-40B4-BE49-F238E27FC236}">
                  <a16:creationId xmlns:a16="http://schemas.microsoft.com/office/drawing/2014/main" id="{2A7EFEDF-32E3-9368-05EC-C0B15A8F352E}"/>
                </a:ext>
              </a:extLst>
            </p:cNvPr>
            <p:cNvSpPr>
              <a:spLocks noChangeArrowheads="1"/>
            </p:cNvSpPr>
            <p:nvPr/>
          </p:nvSpPr>
          <p:spPr bwMode="auto">
            <a:xfrm>
              <a:off x="4612" y="2324"/>
              <a:ext cx="276" cy="288"/>
            </a:xfrm>
            <a:prstGeom prst="rect">
              <a:avLst/>
            </a:prstGeom>
            <a:noFill/>
            <a:ln>
              <a:noFill/>
            </a:ln>
            <a:effectLst/>
            <a:extLst>
              <a:ext uri="{909E8E84-426E-40DD-AFC4-6F175D3DCCD1}">
                <a14:hiddenFill xmlns:a14="http://schemas.microsoft.com/office/drawing/2010/main">
                  <a:solidFill>
                    <a:schemeClr val="hlink"/>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r>
                <a:rPr lang="en-US" altLang="zh-CN" sz="2400">
                  <a:solidFill>
                    <a:srgbClr val="0033CC"/>
                  </a:solidFill>
                  <a:ea typeface="楷体_GB2312" pitchFamily="49" charset="-122"/>
                </a:rPr>
                <a:t>&amp;</a:t>
              </a:r>
            </a:p>
          </p:txBody>
        </p:sp>
        <p:sp>
          <p:nvSpPr>
            <p:cNvPr id="255" name="Rectangle 84">
              <a:extLst>
                <a:ext uri="{FF2B5EF4-FFF2-40B4-BE49-F238E27FC236}">
                  <a16:creationId xmlns:a16="http://schemas.microsoft.com/office/drawing/2014/main" id="{99251709-7CFC-EC3A-265B-20F520B25616}"/>
                </a:ext>
              </a:extLst>
            </p:cNvPr>
            <p:cNvSpPr>
              <a:spLocks noChangeArrowheads="1"/>
            </p:cNvSpPr>
            <p:nvPr/>
          </p:nvSpPr>
          <p:spPr bwMode="auto">
            <a:xfrm>
              <a:off x="4621" y="2338"/>
              <a:ext cx="366" cy="555"/>
            </a:xfrm>
            <a:prstGeom prst="rect">
              <a:avLst/>
            </a:prstGeom>
            <a:noFill/>
            <a:ln w="38100">
              <a:solidFill>
                <a:schemeClr val="accent2"/>
              </a:solidFill>
              <a:miter lim="800000"/>
              <a:headEnd/>
              <a:tailEnd/>
            </a:ln>
            <a:effectLst/>
            <a:extLst>
              <a:ext uri="{909E8E84-426E-40DD-AFC4-6F175D3DCCD1}">
                <a14:hiddenFill xmlns:a14="http://schemas.microsoft.com/office/drawing/2010/main">
                  <a:solidFill>
                    <a:schemeClr val="hlink"/>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56" name="Oval 85">
              <a:extLst>
                <a:ext uri="{FF2B5EF4-FFF2-40B4-BE49-F238E27FC236}">
                  <a16:creationId xmlns:a16="http://schemas.microsoft.com/office/drawing/2014/main" id="{F9B2B275-4E07-CEE3-A801-114BFBA836A3}"/>
                </a:ext>
              </a:extLst>
            </p:cNvPr>
            <p:cNvSpPr>
              <a:spLocks noChangeArrowheads="1"/>
            </p:cNvSpPr>
            <p:nvPr/>
          </p:nvSpPr>
          <p:spPr bwMode="auto">
            <a:xfrm>
              <a:off x="4992" y="2577"/>
              <a:ext cx="76" cy="79"/>
            </a:xfrm>
            <a:prstGeom prst="ellipse">
              <a:avLst/>
            </a:prstGeom>
            <a:noFill/>
            <a:ln w="38100">
              <a:solidFill>
                <a:schemeClr val="accent2"/>
              </a:solidFill>
              <a:round/>
              <a:headEnd/>
              <a:tailEnd/>
            </a:ln>
            <a:effectLst/>
            <a:extLst>
              <a:ext uri="{909E8E84-426E-40DD-AFC4-6F175D3DCCD1}">
                <a14:hiddenFill xmlns:a14="http://schemas.microsoft.com/office/drawing/2010/main">
                  <a:solidFill>
                    <a:schemeClr val="hlink"/>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57" name="AutoShape 86">
              <a:extLst>
                <a:ext uri="{FF2B5EF4-FFF2-40B4-BE49-F238E27FC236}">
                  <a16:creationId xmlns:a16="http://schemas.microsoft.com/office/drawing/2014/main" id="{6F6F2D40-AE2F-9767-22BF-2E3AD3F101EC}"/>
                </a:ext>
              </a:extLst>
            </p:cNvPr>
            <p:cNvSpPr>
              <a:spLocks noChangeArrowheads="1"/>
            </p:cNvSpPr>
            <p:nvPr/>
          </p:nvSpPr>
          <p:spPr bwMode="auto">
            <a:xfrm>
              <a:off x="4847" y="2536"/>
              <a:ext cx="100" cy="165"/>
            </a:xfrm>
            <a:prstGeom prst="diamond">
              <a:avLst/>
            </a:prstGeom>
            <a:noFill/>
            <a:ln w="38100">
              <a:solidFill>
                <a:srgbClr val="0033CC"/>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58" name="Line 87">
              <a:extLst>
                <a:ext uri="{FF2B5EF4-FFF2-40B4-BE49-F238E27FC236}">
                  <a16:creationId xmlns:a16="http://schemas.microsoft.com/office/drawing/2014/main" id="{43541181-C809-938B-4D31-E4DF38848F2E}"/>
                </a:ext>
              </a:extLst>
            </p:cNvPr>
            <p:cNvSpPr>
              <a:spLocks noChangeShapeType="1"/>
            </p:cNvSpPr>
            <p:nvPr/>
          </p:nvSpPr>
          <p:spPr bwMode="auto">
            <a:xfrm>
              <a:off x="4852" y="2717"/>
              <a:ext cx="96"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59" name="Oval 88">
              <a:extLst>
                <a:ext uri="{FF2B5EF4-FFF2-40B4-BE49-F238E27FC236}">
                  <a16:creationId xmlns:a16="http://schemas.microsoft.com/office/drawing/2014/main" id="{B8BC016F-1B50-06F8-0DB3-FEC32B2ABFF2}"/>
                </a:ext>
              </a:extLst>
            </p:cNvPr>
            <p:cNvSpPr>
              <a:spLocks noChangeArrowheads="1"/>
            </p:cNvSpPr>
            <p:nvPr/>
          </p:nvSpPr>
          <p:spPr bwMode="auto">
            <a:xfrm>
              <a:off x="4266" y="2459"/>
              <a:ext cx="56" cy="56"/>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60" name="Oval 89">
              <a:extLst>
                <a:ext uri="{FF2B5EF4-FFF2-40B4-BE49-F238E27FC236}">
                  <a16:creationId xmlns:a16="http://schemas.microsoft.com/office/drawing/2014/main" id="{E48FA220-AA7F-5BF8-7433-2DA640E77F06}"/>
                </a:ext>
              </a:extLst>
            </p:cNvPr>
            <p:cNvSpPr>
              <a:spLocks noChangeArrowheads="1"/>
            </p:cNvSpPr>
            <p:nvPr/>
          </p:nvSpPr>
          <p:spPr bwMode="auto">
            <a:xfrm>
              <a:off x="4268" y="2728"/>
              <a:ext cx="56" cy="56"/>
            </a:xfrm>
            <a:prstGeom prst="ellipse">
              <a:avLst/>
            </a:prstGeom>
            <a:noFill/>
            <a:ln w="28575">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sp>
        <p:nvSpPr>
          <p:cNvPr id="261" name="Rectangle 90">
            <a:extLst>
              <a:ext uri="{FF2B5EF4-FFF2-40B4-BE49-F238E27FC236}">
                <a16:creationId xmlns:a16="http://schemas.microsoft.com/office/drawing/2014/main" id="{5E69DE2D-22BD-223A-CD35-0B5E2E154412}"/>
              </a:ext>
            </a:extLst>
          </p:cNvPr>
          <p:cNvSpPr>
            <a:spLocks noChangeArrowheads="1"/>
          </p:cNvSpPr>
          <p:nvPr/>
        </p:nvSpPr>
        <p:spPr bwMode="auto">
          <a:xfrm>
            <a:off x="10756145" y="2336801"/>
            <a:ext cx="417512" cy="511175"/>
          </a:xfrm>
          <a:prstGeom prst="rect">
            <a:avLst/>
          </a:prstGeom>
          <a:solidFill>
            <a:srgbClr val="A5CEAD"/>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r>
              <a:rPr lang="en-US" altLang="zh-CN" i="1">
                <a:solidFill>
                  <a:srgbClr val="FF0066"/>
                </a:solidFill>
              </a:rPr>
              <a:t>P</a:t>
            </a:r>
            <a:r>
              <a:rPr lang="en-US" altLang="zh-CN" baseline="-25000">
                <a:solidFill>
                  <a:srgbClr val="FF0066"/>
                </a:solidFill>
              </a:rPr>
              <a:t>1</a:t>
            </a:r>
            <a:endParaRPr lang="en-US" altLang="zh-CN">
              <a:solidFill>
                <a:srgbClr val="FF0066"/>
              </a:solidFill>
            </a:endParaRPr>
          </a:p>
        </p:txBody>
      </p:sp>
      <p:sp>
        <p:nvSpPr>
          <p:cNvPr id="262" name="Rectangle 91">
            <a:extLst>
              <a:ext uri="{FF2B5EF4-FFF2-40B4-BE49-F238E27FC236}">
                <a16:creationId xmlns:a16="http://schemas.microsoft.com/office/drawing/2014/main" id="{0640C815-316F-F2B5-C895-864E8090A9A6}"/>
              </a:ext>
            </a:extLst>
          </p:cNvPr>
          <p:cNvSpPr>
            <a:spLocks noChangeArrowheads="1"/>
          </p:cNvSpPr>
          <p:nvPr/>
        </p:nvSpPr>
        <p:spPr bwMode="auto">
          <a:xfrm>
            <a:off x="10727570" y="3348038"/>
            <a:ext cx="455612" cy="484188"/>
          </a:xfrm>
          <a:prstGeom prst="rect">
            <a:avLst/>
          </a:prstGeom>
          <a:solidFill>
            <a:srgbClr val="A5CEAD"/>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r>
              <a:rPr lang="en-US" altLang="zh-CN" i="1">
                <a:solidFill>
                  <a:srgbClr val="FF0066"/>
                </a:solidFill>
              </a:rPr>
              <a:t>P</a:t>
            </a:r>
            <a:r>
              <a:rPr lang="en-US" altLang="zh-CN" baseline="-25000">
                <a:solidFill>
                  <a:srgbClr val="FF0066"/>
                </a:solidFill>
              </a:rPr>
              <a:t>2</a:t>
            </a:r>
            <a:endParaRPr lang="en-US" altLang="zh-CN">
              <a:solidFill>
                <a:srgbClr val="FF0066"/>
              </a:solidFill>
            </a:endParaRPr>
          </a:p>
        </p:txBody>
      </p:sp>
      <p:sp>
        <p:nvSpPr>
          <p:cNvPr id="263" name="Oval 92">
            <a:extLst>
              <a:ext uri="{FF2B5EF4-FFF2-40B4-BE49-F238E27FC236}">
                <a16:creationId xmlns:a16="http://schemas.microsoft.com/office/drawing/2014/main" id="{711CDBCD-C987-ED0F-702C-3E4E7D996B19}"/>
              </a:ext>
            </a:extLst>
          </p:cNvPr>
          <p:cNvSpPr>
            <a:spLocks noChangeArrowheads="1"/>
          </p:cNvSpPr>
          <p:nvPr/>
        </p:nvSpPr>
        <p:spPr bwMode="auto">
          <a:xfrm>
            <a:off x="11092695" y="3324226"/>
            <a:ext cx="103187" cy="98425"/>
          </a:xfrm>
          <a:prstGeom prst="ellipse">
            <a:avLst/>
          </a:prstGeom>
          <a:solidFill>
            <a:srgbClr val="0033CC"/>
          </a:solidFill>
          <a:ln w="952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64" name="Line 93">
            <a:extLst>
              <a:ext uri="{FF2B5EF4-FFF2-40B4-BE49-F238E27FC236}">
                <a16:creationId xmlns:a16="http://schemas.microsoft.com/office/drawing/2014/main" id="{6420DF00-19F3-16E8-71EE-E16C9E7A4C83}"/>
              </a:ext>
            </a:extLst>
          </p:cNvPr>
          <p:cNvSpPr>
            <a:spLocks noChangeShapeType="1"/>
          </p:cNvSpPr>
          <p:nvPr/>
        </p:nvSpPr>
        <p:spPr bwMode="auto">
          <a:xfrm>
            <a:off x="11141907" y="3371851"/>
            <a:ext cx="228600"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65" name="Oval 94">
            <a:extLst>
              <a:ext uri="{FF2B5EF4-FFF2-40B4-BE49-F238E27FC236}">
                <a16:creationId xmlns:a16="http://schemas.microsoft.com/office/drawing/2014/main" id="{8EF6A412-6439-93C6-676C-D4C4EBF31354}"/>
              </a:ext>
            </a:extLst>
          </p:cNvPr>
          <p:cNvSpPr>
            <a:spLocks noChangeArrowheads="1"/>
          </p:cNvSpPr>
          <p:nvPr/>
        </p:nvSpPr>
        <p:spPr bwMode="auto">
          <a:xfrm>
            <a:off x="11091107" y="2843213"/>
            <a:ext cx="106363" cy="98425"/>
          </a:xfrm>
          <a:prstGeom prst="ellipse">
            <a:avLst/>
          </a:prstGeom>
          <a:solidFill>
            <a:srgbClr val="0033CC"/>
          </a:solidFill>
          <a:ln w="952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66" name="Oval 95">
            <a:extLst>
              <a:ext uri="{FF2B5EF4-FFF2-40B4-BE49-F238E27FC236}">
                <a16:creationId xmlns:a16="http://schemas.microsoft.com/office/drawing/2014/main" id="{C99AC8CB-9A29-48FA-86F7-9F56C44EA135}"/>
              </a:ext>
            </a:extLst>
          </p:cNvPr>
          <p:cNvSpPr>
            <a:spLocks noChangeArrowheads="1"/>
          </p:cNvSpPr>
          <p:nvPr/>
        </p:nvSpPr>
        <p:spPr bwMode="auto">
          <a:xfrm>
            <a:off x="11086345" y="1703388"/>
            <a:ext cx="104775" cy="109538"/>
          </a:xfrm>
          <a:prstGeom prst="ellipse">
            <a:avLst/>
          </a:prstGeom>
          <a:noFill/>
          <a:ln w="38100">
            <a:solidFill>
              <a:srgbClr val="0033CC"/>
            </a:solidFill>
            <a:round/>
            <a:headEnd/>
            <a:tailEnd/>
          </a:ln>
          <a:effectLst/>
          <a:extLst>
            <a:ext uri="{909E8E84-426E-40DD-AFC4-6F175D3DCCD1}">
              <a14:hiddenFill xmlns:a14="http://schemas.microsoft.com/office/drawing/2010/main">
                <a:solidFill>
                  <a:schemeClr val="tx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67" name="Text Box 96">
            <a:extLst>
              <a:ext uri="{FF2B5EF4-FFF2-40B4-BE49-F238E27FC236}">
                <a16:creationId xmlns:a16="http://schemas.microsoft.com/office/drawing/2014/main" id="{7DBADE45-C9EC-F4F0-9E2D-2088A0C779A7}"/>
              </a:ext>
            </a:extLst>
          </p:cNvPr>
          <p:cNvSpPr txBox="1">
            <a:spLocks noChangeArrowheads="1"/>
          </p:cNvSpPr>
          <p:nvPr/>
        </p:nvSpPr>
        <p:spPr bwMode="auto">
          <a:xfrm>
            <a:off x="10092570" y="1501776"/>
            <a:ext cx="147955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kumimoji="0" lang="en-US" altLang="zh-CN" sz="2400">
                <a:solidFill>
                  <a:srgbClr val="FF0066"/>
                </a:solidFill>
              </a:rPr>
              <a:t>+</a:t>
            </a:r>
            <a:r>
              <a:rPr kumimoji="0" lang="en-US" altLang="zh-CN" sz="2400" i="1">
                <a:solidFill>
                  <a:srgbClr val="FF0066"/>
                </a:solidFill>
              </a:rPr>
              <a:t>V</a:t>
            </a:r>
            <a:r>
              <a:rPr kumimoji="0" lang="en-US" altLang="zh-CN" sz="2400">
                <a:solidFill>
                  <a:srgbClr val="FF0066"/>
                </a:solidFill>
                <a:sym typeface="Symbol" panose="05050102010706020507" pitchFamily="18" charset="2"/>
              </a:rPr>
              <a:t></a:t>
            </a:r>
            <a:r>
              <a:rPr kumimoji="0" lang="en-US" altLang="zh-CN" sz="2400" baseline="-25000">
                <a:solidFill>
                  <a:srgbClr val="FF0066"/>
                </a:solidFill>
              </a:rPr>
              <a:t>DD</a:t>
            </a:r>
          </a:p>
        </p:txBody>
      </p:sp>
      <p:sp>
        <p:nvSpPr>
          <p:cNvPr id="268" name="Oval 97">
            <a:extLst>
              <a:ext uri="{FF2B5EF4-FFF2-40B4-BE49-F238E27FC236}">
                <a16:creationId xmlns:a16="http://schemas.microsoft.com/office/drawing/2014/main" id="{B2346AB4-17C2-B420-8710-1BF9FDA1DBD4}"/>
              </a:ext>
            </a:extLst>
          </p:cNvPr>
          <p:cNvSpPr>
            <a:spLocks noChangeArrowheads="1"/>
          </p:cNvSpPr>
          <p:nvPr/>
        </p:nvSpPr>
        <p:spPr bwMode="auto">
          <a:xfrm>
            <a:off x="11351457" y="3311526"/>
            <a:ext cx="104775" cy="109537"/>
          </a:xfrm>
          <a:prstGeom prst="ellipse">
            <a:avLst/>
          </a:prstGeom>
          <a:noFill/>
          <a:ln w="38100">
            <a:solidFill>
              <a:srgbClr val="0033CC"/>
            </a:solidFill>
            <a:round/>
            <a:headEnd/>
            <a:tailEnd/>
          </a:ln>
          <a:effectLst/>
          <a:extLst>
            <a:ext uri="{909E8E84-426E-40DD-AFC4-6F175D3DCCD1}">
              <a14:hiddenFill xmlns:a14="http://schemas.microsoft.com/office/drawing/2010/main">
                <a:solidFill>
                  <a:schemeClr val="tx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69" name="Text Box 98">
            <a:extLst>
              <a:ext uri="{FF2B5EF4-FFF2-40B4-BE49-F238E27FC236}">
                <a16:creationId xmlns:a16="http://schemas.microsoft.com/office/drawing/2014/main" id="{3E70AC5F-0E77-94B8-C6AE-1609F71D7442}"/>
              </a:ext>
            </a:extLst>
          </p:cNvPr>
          <p:cNvSpPr txBox="1">
            <a:spLocks noChangeArrowheads="1"/>
          </p:cNvSpPr>
          <p:nvPr/>
        </p:nvSpPr>
        <p:spPr bwMode="auto">
          <a:xfrm>
            <a:off x="11168895" y="3390901"/>
            <a:ext cx="446087"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i="1">
                <a:solidFill>
                  <a:srgbClr val="FF0066"/>
                </a:solidFill>
              </a:rPr>
              <a:t>Y</a:t>
            </a:r>
          </a:p>
        </p:txBody>
      </p:sp>
      <p:sp>
        <p:nvSpPr>
          <p:cNvPr id="270" name="Text Box 99">
            <a:extLst>
              <a:ext uri="{FF2B5EF4-FFF2-40B4-BE49-F238E27FC236}">
                <a16:creationId xmlns:a16="http://schemas.microsoft.com/office/drawing/2014/main" id="{CEB718AB-FE8F-4963-3A4B-5A55A3CC7FE6}"/>
              </a:ext>
            </a:extLst>
          </p:cNvPr>
          <p:cNvSpPr txBox="1">
            <a:spLocks noChangeArrowheads="1"/>
          </p:cNvSpPr>
          <p:nvPr/>
        </p:nvSpPr>
        <p:spPr bwMode="auto">
          <a:xfrm>
            <a:off x="10578345" y="1944688"/>
            <a:ext cx="5334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400" i="1">
                <a:solidFill>
                  <a:srgbClr val="0033CC"/>
                </a:solidFill>
              </a:rPr>
              <a:t>R</a:t>
            </a:r>
            <a:r>
              <a:rPr lang="en-US" altLang="zh-CN" sz="2400" baseline="-25000">
                <a:solidFill>
                  <a:srgbClr val="0033CC"/>
                </a:solidFill>
              </a:rPr>
              <a:t>D</a:t>
            </a:r>
          </a:p>
        </p:txBody>
      </p:sp>
      <p:sp>
        <p:nvSpPr>
          <p:cNvPr id="271" name="Line 100">
            <a:extLst>
              <a:ext uri="{FF2B5EF4-FFF2-40B4-BE49-F238E27FC236}">
                <a16:creationId xmlns:a16="http://schemas.microsoft.com/office/drawing/2014/main" id="{A5EE2E3D-F5E1-D7A1-D034-3576460E2DAA}"/>
              </a:ext>
            </a:extLst>
          </p:cNvPr>
          <p:cNvSpPr>
            <a:spLocks noChangeShapeType="1"/>
          </p:cNvSpPr>
          <p:nvPr/>
        </p:nvSpPr>
        <p:spPr bwMode="auto">
          <a:xfrm flipH="1">
            <a:off x="11138732" y="1812926"/>
            <a:ext cx="0" cy="203835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72" name="Rectangle 101">
            <a:extLst>
              <a:ext uri="{FF2B5EF4-FFF2-40B4-BE49-F238E27FC236}">
                <a16:creationId xmlns:a16="http://schemas.microsoft.com/office/drawing/2014/main" id="{7819FA33-E792-21C6-7BFE-6193DB971688}"/>
              </a:ext>
            </a:extLst>
          </p:cNvPr>
          <p:cNvSpPr>
            <a:spLocks noChangeArrowheads="1"/>
          </p:cNvSpPr>
          <p:nvPr/>
        </p:nvSpPr>
        <p:spPr bwMode="auto">
          <a:xfrm>
            <a:off x="11073645" y="2032001"/>
            <a:ext cx="133350" cy="431800"/>
          </a:xfrm>
          <a:prstGeom prst="rect">
            <a:avLst/>
          </a:prstGeom>
          <a:solidFill>
            <a:schemeClr val="bg1"/>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aphicFrame>
        <p:nvGraphicFramePr>
          <p:cNvPr id="273" name="Object 102">
            <a:extLst>
              <a:ext uri="{FF2B5EF4-FFF2-40B4-BE49-F238E27FC236}">
                <a16:creationId xmlns:a16="http://schemas.microsoft.com/office/drawing/2014/main" id="{F72AAE20-B1B1-626C-8AE9-6AED8C1F73E9}"/>
              </a:ext>
            </a:extLst>
          </p:cNvPr>
          <p:cNvGraphicFramePr>
            <a:graphicFrameLocks noChangeAspect="1"/>
          </p:cNvGraphicFramePr>
          <p:nvPr>
            <p:extLst>
              <p:ext uri="{D42A27DB-BD31-4B8C-83A1-F6EECF244321}">
                <p14:modId xmlns:p14="http://schemas.microsoft.com/office/powerpoint/2010/main" val="1693247327"/>
              </p:ext>
            </p:extLst>
          </p:nvPr>
        </p:nvGraphicFramePr>
        <p:xfrm>
          <a:off x="1922077" y="6279843"/>
          <a:ext cx="1476375" cy="517525"/>
        </p:xfrm>
        <a:graphic>
          <a:graphicData uri="http://schemas.openxmlformats.org/presentationml/2006/ole">
            <mc:AlternateContent xmlns:mc="http://schemas.openxmlformats.org/markup-compatibility/2006">
              <mc:Choice xmlns:v="urn:schemas-microsoft-com:vml" Requires="v">
                <p:oleObj name="Equation" r:id="rId2" imgW="552422" imgH="114210" progId="Equation.3">
                  <p:embed/>
                </p:oleObj>
              </mc:Choice>
              <mc:Fallback>
                <p:oleObj name="Equation" r:id="rId2" imgW="552422" imgH="114210" progId="Equation.3">
                  <p:embed/>
                  <p:pic>
                    <p:nvPicPr>
                      <p:cNvPr id="273" name="Object 102">
                        <a:extLst>
                          <a:ext uri="{FF2B5EF4-FFF2-40B4-BE49-F238E27FC236}">
                            <a16:creationId xmlns:a16="http://schemas.microsoft.com/office/drawing/2014/main" id="{F72AAE20-B1B1-626C-8AE9-6AED8C1F73E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922077" y="6279843"/>
                        <a:ext cx="1476375" cy="517525"/>
                      </a:xfrm>
                      <a:prstGeom prst="rect">
                        <a:avLst/>
                      </a:prstGeom>
                      <a:noFill/>
                      <a:ln>
                        <a:noFill/>
                      </a:ln>
                      <a:effectLst/>
                      <a:extLst>
                        <a:ext uri="{909E8E84-426E-40DD-AFC4-6F175D3DCCD1}">
                          <a14:hiddenFill xmlns:a14="http://schemas.microsoft.com/office/drawing/2010/main">
                            <a:solidFill>
                              <a:srgbClr val="FFFFCC"/>
                            </a:solidFill>
                          </a14:hiddenFill>
                        </a:ext>
                        <a:ext uri="{91240B29-F687-4F45-9708-019B960494DF}">
                          <a14:hiddenLine xmlns:a14="http://schemas.microsoft.com/office/drawing/2010/main" w="9525">
                            <a:solidFill>
                              <a:srgbClr val="CC66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274" name="Object 103">
            <a:extLst>
              <a:ext uri="{FF2B5EF4-FFF2-40B4-BE49-F238E27FC236}">
                <a16:creationId xmlns:a16="http://schemas.microsoft.com/office/drawing/2014/main" id="{19671119-1CCB-63E8-D55B-0D11B680E139}"/>
              </a:ext>
            </a:extLst>
          </p:cNvPr>
          <p:cNvGraphicFramePr>
            <a:graphicFrameLocks noChangeAspect="1"/>
          </p:cNvGraphicFramePr>
          <p:nvPr>
            <p:extLst>
              <p:ext uri="{D42A27DB-BD31-4B8C-83A1-F6EECF244321}">
                <p14:modId xmlns:p14="http://schemas.microsoft.com/office/powerpoint/2010/main" val="4096926521"/>
              </p:ext>
            </p:extLst>
          </p:nvPr>
        </p:nvGraphicFramePr>
        <p:xfrm>
          <a:off x="3488939" y="6256030"/>
          <a:ext cx="1463675" cy="504825"/>
        </p:xfrm>
        <a:graphic>
          <a:graphicData uri="http://schemas.openxmlformats.org/presentationml/2006/ole">
            <mc:AlternateContent xmlns:mc="http://schemas.openxmlformats.org/markup-compatibility/2006">
              <mc:Choice xmlns:v="urn:schemas-microsoft-com:vml" Requires="v">
                <p:oleObj name="Equation" r:id="rId4" imgW="571601" imgH="114210" progId="Equation.3">
                  <p:embed/>
                </p:oleObj>
              </mc:Choice>
              <mc:Fallback>
                <p:oleObj name="Equation" r:id="rId4" imgW="571601" imgH="114210" progId="Equation.3">
                  <p:embed/>
                  <p:pic>
                    <p:nvPicPr>
                      <p:cNvPr id="274" name="Object 103">
                        <a:extLst>
                          <a:ext uri="{FF2B5EF4-FFF2-40B4-BE49-F238E27FC236}">
                            <a16:creationId xmlns:a16="http://schemas.microsoft.com/office/drawing/2014/main" id="{19671119-1CCB-63E8-D55B-0D11B680E139}"/>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488939" y="6256030"/>
                        <a:ext cx="1463675" cy="504825"/>
                      </a:xfrm>
                      <a:prstGeom prst="rect">
                        <a:avLst/>
                      </a:prstGeom>
                      <a:noFill/>
                      <a:ln>
                        <a:noFill/>
                      </a:ln>
                      <a:effectLst/>
                      <a:extLst>
                        <a:ext uri="{909E8E84-426E-40DD-AFC4-6F175D3DCCD1}">
                          <a14:hiddenFill xmlns:a14="http://schemas.microsoft.com/office/drawing/2010/main">
                            <a:solidFill>
                              <a:srgbClr val="FFFFCC"/>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275" name="Object 104">
            <a:extLst>
              <a:ext uri="{FF2B5EF4-FFF2-40B4-BE49-F238E27FC236}">
                <a16:creationId xmlns:a16="http://schemas.microsoft.com/office/drawing/2014/main" id="{E41F7EAE-15C2-E1E9-CA90-7056E666392C}"/>
              </a:ext>
            </a:extLst>
          </p:cNvPr>
          <p:cNvGraphicFramePr>
            <a:graphicFrameLocks noChangeAspect="1"/>
          </p:cNvGraphicFramePr>
          <p:nvPr>
            <p:extLst>
              <p:ext uri="{D42A27DB-BD31-4B8C-83A1-F6EECF244321}">
                <p14:modId xmlns:p14="http://schemas.microsoft.com/office/powerpoint/2010/main" val="1303139503"/>
              </p:ext>
            </p:extLst>
          </p:nvPr>
        </p:nvGraphicFramePr>
        <p:xfrm>
          <a:off x="5043102" y="6224280"/>
          <a:ext cx="1622425" cy="511175"/>
        </p:xfrm>
        <a:graphic>
          <a:graphicData uri="http://schemas.openxmlformats.org/presentationml/2006/ole">
            <mc:AlternateContent xmlns:mc="http://schemas.openxmlformats.org/markup-compatibility/2006">
              <mc:Choice xmlns:v="urn:schemas-microsoft-com:vml" Requires="v">
                <p:oleObj name="Equation" r:id="rId6" imgW="628599" imgH="114210" progId="Equation.3">
                  <p:embed/>
                </p:oleObj>
              </mc:Choice>
              <mc:Fallback>
                <p:oleObj name="Equation" r:id="rId6" imgW="628599" imgH="114210" progId="Equation.3">
                  <p:embed/>
                  <p:pic>
                    <p:nvPicPr>
                      <p:cNvPr id="275" name="Object 104">
                        <a:extLst>
                          <a:ext uri="{FF2B5EF4-FFF2-40B4-BE49-F238E27FC236}">
                            <a16:creationId xmlns:a16="http://schemas.microsoft.com/office/drawing/2014/main" id="{E41F7EAE-15C2-E1E9-CA90-7056E666392C}"/>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5043102" y="6224280"/>
                        <a:ext cx="1622425" cy="511175"/>
                      </a:xfrm>
                      <a:prstGeom prst="rect">
                        <a:avLst/>
                      </a:prstGeom>
                      <a:noFill/>
                      <a:ln>
                        <a:noFill/>
                      </a:ln>
                      <a:effectLst/>
                      <a:extLst>
                        <a:ext uri="{909E8E84-426E-40DD-AFC4-6F175D3DCCD1}">
                          <a14:hiddenFill xmlns:a14="http://schemas.microsoft.com/office/drawing/2010/main">
                            <a:solidFill>
                              <a:srgbClr val="FFFFCC"/>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277" name="Text Box 106">
            <a:extLst>
              <a:ext uri="{FF2B5EF4-FFF2-40B4-BE49-F238E27FC236}">
                <a16:creationId xmlns:a16="http://schemas.microsoft.com/office/drawing/2014/main" id="{EA28D088-94F5-BAB2-ABF9-CDABAF7AE69F}"/>
              </a:ext>
            </a:extLst>
          </p:cNvPr>
          <p:cNvSpPr txBox="1">
            <a:spLocks noChangeArrowheads="1"/>
          </p:cNvSpPr>
          <p:nvPr/>
        </p:nvSpPr>
        <p:spPr bwMode="auto">
          <a:xfrm>
            <a:off x="7867991" y="4630432"/>
            <a:ext cx="5043487" cy="519112"/>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r>
              <a:rPr lang="en-US" altLang="zh-CN" dirty="0">
                <a:latin typeface="宋体" panose="02010600030101010101" pitchFamily="2" charset="-122"/>
              </a:rPr>
              <a:t>③</a:t>
            </a:r>
            <a:r>
              <a:rPr lang="en-US" altLang="zh-CN" dirty="0"/>
              <a:t> </a:t>
            </a:r>
            <a:r>
              <a:rPr lang="zh-CN" altLang="en-US" dirty="0">
                <a:latin typeface="宋体" panose="02010600030101010101" pitchFamily="2" charset="-122"/>
              </a:rPr>
              <a:t>可实现逻辑电平变换：</a:t>
            </a:r>
          </a:p>
        </p:txBody>
      </p:sp>
      <p:graphicFrame>
        <p:nvGraphicFramePr>
          <p:cNvPr id="278" name="Object 107">
            <a:extLst>
              <a:ext uri="{FF2B5EF4-FFF2-40B4-BE49-F238E27FC236}">
                <a16:creationId xmlns:a16="http://schemas.microsoft.com/office/drawing/2014/main" id="{B9D0DEFA-A5B8-BC1F-1E18-36FDDA775739}"/>
              </a:ext>
            </a:extLst>
          </p:cNvPr>
          <p:cNvGraphicFramePr>
            <a:graphicFrameLocks noChangeAspect="1"/>
          </p:cNvGraphicFramePr>
          <p:nvPr>
            <p:extLst>
              <p:ext uri="{D42A27DB-BD31-4B8C-83A1-F6EECF244321}">
                <p14:modId xmlns:p14="http://schemas.microsoft.com/office/powerpoint/2010/main" val="150386805"/>
              </p:ext>
            </p:extLst>
          </p:nvPr>
        </p:nvGraphicFramePr>
        <p:xfrm>
          <a:off x="8503482" y="5220982"/>
          <a:ext cx="1398588" cy="495300"/>
        </p:xfrm>
        <a:graphic>
          <a:graphicData uri="http://schemas.openxmlformats.org/presentationml/2006/ole">
            <mc:AlternateContent xmlns:mc="http://schemas.openxmlformats.org/markup-compatibility/2006">
              <mc:Choice xmlns:v="urn:schemas-microsoft-com:vml" Requires="v">
                <p:oleObj name="Equation" r:id="rId8" imgW="514333" imgH="95310" progId="Equation.3">
                  <p:embed/>
                </p:oleObj>
              </mc:Choice>
              <mc:Fallback>
                <p:oleObj name="Equation" r:id="rId8" imgW="514333" imgH="95310" progId="Equation.3">
                  <p:embed/>
                  <p:pic>
                    <p:nvPicPr>
                      <p:cNvPr id="278" name="Object 107">
                        <a:extLst>
                          <a:ext uri="{FF2B5EF4-FFF2-40B4-BE49-F238E27FC236}">
                            <a16:creationId xmlns:a16="http://schemas.microsoft.com/office/drawing/2014/main" id="{B9D0DEFA-A5B8-BC1F-1E18-36FDDA775739}"/>
                          </a:ext>
                        </a:extLst>
                      </p:cNvPr>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8503482" y="5220982"/>
                        <a:ext cx="1398588" cy="4953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279" name="Text Box 108">
            <a:extLst>
              <a:ext uri="{FF2B5EF4-FFF2-40B4-BE49-F238E27FC236}">
                <a16:creationId xmlns:a16="http://schemas.microsoft.com/office/drawing/2014/main" id="{2BB5CAF1-FBFF-A25C-2903-41B4E4CCC546}"/>
              </a:ext>
            </a:extLst>
          </p:cNvPr>
          <p:cNvSpPr txBox="1">
            <a:spLocks noChangeArrowheads="1"/>
          </p:cNvSpPr>
          <p:nvPr/>
        </p:nvSpPr>
        <p:spPr bwMode="auto">
          <a:xfrm>
            <a:off x="7919282" y="5854396"/>
            <a:ext cx="4051300" cy="519112"/>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r>
              <a:rPr lang="en-US" altLang="zh-CN" dirty="0">
                <a:cs typeface="Times New Roman" panose="02020603050405020304" pitchFamily="18" charset="0"/>
              </a:rPr>
              <a:t>④</a:t>
            </a:r>
            <a:r>
              <a:rPr lang="en-US" altLang="zh-CN" dirty="0"/>
              <a:t> </a:t>
            </a:r>
            <a:r>
              <a:rPr lang="zh-CN" altLang="en-US" dirty="0"/>
              <a:t>带负载能力强。</a:t>
            </a:r>
          </a:p>
        </p:txBody>
      </p:sp>
      <p:cxnSp>
        <p:nvCxnSpPr>
          <p:cNvPr id="280" name="直接连接符 2">
            <a:extLst>
              <a:ext uri="{FF2B5EF4-FFF2-40B4-BE49-F238E27FC236}">
                <a16:creationId xmlns:a16="http://schemas.microsoft.com/office/drawing/2014/main" id="{89C3F78D-952C-400C-90E7-D8A3803F218E}"/>
              </a:ext>
            </a:extLst>
          </p:cNvPr>
          <p:cNvCxnSpPr>
            <a:cxnSpLocks noChangeShapeType="1"/>
          </p:cNvCxnSpPr>
          <p:nvPr/>
        </p:nvCxnSpPr>
        <p:spPr bwMode="auto">
          <a:xfrm>
            <a:off x="5044209" y="1797050"/>
            <a:ext cx="0" cy="3119438"/>
          </a:xfrm>
          <a:prstGeom prst="line">
            <a:avLst/>
          </a:prstGeom>
          <a:noFill/>
          <a:ln w="12700" algn="ctr">
            <a:solidFill>
              <a:schemeClr val="bg1">
                <a:lumMod val="50000"/>
              </a:schemeClr>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81" name="Rectangle 11">
            <a:extLst>
              <a:ext uri="{FF2B5EF4-FFF2-40B4-BE49-F238E27FC236}">
                <a16:creationId xmlns:a16="http://schemas.microsoft.com/office/drawing/2014/main" id="{CECB9ED2-4A36-BD75-C5F8-02A346C37D67}"/>
              </a:ext>
            </a:extLst>
          </p:cNvPr>
          <p:cNvSpPr>
            <a:spLocks noChangeArrowheads="1"/>
          </p:cNvSpPr>
          <p:nvPr/>
        </p:nvSpPr>
        <p:spPr bwMode="auto">
          <a:xfrm>
            <a:off x="4366347" y="1808163"/>
            <a:ext cx="674687"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400" dirty="0">
                <a:solidFill>
                  <a:srgbClr val="FF0066"/>
                </a:solidFill>
              </a:rPr>
              <a:t>+</a:t>
            </a:r>
            <a:r>
              <a:rPr lang="en-US" altLang="zh-CN" sz="2400" i="1" dirty="0">
                <a:solidFill>
                  <a:srgbClr val="FF0066"/>
                </a:solidFill>
              </a:rPr>
              <a:t>V</a:t>
            </a:r>
            <a:r>
              <a:rPr lang="en-US" altLang="zh-CN" sz="2400" baseline="-25000" dirty="0">
                <a:solidFill>
                  <a:srgbClr val="FF0066"/>
                </a:solidFill>
              </a:rPr>
              <a:t>DD</a:t>
            </a:r>
            <a:endParaRPr lang="en-US" altLang="zh-CN" sz="2400" b="0" baseline="-25000" dirty="0">
              <a:solidFill>
                <a:srgbClr val="FF0066"/>
              </a:solidFill>
            </a:endParaRPr>
          </a:p>
        </p:txBody>
      </p:sp>
      <p:sp>
        <p:nvSpPr>
          <p:cNvPr id="3" name="灯片编号占位符 2">
            <a:extLst>
              <a:ext uri="{FF2B5EF4-FFF2-40B4-BE49-F238E27FC236}">
                <a16:creationId xmlns:a16="http://schemas.microsoft.com/office/drawing/2014/main" id="{1FBC84A4-27B3-DF56-BC6E-0F4C456B4DB7}"/>
              </a:ext>
            </a:extLst>
          </p:cNvPr>
          <p:cNvSpPr>
            <a:spLocks noGrp="1"/>
          </p:cNvSpPr>
          <p:nvPr>
            <p:ph type="sldNum" sz="quarter" idx="12"/>
          </p:nvPr>
        </p:nvSpPr>
        <p:spPr/>
        <p:txBody>
          <a:bodyPr/>
          <a:lstStyle/>
          <a:p>
            <a:fld id="{392CBAA0-59E6-204E-8F03-85E5040D48B8}" type="slidenum">
              <a:rPr kumimoji="1" lang="zh-CN" altLang="en-US" smtClean="0"/>
              <a:t>90</a:t>
            </a:fld>
            <a:r>
              <a:rPr kumimoji="1" lang="en-US" altLang="zh-CN"/>
              <a:t>/132</a:t>
            </a:r>
            <a:endParaRPr kumimoji="1" lang="zh-CN" altLang="en-US" dirty="0"/>
          </a:p>
        </p:txBody>
      </p:sp>
    </p:spTree>
    <p:extLst>
      <p:ext uri="{BB962C8B-B14F-4D97-AF65-F5344CB8AC3E}">
        <p14:creationId xmlns:p14="http://schemas.microsoft.com/office/powerpoint/2010/main" val="34964108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iterate type="lt">
                                    <p:tmPct val="100000"/>
                                  </p:iterate>
                                  <p:childTnLst>
                                    <p:set>
                                      <p:cBhvr>
                                        <p:cTn id="6" dur="1" fill="hold">
                                          <p:stCondLst>
                                            <p:cond delay="0"/>
                                          </p:stCondLst>
                                        </p:cTn>
                                        <p:tgtEl>
                                          <p:spTgt spid="133"/>
                                        </p:tgtEl>
                                        <p:attrNameLst>
                                          <p:attrName>style.visibility</p:attrName>
                                        </p:attrNameLst>
                                      </p:cBhvr>
                                      <p:to>
                                        <p:strVal val="visible"/>
                                      </p:to>
                                    </p:set>
                                    <p:animEffect transition="in" filter="wipe(left)">
                                      <p:cBhvr>
                                        <p:cTn id="7" dur="75"/>
                                        <p:tgtEl>
                                          <p:spTgt spid="133"/>
                                        </p:tgtEl>
                                      </p:cBhvr>
                                    </p:animEffect>
                                  </p:childTnLst>
                                </p:cTn>
                              </p:par>
                            </p:childTnLst>
                          </p:cTn>
                        </p:par>
                      </p:childTnLst>
                    </p:cTn>
                  </p:par>
                  <p:par>
                    <p:cTn id="8" fill="hold">
                      <p:stCondLst>
                        <p:cond delay="indefinite"/>
                      </p:stCondLst>
                      <p:childTnLst>
                        <p:par>
                          <p:cTn id="9" fill="hold">
                            <p:stCondLst>
                              <p:cond delay="0"/>
                            </p:stCondLst>
                            <p:childTnLst>
                              <p:par>
                                <p:cTn id="10" presetID="12" presetClass="entr" presetSubtype="8" fill="hold" nodeType="clickEffect">
                                  <p:stCondLst>
                                    <p:cond delay="0"/>
                                  </p:stCondLst>
                                  <p:childTnLst>
                                    <p:set>
                                      <p:cBhvr>
                                        <p:cTn id="11" dur="1" fill="hold">
                                          <p:stCondLst>
                                            <p:cond delay="0"/>
                                          </p:stCondLst>
                                        </p:cTn>
                                        <p:tgtEl>
                                          <p:spTgt spid="136"/>
                                        </p:tgtEl>
                                        <p:attrNameLst>
                                          <p:attrName>style.visibility</p:attrName>
                                        </p:attrNameLst>
                                      </p:cBhvr>
                                      <p:to>
                                        <p:strVal val="visible"/>
                                      </p:to>
                                    </p:set>
                                    <p:anim calcmode="lin" valueType="num">
                                      <p:cBhvr additive="base">
                                        <p:cTn id="12" dur="500"/>
                                        <p:tgtEl>
                                          <p:spTgt spid="136"/>
                                        </p:tgtEl>
                                        <p:attrNameLst>
                                          <p:attrName>ppt_x</p:attrName>
                                        </p:attrNameLst>
                                      </p:cBhvr>
                                      <p:tavLst>
                                        <p:tav tm="0">
                                          <p:val>
                                            <p:strVal val="#ppt_x-#ppt_w*1.125000"/>
                                          </p:val>
                                        </p:tav>
                                        <p:tav tm="100000">
                                          <p:val>
                                            <p:strVal val="#ppt_x"/>
                                          </p:val>
                                        </p:tav>
                                      </p:tavLst>
                                    </p:anim>
                                    <p:animEffect transition="in" filter="wipe(right)">
                                      <p:cBhvr>
                                        <p:cTn id="13" dur="500"/>
                                        <p:tgtEl>
                                          <p:spTgt spid="136"/>
                                        </p:tgtEl>
                                      </p:cBhvr>
                                    </p:animEffect>
                                  </p:childTnLst>
                                </p:cTn>
                              </p:par>
                            </p:childTnLst>
                          </p:cTn>
                        </p:par>
                        <p:par>
                          <p:cTn id="14" fill="hold">
                            <p:stCondLst>
                              <p:cond delay="500"/>
                            </p:stCondLst>
                            <p:childTnLst>
                              <p:par>
                                <p:cTn id="15" presetID="22" presetClass="entr" presetSubtype="8" fill="hold" grpId="0" nodeType="afterEffect">
                                  <p:stCondLst>
                                    <p:cond delay="1000"/>
                                  </p:stCondLst>
                                  <p:childTnLst>
                                    <p:set>
                                      <p:cBhvr>
                                        <p:cTn id="16" dur="1" fill="hold">
                                          <p:stCondLst>
                                            <p:cond delay="0"/>
                                          </p:stCondLst>
                                        </p:cTn>
                                        <p:tgtEl>
                                          <p:spTgt spid="135"/>
                                        </p:tgtEl>
                                        <p:attrNameLst>
                                          <p:attrName>style.visibility</p:attrName>
                                        </p:attrNameLst>
                                      </p:cBhvr>
                                      <p:to>
                                        <p:strVal val="visible"/>
                                      </p:to>
                                    </p:set>
                                    <p:animEffect transition="in" filter="wipe(left)">
                                      <p:cBhvr>
                                        <p:cTn id="17" dur="500"/>
                                        <p:tgtEl>
                                          <p:spTgt spid="135"/>
                                        </p:tgtEl>
                                      </p:cBhvr>
                                    </p:animEffect>
                                  </p:childTnLst>
                                </p:cTn>
                              </p:par>
                            </p:childTnLst>
                          </p:cTn>
                        </p:par>
                        <p:par>
                          <p:cTn id="18" fill="hold">
                            <p:stCondLst>
                              <p:cond delay="2000"/>
                            </p:stCondLst>
                            <p:childTnLst>
                              <p:par>
                                <p:cTn id="19" presetID="9" presetClass="entr" presetSubtype="0" fill="hold" nodeType="afterEffect">
                                  <p:stCondLst>
                                    <p:cond delay="0"/>
                                  </p:stCondLst>
                                  <p:childTnLst>
                                    <p:set>
                                      <p:cBhvr>
                                        <p:cTn id="20" dur="1" fill="hold">
                                          <p:stCondLst>
                                            <p:cond delay="0"/>
                                          </p:stCondLst>
                                        </p:cTn>
                                        <p:tgtEl>
                                          <p:spTgt spid="149"/>
                                        </p:tgtEl>
                                        <p:attrNameLst>
                                          <p:attrName>style.visibility</p:attrName>
                                        </p:attrNameLst>
                                      </p:cBhvr>
                                      <p:to>
                                        <p:strVal val="visible"/>
                                      </p:to>
                                    </p:set>
                                    <p:animEffect transition="in" filter="dissolve">
                                      <p:cBhvr>
                                        <p:cTn id="21" dur="500"/>
                                        <p:tgtEl>
                                          <p:spTgt spid="149"/>
                                        </p:tgtEl>
                                      </p:cBhvr>
                                    </p:animEffect>
                                  </p:childTnLst>
                                </p:cTn>
                              </p:par>
                            </p:childTnLst>
                          </p:cTn>
                        </p:par>
                        <p:par>
                          <p:cTn id="22" fill="hold">
                            <p:stCondLst>
                              <p:cond delay="2500"/>
                            </p:stCondLst>
                            <p:childTnLst>
                              <p:par>
                                <p:cTn id="23" presetID="22" presetClass="entr" presetSubtype="8" fill="hold" grpId="0" nodeType="afterEffect">
                                  <p:stCondLst>
                                    <p:cond delay="1000"/>
                                  </p:stCondLst>
                                  <p:childTnLst>
                                    <p:set>
                                      <p:cBhvr>
                                        <p:cTn id="24" dur="1" fill="hold">
                                          <p:stCondLst>
                                            <p:cond delay="0"/>
                                          </p:stCondLst>
                                        </p:cTn>
                                        <p:tgtEl>
                                          <p:spTgt spid="134"/>
                                        </p:tgtEl>
                                        <p:attrNameLst>
                                          <p:attrName>style.visibility</p:attrName>
                                        </p:attrNameLst>
                                      </p:cBhvr>
                                      <p:to>
                                        <p:strVal val="visible"/>
                                      </p:to>
                                    </p:set>
                                    <p:animEffect transition="in" filter="wipe(left)">
                                      <p:cBhvr>
                                        <p:cTn id="25" dur="500"/>
                                        <p:tgtEl>
                                          <p:spTgt spid="134"/>
                                        </p:tgtEl>
                                      </p:cBhvr>
                                    </p:animEffect>
                                  </p:childTnLst>
                                </p:cTn>
                              </p:par>
                            </p:childTnLst>
                          </p:cTn>
                        </p:par>
                        <p:par>
                          <p:cTn id="26" fill="hold">
                            <p:stCondLst>
                              <p:cond delay="4000"/>
                            </p:stCondLst>
                            <p:childTnLst>
                              <p:par>
                                <p:cTn id="27" presetID="9" presetClass="entr" presetSubtype="0" fill="hold" nodeType="afterEffect">
                                  <p:stCondLst>
                                    <p:cond delay="0"/>
                                  </p:stCondLst>
                                  <p:childTnLst>
                                    <p:set>
                                      <p:cBhvr>
                                        <p:cTn id="28" dur="1" fill="hold">
                                          <p:stCondLst>
                                            <p:cond delay="0"/>
                                          </p:stCondLst>
                                        </p:cTn>
                                        <p:tgtEl>
                                          <p:spTgt spid="150"/>
                                        </p:tgtEl>
                                        <p:attrNameLst>
                                          <p:attrName>style.visibility</p:attrName>
                                        </p:attrNameLst>
                                      </p:cBhvr>
                                      <p:to>
                                        <p:strVal val="visible"/>
                                      </p:to>
                                    </p:set>
                                    <p:animEffect transition="in" filter="dissolve">
                                      <p:cBhvr>
                                        <p:cTn id="29" dur="500"/>
                                        <p:tgtEl>
                                          <p:spTgt spid="150"/>
                                        </p:tgtEl>
                                      </p:cBhvr>
                                    </p:animEffect>
                                  </p:childTnLst>
                                </p:cTn>
                              </p:par>
                            </p:childTnLst>
                          </p:cTn>
                        </p:par>
                        <p:par>
                          <p:cTn id="30" fill="hold">
                            <p:stCondLst>
                              <p:cond delay="4500"/>
                            </p:stCondLst>
                            <p:childTnLst>
                              <p:par>
                                <p:cTn id="31" presetID="12" presetClass="entr" presetSubtype="8" fill="hold" nodeType="afterEffect">
                                  <p:stCondLst>
                                    <p:cond delay="1000"/>
                                  </p:stCondLst>
                                  <p:childTnLst>
                                    <p:set>
                                      <p:cBhvr>
                                        <p:cTn id="32" dur="1" fill="hold">
                                          <p:stCondLst>
                                            <p:cond delay="0"/>
                                          </p:stCondLst>
                                        </p:cTn>
                                        <p:tgtEl>
                                          <p:spTgt spid="144"/>
                                        </p:tgtEl>
                                        <p:attrNameLst>
                                          <p:attrName>style.visibility</p:attrName>
                                        </p:attrNameLst>
                                      </p:cBhvr>
                                      <p:to>
                                        <p:strVal val="visible"/>
                                      </p:to>
                                    </p:set>
                                    <p:anim calcmode="lin" valueType="num">
                                      <p:cBhvr additive="base">
                                        <p:cTn id="33" dur="500"/>
                                        <p:tgtEl>
                                          <p:spTgt spid="144"/>
                                        </p:tgtEl>
                                        <p:attrNameLst>
                                          <p:attrName>ppt_x</p:attrName>
                                        </p:attrNameLst>
                                      </p:cBhvr>
                                      <p:tavLst>
                                        <p:tav tm="0">
                                          <p:val>
                                            <p:strVal val="#ppt_x-#ppt_w*1.125000"/>
                                          </p:val>
                                        </p:tav>
                                        <p:tav tm="100000">
                                          <p:val>
                                            <p:strVal val="#ppt_x"/>
                                          </p:val>
                                        </p:tav>
                                      </p:tavLst>
                                    </p:anim>
                                    <p:animEffect transition="in" filter="wipe(right)">
                                      <p:cBhvr>
                                        <p:cTn id="34" dur="500"/>
                                        <p:tgtEl>
                                          <p:spTgt spid="144"/>
                                        </p:tgtEl>
                                      </p:cBhvr>
                                    </p:animEffect>
                                  </p:childTnLst>
                                </p:cTn>
                              </p:par>
                            </p:childTnLst>
                          </p:cTn>
                        </p:par>
                        <p:par>
                          <p:cTn id="35" fill="hold">
                            <p:stCondLst>
                              <p:cond delay="6000"/>
                            </p:stCondLst>
                            <p:childTnLst>
                              <p:par>
                                <p:cTn id="36" presetID="12" presetClass="entr" presetSubtype="8" fill="hold" nodeType="afterEffect">
                                  <p:stCondLst>
                                    <p:cond delay="1000"/>
                                  </p:stCondLst>
                                  <p:childTnLst>
                                    <p:set>
                                      <p:cBhvr>
                                        <p:cTn id="37" dur="1" fill="hold">
                                          <p:stCondLst>
                                            <p:cond delay="0"/>
                                          </p:stCondLst>
                                        </p:cTn>
                                        <p:tgtEl>
                                          <p:spTgt spid="155"/>
                                        </p:tgtEl>
                                        <p:attrNameLst>
                                          <p:attrName>style.visibility</p:attrName>
                                        </p:attrNameLst>
                                      </p:cBhvr>
                                      <p:to>
                                        <p:strVal val="visible"/>
                                      </p:to>
                                    </p:set>
                                    <p:anim calcmode="lin" valueType="num">
                                      <p:cBhvr additive="base">
                                        <p:cTn id="38" dur="500"/>
                                        <p:tgtEl>
                                          <p:spTgt spid="155"/>
                                        </p:tgtEl>
                                        <p:attrNameLst>
                                          <p:attrName>ppt_x</p:attrName>
                                        </p:attrNameLst>
                                      </p:cBhvr>
                                      <p:tavLst>
                                        <p:tav tm="0">
                                          <p:val>
                                            <p:strVal val="#ppt_x-#ppt_w*1.125000"/>
                                          </p:val>
                                        </p:tav>
                                        <p:tav tm="100000">
                                          <p:val>
                                            <p:strVal val="#ppt_x"/>
                                          </p:val>
                                        </p:tav>
                                      </p:tavLst>
                                    </p:anim>
                                    <p:animEffect transition="in" filter="wipe(right)">
                                      <p:cBhvr>
                                        <p:cTn id="39" dur="500"/>
                                        <p:tgtEl>
                                          <p:spTgt spid="155"/>
                                        </p:tgtEl>
                                      </p:cBhvr>
                                    </p:animEffect>
                                  </p:childTnLst>
                                </p:cTn>
                              </p:par>
                            </p:childTnLst>
                          </p:cTn>
                        </p:par>
                        <p:par>
                          <p:cTn id="40" fill="hold">
                            <p:stCondLst>
                              <p:cond delay="7500"/>
                            </p:stCondLst>
                            <p:childTnLst>
                              <p:par>
                                <p:cTn id="41" presetID="9" presetClass="entr" presetSubtype="0" fill="hold" nodeType="afterEffect">
                                  <p:stCondLst>
                                    <p:cond delay="1000"/>
                                  </p:stCondLst>
                                  <p:childTnLst>
                                    <p:set>
                                      <p:cBhvr>
                                        <p:cTn id="42" dur="1" fill="hold">
                                          <p:stCondLst>
                                            <p:cond delay="0"/>
                                          </p:stCondLst>
                                        </p:cTn>
                                        <p:tgtEl>
                                          <p:spTgt spid="199"/>
                                        </p:tgtEl>
                                        <p:attrNameLst>
                                          <p:attrName>style.visibility</p:attrName>
                                        </p:attrNameLst>
                                      </p:cBhvr>
                                      <p:to>
                                        <p:strVal val="visible"/>
                                      </p:to>
                                    </p:set>
                                    <p:animEffect transition="in" filter="dissolve">
                                      <p:cBhvr>
                                        <p:cTn id="43" dur="500"/>
                                        <p:tgtEl>
                                          <p:spTgt spid="199"/>
                                        </p:tgtEl>
                                      </p:cBhvr>
                                    </p:animEffect>
                                  </p:childTnLst>
                                </p:cTn>
                              </p:par>
                            </p:childTnLst>
                          </p:cTn>
                        </p:par>
                        <p:par>
                          <p:cTn id="44" fill="hold">
                            <p:stCondLst>
                              <p:cond delay="9000"/>
                            </p:stCondLst>
                            <p:childTnLst>
                              <p:par>
                                <p:cTn id="45" presetID="22" presetClass="entr" presetSubtype="1" fill="hold" grpId="0" nodeType="afterEffect">
                                  <p:stCondLst>
                                    <p:cond delay="0"/>
                                  </p:stCondLst>
                                  <p:childTnLst>
                                    <p:set>
                                      <p:cBhvr>
                                        <p:cTn id="46" dur="1" fill="hold">
                                          <p:stCondLst>
                                            <p:cond delay="0"/>
                                          </p:stCondLst>
                                        </p:cTn>
                                        <p:tgtEl>
                                          <p:spTgt spid="281"/>
                                        </p:tgtEl>
                                        <p:attrNameLst>
                                          <p:attrName>style.visibility</p:attrName>
                                        </p:attrNameLst>
                                      </p:cBhvr>
                                      <p:to>
                                        <p:strVal val="visible"/>
                                      </p:to>
                                    </p:set>
                                    <p:animEffect transition="in" filter="wipe(up)">
                                      <p:cBhvr>
                                        <p:cTn id="47" dur="500"/>
                                        <p:tgtEl>
                                          <p:spTgt spid="281"/>
                                        </p:tgtEl>
                                      </p:cBhvr>
                                    </p:animEffect>
                                  </p:childTnLst>
                                </p:cTn>
                              </p:par>
                            </p:childTnLst>
                          </p:cTn>
                        </p:par>
                        <p:par>
                          <p:cTn id="48" fill="hold">
                            <p:stCondLst>
                              <p:cond delay="9500"/>
                            </p:stCondLst>
                            <p:childTnLst>
                              <p:par>
                                <p:cTn id="49" presetID="22" presetClass="entr" presetSubtype="1" fill="hold" nodeType="afterEffect">
                                  <p:stCondLst>
                                    <p:cond delay="0"/>
                                  </p:stCondLst>
                                  <p:childTnLst>
                                    <p:set>
                                      <p:cBhvr>
                                        <p:cTn id="50" dur="1" fill="hold">
                                          <p:stCondLst>
                                            <p:cond delay="0"/>
                                          </p:stCondLst>
                                        </p:cTn>
                                        <p:tgtEl>
                                          <p:spTgt spid="280"/>
                                        </p:tgtEl>
                                        <p:attrNameLst>
                                          <p:attrName>style.visibility</p:attrName>
                                        </p:attrNameLst>
                                      </p:cBhvr>
                                      <p:to>
                                        <p:strVal val="visible"/>
                                      </p:to>
                                    </p:set>
                                    <p:animEffect transition="in" filter="wipe(up)">
                                      <p:cBhvr>
                                        <p:cTn id="51" dur="500"/>
                                        <p:tgtEl>
                                          <p:spTgt spid="280"/>
                                        </p:tgtEl>
                                      </p:cBhvr>
                                    </p:animEffect>
                                  </p:childTnLst>
                                </p:cTn>
                              </p:par>
                            </p:childTnLst>
                          </p:cTn>
                        </p:par>
                      </p:childTnLst>
                    </p:cTn>
                  </p:par>
                  <p:par>
                    <p:cTn id="52" fill="hold">
                      <p:stCondLst>
                        <p:cond delay="indefinite"/>
                      </p:stCondLst>
                      <p:childTnLst>
                        <p:par>
                          <p:cTn id="53" fill="hold">
                            <p:stCondLst>
                              <p:cond delay="0"/>
                            </p:stCondLst>
                            <p:childTnLst>
                              <p:par>
                                <p:cTn id="54" presetID="22" presetClass="entr" presetSubtype="8" fill="hold" nodeType="clickEffect">
                                  <p:stCondLst>
                                    <p:cond delay="0"/>
                                  </p:stCondLst>
                                  <p:childTnLst>
                                    <p:set>
                                      <p:cBhvr>
                                        <p:cTn id="55" dur="1" fill="hold">
                                          <p:stCondLst>
                                            <p:cond delay="0"/>
                                          </p:stCondLst>
                                        </p:cTn>
                                        <p:tgtEl>
                                          <p:spTgt spid="152"/>
                                        </p:tgtEl>
                                        <p:attrNameLst>
                                          <p:attrName>style.visibility</p:attrName>
                                        </p:attrNameLst>
                                      </p:cBhvr>
                                      <p:to>
                                        <p:strVal val="visible"/>
                                      </p:to>
                                    </p:set>
                                    <p:animEffect transition="in" filter="wipe(left)">
                                      <p:cBhvr>
                                        <p:cTn id="56" dur="500"/>
                                        <p:tgtEl>
                                          <p:spTgt spid="152"/>
                                        </p:tgtEl>
                                      </p:cBhvr>
                                    </p:animEffect>
                                  </p:childTnLst>
                                </p:cTn>
                              </p:par>
                            </p:childTnLst>
                          </p:cTn>
                        </p:par>
                        <p:par>
                          <p:cTn id="57" fill="hold">
                            <p:stCondLst>
                              <p:cond delay="500"/>
                            </p:stCondLst>
                            <p:childTnLst>
                              <p:par>
                                <p:cTn id="58" presetID="22" presetClass="entr" presetSubtype="4" fill="hold" nodeType="afterEffect">
                                  <p:stCondLst>
                                    <p:cond delay="1000"/>
                                  </p:stCondLst>
                                  <p:childTnLst>
                                    <p:set>
                                      <p:cBhvr>
                                        <p:cTn id="59" dur="1" fill="hold">
                                          <p:stCondLst>
                                            <p:cond delay="0"/>
                                          </p:stCondLst>
                                        </p:cTn>
                                        <p:tgtEl>
                                          <p:spTgt spid="153"/>
                                        </p:tgtEl>
                                        <p:attrNameLst>
                                          <p:attrName>style.visibility</p:attrName>
                                        </p:attrNameLst>
                                      </p:cBhvr>
                                      <p:to>
                                        <p:strVal val="visible"/>
                                      </p:to>
                                    </p:set>
                                    <p:animEffect transition="in" filter="wipe(down)">
                                      <p:cBhvr>
                                        <p:cTn id="60" dur="500"/>
                                        <p:tgtEl>
                                          <p:spTgt spid="153"/>
                                        </p:tgtEl>
                                      </p:cBhvr>
                                    </p:animEffect>
                                  </p:childTnLst>
                                </p:cTn>
                              </p:par>
                            </p:childTnLst>
                          </p:cTn>
                        </p:par>
                        <p:par>
                          <p:cTn id="61" fill="hold">
                            <p:stCondLst>
                              <p:cond delay="2000"/>
                            </p:stCondLst>
                            <p:childTnLst>
                              <p:par>
                                <p:cTn id="62" presetID="22" presetClass="entr" presetSubtype="4" fill="hold" nodeType="afterEffect">
                                  <p:stCondLst>
                                    <p:cond delay="1000"/>
                                  </p:stCondLst>
                                  <p:childTnLst>
                                    <p:set>
                                      <p:cBhvr>
                                        <p:cTn id="63" dur="1" fill="hold">
                                          <p:stCondLst>
                                            <p:cond delay="0"/>
                                          </p:stCondLst>
                                        </p:cTn>
                                        <p:tgtEl>
                                          <p:spTgt spid="178"/>
                                        </p:tgtEl>
                                        <p:attrNameLst>
                                          <p:attrName>style.visibility</p:attrName>
                                        </p:attrNameLst>
                                      </p:cBhvr>
                                      <p:to>
                                        <p:strVal val="visible"/>
                                      </p:to>
                                    </p:set>
                                    <p:animEffect transition="in" filter="wipe(down)">
                                      <p:cBhvr>
                                        <p:cTn id="64" dur="500"/>
                                        <p:tgtEl>
                                          <p:spTgt spid="178"/>
                                        </p:tgtEl>
                                      </p:cBhvr>
                                    </p:animEffect>
                                  </p:childTnLst>
                                </p:cTn>
                              </p:par>
                            </p:childTnLst>
                          </p:cTn>
                        </p:par>
                        <p:par>
                          <p:cTn id="65" fill="hold">
                            <p:stCondLst>
                              <p:cond delay="3500"/>
                            </p:stCondLst>
                            <p:childTnLst>
                              <p:par>
                                <p:cTn id="66" presetID="9" presetClass="entr" presetSubtype="0" fill="hold" grpId="0" nodeType="afterEffect">
                                  <p:stCondLst>
                                    <p:cond delay="0"/>
                                  </p:stCondLst>
                                  <p:childTnLst>
                                    <p:set>
                                      <p:cBhvr>
                                        <p:cTn id="67" dur="1" fill="hold">
                                          <p:stCondLst>
                                            <p:cond delay="0"/>
                                          </p:stCondLst>
                                        </p:cTn>
                                        <p:tgtEl>
                                          <p:spTgt spid="179"/>
                                        </p:tgtEl>
                                        <p:attrNameLst>
                                          <p:attrName>style.visibility</p:attrName>
                                        </p:attrNameLst>
                                      </p:cBhvr>
                                      <p:to>
                                        <p:strVal val="visible"/>
                                      </p:to>
                                    </p:set>
                                    <p:animEffect transition="in" filter="dissolve">
                                      <p:cBhvr>
                                        <p:cTn id="68" dur="500"/>
                                        <p:tgtEl>
                                          <p:spTgt spid="179"/>
                                        </p:tgtEl>
                                      </p:cBhvr>
                                    </p:animEffect>
                                  </p:childTnLst>
                                </p:cTn>
                              </p:par>
                            </p:childTnLst>
                          </p:cTn>
                        </p:par>
                        <p:par>
                          <p:cTn id="69" fill="hold">
                            <p:stCondLst>
                              <p:cond delay="4000"/>
                            </p:stCondLst>
                            <p:childTnLst>
                              <p:par>
                                <p:cTn id="70" presetID="9" presetClass="entr" presetSubtype="0" fill="hold" nodeType="afterEffect">
                                  <p:stCondLst>
                                    <p:cond delay="1000"/>
                                  </p:stCondLst>
                                  <p:childTnLst>
                                    <p:set>
                                      <p:cBhvr>
                                        <p:cTn id="71" dur="1" fill="hold">
                                          <p:stCondLst>
                                            <p:cond delay="0"/>
                                          </p:stCondLst>
                                        </p:cTn>
                                        <p:tgtEl>
                                          <p:spTgt spid="154"/>
                                        </p:tgtEl>
                                        <p:attrNameLst>
                                          <p:attrName>style.visibility</p:attrName>
                                        </p:attrNameLst>
                                      </p:cBhvr>
                                      <p:to>
                                        <p:strVal val="visible"/>
                                      </p:to>
                                    </p:set>
                                    <p:animEffect transition="in" filter="dissolve">
                                      <p:cBhvr>
                                        <p:cTn id="72" dur="500"/>
                                        <p:tgtEl>
                                          <p:spTgt spid="154"/>
                                        </p:tgtEl>
                                      </p:cBhvr>
                                    </p:animEffect>
                                  </p:childTnLst>
                                </p:cTn>
                              </p:par>
                            </p:childTnLst>
                          </p:cTn>
                        </p:par>
                        <p:par>
                          <p:cTn id="73" fill="hold">
                            <p:stCondLst>
                              <p:cond delay="5500"/>
                            </p:stCondLst>
                            <p:childTnLst>
                              <p:par>
                                <p:cTn id="74" presetID="22" presetClass="entr" presetSubtype="8" fill="hold" grpId="0" nodeType="afterEffect">
                                  <p:stCondLst>
                                    <p:cond delay="0"/>
                                  </p:stCondLst>
                                  <p:childTnLst>
                                    <p:set>
                                      <p:cBhvr>
                                        <p:cTn id="75" dur="1" fill="hold">
                                          <p:stCondLst>
                                            <p:cond delay="0"/>
                                          </p:stCondLst>
                                        </p:cTn>
                                        <p:tgtEl>
                                          <p:spTgt spid="151"/>
                                        </p:tgtEl>
                                        <p:attrNameLst>
                                          <p:attrName>style.visibility</p:attrName>
                                        </p:attrNameLst>
                                      </p:cBhvr>
                                      <p:to>
                                        <p:strVal val="visible"/>
                                      </p:to>
                                    </p:set>
                                    <p:animEffect transition="in" filter="wipe(left)">
                                      <p:cBhvr>
                                        <p:cTn id="76" dur="500"/>
                                        <p:tgtEl>
                                          <p:spTgt spid="151"/>
                                        </p:tgtEl>
                                      </p:cBhvr>
                                    </p:animEffect>
                                  </p:childTnLst>
                                </p:cTn>
                              </p:par>
                            </p:childTnLst>
                          </p:cTn>
                        </p:par>
                        <p:par>
                          <p:cTn id="77" fill="hold">
                            <p:stCondLst>
                              <p:cond delay="6000"/>
                            </p:stCondLst>
                            <p:childTnLst>
                              <p:par>
                                <p:cTn id="78" presetID="12" presetClass="entr" presetSubtype="8" fill="hold" nodeType="afterEffect">
                                  <p:stCondLst>
                                    <p:cond delay="1000"/>
                                  </p:stCondLst>
                                  <p:childTnLst>
                                    <p:set>
                                      <p:cBhvr>
                                        <p:cTn id="79" dur="1" fill="hold">
                                          <p:stCondLst>
                                            <p:cond delay="0"/>
                                          </p:stCondLst>
                                        </p:cTn>
                                        <p:tgtEl>
                                          <p:spTgt spid="180"/>
                                        </p:tgtEl>
                                        <p:attrNameLst>
                                          <p:attrName>style.visibility</p:attrName>
                                        </p:attrNameLst>
                                      </p:cBhvr>
                                      <p:to>
                                        <p:strVal val="visible"/>
                                      </p:to>
                                    </p:set>
                                    <p:anim calcmode="lin" valueType="num">
                                      <p:cBhvr additive="base">
                                        <p:cTn id="80" dur="500"/>
                                        <p:tgtEl>
                                          <p:spTgt spid="180"/>
                                        </p:tgtEl>
                                        <p:attrNameLst>
                                          <p:attrName>ppt_x</p:attrName>
                                        </p:attrNameLst>
                                      </p:cBhvr>
                                      <p:tavLst>
                                        <p:tav tm="0">
                                          <p:val>
                                            <p:strVal val="#ppt_x-#ppt_w*1.125000"/>
                                          </p:val>
                                        </p:tav>
                                        <p:tav tm="100000">
                                          <p:val>
                                            <p:strVal val="#ppt_x"/>
                                          </p:val>
                                        </p:tav>
                                      </p:tavLst>
                                    </p:anim>
                                    <p:animEffect transition="in" filter="wipe(right)">
                                      <p:cBhvr>
                                        <p:cTn id="81" dur="500"/>
                                        <p:tgtEl>
                                          <p:spTgt spid="180"/>
                                        </p:tgtEl>
                                      </p:cBhvr>
                                    </p:animEffect>
                                  </p:childTnLst>
                                </p:cTn>
                              </p:par>
                            </p:childTnLst>
                          </p:cTn>
                        </p:par>
                        <p:par>
                          <p:cTn id="82" fill="hold">
                            <p:stCondLst>
                              <p:cond delay="7500"/>
                            </p:stCondLst>
                            <p:childTnLst>
                              <p:par>
                                <p:cTn id="83" presetID="22" presetClass="entr" presetSubtype="8" fill="hold" grpId="0" nodeType="afterEffect">
                                  <p:stCondLst>
                                    <p:cond delay="1000"/>
                                  </p:stCondLst>
                                  <p:childTnLst>
                                    <p:set>
                                      <p:cBhvr>
                                        <p:cTn id="84" dur="1" fill="hold">
                                          <p:stCondLst>
                                            <p:cond delay="0"/>
                                          </p:stCondLst>
                                        </p:cTn>
                                        <p:tgtEl>
                                          <p:spTgt spid="181"/>
                                        </p:tgtEl>
                                        <p:attrNameLst>
                                          <p:attrName>style.visibility</p:attrName>
                                        </p:attrNameLst>
                                      </p:cBhvr>
                                      <p:to>
                                        <p:strVal val="visible"/>
                                      </p:to>
                                    </p:set>
                                    <p:animEffect transition="in" filter="wipe(left)">
                                      <p:cBhvr>
                                        <p:cTn id="85" dur="500"/>
                                        <p:tgtEl>
                                          <p:spTgt spid="181"/>
                                        </p:tgtEl>
                                      </p:cBhvr>
                                    </p:animEffect>
                                  </p:childTnLst>
                                </p:cTn>
                              </p:par>
                            </p:childTnLst>
                          </p:cTn>
                        </p:par>
                      </p:childTnLst>
                    </p:cTn>
                  </p:par>
                  <p:par>
                    <p:cTn id="86" fill="hold">
                      <p:stCondLst>
                        <p:cond delay="indefinite"/>
                      </p:stCondLst>
                      <p:childTnLst>
                        <p:par>
                          <p:cTn id="87" fill="hold">
                            <p:stCondLst>
                              <p:cond delay="0"/>
                            </p:stCondLst>
                            <p:childTnLst>
                              <p:par>
                                <p:cTn id="88" presetID="22" presetClass="entr" presetSubtype="8" fill="hold" nodeType="clickEffect">
                                  <p:stCondLst>
                                    <p:cond delay="0"/>
                                  </p:stCondLst>
                                  <p:childTnLst>
                                    <p:set>
                                      <p:cBhvr>
                                        <p:cTn id="89" dur="1" fill="hold">
                                          <p:stCondLst>
                                            <p:cond delay="0"/>
                                          </p:stCondLst>
                                        </p:cTn>
                                        <p:tgtEl>
                                          <p:spTgt spid="197"/>
                                        </p:tgtEl>
                                        <p:attrNameLst>
                                          <p:attrName>style.visibility</p:attrName>
                                        </p:attrNameLst>
                                      </p:cBhvr>
                                      <p:to>
                                        <p:strVal val="visible"/>
                                      </p:to>
                                    </p:set>
                                    <p:animEffect transition="in" filter="wipe(left)">
                                      <p:cBhvr>
                                        <p:cTn id="90" dur="500"/>
                                        <p:tgtEl>
                                          <p:spTgt spid="197"/>
                                        </p:tgtEl>
                                      </p:cBhvr>
                                    </p:animEffect>
                                  </p:childTnLst>
                                </p:cTn>
                              </p:par>
                            </p:childTnLst>
                          </p:cTn>
                        </p:par>
                        <p:par>
                          <p:cTn id="91" fill="hold">
                            <p:stCondLst>
                              <p:cond delay="500"/>
                            </p:stCondLst>
                            <p:childTnLst>
                              <p:par>
                                <p:cTn id="92" presetID="22" presetClass="entr" presetSubtype="8" fill="hold" grpId="0" nodeType="afterEffect">
                                  <p:stCondLst>
                                    <p:cond delay="0"/>
                                  </p:stCondLst>
                                  <p:childTnLst>
                                    <p:set>
                                      <p:cBhvr>
                                        <p:cTn id="93" dur="1" fill="hold">
                                          <p:stCondLst>
                                            <p:cond delay="0"/>
                                          </p:stCondLst>
                                        </p:cTn>
                                        <p:tgtEl>
                                          <p:spTgt spid="198">
                                            <p:txEl>
                                              <p:pRg st="0" end="0"/>
                                            </p:txEl>
                                          </p:spTgt>
                                        </p:tgtEl>
                                        <p:attrNameLst>
                                          <p:attrName>style.visibility</p:attrName>
                                        </p:attrNameLst>
                                      </p:cBhvr>
                                      <p:to>
                                        <p:strVal val="visible"/>
                                      </p:to>
                                    </p:set>
                                    <p:animEffect transition="in" filter="wipe(left)">
                                      <p:cBhvr>
                                        <p:cTn id="94" dur="500"/>
                                        <p:tgtEl>
                                          <p:spTgt spid="198">
                                            <p:txEl>
                                              <p:pRg st="0" end="0"/>
                                            </p:txEl>
                                          </p:spTgt>
                                        </p:tgtEl>
                                      </p:cBhvr>
                                    </p:animEffect>
                                  </p:childTnLst>
                                </p:cTn>
                              </p:par>
                            </p:childTnLst>
                          </p:cTn>
                        </p:par>
                        <p:par>
                          <p:cTn id="95" fill="hold">
                            <p:stCondLst>
                              <p:cond delay="1000"/>
                            </p:stCondLst>
                            <p:childTnLst>
                              <p:par>
                                <p:cTn id="96" presetID="12" presetClass="entr" presetSubtype="8" fill="hold" nodeType="afterEffect">
                                  <p:stCondLst>
                                    <p:cond delay="1000"/>
                                  </p:stCondLst>
                                  <p:childTnLst>
                                    <p:set>
                                      <p:cBhvr>
                                        <p:cTn id="97" dur="1" fill="hold">
                                          <p:stCondLst>
                                            <p:cond delay="0"/>
                                          </p:stCondLst>
                                        </p:cTn>
                                        <p:tgtEl>
                                          <p:spTgt spid="182"/>
                                        </p:tgtEl>
                                        <p:attrNameLst>
                                          <p:attrName>style.visibility</p:attrName>
                                        </p:attrNameLst>
                                      </p:cBhvr>
                                      <p:to>
                                        <p:strVal val="visible"/>
                                      </p:to>
                                    </p:set>
                                    <p:anim calcmode="lin" valueType="num">
                                      <p:cBhvr additive="base">
                                        <p:cTn id="98" dur="500"/>
                                        <p:tgtEl>
                                          <p:spTgt spid="182"/>
                                        </p:tgtEl>
                                        <p:attrNameLst>
                                          <p:attrName>ppt_x</p:attrName>
                                        </p:attrNameLst>
                                      </p:cBhvr>
                                      <p:tavLst>
                                        <p:tav tm="0">
                                          <p:val>
                                            <p:strVal val="#ppt_x-#ppt_w*1.125000"/>
                                          </p:val>
                                        </p:tav>
                                        <p:tav tm="100000">
                                          <p:val>
                                            <p:strVal val="#ppt_x"/>
                                          </p:val>
                                        </p:tav>
                                      </p:tavLst>
                                    </p:anim>
                                    <p:animEffect transition="in" filter="wipe(right)">
                                      <p:cBhvr>
                                        <p:cTn id="99" dur="500"/>
                                        <p:tgtEl>
                                          <p:spTgt spid="182"/>
                                        </p:tgtEl>
                                      </p:cBhvr>
                                    </p:animEffect>
                                  </p:childTnLst>
                                </p:cTn>
                              </p:par>
                            </p:childTnLst>
                          </p:cTn>
                        </p:par>
                      </p:childTnLst>
                    </p:cTn>
                  </p:par>
                  <p:par>
                    <p:cTn id="100" fill="hold">
                      <p:stCondLst>
                        <p:cond delay="indefinite"/>
                      </p:stCondLst>
                      <p:childTnLst>
                        <p:par>
                          <p:cTn id="101" fill="hold">
                            <p:stCondLst>
                              <p:cond delay="0"/>
                            </p:stCondLst>
                            <p:childTnLst>
                              <p:par>
                                <p:cTn id="102" presetID="22" presetClass="entr" presetSubtype="8" fill="hold" grpId="0" nodeType="clickEffect">
                                  <p:stCondLst>
                                    <p:cond delay="0"/>
                                  </p:stCondLst>
                                  <p:childTnLst>
                                    <p:set>
                                      <p:cBhvr>
                                        <p:cTn id="103" dur="1" fill="hold">
                                          <p:stCondLst>
                                            <p:cond delay="0"/>
                                          </p:stCondLst>
                                        </p:cTn>
                                        <p:tgtEl>
                                          <p:spTgt spid="201"/>
                                        </p:tgtEl>
                                        <p:attrNameLst>
                                          <p:attrName>style.visibility</p:attrName>
                                        </p:attrNameLst>
                                      </p:cBhvr>
                                      <p:to>
                                        <p:strVal val="visible"/>
                                      </p:to>
                                    </p:set>
                                    <p:animEffect transition="in" filter="wipe(left)">
                                      <p:cBhvr>
                                        <p:cTn id="104" dur="500"/>
                                        <p:tgtEl>
                                          <p:spTgt spid="201"/>
                                        </p:tgtEl>
                                      </p:cBhvr>
                                    </p:animEffect>
                                  </p:childTnLst>
                                </p:cTn>
                              </p:par>
                            </p:childTnLst>
                          </p:cTn>
                        </p:par>
                      </p:childTnLst>
                    </p:cTn>
                  </p:par>
                  <p:par>
                    <p:cTn id="105" fill="hold">
                      <p:stCondLst>
                        <p:cond delay="indefinite"/>
                      </p:stCondLst>
                      <p:childTnLst>
                        <p:par>
                          <p:cTn id="106" fill="hold">
                            <p:stCondLst>
                              <p:cond delay="0"/>
                            </p:stCondLst>
                            <p:childTnLst>
                              <p:par>
                                <p:cTn id="107" presetID="22" presetClass="entr" presetSubtype="8" fill="hold" grpId="0" nodeType="clickEffect">
                                  <p:stCondLst>
                                    <p:cond delay="0"/>
                                  </p:stCondLst>
                                  <p:iterate type="lt">
                                    <p:tmPct val="100000"/>
                                  </p:iterate>
                                  <p:childTnLst>
                                    <p:set>
                                      <p:cBhvr>
                                        <p:cTn id="108" dur="1" fill="hold">
                                          <p:stCondLst>
                                            <p:cond delay="0"/>
                                          </p:stCondLst>
                                        </p:cTn>
                                        <p:tgtEl>
                                          <p:spTgt spid="200">
                                            <p:txEl>
                                              <p:pRg st="0" end="0"/>
                                            </p:txEl>
                                          </p:spTgt>
                                        </p:tgtEl>
                                        <p:attrNameLst>
                                          <p:attrName>style.visibility</p:attrName>
                                        </p:attrNameLst>
                                      </p:cBhvr>
                                      <p:to>
                                        <p:strVal val="visible"/>
                                      </p:to>
                                    </p:set>
                                    <p:animEffect transition="in" filter="wipe(left)">
                                      <p:cBhvr>
                                        <p:cTn id="109" dur="75"/>
                                        <p:tgtEl>
                                          <p:spTgt spid="200">
                                            <p:txEl>
                                              <p:pRg st="0" end="0"/>
                                            </p:txEl>
                                          </p:spTgt>
                                        </p:tgtEl>
                                      </p:cBhvr>
                                    </p:animEffect>
                                  </p:childTnLst>
                                </p:cTn>
                              </p:par>
                            </p:childTnLst>
                          </p:cTn>
                        </p:par>
                      </p:childTnLst>
                    </p:cTn>
                  </p:par>
                  <p:par>
                    <p:cTn id="110" fill="hold">
                      <p:stCondLst>
                        <p:cond delay="indefinite"/>
                      </p:stCondLst>
                      <p:childTnLst>
                        <p:par>
                          <p:cTn id="111" fill="hold">
                            <p:stCondLst>
                              <p:cond delay="0"/>
                            </p:stCondLst>
                            <p:childTnLst>
                              <p:par>
                                <p:cTn id="112" presetID="22" presetClass="entr" presetSubtype="8" fill="hold" grpId="0" nodeType="clickEffect">
                                  <p:stCondLst>
                                    <p:cond delay="0"/>
                                  </p:stCondLst>
                                  <p:iterate type="lt">
                                    <p:tmPct val="100000"/>
                                  </p:iterate>
                                  <p:childTnLst>
                                    <p:set>
                                      <p:cBhvr>
                                        <p:cTn id="113" dur="1" fill="hold">
                                          <p:stCondLst>
                                            <p:cond delay="0"/>
                                          </p:stCondLst>
                                        </p:cTn>
                                        <p:tgtEl>
                                          <p:spTgt spid="202"/>
                                        </p:tgtEl>
                                        <p:attrNameLst>
                                          <p:attrName>style.visibility</p:attrName>
                                        </p:attrNameLst>
                                      </p:cBhvr>
                                      <p:to>
                                        <p:strVal val="visible"/>
                                      </p:to>
                                    </p:set>
                                    <p:animEffect transition="in" filter="wipe(left)">
                                      <p:cBhvr>
                                        <p:cTn id="114" dur="75"/>
                                        <p:tgtEl>
                                          <p:spTgt spid="202"/>
                                        </p:tgtEl>
                                      </p:cBhvr>
                                    </p:animEffect>
                                  </p:childTnLst>
                                </p:cTn>
                              </p:par>
                            </p:childTnLst>
                          </p:cTn>
                        </p:par>
                      </p:childTnLst>
                    </p:cTn>
                  </p:par>
                  <p:par>
                    <p:cTn id="115" fill="hold">
                      <p:stCondLst>
                        <p:cond delay="indefinite"/>
                      </p:stCondLst>
                      <p:childTnLst>
                        <p:par>
                          <p:cTn id="116" fill="hold">
                            <p:stCondLst>
                              <p:cond delay="0"/>
                            </p:stCondLst>
                            <p:childTnLst>
                              <p:par>
                                <p:cTn id="117" presetID="22" presetClass="entr" presetSubtype="8" fill="hold" grpId="0" nodeType="clickEffect">
                                  <p:stCondLst>
                                    <p:cond delay="0"/>
                                  </p:stCondLst>
                                  <p:iterate type="lt">
                                    <p:tmPct val="100000"/>
                                  </p:iterate>
                                  <p:childTnLst>
                                    <p:set>
                                      <p:cBhvr>
                                        <p:cTn id="118" dur="1" fill="hold">
                                          <p:stCondLst>
                                            <p:cond delay="0"/>
                                          </p:stCondLst>
                                        </p:cTn>
                                        <p:tgtEl>
                                          <p:spTgt spid="203"/>
                                        </p:tgtEl>
                                        <p:attrNameLst>
                                          <p:attrName>style.visibility</p:attrName>
                                        </p:attrNameLst>
                                      </p:cBhvr>
                                      <p:to>
                                        <p:strVal val="visible"/>
                                      </p:to>
                                    </p:set>
                                    <p:animEffect transition="in" filter="wipe(left)">
                                      <p:cBhvr>
                                        <p:cTn id="119" dur="75"/>
                                        <p:tgtEl>
                                          <p:spTgt spid="203"/>
                                        </p:tgtEl>
                                      </p:cBhvr>
                                    </p:animEffect>
                                  </p:childTnLst>
                                </p:cTn>
                              </p:par>
                            </p:childTnLst>
                          </p:cTn>
                        </p:par>
                      </p:childTnLst>
                    </p:cTn>
                  </p:par>
                  <p:par>
                    <p:cTn id="120" fill="hold">
                      <p:stCondLst>
                        <p:cond delay="indefinite"/>
                      </p:stCondLst>
                      <p:childTnLst>
                        <p:par>
                          <p:cTn id="121" fill="hold">
                            <p:stCondLst>
                              <p:cond delay="0"/>
                            </p:stCondLst>
                            <p:childTnLst>
                              <p:par>
                                <p:cTn id="122" presetID="12" presetClass="entr" presetSubtype="8" fill="hold" nodeType="clickEffect">
                                  <p:stCondLst>
                                    <p:cond delay="0"/>
                                  </p:stCondLst>
                                  <p:childTnLst>
                                    <p:set>
                                      <p:cBhvr>
                                        <p:cTn id="123" dur="1" fill="hold">
                                          <p:stCondLst>
                                            <p:cond delay="0"/>
                                          </p:stCondLst>
                                        </p:cTn>
                                        <p:tgtEl>
                                          <p:spTgt spid="246"/>
                                        </p:tgtEl>
                                        <p:attrNameLst>
                                          <p:attrName>style.visibility</p:attrName>
                                        </p:attrNameLst>
                                      </p:cBhvr>
                                      <p:to>
                                        <p:strVal val="visible"/>
                                      </p:to>
                                    </p:set>
                                    <p:anim calcmode="lin" valueType="num">
                                      <p:cBhvr additive="base">
                                        <p:cTn id="124" dur="500"/>
                                        <p:tgtEl>
                                          <p:spTgt spid="246"/>
                                        </p:tgtEl>
                                        <p:attrNameLst>
                                          <p:attrName>ppt_x</p:attrName>
                                        </p:attrNameLst>
                                      </p:cBhvr>
                                      <p:tavLst>
                                        <p:tav tm="0">
                                          <p:val>
                                            <p:strVal val="#ppt_x-#ppt_w*1.125000"/>
                                          </p:val>
                                        </p:tav>
                                        <p:tav tm="100000">
                                          <p:val>
                                            <p:strVal val="#ppt_x"/>
                                          </p:val>
                                        </p:tav>
                                      </p:tavLst>
                                    </p:anim>
                                    <p:animEffect transition="in" filter="wipe(right)">
                                      <p:cBhvr>
                                        <p:cTn id="125" dur="500"/>
                                        <p:tgtEl>
                                          <p:spTgt spid="246"/>
                                        </p:tgtEl>
                                      </p:cBhvr>
                                    </p:animEffect>
                                  </p:childTnLst>
                                </p:cTn>
                              </p:par>
                            </p:childTnLst>
                          </p:cTn>
                        </p:par>
                        <p:par>
                          <p:cTn id="126" fill="hold">
                            <p:stCondLst>
                              <p:cond delay="500"/>
                            </p:stCondLst>
                            <p:childTnLst>
                              <p:par>
                                <p:cTn id="127" presetID="12" presetClass="entr" presetSubtype="8" fill="hold" grpId="0" nodeType="afterEffect">
                                  <p:stCondLst>
                                    <p:cond delay="1000"/>
                                  </p:stCondLst>
                                  <p:childTnLst>
                                    <p:set>
                                      <p:cBhvr>
                                        <p:cTn id="128" dur="1" fill="hold">
                                          <p:stCondLst>
                                            <p:cond delay="0"/>
                                          </p:stCondLst>
                                        </p:cTn>
                                        <p:tgtEl>
                                          <p:spTgt spid="261"/>
                                        </p:tgtEl>
                                        <p:attrNameLst>
                                          <p:attrName>style.visibility</p:attrName>
                                        </p:attrNameLst>
                                      </p:cBhvr>
                                      <p:to>
                                        <p:strVal val="visible"/>
                                      </p:to>
                                    </p:set>
                                    <p:anim calcmode="lin" valueType="num">
                                      <p:cBhvr additive="base">
                                        <p:cTn id="129" dur="500"/>
                                        <p:tgtEl>
                                          <p:spTgt spid="261"/>
                                        </p:tgtEl>
                                        <p:attrNameLst>
                                          <p:attrName>ppt_x</p:attrName>
                                        </p:attrNameLst>
                                      </p:cBhvr>
                                      <p:tavLst>
                                        <p:tav tm="0">
                                          <p:val>
                                            <p:strVal val="#ppt_x-#ppt_w*1.125000"/>
                                          </p:val>
                                        </p:tav>
                                        <p:tav tm="100000">
                                          <p:val>
                                            <p:strVal val="#ppt_x"/>
                                          </p:val>
                                        </p:tav>
                                      </p:tavLst>
                                    </p:anim>
                                    <p:animEffect transition="in" filter="wipe(right)">
                                      <p:cBhvr>
                                        <p:cTn id="130" dur="500"/>
                                        <p:tgtEl>
                                          <p:spTgt spid="261"/>
                                        </p:tgtEl>
                                      </p:cBhvr>
                                    </p:animEffect>
                                  </p:childTnLst>
                                </p:cTn>
                              </p:par>
                            </p:childTnLst>
                          </p:cTn>
                        </p:par>
                        <p:par>
                          <p:cTn id="131" fill="hold">
                            <p:stCondLst>
                              <p:cond delay="2000"/>
                            </p:stCondLst>
                            <p:childTnLst>
                              <p:par>
                                <p:cTn id="132" presetID="12" presetClass="entr" presetSubtype="8" fill="hold" grpId="0" nodeType="afterEffect">
                                  <p:stCondLst>
                                    <p:cond delay="1000"/>
                                  </p:stCondLst>
                                  <p:childTnLst>
                                    <p:set>
                                      <p:cBhvr>
                                        <p:cTn id="133" dur="1" fill="hold">
                                          <p:stCondLst>
                                            <p:cond delay="0"/>
                                          </p:stCondLst>
                                        </p:cTn>
                                        <p:tgtEl>
                                          <p:spTgt spid="262"/>
                                        </p:tgtEl>
                                        <p:attrNameLst>
                                          <p:attrName>style.visibility</p:attrName>
                                        </p:attrNameLst>
                                      </p:cBhvr>
                                      <p:to>
                                        <p:strVal val="visible"/>
                                      </p:to>
                                    </p:set>
                                    <p:anim calcmode="lin" valueType="num">
                                      <p:cBhvr additive="base">
                                        <p:cTn id="134" dur="500"/>
                                        <p:tgtEl>
                                          <p:spTgt spid="262"/>
                                        </p:tgtEl>
                                        <p:attrNameLst>
                                          <p:attrName>ppt_x</p:attrName>
                                        </p:attrNameLst>
                                      </p:cBhvr>
                                      <p:tavLst>
                                        <p:tav tm="0">
                                          <p:val>
                                            <p:strVal val="#ppt_x-#ppt_w*1.125000"/>
                                          </p:val>
                                        </p:tav>
                                        <p:tav tm="100000">
                                          <p:val>
                                            <p:strVal val="#ppt_x"/>
                                          </p:val>
                                        </p:tav>
                                      </p:tavLst>
                                    </p:anim>
                                    <p:animEffect transition="in" filter="wipe(right)">
                                      <p:cBhvr>
                                        <p:cTn id="135" dur="500"/>
                                        <p:tgtEl>
                                          <p:spTgt spid="262"/>
                                        </p:tgtEl>
                                      </p:cBhvr>
                                    </p:animEffect>
                                  </p:childTnLst>
                                </p:cTn>
                              </p:par>
                            </p:childTnLst>
                          </p:cTn>
                        </p:par>
                      </p:childTnLst>
                    </p:cTn>
                  </p:par>
                  <p:par>
                    <p:cTn id="136" fill="hold">
                      <p:stCondLst>
                        <p:cond delay="indefinite"/>
                      </p:stCondLst>
                      <p:childTnLst>
                        <p:par>
                          <p:cTn id="137" fill="hold">
                            <p:stCondLst>
                              <p:cond delay="0"/>
                            </p:stCondLst>
                            <p:childTnLst>
                              <p:par>
                                <p:cTn id="138" presetID="22" presetClass="entr" presetSubtype="8" fill="hold" nodeType="clickEffect">
                                  <p:stCondLst>
                                    <p:cond delay="0"/>
                                  </p:stCondLst>
                                  <p:childTnLst>
                                    <p:set>
                                      <p:cBhvr>
                                        <p:cTn id="139" dur="1" fill="hold">
                                          <p:stCondLst>
                                            <p:cond delay="0"/>
                                          </p:stCondLst>
                                        </p:cTn>
                                        <p:tgtEl>
                                          <p:spTgt spid="271"/>
                                        </p:tgtEl>
                                        <p:attrNameLst>
                                          <p:attrName>style.visibility</p:attrName>
                                        </p:attrNameLst>
                                      </p:cBhvr>
                                      <p:to>
                                        <p:strVal val="visible"/>
                                      </p:to>
                                    </p:set>
                                    <p:animEffect transition="in" filter="wipe(left)">
                                      <p:cBhvr>
                                        <p:cTn id="140" dur="500"/>
                                        <p:tgtEl>
                                          <p:spTgt spid="271"/>
                                        </p:tgtEl>
                                      </p:cBhvr>
                                    </p:animEffect>
                                  </p:childTnLst>
                                </p:cTn>
                              </p:par>
                            </p:childTnLst>
                          </p:cTn>
                        </p:par>
                        <p:par>
                          <p:cTn id="141" fill="hold">
                            <p:stCondLst>
                              <p:cond delay="500"/>
                            </p:stCondLst>
                            <p:childTnLst>
                              <p:par>
                                <p:cTn id="142" presetID="9" presetClass="entr" presetSubtype="0" fill="hold" nodeType="afterEffect">
                                  <p:stCondLst>
                                    <p:cond delay="1000"/>
                                  </p:stCondLst>
                                  <p:childTnLst>
                                    <p:set>
                                      <p:cBhvr>
                                        <p:cTn id="143" dur="1" fill="hold">
                                          <p:stCondLst>
                                            <p:cond delay="0"/>
                                          </p:stCondLst>
                                        </p:cTn>
                                        <p:tgtEl>
                                          <p:spTgt spid="265"/>
                                        </p:tgtEl>
                                        <p:attrNameLst>
                                          <p:attrName>style.visibility</p:attrName>
                                        </p:attrNameLst>
                                      </p:cBhvr>
                                      <p:to>
                                        <p:strVal val="visible"/>
                                      </p:to>
                                    </p:set>
                                    <p:animEffect transition="in" filter="dissolve">
                                      <p:cBhvr>
                                        <p:cTn id="144" dur="500"/>
                                        <p:tgtEl>
                                          <p:spTgt spid="265"/>
                                        </p:tgtEl>
                                      </p:cBhvr>
                                    </p:animEffect>
                                  </p:childTnLst>
                                </p:cTn>
                              </p:par>
                            </p:childTnLst>
                          </p:cTn>
                        </p:par>
                        <p:par>
                          <p:cTn id="145" fill="hold">
                            <p:stCondLst>
                              <p:cond delay="2000"/>
                            </p:stCondLst>
                            <p:childTnLst>
                              <p:par>
                                <p:cTn id="146" presetID="22" presetClass="entr" presetSubtype="4" fill="hold" nodeType="afterEffect">
                                  <p:stCondLst>
                                    <p:cond delay="1000"/>
                                  </p:stCondLst>
                                  <p:childTnLst>
                                    <p:set>
                                      <p:cBhvr>
                                        <p:cTn id="147" dur="1" fill="hold">
                                          <p:stCondLst>
                                            <p:cond delay="0"/>
                                          </p:stCondLst>
                                        </p:cTn>
                                        <p:tgtEl>
                                          <p:spTgt spid="272"/>
                                        </p:tgtEl>
                                        <p:attrNameLst>
                                          <p:attrName>style.visibility</p:attrName>
                                        </p:attrNameLst>
                                      </p:cBhvr>
                                      <p:to>
                                        <p:strVal val="visible"/>
                                      </p:to>
                                    </p:set>
                                    <p:animEffect transition="in" filter="wipe(down)">
                                      <p:cBhvr>
                                        <p:cTn id="148" dur="500"/>
                                        <p:tgtEl>
                                          <p:spTgt spid="272"/>
                                        </p:tgtEl>
                                      </p:cBhvr>
                                    </p:animEffect>
                                  </p:childTnLst>
                                </p:cTn>
                              </p:par>
                            </p:childTnLst>
                          </p:cTn>
                        </p:par>
                        <p:par>
                          <p:cTn id="149" fill="hold">
                            <p:stCondLst>
                              <p:cond delay="3500"/>
                            </p:stCondLst>
                            <p:childTnLst>
                              <p:par>
                                <p:cTn id="150" presetID="9" presetClass="entr" presetSubtype="0" fill="hold" grpId="0" nodeType="afterEffect">
                                  <p:stCondLst>
                                    <p:cond delay="0"/>
                                  </p:stCondLst>
                                  <p:childTnLst>
                                    <p:set>
                                      <p:cBhvr>
                                        <p:cTn id="151" dur="1" fill="hold">
                                          <p:stCondLst>
                                            <p:cond delay="0"/>
                                          </p:stCondLst>
                                        </p:cTn>
                                        <p:tgtEl>
                                          <p:spTgt spid="270"/>
                                        </p:tgtEl>
                                        <p:attrNameLst>
                                          <p:attrName>style.visibility</p:attrName>
                                        </p:attrNameLst>
                                      </p:cBhvr>
                                      <p:to>
                                        <p:strVal val="visible"/>
                                      </p:to>
                                    </p:set>
                                    <p:animEffect transition="in" filter="dissolve">
                                      <p:cBhvr>
                                        <p:cTn id="152" dur="500"/>
                                        <p:tgtEl>
                                          <p:spTgt spid="270"/>
                                        </p:tgtEl>
                                      </p:cBhvr>
                                    </p:animEffect>
                                  </p:childTnLst>
                                </p:cTn>
                              </p:par>
                            </p:childTnLst>
                          </p:cTn>
                        </p:par>
                        <p:par>
                          <p:cTn id="153" fill="hold">
                            <p:stCondLst>
                              <p:cond delay="4000"/>
                            </p:stCondLst>
                            <p:childTnLst>
                              <p:par>
                                <p:cTn id="154" presetID="9" presetClass="entr" presetSubtype="0" fill="hold" nodeType="afterEffect">
                                  <p:stCondLst>
                                    <p:cond delay="1000"/>
                                  </p:stCondLst>
                                  <p:childTnLst>
                                    <p:set>
                                      <p:cBhvr>
                                        <p:cTn id="155" dur="1" fill="hold">
                                          <p:stCondLst>
                                            <p:cond delay="0"/>
                                          </p:stCondLst>
                                        </p:cTn>
                                        <p:tgtEl>
                                          <p:spTgt spid="266"/>
                                        </p:tgtEl>
                                        <p:attrNameLst>
                                          <p:attrName>style.visibility</p:attrName>
                                        </p:attrNameLst>
                                      </p:cBhvr>
                                      <p:to>
                                        <p:strVal val="visible"/>
                                      </p:to>
                                    </p:set>
                                    <p:animEffect transition="in" filter="dissolve">
                                      <p:cBhvr>
                                        <p:cTn id="156" dur="500"/>
                                        <p:tgtEl>
                                          <p:spTgt spid="266"/>
                                        </p:tgtEl>
                                      </p:cBhvr>
                                    </p:animEffect>
                                  </p:childTnLst>
                                </p:cTn>
                              </p:par>
                            </p:childTnLst>
                          </p:cTn>
                        </p:par>
                        <p:par>
                          <p:cTn id="157" fill="hold">
                            <p:stCondLst>
                              <p:cond delay="5500"/>
                            </p:stCondLst>
                            <p:childTnLst>
                              <p:par>
                                <p:cTn id="158" presetID="22" presetClass="entr" presetSubtype="8" fill="hold" grpId="0" nodeType="afterEffect">
                                  <p:stCondLst>
                                    <p:cond delay="0"/>
                                  </p:stCondLst>
                                  <p:childTnLst>
                                    <p:set>
                                      <p:cBhvr>
                                        <p:cTn id="159" dur="1" fill="hold">
                                          <p:stCondLst>
                                            <p:cond delay="0"/>
                                          </p:stCondLst>
                                        </p:cTn>
                                        <p:tgtEl>
                                          <p:spTgt spid="267"/>
                                        </p:tgtEl>
                                        <p:attrNameLst>
                                          <p:attrName>style.visibility</p:attrName>
                                        </p:attrNameLst>
                                      </p:cBhvr>
                                      <p:to>
                                        <p:strVal val="visible"/>
                                      </p:to>
                                    </p:set>
                                    <p:animEffect transition="in" filter="wipe(left)">
                                      <p:cBhvr>
                                        <p:cTn id="160" dur="500"/>
                                        <p:tgtEl>
                                          <p:spTgt spid="267"/>
                                        </p:tgtEl>
                                      </p:cBhvr>
                                    </p:animEffect>
                                  </p:childTnLst>
                                </p:cTn>
                              </p:par>
                            </p:childTnLst>
                          </p:cTn>
                        </p:par>
                        <p:par>
                          <p:cTn id="161" fill="hold">
                            <p:stCondLst>
                              <p:cond delay="6000"/>
                            </p:stCondLst>
                            <p:childTnLst>
                              <p:par>
                                <p:cTn id="162" presetID="9" presetClass="entr" presetSubtype="0" fill="hold" nodeType="afterEffect">
                                  <p:stCondLst>
                                    <p:cond delay="1000"/>
                                  </p:stCondLst>
                                  <p:childTnLst>
                                    <p:set>
                                      <p:cBhvr>
                                        <p:cTn id="163" dur="1" fill="hold">
                                          <p:stCondLst>
                                            <p:cond delay="0"/>
                                          </p:stCondLst>
                                        </p:cTn>
                                        <p:tgtEl>
                                          <p:spTgt spid="263"/>
                                        </p:tgtEl>
                                        <p:attrNameLst>
                                          <p:attrName>style.visibility</p:attrName>
                                        </p:attrNameLst>
                                      </p:cBhvr>
                                      <p:to>
                                        <p:strVal val="visible"/>
                                      </p:to>
                                    </p:set>
                                    <p:animEffect transition="in" filter="dissolve">
                                      <p:cBhvr>
                                        <p:cTn id="164" dur="500"/>
                                        <p:tgtEl>
                                          <p:spTgt spid="263"/>
                                        </p:tgtEl>
                                      </p:cBhvr>
                                    </p:animEffect>
                                  </p:childTnLst>
                                </p:cTn>
                              </p:par>
                            </p:childTnLst>
                          </p:cTn>
                        </p:par>
                        <p:par>
                          <p:cTn id="165" fill="hold">
                            <p:stCondLst>
                              <p:cond delay="7500"/>
                            </p:stCondLst>
                            <p:childTnLst>
                              <p:par>
                                <p:cTn id="166" presetID="22" presetClass="entr" presetSubtype="8" fill="hold" nodeType="afterEffect">
                                  <p:stCondLst>
                                    <p:cond delay="1000"/>
                                  </p:stCondLst>
                                  <p:childTnLst>
                                    <p:set>
                                      <p:cBhvr>
                                        <p:cTn id="167" dur="1" fill="hold">
                                          <p:stCondLst>
                                            <p:cond delay="0"/>
                                          </p:stCondLst>
                                        </p:cTn>
                                        <p:tgtEl>
                                          <p:spTgt spid="264"/>
                                        </p:tgtEl>
                                        <p:attrNameLst>
                                          <p:attrName>style.visibility</p:attrName>
                                        </p:attrNameLst>
                                      </p:cBhvr>
                                      <p:to>
                                        <p:strVal val="visible"/>
                                      </p:to>
                                    </p:set>
                                    <p:animEffect transition="in" filter="wipe(left)">
                                      <p:cBhvr>
                                        <p:cTn id="168" dur="500"/>
                                        <p:tgtEl>
                                          <p:spTgt spid="264"/>
                                        </p:tgtEl>
                                      </p:cBhvr>
                                    </p:animEffect>
                                  </p:childTnLst>
                                </p:cTn>
                              </p:par>
                            </p:childTnLst>
                          </p:cTn>
                        </p:par>
                        <p:par>
                          <p:cTn id="169" fill="hold">
                            <p:stCondLst>
                              <p:cond delay="9000"/>
                            </p:stCondLst>
                            <p:childTnLst>
                              <p:par>
                                <p:cTn id="170" presetID="9" presetClass="entr" presetSubtype="0" fill="hold" nodeType="afterEffect">
                                  <p:stCondLst>
                                    <p:cond delay="1000"/>
                                  </p:stCondLst>
                                  <p:childTnLst>
                                    <p:set>
                                      <p:cBhvr>
                                        <p:cTn id="171" dur="1" fill="hold">
                                          <p:stCondLst>
                                            <p:cond delay="0"/>
                                          </p:stCondLst>
                                        </p:cTn>
                                        <p:tgtEl>
                                          <p:spTgt spid="268"/>
                                        </p:tgtEl>
                                        <p:attrNameLst>
                                          <p:attrName>style.visibility</p:attrName>
                                        </p:attrNameLst>
                                      </p:cBhvr>
                                      <p:to>
                                        <p:strVal val="visible"/>
                                      </p:to>
                                    </p:set>
                                    <p:animEffect transition="in" filter="dissolve">
                                      <p:cBhvr>
                                        <p:cTn id="172" dur="500"/>
                                        <p:tgtEl>
                                          <p:spTgt spid="268"/>
                                        </p:tgtEl>
                                      </p:cBhvr>
                                    </p:animEffect>
                                  </p:childTnLst>
                                </p:cTn>
                              </p:par>
                            </p:childTnLst>
                          </p:cTn>
                        </p:par>
                        <p:par>
                          <p:cTn id="173" fill="hold">
                            <p:stCondLst>
                              <p:cond delay="10500"/>
                            </p:stCondLst>
                            <p:childTnLst>
                              <p:par>
                                <p:cTn id="174" presetID="22" presetClass="entr" presetSubtype="8" fill="hold" grpId="0" nodeType="afterEffect">
                                  <p:stCondLst>
                                    <p:cond delay="1000"/>
                                  </p:stCondLst>
                                  <p:childTnLst>
                                    <p:set>
                                      <p:cBhvr>
                                        <p:cTn id="175" dur="1" fill="hold">
                                          <p:stCondLst>
                                            <p:cond delay="0"/>
                                          </p:stCondLst>
                                        </p:cTn>
                                        <p:tgtEl>
                                          <p:spTgt spid="269"/>
                                        </p:tgtEl>
                                        <p:attrNameLst>
                                          <p:attrName>style.visibility</p:attrName>
                                        </p:attrNameLst>
                                      </p:cBhvr>
                                      <p:to>
                                        <p:strVal val="visible"/>
                                      </p:to>
                                    </p:set>
                                    <p:animEffect transition="in" filter="wipe(left)">
                                      <p:cBhvr>
                                        <p:cTn id="176" dur="500"/>
                                        <p:tgtEl>
                                          <p:spTgt spid="269"/>
                                        </p:tgtEl>
                                      </p:cBhvr>
                                    </p:animEffect>
                                  </p:childTnLst>
                                </p:cTn>
                              </p:par>
                            </p:childTnLst>
                          </p:cTn>
                        </p:par>
                      </p:childTnLst>
                    </p:cTn>
                  </p:par>
                  <p:par>
                    <p:cTn id="177" fill="hold">
                      <p:stCondLst>
                        <p:cond delay="indefinite"/>
                      </p:stCondLst>
                      <p:childTnLst>
                        <p:par>
                          <p:cTn id="178" fill="hold">
                            <p:stCondLst>
                              <p:cond delay="0"/>
                            </p:stCondLst>
                            <p:childTnLst>
                              <p:par>
                                <p:cTn id="179" presetID="22" presetClass="entr" presetSubtype="8" fill="hold" nodeType="clickEffect">
                                  <p:stCondLst>
                                    <p:cond delay="0"/>
                                  </p:stCondLst>
                                  <p:childTnLst>
                                    <p:set>
                                      <p:cBhvr>
                                        <p:cTn id="180" dur="1" fill="hold">
                                          <p:stCondLst>
                                            <p:cond delay="0"/>
                                          </p:stCondLst>
                                        </p:cTn>
                                        <p:tgtEl>
                                          <p:spTgt spid="273"/>
                                        </p:tgtEl>
                                        <p:attrNameLst>
                                          <p:attrName>style.visibility</p:attrName>
                                        </p:attrNameLst>
                                      </p:cBhvr>
                                      <p:to>
                                        <p:strVal val="visible"/>
                                      </p:to>
                                    </p:set>
                                    <p:animEffect transition="in" filter="wipe(left)">
                                      <p:cBhvr>
                                        <p:cTn id="181" dur="500"/>
                                        <p:tgtEl>
                                          <p:spTgt spid="273"/>
                                        </p:tgtEl>
                                      </p:cBhvr>
                                    </p:animEffect>
                                  </p:childTnLst>
                                </p:cTn>
                              </p:par>
                            </p:childTnLst>
                          </p:cTn>
                        </p:par>
                      </p:childTnLst>
                    </p:cTn>
                  </p:par>
                  <p:par>
                    <p:cTn id="182" fill="hold">
                      <p:stCondLst>
                        <p:cond delay="indefinite"/>
                      </p:stCondLst>
                      <p:childTnLst>
                        <p:par>
                          <p:cTn id="183" fill="hold">
                            <p:stCondLst>
                              <p:cond delay="0"/>
                            </p:stCondLst>
                            <p:childTnLst>
                              <p:par>
                                <p:cTn id="184" presetID="22" presetClass="entr" presetSubtype="8" fill="hold" nodeType="clickEffect">
                                  <p:stCondLst>
                                    <p:cond delay="0"/>
                                  </p:stCondLst>
                                  <p:childTnLst>
                                    <p:set>
                                      <p:cBhvr>
                                        <p:cTn id="185" dur="1" fill="hold">
                                          <p:stCondLst>
                                            <p:cond delay="0"/>
                                          </p:stCondLst>
                                        </p:cTn>
                                        <p:tgtEl>
                                          <p:spTgt spid="274"/>
                                        </p:tgtEl>
                                        <p:attrNameLst>
                                          <p:attrName>style.visibility</p:attrName>
                                        </p:attrNameLst>
                                      </p:cBhvr>
                                      <p:to>
                                        <p:strVal val="visible"/>
                                      </p:to>
                                    </p:set>
                                    <p:animEffect transition="in" filter="wipe(left)">
                                      <p:cBhvr>
                                        <p:cTn id="186" dur="500"/>
                                        <p:tgtEl>
                                          <p:spTgt spid="274"/>
                                        </p:tgtEl>
                                      </p:cBhvr>
                                    </p:animEffect>
                                  </p:childTnLst>
                                </p:cTn>
                              </p:par>
                            </p:childTnLst>
                          </p:cTn>
                        </p:par>
                      </p:childTnLst>
                    </p:cTn>
                  </p:par>
                  <p:par>
                    <p:cTn id="187" fill="hold">
                      <p:stCondLst>
                        <p:cond delay="indefinite"/>
                      </p:stCondLst>
                      <p:childTnLst>
                        <p:par>
                          <p:cTn id="188" fill="hold">
                            <p:stCondLst>
                              <p:cond delay="0"/>
                            </p:stCondLst>
                            <p:childTnLst>
                              <p:par>
                                <p:cTn id="189" presetID="22" presetClass="entr" presetSubtype="8" fill="hold" nodeType="clickEffect">
                                  <p:stCondLst>
                                    <p:cond delay="0"/>
                                  </p:stCondLst>
                                  <p:childTnLst>
                                    <p:set>
                                      <p:cBhvr>
                                        <p:cTn id="190" dur="1" fill="hold">
                                          <p:stCondLst>
                                            <p:cond delay="0"/>
                                          </p:stCondLst>
                                        </p:cTn>
                                        <p:tgtEl>
                                          <p:spTgt spid="275"/>
                                        </p:tgtEl>
                                        <p:attrNameLst>
                                          <p:attrName>style.visibility</p:attrName>
                                        </p:attrNameLst>
                                      </p:cBhvr>
                                      <p:to>
                                        <p:strVal val="visible"/>
                                      </p:to>
                                    </p:set>
                                    <p:animEffect transition="in" filter="wipe(left)">
                                      <p:cBhvr>
                                        <p:cTn id="191" dur="500"/>
                                        <p:tgtEl>
                                          <p:spTgt spid="275"/>
                                        </p:tgtEl>
                                      </p:cBhvr>
                                    </p:animEffect>
                                  </p:childTnLst>
                                </p:cTn>
                              </p:par>
                            </p:childTnLst>
                          </p:cTn>
                        </p:par>
                        <p:par>
                          <p:cTn id="192" fill="hold">
                            <p:stCondLst>
                              <p:cond delay="500"/>
                            </p:stCondLst>
                            <p:childTnLst>
                              <p:par>
                                <p:cTn id="193" presetID="22" presetClass="entr" presetSubtype="8" fill="hold" grpId="0" nodeType="afterEffect">
                                  <p:stCondLst>
                                    <p:cond delay="0"/>
                                  </p:stCondLst>
                                  <p:iterate type="lt">
                                    <p:tmPct val="100000"/>
                                  </p:iterate>
                                  <p:childTnLst>
                                    <p:set>
                                      <p:cBhvr>
                                        <p:cTn id="194" dur="1" fill="hold">
                                          <p:stCondLst>
                                            <p:cond delay="0"/>
                                          </p:stCondLst>
                                        </p:cTn>
                                        <p:tgtEl>
                                          <p:spTgt spid="277"/>
                                        </p:tgtEl>
                                        <p:attrNameLst>
                                          <p:attrName>style.visibility</p:attrName>
                                        </p:attrNameLst>
                                      </p:cBhvr>
                                      <p:to>
                                        <p:strVal val="visible"/>
                                      </p:to>
                                    </p:set>
                                    <p:animEffect transition="in" filter="wipe(left)">
                                      <p:cBhvr>
                                        <p:cTn id="195" dur="75"/>
                                        <p:tgtEl>
                                          <p:spTgt spid="277"/>
                                        </p:tgtEl>
                                      </p:cBhvr>
                                    </p:animEffect>
                                  </p:childTnLst>
                                </p:cTn>
                              </p:par>
                            </p:childTnLst>
                          </p:cTn>
                        </p:par>
                      </p:childTnLst>
                    </p:cTn>
                  </p:par>
                  <p:par>
                    <p:cTn id="196" fill="hold">
                      <p:stCondLst>
                        <p:cond delay="indefinite"/>
                      </p:stCondLst>
                      <p:childTnLst>
                        <p:par>
                          <p:cTn id="197" fill="hold">
                            <p:stCondLst>
                              <p:cond delay="0"/>
                            </p:stCondLst>
                            <p:childTnLst>
                              <p:par>
                                <p:cTn id="198" presetID="22" presetClass="entr" presetSubtype="8" fill="hold" nodeType="clickEffect">
                                  <p:stCondLst>
                                    <p:cond delay="0"/>
                                  </p:stCondLst>
                                  <p:childTnLst>
                                    <p:set>
                                      <p:cBhvr>
                                        <p:cTn id="199" dur="1" fill="hold">
                                          <p:stCondLst>
                                            <p:cond delay="0"/>
                                          </p:stCondLst>
                                        </p:cTn>
                                        <p:tgtEl>
                                          <p:spTgt spid="278"/>
                                        </p:tgtEl>
                                        <p:attrNameLst>
                                          <p:attrName>style.visibility</p:attrName>
                                        </p:attrNameLst>
                                      </p:cBhvr>
                                      <p:to>
                                        <p:strVal val="visible"/>
                                      </p:to>
                                    </p:set>
                                    <p:animEffect transition="in" filter="wipe(left)">
                                      <p:cBhvr>
                                        <p:cTn id="200" dur="500"/>
                                        <p:tgtEl>
                                          <p:spTgt spid="278"/>
                                        </p:tgtEl>
                                      </p:cBhvr>
                                    </p:animEffect>
                                  </p:childTnLst>
                                </p:cTn>
                              </p:par>
                            </p:childTnLst>
                          </p:cTn>
                        </p:par>
                      </p:childTnLst>
                    </p:cTn>
                  </p:par>
                  <p:par>
                    <p:cTn id="201" fill="hold">
                      <p:stCondLst>
                        <p:cond delay="indefinite"/>
                      </p:stCondLst>
                      <p:childTnLst>
                        <p:par>
                          <p:cTn id="202" fill="hold">
                            <p:stCondLst>
                              <p:cond delay="0"/>
                            </p:stCondLst>
                            <p:childTnLst>
                              <p:par>
                                <p:cTn id="203" presetID="22" presetClass="entr" presetSubtype="8" fill="hold" grpId="0" nodeType="clickEffect">
                                  <p:stCondLst>
                                    <p:cond delay="0"/>
                                  </p:stCondLst>
                                  <p:iterate type="lt">
                                    <p:tmPct val="100000"/>
                                  </p:iterate>
                                  <p:childTnLst>
                                    <p:set>
                                      <p:cBhvr>
                                        <p:cTn id="204" dur="1" fill="hold">
                                          <p:stCondLst>
                                            <p:cond delay="0"/>
                                          </p:stCondLst>
                                        </p:cTn>
                                        <p:tgtEl>
                                          <p:spTgt spid="279"/>
                                        </p:tgtEl>
                                        <p:attrNameLst>
                                          <p:attrName>style.visibility</p:attrName>
                                        </p:attrNameLst>
                                      </p:cBhvr>
                                      <p:to>
                                        <p:strVal val="visible"/>
                                      </p:to>
                                    </p:set>
                                    <p:animEffect transition="in" filter="wipe(left)">
                                      <p:cBhvr>
                                        <p:cTn id="205" dur="75"/>
                                        <p:tgtEl>
                                          <p:spTgt spid="27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3" grpId="0" autoUpdateAnimBg="0"/>
      <p:bldP spid="134" grpId="0" autoUpdateAnimBg="0"/>
      <p:bldP spid="135" grpId="0" autoUpdateAnimBg="0"/>
      <p:bldP spid="151" grpId="0" autoUpdateAnimBg="0"/>
      <p:bldP spid="179" grpId="0" autoUpdateAnimBg="0"/>
      <p:bldP spid="181" grpId="0" autoUpdateAnimBg="0"/>
      <p:bldP spid="198" grpId="0" build="p" autoUpdateAnimBg="0" advAuto="0"/>
      <p:bldP spid="200" grpId="0" build="p" autoUpdateAnimBg="0"/>
      <p:bldP spid="201" grpId="0" autoUpdateAnimBg="0"/>
      <p:bldP spid="202" grpId="0" autoUpdateAnimBg="0"/>
      <p:bldP spid="203" grpId="0" autoUpdateAnimBg="0"/>
      <p:bldP spid="261" grpId="0" animBg="1" autoUpdateAnimBg="0"/>
      <p:bldP spid="262" grpId="0" animBg="1" autoUpdateAnimBg="0"/>
      <p:bldP spid="267" grpId="0" autoUpdateAnimBg="0"/>
      <p:bldP spid="269" grpId="0" autoUpdateAnimBg="0"/>
      <p:bldP spid="270" grpId="0" autoUpdateAnimBg="0"/>
      <p:bldP spid="277" grpId="0" autoUpdateAnimBg="0"/>
      <p:bldP spid="279" grpId="0" autoUpdateAnimBg="0"/>
      <p:bldP spid="281" grpId="0"/>
    </p:bldLst>
  </p:timing>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标题 3">
            <a:extLst>
              <a:ext uri="{FF2B5EF4-FFF2-40B4-BE49-F238E27FC236}">
                <a16:creationId xmlns:a16="http://schemas.microsoft.com/office/drawing/2014/main" id="{A3557054-D826-9F4E-A18F-AE9DEA5A0C65}"/>
              </a:ext>
            </a:extLst>
          </p:cNvPr>
          <p:cNvSpPr>
            <a:spLocks noGrp="1"/>
          </p:cNvSpPr>
          <p:nvPr>
            <p:ph type="title"/>
          </p:nvPr>
        </p:nvSpPr>
        <p:spPr/>
        <p:txBody>
          <a:bodyPr>
            <a:normAutofit/>
          </a:bodyPr>
          <a:lstStyle/>
          <a:p>
            <a:r>
              <a:rPr kumimoji="1" lang="en-US" altLang="zh-CN" dirty="0"/>
              <a:t>CMOS</a:t>
            </a:r>
            <a:r>
              <a:rPr kumimoji="1" lang="zh-CN" altLang="en-US" dirty="0"/>
              <a:t>电路产品系列、主要特点和使用中应注意的几个问题</a:t>
            </a:r>
            <a:endParaRPr kumimoji="1" lang="zh-CN" altLang="en-US" dirty="0">
              <a:latin typeface="Myriad Pro" panose="020B0503030403020204" pitchFamily="34" charset="0"/>
            </a:endParaRPr>
          </a:p>
        </p:txBody>
      </p:sp>
      <p:sp>
        <p:nvSpPr>
          <p:cNvPr id="204" name="Text Box 3">
            <a:extLst>
              <a:ext uri="{FF2B5EF4-FFF2-40B4-BE49-F238E27FC236}">
                <a16:creationId xmlns:a16="http://schemas.microsoft.com/office/drawing/2014/main" id="{552CB40A-5E34-2AE7-9053-74364A36BE17}"/>
              </a:ext>
            </a:extLst>
          </p:cNvPr>
          <p:cNvSpPr txBox="1">
            <a:spLocks noChangeArrowheads="1"/>
          </p:cNvSpPr>
          <p:nvPr/>
        </p:nvSpPr>
        <p:spPr bwMode="auto">
          <a:xfrm>
            <a:off x="435410" y="2604875"/>
            <a:ext cx="6551612" cy="519113"/>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r>
              <a:rPr lang="zh-CN" altLang="en-US" dirty="0">
                <a:solidFill>
                  <a:srgbClr val="0033CC"/>
                </a:solidFill>
              </a:rPr>
              <a:t>一、</a:t>
            </a:r>
            <a:r>
              <a:rPr lang="en-US" altLang="zh-CN" dirty="0">
                <a:solidFill>
                  <a:srgbClr val="0033CC"/>
                </a:solidFill>
              </a:rPr>
              <a:t>CC4000 </a:t>
            </a:r>
            <a:r>
              <a:rPr lang="zh-CN" altLang="zh-CN" dirty="0">
                <a:solidFill>
                  <a:srgbClr val="0033CC"/>
                </a:solidFill>
              </a:rPr>
              <a:t>和</a:t>
            </a:r>
            <a:r>
              <a:rPr lang="zh-CN" altLang="en-US" dirty="0">
                <a:solidFill>
                  <a:srgbClr val="0033CC"/>
                </a:solidFill>
              </a:rPr>
              <a:t> </a:t>
            </a:r>
            <a:r>
              <a:rPr lang="en-US" altLang="zh-CN" dirty="0">
                <a:solidFill>
                  <a:srgbClr val="0033CC"/>
                </a:solidFill>
              </a:rPr>
              <a:t>C000 </a:t>
            </a:r>
            <a:r>
              <a:rPr lang="zh-CN" altLang="zh-CN" dirty="0">
                <a:solidFill>
                  <a:srgbClr val="0033CC"/>
                </a:solidFill>
              </a:rPr>
              <a:t>系列集成电路</a:t>
            </a:r>
            <a:endParaRPr lang="zh-CN" altLang="en-US" dirty="0">
              <a:solidFill>
                <a:srgbClr val="0033CC"/>
              </a:solidFill>
            </a:endParaRPr>
          </a:p>
        </p:txBody>
      </p:sp>
      <p:sp>
        <p:nvSpPr>
          <p:cNvPr id="205" name="Text Box 4">
            <a:extLst>
              <a:ext uri="{FF2B5EF4-FFF2-40B4-BE49-F238E27FC236}">
                <a16:creationId xmlns:a16="http://schemas.microsoft.com/office/drawing/2014/main" id="{095DE4E1-43D3-4327-2E4F-66F02B8967B3}"/>
              </a:ext>
            </a:extLst>
          </p:cNvPr>
          <p:cNvSpPr txBox="1">
            <a:spLocks noChangeArrowheads="1"/>
          </p:cNvSpPr>
          <p:nvPr/>
        </p:nvSpPr>
        <p:spPr bwMode="auto">
          <a:xfrm>
            <a:off x="622158" y="3198060"/>
            <a:ext cx="3881437" cy="519113"/>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r>
              <a:rPr lang="en-US" altLang="zh-CN" dirty="0">
                <a:solidFill>
                  <a:srgbClr val="FF0066"/>
                </a:solidFill>
              </a:rPr>
              <a:t>1.  CC4000 </a:t>
            </a:r>
            <a:r>
              <a:rPr lang="zh-CN" altLang="en-US" dirty="0">
                <a:solidFill>
                  <a:srgbClr val="FF0066"/>
                </a:solidFill>
              </a:rPr>
              <a:t>系列：</a:t>
            </a:r>
          </a:p>
        </p:txBody>
      </p:sp>
      <p:sp>
        <p:nvSpPr>
          <p:cNvPr id="206" name="Text Box 5">
            <a:extLst>
              <a:ext uri="{FF2B5EF4-FFF2-40B4-BE49-F238E27FC236}">
                <a16:creationId xmlns:a16="http://schemas.microsoft.com/office/drawing/2014/main" id="{2F24C7F3-2A21-BBA7-064E-20D09DFAF7F0}"/>
              </a:ext>
            </a:extLst>
          </p:cNvPr>
          <p:cNvSpPr txBox="1">
            <a:spLocks noChangeArrowheads="1"/>
          </p:cNvSpPr>
          <p:nvPr/>
        </p:nvSpPr>
        <p:spPr bwMode="auto">
          <a:xfrm>
            <a:off x="3416158" y="3198060"/>
            <a:ext cx="8153684" cy="954107"/>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squar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r>
              <a:rPr lang="zh-CN" altLang="en-US" dirty="0"/>
              <a:t>符合国家标准，电源电压为 </a:t>
            </a:r>
            <a:r>
              <a:rPr lang="en-US" altLang="zh-CN" dirty="0">
                <a:solidFill>
                  <a:srgbClr val="FF0066"/>
                </a:solidFill>
              </a:rPr>
              <a:t>3 </a:t>
            </a:r>
            <a:r>
              <a:rPr lang="en-US" altLang="zh-CN" dirty="0">
                <a:solidFill>
                  <a:srgbClr val="FF0066"/>
                </a:solidFill>
                <a:sym typeface="Symbol" panose="05050102010706020507" pitchFamily="18" charset="2"/>
              </a:rPr>
              <a:t></a:t>
            </a:r>
            <a:r>
              <a:rPr lang="en-US" altLang="zh-CN" dirty="0">
                <a:solidFill>
                  <a:srgbClr val="FF0066"/>
                </a:solidFill>
              </a:rPr>
              <a:t> 18 V</a:t>
            </a:r>
            <a:r>
              <a:rPr lang="zh-CN" altLang="en-US" dirty="0"/>
              <a:t>，功能和外部引线排列与对应序号的国外产品相同</a:t>
            </a:r>
          </a:p>
        </p:txBody>
      </p:sp>
      <p:sp>
        <p:nvSpPr>
          <p:cNvPr id="207" name="Text Box 6">
            <a:extLst>
              <a:ext uri="{FF2B5EF4-FFF2-40B4-BE49-F238E27FC236}">
                <a16:creationId xmlns:a16="http://schemas.microsoft.com/office/drawing/2014/main" id="{E70882C4-1E09-E286-00E7-3ADCB75FB839}"/>
              </a:ext>
            </a:extLst>
          </p:cNvPr>
          <p:cNvSpPr txBox="1">
            <a:spLocks noChangeArrowheads="1"/>
          </p:cNvSpPr>
          <p:nvPr/>
        </p:nvSpPr>
        <p:spPr bwMode="auto">
          <a:xfrm>
            <a:off x="622158" y="4634748"/>
            <a:ext cx="3221037" cy="519112"/>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r>
              <a:rPr lang="en-US" altLang="zh-CN" dirty="0">
                <a:solidFill>
                  <a:srgbClr val="FF0066"/>
                </a:solidFill>
              </a:rPr>
              <a:t>2.  C000 </a:t>
            </a:r>
            <a:r>
              <a:rPr lang="zh-CN" altLang="en-US" dirty="0">
                <a:solidFill>
                  <a:srgbClr val="FF0066"/>
                </a:solidFill>
              </a:rPr>
              <a:t>系列：</a:t>
            </a:r>
          </a:p>
        </p:txBody>
      </p:sp>
      <p:sp>
        <p:nvSpPr>
          <p:cNvPr id="208" name="Text Box 7">
            <a:extLst>
              <a:ext uri="{FF2B5EF4-FFF2-40B4-BE49-F238E27FC236}">
                <a16:creationId xmlns:a16="http://schemas.microsoft.com/office/drawing/2014/main" id="{51AE5997-DF74-102B-8959-F23C6E78B525}"/>
              </a:ext>
            </a:extLst>
          </p:cNvPr>
          <p:cNvSpPr txBox="1">
            <a:spLocks noChangeArrowheads="1"/>
          </p:cNvSpPr>
          <p:nvPr/>
        </p:nvSpPr>
        <p:spPr bwMode="auto">
          <a:xfrm>
            <a:off x="3117708" y="4645795"/>
            <a:ext cx="8750584" cy="954107"/>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squar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r>
              <a:rPr lang="zh-CN" altLang="en-US" dirty="0"/>
              <a:t>早期集成电路，电源电压为 </a:t>
            </a:r>
            <a:r>
              <a:rPr lang="en-US" altLang="zh-CN" dirty="0">
                <a:solidFill>
                  <a:srgbClr val="FF0066"/>
                </a:solidFill>
              </a:rPr>
              <a:t>7 </a:t>
            </a:r>
            <a:r>
              <a:rPr lang="en-US" altLang="zh-CN" dirty="0">
                <a:solidFill>
                  <a:srgbClr val="FF0066"/>
                </a:solidFill>
                <a:sym typeface="Symbol" panose="05050102010706020507" pitchFamily="18" charset="2"/>
              </a:rPr>
              <a:t></a:t>
            </a:r>
            <a:r>
              <a:rPr lang="en-US" altLang="zh-CN" dirty="0">
                <a:solidFill>
                  <a:srgbClr val="FF0066"/>
                </a:solidFill>
              </a:rPr>
              <a:t> 15 V</a:t>
            </a:r>
            <a:r>
              <a:rPr lang="zh-CN" altLang="en-US" dirty="0"/>
              <a:t>，外部引线排列顺序与 </a:t>
            </a:r>
            <a:r>
              <a:rPr lang="en-US" altLang="zh-CN" dirty="0"/>
              <a:t>CC4000 </a:t>
            </a:r>
            <a:r>
              <a:rPr lang="zh-CN" altLang="en-US" dirty="0"/>
              <a:t>不同，用时需查阅有关手册</a:t>
            </a:r>
          </a:p>
        </p:txBody>
      </p:sp>
      <p:sp>
        <p:nvSpPr>
          <p:cNvPr id="2" name="文本框 1">
            <a:extLst>
              <a:ext uri="{FF2B5EF4-FFF2-40B4-BE49-F238E27FC236}">
                <a16:creationId xmlns:a16="http://schemas.microsoft.com/office/drawing/2014/main" id="{052DB19B-CCC4-4ECC-ECDB-9D742BF13F26}"/>
              </a:ext>
            </a:extLst>
          </p:cNvPr>
          <p:cNvSpPr txBox="1"/>
          <p:nvPr/>
        </p:nvSpPr>
        <p:spPr>
          <a:xfrm>
            <a:off x="435410" y="891049"/>
            <a:ext cx="11447780" cy="1414875"/>
          </a:xfrm>
          <a:prstGeom prst="rect">
            <a:avLst/>
          </a:prstGeom>
          <a:noFill/>
        </p:spPr>
        <p:txBody>
          <a:bodyPr wrap="square" rtlCol="0">
            <a:spAutoFit/>
          </a:bodyPr>
          <a:lstStyle/>
          <a:p>
            <a:pPr marL="285750" indent="-285750">
              <a:lnSpc>
                <a:spcPct val="114000"/>
              </a:lnSpc>
              <a:spcBef>
                <a:spcPts val="600"/>
              </a:spcBef>
              <a:buFont typeface="Arial" panose="020B0604020202020204" pitchFamily="34" charset="0"/>
              <a:buChar char="•"/>
            </a:pPr>
            <a:r>
              <a:rPr kumimoji="1" lang="en-US" altLang="zh-CN" sz="2400" dirty="0">
                <a:latin typeface="Myriad Pro" panose="020B0503030403020204" pitchFamily="34" charset="0"/>
                <a:ea typeface="Songti SC" panose="02010600040101010101" pitchFamily="2" charset="-122"/>
              </a:rPr>
              <a:t>CMOS</a:t>
            </a:r>
            <a:r>
              <a:rPr kumimoji="1" lang="zh-CN" altLang="en-US" sz="2400" dirty="0">
                <a:latin typeface="Myriad Pro" panose="020B0503030403020204" pitchFamily="34" charset="0"/>
                <a:ea typeface="Songti SC" panose="02010600040101010101" pitchFamily="2" charset="-122"/>
              </a:rPr>
              <a:t>门是构成各种</a:t>
            </a:r>
            <a:r>
              <a:rPr kumimoji="1" lang="en-US" altLang="zh-CN" sz="2400" dirty="0">
                <a:latin typeface="Myriad Pro" panose="020B0503030403020204" pitchFamily="34" charset="0"/>
                <a:ea typeface="Songti SC" panose="02010600040101010101" pitchFamily="2" charset="-122"/>
              </a:rPr>
              <a:t>CMOS</a:t>
            </a:r>
            <a:r>
              <a:rPr kumimoji="1" lang="zh-CN" altLang="en-US" sz="2400" dirty="0">
                <a:latin typeface="Myriad Pro" panose="020B0503030403020204" pitchFamily="34" charset="0"/>
                <a:ea typeface="Songti SC" panose="02010600040101010101" pitchFamily="2" charset="-122"/>
              </a:rPr>
              <a:t>电路的基本单元，属于小规模集成电路</a:t>
            </a:r>
            <a:endParaRPr kumimoji="1" lang="en-US" altLang="zh-CN" sz="2400" dirty="0">
              <a:latin typeface="Myriad Pro" panose="020B0503030403020204" pitchFamily="34" charset="0"/>
              <a:ea typeface="Songti SC" panose="02010600040101010101" pitchFamily="2" charset="-122"/>
            </a:endParaRPr>
          </a:p>
          <a:p>
            <a:pPr marL="285750" indent="-285750">
              <a:lnSpc>
                <a:spcPct val="114000"/>
              </a:lnSpc>
              <a:spcBef>
                <a:spcPts val="600"/>
              </a:spcBef>
              <a:buFont typeface="Arial" panose="020B0604020202020204" pitchFamily="34" charset="0"/>
              <a:buChar char="•"/>
            </a:pPr>
            <a:r>
              <a:rPr kumimoji="1" lang="en-US" altLang="zh-CN" sz="2400" dirty="0">
                <a:latin typeface="Myriad Pro" panose="020B0503030403020204" pitchFamily="34" charset="0"/>
                <a:ea typeface="Songti SC" panose="02010600040101010101" pitchFamily="2" charset="-122"/>
              </a:rPr>
              <a:t>CMOS</a:t>
            </a:r>
            <a:r>
              <a:rPr kumimoji="1" lang="zh-CN" altLang="en-US" sz="2400" dirty="0">
                <a:latin typeface="Myriad Pro" panose="020B0503030403020204" pitchFamily="34" charset="0"/>
                <a:ea typeface="Songti SC" panose="02010600040101010101" pitchFamily="2" charset="-122"/>
              </a:rPr>
              <a:t>电路发展十分迅速，不仅</a:t>
            </a:r>
            <a:r>
              <a:rPr kumimoji="1" lang="en-US" altLang="zh-CN" sz="2400" dirty="0">
                <a:latin typeface="Myriad Pro" panose="020B0503030403020204" pitchFamily="34" charset="0"/>
                <a:ea typeface="Songti SC" panose="02010600040101010101" pitchFamily="2" charset="-122"/>
              </a:rPr>
              <a:t>SSI</a:t>
            </a:r>
            <a:r>
              <a:rPr kumimoji="1" lang="zh-CN" altLang="en-US" sz="2400" dirty="0">
                <a:latin typeface="Myriad Pro" panose="020B0503030403020204" pitchFamily="34" charset="0"/>
                <a:ea typeface="Songti SC" panose="02010600040101010101" pitchFamily="2" charset="-122"/>
              </a:rPr>
              <a:t>品种齐全，</a:t>
            </a:r>
            <a:r>
              <a:rPr kumimoji="1" lang="en-US" altLang="zh-CN" sz="2400" dirty="0">
                <a:latin typeface="Myriad Pro" panose="020B0503030403020204" pitchFamily="34" charset="0"/>
                <a:ea typeface="Songti SC" panose="02010600040101010101" pitchFamily="2" charset="-122"/>
              </a:rPr>
              <a:t>MSI</a:t>
            </a:r>
            <a:r>
              <a:rPr kumimoji="1" lang="zh-CN" altLang="en-US" sz="2400" dirty="0">
                <a:latin typeface="Myriad Pro" panose="020B0503030403020204" pitchFamily="34" charset="0"/>
                <a:ea typeface="Songti SC" panose="02010600040101010101" pitchFamily="2" charset="-122"/>
              </a:rPr>
              <a:t>、</a:t>
            </a:r>
            <a:r>
              <a:rPr kumimoji="1" lang="en-US" altLang="zh-CN" sz="2400" dirty="0">
                <a:latin typeface="Myriad Pro" panose="020B0503030403020204" pitchFamily="34" charset="0"/>
                <a:ea typeface="Songti SC" panose="02010600040101010101" pitchFamily="2" charset="-122"/>
              </a:rPr>
              <a:t>LSI</a:t>
            </a:r>
            <a:r>
              <a:rPr kumimoji="1" lang="zh-CN" altLang="en-US" sz="2400" dirty="0">
                <a:latin typeface="Myriad Pro" panose="020B0503030403020204" pitchFamily="34" charset="0"/>
                <a:ea typeface="Songti SC" panose="02010600040101010101" pitchFamily="2" charset="-122"/>
              </a:rPr>
              <a:t>、</a:t>
            </a:r>
            <a:r>
              <a:rPr kumimoji="1" lang="en-US" altLang="zh-CN" sz="2400" dirty="0">
                <a:latin typeface="Myriad Pro" panose="020B0503030403020204" pitchFamily="34" charset="0"/>
                <a:ea typeface="Songti SC" panose="02010600040101010101" pitchFamily="2" charset="-122"/>
              </a:rPr>
              <a:t>VLSI</a:t>
            </a:r>
            <a:r>
              <a:rPr kumimoji="1" lang="zh-CN" altLang="en-US" sz="2400" dirty="0">
                <a:latin typeface="Myriad Pro" panose="020B0503030403020204" pitchFamily="34" charset="0"/>
                <a:ea typeface="Songti SC" panose="02010600040101010101" pitchFamily="2" charset="-122"/>
              </a:rPr>
              <a:t>也是种类繁多，是目前应用最广泛的数字集成电路</a:t>
            </a:r>
          </a:p>
        </p:txBody>
      </p:sp>
      <p:sp>
        <p:nvSpPr>
          <p:cNvPr id="5" name="灯片编号占位符 4">
            <a:extLst>
              <a:ext uri="{FF2B5EF4-FFF2-40B4-BE49-F238E27FC236}">
                <a16:creationId xmlns:a16="http://schemas.microsoft.com/office/drawing/2014/main" id="{B9F06789-2800-F044-B317-1AEB73077738}"/>
              </a:ext>
            </a:extLst>
          </p:cNvPr>
          <p:cNvSpPr>
            <a:spLocks noGrp="1"/>
          </p:cNvSpPr>
          <p:nvPr>
            <p:ph type="sldNum" sz="quarter" idx="12"/>
          </p:nvPr>
        </p:nvSpPr>
        <p:spPr/>
        <p:txBody>
          <a:bodyPr/>
          <a:lstStyle/>
          <a:p>
            <a:fld id="{392CBAA0-59E6-204E-8F03-85E5040D48B8}" type="slidenum">
              <a:rPr kumimoji="1" lang="zh-CN" altLang="en-US" smtClean="0"/>
              <a:t>91</a:t>
            </a:fld>
            <a:r>
              <a:rPr kumimoji="1" lang="en-US" altLang="zh-CN"/>
              <a:t>/132</a:t>
            </a:r>
            <a:endParaRPr kumimoji="1" lang="zh-CN" altLang="en-US" dirty="0"/>
          </a:p>
        </p:txBody>
      </p:sp>
    </p:spTree>
    <p:extLst>
      <p:ext uri="{BB962C8B-B14F-4D97-AF65-F5344CB8AC3E}">
        <p14:creationId xmlns:p14="http://schemas.microsoft.com/office/powerpoint/2010/main" val="297329871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left)">
                                      <p:cBhvr>
                                        <p:cTn id="7" dur="5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204"/>
                                        </p:tgtEl>
                                        <p:attrNameLst>
                                          <p:attrName>style.visibility</p:attrName>
                                        </p:attrNameLst>
                                      </p:cBhvr>
                                      <p:to>
                                        <p:strVal val="visible"/>
                                      </p:to>
                                    </p:set>
                                    <p:animEffect transition="in" filter="wipe(left)">
                                      <p:cBhvr>
                                        <p:cTn id="12" dur="500"/>
                                        <p:tgtEl>
                                          <p:spTgt spid="204"/>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grpId="0" nodeType="clickEffect">
                                  <p:stCondLst>
                                    <p:cond delay="0"/>
                                  </p:stCondLst>
                                  <p:childTnLst>
                                    <p:set>
                                      <p:cBhvr>
                                        <p:cTn id="16" dur="1" fill="hold">
                                          <p:stCondLst>
                                            <p:cond delay="0"/>
                                          </p:stCondLst>
                                        </p:cTn>
                                        <p:tgtEl>
                                          <p:spTgt spid="205"/>
                                        </p:tgtEl>
                                        <p:attrNameLst>
                                          <p:attrName>style.visibility</p:attrName>
                                        </p:attrNameLst>
                                      </p:cBhvr>
                                      <p:to>
                                        <p:strVal val="visible"/>
                                      </p:to>
                                    </p:set>
                                    <p:animEffect transition="in" filter="wipe(left)">
                                      <p:cBhvr>
                                        <p:cTn id="17" dur="500"/>
                                        <p:tgtEl>
                                          <p:spTgt spid="205"/>
                                        </p:tgtEl>
                                      </p:cBhvr>
                                    </p:animEffect>
                                  </p:childTnLst>
                                </p:cTn>
                              </p:par>
                            </p:childTnLst>
                          </p:cTn>
                        </p:par>
                        <p:par>
                          <p:cTn id="18" fill="hold">
                            <p:stCondLst>
                              <p:cond delay="500"/>
                            </p:stCondLst>
                            <p:childTnLst>
                              <p:par>
                                <p:cTn id="19" presetID="22" presetClass="entr" presetSubtype="8" fill="hold" grpId="0" nodeType="afterEffect">
                                  <p:stCondLst>
                                    <p:cond delay="0"/>
                                  </p:stCondLst>
                                  <p:childTnLst>
                                    <p:set>
                                      <p:cBhvr>
                                        <p:cTn id="20" dur="1" fill="hold">
                                          <p:stCondLst>
                                            <p:cond delay="0"/>
                                          </p:stCondLst>
                                        </p:cTn>
                                        <p:tgtEl>
                                          <p:spTgt spid="206"/>
                                        </p:tgtEl>
                                        <p:attrNameLst>
                                          <p:attrName>style.visibility</p:attrName>
                                        </p:attrNameLst>
                                      </p:cBhvr>
                                      <p:to>
                                        <p:strVal val="visible"/>
                                      </p:to>
                                    </p:set>
                                    <p:animEffect transition="in" filter="wipe(left)">
                                      <p:cBhvr>
                                        <p:cTn id="21" dur="500"/>
                                        <p:tgtEl>
                                          <p:spTgt spid="206"/>
                                        </p:tgtEl>
                                      </p:cBhvr>
                                    </p:animEffect>
                                  </p:childTnLst>
                                </p:cTn>
                              </p:par>
                            </p:childTnLst>
                          </p:cTn>
                        </p:par>
                      </p:childTnLst>
                    </p:cTn>
                  </p:par>
                  <p:par>
                    <p:cTn id="22" fill="hold">
                      <p:stCondLst>
                        <p:cond delay="indefinite"/>
                      </p:stCondLst>
                      <p:childTnLst>
                        <p:par>
                          <p:cTn id="23" fill="hold">
                            <p:stCondLst>
                              <p:cond delay="0"/>
                            </p:stCondLst>
                            <p:childTnLst>
                              <p:par>
                                <p:cTn id="24" presetID="22" presetClass="entr" presetSubtype="8" fill="hold" grpId="0" nodeType="clickEffect">
                                  <p:stCondLst>
                                    <p:cond delay="0"/>
                                  </p:stCondLst>
                                  <p:childTnLst>
                                    <p:set>
                                      <p:cBhvr>
                                        <p:cTn id="25" dur="1" fill="hold">
                                          <p:stCondLst>
                                            <p:cond delay="0"/>
                                          </p:stCondLst>
                                        </p:cTn>
                                        <p:tgtEl>
                                          <p:spTgt spid="207"/>
                                        </p:tgtEl>
                                        <p:attrNameLst>
                                          <p:attrName>style.visibility</p:attrName>
                                        </p:attrNameLst>
                                      </p:cBhvr>
                                      <p:to>
                                        <p:strVal val="visible"/>
                                      </p:to>
                                    </p:set>
                                    <p:animEffect transition="in" filter="wipe(left)">
                                      <p:cBhvr>
                                        <p:cTn id="26" dur="500"/>
                                        <p:tgtEl>
                                          <p:spTgt spid="207"/>
                                        </p:tgtEl>
                                      </p:cBhvr>
                                    </p:animEffect>
                                  </p:childTnLst>
                                </p:cTn>
                              </p:par>
                            </p:childTnLst>
                          </p:cTn>
                        </p:par>
                        <p:par>
                          <p:cTn id="27" fill="hold">
                            <p:stCondLst>
                              <p:cond delay="500"/>
                            </p:stCondLst>
                            <p:childTnLst>
                              <p:par>
                                <p:cTn id="28" presetID="22" presetClass="entr" presetSubtype="8" fill="hold" grpId="0" nodeType="afterEffect">
                                  <p:stCondLst>
                                    <p:cond delay="0"/>
                                  </p:stCondLst>
                                  <p:childTnLst>
                                    <p:set>
                                      <p:cBhvr>
                                        <p:cTn id="29" dur="1" fill="hold">
                                          <p:stCondLst>
                                            <p:cond delay="0"/>
                                          </p:stCondLst>
                                        </p:cTn>
                                        <p:tgtEl>
                                          <p:spTgt spid="208"/>
                                        </p:tgtEl>
                                        <p:attrNameLst>
                                          <p:attrName>style.visibility</p:attrName>
                                        </p:attrNameLst>
                                      </p:cBhvr>
                                      <p:to>
                                        <p:strVal val="visible"/>
                                      </p:to>
                                    </p:set>
                                    <p:animEffect transition="in" filter="wipe(left)">
                                      <p:cBhvr>
                                        <p:cTn id="30" dur="500"/>
                                        <p:tgtEl>
                                          <p:spTgt spid="20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4" grpId="0"/>
      <p:bldP spid="205" grpId="0"/>
      <p:bldP spid="206" grpId="0"/>
      <p:bldP spid="207" grpId="0"/>
      <p:bldP spid="208" grpId="0"/>
      <p:bldP spid="2" grpId="0"/>
    </p:bldLst>
  </p:timing>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标题 3">
            <a:extLst>
              <a:ext uri="{FF2B5EF4-FFF2-40B4-BE49-F238E27FC236}">
                <a16:creationId xmlns:a16="http://schemas.microsoft.com/office/drawing/2014/main" id="{A3557054-D826-9F4E-A18F-AE9DEA5A0C65}"/>
              </a:ext>
            </a:extLst>
          </p:cNvPr>
          <p:cNvSpPr>
            <a:spLocks noGrp="1"/>
          </p:cNvSpPr>
          <p:nvPr>
            <p:ph type="title"/>
          </p:nvPr>
        </p:nvSpPr>
        <p:spPr/>
        <p:txBody>
          <a:bodyPr>
            <a:normAutofit/>
          </a:bodyPr>
          <a:lstStyle/>
          <a:p>
            <a:r>
              <a:rPr kumimoji="1" lang="en-US" altLang="zh-CN" dirty="0"/>
              <a:t>CMOS</a:t>
            </a:r>
            <a:r>
              <a:rPr kumimoji="1" lang="zh-CN" altLang="en-US" dirty="0"/>
              <a:t>电路产品系列、主要特点和使用中应注意的几个问题</a:t>
            </a:r>
            <a:endParaRPr kumimoji="1" lang="zh-CN" altLang="en-US" dirty="0">
              <a:latin typeface="Myriad Pro" panose="020B0503030403020204" pitchFamily="34" charset="0"/>
            </a:endParaRPr>
          </a:p>
        </p:txBody>
      </p:sp>
      <p:sp>
        <p:nvSpPr>
          <p:cNvPr id="209" name="Text Box 8">
            <a:extLst>
              <a:ext uri="{FF2B5EF4-FFF2-40B4-BE49-F238E27FC236}">
                <a16:creationId xmlns:a16="http://schemas.microsoft.com/office/drawing/2014/main" id="{4FEF330B-4E29-8F46-8FAE-FC5F0A3522F4}"/>
              </a:ext>
            </a:extLst>
          </p:cNvPr>
          <p:cNvSpPr txBox="1">
            <a:spLocks noChangeArrowheads="1"/>
          </p:cNvSpPr>
          <p:nvPr/>
        </p:nvSpPr>
        <p:spPr bwMode="auto">
          <a:xfrm>
            <a:off x="1542473" y="1933301"/>
            <a:ext cx="2916238" cy="519112"/>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r>
              <a:rPr lang="zh-CN" altLang="en-US">
                <a:solidFill>
                  <a:srgbClr val="FF0066"/>
                </a:solidFill>
              </a:rPr>
              <a:t>传输延迟时间 </a:t>
            </a:r>
            <a:r>
              <a:rPr lang="en-US" altLang="zh-CN" i="1">
                <a:solidFill>
                  <a:srgbClr val="FF0066"/>
                </a:solidFill>
              </a:rPr>
              <a:t>t</a:t>
            </a:r>
            <a:r>
              <a:rPr lang="en-US" altLang="zh-CN" baseline="-25000">
                <a:solidFill>
                  <a:srgbClr val="FF0066"/>
                </a:solidFill>
              </a:rPr>
              <a:t>pd</a:t>
            </a:r>
          </a:p>
        </p:txBody>
      </p:sp>
      <p:sp>
        <p:nvSpPr>
          <p:cNvPr id="210" name="AutoShape 9">
            <a:extLst>
              <a:ext uri="{FF2B5EF4-FFF2-40B4-BE49-F238E27FC236}">
                <a16:creationId xmlns:a16="http://schemas.microsoft.com/office/drawing/2014/main" id="{932B7A01-7722-1D5E-AE52-DCA3696235A3}"/>
              </a:ext>
            </a:extLst>
          </p:cNvPr>
          <p:cNvSpPr>
            <a:spLocks/>
          </p:cNvSpPr>
          <p:nvPr/>
        </p:nvSpPr>
        <p:spPr bwMode="auto">
          <a:xfrm>
            <a:off x="4350761" y="1736451"/>
            <a:ext cx="152400" cy="990600"/>
          </a:xfrm>
          <a:prstGeom prst="leftBrace">
            <a:avLst>
              <a:gd name="adj1" fmla="val 54167"/>
              <a:gd name="adj2" fmla="val 50000"/>
            </a:avLst>
          </a:prstGeom>
          <a:noFill/>
          <a:ln w="19050">
            <a:solidFill>
              <a:srgbClr val="0033CC"/>
            </a:solidFill>
            <a:round/>
            <a:headEnd/>
            <a:tailEnd/>
          </a:ln>
          <a:extLst>
            <a:ext uri="{909E8E84-426E-40DD-AFC4-6F175D3DCCD1}">
              <a14:hiddenFill xmlns:a14="http://schemas.microsoft.com/office/drawing/2010/main">
                <a:solidFill>
                  <a:schemeClr val="accent1"/>
                </a:solidFill>
              </a14:hiddenFill>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11" name="Text Box 10">
            <a:extLst>
              <a:ext uri="{FF2B5EF4-FFF2-40B4-BE49-F238E27FC236}">
                <a16:creationId xmlns:a16="http://schemas.microsoft.com/office/drawing/2014/main" id="{051F9E03-3BE5-1D61-876F-DB99FCA58511}"/>
              </a:ext>
            </a:extLst>
          </p:cNvPr>
          <p:cNvSpPr txBox="1">
            <a:spLocks noChangeArrowheads="1"/>
          </p:cNvSpPr>
          <p:nvPr/>
        </p:nvSpPr>
        <p:spPr bwMode="auto">
          <a:xfrm>
            <a:off x="4579361" y="1636438"/>
            <a:ext cx="2595562" cy="519113"/>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r>
              <a:rPr lang="zh-CN" altLang="en-US">
                <a:solidFill>
                  <a:srgbClr val="0033CC"/>
                </a:solidFill>
              </a:rPr>
              <a:t>标准门 </a:t>
            </a:r>
            <a:r>
              <a:rPr lang="en-US" altLang="zh-CN">
                <a:solidFill>
                  <a:srgbClr val="0033CC"/>
                </a:solidFill>
              </a:rPr>
              <a:t>= 100 ns</a:t>
            </a:r>
          </a:p>
        </p:txBody>
      </p:sp>
      <p:sp>
        <p:nvSpPr>
          <p:cNvPr id="212" name="Text Box 11">
            <a:extLst>
              <a:ext uri="{FF2B5EF4-FFF2-40B4-BE49-F238E27FC236}">
                <a16:creationId xmlns:a16="http://schemas.microsoft.com/office/drawing/2014/main" id="{DCBB1842-FA68-A519-EB12-797117F1CCB0}"/>
              </a:ext>
            </a:extLst>
          </p:cNvPr>
          <p:cNvSpPr txBox="1">
            <a:spLocks noChangeArrowheads="1"/>
          </p:cNvSpPr>
          <p:nvPr/>
        </p:nvSpPr>
        <p:spPr bwMode="auto">
          <a:xfrm>
            <a:off x="4579361" y="2212701"/>
            <a:ext cx="2422525" cy="519112"/>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r>
              <a:rPr lang="en-US" altLang="zh-CN">
                <a:solidFill>
                  <a:srgbClr val="0033CC"/>
                </a:solidFill>
              </a:rPr>
              <a:t>HCMOS = 9ns</a:t>
            </a:r>
          </a:p>
        </p:txBody>
      </p:sp>
      <p:sp>
        <p:nvSpPr>
          <p:cNvPr id="214" name="Text Box 13">
            <a:extLst>
              <a:ext uri="{FF2B5EF4-FFF2-40B4-BE49-F238E27FC236}">
                <a16:creationId xmlns:a16="http://schemas.microsoft.com/office/drawing/2014/main" id="{CDFF37C4-F3FC-B509-0070-D6877ADE1BF6}"/>
              </a:ext>
            </a:extLst>
          </p:cNvPr>
          <p:cNvSpPr txBox="1">
            <a:spLocks noChangeArrowheads="1"/>
          </p:cNvSpPr>
          <p:nvPr/>
        </p:nvSpPr>
        <p:spPr bwMode="auto">
          <a:xfrm>
            <a:off x="1542473" y="3927475"/>
            <a:ext cx="3436938" cy="519112"/>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r>
              <a:rPr lang="en-US" altLang="zh-CN">
                <a:solidFill>
                  <a:srgbClr val="FF0066"/>
                </a:solidFill>
              </a:rPr>
              <a:t>HCMOS:  54/74 </a:t>
            </a:r>
            <a:r>
              <a:rPr lang="zh-CN" altLang="zh-CN">
                <a:solidFill>
                  <a:srgbClr val="FF0066"/>
                </a:solidFill>
              </a:rPr>
              <a:t>系列</a:t>
            </a:r>
            <a:endParaRPr lang="zh-CN" altLang="en-US">
              <a:solidFill>
                <a:srgbClr val="FF0066"/>
              </a:solidFill>
            </a:endParaRPr>
          </a:p>
        </p:txBody>
      </p:sp>
      <p:sp>
        <p:nvSpPr>
          <p:cNvPr id="215" name="AutoShape 14">
            <a:extLst>
              <a:ext uri="{FF2B5EF4-FFF2-40B4-BE49-F238E27FC236}">
                <a16:creationId xmlns:a16="http://schemas.microsoft.com/office/drawing/2014/main" id="{E58E23E8-CED7-1169-90C7-C3B7863933F9}"/>
              </a:ext>
            </a:extLst>
          </p:cNvPr>
          <p:cNvSpPr>
            <a:spLocks/>
          </p:cNvSpPr>
          <p:nvPr/>
        </p:nvSpPr>
        <p:spPr bwMode="auto">
          <a:xfrm>
            <a:off x="4971473" y="3562350"/>
            <a:ext cx="228600" cy="1295400"/>
          </a:xfrm>
          <a:prstGeom prst="leftBrace">
            <a:avLst>
              <a:gd name="adj1" fmla="val 47222"/>
              <a:gd name="adj2" fmla="val 50000"/>
            </a:avLst>
          </a:prstGeom>
          <a:noFill/>
          <a:ln w="19050">
            <a:solidFill>
              <a:schemeClr val="tx1"/>
            </a:solidFill>
            <a:round/>
            <a:headEnd/>
            <a:tailEnd/>
          </a:ln>
          <a:extLst>
            <a:ext uri="{909E8E84-426E-40DD-AFC4-6F175D3DCCD1}">
              <a14:hiddenFill xmlns:a14="http://schemas.microsoft.com/office/drawing/2010/main">
                <a:solidFill>
                  <a:schemeClr val="accent1"/>
                </a:solidFill>
              </a14:hiddenFill>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16" name="Text Box 15">
            <a:extLst>
              <a:ext uri="{FF2B5EF4-FFF2-40B4-BE49-F238E27FC236}">
                <a16:creationId xmlns:a16="http://schemas.microsoft.com/office/drawing/2014/main" id="{BB1C00F0-CC39-AF80-7667-D4C66C700B8E}"/>
              </a:ext>
            </a:extLst>
          </p:cNvPr>
          <p:cNvSpPr txBox="1">
            <a:spLocks noChangeArrowheads="1"/>
          </p:cNvSpPr>
          <p:nvPr/>
        </p:nvSpPr>
        <p:spPr bwMode="auto">
          <a:xfrm>
            <a:off x="5184198" y="3429000"/>
            <a:ext cx="4225925" cy="519112"/>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r>
              <a:rPr lang="en-US" altLang="zh-CN" dirty="0"/>
              <a:t>54/74 HC</a:t>
            </a:r>
            <a:r>
              <a:rPr lang="en-US" altLang="zh-CN" dirty="0">
                <a:latin typeface="宋体" panose="02010600030101010101" pitchFamily="2" charset="-122"/>
              </a:rPr>
              <a:t>(</a:t>
            </a:r>
            <a:r>
              <a:rPr lang="zh-CN" altLang="en-US" dirty="0"/>
              <a:t>带缓冲输出</a:t>
            </a:r>
            <a:r>
              <a:rPr lang="en-US" altLang="zh-CN" dirty="0">
                <a:latin typeface="宋体" panose="02010600030101010101" pitchFamily="2" charset="-122"/>
              </a:rPr>
              <a:t>)</a:t>
            </a:r>
          </a:p>
        </p:txBody>
      </p:sp>
      <p:sp>
        <p:nvSpPr>
          <p:cNvPr id="217" name="Text Box 16">
            <a:extLst>
              <a:ext uri="{FF2B5EF4-FFF2-40B4-BE49-F238E27FC236}">
                <a16:creationId xmlns:a16="http://schemas.microsoft.com/office/drawing/2014/main" id="{D26AE2D1-514B-0E89-DE38-754BF09B3334}"/>
              </a:ext>
            </a:extLst>
          </p:cNvPr>
          <p:cNvSpPr txBox="1">
            <a:spLocks noChangeArrowheads="1"/>
          </p:cNvSpPr>
          <p:nvPr/>
        </p:nvSpPr>
        <p:spPr bwMode="auto">
          <a:xfrm>
            <a:off x="5155623" y="3938587"/>
            <a:ext cx="4806950" cy="519113"/>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r>
              <a:rPr lang="en-US" altLang="zh-CN" dirty="0"/>
              <a:t>54/74 HCU</a:t>
            </a:r>
            <a:r>
              <a:rPr lang="en-US" altLang="zh-CN" dirty="0">
                <a:latin typeface="宋体" panose="02010600030101010101" pitchFamily="2" charset="-122"/>
              </a:rPr>
              <a:t>(</a:t>
            </a:r>
            <a:r>
              <a:rPr lang="zh-CN" altLang="en-US" dirty="0"/>
              <a:t>不带缓冲输出</a:t>
            </a:r>
            <a:r>
              <a:rPr lang="en-US" altLang="zh-CN" dirty="0">
                <a:latin typeface="宋体" panose="02010600030101010101" pitchFamily="2" charset="-122"/>
              </a:rPr>
              <a:t>)</a:t>
            </a:r>
          </a:p>
        </p:txBody>
      </p:sp>
      <p:sp>
        <p:nvSpPr>
          <p:cNvPr id="218" name="Text Box 17">
            <a:extLst>
              <a:ext uri="{FF2B5EF4-FFF2-40B4-BE49-F238E27FC236}">
                <a16:creationId xmlns:a16="http://schemas.microsoft.com/office/drawing/2014/main" id="{BF60A21D-9F0A-6DDA-32CC-B78DD0E890D4}"/>
              </a:ext>
            </a:extLst>
          </p:cNvPr>
          <p:cNvSpPr txBox="1">
            <a:spLocks noChangeArrowheads="1"/>
          </p:cNvSpPr>
          <p:nvPr/>
        </p:nvSpPr>
        <p:spPr bwMode="auto">
          <a:xfrm>
            <a:off x="5155623" y="4448175"/>
            <a:ext cx="5275263" cy="519112"/>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r>
              <a:rPr lang="en-US" altLang="zh-CN" dirty="0"/>
              <a:t>54/74 HCT</a:t>
            </a:r>
            <a:r>
              <a:rPr lang="en-US" altLang="zh-CN" dirty="0">
                <a:latin typeface="宋体" panose="02010600030101010101" pitchFamily="2" charset="-122"/>
              </a:rPr>
              <a:t>(</a:t>
            </a:r>
            <a:r>
              <a:rPr lang="zh-CN" altLang="en-US" dirty="0"/>
              <a:t>与 </a:t>
            </a:r>
            <a:r>
              <a:rPr lang="en-US" altLang="zh-CN" dirty="0"/>
              <a:t>LSTTL </a:t>
            </a:r>
            <a:r>
              <a:rPr lang="zh-CN" altLang="en-US" dirty="0"/>
              <a:t>兼容</a:t>
            </a:r>
            <a:r>
              <a:rPr lang="en-US" altLang="zh-CN" dirty="0">
                <a:latin typeface="宋体" panose="02010600030101010101" pitchFamily="2" charset="-122"/>
              </a:rPr>
              <a:t>)</a:t>
            </a:r>
          </a:p>
        </p:txBody>
      </p:sp>
      <p:sp>
        <p:nvSpPr>
          <p:cNvPr id="219" name="Text Box 18">
            <a:extLst>
              <a:ext uri="{FF2B5EF4-FFF2-40B4-BE49-F238E27FC236}">
                <a16:creationId xmlns:a16="http://schemas.microsoft.com/office/drawing/2014/main" id="{5AD04631-98D8-30BF-3704-3870312CC4C7}"/>
              </a:ext>
            </a:extLst>
          </p:cNvPr>
          <p:cNvSpPr txBox="1">
            <a:spLocks noChangeArrowheads="1"/>
          </p:cNvSpPr>
          <p:nvPr/>
        </p:nvSpPr>
        <p:spPr bwMode="auto">
          <a:xfrm>
            <a:off x="842386" y="882108"/>
            <a:ext cx="7321550" cy="519112"/>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r>
              <a:rPr lang="zh-CN" altLang="en-US" dirty="0">
                <a:solidFill>
                  <a:srgbClr val="0033CC"/>
                </a:solidFill>
              </a:rPr>
              <a:t>二、高速 </a:t>
            </a:r>
            <a:r>
              <a:rPr lang="en-US" altLang="zh-CN" dirty="0">
                <a:solidFill>
                  <a:srgbClr val="0033CC"/>
                </a:solidFill>
              </a:rPr>
              <a:t>CMOS (HCMOS) </a:t>
            </a:r>
            <a:r>
              <a:rPr lang="zh-CN" altLang="en-US" dirty="0">
                <a:solidFill>
                  <a:srgbClr val="0033CC"/>
                </a:solidFill>
              </a:rPr>
              <a:t>集成电路</a:t>
            </a:r>
          </a:p>
        </p:txBody>
      </p:sp>
      <p:sp>
        <p:nvSpPr>
          <p:cNvPr id="3" name="灯片编号占位符 2">
            <a:extLst>
              <a:ext uri="{FF2B5EF4-FFF2-40B4-BE49-F238E27FC236}">
                <a16:creationId xmlns:a16="http://schemas.microsoft.com/office/drawing/2014/main" id="{D7A7BDBC-7960-711A-100A-62F2F2578086}"/>
              </a:ext>
            </a:extLst>
          </p:cNvPr>
          <p:cNvSpPr>
            <a:spLocks noGrp="1"/>
          </p:cNvSpPr>
          <p:nvPr>
            <p:ph type="sldNum" sz="quarter" idx="12"/>
          </p:nvPr>
        </p:nvSpPr>
        <p:spPr/>
        <p:txBody>
          <a:bodyPr/>
          <a:lstStyle/>
          <a:p>
            <a:fld id="{392CBAA0-59E6-204E-8F03-85E5040D48B8}" type="slidenum">
              <a:rPr kumimoji="1" lang="zh-CN" altLang="en-US" smtClean="0"/>
              <a:t>92</a:t>
            </a:fld>
            <a:r>
              <a:rPr kumimoji="1" lang="en-US" altLang="zh-CN"/>
              <a:t>/132</a:t>
            </a:r>
            <a:endParaRPr kumimoji="1" lang="zh-CN" altLang="en-US" dirty="0"/>
          </a:p>
        </p:txBody>
      </p:sp>
    </p:spTree>
    <p:extLst>
      <p:ext uri="{BB962C8B-B14F-4D97-AF65-F5344CB8AC3E}">
        <p14:creationId xmlns:p14="http://schemas.microsoft.com/office/powerpoint/2010/main" val="1701494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iterate type="lt">
                                    <p:tmPct val="100000"/>
                                  </p:iterate>
                                  <p:childTnLst>
                                    <p:set>
                                      <p:cBhvr>
                                        <p:cTn id="6" dur="1" fill="hold">
                                          <p:stCondLst>
                                            <p:cond delay="0"/>
                                          </p:stCondLst>
                                        </p:cTn>
                                        <p:tgtEl>
                                          <p:spTgt spid="219"/>
                                        </p:tgtEl>
                                        <p:attrNameLst>
                                          <p:attrName>style.visibility</p:attrName>
                                        </p:attrNameLst>
                                      </p:cBhvr>
                                      <p:to>
                                        <p:strVal val="visible"/>
                                      </p:to>
                                    </p:set>
                                    <p:animEffect transition="in" filter="wipe(left)">
                                      <p:cBhvr>
                                        <p:cTn id="7" dur="75"/>
                                        <p:tgtEl>
                                          <p:spTgt spid="219"/>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grpId="0" nodeType="clickEffect">
                                  <p:stCondLst>
                                    <p:cond delay="0"/>
                                  </p:stCondLst>
                                  <p:iterate type="lt">
                                    <p:tmPct val="100000"/>
                                  </p:iterate>
                                  <p:childTnLst>
                                    <p:set>
                                      <p:cBhvr>
                                        <p:cTn id="11" dur="1" fill="hold">
                                          <p:stCondLst>
                                            <p:cond delay="0"/>
                                          </p:stCondLst>
                                        </p:cTn>
                                        <p:tgtEl>
                                          <p:spTgt spid="209"/>
                                        </p:tgtEl>
                                        <p:attrNameLst>
                                          <p:attrName>style.visibility</p:attrName>
                                        </p:attrNameLst>
                                      </p:cBhvr>
                                      <p:to>
                                        <p:strVal val="visible"/>
                                      </p:to>
                                    </p:set>
                                    <p:animEffect transition="in" filter="wipe(left)">
                                      <p:cBhvr>
                                        <p:cTn id="12" dur="75"/>
                                        <p:tgtEl>
                                          <p:spTgt spid="209"/>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nodeType="clickEffect">
                                  <p:stCondLst>
                                    <p:cond delay="0"/>
                                  </p:stCondLst>
                                  <p:childTnLst>
                                    <p:set>
                                      <p:cBhvr>
                                        <p:cTn id="16" dur="1" fill="hold">
                                          <p:stCondLst>
                                            <p:cond delay="0"/>
                                          </p:stCondLst>
                                        </p:cTn>
                                        <p:tgtEl>
                                          <p:spTgt spid="210"/>
                                        </p:tgtEl>
                                        <p:attrNameLst>
                                          <p:attrName>style.visibility</p:attrName>
                                        </p:attrNameLst>
                                      </p:cBhvr>
                                      <p:to>
                                        <p:strVal val="visible"/>
                                      </p:to>
                                    </p:set>
                                    <p:animEffect transition="in" filter="wipe(left)">
                                      <p:cBhvr>
                                        <p:cTn id="17" dur="500"/>
                                        <p:tgtEl>
                                          <p:spTgt spid="210"/>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8" fill="hold" grpId="0" nodeType="clickEffect">
                                  <p:stCondLst>
                                    <p:cond delay="0"/>
                                  </p:stCondLst>
                                  <p:iterate type="lt">
                                    <p:tmPct val="100000"/>
                                  </p:iterate>
                                  <p:childTnLst>
                                    <p:set>
                                      <p:cBhvr>
                                        <p:cTn id="21" dur="1" fill="hold">
                                          <p:stCondLst>
                                            <p:cond delay="0"/>
                                          </p:stCondLst>
                                        </p:cTn>
                                        <p:tgtEl>
                                          <p:spTgt spid="211"/>
                                        </p:tgtEl>
                                        <p:attrNameLst>
                                          <p:attrName>style.visibility</p:attrName>
                                        </p:attrNameLst>
                                      </p:cBhvr>
                                      <p:to>
                                        <p:strVal val="visible"/>
                                      </p:to>
                                    </p:set>
                                    <p:animEffect transition="in" filter="wipe(left)">
                                      <p:cBhvr>
                                        <p:cTn id="22" dur="75"/>
                                        <p:tgtEl>
                                          <p:spTgt spid="211"/>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8" fill="hold" grpId="0" nodeType="clickEffect">
                                  <p:stCondLst>
                                    <p:cond delay="0"/>
                                  </p:stCondLst>
                                  <p:iterate type="lt">
                                    <p:tmPct val="100000"/>
                                  </p:iterate>
                                  <p:childTnLst>
                                    <p:set>
                                      <p:cBhvr>
                                        <p:cTn id="26" dur="1" fill="hold">
                                          <p:stCondLst>
                                            <p:cond delay="0"/>
                                          </p:stCondLst>
                                        </p:cTn>
                                        <p:tgtEl>
                                          <p:spTgt spid="212"/>
                                        </p:tgtEl>
                                        <p:attrNameLst>
                                          <p:attrName>style.visibility</p:attrName>
                                        </p:attrNameLst>
                                      </p:cBhvr>
                                      <p:to>
                                        <p:strVal val="visible"/>
                                      </p:to>
                                    </p:set>
                                    <p:animEffect transition="in" filter="wipe(left)">
                                      <p:cBhvr>
                                        <p:cTn id="27" dur="75"/>
                                        <p:tgtEl>
                                          <p:spTgt spid="212"/>
                                        </p:tgtEl>
                                      </p:cBhvr>
                                    </p:animEffect>
                                  </p:childTnLst>
                                </p:cTn>
                              </p:par>
                            </p:childTnLst>
                          </p:cTn>
                        </p:par>
                      </p:childTnLst>
                    </p:cTn>
                  </p:par>
                  <p:par>
                    <p:cTn id="28" fill="hold">
                      <p:stCondLst>
                        <p:cond delay="indefinite"/>
                      </p:stCondLst>
                      <p:childTnLst>
                        <p:par>
                          <p:cTn id="29" fill="hold">
                            <p:stCondLst>
                              <p:cond delay="0"/>
                            </p:stCondLst>
                            <p:childTnLst>
                              <p:par>
                                <p:cTn id="30" presetID="22" presetClass="entr" presetSubtype="8" fill="hold" grpId="0" nodeType="clickEffect">
                                  <p:stCondLst>
                                    <p:cond delay="0"/>
                                  </p:stCondLst>
                                  <p:iterate type="lt">
                                    <p:tmPct val="100000"/>
                                  </p:iterate>
                                  <p:childTnLst>
                                    <p:set>
                                      <p:cBhvr>
                                        <p:cTn id="31" dur="1" fill="hold">
                                          <p:stCondLst>
                                            <p:cond delay="0"/>
                                          </p:stCondLst>
                                        </p:cTn>
                                        <p:tgtEl>
                                          <p:spTgt spid="214"/>
                                        </p:tgtEl>
                                        <p:attrNameLst>
                                          <p:attrName>style.visibility</p:attrName>
                                        </p:attrNameLst>
                                      </p:cBhvr>
                                      <p:to>
                                        <p:strVal val="visible"/>
                                      </p:to>
                                    </p:set>
                                    <p:animEffect transition="in" filter="wipe(left)">
                                      <p:cBhvr>
                                        <p:cTn id="32" dur="75"/>
                                        <p:tgtEl>
                                          <p:spTgt spid="214"/>
                                        </p:tgtEl>
                                      </p:cBhvr>
                                    </p:animEffect>
                                  </p:childTnLst>
                                </p:cTn>
                              </p:par>
                            </p:childTnLst>
                          </p:cTn>
                        </p:par>
                      </p:childTnLst>
                    </p:cTn>
                  </p:par>
                  <p:par>
                    <p:cTn id="33" fill="hold">
                      <p:stCondLst>
                        <p:cond delay="indefinite"/>
                      </p:stCondLst>
                      <p:childTnLst>
                        <p:par>
                          <p:cTn id="34" fill="hold">
                            <p:stCondLst>
                              <p:cond delay="0"/>
                            </p:stCondLst>
                            <p:childTnLst>
                              <p:par>
                                <p:cTn id="35" presetID="22" presetClass="entr" presetSubtype="8" fill="hold" nodeType="clickEffect">
                                  <p:stCondLst>
                                    <p:cond delay="0"/>
                                  </p:stCondLst>
                                  <p:childTnLst>
                                    <p:set>
                                      <p:cBhvr>
                                        <p:cTn id="36" dur="1" fill="hold">
                                          <p:stCondLst>
                                            <p:cond delay="0"/>
                                          </p:stCondLst>
                                        </p:cTn>
                                        <p:tgtEl>
                                          <p:spTgt spid="215"/>
                                        </p:tgtEl>
                                        <p:attrNameLst>
                                          <p:attrName>style.visibility</p:attrName>
                                        </p:attrNameLst>
                                      </p:cBhvr>
                                      <p:to>
                                        <p:strVal val="visible"/>
                                      </p:to>
                                    </p:set>
                                    <p:animEffect transition="in" filter="wipe(left)">
                                      <p:cBhvr>
                                        <p:cTn id="37" dur="500"/>
                                        <p:tgtEl>
                                          <p:spTgt spid="215"/>
                                        </p:tgtEl>
                                      </p:cBhvr>
                                    </p:animEffect>
                                  </p:childTnLst>
                                </p:cTn>
                              </p:par>
                            </p:childTnLst>
                          </p:cTn>
                        </p:par>
                      </p:childTnLst>
                    </p:cTn>
                  </p:par>
                  <p:par>
                    <p:cTn id="38" fill="hold">
                      <p:stCondLst>
                        <p:cond delay="indefinite"/>
                      </p:stCondLst>
                      <p:childTnLst>
                        <p:par>
                          <p:cTn id="39" fill="hold">
                            <p:stCondLst>
                              <p:cond delay="0"/>
                            </p:stCondLst>
                            <p:childTnLst>
                              <p:par>
                                <p:cTn id="40" presetID="22" presetClass="entr" presetSubtype="8" fill="hold" grpId="0" nodeType="clickEffect">
                                  <p:stCondLst>
                                    <p:cond delay="0"/>
                                  </p:stCondLst>
                                  <p:iterate type="lt">
                                    <p:tmPct val="100000"/>
                                  </p:iterate>
                                  <p:childTnLst>
                                    <p:set>
                                      <p:cBhvr>
                                        <p:cTn id="41" dur="1" fill="hold">
                                          <p:stCondLst>
                                            <p:cond delay="0"/>
                                          </p:stCondLst>
                                        </p:cTn>
                                        <p:tgtEl>
                                          <p:spTgt spid="216"/>
                                        </p:tgtEl>
                                        <p:attrNameLst>
                                          <p:attrName>style.visibility</p:attrName>
                                        </p:attrNameLst>
                                      </p:cBhvr>
                                      <p:to>
                                        <p:strVal val="visible"/>
                                      </p:to>
                                    </p:set>
                                    <p:animEffect transition="in" filter="wipe(left)">
                                      <p:cBhvr>
                                        <p:cTn id="42" dur="75"/>
                                        <p:tgtEl>
                                          <p:spTgt spid="216"/>
                                        </p:tgtEl>
                                      </p:cBhvr>
                                    </p:animEffect>
                                  </p:childTnLst>
                                </p:cTn>
                              </p:par>
                            </p:childTnLst>
                          </p:cTn>
                        </p:par>
                      </p:childTnLst>
                    </p:cTn>
                  </p:par>
                  <p:par>
                    <p:cTn id="43" fill="hold">
                      <p:stCondLst>
                        <p:cond delay="indefinite"/>
                      </p:stCondLst>
                      <p:childTnLst>
                        <p:par>
                          <p:cTn id="44" fill="hold">
                            <p:stCondLst>
                              <p:cond delay="0"/>
                            </p:stCondLst>
                            <p:childTnLst>
                              <p:par>
                                <p:cTn id="45" presetID="22" presetClass="entr" presetSubtype="8" fill="hold" grpId="0" nodeType="clickEffect">
                                  <p:stCondLst>
                                    <p:cond delay="0"/>
                                  </p:stCondLst>
                                  <p:iterate type="lt">
                                    <p:tmPct val="100000"/>
                                  </p:iterate>
                                  <p:childTnLst>
                                    <p:set>
                                      <p:cBhvr>
                                        <p:cTn id="46" dur="1" fill="hold">
                                          <p:stCondLst>
                                            <p:cond delay="0"/>
                                          </p:stCondLst>
                                        </p:cTn>
                                        <p:tgtEl>
                                          <p:spTgt spid="217"/>
                                        </p:tgtEl>
                                        <p:attrNameLst>
                                          <p:attrName>style.visibility</p:attrName>
                                        </p:attrNameLst>
                                      </p:cBhvr>
                                      <p:to>
                                        <p:strVal val="visible"/>
                                      </p:to>
                                    </p:set>
                                    <p:animEffect transition="in" filter="wipe(left)">
                                      <p:cBhvr>
                                        <p:cTn id="47" dur="75"/>
                                        <p:tgtEl>
                                          <p:spTgt spid="217"/>
                                        </p:tgtEl>
                                      </p:cBhvr>
                                    </p:animEffect>
                                  </p:childTnLst>
                                </p:cTn>
                              </p:par>
                            </p:childTnLst>
                          </p:cTn>
                        </p:par>
                      </p:childTnLst>
                    </p:cTn>
                  </p:par>
                  <p:par>
                    <p:cTn id="48" fill="hold">
                      <p:stCondLst>
                        <p:cond delay="indefinite"/>
                      </p:stCondLst>
                      <p:childTnLst>
                        <p:par>
                          <p:cTn id="49" fill="hold">
                            <p:stCondLst>
                              <p:cond delay="0"/>
                            </p:stCondLst>
                            <p:childTnLst>
                              <p:par>
                                <p:cTn id="50" presetID="22" presetClass="entr" presetSubtype="8" fill="hold" grpId="0" nodeType="clickEffect">
                                  <p:stCondLst>
                                    <p:cond delay="0"/>
                                  </p:stCondLst>
                                  <p:iterate type="lt">
                                    <p:tmPct val="100000"/>
                                  </p:iterate>
                                  <p:childTnLst>
                                    <p:set>
                                      <p:cBhvr>
                                        <p:cTn id="51" dur="1" fill="hold">
                                          <p:stCondLst>
                                            <p:cond delay="0"/>
                                          </p:stCondLst>
                                        </p:cTn>
                                        <p:tgtEl>
                                          <p:spTgt spid="218"/>
                                        </p:tgtEl>
                                        <p:attrNameLst>
                                          <p:attrName>style.visibility</p:attrName>
                                        </p:attrNameLst>
                                      </p:cBhvr>
                                      <p:to>
                                        <p:strVal val="visible"/>
                                      </p:to>
                                    </p:set>
                                    <p:animEffect transition="in" filter="wipe(left)">
                                      <p:cBhvr>
                                        <p:cTn id="52" dur="75"/>
                                        <p:tgtEl>
                                          <p:spTgt spid="2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9" grpId="0" autoUpdateAnimBg="0"/>
      <p:bldP spid="211" grpId="0" autoUpdateAnimBg="0"/>
      <p:bldP spid="212" grpId="0" autoUpdateAnimBg="0"/>
      <p:bldP spid="214" grpId="0" autoUpdateAnimBg="0"/>
      <p:bldP spid="216" grpId="0" autoUpdateAnimBg="0"/>
      <p:bldP spid="217" grpId="0" autoUpdateAnimBg="0"/>
      <p:bldP spid="218" grpId="0" autoUpdateAnimBg="0"/>
      <p:bldP spid="219" grpId="0" autoUpdateAnimBg="0"/>
    </p:bldLst>
  </p:timing>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标题 3">
            <a:extLst>
              <a:ext uri="{FF2B5EF4-FFF2-40B4-BE49-F238E27FC236}">
                <a16:creationId xmlns:a16="http://schemas.microsoft.com/office/drawing/2014/main" id="{A3557054-D826-9F4E-A18F-AE9DEA5A0C65}"/>
              </a:ext>
            </a:extLst>
          </p:cNvPr>
          <p:cNvSpPr>
            <a:spLocks noGrp="1"/>
          </p:cNvSpPr>
          <p:nvPr>
            <p:ph type="title"/>
          </p:nvPr>
        </p:nvSpPr>
        <p:spPr/>
        <p:txBody>
          <a:bodyPr>
            <a:normAutofit/>
          </a:bodyPr>
          <a:lstStyle/>
          <a:p>
            <a:r>
              <a:rPr kumimoji="1" lang="en-US" altLang="zh-CN" dirty="0"/>
              <a:t>CMOS</a:t>
            </a:r>
            <a:r>
              <a:rPr kumimoji="1" lang="zh-CN" altLang="en-US" dirty="0"/>
              <a:t>电路产品系列、主要特点和使用中应注意的几个问题</a:t>
            </a:r>
            <a:endParaRPr kumimoji="1" lang="zh-CN" altLang="en-US" dirty="0">
              <a:latin typeface="Myriad Pro" panose="020B0503030403020204" pitchFamily="34" charset="0"/>
            </a:endParaRPr>
          </a:p>
        </p:txBody>
      </p:sp>
      <p:sp>
        <p:nvSpPr>
          <p:cNvPr id="219" name="Text Box 18">
            <a:extLst>
              <a:ext uri="{FF2B5EF4-FFF2-40B4-BE49-F238E27FC236}">
                <a16:creationId xmlns:a16="http://schemas.microsoft.com/office/drawing/2014/main" id="{5AD04631-98D8-30BF-3704-3870312CC4C7}"/>
              </a:ext>
            </a:extLst>
          </p:cNvPr>
          <p:cNvSpPr txBox="1">
            <a:spLocks noChangeArrowheads="1"/>
          </p:cNvSpPr>
          <p:nvPr/>
        </p:nvSpPr>
        <p:spPr bwMode="auto">
          <a:xfrm>
            <a:off x="864755" y="798027"/>
            <a:ext cx="7321550" cy="519112"/>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r>
              <a:rPr lang="zh-CN" altLang="en-US" dirty="0">
                <a:solidFill>
                  <a:srgbClr val="0033CC"/>
                </a:solidFill>
              </a:rPr>
              <a:t>三、 </a:t>
            </a:r>
            <a:r>
              <a:rPr lang="en-US" altLang="zh-CN" dirty="0">
                <a:solidFill>
                  <a:srgbClr val="0033CC"/>
                </a:solidFill>
              </a:rPr>
              <a:t>CMOS </a:t>
            </a:r>
            <a:r>
              <a:rPr lang="zh-CN" altLang="en-US" dirty="0">
                <a:solidFill>
                  <a:srgbClr val="0033CC"/>
                </a:solidFill>
              </a:rPr>
              <a:t>集成电路的主要特点</a:t>
            </a:r>
          </a:p>
        </p:txBody>
      </p:sp>
      <p:sp>
        <p:nvSpPr>
          <p:cNvPr id="14" name="Text Box 3">
            <a:extLst>
              <a:ext uri="{FF2B5EF4-FFF2-40B4-BE49-F238E27FC236}">
                <a16:creationId xmlns:a16="http://schemas.microsoft.com/office/drawing/2014/main" id="{3DC129D4-64A6-6BA3-F2AB-DACDFB228369}"/>
              </a:ext>
            </a:extLst>
          </p:cNvPr>
          <p:cNvSpPr txBox="1">
            <a:spLocks noChangeArrowheads="1"/>
          </p:cNvSpPr>
          <p:nvPr/>
        </p:nvSpPr>
        <p:spPr bwMode="auto">
          <a:xfrm>
            <a:off x="1542618" y="1371348"/>
            <a:ext cx="2414587" cy="519113"/>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r>
              <a:rPr lang="en-US" altLang="zh-CN">
                <a:cs typeface="Times New Roman" panose="02020603050405020304" pitchFamily="18" charset="0"/>
              </a:rPr>
              <a:t>① </a:t>
            </a:r>
            <a:r>
              <a:rPr lang="zh-CN" altLang="en-US"/>
              <a:t>功耗极低。</a:t>
            </a:r>
          </a:p>
        </p:txBody>
      </p:sp>
      <p:sp>
        <p:nvSpPr>
          <p:cNvPr id="15" name="Text Box 4">
            <a:extLst>
              <a:ext uri="{FF2B5EF4-FFF2-40B4-BE49-F238E27FC236}">
                <a16:creationId xmlns:a16="http://schemas.microsoft.com/office/drawing/2014/main" id="{993B7F0B-2B8A-1614-030B-9451027BD816}"/>
              </a:ext>
            </a:extLst>
          </p:cNvPr>
          <p:cNvSpPr txBox="1">
            <a:spLocks noChangeArrowheads="1"/>
          </p:cNvSpPr>
          <p:nvPr/>
        </p:nvSpPr>
        <p:spPr bwMode="auto">
          <a:xfrm>
            <a:off x="4525530" y="1401511"/>
            <a:ext cx="2878138" cy="4572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r>
              <a:rPr lang="en-US" altLang="zh-CN" sz="2400">
                <a:solidFill>
                  <a:srgbClr val="FF0066"/>
                </a:solidFill>
              </a:rPr>
              <a:t>MSI&lt;=100 </a:t>
            </a:r>
            <a:r>
              <a:rPr lang="en-US" altLang="zh-CN" sz="2400">
                <a:solidFill>
                  <a:srgbClr val="FF0066"/>
                </a:solidFill>
                <a:cs typeface="Times New Roman" panose="02020603050405020304" pitchFamily="18" charset="0"/>
              </a:rPr>
              <a:t>μW </a:t>
            </a:r>
          </a:p>
        </p:txBody>
      </p:sp>
      <p:sp>
        <p:nvSpPr>
          <p:cNvPr id="16" name="Text Box 5">
            <a:extLst>
              <a:ext uri="{FF2B5EF4-FFF2-40B4-BE49-F238E27FC236}">
                <a16:creationId xmlns:a16="http://schemas.microsoft.com/office/drawing/2014/main" id="{14F5262B-0D31-9378-0DC4-8F85D97B6FCC}"/>
              </a:ext>
            </a:extLst>
          </p:cNvPr>
          <p:cNvSpPr txBox="1">
            <a:spLocks noChangeArrowheads="1"/>
          </p:cNvSpPr>
          <p:nvPr/>
        </p:nvSpPr>
        <p:spPr bwMode="auto">
          <a:xfrm>
            <a:off x="1542618" y="1955548"/>
            <a:ext cx="3486150" cy="519113"/>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r>
              <a:rPr lang="en-US" altLang="zh-CN">
                <a:cs typeface="Times New Roman" panose="02020603050405020304" pitchFamily="18" charset="0"/>
              </a:rPr>
              <a:t>② </a:t>
            </a:r>
            <a:r>
              <a:rPr lang="zh-CN" altLang="en-US"/>
              <a:t>电源电压范围宽。</a:t>
            </a:r>
          </a:p>
        </p:txBody>
      </p:sp>
      <p:sp>
        <p:nvSpPr>
          <p:cNvPr id="17" name="Text Box 6">
            <a:extLst>
              <a:ext uri="{FF2B5EF4-FFF2-40B4-BE49-F238E27FC236}">
                <a16:creationId xmlns:a16="http://schemas.microsoft.com/office/drawing/2014/main" id="{3C91CC7D-730C-DD90-F805-E3E72B768856}"/>
              </a:ext>
            </a:extLst>
          </p:cNvPr>
          <p:cNvSpPr txBox="1">
            <a:spLocks noChangeArrowheads="1"/>
          </p:cNvSpPr>
          <p:nvPr/>
        </p:nvSpPr>
        <p:spPr bwMode="auto">
          <a:xfrm>
            <a:off x="5184343" y="1988886"/>
            <a:ext cx="4868862" cy="4572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r>
              <a:rPr lang="en-US" altLang="zh-CN" sz="2400">
                <a:solidFill>
                  <a:srgbClr val="FF0066"/>
                </a:solidFill>
              </a:rPr>
              <a:t>CC4000 </a:t>
            </a:r>
            <a:r>
              <a:rPr lang="zh-CN" altLang="en-US" sz="2400">
                <a:solidFill>
                  <a:srgbClr val="FF0066"/>
                </a:solidFill>
              </a:rPr>
              <a:t>系列：</a:t>
            </a:r>
            <a:r>
              <a:rPr lang="en-US" altLang="zh-CN" sz="2400" i="1">
                <a:solidFill>
                  <a:srgbClr val="FF0066"/>
                </a:solidFill>
              </a:rPr>
              <a:t>V</a:t>
            </a:r>
            <a:r>
              <a:rPr lang="en-US" altLang="zh-CN" sz="2400" baseline="-25000">
                <a:solidFill>
                  <a:srgbClr val="FF0066"/>
                </a:solidFill>
              </a:rPr>
              <a:t>DD </a:t>
            </a:r>
            <a:r>
              <a:rPr lang="en-US" altLang="zh-CN" sz="2400">
                <a:solidFill>
                  <a:srgbClr val="FF0066"/>
                </a:solidFill>
              </a:rPr>
              <a:t>= 3 ~ 18 V</a:t>
            </a:r>
          </a:p>
        </p:txBody>
      </p:sp>
      <p:sp>
        <p:nvSpPr>
          <p:cNvPr id="18" name="Text Box 7">
            <a:extLst>
              <a:ext uri="{FF2B5EF4-FFF2-40B4-BE49-F238E27FC236}">
                <a16:creationId xmlns:a16="http://schemas.microsoft.com/office/drawing/2014/main" id="{989FEA54-4481-B318-B85D-FCB54E3D3CA3}"/>
              </a:ext>
            </a:extLst>
          </p:cNvPr>
          <p:cNvSpPr txBox="1">
            <a:spLocks noChangeArrowheads="1"/>
          </p:cNvSpPr>
          <p:nvPr/>
        </p:nvSpPr>
        <p:spPr bwMode="auto">
          <a:xfrm>
            <a:off x="1542618" y="2490536"/>
            <a:ext cx="3221037" cy="519112"/>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r>
              <a:rPr lang="en-US" altLang="zh-CN">
                <a:latin typeface="宋体" panose="02010600030101010101" pitchFamily="2" charset="-122"/>
              </a:rPr>
              <a:t>③ </a:t>
            </a:r>
            <a:r>
              <a:rPr lang="zh-CN" altLang="en-US"/>
              <a:t>抗干扰能力强。</a:t>
            </a:r>
          </a:p>
        </p:txBody>
      </p:sp>
      <p:sp>
        <p:nvSpPr>
          <p:cNvPr id="19" name="Text Box 8">
            <a:extLst>
              <a:ext uri="{FF2B5EF4-FFF2-40B4-BE49-F238E27FC236}">
                <a16:creationId xmlns:a16="http://schemas.microsoft.com/office/drawing/2014/main" id="{99C6CBB4-1EAF-5FDE-1FF5-C57B9096A231}"/>
              </a:ext>
            </a:extLst>
          </p:cNvPr>
          <p:cNvSpPr txBox="1">
            <a:spLocks noChangeArrowheads="1"/>
          </p:cNvSpPr>
          <p:nvPr/>
        </p:nvSpPr>
        <p:spPr bwMode="auto">
          <a:xfrm>
            <a:off x="4820805" y="2574673"/>
            <a:ext cx="4845050" cy="4572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r>
              <a:rPr lang="zh-CN" altLang="en-US" sz="2400">
                <a:solidFill>
                  <a:srgbClr val="FF0066"/>
                </a:solidFill>
              </a:rPr>
              <a:t>输入端噪声容限 </a:t>
            </a:r>
            <a:r>
              <a:rPr lang="en-US" altLang="zh-CN" sz="2400">
                <a:solidFill>
                  <a:srgbClr val="FF0066"/>
                </a:solidFill>
              </a:rPr>
              <a:t>= 0.3</a:t>
            </a:r>
            <a:r>
              <a:rPr lang="en-US" altLang="zh-CN" sz="2400" i="1">
                <a:solidFill>
                  <a:srgbClr val="FF0066"/>
                </a:solidFill>
              </a:rPr>
              <a:t>V</a:t>
            </a:r>
            <a:r>
              <a:rPr lang="en-US" altLang="zh-CN" sz="2400" baseline="-25000">
                <a:solidFill>
                  <a:srgbClr val="FF0066"/>
                </a:solidFill>
              </a:rPr>
              <a:t>DD </a:t>
            </a:r>
            <a:r>
              <a:rPr lang="en-US" altLang="zh-CN" sz="2400">
                <a:solidFill>
                  <a:srgbClr val="FF0066"/>
                </a:solidFill>
              </a:rPr>
              <a:t>~ 0.45</a:t>
            </a:r>
            <a:r>
              <a:rPr lang="en-US" altLang="zh-CN" sz="2400" i="1">
                <a:solidFill>
                  <a:srgbClr val="FF0066"/>
                </a:solidFill>
              </a:rPr>
              <a:t>V</a:t>
            </a:r>
            <a:r>
              <a:rPr lang="en-US" altLang="zh-CN" sz="2400" baseline="-25000">
                <a:solidFill>
                  <a:srgbClr val="FF0066"/>
                </a:solidFill>
              </a:rPr>
              <a:t>DD</a:t>
            </a:r>
            <a:endParaRPr lang="en-US" altLang="zh-CN" sz="2400">
              <a:solidFill>
                <a:srgbClr val="FF0066"/>
              </a:solidFill>
            </a:endParaRPr>
          </a:p>
        </p:txBody>
      </p:sp>
      <p:sp>
        <p:nvSpPr>
          <p:cNvPr id="20" name="Text Box 9">
            <a:extLst>
              <a:ext uri="{FF2B5EF4-FFF2-40B4-BE49-F238E27FC236}">
                <a16:creationId xmlns:a16="http://schemas.microsoft.com/office/drawing/2014/main" id="{51D7E19D-374C-47BE-CE03-2A2CE8A05A1D}"/>
              </a:ext>
            </a:extLst>
          </p:cNvPr>
          <p:cNvSpPr txBox="1">
            <a:spLocks noChangeArrowheads="1"/>
          </p:cNvSpPr>
          <p:nvPr/>
        </p:nvSpPr>
        <p:spPr bwMode="auto">
          <a:xfrm>
            <a:off x="1528330" y="3098548"/>
            <a:ext cx="2771775" cy="519113"/>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r>
              <a:rPr lang="en-US" altLang="zh-CN">
                <a:cs typeface="Times New Roman" panose="02020603050405020304" pitchFamily="18" charset="0"/>
              </a:rPr>
              <a:t>④ </a:t>
            </a:r>
            <a:r>
              <a:rPr lang="zh-CN" altLang="en-US"/>
              <a:t>逻辑摆幅大。</a:t>
            </a:r>
          </a:p>
        </p:txBody>
      </p:sp>
      <p:sp>
        <p:nvSpPr>
          <p:cNvPr id="21" name="Text Box 10">
            <a:extLst>
              <a:ext uri="{FF2B5EF4-FFF2-40B4-BE49-F238E27FC236}">
                <a16:creationId xmlns:a16="http://schemas.microsoft.com/office/drawing/2014/main" id="{14D9A44C-406A-4475-E5DD-ECEE1EF48EBD}"/>
              </a:ext>
            </a:extLst>
          </p:cNvPr>
          <p:cNvSpPr txBox="1">
            <a:spLocks noChangeArrowheads="1"/>
          </p:cNvSpPr>
          <p:nvPr/>
        </p:nvSpPr>
        <p:spPr bwMode="auto">
          <a:xfrm>
            <a:off x="1528330" y="3684336"/>
            <a:ext cx="7127272" cy="52322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r>
              <a:rPr lang="en-US" altLang="zh-CN" dirty="0">
                <a:cs typeface="Times New Roman" panose="02020603050405020304" pitchFamily="18" charset="0"/>
              </a:rPr>
              <a:t>⑤</a:t>
            </a:r>
            <a:r>
              <a:rPr lang="en-US" altLang="zh-CN" dirty="0"/>
              <a:t> </a:t>
            </a:r>
            <a:r>
              <a:rPr lang="zh-CN" altLang="en-US" dirty="0"/>
              <a:t>输入阻抗极高（电压控制的开关元件）。</a:t>
            </a:r>
          </a:p>
        </p:txBody>
      </p:sp>
      <p:sp>
        <p:nvSpPr>
          <p:cNvPr id="22" name="Text Box 11">
            <a:extLst>
              <a:ext uri="{FF2B5EF4-FFF2-40B4-BE49-F238E27FC236}">
                <a16:creationId xmlns:a16="http://schemas.microsoft.com/office/drawing/2014/main" id="{5BE06053-F36C-C25B-FD8A-7C62DBD84D68}"/>
              </a:ext>
            </a:extLst>
          </p:cNvPr>
          <p:cNvSpPr txBox="1">
            <a:spLocks noChangeArrowheads="1"/>
          </p:cNvSpPr>
          <p:nvPr/>
        </p:nvSpPr>
        <p:spPr bwMode="auto">
          <a:xfrm>
            <a:off x="1528330" y="4270123"/>
            <a:ext cx="2771775" cy="519113"/>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r>
              <a:rPr lang="en-US" altLang="zh-CN">
                <a:cs typeface="Times New Roman" panose="02020603050405020304" pitchFamily="18" charset="0"/>
              </a:rPr>
              <a:t>⑥</a:t>
            </a:r>
            <a:r>
              <a:rPr lang="en-US" altLang="zh-CN"/>
              <a:t> </a:t>
            </a:r>
            <a:r>
              <a:rPr lang="zh-CN" altLang="en-US"/>
              <a:t>扇出能力强。</a:t>
            </a:r>
          </a:p>
        </p:txBody>
      </p:sp>
      <p:sp>
        <p:nvSpPr>
          <p:cNvPr id="23" name="Text Box 12">
            <a:extLst>
              <a:ext uri="{FF2B5EF4-FFF2-40B4-BE49-F238E27FC236}">
                <a16:creationId xmlns:a16="http://schemas.microsoft.com/office/drawing/2014/main" id="{D98C0FA9-1251-7684-145D-ABAD57CAE245}"/>
              </a:ext>
            </a:extLst>
          </p:cNvPr>
          <p:cNvSpPr txBox="1">
            <a:spLocks noChangeArrowheads="1"/>
          </p:cNvSpPr>
          <p:nvPr/>
        </p:nvSpPr>
        <p:spPr bwMode="auto">
          <a:xfrm>
            <a:off x="4395355" y="4293936"/>
            <a:ext cx="5853113" cy="822325"/>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r>
              <a:rPr lang="zh-CN" altLang="en-US" sz="2400" dirty="0">
                <a:solidFill>
                  <a:srgbClr val="FF0066"/>
                </a:solidFill>
              </a:rPr>
              <a:t>扇出系数：带同类门电路的个数，其大小</a:t>
            </a:r>
          </a:p>
          <a:p>
            <a:r>
              <a:rPr lang="zh-CN" altLang="en-US" sz="2400" dirty="0">
                <a:solidFill>
                  <a:srgbClr val="FF0066"/>
                </a:solidFill>
              </a:rPr>
              <a:t>                    反映了门电路的带负载能力。       </a:t>
            </a:r>
          </a:p>
        </p:txBody>
      </p:sp>
      <p:sp>
        <p:nvSpPr>
          <p:cNvPr id="24" name="Text Box 13">
            <a:extLst>
              <a:ext uri="{FF2B5EF4-FFF2-40B4-BE49-F238E27FC236}">
                <a16:creationId xmlns:a16="http://schemas.microsoft.com/office/drawing/2014/main" id="{232713F0-3DF7-68E1-EC67-B0BCC7998497}"/>
              </a:ext>
            </a:extLst>
          </p:cNvPr>
          <p:cNvSpPr txBox="1">
            <a:spLocks noChangeArrowheads="1"/>
          </p:cNvSpPr>
          <p:nvPr/>
        </p:nvSpPr>
        <p:spPr bwMode="auto">
          <a:xfrm>
            <a:off x="1514043" y="5127373"/>
            <a:ext cx="5703887" cy="519113"/>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r>
              <a:rPr lang="en-US" altLang="zh-CN">
                <a:cs typeface="Times New Roman" panose="02020603050405020304" pitchFamily="18" charset="0"/>
              </a:rPr>
              <a:t>⑦</a:t>
            </a:r>
            <a:r>
              <a:rPr lang="en-US" altLang="zh-CN"/>
              <a:t> </a:t>
            </a:r>
            <a:r>
              <a:rPr lang="zh-CN" altLang="en-US"/>
              <a:t>集成度很高，温度稳定性好。</a:t>
            </a:r>
          </a:p>
        </p:txBody>
      </p:sp>
      <p:sp>
        <p:nvSpPr>
          <p:cNvPr id="25" name="Text Box 14">
            <a:extLst>
              <a:ext uri="{FF2B5EF4-FFF2-40B4-BE49-F238E27FC236}">
                <a16:creationId xmlns:a16="http://schemas.microsoft.com/office/drawing/2014/main" id="{FA65E3DC-84AB-E0D8-ACFD-B3D5F58AFFE8}"/>
              </a:ext>
            </a:extLst>
          </p:cNvPr>
          <p:cNvSpPr txBox="1">
            <a:spLocks noChangeArrowheads="1"/>
          </p:cNvSpPr>
          <p:nvPr/>
        </p:nvSpPr>
        <p:spPr bwMode="auto">
          <a:xfrm>
            <a:off x="1528330" y="5667123"/>
            <a:ext cx="4060825" cy="519113"/>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r>
              <a:rPr lang="en-US" altLang="zh-CN">
                <a:cs typeface="Times New Roman" panose="02020603050405020304" pitchFamily="18" charset="0"/>
              </a:rPr>
              <a:t>⑧</a:t>
            </a:r>
            <a:r>
              <a:rPr lang="en-US" altLang="zh-CN"/>
              <a:t> </a:t>
            </a:r>
            <a:r>
              <a:rPr lang="zh-CN" altLang="en-US"/>
              <a:t>抗辐射能力强。</a:t>
            </a:r>
          </a:p>
        </p:txBody>
      </p:sp>
      <p:sp>
        <p:nvSpPr>
          <p:cNvPr id="26" name="Text Box 15">
            <a:extLst>
              <a:ext uri="{FF2B5EF4-FFF2-40B4-BE49-F238E27FC236}">
                <a16:creationId xmlns:a16="http://schemas.microsoft.com/office/drawing/2014/main" id="{EF502D0F-D615-46C6-CDAA-CA4C1027704A}"/>
              </a:ext>
            </a:extLst>
          </p:cNvPr>
          <p:cNvSpPr txBox="1">
            <a:spLocks noChangeArrowheads="1"/>
          </p:cNvSpPr>
          <p:nvPr/>
        </p:nvSpPr>
        <p:spPr bwMode="auto">
          <a:xfrm>
            <a:off x="1512455" y="6178298"/>
            <a:ext cx="2057400" cy="519113"/>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r>
              <a:rPr lang="en-US" altLang="zh-CN">
                <a:cs typeface="Times New Roman" panose="02020603050405020304" pitchFamily="18" charset="0"/>
              </a:rPr>
              <a:t>⑨</a:t>
            </a:r>
            <a:r>
              <a:rPr lang="en-US" altLang="zh-CN"/>
              <a:t> </a:t>
            </a:r>
            <a:r>
              <a:rPr lang="zh-CN" altLang="en-US"/>
              <a:t>成本低。</a:t>
            </a:r>
          </a:p>
        </p:txBody>
      </p:sp>
      <p:graphicFrame>
        <p:nvGraphicFramePr>
          <p:cNvPr id="27" name="Object 16">
            <a:extLst>
              <a:ext uri="{FF2B5EF4-FFF2-40B4-BE49-F238E27FC236}">
                <a16:creationId xmlns:a16="http://schemas.microsoft.com/office/drawing/2014/main" id="{A2EA0602-2A03-B913-9358-41782126F783}"/>
              </a:ext>
            </a:extLst>
          </p:cNvPr>
          <p:cNvGraphicFramePr>
            <a:graphicFrameLocks noChangeAspect="1"/>
          </p:cNvGraphicFramePr>
          <p:nvPr>
            <p:extLst>
              <p:ext uri="{D42A27DB-BD31-4B8C-83A1-F6EECF244321}">
                <p14:modId xmlns:p14="http://schemas.microsoft.com/office/powerpoint/2010/main" val="420178103"/>
              </p:ext>
            </p:extLst>
          </p:nvPr>
        </p:nvGraphicFramePr>
        <p:xfrm>
          <a:off x="4525530" y="3135061"/>
          <a:ext cx="2973388" cy="482600"/>
        </p:xfrm>
        <a:graphic>
          <a:graphicData uri="http://schemas.openxmlformats.org/presentationml/2006/ole">
            <mc:AlternateContent xmlns:mc="http://schemas.openxmlformats.org/markup-compatibility/2006">
              <mc:Choice xmlns:v="urn:schemas-microsoft-com:vml" Requires="v">
                <p:oleObj name="Equation" r:id="rId2" imgW="1305012" imgH="123930" progId="Equation.3">
                  <p:embed/>
                </p:oleObj>
              </mc:Choice>
              <mc:Fallback>
                <p:oleObj name="Equation" r:id="rId2" imgW="1305012" imgH="123930" progId="Equation.3">
                  <p:embed/>
                  <p:pic>
                    <p:nvPicPr>
                      <p:cNvPr id="27" name="Object 16">
                        <a:extLst>
                          <a:ext uri="{FF2B5EF4-FFF2-40B4-BE49-F238E27FC236}">
                            <a16:creationId xmlns:a16="http://schemas.microsoft.com/office/drawing/2014/main" id="{A2EA0602-2A03-B913-9358-41782126F78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525530" y="3135061"/>
                        <a:ext cx="2973388" cy="4826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28" name="Text Box 17">
            <a:extLst>
              <a:ext uri="{FF2B5EF4-FFF2-40B4-BE49-F238E27FC236}">
                <a16:creationId xmlns:a16="http://schemas.microsoft.com/office/drawing/2014/main" id="{7EC20C77-2579-2DF3-2B64-70D3BFECF67F}"/>
              </a:ext>
            </a:extLst>
          </p:cNvPr>
          <p:cNvSpPr txBox="1">
            <a:spLocks noChangeArrowheads="1"/>
          </p:cNvSpPr>
          <p:nvPr/>
        </p:nvSpPr>
        <p:spPr bwMode="auto">
          <a:xfrm>
            <a:off x="2244293" y="4708273"/>
            <a:ext cx="3554412" cy="4572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r>
              <a:rPr lang="en-US" altLang="zh-CN" sz="2400"/>
              <a:t>CC4000</a:t>
            </a:r>
            <a:r>
              <a:rPr lang="zh-CN" altLang="en-US" sz="2400"/>
              <a:t>系列：≥ </a:t>
            </a:r>
            <a:r>
              <a:rPr lang="en-US" altLang="zh-CN" sz="2400"/>
              <a:t>50</a:t>
            </a:r>
            <a:r>
              <a:rPr lang="zh-CN" altLang="en-US" sz="2400"/>
              <a:t>个</a:t>
            </a:r>
          </a:p>
        </p:txBody>
      </p:sp>
      <p:grpSp>
        <p:nvGrpSpPr>
          <p:cNvPr id="29" name="Group 18">
            <a:extLst>
              <a:ext uri="{FF2B5EF4-FFF2-40B4-BE49-F238E27FC236}">
                <a16:creationId xmlns:a16="http://schemas.microsoft.com/office/drawing/2014/main" id="{BDD46921-619E-A331-D587-523A4834F5F1}"/>
              </a:ext>
            </a:extLst>
          </p:cNvPr>
          <p:cNvGrpSpPr>
            <a:grpSpLocks/>
          </p:cNvGrpSpPr>
          <p:nvPr/>
        </p:nvGrpSpPr>
        <p:grpSpPr bwMode="auto">
          <a:xfrm>
            <a:off x="8554605" y="3667956"/>
            <a:ext cx="2222500" cy="457200"/>
            <a:chOff x="2456" y="2214"/>
            <a:chExt cx="1400" cy="288"/>
          </a:xfrm>
        </p:grpSpPr>
        <p:graphicFrame>
          <p:nvGraphicFramePr>
            <p:cNvPr id="30" name="Object 19">
              <a:extLst>
                <a:ext uri="{FF2B5EF4-FFF2-40B4-BE49-F238E27FC236}">
                  <a16:creationId xmlns:a16="http://schemas.microsoft.com/office/drawing/2014/main" id="{BF0DD80A-F8FF-6CD5-4A15-EF9DCA4F7F84}"/>
                </a:ext>
              </a:extLst>
            </p:cNvPr>
            <p:cNvGraphicFramePr>
              <a:graphicFrameLocks noChangeAspect="1"/>
            </p:cNvGraphicFramePr>
            <p:nvPr/>
          </p:nvGraphicFramePr>
          <p:xfrm>
            <a:off x="2667" y="2224"/>
            <a:ext cx="573" cy="253"/>
          </p:xfrm>
          <a:graphic>
            <a:graphicData uri="http://schemas.openxmlformats.org/presentationml/2006/ole">
              <mc:AlternateContent xmlns:mc="http://schemas.openxmlformats.org/markup-compatibility/2006">
                <mc:Choice xmlns:v="urn:schemas-microsoft-com:vml" Requires="v">
                  <p:oleObj name="Equation" r:id="rId4" imgW="323889" imgH="85860" progId="Equation.3">
                    <p:embed/>
                  </p:oleObj>
                </mc:Choice>
                <mc:Fallback>
                  <p:oleObj name="Equation" r:id="rId4" imgW="323889" imgH="85860" progId="Equation.3">
                    <p:embed/>
                    <p:pic>
                      <p:nvPicPr>
                        <p:cNvPr id="30" name="Object 19">
                          <a:extLst>
                            <a:ext uri="{FF2B5EF4-FFF2-40B4-BE49-F238E27FC236}">
                              <a16:creationId xmlns:a16="http://schemas.microsoft.com/office/drawing/2014/main" id="{BF0DD80A-F8FF-6CD5-4A15-EF9DCA4F7F84}"/>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667" y="2224"/>
                          <a:ext cx="573" cy="25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1" name="Rectangle 20">
              <a:extLst>
                <a:ext uri="{FF2B5EF4-FFF2-40B4-BE49-F238E27FC236}">
                  <a16:creationId xmlns:a16="http://schemas.microsoft.com/office/drawing/2014/main" id="{62D15AF8-9B9D-2445-0BAA-DAD003144BC3}"/>
                </a:ext>
              </a:extLst>
            </p:cNvPr>
            <p:cNvSpPr>
              <a:spLocks noChangeArrowheads="1"/>
            </p:cNvSpPr>
            <p:nvPr/>
          </p:nvSpPr>
          <p:spPr bwMode="auto">
            <a:xfrm>
              <a:off x="2456" y="2214"/>
              <a:ext cx="1400"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400">
                  <a:solidFill>
                    <a:srgbClr val="FF0066"/>
                  </a:solidFill>
                </a:rPr>
                <a:t>≥</a:t>
              </a:r>
            </a:p>
          </p:txBody>
        </p:sp>
      </p:grpSp>
      <p:sp>
        <p:nvSpPr>
          <p:cNvPr id="3" name="灯片编号占位符 2">
            <a:extLst>
              <a:ext uri="{FF2B5EF4-FFF2-40B4-BE49-F238E27FC236}">
                <a16:creationId xmlns:a16="http://schemas.microsoft.com/office/drawing/2014/main" id="{E6764C01-4487-F351-C012-B788B60D27F6}"/>
              </a:ext>
            </a:extLst>
          </p:cNvPr>
          <p:cNvSpPr>
            <a:spLocks noGrp="1"/>
          </p:cNvSpPr>
          <p:nvPr>
            <p:ph type="sldNum" sz="quarter" idx="12"/>
          </p:nvPr>
        </p:nvSpPr>
        <p:spPr/>
        <p:txBody>
          <a:bodyPr/>
          <a:lstStyle/>
          <a:p>
            <a:fld id="{392CBAA0-59E6-204E-8F03-85E5040D48B8}" type="slidenum">
              <a:rPr kumimoji="1" lang="zh-CN" altLang="en-US" smtClean="0"/>
              <a:t>93</a:t>
            </a:fld>
            <a:r>
              <a:rPr kumimoji="1" lang="en-US" altLang="zh-CN"/>
              <a:t>/132</a:t>
            </a:r>
            <a:endParaRPr kumimoji="1" lang="zh-CN" altLang="en-US" dirty="0"/>
          </a:p>
        </p:txBody>
      </p:sp>
    </p:spTree>
    <p:extLst>
      <p:ext uri="{BB962C8B-B14F-4D97-AF65-F5344CB8AC3E}">
        <p14:creationId xmlns:p14="http://schemas.microsoft.com/office/powerpoint/2010/main" val="348669206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iterate type="lt">
                                    <p:tmPct val="100000"/>
                                  </p:iterate>
                                  <p:childTnLst>
                                    <p:set>
                                      <p:cBhvr>
                                        <p:cTn id="6" dur="1" fill="hold">
                                          <p:stCondLst>
                                            <p:cond delay="0"/>
                                          </p:stCondLst>
                                        </p:cTn>
                                        <p:tgtEl>
                                          <p:spTgt spid="219"/>
                                        </p:tgtEl>
                                        <p:attrNameLst>
                                          <p:attrName>style.visibility</p:attrName>
                                        </p:attrNameLst>
                                      </p:cBhvr>
                                      <p:to>
                                        <p:strVal val="visible"/>
                                      </p:to>
                                    </p:set>
                                    <p:animEffect transition="in" filter="wipe(left)">
                                      <p:cBhvr>
                                        <p:cTn id="7" dur="75"/>
                                        <p:tgtEl>
                                          <p:spTgt spid="219"/>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grpId="0" nodeType="clickEffect">
                                  <p:stCondLst>
                                    <p:cond delay="0"/>
                                  </p:stCondLst>
                                  <p:iterate type="lt">
                                    <p:tmPct val="100000"/>
                                  </p:iterate>
                                  <p:childTnLst>
                                    <p:set>
                                      <p:cBhvr>
                                        <p:cTn id="11" dur="1" fill="hold">
                                          <p:stCondLst>
                                            <p:cond delay="0"/>
                                          </p:stCondLst>
                                        </p:cTn>
                                        <p:tgtEl>
                                          <p:spTgt spid="14">
                                            <p:txEl>
                                              <p:pRg st="0" end="0"/>
                                            </p:txEl>
                                          </p:spTgt>
                                        </p:tgtEl>
                                        <p:attrNameLst>
                                          <p:attrName>style.visibility</p:attrName>
                                        </p:attrNameLst>
                                      </p:cBhvr>
                                      <p:to>
                                        <p:strVal val="visible"/>
                                      </p:to>
                                    </p:set>
                                    <p:animEffect transition="in" filter="wipe(left)">
                                      <p:cBhvr>
                                        <p:cTn id="12" dur="75"/>
                                        <p:tgtEl>
                                          <p:spTgt spid="14">
                                            <p:txEl>
                                              <p:pRg st="0" end="0"/>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grpId="0" nodeType="clickEffect">
                                  <p:stCondLst>
                                    <p:cond delay="0"/>
                                  </p:stCondLst>
                                  <p:iterate type="lt">
                                    <p:tmPct val="100000"/>
                                  </p:iterate>
                                  <p:childTnLst>
                                    <p:set>
                                      <p:cBhvr>
                                        <p:cTn id="16" dur="1" fill="hold">
                                          <p:stCondLst>
                                            <p:cond delay="0"/>
                                          </p:stCondLst>
                                        </p:cTn>
                                        <p:tgtEl>
                                          <p:spTgt spid="15">
                                            <p:txEl>
                                              <p:pRg st="0" end="0"/>
                                            </p:txEl>
                                          </p:spTgt>
                                        </p:tgtEl>
                                        <p:attrNameLst>
                                          <p:attrName>style.visibility</p:attrName>
                                        </p:attrNameLst>
                                      </p:cBhvr>
                                      <p:to>
                                        <p:strVal val="visible"/>
                                      </p:to>
                                    </p:set>
                                    <p:animEffect transition="in" filter="wipe(left)">
                                      <p:cBhvr>
                                        <p:cTn id="17" dur="75"/>
                                        <p:tgtEl>
                                          <p:spTgt spid="15">
                                            <p:txEl>
                                              <p:pRg st="0" end="0"/>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8" fill="hold" grpId="0" nodeType="clickEffect">
                                  <p:stCondLst>
                                    <p:cond delay="0"/>
                                  </p:stCondLst>
                                  <p:iterate type="lt">
                                    <p:tmPct val="100000"/>
                                  </p:iterate>
                                  <p:childTnLst>
                                    <p:set>
                                      <p:cBhvr>
                                        <p:cTn id="21" dur="1" fill="hold">
                                          <p:stCondLst>
                                            <p:cond delay="0"/>
                                          </p:stCondLst>
                                        </p:cTn>
                                        <p:tgtEl>
                                          <p:spTgt spid="16">
                                            <p:txEl>
                                              <p:pRg st="0" end="0"/>
                                            </p:txEl>
                                          </p:spTgt>
                                        </p:tgtEl>
                                        <p:attrNameLst>
                                          <p:attrName>style.visibility</p:attrName>
                                        </p:attrNameLst>
                                      </p:cBhvr>
                                      <p:to>
                                        <p:strVal val="visible"/>
                                      </p:to>
                                    </p:set>
                                    <p:animEffect transition="in" filter="wipe(left)">
                                      <p:cBhvr>
                                        <p:cTn id="22" dur="75"/>
                                        <p:tgtEl>
                                          <p:spTgt spid="16">
                                            <p:txEl>
                                              <p:pRg st="0" end="0"/>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8" fill="hold" grpId="0" nodeType="clickEffect">
                                  <p:stCondLst>
                                    <p:cond delay="0"/>
                                  </p:stCondLst>
                                  <p:iterate type="lt">
                                    <p:tmPct val="100000"/>
                                  </p:iterate>
                                  <p:childTnLst>
                                    <p:set>
                                      <p:cBhvr>
                                        <p:cTn id="26" dur="1" fill="hold">
                                          <p:stCondLst>
                                            <p:cond delay="0"/>
                                          </p:stCondLst>
                                        </p:cTn>
                                        <p:tgtEl>
                                          <p:spTgt spid="17">
                                            <p:txEl>
                                              <p:pRg st="0" end="0"/>
                                            </p:txEl>
                                          </p:spTgt>
                                        </p:tgtEl>
                                        <p:attrNameLst>
                                          <p:attrName>style.visibility</p:attrName>
                                        </p:attrNameLst>
                                      </p:cBhvr>
                                      <p:to>
                                        <p:strVal val="visible"/>
                                      </p:to>
                                    </p:set>
                                    <p:animEffect transition="in" filter="wipe(left)">
                                      <p:cBhvr>
                                        <p:cTn id="27" dur="75"/>
                                        <p:tgtEl>
                                          <p:spTgt spid="17">
                                            <p:txEl>
                                              <p:pRg st="0" end="0"/>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22" presetClass="entr" presetSubtype="8" fill="hold" grpId="0" nodeType="clickEffect">
                                  <p:stCondLst>
                                    <p:cond delay="0"/>
                                  </p:stCondLst>
                                  <p:iterate type="lt">
                                    <p:tmPct val="100000"/>
                                  </p:iterate>
                                  <p:childTnLst>
                                    <p:set>
                                      <p:cBhvr>
                                        <p:cTn id="31" dur="1" fill="hold">
                                          <p:stCondLst>
                                            <p:cond delay="0"/>
                                          </p:stCondLst>
                                        </p:cTn>
                                        <p:tgtEl>
                                          <p:spTgt spid="18">
                                            <p:txEl>
                                              <p:pRg st="0" end="0"/>
                                            </p:txEl>
                                          </p:spTgt>
                                        </p:tgtEl>
                                        <p:attrNameLst>
                                          <p:attrName>style.visibility</p:attrName>
                                        </p:attrNameLst>
                                      </p:cBhvr>
                                      <p:to>
                                        <p:strVal val="visible"/>
                                      </p:to>
                                    </p:set>
                                    <p:animEffect transition="in" filter="wipe(left)">
                                      <p:cBhvr>
                                        <p:cTn id="32" dur="75"/>
                                        <p:tgtEl>
                                          <p:spTgt spid="18">
                                            <p:txEl>
                                              <p:pRg st="0" end="0"/>
                                            </p:txEl>
                                          </p:spTgt>
                                        </p:tgtEl>
                                      </p:cBhvr>
                                    </p:animEffect>
                                  </p:childTnLst>
                                </p:cTn>
                              </p:par>
                            </p:childTnLst>
                          </p:cTn>
                        </p:par>
                      </p:childTnLst>
                    </p:cTn>
                  </p:par>
                  <p:par>
                    <p:cTn id="33" fill="hold">
                      <p:stCondLst>
                        <p:cond delay="indefinite"/>
                      </p:stCondLst>
                      <p:childTnLst>
                        <p:par>
                          <p:cTn id="34" fill="hold">
                            <p:stCondLst>
                              <p:cond delay="0"/>
                            </p:stCondLst>
                            <p:childTnLst>
                              <p:par>
                                <p:cTn id="35" presetID="22" presetClass="entr" presetSubtype="8" fill="hold" grpId="0" nodeType="clickEffect">
                                  <p:stCondLst>
                                    <p:cond delay="0"/>
                                  </p:stCondLst>
                                  <p:iterate type="lt">
                                    <p:tmPct val="100000"/>
                                  </p:iterate>
                                  <p:childTnLst>
                                    <p:set>
                                      <p:cBhvr>
                                        <p:cTn id="36" dur="1" fill="hold">
                                          <p:stCondLst>
                                            <p:cond delay="0"/>
                                          </p:stCondLst>
                                        </p:cTn>
                                        <p:tgtEl>
                                          <p:spTgt spid="19">
                                            <p:txEl>
                                              <p:pRg st="0" end="0"/>
                                            </p:txEl>
                                          </p:spTgt>
                                        </p:tgtEl>
                                        <p:attrNameLst>
                                          <p:attrName>style.visibility</p:attrName>
                                        </p:attrNameLst>
                                      </p:cBhvr>
                                      <p:to>
                                        <p:strVal val="visible"/>
                                      </p:to>
                                    </p:set>
                                    <p:animEffect transition="in" filter="wipe(left)">
                                      <p:cBhvr>
                                        <p:cTn id="37" dur="75"/>
                                        <p:tgtEl>
                                          <p:spTgt spid="19">
                                            <p:txEl>
                                              <p:pRg st="0" end="0"/>
                                            </p:txEl>
                                          </p:spTgt>
                                        </p:tgtEl>
                                      </p:cBhvr>
                                    </p:animEffect>
                                  </p:childTnLst>
                                </p:cTn>
                              </p:par>
                            </p:childTnLst>
                          </p:cTn>
                        </p:par>
                      </p:childTnLst>
                    </p:cTn>
                  </p:par>
                  <p:par>
                    <p:cTn id="38" fill="hold">
                      <p:stCondLst>
                        <p:cond delay="indefinite"/>
                      </p:stCondLst>
                      <p:childTnLst>
                        <p:par>
                          <p:cTn id="39" fill="hold">
                            <p:stCondLst>
                              <p:cond delay="0"/>
                            </p:stCondLst>
                            <p:childTnLst>
                              <p:par>
                                <p:cTn id="40" presetID="22" presetClass="entr" presetSubtype="8" fill="hold" grpId="0" nodeType="clickEffect">
                                  <p:stCondLst>
                                    <p:cond delay="0"/>
                                  </p:stCondLst>
                                  <p:iterate type="lt">
                                    <p:tmPct val="100000"/>
                                  </p:iterate>
                                  <p:childTnLst>
                                    <p:set>
                                      <p:cBhvr>
                                        <p:cTn id="41" dur="1" fill="hold">
                                          <p:stCondLst>
                                            <p:cond delay="0"/>
                                          </p:stCondLst>
                                        </p:cTn>
                                        <p:tgtEl>
                                          <p:spTgt spid="20">
                                            <p:txEl>
                                              <p:pRg st="0" end="0"/>
                                            </p:txEl>
                                          </p:spTgt>
                                        </p:tgtEl>
                                        <p:attrNameLst>
                                          <p:attrName>style.visibility</p:attrName>
                                        </p:attrNameLst>
                                      </p:cBhvr>
                                      <p:to>
                                        <p:strVal val="visible"/>
                                      </p:to>
                                    </p:set>
                                    <p:animEffect transition="in" filter="wipe(left)">
                                      <p:cBhvr>
                                        <p:cTn id="42" dur="75"/>
                                        <p:tgtEl>
                                          <p:spTgt spid="20">
                                            <p:txEl>
                                              <p:pRg st="0" end="0"/>
                                            </p:txEl>
                                          </p:spTgt>
                                        </p:tgtEl>
                                      </p:cBhvr>
                                    </p:animEffect>
                                  </p:childTnLst>
                                </p:cTn>
                              </p:par>
                            </p:childTnLst>
                          </p:cTn>
                        </p:par>
                      </p:childTnLst>
                    </p:cTn>
                  </p:par>
                  <p:par>
                    <p:cTn id="43" fill="hold">
                      <p:stCondLst>
                        <p:cond delay="indefinite"/>
                      </p:stCondLst>
                      <p:childTnLst>
                        <p:par>
                          <p:cTn id="44" fill="hold">
                            <p:stCondLst>
                              <p:cond delay="0"/>
                            </p:stCondLst>
                            <p:childTnLst>
                              <p:par>
                                <p:cTn id="45" presetID="22" presetClass="entr" presetSubtype="8" fill="hold" nodeType="clickEffect">
                                  <p:stCondLst>
                                    <p:cond delay="0"/>
                                  </p:stCondLst>
                                  <p:childTnLst>
                                    <p:set>
                                      <p:cBhvr>
                                        <p:cTn id="46" dur="1" fill="hold">
                                          <p:stCondLst>
                                            <p:cond delay="0"/>
                                          </p:stCondLst>
                                        </p:cTn>
                                        <p:tgtEl>
                                          <p:spTgt spid="27"/>
                                        </p:tgtEl>
                                        <p:attrNameLst>
                                          <p:attrName>style.visibility</p:attrName>
                                        </p:attrNameLst>
                                      </p:cBhvr>
                                      <p:to>
                                        <p:strVal val="visible"/>
                                      </p:to>
                                    </p:set>
                                    <p:animEffect transition="in" filter="wipe(left)">
                                      <p:cBhvr>
                                        <p:cTn id="47" dur="500"/>
                                        <p:tgtEl>
                                          <p:spTgt spid="27"/>
                                        </p:tgtEl>
                                      </p:cBhvr>
                                    </p:animEffect>
                                  </p:childTnLst>
                                </p:cTn>
                              </p:par>
                            </p:childTnLst>
                          </p:cTn>
                        </p:par>
                      </p:childTnLst>
                    </p:cTn>
                  </p:par>
                  <p:par>
                    <p:cTn id="48" fill="hold">
                      <p:stCondLst>
                        <p:cond delay="indefinite"/>
                      </p:stCondLst>
                      <p:childTnLst>
                        <p:par>
                          <p:cTn id="49" fill="hold">
                            <p:stCondLst>
                              <p:cond delay="0"/>
                            </p:stCondLst>
                            <p:childTnLst>
                              <p:par>
                                <p:cTn id="50" presetID="22" presetClass="entr" presetSubtype="8" fill="hold" grpId="0" nodeType="clickEffect">
                                  <p:stCondLst>
                                    <p:cond delay="0"/>
                                  </p:stCondLst>
                                  <p:iterate type="lt">
                                    <p:tmPct val="100000"/>
                                  </p:iterate>
                                  <p:childTnLst>
                                    <p:set>
                                      <p:cBhvr>
                                        <p:cTn id="51" dur="1" fill="hold">
                                          <p:stCondLst>
                                            <p:cond delay="0"/>
                                          </p:stCondLst>
                                        </p:cTn>
                                        <p:tgtEl>
                                          <p:spTgt spid="21">
                                            <p:txEl>
                                              <p:pRg st="0" end="0"/>
                                            </p:txEl>
                                          </p:spTgt>
                                        </p:tgtEl>
                                        <p:attrNameLst>
                                          <p:attrName>style.visibility</p:attrName>
                                        </p:attrNameLst>
                                      </p:cBhvr>
                                      <p:to>
                                        <p:strVal val="visible"/>
                                      </p:to>
                                    </p:set>
                                    <p:animEffect transition="in" filter="wipe(left)">
                                      <p:cBhvr>
                                        <p:cTn id="52" dur="75"/>
                                        <p:tgtEl>
                                          <p:spTgt spid="21">
                                            <p:txEl>
                                              <p:pRg st="0" end="0"/>
                                            </p:txEl>
                                          </p:spTgt>
                                        </p:tgtEl>
                                      </p:cBhvr>
                                    </p:animEffect>
                                  </p:childTnLst>
                                </p:cTn>
                              </p:par>
                            </p:childTnLst>
                          </p:cTn>
                        </p:par>
                      </p:childTnLst>
                    </p:cTn>
                  </p:par>
                  <p:par>
                    <p:cTn id="53" fill="hold">
                      <p:stCondLst>
                        <p:cond delay="indefinite"/>
                      </p:stCondLst>
                      <p:childTnLst>
                        <p:par>
                          <p:cTn id="54" fill="hold">
                            <p:stCondLst>
                              <p:cond delay="0"/>
                            </p:stCondLst>
                            <p:childTnLst>
                              <p:par>
                                <p:cTn id="55" presetID="22" presetClass="entr" presetSubtype="1" fill="hold" nodeType="clickEffect">
                                  <p:stCondLst>
                                    <p:cond delay="0"/>
                                  </p:stCondLst>
                                  <p:childTnLst>
                                    <p:set>
                                      <p:cBhvr>
                                        <p:cTn id="56" dur="1" fill="hold">
                                          <p:stCondLst>
                                            <p:cond delay="0"/>
                                          </p:stCondLst>
                                        </p:cTn>
                                        <p:tgtEl>
                                          <p:spTgt spid="29"/>
                                        </p:tgtEl>
                                        <p:attrNameLst>
                                          <p:attrName>style.visibility</p:attrName>
                                        </p:attrNameLst>
                                      </p:cBhvr>
                                      <p:to>
                                        <p:strVal val="visible"/>
                                      </p:to>
                                    </p:set>
                                    <p:animEffect transition="in" filter="wipe(up)">
                                      <p:cBhvr>
                                        <p:cTn id="57" dur="500"/>
                                        <p:tgtEl>
                                          <p:spTgt spid="29"/>
                                        </p:tgtEl>
                                      </p:cBhvr>
                                    </p:animEffect>
                                  </p:childTnLst>
                                </p:cTn>
                              </p:par>
                            </p:childTnLst>
                          </p:cTn>
                        </p:par>
                      </p:childTnLst>
                    </p:cTn>
                  </p:par>
                  <p:par>
                    <p:cTn id="58" fill="hold">
                      <p:stCondLst>
                        <p:cond delay="indefinite"/>
                      </p:stCondLst>
                      <p:childTnLst>
                        <p:par>
                          <p:cTn id="59" fill="hold">
                            <p:stCondLst>
                              <p:cond delay="0"/>
                            </p:stCondLst>
                            <p:childTnLst>
                              <p:par>
                                <p:cTn id="60" presetID="22" presetClass="entr" presetSubtype="8" fill="hold" grpId="0" nodeType="clickEffect">
                                  <p:stCondLst>
                                    <p:cond delay="0"/>
                                  </p:stCondLst>
                                  <p:iterate type="lt">
                                    <p:tmPct val="100000"/>
                                  </p:iterate>
                                  <p:childTnLst>
                                    <p:set>
                                      <p:cBhvr>
                                        <p:cTn id="61" dur="1" fill="hold">
                                          <p:stCondLst>
                                            <p:cond delay="0"/>
                                          </p:stCondLst>
                                        </p:cTn>
                                        <p:tgtEl>
                                          <p:spTgt spid="22">
                                            <p:txEl>
                                              <p:pRg st="0" end="0"/>
                                            </p:txEl>
                                          </p:spTgt>
                                        </p:tgtEl>
                                        <p:attrNameLst>
                                          <p:attrName>style.visibility</p:attrName>
                                        </p:attrNameLst>
                                      </p:cBhvr>
                                      <p:to>
                                        <p:strVal val="visible"/>
                                      </p:to>
                                    </p:set>
                                    <p:animEffect transition="in" filter="wipe(left)">
                                      <p:cBhvr>
                                        <p:cTn id="62" dur="75"/>
                                        <p:tgtEl>
                                          <p:spTgt spid="22">
                                            <p:txEl>
                                              <p:pRg st="0" end="0"/>
                                            </p:txEl>
                                          </p:spTgt>
                                        </p:tgtEl>
                                      </p:cBhvr>
                                    </p:animEffect>
                                  </p:childTnLst>
                                </p:cTn>
                              </p:par>
                            </p:childTnLst>
                          </p:cTn>
                        </p:par>
                      </p:childTnLst>
                    </p:cTn>
                  </p:par>
                  <p:par>
                    <p:cTn id="63" fill="hold">
                      <p:stCondLst>
                        <p:cond delay="indefinite"/>
                      </p:stCondLst>
                      <p:childTnLst>
                        <p:par>
                          <p:cTn id="64" fill="hold">
                            <p:stCondLst>
                              <p:cond delay="0"/>
                            </p:stCondLst>
                            <p:childTnLst>
                              <p:par>
                                <p:cTn id="65" presetID="22" presetClass="entr" presetSubtype="8" fill="hold" grpId="0" nodeType="clickEffect">
                                  <p:stCondLst>
                                    <p:cond delay="0"/>
                                  </p:stCondLst>
                                  <p:iterate type="lt">
                                    <p:tmPct val="100000"/>
                                  </p:iterate>
                                  <p:childTnLst>
                                    <p:set>
                                      <p:cBhvr>
                                        <p:cTn id="66" dur="1" fill="hold">
                                          <p:stCondLst>
                                            <p:cond delay="0"/>
                                          </p:stCondLst>
                                        </p:cTn>
                                        <p:tgtEl>
                                          <p:spTgt spid="23"/>
                                        </p:tgtEl>
                                        <p:attrNameLst>
                                          <p:attrName>style.visibility</p:attrName>
                                        </p:attrNameLst>
                                      </p:cBhvr>
                                      <p:to>
                                        <p:strVal val="visible"/>
                                      </p:to>
                                    </p:set>
                                    <p:animEffect transition="in" filter="wipe(left)">
                                      <p:cBhvr>
                                        <p:cTn id="67" dur="75"/>
                                        <p:tgtEl>
                                          <p:spTgt spid="23"/>
                                        </p:tgtEl>
                                      </p:cBhvr>
                                    </p:animEffect>
                                  </p:childTnLst>
                                </p:cTn>
                              </p:par>
                            </p:childTnLst>
                          </p:cTn>
                        </p:par>
                      </p:childTnLst>
                    </p:cTn>
                  </p:par>
                  <p:par>
                    <p:cTn id="68" fill="hold">
                      <p:stCondLst>
                        <p:cond delay="indefinite"/>
                      </p:stCondLst>
                      <p:childTnLst>
                        <p:par>
                          <p:cTn id="69" fill="hold">
                            <p:stCondLst>
                              <p:cond delay="0"/>
                            </p:stCondLst>
                            <p:childTnLst>
                              <p:par>
                                <p:cTn id="70" presetID="22" presetClass="entr" presetSubtype="8" fill="hold" grpId="0" nodeType="clickEffect">
                                  <p:stCondLst>
                                    <p:cond delay="0"/>
                                  </p:stCondLst>
                                  <p:iterate type="lt">
                                    <p:tmPct val="100000"/>
                                  </p:iterate>
                                  <p:childTnLst>
                                    <p:set>
                                      <p:cBhvr>
                                        <p:cTn id="71" dur="1" fill="hold">
                                          <p:stCondLst>
                                            <p:cond delay="0"/>
                                          </p:stCondLst>
                                        </p:cTn>
                                        <p:tgtEl>
                                          <p:spTgt spid="28">
                                            <p:txEl>
                                              <p:pRg st="0" end="0"/>
                                            </p:txEl>
                                          </p:spTgt>
                                        </p:tgtEl>
                                        <p:attrNameLst>
                                          <p:attrName>style.visibility</p:attrName>
                                        </p:attrNameLst>
                                      </p:cBhvr>
                                      <p:to>
                                        <p:strVal val="visible"/>
                                      </p:to>
                                    </p:set>
                                    <p:animEffect transition="in" filter="wipe(left)">
                                      <p:cBhvr>
                                        <p:cTn id="72" dur="75"/>
                                        <p:tgtEl>
                                          <p:spTgt spid="28">
                                            <p:txEl>
                                              <p:pRg st="0" end="0"/>
                                            </p:txEl>
                                          </p:spTgt>
                                        </p:tgtEl>
                                      </p:cBhvr>
                                    </p:animEffect>
                                  </p:childTnLst>
                                </p:cTn>
                              </p:par>
                            </p:childTnLst>
                          </p:cTn>
                        </p:par>
                      </p:childTnLst>
                    </p:cTn>
                  </p:par>
                  <p:par>
                    <p:cTn id="73" fill="hold">
                      <p:stCondLst>
                        <p:cond delay="indefinite"/>
                      </p:stCondLst>
                      <p:childTnLst>
                        <p:par>
                          <p:cTn id="74" fill="hold">
                            <p:stCondLst>
                              <p:cond delay="0"/>
                            </p:stCondLst>
                            <p:childTnLst>
                              <p:par>
                                <p:cTn id="75" presetID="22" presetClass="entr" presetSubtype="8" fill="hold" grpId="0" nodeType="clickEffect">
                                  <p:stCondLst>
                                    <p:cond delay="0"/>
                                  </p:stCondLst>
                                  <p:iterate type="lt">
                                    <p:tmPct val="100000"/>
                                  </p:iterate>
                                  <p:childTnLst>
                                    <p:set>
                                      <p:cBhvr>
                                        <p:cTn id="76" dur="1" fill="hold">
                                          <p:stCondLst>
                                            <p:cond delay="0"/>
                                          </p:stCondLst>
                                        </p:cTn>
                                        <p:tgtEl>
                                          <p:spTgt spid="24">
                                            <p:txEl>
                                              <p:pRg st="0" end="0"/>
                                            </p:txEl>
                                          </p:spTgt>
                                        </p:tgtEl>
                                        <p:attrNameLst>
                                          <p:attrName>style.visibility</p:attrName>
                                        </p:attrNameLst>
                                      </p:cBhvr>
                                      <p:to>
                                        <p:strVal val="visible"/>
                                      </p:to>
                                    </p:set>
                                    <p:animEffect transition="in" filter="wipe(left)">
                                      <p:cBhvr>
                                        <p:cTn id="77" dur="75"/>
                                        <p:tgtEl>
                                          <p:spTgt spid="24">
                                            <p:txEl>
                                              <p:pRg st="0" end="0"/>
                                            </p:txEl>
                                          </p:spTgt>
                                        </p:tgtEl>
                                      </p:cBhvr>
                                    </p:animEffect>
                                  </p:childTnLst>
                                </p:cTn>
                              </p:par>
                            </p:childTnLst>
                          </p:cTn>
                        </p:par>
                      </p:childTnLst>
                    </p:cTn>
                  </p:par>
                  <p:par>
                    <p:cTn id="78" fill="hold">
                      <p:stCondLst>
                        <p:cond delay="indefinite"/>
                      </p:stCondLst>
                      <p:childTnLst>
                        <p:par>
                          <p:cTn id="79" fill="hold">
                            <p:stCondLst>
                              <p:cond delay="0"/>
                            </p:stCondLst>
                            <p:childTnLst>
                              <p:par>
                                <p:cTn id="80" presetID="22" presetClass="entr" presetSubtype="8" fill="hold" grpId="0" nodeType="clickEffect">
                                  <p:stCondLst>
                                    <p:cond delay="0"/>
                                  </p:stCondLst>
                                  <p:iterate type="lt">
                                    <p:tmPct val="100000"/>
                                  </p:iterate>
                                  <p:childTnLst>
                                    <p:set>
                                      <p:cBhvr>
                                        <p:cTn id="81" dur="1" fill="hold">
                                          <p:stCondLst>
                                            <p:cond delay="0"/>
                                          </p:stCondLst>
                                        </p:cTn>
                                        <p:tgtEl>
                                          <p:spTgt spid="25">
                                            <p:txEl>
                                              <p:pRg st="0" end="0"/>
                                            </p:txEl>
                                          </p:spTgt>
                                        </p:tgtEl>
                                        <p:attrNameLst>
                                          <p:attrName>style.visibility</p:attrName>
                                        </p:attrNameLst>
                                      </p:cBhvr>
                                      <p:to>
                                        <p:strVal val="visible"/>
                                      </p:to>
                                    </p:set>
                                    <p:animEffect transition="in" filter="wipe(left)">
                                      <p:cBhvr>
                                        <p:cTn id="82" dur="75"/>
                                        <p:tgtEl>
                                          <p:spTgt spid="25">
                                            <p:txEl>
                                              <p:pRg st="0" end="0"/>
                                            </p:txEl>
                                          </p:spTgt>
                                        </p:tgtEl>
                                      </p:cBhvr>
                                    </p:animEffect>
                                  </p:childTnLst>
                                </p:cTn>
                              </p:par>
                            </p:childTnLst>
                          </p:cTn>
                        </p:par>
                      </p:childTnLst>
                    </p:cTn>
                  </p:par>
                  <p:par>
                    <p:cTn id="83" fill="hold">
                      <p:stCondLst>
                        <p:cond delay="indefinite"/>
                      </p:stCondLst>
                      <p:childTnLst>
                        <p:par>
                          <p:cTn id="84" fill="hold">
                            <p:stCondLst>
                              <p:cond delay="0"/>
                            </p:stCondLst>
                            <p:childTnLst>
                              <p:par>
                                <p:cTn id="85" presetID="22" presetClass="entr" presetSubtype="8" fill="hold" grpId="0" nodeType="clickEffect">
                                  <p:stCondLst>
                                    <p:cond delay="0"/>
                                  </p:stCondLst>
                                  <p:iterate type="lt">
                                    <p:tmPct val="100000"/>
                                  </p:iterate>
                                  <p:childTnLst>
                                    <p:set>
                                      <p:cBhvr>
                                        <p:cTn id="86" dur="1" fill="hold">
                                          <p:stCondLst>
                                            <p:cond delay="0"/>
                                          </p:stCondLst>
                                        </p:cTn>
                                        <p:tgtEl>
                                          <p:spTgt spid="26">
                                            <p:txEl>
                                              <p:pRg st="0" end="0"/>
                                            </p:txEl>
                                          </p:spTgt>
                                        </p:tgtEl>
                                        <p:attrNameLst>
                                          <p:attrName>style.visibility</p:attrName>
                                        </p:attrNameLst>
                                      </p:cBhvr>
                                      <p:to>
                                        <p:strVal val="visible"/>
                                      </p:to>
                                    </p:set>
                                    <p:animEffect transition="in" filter="wipe(left)">
                                      <p:cBhvr>
                                        <p:cTn id="87" dur="75"/>
                                        <p:tgtEl>
                                          <p:spTgt spid="26">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9" grpId="0" autoUpdateAnimBg="0"/>
      <p:bldP spid="14" grpId="0" build="p" autoUpdateAnimBg="0"/>
      <p:bldP spid="15" grpId="0" build="p" autoUpdateAnimBg="0"/>
      <p:bldP spid="16" grpId="0" build="p" autoUpdateAnimBg="0"/>
      <p:bldP spid="17" grpId="0" build="p" autoUpdateAnimBg="0"/>
      <p:bldP spid="18" grpId="0" build="p" autoUpdateAnimBg="0"/>
      <p:bldP spid="19" grpId="0" build="p" autoUpdateAnimBg="0"/>
      <p:bldP spid="20" grpId="0" build="p" autoUpdateAnimBg="0"/>
      <p:bldP spid="21" grpId="0" build="p" autoUpdateAnimBg="0"/>
      <p:bldP spid="22" grpId="0" build="p" autoUpdateAnimBg="0"/>
      <p:bldP spid="23" grpId="0" autoUpdateAnimBg="0"/>
      <p:bldP spid="24" grpId="0" build="p" autoUpdateAnimBg="0"/>
      <p:bldP spid="25" grpId="0" build="p" autoUpdateAnimBg="0"/>
      <p:bldP spid="26" grpId="0" build="p" autoUpdateAnimBg="0"/>
      <p:bldP spid="28" grpId="0" build="p" autoUpdateAnimBg="0"/>
    </p:bldLst>
  </p:timing>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标题 3">
            <a:extLst>
              <a:ext uri="{FF2B5EF4-FFF2-40B4-BE49-F238E27FC236}">
                <a16:creationId xmlns:a16="http://schemas.microsoft.com/office/drawing/2014/main" id="{A3557054-D826-9F4E-A18F-AE9DEA5A0C65}"/>
              </a:ext>
            </a:extLst>
          </p:cNvPr>
          <p:cNvSpPr>
            <a:spLocks noGrp="1"/>
          </p:cNvSpPr>
          <p:nvPr>
            <p:ph type="title"/>
          </p:nvPr>
        </p:nvSpPr>
        <p:spPr/>
        <p:txBody>
          <a:bodyPr>
            <a:normAutofit/>
          </a:bodyPr>
          <a:lstStyle/>
          <a:p>
            <a:r>
              <a:rPr kumimoji="1" lang="en-US" altLang="zh-CN" dirty="0"/>
              <a:t>CMOS</a:t>
            </a:r>
            <a:r>
              <a:rPr kumimoji="1" lang="zh-CN" altLang="en-US" dirty="0"/>
              <a:t>电路产品系列、主要特点和使用中应注意的几个问题</a:t>
            </a:r>
            <a:endParaRPr kumimoji="1" lang="zh-CN" altLang="en-US" dirty="0">
              <a:latin typeface="Myriad Pro" panose="020B0503030403020204" pitchFamily="34" charset="0"/>
            </a:endParaRPr>
          </a:p>
        </p:txBody>
      </p:sp>
      <p:sp>
        <p:nvSpPr>
          <p:cNvPr id="219" name="Text Box 18">
            <a:extLst>
              <a:ext uri="{FF2B5EF4-FFF2-40B4-BE49-F238E27FC236}">
                <a16:creationId xmlns:a16="http://schemas.microsoft.com/office/drawing/2014/main" id="{5AD04631-98D8-30BF-3704-3870312CC4C7}"/>
              </a:ext>
            </a:extLst>
          </p:cNvPr>
          <p:cNvSpPr txBox="1">
            <a:spLocks noChangeArrowheads="1"/>
          </p:cNvSpPr>
          <p:nvPr/>
        </p:nvSpPr>
        <p:spPr bwMode="auto">
          <a:xfrm>
            <a:off x="864754" y="687187"/>
            <a:ext cx="10149609" cy="52322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squar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r>
              <a:rPr lang="zh-CN" altLang="en-US" dirty="0">
                <a:solidFill>
                  <a:srgbClr val="0033CC"/>
                </a:solidFill>
              </a:rPr>
              <a:t>四、 </a:t>
            </a:r>
            <a:r>
              <a:rPr lang="en-US" altLang="zh-CN" dirty="0">
                <a:solidFill>
                  <a:srgbClr val="0033CC"/>
                </a:solidFill>
              </a:rPr>
              <a:t>CMOS </a:t>
            </a:r>
            <a:r>
              <a:rPr lang="zh-CN" altLang="en-US" dirty="0">
                <a:solidFill>
                  <a:srgbClr val="0033CC"/>
                </a:solidFill>
              </a:rPr>
              <a:t>集成电路使用中应注意的几个问题</a:t>
            </a:r>
          </a:p>
        </p:txBody>
      </p:sp>
      <p:sp>
        <p:nvSpPr>
          <p:cNvPr id="32" name="Text Box 3">
            <a:extLst>
              <a:ext uri="{FF2B5EF4-FFF2-40B4-BE49-F238E27FC236}">
                <a16:creationId xmlns:a16="http://schemas.microsoft.com/office/drawing/2014/main" id="{8537121C-0A48-C249-6DF2-EBA28F2EBB68}"/>
              </a:ext>
            </a:extLst>
          </p:cNvPr>
          <p:cNvSpPr txBox="1">
            <a:spLocks noChangeArrowheads="1"/>
          </p:cNvSpPr>
          <p:nvPr/>
        </p:nvSpPr>
        <p:spPr bwMode="auto">
          <a:xfrm>
            <a:off x="1538288" y="1233487"/>
            <a:ext cx="4557712" cy="519112"/>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r>
              <a:rPr lang="en-US" altLang="zh-CN"/>
              <a:t>1.  </a:t>
            </a:r>
            <a:r>
              <a:rPr lang="zh-CN" altLang="en-US"/>
              <a:t>注意输入端的静电防护。</a:t>
            </a:r>
          </a:p>
        </p:txBody>
      </p:sp>
      <p:sp>
        <p:nvSpPr>
          <p:cNvPr id="33" name="Text Box 4">
            <a:extLst>
              <a:ext uri="{FF2B5EF4-FFF2-40B4-BE49-F238E27FC236}">
                <a16:creationId xmlns:a16="http://schemas.microsoft.com/office/drawing/2014/main" id="{2DDB319E-A237-7B13-7DF6-2B7712CB6DFA}"/>
              </a:ext>
            </a:extLst>
          </p:cNvPr>
          <p:cNvSpPr txBox="1">
            <a:spLocks noChangeArrowheads="1"/>
          </p:cNvSpPr>
          <p:nvPr/>
        </p:nvSpPr>
        <p:spPr bwMode="auto">
          <a:xfrm>
            <a:off x="1538288" y="1789112"/>
            <a:ext cx="4914900" cy="519112"/>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r>
              <a:rPr lang="en-US" altLang="zh-CN"/>
              <a:t>2.  </a:t>
            </a:r>
            <a:r>
              <a:rPr lang="zh-CN" altLang="en-US"/>
              <a:t>注意输入电路的过流保护。</a:t>
            </a:r>
          </a:p>
        </p:txBody>
      </p:sp>
      <p:sp>
        <p:nvSpPr>
          <p:cNvPr id="34" name="Text Box 5">
            <a:extLst>
              <a:ext uri="{FF2B5EF4-FFF2-40B4-BE49-F238E27FC236}">
                <a16:creationId xmlns:a16="http://schemas.microsoft.com/office/drawing/2014/main" id="{F34782C6-6334-DC79-1E4A-20B7392DD834}"/>
              </a:ext>
            </a:extLst>
          </p:cNvPr>
          <p:cNvSpPr txBox="1">
            <a:spLocks noChangeArrowheads="1"/>
          </p:cNvSpPr>
          <p:nvPr/>
        </p:nvSpPr>
        <p:spPr bwMode="auto">
          <a:xfrm>
            <a:off x="1538288" y="2346324"/>
            <a:ext cx="3843337" cy="519113"/>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r>
              <a:rPr lang="en-US" altLang="zh-CN"/>
              <a:t>3.  </a:t>
            </a:r>
            <a:r>
              <a:rPr lang="zh-CN" altLang="en-US"/>
              <a:t>注意电源电压极性。</a:t>
            </a:r>
          </a:p>
        </p:txBody>
      </p:sp>
      <p:sp>
        <p:nvSpPr>
          <p:cNvPr id="35" name="Text Box 6">
            <a:extLst>
              <a:ext uri="{FF2B5EF4-FFF2-40B4-BE49-F238E27FC236}">
                <a16:creationId xmlns:a16="http://schemas.microsoft.com/office/drawing/2014/main" id="{E11CDB77-9AA4-2CCF-14B2-8E41EE4BA604}"/>
              </a:ext>
            </a:extLst>
          </p:cNvPr>
          <p:cNvSpPr txBox="1">
            <a:spLocks noChangeArrowheads="1"/>
          </p:cNvSpPr>
          <p:nvPr/>
        </p:nvSpPr>
        <p:spPr bwMode="auto">
          <a:xfrm>
            <a:off x="1538288" y="3460749"/>
            <a:ext cx="4557712" cy="519113"/>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r>
              <a:rPr lang="en-US" altLang="zh-CN"/>
              <a:t>5.  </a:t>
            </a:r>
            <a:r>
              <a:rPr lang="zh-CN" altLang="en-US"/>
              <a:t>多余的输入端不应悬空。</a:t>
            </a:r>
          </a:p>
        </p:txBody>
      </p:sp>
      <p:sp>
        <p:nvSpPr>
          <p:cNvPr id="36" name="Text Box 7">
            <a:extLst>
              <a:ext uri="{FF2B5EF4-FFF2-40B4-BE49-F238E27FC236}">
                <a16:creationId xmlns:a16="http://schemas.microsoft.com/office/drawing/2014/main" id="{4F8CA1F2-0D42-04A3-B2FA-4421DC518068}"/>
              </a:ext>
            </a:extLst>
          </p:cNvPr>
          <p:cNvSpPr txBox="1">
            <a:spLocks noChangeArrowheads="1"/>
          </p:cNvSpPr>
          <p:nvPr/>
        </p:nvSpPr>
        <p:spPr bwMode="auto">
          <a:xfrm>
            <a:off x="1538288" y="5035549"/>
            <a:ext cx="9605962" cy="519113"/>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r>
              <a:rPr lang="en-US" altLang="zh-CN"/>
              <a:t>6.  </a:t>
            </a:r>
            <a:r>
              <a:rPr lang="zh-CN" altLang="en-US"/>
              <a:t>输入端外接电阻的大小不会引起输入电平的变化。</a:t>
            </a:r>
          </a:p>
        </p:txBody>
      </p:sp>
      <p:sp>
        <p:nvSpPr>
          <p:cNvPr id="37" name="Text Box 8">
            <a:extLst>
              <a:ext uri="{FF2B5EF4-FFF2-40B4-BE49-F238E27FC236}">
                <a16:creationId xmlns:a16="http://schemas.microsoft.com/office/drawing/2014/main" id="{2A827C02-CEC3-573F-4120-1A0A32BB4A5B}"/>
              </a:ext>
            </a:extLst>
          </p:cNvPr>
          <p:cNvSpPr txBox="1">
            <a:spLocks noChangeArrowheads="1"/>
          </p:cNvSpPr>
          <p:nvPr/>
        </p:nvSpPr>
        <p:spPr bwMode="auto">
          <a:xfrm>
            <a:off x="3529013" y="3989387"/>
            <a:ext cx="6386512"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zh-CN" altLang="en-US" sz="2400">
                <a:solidFill>
                  <a:srgbClr val="FF0066"/>
                </a:solidFill>
              </a:rPr>
              <a:t>与</a:t>
            </a:r>
            <a:r>
              <a:rPr lang="zh-CN" altLang="en-US" sz="2400"/>
              <a:t>门</a:t>
            </a:r>
            <a:r>
              <a:rPr lang="zh-CN" altLang="en-US" sz="2400">
                <a:solidFill>
                  <a:srgbClr val="0033CC"/>
                </a:solidFill>
              </a:rPr>
              <a:t> </a:t>
            </a:r>
            <a:r>
              <a:rPr lang="zh-CN" altLang="en-US" sz="2400"/>
              <a:t>、</a:t>
            </a:r>
            <a:r>
              <a:rPr lang="zh-CN" altLang="en-US" sz="2400">
                <a:solidFill>
                  <a:srgbClr val="0033CC"/>
                </a:solidFill>
              </a:rPr>
              <a:t> </a:t>
            </a:r>
            <a:r>
              <a:rPr lang="zh-CN" altLang="en-US" sz="2400">
                <a:solidFill>
                  <a:srgbClr val="FF0066"/>
                </a:solidFill>
              </a:rPr>
              <a:t>与</a:t>
            </a:r>
            <a:r>
              <a:rPr lang="zh-CN" altLang="en-US" sz="2400"/>
              <a:t>非门</a:t>
            </a:r>
            <a:r>
              <a:rPr lang="zh-CN" altLang="en-US" sz="2400">
                <a:solidFill>
                  <a:srgbClr val="0033CC"/>
                </a:solidFill>
              </a:rPr>
              <a:t> </a:t>
            </a:r>
            <a:r>
              <a:rPr lang="zh-CN" altLang="en-US" sz="2400"/>
              <a:t>：</a:t>
            </a:r>
            <a:r>
              <a:rPr lang="zh-CN" altLang="en-US" sz="2400">
                <a:solidFill>
                  <a:srgbClr val="FF0066"/>
                </a:solidFill>
              </a:rPr>
              <a:t>接电源 </a:t>
            </a:r>
            <a:r>
              <a:rPr lang="zh-CN" altLang="en-US" sz="2400"/>
              <a:t>或</a:t>
            </a:r>
            <a:r>
              <a:rPr lang="zh-CN" altLang="en-US" sz="2400">
                <a:solidFill>
                  <a:srgbClr val="0033CC"/>
                </a:solidFill>
              </a:rPr>
              <a:t> </a:t>
            </a:r>
            <a:r>
              <a:rPr lang="zh-CN" altLang="en-US" sz="2400">
                <a:solidFill>
                  <a:srgbClr val="FF0066"/>
                </a:solidFill>
              </a:rPr>
              <a:t>与其他输入端并联</a:t>
            </a:r>
          </a:p>
        </p:txBody>
      </p:sp>
      <p:sp>
        <p:nvSpPr>
          <p:cNvPr id="38" name="Text Box 9">
            <a:extLst>
              <a:ext uri="{FF2B5EF4-FFF2-40B4-BE49-F238E27FC236}">
                <a16:creationId xmlns:a16="http://schemas.microsoft.com/office/drawing/2014/main" id="{7499920A-847F-F49C-24B8-E2546EE7ACAC}"/>
              </a:ext>
            </a:extLst>
          </p:cNvPr>
          <p:cNvSpPr txBox="1">
            <a:spLocks noChangeArrowheads="1"/>
          </p:cNvSpPr>
          <p:nvPr/>
        </p:nvSpPr>
        <p:spPr bwMode="auto">
          <a:xfrm>
            <a:off x="3546475" y="4489449"/>
            <a:ext cx="6080125"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zh-CN" altLang="en-US" sz="2400">
                <a:solidFill>
                  <a:srgbClr val="FF0066"/>
                </a:solidFill>
              </a:rPr>
              <a:t>或</a:t>
            </a:r>
            <a:r>
              <a:rPr lang="zh-CN" altLang="en-US" sz="2400"/>
              <a:t>门</a:t>
            </a:r>
            <a:r>
              <a:rPr lang="zh-CN" altLang="en-US" sz="2400">
                <a:solidFill>
                  <a:srgbClr val="0033CC"/>
                </a:solidFill>
              </a:rPr>
              <a:t> </a:t>
            </a:r>
            <a:r>
              <a:rPr lang="zh-CN" altLang="en-US" sz="2400"/>
              <a:t>、</a:t>
            </a:r>
            <a:r>
              <a:rPr lang="zh-CN" altLang="en-US" sz="2400">
                <a:solidFill>
                  <a:srgbClr val="0033CC"/>
                </a:solidFill>
              </a:rPr>
              <a:t> </a:t>
            </a:r>
            <a:r>
              <a:rPr lang="zh-CN" altLang="en-US" sz="2400">
                <a:solidFill>
                  <a:srgbClr val="FF0066"/>
                </a:solidFill>
              </a:rPr>
              <a:t>或</a:t>
            </a:r>
            <a:r>
              <a:rPr lang="zh-CN" altLang="en-US" sz="2400"/>
              <a:t>非门</a:t>
            </a:r>
            <a:r>
              <a:rPr lang="zh-CN" altLang="en-US" sz="2400">
                <a:solidFill>
                  <a:srgbClr val="0033CC"/>
                </a:solidFill>
              </a:rPr>
              <a:t> </a:t>
            </a:r>
            <a:r>
              <a:rPr lang="zh-CN" altLang="en-US" sz="2400"/>
              <a:t>：</a:t>
            </a:r>
            <a:r>
              <a:rPr lang="zh-CN" altLang="en-US" sz="2400">
                <a:solidFill>
                  <a:srgbClr val="FF0066"/>
                </a:solidFill>
              </a:rPr>
              <a:t>接地 </a:t>
            </a:r>
            <a:r>
              <a:rPr lang="zh-CN" altLang="en-US" sz="2400"/>
              <a:t>或</a:t>
            </a:r>
            <a:r>
              <a:rPr lang="zh-CN" altLang="en-US" sz="2400">
                <a:solidFill>
                  <a:srgbClr val="0033CC"/>
                </a:solidFill>
              </a:rPr>
              <a:t> </a:t>
            </a:r>
            <a:r>
              <a:rPr lang="zh-CN" altLang="en-US" sz="2400">
                <a:solidFill>
                  <a:srgbClr val="FF0066"/>
                </a:solidFill>
              </a:rPr>
              <a:t>与其他输入端并联</a:t>
            </a:r>
          </a:p>
        </p:txBody>
      </p:sp>
      <p:sp>
        <p:nvSpPr>
          <p:cNvPr id="39" name="Text Box 10">
            <a:extLst>
              <a:ext uri="{FF2B5EF4-FFF2-40B4-BE49-F238E27FC236}">
                <a16:creationId xmlns:a16="http://schemas.microsoft.com/office/drawing/2014/main" id="{E7B50A9B-8E58-02D8-64B7-614A1E680168}"/>
              </a:ext>
            </a:extLst>
          </p:cNvPr>
          <p:cNvSpPr txBox="1">
            <a:spLocks noChangeArrowheads="1"/>
          </p:cNvSpPr>
          <p:nvPr/>
        </p:nvSpPr>
        <p:spPr bwMode="auto">
          <a:xfrm>
            <a:off x="1592263" y="4070349"/>
            <a:ext cx="1716087" cy="822325"/>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r>
              <a:rPr lang="zh-CN" altLang="en-US" sz="2400">
                <a:solidFill>
                  <a:srgbClr val="FF0066"/>
                </a:solidFill>
              </a:rPr>
              <a:t>多余输入端</a:t>
            </a:r>
          </a:p>
          <a:p>
            <a:r>
              <a:rPr lang="zh-CN" altLang="en-US" sz="2400">
                <a:solidFill>
                  <a:srgbClr val="FF0066"/>
                </a:solidFill>
              </a:rPr>
              <a:t>    的处理</a:t>
            </a:r>
          </a:p>
        </p:txBody>
      </p:sp>
      <p:sp>
        <p:nvSpPr>
          <p:cNvPr id="40" name="AutoShape 11">
            <a:extLst>
              <a:ext uri="{FF2B5EF4-FFF2-40B4-BE49-F238E27FC236}">
                <a16:creationId xmlns:a16="http://schemas.microsoft.com/office/drawing/2014/main" id="{0213F540-1493-00A4-2F82-F6EBEF7DB1A3}"/>
              </a:ext>
            </a:extLst>
          </p:cNvPr>
          <p:cNvSpPr>
            <a:spLocks/>
          </p:cNvSpPr>
          <p:nvPr/>
        </p:nvSpPr>
        <p:spPr bwMode="auto">
          <a:xfrm>
            <a:off x="3336925" y="4048124"/>
            <a:ext cx="153988" cy="833438"/>
          </a:xfrm>
          <a:prstGeom prst="leftBrace">
            <a:avLst>
              <a:gd name="adj1" fmla="val 45103"/>
              <a:gd name="adj2" fmla="val 50000"/>
            </a:avLst>
          </a:prstGeom>
          <a:noFill/>
          <a:ln w="2857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41" name="AutoShape 12">
            <a:extLst>
              <a:ext uri="{FF2B5EF4-FFF2-40B4-BE49-F238E27FC236}">
                <a16:creationId xmlns:a16="http://schemas.microsoft.com/office/drawing/2014/main" id="{FD0665DE-C98D-6B29-CC34-ABF52DAC5E39}"/>
              </a:ext>
            </a:extLst>
          </p:cNvPr>
          <p:cNvSpPr>
            <a:spLocks noChangeArrowheads="1"/>
          </p:cNvSpPr>
          <p:nvPr/>
        </p:nvSpPr>
        <p:spPr bwMode="auto">
          <a:xfrm>
            <a:off x="1982788" y="5797549"/>
            <a:ext cx="2589212" cy="1060450"/>
          </a:xfrm>
          <a:prstGeom prst="cloudCallout">
            <a:avLst>
              <a:gd name="adj1" fmla="val 24616"/>
              <a:gd name="adj2" fmla="val -75148"/>
            </a:avLst>
          </a:prstGeom>
          <a:solidFill>
            <a:srgbClr val="FFFFCC"/>
          </a:solidFill>
          <a:ln w="9525">
            <a:solidFill>
              <a:srgbClr val="9966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r>
              <a:rPr lang="zh-CN" altLang="en-US" sz="2400">
                <a:solidFill>
                  <a:srgbClr val="996600"/>
                </a:solidFill>
              </a:rPr>
              <a:t>思考原因？</a:t>
            </a:r>
          </a:p>
        </p:txBody>
      </p:sp>
      <p:sp>
        <p:nvSpPr>
          <p:cNvPr id="42" name="Text Box 14">
            <a:extLst>
              <a:ext uri="{FF2B5EF4-FFF2-40B4-BE49-F238E27FC236}">
                <a16:creationId xmlns:a16="http://schemas.microsoft.com/office/drawing/2014/main" id="{3EC0DDA0-F60B-F463-B05B-625AEA0C06DC}"/>
              </a:ext>
            </a:extLst>
          </p:cNvPr>
          <p:cNvSpPr txBox="1">
            <a:spLocks noChangeArrowheads="1"/>
          </p:cNvSpPr>
          <p:nvPr/>
        </p:nvSpPr>
        <p:spPr bwMode="auto">
          <a:xfrm>
            <a:off x="1538288" y="2903537"/>
            <a:ext cx="5272087" cy="519112"/>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r>
              <a:rPr lang="en-US" altLang="zh-CN"/>
              <a:t>4.  </a:t>
            </a:r>
            <a:r>
              <a:rPr lang="zh-CN" altLang="en-US"/>
              <a:t>输出端不能和电源、地短接。</a:t>
            </a:r>
          </a:p>
        </p:txBody>
      </p:sp>
      <p:sp>
        <p:nvSpPr>
          <p:cNvPr id="43" name="Text Box 15">
            <a:extLst>
              <a:ext uri="{FF2B5EF4-FFF2-40B4-BE49-F238E27FC236}">
                <a16:creationId xmlns:a16="http://schemas.microsoft.com/office/drawing/2014/main" id="{F50F58EC-B810-FE31-6836-839212D3DF14}"/>
              </a:ext>
            </a:extLst>
          </p:cNvPr>
          <p:cNvSpPr txBox="1">
            <a:spLocks noChangeArrowheads="1"/>
          </p:cNvSpPr>
          <p:nvPr/>
        </p:nvSpPr>
        <p:spPr bwMode="auto">
          <a:xfrm>
            <a:off x="4729163" y="5610224"/>
            <a:ext cx="4398962" cy="4572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r>
              <a:rPr lang="zh-CN" altLang="en-US" sz="2400">
                <a:solidFill>
                  <a:srgbClr val="0033CC"/>
                </a:solidFill>
              </a:rPr>
              <a:t>因为输入阻抗极高 （≥ </a:t>
            </a:r>
            <a:r>
              <a:rPr lang="en-US" altLang="zh-CN" sz="2400">
                <a:solidFill>
                  <a:srgbClr val="0033CC"/>
                </a:solidFill>
              </a:rPr>
              <a:t>10</a:t>
            </a:r>
            <a:r>
              <a:rPr lang="en-US" altLang="zh-CN" sz="2400" baseline="30000">
                <a:solidFill>
                  <a:srgbClr val="0033CC"/>
                </a:solidFill>
              </a:rPr>
              <a:t>8 </a:t>
            </a:r>
            <a:r>
              <a:rPr lang="en-US" altLang="zh-CN" sz="2400">
                <a:solidFill>
                  <a:srgbClr val="0033CC"/>
                </a:solidFill>
                <a:latin typeface="Symbol" panose="05050102010706020507" pitchFamily="18" charset="2"/>
                <a:sym typeface="Symbol" panose="05050102010706020507" pitchFamily="18" charset="2"/>
              </a:rPr>
              <a:t></a:t>
            </a:r>
            <a:r>
              <a:rPr lang="zh-CN" altLang="en-US" sz="2400">
                <a:solidFill>
                  <a:srgbClr val="0033CC"/>
                </a:solidFill>
              </a:rPr>
              <a:t>）</a:t>
            </a:r>
          </a:p>
        </p:txBody>
      </p:sp>
      <p:sp>
        <p:nvSpPr>
          <p:cNvPr id="44" name="Text Box 16">
            <a:extLst>
              <a:ext uri="{FF2B5EF4-FFF2-40B4-BE49-F238E27FC236}">
                <a16:creationId xmlns:a16="http://schemas.microsoft.com/office/drawing/2014/main" id="{A5454520-8CEB-B355-7A67-5F9244C4A2AD}"/>
              </a:ext>
            </a:extLst>
          </p:cNvPr>
          <p:cNvSpPr txBox="1">
            <a:spLocks noChangeArrowheads="1"/>
          </p:cNvSpPr>
          <p:nvPr/>
        </p:nvSpPr>
        <p:spPr bwMode="auto">
          <a:xfrm>
            <a:off x="4692650" y="6057899"/>
            <a:ext cx="6062663" cy="4572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r>
              <a:rPr lang="zh-CN" altLang="en-US" sz="2400">
                <a:solidFill>
                  <a:srgbClr val="0033CC"/>
                </a:solidFill>
              </a:rPr>
              <a:t>故 </a:t>
            </a:r>
            <a:r>
              <a:rPr lang="zh-CN" altLang="en-US" sz="2400">
                <a:solidFill>
                  <a:srgbClr val="FF0066"/>
                </a:solidFill>
              </a:rPr>
              <a:t>输入电流 </a:t>
            </a:r>
            <a:r>
              <a:rPr lang="zh-CN" altLang="en-US" sz="2400">
                <a:solidFill>
                  <a:srgbClr val="0033CC"/>
                </a:solidFill>
                <a:sym typeface="Symbol" panose="05050102010706020507" pitchFamily="18" charset="2"/>
              </a:rPr>
              <a:t></a:t>
            </a:r>
            <a:r>
              <a:rPr lang="zh-CN" altLang="en-US" sz="2400">
                <a:solidFill>
                  <a:srgbClr val="FF0066"/>
                </a:solidFill>
              </a:rPr>
              <a:t> </a:t>
            </a:r>
            <a:r>
              <a:rPr lang="en-US" altLang="zh-CN" sz="2400">
                <a:solidFill>
                  <a:srgbClr val="FF0066"/>
                </a:solidFill>
              </a:rPr>
              <a:t>0</a:t>
            </a:r>
            <a:r>
              <a:rPr lang="en-US" altLang="zh-CN" sz="2400">
                <a:solidFill>
                  <a:srgbClr val="0033CC"/>
                </a:solidFill>
              </a:rPr>
              <a:t> </a:t>
            </a:r>
            <a:r>
              <a:rPr lang="zh-CN" altLang="en-US" sz="2400">
                <a:solidFill>
                  <a:srgbClr val="0033CC"/>
                </a:solidFill>
              </a:rPr>
              <a:t>，电阻上的压降 </a:t>
            </a:r>
            <a:r>
              <a:rPr lang="zh-CN" altLang="en-US" sz="2400">
                <a:solidFill>
                  <a:srgbClr val="0033CC"/>
                </a:solidFill>
                <a:sym typeface="Symbol" panose="05050102010706020507" pitchFamily="18" charset="2"/>
              </a:rPr>
              <a:t></a:t>
            </a:r>
            <a:r>
              <a:rPr lang="zh-CN" altLang="en-US" sz="2400">
                <a:solidFill>
                  <a:srgbClr val="0033CC"/>
                </a:solidFill>
              </a:rPr>
              <a:t> </a:t>
            </a:r>
            <a:r>
              <a:rPr lang="en-US" altLang="zh-CN" sz="2400">
                <a:solidFill>
                  <a:srgbClr val="0033CC"/>
                </a:solidFill>
              </a:rPr>
              <a:t>0</a:t>
            </a:r>
            <a:r>
              <a:rPr lang="zh-CN" altLang="en-US" sz="2400">
                <a:solidFill>
                  <a:srgbClr val="0033CC"/>
                </a:solidFill>
              </a:rPr>
              <a:t>。 </a:t>
            </a:r>
          </a:p>
        </p:txBody>
      </p:sp>
      <p:sp>
        <p:nvSpPr>
          <p:cNvPr id="3" name="灯片编号占位符 2">
            <a:extLst>
              <a:ext uri="{FF2B5EF4-FFF2-40B4-BE49-F238E27FC236}">
                <a16:creationId xmlns:a16="http://schemas.microsoft.com/office/drawing/2014/main" id="{C6D58486-A748-6BDE-FF1C-972417F249FD}"/>
              </a:ext>
            </a:extLst>
          </p:cNvPr>
          <p:cNvSpPr>
            <a:spLocks noGrp="1"/>
          </p:cNvSpPr>
          <p:nvPr>
            <p:ph type="sldNum" sz="quarter" idx="12"/>
          </p:nvPr>
        </p:nvSpPr>
        <p:spPr/>
        <p:txBody>
          <a:bodyPr/>
          <a:lstStyle/>
          <a:p>
            <a:fld id="{392CBAA0-59E6-204E-8F03-85E5040D48B8}" type="slidenum">
              <a:rPr kumimoji="1" lang="zh-CN" altLang="en-US" smtClean="0"/>
              <a:t>94</a:t>
            </a:fld>
            <a:r>
              <a:rPr kumimoji="1" lang="en-US" altLang="zh-CN"/>
              <a:t>/132</a:t>
            </a:r>
            <a:endParaRPr kumimoji="1" lang="zh-CN" altLang="en-US" dirty="0"/>
          </a:p>
        </p:txBody>
      </p:sp>
    </p:spTree>
    <p:extLst>
      <p:ext uri="{BB962C8B-B14F-4D97-AF65-F5344CB8AC3E}">
        <p14:creationId xmlns:p14="http://schemas.microsoft.com/office/powerpoint/2010/main" val="11260795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iterate type="lt">
                                    <p:tmPct val="100000"/>
                                  </p:iterate>
                                  <p:childTnLst>
                                    <p:set>
                                      <p:cBhvr>
                                        <p:cTn id="6" dur="1" fill="hold">
                                          <p:stCondLst>
                                            <p:cond delay="0"/>
                                          </p:stCondLst>
                                        </p:cTn>
                                        <p:tgtEl>
                                          <p:spTgt spid="219"/>
                                        </p:tgtEl>
                                        <p:attrNameLst>
                                          <p:attrName>style.visibility</p:attrName>
                                        </p:attrNameLst>
                                      </p:cBhvr>
                                      <p:to>
                                        <p:strVal val="visible"/>
                                      </p:to>
                                    </p:set>
                                    <p:animEffect transition="in" filter="wipe(left)">
                                      <p:cBhvr>
                                        <p:cTn id="7" dur="75"/>
                                        <p:tgtEl>
                                          <p:spTgt spid="219"/>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grpId="0" nodeType="clickEffect">
                                  <p:stCondLst>
                                    <p:cond delay="0"/>
                                  </p:stCondLst>
                                  <p:iterate type="lt">
                                    <p:tmPct val="100000"/>
                                  </p:iterate>
                                  <p:childTnLst>
                                    <p:set>
                                      <p:cBhvr>
                                        <p:cTn id="11" dur="1" fill="hold">
                                          <p:stCondLst>
                                            <p:cond delay="0"/>
                                          </p:stCondLst>
                                        </p:cTn>
                                        <p:tgtEl>
                                          <p:spTgt spid="32"/>
                                        </p:tgtEl>
                                        <p:attrNameLst>
                                          <p:attrName>style.visibility</p:attrName>
                                        </p:attrNameLst>
                                      </p:cBhvr>
                                      <p:to>
                                        <p:strVal val="visible"/>
                                      </p:to>
                                    </p:set>
                                    <p:animEffect transition="in" filter="wipe(left)">
                                      <p:cBhvr>
                                        <p:cTn id="12" dur="75"/>
                                        <p:tgtEl>
                                          <p:spTgt spid="32"/>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grpId="0" nodeType="clickEffect">
                                  <p:stCondLst>
                                    <p:cond delay="0"/>
                                  </p:stCondLst>
                                  <p:iterate type="lt">
                                    <p:tmPct val="100000"/>
                                  </p:iterate>
                                  <p:childTnLst>
                                    <p:set>
                                      <p:cBhvr>
                                        <p:cTn id="16" dur="1" fill="hold">
                                          <p:stCondLst>
                                            <p:cond delay="0"/>
                                          </p:stCondLst>
                                        </p:cTn>
                                        <p:tgtEl>
                                          <p:spTgt spid="33"/>
                                        </p:tgtEl>
                                        <p:attrNameLst>
                                          <p:attrName>style.visibility</p:attrName>
                                        </p:attrNameLst>
                                      </p:cBhvr>
                                      <p:to>
                                        <p:strVal val="visible"/>
                                      </p:to>
                                    </p:set>
                                    <p:animEffect transition="in" filter="wipe(left)">
                                      <p:cBhvr>
                                        <p:cTn id="17" dur="75"/>
                                        <p:tgtEl>
                                          <p:spTgt spid="33"/>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8" fill="hold" grpId="0" nodeType="clickEffect">
                                  <p:stCondLst>
                                    <p:cond delay="0"/>
                                  </p:stCondLst>
                                  <p:iterate type="lt">
                                    <p:tmPct val="100000"/>
                                  </p:iterate>
                                  <p:childTnLst>
                                    <p:set>
                                      <p:cBhvr>
                                        <p:cTn id="21" dur="1" fill="hold">
                                          <p:stCondLst>
                                            <p:cond delay="0"/>
                                          </p:stCondLst>
                                        </p:cTn>
                                        <p:tgtEl>
                                          <p:spTgt spid="34">
                                            <p:txEl>
                                              <p:pRg st="0" end="0"/>
                                            </p:txEl>
                                          </p:spTgt>
                                        </p:tgtEl>
                                        <p:attrNameLst>
                                          <p:attrName>style.visibility</p:attrName>
                                        </p:attrNameLst>
                                      </p:cBhvr>
                                      <p:to>
                                        <p:strVal val="visible"/>
                                      </p:to>
                                    </p:set>
                                    <p:animEffect transition="in" filter="wipe(left)">
                                      <p:cBhvr>
                                        <p:cTn id="22" dur="75"/>
                                        <p:tgtEl>
                                          <p:spTgt spid="34">
                                            <p:txEl>
                                              <p:pRg st="0" end="0"/>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8" fill="hold" grpId="0" nodeType="clickEffect">
                                  <p:stCondLst>
                                    <p:cond delay="0"/>
                                  </p:stCondLst>
                                  <p:iterate type="lt">
                                    <p:tmPct val="100000"/>
                                  </p:iterate>
                                  <p:childTnLst>
                                    <p:set>
                                      <p:cBhvr>
                                        <p:cTn id="26" dur="1" fill="hold">
                                          <p:stCondLst>
                                            <p:cond delay="0"/>
                                          </p:stCondLst>
                                        </p:cTn>
                                        <p:tgtEl>
                                          <p:spTgt spid="42">
                                            <p:txEl>
                                              <p:pRg st="0" end="0"/>
                                            </p:txEl>
                                          </p:spTgt>
                                        </p:tgtEl>
                                        <p:attrNameLst>
                                          <p:attrName>style.visibility</p:attrName>
                                        </p:attrNameLst>
                                      </p:cBhvr>
                                      <p:to>
                                        <p:strVal val="visible"/>
                                      </p:to>
                                    </p:set>
                                    <p:animEffect transition="in" filter="wipe(left)">
                                      <p:cBhvr>
                                        <p:cTn id="27" dur="75"/>
                                        <p:tgtEl>
                                          <p:spTgt spid="42">
                                            <p:txEl>
                                              <p:pRg st="0" end="0"/>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22" presetClass="entr" presetSubtype="8" fill="hold" grpId="0" nodeType="clickEffect">
                                  <p:stCondLst>
                                    <p:cond delay="0"/>
                                  </p:stCondLst>
                                  <p:iterate type="lt">
                                    <p:tmPct val="100000"/>
                                  </p:iterate>
                                  <p:childTnLst>
                                    <p:set>
                                      <p:cBhvr>
                                        <p:cTn id="31" dur="1" fill="hold">
                                          <p:stCondLst>
                                            <p:cond delay="0"/>
                                          </p:stCondLst>
                                        </p:cTn>
                                        <p:tgtEl>
                                          <p:spTgt spid="35">
                                            <p:txEl>
                                              <p:pRg st="0" end="0"/>
                                            </p:txEl>
                                          </p:spTgt>
                                        </p:tgtEl>
                                        <p:attrNameLst>
                                          <p:attrName>style.visibility</p:attrName>
                                        </p:attrNameLst>
                                      </p:cBhvr>
                                      <p:to>
                                        <p:strVal val="visible"/>
                                      </p:to>
                                    </p:set>
                                    <p:animEffect transition="in" filter="wipe(left)">
                                      <p:cBhvr>
                                        <p:cTn id="32" dur="75"/>
                                        <p:tgtEl>
                                          <p:spTgt spid="35">
                                            <p:txEl>
                                              <p:pRg st="0" end="0"/>
                                            </p:txEl>
                                          </p:spTgt>
                                        </p:tgtEl>
                                      </p:cBhvr>
                                    </p:animEffect>
                                  </p:childTnLst>
                                </p:cTn>
                              </p:par>
                            </p:childTnLst>
                          </p:cTn>
                        </p:par>
                      </p:childTnLst>
                    </p:cTn>
                  </p:par>
                  <p:par>
                    <p:cTn id="33" fill="hold">
                      <p:stCondLst>
                        <p:cond delay="indefinite"/>
                      </p:stCondLst>
                      <p:childTnLst>
                        <p:par>
                          <p:cTn id="34" fill="hold">
                            <p:stCondLst>
                              <p:cond delay="0"/>
                            </p:stCondLst>
                            <p:childTnLst>
                              <p:par>
                                <p:cTn id="35" presetID="22" presetClass="entr" presetSubtype="8" fill="hold" grpId="0" nodeType="clickEffect">
                                  <p:stCondLst>
                                    <p:cond delay="0"/>
                                  </p:stCondLst>
                                  <p:iterate type="lt">
                                    <p:tmPct val="100000"/>
                                  </p:iterate>
                                  <p:childTnLst>
                                    <p:set>
                                      <p:cBhvr>
                                        <p:cTn id="36" dur="1" fill="hold">
                                          <p:stCondLst>
                                            <p:cond delay="0"/>
                                          </p:stCondLst>
                                        </p:cTn>
                                        <p:tgtEl>
                                          <p:spTgt spid="39"/>
                                        </p:tgtEl>
                                        <p:attrNameLst>
                                          <p:attrName>style.visibility</p:attrName>
                                        </p:attrNameLst>
                                      </p:cBhvr>
                                      <p:to>
                                        <p:strVal val="visible"/>
                                      </p:to>
                                    </p:set>
                                    <p:animEffect transition="in" filter="wipe(left)">
                                      <p:cBhvr>
                                        <p:cTn id="37" dur="75"/>
                                        <p:tgtEl>
                                          <p:spTgt spid="39"/>
                                        </p:tgtEl>
                                      </p:cBhvr>
                                    </p:animEffect>
                                  </p:childTnLst>
                                </p:cTn>
                              </p:par>
                            </p:childTnLst>
                          </p:cTn>
                        </p:par>
                      </p:childTnLst>
                    </p:cTn>
                  </p:par>
                  <p:par>
                    <p:cTn id="38" fill="hold">
                      <p:stCondLst>
                        <p:cond delay="indefinite"/>
                      </p:stCondLst>
                      <p:childTnLst>
                        <p:par>
                          <p:cTn id="39" fill="hold">
                            <p:stCondLst>
                              <p:cond delay="0"/>
                            </p:stCondLst>
                            <p:childTnLst>
                              <p:par>
                                <p:cTn id="40" presetID="22" presetClass="entr" presetSubtype="8" fill="hold" nodeType="clickEffect">
                                  <p:stCondLst>
                                    <p:cond delay="0"/>
                                  </p:stCondLst>
                                  <p:childTnLst>
                                    <p:set>
                                      <p:cBhvr>
                                        <p:cTn id="41" dur="1" fill="hold">
                                          <p:stCondLst>
                                            <p:cond delay="0"/>
                                          </p:stCondLst>
                                        </p:cTn>
                                        <p:tgtEl>
                                          <p:spTgt spid="40"/>
                                        </p:tgtEl>
                                        <p:attrNameLst>
                                          <p:attrName>style.visibility</p:attrName>
                                        </p:attrNameLst>
                                      </p:cBhvr>
                                      <p:to>
                                        <p:strVal val="visible"/>
                                      </p:to>
                                    </p:set>
                                    <p:animEffect transition="in" filter="wipe(left)">
                                      <p:cBhvr>
                                        <p:cTn id="42" dur="500"/>
                                        <p:tgtEl>
                                          <p:spTgt spid="40"/>
                                        </p:tgtEl>
                                      </p:cBhvr>
                                    </p:animEffect>
                                  </p:childTnLst>
                                </p:cTn>
                              </p:par>
                            </p:childTnLst>
                          </p:cTn>
                        </p:par>
                      </p:childTnLst>
                    </p:cTn>
                  </p:par>
                  <p:par>
                    <p:cTn id="43" fill="hold">
                      <p:stCondLst>
                        <p:cond delay="indefinite"/>
                      </p:stCondLst>
                      <p:childTnLst>
                        <p:par>
                          <p:cTn id="44" fill="hold">
                            <p:stCondLst>
                              <p:cond delay="0"/>
                            </p:stCondLst>
                            <p:childTnLst>
                              <p:par>
                                <p:cTn id="45" presetID="22" presetClass="entr" presetSubtype="8" fill="hold" grpId="0" nodeType="clickEffect">
                                  <p:stCondLst>
                                    <p:cond delay="0"/>
                                  </p:stCondLst>
                                  <p:iterate type="lt">
                                    <p:tmPct val="100000"/>
                                  </p:iterate>
                                  <p:childTnLst>
                                    <p:set>
                                      <p:cBhvr>
                                        <p:cTn id="46" dur="1" fill="hold">
                                          <p:stCondLst>
                                            <p:cond delay="0"/>
                                          </p:stCondLst>
                                        </p:cTn>
                                        <p:tgtEl>
                                          <p:spTgt spid="37"/>
                                        </p:tgtEl>
                                        <p:attrNameLst>
                                          <p:attrName>style.visibility</p:attrName>
                                        </p:attrNameLst>
                                      </p:cBhvr>
                                      <p:to>
                                        <p:strVal val="visible"/>
                                      </p:to>
                                    </p:set>
                                    <p:animEffect transition="in" filter="wipe(left)">
                                      <p:cBhvr>
                                        <p:cTn id="47" dur="75"/>
                                        <p:tgtEl>
                                          <p:spTgt spid="37"/>
                                        </p:tgtEl>
                                      </p:cBhvr>
                                    </p:animEffect>
                                  </p:childTnLst>
                                </p:cTn>
                              </p:par>
                            </p:childTnLst>
                          </p:cTn>
                        </p:par>
                      </p:childTnLst>
                    </p:cTn>
                  </p:par>
                  <p:par>
                    <p:cTn id="48" fill="hold">
                      <p:stCondLst>
                        <p:cond delay="indefinite"/>
                      </p:stCondLst>
                      <p:childTnLst>
                        <p:par>
                          <p:cTn id="49" fill="hold">
                            <p:stCondLst>
                              <p:cond delay="0"/>
                            </p:stCondLst>
                            <p:childTnLst>
                              <p:par>
                                <p:cTn id="50" presetID="22" presetClass="entr" presetSubtype="8" fill="hold" grpId="0" nodeType="clickEffect">
                                  <p:stCondLst>
                                    <p:cond delay="0"/>
                                  </p:stCondLst>
                                  <p:iterate type="lt">
                                    <p:tmPct val="100000"/>
                                  </p:iterate>
                                  <p:childTnLst>
                                    <p:set>
                                      <p:cBhvr>
                                        <p:cTn id="51" dur="1" fill="hold">
                                          <p:stCondLst>
                                            <p:cond delay="0"/>
                                          </p:stCondLst>
                                        </p:cTn>
                                        <p:tgtEl>
                                          <p:spTgt spid="38"/>
                                        </p:tgtEl>
                                        <p:attrNameLst>
                                          <p:attrName>style.visibility</p:attrName>
                                        </p:attrNameLst>
                                      </p:cBhvr>
                                      <p:to>
                                        <p:strVal val="visible"/>
                                      </p:to>
                                    </p:set>
                                    <p:animEffect transition="in" filter="wipe(left)">
                                      <p:cBhvr>
                                        <p:cTn id="52" dur="75"/>
                                        <p:tgtEl>
                                          <p:spTgt spid="38"/>
                                        </p:tgtEl>
                                      </p:cBhvr>
                                    </p:animEffect>
                                  </p:childTnLst>
                                </p:cTn>
                              </p:par>
                            </p:childTnLst>
                          </p:cTn>
                        </p:par>
                      </p:childTnLst>
                    </p:cTn>
                  </p:par>
                  <p:par>
                    <p:cTn id="53" fill="hold">
                      <p:stCondLst>
                        <p:cond delay="indefinite"/>
                      </p:stCondLst>
                      <p:childTnLst>
                        <p:par>
                          <p:cTn id="54" fill="hold">
                            <p:stCondLst>
                              <p:cond delay="0"/>
                            </p:stCondLst>
                            <p:childTnLst>
                              <p:par>
                                <p:cTn id="55" presetID="22" presetClass="entr" presetSubtype="8" fill="hold" grpId="0" nodeType="clickEffect">
                                  <p:stCondLst>
                                    <p:cond delay="0"/>
                                  </p:stCondLst>
                                  <p:iterate type="lt">
                                    <p:tmPct val="100000"/>
                                  </p:iterate>
                                  <p:childTnLst>
                                    <p:set>
                                      <p:cBhvr>
                                        <p:cTn id="56" dur="1" fill="hold">
                                          <p:stCondLst>
                                            <p:cond delay="0"/>
                                          </p:stCondLst>
                                        </p:cTn>
                                        <p:tgtEl>
                                          <p:spTgt spid="36"/>
                                        </p:tgtEl>
                                        <p:attrNameLst>
                                          <p:attrName>style.visibility</p:attrName>
                                        </p:attrNameLst>
                                      </p:cBhvr>
                                      <p:to>
                                        <p:strVal val="visible"/>
                                      </p:to>
                                    </p:set>
                                    <p:animEffect transition="in" filter="wipe(left)">
                                      <p:cBhvr>
                                        <p:cTn id="57" dur="75"/>
                                        <p:tgtEl>
                                          <p:spTgt spid="36"/>
                                        </p:tgtEl>
                                      </p:cBhvr>
                                    </p:animEffect>
                                  </p:childTnLst>
                                </p:cTn>
                              </p:par>
                            </p:childTnLst>
                          </p:cTn>
                        </p:par>
                        <p:par>
                          <p:cTn id="58" fill="hold">
                            <p:stCondLst>
                              <p:cond delay="1800"/>
                            </p:stCondLst>
                            <p:childTnLst>
                              <p:par>
                                <p:cTn id="59" presetID="3" presetClass="entr" presetSubtype="10" fill="hold" grpId="0" nodeType="afterEffect">
                                  <p:stCondLst>
                                    <p:cond delay="0"/>
                                  </p:stCondLst>
                                  <p:childTnLst>
                                    <p:set>
                                      <p:cBhvr>
                                        <p:cTn id="60" dur="1" fill="hold">
                                          <p:stCondLst>
                                            <p:cond delay="0"/>
                                          </p:stCondLst>
                                        </p:cTn>
                                        <p:tgtEl>
                                          <p:spTgt spid="41"/>
                                        </p:tgtEl>
                                        <p:attrNameLst>
                                          <p:attrName>style.visibility</p:attrName>
                                        </p:attrNameLst>
                                      </p:cBhvr>
                                      <p:to>
                                        <p:strVal val="visible"/>
                                      </p:to>
                                    </p:set>
                                    <p:animEffect transition="in" filter="blinds(horizontal)">
                                      <p:cBhvr>
                                        <p:cTn id="61" dur="500"/>
                                        <p:tgtEl>
                                          <p:spTgt spid="41"/>
                                        </p:tgtEl>
                                      </p:cBhvr>
                                    </p:animEffect>
                                  </p:childTnLst>
                                </p:cTn>
                              </p:par>
                            </p:childTnLst>
                          </p:cTn>
                        </p:par>
                      </p:childTnLst>
                    </p:cTn>
                  </p:par>
                  <p:par>
                    <p:cTn id="62" fill="hold">
                      <p:stCondLst>
                        <p:cond delay="indefinite"/>
                      </p:stCondLst>
                      <p:childTnLst>
                        <p:par>
                          <p:cTn id="63" fill="hold">
                            <p:stCondLst>
                              <p:cond delay="0"/>
                            </p:stCondLst>
                            <p:childTnLst>
                              <p:par>
                                <p:cTn id="64" presetID="22" presetClass="entr" presetSubtype="8" fill="hold" grpId="0" nodeType="clickEffect">
                                  <p:stCondLst>
                                    <p:cond delay="0"/>
                                  </p:stCondLst>
                                  <p:iterate type="lt">
                                    <p:tmPct val="100000"/>
                                  </p:iterate>
                                  <p:childTnLst>
                                    <p:set>
                                      <p:cBhvr>
                                        <p:cTn id="65" dur="1" fill="hold">
                                          <p:stCondLst>
                                            <p:cond delay="0"/>
                                          </p:stCondLst>
                                        </p:cTn>
                                        <p:tgtEl>
                                          <p:spTgt spid="43">
                                            <p:txEl>
                                              <p:pRg st="0" end="0"/>
                                            </p:txEl>
                                          </p:spTgt>
                                        </p:tgtEl>
                                        <p:attrNameLst>
                                          <p:attrName>style.visibility</p:attrName>
                                        </p:attrNameLst>
                                      </p:cBhvr>
                                      <p:to>
                                        <p:strVal val="visible"/>
                                      </p:to>
                                    </p:set>
                                    <p:animEffect transition="in" filter="wipe(left)">
                                      <p:cBhvr>
                                        <p:cTn id="66" dur="75"/>
                                        <p:tgtEl>
                                          <p:spTgt spid="43">
                                            <p:txEl>
                                              <p:pRg st="0" end="0"/>
                                            </p:txEl>
                                          </p:spTgt>
                                        </p:tgtEl>
                                      </p:cBhvr>
                                    </p:animEffect>
                                  </p:childTnLst>
                                </p:cTn>
                              </p:par>
                            </p:childTnLst>
                          </p:cTn>
                        </p:par>
                      </p:childTnLst>
                    </p:cTn>
                  </p:par>
                  <p:par>
                    <p:cTn id="67" fill="hold">
                      <p:stCondLst>
                        <p:cond delay="indefinite"/>
                      </p:stCondLst>
                      <p:childTnLst>
                        <p:par>
                          <p:cTn id="68" fill="hold">
                            <p:stCondLst>
                              <p:cond delay="0"/>
                            </p:stCondLst>
                            <p:childTnLst>
                              <p:par>
                                <p:cTn id="69" presetID="22" presetClass="entr" presetSubtype="8" fill="hold" grpId="0" nodeType="clickEffect">
                                  <p:stCondLst>
                                    <p:cond delay="0"/>
                                  </p:stCondLst>
                                  <p:iterate type="lt">
                                    <p:tmPct val="100000"/>
                                  </p:iterate>
                                  <p:childTnLst>
                                    <p:set>
                                      <p:cBhvr>
                                        <p:cTn id="70" dur="1" fill="hold">
                                          <p:stCondLst>
                                            <p:cond delay="0"/>
                                          </p:stCondLst>
                                        </p:cTn>
                                        <p:tgtEl>
                                          <p:spTgt spid="44">
                                            <p:txEl>
                                              <p:pRg st="0" end="0"/>
                                            </p:txEl>
                                          </p:spTgt>
                                        </p:tgtEl>
                                        <p:attrNameLst>
                                          <p:attrName>style.visibility</p:attrName>
                                        </p:attrNameLst>
                                      </p:cBhvr>
                                      <p:to>
                                        <p:strVal val="visible"/>
                                      </p:to>
                                    </p:set>
                                    <p:animEffect transition="in" filter="wipe(left)">
                                      <p:cBhvr>
                                        <p:cTn id="71" dur="75"/>
                                        <p:tgtEl>
                                          <p:spTgt spid="44">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9" grpId="0" autoUpdateAnimBg="0"/>
      <p:bldP spid="32" grpId="0" autoUpdateAnimBg="0"/>
      <p:bldP spid="33" grpId="0" autoUpdateAnimBg="0"/>
      <p:bldP spid="34" grpId="0" build="p" autoUpdateAnimBg="0"/>
      <p:bldP spid="35" grpId="0" build="p" autoUpdateAnimBg="0"/>
      <p:bldP spid="36" grpId="0" autoUpdateAnimBg="0"/>
      <p:bldP spid="37" grpId="0" autoUpdateAnimBg="0"/>
      <p:bldP spid="38" grpId="0" autoUpdateAnimBg="0"/>
      <p:bldP spid="39" grpId="0" autoUpdateAnimBg="0"/>
      <p:bldP spid="41" grpId="0" animBg="1" autoUpdateAnimBg="0"/>
      <p:bldP spid="42" grpId="0" build="p" autoUpdateAnimBg="0"/>
      <p:bldP spid="43" grpId="0" build="p" autoUpdateAnimBg="0"/>
      <p:bldP spid="44" grpId="0" build="p" autoUpdateAnimBg="0"/>
    </p:bldLst>
  </p:timing>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标题 3">
            <a:extLst>
              <a:ext uri="{FF2B5EF4-FFF2-40B4-BE49-F238E27FC236}">
                <a16:creationId xmlns:a16="http://schemas.microsoft.com/office/drawing/2014/main" id="{A3557054-D826-9F4E-A18F-AE9DEA5A0C65}"/>
              </a:ext>
            </a:extLst>
          </p:cNvPr>
          <p:cNvSpPr>
            <a:spLocks noGrp="1"/>
          </p:cNvSpPr>
          <p:nvPr>
            <p:ph type="title"/>
          </p:nvPr>
        </p:nvSpPr>
        <p:spPr/>
        <p:txBody>
          <a:bodyPr>
            <a:normAutofit/>
          </a:bodyPr>
          <a:lstStyle/>
          <a:p>
            <a:r>
              <a:rPr kumimoji="1" lang="en-US" altLang="zh-CN" dirty="0"/>
              <a:t>CMOS</a:t>
            </a:r>
            <a:r>
              <a:rPr kumimoji="1" lang="zh-CN" altLang="en-US" dirty="0"/>
              <a:t>电路产品系列、主要特点和使用中应注意的几个问题</a:t>
            </a:r>
            <a:endParaRPr kumimoji="1" lang="zh-CN" altLang="en-US" dirty="0">
              <a:latin typeface="Myriad Pro" panose="020B0503030403020204" pitchFamily="34" charset="0"/>
            </a:endParaRPr>
          </a:p>
        </p:txBody>
      </p:sp>
      <p:sp>
        <p:nvSpPr>
          <p:cNvPr id="219" name="Text Box 18">
            <a:extLst>
              <a:ext uri="{FF2B5EF4-FFF2-40B4-BE49-F238E27FC236}">
                <a16:creationId xmlns:a16="http://schemas.microsoft.com/office/drawing/2014/main" id="{5AD04631-98D8-30BF-3704-3870312CC4C7}"/>
              </a:ext>
            </a:extLst>
          </p:cNvPr>
          <p:cNvSpPr txBox="1">
            <a:spLocks noChangeArrowheads="1"/>
          </p:cNvSpPr>
          <p:nvPr/>
        </p:nvSpPr>
        <p:spPr bwMode="auto">
          <a:xfrm>
            <a:off x="864754" y="687187"/>
            <a:ext cx="10149609" cy="52322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squar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r>
              <a:rPr lang="zh-CN" altLang="en-US" dirty="0">
                <a:solidFill>
                  <a:srgbClr val="0033CC"/>
                </a:solidFill>
              </a:rPr>
              <a:t>四、 </a:t>
            </a:r>
            <a:r>
              <a:rPr lang="en-US" altLang="zh-CN" dirty="0">
                <a:solidFill>
                  <a:srgbClr val="0033CC"/>
                </a:solidFill>
              </a:rPr>
              <a:t>CMOS </a:t>
            </a:r>
            <a:r>
              <a:rPr lang="zh-CN" altLang="en-US" dirty="0">
                <a:solidFill>
                  <a:srgbClr val="0033CC"/>
                </a:solidFill>
              </a:rPr>
              <a:t>集成电路使用中应注意的几个问题</a:t>
            </a:r>
          </a:p>
        </p:txBody>
      </p:sp>
      <p:sp>
        <p:nvSpPr>
          <p:cNvPr id="18" name="矩形 2">
            <a:extLst>
              <a:ext uri="{FF2B5EF4-FFF2-40B4-BE49-F238E27FC236}">
                <a16:creationId xmlns:a16="http://schemas.microsoft.com/office/drawing/2014/main" id="{C9577F85-6185-C7F5-CAD0-5C8EDBB8B1CD}"/>
              </a:ext>
            </a:extLst>
          </p:cNvPr>
          <p:cNvSpPr>
            <a:spLocks noChangeArrowheads="1"/>
          </p:cNvSpPr>
          <p:nvPr/>
        </p:nvSpPr>
        <p:spPr bwMode="auto">
          <a:xfrm>
            <a:off x="819951" y="1538721"/>
            <a:ext cx="10702637"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r>
              <a:rPr lang="zh-CN" altLang="en-US" sz="2400" dirty="0">
                <a:solidFill>
                  <a:schemeClr val="accent2"/>
                </a:solidFill>
              </a:rPr>
              <a:t>为了避免由于静电感应而损坏电路，焊接</a:t>
            </a:r>
            <a:r>
              <a:rPr lang="en-US" altLang="zh-CN" sz="2400" dirty="0">
                <a:solidFill>
                  <a:schemeClr val="accent2"/>
                </a:solidFill>
              </a:rPr>
              <a:t>CMOS</a:t>
            </a:r>
            <a:r>
              <a:rPr lang="zh-CN" altLang="en-US" sz="2400" dirty="0">
                <a:solidFill>
                  <a:schemeClr val="accent2"/>
                </a:solidFill>
              </a:rPr>
              <a:t>集成电路所使用的电烙铁必须良好接地，焊接时间不得超过</a:t>
            </a:r>
            <a:r>
              <a:rPr lang="en-US" altLang="zh-CN" sz="2400" dirty="0">
                <a:solidFill>
                  <a:schemeClr val="accent2"/>
                </a:solidFill>
              </a:rPr>
              <a:t>5s</a:t>
            </a:r>
            <a:r>
              <a:rPr lang="zh-CN" altLang="en-US" sz="2400" dirty="0">
                <a:solidFill>
                  <a:schemeClr val="accent2"/>
                </a:solidFill>
              </a:rPr>
              <a:t>。 最好使用</a:t>
            </a:r>
            <a:r>
              <a:rPr lang="en-US" altLang="zh-CN" sz="2400" dirty="0">
                <a:solidFill>
                  <a:schemeClr val="accent2"/>
                </a:solidFill>
              </a:rPr>
              <a:t>20</a:t>
            </a:r>
            <a:r>
              <a:rPr lang="zh-CN" altLang="en-US" sz="2400" dirty="0">
                <a:solidFill>
                  <a:schemeClr val="accent2"/>
                </a:solidFill>
              </a:rPr>
              <a:t>一</a:t>
            </a:r>
            <a:r>
              <a:rPr lang="en-US" altLang="zh-CN" sz="2400" dirty="0">
                <a:solidFill>
                  <a:schemeClr val="accent2"/>
                </a:solidFill>
              </a:rPr>
              <a:t>25w</a:t>
            </a:r>
            <a:r>
              <a:rPr lang="zh-CN" altLang="en-US" sz="2400" dirty="0">
                <a:solidFill>
                  <a:schemeClr val="accent2"/>
                </a:solidFill>
              </a:rPr>
              <a:t>内热式电将铁和</a:t>
            </a:r>
            <a:r>
              <a:rPr lang="en-US" altLang="zh-CN" sz="2400" dirty="0">
                <a:solidFill>
                  <a:schemeClr val="accent2"/>
                </a:solidFill>
              </a:rPr>
              <a:t>502</a:t>
            </a:r>
            <a:r>
              <a:rPr lang="zh-CN" altLang="en-US" sz="2400" dirty="0">
                <a:solidFill>
                  <a:schemeClr val="accent2"/>
                </a:solidFill>
              </a:rPr>
              <a:t>环氧助焊剂，必要时可使用插座。 在接通电源的情况下，不应装拆</a:t>
            </a:r>
            <a:r>
              <a:rPr lang="en-US" altLang="zh-CN" sz="2400" dirty="0">
                <a:solidFill>
                  <a:schemeClr val="accent2"/>
                </a:solidFill>
              </a:rPr>
              <a:t>CMOS</a:t>
            </a:r>
            <a:r>
              <a:rPr lang="zh-CN" altLang="en-US" sz="2400" dirty="0">
                <a:solidFill>
                  <a:schemeClr val="accent2"/>
                </a:solidFill>
              </a:rPr>
              <a:t>集成电路。</a:t>
            </a:r>
          </a:p>
        </p:txBody>
      </p:sp>
      <p:sp>
        <p:nvSpPr>
          <p:cNvPr id="19" name="矩形 3">
            <a:extLst>
              <a:ext uri="{FF2B5EF4-FFF2-40B4-BE49-F238E27FC236}">
                <a16:creationId xmlns:a16="http://schemas.microsoft.com/office/drawing/2014/main" id="{8AD1FB7F-5A9C-1883-B6F3-511DD6F904A9}"/>
              </a:ext>
            </a:extLst>
          </p:cNvPr>
          <p:cNvSpPr>
            <a:spLocks noChangeArrowheads="1"/>
          </p:cNvSpPr>
          <p:nvPr/>
        </p:nvSpPr>
        <p:spPr bwMode="auto">
          <a:xfrm>
            <a:off x="819950" y="3408218"/>
            <a:ext cx="10702637" cy="26776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r>
              <a:rPr lang="zh-CN" altLang="en-US" sz="2400" dirty="0">
                <a:solidFill>
                  <a:srgbClr val="C00000"/>
                </a:solidFill>
              </a:rPr>
              <a:t>       所有测试</a:t>
            </a:r>
            <a:r>
              <a:rPr lang="en-US" altLang="zh-CN" sz="2400" dirty="0">
                <a:solidFill>
                  <a:srgbClr val="C00000"/>
                </a:solidFill>
              </a:rPr>
              <a:t>CMOS</a:t>
            </a:r>
            <a:r>
              <a:rPr lang="zh-CN" altLang="en-US" sz="2400" dirty="0">
                <a:solidFill>
                  <a:srgbClr val="C00000"/>
                </a:solidFill>
              </a:rPr>
              <a:t>集成电路的仪器、仪表均应良好接地。如果是低阻信号源，应保证输入信号不超过</a:t>
            </a:r>
            <a:r>
              <a:rPr lang="en-US" altLang="zh-CN" sz="2400" dirty="0">
                <a:solidFill>
                  <a:srgbClr val="C00000"/>
                </a:solidFill>
              </a:rPr>
              <a:t>CMOS</a:t>
            </a:r>
            <a:r>
              <a:rPr lang="zh-CN" altLang="en-US" sz="2400" dirty="0">
                <a:solidFill>
                  <a:srgbClr val="C00000"/>
                </a:solidFill>
              </a:rPr>
              <a:t>集成电 路的电源电压范围</a:t>
            </a:r>
            <a:r>
              <a:rPr lang="en-US" altLang="zh-CN" sz="2400" dirty="0">
                <a:solidFill>
                  <a:srgbClr val="C00000"/>
                </a:solidFill>
              </a:rPr>
              <a:t>(</a:t>
            </a:r>
            <a:r>
              <a:rPr lang="en-US" altLang="zh-CN" sz="2400" dirty="0" err="1">
                <a:solidFill>
                  <a:srgbClr val="C00000"/>
                </a:solidFill>
              </a:rPr>
              <a:t>CXxX</a:t>
            </a:r>
            <a:r>
              <a:rPr lang="zh-CN" altLang="en-US" sz="2400" dirty="0">
                <a:solidFill>
                  <a:srgbClr val="C00000"/>
                </a:solidFill>
              </a:rPr>
              <a:t>系列为</a:t>
            </a:r>
            <a:r>
              <a:rPr lang="en-US" altLang="zh-CN" sz="2400" dirty="0">
                <a:solidFill>
                  <a:srgbClr val="C00000"/>
                </a:solidFill>
              </a:rPr>
              <a:t>7</a:t>
            </a:r>
            <a:r>
              <a:rPr lang="zh-CN" altLang="en-US" sz="2400" dirty="0">
                <a:solidFill>
                  <a:srgbClr val="C00000"/>
                </a:solidFill>
              </a:rPr>
              <a:t>一</a:t>
            </a:r>
            <a:r>
              <a:rPr lang="en-US" altLang="zh-CN" sz="2400" dirty="0">
                <a:solidFill>
                  <a:srgbClr val="C00000"/>
                </a:solidFill>
              </a:rPr>
              <a:t>l 5V</a:t>
            </a:r>
            <a:r>
              <a:rPr lang="zh-CN" altLang="en-US" sz="2400" dirty="0">
                <a:solidFill>
                  <a:srgbClr val="C00000"/>
                </a:solidFill>
              </a:rPr>
              <a:t>，</a:t>
            </a:r>
            <a:r>
              <a:rPr lang="en-US" altLang="zh-CN" sz="2400" dirty="0">
                <a:solidFill>
                  <a:srgbClr val="C00000"/>
                </a:solidFill>
              </a:rPr>
              <a:t>CC400D</a:t>
            </a:r>
            <a:r>
              <a:rPr lang="zh-CN" altLang="en-US" sz="2400" dirty="0">
                <a:solidFill>
                  <a:srgbClr val="C00000"/>
                </a:solidFill>
              </a:rPr>
              <a:t>系列力</a:t>
            </a:r>
            <a:r>
              <a:rPr lang="en-US" altLang="zh-CN" sz="2400" dirty="0">
                <a:solidFill>
                  <a:srgbClr val="C00000"/>
                </a:solidFill>
              </a:rPr>
              <a:t>3—18v)</a:t>
            </a:r>
            <a:r>
              <a:rPr lang="zh-CN" altLang="en-US" sz="2400" dirty="0">
                <a:solidFill>
                  <a:srgbClr val="C00000"/>
                </a:solidFill>
              </a:rPr>
              <a:t> 。</a:t>
            </a:r>
            <a:endParaRPr lang="en-US" altLang="zh-CN" sz="2400" dirty="0">
              <a:solidFill>
                <a:srgbClr val="C00000"/>
              </a:solidFill>
            </a:endParaRPr>
          </a:p>
          <a:p>
            <a:r>
              <a:rPr lang="zh-CN" altLang="en-US" sz="2400" dirty="0">
                <a:solidFill>
                  <a:srgbClr val="C00000"/>
                </a:solidFill>
              </a:rPr>
              <a:t>        如果输入信号一定要超过 </a:t>
            </a:r>
            <a:r>
              <a:rPr lang="en-US" altLang="zh-CN" sz="2400" dirty="0">
                <a:solidFill>
                  <a:srgbClr val="C00000"/>
                </a:solidFill>
              </a:rPr>
              <a:t>CMOS</a:t>
            </a:r>
            <a:r>
              <a:rPr lang="zh-CN" altLang="en-US" sz="2400" dirty="0">
                <a:solidFill>
                  <a:srgbClr val="C00000"/>
                </a:solidFill>
              </a:rPr>
              <a:t>电源电压范围，则应在输入端加一个限流电阻使输入电流不超过</a:t>
            </a:r>
            <a:r>
              <a:rPr lang="en-US" altLang="zh-CN" sz="2400" dirty="0">
                <a:solidFill>
                  <a:srgbClr val="C00000"/>
                </a:solidFill>
              </a:rPr>
              <a:t>5mA</a:t>
            </a:r>
            <a:r>
              <a:rPr lang="zh-CN" altLang="en-US" sz="2400" dirty="0">
                <a:solidFill>
                  <a:srgbClr val="C00000"/>
                </a:solidFill>
              </a:rPr>
              <a:t>，以避免</a:t>
            </a:r>
            <a:r>
              <a:rPr lang="en-US" altLang="zh-CN" sz="2400" dirty="0">
                <a:solidFill>
                  <a:srgbClr val="C00000"/>
                </a:solidFill>
              </a:rPr>
              <a:t>CMOS</a:t>
            </a:r>
            <a:r>
              <a:rPr lang="zh-CN" altLang="en-US" sz="2400" dirty="0">
                <a:solidFill>
                  <a:srgbClr val="C00000"/>
                </a:solidFill>
              </a:rPr>
              <a:t>集成电路内部的保护二极管不被 烧毁。 若信号源和</a:t>
            </a:r>
            <a:r>
              <a:rPr lang="en-US" altLang="zh-CN" sz="2400" dirty="0">
                <a:solidFill>
                  <a:srgbClr val="C00000"/>
                </a:solidFill>
              </a:rPr>
              <a:t>CMOS</a:t>
            </a:r>
            <a:r>
              <a:rPr lang="zh-CN" altLang="en-US" sz="2400" dirty="0">
                <a:solidFill>
                  <a:srgbClr val="C00000"/>
                </a:solidFill>
              </a:rPr>
              <a:t>集成电路用两组电源，先通</a:t>
            </a:r>
            <a:r>
              <a:rPr lang="en-US" altLang="zh-CN" sz="2400" dirty="0">
                <a:solidFill>
                  <a:srgbClr val="C00000"/>
                </a:solidFill>
              </a:rPr>
              <a:t>CMOS</a:t>
            </a:r>
            <a:r>
              <a:rPr lang="zh-CN" altLang="en-US" sz="2400" dirty="0">
                <a:solidFill>
                  <a:srgbClr val="C00000"/>
                </a:solidFill>
              </a:rPr>
              <a:t>电源，后接通信号源电源。关机时，先关信号源电源，后关</a:t>
            </a:r>
            <a:r>
              <a:rPr lang="en-US" altLang="zh-CN" sz="2400" dirty="0">
                <a:solidFill>
                  <a:srgbClr val="C00000"/>
                </a:solidFill>
              </a:rPr>
              <a:t>CMOS</a:t>
            </a:r>
            <a:r>
              <a:rPr lang="zh-CN" altLang="en-US" sz="2400" dirty="0">
                <a:solidFill>
                  <a:srgbClr val="C00000"/>
                </a:solidFill>
              </a:rPr>
              <a:t>电源。</a:t>
            </a:r>
          </a:p>
        </p:txBody>
      </p:sp>
      <p:sp>
        <p:nvSpPr>
          <p:cNvPr id="3" name="灯片编号占位符 2">
            <a:extLst>
              <a:ext uri="{FF2B5EF4-FFF2-40B4-BE49-F238E27FC236}">
                <a16:creationId xmlns:a16="http://schemas.microsoft.com/office/drawing/2014/main" id="{DE0EA2E8-59C1-9C19-E9E5-53961257ED21}"/>
              </a:ext>
            </a:extLst>
          </p:cNvPr>
          <p:cNvSpPr>
            <a:spLocks noGrp="1"/>
          </p:cNvSpPr>
          <p:nvPr>
            <p:ph type="sldNum" sz="quarter" idx="12"/>
          </p:nvPr>
        </p:nvSpPr>
        <p:spPr/>
        <p:txBody>
          <a:bodyPr/>
          <a:lstStyle/>
          <a:p>
            <a:fld id="{392CBAA0-59E6-204E-8F03-85E5040D48B8}" type="slidenum">
              <a:rPr kumimoji="1" lang="zh-CN" altLang="en-US" smtClean="0"/>
              <a:t>95</a:t>
            </a:fld>
            <a:r>
              <a:rPr kumimoji="1" lang="en-US" altLang="zh-CN"/>
              <a:t>/132</a:t>
            </a:r>
            <a:endParaRPr kumimoji="1" lang="zh-CN" altLang="en-US" dirty="0"/>
          </a:p>
        </p:txBody>
      </p:sp>
    </p:spTree>
    <p:extLst>
      <p:ext uri="{BB962C8B-B14F-4D97-AF65-F5344CB8AC3E}">
        <p14:creationId xmlns:p14="http://schemas.microsoft.com/office/powerpoint/2010/main" val="3759984057"/>
      </p:ext>
    </p:extLst>
  </p:cSld>
  <p:clrMapOvr>
    <a:masterClrMapping/>
  </p:clrMapOvr>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标题 3">
            <a:extLst>
              <a:ext uri="{FF2B5EF4-FFF2-40B4-BE49-F238E27FC236}">
                <a16:creationId xmlns:a16="http://schemas.microsoft.com/office/drawing/2014/main" id="{E0F3ED29-554F-8B4F-8E1B-EB111653BE8E}"/>
              </a:ext>
            </a:extLst>
          </p:cNvPr>
          <p:cNvSpPr>
            <a:spLocks noGrp="1"/>
          </p:cNvSpPr>
          <p:nvPr>
            <p:ph type="title"/>
          </p:nvPr>
        </p:nvSpPr>
        <p:spPr/>
        <p:txBody>
          <a:bodyPr/>
          <a:lstStyle/>
          <a:p>
            <a:r>
              <a:rPr kumimoji="1" lang="zh-CN" altLang="en-US" dirty="0"/>
              <a:t>第三章   门电路</a:t>
            </a:r>
          </a:p>
        </p:txBody>
      </p:sp>
      <p:sp>
        <p:nvSpPr>
          <p:cNvPr id="2" name="文本框 1">
            <a:extLst>
              <a:ext uri="{FF2B5EF4-FFF2-40B4-BE49-F238E27FC236}">
                <a16:creationId xmlns:a16="http://schemas.microsoft.com/office/drawing/2014/main" id="{5A62D190-C1C3-544D-BD1D-80AF513C6EDC}"/>
              </a:ext>
            </a:extLst>
          </p:cNvPr>
          <p:cNvSpPr txBox="1"/>
          <p:nvPr/>
        </p:nvSpPr>
        <p:spPr>
          <a:xfrm>
            <a:off x="584694" y="741935"/>
            <a:ext cx="8275628" cy="5955476"/>
          </a:xfrm>
          <a:prstGeom prst="rect">
            <a:avLst/>
          </a:prstGeom>
          <a:noFill/>
        </p:spPr>
        <p:txBody>
          <a:bodyPr wrap="square" rtlCol="0">
            <a:spAutoFit/>
          </a:bodyPr>
          <a:lstStyle/>
          <a:p>
            <a:pPr marL="571500" indent="-571500">
              <a:spcBef>
                <a:spcPts val="1200"/>
              </a:spcBef>
              <a:buFont typeface="+mj-ea"/>
              <a:buAutoNum type="ea1JpnChsDbPeriod"/>
            </a:pPr>
            <a:r>
              <a:rPr kumimoji="1" lang="zh-CN" altLang="en-US" sz="2400" dirty="0">
                <a:solidFill>
                  <a:schemeClr val="bg1">
                    <a:lumMod val="50000"/>
                  </a:schemeClr>
                </a:solidFill>
                <a:latin typeface="Myriad Pro" panose="020B0503030403020204" pitchFamily="34" charset="0"/>
                <a:ea typeface="Songti SC" panose="02010600040101010101" pitchFamily="2" charset="-122"/>
              </a:rPr>
              <a:t>半导体二极管、三极管和</a:t>
            </a:r>
            <a:r>
              <a:rPr kumimoji="1" lang="en-US" altLang="zh-CN" sz="2400" dirty="0">
                <a:solidFill>
                  <a:schemeClr val="bg1">
                    <a:lumMod val="50000"/>
                  </a:schemeClr>
                </a:solidFill>
                <a:latin typeface="Myriad Pro" panose="020B0503030403020204" pitchFamily="34" charset="0"/>
                <a:ea typeface="Songti SC" panose="02010600040101010101" pitchFamily="2" charset="-122"/>
              </a:rPr>
              <a:t>MOS</a:t>
            </a:r>
            <a:r>
              <a:rPr kumimoji="1" lang="zh-CN" altLang="en-US" sz="2400" dirty="0">
                <a:solidFill>
                  <a:schemeClr val="bg1">
                    <a:lumMod val="50000"/>
                  </a:schemeClr>
                </a:solidFill>
                <a:latin typeface="Myriad Pro" panose="020B0503030403020204" pitchFamily="34" charset="0"/>
                <a:ea typeface="Songti SC" panose="02010600040101010101" pitchFamily="2" charset="-122"/>
              </a:rPr>
              <a:t>管的开关特性</a:t>
            </a:r>
            <a:endParaRPr kumimoji="1" lang="en-US" altLang="zh-CN" sz="2400" dirty="0">
              <a:solidFill>
                <a:schemeClr val="bg1">
                  <a:lumMod val="50000"/>
                </a:schemeClr>
              </a:solidFill>
              <a:latin typeface="Myriad Pro" panose="020B0503030403020204" pitchFamily="34" charset="0"/>
              <a:ea typeface="Songti SC" panose="02010600040101010101" pitchFamily="2" charset="-122"/>
            </a:endParaRPr>
          </a:p>
          <a:p>
            <a:pPr marL="971550" lvl="1" indent="-514350">
              <a:spcBef>
                <a:spcPts val="300"/>
              </a:spcBef>
              <a:buFont typeface="+mj-lt"/>
              <a:buAutoNum type="arabicPeriod"/>
            </a:pPr>
            <a:r>
              <a:rPr kumimoji="1" lang="zh-CN" altLang="en-US" sz="2000" dirty="0">
                <a:solidFill>
                  <a:schemeClr val="bg1">
                    <a:lumMod val="50000"/>
                  </a:schemeClr>
                </a:solidFill>
                <a:latin typeface="Myriad Pro" panose="020B0503030403020204" pitchFamily="34" charset="0"/>
                <a:ea typeface="KaiTi" panose="02010609060101010101" pitchFamily="49" charset="-122"/>
              </a:rPr>
              <a:t>半导体二极管的开关特性</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a:p>
            <a:pPr marL="971550" lvl="1" indent="-514350">
              <a:spcBef>
                <a:spcPts val="300"/>
              </a:spcBef>
              <a:buFont typeface="+mj-lt"/>
              <a:buAutoNum type="arabicPeriod"/>
            </a:pPr>
            <a:r>
              <a:rPr kumimoji="1" lang="zh-CN" altLang="en-US" sz="2000" dirty="0">
                <a:solidFill>
                  <a:schemeClr val="bg1">
                    <a:lumMod val="50000"/>
                  </a:schemeClr>
                </a:solidFill>
                <a:latin typeface="Myriad Pro" panose="020B0503030403020204" pitchFamily="34" charset="0"/>
                <a:ea typeface="KaiTi" panose="02010609060101010101" pitchFamily="49" charset="-122"/>
              </a:rPr>
              <a:t>半导体三极管的开关特性</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a:p>
            <a:pPr marL="971550" lvl="1" indent="-514350">
              <a:spcBef>
                <a:spcPts val="300"/>
              </a:spcBef>
              <a:buFont typeface="+mj-lt"/>
              <a:buAutoNum type="arabicPeriod"/>
            </a:pPr>
            <a:r>
              <a:rPr kumimoji="1" lang="en-US" altLang="zh-CN" sz="2000" dirty="0">
                <a:solidFill>
                  <a:schemeClr val="bg1">
                    <a:lumMod val="50000"/>
                  </a:schemeClr>
                </a:solidFill>
                <a:latin typeface="Myriad Pro" panose="020B0503030403020204" pitchFamily="34" charset="0"/>
                <a:ea typeface="KaiTi" panose="02010609060101010101" pitchFamily="49" charset="-122"/>
              </a:rPr>
              <a:t>MOS</a:t>
            </a:r>
            <a:r>
              <a:rPr kumimoji="1" lang="zh-CN" altLang="en-US" sz="2000" dirty="0">
                <a:solidFill>
                  <a:schemeClr val="bg1">
                    <a:lumMod val="50000"/>
                  </a:schemeClr>
                </a:solidFill>
                <a:latin typeface="Myriad Pro" panose="020B0503030403020204" pitchFamily="34" charset="0"/>
                <a:ea typeface="KaiTi" panose="02010609060101010101" pitchFamily="49" charset="-122"/>
              </a:rPr>
              <a:t>管的开关特性</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a:p>
            <a:pPr marL="342900" indent="-342900">
              <a:spcBef>
                <a:spcPts val="600"/>
              </a:spcBef>
              <a:buFont typeface="+mj-lt"/>
              <a:buAutoNum type="ea1JpnChsDbPeriod"/>
            </a:pPr>
            <a:r>
              <a:rPr kumimoji="1" lang="zh-CN" altLang="en-US" sz="2400" dirty="0">
                <a:solidFill>
                  <a:schemeClr val="bg1">
                    <a:lumMod val="50000"/>
                  </a:schemeClr>
                </a:solidFill>
                <a:latin typeface="Myriad Pro" panose="020B0503030403020204" pitchFamily="34" charset="0"/>
                <a:ea typeface="Songti SC" panose="02010600040101010101" pitchFamily="2" charset="-122"/>
              </a:rPr>
              <a:t>分立元器件门电路</a:t>
            </a:r>
            <a:endParaRPr kumimoji="1" lang="en-US" altLang="zh-CN" sz="2400" dirty="0">
              <a:solidFill>
                <a:schemeClr val="bg1">
                  <a:lumMod val="50000"/>
                </a:schemeClr>
              </a:solidFill>
              <a:latin typeface="Myriad Pro" panose="020B0503030403020204" pitchFamily="34" charset="0"/>
              <a:ea typeface="Songti SC" panose="02010600040101010101" pitchFamily="2" charset="-122"/>
            </a:endParaRPr>
          </a:p>
          <a:p>
            <a:pPr marL="971550" lvl="1" indent="-514350">
              <a:spcBef>
                <a:spcPts val="300"/>
              </a:spcBef>
              <a:buFont typeface="+mj-lt"/>
              <a:buAutoNum type="arabicPeriod"/>
            </a:pPr>
            <a:r>
              <a:rPr kumimoji="1" lang="zh-CN" altLang="en-US" sz="2000" dirty="0">
                <a:solidFill>
                  <a:schemeClr val="bg1">
                    <a:lumMod val="50000"/>
                  </a:schemeClr>
                </a:solidFill>
                <a:latin typeface="Myriad Pro" panose="020B0503030403020204" pitchFamily="34" charset="0"/>
                <a:ea typeface="KaiTi" panose="02010609060101010101" pitchFamily="49" charset="-122"/>
              </a:rPr>
              <a:t>二极管与门和或门</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a:p>
            <a:pPr marL="971550" lvl="1" indent="-514350">
              <a:spcBef>
                <a:spcPts val="300"/>
              </a:spcBef>
              <a:buFont typeface="+mj-lt"/>
              <a:buAutoNum type="arabicPeriod"/>
            </a:pPr>
            <a:r>
              <a:rPr kumimoji="1" lang="zh-CN" altLang="en-US" sz="2000" dirty="0">
                <a:solidFill>
                  <a:schemeClr val="bg1">
                    <a:lumMod val="50000"/>
                  </a:schemeClr>
                </a:solidFill>
                <a:latin typeface="Myriad Pro" panose="020B0503030403020204" pitchFamily="34" charset="0"/>
                <a:ea typeface="KaiTi" panose="02010609060101010101" pitchFamily="49" charset="-122"/>
              </a:rPr>
              <a:t>三极管非门（反相器）</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a:p>
            <a:pPr marL="342900" indent="-342900">
              <a:spcBef>
                <a:spcPts val="600"/>
              </a:spcBef>
              <a:buFont typeface="+mj-lt"/>
              <a:buAutoNum type="ea1JpnChsDbPeriod"/>
            </a:pPr>
            <a:r>
              <a:rPr kumimoji="1" lang="en-US" altLang="zh-CN" sz="2400" dirty="0">
                <a:solidFill>
                  <a:schemeClr val="bg1">
                    <a:lumMod val="50000"/>
                  </a:schemeClr>
                </a:solidFill>
                <a:latin typeface="Myriad Pro" panose="020B0503030403020204" pitchFamily="34" charset="0"/>
                <a:ea typeface="Songti SC" panose="02010600040101010101" pitchFamily="2" charset="-122"/>
              </a:rPr>
              <a:t>CMOS</a:t>
            </a:r>
            <a:r>
              <a:rPr kumimoji="1" lang="zh-CN" altLang="en-US" sz="2400" dirty="0">
                <a:solidFill>
                  <a:schemeClr val="bg1">
                    <a:lumMod val="50000"/>
                  </a:schemeClr>
                </a:solidFill>
                <a:latin typeface="Myriad Pro" panose="020B0503030403020204" pitchFamily="34" charset="0"/>
                <a:ea typeface="Songti SC" panose="02010600040101010101" pitchFamily="2" charset="-122"/>
              </a:rPr>
              <a:t>集成门电路</a:t>
            </a:r>
          </a:p>
          <a:p>
            <a:pPr marL="971550" lvl="1" indent="-514350">
              <a:spcBef>
                <a:spcPts val="300"/>
              </a:spcBef>
              <a:buFont typeface="+mj-lt"/>
              <a:buAutoNum type="arabicPeriod"/>
            </a:pPr>
            <a:r>
              <a:rPr kumimoji="1" lang="en-US" altLang="zh-CN" sz="2000" dirty="0">
                <a:solidFill>
                  <a:schemeClr val="bg1">
                    <a:lumMod val="50000"/>
                  </a:schemeClr>
                </a:solidFill>
                <a:latin typeface="Myriad Pro" panose="020B0503030403020204" pitchFamily="34" charset="0"/>
                <a:ea typeface="KaiTi" panose="02010609060101010101" pitchFamily="49" charset="-122"/>
              </a:rPr>
              <a:t>CMOS</a:t>
            </a:r>
            <a:r>
              <a:rPr kumimoji="1" lang="zh-CN" altLang="en-US" sz="2000" dirty="0">
                <a:solidFill>
                  <a:schemeClr val="bg1">
                    <a:lumMod val="50000"/>
                  </a:schemeClr>
                </a:solidFill>
                <a:latin typeface="Myriad Pro" panose="020B0503030403020204" pitchFamily="34" charset="0"/>
                <a:ea typeface="KaiTi" panose="02010609060101010101" pitchFamily="49" charset="-122"/>
              </a:rPr>
              <a:t>反相器</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a:p>
            <a:pPr marL="971550" lvl="1" indent="-514350">
              <a:spcBef>
                <a:spcPts val="300"/>
              </a:spcBef>
              <a:buFont typeface="+mj-lt"/>
              <a:buAutoNum type="arabicPeriod"/>
            </a:pPr>
            <a:r>
              <a:rPr kumimoji="1" lang="en-US" altLang="zh-CN" sz="2000" dirty="0">
                <a:solidFill>
                  <a:schemeClr val="bg1">
                    <a:lumMod val="50000"/>
                  </a:schemeClr>
                </a:solidFill>
                <a:latin typeface="Myriad Pro" panose="020B0503030403020204" pitchFamily="34" charset="0"/>
                <a:ea typeface="KaiTi" panose="02010609060101010101" pitchFamily="49" charset="-122"/>
              </a:rPr>
              <a:t>CMOS</a:t>
            </a:r>
            <a:r>
              <a:rPr kumimoji="1" lang="zh-CN" altLang="en-US" sz="2000" dirty="0">
                <a:solidFill>
                  <a:schemeClr val="bg1">
                    <a:lumMod val="50000"/>
                  </a:schemeClr>
                </a:solidFill>
                <a:latin typeface="Myriad Pro" panose="020B0503030403020204" pitchFamily="34" charset="0"/>
                <a:ea typeface="KaiTi" panose="02010609060101010101" pitchFamily="49" charset="-122"/>
              </a:rPr>
              <a:t>与非门、或非门、与门和或门</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a:p>
            <a:pPr marL="971550" lvl="1" indent="-514350">
              <a:spcBef>
                <a:spcPts val="300"/>
              </a:spcBef>
              <a:buFont typeface="+mj-lt"/>
              <a:buAutoNum type="arabicPeriod"/>
            </a:pPr>
            <a:r>
              <a:rPr kumimoji="1" lang="en-US" altLang="zh-CN" sz="2000" dirty="0">
                <a:solidFill>
                  <a:schemeClr val="bg1">
                    <a:lumMod val="50000"/>
                  </a:schemeClr>
                </a:solidFill>
                <a:latin typeface="Myriad Pro" panose="020B0503030403020204" pitchFamily="34" charset="0"/>
                <a:ea typeface="KaiTi" panose="02010609060101010101" pitchFamily="49" charset="-122"/>
              </a:rPr>
              <a:t>CMOS</a:t>
            </a:r>
            <a:r>
              <a:rPr kumimoji="1" lang="zh-CN" altLang="en-US" sz="2000" dirty="0">
                <a:solidFill>
                  <a:schemeClr val="bg1">
                    <a:lumMod val="50000"/>
                  </a:schemeClr>
                </a:solidFill>
                <a:latin typeface="Myriad Pro" panose="020B0503030403020204" pitchFamily="34" charset="0"/>
                <a:ea typeface="KaiTi" panose="02010609060101010101" pitchFamily="49" charset="-122"/>
              </a:rPr>
              <a:t>与或非门和异或门</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a:p>
            <a:pPr marL="971550" lvl="1" indent="-514350">
              <a:spcBef>
                <a:spcPts val="300"/>
              </a:spcBef>
              <a:buFont typeface="+mj-lt"/>
              <a:buAutoNum type="arabicPeriod"/>
            </a:pPr>
            <a:r>
              <a:rPr kumimoji="1" lang="en-US" altLang="zh-CN" sz="2000" dirty="0">
                <a:solidFill>
                  <a:schemeClr val="bg1">
                    <a:lumMod val="50000"/>
                  </a:schemeClr>
                </a:solidFill>
                <a:latin typeface="Myriad Pro" panose="020B0503030403020204" pitchFamily="34" charset="0"/>
                <a:ea typeface="KaiTi" panose="02010609060101010101" pitchFamily="49" charset="-122"/>
              </a:rPr>
              <a:t>CMOS</a:t>
            </a:r>
            <a:r>
              <a:rPr kumimoji="1" lang="zh-CN" altLang="en-US" sz="2000" dirty="0">
                <a:solidFill>
                  <a:schemeClr val="bg1">
                    <a:lumMod val="50000"/>
                  </a:schemeClr>
                </a:solidFill>
                <a:latin typeface="Myriad Pro" panose="020B0503030403020204" pitchFamily="34" charset="0"/>
                <a:ea typeface="KaiTi" panose="02010609060101010101" pitchFamily="49" charset="-122"/>
              </a:rPr>
              <a:t>传输门、三态门和漏级开路门</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a:p>
            <a:pPr marL="342900" indent="-342900">
              <a:spcBef>
                <a:spcPts val="600"/>
              </a:spcBef>
              <a:buFont typeface="+mj-lt"/>
              <a:buAutoNum type="ea1JpnChsDbPeriod"/>
            </a:pPr>
            <a:r>
              <a:rPr kumimoji="1" lang="en-US" altLang="zh-CN" sz="2400" dirty="0">
                <a:latin typeface="Myriad Pro" panose="020B0503030403020204" pitchFamily="34" charset="0"/>
                <a:ea typeface="Songti SC" panose="02010600040101010101" pitchFamily="2" charset="-122"/>
              </a:rPr>
              <a:t>TTL</a:t>
            </a:r>
            <a:r>
              <a:rPr kumimoji="1" lang="zh-CN" altLang="en-US" sz="2400" dirty="0">
                <a:latin typeface="Myriad Pro" panose="020B0503030403020204" pitchFamily="34" charset="0"/>
                <a:ea typeface="Songti SC" panose="02010600040101010101" pitchFamily="2" charset="-122"/>
              </a:rPr>
              <a:t>集成门电路</a:t>
            </a:r>
          </a:p>
          <a:p>
            <a:pPr marL="971550" lvl="1" indent="-514350">
              <a:spcBef>
                <a:spcPts val="300"/>
              </a:spcBef>
              <a:buFont typeface="+mj-lt"/>
              <a:buAutoNum type="arabicPeriod"/>
            </a:pPr>
            <a:r>
              <a:rPr kumimoji="1" lang="en-US" altLang="zh-CN" sz="2000" dirty="0">
                <a:latin typeface="Myriad Pro" panose="020B0503030403020204" pitchFamily="34" charset="0"/>
                <a:ea typeface="KaiTi" panose="02010609060101010101" pitchFamily="49" charset="-122"/>
              </a:rPr>
              <a:t>TTL</a:t>
            </a:r>
            <a:r>
              <a:rPr kumimoji="1" lang="zh-CN" altLang="en-US" sz="2000" dirty="0">
                <a:latin typeface="Myriad Pro" panose="020B0503030403020204" pitchFamily="34" charset="0"/>
                <a:ea typeface="KaiTi" panose="02010609060101010101" pitchFamily="49" charset="-122"/>
              </a:rPr>
              <a:t>反相器</a:t>
            </a:r>
            <a:endParaRPr kumimoji="1" lang="en-US" altLang="zh-CN" sz="2000" dirty="0">
              <a:latin typeface="Myriad Pro" panose="020B0503030403020204" pitchFamily="34" charset="0"/>
              <a:ea typeface="KaiTi" panose="02010609060101010101" pitchFamily="49" charset="-122"/>
            </a:endParaRPr>
          </a:p>
          <a:p>
            <a:pPr marL="971550" lvl="1" indent="-514350">
              <a:spcBef>
                <a:spcPts val="300"/>
              </a:spcBef>
              <a:buFont typeface="+mj-lt"/>
              <a:buAutoNum type="arabicPeriod"/>
            </a:pPr>
            <a:r>
              <a:rPr kumimoji="1" lang="en-US" altLang="zh-CN" sz="2000" dirty="0">
                <a:solidFill>
                  <a:schemeClr val="bg1">
                    <a:lumMod val="50000"/>
                  </a:schemeClr>
                </a:solidFill>
                <a:latin typeface="Myriad Pro" panose="020B0503030403020204" pitchFamily="34" charset="0"/>
                <a:ea typeface="KaiTi" panose="02010609060101010101" pitchFamily="49" charset="-122"/>
              </a:rPr>
              <a:t>TTL</a:t>
            </a:r>
            <a:r>
              <a:rPr kumimoji="1" lang="zh-CN" altLang="en-US" sz="2000" dirty="0">
                <a:solidFill>
                  <a:schemeClr val="bg1">
                    <a:lumMod val="50000"/>
                  </a:schemeClr>
                </a:solidFill>
                <a:latin typeface="Myriad Pro" panose="020B0503030403020204" pitchFamily="34" charset="0"/>
                <a:ea typeface="KaiTi" panose="02010609060101010101" pitchFamily="49" charset="-122"/>
              </a:rPr>
              <a:t>与非门、或非门、与门、或门、与或非门和异或门</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a:p>
            <a:pPr marL="971550" lvl="1" indent="-514350">
              <a:spcBef>
                <a:spcPts val="300"/>
              </a:spcBef>
              <a:buFont typeface="+mj-lt"/>
              <a:buAutoNum type="arabicPeriod"/>
            </a:pPr>
            <a:r>
              <a:rPr kumimoji="1" lang="en-US" altLang="zh-CN" sz="2000" dirty="0">
                <a:solidFill>
                  <a:schemeClr val="bg1">
                    <a:lumMod val="50000"/>
                  </a:schemeClr>
                </a:solidFill>
                <a:latin typeface="Myriad Pro" panose="020B0503030403020204" pitchFamily="34" charset="0"/>
                <a:ea typeface="KaiTi" panose="02010609060101010101" pitchFamily="49" charset="-122"/>
              </a:rPr>
              <a:t>TTL</a:t>
            </a:r>
            <a:r>
              <a:rPr kumimoji="1" lang="zh-CN" altLang="en-US" sz="2000" dirty="0">
                <a:solidFill>
                  <a:schemeClr val="bg1">
                    <a:lumMod val="50000"/>
                  </a:schemeClr>
                </a:solidFill>
                <a:latin typeface="Myriad Pro" panose="020B0503030403020204" pitchFamily="34" charset="0"/>
                <a:ea typeface="KaiTi" panose="02010609060101010101" pitchFamily="49" charset="-122"/>
              </a:rPr>
              <a:t>集电极开路门和三态门</a:t>
            </a:r>
            <a:endParaRPr kumimoji="1" lang="en-US" altLang="zh-CN" sz="2000" dirty="0">
              <a:latin typeface="Myriad Pro" panose="020B0503030403020204" pitchFamily="34" charset="0"/>
              <a:ea typeface="KaiTi" panose="02010609060101010101" pitchFamily="49" charset="-122"/>
            </a:endParaRPr>
          </a:p>
        </p:txBody>
      </p:sp>
      <p:sp>
        <p:nvSpPr>
          <p:cNvPr id="6" name="灯片编号占位符 5">
            <a:extLst>
              <a:ext uri="{FF2B5EF4-FFF2-40B4-BE49-F238E27FC236}">
                <a16:creationId xmlns:a16="http://schemas.microsoft.com/office/drawing/2014/main" id="{087D7621-1CA3-6350-742B-B594B6CAAFD1}"/>
              </a:ext>
            </a:extLst>
          </p:cNvPr>
          <p:cNvSpPr>
            <a:spLocks noGrp="1"/>
          </p:cNvSpPr>
          <p:nvPr>
            <p:ph type="sldNum" sz="quarter" idx="12"/>
          </p:nvPr>
        </p:nvSpPr>
        <p:spPr/>
        <p:txBody>
          <a:bodyPr/>
          <a:lstStyle/>
          <a:p>
            <a:fld id="{392CBAA0-59E6-204E-8F03-85E5040D48B8}" type="slidenum">
              <a:rPr kumimoji="1" lang="zh-CN" altLang="en-US" smtClean="0"/>
              <a:t>96</a:t>
            </a:fld>
            <a:r>
              <a:rPr kumimoji="1" lang="en-US" altLang="zh-CN"/>
              <a:t>/132</a:t>
            </a:r>
            <a:endParaRPr kumimoji="1" lang="zh-CN" altLang="en-US" dirty="0"/>
          </a:p>
        </p:txBody>
      </p:sp>
    </p:spTree>
    <p:extLst>
      <p:ext uri="{BB962C8B-B14F-4D97-AF65-F5344CB8AC3E}">
        <p14:creationId xmlns:p14="http://schemas.microsoft.com/office/powerpoint/2010/main" val="2597389621"/>
      </p:ext>
    </p:extLst>
  </p:cSld>
  <p:clrMapOvr>
    <a:masterClrMapping/>
  </p:clrMapOvr>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标题 3">
            <a:extLst>
              <a:ext uri="{FF2B5EF4-FFF2-40B4-BE49-F238E27FC236}">
                <a16:creationId xmlns:a16="http://schemas.microsoft.com/office/drawing/2014/main" id="{A3557054-D826-9F4E-A18F-AE9DEA5A0C65}"/>
              </a:ext>
            </a:extLst>
          </p:cNvPr>
          <p:cNvSpPr>
            <a:spLocks noGrp="1"/>
          </p:cNvSpPr>
          <p:nvPr>
            <p:ph type="title"/>
          </p:nvPr>
        </p:nvSpPr>
        <p:spPr/>
        <p:txBody>
          <a:bodyPr>
            <a:normAutofit/>
          </a:bodyPr>
          <a:lstStyle/>
          <a:p>
            <a:r>
              <a:rPr kumimoji="1" lang="en-US" altLang="zh-CN" dirty="0"/>
              <a:t>4.</a:t>
            </a:r>
            <a:r>
              <a:rPr kumimoji="1" lang="zh-CN" altLang="en-US" dirty="0"/>
              <a:t> </a:t>
            </a:r>
            <a:r>
              <a:rPr kumimoji="1" lang="en-US" altLang="zh-CN" dirty="0"/>
              <a:t>TTL</a:t>
            </a:r>
            <a:r>
              <a:rPr kumimoji="1" lang="zh-CN" altLang="en-US" dirty="0"/>
              <a:t>集成电路</a:t>
            </a:r>
            <a:endParaRPr kumimoji="1" lang="zh-CN" altLang="en-US" dirty="0">
              <a:latin typeface="Myriad Pro" panose="020B0503030403020204" pitchFamily="34" charset="0"/>
            </a:endParaRPr>
          </a:p>
        </p:txBody>
      </p:sp>
      <p:sp>
        <p:nvSpPr>
          <p:cNvPr id="7" name="Rectangle 4">
            <a:extLst>
              <a:ext uri="{FF2B5EF4-FFF2-40B4-BE49-F238E27FC236}">
                <a16:creationId xmlns:a16="http://schemas.microsoft.com/office/drawing/2014/main" id="{14447E84-6BD8-84D6-4500-22AC520D99C9}"/>
              </a:ext>
            </a:extLst>
          </p:cNvPr>
          <p:cNvSpPr>
            <a:spLocks noChangeArrowheads="1"/>
          </p:cNvSpPr>
          <p:nvPr/>
        </p:nvSpPr>
        <p:spPr bwMode="auto">
          <a:xfrm>
            <a:off x="0" y="1649847"/>
            <a:ext cx="12081164" cy="22653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nchor="ctr">
            <a:spAutoFit/>
          </a:bodyPr>
          <a:lstStyle>
            <a:lvl1pPr eaLnBrk="0" hangingPunct="0">
              <a:defRPr kumimoji="1" sz="2800" b="1">
                <a:solidFill>
                  <a:srgbClr val="FFFFCC"/>
                </a:solidFill>
                <a:latin typeface="Times New Roman" panose="02020603050405020304" pitchFamily="18" charset="0"/>
                <a:ea typeface="楷体_GB2312" pitchFamily="49" charset="-122"/>
              </a:defRPr>
            </a:lvl1pPr>
            <a:lvl2pPr marL="742950" indent="-285750" eaLnBrk="0" hangingPunct="0">
              <a:defRPr kumimoji="1" sz="2800" b="1">
                <a:solidFill>
                  <a:srgbClr val="FFFFCC"/>
                </a:solidFill>
                <a:latin typeface="Times New Roman" panose="02020603050405020304" pitchFamily="18" charset="0"/>
                <a:ea typeface="楷体_GB2312" pitchFamily="49" charset="-122"/>
              </a:defRPr>
            </a:lvl2pPr>
            <a:lvl3pPr marL="1143000" indent="-228600" eaLnBrk="0" hangingPunct="0">
              <a:defRPr kumimoji="1" sz="2800" b="1">
                <a:solidFill>
                  <a:srgbClr val="FFFFCC"/>
                </a:solidFill>
                <a:latin typeface="Times New Roman" panose="02020603050405020304" pitchFamily="18" charset="0"/>
                <a:ea typeface="楷体_GB2312" pitchFamily="49" charset="-122"/>
              </a:defRPr>
            </a:lvl3pPr>
            <a:lvl4pPr marL="1600200" indent="-228600" eaLnBrk="0" hangingPunct="0">
              <a:defRPr kumimoji="1" sz="2800" b="1">
                <a:solidFill>
                  <a:srgbClr val="FFFFCC"/>
                </a:solidFill>
                <a:latin typeface="Times New Roman" panose="02020603050405020304" pitchFamily="18" charset="0"/>
                <a:ea typeface="楷体_GB2312" pitchFamily="49" charset="-122"/>
              </a:defRPr>
            </a:lvl4pPr>
            <a:lvl5pPr marL="2057400" indent="-228600" eaLnBrk="0" hangingPunct="0">
              <a:defRPr kumimoji="1" sz="2800" b="1">
                <a:solidFill>
                  <a:srgbClr val="FFFFCC"/>
                </a:solidFill>
                <a:latin typeface="Times New Roman" panose="02020603050405020304" pitchFamily="18" charset="0"/>
                <a:ea typeface="楷体_GB2312" pitchFamily="49" charset="-122"/>
              </a:defRPr>
            </a:lvl5pPr>
            <a:lvl6pPr marL="2514600" indent="-228600" algn="ctr" eaLnBrk="0" fontAlgn="base" hangingPunct="0">
              <a:spcBef>
                <a:spcPct val="0"/>
              </a:spcBef>
              <a:spcAft>
                <a:spcPct val="0"/>
              </a:spcAft>
              <a:defRPr kumimoji="1" sz="2800" b="1">
                <a:solidFill>
                  <a:srgbClr val="FFFFCC"/>
                </a:solidFill>
                <a:latin typeface="Times New Roman" panose="02020603050405020304" pitchFamily="18" charset="0"/>
                <a:ea typeface="楷体_GB2312" pitchFamily="49" charset="-122"/>
              </a:defRPr>
            </a:lvl6pPr>
            <a:lvl7pPr marL="2971800" indent="-228600" algn="ctr" eaLnBrk="0" fontAlgn="base" hangingPunct="0">
              <a:spcBef>
                <a:spcPct val="0"/>
              </a:spcBef>
              <a:spcAft>
                <a:spcPct val="0"/>
              </a:spcAft>
              <a:defRPr kumimoji="1" sz="2800" b="1">
                <a:solidFill>
                  <a:srgbClr val="FFFFCC"/>
                </a:solidFill>
                <a:latin typeface="Times New Roman" panose="02020603050405020304" pitchFamily="18" charset="0"/>
                <a:ea typeface="楷体_GB2312" pitchFamily="49" charset="-122"/>
              </a:defRPr>
            </a:lvl7pPr>
            <a:lvl8pPr marL="3429000" indent="-228600" algn="ctr" eaLnBrk="0" fontAlgn="base" hangingPunct="0">
              <a:spcBef>
                <a:spcPct val="0"/>
              </a:spcBef>
              <a:spcAft>
                <a:spcPct val="0"/>
              </a:spcAft>
              <a:defRPr kumimoji="1" sz="2800" b="1">
                <a:solidFill>
                  <a:srgbClr val="FFFFCC"/>
                </a:solidFill>
                <a:latin typeface="Times New Roman" panose="02020603050405020304" pitchFamily="18" charset="0"/>
                <a:ea typeface="楷体_GB2312" pitchFamily="49" charset="-122"/>
              </a:defRPr>
            </a:lvl8pPr>
            <a:lvl9pPr marL="3886200" indent="-228600" algn="ctr" eaLnBrk="0" fontAlgn="base" hangingPunct="0">
              <a:spcBef>
                <a:spcPct val="0"/>
              </a:spcBef>
              <a:spcAft>
                <a:spcPct val="0"/>
              </a:spcAft>
              <a:defRPr kumimoji="1" sz="2800" b="1">
                <a:solidFill>
                  <a:srgbClr val="FFFFCC"/>
                </a:solidFill>
                <a:latin typeface="Times New Roman" panose="02020603050405020304" pitchFamily="18" charset="0"/>
                <a:ea typeface="楷体_GB2312" pitchFamily="49" charset="-122"/>
              </a:defRPr>
            </a:lvl9pPr>
          </a:lstStyle>
          <a:p>
            <a:pPr marL="342900" indent="-342900" eaLnBrk="1" hangingPunct="1">
              <a:lnSpc>
                <a:spcPct val="145000"/>
              </a:lnSpc>
              <a:buFont typeface="Wingdings" pitchFamily="2" charset="2"/>
              <a:buChar char="Ø"/>
            </a:pPr>
            <a:r>
              <a:rPr lang="en-US" altLang="zh-CN" b="0" dirty="0">
                <a:solidFill>
                  <a:schemeClr val="tx1"/>
                </a:solidFill>
                <a:latin typeface="Songti SC" panose="02010600040101010101" pitchFamily="2" charset="-122"/>
                <a:ea typeface="Songti SC" panose="02010600040101010101" pitchFamily="2" charset="-122"/>
              </a:rPr>
              <a:t>TTL</a:t>
            </a:r>
            <a:r>
              <a:rPr lang="zh-CN" altLang="en-US" b="0" dirty="0">
                <a:solidFill>
                  <a:schemeClr val="tx1"/>
                </a:solidFill>
                <a:latin typeface="Songti SC" panose="02010600040101010101" pitchFamily="2" charset="-122"/>
                <a:ea typeface="Songti SC" panose="02010600040101010101" pitchFamily="2" charset="-122"/>
              </a:rPr>
              <a:t>是一种通用的逻辑电路种类，可用于设计速度极快的开关网络</a:t>
            </a:r>
            <a:endParaRPr lang="en-US" altLang="zh-CN" b="0" dirty="0">
              <a:solidFill>
                <a:schemeClr val="tx1"/>
              </a:solidFill>
              <a:latin typeface="Songti SC" panose="02010600040101010101" pitchFamily="2" charset="-122"/>
              <a:ea typeface="Songti SC" panose="02010600040101010101" pitchFamily="2" charset="-122"/>
            </a:endParaRPr>
          </a:p>
          <a:p>
            <a:pPr marL="1085850" lvl="1" indent="-342900" eaLnBrk="1" hangingPunct="1">
              <a:lnSpc>
                <a:spcPct val="145000"/>
              </a:lnSpc>
              <a:buFont typeface="Arial" panose="020B0604020202020204" pitchFamily="34" charset="0"/>
              <a:buChar char="•"/>
            </a:pPr>
            <a:r>
              <a:rPr lang="zh-CN" altLang="en-US" sz="2400" b="0" dirty="0">
                <a:solidFill>
                  <a:schemeClr val="tx1"/>
                </a:solidFill>
                <a:latin typeface="Myriad Pro" panose="020B0503030403020204" pitchFamily="34" charset="0"/>
                <a:ea typeface="KaiTi" panose="02010609060101010101" pitchFamily="49" charset="-122"/>
              </a:rPr>
              <a:t>但双极型晶体管的体积比</a:t>
            </a:r>
            <a:r>
              <a:rPr lang="en-US" altLang="zh-CN" sz="2400" b="0" dirty="0">
                <a:solidFill>
                  <a:schemeClr val="tx1"/>
                </a:solidFill>
                <a:latin typeface="Myriad Pro" panose="020B0503030403020204" pitchFamily="34" charset="0"/>
                <a:ea typeface="KaiTi" panose="02010609060101010101" pitchFamily="49" charset="-122"/>
              </a:rPr>
              <a:t>MOS</a:t>
            </a:r>
            <a:r>
              <a:rPr lang="zh-CN" altLang="en-US" sz="2400" b="0" dirty="0">
                <a:solidFill>
                  <a:schemeClr val="tx1"/>
                </a:solidFill>
                <a:latin typeface="Myriad Pro" panose="020B0503030403020204" pitchFamily="34" charset="0"/>
                <a:ea typeface="KaiTi" panose="02010609060101010101" pitchFamily="49" charset="-122"/>
              </a:rPr>
              <a:t>管要大的多，且</a:t>
            </a:r>
            <a:r>
              <a:rPr lang="en-US" altLang="zh-CN" sz="2400" b="0" dirty="0">
                <a:solidFill>
                  <a:schemeClr val="tx1"/>
                </a:solidFill>
                <a:latin typeface="Myriad Pro" panose="020B0503030403020204" pitchFamily="34" charset="0"/>
                <a:ea typeface="KaiTi" panose="02010609060101010101" pitchFamily="49" charset="-122"/>
              </a:rPr>
              <a:t>TTL</a:t>
            </a:r>
            <a:r>
              <a:rPr lang="zh-CN" altLang="en-US" sz="2400" b="0" dirty="0">
                <a:solidFill>
                  <a:schemeClr val="tx1"/>
                </a:solidFill>
                <a:latin typeface="Myriad Pro" panose="020B0503030403020204" pitchFamily="34" charset="0"/>
                <a:ea typeface="KaiTi" panose="02010609060101010101" pitchFamily="49" charset="-122"/>
              </a:rPr>
              <a:t>电路功耗较大，存在散热问题；因此，</a:t>
            </a:r>
            <a:r>
              <a:rPr lang="en-US" altLang="zh-CN" sz="2400" b="0" dirty="0">
                <a:solidFill>
                  <a:schemeClr val="tx1"/>
                </a:solidFill>
                <a:latin typeface="Myriad Pro" panose="020B0503030403020204" pitchFamily="34" charset="0"/>
                <a:ea typeface="KaiTi" panose="02010609060101010101" pitchFamily="49" charset="-122"/>
              </a:rPr>
              <a:t>TTL</a:t>
            </a:r>
            <a:r>
              <a:rPr lang="zh-CN" altLang="en-US" sz="2400" b="0" dirty="0">
                <a:solidFill>
                  <a:schemeClr val="tx1"/>
                </a:solidFill>
                <a:latin typeface="Myriad Pro" panose="020B0503030403020204" pitchFamily="34" charset="0"/>
                <a:ea typeface="KaiTi" panose="02010609060101010101" pitchFamily="49" charset="-122"/>
              </a:rPr>
              <a:t>一般不用于高集成度芯片的设计</a:t>
            </a:r>
            <a:endParaRPr lang="en-US" altLang="zh-CN" sz="2400" b="0" dirty="0">
              <a:solidFill>
                <a:schemeClr val="tx1"/>
              </a:solidFill>
              <a:latin typeface="Myriad Pro" panose="020B0503030403020204" pitchFamily="34" charset="0"/>
              <a:ea typeface="KaiTi" panose="02010609060101010101" pitchFamily="49" charset="-122"/>
            </a:endParaRPr>
          </a:p>
          <a:p>
            <a:pPr marL="1085850" lvl="1" indent="-342900" eaLnBrk="1" hangingPunct="1">
              <a:lnSpc>
                <a:spcPct val="145000"/>
              </a:lnSpc>
              <a:buFont typeface="Arial" panose="020B0604020202020204" pitchFamily="34" charset="0"/>
              <a:buChar char="•"/>
            </a:pPr>
            <a:r>
              <a:rPr lang="zh-CN" altLang="en-US" sz="2400" b="0" dirty="0">
                <a:solidFill>
                  <a:schemeClr val="tx1"/>
                </a:solidFill>
                <a:latin typeface="Myriad Pro" panose="020B0503030403020204" pitchFamily="34" charset="0"/>
                <a:ea typeface="KaiTi" panose="02010609060101010101" pitchFamily="49" charset="-122"/>
              </a:rPr>
              <a:t>但</a:t>
            </a:r>
            <a:r>
              <a:rPr lang="en-US" altLang="zh-CN" sz="2400" b="0" dirty="0">
                <a:solidFill>
                  <a:schemeClr val="tx1"/>
                </a:solidFill>
                <a:latin typeface="Myriad Pro" panose="020B0503030403020204" pitchFamily="34" charset="0"/>
                <a:ea typeface="KaiTi" panose="02010609060101010101" pitchFamily="49" charset="-122"/>
              </a:rPr>
              <a:t>TTL</a:t>
            </a:r>
            <a:r>
              <a:rPr lang="zh-CN" altLang="en-US" sz="2400" b="0" dirty="0">
                <a:solidFill>
                  <a:schemeClr val="tx1"/>
                </a:solidFill>
                <a:latin typeface="Myriad Pro" panose="020B0503030403020204" pitchFamily="34" charset="0"/>
                <a:ea typeface="KaiTi" panose="02010609060101010101" pitchFamily="49" charset="-122"/>
              </a:rPr>
              <a:t>价格低廉且易于使用，在许多应用中仍然十分重要</a:t>
            </a:r>
            <a:endParaRPr lang="zh-CN" altLang="en-US" sz="2400" b="0" dirty="0">
              <a:solidFill>
                <a:schemeClr val="tx1"/>
              </a:solidFill>
            </a:endParaRPr>
          </a:p>
        </p:txBody>
      </p:sp>
      <p:sp>
        <p:nvSpPr>
          <p:cNvPr id="8" name="Rectangle 3">
            <a:extLst>
              <a:ext uri="{FF2B5EF4-FFF2-40B4-BE49-F238E27FC236}">
                <a16:creationId xmlns:a16="http://schemas.microsoft.com/office/drawing/2014/main" id="{4765E7AF-F8E0-1083-F7DA-5FA88DC1B8D8}"/>
              </a:ext>
            </a:extLst>
          </p:cNvPr>
          <p:cNvSpPr>
            <a:spLocks noChangeArrowheads="1"/>
          </p:cNvSpPr>
          <p:nvPr/>
        </p:nvSpPr>
        <p:spPr bwMode="auto">
          <a:xfrm>
            <a:off x="2962997" y="931719"/>
            <a:ext cx="6848475"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zh-CN" altLang="en-US" sz="2800" b="1" i="0" u="none" strike="noStrike" kern="1200" cap="none" spc="0" normalizeH="0" baseline="0" noProof="0" dirty="0">
                <a:ln>
                  <a:noFill/>
                </a:ln>
                <a:solidFill>
                  <a:srgbClr val="3333CC"/>
                </a:solidFill>
                <a:effectLst/>
                <a:uLnTx/>
                <a:uFillTx/>
                <a:latin typeface="Times New Roman" panose="02020603050405020304" pitchFamily="18" charset="0"/>
                <a:ea typeface="隶书" pitchFamily="49" charset="-122"/>
                <a:cs typeface="+mn-cs"/>
              </a:rPr>
              <a:t>（</a:t>
            </a:r>
            <a:r>
              <a:rPr kumimoji="1" lang="en-US" altLang="zh-CN" sz="2800" b="1" i="0" u="none" strike="noStrike" kern="1200" cap="none" spc="0" normalizeH="0" baseline="0" noProof="0" dirty="0">
                <a:ln>
                  <a:noFill/>
                </a:ln>
                <a:solidFill>
                  <a:srgbClr val="FF0066"/>
                </a:solidFill>
                <a:effectLst/>
                <a:uLnTx/>
                <a:uFillTx/>
                <a:latin typeface="Times New Roman" panose="02020603050405020304" pitchFamily="18" charset="0"/>
                <a:ea typeface="隶书" pitchFamily="49" charset="-122"/>
                <a:cs typeface="+mn-cs"/>
              </a:rPr>
              <a:t>T</a:t>
            </a:r>
            <a:r>
              <a:rPr kumimoji="1" lang="en-US" altLang="zh-CN" sz="2800" b="1" i="0" u="none" strike="noStrike" kern="1200" cap="none" spc="0" normalizeH="0" baseline="0" noProof="0" dirty="0">
                <a:ln>
                  <a:noFill/>
                </a:ln>
                <a:solidFill>
                  <a:srgbClr val="3333CC"/>
                </a:solidFill>
                <a:effectLst/>
                <a:uLnTx/>
                <a:uFillTx/>
                <a:latin typeface="Times New Roman" panose="02020603050405020304" pitchFamily="18" charset="0"/>
                <a:ea typeface="隶书" pitchFamily="49" charset="-122"/>
                <a:cs typeface="+mn-cs"/>
              </a:rPr>
              <a:t>ransistor—</a:t>
            </a:r>
            <a:r>
              <a:rPr kumimoji="1" lang="en-US" altLang="zh-CN" sz="2800" b="1" i="0" u="none" strike="noStrike" kern="1200" cap="none" spc="0" normalizeH="0" baseline="0" noProof="0" dirty="0">
                <a:ln>
                  <a:noFill/>
                </a:ln>
                <a:solidFill>
                  <a:srgbClr val="FF0066"/>
                </a:solidFill>
                <a:effectLst/>
                <a:uLnTx/>
                <a:uFillTx/>
                <a:latin typeface="Times New Roman" panose="02020603050405020304" pitchFamily="18" charset="0"/>
                <a:ea typeface="隶书" pitchFamily="49" charset="-122"/>
                <a:cs typeface="+mn-cs"/>
              </a:rPr>
              <a:t>T</a:t>
            </a:r>
            <a:r>
              <a:rPr kumimoji="1" lang="en-US" altLang="zh-CN" sz="2800" b="1" i="0" u="none" strike="noStrike" kern="1200" cap="none" spc="0" normalizeH="0" baseline="0" noProof="0" dirty="0">
                <a:ln>
                  <a:noFill/>
                </a:ln>
                <a:solidFill>
                  <a:srgbClr val="3333CC"/>
                </a:solidFill>
                <a:effectLst/>
                <a:uLnTx/>
                <a:uFillTx/>
                <a:latin typeface="Times New Roman" panose="02020603050405020304" pitchFamily="18" charset="0"/>
                <a:ea typeface="隶书" pitchFamily="49" charset="-122"/>
                <a:cs typeface="+mn-cs"/>
              </a:rPr>
              <a:t>ransistor  </a:t>
            </a:r>
            <a:r>
              <a:rPr kumimoji="1" lang="en-US" altLang="zh-CN" sz="2800" b="1" i="0" u="none" strike="noStrike" kern="1200" cap="none" spc="0" normalizeH="0" baseline="0" noProof="0" dirty="0">
                <a:ln>
                  <a:noFill/>
                </a:ln>
                <a:solidFill>
                  <a:srgbClr val="FF0066"/>
                </a:solidFill>
                <a:effectLst/>
                <a:uLnTx/>
                <a:uFillTx/>
                <a:latin typeface="Times New Roman" panose="02020603050405020304" pitchFamily="18" charset="0"/>
                <a:ea typeface="隶书" pitchFamily="49" charset="-122"/>
                <a:cs typeface="+mn-cs"/>
              </a:rPr>
              <a:t>L</a:t>
            </a:r>
            <a:r>
              <a:rPr kumimoji="1" lang="en-US" altLang="zh-CN" sz="2800" b="1" i="0" u="none" strike="noStrike" kern="1200" cap="none" spc="0" normalizeH="0" baseline="0" noProof="0" dirty="0">
                <a:ln>
                  <a:noFill/>
                </a:ln>
                <a:solidFill>
                  <a:srgbClr val="3333CC"/>
                </a:solidFill>
                <a:effectLst/>
                <a:uLnTx/>
                <a:uFillTx/>
                <a:latin typeface="Times New Roman" panose="02020603050405020304" pitchFamily="18" charset="0"/>
                <a:ea typeface="隶书" pitchFamily="49" charset="-122"/>
                <a:cs typeface="+mn-cs"/>
              </a:rPr>
              <a:t>ogic</a:t>
            </a:r>
            <a:r>
              <a:rPr kumimoji="1" lang="zh-CN" altLang="en-US" sz="2800" b="1" i="0" u="none" strike="noStrike" kern="1200" cap="none" spc="0" normalizeH="0" baseline="0" noProof="0" dirty="0">
                <a:ln>
                  <a:noFill/>
                </a:ln>
                <a:solidFill>
                  <a:srgbClr val="3333CC"/>
                </a:solidFill>
                <a:effectLst/>
                <a:uLnTx/>
                <a:uFillTx/>
                <a:latin typeface="Times New Roman" panose="02020603050405020304" pitchFamily="18" charset="0"/>
                <a:ea typeface="隶书" pitchFamily="49" charset="-122"/>
                <a:cs typeface="+mn-cs"/>
              </a:rPr>
              <a:t>）</a:t>
            </a:r>
          </a:p>
        </p:txBody>
      </p:sp>
      <p:sp>
        <p:nvSpPr>
          <p:cNvPr id="10" name="Rectangle 5">
            <a:extLst>
              <a:ext uri="{FF2B5EF4-FFF2-40B4-BE49-F238E27FC236}">
                <a16:creationId xmlns:a16="http://schemas.microsoft.com/office/drawing/2014/main" id="{B2D5E4E9-5368-ACEF-6280-DEB8028DEBC8}"/>
              </a:ext>
            </a:extLst>
          </p:cNvPr>
          <p:cNvSpPr>
            <a:spLocks noChangeArrowheads="1"/>
          </p:cNvSpPr>
          <p:nvPr/>
        </p:nvSpPr>
        <p:spPr bwMode="auto">
          <a:xfrm>
            <a:off x="1687467" y="4684015"/>
            <a:ext cx="8706230"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eaLnBrk="0" hangingPunct="0">
              <a:defRPr kumimoji="1" sz="2800" b="1">
                <a:solidFill>
                  <a:srgbClr val="FFFFCC"/>
                </a:solidFill>
                <a:latin typeface="Times New Roman" panose="02020603050405020304" pitchFamily="18" charset="0"/>
                <a:ea typeface="楷体_GB2312" pitchFamily="49" charset="-122"/>
              </a:defRPr>
            </a:lvl1pPr>
            <a:lvl2pPr marL="742950" indent="-285750" eaLnBrk="0" hangingPunct="0">
              <a:defRPr kumimoji="1" sz="2800" b="1">
                <a:solidFill>
                  <a:srgbClr val="FFFFCC"/>
                </a:solidFill>
                <a:latin typeface="Times New Roman" panose="02020603050405020304" pitchFamily="18" charset="0"/>
                <a:ea typeface="楷体_GB2312" pitchFamily="49" charset="-122"/>
              </a:defRPr>
            </a:lvl2pPr>
            <a:lvl3pPr marL="1143000" indent="-228600" eaLnBrk="0" hangingPunct="0">
              <a:defRPr kumimoji="1" sz="2800" b="1">
                <a:solidFill>
                  <a:srgbClr val="FFFFCC"/>
                </a:solidFill>
                <a:latin typeface="Times New Roman" panose="02020603050405020304" pitchFamily="18" charset="0"/>
                <a:ea typeface="楷体_GB2312" pitchFamily="49" charset="-122"/>
              </a:defRPr>
            </a:lvl3pPr>
            <a:lvl4pPr marL="1600200" indent="-228600" eaLnBrk="0" hangingPunct="0">
              <a:defRPr kumimoji="1" sz="2800" b="1">
                <a:solidFill>
                  <a:srgbClr val="FFFFCC"/>
                </a:solidFill>
                <a:latin typeface="Times New Roman" panose="02020603050405020304" pitchFamily="18" charset="0"/>
                <a:ea typeface="楷体_GB2312" pitchFamily="49" charset="-122"/>
              </a:defRPr>
            </a:lvl4pPr>
            <a:lvl5pPr marL="2057400" indent="-228600" eaLnBrk="0" hangingPunct="0">
              <a:defRPr kumimoji="1" sz="2800" b="1">
                <a:solidFill>
                  <a:srgbClr val="FFFFCC"/>
                </a:solidFill>
                <a:latin typeface="Times New Roman" panose="02020603050405020304" pitchFamily="18" charset="0"/>
                <a:ea typeface="楷体_GB2312" pitchFamily="49" charset="-122"/>
              </a:defRPr>
            </a:lvl5pPr>
            <a:lvl6pPr marL="2514600" indent="-228600" algn="ctr" eaLnBrk="0" fontAlgn="base" hangingPunct="0">
              <a:spcBef>
                <a:spcPct val="0"/>
              </a:spcBef>
              <a:spcAft>
                <a:spcPct val="0"/>
              </a:spcAft>
              <a:defRPr kumimoji="1" sz="2800" b="1">
                <a:solidFill>
                  <a:srgbClr val="FFFFCC"/>
                </a:solidFill>
                <a:latin typeface="Times New Roman" panose="02020603050405020304" pitchFamily="18" charset="0"/>
                <a:ea typeface="楷体_GB2312" pitchFamily="49" charset="-122"/>
              </a:defRPr>
            </a:lvl6pPr>
            <a:lvl7pPr marL="2971800" indent="-228600" algn="ctr" eaLnBrk="0" fontAlgn="base" hangingPunct="0">
              <a:spcBef>
                <a:spcPct val="0"/>
              </a:spcBef>
              <a:spcAft>
                <a:spcPct val="0"/>
              </a:spcAft>
              <a:defRPr kumimoji="1" sz="2800" b="1">
                <a:solidFill>
                  <a:srgbClr val="FFFFCC"/>
                </a:solidFill>
                <a:latin typeface="Times New Roman" panose="02020603050405020304" pitchFamily="18" charset="0"/>
                <a:ea typeface="楷体_GB2312" pitchFamily="49" charset="-122"/>
              </a:defRPr>
            </a:lvl7pPr>
            <a:lvl8pPr marL="3429000" indent="-228600" algn="ctr" eaLnBrk="0" fontAlgn="base" hangingPunct="0">
              <a:spcBef>
                <a:spcPct val="0"/>
              </a:spcBef>
              <a:spcAft>
                <a:spcPct val="0"/>
              </a:spcAft>
              <a:defRPr kumimoji="1" sz="2800" b="1">
                <a:solidFill>
                  <a:srgbClr val="FFFFCC"/>
                </a:solidFill>
                <a:latin typeface="Times New Roman" panose="02020603050405020304" pitchFamily="18" charset="0"/>
                <a:ea typeface="楷体_GB2312" pitchFamily="49" charset="-122"/>
              </a:defRPr>
            </a:lvl8pPr>
            <a:lvl9pPr marL="3886200" indent="-228600" algn="ctr" eaLnBrk="0" fontAlgn="base" hangingPunct="0">
              <a:spcBef>
                <a:spcPct val="0"/>
              </a:spcBef>
              <a:spcAft>
                <a:spcPct val="0"/>
              </a:spcAft>
              <a:defRPr kumimoji="1" sz="2800" b="1">
                <a:solidFill>
                  <a:srgbClr val="FFFFCC"/>
                </a:solidFill>
                <a:latin typeface="Times New Roman" panose="02020603050405020304" pitchFamily="18" charset="0"/>
                <a:ea typeface="楷体_GB2312" pitchFamily="49" charset="-122"/>
              </a:defRPr>
            </a:lvl9pPr>
          </a:lstStyle>
          <a:p>
            <a:pPr marL="0" marR="0" lvl="0" indent="0" defTabSz="914400" eaLnBrk="1" fontAlgn="auto" latinLnBrk="0" hangingPunct="1">
              <a:lnSpc>
                <a:spcPct val="100000"/>
              </a:lnSpc>
              <a:spcBef>
                <a:spcPts val="0"/>
              </a:spcBef>
              <a:spcAft>
                <a:spcPts val="0"/>
              </a:spcAft>
              <a:buClrTx/>
              <a:buSzTx/>
              <a:buFontTx/>
              <a:buNone/>
              <a:tabLst/>
              <a:defRPr/>
            </a:pPr>
            <a:r>
              <a:rPr kumimoji="1" lang="zh-CN" altLang="en-US" b="0" i="0" u="none" strike="noStrike" kern="0" cap="none" spc="0" normalizeH="0" baseline="0" noProof="0" dirty="0">
                <a:ln>
                  <a:noFill/>
                </a:ln>
                <a:solidFill>
                  <a:schemeClr val="tx1"/>
                </a:solidFill>
                <a:effectLst/>
                <a:uLnTx/>
                <a:uFillTx/>
                <a:latin typeface="Songti SC" panose="02010600040101010101" pitchFamily="2" charset="-122"/>
                <a:ea typeface="Songti SC" panose="02010600040101010101" pitchFamily="2" charset="-122"/>
              </a:rPr>
              <a:t>大多数</a:t>
            </a:r>
            <a:r>
              <a:rPr kumimoji="1" lang="en-US" altLang="zh-CN" b="0" i="0" u="none" strike="noStrike" kern="0" cap="none" spc="0" normalizeH="0" baseline="0" noProof="0" dirty="0">
                <a:ln>
                  <a:noFill/>
                </a:ln>
                <a:solidFill>
                  <a:schemeClr val="tx1"/>
                </a:solidFill>
                <a:effectLst/>
                <a:uLnTx/>
                <a:uFillTx/>
                <a:latin typeface="Songti SC" panose="02010600040101010101" pitchFamily="2" charset="-122"/>
                <a:ea typeface="Songti SC" panose="02010600040101010101" pitchFamily="2" charset="-122"/>
              </a:rPr>
              <a:t>TTL</a:t>
            </a:r>
            <a:r>
              <a:rPr kumimoji="1" lang="zh-CN" altLang="en-US" b="0" i="0" u="none" strike="noStrike" kern="0" cap="none" spc="0" normalizeH="0" baseline="0" noProof="0" dirty="0">
                <a:ln>
                  <a:noFill/>
                </a:ln>
                <a:solidFill>
                  <a:schemeClr val="tx1"/>
                </a:solidFill>
                <a:effectLst/>
                <a:uLnTx/>
                <a:uFillTx/>
                <a:latin typeface="Songti SC" panose="02010600040101010101" pitchFamily="2" charset="-122"/>
                <a:ea typeface="Songti SC" panose="02010600040101010101" pitchFamily="2" charset="-122"/>
              </a:rPr>
              <a:t>集成电路使用</a:t>
            </a:r>
            <a:r>
              <a:rPr kumimoji="1" lang="en-US" altLang="zh-CN" b="0" i="0" u="none" strike="noStrike" kern="0" cap="none" spc="0" normalizeH="0" baseline="0" noProof="0" dirty="0">
                <a:ln>
                  <a:noFill/>
                </a:ln>
                <a:solidFill>
                  <a:schemeClr val="tx1"/>
                </a:solidFill>
                <a:effectLst/>
                <a:uLnTx/>
                <a:uFillTx/>
                <a:latin typeface="Songti SC" panose="02010600040101010101" pitchFamily="2" charset="-122"/>
                <a:ea typeface="Songti SC" panose="02010600040101010101" pitchFamily="2" charset="-122"/>
              </a:rPr>
              <a:t>5V</a:t>
            </a:r>
            <a:r>
              <a:rPr kumimoji="1" lang="zh-CN" altLang="en-US" b="0" i="0" u="none" strike="noStrike" kern="0" cap="none" spc="0" normalizeH="0" baseline="0" noProof="0" dirty="0">
                <a:ln>
                  <a:noFill/>
                </a:ln>
                <a:solidFill>
                  <a:schemeClr val="tx1"/>
                </a:solidFill>
                <a:effectLst/>
                <a:uLnTx/>
                <a:uFillTx/>
                <a:latin typeface="Songti SC" panose="02010600040101010101" pitchFamily="2" charset="-122"/>
                <a:ea typeface="Songti SC" panose="02010600040101010101" pitchFamily="2" charset="-122"/>
              </a:rPr>
              <a:t>电源电压，通常用</a:t>
            </a:r>
            <a:r>
              <a:rPr kumimoji="1" lang="en-US" altLang="zh-CN" b="0" i="1" u="none" strike="noStrike" kern="0" cap="none" spc="0" normalizeH="0" baseline="0" noProof="0" dirty="0">
                <a:ln>
                  <a:noFill/>
                </a:ln>
                <a:solidFill>
                  <a:srgbClr val="FF0000"/>
                </a:solidFill>
                <a:effectLst/>
                <a:uLnTx/>
                <a:uFillTx/>
                <a:latin typeface="Songti SC" panose="02010600040101010101" pitchFamily="2" charset="-122"/>
                <a:ea typeface="Songti SC" panose="02010600040101010101" pitchFamily="2" charset="-122"/>
              </a:rPr>
              <a:t>V</a:t>
            </a:r>
            <a:r>
              <a:rPr kumimoji="1" lang="en-US" altLang="zh-CN" b="0" i="0" u="none" strike="noStrike" kern="0" cap="none" spc="0" normalizeH="0" baseline="-25000" noProof="0" dirty="0">
                <a:ln>
                  <a:noFill/>
                </a:ln>
                <a:solidFill>
                  <a:srgbClr val="FF0000"/>
                </a:solidFill>
                <a:effectLst/>
                <a:uLnTx/>
                <a:uFillTx/>
                <a:latin typeface="Songti SC" panose="02010600040101010101" pitchFamily="2" charset="-122"/>
                <a:ea typeface="Songti SC" panose="02010600040101010101" pitchFamily="2" charset="-122"/>
              </a:rPr>
              <a:t>CC</a:t>
            </a:r>
            <a:r>
              <a:rPr kumimoji="1" lang="zh-CN" altLang="en-US" b="0" i="0" u="none" strike="noStrike" kern="0" cap="none" spc="0" normalizeH="0" baseline="0" noProof="0" dirty="0">
                <a:ln>
                  <a:noFill/>
                </a:ln>
                <a:solidFill>
                  <a:schemeClr val="tx1"/>
                </a:solidFill>
                <a:effectLst/>
                <a:uLnTx/>
                <a:uFillTx/>
                <a:latin typeface="Songti SC" panose="02010600040101010101" pitchFamily="2" charset="-122"/>
                <a:ea typeface="Songti SC" panose="02010600040101010101" pitchFamily="2" charset="-122"/>
              </a:rPr>
              <a:t>表示</a:t>
            </a:r>
            <a:r>
              <a:rPr kumimoji="1" lang="zh-CN" altLang="en-US" b="0" i="0" u="none" strike="noStrike" kern="0" cap="none" spc="0" normalizeH="0" baseline="0" noProof="0" dirty="0">
                <a:ln>
                  <a:noFill/>
                </a:ln>
                <a:solidFill>
                  <a:schemeClr val="accent6"/>
                </a:solidFill>
                <a:effectLst/>
                <a:uLnTx/>
                <a:uFillTx/>
                <a:latin typeface="Songti SC" panose="02010600040101010101" pitchFamily="2" charset="-122"/>
                <a:ea typeface="Songti SC" panose="02010600040101010101" pitchFamily="2" charset="-122"/>
              </a:rPr>
              <a:t> </a:t>
            </a:r>
          </a:p>
        </p:txBody>
      </p:sp>
      <p:sp>
        <p:nvSpPr>
          <p:cNvPr id="3" name="灯片编号占位符 2">
            <a:extLst>
              <a:ext uri="{FF2B5EF4-FFF2-40B4-BE49-F238E27FC236}">
                <a16:creationId xmlns:a16="http://schemas.microsoft.com/office/drawing/2014/main" id="{E1A2C507-9681-E203-933E-960508236D57}"/>
              </a:ext>
            </a:extLst>
          </p:cNvPr>
          <p:cNvSpPr>
            <a:spLocks noGrp="1"/>
          </p:cNvSpPr>
          <p:nvPr>
            <p:ph type="sldNum" sz="quarter" idx="12"/>
          </p:nvPr>
        </p:nvSpPr>
        <p:spPr/>
        <p:txBody>
          <a:bodyPr/>
          <a:lstStyle/>
          <a:p>
            <a:fld id="{392CBAA0-59E6-204E-8F03-85E5040D48B8}" type="slidenum">
              <a:rPr kumimoji="1" lang="zh-CN" altLang="en-US" smtClean="0"/>
              <a:t>97</a:t>
            </a:fld>
            <a:r>
              <a:rPr kumimoji="1" lang="en-US" altLang="zh-CN"/>
              <a:t>/132</a:t>
            </a:r>
            <a:endParaRPr kumimoji="1" lang="zh-CN" altLang="en-US" dirty="0"/>
          </a:p>
        </p:txBody>
      </p:sp>
    </p:spTree>
    <p:extLst>
      <p:ext uri="{BB962C8B-B14F-4D97-AF65-F5344CB8AC3E}">
        <p14:creationId xmlns:p14="http://schemas.microsoft.com/office/powerpoint/2010/main" val="32722598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8">
                                            <p:txEl>
                                              <p:pRg st="0" end="0"/>
                                            </p:txEl>
                                          </p:spTgt>
                                        </p:tgtEl>
                                        <p:attrNameLst>
                                          <p:attrName>style.visibility</p:attrName>
                                        </p:attrNameLst>
                                      </p:cBhvr>
                                      <p:to>
                                        <p:strVal val="visible"/>
                                      </p:to>
                                    </p:set>
                                    <p:animEffect transition="in" filter="wipe(left)">
                                      <p:cBhvr>
                                        <p:cTn id="7" dur="500"/>
                                        <p:tgtEl>
                                          <p:spTgt spid="8">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nodeType="clickEffect">
                                  <p:stCondLst>
                                    <p:cond delay="0"/>
                                  </p:stCondLst>
                                  <p:childTnLst>
                                    <p:set>
                                      <p:cBhvr>
                                        <p:cTn id="11" dur="1" fill="hold">
                                          <p:stCondLst>
                                            <p:cond delay="0"/>
                                          </p:stCondLst>
                                        </p:cTn>
                                        <p:tgtEl>
                                          <p:spTgt spid="7">
                                            <p:txEl>
                                              <p:pRg st="0" end="0"/>
                                            </p:txEl>
                                          </p:spTgt>
                                        </p:tgtEl>
                                        <p:attrNameLst>
                                          <p:attrName>style.visibility</p:attrName>
                                        </p:attrNameLst>
                                      </p:cBhvr>
                                      <p:to>
                                        <p:strVal val="visible"/>
                                      </p:to>
                                    </p:set>
                                    <p:animEffect transition="in" filter="wipe(left)">
                                      <p:cBhvr>
                                        <p:cTn id="12" dur="500"/>
                                        <p:tgtEl>
                                          <p:spTgt spid="7">
                                            <p:txEl>
                                              <p:pRg st="0" end="0"/>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nodeType="clickEffect">
                                  <p:stCondLst>
                                    <p:cond delay="0"/>
                                  </p:stCondLst>
                                  <p:childTnLst>
                                    <p:set>
                                      <p:cBhvr>
                                        <p:cTn id="16" dur="1" fill="hold">
                                          <p:stCondLst>
                                            <p:cond delay="0"/>
                                          </p:stCondLst>
                                        </p:cTn>
                                        <p:tgtEl>
                                          <p:spTgt spid="7">
                                            <p:txEl>
                                              <p:pRg st="1" end="1"/>
                                            </p:txEl>
                                          </p:spTgt>
                                        </p:tgtEl>
                                        <p:attrNameLst>
                                          <p:attrName>style.visibility</p:attrName>
                                        </p:attrNameLst>
                                      </p:cBhvr>
                                      <p:to>
                                        <p:strVal val="visible"/>
                                      </p:to>
                                    </p:set>
                                    <p:animEffect transition="in" filter="wipe(left)">
                                      <p:cBhvr>
                                        <p:cTn id="17" dur="500"/>
                                        <p:tgtEl>
                                          <p:spTgt spid="7">
                                            <p:txEl>
                                              <p:pRg st="1" end="1"/>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8" fill="hold" nodeType="clickEffect">
                                  <p:stCondLst>
                                    <p:cond delay="0"/>
                                  </p:stCondLst>
                                  <p:childTnLst>
                                    <p:set>
                                      <p:cBhvr>
                                        <p:cTn id="21" dur="1" fill="hold">
                                          <p:stCondLst>
                                            <p:cond delay="0"/>
                                          </p:stCondLst>
                                        </p:cTn>
                                        <p:tgtEl>
                                          <p:spTgt spid="7">
                                            <p:txEl>
                                              <p:pRg st="2" end="2"/>
                                            </p:txEl>
                                          </p:spTgt>
                                        </p:tgtEl>
                                        <p:attrNameLst>
                                          <p:attrName>style.visibility</p:attrName>
                                        </p:attrNameLst>
                                      </p:cBhvr>
                                      <p:to>
                                        <p:strVal val="visible"/>
                                      </p:to>
                                    </p:set>
                                    <p:animEffect transition="in" filter="wipe(left)">
                                      <p:cBhvr>
                                        <p:cTn id="22" dur="500"/>
                                        <p:tgtEl>
                                          <p:spTgt spid="7">
                                            <p:txEl>
                                              <p:pRg st="2" end="2"/>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8" fill="hold" nodeType="clickEffect">
                                  <p:stCondLst>
                                    <p:cond delay="0"/>
                                  </p:stCondLst>
                                  <p:childTnLst>
                                    <p:set>
                                      <p:cBhvr>
                                        <p:cTn id="26" dur="1" fill="hold">
                                          <p:stCondLst>
                                            <p:cond delay="0"/>
                                          </p:stCondLst>
                                        </p:cTn>
                                        <p:tgtEl>
                                          <p:spTgt spid="10">
                                            <p:txEl>
                                              <p:pRg st="0" end="0"/>
                                            </p:txEl>
                                          </p:spTgt>
                                        </p:tgtEl>
                                        <p:attrNameLst>
                                          <p:attrName>style.visibility</p:attrName>
                                        </p:attrNameLst>
                                      </p:cBhvr>
                                      <p:to>
                                        <p:strVal val="visible"/>
                                      </p:to>
                                    </p:set>
                                    <p:animEffect transition="in" filter="wipe(left)">
                                      <p:cBhvr>
                                        <p:cTn id="27" dur="500"/>
                                        <p:tgtEl>
                                          <p:spTgt spid="10">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build="p" autoUpdateAnimBg="0"/>
    </p:bldLst>
  </p:timing>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标题 3">
            <a:extLst>
              <a:ext uri="{FF2B5EF4-FFF2-40B4-BE49-F238E27FC236}">
                <a16:creationId xmlns:a16="http://schemas.microsoft.com/office/drawing/2014/main" id="{A3557054-D826-9F4E-A18F-AE9DEA5A0C65}"/>
              </a:ext>
            </a:extLst>
          </p:cNvPr>
          <p:cNvSpPr>
            <a:spLocks noGrp="1"/>
          </p:cNvSpPr>
          <p:nvPr>
            <p:ph type="title"/>
          </p:nvPr>
        </p:nvSpPr>
        <p:spPr/>
        <p:txBody>
          <a:bodyPr>
            <a:normAutofit/>
          </a:bodyPr>
          <a:lstStyle/>
          <a:p>
            <a:r>
              <a:rPr kumimoji="1" lang="en-US" altLang="zh-CN" dirty="0"/>
              <a:t>4.1</a:t>
            </a:r>
            <a:r>
              <a:rPr kumimoji="1" lang="zh-CN" altLang="en-US" dirty="0"/>
              <a:t> </a:t>
            </a:r>
            <a:r>
              <a:rPr kumimoji="1" lang="en-US" altLang="zh-CN" dirty="0"/>
              <a:t>TTL</a:t>
            </a:r>
            <a:r>
              <a:rPr kumimoji="1" lang="zh-CN" altLang="en-US" dirty="0"/>
              <a:t>反相器</a:t>
            </a:r>
            <a:endParaRPr kumimoji="1" lang="zh-CN" altLang="en-US" dirty="0">
              <a:latin typeface="Myriad Pro" panose="020B0503030403020204" pitchFamily="34" charset="0"/>
            </a:endParaRPr>
          </a:p>
        </p:txBody>
      </p:sp>
      <p:sp>
        <p:nvSpPr>
          <p:cNvPr id="7" name="Text Box 5">
            <a:extLst>
              <a:ext uri="{FF2B5EF4-FFF2-40B4-BE49-F238E27FC236}">
                <a16:creationId xmlns:a16="http://schemas.microsoft.com/office/drawing/2014/main" id="{131593CE-17C4-F78B-7EE8-E6EBE672263D}"/>
              </a:ext>
            </a:extLst>
          </p:cNvPr>
          <p:cNvSpPr txBox="1">
            <a:spLocks noChangeArrowheads="1"/>
          </p:cNvSpPr>
          <p:nvPr/>
        </p:nvSpPr>
        <p:spPr bwMode="auto">
          <a:xfrm>
            <a:off x="1252394" y="989438"/>
            <a:ext cx="6445250"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zh-CN" altLang="en-US" sz="2800" b="1" i="0" u="none" strike="noStrike" kern="1200" cap="none" spc="0" normalizeH="0" baseline="0" noProof="0" dirty="0">
                <a:ln>
                  <a:noFill/>
                </a:ln>
                <a:solidFill>
                  <a:srgbClr val="0033CC"/>
                </a:solidFill>
                <a:effectLst/>
                <a:uLnTx/>
                <a:uFillTx/>
                <a:latin typeface="宋体" panose="02010600030101010101" pitchFamily="2" charset="-122"/>
                <a:ea typeface="宋体" panose="02010600030101010101" pitchFamily="2" charset="-122"/>
                <a:cs typeface="+mn-cs"/>
              </a:rPr>
              <a:t>一、电路组成及工作原理</a:t>
            </a:r>
          </a:p>
        </p:txBody>
      </p:sp>
      <p:grpSp>
        <p:nvGrpSpPr>
          <p:cNvPr id="8" name="Group 6">
            <a:extLst>
              <a:ext uri="{FF2B5EF4-FFF2-40B4-BE49-F238E27FC236}">
                <a16:creationId xmlns:a16="http://schemas.microsoft.com/office/drawing/2014/main" id="{FBAF3413-FE05-FEA0-C862-E81229F6AFC6}"/>
              </a:ext>
            </a:extLst>
          </p:cNvPr>
          <p:cNvGrpSpPr>
            <a:grpSpLocks/>
          </p:cNvGrpSpPr>
          <p:nvPr/>
        </p:nvGrpSpPr>
        <p:grpSpPr bwMode="auto">
          <a:xfrm>
            <a:off x="7441770" y="989438"/>
            <a:ext cx="4241800" cy="3973512"/>
            <a:chOff x="2853" y="1305"/>
            <a:chExt cx="2672" cy="2503"/>
          </a:xfrm>
        </p:grpSpPr>
        <p:sp>
          <p:nvSpPr>
            <p:cNvPr id="10" name="Text Box 7">
              <a:extLst>
                <a:ext uri="{FF2B5EF4-FFF2-40B4-BE49-F238E27FC236}">
                  <a16:creationId xmlns:a16="http://schemas.microsoft.com/office/drawing/2014/main" id="{18006A2C-EDAB-DF72-4A4D-DEF0149B6B4D}"/>
                </a:ext>
              </a:extLst>
            </p:cNvPr>
            <p:cNvSpPr txBox="1">
              <a:spLocks noChangeArrowheads="1"/>
            </p:cNvSpPr>
            <p:nvPr/>
          </p:nvSpPr>
          <p:spPr bwMode="auto">
            <a:xfrm>
              <a:off x="4625" y="1305"/>
              <a:ext cx="900" cy="2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0066"/>
                  </a:solidFill>
                  <a:effectLst/>
                  <a:uLnTx/>
                  <a:uFillTx/>
                  <a:latin typeface="Times New Roman" panose="02020603050405020304" pitchFamily="18" charset="0"/>
                  <a:ea typeface="宋体" panose="02010600030101010101" pitchFamily="2" charset="-122"/>
                  <a:cs typeface="+mn-cs"/>
                </a:rPr>
                <a:t>+</a:t>
              </a:r>
              <a:r>
                <a:rPr kumimoji="0" lang="en-US" altLang="zh-CN" sz="2400" b="1" i="1" u="none" strike="noStrike" kern="1200" cap="none" spc="0" normalizeH="0" baseline="0" noProof="0">
                  <a:ln>
                    <a:noFill/>
                  </a:ln>
                  <a:solidFill>
                    <a:srgbClr val="FF0066"/>
                  </a:solidFill>
                  <a:effectLst/>
                  <a:uLnTx/>
                  <a:uFillTx/>
                  <a:latin typeface="Times New Roman" panose="02020603050405020304" pitchFamily="18" charset="0"/>
                  <a:ea typeface="宋体" panose="02010600030101010101" pitchFamily="2" charset="-122"/>
                  <a:cs typeface="+mn-cs"/>
                </a:rPr>
                <a:t>V</a:t>
              </a:r>
              <a:r>
                <a:rPr kumimoji="0" lang="en-US" altLang="zh-CN" sz="2400" b="1" i="0" u="none" strike="noStrike" kern="1200" cap="none" spc="0" normalizeH="0" baseline="-25000" noProof="0">
                  <a:ln>
                    <a:noFill/>
                  </a:ln>
                  <a:solidFill>
                    <a:srgbClr val="FF0066"/>
                  </a:solidFill>
                  <a:effectLst/>
                  <a:uLnTx/>
                  <a:uFillTx/>
                  <a:latin typeface="Times New Roman" panose="02020603050405020304" pitchFamily="18" charset="0"/>
                  <a:ea typeface="宋体" panose="02010600030101010101" pitchFamily="2" charset="-122"/>
                  <a:cs typeface="+mn-cs"/>
                </a:rPr>
                <a:t>CC</a:t>
              </a:r>
              <a:r>
                <a:rPr kumimoji="0" lang="en-US" altLang="zh-CN" sz="2400" b="1" i="0" u="none" strike="noStrike" kern="1200" cap="none" spc="0" normalizeH="0" baseline="0" noProof="0">
                  <a:ln>
                    <a:noFill/>
                  </a:ln>
                  <a:solidFill>
                    <a:srgbClr val="FF0066"/>
                  </a:solidFill>
                  <a:effectLst/>
                  <a:uLnTx/>
                  <a:uFillTx/>
                  <a:latin typeface="Times New Roman" panose="02020603050405020304" pitchFamily="18" charset="0"/>
                  <a:ea typeface="宋体" panose="02010600030101010101" pitchFamily="2" charset="-122"/>
                  <a:cs typeface="+mn-cs"/>
                </a:rPr>
                <a:t>(5V)</a:t>
              </a:r>
            </a:p>
          </p:txBody>
        </p:sp>
        <p:sp>
          <p:nvSpPr>
            <p:cNvPr id="11" name="Line 8">
              <a:extLst>
                <a:ext uri="{FF2B5EF4-FFF2-40B4-BE49-F238E27FC236}">
                  <a16:creationId xmlns:a16="http://schemas.microsoft.com/office/drawing/2014/main" id="{70AC249F-06AC-5DD3-6C5B-9BA31EACFF95}"/>
                </a:ext>
              </a:extLst>
            </p:cNvPr>
            <p:cNvSpPr>
              <a:spLocks noChangeShapeType="1"/>
            </p:cNvSpPr>
            <p:nvPr/>
          </p:nvSpPr>
          <p:spPr bwMode="auto">
            <a:xfrm>
              <a:off x="3599" y="1635"/>
              <a:ext cx="1605"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zh-CN" altLang="en-US" sz="2800" b="1"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12" name="Line 9">
              <a:extLst>
                <a:ext uri="{FF2B5EF4-FFF2-40B4-BE49-F238E27FC236}">
                  <a16:creationId xmlns:a16="http://schemas.microsoft.com/office/drawing/2014/main" id="{DAF3AAE3-97F4-7F33-1376-D1D318865D59}"/>
                </a:ext>
              </a:extLst>
            </p:cNvPr>
            <p:cNvSpPr>
              <a:spLocks noChangeShapeType="1"/>
            </p:cNvSpPr>
            <p:nvPr/>
          </p:nvSpPr>
          <p:spPr bwMode="auto">
            <a:xfrm flipH="1">
              <a:off x="3603" y="1638"/>
              <a:ext cx="1" cy="861"/>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zh-CN" altLang="en-US" sz="2800" b="1"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13" name="Line 10">
              <a:extLst>
                <a:ext uri="{FF2B5EF4-FFF2-40B4-BE49-F238E27FC236}">
                  <a16:creationId xmlns:a16="http://schemas.microsoft.com/office/drawing/2014/main" id="{FAA1E17C-D3EC-F333-D21D-9F64F5FC9320}"/>
                </a:ext>
              </a:extLst>
            </p:cNvPr>
            <p:cNvSpPr>
              <a:spLocks noChangeShapeType="1"/>
            </p:cNvSpPr>
            <p:nvPr/>
          </p:nvSpPr>
          <p:spPr bwMode="auto">
            <a:xfrm flipV="1">
              <a:off x="4246" y="1658"/>
              <a:ext cx="0" cy="866"/>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zh-CN" altLang="en-US" sz="2800" b="1"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14" name="Line 11">
              <a:extLst>
                <a:ext uri="{FF2B5EF4-FFF2-40B4-BE49-F238E27FC236}">
                  <a16:creationId xmlns:a16="http://schemas.microsoft.com/office/drawing/2014/main" id="{0AD7C4DD-3660-CD62-665B-1104D827FEAE}"/>
                </a:ext>
              </a:extLst>
            </p:cNvPr>
            <p:cNvSpPr>
              <a:spLocks noChangeShapeType="1"/>
            </p:cNvSpPr>
            <p:nvPr/>
          </p:nvSpPr>
          <p:spPr bwMode="auto">
            <a:xfrm>
              <a:off x="4650" y="2163"/>
              <a:ext cx="0"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zh-CN" altLang="en-US" sz="2800" b="1"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15" name="Line 12">
              <a:extLst>
                <a:ext uri="{FF2B5EF4-FFF2-40B4-BE49-F238E27FC236}">
                  <a16:creationId xmlns:a16="http://schemas.microsoft.com/office/drawing/2014/main" id="{BD020F88-2B6E-D88D-B67C-6763420E7F32}"/>
                </a:ext>
              </a:extLst>
            </p:cNvPr>
            <p:cNvSpPr>
              <a:spLocks noChangeShapeType="1"/>
            </p:cNvSpPr>
            <p:nvPr/>
          </p:nvSpPr>
          <p:spPr bwMode="auto">
            <a:xfrm flipH="1">
              <a:off x="4873" y="1634"/>
              <a:ext cx="0" cy="489"/>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zh-CN" altLang="en-US" sz="2800" b="1"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16" name="Line 13">
              <a:extLst>
                <a:ext uri="{FF2B5EF4-FFF2-40B4-BE49-F238E27FC236}">
                  <a16:creationId xmlns:a16="http://schemas.microsoft.com/office/drawing/2014/main" id="{FE1C8387-8947-0C05-43B9-BDAF98C765E7}"/>
                </a:ext>
              </a:extLst>
            </p:cNvPr>
            <p:cNvSpPr>
              <a:spLocks noChangeShapeType="1"/>
            </p:cNvSpPr>
            <p:nvPr/>
          </p:nvSpPr>
          <p:spPr bwMode="auto">
            <a:xfrm flipH="1">
              <a:off x="4218" y="2259"/>
              <a:ext cx="480" cy="0"/>
            </a:xfrm>
            <a:prstGeom prst="line">
              <a:avLst/>
            </a:prstGeom>
            <a:noFill/>
            <a:ln w="28575">
              <a:solidFill>
                <a:srgbClr val="ED6E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zh-CN" altLang="en-US" sz="2800" b="1" i="0" u="none" strike="noStrike" kern="1200" cap="none" spc="0" normalizeH="0" baseline="0" noProof="0" dirty="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17" name="Line 14">
              <a:extLst>
                <a:ext uri="{FF2B5EF4-FFF2-40B4-BE49-F238E27FC236}">
                  <a16:creationId xmlns:a16="http://schemas.microsoft.com/office/drawing/2014/main" id="{2EAFF22E-8DC0-D90E-78F3-F856B87F92F5}"/>
                </a:ext>
              </a:extLst>
            </p:cNvPr>
            <p:cNvSpPr>
              <a:spLocks noChangeShapeType="1"/>
            </p:cNvSpPr>
            <p:nvPr/>
          </p:nvSpPr>
          <p:spPr bwMode="auto">
            <a:xfrm flipH="1">
              <a:off x="4870" y="2395"/>
              <a:ext cx="0" cy="656"/>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zh-CN" altLang="en-US" sz="2800" b="1"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20" name="Line 15">
              <a:extLst>
                <a:ext uri="{FF2B5EF4-FFF2-40B4-BE49-F238E27FC236}">
                  <a16:creationId xmlns:a16="http://schemas.microsoft.com/office/drawing/2014/main" id="{C1705169-77B2-9C4A-DA39-49BBA8D4E796}"/>
                </a:ext>
              </a:extLst>
            </p:cNvPr>
            <p:cNvSpPr>
              <a:spLocks noChangeShapeType="1"/>
            </p:cNvSpPr>
            <p:nvPr/>
          </p:nvSpPr>
          <p:spPr bwMode="auto">
            <a:xfrm>
              <a:off x="4871" y="2919"/>
              <a:ext cx="336"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zh-CN" altLang="en-US" sz="2800" b="1"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21" name="Line 16">
              <a:extLst>
                <a:ext uri="{FF2B5EF4-FFF2-40B4-BE49-F238E27FC236}">
                  <a16:creationId xmlns:a16="http://schemas.microsoft.com/office/drawing/2014/main" id="{66B7132C-DA3F-82AE-1C42-FD25E3D097F5}"/>
                </a:ext>
              </a:extLst>
            </p:cNvPr>
            <p:cNvSpPr>
              <a:spLocks noChangeShapeType="1"/>
            </p:cNvSpPr>
            <p:nvPr/>
          </p:nvSpPr>
          <p:spPr bwMode="auto">
            <a:xfrm flipH="1">
              <a:off x="2982" y="2679"/>
              <a:ext cx="491"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zh-CN" altLang="en-US" sz="2800" b="1"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22" name="Line 17">
              <a:extLst>
                <a:ext uri="{FF2B5EF4-FFF2-40B4-BE49-F238E27FC236}">
                  <a16:creationId xmlns:a16="http://schemas.microsoft.com/office/drawing/2014/main" id="{EC081787-CDBA-6686-038E-E0BADD4F13B4}"/>
                </a:ext>
              </a:extLst>
            </p:cNvPr>
            <p:cNvSpPr>
              <a:spLocks noChangeShapeType="1"/>
            </p:cNvSpPr>
            <p:nvPr/>
          </p:nvSpPr>
          <p:spPr bwMode="auto">
            <a:xfrm flipH="1">
              <a:off x="3283" y="2664"/>
              <a:ext cx="1" cy="884"/>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zh-CN" altLang="en-US" sz="2800" b="1"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grpSp>
          <p:nvGrpSpPr>
            <p:cNvPr id="23" name="Group 18">
              <a:extLst>
                <a:ext uri="{FF2B5EF4-FFF2-40B4-BE49-F238E27FC236}">
                  <a16:creationId xmlns:a16="http://schemas.microsoft.com/office/drawing/2014/main" id="{85EA1280-2BAE-19B4-0EBB-865524CAAB3C}"/>
                </a:ext>
              </a:extLst>
            </p:cNvPr>
            <p:cNvGrpSpPr>
              <a:grpSpLocks/>
            </p:cNvGrpSpPr>
            <p:nvPr/>
          </p:nvGrpSpPr>
          <p:grpSpPr bwMode="auto">
            <a:xfrm>
              <a:off x="3165" y="3037"/>
              <a:ext cx="235" cy="157"/>
              <a:chOff x="797" y="2537"/>
              <a:chExt cx="235" cy="157"/>
            </a:xfrm>
          </p:grpSpPr>
          <p:sp>
            <p:nvSpPr>
              <p:cNvPr id="81" name="AutoShape 19">
                <a:extLst>
                  <a:ext uri="{FF2B5EF4-FFF2-40B4-BE49-F238E27FC236}">
                    <a16:creationId xmlns:a16="http://schemas.microsoft.com/office/drawing/2014/main" id="{320B007A-CAFD-3353-EAAD-52EA192E84F3}"/>
                  </a:ext>
                </a:extLst>
              </p:cNvPr>
              <p:cNvSpPr>
                <a:spLocks noChangeArrowheads="1"/>
              </p:cNvSpPr>
              <p:nvPr/>
            </p:nvSpPr>
            <p:spPr bwMode="auto">
              <a:xfrm>
                <a:off x="816" y="2544"/>
                <a:ext cx="192" cy="150"/>
              </a:xfrm>
              <a:prstGeom prst="triangle">
                <a:avLst>
                  <a:gd name="adj" fmla="val 50000"/>
                </a:avLst>
              </a:prstGeom>
              <a:noFill/>
              <a:ln w="38100">
                <a:solidFill>
                  <a:srgbClr val="0033CC"/>
                </a:solidFill>
                <a:miter lim="800000"/>
                <a:headEnd/>
                <a:tailEnd/>
              </a:ln>
              <a:effectLst/>
              <a:extLst>
                <a:ext uri="{909E8E84-426E-40DD-AFC4-6F175D3DCCD1}">
                  <a14:hiddenFill xmlns:a14="http://schemas.microsoft.com/office/drawing/2010/main">
                    <a:solidFill>
                      <a:schemeClr val="bg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zh-CN" altLang="en-US" sz="2800" b="1"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82" name="Line 20">
                <a:extLst>
                  <a:ext uri="{FF2B5EF4-FFF2-40B4-BE49-F238E27FC236}">
                    <a16:creationId xmlns:a16="http://schemas.microsoft.com/office/drawing/2014/main" id="{94D36E2D-8FE0-0B3C-4950-B2BA8F25AD3D}"/>
                  </a:ext>
                </a:extLst>
              </p:cNvPr>
              <p:cNvSpPr>
                <a:spLocks noChangeShapeType="1"/>
              </p:cNvSpPr>
              <p:nvPr/>
            </p:nvSpPr>
            <p:spPr bwMode="auto">
              <a:xfrm flipV="1">
                <a:off x="797" y="2537"/>
                <a:ext cx="235" cy="3"/>
              </a:xfrm>
              <a:prstGeom prst="line">
                <a:avLst/>
              </a:prstGeom>
              <a:noFill/>
              <a:ln w="381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zh-CN" altLang="en-US" sz="2800" b="1"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grpSp>
        <p:sp>
          <p:nvSpPr>
            <p:cNvPr id="24" name="Line 21">
              <a:extLst>
                <a:ext uri="{FF2B5EF4-FFF2-40B4-BE49-F238E27FC236}">
                  <a16:creationId xmlns:a16="http://schemas.microsoft.com/office/drawing/2014/main" id="{FA76CA6F-B82A-B020-2B14-B1CD6B1ED09B}"/>
                </a:ext>
              </a:extLst>
            </p:cNvPr>
            <p:cNvSpPr>
              <a:spLocks noChangeShapeType="1"/>
            </p:cNvSpPr>
            <p:nvPr/>
          </p:nvSpPr>
          <p:spPr bwMode="auto">
            <a:xfrm>
              <a:off x="4249" y="2800"/>
              <a:ext cx="1" cy="882"/>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zh-CN" altLang="en-US" sz="2800" b="1"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25" name="Line 22">
              <a:extLst>
                <a:ext uri="{FF2B5EF4-FFF2-40B4-BE49-F238E27FC236}">
                  <a16:creationId xmlns:a16="http://schemas.microsoft.com/office/drawing/2014/main" id="{4D83356B-BF8E-CB67-D607-6413B307EA18}"/>
                </a:ext>
              </a:extLst>
            </p:cNvPr>
            <p:cNvSpPr>
              <a:spLocks noChangeShapeType="1"/>
            </p:cNvSpPr>
            <p:nvPr/>
          </p:nvSpPr>
          <p:spPr bwMode="auto">
            <a:xfrm>
              <a:off x="4244" y="3679"/>
              <a:ext cx="651"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zh-CN" altLang="en-US" sz="2800" b="1"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26" name="Line 23">
              <a:extLst>
                <a:ext uri="{FF2B5EF4-FFF2-40B4-BE49-F238E27FC236}">
                  <a16:creationId xmlns:a16="http://schemas.microsoft.com/office/drawing/2014/main" id="{A058F260-9A00-326F-9171-7D2BAB30A66E}"/>
                </a:ext>
              </a:extLst>
            </p:cNvPr>
            <p:cNvSpPr>
              <a:spLocks noChangeShapeType="1"/>
            </p:cNvSpPr>
            <p:nvPr/>
          </p:nvSpPr>
          <p:spPr bwMode="auto">
            <a:xfrm>
              <a:off x="4779" y="3805"/>
              <a:ext cx="192" cy="0"/>
            </a:xfrm>
            <a:prstGeom prst="line">
              <a:avLst/>
            </a:prstGeom>
            <a:noFill/>
            <a:ln w="5715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zh-CN" altLang="en-US" sz="2800" b="1"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27" name="Line 24">
              <a:extLst>
                <a:ext uri="{FF2B5EF4-FFF2-40B4-BE49-F238E27FC236}">
                  <a16:creationId xmlns:a16="http://schemas.microsoft.com/office/drawing/2014/main" id="{E0324199-38ED-70EC-8212-6F1F2C57EEA9}"/>
                </a:ext>
              </a:extLst>
            </p:cNvPr>
            <p:cNvSpPr>
              <a:spLocks noChangeShapeType="1"/>
            </p:cNvSpPr>
            <p:nvPr/>
          </p:nvSpPr>
          <p:spPr bwMode="auto">
            <a:xfrm flipH="1">
              <a:off x="4261" y="3192"/>
              <a:ext cx="437" cy="0"/>
            </a:xfrm>
            <a:prstGeom prst="line">
              <a:avLst/>
            </a:prstGeom>
            <a:noFill/>
            <a:ln w="28575">
              <a:solidFill>
                <a:srgbClr val="ED6E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zh-CN" altLang="en-US" sz="2800" b="1"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28" name="AutoShape 25">
              <a:extLst>
                <a:ext uri="{FF2B5EF4-FFF2-40B4-BE49-F238E27FC236}">
                  <a16:creationId xmlns:a16="http://schemas.microsoft.com/office/drawing/2014/main" id="{2527904B-9806-2A73-15F0-C09AF9BBB0C8}"/>
                </a:ext>
              </a:extLst>
            </p:cNvPr>
            <p:cNvSpPr>
              <a:spLocks noChangeArrowheads="1"/>
            </p:cNvSpPr>
            <p:nvPr/>
          </p:nvSpPr>
          <p:spPr bwMode="auto">
            <a:xfrm>
              <a:off x="2924" y="2642"/>
              <a:ext cx="66" cy="69"/>
            </a:xfrm>
            <a:prstGeom prst="flowChartConnector">
              <a:avLst/>
            </a:prstGeom>
            <a:noFill/>
            <a:ln w="28575">
              <a:solidFill>
                <a:srgbClr val="0033CC"/>
              </a:solidFill>
              <a:round/>
              <a:headEnd/>
              <a:tailEn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zh-CN" altLang="en-US" sz="2800" b="1"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29" name="Line 26">
              <a:extLst>
                <a:ext uri="{FF2B5EF4-FFF2-40B4-BE49-F238E27FC236}">
                  <a16:creationId xmlns:a16="http://schemas.microsoft.com/office/drawing/2014/main" id="{3C7BD790-5428-B200-F460-C3C844F4276A}"/>
                </a:ext>
              </a:extLst>
            </p:cNvPr>
            <p:cNvSpPr>
              <a:spLocks noChangeShapeType="1"/>
            </p:cNvSpPr>
            <p:nvPr/>
          </p:nvSpPr>
          <p:spPr bwMode="auto">
            <a:xfrm>
              <a:off x="4870" y="3330"/>
              <a:ext cx="0" cy="478"/>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zh-CN" altLang="en-US" sz="2800" b="1"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30" name="Rectangle 27">
              <a:extLst>
                <a:ext uri="{FF2B5EF4-FFF2-40B4-BE49-F238E27FC236}">
                  <a16:creationId xmlns:a16="http://schemas.microsoft.com/office/drawing/2014/main" id="{A5A600E8-A9E8-48FB-5E9C-A253EAD6828F}"/>
                </a:ext>
              </a:extLst>
            </p:cNvPr>
            <p:cNvSpPr>
              <a:spLocks noChangeArrowheads="1"/>
            </p:cNvSpPr>
            <p:nvPr/>
          </p:nvSpPr>
          <p:spPr bwMode="auto">
            <a:xfrm>
              <a:off x="4201" y="1811"/>
              <a:ext cx="96" cy="240"/>
            </a:xfrm>
            <a:prstGeom prst="rect">
              <a:avLst/>
            </a:prstGeom>
            <a:solidFill>
              <a:srgbClr val="CCFFFF"/>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zh-CN" altLang="en-US" sz="2800" b="1"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31" name="Rectangle 28">
              <a:extLst>
                <a:ext uri="{FF2B5EF4-FFF2-40B4-BE49-F238E27FC236}">
                  <a16:creationId xmlns:a16="http://schemas.microsoft.com/office/drawing/2014/main" id="{F7B1A7B8-AAF9-7A74-5782-06442CFBDA82}"/>
                </a:ext>
              </a:extLst>
            </p:cNvPr>
            <p:cNvSpPr>
              <a:spLocks noChangeArrowheads="1"/>
            </p:cNvSpPr>
            <p:nvPr/>
          </p:nvSpPr>
          <p:spPr bwMode="auto">
            <a:xfrm>
              <a:off x="4829" y="1777"/>
              <a:ext cx="96" cy="240"/>
            </a:xfrm>
            <a:prstGeom prst="rect">
              <a:avLst/>
            </a:prstGeom>
            <a:solidFill>
              <a:srgbClr val="CCFFFF"/>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zh-CN" altLang="en-US" sz="2800" b="1"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32" name="Rectangle 29">
              <a:extLst>
                <a:ext uri="{FF2B5EF4-FFF2-40B4-BE49-F238E27FC236}">
                  <a16:creationId xmlns:a16="http://schemas.microsoft.com/office/drawing/2014/main" id="{9283F0FF-07EF-6709-0A54-AB71F1618B23}"/>
                </a:ext>
              </a:extLst>
            </p:cNvPr>
            <p:cNvSpPr>
              <a:spLocks noChangeArrowheads="1"/>
            </p:cNvSpPr>
            <p:nvPr/>
          </p:nvSpPr>
          <p:spPr bwMode="auto">
            <a:xfrm>
              <a:off x="4195" y="3329"/>
              <a:ext cx="96" cy="240"/>
            </a:xfrm>
            <a:prstGeom prst="rect">
              <a:avLst/>
            </a:prstGeom>
            <a:solidFill>
              <a:srgbClr val="CCFFFF"/>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zh-CN" altLang="en-US" sz="2800" b="1"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33" name="Line 30">
              <a:extLst>
                <a:ext uri="{FF2B5EF4-FFF2-40B4-BE49-F238E27FC236}">
                  <a16:creationId xmlns:a16="http://schemas.microsoft.com/office/drawing/2014/main" id="{DA678608-E3A1-0B24-2318-1673037E8BFD}"/>
                </a:ext>
              </a:extLst>
            </p:cNvPr>
            <p:cNvSpPr>
              <a:spLocks noChangeShapeType="1"/>
            </p:cNvSpPr>
            <p:nvPr/>
          </p:nvSpPr>
          <p:spPr bwMode="auto">
            <a:xfrm flipV="1">
              <a:off x="3744" y="2666"/>
              <a:ext cx="328" cy="0"/>
            </a:xfrm>
            <a:prstGeom prst="line">
              <a:avLst/>
            </a:prstGeom>
            <a:noFill/>
            <a:ln w="28575">
              <a:solidFill>
                <a:srgbClr val="ED6E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zh-CN" altLang="en-US" sz="2800" b="1"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grpSp>
          <p:nvGrpSpPr>
            <p:cNvPr id="34" name="Group 31">
              <a:extLst>
                <a:ext uri="{FF2B5EF4-FFF2-40B4-BE49-F238E27FC236}">
                  <a16:creationId xmlns:a16="http://schemas.microsoft.com/office/drawing/2014/main" id="{82798D34-230F-4C0E-C60A-3C91F44D067C}"/>
                </a:ext>
              </a:extLst>
            </p:cNvPr>
            <p:cNvGrpSpPr>
              <a:grpSpLocks/>
            </p:cNvGrpSpPr>
            <p:nvPr/>
          </p:nvGrpSpPr>
          <p:grpSpPr bwMode="auto">
            <a:xfrm>
              <a:off x="4698" y="3041"/>
              <a:ext cx="191" cy="291"/>
              <a:chOff x="3552" y="3168"/>
              <a:chExt cx="191" cy="291"/>
            </a:xfrm>
          </p:grpSpPr>
          <p:sp>
            <p:nvSpPr>
              <p:cNvPr id="78" name="Line 32">
                <a:extLst>
                  <a:ext uri="{FF2B5EF4-FFF2-40B4-BE49-F238E27FC236}">
                    <a16:creationId xmlns:a16="http://schemas.microsoft.com/office/drawing/2014/main" id="{3A84A418-7320-985D-0F62-472C51C2A21A}"/>
                  </a:ext>
                </a:extLst>
              </p:cNvPr>
              <p:cNvSpPr>
                <a:spLocks noChangeShapeType="1"/>
              </p:cNvSpPr>
              <p:nvPr/>
            </p:nvSpPr>
            <p:spPr bwMode="auto">
              <a:xfrm>
                <a:off x="3552" y="3206"/>
                <a:ext cx="0" cy="227"/>
              </a:xfrm>
              <a:prstGeom prst="line">
                <a:avLst/>
              </a:prstGeom>
              <a:noFill/>
              <a:ln w="38100">
                <a:solidFill>
                  <a:srgbClr val="0033CC"/>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zh-CN" altLang="en-US" sz="2800" b="1"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79" name="Line 33">
                <a:extLst>
                  <a:ext uri="{FF2B5EF4-FFF2-40B4-BE49-F238E27FC236}">
                    <a16:creationId xmlns:a16="http://schemas.microsoft.com/office/drawing/2014/main" id="{20DD932D-BDBD-EF7C-1784-3DAC9DFA9984}"/>
                  </a:ext>
                </a:extLst>
              </p:cNvPr>
              <p:cNvSpPr>
                <a:spLocks noChangeShapeType="1"/>
              </p:cNvSpPr>
              <p:nvPr/>
            </p:nvSpPr>
            <p:spPr bwMode="auto">
              <a:xfrm flipV="1">
                <a:off x="3552" y="3168"/>
                <a:ext cx="173" cy="114"/>
              </a:xfrm>
              <a:prstGeom prst="line">
                <a:avLst/>
              </a:prstGeom>
              <a:noFill/>
              <a:ln w="38100">
                <a:solidFill>
                  <a:srgbClr val="0033CC"/>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zh-CN" altLang="en-US" sz="2800" b="1"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80" name="Line 34">
                <a:extLst>
                  <a:ext uri="{FF2B5EF4-FFF2-40B4-BE49-F238E27FC236}">
                    <a16:creationId xmlns:a16="http://schemas.microsoft.com/office/drawing/2014/main" id="{0A4B35EC-2F82-83C1-86C5-11BBCC84571F}"/>
                  </a:ext>
                </a:extLst>
              </p:cNvPr>
              <p:cNvSpPr>
                <a:spLocks noChangeShapeType="1"/>
              </p:cNvSpPr>
              <p:nvPr/>
            </p:nvSpPr>
            <p:spPr bwMode="auto">
              <a:xfrm>
                <a:off x="3552" y="3357"/>
                <a:ext cx="191" cy="102"/>
              </a:xfrm>
              <a:prstGeom prst="line">
                <a:avLst/>
              </a:prstGeom>
              <a:noFill/>
              <a:ln w="38100">
                <a:solidFill>
                  <a:srgbClr val="0033CC"/>
                </a:solidFill>
                <a:round/>
                <a:headEnd/>
                <a:tailEnd type="stealth" w="med" len="lg"/>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zh-CN" altLang="en-US" sz="2800" b="1"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grpSp>
        <p:sp>
          <p:nvSpPr>
            <p:cNvPr id="35" name="Text Box 35">
              <a:extLst>
                <a:ext uri="{FF2B5EF4-FFF2-40B4-BE49-F238E27FC236}">
                  <a16:creationId xmlns:a16="http://schemas.microsoft.com/office/drawing/2014/main" id="{24DE0B09-B98C-0CA5-C736-6A69AEA849F0}"/>
                </a:ext>
              </a:extLst>
            </p:cNvPr>
            <p:cNvSpPr txBox="1">
              <a:spLocks noChangeArrowheads="1"/>
            </p:cNvSpPr>
            <p:nvPr/>
          </p:nvSpPr>
          <p:spPr bwMode="auto">
            <a:xfrm>
              <a:off x="3188" y="1707"/>
              <a:ext cx="308" cy="2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1" u="none" strike="noStrike" kern="1200" cap="none" spc="0" normalizeH="0" baseline="0" noProof="0">
                  <a:ln>
                    <a:noFill/>
                  </a:ln>
                  <a:solidFill>
                    <a:srgbClr val="0033CC"/>
                  </a:solidFill>
                  <a:effectLst/>
                  <a:uLnTx/>
                  <a:uFillTx/>
                  <a:latin typeface="Times New Roman" panose="02020603050405020304" pitchFamily="18" charset="0"/>
                  <a:ea typeface="宋体" panose="02010600030101010101" pitchFamily="2" charset="-122"/>
                  <a:cs typeface="+mn-cs"/>
                </a:rPr>
                <a:t>R</a:t>
              </a:r>
              <a:r>
                <a:rPr kumimoji="0" lang="en-US" altLang="zh-CN" sz="2400" b="1" i="0" u="none" strike="noStrike" kern="1200" cap="none" spc="0" normalizeH="0" baseline="-25000" noProof="0">
                  <a:ln>
                    <a:noFill/>
                  </a:ln>
                  <a:solidFill>
                    <a:srgbClr val="0033CC"/>
                  </a:solidFill>
                  <a:effectLst/>
                  <a:uLnTx/>
                  <a:uFillTx/>
                  <a:latin typeface="Times New Roman" panose="02020603050405020304" pitchFamily="18" charset="0"/>
                  <a:ea typeface="宋体" panose="02010600030101010101" pitchFamily="2" charset="-122"/>
                  <a:cs typeface="+mn-cs"/>
                </a:rPr>
                <a:t>1</a:t>
              </a:r>
            </a:p>
          </p:txBody>
        </p:sp>
        <p:sp>
          <p:nvSpPr>
            <p:cNvPr id="36" name="Text Box 36">
              <a:extLst>
                <a:ext uri="{FF2B5EF4-FFF2-40B4-BE49-F238E27FC236}">
                  <a16:creationId xmlns:a16="http://schemas.microsoft.com/office/drawing/2014/main" id="{254BBA1C-67D9-B6C5-14AB-F045E4DA60CA}"/>
                </a:ext>
              </a:extLst>
            </p:cNvPr>
            <p:cNvSpPr txBox="1">
              <a:spLocks noChangeArrowheads="1"/>
            </p:cNvSpPr>
            <p:nvPr/>
          </p:nvSpPr>
          <p:spPr bwMode="auto">
            <a:xfrm>
              <a:off x="2853" y="2649"/>
              <a:ext cx="288" cy="2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1" u="none" strike="noStrike" kern="1200" cap="none" spc="0" normalizeH="0" baseline="0" noProof="0" dirty="0" err="1">
                  <a:ln>
                    <a:noFill/>
                  </a:ln>
                  <a:solidFill>
                    <a:srgbClr val="FF0066"/>
                  </a:solidFill>
                  <a:effectLst/>
                  <a:uLnTx/>
                  <a:uFillTx/>
                  <a:latin typeface="Times New Roman" panose="02020603050405020304" pitchFamily="18" charset="0"/>
                  <a:ea typeface="宋体" panose="02010600030101010101" pitchFamily="2" charset="-122"/>
                  <a:cs typeface="+mn-cs"/>
                </a:rPr>
                <a:t>u</a:t>
              </a:r>
              <a:r>
                <a:rPr kumimoji="0" lang="en-US" altLang="zh-CN" sz="2400" b="1" i="0" u="none" strike="noStrike" kern="1200" cap="none" spc="0" normalizeH="0" baseline="-25000" noProof="0" dirty="0" err="1">
                  <a:ln>
                    <a:noFill/>
                  </a:ln>
                  <a:solidFill>
                    <a:srgbClr val="FF0066"/>
                  </a:solidFill>
                  <a:effectLst/>
                  <a:uLnTx/>
                  <a:uFillTx/>
                  <a:latin typeface="Times New Roman" panose="02020603050405020304" pitchFamily="18" charset="0"/>
                  <a:ea typeface="宋体" panose="02010600030101010101" pitchFamily="2" charset="-122"/>
                  <a:cs typeface="+mn-cs"/>
                </a:rPr>
                <a:t>I</a:t>
              </a:r>
              <a:endParaRPr kumimoji="0" lang="en-US" altLang="zh-CN" sz="2400" b="1" i="0" u="none" strike="noStrike" kern="1200" cap="none" spc="0" normalizeH="0" baseline="-25000" noProof="0" dirty="0">
                <a:ln>
                  <a:noFill/>
                </a:ln>
                <a:solidFill>
                  <a:srgbClr val="FF0066"/>
                </a:solidFill>
                <a:effectLst/>
                <a:uLnTx/>
                <a:uFillTx/>
                <a:latin typeface="Times New Roman" panose="02020603050405020304" pitchFamily="18" charset="0"/>
                <a:ea typeface="宋体" panose="02010600030101010101" pitchFamily="2" charset="-122"/>
                <a:cs typeface="+mn-cs"/>
              </a:endParaRPr>
            </a:p>
          </p:txBody>
        </p:sp>
        <p:sp>
          <p:nvSpPr>
            <p:cNvPr id="37" name="Text Box 37">
              <a:extLst>
                <a:ext uri="{FF2B5EF4-FFF2-40B4-BE49-F238E27FC236}">
                  <a16:creationId xmlns:a16="http://schemas.microsoft.com/office/drawing/2014/main" id="{981481BB-A828-1231-FC75-1D2A3D238877}"/>
                </a:ext>
              </a:extLst>
            </p:cNvPr>
            <p:cNvSpPr txBox="1">
              <a:spLocks noChangeArrowheads="1"/>
            </p:cNvSpPr>
            <p:nvPr/>
          </p:nvSpPr>
          <p:spPr bwMode="auto">
            <a:xfrm>
              <a:off x="5211" y="2848"/>
              <a:ext cx="287" cy="2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1" u="none" strike="noStrike" kern="1200" cap="none" spc="0" normalizeH="0" baseline="0" noProof="0">
                  <a:ln>
                    <a:noFill/>
                  </a:ln>
                  <a:solidFill>
                    <a:srgbClr val="FF0066"/>
                  </a:solidFill>
                  <a:effectLst/>
                  <a:uLnTx/>
                  <a:uFillTx/>
                  <a:latin typeface="Times New Roman" panose="02020603050405020304" pitchFamily="18" charset="0"/>
                  <a:ea typeface="宋体" panose="02010600030101010101" pitchFamily="2" charset="-122"/>
                  <a:cs typeface="+mn-cs"/>
                </a:rPr>
                <a:t>u</a:t>
              </a:r>
              <a:r>
                <a:rPr kumimoji="0" lang="en-US" altLang="zh-CN" sz="2400" b="1" i="0" u="none" strike="noStrike" kern="1200" cap="none" spc="0" normalizeH="0" baseline="-25000" noProof="0">
                  <a:ln>
                    <a:noFill/>
                  </a:ln>
                  <a:solidFill>
                    <a:srgbClr val="FF0066"/>
                  </a:solidFill>
                  <a:effectLst/>
                  <a:uLnTx/>
                  <a:uFillTx/>
                  <a:latin typeface="Times New Roman" panose="02020603050405020304" pitchFamily="18" charset="0"/>
                  <a:ea typeface="宋体" panose="02010600030101010101" pitchFamily="2" charset="-122"/>
                  <a:cs typeface="+mn-cs"/>
                </a:rPr>
                <a:t>o</a:t>
              </a:r>
              <a:endParaRPr kumimoji="0" lang="en-US" altLang="zh-CN" sz="2400" b="1" i="0" u="none" strike="noStrike" kern="1200" cap="none" spc="0" normalizeH="0" baseline="-25000" noProof="0" dirty="0">
                <a:ln>
                  <a:noFill/>
                </a:ln>
                <a:solidFill>
                  <a:srgbClr val="FF0066"/>
                </a:solidFill>
                <a:effectLst/>
                <a:uLnTx/>
                <a:uFillTx/>
                <a:latin typeface="Times New Roman" panose="02020603050405020304" pitchFamily="18" charset="0"/>
                <a:ea typeface="宋体" panose="02010600030101010101" pitchFamily="2" charset="-122"/>
                <a:cs typeface="+mn-cs"/>
              </a:endParaRPr>
            </a:p>
          </p:txBody>
        </p:sp>
        <p:sp>
          <p:nvSpPr>
            <p:cNvPr id="38" name="Text Box 38">
              <a:extLst>
                <a:ext uri="{FF2B5EF4-FFF2-40B4-BE49-F238E27FC236}">
                  <a16:creationId xmlns:a16="http://schemas.microsoft.com/office/drawing/2014/main" id="{9ACA1162-4243-37FD-24B8-3ED81E6D3B3C}"/>
                </a:ext>
              </a:extLst>
            </p:cNvPr>
            <p:cNvSpPr txBox="1">
              <a:spLocks noChangeArrowheads="1"/>
            </p:cNvSpPr>
            <p:nvPr/>
          </p:nvSpPr>
          <p:spPr bwMode="auto">
            <a:xfrm>
              <a:off x="3080" y="1922"/>
              <a:ext cx="467" cy="2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0033CC"/>
                  </a:solidFill>
                  <a:effectLst/>
                  <a:uLnTx/>
                  <a:uFillTx/>
                  <a:latin typeface="Times New Roman" panose="02020603050405020304" pitchFamily="18" charset="0"/>
                  <a:ea typeface="宋体" panose="02010600030101010101" pitchFamily="2" charset="-122"/>
                  <a:cs typeface="+mn-cs"/>
                </a:rPr>
                <a:t>4k</a:t>
              </a:r>
              <a:r>
                <a:rPr kumimoji="0" lang="en-US" altLang="zh-CN" sz="2400" b="1" i="0" u="none" strike="noStrike" kern="1200" cap="none" spc="0" normalizeH="0" baseline="0" noProof="0">
                  <a:ln>
                    <a:noFill/>
                  </a:ln>
                  <a:solidFill>
                    <a:srgbClr val="0033CC"/>
                  </a:solidFill>
                  <a:effectLst/>
                  <a:uLnTx/>
                  <a:uFillTx/>
                  <a:latin typeface="Symbol" panose="05050102010706020507" pitchFamily="18" charset="2"/>
                  <a:ea typeface="宋体" panose="02010600030101010101" pitchFamily="2" charset="-122"/>
                  <a:cs typeface="+mn-cs"/>
                  <a:sym typeface="Symbol" panose="05050102010706020507" pitchFamily="18" charset="2"/>
                </a:rPr>
                <a:t></a:t>
              </a:r>
              <a:endParaRPr kumimoji="0" lang="en-US" altLang="zh-CN" sz="2400" b="1" i="0" u="none" strike="noStrike" kern="1200" cap="none" spc="0" normalizeH="0" baseline="0" noProof="0">
                <a:ln>
                  <a:noFill/>
                </a:ln>
                <a:solidFill>
                  <a:srgbClr val="0033CC"/>
                </a:solidFill>
                <a:effectLst/>
                <a:uLnTx/>
                <a:uFillTx/>
                <a:latin typeface="Symbol" panose="05050102010706020507" pitchFamily="18" charset="2"/>
                <a:ea typeface="宋体" panose="02010600030101010101" pitchFamily="2" charset="-122"/>
                <a:cs typeface="+mn-cs"/>
              </a:endParaRPr>
            </a:p>
          </p:txBody>
        </p:sp>
        <p:grpSp>
          <p:nvGrpSpPr>
            <p:cNvPr id="39" name="Group 39">
              <a:extLst>
                <a:ext uri="{FF2B5EF4-FFF2-40B4-BE49-F238E27FC236}">
                  <a16:creationId xmlns:a16="http://schemas.microsoft.com/office/drawing/2014/main" id="{256378E3-A5C3-F4EB-DC31-881A74F8A885}"/>
                </a:ext>
              </a:extLst>
            </p:cNvPr>
            <p:cNvGrpSpPr>
              <a:grpSpLocks/>
            </p:cNvGrpSpPr>
            <p:nvPr/>
          </p:nvGrpSpPr>
          <p:grpSpPr bwMode="auto">
            <a:xfrm>
              <a:off x="4698" y="2110"/>
              <a:ext cx="191" cy="291"/>
              <a:chOff x="3552" y="3168"/>
              <a:chExt cx="191" cy="291"/>
            </a:xfrm>
          </p:grpSpPr>
          <p:sp>
            <p:nvSpPr>
              <p:cNvPr id="75" name="Line 40">
                <a:extLst>
                  <a:ext uri="{FF2B5EF4-FFF2-40B4-BE49-F238E27FC236}">
                    <a16:creationId xmlns:a16="http://schemas.microsoft.com/office/drawing/2014/main" id="{E0815393-E1B7-42F6-BAAB-9609E11486DD}"/>
                  </a:ext>
                </a:extLst>
              </p:cNvPr>
              <p:cNvSpPr>
                <a:spLocks noChangeShapeType="1"/>
              </p:cNvSpPr>
              <p:nvPr/>
            </p:nvSpPr>
            <p:spPr bwMode="auto">
              <a:xfrm>
                <a:off x="3552" y="3206"/>
                <a:ext cx="0" cy="227"/>
              </a:xfrm>
              <a:prstGeom prst="line">
                <a:avLst/>
              </a:prstGeom>
              <a:noFill/>
              <a:ln w="38100">
                <a:solidFill>
                  <a:srgbClr val="0033CC"/>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zh-CN" altLang="en-US" sz="2800" b="1"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76" name="Line 41">
                <a:extLst>
                  <a:ext uri="{FF2B5EF4-FFF2-40B4-BE49-F238E27FC236}">
                    <a16:creationId xmlns:a16="http://schemas.microsoft.com/office/drawing/2014/main" id="{308454A2-72B2-FE82-8DB2-DDF0F971DFD3}"/>
                  </a:ext>
                </a:extLst>
              </p:cNvPr>
              <p:cNvSpPr>
                <a:spLocks noChangeShapeType="1"/>
              </p:cNvSpPr>
              <p:nvPr/>
            </p:nvSpPr>
            <p:spPr bwMode="auto">
              <a:xfrm flipV="1">
                <a:off x="3552" y="3168"/>
                <a:ext cx="173" cy="114"/>
              </a:xfrm>
              <a:prstGeom prst="line">
                <a:avLst/>
              </a:prstGeom>
              <a:noFill/>
              <a:ln w="38100">
                <a:solidFill>
                  <a:srgbClr val="0033CC"/>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zh-CN" altLang="en-US" sz="2800" b="1"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77" name="Line 42">
                <a:extLst>
                  <a:ext uri="{FF2B5EF4-FFF2-40B4-BE49-F238E27FC236}">
                    <a16:creationId xmlns:a16="http://schemas.microsoft.com/office/drawing/2014/main" id="{CBA5FD84-FD3C-B3F3-2735-9515BFA87BBC}"/>
                  </a:ext>
                </a:extLst>
              </p:cNvPr>
              <p:cNvSpPr>
                <a:spLocks noChangeShapeType="1"/>
              </p:cNvSpPr>
              <p:nvPr/>
            </p:nvSpPr>
            <p:spPr bwMode="auto">
              <a:xfrm>
                <a:off x="3552" y="3357"/>
                <a:ext cx="191" cy="102"/>
              </a:xfrm>
              <a:prstGeom prst="line">
                <a:avLst/>
              </a:prstGeom>
              <a:noFill/>
              <a:ln w="38100">
                <a:solidFill>
                  <a:srgbClr val="0033CC"/>
                </a:solidFill>
                <a:round/>
                <a:headEnd/>
                <a:tailEnd type="stealth" w="med" len="lg"/>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zh-CN" altLang="en-US" sz="2800" b="1"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grpSp>
        <p:grpSp>
          <p:nvGrpSpPr>
            <p:cNvPr id="40" name="Group 43">
              <a:extLst>
                <a:ext uri="{FF2B5EF4-FFF2-40B4-BE49-F238E27FC236}">
                  <a16:creationId xmlns:a16="http://schemas.microsoft.com/office/drawing/2014/main" id="{3050AD30-D753-8DB8-DFE4-111AA4444B78}"/>
                </a:ext>
              </a:extLst>
            </p:cNvPr>
            <p:cNvGrpSpPr>
              <a:grpSpLocks/>
            </p:cNvGrpSpPr>
            <p:nvPr/>
          </p:nvGrpSpPr>
          <p:grpSpPr bwMode="auto">
            <a:xfrm rot="5422507">
              <a:off x="3508" y="2445"/>
              <a:ext cx="191" cy="291"/>
              <a:chOff x="3552" y="3168"/>
              <a:chExt cx="191" cy="291"/>
            </a:xfrm>
          </p:grpSpPr>
          <p:sp>
            <p:nvSpPr>
              <p:cNvPr id="72" name="Line 44">
                <a:extLst>
                  <a:ext uri="{FF2B5EF4-FFF2-40B4-BE49-F238E27FC236}">
                    <a16:creationId xmlns:a16="http://schemas.microsoft.com/office/drawing/2014/main" id="{BB446DCD-0576-271A-1D05-143F6DCAFD47}"/>
                  </a:ext>
                </a:extLst>
              </p:cNvPr>
              <p:cNvSpPr>
                <a:spLocks noChangeShapeType="1"/>
              </p:cNvSpPr>
              <p:nvPr/>
            </p:nvSpPr>
            <p:spPr bwMode="auto">
              <a:xfrm>
                <a:off x="3552" y="3206"/>
                <a:ext cx="0" cy="227"/>
              </a:xfrm>
              <a:prstGeom prst="line">
                <a:avLst/>
              </a:prstGeom>
              <a:noFill/>
              <a:ln w="38100">
                <a:solidFill>
                  <a:srgbClr val="0033CC"/>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zh-CN" altLang="en-US" sz="2800" b="1"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73" name="Line 45">
                <a:extLst>
                  <a:ext uri="{FF2B5EF4-FFF2-40B4-BE49-F238E27FC236}">
                    <a16:creationId xmlns:a16="http://schemas.microsoft.com/office/drawing/2014/main" id="{1D71683E-6A54-C810-7E12-B18A805B3681}"/>
                  </a:ext>
                </a:extLst>
              </p:cNvPr>
              <p:cNvSpPr>
                <a:spLocks noChangeShapeType="1"/>
              </p:cNvSpPr>
              <p:nvPr/>
            </p:nvSpPr>
            <p:spPr bwMode="auto">
              <a:xfrm flipV="1">
                <a:off x="3552" y="3168"/>
                <a:ext cx="173" cy="114"/>
              </a:xfrm>
              <a:prstGeom prst="line">
                <a:avLst/>
              </a:prstGeom>
              <a:noFill/>
              <a:ln w="38100">
                <a:solidFill>
                  <a:srgbClr val="0033CC"/>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zh-CN" altLang="en-US" sz="2800" b="1"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74" name="Line 46">
                <a:extLst>
                  <a:ext uri="{FF2B5EF4-FFF2-40B4-BE49-F238E27FC236}">
                    <a16:creationId xmlns:a16="http://schemas.microsoft.com/office/drawing/2014/main" id="{86A7E263-8768-A3D4-864A-868E76E91872}"/>
                  </a:ext>
                </a:extLst>
              </p:cNvPr>
              <p:cNvSpPr>
                <a:spLocks noChangeShapeType="1"/>
              </p:cNvSpPr>
              <p:nvPr/>
            </p:nvSpPr>
            <p:spPr bwMode="auto">
              <a:xfrm>
                <a:off x="3552" y="3357"/>
                <a:ext cx="191" cy="102"/>
              </a:xfrm>
              <a:prstGeom prst="line">
                <a:avLst/>
              </a:prstGeom>
              <a:noFill/>
              <a:ln w="38100">
                <a:solidFill>
                  <a:srgbClr val="0033CC"/>
                </a:solidFill>
                <a:round/>
                <a:headEnd/>
                <a:tailEnd type="stealth" w="med" len="lg"/>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zh-CN" altLang="en-US" sz="2800" b="1"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grpSp>
        <p:grpSp>
          <p:nvGrpSpPr>
            <p:cNvPr id="41" name="Group 47">
              <a:extLst>
                <a:ext uri="{FF2B5EF4-FFF2-40B4-BE49-F238E27FC236}">
                  <a16:creationId xmlns:a16="http://schemas.microsoft.com/office/drawing/2014/main" id="{012E4B96-0B25-014F-529B-4E65EB95FA14}"/>
                </a:ext>
              </a:extLst>
            </p:cNvPr>
            <p:cNvGrpSpPr>
              <a:grpSpLocks/>
            </p:cNvGrpSpPr>
            <p:nvPr/>
          </p:nvGrpSpPr>
          <p:grpSpPr bwMode="auto">
            <a:xfrm>
              <a:off x="4074" y="2512"/>
              <a:ext cx="191" cy="291"/>
              <a:chOff x="3552" y="3168"/>
              <a:chExt cx="191" cy="291"/>
            </a:xfrm>
          </p:grpSpPr>
          <p:sp>
            <p:nvSpPr>
              <p:cNvPr id="69" name="Line 48">
                <a:extLst>
                  <a:ext uri="{FF2B5EF4-FFF2-40B4-BE49-F238E27FC236}">
                    <a16:creationId xmlns:a16="http://schemas.microsoft.com/office/drawing/2014/main" id="{CD37C208-777B-20E9-D63D-751C96ABAF76}"/>
                  </a:ext>
                </a:extLst>
              </p:cNvPr>
              <p:cNvSpPr>
                <a:spLocks noChangeShapeType="1"/>
              </p:cNvSpPr>
              <p:nvPr/>
            </p:nvSpPr>
            <p:spPr bwMode="auto">
              <a:xfrm>
                <a:off x="3552" y="3206"/>
                <a:ext cx="0" cy="227"/>
              </a:xfrm>
              <a:prstGeom prst="line">
                <a:avLst/>
              </a:prstGeom>
              <a:noFill/>
              <a:ln w="38100">
                <a:solidFill>
                  <a:srgbClr val="0033CC"/>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zh-CN" altLang="en-US" sz="2800" b="1"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70" name="Line 49">
                <a:extLst>
                  <a:ext uri="{FF2B5EF4-FFF2-40B4-BE49-F238E27FC236}">
                    <a16:creationId xmlns:a16="http://schemas.microsoft.com/office/drawing/2014/main" id="{456F3501-B15D-15A3-826E-9953DAE0B091}"/>
                  </a:ext>
                </a:extLst>
              </p:cNvPr>
              <p:cNvSpPr>
                <a:spLocks noChangeShapeType="1"/>
              </p:cNvSpPr>
              <p:nvPr/>
            </p:nvSpPr>
            <p:spPr bwMode="auto">
              <a:xfrm flipV="1">
                <a:off x="3552" y="3168"/>
                <a:ext cx="173" cy="114"/>
              </a:xfrm>
              <a:prstGeom prst="line">
                <a:avLst/>
              </a:prstGeom>
              <a:noFill/>
              <a:ln w="38100">
                <a:solidFill>
                  <a:srgbClr val="0033CC"/>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zh-CN" altLang="en-US" sz="2800" b="1"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71" name="Line 50">
                <a:extLst>
                  <a:ext uri="{FF2B5EF4-FFF2-40B4-BE49-F238E27FC236}">
                    <a16:creationId xmlns:a16="http://schemas.microsoft.com/office/drawing/2014/main" id="{6F88AFDD-A6C8-17B7-9911-ED67DF4C05BA}"/>
                  </a:ext>
                </a:extLst>
              </p:cNvPr>
              <p:cNvSpPr>
                <a:spLocks noChangeShapeType="1"/>
              </p:cNvSpPr>
              <p:nvPr/>
            </p:nvSpPr>
            <p:spPr bwMode="auto">
              <a:xfrm>
                <a:off x="3552" y="3357"/>
                <a:ext cx="191" cy="102"/>
              </a:xfrm>
              <a:prstGeom prst="line">
                <a:avLst/>
              </a:prstGeom>
              <a:noFill/>
              <a:ln w="38100">
                <a:solidFill>
                  <a:srgbClr val="0033CC"/>
                </a:solidFill>
                <a:round/>
                <a:headEnd/>
                <a:tailEnd type="stealth" w="med" len="lg"/>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zh-CN" altLang="en-US" sz="2800" b="1"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grpSp>
        <p:sp>
          <p:nvSpPr>
            <p:cNvPr id="42" name="Line 51">
              <a:extLst>
                <a:ext uri="{FF2B5EF4-FFF2-40B4-BE49-F238E27FC236}">
                  <a16:creationId xmlns:a16="http://schemas.microsoft.com/office/drawing/2014/main" id="{50E3DB3E-A354-FC44-C950-F3D01B54704D}"/>
                </a:ext>
              </a:extLst>
            </p:cNvPr>
            <p:cNvSpPr>
              <a:spLocks noChangeShapeType="1"/>
            </p:cNvSpPr>
            <p:nvPr/>
          </p:nvSpPr>
          <p:spPr bwMode="auto">
            <a:xfrm>
              <a:off x="3187" y="3551"/>
              <a:ext cx="192" cy="0"/>
            </a:xfrm>
            <a:prstGeom prst="line">
              <a:avLst/>
            </a:prstGeom>
            <a:noFill/>
            <a:ln w="5715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zh-CN" altLang="en-US" sz="2800" b="1"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43" name="AutoShape 52">
              <a:extLst>
                <a:ext uri="{FF2B5EF4-FFF2-40B4-BE49-F238E27FC236}">
                  <a16:creationId xmlns:a16="http://schemas.microsoft.com/office/drawing/2014/main" id="{6A5ADD0E-805A-4D3C-2FE8-73AAA2DF136E}"/>
                </a:ext>
              </a:extLst>
            </p:cNvPr>
            <p:cNvSpPr>
              <a:spLocks noChangeArrowheads="1"/>
            </p:cNvSpPr>
            <p:nvPr/>
          </p:nvSpPr>
          <p:spPr bwMode="auto">
            <a:xfrm>
              <a:off x="3258" y="2641"/>
              <a:ext cx="66" cy="69"/>
            </a:xfrm>
            <a:prstGeom prst="flowChartConnector">
              <a:avLst/>
            </a:prstGeom>
            <a:solidFill>
              <a:srgbClr val="0033CC"/>
            </a:solidFill>
            <a:ln w="2857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zh-CN" altLang="en-US" sz="2800" b="1"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44" name="AutoShape 53">
              <a:extLst>
                <a:ext uri="{FF2B5EF4-FFF2-40B4-BE49-F238E27FC236}">
                  <a16:creationId xmlns:a16="http://schemas.microsoft.com/office/drawing/2014/main" id="{904FCE51-1FB4-55A3-79E8-AF221767C65F}"/>
                </a:ext>
              </a:extLst>
            </p:cNvPr>
            <p:cNvSpPr>
              <a:spLocks noChangeArrowheads="1"/>
            </p:cNvSpPr>
            <p:nvPr/>
          </p:nvSpPr>
          <p:spPr bwMode="auto">
            <a:xfrm>
              <a:off x="5194" y="1600"/>
              <a:ext cx="66" cy="69"/>
            </a:xfrm>
            <a:prstGeom prst="flowChartConnector">
              <a:avLst/>
            </a:prstGeom>
            <a:noFill/>
            <a:ln w="28575">
              <a:solidFill>
                <a:srgbClr val="0033CC"/>
              </a:solidFill>
              <a:round/>
              <a:headEnd/>
              <a:tailEn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zh-CN" altLang="en-US" sz="2800" b="1"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45" name="AutoShape 54">
              <a:extLst>
                <a:ext uri="{FF2B5EF4-FFF2-40B4-BE49-F238E27FC236}">
                  <a16:creationId xmlns:a16="http://schemas.microsoft.com/office/drawing/2014/main" id="{9392EBFD-C10A-31A7-E811-A45C050E66F5}"/>
                </a:ext>
              </a:extLst>
            </p:cNvPr>
            <p:cNvSpPr>
              <a:spLocks noChangeArrowheads="1"/>
            </p:cNvSpPr>
            <p:nvPr/>
          </p:nvSpPr>
          <p:spPr bwMode="auto">
            <a:xfrm>
              <a:off x="5204" y="2886"/>
              <a:ext cx="66" cy="69"/>
            </a:xfrm>
            <a:prstGeom prst="flowChartConnector">
              <a:avLst/>
            </a:prstGeom>
            <a:noFill/>
            <a:ln w="28575">
              <a:solidFill>
                <a:srgbClr val="0033CC"/>
              </a:solidFill>
              <a:round/>
              <a:headEnd/>
              <a:tailEn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zh-CN" altLang="en-US" sz="2800" b="1"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46" name="AutoShape 55">
              <a:extLst>
                <a:ext uri="{FF2B5EF4-FFF2-40B4-BE49-F238E27FC236}">
                  <a16:creationId xmlns:a16="http://schemas.microsoft.com/office/drawing/2014/main" id="{0CB3FA7B-48EE-196F-F74C-C35178A43677}"/>
                </a:ext>
              </a:extLst>
            </p:cNvPr>
            <p:cNvSpPr>
              <a:spLocks noChangeArrowheads="1"/>
            </p:cNvSpPr>
            <p:nvPr/>
          </p:nvSpPr>
          <p:spPr bwMode="auto">
            <a:xfrm rot="10800000">
              <a:off x="4774" y="2602"/>
              <a:ext cx="192" cy="150"/>
            </a:xfrm>
            <a:prstGeom prst="triangle">
              <a:avLst>
                <a:gd name="adj" fmla="val 50000"/>
              </a:avLst>
            </a:prstGeom>
            <a:noFill/>
            <a:ln w="38100">
              <a:solidFill>
                <a:srgbClr val="0033CC"/>
              </a:solidFill>
              <a:miter lim="800000"/>
              <a:headEnd/>
              <a:tailEnd/>
            </a:ln>
            <a:effectLst/>
            <a:extLst>
              <a:ext uri="{909E8E84-426E-40DD-AFC4-6F175D3DCCD1}">
                <a14:hiddenFill xmlns:a14="http://schemas.microsoft.com/office/drawing/2010/main">
                  <a:solidFill>
                    <a:schemeClr val="bg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zh-CN" altLang="en-US" sz="2800" b="1"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47" name="Line 56">
              <a:extLst>
                <a:ext uri="{FF2B5EF4-FFF2-40B4-BE49-F238E27FC236}">
                  <a16:creationId xmlns:a16="http://schemas.microsoft.com/office/drawing/2014/main" id="{A644643C-0BA3-77E1-0A3A-9E1B65873D9C}"/>
                </a:ext>
              </a:extLst>
            </p:cNvPr>
            <p:cNvSpPr>
              <a:spLocks noChangeShapeType="1"/>
            </p:cNvSpPr>
            <p:nvPr/>
          </p:nvSpPr>
          <p:spPr bwMode="auto">
            <a:xfrm rot="10800000" flipV="1">
              <a:off x="4749" y="2758"/>
              <a:ext cx="235" cy="0"/>
            </a:xfrm>
            <a:prstGeom prst="line">
              <a:avLst/>
            </a:prstGeom>
            <a:noFill/>
            <a:ln w="381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zh-CN" altLang="en-US" sz="2800" b="1"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48" name="AutoShape 57">
              <a:extLst>
                <a:ext uri="{FF2B5EF4-FFF2-40B4-BE49-F238E27FC236}">
                  <a16:creationId xmlns:a16="http://schemas.microsoft.com/office/drawing/2014/main" id="{487CD7DD-6F70-B695-8550-362E22AAF7D1}"/>
                </a:ext>
              </a:extLst>
            </p:cNvPr>
            <p:cNvSpPr>
              <a:spLocks noChangeArrowheads="1"/>
            </p:cNvSpPr>
            <p:nvPr/>
          </p:nvSpPr>
          <p:spPr bwMode="auto">
            <a:xfrm>
              <a:off x="4839" y="2884"/>
              <a:ext cx="66" cy="69"/>
            </a:xfrm>
            <a:prstGeom prst="flowChartConnector">
              <a:avLst/>
            </a:prstGeom>
            <a:solidFill>
              <a:srgbClr val="0033CC"/>
            </a:solidFill>
            <a:ln w="2857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zh-CN" altLang="en-US" sz="2800" b="1"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49" name="AutoShape 58">
              <a:extLst>
                <a:ext uri="{FF2B5EF4-FFF2-40B4-BE49-F238E27FC236}">
                  <a16:creationId xmlns:a16="http://schemas.microsoft.com/office/drawing/2014/main" id="{52D5B26A-1352-4A4F-D2AA-40ECB15CADCE}"/>
                </a:ext>
              </a:extLst>
            </p:cNvPr>
            <p:cNvSpPr>
              <a:spLocks noChangeArrowheads="1"/>
            </p:cNvSpPr>
            <p:nvPr/>
          </p:nvSpPr>
          <p:spPr bwMode="auto">
            <a:xfrm>
              <a:off x="4836" y="3650"/>
              <a:ext cx="66" cy="69"/>
            </a:xfrm>
            <a:prstGeom prst="flowChartConnector">
              <a:avLst/>
            </a:prstGeom>
            <a:solidFill>
              <a:srgbClr val="0033CC"/>
            </a:solidFill>
            <a:ln w="2857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zh-CN" altLang="en-US" sz="2800" b="1"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50" name="AutoShape 59">
              <a:extLst>
                <a:ext uri="{FF2B5EF4-FFF2-40B4-BE49-F238E27FC236}">
                  <a16:creationId xmlns:a16="http://schemas.microsoft.com/office/drawing/2014/main" id="{6CDF439B-0FA2-949B-66BC-C4612F0C2722}"/>
                </a:ext>
              </a:extLst>
            </p:cNvPr>
            <p:cNvSpPr>
              <a:spLocks noChangeArrowheads="1"/>
            </p:cNvSpPr>
            <p:nvPr/>
          </p:nvSpPr>
          <p:spPr bwMode="auto">
            <a:xfrm>
              <a:off x="4216" y="3158"/>
              <a:ext cx="66" cy="69"/>
            </a:xfrm>
            <a:prstGeom prst="flowChartConnector">
              <a:avLst/>
            </a:prstGeom>
            <a:solidFill>
              <a:srgbClr val="0033CC"/>
            </a:solidFill>
            <a:ln w="2857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zh-CN" altLang="en-US" sz="2800" b="1"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51" name="AutoShape 60">
              <a:extLst>
                <a:ext uri="{FF2B5EF4-FFF2-40B4-BE49-F238E27FC236}">
                  <a16:creationId xmlns:a16="http://schemas.microsoft.com/office/drawing/2014/main" id="{587D2CC1-A4E3-F781-91EB-5A5BA336DE11}"/>
                </a:ext>
              </a:extLst>
            </p:cNvPr>
            <p:cNvSpPr>
              <a:spLocks noChangeArrowheads="1"/>
            </p:cNvSpPr>
            <p:nvPr/>
          </p:nvSpPr>
          <p:spPr bwMode="auto">
            <a:xfrm>
              <a:off x="4840" y="1602"/>
              <a:ext cx="66" cy="69"/>
            </a:xfrm>
            <a:prstGeom prst="flowChartConnector">
              <a:avLst/>
            </a:prstGeom>
            <a:solidFill>
              <a:srgbClr val="0033CC"/>
            </a:solidFill>
            <a:ln w="2857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zh-CN" altLang="en-US" sz="2800" b="1"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52" name="AutoShape 61">
              <a:extLst>
                <a:ext uri="{FF2B5EF4-FFF2-40B4-BE49-F238E27FC236}">
                  <a16:creationId xmlns:a16="http://schemas.microsoft.com/office/drawing/2014/main" id="{DAC50B76-6F70-6964-D54E-7D406491F2C2}"/>
                </a:ext>
              </a:extLst>
            </p:cNvPr>
            <p:cNvSpPr>
              <a:spLocks noChangeArrowheads="1"/>
            </p:cNvSpPr>
            <p:nvPr/>
          </p:nvSpPr>
          <p:spPr bwMode="auto">
            <a:xfrm>
              <a:off x="4213" y="1599"/>
              <a:ext cx="66" cy="69"/>
            </a:xfrm>
            <a:prstGeom prst="flowChartConnector">
              <a:avLst/>
            </a:prstGeom>
            <a:solidFill>
              <a:srgbClr val="0033CC"/>
            </a:solidFill>
            <a:ln w="2857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zh-CN" altLang="en-US" sz="2800" b="1"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53" name="AutoShape 62">
              <a:extLst>
                <a:ext uri="{FF2B5EF4-FFF2-40B4-BE49-F238E27FC236}">
                  <a16:creationId xmlns:a16="http://schemas.microsoft.com/office/drawing/2014/main" id="{DF490115-486C-12D0-A66B-28195B55FE3C}"/>
                </a:ext>
              </a:extLst>
            </p:cNvPr>
            <p:cNvSpPr>
              <a:spLocks noChangeArrowheads="1"/>
            </p:cNvSpPr>
            <p:nvPr/>
          </p:nvSpPr>
          <p:spPr bwMode="auto">
            <a:xfrm>
              <a:off x="4211" y="2224"/>
              <a:ext cx="66" cy="69"/>
            </a:xfrm>
            <a:prstGeom prst="flowChartConnector">
              <a:avLst/>
            </a:prstGeom>
            <a:solidFill>
              <a:srgbClr val="0033CC"/>
            </a:solidFill>
            <a:ln w="2857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zh-CN" altLang="en-US" sz="2800" b="1"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54" name="Rectangle 63">
              <a:extLst>
                <a:ext uri="{FF2B5EF4-FFF2-40B4-BE49-F238E27FC236}">
                  <a16:creationId xmlns:a16="http://schemas.microsoft.com/office/drawing/2014/main" id="{BD7935A3-5212-829D-BC6A-18FD0BACEE2B}"/>
                </a:ext>
              </a:extLst>
            </p:cNvPr>
            <p:cNvSpPr>
              <a:spLocks noChangeArrowheads="1"/>
            </p:cNvSpPr>
            <p:nvPr/>
          </p:nvSpPr>
          <p:spPr bwMode="auto">
            <a:xfrm>
              <a:off x="3552" y="1855"/>
              <a:ext cx="96" cy="240"/>
            </a:xfrm>
            <a:prstGeom prst="rect">
              <a:avLst/>
            </a:prstGeom>
            <a:solidFill>
              <a:srgbClr val="CCFFFF"/>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zh-CN" altLang="en-US" sz="2800" b="1"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55" name="Text Box 64">
              <a:extLst>
                <a:ext uri="{FF2B5EF4-FFF2-40B4-BE49-F238E27FC236}">
                  <a16:creationId xmlns:a16="http://schemas.microsoft.com/office/drawing/2014/main" id="{072204CF-8E61-9C1B-2434-950A1B02A1C4}"/>
                </a:ext>
              </a:extLst>
            </p:cNvPr>
            <p:cNvSpPr txBox="1">
              <a:spLocks noChangeArrowheads="1"/>
            </p:cNvSpPr>
            <p:nvPr/>
          </p:nvSpPr>
          <p:spPr bwMode="auto">
            <a:xfrm>
              <a:off x="2882" y="2327"/>
              <a:ext cx="244"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zh-CN" sz="2400" b="1" i="1" u="none" strike="noStrike" kern="1200" cap="none" spc="0" normalizeH="0" baseline="0" noProof="0">
                  <a:ln>
                    <a:noFill/>
                  </a:ln>
                  <a:solidFill>
                    <a:srgbClr val="FF0066"/>
                  </a:solidFill>
                  <a:effectLst/>
                  <a:uLnTx/>
                  <a:uFillTx/>
                  <a:latin typeface="Times New Roman" panose="02020603050405020304" pitchFamily="18" charset="0"/>
                  <a:ea typeface="宋体" panose="02010600030101010101" pitchFamily="2" charset="-122"/>
                  <a:cs typeface="+mn-cs"/>
                </a:rPr>
                <a:t>A</a:t>
              </a:r>
            </a:p>
          </p:txBody>
        </p:sp>
        <p:sp>
          <p:nvSpPr>
            <p:cNvPr id="56" name="Text Box 65">
              <a:extLst>
                <a:ext uri="{FF2B5EF4-FFF2-40B4-BE49-F238E27FC236}">
                  <a16:creationId xmlns:a16="http://schemas.microsoft.com/office/drawing/2014/main" id="{7ECBDC38-4E57-D7F1-8394-F5FAAD338DDF}"/>
                </a:ext>
              </a:extLst>
            </p:cNvPr>
            <p:cNvSpPr txBox="1">
              <a:spLocks noChangeArrowheads="1"/>
            </p:cNvSpPr>
            <p:nvPr/>
          </p:nvSpPr>
          <p:spPr bwMode="auto">
            <a:xfrm>
              <a:off x="2929" y="3053"/>
              <a:ext cx="319" cy="2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0000"/>
                  </a:solidFill>
                  <a:effectLst/>
                  <a:uLnTx/>
                  <a:uFillTx/>
                  <a:latin typeface="Times New Roman" panose="02020603050405020304" pitchFamily="18" charset="0"/>
                  <a:ea typeface="宋体" panose="02010600030101010101" pitchFamily="2" charset="-122"/>
                  <a:cs typeface="+mn-cs"/>
                </a:rPr>
                <a:t>D</a:t>
              </a:r>
              <a:r>
                <a:rPr kumimoji="0" lang="en-US" altLang="zh-CN" sz="2400" b="1" i="0" u="none" strike="noStrike" kern="1200" cap="none" spc="0" normalizeH="0" baseline="-25000" noProof="0" dirty="0">
                  <a:ln>
                    <a:noFill/>
                  </a:ln>
                  <a:solidFill>
                    <a:srgbClr val="FF0000"/>
                  </a:solidFill>
                  <a:effectLst/>
                  <a:uLnTx/>
                  <a:uFillTx/>
                  <a:latin typeface="Times New Roman" panose="02020603050405020304" pitchFamily="18" charset="0"/>
                  <a:ea typeface="宋体" panose="02010600030101010101" pitchFamily="2" charset="-122"/>
                  <a:cs typeface="+mn-cs"/>
                </a:rPr>
                <a:t>1</a:t>
              </a:r>
            </a:p>
          </p:txBody>
        </p:sp>
        <p:sp>
          <p:nvSpPr>
            <p:cNvPr id="57" name="Text Box 66">
              <a:extLst>
                <a:ext uri="{FF2B5EF4-FFF2-40B4-BE49-F238E27FC236}">
                  <a16:creationId xmlns:a16="http://schemas.microsoft.com/office/drawing/2014/main" id="{53444668-0B78-C160-CB9F-D22F4E7EA3D5}"/>
                </a:ext>
              </a:extLst>
            </p:cNvPr>
            <p:cNvSpPr txBox="1">
              <a:spLocks noChangeArrowheads="1"/>
            </p:cNvSpPr>
            <p:nvPr/>
          </p:nvSpPr>
          <p:spPr bwMode="auto">
            <a:xfrm>
              <a:off x="3520" y="2611"/>
              <a:ext cx="328" cy="2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0033CC"/>
                  </a:solidFill>
                  <a:effectLst/>
                  <a:uLnTx/>
                  <a:uFillTx/>
                  <a:latin typeface="Times New Roman" panose="02020603050405020304" pitchFamily="18" charset="0"/>
                  <a:ea typeface="宋体" panose="02010600030101010101" pitchFamily="2" charset="-122"/>
                  <a:cs typeface="+mn-cs"/>
                </a:rPr>
                <a:t>T</a:t>
              </a:r>
              <a:r>
                <a:rPr kumimoji="0" lang="en-US" altLang="zh-CN" sz="2400" b="1" i="0" u="none" strike="noStrike" kern="1200" cap="none" spc="0" normalizeH="0" baseline="-25000" noProof="0">
                  <a:ln>
                    <a:noFill/>
                  </a:ln>
                  <a:solidFill>
                    <a:srgbClr val="0033CC"/>
                  </a:solidFill>
                  <a:effectLst/>
                  <a:uLnTx/>
                  <a:uFillTx/>
                  <a:latin typeface="Times New Roman" panose="02020603050405020304" pitchFamily="18" charset="0"/>
                  <a:ea typeface="宋体" panose="02010600030101010101" pitchFamily="2" charset="-122"/>
                  <a:cs typeface="+mn-cs"/>
                </a:rPr>
                <a:t>1</a:t>
              </a:r>
            </a:p>
          </p:txBody>
        </p:sp>
        <p:sp>
          <p:nvSpPr>
            <p:cNvPr id="58" name="Text Box 67">
              <a:extLst>
                <a:ext uri="{FF2B5EF4-FFF2-40B4-BE49-F238E27FC236}">
                  <a16:creationId xmlns:a16="http://schemas.microsoft.com/office/drawing/2014/main" id="{A99C680B-12D9-2D83-5863-894E14EDF6DF}"/>
                </a:ext>
              </a:extLst>
            </p:cNvPr>
            <p:cNvSpPr txBox="1">
              <a:spLocks noChangeArrowheads="1"/>
            </p:cNvSpPr>
            <p:nvPr/>
          </p:nvSpPr>
          <p:spPr bwMode="auto">
            <a:xfrm>
              <a:off x="4201" y="2495"/>
              <a:ext cx="328" cy="2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0033CC"/>
                  </a:solidFill>
                  <a:effectLst/>
                  <a:uLnTx/>
                  <a:uFillTx/>
                  <a:latin typeface="Times New Roman" panose="02020603050405020304" pitchFamily="18" charset="0"/>
                  <a:ea typeface="宋体" panose="02010600030101010101" pitchFamily="2" charset="-122"/>
                  <a:cs typeface="+mn-cs"/>
                </a:rPr>
                <a:t>T</a:t>
              </a:r>
              <a:r>
                <a:rPr kumimoji="0" lang="en-US" altLang="zh-CN" sz="2400" b="1" i="0" u="none" strike="noStrike" kern="1200" cap="none" spc="0" normalizeH="0" baseline="-25000" noProof="0">
                  <a:ln>
                    <a:noFill/>
                  </a:ln>
                  <a:solidFill>
                    <a:srgbClr val="0033CC"/>
                  </a:solidFill>
                  <a:effectLst/>
                  <a:uLnTx/>
                  <a:uFillTx/>
                  <a:latin typeface="Times New Roman" panose="02020603050405020304" pitchFamily="18" charset="0"/>
                  <a:ea typeface="宋体" panose="02010600030101010101" pitchFamily="2" charset="-122"/>
                  <a:cs typeface="+mn-cs"/>
                </a:rPr>
                <a:t>2</a:t>
              </a:r>
            </a:p>
          </p:txBody>
        </p:sp>
        <p:sp>
          <p:nvSpPr>
            <p:cNvPr id="59" name="Text Box 68">
              <a:extLst>
                <a:ext uri="{FF2B5EF4-FFF2-40B4-BE49-F238E27FC236}">
                  <a16:creationId xmlns:a16="http://schemas.microsoft.com/office/drawing/2014/main" id="{83004758-71A4-6F0D-9CE2-88ABF07ACC0D}"/>
                </a:ext>
              </a:extLst>
            </p:cNvPr>
            <p:cNvSpPr txBox="1">
              <a:spLocks noChangeArrowheads="1"/>
            </p:cNvSpPr>
            <p:nvPr/>
          </p:nvSpPr>
          <p:spPr bwMode="auto">
            <a:xfrm>
              <a:off x="4836" y="2122"/>
              <a:ext cx="328" cy="2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0033CC"/>
                  </a:solidFill>
                  <a:effectLst/>
                  <a:uLnTx/>
                  <a:uFillTx/>
                  <a:latin typeface="Times New Roman" panose="02020603050405020304" pitchFamily="18" charset="0"/>
                  <a:ea typeface="宋体" panose="02010600030101010101" pitchFamily="2" charset="-122"/>
                  <a:cs typeface="+mn-cs"/>
                </a:rPr>
                <a:t>T</a:t>
              </a:r>
              <a:r>
                <a:rPr kumimoji="0" lang="en-US" altLang="zh-CN" sz="2400" b="1" i="0" u="none" strike="noStrike" kern="1200" cap="none" spc="0" normalizeH="0" baseline="-25000" noProof="0">
                  <a:ln>
                    <a:noFill/>
                  </a:ln>
                  <a:solidFill>
                    <a:srgbClr val="0033CC"/>
                  </a:solidFill>
                  <a:effectLst/>
                  <a:uLnTx/>
                  <a:uFillTx/>
                  <a:latin typeface="Times New Roman" panose="02020603050405020304" pitchFamily="18" charset="0"/>
                  <a:ea typeface="宋体" panose="02010600030101010101" pitchFamily="2" charset="-122"/>
                  <a:cs typeface="+mn-cs"/>
                </a:rPr>
                <a:t>3</a:t>
              </a:r>
            </a:p>
          </p:txBody>
        </p:sp>
        <p:sp>
          <p:nvSpPr>
            <p:cNvPr id="60" name="Text Box 69">
              <a:extLst>
                <a:ext uri="{FF2B5EF4-FFF2-40B4-BE49-F238E27FC236}">
                  <a16:creationId xmlns:a16="http://schemas.microsoft.com/office/drawing/2014/main" id="{DFF1928B-BCD2-7923-4980-5E2E134286FF}"/>
                </a:ext>
              </a:extLst>
            </p:cNvPr>
            <p:cNvSpPr txBox="1">
              <a:spLocks noChangeArrowheads="1"/>
            </p:cNvSpPr>
            <p:nvPr/>
          </p:nvSpPr>
          <p:spPr bwMode="auto">
            <a:xfrm>
              <a:off x="4836" y="3053"/>
              <a:ext cx="328" cy="2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0033CC"/>
                  </a:solidFill>
                  <a:effectLst/>
                  <a:uLnTx/>
                  <a:uFillTx/>
                  <a:latin typeface="Times New Roman" panose="02020603050405020304" pitchFamily="18" charset="0"/>
                  <a:ea typeface="宋体" panose="02010600030101010101" pitchFamily="2" charset="-122"/>
                  <a:cs typeface="+mn-cs"/>
                </a:rPr>
                <a:t>T</a:t>
              </a:r>
              <a:r>
                <a:rPr kumimoji="0" lang="en-US" altLang="zh-CN" sz="2400" b="1" i="0" u="none" strike="noStrike" kern="1200" cap="none" spc="0" normalizeH="0" baseline="-25000" noProof="0">
                  <a:ln>
                    <a:noFill/>
                  </a:ln>
                  <a:solidFill>
                    <a:srgbClr val="0033CC"/>
                  </a:solidFill>
                  <a:effectLst/>
                  <a:uLnTx/>
                  <a:uFillTx/>
                  <a:latin typeface="Times New Roman" panose="02020603050405020304" pitchFamily="18" charset="0"/>
                  <a:ea typeface="宋体" panose="02010600030101010101" pitchFamily="2" charset="-122"/>
                  <a:cs typeface="+mn-cs"/>
                </a:rPr>
                <a:t>4</a:t>
              </a:r>
            </a:p>
          </p:txBody>
        </p:sp>
        <p:sp>
          <p:nvSpPr>
            <p:cNvPr id="61" name="Text Box 70">
              <a:extLst>
                <a:ext uri="{FF2B5EF4-FFF2-40B4-BE49-F238E27FC236}">
                  <a16:creationId xmlns:a16="http://schemas.microsoft.com/office/drawing/2014/main" id="{186CBFAE-2EE3-54A4-2305-04369DA3A4FC}"/>
                </a:ext>
              </a:extLst>
            </p:cNvPr>
            <p:cNvSpPr txBox="1">
              <a:spLocks noChangeArrowheads="1"/>
            </p:cNvSpPr>
            <p:nvPr/>
          </p:nvSpPr>
          <p:spPr bwMode="auto">
            <a:xfrm>
              <a:off x="4950" y="2526"/>
              <a:ext cx="319" cy="2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0033CC"/>
                  </a:solidFill>
                  <a:effectLst/>
                  <a:uLnTx/>
                  <a:uFillTx/>
                  <a:latin typeface="Times New Roman" panose="02020603050405020304" pitchFamily="18" charset="0"/>
                  <a:ea typeface="宋体" panose="02010600030101010101" pitchFamily="2" charset="-122"/>
                  <a:cs typeface="+mn-cs"/>
                </a:rPr>
                <a:t>D</a:t>
              </a:r>
              <a:endParaRPr kumimoji="0" lang="en-US" altLang="zh-CN" sz="2400" b="1" i="0" u="none" strike="noStrike" kern="1200" cap="none" spc="0" normalizeH="0" baseline="-25000" noProof="0">
                <a:ln>
                  <a:noFill/>
                </a:ln>
                <a:solidFill>
                  <a:srgbClr val="0033CC"/>
                </a:solidFill>
                <a:effectLst/>
                <a:uLnTx/>
                <a:uFillTx/>
                <a:latin typeface="Times New Roman" panose="02020603050405020304" pitchFamily="18" charset="0"/>
                <a:ea typeface="宋体" panose="02010600030101010101" pitchFamily="2" charset="-122"/>
                <a:cs typeface="+mn-cs"/>
              </a:endParaRPr>
            </a:p>
          </p:txBody>
        </p:sp>
        <p:sp>
          <p:nvSpPr>
            <p:cNvPr id="62" name="Text Box 71">
              <a:extLst>
                <a:ext uri="{FF2B5EF4-FFF2-40B4-BE49-F238E27FC236}">
                  <a16:creationId xmlns:a16="http://schemas.microsoft.com/office/drawing/2014/main" id="{792135AA-2297-CB05-4172-E25E110094E1}"/>
                </a:ext>
              </a:extLst>
            </p:cNvPr>
            <p:cNvSpPr txBox="1">
              <a:spLocks noChangeArrowheads="1"/>
            </p:cNvSpPr>
            <p:nvPr/>
          </p:nvSpPr>
          <p:spPr bwMode="auto">
            <a:xfrm>
              <a:off x="3868" y="1707"/>
              <a:ext cx="308" cy="2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1" u="none" strike="noStrike" kern="1200" cap="none" spc="0" normalizeH="0" baseline="0" noProof="0">
                  <a:ln>
                    <a:noFill/>
                  </a:ln>
                  <a:solidFill>
                    <a:srgbClr val="0033CC"/>
                  </a:solidFill>
                  <a:effectLst/>
                  <a:uLnTx/>
                  <a:uFillTx/>
                  <a:latin typeface="Times New Roman" panose="02020603050405020304" pitchFamily="18" charset="0"/>
                  <a:ea typeface="宋体" panose="02010600030101010101" pitchFamily="2" charset="-122"/>
                  <a:cs typeface="+mn-cs"/>
                </a:rPr>
                <a:t>R</a:t>
              </a:r>
              <a:r>
                <a:rPr kumimoji="0" lang="en-US" altLang="zh-CN" sz="2400" b="1" i="0" u="none" strike="noStrike" kern="1200" cap="none" spc="0" normalizeH="0" baseline="-25000" noProof="0">
                  <a:ln>
                    <a:noFill/>
                  </a:ln>
                  <a:solidFill>
                    <a:srgbClr val="0033CC"/>
                  </a:solidFill>
                  <a:effectLst/>
                  <a:uLnTx/>
                  <a:uFillTx/>
                  <a:latin typeface="Times New Roman" panose="02020603050405020304" pitchFamily="18" charset="0"/>
                  <a:ea typeface="宋体" panose="02010600030101010101" pitchFamily="2" charset="-122"/>
                  <a:cs typeface="+mn-cs"/>
                </a:rPr>
                <a:t>2</a:t>
              </a:r>
            </a:p>
          </p:txBody>
        </p:sp>
        <p:sp>
          <p:nvSpPr>
            <p:cNvPr id="63" name="Text Box 72">
              <a:extLst>
                <a:ext uri="{FF2B5EF4-FFF2-40B4-BE49-F238E27FC236}">
                  <a16:creationId xmlns:a16="http://schemas.microsoft.com/office/drawing/2014/main" id="{98E2631F-0D43-43A4-EDF0-78AA94D845CD}"/>
                </a:ext>
              </a:extLst>
            </p:cNvPr>
            <p:cNvSpPr txBox="1">
              <a:spLocks noChangeArrowheads="1"/>
            </p:cNvSpPr>
            <p:nvPr/>
          </p:nvSpPr>
          <p:spPr bwMode="auto">
            <a:xfrm>
              <a:off x="3584" y="1922"/>
              <a:ext cx="704" cy="2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0033CC"/>
                  </a:solidFill>
                  <a:effectLst/>
                  <a:uLnTx/>
                  <a:uFillTx/>
                  <a:latin typeface="Times New Roman" panose="02020603050405020304" pitchFamily="18" charset="0"/>
                  <a:ea typeface="宋体" panose="02010600030101010101" pitchFamily="2" charset="-122"/>
                  <a:cs typeface="+mn-cs"/>
                </a:rPr>
                <a:t>1.6k</a:t>
              </a:r>
              <a:r>
                <a:rPr kumimoji="0" lang="en-US" altLang="zh-CN" sz="2400" b="1" i="0" u="none" strike="noStrike" kern="1200" cap="none" spc="0" normalizeH="0" baseline="0" noProof="0">
                  <a:ln>
                    <a:noFill/>
                  </a:ln>
                  <a:solidFill>
                    <a:srgbClr val="0033CC"/>
                  </a:solidFill>
                  <a:effectLst/>
                  <a:uLnTx/>
                  <a:uFillTx/>
                  <a:latin typeface="Symbol" panose="05050102010706020507" pitchFamily="18" charset="2"/>
                  <a:ea typeface="宋体" panose="02010600030101010101" pitchFamily="2" charset="-122"/>
                  <a:cs typeface="+mn-cs"/>
                  <a:sym typeface="Symbol" panose="05050102010706020507" pitchFamily="18" charset="2"/>
                </a:rPr>
                <a:t></a:t>
              </a:r>
              <a:endParaRPr kumimoji="0" lang="en-US" altLang="zh-CN" sz="2400" b="1" i="0" u="none" strike="noStrike" kern="1200" cap="none" spc="0" normalizeH="0" baseline="0" noProof="0">
                <a:ln>
                  <a:noFill/>
                </a:ln>
                <a:solidFill>
                  <a:srgbClr val="0033CC"/>
                </a:solidFill>
                <a:effectLst/>
                <a:uLnTx/>
                <a:uFillTx/>
                <a:latin typeface="Times New Roman" panose="02020603050405020304" pitchFamily="18" charset="0"/>
                <a:ea typeface="宋体" panose="02010600030101010101" pitchFamily="2" charset="-122"/>
                <a:cs typeface="+mn-cs"/>
              </a:endParaRPr>
            </a:p>
          </p:txBody>
        </p:sp>
        <p:sp>
          <p:nvSpPr>
            <p:cNvPr id="64" name="Text Box 73">
              <a:extLst>
                <a:ext uri="{FF2B5EF4-FFF2-40B4-BE49-F238E27FC236}">
                  <a16:creationId xmlns:a16="http://schemas.microsoft.com/office/drawing/2014/main" id="{E6A13A78-1DF0-2210-00AA-389226C4C0FB}"/>
                </a:ext>
              </a:extLst>
            </p:cNvPr>
            <p:cNvSpPr txBox="1">
              <a:spLocks noChangeArrowheads="1"/>
            </p:cNvSpPr>
            <p:nvPr/>
          </p:nvSpPr>
          <p:spPr bwMode="auto">
            <a:xfrm>
              <a:off x="3878" y="3259"/>
              <a:ext cx="308" cy="2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1" u="none" strike="noStrike" kern="1200" cap="none" spc="0" normalizeH="0" baseline="0" noProof="0">
                  <a:ln>
                    <a:noFill/>
                  </a:ln>
                  <a:solidFill>
                    <a:srgbClr val="0033CC"/>
                  </a:solidFill>
                  <a:effectLst/>
                  <a:uLnTx/>
                  <a:uFillTx/>
                  <a:latin typeface="Times New Roman" panose="02020603050405020304" pitchFamily="18" charset="0"/>
                  <a:ea typeface="宋体" panose="02010600030101010101" pitchFamily="2" charset="-122"/>
                  <a:cs typeface="+mn-cs"/>
                </a:rPr>
                <a:t>R</a:t>
              </a:r>
              <a:r>
                <a:rPr kumimoji="0" lang="en-US" altLang="zh-CN" sz="2400" b="1" i="0" u="none" strike="noStrike" kern="1200" cap="none" spc="0" normalizeH="0" baseline="-25000" noProof="0">
                  <a:ln>
                    <a:noFill/>
                  </a:ln>
                  <a:solidFill>
                    <a:srgbClr val="0033CC"/>
                  </a:solidFill>
                  <a:effectLst/>
                  <a:uLnTx/>
                  <a:uFillTx/>
                  <a:latin typeface="Times New Roman" panose="02020603050405020304" pitchFamily="18" charset="0"/>
                  <a:ea typeface="宋体" panose="02010600030101010101" pitchFamily="2" charset="-122"/>
                  <a:cs typeface="+mn-cs"/>
                </a:rPr>
                <a:t>3</a:t>
              </a:r>
            </a:p>
          </p:txBody>
        </p:sp>
        <p:sp>
          <p:nvSpPr>
            <p:cNvPr id="65" name="Text Box 74">
              <a:extLst>
                <a:ext uri="{FF2B5EF4-FFF2-40B4-BE49-F238E27FC236}">
                  <a16:creationId xmlns:a16="http://schemas.microsoft.com/office/drawing/2014/main" id="{77D22656-1C27-D950-B181-DA770D0330F9}"/>
                </a:ext>
              </a:extLst>
            </p:cNvPr>
            <p:cNvSpPr txBox="1">
              <a:spLocks noChangeArrowheads="1"/>
            </p:cNvSpPr>
            <p:nvPr/>
          </p:nvSpPr>
          <p:spPr bwMode="auto">
            <a:xfrm>
              <a:off x="3778" y="3483"/>
              <a:ext cx="467" cy="2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0033CC"/>
                  </a:solidFill>
                  <a:effectLst/>
                  <a:uLnTx/>
                  <a:uFillTx/>
                  <a:latin typeface="Times New Roman" panose="02020603050405020304" pitchFamily="18" charset="0"/>
                  <a:ea typeface="宋体" panose="02010600030101010101" pitchFamily="2" charset="-122"/>
                  <a:cs typeface="+mn-cs"/>
                </a:rPr>
                <a:t>1k</a:t>
              </a:r>
              <a:r>
                <a:rPr kumimoji="0" lang="en-US" altLang="zh-CN" sz="2400" b="1" i="0" u="none" strike="noStrike" kern="1200" cap="none" spc="0" normalizeH="0" baseline="0" noProof="0">
                  <a:ln>
                    <a:noFill/>
                  </a:ln>
                  <a:solidFill>
                    <a:srgbClr val="0033CC"/>
                  </a:solidFill>
                  <a:effectLst/>
                  <a:uLnTx/>
                  <a:uFillTx/>
                  <a:latin typeface="Symbol" panose="05050102010706020507" pitchFamily="18" charset="2"/>
                  <a:ea typeface="宋体" panose="02010600030101010101" pitchFamily="2" charset="-122"/>
                  <a:cs typeface="+mn-cs"/>
                  <a:sym typeface="Symbol" panose="05050102010706020507" pitchFamily="18" charset="2"/>
                </a:rPr>
                <a:t></a:t>
              </a:r>
            </a:p>
          </p:txBody>
        </p:sp>
        <p:sp>
          <p:nvSpPr>
            <p:cNvPr id="66" name="Text Box 75">
              <a:extLst>
                <a:ext uri="{FF2B5EF4-FFF2-40B4-BE49-F238E27FC236}">
                  <a16:creationId xmlns:a16="http://schemas.microsoft.com/office/drawing/2014/main" id="{92A62AEC-D76D-CD65-FC2E-CAFCC60EBEEE}"/>
                </a:ext>
              </a:extLst>
            </p:cNvPr>
            <p:cNvSpPr txBox="1">
              <a:spLocks noChangeArrowheads="1"/>
            </p:cNvSpPr>
            <p:nvPr/>
          </p:nvSpPr>
          <p:spPr bwMode="auto">
            <a:xfrm>
              <a:off x="4995" y="1685"/>
              <a:ext cx="308" cy="2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1" u="none" strike="noStrike" kern="1200" cap="none" spc="0" normalizeH="0" baseline="0" noProof="0">
                  <a:ln>
                    <a:noFill/>
                  </a:ln>
                  <a:solidFill>
                    <a:srgbClr val="0033CC"/>
                  </a:solidFill>
                  <a:effectLst/>
                  <a:uLnTx/>
                  <a:uFillTx/>
                  <a:latin typeface="Times New Roman" panose="02020603050405020304" pitchFamily="18" charset="0"/>
                  <a:ea typeface="宋体" panose="02010600030101010101" pitchFamily="2" charset="-122"/>
                  <a:cs typeface="+mn-cs"/>
                </a:rPr>
                <a:t>R</a:t>
              </a:r>
              <a:r>
                <a:rPr kumimoji="0" lang="en-US" altLang="zh-CN" sz="2400" b="1" i="0" u="none" strike="noStrike" kern="1200" cap="none" spc="0" normalizeH="0" baseline="-25000" noProof="0">
                  <a:ln>
                    <a:noFill/>
                  </a:ln>
                  <a:solidFill>
                    <a:srgbClr val="0033CC"/>
                  </a:solidFill>
                  <a:effectLst/>
                  <a:uLnTx/>
                  <a:uFillTx/>
                  <a:latin typeface="Times New Roman" panose="02020603050405020304" pitchFamily="18" charset="0"/>
                  <a:ea typeface="宋体" panose="02010600030101010101" pitchFamily="2" charset="-122"/>
                  <a:cs typeface="+mn-cs"/>
                </a:rPr>
                <a:t>4</a:t>
              </a:r>
            </a:p>
          </p:txBody>
        </p:sp>
        <p:sp>
          <p:nvSpPr>
            <p:cNvPr id="67" name="Text Box 76">
              <a:extLst>
                <a:ext uri="{FF2B5EF4-FFF2-40B4-BE49-F238E27FC236}">
                  <a16:creationId xmlns:a16="http://schemas.microsoft.com/office/drawing/2014/main" id="{85CD7A36-803F-DA06-3AEC-972276DC1E97}"/>
                </a:ext>
              </a:extLst>
            </p:cNvPr>
            <p:cNvSpPr txBox="1">
              <a:spLocks noChangeArrowheads="1"/>
            </p:cNvSpPr>
            <p:nvPr/>
          </p:nvSpPr>
          <p:spPr bwMode="auto">
            <a:xfrm>
              <a:off x="4887" y="1904"/>
              <a:ext cx="620" cy="2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0033CC"/>
                  </a:solidFill>
                  <a:effectLst/>
                  <a:uLnTx/>
                  <a:uFillTx/>
                  <a:latin typeface="Times New Roman" panose="02020603050405020304" pitchFamily="18" charset="0"/>
                  <a:ea typeface="宋体" panose="02010600030101010101" pitchFamily="2" charset="-122"/>
                  <a:cs typeface="+mn-cs"/>
                </a:rPr>
                <a:t>130</a:t>
              </a:r>
              <a:r>
                <a:rPr kumimoji="0" lang="en-US" altLang="zh-CN" sz="2400" b="1" i="0" u="none" strike="noStrike" kern="1200" cap="none" spc="0" normalizeH="0" baseline="0" noProof="0">
                  <a:ln>
                    <a:noFill/>
                  </a:ln>
                  <a:solidFill>
                    <a:srgbClr val="0033CC"/>
                  </a:solidFill>
                  <a:effectLst/>
                  <a:uLnTx/>
                  <a:uFillTx/>
                  <a:latin typeface="Symbol" panose="05050102010706020507" pitchFamily="18" charset="2"/>
                  <a:ea typeface="宋体" panose="02010600030101010101" pitchFamily="2" charset="-122"/>
                  <a:cs typeface="+mn-cs"/>
                  <a:sym typeface="Symbol" panose="05050102010706020507" pitchFamily="18" charset="2"/>
                </a:rPr>
                <a:t></a:t>
              </a:r>
              <a:endParaRPr kumimoji="0" lang="en-US" altLang="zh-CN" sz="2400" b="1" i="0" u="none" strike="noStrike" kern="1200" cap="none" spc="0" normalizeH="0" baseline="0" noProof="0">
                <a:ln>
                  <a:noFill/>
                </a:ln>
                <a:solidFill>
                  <a:srgbClr val="0033CC"/>
                </a:solidFill>
                <a:effectLst/>
                <a:uLnTx/>
                <a:uFillTx/>
                <a:latin typeface="Times New Roman" panose="02020603050405020304" pitchFamily="18" charset="0"/>
                <a:ea typeface="宋体" panose="02010600030101010101" pitchFamily="2" charset="-122"/>
                <a:cs typeface="+mn-cs"/>
              </a:endParaRPr>
            </a:p>
          </p:txBody>
        </p:sp>
        <p:sp>
          <p:nvSpPr>
            <p:cNvPr id="68" name="Text Box 77">
              <a:extLst>
                <a:ext uri="{FF2B5EF4-FFF2-40B4-BE49-F238E27FC236}">
                  <a16:creationId xmlns:a16="http://schemas.microsoft.com/office/drawing/2014/main" id="{40E8383B-1AAC-7E78-3FD3-948AA3BD0E4D}"/>
                </a:ext>
              </a:extLst>
            </p:cNvPr>
            <p:cNvSpPr txBox="1">
              <a:spLocks noChangeArrowheads="1"/>
            </p:cNvSpPr>
            <p:nvPr/>
          </p:nvSpPr>
          <p:spPr bwMode="auto">
            <a:xfrm>
              <a:off x="5138" y="2601"/>
              <a:ext cx="275"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zh-CN" sz="2400" b="1" i="1" u="none" strike="noStrike" kern="1200" cap="none" spc="0" normalizeH="0" baseline="0" noProof="0">
                  <a:ln>
                    <a:noFill/>
                  </a:ln>
                  <a:solidFill>
                    <a:srgbClr val="FF0066"/>
                  </a:solidFill>
                  <a:effectLst/>
                  <a:uLnTx/>
                  <a:uFillTx/>
                  <a:latin typeface="Times New Roman" panose="02020603050405020304" pitchFamily="18" charset="0"/>
                  <a:ea typeface="宋体" panose="02010600030101010101" pitchFamily="2" charset="-122"/>
                  <a:cs typeface="+mn-cs"/>
                </a:rPr>
                <a:t>Y</a:t>
              </a:r>
            </a:p>
          </p:txBody>
        </p:sp>
      </p:grpSp>
      <p:sp>
        <p:nvSpPr>
          <p:cNvPr id="83" name="Line 78">
            <a:extLst>
              <a:ext uri="{FF2B5EF4-FFF2-40B4-BE49-F238E27FC236}">
                <a16:creationId xmlns:a16="http://schemas.microsoft.com/office/drawing/2014/main" id="{0DF58F03-B84A-81A0-EEAD-0050A4211CCA}"/>
              </a:ext>
            </a:extLst>
          </p:cNvPr>
          <p:cNvSpPr>
            <a:spLocks noChangeShapeType="1"/>
          </p:cNvSpPr>
          <p:nvPr/>
        </p:nvSpPr>
        <p:spPr bwMode="auto">
          <a:xfrm>
            <a:off x="8905445" y="984675"/>
            <a:ext cx="12700" cy="4248150"/>
          </a:xfrm>
          <a:prstGeom prst="line">
            <a:avLst/>
          </a:prstGeom>
          <a:noFill/>
          <a:ln w="28575">
            <a:solidFill>
              <a:srgbClr val="FF0066"/>
            </a:solidFill>
            <a:prstDash val="dash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zh-CN" altLang="en-US" sz="2800" b="1"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84" name="Line 79">
            <a:extLst>
              <a:ext uri="{FF2B5EF4-FFF2-40B4-BE49-F238E27FC236}">
                <a16:creationId xmlns:a16="http://schemas.microsoft.com/office/drawing/2014/main" id="{6FB58237-DBA2-AF04-7E41-5ECF20A5967D}"/>
              </a:ext>
            </a:extLst>
          </p:cNvPr>
          <p:cNvSpPr>
            <a:spLocks noChangeShapeType="1"/>
          </p:cNvSpPr>
          <p:nvPr/>
        </p:nvSpPr>
        <p:spPr bwMode="auto">
          <a:xfrm>
            <a:off x="10138932" y="983088"/>
            <a:ext cx="0" cy="4248150"/>
          </a:xfrm>
          <a:prstGeom prst="line">
            <a:avLst/>
          </a:prstGeom>
          <a:noFill/>
          <a:ln w="28575">
            <a:solidFill>
              <a:srgbClr val="FF0066"/>
            </a:solidFill>
            <a:prstDash val="dash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zh-CN" altLang="en-US" sz="2800" b="1" i="0" u="none" strike="noStrike" kern="1200" cap="none" spc="0" normalizeH="0" baseline="0" noProof="0">
              <a:ln>
                <a:noFill/>
              </a:ln>
              <a:solidFill>
                <a:srgbClr val="000000"/>
              </a:solidFill>
              <a:effectLst/>
              <a:uLnTx/>
              <a:uFillTx/>
              <a:latin typeface="Times New Roman" panose="02020603050405020304" pitchFamily="18" charset="0"/>
              <a:ea typeface="宋体" panose="02010600030101010101" pitchFamily="2" charset="-122"/>
              <a:cs typeface="+mn-cs"/>
            </a:endParaRPr>
          </a:p>
        </p:txBody>
      </p:sp>
      <p:sp>
        <p:nvSpPr>
          <p:cNvPr id="85" name="Rectangle 80">
            <a:extLst>
              <a:ext uri="{FF2B5EF4-FFF2-40B4-BE49-F238E27FC236}">
                <a16:creationId xmlns:a16="http://schemas.microsoft.com/office/drawing/2014/main" id="{62D4D3DE-A7B3-DCB4-ADEF-3AD3C065BCED}"/>
              </a:ext>
            </a:extLst>
          </p:cNvPr>
          <p:cNvSpPr>
            <a:spLocks noChangeArrowheads="1"/>
          </p:cNvSpPr>
          <p:nvPr/>
        </p:nvSpPr>
        <p:spPr bwMode="auto">
          <a:xfrm>
            <a:off x="7841820" y="5048675"/>
            <a:ext cx="919162"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zh-CN" altLang="en-US" sz="2400" b="1" i="0" u="none" strike="noStrike" kern="1200" cap="none" spc="0" normalizeH="0" baseline="0" noProof="0">
                <a:ln>
                  <a:noFill/>
                </a:ln>
                <a:solidFill>
                  <a:srgbClr val="FF0066"/>
                </a:solidFill>
                <a:effectLst/>
                <a:uLnTx/>
                <a:uFillTx/>
                <a:latin typeface="Times New Roman" panose="02020603050405020304" pitchFamily="18" charset="0"/>
                <a:ea typeface="宋体" panose="02010600030101010101" pitchFamily="2" charset="-122"/>
                <a:cs typeface="+mn-cs"/>
              </a:rPr>
              <a:t>输入级</a:t>
            </a:r>
            <a:endParaRPr kumimoji="1" lang="zh-CN" altLang="en-US" sz="2400" b="0" i="0" u="none" strike="noStrike" kern="1200" cap="none" spc="0" normalizeH="0" baseline="0" noProof="0">
              <a:ln>
                <a:noFill/>
              </a:ln>
              <a:solidFill>
                <a:srgbClr val="FF0066"/>
              </a:solidFill>
              <a:effectLst/>
              <a:uLnTx/>
              <a:uFillTx/>
              <a:latin typeface="Times New Roman" panose="02020603050405020304" pitchFamily="18" charset="0"/>
              <a:ea typeface="宋体" panose="02010600030101010101" pitchFamily="2" charset="-122"/>
              <a:cs typeface="+mn-cs"/>
            </a:endParaRPr>
          </a:p>
        </p:txBody>
      </p:sp>
      <p:sp>
        <p:nvSpPr>
          <p:cNvPr id="86" name="Rectangle 81">
            <a:extLst>
              <a:ext uri="{FF2B5EF4-FFF2-40B4-BE49-F238E27FC236}">
                <a16:creationId xmlns:a16="http://schemas.microsoft.com/office/drawing/2014/main" id="{2F1DD0A4-07FE-BF18-F327-96D2A415F453}"/>
              </a:ext>
            </a:extLst>
          </p:cNvPr>
          <p:cNvSpPr>
            <a:spLocks noChangeArrowheads="1"/>
          </p:cNvSpPr>
          <p:nvPr/>
        </p:nvSpPr>
        <p:spPr bwMode="auto">
          <a:xfrm>
            <a:off x="9145157" y="5048675"/>
            <a:ext cx="919163"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zh-CN" altLang="en-US" sz="2400" b="1" i="0" u="none" strike="noStrike" kern="1200" cap="none" spc="0" normalizeH="0" baseline="0" noProof="0">
                <a:ln>
                  <a:noFill/>
                </a:ln>
                <a:solidFill>
                  <a:srgbClr val="FF0066"/>
                </a:solidFill>
                <a:effectLst/>
                <a:uLnTx/>
                <a:uFillTx/>
                <a:latin typeface="Times New Roman" panose="02020603050405020304" pitchFamily="18" charset="0"/>
                <a:ea typeface="宋体" panose="02010600030101010101" pitchFamily="2" charset="-122"/>
                <a:cs typeface="+mn-cs"/>
              </a:rPr>
              <a:t>中间级</a:t>
            </a:r>
            <a:endParaRPr kumimoji="1" lang="zh-CN" altLang="en-US" sz="2400" b="0" i="0" u="none" strike="noStrike" kern="1200" cap="none" spc="0" normalizeH="0" baseline="0" noProof="0">
              <a:ln>
                <a:noFill/>
              </a:ln>
              <a:solidFill>
                <a:srgbClr val="FF0066"/>
              </a:solidFill>
              <a:effectLst/>
              <a:uLnTx/>
              <a:uFillTx/>
              <a:latin typeface="Times New Roman" panose="02020603050405020304" pitchFamily="18" charset="0"/>
              <a:ea typeface="宋体" panose="02010600030101010101" pitchFamily="2" charset="-122"/>
              <a:cs typeface="+mn-cs"/>
            </a:endParaRPr>
          </a:p>
        </p:txBody>
      </p:sp>
      <p:sp>
        <p:nvSpPr>
          <p:cNvPr id="87" name="Rectangle 82">
            <a:extLst>
              <a:ext uri="{FF2B5EF4-FFF2-40B4-BE49-F238E27FC236}">
                <a16:creationId xmlns:a16="http://schemas.microsoft.com/office/drawing/2014/main" id="{35854BF4-AE9F-AFB1-F02B-DCD4925E63C9}"/>
              </a:ext>
            </a:extLst>
          </p:cNvPr>
          <p:cNvSpPr>
            <a:spLocks noChangeArrowheads="1"/>
          </p:cNvSpPr>
          <p:nvPr/>
        </p:nvSpPr>
        <p:spPr bwMode="auto">
          <a:xfrm>
            <a:off x="10472307" y="5048675"/>
            <a:ext cx="919163"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zh-CN" altLang="en-US" sz="2400" b="1" i="0" u="none" strike="noStrike" kern="1200" cap="none" spc="0" normalizeH="0" baseline="0" noProof="0">
                <a:ln>
                  <a:noFill/>
                </a:ln>
                <a:solidFill>
                  <a:srgbClr val="FF0066"/>
                </a:solidFill>
                <a:effectLst/>
                <a:uLnTx/>
                <a:uFillTx/>
                <a:latin typeface="Times New Roman" panose="02020603050405020304" pitchFamily="18" charset="0"/>
                <a:ea typeface="宋体" panose="02010600030101010101" pitchFamily="2" charset="-122"/>
                <a:cs typeface="+mn-cs"/>
              </a:rPr>
              <a:t>输出级</a:t>
            </a:r>
            <a:endParaRPr kumimoji="1" lang="zh-CN" altLang="en-US" sz="2400" b="0" i="0" u="none" strike="noStrike" kern="1200" cap="none" spc="0" normalizeH="0" baseline="0" noProof="0">
              <a:ln>
                <a:noFill/>
              </a:ln>
              <a:solidFill>
                <a:srgbClr val="FF0066"/>
              </a:solidFill>
              <a:effectLst/>
              <a:uLnTx/>
              <a:uFillTx/>
              <a:latin typeface="Times New Roman" panose="02020603050405020304" pitchFamily="18" charset="0"/>
              <a:ea typeface="宋体" panose="02010600030101010101" pitchFamily="2" charset="-122"/>
              <a:cs typeface="+mn-cs"/>
            </a:endParaRPr>
          </a:p>
        </p:txBody>
      </p:sp>
      <p:sp>
        <p:nvSpPr>
          <p:cNvPr id="88" name="Text Box 83">
            <a:extLst>
              <a:ext uri="{FF2B5EF4-FFF2-40B4-BE49-F238E27FC236}">
                <a16:creationId xmlns:a16="http://schemas.microsoft.com/office/drawing/2014/main" id="{1879172F-E570-42DC-5439-DED6521BC5CA}"/>
              </a:ext>
            </a:extLst>
          </p:cNvPr>
          <p:cNvSpPr txBox="1">
            <a:spLocks noChangeArrowheads="1"/>
          </p:cNvSpPr>
          <p:nvPr/>
        </p:nvSpPr>
        <p:spPr bwMode="auto">
          <a:xfrm>
            <a:off x="998308" y="2280074"/>
            <a:ext cx="5092928" cy="9461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zh-CN" sz="2800" b="1" i="0" u="none" strike="noStrike" kern="1200" cap="none" spc="0" normalizeH="0" baseline="0" noProof="0" dirty="0">
                <a:ln>
                  <a:noFill/>
                </a:ln>
                <a:solidFill>
                  <a:srgbClr val="FF0066"/>
                </a:solidFill>
                <a:effectLst/>
                <a:uLnTx/>
                <a:uFillTx/>
                <a:latin typeface="Times New Roman" panose="02020603050405020304" pitchFamily="18" charset="0"/>
                <a:ea typeface="宋体" panose="02010600030101010101" pitchFamily="2" charset="-122"/>
                <a:cs typeface="+mn-cs"/>
              </a:rPr>
              <a:t>D</a:t>
            </a:r>
            <a:r>
              <a:rPr kumimoji="1" lang="en-US" altLang="zh-CN" sz="2800" b="1" i="0" u="none" strike="noStrike" kern="1200" cap="none" spc="0" normalizeH="0" baseline="-25000" noProof="0" dirty="0">
                <a:ln>
                  <a:noFill/>
                </a:ln>
                <a:solidFill>
                  <a:srgbClr val="FF0066"/>
                </a:solidFill>
                <a:effectLst/>
                <a:uLnTx/>
                <a:uFillTx/>
                <a:latin typeface="Times New Roman" panose="02020603050405020304" pitchFamily="18" charset="0"/>
                <a:ea typeface="宋体" panose="02010600030101010101" pitchFamily="2" charset="-122"/>
                <a:cs typeface="+mn-cs"/>
              </a:rPr>
              <a:t>1 </a:t>
            </a:r>
            <a:r>
              <a:rPr kumimoji="1" lang="en-US" altLang="zh-CN" sz="2800" b="1" i="0" u="none" strike="noStrike" kern="1200" cap="none" spc="0" normalizeH="0" baseline="0" noProof="0" dirty="0">
                <a:ln>
                  <a:noFill/>
                </a:ln>
                <a:solidFill>
                  <a:srgbClr val="0033CC"/>
                </a:solidFill>
                <a:effectLst/>
                <a:uLnTx/>
                <a:uFillTx/>
                <a:latin typeface="Times New Roman" panose="02020603050405020304" pitchFamily="18" charset="0"/>
                <a:ea typeface="宋体" panose="02010600030101010101" pitchFamily="2" charset="-122"/>
                <a:cs typeface="+mn-cs"/>
              </a:rPr>
              <a:t>— </a:t>
            </a:r>
            <a:r>
              <a:rPr kumimoji="1" lang="zh-CN" altLang="en-US" sz="2800" b="1" i="0" u="none" strike="noStrike" kern="1200" cap="none" spc="0" normalizeH="0" baseline="0" noProof="0" dirty="0">
                <a:ln>
                  <a:noFill/>
                </a:ln>
                <a:solidFill>
                  <a:srgbClr val="0033CC"/>
                </a:solidFill>
                <a:effectLst/>
                <a:uLnTx/>
                <a:uFillTx/>
                <a:latin typeface="Times New Roman" panose="02020603050405020304" pitchFamily="18" charset="0"/>
                <a:ea typeface="宋体" panose="02010600030101010101" pitchFamily="2" charset="-122"/>
                <a:cs typeface="+mn-cs"/>
              </a:rPr>
              <a:t>保护二极管</a:t>
            </a:r>
          </a:p>
          <a:p>
            <a:pPr lvl="0" eaLnBrk="1" hangingPunct="1">
              <a:defRPr/>
            </a:pPr>
            <a:r>
              <a:rPr kumimoji="1" lang="zh-CN" altLang="en-US" sz="2800" b="1" i="0" u="none" strike="noStrike" kern="1200" cap="none" spc="0" normalizeH="0" baseline="0" noProof="0" dirty="0">
                <a:ln>
                  <a:noFill/>
                </a:ln>
                <a:solidFill>
                  <a:srgbClr val="0033CC"/>
                </a:solidFill>
                <a:effectLst/>
                <a:uLnTx/>
                <a:uFillTx/>
                <a:latin typeface="Times New Roman" panose="02020603050405020304" pitchFamily="18" charset="0"/>
                <a:ea typeface="宋体" panose="02010600030101010101" pitchFamily="2" charset="-122"/>
                <a:cs typeface="+mn-cs"/>
              </a:rPr>
              <a:t>          防止输入电压</a:t>
            </a:r>
            <a:r>
              <a:rPr lang="zh-CN" altLang="en-US" dirty="0">
                <a:solidFill>
                  <a:srgbClr val="0033CC"/>
                </a:solidFill>
              </a:rPr>
              <a:t>反向过低。</a:t>
            </a:r>
            <a:endParaRPr kumimoji="1" lang="zh-CN" altLang="en-US" sz="2800" b="1" i="0" u="none" strike="noStrike" kern="1200" cap="none" spc="0" normalizeH="0" baseline="0" noProof="0" dirty="0">
              <a:ln>
                <a:noFill/>
              </a:ln>
              <a:solidFill>
                <a:srgbClr val="0033CC"/>
              </a:solidFill>
              <a:effectLst/>
              <a:uLnTx/>
              <a:uFillTx/>
              <a:latin typeface="Times New Roman" panose="02020603050405020304" pitchFamily="18" charset="0"/>
              <a:ea typeface="宋体" panose="02010600030101010101" pitchFamily="2" charset="-122"/>
              <a:cs typeface="+mn-cs"/>
            </a:endParaRPr>
          </a:p>
        </p:txBody>
      </p:sp>
      <p:sp>
        <p:nvSpPr>
          <p:cNvPr id="89" name="Text Box 84">
            <a:extLst>
              <a:ext uri="{FF2B5EF4-FFF2-40B4-BE49-F238E27FC236}">
                <a16:creationId xmlns:a16="http://schemas.microsoft.com/office/drawing/2014/main" id="{DCD2EBE1-07FB-9123-4439-BD23CBAE53D8}"/>
              </a:ext>
            </a:extLst>
          </p:cNvPr>
          <p:cNvSpPr txBox="1">
            <a:spLocks noChangeArrowheads="1"/>
          </p:cNvSpPr>
          <p:nvPr/>
        </p:nvSpPr>
        <p:spPr bwMode="auto">
          <a:xfrm>
            <a:off x="998308" y="3371979"/>
            <a:ext cx="3743325"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zh-CN" altLang="en-US" sz="2400" b="1" i="0" u="none" strike="noStrike" kern="1200" cap="none" spc="0" normalizeH="0" baseline="0" noProof="0" dirty="0">
                <a:ln>
                  <a:noFill/>
                </a:ln>
                <a:solidFill>
                  <a:srgbClr val="000000"/>
                </a:solidFill>
                <a:effectLst/>
                <a:uLnTx/>
                <a:uFillTx/>
                <a:latin typeface="Times New Roman" panose="02020603050405020304" pitchFamily="18" charset="0"/>
                <a:ea typeface="宋体" panose="02010600030101010101" pitchFamily="2" charset="-122"/>
                <a:cs typeface="+mn-cs"/>
              </a:rPr>
              <a:t>当 </a:t>
            </a:r>
            <a:r>
              <a:rPr kumimoji="1" lang="en-US" altLang="zh-CN" sz="2400" b="1" i="1" u="none" strike="noStrike" kern="1200" cap="none" spc="0" normalizeH="0" baseline="0" noProof="0" dirty="0" err="1">
                <a:ln>
                  <a:noFill/>
                </a:ln>
                <a:solidFill>
                  <a:srgbClr val="000000"/>
                </a:solidFill>
                <a:effectLst/>
                <a:uLnTx/>
                <a:uFillTx/>
                <a:latin typeface="Times New Roman" panose="02020603050405020304" pitchFamily="18" charset="0"/>
                <a:ea typeface="宋体" panose="02010600030101010101" pitchFamily="2" charset="-122"/>
                <a:cs typeface="+mn-cs"/>
              </a:rPr>
              <a:t>u</a:t>
            </a:r>
            <a:r>
              <a:rPr kumimoji="1" lang="en-US" altLang="zh-CN" sz="2400" b="1" i="0" u="none" strike="noStrike" kern="1200" cap="none" spc="0" normalizeH="0" baseline="-25000" noProof="0" dirty="0" err="1">
                <a:ln>
                  <a:noFill/>
                </a:ln>
                <a:solidFill>
                  <a:srgbClr val="000000"/>
                </a:solidFill>
                <a:effectLst/>
                <a:uLnTx/>
                <a:uFillTx/>
                <a:latin typeface="Times New Roman" panose="02020603050405020304" pitchFamily="18" charset="0"/>
                <a:ea typeface="宋体" panose="02010600030101010101" pitchFamily="2" charset="-122"/>
                <a:cs typeface="+mn-cs"/>
              </a:rPr>
              <a:t>I</a:t>
            </a:r>
            <a:r>
              <a:rPr kumimoji="1" lang="en-US" altLang="zh-CN" sz="2400" b="1" i="0" u="none" strike="noStrike" kern="1200" cap="none" spc="0" normalizeH="0" baseline="0" noProof="0" dirty="0">
                <a:ln>
                  <a:noFill/>
                </a:ln>
                <a:solidFill>
                  <a:srgbClr val="000000"/>
                </a:solidFill>
                <a:effectLst/>
                <a:uLnTx/>
                <a:uFillTx/>
                <a:latin typeface="Times New Roman" panose="02020603050405020304" pitchFamily="18" charset="0"/>
                <a:ea typeface="宋体" panose="02010600030101010101" pitchFamily="2" charset="-122"/>
                <a:cs typeface="+mn-cs"/>
              </a:rPr>
              <a:t> &lt; </a:t>
            </a:r>
            <a:r>
              <a:rPr kumimoji="1" lang="en-US" altLang="zh-CN" sz="2800" b="1" i="0" u="none" strike="noStrike" kern="1200" cap="none" spc="0" normalizeH="0" baseline="0" noProof="0" dirty="0">
                <a:ln>
                  <a:noFill/>
                </a:ln>
                <a:solidFill>
                  <a:srgbClr val="000000"/>
                </a:solidFill>
                <a:effectLst/>
                <a:uLnTx/>
                <a:uFillTx/>
                <a:latin typeface="Symbol" panose="05050102010706020507" pitchFamily="18" charset="2"/>
                <a:ea typeface="宋体" panose="02010600030101010101" pitchFamily="2" charset="-122"/>
                <a:cs typeface="+mn-cs"/>
              </a:rPr>
              <a:t>-</a:t>
            </a:r>
            <a:r>
              <a:rPr kumimoji="1" lang="en-US" altLang="zh-CN" sz="2400" b="1" i="0" u="none" strike="noStrike" kern="1200" cap="none" spc="0" normalizeH="0" baseline="0" noProof="0" dirty="0">
                <a:ln>
                  <a:noFill/>
                </a:ln>
                <a:solidFill>
                  <a:srgbClr val="000000"/>
                </a:solidFill>
                <a:effectLst/>
                <a:uLnTx/>
                <a:uFillTx/>
                <a:latin typeface="Times New Roman" panose="02020603050405020304" pitchFamily="18" charset="0"/>
                <a:ea typeface="宋体" panose="02010600030101010101" pitchFamily="2" charset="-122"/>
                <a:cs typeface="+mn-cs"/>
              </a:rPr>
              <a:t> 0.5 ~ </a:t>
            </a:r>
            <a:r>
              <a:rPr kumimoji="1" lang="en-US" altLang="zh-CN" sz="2800" b="1" i="0" u="none" strike="noStrike" kern="1200" cap="none" spc="0" normalizeH="0" baseline="0" noProof="0" dirty="0">
                <a:ln>
                  <a:noFill/>
                </a:ln>
                <a:solidFill>
                  <a:srgbClr val="000000"/>
                </a:solidFill>
                <a:effectLst/>
                <a:uLnTx/>
                <a:uFillTx/>
                <a:latin typeface="Symbol" panose="05050102010706020507" pitchFamily="18" charset="2"/>
                <a:ea typeface="宋体" panose="02010600030101010101" pitchFamily="2" charset="-122"/>
                <a:cs typeface="+mn-cs"/>
              </a:rPr>
              <a:t>-</a:t>
            </a:r>
            <a:r>
              <a:rPr kumimoji="1" lang="en-US" altLang="zh-CN" sz="2400" b="1" i="0" u="none" strike="noStrike" kern="1200" cap="none" spc="0" normalizeH="0" baseline="0" noProof="0" dirty="0">
                <a:ln>
                  <a:noFill/>
                </a:ln>
                <a:solidFill>
                  <a:srgbClr val="000000"/>
                </a:solidFill>
                <a:effectLst/>
                <a:uLnTx/>
                <a:uFillTx/>
                <a:latin typeface="Times New Roman" panose="02020603050405020304" pitchFamily="18" charset="0"/>
                <a:ea typeface="宋体" panose="02010600030101010101" pitchFamily="2" charset="-122"/>
                <a:cs typeface="+mn-cs"/>
              </a:rPr>
              <a:t> 0.7 V </a:t>
            </a:r>
            <a:r>
              <a:rPr kumimoji="1" lang="zh-CN" altLang="en-US" sz="2400" b="1" i="0" u="none" strike="noStrike" kern="1200" cap="none" spc="0" normalizeH="0" baseline="0" noProof="0" dirty="0">
                <a:ln>
                  <a:noFill/>
                </a:ln>
                <a:solidFill>
                  <a:srgbClr val="000000"/>
                </a:solidFill>
                <a:effectLst/>
                <a:uLnTx/>
                <a:uFillTx/>
                <a:latin typeface="Times New Roman" panose="02020603050405020304" pitchFamily="18" charset="0"/>
                <a:ea typeface="宋体" panose="02010600030101010101" pitchFamily="2" charset="-122"/>
                <a:cs typeface="+mn-cs"/>
              </a:rPr>
              <a:t>时，</a:t>
            </a:r>
          </a:p>
        </p:txBody>
      </p:sp>
      <p:sp>
        <p:nvSpPr>
          <p:cNvPr id="90" name="Text Box 85">
            <a:extLst>
              <a:ext uri="{FF2B5EF4-FFF2-40B4-BE49-F238E27FC236}">
                <a16:creationId xmlns:a16="http://schemas.microsoft.com/office/drawing/2014/main" id="{7E4A6B00-BCFB-F7C1-E7D8-9BF934CE431F}"/>
              </a:ext>
            </a:extLst>
          </p:cNvPr>
          <p:cNvSpPr txBox="1">
            <a:spLocks noChangeArrowheads="1"/>
          </p:cNvSpPr>
          <p:nvPr/>
        </p:nvSpPr>
        <p:spPr bwMode="auto">
          <a:xfrm>
            <a:off x="1011632" y="3960092"/>
            <a:ext cx="5409121" cy="89255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zh-CN" sz="2400" b="1" i="0" u="none" strike="noStrike" kern="1200" cap="none" spc="0" normalizeH="0" baseline="0" noProof="0" dirty="0">
                <a:ln>
                  <a:noFill/>
                </a:ln>
                <a:solidFill>
                  <a:srgbClr val="000000"/>
                </a:solidFill>
                <a:effectLst/>
                <a:uLnTx/>
                <a:uFillTx/>
                <a:latin typeface="Times New Roman" panose="02020603050405020304" pitchFamily="18" charset="0"/>
                <a:ea typeface="宋体" panose="02010600030101010101" pitchFamily="2" charset="-122"/>
                <a:cs typeface="+mn-cs"/>
              </a:rPr>
              <a:t>D</a:t>
            </a:r>
            <a:r>
              <a:rPr kumimoji="1" lang="en-US" altLang="zh-CN" sz="2400" b="1" i="0" u="none" strike="noStrike" kern="1200" cap="none" spc="0" normalizeH="0" baseline="-25000" noProof="0" dirty="0">
                <a:ln>
                  <a:noFill/>
                </a:ln>
                <a:solidFill>
                  <a:srgbClr val="000000"/>
                </a:solidFill>
                <a:effectLst/>
                <a:uLnTx/>
                <a:uFillTx/>
                <a:latin typeface="Times New Roman" panose="02020603050405020304" pitchFamily="18" charset="0"/>
                <a:ea typeface="宋体" panose="02010600030101010101" pitchFamily="2" charset="-122"/>
                <a:cs typeface="+mn-cs"/>
              </a:rPr>
              <a:t>1</a:t>
            </a:r>
            <a:r>
              <a:rPr kumimoji="1" lang="en-US" altLang="zh-CN" sz="2400" b="1" i="0" u="none" strike="noStrike" kern="1200" cap="none" spc="0" normalizeH="0" baseline="0" noProof="0" dirty="0">
                <a:ln>
                  <a:noFill/>
                </a:ln>
                <a:solidFill>
                  <a:srgbClr val="000000"/>
                </a:solidFill>
                <a:effectLst/>
                <a:uLnTx/>
                <a:uFillTx/>
                <a:latin typeface="Times New Roman" panose="02020603050405020304" pitchFamily="18" charset="0"/>
                <a:ea typeface="宋体" panose="02010600030101010101" pitchFamily="2" charset="-122"/>
                <a:cs typeface="+mn-cs"/>
              </a:rPr>
              <a:t> </a:t>
            </a:r>
            <a:r>
              <a:rPr kumimoji="1" lang="zh-CN" altLang="en-US" sz="2400" b="1" i="0" u="none" strike="noStrike" kern="1200" cap="none" spc="0" normalizeH="0" baseline="0" noProof="0" dirty="0">
                <a:ln>
                  <a:noFill/>
                </a:ln>
                <a:solidFill>
                  <a:srgbClr val="000000"/>
                </a:solidFill>
                <a:effectLst/>
                <a:uLnTx/>
                <a:uFillTx/>
                <a:latin typeface="Times New Roman" panose="02020603050405020304" pitchFamily="18" charset="0"/>
                <a:ea typeface="宋体" panose="02010600030101010101" pitchFamily="2" charset="-122"/>
                <a:cs typeface="+mn-cs"/>
              </a:rPr>
              <a:t>导通， </a:t>
            </a:r>
            <a:r>
              <a:rPr kumimoji="1" lang="en-US" altLang="zh-CN" sz="2400" b="1" i="1" u="none" strike="noStrike" kern="1200" cap="none" spc="0" normalizeH="0" baseline="0" noProof="0" dirty="0" err="1">
                <a:ln>
                  <a:noFill/>
                </a:ln>
                <a:solidFill>
                  <a:srgbClr val="000000"/>
                </a:solidFill>
                <a:effectLst/>
                <a:uLnTx/>
                <a:uFillTx/>
                <a:latin typeface="Times New Roman" panose="02020603050405020304" pitchFamily="18" charset="0"/>
                <a:ea typeface="宋体" panose="02010600030101010101" pitchFamily="2" charset="-122"/>
                <a:cs typeface="+mn-cs"/>
              </a:rPr>
              <a:t>u</a:t>
            </a:r>
            <a:r>
              <a:rPr kumimoji="1" lang="en-US" altLang="zh-CN" sz="2400" b="1" i="0" u="none" strike="noStrike" kern="1200" cap="none" spc="0" normalizeH="0" baseline="-25000" noProof="0" dirty="0" err="1">
                <a:ln>
                  <a:noFill/>
                </a:ln>
                <a:solidFill>
                  <a:srgbClr val="000000"/>
                </a:solidFill>
                <a:effectLst/>
                <a:uLnTx/>
                <a:uFillTx/>
                <a:latin typeface="Times New Roman" panose="02020603050405020304" pitchFamily="18" charset="0"/>
                <a:ea typeface="宋体" panose="02010600030101010101" pitchFamily="2" charset="-122"/>
                <a:cs typeface="+mn-cs"/>
              </a:rPr>
              <a:t>I</a:t>
            </a:r>
            <a:r>
              <a:rPr kumimoji="1" lang="en-US" altLang="zh-CN" sz="2400" b="1" i="0" u="none" strike="noStrike" kern="1200" cap="none" spc="0" normalizeH="0" baseline="0" noProof="0" dirty="0">
                <a:ln>
                  <a:noFill/>
                </a:ln>
                <a:solidFill>
                  <a:srgbClr val="000000"/>
                </a:solidFill>
                <a:effectLst/>
                <a:uLnTx/>
                <a:uFillTx/>
                <a:latin typeface="Times New Roman" panose="02020603050405020304" pitchFamily="18" charset="0"/>
                <a:ea typeface="宋体" panose="02010600030101010101" pitchFamily="2" charset="-122"/>
                <a:cs typeface="+mn-cs"/>
              </a:rPr>
              <a:t> </a:t>
            </a:r>
            <a:r>
              <a:rPr kumimoji="1" lang="zh-CN" altLang="en-US" sz="2400" b="1" i="0" u="none" strike="noStrike" kern="1200" cap="none" spc="0" normalizeH="0" baseline="0" noProof="0" dirty="0">
                <a:ln>
                  <a:noFill/>
                </a:ln>
                <a:solidFill>
                  <a:srgbClr val="000000"/>
                </a:solidFill>
                <a:effectLst/>
                <a:uLnTx/>
                <a:uFillTx/>
                <a:latin typeface="Times New Roman" panose="02020603050405020304" pitchFamily="18" charset="0"/>
                <a:ea typeface="宋体" panose="02010600030101010101" pitchFamily="2" charset="-122"/>
                <a:cs typeface="+mn-cs"/>
              </a:rPr>
              <a:t>被钳制在</a:t>
            </a:r>
            <a:r>
              <a:rPr kumimoji="1" lang="zh-CN" altLang="en-US" sz="2400" b="1" i="0" u="none" strike="noStrike" kern="1200" cap="none" spc="0" normalizeH="0" noProof="0" dirty="0">
                <a:ln>
                  <a:noFill/>
                </a:ln>
                <a:solidFill>
                  <a:srgbClr val="000000"/>
                </a:solidFill>
                <a:effectLst/>
                <a:uLnTx/>
                <a:uFillTx/>
                <a:latin typeface="Times New Roman" panose="02020603050405020304" pitchFamily="18" charset="0"/>
                <a:ea typeface="宋体" panose="02010600030101010101" pitchFamily="2" charset="-122"/>
                <a:cs typeface="+mn-cs"/>
              </a:rPr>
              <a:t> </a:t>
            </a:r>
            <a:r>
              <a:rPr kumimoji="1" lang="en-US" altLang="zh-CN" sz="2800" b="1" i="0" u="none" strike="noStrike" kern="1200" cap="none" spc="0" normalizeH="0" baseline="0" noProof="0" dirty="0">
                <a:ln>
                  <a:noFill/>
                </a:ln>
                <a:solidFill>
                  <a:srgbClr val="000000"/>
                </a:solidFill>
                <a:effectLst/>
                <a:uLnTx/>
                <a:uFillTx/>
                <a:latin typeface="Symbol" panose="05050102010706020507" pitchFamily="18" charset="2"/>
                <a:ea typeface="宋体" panose="02010600030101010101" pitchFamily="2" charset="-122"/>
                <a:cs typeface="+mn-cs"/>
              </a:rPr>
              <a:t>-</a:t>
            </a:r>
            <a:r>
              <a:rPr kumimoji="1" lang="en-US" altLang="zh-CN" sz="2400" b="1" i="0" u="none" strike="noStrike" kern="1200" cap="none" spc="0" normalizeH="0" baseline="0" noProof="0" dirty="0">
                <a:ln>
                  <a:noFill/>
                </a:ln>
                <a:solidFill>
                  <a:srgbClr val="000000"/>
                </a:solidFill>
                <a:effectLst/>
                <a:uLnTx/>
                <a:uFillTx/>
                <a:latin typeface="Times New Roman" panose="02020603050405020304" pitchFamily="18" charset="0"/>
                <a:ea typeface="宋体" panose="02010600030101010101" pitchFamily="2" charset="-122"/>
                <a:cs typeface="+mn-cs"/>
              </a:rPr>
              <a:t> 0.5 ~ </a:t>
            </a:r>
            <a:r>
              <a:rPr kumimoji="1" lang="en-US" altLang="zh-CN" sz="2800" b="1" i="0" u="none" strike="noStrike" kern="1200" cap="none" spc="0" normalizeH="0" baseline="0" noProof="0" dirty="0">
                <a:ln>
                  <a:noFill/>
                </a:ln>
                <a:solidFill>
                  <a:srgbClr val="000000"/>
                </a:solidFill>
                <a:effectLst/>
                <a:uLnTx/>
                <a:uFillTx/>
                <a:latin typeface="Symbol" panose="05050102010706020507" pitchFamily="18" charset="2"/>
                <a:ea typeface="宋体" panose="02010600030101010101" pitchFamily="2" charset="-122"/>
                <a:cs typeface="+mn-cs"/>
              </a:rPr>
              <a:t>-</a:t>
            </a:r>
            <a:r>
              <a:rPr kumimoji="1" lang="en-US" altLang="zh-CN" sz="2400" b="1" i="0" u="none" strike="noStrike" kern="1200" cap="none" spc="0" normalizeH="0" baseline="0" noProof="0" dirty="0">
                <a:ln>
                  <a:noFill/>
                </a:ln>
                <a:solidFill>
                  <a:srgbClr val="000000"/>
                </a:solidFill>
                <a:effectLst/>
                <a:uLnTx/>
                <a:uFillTx/>
                <a:latin typeface="Times New Roman" panose="02020603050405020304" pitchFamily="18" charset="0"/>
                <a:ea typeface="宋体" panose="02010600030101010101" pitchFamily="2" charset="-122"/>
                <a:cs typeface="+mn-cs"/>
              </a:rPr>
              <a:t> 0.7 V</a:t>
            </a:r>
            <a:r>
              <a:rPr kumimoji="1" lang="zh-CN" altLang="en-US" sz="2400" b="1" i="0" u="none" strike="noStrike" kern="1200" cap="none" spc="0" normalizeH="0" baseline="0" noProof="0" dirty="0">
                <a:ln>
                  <a:noFill/>
                </a:ln>
                <a:solidFill>
                  <a:srgbClr val="000000"/>
                </a:solidFill>
                <a:effectLst/>
                <a:uLnTx/>
                <a:uFillTx/>
                <a:latin typeface="Times New Roman" panose="02020603050405020304" pitchFamily="18" charset="0"/>
                <a:ea typeface="宋体" panose="02010600030101010101" pitchFamily="2" charset="-122"/>
                <a:cs typeface="+mn-cs"/>
              </a:rPr>
              <a:t>，不可能继续下降</a:t>
            </a:r>
          </a:p>
        </p:txBody>
      </p:sp>
      <p:sp>
        <p:nvSpPr>
          <p:cNvPr id="91" name="Text Box 86">
            <a:extLst>
              <a:ext uri="{FF2B5EF4-FFF2-40B4-BE49-F238E27FC236}">
                <a16:creationId xmlns:a16="http://schemas.microsoft.com/office/drawing/2014/main" id="{12635637-10E4-3E04-89C2-245FCF9C9BE9}"/>
              </a:ext>
            </a:extLst>
          </p:cNvPr>
          <p:cNvSpPr txBox="1">
            <a:spLocks noChangeArrowheads="1"/>
          </p:cNvSpPr>
          <p:nvPr/>
        </p:nvSpPr>
        <p:spPr bwMode="auto">
          <a:xfrm>
            <a:off x="1289701" y="1656980"/>
            <a:ext cx="321945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zh-CN" sz="2800" b="1" i="0" u="none" strike="noStrike" kern="1200" cap="none" spc="0" normalizeH="0" baseline="0" noProof="0" dirty="0">
                <a:ln>
                  <a:noFill/>
                </a:ln>
                <a:solidFill>
                  <a:srgbClr val="000000"/>
                </a:solidFill>
                <a:effectLst/>
                <a:uLnTx/>
                <a:uFillTx/>
                <a:latin typeface="Times New Roman" panose="02020603050405020304" pitchFamily="18" charset="0"/>
                <a:ea typeface="宋体" panose="02010600030101010101" pitchFamily="2" charset="-122"/>
                <a:cs typeface="+mn-cs"/>
              </a:rPr>
              <a:t>1.  </a:t>
            </a:r>
            <a:r>
              <a:rPr kumimoji="1" lang="zh-CN" altLang="en-US" sz="2800" b="1" i="0" u="none" strike="noStrike" kern="1200" cap="none" spc="0" normalizeH="0" baseline="0" noProof="0" dirty="0">
                <a:ln>
                  <a:noFill/>
                </a:ln>
                <a:solidFill>
                  <a:srgbClr val="000000"/>
                </a:solidFill>
                <a:effectLst/>
                <a:uLnTx/>
                <a:uFillTx/>
                <a:latin typeface="Times New Roman" panose="02020603050405020304" pitchFamily="18" charset="0"/>
                <a:ea typeface="宋体" panose="02010600030101010101" pitchFamily="2" charset="-122"/>
                <a:cs typeface="+mn-cs"/>
              </a:rPr>
              <a:t>电路组成</a:t>
            </a:r>
          </a:p>
        </p:txBody>
      </p:sp>
      <p:sp>
        <p:nvSpPr>
          <p:cNvPr id="93" name="Text Box 88">
            <a:extLst>
              <a:ext uri="{FF2B5EF4-FFF2-40B4-BE49-F238E27FC236}">
                <a16:creationId xmlns:a16="http://schemas.microsoft.com/office/drawing/2014/main" id="{BDD1198A-D7A1-82BC-8A89-AE210E579C69}"/>
              </a:ext>
            </a:extLst>
          </p:cNvPr>
          <p:cNvSpPr txBox="1">
            <a:spLocks noChangeArrowheads="1"/>
          </p:cNvSpPr>
          <p:nvPr/>
        </p:nvSpPr>
        <p:spPr bwMode="auto">
          <a:xfrm>
            <a:off x="998308" y="5557214"/>
            <a:ext cx="5776969" cy="957634"/>
          </a:xfrm>
          <a:prstGeom prst="rect">
            <a:avLst/>
          </a:prstGeom>
          <a:noFill/>
          <a:ln>
            <a:noFill/>
          </a:ln>
          <a:effectLst/>
          <a:extLst>
            <a:ext uri="{909E8E84-426E-40DD-AFC4-6F175D3DCCD1}">
              <a14:hiddenFill xmlns:a14="http://schemas.microsoft.com/office/drawing/2010/main">
                <a:gradFill rotWithShape="0">
                  <a:gsLst>
                    <a:gs pos="0">
                      <a:srgbClr val="EAEAEA"/>
                    </a:gs>
                    <a:gs pos="100000">
                      <a:srgbClr val="FFFFFF"/>
                    </a:gs>
                  </a:gsLst>
                  <a:lin ang="0" scaled="1"/>
                </a:gra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20000"/>
              </a:lnSpc>
              <a:spcBef>
                <a:spcPct val="0"/>
              </a:spcBef>
              <a:spcAft>
                <a:spcPct val="0"/>
              </a:spcAft>
              <a:buClrTx/>
              <a:buSzTx/>
              <a:buFontTx/>
              <a:buNone/>
              <a:tabLst/>
              <a:defRPr/>
            </a:pPr>
            <a:r>
              <a:rPr kumimoji="1" lang="zh-CN" altLang="en-US" sz="2400" b="0" i="0" u="none" strike="noStrike" kern="1200" cap="none" spc="0" normalizeH="0" baseline="0" noProof="0" dirty="0">
                <a:ln>
                  <a:noFill/>
                </a:ln>
                <a:solidFill>
                  <a:srgbClr val="000000"/>
                </a:solidFill>
                <a:effectLst/>
                <a:uLnTx/>
                <a:uFillTx/>
                <a:latin typeface="Songti SC" panose="02010600040101010101" pitchFamily="2" charset="-122"/>
                <a:ea typeface="Songti SC" panose="02010600040101010101" pitchFamily="2" charset="-122"/>
              </a:rPr>
              <a:t>因为 </a:t>
            </a:r>
            <a:r>
              <a:rPr kumimoji="1" lang="en-US" altLang="zh-CN" sz="2400" b="0" i="0" u="none" strike="noStrike" kern="1200" cap="none" spc="0" normalizeH="0" baseline="0" noProof="0" dirty="0">
                <a:ln>
                  <a:noFill/>
                </a:ln>
                <a:solidFill>
                  <a:srgbClr val="000000"/>
                </a:solidFill>
                <a:effectLst/>
                <a:uLnTx/>
                <a:uFillTx/>
                <a:latin typeface="Songti SC" panose="02010600040101010101" pitchFamily="2" charset="-122"/>
                <a:ea typeface="Songti SC" panose="02010600040101010101" pitchFamily="2" charset="-122"/>
              </a:rPr>
              <a:t>D</a:t>
            </a:r>
            <a:r>
              <a:rPr kumimoji="1" lang="en-US" altLang="zh-CN" sz="2400" b="0" i="0" u="none" strike="noStrike" kern="1200" cap="none" spc="0" normalizeH="0" baseline="-25000" noProof="0" dirty="0">
                <a:ln>
                  <a:noFill/>
                </a:ln>
                <a:solidFill>
                  <a:srgbClr val="000000"/>
                </a:solidFill>
                <a:effectLst/>
                <a:uLnTx/>
                <a:uFillTx/>
                <a:latin typeface="Songti SC" panose="02010600040101010101" pitchFamily="2" charset="-122"/>
                <a:ea typeface="Songti SC" panose="02010600040101010101" pitchFamily="2" charset="-122"/>
              </a:rPr>
              <a:t>1 </a:t>
            </a:r>
            <a:r>
              <a:rPr kumimoji="1" lang="zh-CN" altLang="en-US" sz="2400" b="0" i="0" u="none" strike="noStrike" kern="1200" cap="none" spc="0" normalizeH="0" baseline="0" noProof="0" dirty="0">
                <a:ln>
                  <a:noFill/>
                </a:ln>
                <a:solidFill>
                  <a:srgbClr val="000000"/>
                </a:solidFill>
                <a:effectLst/>
                <a:uLnTx/>
                <a:uFillTx/>
                <a:latin typeface="Songti SC" panose="02010600040101010101" pitchFamily="2" charset="-122"/>
                <a:ea typeface="Songti SC" panose="02010600040101010101" pitchFamily="2" charset="-122"/>
              </a:rPr>
              <a:t>只起保护作用，不参加逻辑判断，为了便于分析，今后在有些电路中将省去</a:t>
            </a:r>
          </a:p>
        </p:txBody>
      </p:sp>
      <p:sp>
        <p:nvSpPr>
          <p:cNvPr id="94" name="椭圆 93">
            <a:extLst>
              <a:ext uri="{FF2B5EF4-FFF2-40B4-BE49-F238E27FC236}">
                <a16:creationId xmlns:a16="http://schemas.microsoft.com/office/drawing/2014/main" id="{3A95DE12-2FBD-ECB9-70FD-6431F5B23B5C}"/>
              </a:ext>
            </a:extLst>
          </p:cNvPr>
          <p:cNvSpPr/>
          <p:nvPr/>
        </p:nvSpPr>
        <p:spPr bwMode="auto">
          <a:xfrm>
            <a:off x="8565127" y="2611863"/>
            <a:ext cx="134100" cy="92232"/>
          </a:xfrm>
          <a:prstGeom prst="ellipse">
            <a:avLst/>
          </a:prstGeom>
          <a:solidFill>
            <a:srgbClr val="FF000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1" lang="zh-CN" altLang="en-US" sz="2800" b="1"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p:txBody>
      </p:sp>
      <p:sp>
        <p:nvSpPr>
          <p:cNvPr id="3" name="灯片编号占位符 2">
            <a:extLst>
              <a:ext uri="{FF2B5EF4-FFF2-40B4-BE49-F238E27FC236}">
                <a16:creationId xmlns:a16="http://schemas.microsoft.com/office/drawing/2014/main" id="{234FE2AD-8EB8-3427-B212-01DBBA159129}"/>
              </a:ext>
            </a:extLst>
          </p:cNvPr>
          <p:cNvSpPr>
            <a:spLocks noGrp="1"/>
          </p:cNvSpPr>
          <p:nvPr>
            <p:ph type="sldNum" sz="quarter" idx="12"/>
          </p:nvPr>
        </p:nvSpPr>
        <p:spPr/>
        <p:txBody>
          <a:bodyPr/>
          <a:lstStyle/>
          <a:p>
            <a:fld id="{392CBAA0-59E6-204E-8F03-85E5040D48B8}" type="slidenum">
              <a:rPr kumimoji="1" lang="zh-CN" altLang="en-US" smtClean="0"/>
              <a:t>98</a:t>
            </a:fld>
            <a:r>
              <a:rPr kumimoji="1" lang="en-US" altLang="zh-CN"/>
              <a:t>/132</a:t>
            </a:r>
            <a:endParaRPr kumimoji="1" lang="zh-CN" altLang="en-US" dirty="0"/>
          </a:p>
        </p:txBody>
      </p:sp>
    </p:spTree>
    <p:extLst>
      <p:ext uri="{BB962C8B-B14F-4D97-AF65-F5344CB8AC3E}">
        <p14:creationId xmlns:p14="http://schemas.microsoft.com/office/powerpoint/2010/main" val="342825243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7">
                                            <p:txEl>
                                              <p:pRg st="0" end="0"/>
                                            </p:txEl>
                                          </p:spTgt>
                                        </p:tgtEl>
                                        <p:attrNameLst>
                                          <p:attrName>style.visibility</p:attrName>
                                        </p:attrNameLst>
                                      </p:cBhvr>
                                      <p:to>
                                        <p:strVal val="visible"/>
                                      </p:to>
                                    </p:set>
                                    <p:animEffect transition="in" filter="wipe(left)">
                                      <p:cBhvr>
                                        <p:cTn id="7" dur="500"/>
                                        <p:tgtEl>
                                          <p:spTgt spid="7">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91">
                                            <p:txEl>
                                              <p:pRg st="0" end="0"/>
                                            </p:txEl>
                                          </p:spTgt>
                                        </p:tgtEl>
                                        <p:attrNameLst>
                                          <p:attrName>style.visibility</p:attrName>
                                        </p:attrNameLst>
                                      </p:cBhvr>
                                      <p:to>
                                        <p:strVal val="visible"/>
                                      </p:to>
                                    </p:set>
                                    <p:animEffect transition="in" filter="wipe(left)">
                                      <p:cBhvr>
                                        <p:cTn id="12" dur="500"/>
                                        <p:tgtEl>
                                          <p:spTgt spid="91">
                                            <p:txEl>
                                              <p:pRg st="0" end="0"/>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2" presetClass="entr" presetSubtype="2" fill="hold" nodeType="clickEffect">
                                  <p:stCondLst>
                                    <p:cond delay="0"/>
                                  </p:stCondLst>
                                  <p:childTnLst>
                                    <p:set>
                                      <p:cBhvr>
                                        <p:cTn id="16" dur="1" fill="hold">
                                          <p:stCondLst>
                                            <p:cond delay="0"/>
                                          </p:stCondLst>
                                        </p:cTn>
                                        <p:tgtEl>
                                          <p:spTgt spid="8"/>
                                        </p:tgtEl>
                                        <p:attrNameLst>
                                          <p:attrName>style.visibility</p:attrName>
                                        </p:attrNameLst>
                                      </p:cBhvr>
                                      <p:to>
                                        <p:strVal val="visible"/>
                                      </p:to>
                                    </p:set>
                                    <p:anim calcmode="lin" valueType="num">
                                      <p:cBhvr additive="base">
                                        <p:cTn id="17" dur="500"/>
                                        <p:tgtEl>
                                          <p:spTgt spid="8"/>
                                        </p:tgtEl>
                                        <p:attrNameLst>
                                          <p:attrName>ppt_x</p:attrName>
                                        </p:attrNameLst>
                                      </p:cBhvr>
                                      <p:tavLst>
                                        <p:tav tm="0">
                                          <p:val>
                                            <p:strVal val="#ppt_x+#ppt_w*1.125000"/>
                                          </p:val>
                                        </p:tav>
                                        <p:tav tm="100000">
                                          <p:val>
                                            <p:strVal val="#ppt_x"/>
                                          </p:val>
                                        </p:tav>
                                      </p:tavLst>
                                    </p:anim>
                                    <p:animEffect transition="in" filter="wipe(left)">
                                      <p:cBhvr>
                                        <p:cTn id="18" dur="500"/>
                                        <p:tgtEl>
                                          <p:spTgt spid="8"/>
                                        </p:tgtEl>
                                      </p:cBhvr>
                                    </p:animEffect>
                                  </p:childTnLst>
                                </p:cTn>
                              </p:par>
                            </p:childTnLst>
                          </p:cTn>
                        </p:par>
                      </p:childTnLst>
                    </p:cTn>
                  </p:par>
                  <p:par>
                    <p:cTn id="19" fill="hold">
                      <p:stCondLst>
                        <p:cond delay="indefinite"/>
                      </p:stCondLst>
                      <p:childTnLst>
                        <p:par>
                          <p:cTn id="20" fill="hold">
                            <p:stCondLst>
                              <p:cond delay="0"/>
                            </p:stCondLst>
                            <p:childTnLst>
                              <p:par>
                                <p:cTn id="21" presetID="22" presetClass="entr" presetSubtype="1" fill="hold" grpId="0" nodeType="clickEffect">
                                  <p:stCondLst>
                                    <p:cond delay="0"/>
                                  </p:stCondLst>
                                  <p:childTnLst>
                                    <p:set>
                                      <p:cBhvr>
                                        <p:cTn id="22" dur="1" fill="hold">
                                          <p:stCondLst>
                                            <p:cond delay="0"/>
                                          </p:stCondLst>
                                        </p:cTn>
                                        <p:tgtEl>
                                          <p:spTgt spid="83"/>
                                        </p:tgtEl>
                                        <p:attrNameLst>
                                          <p:attrName>style.visibility</p:attrName>
                                        </p:attrNameLst>
                                      </p:cBhvr>
                                      <p:to>
                                        <p:strVal val="visible"/>
                                      </p:to>
                                    </p:set>
                                    <p:animEffect transition="in" filter="wipe(up)">
                                      <p:cBhvr>
                                        <p:cTn id="23" dur="500"/>
                                        <p:tgtEl>
                                          <p:spTgt spid="83"/>
                                        </p:tgtEl>
                                      </p:cBhvr>
                                    </p:animEffect>
                                  </p:childTnLst>
                                </p:cTn>
                              </p:par>
                            </p:childTnLst>
                          </p:cTn>
                        </p:par>
                        <p:par>
                          <p:cTn id="24" fill="hold">
                            <p:stCondLst>
                              <p:cond delay="500"/>
                            </p:stCondLst>
                            <p:childTnLst>
                              <p:par>
                                <p:cTn id="25" presetID="22" presetClass="entr" presetSubtype="1" fill="hold" grpId="0" nodeType="afterEffect">
                                  <p:stCondLst>
                                    <p:cond delay="1000"/>
                                  </p:stCondLst>
                                  <p:childTnLst>
                                    <p:set>
                                      <p:cBhvr>
                                        <p:cTn id="26" dur="1" fill="hold">
                                          <p:stCondLst>
                                            <p:cond delay="0"/>
                                          </p:stCondLst>
                                        </p:cTn>
                                        <p:tgtEl>
                                          <p:spTgt spid="84"/>
                                        </p:tgtEl>
                                        <p:attrNameLst>
                                          <p:attrName>style.visibility</p:attrName>
                                        </p:attrNameLst>
                                      </p:cBhvr>
                                      <p:to>
                                        <p:strVal val="visible"/>
                                      </p:to>
                                    </p:set>
                                    <p:animEffect transition="in" filter="wipe(up)">
                                      <p:cBhvr>
                                        <p:cTn id="27" dur="500"/>
                                        <p:tgtEl>
                                          <p:spTgt spid="84"/>
                                        </p:tgtEl>
                                      </p:cBhvr>
                                    </p:animEffect>
                                  </p:childTnLst>
                                </p:cTn>
                              </p:par>
                            </p:childTnLst>
                          </p:cTn>
                        </p:par>
                        <p:par>
                          <p:cTn id="28" fill="hold">
                            <p:stCondLst>
                              <p:cond delay="2000"/>
                            </p:stCondLst>
                            <p:childTnLst>
                              <p:par>
                                <p:cTn id="29" presetID="4" presetClass="entr" presetSubtype="32" fill="hold" grpId="0" nodeType="afterEffect">
                                  <p:stCondLst>
                                    <p:cond delay="1000"/>
                                  </p:stCondLst>
                                  <p:childTnLst>
                                    <p:set>
                                      <p:cBhvr>
                                        <p:cTn id="30" dur="1" fill="hold">
                                          <p:stCondLst>
                                            <p:cond delay="0"/>
                                          </p:stCondLst>
                                        </p:cTn>
                                        <p:tgtEl>
                                          <p:spTgt spid="85"/>
                                        </p:tgtEl>
                                        <p:attrNameLst>
                                          <p:attrName>style.visibility</p:attrName>
                                        </p:attrNameLst>
                                      </p:cBhvr>
                                      <p:to>
                                        <p:strVal val="visible"/>
                                      </p:to>
                                    </p:set>
                                    <p:animEffect transition="in" filter="box(out)">
                                      <p:cBhvr>
                                        <p:cTn id="31" dur="500"/>
                                        <p:tgtEl>
                                          <p:spTgt spid="85"/>
                                        </p:tgtEl>
                                      </p:cBhvr>
                                    </p:animEffect>
                                  </p:childTnLst>
                                </p:cTn>
                              </p:par>
                            </p:childTnLst>
                          </p:cTn>
                        </p:par>
                        <p:par>
                          <p:cTn id="32" fill="hold">
                            <p:stCondLst>
                              <p:cond delay="3500"/>
                            </p:stCondLst>
                            <p:childTnLst>
                              <p:par>
                                <p:cTn id="33" presetID="4" presetClass="entr" presetSubtype="32" fill="hold" grpId="0" nodeType="afterEffect">
                                  <p:stCondLst>
                                    <p:cond delay="1000"/>
                                  </p:stCondLst>
                                  <p:childTnLst>
                                    <p:set>
                                      <p:cBhvr>
                                        <p:cTn id="34" dur="1" fill="hold">
                                          <p:stCondLst>
                                            <p:cond delay="0"/>
                                          </p:stCondLst>
                                        </p:cTn>
                                        <p:tgtEl>
                                          <p:spTgt spid="86"/>
                                        </p:tgtEl>
                                        <p:attrNameLst>
                                          <p:attrName>style.visibility</p:attrName>
                                        </p:attrNameLst>
                                      </p:cBhvr>
                                      <p:to>
                                        <p:strVal val="visible"/>
                                      </p:to>
                                    </p:set>
                                    <p:animEffect transition="in" filter="box(out)">
                                      <p:cBhvr>
                                        <p:cTn id="35" dur="500"/>
                                        <p:tgtEl>
                                          <p:spTgt spid="86"/>
                                        </p:tgtEl>
                                      </p:cBhvr>
                                    </p:animEffect>
                                  </p:childTnLst>
                                </p:cTn>
                              </p:par>
                            </p:childTnLst>
                          </p:cTn>
                        </p:par>
                        <p:par>
                          <p:cTn id="36" fill="hold">
                            <p:stCondLst>
                              <p:cond delay="5000"/>
                            </p:stCondLst>
                            <p:childTnLst>
                              <p:par>
                                <p:cTn id="37" presetID="4" presetClass="entr" presetSubtype="32" fill="hold" grpId="0" nodeType="afterEffect">
                                  <p:stCondLst>
                                    <p:cond delay="1000"/>
                                  </p:stCondLst>
                                  <p:childTnLst>
                                    <p:set>
                                      <p:cBhvr>
                                        <p:cTn id="38" dur="1" fill="hold">
                                          <p:stCondLst>
                                            <p:cond delay="0"/>
                                          </p:stCondLst>
                                        </p:cTn>
                                        <p:tgtEl>
                                          <p:spTgt spid="87"/>
                                        </p:tgtEl>
                                        <p:attrNameLst>
                                          <p:attrName>style.visibility</p:attrName>
                                        </p:attrNameLst>
                                      </p:cBhvr>
                                      <p:to>
                                        <p:strVal val="visible"/>
                                      </p:to>
                                    </p:set>
                                    <p:animEffect transition="in" filter="box(out)">
                                      <p:cBhvr>
                                        <p:cTn id="39" dur="500"/>
                                        <p:tgtEl>
                                          <p:spTgt spid="87"/>
                                        </p:tgtEl>
                                      </p:cBhvr>
                                    </p:animEffect>
                                  </p:childTnLst>
                                </p:cTn>
                              </p:par>
                            </p:childTnLst>
                          </p:cTn>
                        </p:par>
                      </p:childTnLst>
                    </p:cTn>
                  </p:par>
                  <p:par>
                    <p:cTn id="40" fill="hold">
                      <p:stCondLst>
                        <p:cond delay="indefinite"/>
                      </p:stCondLst>
                      <p:childTnLst>
                        <p:par>
                          <p:cTn id="41" fill="hold">
                            <p:stCondLst>
                              <p:cond delay="0"/>
                            </p:stCondLst>
                            <p:childTnLst>
                              <p:par>
                                <p:cTn id="42" presetID="22" presetClass="entr" presetSubtype="8" fill="hold" grpId="0" nodeType="clickEffect">
                                  <p:stCondLst>
                                    <p:cond delay="0"/>
                                  </p:stCondLst>
                                  <p:childTnLst>
                                    <p:set>
                                      <p:cBhvr>
                                        <p:cTn id="43" dur="1" fill="hold">
                                          <p:stCondLst>
                                            <p:cond delay="0"/>
                                          </p:stCondLst>
                                        </p:cTn>
                                        <p:tgtEl>
                                          <p:spTgt spid="88">
                                            <p:txEl>
                                              <p:pRg st="0" end="0"/>
                                            </p:txEl>
                                          </p:spTgt>
                                        </p:tgtEl>
                                        <p:attrNameLst>
                                          <p:attrName>style.visibility</p:attrName>
                                        </p:attrNameLst>
                                      </p:cBhvr>
                                      <p:to>
                                        <p:strVal val="visible"/>
                                      </p:to>
                                    </p:set>
                                    <p:animEffect transition="in" filter="wipe(left)">
                                      <p:cBhvr>
                                        <p:cTn id="44" dur="500"/>
                                        <p:tgtEl>
                                          <p:spTgt spid="88">
                                            <p:txEl>
                                              <p:pRg st="0" end="0"/>
                                            </p:txEl>
                                          </p:spTgt>
                                        </p:tgtEl>
                                      </p:cBhvr>
                                    </p:animEffect>
                                  </p:childTnLst>
                                </p:cTn>
                              </p:par>
                            </p:childTnLst>
                          </p:cTn>
                        </p:par>
                      </p:childTnLst>
                    </p:cTn>
                  </p:par>
                  <p:par>
                    <p:cTn id="45" fill="hold">
                      <p:stCondLst>
                        <p:cond delay="indefinite"/>
                      </p:stCondLst>
                      <p:childTnLst>
                        <p:par>
                          <p:cTn id="46" fill="hold">
                            <p:stCondLst>
                              <p:cond delay="0"/>
                            </p:stCondLst>
                            <p:childTnLst>
                              <p:par>
                                <p:cTn id="47" presetID="22" presetClass="entr" presetSubtype="8" fill="hold" grpId="0" nodeType="clickEffect">
                                  <p:stCondLst>
                                    <p:cond delay="0"/>
                                  </p:stCondLst>
                                  <p:childTnLst>
                                    <p:set>
                                      <p:cBhvr>
                                        <p:cTn id="48" dur="1" fill="hold">
                                          <p:stCondLst>
                                            <p:cond delay="0"/>
                                          </p:stCondLst>
                                        </p:cTn>
                                        <p:tgtEl>
                                          <p:spTgt spid="88">
                                            <p:txEl>
                                              <p:pRg st="1" end="1"/>
                                            </p:txEl>
                                          </p:spTgt>
                                        </p:tgtEl>
                                        <p:attrNameLst>
                                          <p:attrName>style.visibility</p:attrName>
                                        </p:attrNameLst>
                                      </p:cBhvr>
                                      <p:to>
                                        <p:strVal val="visible"/>
                                      </p:to>
                                    </p:set>
                                    <p:animEffect transition="in" filter="wipe(left)">
                                      <p:cBhvr>
                                        <p:cTn id="49" dur="500"/>
                                        <p:tgtEl>
                                          <p:spTgt spid="88">
                                            <p:txEl>
                                              <p:pRg st="1" end="1"/>
                                            </p:txEl>
                                          </p:spTgt>
                                        </p:tgtEl>
                                      </p:cBhvr>
                                    </p:animEffect>
                                  </p:childTnLst>
                                </p:cTn>
                              </p:par>
                            </p:childTnLst>
                          </p:cTn>
                        </p:par>
                      </p:childTnLst>
                    </p:cTn>
                  </p:par>
                  <p:par>
                    <p:cTn id="50" fill="hold">
                      <p:stCondLst>
                        <p:cond delay="indefinite"/>
                      </p:stCondLst>
                      <p:childTnLst>
                        <p:par>
                          <p:cTn id="51" fill="hold">
                            <p:stCondLst>
                              <p:cond delay="0"/>
                            </p:stCondLst>
                            <p:childTnLst>
                              <p:par>
                                <p:cTn id="52" presetID="22" presetClass="entr" presetSubtype="8" fill="hold" grpId="0" nodeType="clickEffect">
                                  <p:stCondLst>
                                    <p:cond delay="0"/>
                                  </p:stCondLst>
                                  <p:iterate type="lt">
                                    <p:tmPct val="100000"/>
                                  </p:iterate>
                                  <p:childTnLst>
                                    <p:set>
                                      <p:cBhvr>
                                        <p:cTn id="53" dur="1" fill="hold">
                                          <p:stCondLst>
                                            <p:cond delay="0"/>
                                          </p:stCondLst>
                                        </p:cTn>
                                        <p:tgtEl>
                                          <p:spTgt spid="89"/>
                                        </p:tgtEl>
                                        <p:attrNameLst>
                                          <p:attrName>style.visibility</p:attrName>
                                        </p:attrNameLst>
                                      </p:cBhvr>
                                      <p:to>
                                        <p:strVal val="visible"/>
                                      </p:to>
                                    </p:set>
                                    <p:animEffect transition="in" filter="wipe(left)">
                                      <p:cBhvr>
                                        <p:cTn id="54" dur="75"/>
                                        <p:tgtEl>
                                          <p:spTgt spid="89"/>
                                        </p:tgtEl>
                                      </p:cBhvr>
                                    </p:animEffect>
                                  </p:childTnLst>
                                </p:cTn>
                              </p:par>
                            </p:childTnLst>
                          </p:cTn>
                        </p:par>
                      </p:childTnLst>
                    </p:cTn>
                  </p:par>
                  <p:par>
                    <p:cTn id="55" fill="hold">
                      <p:stCondLst>
                        <p:cond delay="indefinite"/>
                      </p:stCondLst>
                      <p:childTnLst>
                        <p:par>
                          <p:cTn id="56" fill="hold">
                            <p:stCondLst>
                              <p:cond delay="0"/>
                            </p:stCondLst>
                            <p:childTnLst>
                              <p:par>
                                <p:cTn id="57" presetID="22" presetClass="entr" presetSubtype="8" fill="hold" grpId="0" nodeType="clickEffect">
                                  <p:stCondLst>
                                    <p:cond delay="0"/>
                                  </p:stCondLst>
                                  <p:iterate type="lt">
                                    <p:tmPct val="100000"/>
                                  </p:iterate>
                                  <p:childTnLst>
                                    <p:set>
                                      <p:cBhvr>
                                        <p:cTn id="58" dur="1" fill="hold">
                                          <p:stCondLst>
                                            <p:cond delay="0"/>
                                          </p:stCondLst>
                                        </p:cTn>
                                        <p:tgtEl>
                                          <p:spTgt spid="90"/>
                                        </p:tgtEl>
                                        <p:attrNameLst>
                                          <p:attrName>style.visibility</p:attrName>
                                        </p:attrNameLst>
                                      </p:cBhvr>
                                      <p:to>
                                        <p:strVal val="visible"/>
                                      </p:to>
                                    </p:set>
                                    <p:animEffect transition="in" filter="wipe(left)">
                                      <p:cBhvr>
                                        <p:cTn id="59" dur="75"/>
                                        <p:tgtEl>
                                          <p:spTgt spid="90"/>
                                        </p:tgtEl>
                                      </p:cBhvr>
                                    </p:animEffect>
                                  </p:childTnLst>
                                </p:cTn>
                              </p:par>
                            </p:childTnLst>
                          </p:cTn>
                        </p:par>
                        <p:par>
                          <p:cTn id="60" fill="hold">
                            <p:stCondLst>
                              <p:cond delay="2175"/>
                            </p:stCondLst>
                            <p:childTnLst>
                              <p:par>
                                <p:cTn id="61" presetID="22" presetClass="entr" presetSubtype="8" fill="hold" grpId="0" nodeType="afterEffect">
                                  <p:stCondLst>
                                    <p:cond delay="1000"/>
                                  </p:stCondLst>
                                  <p:iterate type="lt">
                                    <p:tmPct val="100000"/>
                                  </p:iterate>
                                  <p:childTnLst>
                                    <p:set>
                                      <p:cBhvr>
                                        <p:cTn id="62" dur="1" fill="hold">
                                          <p:stCondLst>
                                            <p:cond delay="0"/>
                                          </p:stCondLst>
                                        </p:cTn>
                                        <p:tgtEl>
                                          <p:spTgt spid="93"/>
                                        </p:tgtEl>
                                        <p:attrNameLst>
                                          <p:attrName>style.visibility</p:attrName>
                                        </p:attrNameLst>
                                      </p:cBhvr>
                                      <p:to>
                                        <p:strVal val="visible"/>
                                      </p:to>
                                    </p:set>
                                    <p:animEffect transition="in" filter="wipe(left)">
                                      <p:cBhvr>
                                        <p:cTn id="63" dur="75"/>
                                        <p:tgtEl>
                                          <p:spTgt spid="9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build="p" autoUpdateAnimBg="0"/>
      <p:bldP spid="83" grpId="0" animBg="1"/>
      <p:bldP spid="84" grpId="0" animBg="1"/>
      <p:bldP spid="85" grpId="0" autoUpdateAnimBg="0"/>
      <p:bldP spid="86" grpId="0" autoUpdateAnimBg="0"/>
      <p:bldP spid="87" grpId="0" autoUpdateAnimBg="0"/>
      <p:bldP spid="88" grpId="0" build="p" autoUpdateAnimBg="0"/>
      <p:bldP spid="89" grpId="0" autoUpdateAnimBg="0"/>
      <p:bldP spid="90" grpId="0" autoUpdateAnimBg="0"/>
      <p:bldP spid="91" grpId="0" build="p" autoUpdateAnimBg="0"/>
      <p:bldP spid="93" grpId="0" autoUpdateAnimBg="0"/>
    </p:bldLst>
  </p:timing>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标题 3">
            <a:extLst>
              <a:ext uri="{FF2B5EF4-FFF2-40B4-BE49-F238E27FC236}">
                <a16:creationId xmlns:a16="http://schemas.microsoft.com/office/drawing/2014/main" id="{A3557054-D826-9F4E-A18F-AE9DEA5A0C65}"/>
              </a:ext>
            </a:extLst>
          </p:cNvPr>
          <p:cNvSpPr>
            <a:spLocks noGrp="1"/>
          </p:cNvSpPr>
          <p:nvPr>
            <p:ph type="title"/>
          </p:nvPr>
        </p:nvSpPr>
        <p:spPr/>
        <p:txBody>
          <a:bodyPr>
            <a:normAutofit/>
          </a:bodyPr>
          <a:lstStyle/>
          <a:p>
            <a:r>
              <a:rPr kumimoji="1" lang="en-US" altLang="zh-CN" dirty="0"/>
              <a:t>4.1</a:t>
            </a:r>
            <a:r>
              <a:rPr kumimoji="1" lang="zh-CN" altLang="en-US" dirty="0"/>
              <a:t> </a:t>
            </a:r>
            <a:r>
              <a:rPr kumimoji="1" lang="en-US" altLang="zh-CN" dirty="0"/>
              <a:t>TTL</a:t>
            </a:r>
            <a:r>
              <a:rPr kumimoji="1" lang="zh-CN" altLang="en-US" dirty="0"/>
              <a:t>反相器</a:t>
            </a:r>
            <a:endParaRPr kumimoji="1" lang="zh-CN" altLang="en-US" dirty="0">
              <a:latin typeface="Myriad Pro" panose="020B0503030403020204" pitchFamily="34" charset="0"/>
            </a:endParaRPr>
          </a:p>
        </p:txBody>
      </p:sp>
      <p:sp>
        <p:nvSpPr>
          <p:cNvPr id="92" name="Text Box 2">
            <a:extLst>
              <a:ext uri="{FF2B5EF4-FFF2-40B4-BE49-F238E27FC236}">
                <a16:creationId xmlns:a16="http://schemas.microsoft.com/office/drawing/2014/main" id="{B2FDA614-1B43-0400-9265-4120AD83B3E6}"/>
              </a:ext>
            </a:extLst>
          </p:cNvPr>
          <p:cNvSpPr txBox="1">
            <a:spLocks noChangeArrowheads="1"/>
          </p:cNvSpPr>
          <p:nvPr/>
        </p:nvSpPr>
        <p:spPr bwMode="auto">
          <a:xfrm>
            <a:off x="971984" y="856222"/>
            <a:ext cx="2667000" cy="5175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dirty="0"/>
              <a:t>2.  </a:t>
            </a:r>
            <a:r>
              <a:rPr lang="zh-CN" altLang="en-US" dirty="0"/>
              <a:t>工作原理</a:t>
            </a:r>
          </a:p>
        </p:txBody>
      </p:sp>
      <p:grpSp>
        <p:nvGrpSpPr>
          <p:cNvPr id="95" name="Group 3">
            <a:extLst>
              <a:ext uri="{FF2B5EF4-FFF2-40B4-BE49-F238E27FC236}">
                <a16:creationId xmlns:a16="http://schemas.microsoft.com/office/drawing/2014/main" id="{66DC5396-A2E7-3A82-C61A-CE03DB6973EE}"/>
              </a:ext>
            </a:extLst>
          </p:cNvPr>
          <p:cNvGrpSpPr>
            <a:grpSpLocks/>
          </p:cNvGrpSpPr>
          <p:nvPr/>
        </p:nvGrpSpPr>
        <p:grpSpPr bwMode="auto">
          <a:xfrm>
            <a:off x="7327468" y="916539"/>
            <a:ext cx="4132262" cy="3973512"/>
            <a:chOff x="2872" y="287"/>
            <a:chExt cx="2603" cy="2503"/>
          </a:xfrm>
        </p:grpSpPr>
        <p:sp>
          <p:nvSpPr>
            <p:cNvPr id="96" name="Text Box 4">
              <a:extLst>
                <a:ext uri="{FF2B5EF4-FFF2-40B4-BE49-F238E27FC236}">
                  <a16:creationId xmlns:a16="http://schemas.microsoft.com/office/drawing/2014/main" id="{26B3F56E-616E-628D-1A1C-504BCD4B23BD}"/>
                </a:ext>
              </a:extLst>
            </p:cNvPr>
            <p:cNvSpPr txBox="1">
              <a:spLocks noChangeArrowheads="1"/>
            </p:cNvSpPr>
            <p:nvPr/>
          </p:nvSpPr>
          <p:spPr bwMode="auto">
            <a:xfrm>
              <a:off x="4575" y="287"/>
              <a:ext cx="900" cy="2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r>
                <a:rPr kumimoji="0" lang="en-US" altLang="zh-CN" sz="2400">
                  <a:solidFill>
                    <a:srgbClr val="FF0066"/>
                  </a:solidFill>
                </a:rPr>
                <a:t>+</a:t>
              </a:r>
              <a:r>
                <a:rPr kumimoji="0" lang="en-US" altLang="zh-CN" sz="2400" i="1">
                  <a:solidFill>
                    <a:srgbClr val="FF0066"/>
                  </a:solidFill>
                </a:rPr>
                <a:t>V</a:t>
              </a:r>
              <a:r>
                <a:rPr kumimoji="0" lang="en-US" altLang="zh-CN" sz="2400" baseline="-25000">
                  <a:solidFill>
                    <a:srgbClr val="FF0066"/>
                  </a:solidFill>
                </a:rPr>
                <a:t>CC</a:t>
              </a:r>
              <a:r>
                <a:rPr kumimoji="0" lang="en-US" altLang="zh-CN" sz="2400">
                  <a:solidFill>
                    <a:srgbClr val="FF0066"/>
                  </a:solidFill>
                </a:rPr>
                <a:t>(5V)</a:t>
              </a:r>
            </a:p>
          </p:txBody>
        </p:sp>
        <p:sp>
          <p:nvSpPr>
            <p:cNvPr id="97" name="Line 5">
              <a:extLst>
                <a:ext uri="{FF2B5EF4-FFF2-40B4-BE49-F238E27FC236}">
                  <a16:creationId xmlns:a16="http://schemas.microsoft.com/office/drawing/2014/main" id="{AD94D71A-2560-8EFA-772B-14E3F26F4E26}"/>
                </a:ext>
              </a:extLst>
            </p:cNvPr>
            <p:cNvSpPr>
              <a:spLocks noChangeShapeType="1"/>
            </p:cNvSpPr>
            <p:nvPr/>
          </p:nvSpPr>
          <p:spPr bwMode="auto">
            <a:xfrm>
              <a:off x="3549" y="617"/>
              <a:ext cx="1605"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98" name="Line 6">
              <a:extLst>
                <a:ext uri="{FF2B5EF4-FFF2-40B4-BE49-F238E27FC236}">
                  <a16:creationId xmlns:a16="http://schemas.microsoft.com/office/drawing/2014/main" id="{5DF33EA9-D144-BF31-8099-489B3AB48571}"/>
                </a:ext>
              </a:extLst>
            </p:cNvPr>
            <p:cNvSpPr>
              <a:spLocks noChangeShapeType="1"/>
            </p:cNvSpPr>
            <p:nvPr/>
          </p:nvSpPr>
          <p:spPr bwMode="auto">
            <a:xfrm flipH="1">
              <a:off x="3553" y="620"/>
              <a:ext cx="1" cy="861"/>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99" name="Line 7">
              <a:extLst>
                <a:ext uri="{FF2B5EF4-FFF2-40B4-BE49-F238E27FC236}">
                  <a16:creationId xmlns:a16="http://schemas.microsoft.com/office/drawing/2014/main" id="{4B610FD5-80B2-0FE7-67EC-F2526A455F79}"/>
                </a:ext>
              </a:extLst>
            </p:cNvPr>
            <p:cNvSpPr>
              <a:spLocks noChangeShapeType="1"/>
            </p:cNvSpPr>
            <p:nvPr/>
          </p:nvSpPr>
          <p:spPr bwMode="auto">
            <a:xfrm flipV="1">
              <a:off x="4196" y="640"/>
              <a:ext cx="0" cy="866"/>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00" name="Line 8">
              <a:extLst>
                <a:ext uri="{FF2B5EF4-FFF2-40B4-BE49-F238E27FC236}">
                  <a16:creationId xmlns:a16="http://schemas.microsoft.com/office/drawing/2014/main" id="{0437DE26-5682-917D-79CD-23B9DCAAD41B}"/>
                </a:ext>
              </a:extLst>
            </p:cNvPr>
            <p:cNvSpPr>
              <a:spLocks noChangeShapeType="1"/>
            </p:cNvSpPr>
            <p:nvPr/>
          </p:nvSpPr>
          <p:spPr bwMode="auto">
            <a:xfrm>
              <a:off x="4600" y="1145"/>
              <a:ext cx="0"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01" name="Line 9">
              <a:extLst>
                <a:ext uri="{FF2B5EF4-FFF2-40B4-BE49-F238E27FC236}">
                  <a16:creationId xmlns:a16="http://schemas.microsoft.com/office/drawing/2014/main" id="{DE647D28-D130-FCA1-A1A9-BA41B5D157C4}"/>
                </a:ext>
              </a:extLst>
            </p:cNvPr>
            <p:cNvSpPr>
              <a:spLocks noChangeShapeType="1"/>
            </p:cNvSpPr>
            <p:nvPr/>
          </p:nvSpPr>
          <p:spPr bwMode="auto">
            <a:xfrm flipH="1">
              <a:off x="4823" y="616"/>
              <a:ext cx="0" cy="489"/>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102" name="Line 10">
              <a:extLst>
                <a:ext uri="{FF2B5EF4-FFF2-40B4-BE49-F238E27FC236}">
                  <a16:creationId xmlns:a16="http://schemas.microsoft.com/office/drawing/2014/main" id="{AFD6DFD6-7E0A-CE71-E8B8-72FA20D8E60A}"/>
                </a:ext>
              </a:extLst>
            </p:cNvPr>
            <p:cNvSpPr>
              <a:spLocks noChangeShapeType="1"/>
            </p:cNvSpPr>
            <p:nvPr/>
          </p:nvSpPr>
          <p:spPr bwMode="auto">
            <a:xfrm flipH="1">
              <a:off x="4168" y="1241"/>
              <a:ext cx="480"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103" name="Line 11">
              <a:extLst>
                <a:ext uri="{FF2B5EF4-FFF2-40B4-BE49-F238E27FC236}">
                  <a16:creationId xmlns:a16="http://schemas.microsoft.com/office/drawing/2014/main" id="{6DF26256-06AA-A5C3-7366-3D4ABF6620C4}"/>
                </a:ext>
              </a:extLst>
            </p:cNvPr>
            <p:cNvSpPr>
              <a:spLocks noChangeShapeType="1"/>
            </p:cNvSpPr>
            <p:nvPr/>
          </p:nvSpPr>
          <p:spPr bwMode="auto">
            <a:xfrm flipH="1">
              <a:off x="4820" y="1377"/>
              <a:ext cx="0" cy="656"/>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104" name="Line 12">
              <a:extLst>
                <a:ext uri="{FF2B5EF4-FFF2-40B4-BE49-F238E27FC236}">
                  <a16:creationId xmlns:a16="http://schemas.microsoft.com/office/drawing/2014/main" id="{FC2E0BAC-E140-02AB-5600-A417680E1DF3}"/>
                </a:ext>
              </a:extLst>
            </p:cNvPr>
            <p:cNvSpPr>
              <a:spLocks noChangeShapeType="1"/>
            </p:cNvSpPr>
            <p:nvPr/>
          </p:nvSpPr>
          <p:spPr bwMode="auto">
            <a:xfrm>
              <a:off x="4820" y="1902"/>
              <a:ext cx="251"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105" name="Line 13">
              <a:extLst>
                <a:ext uri="{FF2B5EF4-FFF2-40B4-BE49-F238E27FC236}">
                  <a16:creationId xmlns:a16="http://schemas.microsoft.com/office/drawing/2014/main" id="{C895AD25-B72C-E2C3-2941-36CE45EF9A5A}"/>
                </a:ext>
              </a:extLst>
            </p:cNvPr>
            <p:cNvSpPr>
              <a:spLocks noChangeShapeType="1"/>
            </p:cNvSpPr>
            <p:nvPr/>
          </p:nvSpPr>
          <p:spPr bwMode="auto">
            <a:xfrm flipH="1">
              <a:off x="2932" y="1648"/>
              <a:ext cx="491"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106" name="Line 14">
              <a:extLst>
                <a:ext uri="{FF2B5EF4-FFF2-40B4-BE49-F238E27FC236}">
                  <a16:creationId xmlns:a16="http://schemas.microsoft.com/office/drawing/2014/main" id="{AE5BAFD4-2764-59C3-0733-2A7EA74258AA}"/>
                </a:ext>
              </a:extLst>
            </p:cNvPr>
            <p:cNvSpPr>
              <a:spLocks noChangeShapeType="1"/>
            </p:cNvSpPr>
            <p:nvPr/>
          </p:nvSpPr>
          <p:spPr bwMode="auto">
            <a:xfrm>
              <a:off x="4199" y="1782"/>
              <a:ext cx="1" cy="882"/>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107" name="Line 15">
              <a:extLst>
                <a:ext uri="{FF2B5EF4-FFF2-40B4-BE49-F238E27FC236}">
                  <a16:creationId xmlns:a16="http://schemas.microsoft.com/office/drawing/2014/main" id="{0D71A58C-8E0C-83CC-6548-5F128F221DEA}"/>
                </a:ext>
              </a:extLst>
            </p:cNvPr>
            <p:cNvSpPr>
              <a:spLocks noChangeShapeType="1"/>
            </p:cNvSpPr>
            <p:nvPr/>
          </p:nvSpPr>
          <p:spPr bwMode="auto">
            <a:xfrm>
              <a:off x="4194" y="2661"/>
              <a:ext cx="651"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108" name="Line 16">
              <a:extLst>
                <a:ext uri="{FF2B5EF4-FFF2-40B4-BE49-F238E27FC236}">
                  <a16:creationId xmlns:a16="http://schemas.microsoft.com/office/drawing/2014/main" id="{0ED42C5E-E917-1CD1-264D-BB4FCB0EBB71}"/>
                </a:ext>
              </a:extLst>
            </p:cNvPr>
            <p:cNvSpPr>
              <a:spLocks noChangeShapeType="1"/>
            </p:cNvSpPr>
            <p:nvPr/>
          </p:nvSpPr>
          <p:spPr bwMode="auto">
            <a:xfrm>
              <a:off x="4729" y="2787"/>
              <a:ext cx="192" cy="0"/>
            </a:xfrm>
            <a:prstGeom prst="line">
              <a:avLst/>
            </a:prstGeom>
            <a:noFill/>
            <a:ln w="5715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109" name="Line 17">
              <a:extLst>
                <a:ext uri="{FF2B5EF4-FFF2-40B4-BE49-F238E27FC236}">
                  <a16:creationId xmlns:a16="http://schemas.microsoft.com/office/drawing/2014/main" id="{9918C2A7-5008-8419-CBB3-93A4CAD81059}"/>
                </a:ext>
              </a:extLst>
            </p:cNvPr>
            <p:cNvSpPr>
              <a:spLocks noChangeShapeType="1"/>
            </p:cNvSpPr>
            <p:nvPr/>
          </p:nvSpPr>
          <p:spPr bwMode="auto">
            <a:xfrm flipH="1">
              <a:off x="4211" y="2174"/>
              <a:ext cx="437"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110" name="AutoShape 18">
              <a:extLst>
                <a:ext uri="{FF2B5EF4-FFF2-40B4-BE49-F238E27FC236}">
                  <a16:creationId xmlns:a16="http://schemas.microsoft.com/office/drawing/2014/main" id="{65FBC392-7340-9528-9C41-0DD7A163B47F}"/>
                </a:ext>
              </a:extLst>
            </p:cNvPr>
            <p:cNvSpPr>
              <a:spLocks noChangeArrowheads="1"/>
            </p:cNvSpPr>
            <p:nvPr/>
          </p:nvSpPr>
          <p:spPr bwMode="auto">
            <a:xfrm>
              <a:off x="2872" y="1615"/>
              <a:ext cx="66" cy="69"/>
            </a:xfrm>
            <a:prstGeom prst="flowChartConnector">
              <a:avLst/>
            </a:prstGeom>
            <a:noFill/>
            <a:ln w="28575">
              <a:solidFill>
                <a:srgbClr val="0033CC"/>
              </a:solidFill>
              <a:round/>
              <a:headEnd/>
              <a:tailEn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11" name="Line 19">
              <a:extLst>
                <a:ext uri="{FF2B5EF4-FFF2-40B4-BE49-F238E27FC236}">
                  <a16:creationId xmlns:a16="http://schemas.microsoft.com/office/drawing/2014/main" id="{9D08255D-FCF0-E44B-B369-99F6121D7256}"/>
                </a:ext>
              </a:extLst>
            </p:cNvPr>
            <p:cNvSpPr>
              <a:spLocks noChangeShapeType="1"/>
            </p:cNvSpPr>
            <p:nvPr/>
          </p:nvSpPr>
          <p:spPr bwMode="auto">
            <a:xfrm>
              <a:off x="4820" y="2312"/>
              <a:ext cx="0" cy="478"/>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112" name="Rectangle 20">
              <a:extLst>
                <a:ext uri="{FF2B5EF4-FFF2-40B4-BE49-F238E27FC236}">
                  <a16:creationId xmlns:a16="http://schemas.microsoft.com/office/drawing/2014/main" id="{2222E9E4-2754-06ED-D24E-FD33AE8A2FB5}"/>
                </a:ext>
              </a:extLst>
            </p:cNvPr>
            <p:cNvSpPr>
              <a:spLocks noChangeArrowheads="1"/>
            </p:cNvSpPr>
            <p:nvPr/>
          </p:nvSpPr>
          <p:spPr bwMode="auto">
            <a:xfrm>
              <a:off x="4151" y="793"/>
              <a:ext cx="96" cy="240"/>
            </a:xfrm>
            <a:prstGeom prst="rect">
              <a:avLst/>
            </a:prstGeom>
            <a:solidFill>
              <a:srgbClr val="CCFFFF"/>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13" name="Rectangle 21">
              <a:extLst>
                <a:ext uri="{FF2B5EF4-FFF2-40B4-BE49-F238E27FC236}">
                  <a16:creationId xmlns:a16="http://schemas.microsoft.com/office/drawing/2014/main" id="{F8F1836F-11F9-0767-51D6-A8A7C0C0E381}"/>
                </a:ext>
              </a:extLst>
            </p:cNvPr>
            <p:cNvSpPr>
              <a:spLocks noChangeArrowheads="1"/>
            </p:cNvSpPr>
            <p:nvPr/>
          </p:nvSpPr>
          <p:spPr bwMode="auto">
            <a:xfrm>
              <a:off x="4779" y="759"/>
              <a:ext cx="96" cy="240"/>
            </a:xfrm>
            <a:prstGeom prst="rect">
              <a:avLst/>
            </a:prstGeom>
            <a:solidFill>
              <a:srgbClr val="CCFFFF"/>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14" name="Rectangle 22">
              <a:extLst>
                <a:ext uri="{FF2B5EF4-FFF2-40B4-BE49-F238E27FC236}">
                  <a16:creationId xmlns:a16="http://schemas.microsoft.com/office/drawing/2014/main" id="{88A766E5-3511-6F65-30A9-A731B2FBD309}"/>
                </a:ext>
              </a:extLst>
            </p:cNvPr>
            <p:cNvSpPr>
              <a:spLocks noChangeArrowheads="1"/>
            </p:cNvSpPr>
            <p:nvPr/>
          </p:nvSpPr>
          <p:spPr bwMode="auto">
            <a:xfrm>
              <a:off x="4145" y="2311"/>
              <a:ext cx="96" cy="240"/>
            </a:xfrm>
            <a:prstGeom prst="rect">
              <a:avLst/>
            </a:prstGeom>
            <a:solidFill>
              <a:srgbClr val="CCFFFF"/>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15" name="Line 23">
              <a:extLst>
                <a:ext uri="{FF2B5EF4-FFF2-40B4-BE49-F238E27FC236}">
                  <a16:creationId xmlns:a16="http://schemas.microsoft.com/office/drawing/2014/main" id="{6F86393D-DED2-1CF0-5EBA-2DC41C5FE655}"/>
                </a:ext>
              </a:extLst>
            </p:cNvPr>
            <p:cNvSpPr>
              <a:spLocks noChangeShapeType="1"/>
            </p:cNvSpPr>
            <p:nvPr/>
          </p:nvSpPr>
          <p:spPr bwMode="auto">
            <a:xfrm flipV="1">
              <a:off x="3694" y="1648"/>
              <a:ext cx="328" cy="0"/>
            </a:xfrm>
            <a:prstGeom prst="line">
              <a:avLst/>
            </a:prstGeom>
            <a:noFill/>
            <a:ln w="28575">
              <a:solidFill>
                <a:schemeClr val="accent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grpSp>
          <p:nvGrpSpPr>
            <p:cNvPr id="116" name="Group 24">
              <a:extLst>
                <a:ext uri="{FF2B5EF4-FFF2-40B4-BE49-F238E27FC236}">
                  <a16:creationId xmlns:a16="http://schemas.microsoft.com/office/drawing/2014/main" id="{ABF2C26E-D540-DCCF-1923-AA5DB4145A19}"/>
                </a:ext>
              </a:extLst>
            </p:cNvPr>
            <p:cNvGrpSpPr>
              <a:grpSpLocks/>
            </p:cNvGrpSpPr>
            <p:nvPr/>
          </p:nvGrpSpPr>
          <p:grpSpPr bwMode="auto">
            <a:xfrm>
              <a:off x="4648" y="2023"/>
              <a:ext cx="191" cy="291"/>
              <a:chOff x="3552" y="3168"/>
              <a:chExt cx="191" cy="291"/>
            </a:xfrm>
          </p:grpSpPr>
          <p:sp>
            <p:nvSpPr>
              <p:cNvPr id="157" name="Line 25">
                <a:extLst>
                  <a:ext uri="{FF2B5EF4-FFF2-40B4-BE49-F238E27FC236}">
                    <a16:creationId xmlns:a16="http://schemas.microsoft.com/office/drawing/2014/main" id="{E57E61FB-F424-AA68-6AEA-22413F1CDF23}"/>
                  </a:ext>
                </a:extLst>
              </p:cNvPr>
              <p:cNvSpPr>
                <a:spLocks noChangeShapeType="1"/>
              </p:cNvSpPr>
              <p:nvPr/>
            </p:nvSpPr>
            <p:spPr bwMode="auto">
              <a:xfrm>
                <a:off x="3552" y="3206"/>
                <a:ext cx="0" cy="227"/>
              </a:xfrm>
              <a:prstGeom prst="line">
                <a:avLst/>
              </a:prstGeom>
              <a:noFill/>
              <a:ln w="38100">
                <a:solidFill>
                  <a:srgbClr val="0033CC"/>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58" name="Line 26">
                <a:extLst>
                  <a:ext uri="{FF2B5EF4-FFF2-40B4-BE49-F238E27FC236}">
                    <a16:creationId xmlns:a16="http://schemas.microsoft.com/office/drawing/2014/main" id="{B46107BF-C46D-468F-EA29-F6DD0F4B7A0E}"/>
                  </a:ext>
                </a:extLst>
              </p:cNvPr>
              <p:cNvSpPr>
                <a:spLocks noChangeShapeType="1"/>
              </p:cNvSpPr>
              <p:nvPr/>
            </p:nvSpPr>
            <p:spPr bwMode="auto">
              <a:xfrm flipV="1">
                <a:off x="3552" y="3168"/>
                <a:ext cx="173" cy="114"/>
              </a:xfrm>
              <a:prstGeom prst="line">
                <a:avLst/>
              </a:prstGeom>
              <a:noFill/>
              <a:ln w="38100">
                <a:solidFill>
                  <a:srgbClr val="0033CC"/>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59" name="Line 27">
                <a:extLst>
                  <a:ext uri="{FF2B5EF4-FFF2-40B4-BE49-F238E27FC236}">
                    <a16:creationId xmlns:a16="http://schemas.microsoft.com/office/drawing/2014/main" id="{55E8A3C6-426D-A174-64F1-8AE144C5FFEF}"/>
                  </a:ext>
                </a:extLst>
              </p:cNvPr>
              <p:cNvSpPr>
                <a:spLocks noChangeShapeType="1"/>
              </p:cNvSpPr>
              <p:nvPr/>
            </p:nvSpPr>
            <p:spPr bwMode="auto">
              <a:xfrm>
                <a:off x="3552" y="3357"/>
                <a:ext cx="191" cy="102"/>
              </a:xfrm>
              <a:prstGeom prst="line">
                <a:avLst/>
              </a:prstGeom>
              <a:noFill/>
              <a:ln w="38100">
                <a:solidFill>
                  <a:srgbClr val="0033CC"/>
                </a:solidFill>
                <a:round/>
                <a:headEnd/>
                <a:tailEnd type="stealth" w="med" len="lg"/>
              </a:ln>
              <a:extLst>
                <a:ext uri="{909E8E84-426E-40DD-AFC4-6F175D3DCCD1}">
                  <a14:hiddenFill xmlns:a14="http://schemas.microsoft.com/office/drawing/2010/main">
                    <a:noFill/>
                  </a14:hiddenFill>
                </a:ext>
              </a:extLst>
            </p:spPr>
            <p:txBody>
              <a:bodyPr wrap="none" anchor="ctr"/>
              <a:lstStyle/>
              <a:p>
                <a:endParaRPr lang="zh-CN" altLang="en-US"/>
              </a:p>
            </p:txBody>
          </p:sp>
        </p:grpSp>
        <p:sp>
          <p:nvSpPr>
            <p:cNvPr id="117" name="Text Box 28">
              <a:extLst>
                <a:ext uri="{FF2B5EF4-FFF2-40B4-BE49-F238E27FC236}">
                  <a16:creationId xmlns:a16="http://schemas.microsoft.com/office/drawing/2014/main" id="{34964A51-5E96-2899-6B7F-0E572909F9E7}"/>
                </a:ext>
              </a:extLst>
            </p:cNvPr>
            <p:cNvSpPr txBox="1">
              <a:spLocks noChangeArrowheads="1"/>
            </p:cNvSpPr>
            <p:nvPr/>
          </p:nvSpPr>
          <p:spPr bwMode="auto">
            <a:xfrm>
              <a:off x="3119" y="688"/>
              <a:ext cx="308" cy="2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r>
                <a:rPr kumimoji="0" lang="en-US" altLang="zh-CN" sz="2400" i="1">
                  <a:solidFill>
                    <a:srgbClr val="0033CC"/>
                  </a:solidFill>
                </a:rPr>
                <a:t>R</a:t>
              </a:r>
              <a:r>
                <a:rPr kumimoji="0" lang="en-US" altLang="zh-CN" sz="2400" baseline="-25000">
                  <a:solidFill>
                    <a:srgbClr val="0033CC"/>
                  </a:solidFill>
                </a:rPr>
                <a:t>1</a:t>
              </a:r>
            </a:p>
          </p:txBody>
        </p:sp>
        <p:sp>
          <p:nvSpPr>
            <p:cNvPr id="118" name="Text Box 29">
              <a:extLst>
                <a:ext uri="{FF2B5EF4-FFF2-40B4-BE49-F238E27FC236}">
                  <a16:creationId xmlns:a16="http://schemas.microsoft.com/office/drawing/2014/main" id="{3134E105-5458-5288-32EC-E317CB941C02}"/>
                </a:ext>
              </a:extLst>
            </p:cNvPr>
            <p:cNvSpPr txBox="1">
              <a:spLocks noChangeArrowheads="1"/>
            </p:cNvSpPr>
            <p:nvPr/>
          </p:nvSpPr>
          <p:spPr bwMode="auto">
            <a:xfrm>
              <a:off x="3009" y="1676"/>
              <a:ext cx="288" cy="2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r>
                <a:rPr kumimoji="0" lang="en-US" altLang="zh-CN" sz="2400" i="1">
                  <a:solidFill>
                    <a:srgbClr val="FF0066"/>
                  </a:solidFill>
                </a:rPr>
                <a:t>u</a:t>
              </a:r>
              <a:r>
                <a:rPr kumimoji="0" lang="en-US" altLang="zh-CN" sz="2400" baseline="-25000">
                  <a:solidFill>
                    <a:srgbClr val="FF0066"/>
                  </a:solidFill>
                </a:rPr>
                <a:t>I</a:t>
              </a:r>
            </a:p>
          </p:txBody>
        </p:sp>
        <p:sp>
          <p:nvSpPr>
            <p:cNvPr id="119" name="Text Box 30">
              <a:extLst>
                <a:ext uri="{FF2B5EF4-FFF2-40B4-BE49-F238E27FC236}">
                  <a16:creationId xmlns:a16="http://schemas.microsoft.com/office/drawing/2014/main" id="{D1A83C8C-8DA3-68BC-C7A9-D301D80A1C26}"/>
                </a:ext>
              </a:extLst>
            </p:cNvPr>
            <p:cNvSpPr txBox="1">
              <a:spLocks noChangeArrowheads="1"/>
            </p:cNvSpPr>
            <p:nvPr/>
          </p:nvSpPr>
          <p:spPr bwMode="auto">
            <a:xfrm>
              <a:off x="4930" y="1908"/>
              <a:ext cx="287" cy="2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r>
                <a:rPr kumimoji="0" lang="en-US" altLang="zh-CN" sz="2400" i="1">
                  <a:solidFill>
                    <a:srgbClr val="FF0066"/>
                  </a:solidFill>
                </a:rPr>
                <a:t>u</a:t>
              </a:r>
              <a:r>
                <a:rPr kumimoji="0" lang="en-US" altLang="zh-CN" sz="2400" baseline="-25000">
                  <a:solidFill>
                    <a:srgbClr val="FF0066"/>
                  </a:solidFill>
                </a:rPr>
                <a:t>o</a:t>
              </a:r>
            </a:p>
          </p:txBody>
        </p:sp>
        <p:sp>
          <p:nvSpPr>
            <p:cNvPr id="120" name="Text Box 31">
              <a:extLst>
                <a:ext uri="{FF2B5EF4-FFF2-40B4-BE49-F238E27FC236}">
                  <a16:creationId xmlns:a16="http://schemas.microsoft.com/office/drawing/2014/main" id="{8AD3637C-C66B-C0B0-DF72-5AADE219A896}"/>
                </a:ext>
              </a:extLst>
            </p:cNvPr>
            <p:cNvSpPr txBox="1">
              <a:spLocks noChangeArrowheads="1"/>
            </p:cNvSpPr>
            <p:nvPr/>
          </p:nvSpPr>
          <p:spPr bwMode="auto">
            <a:xfrm>
              <a:off x="2998" y="903"/>
              <a:ext cx="467" cy="2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r>
                <a:rPr kumimoji="0" lang="en-US" altLang="zh-CN" sz="2400">
                  <a:solidFill>
                    <a:srgbClr val="0033CC"/>
                  </a:solidFill>
                </a:rPr>
                <a:t>4k</a:t>
              </a:r>
              <a:r>
                <a:rPr kumimoji="0" lang="en-US" altLang="zh-CN" sz="2400">
                  <a:solidFill>
                    <a:srgbClr val="0033CC"/>
                  </a:solidFill>
                  <a:latin typeface="Symbol" panose="05050102010706020507" pitchFamily="18" charset="2"/>
                  <a:sym typeface="Symbol" panose="05050102010706020507" pitchFamily="18" charset="2"/>
                </a:rPr>
                <a:t></a:t>
              </a:r>
            </a:p>
          </p:txBody>
        </p:sp>
        <p:grpSp>
          <p:nvGrpSpPr>
            <p:cNvPr id="121" name="Group 32">
              <a:extLst>
                <a:ext uri="{FF2B5EF4-FFF2-40B4-BE49-F238E27FC236}">
                  <a16:creationId xmlns:a16="http://schemas.microsoft.com/office/drawing/2014/main" id="{699B8FF0-699C-CB2C-E6F0-202A9BD899B7}"/>
                </a:ext>
              </a:extLst>
            </p:cNvPr>
            <p:cNvGrpSpPr>
              <a:grpSpLocks/>
            </p:cNvGrpSpPr>
            <p:nvPr/>
          </p:nvGrpSpPr>
          <p:grpSpPr bwMode="auto">
            <a:xfrm>
              <a:off x="4648" y="1092"/>
              <a:ext cx="191" cy="291"/>
              <a:chOff x="3552" y="3168"/>
              <a:chExt cx="191" cy="291"/>
            </a:xfrm>
          </p:grpSpPr>
          <p:sp>
            <p:nvSpPr>
              <p:cNvPr id="154" name="Line 33">
                <a:extLst>
                  <a:ext uri="{FF2B5EF4-FFF2-40B4-BE49-F238E27FC236}">
                    <a16:creationId xmlns:a16="http://schemas.microsoft.com/office/drawing/2014/main" id="{F489DB23-FA6A-82C5-FD92-88BF2EC6E4D8}"/>
                  </a:ext>
                </a:extLst>
              </p:cNvPr>
              <p:cNvSpPr>
                <a:spLocks noChangeShapeType="1"/>
              </p:cNvSpPr>
              <p:nvPr/>
            </p:nvSpPr>
            <p:spPr bwMode="auto">
              <a:xfrm>
                <a:off x="3552" y="3206"/>
                <a:ext cx="0" cy="227"/>
              </a:xfrm>
              <a:prstGeom prst="line">
                <a:avLst/>
              </a:prstGeom>
              <a:noFill/>
              <a:ln w="38100">
                <a:solidFill>
                  <a:srgbClr val="0033CC"/>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55" name="Line 34">
                <a:extLst>
                  <a:ext uri="{FF2B5EF4-FFF2-40B4-BE49-F238E27FC236}">
                    <a16:creationId xmlns:a16="http://schemas.microsoft.com/office/drawing/2014/main" id="{69910CB9-9706-B306-3615-0F408CC8076B}"/>
                  </a:ext>
                </a:extLst>
              </p:cNvPr>
              <p:cNvSpPr>
                <a:spLocks noChangeShapeType="1"/>
              </p:cNvSpPr>
              <p:nvPr/>
            </p:nvSpPr>
            <p:spPr bwMode="auto">
              <a:xfrm flipV="1">
                <a:off x="3552" y="3168"/>
                <a:ext cx="173" cy="114"/>
              </a:xfrm>
              <a:prstGeom prst="line">
                <a:avLst/>
              </a:prstGeom>
              <a:noFill/>
              <a:ln w="38100">
                <a:solidFill>
                  <a:srgbClr val="0033CC"/>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56" name="Line 35">
                <a:extLst>
                  <a:ext uri="{FF2B5EF4-FFF2-40B4-BE49-F238E27FC236}">
                    <a16:creationId xmlns:a16="http://schemas.microsoft.com/office/drawing/2014/main" id="{05B4DA45-CA8B-9191-7AB1-36ED3E559F24}"/>
                  </a:ext>
                </a:extLst>
              </p:cNvPr>
              <p:cNvSpPr>
                <a:spLocks noChangeShapeType="1"/>
              </p:cNvSpPr>
              <p:nvPr/>
            </p:nvSpPr>
            <p:spPr bwMode="auto">
              <a:xfrm>
                <a:off x="3552" y="3357"/>
                <a:ext cx="191" cy="102"/>
              </a:xfrm>
              <a:prstGeom prst="line">
                <a:avLst/>
              </a:prstGeom>
              <a:noFill/>
              <a:ln w="38100">
                <a:solidFill>
                  <a:srgbClr val="0033CC"/>
                </a:solidFill>
                <a:round/>
                <a:headEnd/>
                <a:tailEnd type="stealth" w="med" len="lg"/>
              </a:ln>
              <a:extLst>
                <a:ext uri="{909E8E84-426E-40DD-AFC4-6F175D3DCCD1}">
                  <a14:hiddenFill xmlns:a14="http://schemas.microsoft.com/office/drawing/2010/main">
                    <a:noFill/>
                  </a14:hiddenFill>
                </a:ext>
              </a:extLst>
            </p:spPr>
            <p:txBody>
              <a:bodyPr wrap="none" anchor="ctr"/>
              <a:lstStyle/>
              <a:p>
                <a:endParaRPr lang="zh-CN" altLang="en-US"/>
              </a:p>
            </p:txBody>
          </p:sp>
        </p:grpSp>
        <p:grpSp>
          <p:nvGrpSpPr>
            <p:cNvPr id="122" name="Group 36">
              <a:extLst>
                <a:ext uri="{FF2B5EF4-FFF2-40B4-BE49-F238E27FC236}">
                  <a16:creationId xmlns:a16="http://schemas.microsoft.com/office/drawing/2014/main" id="{09C3A7ED-4666-9446-61D9-550E84978A21}"/>
                </a:ext>
              </a:extLst>
            </p:cNvPr>
            <p:cNvGrpSpPr>
              <a:grpSpLocks/>
            </p:cNvGrpSpPr>
            <p:nvPr/>
          </p:nvGrpSpPr>
          <p:grpSpPr bwMode="auto">
            <a:xfrm>
              <a:off x="3409" y="1476"/>
              <a:ext cx="291" cy="191"/>
              <a:chOff x="3324" y="1519"/>
              <a:chExt cx="291" cy="191"/>
            </a:xfrm>
          </p:grpSpPr>
          <p:sp>
            <p:nvSpPr>
              <p:cNvPr id="151" name="Line 37">
                <a:extLst>
                  <a:ext uri="{FF2B5EF4-FFF2-40B4-BE49-F238E27FC236}">
                    <a16:creationId xmlns:a16="http://schemas.microsoft.com/office/drawing/2014/main" id="{6B1BB153-257B-D3AE-4C63-3002B22A73CF}"/>
                  </a:ext>
                </a:extLst>
              </p:cNvPr>
              <p:cNvSpPr>
                <a:spLocks noChangeShapeType="1"/>
              </p:cNvSpPr>
              <p:nvPr/>
            </p:nvSpPr>
            <p:spPr bwMode="auto">
              <a:xfrm rot="5422507">
                <a:off x="3463" y="1405"/>
                <a:ext cx="0" cy="227"/>
              </a:xfrm>
              <a:prstGeom prst="line">
                <a:avLst/>
              </a:prstGeom>
              <a:noFill/>
              <a:ln w="38100">
                <a:solidFill>
                  <a:srgbClr val="0033CC"/>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52" name="Line 38">
                <a:extLst>
                  <a:ext uri="{FF2B5EF4-FFF2-40B4-BE49-F238E27FC236}">
                    <a16:creationId xmlns:a16="http://schemas.microsoft.com/office/drawing/2014/main" id="{90C18160-18BC-7016-BD55-35A0D7A05675}"/>
                  </a:ext>
                </a:extLst>
              </p:cNvPr>
              <p:cNvSpPr>
                <a:spLocks noChangeShapeType="1"/>
              </p:cNvSpPr>
              <p:nvPr/>
            </p:nvSpPr>
            <p:spPr bwMode="auto">
              <a:xfrm rot="5422507" flipV="1">
                <a:off x="3471" y="1550"/>
                <a:ext cx="173" cy="114"/>
              </a:xfrm>
              <a:prstGeom prst="line">
                <a:avLst/>
              </a:prstGeom>
              <a:noFill/>
              <a:ln w="38100">
                <a:solidFill>
                  <a:srgbClr val="0033CC"/>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53" name="Line 39">
                <a:extLst>
                  <a:ext uri="{FF2B5EF4-FFF2-40B4-BE49-F238E27FC236}">
                    <a16:creationId xmlns:a16="http://schemas.microsoft.com/office/drawing/2014/main" id="{7C2B8745-1D34-6A20-455D-598387349CBC}"/>
                  </a:ext>
                </a:extLst>
              </p:cNvPr>
              <p:cNvSpPr>
                <a:spLocks noChangeShapeType="1"/>
              </p:cNvSpPr>
              <p:nvPr/>
            </p:nvSpPr>
            <p:spPr bwMode="auto">
              <a:xfrm rot="5422507">
                <a:off x="3279" y="1564"/>
                <a:ext cx="191" cy="102"/>
              </a:xfrm>
              <a:prstGeom prst="line">
                <a:avLst/>
              </a:prstGeom>
              <a:noFill/>
              <a:ln w="38100">
                <a:solidFill>
                  <a:srgbClr val="0033CC"/>
                </a:solidFill>
                <a:round/>
                <a:headEnd/>
                <a:tailEnd type="stealth" w="med" len="lg"/>
              </a:ln>
              <a:extLst>
                <a:ext uri="{909E8E84-426E-40DD-AFC4-6F175D3DCCD1}">
                  <a14:hiddenFill xmlns:a14="http://schemas.microsoft.com/office/drawing/2010/main">
                    <a:noFill/>
                  </a14:hiddenFill>
                </a:ext>
              </a:extLst>
            </p:spPr>
            <p:txBody>
              <a:bodyPr wrap="none" anchor="ctr"/>
              <a:lstStyle/>
              <a:p>
                <a:endParaRPr lang="zh-CN" altLang="en-US"/>
              </a:p>
            </p:txBody>
          </p:sp>
        </p:grpSp>
        <p:grpSp>
          <p:nvGrpSpPr>
            <p:cNvPr id="123" name="Group 40">
              <a:extLst>
                <a:ext uri="{FF2B5EF4-FFF2-40B4-BE49-F238E27FC236}">
                  <a16:creationId xmlns:a16="http://schemas.microsoft.com/office/drawing/2014/main" id="{F932B34E-A073-007F-F106-2286AD2479B2}"/>
                </a:ext>
              </a:extLst>
            </p:cNvPr>
            <p:cNvGrpSpPr>
              <a:grpSpLocks/>
            </p:cNvGrpSpPr>
            <p:nvPr/>
          </p:nvGrpSpPr>
          <p:grpSpPr bwMode="auto">
            <a:xfrm>
              <a:off x="4024" y="1494"/>
              <a:ext cx="191" cy="291"/>
              <a:chOff x="3552" y="3168"/>
              <a:chExt cx="191" cy="291"/>
            </a:xfrm>
          </p:grpSpPr>
          <p:sp>
            <p:nvSpPr>
              <p:cNvPr id="148" name="Line 41">
                <a:extLst>
                  <a:ext uri="{FF2B5EF4-FFF2-40B4-BE49-F238E27FC236}">
                    <a16:creationId xmlns:a16="http://schemas.microsoft.com/office/drawing/2014/main" id="{30C1CE11-67E1-6A54-94B2-C6288304C44F}"/>
                  </a:ext>
                </a:extLst>
              </p:cNvPr>
              <p:cNvSpPr>
                <a:spLocks noChangeShapeType="1"/>
              </p:cNvSpPr>
              <p:nvPr/>
            </p:nvSpPr>
            <p:spPr bwMode="auto">
              <a:xfrm>
                <a:off x="3552" y="3206"/>
                <a:ext cx="0" cy="227"/>
              </a:xfrm>
              <a:prstGeom prst="line">
                <a:avLst/>
              </a:prstGeom>
              <a:noFill/>
              <a:ln w="38100">
                <a:solidFill>
                  <a:srgbClr val="0033CC"/>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49" name="Line 42">
                <a:extLst>
                  <a:ext uri="{FF2B5EF4-FFF2-40B4-BE49-F238E27FC236}">
                    <a16:creationId xmlns:a16="http://schemas.microsoft.com/office/drawing/2014/main" id="{4917B077-773A-8A2C-2806-01F7135F4D97}"/>
                  </a:ext>
                </a:extLst>
              </p:cNvPr>
              <p:cNvSpPr>
                <a:spLocks noChangeShapeType="1"/>
              </p:cNvSpPr>
              <p:nvPr/>
            </p:nvSpPr>
            <p:spPr bwMode="auto">
              <a:xfrm flipV="1">
                <a:off x="3552" y="3168"/>
                <a:ext cx="173" cy="114"/>
              </a:xfrm>
              <a:prstGeom prst="line">
                <a:avLst/>
              </a:prstGeom>
              <a:noFill/>
              <a:ln w="38100">
                <a:solidFill>
                  <a:srgbClr val="0033CC"/>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50" name="Line 43">
                <a:extLst>
                  <a:ext uri="{FF2B5EF4-FFF2-40B4-BE49-F238E27FC236}">
                    <a16:creationId xmlns:a16="http://schemas.microsoft.com/office/drawing/2014/main" id="{7793E8D3-0477-9E1C-666C-D714EE62590A}"/>
                  </a:ext>
                </a:extLst>
              </p:cNvPr>
              <p:cNvSpPr>
                <a:spLocks noChangeShapeType="1"/>
              </p:cNvSpPr>
              <p:nvPr/>
            </p:nvSpPr>
            <p:spPr bwMode="auto">
              <a:xfrm>
                <a:off x="3552" y="3357"/>
                <a:ext cx="191" cy="102"/>
              </a:xfrm>
              <a:prstGeom prst="line">
                <a:avLst/>
              </a:prstGeom>
              <a:noFill/>
              <a:ln w="38100">
                <a:solidFill>
                  <a:srgbClr val="0033CC"/>
                </a:solidFill>
                <a:round/>
                <a:headEnd/>
                <a:tailEnd type="stealth" w="med" len="lg"/>
              </a:ln>
              <a:extLst>
                <a:ext uri="{909E8E84-426E-40DD-AFC4-6F175D3DCCD1}">
                  <a14:hiddenFill xmlns:a14="http://schemas.microsoft.com/office/drawing/2010/main">
                    <a:noFill/>
                  </a14:hiddenFill>
                </a:ext>
              </a:extLst>
            </p:spPr>
            <p:txBody>
              <a:bodyPr wrap="none" anchor="ctr"/>
              <a:lstStyle/>
              <a:p>
                <a:endParaRPr lang="zh-CN" altLang="en-US"/>
              </a:p>
            </p:txBody>
          </p:sp>
        </p:grpSp>
        <p:sp>
          <p:nvSpPr>
            <p:cNvPr id="124" name="AutoShape 44">
              <a:extLst>
                <a:ext uri="{FF2B5EF4-FFF2-40B4-BE49-F238E27FC236}">
                  <a16:creationId xmlns:a16="http://schemas.microsoft.com/office/drawing/2014/main" id="{525F5FA3-52B7-043B-D90E-DCF39AA38665}"/>
                </a:ext>
              </a:extLst>
            </p:cNvPr>
            <p:cNvSpPr>
              <a:spLocks noChangeArrowheads="1"/>
            </p:cNvSpPr>
            <p:nvPr/>
          </p:nvSpPr>
          <p:spPr bwMode="auto">
            <a:xfrm>
              <a:off x="5144" y="582"/>
              <a:ext cx="66" cy="69"/>
            </a:xfrm>
            <a:prstGeom prst="flowChartConnector">
              <a:avLst/>
            </a:prstGeom>
            <a:noFill/>
            <a:ln w="28575">
              <a:solidFill>
                <a:srgbClr val="0033CC"/>
              </a:solidFill>
              <a:round/>
              <a:headEnd/>
              <a:tailEn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25" name="AutoShape 45">
              <a:extLst>
                <a:ext uri="{FF2B5EF4-FFF2-40B4-BE49-F238E27FC236}">
                  <a16:creationId xmlns:a16="http://schemas.microsoft.com/office/drawing/2014/main" id="{9475982E-392B-8A51-2F0B-6D4AA0AC2205}"/>
                </a:ext>
              </a:extLst>
            </p:cNvPr>
            <p:cNvSpPr>
              <a:spLocks noChangeArrowheads="1"/>
            </p:cNvSpPr>
            <p:nvPr/>
          </p:nvSpPr>
          <p:spPr bwMode="auto">
            <a:xfrm>
              <a:off x="5072" y="1868"/>
              <a:ext cx="66" cy="69"/>
            </a:xfrm>
            <a:prstGeom prst="flowChartConnector">
              <a:avLst/>
            </a:prstGeom>
            <a:noFill/>
            <a:ln w="28575">
              <a:solidFill>
                <a:srgbClr val="0033CC"/>
              </a:solidFill>
              <a:round/>
              <a:headEnd/>
              <a:tailEn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26" name="AutoShape 46">
              <a:extLst>
                <a:ext uri="{FF2B5EF4-FFF2-40B4-BE49-F238E27FC236}">
                  <a16:creationId xmlns:a16="http://schemas.microsoft.com/office/drawing/2014/main" id="{948DDF9F-5310-FDC0-9185-BDE80737497E}"/>
                </a:ext>
              </a:extLst>
            </p:cNvPr>
            <p:cNvSpPr>
              <a:spLocks noChangeArrowheads="1"/>
            </p:cNvSpPr>
            <p:nvPr/>
          </p:nvSpPr>
          <p:spPr bwMode="auto">
            <a:xfrm rot="10800000">
              <a:off x="4724" y="1584"/>
              <a:ext cx="192" cy="150"/>
            </a:xfrm>
            <a:prstGeom prst="triangle">
              <a:avLst>
                <a:gd name="adj" fmla="val 50000"/>
              </a:avLst>
            </a:prstGeom>
            <a:noFill/>
            <a:ln w="38100">
              <a:solidFill>
                <a:srgbClr val="0033CC"/>
              </a:solidFill>
              <a:miter lim="800000"/>
              <a:headEnd/>
              <a:tailEnd/>
            </a:ln>
            <a:effectLst/>
            <a:extLst>
              <a:ext uri="{909E8E84-426E-40DD-AFC4-6F175D3DCCD1}">
                <a14:hiddenFill xmlns:a14="http://schemas.microsoft.com/office/drawing/2010/main">
                  <a:solidFill>
                    <a:schemeClr val="bg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27" name="Line 47">
              <a:extLst>
                <a:ext uri="{FF2B5EF4-FFF2-40B4-BE49-F238E27FC236}">
                  <a16:creationId xmlns:a16="http://schemas.microsoft.com/office/drawing/2014/main" id="{2B657E3B-A530-0619-5F5A-5C28704291E1}"/>
                </a:ext>
              </a:extLst>
            </p:cNvPr>
            <p:cNvSpPr>
              <a:spLocks noChangeShapeType="1"/>
            </p:cNvSpPr>
            <p:nvPr/>
          </p:nvSpPr>
          <p:spPr bwMode="auto">
            <a:xfrm rot="10800000" flipV="1">
              <a:off x="4699" y="1740"/>
              <a:ext cx="235" cy="0"/>
            </a:xfrm>
            <a:prstGeom prst="line">
              <a:avLst/>
            </a:prstGeom>
            <a:noFill/>
            <a:ln w="381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128" name="AutoShape 48">
              <a:extLst>
                <a:ext uri="{FF2B5EF4-FFF2-40B4-BE49-F238E27FC236}">
                  <a16:creationId xmlns:a16="http://schemas.microsoft.com/office/drawing/2014/main" id="{41852572-1CDF-41CD-CFF5-6614A3020DE7}"/>
                </a:ext>
              </a:extLst>
            </p:cNvPr>
            <p:cNvSpPr>
              <a:spLocks noChangeArrowheads="1"/>
            </p:cNvSpPr>
            <p:nvPr/>
          </p:nvSpPr>
          <p:spPr bwMode="auto">
            <a:xfrm>
              <a:off x="4789" y="1866"/>
              <a:ext cx="66" cy="69"/>
            </a:xfrm>
            <a:prstGeom prst="flowChartConnector">
              <a:avLst/>
            </a:prstGeom>
            <a:solidFill>
              <a:srgbClr val="0033CC"/>
            </a:solidFill>
            <a:ln w="2857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29" name="AutoShape 49">
              <a:extLst>
                <a:ext uri="{FF2B5EF4-FFF2-40B4-BE49-F238E27FC236}">
                  <a16:creationId xmlns:a16="http://schemas.microsoft.com/office/drawing/2014/main" id="{693B268A-766E-36FE-7F95-659CAC67A596}"/>
                </a:ext>
              </a:extLst>
            </p:cNvPr>
            <p:cNvSpPr>
              <a:spLocks noChangeArrowheads="1"/>
            </p:cNvSpPr>
            <p:nvPr/>
          </p:nvSpPr>
          <p:spPr bwMode="auto">
            <a:xfrm>
              <a:off x="4786" y="2632"/>
              <a:ext cx="66" cy="69"/>
            </a:xfrm>
            <a:prstGeom prst="flowChartConnector">
              <a:avLst/>
            </a:prstGeom>
            <a:solidFill>
              <a:srgbClr val="0033CC"/>
            </a:solidFill>
            <a:ln w="2857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30" name="AutoShape 50">
              <a:extLst>
                <a:ext uri="{FF2B5EF4-FFF2-40B4-BE49-F238E27FC236}">
                  <a16:creationId xmlns:a16="http://schemas.microsoft.com/office/drawing/2014/main" id="{0B007B13-39BA-0DF0-B7B6-6C1C95F08024}"/>
                </a:ext>
              </a:extLst>
            </p:cNvPr>
            <p:cNvSpPr>
              <a:spLocks noChangeArrowheads="1"/>
            </p:cNvSpPr>
            <p:nvPr/>
          </p:nvSpPr>
          <p:spPr bwMode="auto">
            <a:xfrm>
              <a:off x="4166" y="2140"/>
              <a:ext cx="66" cy="69"/>
            </a:xfrm>
            <a:prstGeom prst="flowChartConnector">
              <a:avLst/>
            </a:prstGeom>
            <a:solidFill>
              <a:srgbClr val="0033CC"/>
            </a:solidFill>
            <a:ln w="2857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31" name="AutoShape 51">
              <a:extLst>
                <a:ext uri="{FF2B5EF4-FFF2-40B4-BE49-F238E27FC236}">
                  <a16:creationId xmlns:a16="http://schemas.microsoft.com/office/drawing/2014/main" id="{6061D4DA-9637-6A74-0664-24F8EC84A287}"/>
                </a:ext>
              </a:extLst>
            </p:cNvPr>
            <p:cNvSpPr>
              <a:spLocks noChangeArrowheads="1"/>
            </p:cNvSpPr>
            <p:nvPr/>
          </p:nvSpPr>
          <p:spPr bwMode="auto">
            <a:xfrm>
              <a:off x="4790" y="584"/>
              <a:ext cx="66" cy="69"/>
            </a:xfrm>
            <a:prstGeom prst="flowChartConnector">
              <a:avLst/>
            </a:prstGeom>
            <a:solidFill>
              <a:srgbClr val="0033CC"/>
            </a:solidFill>
            <a:ln w="2857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32" name="AutoShape 52">
              <a:extLst>
                <a:ext uri="{FF2B5EF4-FFF2-40B4-BE49-F238E27FC236}">
                  <a16:creationId xmlns:a16="http://schemas.microsoft.com/office/drawing/2014/main" id="{EA6C8073-0184-8E17-0C07-524847C76C9D}"/>
                </a:ext>
              </a:extLst>
            </p:cNvPr>
            <p:cNvSpPr>
              <a:spLocks noChangeArrowheads="1"/>
            </p:cNvSpPr>
            <p:nvPr/>
          </p:nvSpPr>
          <p:spPr bwMode="auto">
            <a:xfrm>
              <a:off x="4163" y="581"/>
              <a:ext cx="66" cy="69"/>
            </a:xfrm>
            <a:prstGeom prst="flowChartConnector">
              <a:avLst/>
            </a:prstGeom>
            <a:solidFill>
              <a:srgbClr val="0033CC"/>
            </a:solidFill>
            <a:ln w="2857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33" name="AutoShape 53">
              <a:extLst>
                <a:ext uri="{FF2B5EF4-FFF2-40B4-BE49-F238E27FC236}">
                  <a16:creationId xmlns:a16="http://schemas.microsoft.com/office/drawing/2014/main" id="{69A06648-D180-5AC7-A28F-1CCAA3FF942B}"/>
                </a:ext>
              </a:extLst>
            </p:cNvPr>
            <p:cNvSpPr>
              <a:spLocks noChangeArrowheads="1"/>
            </p:cNvSpPr>
            <p:nvPr/>
          </p:nvSpPr>
          <p:spPr bwMode="auto">
            <a:xfrm>
              <a:off x="4161" y="1206"/>
              <a:ext cx="66" cy="69"/>
            </a:xfrm>
            <a:prstGeom prst="flowChartConnector">
              <a:avLst/>
            </a:prstGeom>
            <a:solidFill>
              <a:srgbClr val="0033CC"/>
            </a:solidFill>
            <a:ln w="2857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34" name="Rectangle 54">
              <a:extLst>
                <a:ext uri="{FF2B5EF4-FFF2-40B4-BE49-F238E27FC236}">
                  <a16:creationId xmlns:a16="http://schemas.microsoft.com/office/drawing/2014/main" id="{A601D4C9-2F33-4BD3-E06E-841F92F99508}"/>
                </a:ext>
              </a:extLst>
            </p:cNvPr>
            <p:cNvSpPr>
              <a:spLocks noChangeArrowheads="1"/>
            </p:cNvSpPr>
            <p:nvPr/>
          </p:nvSpPr>
          <p:spPr bwMode="auto">
            <a:xfrm>
              <a:off x="3502" y="837"/>
              <a:ext cx="96" cy="240"/>
            </a:xfrm>
            <a:prstGeom prst="rect">
              <a:avLst/>
            </a:prstGeom>
            <a:solidFill>
              <a:srgbClr val="CCFFFF"/>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35" name="Text Box 55">
              <a:extLst>
                <a:ext uri="{FF2B5EF4-FFF2-40B4-BE49-F238E27FC236}">
                  <a16:creationId xmlns:a16="http://schemas.microsoft.com/office/drawing/2014/main" id="{105D7DD7-C703-C4C0-0D0B-7D444E369D13}"/>
                </a:ext>
              </a:extLst>
            </p:cNvPr>
            <p:cNvSpPr txBox="1">
              <a:spLocks noChangeArrowheads="1"/>
            </p:cNvSpPr>
            <p:nvPr/>
          </p:nvSpPr>
          <p:spPr bwMode="auto">
            <a:xfrm>
              <a:off x="3004" y="1366"/>
              <a:ext cx="244"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400" i="1">
                  <a:solidFill>
                    <a:srgbClr val="FF0066"/>
                  </a:solidFill>
                </a:rPr>
                <a:t>A</a:t>
              </a:r>
            </a:p>
          </p:txBody>
        </p:sp>
        <p:sp>
          <p:nvSpPr>
            <p:cNvPr id="136" name="Text Box 56">
              <a:extLst>
                <a:ext uri="{FF2B5EF4-FFF2-40B4-BE49-F238E27FC236}">
                  <a16:creationId xmlns:a16="http://schemas.microsoft.com/office/drawing/2014/main" id="{11BEAF4F-DC95-DA44-5A04-9F7B430D4B7B}"/>
                </a:ext>
              </a:extLst>
            </p:cNvPr>
            <p:cNvSpPr txBox="1">
              <a:spLocks noChangeArrowheads="1"/>
            </p:cNvSpPr>
            <p:nvPr/>
          </p:nvSpPr>
          <p:spPr bwMode="auto">
            <a:xfrm>
              <a:off x="3402" y="1568"/>
              <a:ext cx="328" cy="2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r>
                <a:rPr kumimoji="0" lang="en-US" altLang="zh-CN" sz="2400">
                  <a:solidFill>
                    <a:srgbClr val="0033CC"/>
                  </a:solidFill>
                </a:rPr>
                <a:t>T</a:t>
              </a:r>
              <a:r>
                <a:rPr kumimoji="0" lang="en-US" altLang="zh-CN" sz="2400" baseline="-25000">
                  <a:solidFill>
                    <a:srgbClr val="0033CC"/>
                  </a:solidFill>
                </a:rPr>
                <a:t>1</a:t>
              </a:r>
            </a:p>
          </p:txBody>
        </p:sp>
        <p:sp>
          <p:nvSpPr>
            <p:cNvPr id="137" name="Text Box 57">
              <a:extLst>
                <a:ext uri="{FF2B5EF4-FFF2-40B4-BE49-F238E27FC236}">
                  <a16:creationId xmlns:a16="http://schemas.microsoft.com/office/drawing/2014/main" id="{0600264B-A986-9D4C-7EB8-1186F32C23BB}"/>
                </a:ext>
              </a:extLst>
            </p:cNvPr>
            <p:cNvSpPr txBox="1">
              <a:spLocks noChangeArrowheads="1"/>
            </p:cNvSpPr>
            <p:nvPr/>
          </p:nvSpPr>
          <p:spPr bwMode="auto">
            <a:xfrm>
              <a:off x="4151" y="1477"/>
              <a:ext cx="328" cy="2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r>
                <a:rPr kumimoji="0" lang="en-US" altLang="zh-CN" sz="2400">
                  <a:solidFill>
                    <a:srgbClr val="0033CC"/>
                  </a:solidFill>
                </a:rPr>
                <a:t>T</a:t>
              </a:r>
              <a:r>
                <a:rPr kumimoji="0" lang="en-US" altLang="zh-CN" sz="2400" baseline="-25000">
                  <a:solidFill>
                    <a:srgbClr val="0033CC"/>
                  </a:solidFill>
                </a:rPr>
                <a:t>2</a:t>
              </a:r>
            </a:p>
          </p:txBody>
        </p:sp>
        <p:sp>
          <p:nvSpPr>
            <p:cNvPr id="138" name="Text Box 58">
              <a:extLst>
                <a:ext uri="{FF2B5EF4-FFF2-40B4-BE49-F238E27FC236}">
                  <a16:creationId xmlns:a16="http://schemas.microsoft.com/office/drawing/2014/main" id="{899A7E1D-2D8F-38C2-8294-04EBD5A0DC62}"/>
                </a:ext>
              </a:extLst>
            </p:cNvPr>
            <p:cNvSpPr txBox="1">
              <a:spLocks noChangeArrowheads="1"/>
            </p:cNvSpPr>
            <p:nvPr/>
          </p:nvSpPr>
          <p:spPr bwMode="auto">
            <a:xfrm>
              <a:off x="4767" y="1104"/>
              <a:ext cx="328" cy="2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r>
                <a:rPr kumimoji="0" lang="en-US" altLang="zh-CN" sz="2400">
                  <a:solidFill>
                    <a:srgbClr val="0033CC"/>
                  </a:solidFill>
                </a:rPr>
                <a:t>T</a:t>
              </a:r>
              <a:r>
                <a:rPr kumimoji="0" lang="en-US" altLang="zh-CN" sz="2400" baseline="-25000">
                  <a:solidFill>
                    <a:srgbClr val="0033CC"/>
                  </a:solidFill>
                </a:rPr>
                <a:t>3</a:t>
              </a:r>
            </a:p>
          </p:txBody>
        </p:sp>
        <p:sp>
          <p:nvSpPr>
            <p:cNvPr id="139" name="Text Box 59">
              <a:extLst>
                <a:ext uri="{FF2B5EF4-FFF2-40B4-BE49-F238E27FC236}">
                  <a16:creationId xmlns:a16="http://schemas.microsoft.com/office/drawing/2014/main" id="{D5183A53-5331-C2DB-6F6E-D5E8C7336108}"/>
                </a:ext>
              </a:extLst>
            </p:cNvPr>
            <p:cNvSpPr txBox="1">
              <a:spLocks noChangeArrowheads="1"/>
            </p:cNvSpPr>
            <p:nvPr/>
          </p:nvSpPr>
          <p:spPr bwMode="auto">
            <a:xfrm>
              <a:off x="4767" y="2035"/>
              <a:ext cx="328" cy="2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r>
                <a:rPr kumimoji="0" lang="en-US" altLang="zh-CN" sz="2400">
                  <a:solidFill>
                    <a:srgbClr val="0033CC"/>
                  </a:solidFill>
                </a:rPr>
                <a:t>T</a:t>
              </a:r>
              <a:r>
                <a:rPr kumimoji="0" lang="en-US" altLang="zh-CN" sz="2400" baseline="-25000">
                  <a:solidFill>
                    <a:srgbClr val="0033CC"/>
                  </a:solidFill>
                </a:rPr>
                <a:t>4</a:t>
              </a:r>
            </a:p>
          </p:txBody>
        </p:sp>
        <p:sp>
          <p:nvSpPr>
            <p:cNvPr id="140" name="Text Box 60">
              <a:extLst>
                <a:ext uri="{FF2B5EF4-FFF2-40B4-BE49-F238E27FC236}">
                  <a16:creationId xmlns:a16="http://schemas.microsoft.com/office/drawing/2014/main" id="{131E17F0-818A-73DA-82AF-191512625D0F}"/>
                </a:ext>
              </a:extLst>
            </p:cNvPr>
            <p:cNvSpPr txBox="1">
              <a:spLocks noChangeArrowheads="1"/>
            </p:cNvSpPr>
            <p:nvPr/>
          </p:nvSpPr>
          <p:spPr bwMode="auto">
            <a:xfrm>
              <a:off x="4881" y="1475"/>
              <a:ext cx="319" cy="2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r>
                <a:rPr kumimoji="0" lang="en-US" altLang="zh-CN" sz="2400">
                  <a:solidFill>
                    <a:srgbClr val="0033CC"/>
                  </a:solidFill>
                </a:rPr>
                <a:t>D</a:t>
              </a:r>
              <a:endParaRPr kumimoji="0" lang="en-US" altLang="zh-CN" sz="2400" baseline="-25000">
                <a:solidFill>
                  <a:srgbClr val="0033CC"/>
                </a:solidFill>
              </a:endParaRPr>
            </a:p>
          </p:txBody>
        </p:sp>
        <p:sp>
          <p:nvSpPr>
            <p:cNvPr id="141" name="Text Box 61">
              <a:extLst>
                <a:ext uri="{FF2B5EF4-FFF2-40B4-BE49-F238E27FC236}">
                  <a16:creationId xmlns:a16="http://schemas.microsoft.com/office/drawing/2014/main" id="{FD7D8E9C-9359-CB84-EF61-3FDE34771725}"/>
                </a:ext>
              </a:extLst>
            </p:cNvPr>
            <p:cNvSpPr txBox="1">
              <a:spLocks noChangeArrowheads="1"/>
            </p:cNvSpPr>
            <p:nvPr/>
          </p:nvSpPr>
          <p:spPr bwMode="auto">
            <a:xfrm>
              <a:off x="3818" y="689"/>
              <a:ext cx="308" cy="2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r>
                <a:rPr kumimoji="0" lang="en-US" altLang="zh-CN" sz="2400" i="1">
                  <a:solidFill>
                    <a:srgbClr val="0033CC"/>
                  </a:solidFill>
                </a:rPr>
                <a:t>R</a:t>
              </a:r>
              <a:r>
                <a:rPr kumimoji="0" lang="en-US" altLang="zh-CN" sz="2400" baseline="-25000">
                  <a:solidFill>
                    <a:srgbClr val="0033CC"/>
                  </a:solidFill>
                </a:rPr>
                <a:t>2</a:t>
              </a:r>
            </a:p>
          </p:txBody>
        </p:sp>
        <p:sp>
          <p:nvSpPr>
            <p:cNvPr id="142" name="Text Box 62">
              <a:extLst>
                <a:ext uri="{FF2B5EF4-FFF2-40B4-BE49-F238E27FC236}">
                  <a16:creationId xmlns:a16="http://schemas.microsoft.com/office/drawing/2014/main" id="{EEF66AF6-625D-5CB0-EB78-32D46A1EA959}"/>
                </a:ext>
              </a:extLst>
            </p:cNvPr>
            <p:cNvSpPr txBox="1">
              <a:spLocks noChangeArrowheads="1"/>
            </p:cNvSpPr>
            <p:nvPr/>
          </p:nvSpPr>
          <p:spPr bwMode="auto">
            <a:xfrm>
              <a:off x="3534" y="904"/>
              <a:ext cx="704" cy="2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r>
                <a:rPr kumimoji="0" lang="en-US" altLang="zh-CN" sz="2400">
                  <a:solidFill>
                    <a:srgbClr val="0033CC"/>
                  </a:solidFill>
                </a:rPr>
                <a:t>1.6k</a:t>
              </a:r>
              <a:r>
                <a:rPr kumimoji="0" lang="en-US" altLang="zh-CN" sz="2400">
                  <a:solidFill>
                    <a:srgbClr val="0033CC"/>
                  </a:solidFill>
                  <a:latin typeface="Symbol" panose="05050102010706020507" pitchFamily="18" charset="2"/>
                  <a:sym typeface="Symbol" panose="05050102010706020507" pitchFamily="18" charset="2"/>
                </a:rPr>
                <a:t></a:t>
              </a:r>
            </a:p>
          </p:txBody>
        </p:sp>
        <p:sp>
          <p:nvSpPr>
            <p:cNvPr id="143" name="Text Box 63">
              <a:extLst>
                <a:ext uri="{FF2B5EF4-FFF2-40B4-BE49-F238E27FC236}">
                  <a16:creationId xmlns:a16="http://schemas.microsoft.com/office/drawing/2014/main" id="{D5556EA2-6E8C-26C4-A246-0879869FD5B6}"/>
                </a:ext>
              </a:extLst>
            </p:cNvPr>
            <p:cNvSpPr txBox="1">
              <a:spLocks noChangeArrowheads="1"/>
            </p:cNvSpPr>
            <p:nvPr/>
          </p:nvSpPr>
          <p:spPr bwMode="auto">
            <a:xfrm>
              <a:off x="3828" y="2241"/>
              <a:ext cx="316" cy="2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r>
                <a:rPr kumimoji="0" lang="en-US" altLang="zh-CN" sz="2400" i="1">
                  <a:solidFill>
                    <a:srgbClr val="0033CC"/>
                  </a:solidFill>
                </a:rPr>
                <a:t>R</a:t>
              </a:r>
              <a:r>
                <a:rPr kumimoji="0" lang="en-US" altLang="zh-CN" sz="2400" baseline="-25000">
                  <a:solidFill>
                    <a:srgbClr val="0033CC"/>
                  </a:solidFill>
                </a:rPr>
                <a:t>3</a:t>
              </a:r>
            </a:p>
          </p:txBody>
        </p:sp>
        <p:sp>
          <p:nvSpPr>
            <p:cNvPr id="144" name="Text Box 64">
              <a:extLst>
                <a:ext uri="{FF2B5EF4-FFF2-40B4-BE49-F238E27FC236}">
                  <a16:creationId xmlns:a16="http://schemas.microsoft.com/office/drawing/2014/main" id="{E628180A-0F20-2054-828C-DEF52CEC1C6A}"/>
                </a:ext>
              </a:extLst>
            </p:cNvPr>
            <p:cNvSpPr txBox="1">
              <a:spLocks noChangeArrowheads="1"/>
            </p:cNvSpPr>
            <p:nvPr/>
          </p:nvSpPr>
          <p:spPr bwMode="auto">
            <a:xfrm>
              <a:off x="3703" y="2473"/>
              <a:ext cx="467" cy="2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r>
                <a:rPr kumimoji="0" lang="en-US" altLang="zh-CN" sz="2400">
                  <a:solidFill>
                    <a:srgbClr val="0033CC"/>
                  </a:solidFill>
                </a:rPr>
                <a:t>1k</a:t>
              </a:r>
              <a:r>
                <a:rPr kumimoji="0" lang="en-US" altLang="zh-CN" sz="2400">
                  <a:solidFill>
                    <a:srgbClr val="0033CC"/>
                  </a:solidFill>
                  <a:latin typeface="Symbol" panose="05050102010706020507" pitchFamily="18" charset="2"/>
                  <a:sym typeface="Symbol" panose="05050102010706020507" pitchFamily="18" charset="2"/>
                </a:rPr>
                <a:t></a:t>
              </a:r>
            </a:p>
          </p:txBody>
        </p:sp>
        <p:sp>
          <p:nvSpPr>
            <p:cNvPr id="145" name="Text Box 65">
              <a:extLst>
                <a:ext uri="{FF2B5EF4-FFF2-40B4-BE49-F238E27FC236}">
                  <a16:creationId xmlns:a16="http://schemas.microsoft.com/office/drawing/2014/main" id="{F90D650E-FE86-4487-5E8D-5DB835763DEE}"/>
                </a:ext>
              </a:extLst>
            </p:cNvPr>
            <p:cNvSpPr txBox="1">
              <a:spLocks noChangeArrowheads="1"/>
            </p:cNvSpPr>
            <p:nvPr/>
          </p:nvSpPr>
          <p:spPr bwMode="auto">
            <a:xfrm>
              <a:off x="4945" y="667"/>
              <a:ext cx="308" cy="2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r>
                <a:rPr kumimoji="0" lang="en-US" altLang="zh-CN" sz="2400" i="1">
                  <a:solidFill>
                    <a:srgbClr val="0033CC"/>
                  </a:solidFill>
                </a:rPr>
                <a:t>R</a:t>
              </a:r>
              <a:r>
                <a:rPr kumimoji="0" lang="en-US" altLang="zh-CN" sz="2400" baseline="-25000">
                  <a:solidFill>
                    <a:srgbClr val="0033CC"/>
                  </a:solidFill>
                </a:rPr>
                <a:t>4</a:t>
              </a:r>
            </a:p>
          </p:txBody>
        </p:sp>
        <p:sp>
          <p:nvSpPr>
            <p:cNvPr id="146" name="Text Box 66">
              <a:extLst>
                <a:ext uri="{FF2B5EF4-FFF2-40B4-BE49-F238E27FC236}">
                  <a16:creationId xmlns:a16="http://schemas.microsoft.com/office/drawing/2014/main" id="{B16AAF92-F96D-44EE-E534-3F656A59EA6A}"/>
                </a:ext>
              </a:extLst>
            </p:cNvPr>
            <p:cNvSpPr txBox="1">
              <a:spLocks noChangeArrowheads="1"/>
            </p:cNvSpPr>
            <p:nvPr/>
          </p:nvSpPr>
          <p:spPr bwMode="auto">
            <a:xfrm>
              <a:off x="4837" y="886"/>
              <a:ext cx="620" cy="2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kumimoji="0" lang="en-US" altLang="zh-CN" sz="2400">
                  <a:solidFill>
                    <a:srgbClr val="0033CC"/>
                  </a:solidFill>
                </a:rPr>
                <a:t>130</a:t>
              </a:r>
              <a:r>
                <a:rPr kumimoji="0" lang="en-US" altLang="zh-CN" sz="2400">
                  <a:solidFill>
                    <a:srgbClr val="0033CC"/>
                  </a:solidFill>
                  <a:latin typeface="Symbol" panose="05050102010706020507" pitchFamily="18" charset="2"/>
                  <a:sym typeface="Symbol" panose="05050102010706020507" pitchFamily="18" charset="2"/>
                </a:rPr>
                <a:t></a:t>
              </a:r>
            </a:p>
          </p:txBody>
        </p:sp>
        <p:sp>
          <p:nvSpPr>
            <p:cNvPr id="147" name="Text Box 67">
              <a:extLst>
                <a:ext uri="{FF2B5EF4-FFF2-40B4-BE49-F238E27FC236}">
                  <a16:creationId xmlns:a16="http://schemas.microsoft.com/office/drawing/2014/main" id="{0833012F-89B9-4154-FF77-AB71E77A7AED}"/>
                </a:ext>
              </a:extLst>
            </p:cNvPr>
            <p:cNvSpPr txBox="1">
              <a:spLocks noChangeArrowheads="1"/>
            </p:cNvSpPr>
            <p:nvPr/>
          </p:nvSpPr>
          <p:spPr bwMode="auto">
            <a:xfrm>
              <a:off x="5093" y="1621"/>
              <a:ext cx="275"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400" i="1">
                  <a:solidFill>
                    <a:srgbClr val="FF0066"/>
                  </a:solidFill>
                </a:rPr>
                <a:t>Y</a:t>
              </a:r>
            </a:p>
          </p:txBody>
        </p:sp>
      </p:grpSp>
      <p:graphicFrame>
        <p:nvGraphicFramePr>
          <p:cNvPr id="160" name="Object 68">
            <a:extLst>
              <a:ext uri="{FF2B5EF4-FFF2-40B4-BE49-F238E27FC236}">
                <a16:creationId xmlns:a16="http://schemas.microsoft.com/office/drawing/2014/main" id="{99610BA6-187C-F7BB-7FBF-F0383330DD99}"/>
              </a:ext>
            </a:extLst>
          </p:cNvPr>
          <p:cNvGraphicFramePr>
            <a:graphicFrameLocks noChangeAspect="1"/>
          </p:cNvGraphicFramePr>
          <p:nvPr>
            <p:extLst>
              <p:ext uri="{D42A27DB-BD31-4B8C-83A1-F6EECF244321}">
                <p14:modId xmlns:p14="http://schemas.microsoft.com/office/powerpoint/2010/main" val="271760712"/>
              </p:ext>
            </p:extLst>
          </p:nvPr>
        </p:nvGraphicFramePr>
        <p:xfrm>
          <a:off x="1386178" y="1461195"/>
          <a:ext cx="2260600" cy="506412"/>
        </p:xfrm>
        <a:graphic>
          <a:graphicData uri="http://schemas.openxmlformats.org/presentationml/2006/ole">
            <mc:AlternateContent xmlns:mc="http://schemas.openxmlformats.org/markup-compatibility/2006">
              <mc:Choice xmlns:v="urn:schemas-microsoft-com:vml" Requires="v">
                <p:oleObj name="Equation" r:id="rId2" imgW="904652" imgH="171317" progId="Equation.3">
                  <p:embed/>
                </p:oleObj>
              </mc:Choice>
              <mc:Fallback>
                <p:oleObj name="Equation" r:id="rId2" imgW="904652" imgH="171317" progId="Equation.3">
                  <p:embed/>
                  <p:pic>
                    <p:nvPicPr>
                      <p:cNvPr id="160" name="Object 68">
                        <a:extLst>
                          <a:ext uri="{FF2B5EF4-FFF2-40B4-BE49-F238E27FC236}">
                            <a16:creationId xmlns:a16="http://schemas.microsoft.com/office/drawing/2014/main" id="{99610BA6-187C-F7BB-7FBF-F0383330DD9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386178" y="1461195"/>
                        <a:ext cx="2260600" cy="506412"/>
                      </a:xfrm>
                      <a:prstGeom prst="rect">
                        <a:avLst/>
                      </a:prstGeom>
                      <a:noFill/>
                      <a:ln>
                        <a:noFill/>
                      </a:ln>
                      <a:effectLst/>
                      <a:extLst>
                        <a:ext uri="{909E8E84-426E-40DD-AFC4-6F175D3DCCD1}">
                          <a14:hiddenFill xmlns:a14="http://schemas.microsoft.com/office/drawing/2010/main">
                            <a:solidFill>
                              <a:srgbClr val="CCFFFF"/>
                            </a:solidFill>
                          </a14:hiddenFill>
                        </a:ext>
                        <a:ext uri="{91240B29-F687-4F45-9708-019B960494DF}">
                          <a14:hiddenLine xmlns:a14="http://schemas.microsoft.com/office/drawing/2010/main" w="28575">
                            <a:solidFill>
                              <a:srgbClr val="0066FF"/>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p:nvGrpSpPr>
          <p:cNvPr id="161" name="Group 69">
            <a:extLst>
              <a:ext uri="{FF2B5EF4-FFF2-40B4-BE49-F238E27FC236}">
                <a16:creationId xmlns:a16="http://schemas.microsoft.com/office/drawing/2014/main" id="{7FAB82B2-420A-B956-D01A-1A0304FE1F09}"/>
              </a:ext>
            </a:extLst>
          </p:cNvPr>
          <p:cNvGrpSpPr>
            <a:grpSpLocks/>
          </p:cNvGrpSpPr>
          <p:nvPr/>
        </p:nvGrpSpPr>
        <p:grpSpPr bwMode="auto">
          <a:xfrm>
            <a:off x="7227455" y="3024739"/>
            <a:ext cx="304800" cy="1589087"/>
            <a:chOff x="2727" y="1676"/>
            <a:chExt cx="192" cy="1001"/>
          </a:xfrm>
        </p:grpSpPr>
        <p:sp>
          <p:nvSpPr>
            <p:cNvPr id="162" name="Line 70">
              <a:extLst>
                <a:ext uri="{FF2B5EF4-FFF2-40B4-BE49-F238E27FC236}">
                  <a16:creationId xmlns:a16="http://schemas.microsoft.com/office/drawing/2014/main" id="{33B0606C-7898-4AAF-949A-7FF6878AC0A5}"/>
                </a:ext>
              </a:extLst>
            </p:cNvPr>
            <p:cNvSpPr>
              <a:spLocks noChangeShapeType="1"/>
            </p:cNvSpPr>
            <p:nvPr/>
          </p:nvSpPr>
          <p:spPr bwMode="auto">
            <a:xfrm flipH="1">
              <a:off x="2824" y="1699"/>
              <a:ext cx="0" cy="974"/>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163" name="AutoShape 71">
              <a:extLst>
                <a:ext uri="{FF2B5EF4-FFF2-40B4-BE49-F238E27FC236}">
                  <a16:creationId xmlns:a16="http://schemas.microsoft.com/office/drawing/2014/main" id="{99347B88-D7AA-4B90-EB6E-8154FDEB18DD}"/>
                </a:ext>
              </a:extLst>
            </p:cNvPr>
            <p:cNvSpPr>
              <a:spLocks noChangeArrowheads="1"/>
            </p:cNvSpPr>
            <p:nvPr/>
          </p:nvSpPr>
          <p:spPr bwMode="auto">
            <a:xfrm>
              <a:off x="2789" y="1676"/>
              <a:ext cx="66" cy="69"/>
            </a:xfrm>
            <a:prstGeom prst="flowChartConnector">
              <a:avLst/>
            </a:prstGeom>
            <a:solidFill>
              <a:srgbClr val="0033CC"/>
            </a:solidFill>
            <a:ln w="2857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64" name="Line 72">
              <a:extLst>
                <a:ext uri="{FF2B5EF4-FFF2-40B4-BE49-F238E27FC236}">
                  <a16:creationId xmlns:a16="http://schemas.microsoft.com/office/drawing/2014/main" id="{2387F3FF-AF89-665C-6431-8A9EB223A38E}"/>
                </a:ext>
              </a:extLst>
            </p:cNvPr>
            <p:cNvSpPr>
              <a:spLocks noChangeShapeType="1"/>
            </p:cNvSpPr>
            <p:nvPr/>
          </p:nvSpPr>
          <p:spPr bwMode="auto">
            <a:xfrm>
              <a:off x="2727" y="2677"/>
              <a:ext cx="192" cy="0"/>
            </a:xfrm>
            <a:prstGeom prst="line">
              <a:avLst/>
            </a:prstGeom>
            <a:noFill/>
            <a:ln w="5715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grpSp>
      <p:grpSp>
        <p:nvGrpSpPr>
          <p:cNvPr id="165" name="Group 73">
            <a:extLst>
              <a:ext uri="{FF2B5EF4-FFF2-40B4-BE49-F238E27FC236}">
                <a16:creationId xmlns:a16="http://schemas.microsoft.com/office/drawing/2014/main" id="{B396B470-912B-380A-277D-5353D24F2F97}"/>
              </a:ext>
            </a:extLst>
          </p:cNvPr>
          <p:cNvGrpSpPr>
            <a:grpSpLocks/>
          </p:cNvGrpSpPr>
          <p:nvPr/>
        </p:nvGrpSpPr>
        <p:grpSpPr bwMode="auto">
          <a:xfrm>
            <a:off x="7625918" y="1542014"/>
            <a:ext cx="635000" cy="2830512"/>
            <a:chOff x="2975" y="724"/>
            <a:chExt cx="400" cy="1783"/>
          </a:xfrm>
        </p:grpSpPr>
        <p:sp>
          <p:nvSpPr>
            <p:cNvPr id="166" name="Line 74">
              <a:extLst>
                <a:ext uri="{FF2B5EF4-FFF2-40B4-BE49-F238E27FC236}">
                  <a16:creationId xmlns:a16="http://schemas.microsoft.com/office/drawing/2014/main" id="{27D2B108-4559-6596-C251-AEF8D777AD8C}"/>
                </a:ext>
              </a:extLst>
            </p:cNvPr>
            <p:cNvSpPr>
              <a:spLocks noChangeShapeType="1"/>
            </p:cNvSpPr>
            <p:nvPr/>
          </p:nvSpPr>
          <p:spPr bwMode="auto">
            <a:xfrm flipH="1">
              <a:off x="3375" y="724"/>
              <a:ext cx="0" cy="720"/>
            </a:xfrm>
            <a:prstGeom prst="line">
              <a:avLst/>
            </a:prstGeom>
            <a:noFill/>
            <a:ln w="50800">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67" name="Line 75">
              <a:extLst>
                <a:ext uri="{FF2B5EF4-FFF2-40B4-BE49-F238E27FC236}">
                  <a16:creationId xmlns:a16="http://schemas.microsoft.com/office/drawing/2014/main" id="{DA5A56B0-BB12-5CE5-66BF-4B9D58A23904}"/>
                </a:ext>
              </a:extLst>
            </p:cNvPr>
            <p:cNvSpPr>
              <a:spLocks noChangeShapeType="1"/>
            </p:cNvSpPr>
            <p:nvPr/>
          </p:nvSpPr>
          <p:spPr bwMode="auto">
            <a:xfrm flipH="1">
              <a:off x="2975" y="1771"/>
              <a:ext cx="226" cy="0"/>
            </a:xfrm>
            <a:prstGeom prst="line">
              <a:avLst/>
            </a:prstGeom>
            <a:noFill/>
            <a:ln w="50800">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68" name="Line 76">
              <a:extLst>
                <a:ext uri="{FF2B5EF4-FFF2-40B4-BE49-F238E27FC236}">
                  <a16:creationId xmlns:a16="http://schemas.microsoft.com/office/drawing/2014/main" id="{80143A68-8EAD-2345-D246-2AAC19BFA32D}"/>
                </a:ext>
              </a:extLst>
            </p:cNvPr>
            <p:cNvSpPr>
              <a:spLocks noChangeShapeType="1"/>
            </p:cNvSpPr>
            <p:nvPr/>
          </p:nvSpPr>
          <p:spPr bwMode="auto">
            <a:xfrm>
              <a:off x="2977" y="1764"/>
              <a:ext cx="0" cy="743"/>
            </a:xfrm>
            <a:prstGeom prst="line">
              <a:avLst/>
            </a:prstGeom>
            <a:noFill/>
            <a:ln w="50800">
              <a:solidFill>
                <a:srgbClr val="FF0066"/>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69" name="Line 77">
              <a:extLst>
                <a:ext uri="{FF2B5EF4-FFF2-40B4-BE49-F238E27FC236}">
                  <a16:creationId xmlns:a16="http://schemas.microsoft.com/office/drawing/2014/main" id="{DB9F860E-56FD-C8D3-C749-A03D6E7D9EC6}"/>
                </a:ext>
              </a:extLst>
            </p:cNvPr>
            <p:cNvSpPr>
              <a:spLocks noChangeShapeType="1"/>
            </p:cNvSpPr>
            <p:nvPr/>
          </p:nvSpPr>
          <p:spPr bwMode="auto">
            <a:xfrm rot="5422507">
              <a:off x="3106" y="1514"/>
              <a:ext cx="350" cy="183"/>
            </a:xfrm>
            <a:prstGeom prst="line">
              <a:avLst/>
            </a:prstGeom>
            <a:noFill/>
            <a:ln w="50800">
              <a:solidFill>
                <a:srgbClr val="FF0066"/>
              </a:solidFill>
              <a:round/>
              <a:headEnd/>
              <a:tailEnd type="stealth" w="med" len="lg"/>
            </a:ln>
            <a:extLst>
              <a:ext uri="{909E8E84-426E-40DD-AFC4-6F175D3DCCD1}">
                <a14:hiddenFill xmlns:a14="http://schemas.microsoft.com/office/drawing/2010/main">
                  <a:noFill/>
                </a14:hiddenFill>
              </a:ext>
            </a:extLst>
          </p:spPr>
          <p:txBody>
            <a:bodyPr wrap="none" anchor="ctr"/>
            <a:lstStyle/>
            <a:p>
              <a:endParaRPr lang="zh-CN" altLang="en-US"/>
            </a:p>
          </p:txBody>
        </p:sp>
      </p:grpSp>
      <p:graphicFrame>
        <p:nvGraphicFramePr>
          <p:cNvPr id="170" name="Object 78">
            <a:extLst>
              <a:ext uri="{FF2B5EF4-FFF2-40B4-BE49-F238E27FC236}">
                <a16:creationId xmlns:a16="http://schemas.microsoft.com/office/drawing/2014/main" id="{A52B40F3-30A1-EF0B-278A-A120A7BCF948}"/>
              </a:ext>
            </a:extLst>
          </p:cNvPr>
          <p:cNvGraphicFramePr>
            <a:graphicFrameLocks noChangeAspect="1"/>
          </p:cNvGraphicFramePr>
          <p:nvPr>
            <p:extLst>
              <p:ext uri="{D42A27DB-BD31-4B8C-83A1-F6EECF244321}">
                <p14:modId xmlns:p14="http://schemas.microsoft.com/office/powerpoint/2010/main" val="2665341623"/>
              </p:ext>
            </p:extLst>
          </p:nvPr>
        </p:nvGraphicFramePr>
        <p:xfrm>
          <a:off x="3103693" y="2073556"/>
          <a:ext cx="2990852" cy="815069"/>
        </p:xfrm>
        <a:graphic>
          <a:graphicData uri="http://schemas.openxmlformats.org/presentationml/2006/ole">
            <mc:AlternateContent xmlns:mc="http://schemas.openxmlformats.org/markup-compatibility/2006">
              <mc:Choice xmlns:v="urn:schemas-microsoft-com:vml" Requires="v">
                <p:oleObj name="Equation" r:id="rId4" imgW="1524096" imgH="380862" progId="Equation.3">
                  <p:embed/>
                </p:oleObj>
              </mc:Choice>
              <mc:Fallback>
                <p:oleObj name="Equation" r:id="rId4" imgW="1524096" imgH="380862" progId="Equation.3">
                  <p:embed/>
                  <p:pic>
                    <p:nvPicPr>
                      <p:cNvPr id="170" name="Object 78">
                        <a:extLst>
                          <a:ext uri="{FF2B5EF4-FFF2-40B4-BE49-F238E27FC236}">
                            <a16:creationId xmlns:a16="http://schemas.microsoft.com/office/drawing/2014/main" id="{A52B40F3-30A1-EF0B-278A-A120A7BCF948}"/>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103693" y="2073556"/>
                        <a:ext cx="2990852" cy="815069"/>
                      </a:xfrm>
                      <a:prstGeom prst="rect">
                        <a:avLst/>
                      </a:prstGeom>
                      <a:noFill/>
                      <a:ln>
                        <a:noFill/>
                      </a:ln>
                      <a:effectLst/>
                    </p:spPr>
                  </p:pic>
                </p:oleObj>
              </mc:Fallback>
            </mc:AlternateContent>
          </a:graphicData>
        </a:graphic>
      </p:graphicFrame>
      <p:graphicFrame>
        <p:nvGraphicFramePr>
          <p:cNvPr id="171" name="Object 79">
            <a:extLst>
              <a:ext uri="{FF2B5EF4-FFF2-40B4-BE49-F238E27FC236}">
                <a16:creationId xmlns:a16="http://schemas.microsoft.com/office/drawing/2014/main" id="{8BA24083-AB76-C14A-178D-CE48D57ACBFD}"/>
              </a:ext>
            </a:extLst>
          </p:cNvPr>
          <p:cNvGraphicFramePr>
            <a:graphicFrameLocks noChangeAspect="1"/>
          </p:cNvGraphicFramePr>
          <p:nvPr>
            <p:extLst>
              <p:ext uri="{D42A27DB-BD31-4B8C-83A1-F6EECF244321}">
                <p14:modId xmlns:p14="http://schemas.microsoft.com/office/powerpoint/2010/main" val="965226405"/>
              </p:ext>
            </p:extLst>
          </p:nvPr>
        </p:nvGraphicFramePr>
        <p:xfrm>
          <a:off x="74601" y="2206009"/>
          <a:ext cx="2724711" cy="479005"/>
        </p:xfrm>
        <a:graphic>
          <a:graphicData uri="http://schemas.openxmlformats.org/presentationml/2006/ole">
            <mc:AlternateContent xmlns:mc="http://schemas.openxmlformats.org/markup-compatibility/2006">
              <mc:Choice xmlns:v="urn:schemas-microsoft-com:vml" Requires="v">
                <p:oleObj name="Equation" r:id="rId6" imgW="1171475" imgH="171317" progId="Equation.3">
                  <p:embed/>
                </p:oleObj>
              </mc:Choice>
              <mc:Fallback>
                <p:oleObj name="Equation" r:id="rId6" imgW="1171475" imgH="171317" progId="Equation.3">
                  <p:embed/>
                  <p:pic>
                    <p:nvPicPr>
                      <p:cNvPr id="171" name="Object 79">
                        <a:extLst>
                          <a:ext uri="{FF2B5EF4-FFF2-40B4-BE49-F238E27FC236}">
                            <a16:creationId xmlns:a16="http://schemas.microsoft.com/office/drawing/2014/main" id="{8BA24083-AB76-C14A-178D-CE48D57ACBFD}"/>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74601" y="2206009"/>
                        <a:ext cx="2724711" cy="479005"/>
                      </a:xfrm>
                      <a:prstGeom prst="rect">
                        <a:avLst/>
                      </a:prstGeom>
                      <a:noFill/>
                      <a:ln>
                        <a:noFill/>
                      </a:ln>
                      <a:effectLst/>
                    </p:spPr>
                  </p:pic>
                </p:oleObj>
              </mc:Fallback>
            </mc:AlternateContent>
          </a:graphicData>
        </a:graphic>
      </p:graphicFrame>
      <p:sp>
        <p:nvSpPr>
          <p:cNvPr id="172" name="Text Box 80">
            <a:extLst>
              <a:ext uri="{FF2B5EF4-FFF2-40B4-BE49-F238E27FC236}">
                <a16:creationId xmlns:a16="http://schemas.microsoft.com/office/drawing/2014/main" id="{EFA3A2F0-2C02-DFF4-AD0C-C6E6754689EB}"/>
              </a:ext>
            </a:extLst>
          </p:cNvPr>
          <p:cNvSpPr txBox="1">
            <a:spLocks noChangeArrowheads="1"/>
          </p:cNvSpPr>
          <p:nvPr/>
        </p:nvSpPr>
        <p:spPr bwMode="auto">
          <a:xfrm>
            <a:off x="8584768" y="3102526"/>
            <a:ext cx="557212" cy="457200"/>
          </a:xfrm>
          <a:prstGeom prst="rect">
            <a:avLst/>
          </a:prstGeom>
          <a:solidFill>
            <a:srgbClr val="FFFF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400">
                <a:solidFill>
                  <a:srgbClr val="FF0066"/>
                </a:solidFill>
                <a:ea typeface="楷体_GB2312" pitchFamily="49" charset="-122"/>
              </a:rPr>
              <a:t>0V</a:t>
            </a:r>
          </a:p>
        </p:txBody>
      </p:sp>
      <p:sp>
        <p:nvSpPr>
          <p:cNvPr id="173" name="Text Box 81">
            <a:extLst>
              <a:ext uri="{FF2B5EF4-FFF2-40B4-BE49-F238E27FC236}">
                <a16:creationId xmlns:a16="http://schemas.microsoft.com/office/drawing/2014/main" id="{A33FD0D2-F669-58E1-490B-BA45124E3B2F}"/>
              </a:ext>
            </a:extLst>
          </p:cNvPr>
          <p:cNvSpPr txBox="1">
            <a:spLocks noChangeArrowheads="1"/>
          </p:cNvSpPr>
          <p:nvPr/>
        </p:nvSpPr>
        <p:spPr bwMode="auto">
          <a:xfrm>
            <a:off x="394132" y="2928033"/>
            <a:ext cx="6063385" cy="93634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lnSpc>
                <a:spcPct val="120000"/>
              </a:lnSpc>
            </a:pPr>
            <a:r>
              <a:rPr lang="zh-CN" altLang="en-US" sz="2400" dirty="0"/>
              <a:t>因为：</a:t>
            </a:r>
            <a:r>
              <a:rPr lang="en-US" altLang="zh-CN" sz="2400" dirty="0">
                <a:solidFill>
                  <a:srgbClr val="0033CC"/>
                </a:solidFill>
              </a:rPr>
              <a:t>T</a:t>
            </a:r>
            <a:r>
              <a:rPr lang="en-US" altLang="zh-CN" sz="2400" baseline="-25000" dirty="0">
                <a:solidFill>
                  <a:srgbClr val="0033CC"/>
                </a:solidFill>
              </a:rPr>
              <a:t>1 </a:t>
            </a:r>
            <a:r>
              <a:rPr lang="zh-CN" altLang="en-US" sz="2400" dirty="0">
                <a:solidFill>
                  <a:srgbClr val="0033CC"/>
                </a:solidFill>
              </a:rPr>
              <a:t>处于</a:t>
            </a:r>
            <a:r>
              <a:rPr lang="zh-CN" altLang="en-US" sz="2400" dirty="0">
                <a:solidFill>
                  <a:srgbClr val="FF0000"/>
                </a:solidFill>
              </a:rPr>
              <a:t>饱和状态</a:t>
            </a:r>
            <a:r>
              <a:rPr lang="zh-CN" altLang="en-US" sz="2400" dirty="0">
                <a:solidFill>
                  <a:srgbClr val="0033CC"/>
                </a:solidFill>
              </a:rPr>
              <a:t>，其集电极电位</a:t>
            </a:r>
            <a:endParaRPr lang="en-US" altLang="zh-CN" sz="2400" dirty="0">
              <a:solidFill>
                <a:srgbClr val="0033CC"/>
              </a:solidFill>
            </a:endParaRPr>
          </a:p>
          <a:p>
            <a:pPr eaLnBrk="1" hangingPunct="1">
              <a:lnSpc>
                <a:spcPct val="120000"/>
              </a:lnSpc>
            </a:pPr>
            <a:r>
              <a:rPr lang="zh-CN" altLang="en-US" sz="2400" dirty="0">
                <a:solidFill>
                  <a:srgbClr val="0033CC"/>
                </a:solidFill>
              </a:rPr>
              <a:t>            无法使 </a:t>
            </a:r>
            <a:r>
              <a:rPr lang="en-US" altLang="zh-CN" sz="2400" dirty="0">
                <a:solidFill>
                  <a:srgbClr val="0033CC"/>
                </a:solidFill>
              </a:rPr>
              <a:t>T</a:t>
            </a:r>
            <a:r>
              <a:rPr lang="en-US" altLang="zh-CN" sz="2400" baseline="-25000" dirty="0">
                <a:solidFill>
                  <a:srgbClr val="0033CC"/>
                </a:solidFill>
              </a:rPr>
              <a:t>2 </a:t>
            </a:r>
            <a:r>
              <a:rPr lang="zh-CN" altLang="en-US" sz="2400" dirty="0">
                <a:solidFill>
                  <a:srgbClr val="0033CC"/>
                </a:solidFill>
              </a:rPr>
              <a:t>和 </a:t>
            </a:r>
            <a:r>
              <a:rPr lang="en-US" altLang="zh-CN" sz="2400" dirty="0">
                <a:solidFill>
                  <a:srgbClr val="0033CC"/>
                </a:solidFill>
              </a:rPr>
              <a:t>T</a:t>
            </a:r>
            <a:r>
              <a:rPr lang="en-US" altLang="zh-CN" sz="2400" baseline="-25000" dirty="0">
                <a:solidFill>
                  <a:srgbClr val="0033CC"/>
                </a:solidFill>
              </a:rPr>
              <a:t>4</a:t>
            </a:r>
            <a:r>
              <a:rPr lang="en-US" altLang="zh-CN" sz="2400" dirty="0">
                <a:solidFill>
                  <a:srgbClr val="0033CC"/>
                </a:solidFill>
              </a:rPr>
              <a:t> </a:t>
            </a:r>
            <a:r>
              <a:rPr lang="zh-CN" altLang="en-US" sz="2400" dirty="0">
                <a:solidFill>
                  <a:srgbClr val="0033CC"/>
                </a:solidFill>
              </a:rPr>
              <a:t>的</a:t>
            </a:r>
            <a:r>
              <a:rPr lang="zh-CN" altLang="en-US" sz="2400" dirty="0">
                <a:solidFill>
                  <a:srgbClr val="FF0066"/>
                </a:solidFill>
              </a:rPr>
              <a:t>发射结</a:t>
            </a:r>
            <a:r>
              <a:rPr lang="zh-CN" altLang="en-US" sz="2400" dirty="0">
                <a:solidFill>
                  <a:srgbClr val="0033CC"/>
                </a:solidFill>
              </a:rPr>
              <a:t>导通</a:t>
            </a:r>
          </a:p>
        </p:txBody>
      </p:sp>
      <p:graphicFrame>
        <p:nvGraphicFramePr>
          <p:cNvPr id="174" name="Object 82">
            <a:extLst>
              <a:ext uri="{FF2B5EF4-FFF2-40B4-BE49-F238E27FC236}">
                <a16:creationId xmlns:a16="http://schemas.microsoft.com/office/drawing/2014/main" id="{2B82E199-8BEF-3517-3C82-FC3741B9CD1F}"/>
              </a:ext>
            </a:extLst>
          </p:cNvPr>
          <p:cNvGraphicFramePr>
            <a:graphicFrameLocks noChangeAspect="1"/>
          </p:cNvGraphicFramePr>
          <p:nvPr>
            <p:extLst>
              <p:ext uri="{D42A27DB-BD31-4B8C-83A1-F6EECF244321}">
                <p14:modId xmlns:p14="http://schemas.microsoft.com/office/powerpoint/2010/main" val="3469859347"/>
              </p:ext>
            </p:extLst>
          </p:nvPr>
        </p:nvGraphicFramePr>
        <p:xfrm>
          <a:off x="1248210" y="4443896"/>
          <a:ext cx="1236662" cy="503237"/>
        </p:xfrm>
        <a:graphic>
          <a:graphicData uri="http://schemas.openxmlformats.org/presentationml/2006/ole">
            <mc:AlternateContent xmlns:mc="http://schemas.openxmlformats.org/markup-compatibility/2006">
              <mc:Choice xmlns:v="urn:schemas-microsoft-com:vml" Requires="v">
                <p:oleObj name="Equation" r:id="rId8" imgW="514318" imgH="180756" progId="Equation.3">
                  <p:embed/>
                </p:oleObj>
              </mc:Choice>
              <mc:Fallback>
                <p:oleObj name="Equation" r:id="rId8" imgW="514318" imgH="180756" progId="Equation.3">
                  <p:embed/>
                  <p:pic>
                    <p:nvPicPr>
                      <p:cNvPr id="174" name="Object 82">
                        <a:extLst>
                          <a:ext uri="{FF2B5EF4-FFF2-40B4-BE49-F238E27FC236}">
                            <a16:creationId xmlns:a16="http://schemas.microsoft.com/office/drawing/2014/main" id="{2B82E199-8BEF-3517-3C82-FC3741B9CD1F}"/>
                          </a:ext>
                        </a:extLst>
                      </p:cNvPr>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1248210" y="4443896"/>
                        <a:ext cx="1236662" cy="503237"/>
                      </a:xfrm>
                      <a:prstGeom prst="rect">
                        <a:avLst/>
                      </a:prstGeom>
                      <a:noFill/>
                      <a:ln>
                        <a:noFill/>
                      </a:ln>
                      <a:effectLst/>
                      <a:extLst>
                        <a:ext uri="{909E8E84-426E-40DD-AFC4-6F175D3DCCD1}">
                          <a14:hiddenFill xmlns:a14="http://schemas.microsoft.com/office/drawing/2010/main">
                            <a:solidFill>
                              <a:srgbClr val="FFFF00"/>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175" name="Object 83">
            <a:extLst>
              <a:ext uri="{FF2B5EF4-FFF2-40B4-BE49-F238E27FC236}">
                <a16:creationId xmlns:a16="http://schemas.microsoft.com/office/drawing/2014/main" id="{FAB07B48-503E-5197-9094-7EBD500879C5}"/>
              </a:ext>
            </a:extLst>
          </p:cNvPr>
          <p:cNvGraphicFramePr>
            <a:graphicFrameLocks noChangeAspect="1"/>
          </p:cNvGraphicFramePr>
          <p:nvPr>
            <p:extLst>
              <p:ext uri="{D42A27DB-BD31-4B8C-83A1-F6EECF244321}">
                <p14:modId xmlns:p14="http://schemas.microsoft.com/office/powerpoint/2010/main" val="959852073"/>
              </p:ext>
            </p:extLst>
          </p:nvPr>
        </p:nvGraphicFramePr>
        <p:xfrm>
          <a:off x="3259572" y="4443896"/>
          <a:ext cx="1489075" cy="503237"/>
        </p:xfrm>
        <a:graphic>
          <a:graphicData uri="http://schemas.openxmlformats.org/presentationml/2006/ole">
            <mc:AlternateContent xmlns:mc="http://schemas.openxmlformats.org/markup-compatibility/2006">
              <mc:Choice xmlns:v="urn:schemas-microsoft-com:vml" Requires="v">
                <p:oleObj name="Equation" r:id="rId10" imgW="628872" imgH="180756" progId="Equation.3">
                  <p:embed/>
                </p:oleObj>
              </mc:Choice>
              <mc:Fallback>
                <p:oleObj name="Equation" r:id="rId10" imgW="628872" imgH="180756" progId="Equation.3">
                  <p:embed/>
                  <p:pic>
                    <p:nvPicPr>
                      <p:cNvPr id="175" name="Object 83">
                        <a:extLst>
                          <a:ext uri="{FF2B5EF4-FFF2-40B4-BE49-F238E27FC236}">
                            <a16:creationId xmlns:a16="http://schemas.microsoft.com/office/drawing/2014/main" id="{FAB07B48-503E-5197-9094-7EBD500879C5}"/>
                          </a:ext>
                        </a:extLst>
                      </p:cNvPr>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3259572" y="4443896"/>
                        <a:ext cx="1489075" cy="503237"/>
                      </a:xfrm>
                      <a:prstGeom prst="rect">
                        <a:avLst/>
                      </a:prstGeom>
                      <a:noFill/>
                      <a:ln>
                        <a:noFill/>
                      </a:ln>
                      <a:effectLst/>
                      <a:extLst>
                        <a:ext uri="{909E8E84-426E-40DD-AFC4-6F175D3DCCD1}">
                          <a14:hiddenFill xmlns:a14="http://schemas.microsoft.com/office/drawing/2010/main">
                            <a:solidFill>
                              <a:srgbClr val="FFFF00"/>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176" name="Text Box 84">
            <a:extLst>
              <a:ext uri="{FF2B5EF4-FFF2-40B4-BE49-F238E27FC236}">
                <a16:creationId xmlns:a16="http://schemas.microsoft.com/office/drawing/2014/main" id="{81289CFC-A60C-41FB-EDD5-0E267BE168B6}"/>
              </a:ext>
            </a:extLst>
          </p:cNvPr>
          <p:cNvSpPr txBox="1">
            <a:spLocks noChangeArrowheads="1"/>
          </p:cNvSpPr>
          <p:nvPr/>
        </p:nvSpPr>
        <p:spPr bwMode="auto">
          <a:xfrm>
            <a:off x="1445675" y="5056595"/>
            <a:ext cx="2316163"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400">
                <a:solidFill>
                  <a:srgbClr val="FF0066"/>
                </a:solidFill>
              </a:rPr>
              <a:t>T</a:t>
            </a:r>
            <a:r>
              <a:rPr lang="en-US" altLang="zh-CN" sz="2400" baseline="-25000">
                <a:solidFill>
                  <a:srgbClr val="FF0066"/>
                </a:solidFill>
              </a:rPr>
              <a:t>1 </a:t>
            </a:r>
            <a:r>
              <a:rPr lang="zh-CN" altLang="en-US" sz="2400">
                <a:solidFill>
                  <a:srgbClr val="FF0066"/>
                </a:solidFill>
              </a:rPr>
              <a:t>深度饱和</a:t>
            </a:r>
          </a:p>
        </p:txBody>
      </p:sp>
      <p:sp>
        <p:nvSpPr>
          <p:cNvPr id="177" name="AutoShape 85">
            <a:extLst>
              <a:ext uri="{FF2B5EF4-FFF2-40B4-BE49-F238E27FC236}">
                <a16:creationId xmlns:a16="http://schemas.microsoft.com/office/drawing/2014/main" id="{8F0B3123-3F8A-136A-8D9C-AADB84C85C09}"/>
              </a:ext>
            </a:extLst>
          </p:cNvPr>
          <p:cNvSpPr>
            <a:spLocks noChangeArrowheads="1"/>
          </p:cNvSpPr>
          <p:nvPr/>
        </p:nvSpPr>
        <p:spPr bwMode="auto">
          <a:xfrm>
            <a:off x="785275" y="5207407"/>
            <a:ext cx="565150" cy="161925"/>
          </a:xfrm>
          <a:prstGeom prst="notchedRightArrow">
            <a:avLst>
              <a:gd name="adj1" fmla="val 50000"/>
              <a:gd name="adj2" fmla="val 87255"/>
            </a:avLst>
          </a:prstGeom>
          <a:solidFill>
            <a:srgbClr val="FF0066"/>
          </a:solidFill>
          <a:ln w="9525">
            <a:solidFill>
              <a:srgbClr val="FF0066"/>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aphicFrame>
        <p:nvGraphicFramePr>
          <p:cNvPr id="178" name="Object 86">
            <a:extLst>
              <a:ext uri="{FF2B5EF4-FFF2-40B4-BE49-F238E27FC236}">
                <a16:creationId xmlns:a16="http://schemas.microsoft.com/office/drawing/2014/main" id="{2CD72597-43F5-5B03-7DA4-B868DC16FE2E}"/>
              </a:ext>
            </a:extLst>
          </p:cNvPr>
          <p:cNvGraphicFramePr>
            <a:graphicFrameLocks noChangeAspect="1"/>
          </p:cNvGraphicFramePr>
          <p:nvPr>
            <p:extLst>
              <p:ext uri="{D42A27DB-BD31-4B8C-83A1-F6EECF244321}">
                <p14:modId xmlns:p14="http://schemas.microsoft.com/office/powerpoint/2010/main" val="1173160885"/>
              </p:ext>
            </p:extLst>
          </p:nvPr>
        </p:nvGraphicFramePr>
        <p:xfrm>
          <a:off x="3395125" y="4994682"/>
          <a:ext cx="2670175" cy="503238"/>
        </p:xfrm>
        <a:graphic>
          <a:graphicData uri="http://schemas.openxmlformats.org/presentationml/2006/ole">
            <mc:AlternateContent xmlns:mc="http://schemas.openxmlformats.org/markup-compatibility/2006">
              <mc:Choice xmlns:v="urn:schemas-microsoft-com:vml" Requires="v">
                <p:oleObj name="Equation" r:id="rId12" imgW="1162047" imgH="180756" progId="Equation.3">
                  <p:embed/>
                </p:oleObj>
              </mc:Choice>
              <mc:Fallback>
                <p:oleObj name="Equation" r:id="rId12" imgW="1162047" imgH="180756" progId="Equation.3">
                  <p:embed/>
                  <p:pic>
                    <p:nvPicPr>
                      <p:cNvPr id="178" name="Object 86">
                        <a:extLst>
                          <a:ext uri="{FF2B5EF4-FFF2-40B4-BE49-F238E27FC236}">
                            <a16:creationId xmlns:a16="http://schemas.microsoft.com/office/drawing/2014/main" id="{2CD72597-43F5-5B03-7DA4-B868DC16FE2E}"/>
                          </a:ext>
                        </a:extLst>
                      </p:cNvPr>
                      <p:cNvPicPr>
                        <a:picLocks noChangeAspect="1" noChangeArrowheads="1"/>
                      </p:cNvPicPr>
                      <p:nvPr/>
                    </p:nvPicPr>
                    <p:blipFill>
                      <a:blip r:embed="rId13">
                        <a:extLst>
                          <a:ext uri="{28A0092B-C50C-407E-A947-70E740481C1C}">
                            <a14:useLocalDpi xmlns:a14="http://schemas.microsoft.com/office/drawing/2010/main" val="0"/>
                          </a:ext>
                        </a:extLst>
                      </a:blip>
                      <a:srcRect/>
                      <a:stretch>
                        <a:fillRect/>
                      </a:stretch>
                    </p:blipFill>
                    <p:spPr bwMode="auto">
                      <a:xfrm>
                        <a:off x="3395125" y="4994682"/>
                        <a:ext cx="2670175" cy="503238"/>
                      </a:xfrm>
                      <a:prstGeom prst="rect">
                        <a:avLst/>
                      </a:prstGeom>
                      <a:noFill/>
                      <a:ln>
                        <a:noFill/>
                      </a:ln>
                      <a:effectLst/>
                      <a:extLst>
                        <a:ext uri="{909E8E84-426E-40DD-AFC4-6F175D3DCCD1}">
                          <a14:hiddenFill xmlns:a14="http://schemas.microsoft.com/office/drawing/2010/main">
                            <a:solidFill>
                              <a:srgbClr val="FFFF00"/>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179" name="Object 87">
            <a:extLst>
              <a:ext uri="{FF2B5EF4-FFF2-40B4-BE49-F238E27FC236}">
                <a16:creationId xmlns:a16="http://schemas.microsoft.com/office/drawing/2014/main" id="{E919B9BB-6384-DFED-5034-25FAE50A4980}"/>
              </a:ext>
            </a:extLst>
          </p:cNvPr>
          <p:cNvGraphicFramePr>
            <a:graphicFrameLocks noChangeAspect="1"/>
          </p:cNvGraphicFramePr>
          <p:nvPr>
            <p:extLst>
              <p:ext uri="{D42A27DB-BD31-4B8C-83A1-F6EECF244321}">
                <p14:modId xmlns:p14="http://schemas.microsoft.com/office/powerpoint/2010/main" val="2180406159"/>
              </p:ext>
            </p:extLst>
          </p:nvPr>
        </p:nvGraphicFramePr>
        <p:xfrm>
          <a:off x="1417100" y="5467757"/>
          <a:ext cx="4665663" cy="503238"/>
        </p:xfrm>
        <a:graphic>
          <a:graphicData uri="http://schemas.openxmlformats.org/presentationml/2006/ole">
            <mc:AlternateContent xmlns:mc="http://schemas.openxmlformats.org/markup-compatibility/2006">
              <mc:Choice xmlns:v="urn:schemas-microsoft-com:vml" Requires="v">
                <p:oleObj name="Equation" r:id="rId14" imgW="2057270" imgH="180756" progId="Equation.3">
                  <p:embed/>
                </p:oleObj>
              </mc:Choice>
              <mc:Fallback>
                <p:oleObj name="Equation" r:id="rId14" imgW="2057270" imgH="180756" progId="Equation.3">
                  <p:embed/>
                  <p:pic>
                    <p:nvPicPr>
                      <p:cNvPr id="179" name="Object 87">
                        <a:extLst>
                          <a:ext uri="{FF2B5EF4-FFF2-40B4-BE49-F238E27FC236}">
                            <a16:creationId xmlns:a16="http://schemas.microsoft.com/office/drawing/2014/main" id="{E919B9BB-6384-DFED-5034-25FAE50A4980}"/>
                          </a:ext>
                        </a:extLst>
                      </p:cNvPr>
                      <p:cNvPicPr>
                        <a:picLocks noChangeAspect="1" noChangeArrowheads="1"/>
                      </p:cNvPicPr>
                      <p:nvPr/>
                    </p:nvPicPr>
                    <p:blipFill>
                      <a:blip r:embed="rId15">
                        <a:extLst>
                          <a:ext uri="{28A0092B-C50C-407E-A947-70E740481C1C}">
                            <a14:useLocalDpi xmlns:a14="http://schemas.microsoft.com/office/drawing/2010/main" val="0"/>
                          </a:ext>
                        </a:extLst>
                      </a:blip>
                      <a:srcRect/>
                      <a:stretch>
                        <a:fillRect/>
                      </a:stretch>
                    </p:blipFill>
                    <p:spPr bwMode="auto">
                      <a:xfrm>
                        <a:off x="1417100" y="5467757"/>
                        <a:ext cx="4665663" cy="503238"/>
                      </a:xfrm>
                      <a:prstGeom prst="rect">
                        <a:avLst/>
                      </a:prstGeom>
                      <a:noFill/>
                      <a:ln>
                        <a:noFill/>
                      </a:ln>
                      <a:effectLst/>
                      <a:extLst>
                        <a:ext uri="{909E8E84-426E-40DD-AFC4-6F175D3DCCD1}">
                          <a14:hiddenFill xmlns:a14="http://schemas.microsoft.com/office/drawing/2010/main">
                            <a:solidFill>
                              <a:srgbClr val="FFFF00"/>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180" name="Text Box 88">
            <a:extLst>
              <a:ext uri="{FF2B5EF4-FFF2-40B4-BE49-F238E27FC236}">
                <a16:creationId xmlns:a16="http://schemas.microsoft.com/office/drawing/2014/main" id="{7E72CD26-B799-B838-6458-C18F8EB74252}"/>
              </a:ext>
            </a:extLst>
          </p:cNvPr>
          <p:cNvSpPr txBox="1">
            <a:spLocks noChangeArrowheads="1"/>
          </p:cNvSpPr>
          <p:nvPr/>
        </p:nvSpPr>
        <p:spPr bwMode="auto">
          <a:xfrm>
            <a:off x="425779" y="3932854"/>
            <a:ext cx="4960720" cy="4616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zh-CN" altLang="en-US" sz="2400" dirty="0"/>
              <a:t>所以：</a:t>
            </a:r>
            <a:r>
              <a:rPr lang="en-US" altLang="zh-CN" sz="2400" dirty="0">
                <a:solidFill>
                  <a:srgbClr val="0033CC"/>
                </a:solidFill>
              </a:rPr>
              <a:t>T</a:t>
            </a:r>
            <a:r>
              <a:rPr lang="en-US" altLang="zh-CN" sz="2400" baseline="-25000" dirty="0">
                <a:solidFill>
                  <a:srgbClr val="0033CC"/>
                </a:solidFill>
              </a:rPr>
              <a:t>2 </a:t>
            </a:r>
            <a:r>
              <a:rPr lang="zh-CN" altLang="en-US" sz="2400" dirty="0">
                <a:solidFill>
                  <a:srgbClr val="0033CC"/>
                </a:solidFill>
              </a:rPr>
              <a:t>、 </a:t>
            </a:r>
            <a:r>
              <a:rPr lang="en-US" altLang="zh-CN" sz="2400" dirty="0">
                <a:solidFill>
                  <a:srgbClr val="0033CC"/>
                </a:solidFill>
              </a:rPr>
              <a:t>T</a:t>
            </a:r>
            <a:r>
              <a:rPr lang="en-US" altLang="zh-CN" sz="2400" baseline="-25000" dirty="0">
                <a:solidFill>
                  <a:srgbClr val="0033CC"/>
                </a:solidFill>
              </a:rPr>
              <a:t>4</a:t>
            </a:r>
            <a:r>
              <a:rPr lang="zh-CN" altLang="en-US" sz="2400" dirty="0">
                <a:solidFill>
                  <a:srgbClr val="0033CC"/>
                </a:solidFill>
              </a:rPr>
              <a:t>截止，</a:t>
            </a:r>
            <a:r>
              <a:rPr lang="en-US" altLang="zh-CN" sz="2400" i="1" dirty="0">
                <a:solidFill>
                  <a:srgbClr val="FF0000"/>
                </a:solidFill>
              </a:rPr>
              <a:t>i</a:t>
            </a:r>
            <a:r>
              <a:rPr lang="en-US" altLang="zh-CN" sz="2400" baseline="-25000" dirty="0">
                <a:solidFill>
                  <a:srgbClr val="FF0000"/>
                </a:solidFill>
              </a:rPr>
              <a:t>C1</a:t>
            </a:r>
            <a:r>
              <a:rPr lang="en-US" altLang="zh-CN" sz="2400" dirty="0">
                <a:solidFill>
                  <a:srgbClr val="FF0000"/>
                </a:solidFill>
              </a:rPr>
              <a:t> = 0</a:t>
            </a:r>
          </a:p>
        </p:txBody>
      </p:sp>
      <p:grpSp>
        <p:nvGrpSpPr>
          <p:cNvPr id="181" name="Group 89">
            <a:extLst>
              <a:ext uri="{FF2B5EF4-FFF2-40B4-BE49-F238E27FC236}">
                <a16:creationId xmlns:a16="http://schemas.microsoft.com/office/drawing/2014/main" id="{14AE4F2F-669C-2F6C-34F5-46E70F717BBE}"/>
              </a:ext>
            </a:extLst>
          </p:cNvPr>
          <p:cNvGrpSpPr>
            <a:grpSpLocks/>
          </p:cNvGrpSpPr>
          <p:nvPr/>
        </p:nvGrpSpPr>
        <p:grpSpPr bwMode="auto">
          <a:xfrm>
            <a:off x="10172268" y="3551789"/>
            <a:ext cx="842962" cy="774700"/>
            <a:chOff x="4664" y="1963"/>
            <a:chExt cx="531" cy="488"/>
          </a:xfrm>
        </p:grpSpPr>
        <p:sp>
          <p:nvSpPr>
            <p:cNvPr id="182" name="Line 90">
              <a:extLst>
                <a:ext uri="{FF2B5EF4-FFF2-40B4-BE49-F238E27FC236}">
                  <a16:creationId xmlns:a16="http://schemas.microsoft.com/office/drawing/2014/main" id="{F66803EA-EA9F-349B-AD32-E2C3F15F7C42}"/>
                </a:ext>
              </a:extLst>
            </p:cNvPr>
            <p:cNvSpPr>
              <a:spLocks noChangeShapeType="1"/>
            </p:cNvSpPr>
            <p:nvPr/>
          </p:nvSpPr>
          <p:spPr bwMode="auto">
            <a:xfrm>
              <a:off x="5195" y="1963"/>
              <a:ext cx="0" cy="488"/>
            </a:xfrm>
            <a:prstGeom prst="line">
              <a:avLst/>
            </a:prstGeom>
            <a:noFill/>
            <a:ln w="50800">
              <a:solidFill>
                <a:srgbClr val="FF0066"/>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83" name="Line 91">
              <a:extLst>
                <a:ext uri="{FF2B5EF4-FFF2-40B4-BE49-F238E27FC236}">
                  <a16:creationId xmlns:a16="http://schemas.microsoft.com/office/drawing/2014/main" id="{BB2200FA-97E1-4204-5A2E-0EE10FAFFA25}"/>
                </a:ext>
              </a:extLst>
            </p:cNvPr>
            <p:cNvSpPr>
              <a:spLocks noChangeShapeType="1"/>
            </p:cNvSpPr>
            <p:nvPr/>
          </p:nvSpPr>
          <p:spPr bwMode="auto">
            <a:xfrm flipH="1" flipV="1">
              <a:off x="4664" y="1974"/>
              <a:ext cx="527" cy="0"/>
            </a:xfrm>
            <a:prstGeom prst="line">
              <a:avLst/>
            </a:prstGeom>
            <a:noFill/>
            <a:ln w="50800">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grpSp>
        <p:nvGrpSpPr>
          <p:cNvPr id="184" name="Group 92">
            <a:extLst>
              <a:ext uri="{FF2B5EF4-FFF2-40B4-BE49-F238E27FC236}">
                <a16:creationId xmlns:a16="http://schemas.microsoft.com/office/drawing/2014/main" id="{FCB33206-945D-A3C6-8803-751CF32D71EC}"/>
              </a:ext>
            </a:extLst>
          </p:cNvPr>
          <p:cNvGrpSpPr>
            <a:grpSpLocks/>
          </p:cNvGrpSpPr>
          <p:nvPr/>
        </p:nvGrpSpPr>
        <p:grpSpPr bwMode="auto">
          <a:xfrm>
            <a:off x="10935855" y="3305726"/>
            <a:ext cx="862013" cy="1200150"/>
            <a:chOff x="5145" y="1792"/>
            <a:chExt cx="543" cy="756"/>
          </a:xfrm>
        </p:grpSpPr>
        <p:grpSp>
          <p:nvGrpSpPr>
            <p:cNvPr id="185" name="Group 93">
              <a:extLst>
                <a:ext uri="{FF2B5EF4-FFF2-40B4-BE49-F238E27FC236}">
                  <a16:creationId xmlns:a16="http://schemas.microsoft.com/office/drawing/2014/main" id="{EB112B57-0D7A-2125-1102-A09408C1BDB5}"/>
                </a:ext>
              </a:extLst>
            </p:cNvPr>
            <p:cNvGrpSpPr>
              <a:grpSpLocks/>
            </p:cNvGrpSpPr>
            <p:nvPr/>
          </p:nvGrpSpPr>
          <p:grpSpPr bwMode="auto">
            <a:xfrm>
              <a:off x="5145" y="1900"/>
              <a:ext cx="264" cy="648"/>
              <a:chOff x="5145" y="1900"/>
              <a:chExt cx="264" cy="648"/>
            </a:xfrm>
          </p:grpSpPr>
          <p:sp>
            <p:nvSpPr>
              <p:cNvPr id="187" name="Line 94">
                <a:extLst>
                  <a:ext uri="{FF2B5EF4-FFF2-40B4-BE49-F238E27FC236}">
                    <a16:creationId xmlns:a16="http://schemas.microsoft.com/office/drawing/2014/main" id="{8AC14D39-A4CD-ACFF-F4E2-BD550261309B}"/>
                  </a:ext>
                </a:extLst>
              </p:cNvPr>
              <p:cNvSpPr>
                <a:spLocks noChangeShapeType="1"/>
              </p:cNvSpPr>
              <p:nvPr/>
            </p:nvSpPr>
            <p:spPr bwMode="auto">
              <a:xfrm flipH="1">
                <a:off x="5330" y="1904"/>
                <a:ext cx="0" cy="644"/>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188" name="Line 95">
                <a:extLst>
                  <a:ext uri="{FF2B5EF4-FFF2-40B4-BE49-F238E27FC236}">
                    <a16:creationId xmlns:a16="http://schemas.microsoft.com/office/drawing/2014/main" id="{65BEBE9D-58F5-7CAC-D2B0-22BAEB623992}"/>
                  </a:ext>
                </a:extLst>
              </p:cNvPr>
              <p:cNvSpPr>
                <a:spLocks noChangeShapeType="1"/>
              </p:cNvSpPr>
              <p:nvPr/>
            </p:nvSpPr>
            <p:spPr bwMode="auto">
              <a:xfrm>
                <a:off x="5251" y="2541"/>
                <a:ext cx="158" cy="0"/>
              </a:xfrm>
              <a:prstGeom prst="line">
                <a:avLst/>
              </a:prstGeom>
              <a:noFill/>
              <a:ln w="5715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189" name="Line 96">
                <a:extLst>
                  <a:ext uri="{FF2B5EF4-FFF2-40B4-BE49-F238E27FC236}">
                    <a16:creationId xmlns:a16="http://schemas.microsoft.com/office/drawing/2014/main" id="{05630244-9520-CE30-7A97-96D19C25E049}"/>
                  </a:ext>
                </a:extLst>
              </p:cNvPr>
              <p:cNvSpPr>
                <a:spLocks noChangeShapeType="1"/>
              </p:cNvSpPr>
              <p:nvPr/>
            </p:nvSpPr>
            <p:spPr bwMode="auto">
              <a:xfrm>
                <a:off x="5145" y="1900"/>
                <a:ext cx="195"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90" name="Rectangle 97">
                <a:extLst>
                  <a:ext uri="{FF2B5EF4-FFF2-40B4-BE49-F238E27FC236}">
                    <a16:creationId xmlns:a16="http://schemas.microsoft.com/office/drawing/2014/main" id="{B7E0B13E-1FCC-4E02-E656-8D42F65D814D}"/>
                  </a:ext>
                </a:extLst>
              </p:cNvPr>
              <p:cNvSpPr>
                <a:spLocks noChangeArrowheads="1"/>
              </p:cNvSpPr>
              <p:nvPr/>
            </p:nvSpPr>
            <p:spPr bwMode="auto">
              <a:xfrm>
                <a:off x="5283" y="2093"/>
                <a:ext cx="96" cy="240"/>
              </a:xfrm>
              <a:prstGeom prst="rect">
                <a:avLst/>
              </a:prstGeom>
              <a:solidFill>
                <a:srgbClr val="CCFFFF"/>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sp>
          <p:nvSpPr>
            <p:cNvPr id="186" name="Text Box 98">
              <a:extLst>
                <a:ext uri="{FF2B5EF4-FFF2-40B4-BE49-F238E27FC236}">
                  <a16:creationId xmlns:a16="http://schemas.microsoft.com/office/drawing/2014/main" id="{DDA58E2B-4F1A-5D6E-B445-4A46B30885EF}"/>
                </a:ext>
              </a:extLst>
            </p:cNvPr>
            <p:cNvSpPr txBox="1">
              <a:spLocks noChangeArrowheads="1"/>
            </p:cNvSpPr>
            <p:nvPr/>
          </p:nvSpPr>
          <p:spPr bwMode="auto">
            <a:xfrm>
              <a:off x="5306" y="1792"/>
              <a:ext cx="382" cy="2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kumimoji="0" lang="en-US" altLang="zh-CN" sz="2400" i="1">
                  <a:solidFill>
                    <a:srgbClr val="0033CC"/>
                  </a:solidFill>
                </a:rPr>
                <a:t>R</a:t>
              </a:r>
              <a:r>
                <a:rPr kumimoji="0" lang="en-US" altLang="zh-CN" sz="2400" baseline="-25000">
                  <a:solidFill>
                    <a:srgbClr val="0033CC"/>
                  </a:solidFill>
                </a:rPr>
                <a:t>L</a:t>
              </a:r>
            </a:p>
          </p:txBody>
        </p:sp>
      </p:grpSp>
      <p:sp>
        <p:nvSpPr>
          <p:cNvPr id="191" name="AutoShape 99">
            <a:extLst>
              <a:ext uri="{FF2B5EF4-FFF2-40B4-BE49-F238E27FC236}">
                <a16:creationId xmlns:a16="http://schemas.microsoft.com/office/drawing/2014/main" id="{7816DA1C-94F4-7DF4-3008-0C258DF3870D}"/>
              </a:ext>
            </a:extLst>
          </p:cNvPr>
          <p:cNvSpPr>
            <a:spLocks noChangeArrowheads="1"/>
          </p:cNvSpPr>
          <p:nvPr/>
        </p:nvSpPr>
        <p:spPr bwMode="auto">
          <a:xfrm>
            <a:off x="9669030" y="4386814"/>
            <a:ext cx="1384300" cy="552450"/>
          </a:xfrm>
          <a:prstGeom prst="wedgeRoundRectCallout">
            <a:avLst>
              <a:gd name="adj1" fmla="val 40824"/>
              <a:gd name="adj2" fmla="val -95977"/>
              <a:gd name="adj3" fmla="val 16667"/>
            </a:avLst>
          </a:prstGeom>
          <a:solidFill>
            <a:srgbClr val="FFFFCC"/>
          </a:solidFill>
          <a:ln w="9525">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r>
              <a:rPr lang="zh-CN" altLang="en-US" sz="2400">
                <a:solidFill>
                  <a:srgbClr val="996600"/>
                </a:solidFill>
              </a:rPr>
              <a:t>拉电流</a:t>
            </a:r>
          </a:p>
        </p:txBody>
      </p:sp>
      <p:graphicFrame>
        <p:nvGraphicFramePr>
          <p:cNvPr id="192" name="Object 100">
            <a:extLst>
              <a:ext uri="{FF2B5EF4-FFF2-40B4-BE49-F238E27FC236}">
                <a16:creationId xmlns:a16="http://schemas.microsoft.com/office/drawing/2014/main" id="{166B864B-BA2C-4A44-0209-697A0412ACF9}"/>
              </a:ext>
            </a:extLst>
          </p:cNvPr>
          <p:cNvGraphicFramePr>
            <a:graphicFrameLocks noChangeAspect="1"/>
          </p:cNvGraphicFramePr>
          <p:nvPr>
            <p:extLst>
              <p:ext uri="{D42A27DB-BD31-4B8C-83A1-F6EECF244321}">
                <p14:modId xmlns:p14="http://schemas.microsoft.com/office/powerpoint/2010/main" val="3153980052"/>
              </p:ext>
            </p:extLst>
          </p:nvPr>
        </p:nvGraphicFramePr>
        <p:xfrm>
          <a:off x="1417100" y="5970995"/>
          <a:ext cx="4132263" cy="503237"/>
        </p:xfrm>
        <a:graphic>
          <a:graphicData uri="http://schemas.openxmlformats.org/presentationml/2006/ole">
            <mc:AlternateContent xmlns:mc="http://schemas.openxmlformats.org/markup-compatibility/2006">
              <mc:Choice xmlns:v="urn:schemas-microsoft-com:vml" Requires="v">
                <p:oleObj name="Equation" r:id="rId16" imgW="1819204" imgH="180756" progId="Equation.3">
                  <p:embed/>
                </p:oleObj>
              </mc:Choice>
              <mc:Fallback>
                <p:oleObj name="Equation" r:id="rId16" imgW="1819204" imgH="180756" progId="Equation.3">
                  <p:embed/>
                  <p:pic>
                    <p:nvPicPr>
                      <p:cNvPr id="192" name="Object 100">
                        <a:extLst>
                          <a:ext uri="{FF2B5EF4-FFF2-40B4-BE49-F238E27FC236}">
                            <a16:creationId xmlns:a16="http://schemas.microsoft.com/office/drawing/2014/main" id="{166B864B-BA2C-4A44-0209-697A0412ACF9}"/>
                          </a:ext>
                        </a:extLst>
                      </p:cNvPr>
                      <p:cNvPicPr>
                        <a:picLocks noChangeAspect="1" noChangeArrowheads="1"/>
                      </p:cNvPicPr>
                      <p:nvPr/>
                    </p:nvPicPr>
                    <p:blipFill>
                      <a:blip r:embed="rId17">
                        <a:extLst>
                          <a:ext uri="{28A0092B-C50C-407E-A947-70E740481C1C}">
                            <a14:useLocalDpi xmlns:a14="http://schemas.microsoft.com/office/drawing/2010/main" val="0"/>
                          </a:ext>
                        </a:extLst>
                      </a:blip>
                      <a:srcRect/>
                      <a:stretch>
                        <a:fillRect/>
                      </a:stretch>
                    </p:blipFill>
                    <p:spPr bwMode="auto">
                      <a:xfrm>
                        <a:off x="1417100" y="5970995"/>
                        <a:ext cx="4132263" cy="503237"/>
                      </a:xfrm>
                      <a:prstGeom prst="rect">
                        <a:avLst/>
                      </a:prstGeom>
                      <a:noFill/>
                      <a:ln>
                        <a:noFill/>
                      </a:ln>
                      <a:effectLst/>
                      <a:extLst>
                        <a:ext uri="{909E8E84-426E-40DD-AFC4-6F175D3DCCD1}">
                          <a14:hiddenFill xmlns:a14="http://schemas.microsoft.com/office/drawing/2010/main">
                            <a:solidFill>
                              <a:srgbClr val="FFFF00"/>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193" name="AutoShape 101">
            <a:extLst>
              <a:ext uri="{FF2B5EF4-FFF2-40B4-BE49-F238E27FC236}">
                <a16:creationId xmlns:a16="http://schemas.microsoft.com/office/drawing/2014/main" id="{2F2F8BF8-7CC6-3F99-0277-5B5D351BBCA4}"/>
              </a:ext>
            </a:extLst>
          </p:cNvPr>
          <p:cNvSpPr>
            <a:spLocks noChangeArrowheads="1"/>
          </p:cNvSpPr>
          <p:nvPr/>
        </p:nvSpPr>
        <p:spPr bwMode="auto">
          <a:xfrm>
            <a:off x="5579525" y="6129745"/>
            <a:ext cx="565150" cy="161925"/>
          </a:xfrm>
          <a:prstGeom prst="notchedRightArrow">
            <a:avLst>
              <a:gd name="adj1" fmla="val 50000"/>
              <a:gd name="adj2" fmla="val 87255"/>
            </a:avLst>
          </a:prstGeom>
          <a:solidFill>
            <a:srgbClr val="FF0066"/>
          </a:solidFill>
          <a:ln w="9525">
            <a:solidFill>
              <a:srgbClr val="FF0066"/>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94" name="Text Box 102">
            <a:extLst>
              <a:ext uri="{FF2B5EF4-FFF2-40B4-BE49-F238E27FC236}">
                <a16:creationId xmlns:a16="http://schemas.microsoft.com/office/drawing/2014/main" id="{76F2C9A2-E85D-1C27-5744-0B25607CEABC}"/>
              </a:ext>
            </a:extLst>
          </p:cNvPr>
          <p:cNvSpPr txBox="1">
            <a:spLocks noChangeArrowheads="1"/>
          </p:cNvSpPr>
          <p:nvPr/>
        </p:nvSpPr>
        <p:spPr bwMode="auto">
          <a:xfrm>
            <a:off x="6217700" y="5967820"/>
            <a:ext cx="224155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400">
                <a:solidFill>
                  <a:srgbClr val="0033CC"/>
                </a:solidFill>
              </a:rPr>
              <a:t>T</a:t>
            </a:r>
            <a:r>
              <a:rPr lang="en-US" altLang="zh-CN" sz="2400" baseline="-25000">
                <a:solidFill>
                  <a:srgbClr val="0033CC"/>
                </a:solidFill>
              </a:rPr>
              <a:t>3 </a:t>
            </a:r>
            <a:r>
              <a:rPr lang="zh-CN" altLang="en-US" sz="2400">
                <a:solidFill>
                  <a:srgbClr val="0033CC"/>
                </a:solidFill>
              </a:rPr>
              <a:t>、 </a:t>
            </a:r>
            <a:r>
              <a:rPr lang="en-US" altLang="zh-CN" sz="2400">
                <a:solidFill>
                  <a:srgbClr val="0033CC"/>
                </a:solidFill>
              </a:rPr>
              <a:t>D</a:t>
            </a:r>
            <a:r>
              <a:rPr lang="en-US" altLang="zh-CN" sz="2400" baseline="-25000">
                <a:solidFill>
                  <a:srgbClr val="0033CC"/>
                </a:solidFill>
              </a:rPr>
              <a:t> </a:t>
            </a:r>
            <a:r>
              <a:rPr lang="zh-CN" altLang="en-US" sz="2400">
                <a:solidFill>
                  <a:srgbClr val="0033CC"/>
                </a:solidFill>
              </a:rPr>
              <a:t>导通</a:t>
            </a:r>
          </a:p>
        </p:txBody>
      </p:sp>
      <p:graphicFrame>
        <p:nvGraphicFramePr>
          <p:cNvPr id="195" name="Object 103">
            <a:extLst>
              <a:ext uri="{FF2B5EF4-FFF2-40B4-BE49-F238E27FC236}">
                <a16:creationId xmlns:a16="http://schemas.microsoft.com/office/drawing/2014/main" id="{9327F058-CF19-B8BC-D54C-9D2E26985581}"/>
              </a:ext>
            </a:extLst>
          </p:cNvPr>
          <p:cNvGraphicFramePr>
            <a:graphicFrameLocks noChangeAspect="1"/>
          </p:cNvGraphicFramePr>
          <p:nvPr>
            <p:extLst>
              <p:ext uri="{D42A27DB-BD31-4B8C-83A1-F6EECF244321}">
                <p14:modId xmlns:p14="http://schemas.microsoft.com/office/powerpoint/2010/main" val="130266304"/>
              </p:ext>
            </p:extLst>
          </p:nvPr>
        </p:nvGraphicFramePr>
        <p:xfrm>
          <a:off x="1417100" y="6374220"/>
          <a:ext cx="6519863" cy="503237"/>
        </p:xfrm>
        <a:graphic>
          <a:graphicData uri="http://schemas.openxmlformats.org/presentationml/2006/ole">
            <mc:AlternateContent xmlns:mc="http://schemas.openxmlformats.org/markup-compatibility/2006">
              <mc:Choice xmlns:v="urn:schemas-microsoft-com:vml" Requires="v">
                <p:oleObj name="Equation" r:id="rId18" imgW="2895452" imgH="180756" progId="Equation.3">
                  <p:embed/>
                </p:oleObj>
              </mc:Choice>
              <mc:Fallback>
                <p:oleObj name="Equation" r:id="rId18" imgW="2895452" imgH="180756" progId="Equation.3">
                  <p:embed/>
                  <p:pic>
                    <p:nvPicPr>
                      <p:cNvPr id="195" name="Object 103">
                        <a:extLst>
                          <a:ext uri="{FF2B5EF4-FFF2-40B4-BE49-F238E27FC236}">
                            <a16:creationId xmlns:a16="http://schemas.microsoft.com/office/drawing/2014/main" id="{9327F058-CF19-B8BC-D54C-9D2E26985581}"/>
                          </a:ext>
                        </a:extLst>
                      </p:cNvPr>
                      <p:cNvPicPr>
                        <a:picLocks noChangeAspect="1" noChangeArrowheads="1"/>
                      </p:cNvPicPr>
                      <p:nvPr/>
                    </p:nvPicPr>
                    <p:blipFill>
                      <a:blip r:embed="rId19">
                        <a:extLst>
                          <a:ext uri="{28A0092B-C50C-407E-A947-70E740481C1C}">
                            <a14:useLocalDpi xmlns:a14="http://schemas.microsoft.com/office/drawing/2010/main" val="0"/>
                          </a:ext>
                        </a:extLst>
                      </a:blip>
                      <a:srcRect/>
                      <a:stretch>
                        <a:fillRect/>
                      </a:stretch>
                    </p:blipFill>
                    <p:spPr bwMode="auto">
                      <a:xfrm>
                        <a:off x="1417100" y="6374220"/>
                        <a:ext cx="6519863" cy="503237"/>
                      </a:xfrm>
                      <a:prstGeom prst="rect">
                        <a:avLst/>
                      </a:prstGeom>
                      <a:noFill/>
                      <a:ln>
                        <a:noFill/>
                      </a:ln>
                      <a:effectLst/>
                      <a:extLst>
                        <a:ext uri="{909E8E84-426E-40DD-AFC4-6F175D3DCCD1}">
                          <a14:hiddenFill xmlns:a14="http://schemas.microsoft.com/office/drawing/2010/main">
                            <a:solidFill>
                              <a:srgbClr val="FFFF00"/>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196" name="Text Box 104">
            <a:extLst>
              <a:ext uri="{FF2B5EF4-FFF2-40B4-BE49-F238E27FC236}">
                <a16:creationId xmlns:a16="http://schemas.microsoft.com/office/drawing/2014/main" id="{8E7EC91C-DA77-C16F-90E8-812FCE7FD27D}"/>
              </a:ext>
            </a:extLst>
          </p:cNvPr>
          <p:cNvSpPr txBox="1">
            <a:spLocks noChangeArrowheads="1"/>
          </p:cNvSpPr>
          <p:nvPr/>
        </p:nvSpPr>
        <p:spPr bwMode="auto">
          <a:xfrm>
            <a:off x="8797493" y="3664501"/>
            <a:ext cx="557212" cy="457200"/>
          </a:xfrm>
          <a:prstGeom prst="rect">
            <a:avLst/>
          </a:prstGeom>
          <a:solidFill>
            <a:srgbClr val="FFFF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400">
                <a:solidFill>
                  <a:srgbClr val="FF0066"/>
                </a:solidFill>
                <a:ea typeface="楷体_GB2312" pitchFamily="49" charset="-122"/>
              </a:rPr>
              <a:t>0V</a:t>
            </a:r>
          </a:p>
        </p:txBody>
      </p:sp>
      <p:sp>
        <p:nvSpPr>
          <p:cNvPr id="197" name="Text Box 105">
            <a:extLst>
              <a:ext uri="{FF2B5EF4-FFF2-40B4-BE49-F238E27FC236}">
                <a16:creationId xmlns:a16="http://schemas.microsoft.com/office/drawing/2014/main" id="{DBB4A3EC-A197-8E3B-80CD-D963AF20B643}"/>
              </a:ext>
            </a:extLst>
          </p:cNvPr>
          <p:cNvSpPr txBox="1">
            <a:spLocks noChangeArrowheads="1"/>
          </p:cNvSpPr>
          <p:nvPr/>
        </p:nvSpPr>
        <p:spPr bwMode="auto">
          <a:xfrm>
            <a:off x="10907280" y="2978701"/>
            <a:ext cx="785813" cy="457200"/>
          </a:xfrm>
          <a:prstGeom prst="rect">
            <a:avLst/>
          </a:prstGeom>
          <a:solidFill>
            <a:srgbClr val="FFFF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400">
                <a:solidFill>
                  <a:srgbClr val="FF0066"/>
                </a:solidFill>
                <a:ea typeface="楷体_GB2312" pitchFamily="49" charset="-122"/>
              </a:rPr>
              <a:t>3.6V</a:t>
            </a:r>
          </a:p>
        </p:txBody>
      </p:sp>
      <p:sp>
        <p:nvSpPr>
          <p:cNvPr id="198" name="Text Box 106">
            <a:extLst>
              <a:ext uri="{FF2B5EF4-FFF2-40B4-BE49-F238E27FC236}">
                <a16:creationId xmlns:a16="http://schemas.microsoft.com/office/drawing/2014/main" id="{D1B50BC5-8A3B-CB45-D1B3-8DBDA1CC2B9F}"/>
              </a:ext>
            </a:extLst>
          </p:cNvPr>
          <p:cNvSpPr txBox="1">
            <a:spLocks noChangeArrowheads="1"/>
          </p:cNvSpPr>
          <p:nvPr/>
        </p:nvSpPr>
        <p:spPr bwMode="auto">
          <a:xfrm>
            <a:off x="6765493" y="3154914"/>
            <a:ext cx="557212" cy="457200"/>
          </a:xfrm>
          <a:prstGeom prst="rect">
            <a:avLst/>
          </a:prstGeom>
          <a:solidFill>
            <a:srgbClr val="FFFF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400">
                <a:solidFill>
                  <a:srgbClr val="FF0066"/>
                </a:solidFill>
                <a:ea typeface="楷体_GB2312" pitchFamily="49" charset="-122"/>
              </a:rPr>
              <a:t>0V</a:t>
            </a:r>
          </a:p>
        </p:txBody>
      </p:sp>
      <p:sp>
        <p:nvSpPr>
          <p:cNvPr id="199" name="AutoShape 107">
            <a:extLst>
              <a:ext uri="{FF2B5EF4-FFF2-40B4-BE49-F238E27FC236}">
                <a16:creationId xmlns:a16="http://schemas.microsoft.com/office/drawing/2014/main" id="{F73497A6-C577-42F1-691C-B84987B6A591}"/>
              </a:ext>
            </a:extLst>
          </p:cNvPr>
          <p:cNvSpPr>
            <a:spLocks noChangeArrowheads="1"/>
          </p:cNvSpPr>
          <p:nvPr/>
        </p:nvSpPr>
        <p:spPr bwMode="auto">
          <a:xfrm>
            <a:off x="7024255" y="2294489"/>
            <a:ext cx="927100" cy="428625"/>
          </a:xfrm>
          <a:prstGeom prst="wedgeRoundRectCallout">
            <a:avLst>
              <a:gd name="adj1" fmla="val 79454"/>
              <a:gd name="adj2" fmla="val 50741"/>
              <a:gd name="adj3" fmla="val 16667"/>
            </a:avLst>
          </a:prstGeom>
          <a:solidFill>
            <a:srgbClr val="FFFFCC"/>
          </a:solidFill>
          <a:ln w="9525">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r>
              <a:rPr lang="en-US" altLang="zh-CN" sz="2400">
                <a:solidFill>
                  <a:srgbClr val="FF0066"/>
                </a:solidFill>
              </a:rPr>
              <a:t>0.7V</a:t>
            </a:r>
          </a:p>
        </p:txBody>
      </p:sp>
      <p:sp>
        <p:nvSpPr>
          <p:cNvPr id="200" name="Text Box 108">
            <a:extLst>
              <a:ext uri="{FF2B5EF4-FFF2-40B4-BE49-F238E27FC236}">
                <a16:creationId xmlns:a16="http://schemas.microsoft.com/office/drawing/2014/main" id="{79683C2B-255A-CA5C-CE3A-14708BBEE695}"/>
              </a:ext>
            </a:extLst>
          </p:cNvPr>
          <p:cNvSpPr txBox="1">
            <a:spLocks noChangeArrowheads="1"/>
          </p:cNvSpPr>
          <p:nvPr/>
        </p:nvSpPr>
        <p:spPr bwMode="auto">
          <a:xfrm>
            <a:off x="8073593" y="3051726"/>
            <a:ext cx="557212" cy="457200"/>
          </a:xfrm>
          <a:prstGeom prst="rect">
            <a:avLst/>
          </a:prstGeom>
          <a:solidFill>
            <a:srgbClr val="FFFF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400">
                <a:solidFill>
                  <a:srgbClr val="FF0066"/>
                </a:solidFill>
                <a:ea typeface="楷体_GB2312" pitchFamily="49" charset="-122"/>
              </a:rPr>
              <a:t>0V</a:t>
            </a:r>
          </a:p>
        </p:txBody>
      </p:sp>
      <p:grpSp>
        <p:nvGrpSpPr>
          <p:cNvPr id="201" name="Group 109">
            <a:extLst>
              <a:ext uri="{FF2B5EF4-FFF2-40B4-BE49-F238E27FC236}">
                <a16:creationId xmlns:a16="http://schemas.microsoft.com/office/drawing/2014/main" id="{33CFFBD2-E630-EF23-2727-C28F53A7E3B0}"/>
              </a:ext>
            </a:extLst>
          </p:cNvPr>
          <p:cNvGrpSpPr>
            <a:grpSpLocks/>
          </p:cNvGrpSpPr>
          <p:nvPr/>
        </p:nvGrpSpPr>
        <p:grpSpPr bwMode="auto">
          <a:xfrm>
            <a:off x="9607118" y="1429301"/>
            <a:ext cx="646112" cy="2916238"/>
            <a:chOff x="4308" y="642"/>
            <a:chExt cx="407" cy="1837"/>
          </a:xfrm>
        </p:grpSpPr>
        <p:sp>
          <p:nvSpPr>
            <p:cNvPr id="202" name="Line 110">
              <a:extLst>
                <a:ext uri="{FF2B5EF4-FFF2-40B4-BE49-F238E27FC236}">
                  <a16:creationId xmlns:a16="http://schemas.microsoft.com/office/drawing/2014/main" id="{F1F70165-FEEA-B99A-BBAA-44AF68496359}"/>
                </a:ext>
              </a:extLst>
            </p:cNvPr>
            <p:cNvSpPr>
              <a:spLocks noChangeShapeType="1"/>
            </p:cNvSpPr>
            <p:nvPr/>
          </p:nvSpPr>
          <p:spPr bwMode="auto">
            <a:xfrm flipH="1">
              <a:off x="4310" y="642"/>
              <a:ext cx="0" cy="701"/>
            </a:xfrm>
            <a:prstGeom prst="line">
              <a:avLst/>
            </a:prstGeom>
            <a:noFill/>
            <a:ln w="50800">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03" name="Line 111">
              <a:extLst>
                <a:ext uri="{FF2B5EF4-FFF2-40B4-BE49-F238E27FC236}">
                  <a16:creationId xmlns:a16="http://schemas.microsoft.com/office/drawing/2014/main" id="{E1988213-1B4C-25CD-51A6-D1A185BC0A1B}"/>
                </a:ext>
              </a:extLst>
            </p:cNvPr>
            <p:cNvSpPr>
              <a:spLocks noChangeShapeType="1"/>
            </p:cNvSpPr>
            <p:nvPr/>
          </p:nvSpPr>
          <p:spPr bwMode="auto">
            <a:xfrm flipH="1">
              <a:off x="4308" y="1329"/>
              <a:ext cx="197" cy="0"/>
            </a:xfrm>
            <a:prstGeom prst="line">
              <a:avLst/>
            </a:prstGeom>
            <a:noFill/>
            <a:ln w="50800">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04" name="Line 112">
              <a:extLst>
                <a:ext uri="{FF2B5EF4-FFF2-40B4-BE49-F238E27FC236}">
                  <a16:creationId xmlns:a16="http://schemas.microsoft.com/office/drawing/2014/main" id="{13368665-F0E1-AD6D-8A48-594A1A0EB96B}"/>
                </a:ext>
              </a:extLst>
            </p:cNvPr>
            <p:cNvSpPr>
              <a:spLocks noChangeShapeType="1"/>
            </p:cNvSpPr>
            <p:nvPr/>
          </p:nvSpPr>
          <p:spPr bwMode="auto">
            <a:xfrm rot="1091776">
              <a:off x="4471" y="1364"/>
              <a:ext cx="244" cy="128"/>
            </a:xfrm>
            <a:prstGeom prst="line">
              <a:avLst/>
            </a:prstGeom>
            <a:noFill/>
            <a:ln w="50800">
              <a:solidFill>
                <a:srgbClr val="FF0066"/>
              </a:solidFill>
              <a:round/>
              <a:headEnd/>
              <a:tailEnd type="stealth" w="med" len="lg"/>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05" name="Line 113">
              <a:extLst>
                <a:ext uri="{FF2B5EF4-FFF2-40B4-BE49-F238E27FC236}">
                  <a16:creationId xmlns:a16="http://schemas.microsoft.com/office/drawing/2014/main" id="{4774547E-5B5F-F9BD-47EA-AC668B5977D5}"/>
                </a:ext>
              </a:extLst>
            </p:cNvPr>
            <p:cNvSpPr>
              <a:spLocks noChangeShapeType="1"/>
            </p:cNvSpPr>
            <p:nvPr/>
          </p:nvSpPr>
          <p:spPr bwMode="auto">
            <a:xfrm flipH="1">
              <a:off x="4672" y="1501"/>
              <a:ext cx="0" cy="490"/>
            </a:xfrm>
            <a:prstGeom prst="line">
              <a:avLst/>
            </a:prstGeom>
            <a:noFill/>
            <a:ln w="50800">
              <a:solidFill>
                <a:srgbClr val="FF0066"/>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06" name="Line 114">
              <a:extLst>
                <a:ext uri="{FF2B5EF4-FFF2-40B4-BE49-F238E27FC236}">
                  <a16:creationId xmlns:a16="http://schemas.microsoft.com/office/drawing/2014/main" id="{2734149B-F0EF-F24D-DE98-D72415B99302}"/>
                </a:ext>
              </a:extLst>
            </p:cNvPr>
            <p:cNvSpPr>
              <a:spLocks noChangeShapeType="1"/>
            </p:cNvSpPr>
            <p:nvPr/>
          </p:nvSpPr>
          <p:spPr bwMode="auto">
            <a:xfrm flipH="1">
              <a:off x="4680" y="1989"/>
              <a:ext cx="0" cy="490"/>
            </a:xfrm>
            <a:prstGeom prst="line">
              <a:avLst/>
            </a:prstGeom>
            <a:noFill/>
            <a:ln w="28575">
              <a:solidFill>
                <a:srgbClr val="FF0066"/>
              </a:solidFill>
              <a:prstDash val="dash"/>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sp>
        <p:nvSpPr>
          <p:cNvPr id="207" name="AutoShape 115">
            <a:extLst>
              <a:ext uri="{FF2B5EF4-FFF2-40B4-BE49-F238E27FC236}">
                <a16:creationId xmlns:a16="http://schemas.microsoft.com/office/drawing/2014/main" id="{C75EF58B-E39A-9F2A-FB43-0B2BDD79C2DC}"/>
              </a:ext>
            </a:extLst>
          </p:cNvPr>
          <p:cNvSpPr>
            <a:spLocks noChangeArrowheads="1"/>
          </p:cNvSpPr>
          <p:nvPr/>
        </p:nvSpPr>
        <p:spPr bwMode="auto">
          <a:xfrm>
            <a:off x="9715068" y="4839251"/>
            <a:ext cx="1639887" cy="889000"/>
          </a:xfrm>
          <a:prstGeom prst="wedgeRoundRectCallout">
            <a:avLst>
              <a:gd name="adj1" fmla="val 37926"/>
              <a:gd name="adj2" fmla="val -114120"/>
              <a:gd name="adj3" fmla="val 16667"/>
            </a:avLst>
          </a:prstGeom>
          <a:solidFill>
            <a:srgbClr val="FFFFCC"/>
          </a:solidFill>
          <a:ln w="9525">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r>
              <a:rPr lang="zh-CN" altLang="en-US" sz="2400">
                <a:solidFill>
                  <a:srgbClr val="996600"/>
                </a:solidFill>
              </a:rPr>
              <a:t>负载的等效电阻</a:t>
            </a:r>
          </a:p>
        </p:txBody>
      </p:sp>
      <p:grpSp>
        <p:nvGrpSpPr>
          <p:cNvPr id="208" name="Group 116">
            <a:extLst>
              <a:ext uri="{FF2B5EF4-FFF2-40B4-BE49-F238E27FC236}">
                <a16:creationId xmlns:a16="http://schemas.microsoft.com/office/drawing/2014/main" id="{65074EDF-8BF3-F1B7-CB8F-8C8CB45F125D}"/>
              </a:ext>
            </a:extLst>
          </p:cNvPr>
          <p:cNvGrpSpPr>
            <a:grpSpLocks/>
          </p:cNvGrpSpPr>
          <p:nvPr/>
        </p:nvGrpSpPr>
        <p:grpSpPr bwMode="auto">
          <a:xfrm>
            <a:off x="8638743" y="2508801"/>
            <a:ext cx="571500" cy="469900"/>
            <a:chOff x="3698" y="1290"/>
            <a:chExt cx="360" cy="296"/>
          </a:xfrm>
        </p:grpSpPr>
        <p:sp>
          <p:nvSpPr>
            <p:cNvPr id="209" name="Text Box 117">
              <a:extLst>
                <a:ext uri="{FF2B5EF4-FFF2-40B4-BE49-F238E27FC236}">
                  <a16:creationId xmlns:a16="http://schemas.microsoft.com/office/drawing/2014/main" id="{BBCCD0AD-F703-7E66-4BFF-5F50FB899CF2}"/>
                </a:ext>
              </a:extLst>
            </p:cNvPr>
            <p:cNvSpPr txBox="1">
              <a:spLocks noChangeArrowheads="1"/>
            </p:cNvSpPr>
            <p:nvPr/>
          </p:nvSpPr>
          <p:spPr bwMode="auto">
            <a:xfrm>
              <a:off x="3733" y="1290"/>
              <a:ext cx="325" cy="288"/>
            </a:xfrm>
            <a:prstGeom prst="rect">
              <a:avLst/>
            </a:prstGeom>
            <a:noFill/>
            <a:ln>
              <a:noFill/>
            </a:ln>
            <a:effectLst/>
            <a:extLst>
              <a:ext uri="{909E8E84-426E-40DD-AFC4-6F175D3DCCD1}">
                <a14:hiddenFill xmlns:a14="http://schemas.microsoft.com/office/drawing/2010/main">
                  <a:solidFill>
                    <a:srgbClr val="FFFFCC"/>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400" i="1">
                  <a:solidFill>
                    <a:srgbClr val="FF0066"/>
                  </a:solidFill>
                </a:rPr>
                <a:t>i</a:t>
              </a:r>
              <a:r>
                <a:rPr lang="en-US" altLang="zh-CN" sz="2400" baseline="-25000">
                  <a:solidFill>
                    <a:srgbClr val="FF0066"/>
                  </a:solidFill>
                </a:rPr>
                <a:t>C1</a:t>
              </a:r>
            </a:p>
          </p:txBody>
        </p:sp>
        <p:sp>
          <p:nvSpPr>
            <p:cNvPr id="210" name="Line 118">
              <a:extLst>
                <a:ext uri="{FF2B5EF4-FFF2-40B4-BE49-F238E27FC236}">
                  <a16:creationId xmlns:a16="http://schemas.microsoft.com/office/drawing/2014/main" id="{30FB8E32-EF9B-116E-7D05-5E53B76EBD80}"/>
                </a:ext>
              </a:extLst>
            </p:cNvPr>
            <p:cNvSpPr>
              <a:spLocks noChangeShapeType="1"/>
            </p:cNvSpPr>
            <p:nvPr/>
          </p:nvSpPr>
          <p:spPr bwMode="auto">
            <a:xfrm rot="21581191" flipH="1">
              <a:off x="3698" y="1580"/>
              <a:ext cx="313" cy="6"/>
            </a:xfrm>
            <a:prstGeom prst="line">
              <a:avLst/>
            </a:prstGeom>
            <a:noFill/>
            <a:ln w="57150">
              <a:solidFill>
                <a:srgbClr val="FF0066"/>
              </a:solidFill>
              <a:prstDash val="sysDot"/>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sp>
        <p:nvSpPr>
          <p:cNvPr id="211" name="AutoShape 119">
            <a:extLst>
              <a:ext uri="{FF2B5EF4-FFF2-40B4-BE49-F238E27FC236}">
                <a16:creationId xmlns:a16="http://schemas.microsoft.com/office/drawing/2014/main" id="{E39AC5E8-8CFA-45BD-2E2F-76619F74DD16}"/>
              </a:ext>
            </a:extLst>
          </p:cNvPr>
          <p:cNvSpPr>
            <a:spLocks noChangeArrowheads="1"/>
          </p:cNvSpPr>
          <p:nvPr/>
        </p:nvSpPr>
        <p:spPr bwMode="auto">
          <a:xfrm>
            <a:off x="8359343" y="2461176"/>
            <a:ext cx="698500" cy="415925"/>
          </a:xfrm>
          <a:prstGeom prst="wedgeRoundRectCallout">
            <a:avLst>
              <a:gd name="adj1" fmla="val 66593"/>
              <a:gd name="adj2" fmla="val -69468"/>
              <a:gd name="adj3" fmla="val 16667"/>
            </a:avLst>
          </a:prstGeom>
          <a:solidFill>
            <a:srgbClr val="FFFFCC"/>
          </a:solidFill>
          <a:ln w="9525">
            <a:solidFill>
              <a:srgbClr val="FF00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algn="ctr" eaLnBrk="1" hangingPunct="1"/>
            <a:r>
              <a:rPr lang="en-US" altLang="zh-CN" sz="2400">
                <a:solidFill>
                  <a:srgbClr val="FF0066"/>
                </a:solidFill>
              </a:rPr>
              <a:t>5V</a:t>
            </a:r>
          </a:p>
        </p:txBody>
      </p:sp>
      <p:sp>
        <p:nvSpPr>
          <p:cNvPr id="214" name="Text Box 122">
            <a:extLst>
              <a:ext uri="{FF2B5EF4-FFF2-40B4-BE49-F238E27FC236}">
                <a16:creationId xmlns:a16="http://schemas.microsoft.com/office/drawing/2014/main" id="{79914D79-6D6B-A860-3575-19DF248731EB}"/>
              </a:ext>
            </a:extLst>
          </p:cNvPr>
          <p:cNvSpPr txBox="1">
            <a:spLocks noChangeArrowheads="1"/>
          </p:cNvSpPr>
          <p:nvPr/>
        </p:nvSpPr>
        <p:spPr bwMode="auto">
          <a:xfrm>
            <a:off x="2649972" y="4466121"/>
            <a:ext cx="490538"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zh-CN" altLang="en-US" sz="2400"/>
              <a:t>则</a:t>
            </a:r>
          </a:p>
        </p:txBody>
      </p:sp>
      <p:sp>
        <p:nvSpPr>
          <p:cNvPr id="215" name="Text Box 127">
            <a:extLst>
              <a:ext uri="{FF2B5EF4-FFF2-40B4-BE49-F238E27FC236}">
                <a16:creationId xmlns:a16="http://schemas.microsoft.com/office/drawing/2014/main" id="{28148D41-F7BB-F396-7021-422EE2E56560}"/>
              </a:ext>
            </a:extLst>
          </p:cNvPr>
          <p:cNvSpPr txBox="1">
            <a:spLocks noChangeArrowheads="1"/>
          </p:cNvSpPr>
          <p:nvPr/>
        </p:nvSpPr>
        <p:spPr bwMode="auto">
          <a:xfrm>
            <a:off x="824203" y="1427857"/>
            <a:ext cx="557213"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800" b="1">
                <a:solidFill>
                  <a:schemeClr val="tx1"/>
                </a:solidFill>
                <a:latin typeface="Times New Roman" panose="02020603050405020304" pitchFamily="18" charset="0"/>
                <a:ea typeface="宋体" panose="02010600030101010101" pitchFamily="2" charset="-122"/>
              </a:defRPr>
            </a:lvl1pPr>
            <a:lvl2pPr marL="742950" indent="-285750">
              <a:defRPr kumimoji="1" sz="2800" b="1">
                <a:solidFill>
                  <a:schemeClr val="tx1"/>
                </a:solidFill>
                <a:latin typeface="Times New Roman" panose="02020603050405020304" pitchFamily="18" charset="0"/>
                <a:ea typeface="宋体" panose="02010600030101010101" pitchFamily="2" charset="-122"/>
              </a:defRPr>
            </a:lvl2pPr>
            <a:lvl3pPr marL="1143000" indent="-228600">
              <a:defRPr kumimoji="1" sz="2800" b="1">
                <a:solidFill>
                  <a:schemeClr val="tx1"/>
                </a:solidFill>
                <a:latin typeface="Times New Roman" panose="02020603050405020304" pitchFamily="18" charset="0"/>
                <a:ea typeface="宋体" panose="02010600030101010101" pitchFamily="2" charset="-122"/>
              </a:defRPr>
            </a:lvl3pPr>
            <a:lvl4pPr marL="1600200" indent="-228600">
              <a:defRPr kumimoji="1" sz="2800" b="1">
                <a:solidFill>
                  <a:schemeClr val="tx1"/>
                </a:solidFill>
                <a:latin typeface="Times New Roman" panose="02020603050405020304" pitchFamily="18" charset="0"/>
                <a:ea typeface="宋体" panose="02010600030101010101" pitchFamily="2" charset="-122"/>
              </a:defRPr>
            </a:lvl4pPr>
            <a:lvl5pPr marL="2057400" indent="-228600">
              <a:defRPr kumimoji="1" sz="2800" b="1">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dirty="0">
                <a:solidFill>
                  <a:srgbClr val="FF0066"/>
                </a:solidFill>
                <a:cs typeface="Times New Roman" panose="02020603050405020304" pitchFamily="18" charset="0"/>
              </a:rPr>
              <a:t>①</a:t>
            </a:r>
            <a:endParaRPr lang="en-US" altLang="zh-CN" dirty="0">
              <a:solidFill>
                <a:srgbClr val="FF0066"/>
              </a:solidFill>
            </a:endParaRPr>
          </a:p>
        </p:txBody>
      </p:sp>
      <p:sp>
        <p:nvSpPr>
          <p:cNvPr id="216" name="椭圆 215">
            <a:extLst>
              <a:ext uri="{FF2B5EF4-FFF2-40B4-BE49-F238E27FC236}">
                <a16:creationId xmlns:a16="http://schemas.microsoft.com/office/drawing/2014/main" id="{263DD810-488A-0BEC-51CA-505C2D69E89F}"/>
              </a:ext>
            </a:extLst>
          </p:cNvPr>
          <p:cNvSpPr/>
          <p:nvPr/>
        </p:nvSpPr>
        <p:spPr bwMode="auto">
          <a:xfrm>
            <a:off x="9354705" y="2342979"/>
            <a:ext cx="133350" cy="138112"/>
          </a:xfrm>
          <a:prstGeom prst="ellipse">
            <a:avLst/>
          </a:prstGeom>
          <a:solidFill>
            <a:srgbClr val="FF0000"/>
          </a:solidFill>
          <a:ln w="9525" cap="flat" cmpd="sng" algn="ctr">
            <a:solidFill>
              <a:srgbClr val="FF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1" lang="zh-CN" altLang="en-US" sz="2800" b="1"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p:txBody>
      </p:sp>
      <p:sp>
        <p:nvSpPr>
          <p:cNvPr id="217" name="椭圆 216">
            <a:extLst>
              <a:ext uri="{FF2B5EF4-FFF2-40B4-BE49-F238E27FC236}">
                <a16:creationId xmlns:a16="http://schemas.microsoft.com/office/drawing/2014/main" id="{F2A6E12D-B834-D67E-B483-69D04661F4FD}"/>
              </a:ext>
            </a:extLst>
          </p:cNvPr>
          <p:cNvSpPr/>
          <p:nvPr/>
        </p:nvSpPr>
        <p:spPr bwMode="auto">
          <a:xfrm>
            <a:off x="9368555" y="3839270"/>
            <a:ext cx="133350" cy="138112"/>
          </a:xfrm>
          <a:prstGeom prst="ellipse">
            <a:avLst/>
          </a:prstGeom>
          <a:solidFill>
            <a:srgbClr val="FF0000"/>
          </a:solidFill>
          <a:ln w="9525" cap="flat" cmpd="sng" algn="ctr">
            <a:solidFill>
              <a:srgbClr val="FF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1" lang="zh-CN" altLang="en-US" sz="2800" b="1"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p:txBody>
      </p:sp>
      <p:sp>
        <p:nvSpPr>
          <p:cNvPr id="3" name="灯片编号占位符 2">
            <a:extLst>
              <a:ext uri="{FF2B5EF4-FFF2-40B4-BE49-F238E27FC236}">
                <a16:creationId xmlns:a16="http://schemas.microsoft.com/office/drawing/2014/main" id="{3955BD4E-5C49-37A8-2CF5-37E96666D6E2}"/>
              </a:ext>
            </a:extLst>
          </p:cNvPr>
          <p:cNvSpPr>
            <a:spLocks noGrp="1"/>
          </p:cNvSpPr>
          <p:nvPr>
            <p:ph type="sldNum" sz="quarter" idx="12"/>
          </p:nvPr>
        </p:nvSpPr>
        <p:spPr/>
        <p:txBody>
          <a:bodyPr/>
          <a:lstStyle/>
          <a:p>
            <a:fld id="{392CBAA0-59E6-204E-8F03-85E5040D48B8}" type="slidenum">
              <a:rPr kumimoji="1" lang="zh-CN" altLang="en-US" smtClean="0"/>
              <a:t>99</a:t>
            </a:fld>
            <a:r>
              <a:rPr kumimoji="1" lang="en-US" altLang="zh-CN"/>
              <a:t>/132</a:t>
            </a:r>
            <a:endParaRPr kumimoji="1" lang="zh-CN" altLang="en-US" dirty="0"/>
          </a:p>
        </p:txBody>
      </p:sp>
    </p:spTree>
    <p:extLst>
      <p:ext uri="{BB962C8B-B14F-4D97-AF65-F5344CB8AC3E}">
        <p14:creationId xmlns:p14="http://schemas.microsoft.com/office/powerpoint/2010/main" val="305154967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2" presetClass="entr" presetSubtype="2" fill="hold" nodeType="clickEffect">
                                  <p:stCondLst>
                                    <p:cond delay="0"/>
                                  </p:stCondLst>
                                  <p:childTnLst>
                                    <p:set>
                                      <p:cBhvr>
                                        <p:cTn id="6" dur="1" fill="hold">
                                          <p:stCondLst>
                                            <p:cond delay="0"/>
                                          </p:stCondLst>
                                        </p:cTn>
                                        <p:tgtEl>
                                          <p:spTgt spid="95"/>
                                        </p:tgtEl>
                                        <p:attrNameLst>
                                          <p:attrName>style.visibility</p:attrName>
                                        </p:attrNameLst>
                                      </p:cBhvr>
                                      <p:to>
                                        <p:strVal val="visible"/>
                                      </p:to>
                                    </p:set>
                                    <p:anim calcmode="lin" valueType="num">
                                      <p:cBhvr additive="base">
                                        <p:cTn id="7" dur="500"/>
                                        <p:tgtEl>
                                          <p:spTgt spid="95"/>
                                        </p:tgtEl>
                                        <p:attrNameLst>
                                          <p:attrName>ppt_x</p:attrName>
                                        </p:attrNameLst>
                                      </p:cBhvr>
                                      <p:tavLst>
                                        <p:tav tm="0">
                                          <p:val>
                                            <p:strVal val="#ppt_x+#ppt_w*1.125000"/>
                                          </p:val>
                                        </p:tav>
                                        <p:tav tm="100000">
                                          <p:val>
                                            <p:strVal val="#ppt_x"/>
                                          </p:val>
                                        </p:tav>
                                      </p:tavLst>
                                    </p:anim>
                                    <p:animEffect transition="in" filter="wipe(left)">
                                      <p:cBhvr>
                                        <p:cTn id="8" dur="500"/>
                                        <p:tgtEl>
                                          <p:spTgt spid="95"/>
                                        </p:tgtEl>
                                      </p:cBhvr>
                                    </p:animEffect>
                                  </p:childTnLst>
                                </p:cTn>
                              </p:par>
                            </p:childTnLst>
                          </p:cTn>
                        </p:par>
                      </p:childTnLst>
                    </p:cTn>
                  </p:par>
                  <p:par>
                    <p:cTn id="9" fill="hold">
                      <p:stCondLst>
                        <p:cond delay="indefinite"/>
                      </p:stCondLst>
                      <p:childTnLst>
                        <p:par>
                          <p:cTn id="10" fill="hold">
                            <p:stCondLst>
                              <p:cond delay="0"/>
                            </p:stCondLst>
                            <p:childTnLst>
                              <p:par>
                                <p:cTn id="11" presetID="22" presetClass="entr" presetSubtype="8" fill="hold" grpId="0" nodeType="clickEffect">
                                  <p:stCondLst>
                                    <p:cond delay="0"/>
                                  </p:stCondLst>
                                  <p:childTnLst>
                                    <p:set>
                                      <p:cBhvr>
                                        <p:cTn id="12" dur="1" fill="hold">
                                          <p:stCondLst>
                                            <p:cond delay="0"/>
                                          </p:stCondLst>
                                        </p:cTn>
                                        <p:tgtEl>
                                          <p:spTgt spid="215">
                                            <p:txEl>
                                              <p:pRg st="0" end="0"/>
                                            </p:txEl>
                                          </p:spTgt>
                                        </p:tgtEl>
                                        <p:attrNameLst>
                                          <p:attrName>style.visibility</p:attrName>
                                        </p:attrNameLst>
                                      </p:cBhvr>
                                      <p:to>
                                        <p:strVal val="visible"/>
                                      </p:to>
                                    </p:set>
                                    <p:animEffect transition="in" filter="wipe(left)">
                                      <p:cBhvr>
                                        <p:cTn id="13" dur="500"/>
                                        <p:tgtEl>
                                          <p:spTgt spid="215">
                                            <p:txEl>
                                              <p:pRg st="0" end="0"/>
                                            </p:txEl>
                                          </p:spTgt>
                                        </p:tgtEl>
                                      </p:cBhvr>
                                    </p:animEffect>
                                  </p:childTnLst>
                                </p:cTn>
                              </p:par>
                            </p:childTnLst>
                          </p:cTn>
                        </p:par>
                        <p:par>
                          <p:cTn id="14" fill="hold">
                            <p:stCondLst>
                              <p:cond delay="500"/>
                            </p:stCondLst>
                            <p:childTnLst>
                              <p:par>
                                <p:cTn id="15" presetID="22" presetClass="entr" presetSubtype="8" fill="hold" nodeType="afterEffect">
                                  <p:stCondLst>
                                    <p:cond delay="0"/>
                                  </p:stCondLst>
                                  <p:childTnLst>
                                    <p:set>
                                      <p:cBhvr>
                                        <p:cTn id="16" dur="1" fill="hold">
                                          <p:stCondLst>
                                            <p:cond delay="0"/>
                                          </p:stCondLst>
                                        </p:cTn>
                                        <p:tgtEl>
                                          <p:spTgt spid="160"/>
                                        </p:tgtEl>
                                        <p:attrNameLst>
                                          <p:attrName>style.visibility</p:attrName>
                                        </p:attrNameLst>
                                      </p:cBhvr>
                                      <p:to>
                                        <p:strVal val="visible"/>
                                      </p:to>
                                    </p:set>
                                    <p:animEffect transition="in" filter="wipe(left)">
                                      <p:cBhvr>
                                        <p:cTn id="17" dur="500"/>
                                        <p:tgtEl>
                                          <p:spTgt spid="160"/>
                                        </p:tgtEl>
                                      </p:cBhvr>
                                    </p:animEffect>
                                  </p:childTnLst>
                                </p:cTn>
                              </p:par>
                            </p:childTnLst>
                          </p:cTn>
                        </p:par>
                        <p:par>
                          <p:cTn id="18" fill="hold">
                            <p:stCondLst>
                              <p:cond delay="1000"/>
                            </p:stCondLst>
                            <p:childTnLst>
                              <p:par>
                                <p:cTn id="19" presetID="12" presetClass="entr" presetSubtype="4" fill="hold" nodeType="afterEffect">
                                  <p:stCondLst>
                                    <p:cond delay="1000"/>
                                  </p:stCondLst>
                                  <p:childTnLst>
                                    <p:set>
                                      <p:cBhvr>
                                        <p:cTn id="20" dur="1" fill="hold">
                                          <p:stCondLst>
                                            <p:cond delay="0"/>
                                          </p:stCondLst>
                                        </p:cTn>
                                        <p:tgtEl>
                                          <p:spTgt spid="161"/>
                                        </p:tgtEl>
                                        <p:attrNameLst>
                                          <p:attrName>style.visibility</p:attrName>
                                        </p:attrNameLst>
                                      </p:cBhvr>
                                      <p:to>
                                        <p:strVal val="visible"/>
                                      </p:to>
                                    </p:set>
                                    <p:anim calcmode="lin" valueType="num">
                                      <p:cBhvr additive="base">
                                        <p:cTn id="21" dur="500"/>
                                        <p:tgtEl>
                                          <p:spTgt spid="161"/>
                                        </p:tgtEl>
                                        <p:attrNameLst>
                                          <p:attrName>ppt_y</p:attrName>
                                        </p:attrNameLst>
                                      </p:cBhvr>
                                      <p:tavLst>
                                        <p:tav tm="0">
                                          <p:val>
                                            <p:strVal val="#ppt_y+#ppt_h*1.125000"/>
                                          </p:val>
                                        </p:tav>
                                        <p:tav tm="100000">
                                          <p:val>
                                            <p:strVal val="#ppt_y"/>
                                          </p:val>
                                        </p:tav>
                                      </p:tavLst>
                                    </p:anim>
                                    <p:animEffect transition="in" filter="wipe(up)">
                                      <p:cBhvr>
                                        <p:cTn id="22" dur="500"/>
                                        <p:tgtEl>
                                          <p:spTgt spid="161"/>
                                        </p:tgtEl>
                                      </p:cBhvr>
                                    </p:animEffect>
                                  </p:childTnLst>
                                </p:cTn>
                              </p:par>
                            </p:childTnLst>
                          </p:cTn>
                        </p:par>
                        <p:par>
                          <p:cTn id="23" fill="hold">
                            <p:stCondLst>
                              <p:cond delay="2500"/>
                            </p:stCondLst>
                            <p:childTnLst>
                              <p:par>
                                <p:cTn id="24" presetID="4" presetClass="entr" presetSubtype="32" fill="hold" grpId="0" nodeType="afterEffect">
                                  <p:stCondLst>
                                    <p:cond delay="1000"/>
                                  </p:stCondLst>
                                  <p:childTnLst>
                                    <p:set>
                                      <p:cBhvr>
                                        <p:cTn id="25" dur="1" fill="hold">
                                          <p:stCondLst>
                                            <p:cond delay="0"/>
                                          </p:stCondLst>
                                        </p:cTn>
                                        <p:tgtEl>
                                          <p:spTgt spid="198"/>
                                        </p:tgtEl>
                                        <p:attrNameLst>
                                          <p:attrName>style.visibility</p:attrName>
                                        </p:attrNameLst>
                                      </p:cBhvr>
                                      <p:to>
                                        <p:strVal val="visible"/>
                                      </p:to>
                                    </p:set>
                                    <p:animEffect transition="in" filter="box(out)">
                                      <p:cBhvr>
                                        <p:cTn id="26" dur="500"/>
                                        <p:tgtEl>
                                          <p:spTgt spid="198"/>
                                        </p:tgtEl>
                                      </p:cBhvr>
                                    </p:animEffect>
                                  </p:childTnLst>
                                </p:cTn>
                              </p:par>
                            </p:childTnLst>
                          </p:cTn>
                        </p:par>
                      </p:childTnLst>
                    </p:cTn>
                  </p:par>
                  <p:par>
                    <p:cTn id="27" fill="hold">
                      <p:stCondLst>
                        <p:cond delay="indefinite"/>
                      </p:stCondLst>
                      <p:childTnLst>
                        <p:par>
                          <p:cTn id="28" fill="hold">
                            <p:stCondLst>
                              <p:cond delay="0"/>
                            </p:stCondLst>
                            <p:childTnLst>
                              <p:par>
                                <p:cTn id="29" presetID="22" presetClass="entr" presetSubtype="8" fill="hold" nodeType="clickEffect">
                                  <p:stCondLst>
                                    <p:cond delay="0"/>
                                  </p:stCondLst>
                                  <p:childTnLst>
                                    <p:set>
                                      <p:cBhvr>
                                        <p:cTn id="30" dur="1" fill="hold">
                                          <p:stCondLst>
                                            <p:cond delay="0"/>
                                          </p:stCondLst>
                                        </p:cTn>
                                        <p:tgtEl>
                                          <p:spTgt spid="171"/>
                                        </p:tgtEl>
                                        <p:attrNameLst>
                                          <p:attrName>style.visibility</p:attrName>
                                        </p:attrNameLst>
                                      </p:cBhvr>
                                      <p:to>
                                        <p:strVal val="visible"/>
                                      </p:to>
                                    </p:set>
                                    <p:animEffect transition="in" filter="wipe(left)">
                                      <p:cBhvr>
                                        <p:cTn id="31" dur="500"/>
                                        <p:tgtEl>
                                          <p:spTgt spid="171"/>
                                        </p:tgtEl>
                                      </p:cBhvr>
                                    </p:animEffect>
                                  </p:childTnLst>
                                </p:cTn>
                              </p:par>
                            </p:childTnLst>
                          </p:cTn>
                        </p:par>
                        <p:par>
                          <p:cTn id="32" fill="hold">
                            <p:stCondLst>
                              <p:cond delay="500"/>
                            </p:stCondLst>
                            <p:childTnLst>
                              <p:par>
                                <p:cTn id="33" presetID="3" presetClass="entr" presetSubtype="10" fill="hold" grpId="0" nodeType="afterEffect">
                                  <p:stCondLst>
                                    <p:cond delay="1000"/>
                                  </p:stCondLst>
                                  <p:childTnLst>
                                    <p:set>
                                      <p:cBhvr>
                                        <p:cTn id="34" dur="1" fill="hold">
                                          <p:stCondLst>
                                            <p:cond delay="0"/>
                                          </p:stCondLst>
                                        </p:cTn>
                                        <p:tgtEl>
                                          <p:spTgt spid="199"/>
                                        </p:tgtEl>
                                        <p:attrNameLst>
                                          <p:attrName>style.visibility</p:attrName>
                                        </p:attrNameLst>
                                      </p:cBhvr>
                                      <p:to>
                                        <p:strVal val="visible"/>
                                      </p:to>
                                    </p:set>
                                    <p:animEffect transition="in" filter="blinds(horizontal)">
                                      <p:cBhvr>
                                        <p:cTn id="35" dur="500"/>
                                        <p:tgtEl>
                                          <p:spTgt spid="199"/>
                                        </p:tgtEl>
                                      </p:cBhvr>
                                    </p:animEffect>
                                  </p:childTnLst>
                                </p:cTn>
                              </p:par>
                            </p:childTnLst>
                          </p:cTn>
                        </p:par>
                      </p:childTnLst>
                    </p:cTn>
                  </p:par>
                  <p:par>
                    <p:cTn id="36" fill="hold">
                      <p:stCondLst>
                        <p:cond delay="indefinite"/>
                      </p:stCondLst>
                      <p:childTnLst>
                        <p:par>
                          <p:cTn id="37" fill="hold">
                            <p:stCondLst>
                              <p:cond delay="0"/>
                            </p:stCondLst>
                            <p:childTnLst>
                              <p:par>
                                <p:cTn id="38" presetID="22" presetClass="entr" presetSubtype="1" fill="hold" nodeType="clickEffect">
                                  <p:stCondLst>
                                    <p:cond delay="0"/>
                                  </p:stCondLst>
                                  <p:childTnLst>
                                    <p:set>
                                      <p:cBhvr>
                                        <p:cTn id="39" dur="1" fill="hold">
                                          <p:stCondLst>
                                            <p:cond delay="0"/>
                                          </p:stCondLst>
                                        </p:cTn>
                                        <p:tgtEl>
                                          <p:spTgt spid="165"/>
                                        </p:tgtEl>
                                        <p:attrNameLst>
                                          <p:attrName>style.visibility</p:attrName>
                                        </p:attrNameLst>
                                      </p:cBhvr>
                                      <p:to>
                                        <p:strVal val="visible"/>
                                      </p:to>
                                    </p:set>
                                    <p:animEffect transition="in" filter="wipe(up)">
                                      <p:cBhvr>
                                        <p:cTn id="40" dur="500"/>
                                        <p:tgtEl>
                                          <p:spTgt spid="165"/>
                                        </p:tgtEl>
                                      </p:cBhvr>
                                    </p:animEffect>
                                  </p:childTnLst>
                                </p:cTn>
                              </p:par>
                            </p:childTnLst>
                          </p:cTn>
                        </p:par>
                      </p:childTnLst>
                    </p:cTn>
                  </p:par>
                  <p:par>
                    <p:cTn id="41" fill="hold">
                      <p:stCondLst>
                        <p:cond delay="indefinite"/>
                      </p:stCondLst>
                      <p:childTnLst>
                        <p:par>
                          <p:cTn id="42" fill="hold">
                            <p:stCondLst>
                              <p:cond delay="0"/>
                            </p:stCondLst>
                            <p:childTnLst>
                              <p:par>
                                <p:cTn id="43" presetID="22" presetClass="entr" presetSubtype="8" fill="hold" nodeType="clickEffect">
                                  <p:stCondLst>
                                    <p:cond delay="0"/>
                                  </p:stCondLst>
                                  <p:childTnLst>
                                    <p:set>
                                      <p:cBhvr>
                                        <p:cTn id="44" dur="1" fill="hold">
                                          <p:stCondLst>
                                            <p:cond delay="0"/>
                                          </p:stCondLst>
                                        </p:cTn>
                                        <p:tgtEl>
                                          <p:spTgt spid="170"/>
                                        </p:tgtEl>
                                        <p:attrNameLst>
                                          <p:attrName>style.visibility</p:attrName>
                                        </p:attrNameLst>
                                      </p:cBhvr>
                                      <p:to>
                                        <p:strVal val="visible"/>
                                      </p:to>
                                    </p:set>
                                    <p:animEffect transition="in" filter="wipe(left)">
                                      <p:cBhvr>
                                        <p:cTn id="45" dur="500"/>
                                        <p:tgtEl>
                                          <p:spTgt spid="170"/>
                                        </p:tgtEl>
                                      </p:cBhvr>
                                    </p:animEffect>
                                  </p:childTnLst>
                                </p:cTn>
                              </p:par>
                            </p:childTnLst>
                          </p:cTn>
                        </p:par>
                      </p:childTnLst>
                    </p:cTn>
                  </p:par>
                  <p:par>
                    <p:cTn id="46" fill="hold">
                      <p:stCondLst>
                        <p:cond delay="indefinite"/>
                      </p:stCondLst>
                      <p:childTnLst>
                        <p:par>
                          <p:cTn id="47" fill="hold">
                            <p:stCondLst>
                              <p:cond delay="0"/>
                            </p:stCondLst>
                            <p:childTnLst>
                              <p:par>
                                <p:cTn id="48" presetID="22" presetClass="entr" presetSubtype="8" fill="hold" grpId="0" nodeType="clickEffect">
                                  <p:stCondLst>
                                    <p:cond delay="0"/>
                                  </p:stCondLst>
                                  <p:iterate type="lt">
                                    <p:tmPct val="100000"/>
                                  </p:iterate>
                                  <p:childTnLst>
                                    <p:set>
                                      <p:cBhvr>
                                        <p:cTn id="49" dur="1" fill="hold">
                                          <p:stCondLst>
                                            <p:cond delay="0"/>
                                          </p:stCondLst>
                                        </p:cTn>
                                        <p:tgtEl>
                                          <p:spTgt spid="173"/>
                                        </p:tgtEl>
                                        <p:attrNameLst>
                                          <p:attrName>style.visibility</p:attrName>
                                        </p:attrNameLst>
                                      </p:cBhvr>
                                      <p:to>
                                        <p:strVal val="visible"/>
                                      </p:to>
                                    </p:set>
                                    <p:animEffect transition="in" filter="wipe(left)">
                                      <p:cBhvr>
                                        <p:cTn id="50" dur="75"/>
                                        <p:tgtEl>
                                          <p:spTgt spid="173"/>
                                        </p:tgtEl>
                                      </p:cBhvr>
                                    </p:animEffect>
                                  </p:childTnLst>
                                </p:cTn>
                              </p:par>
                            </p:childTnLst>
                          </p:cTn>
                        </p:par>
                        <p:par>
                          <p:cTn id="51" fill="hold">
                            <p:stCondLst>
                              <p:cond delay="2400"/>
                            </p:stCondLst>
                            <p:childTnLst>
                              <p:par>
                                <p:cTn id="52" presetID="22" presetClass="entr" presetSubtype="8" fill="hold" grpId="0" nodeType="afterEffect">
                                  <p:stCondLst>
                                    <p:cond delay="1000"/>
                                  </p:stCondLst>
                                  <p:childTnLst>
                                    <p:set>
                                      <p:cBhvr>
                                        <p:cTn id="53" dur="1" fill="hold">
                                          <p:stCondLst>
                                            <p:cond delay="0"/>
                                          </p:stCondLst>
                                        </p:cTn>
                                        <p:tgtEl>
                                          <p:spTgt spid="180">
                                            <p:txEl>
                                              <p:pRg st="0" end="0"/>
                                            </p:txEl>
                                          </p:spTgt>
                                        </p:tgtEl>
                                        <p:attrNameLst>
                                          <p:attrName>style.visibility</p:attrName>
                                        </p:attrNameLst>
                                      </p:cBhvr>
                                      <p:to>
                                        <p:strVal val="visible"/>
                                      </p:to>
                                    </p:set>
                                    <p:animEffect transition="in" filter="wipe(left)">
                                      <p:cBhvr>
                                        <p:cTn id="54" dur="500"/>
                                        <p:tgtEl>
                                          <p:spTgt spid="180">
                                            <p:txEl>
                                              <p:pRg st="0" end="0"/>
                                            </p:txEl>
                                          </p:spTgt>
                                        </p:tgtEl>
                                      </p:cBhvr>
                                    </p:animEffect>
                                  </p:childTnLst>
                                </p:cTn>
                              </p:par>
                            </p:childTnLst>
                          </p:cTn>
                        </p:par>
                      </p:childTnLst>
                    </p:cTn>
                  </p:par>
                  <p:par>
                    <p:cTn id="55" fill="hold">
                      <p:stCondLst>
                        <p:cond delay="indefinite"/>
                      </p:stCondLst>
                      <p:childTnLst>
                        <p:par>
                          <p:cTn id="56" fill="hold">
                            <p:stCondLst>
                              <p:cond delay="0"/>
                            </p:stCondLst>
                            <p:childTnLst>
                              <p:par>
                                <p:cTn id="57" presetID="12" presetClass="entr" presetSubtype="2" fill="hold" nodeType="clickEffect">
                                  <p:stCondLst>
                                    <p:cond delay="0"/>
                                  </p:stCondLst>
                                  <p:childTnLst>
                                    <p:set>
                                      <p:cBhvr>
                                        <p:cTn id="58" dur="1" fill="hold">
                                          <p:stCondLst>
                                            <p:cond delay="0"/>
                                          </p:stCondLst>
                                        </p:cTn>
                                        <p:tgtEl>
                                          <p:spTgt spid="208"/>
                                        </p:tgtEl>
                                        <p:attrNameLst>
                                          <p:attrName>style.visibility</p:attrName>
                                        </p:attrNameLst>
                                      </p:cBhvr>
                                      <p:to>
                                        <p:strVal val="visible"/>
                                      </p:to>
                                    </p:set>
                                    <p:anim calcmode="lin" valueType="num">
                                      <p:cBhvr additive="base">
                                        <p:cTn id="59" dur="500"/>
                                        <p:tgtEl>
                                          <p:spTgt spid="208"/>
                                        </p:tgtEl>
                                        <p:attrNameLst>
                                          <p:attrName>ppt_x</p:attrName>
                                        </p:attrNameLst>
                                      </p:cBhvr>
                                      <p:tavLst>
                                        <p:tav tm="0">
                                          <p:val>
                                            <p:strVal val="#ppt_x+#ppt_w*1.125000"/>
                                          </p:val>
                                        </p:tav>
                                        <p:tav tm="100000">
                                          <p:val>
                                            <p:strVal val="#ppt_x"/>
                                          </p:val>
                                        </p:tav>
                                      </p:tavLst>
                                    </p:anim>
                                    <p:animEffect transition="in" filter="wipe(left)">
                                      <p:cBhvr>
                                        <p:cTn id="60" dur="500"/>
                                        <p:tgtEl>
                                          <p:spTgt spid="208"/>
                                        </p:tgtEl>
                                      </p:cBhvr>
                                    </p:animEffect>
                                  </p:childTnLst>
                                </p:cTn>
                              </p:par>
                            </p:childTnLst>
                          </p:cTn>
                        </p:par>
                      </p:childTnLst>
                    </p:cTn>
                  </p:par>
                  <p:par>
                    <p:cTn id="61" fill="hold">
                      <p:stCondLst>
                        <p:cond delay="indefinite"/>
                      </p:stCondLst>
                      <p:childTnLst>
                        <p:par>
                          <p:cTn id="62" fill="hold">
                            <p:stCondLst>
                              <p:cond delay="0"/>
                            </p:stCondLst>
                            <p:childTnLst>
                              <p:par>
                                <p:cTn id="63" presetID="22" presetClass="entr" presetSubtype="8" fill="hold" nodeType="clickEffect">
                                  <p:stCondLst>
                                    <p:cond delay="0"/>
                                  </p:stCondLst>
                                  <p:childTnLst>
                                    <p:set>
                                      <p:cBhvr>
                                        <p:cTn id="64" dur="1" fill="hold">
                                          <p:stCondLst>
                                            <p:cond delay="0"/>
                                          </p:stCondLst>
                                        </p:cTn>
                                        <p:tgtEl>
                                          <p:spTgt spid="174"/>
                                        </p:tgtEl>
                                        <p:attrNameLst>
                                          <p:attrName>style.visibility</p:attrName>
                                        </p:attrNameLst>
                                      </p:cBhvr>
                                      <p:to>
                                        <p:strVal val="visible"/>
                                      </p:to>
                                    </p:set>
                                    <p:animEffect transition="in" filter="wipe(left)">
                                      <p:cBhvr>
                                        <p:cTn id="65" dur="500"/>
                                        <p:tgtEl>
                                          <p:spTgt spid="174"/>
                                        </p:tgtEl>
                                      </p:cBhvr>
                                    </p:animEffect>
                                  </p:childTnLst>
                                </p:cTn>
                              </p:par>
                            </p:childTnLst>
                          </p:cTn>
                        </p:par>
                      </p:childTnLst>
                    </p:cTn>
                  </p:par>
                  <p:par>
                    <p:cTn id="66" fill="hold">
                      <p:stCondLst>
                        <p:cond delay="indefinite"/>
                      </p:stCondLst>
                      <p:childTnLst>
                        <p:par>
                          <p:cTn id="67" fill="hold">
                            <p:stCondLst>
                              <p:cond delay="0"/>
                            </p:stCondLst>
                            <p:childTnLst>
                              <p:par>
                                <p:cTn id="68" presetID="22" presetClass="entr" presetSubtype="8" fill="hold" grpId="0" nodeType="clickEffect">
                                  <p:stCondLst>
                                    <p:cond delay="0"/>
                                  </p:stCondLst>
                                  <p:childTnLst>
                                    <p:set>
                                      <p:cBhvr>
                                        <p:cTn id="69" dur="1" fill="hold">
                                          <p:stCondLst>
                                            <p:cond delay="0"/>
                                          </p:stCondLst>
                                        </p:cTn>
                                        <p:tgtEl>
                                          <p:spTgt spid="214">
                                            <p:txEl>
                                              <p:pRg st="0" end="0"/>
                                            </p:txEl>
                                          </p:spTgt>
                                        </p:tgtEl>
                                        <p:attrNameLst>
                                          <p:attrName>style.visibility</p:attrName>
                                        </p:attrNameLst>
                                      </p:cBhvr>
                                      <p:to>
                                        <p:strVal val="visible"/>
                                      </p:to>
                                    </p:set>
                                    <p:animEffect transition="in" filter="wipe(left)">
                                      <p:cBhvr>
                                        <p:cTn id="70" dur="500"/>
                                        <p:tgtEl>
                                          <p:spTgt spid="214">
                                            <p:txEl>
                                              <p:pRg st="0" end="0"/>
                                            </p:txEl>
                                          </p:spTgt>
                                        </p:tgtEl>
                                      </p:cBhvr>
                                    </p:animEffect>
                                  </p:childTnLst>
                                </p:cTn>
                              </p:par>
                            </p:childTnLst>
                          </p:cTn>
                        </p:par>
                      </p:childTnLst>
                    </p:cTn>
                  </p:par>
                  <p:par>
                    <p:cTn id="71" fill="hold">
                      <p:stCondLst>
                        <p:cond delay="indefinite"/>
                      </p:stCondLst>
                      <p:childTnLst>
                        <p:par>
                          <p:cTn id="72" fill="hold">
                            <p:stCondLst>
                              <p:cond delay="0"/>
                            </p:stCondLst>
                            <p:childTnLst>
                              <p:par>
                                <p:cTn id="73" presetID="22" presetClass="entr" presetSubtype="8" fill="hold" nodeType="clickEffect">
                                  <p:stCondLst>
                                    <p:cond delay="0"/>
                                  </p:stCondLst>
                                  <p:childTnLst>
                                    <p:set>
                                      <p:cBhvr>
                                        <p:cTn id="74" dur="1" fill="hold">
                                          <p:stCondLst>
                                            <p:cond delay="0"/>
                                          </p:stCondLst>
                                        </p:cTn>
                                        <p:tgtEl>
                                          <p:spTgt spid="175"/>
                                        </p:tgtEl>
                                        <p:attrNameLst>
                                          <p:attrName>style.visibility</p:attrName>
                                        </p:attrNameLst>
                                      </p:cBhvr>
                                      <p:to>
                                        <p:strVal val="visible"/>
                                      </p:to>
                                    </p:set>
                                    <p:animEffect transition="in" filter="wipe(left)">
                                      <p:cBhvr>
                                        <p:cTn id="75" dur="500"/>
                                        <p:tgtEl>
                                          <p:spTgt spid="175"/>
                                        </p:tgtEl>
                                      </p:cBhvr>
                                    </p:animEffect>
                                  </p:childTnLst>
                                </p:cTn>
                              </p:par>
                            </p:childTnLst>
                          </p:cTn>
                        </p:par>
                      </p:childTnLst>
                    </p:cTn>
                  </p:par>
                  <p:par>
                    <p:cTn id="76" fill="hold">
                      <p:stCondLst>
                        <p:cond delay="indefinite"/>
                      </p:stCondLst>
                      <p:childTnLst>
                        <p:par>
                          <p:cTn id="77" fill="hold">
                            <p:stCondLst>
                              <p:cond delay="0"/>
                            </p:stCondLst>
                            <p:childTnLst>
                              <p:par>
                                <p:cTn id="78" presetID="22" presetClass="entr" presetSubtype="8" fill="hold" nodeType="clickEffect">
                                  <p:stCondLst>
                                    <p:cond delay="0"/>
                                  </p:stCondLst>
                                  <p:childTnLst>
                                    <p:set>
                                      <p:cBhvr>
                                        <p:cTn id="79" dur="1" fill="hold">
                                          <p:stCondLst>
                                            <p:cond delay="0"/>
                                          </p:stCondLst>
                                        </p:cTn>
                                        <p:tgtEl>
                                          <p:spTgt spid="177"/>
                                        </p:tgtEl>
                                        <p:attrNameLst>
                                          <p:attrName>style.visibility</p:attrName>
                                        </p:attrNameLst>
                                      </p:cBhvr>
                                      <p:to>
                                        <p:strVal val="visible"/>
                                      </p:to>
                                    </p:set>
                                    <p:animEffect transition="in" filter="wipe(left)">
                                      <p:cBhvr>
                                        <p:cTn id="80" dur="500"/>
                                        <p:tgtEl>
                                          <p:spTgt spid="177"/>
                                        </p:tgtEl>
                                      </p:cBhvr>
                                    </p:animEffect>
                                  </p:childTnLst>
                                </p:cTn>
                              </p:par>
                            </p:childTnLst>
                          </p:cTn>
                        </p:par>
                        <p:par>
                          <p:cTn id="81" fill="hold">
                            <p:stCondLst>
                              <p:cond delay="500"/>
                            </p:stCondLst>
                            <p:childTnLst>
                              <p:par>
                                <p:cTn id="82" presetID="22" presetClass="entr" presetSubtype="8" fill="hold" grpId="0" nodeType="afterEffect">
                                  <p:stCondLst>
                                    <p:cond delay="1000"/>
                                  </p:stCondLst>
                                  <p:childTnLst>
                                    <p:set>
                                      <p:cBhvr>
                                        <p:cTn id="83" dur="1" fill="hold">
                                          <p:stCondLst>
                                            <p:cond delay="0"/>
                                          </p:stCondLst>
                                        </p:cTn>
                                        <p:tgtEl>
                                          <p:spTgt spid="176">
                                            <p:txEl>
                                              <p:pRg st="0" end="0"/>
                                            </p:txEl>
                                          </p:spTgt>
                                        </p:tgtEl>
                                        <p:attrNameLst>
                                          <p:attrName>style.visibility</p:attrName>
                                        </p:attrNameLst>
                                      </p:cBhvr>
                                      <p:to>
                                        <p:strVal val="visible"/>
                                      </p:to>
                                    </p:set>
                                    <p:animEffect transition="in" filter="wipe(left)">
                                      <p:cBhvr>
                                        <p:cTn id="84" dur="500"/>
                                        <p:tgtEl>
                                          <p:spTgt spid="176">
                                            <p:txEl>
                                              <p:pRg st="0" end="0"/>
                                            </p:txEl>
                                          </p:spTgt>
                                        </p:tgtEl>
                                      </p:cBhvr>
                                    </p:animEffect>
                                  </p:childTnLst>
                                </p:cTn>
                              </p:par>
                            </p:childTnLst>
                          </p:cTn>
                        </p:par>
                        <p:par>
                          <p:cTn id="85" fill="hold">
                            <p:stCondLst>
                              <p:cond delay="2000"/>
                            </p:stCondLst>
                            <p:childTnLst>
                              <p:par>
                                <p:cTn id="86" presetID="22" presetClass="entr" presetSubtype="8" fill="hold" nodeType="afterEffect">
                                  <p:stCondLst>
                                    <p:cond delay="1000"/>
                                  </p:stCondLst>
                                  <p:childTnLst>
                                    <p:set>
                                      <p:cBhvr>
                                        <p:cTn id="87" dur="1" fill="hold">
                                          <p:stCondLst>
                                            <p:cond delay="0"/>
                                          </p:stCondLst>
                                        </p:cTn>
                                        <p:tgtEl>
                                          <p:spTgt spid="178"/>
                                        </p:tgtEl>
                                        <p:attrNameLst>
                                          <p:attrName>style.visibility</p:attrName>
                                        </p:attrNameLst>
                                      </p:cBhvr>
                                      <p:to>
                                        <p:strVal val="visible"/>
                                      </p:to>
                                    </p:set>
                                    <p:animEffect transition="in" filter="wipe(left)">
                                      <p:cBhvr>
                                        <p:cTn id="88" dur="500"/>
                                        <p:tgtEl>
                                          <p:spTgt spid="178"/>
                                        </p:tgtEl>
                                      </p:cBhvr>
                                    </p:animEffect>
                                  </p:childTnLst>
                                </p:cTn>
                              </p:par>
                            </p:childTnLst>
                          </p:cTn>
                        </p:par>
                        <p:par>
                          <p:cTn id="89" fill="hold">
                            <p:stCondLst>
                              <p:cond delay="3500"/>
                            </p:stCondLst>
                            <p:childTnLst>
                              <p:par>
                                <p:cTn id="90" presetID="4" presetClass="entr" presetSubtype="32" fill="hold" grpId="0" nodeType="afterEffect">
                                  <p:stCondLst>
                                    <p:cond delay="1000"/>
                                  </p:stCondLst>
                                  <p:childTnLst>
                                    <p:set>
                                      <p:cBhvr>
                                        <p:cTn id="91" dur="1" fill="hold">
                                          <p:stCondLst>
                                            <p:cond delay="0"/>
                                          </p:stCondLst>
                                        </p:cTn>
                                        <p:tgtEl>
                                          <p:spTgt spid="200"/>
                                        </p:tgtEl>
                                        <p:attrNameLst>
                                          <p:attrName>style.visibility</p:attrName>
                                        </p:attrNameLst>
                                      </p:cBhvr>
                                      <p:to>
                                        <p:strVal val="visible"/>
                                      </p:to>
                                    </p:set>
                                    <p:animEffect transition="in" filter="box(out)">
                                      <p:cBhvr>
                                        <p:cTn id="92" dur="500"/>
                                        <p:tgtEl>
                                          <p:spTgt spid="200"/>
                                        </p:tgtEl>
                                      </p:cBhvr>
                                    </p:animEffect>
                                  </p:childTnLst>
                                  <p:subTnLst>
                                    <p:set>
                                      <p:cBhvr override="childStyle">
                                        <p:cTn dur="1" fill="hold" display="0" masterRel="nextClick" afterEffect="1"/>
                                        <p:tgtEl>
                                          <p:spTgt spid="200"/>
                                        </p:tgtEl>
                                        <p:attrNameLst>
                                          <p:attrName>style.visibility</p:attrName>
                                        </p:attrNameLst>
                                      </p:cBhvr>
                                      <p:to>
                                        <p:strVal val="hidden"/>
                                      </p:to>
                                    </p:set>
                                  </p:subTnLst>
                                </p:cTn>
                              </p:par>
                            </p:childTnLst>
                          </p:cTn>
                        </p:par>
                      </p:childTnLst>
                    </p:cTn>
                  </p:par>
                  <p:par>
                    <p:cTn id="93" fill="hold">
                      <p:stCondLst>
                        <p:cond delay="indefinite"/>
                      </p:stCondLst>
                      <p:childTnLst>
                        <p:par>
                          <p:cTn id="94" fill="hold">
                            <p:stCondLst>
                              <p:cond delay="0"/>
                            </p:stCondLst>
                            <p:childTnLst>
                              <p:par>
                                <p:cTn id="95" presetID="22" presetClass="entr" presetSubtype="8" fill="hold" nodeType="clickEffect">
                                  <p:stCondLst>
                                    <p:cond delay="0"/>
                                  </p:stCondLst>
                                  <p:childTnLst>
                                    <p:set>
                                      <p:cBhvr>
                                        <p:cTn id="96" dur="1" fill="hold">
                                          <p:stCondLst>
                                            <p:cond delay="0"/>
                                          </p:stCondLst>
                                        </p:cTn>
                                        <p:tgtEl>
                                          <p:spTgt spid="179"/>
                                        </p:tgtEl>
                                        <p:attrNameLst>
                                          <p:attrName>style.visibility</p:attrName>
                                        </p:attrNameLst>
                                      </p:cBhvr>
                                      <p:to>
                                        <p:strVal val="visible"/>
                                      </p:to>
                                    </p:set>
                                    <p:animEffect transition="in" filter="wipe(left)">
                                      <p:cBhvr>
                                        <p:cTn id="97" dur="500"/>
                                        <p:tgtEl>
                                          <p:spTgt spid="179"/>
                                        </p:tgtEl>
                                      </p:cBhvr>
                                    </p:animEffect>
                                  </p:childTnLst>
                                </p:cTn>
                              </p:par>
                            </p:childTnLst>
                          </p:cTn>
                        </p:par>
                        <p:par>
                          <p:cTn id="98" fill="hold">
                            <p:stCondLst>
                              <p:cond delay="500"/>
                            </p:stCondLst>
                            <p:childTnLst>
                              <p:par>
                                <p:cTn id="99" presetID="4" presetClass="entr" presetSubtype="32" fill="hold" grpId="0" nodeType="afterEffect">
                                  <p:stCondLst>
                                    <p:cond delay="1000"/>
                                  </p:stCondLst>
                                  <p:childTnLst>
                                    <p:set>
                                      <p:cBhvr>
                                        <p:cTn id="100" dur="1" fill="hold">
                                          <p:stCondLst>
                                            <p:cond delay="0"/>
                                          </p:stCondLst>
                                        </p:cTn>
                                        <p:tgtEl>
                                          <p:spTgt spid="172"/>
                                        </p:tgtEl>
                                        <p:attrNameLst>
                                          <p:attrName>style.visibility</p:attrName>
                                        </p:attrNameLst>
                                      </p:cBhvr>
                                      <p:to>
                                        <p:strVal val="visible"/>
                                      </p:to>
                                    </p:set>
                                    <p:animEffect transition="in" filter="box(out)">
                                      <p:cBhvr>
                                        <p:cTn id="101" dur="500"/>
                                        <p:tgtEl>
                                          <p:spTgt spid="172"/>
                                        </p:tgtEl>
                                      </p:cBhvr>
                                    </p:animEffect>
                                  </p:childTnLst>
                                </p:cTn>
                              </p:par>
                            </p:childTnLst>
                          </p:cTn>
                        </p:par>
                        <p:par>
                          <p:cTn id="102" fill="hold">
                            <p:stCondLst>
                              <p:cond delay="2000"/>
                            </p:stCondLst>
                            <p:childTnLst>
                              <p:par>
                                <p:cTn id="103" presetID="4" presetClass="entr" presetSubtype="32" fill="hold" grpId="0" nodeType="afterEffect">
                                  <p:stCondLst>
                                    <p:cond delay="1000"/>
                                  </p:stCondLst>
                                  <p:childTnLst>
                                    <p:set>
                                      <p:cBhvr>
                                        <p:cTn id="104" dur="1" fill="hold">
                                          <p:stCondLst>
                                            <p:cond delay="0"/>
                                          </p:stCondLst>
                                        </p:cTn>
                                        <p:tgtEl>
                                          <p:spTgt spid="196"/>
                                        </p:tgtEl>
                                        <p:attrNameLst>
                                          <p:attrName>style.visibility</p:attrName>
                                        </p:attrNameLst>
                                      </p:cBhvr>
                                      <p:to>
                                        <p:strVal val="visible"/>
                                      </p:to>
                                    </p:set>
                                    <p:animEffect transition="in" filter="box(out)">
                                      <p:cBhvr>
                                        <p:cTn id="105" dur="500"/>
                                        <p:tgtEl>
                                          <p:spTgt spid="196"/>
                                        </p:tgtEl>
                                      </p:cBhvr>
                                    </p:animEffect>
                                  </p:childTnLst>
                                </p:cTn>
                              </p:par>
                            </p:childTnLst>
                          </p:cTn>
                        </p:par>
                      </p:childTnLst>
                    </p:cTn>
                  </p:par>
                  <p:par>
                    <p:cTn id="106" fill="hold">
                      <p:stCondLst>
                        <p:cond delay="indefinite"/>
                      </p:stCondLst>
                      <p:childTnLst>
                        <p:par>
                          <p:cTn id="107" fill="hold">
                            <p:stCondLst>
                              <p:cond delay="0"/>
                            </p:stCondLst>
                            <p:childTnLst>
                              <p:par>
                                <p:cTn id="108" presetID="22" presetClass="entr" presetSubtype="8" fill="hold" nodeType="clickEffect">
                                  <p:stCondLst>
                                    <p:cond delay="0"/>
                                  </p:stCondLst>
                                  <p:childTnLst>
                                    <p:set>
                                      <p:cBhvr>
                                        <p:cTn id="109" dur="1" fill="hold">
                                          <p:stCondLst>
                                            <p:cond delay="0"/>
                                          </p:stCondLst>
                                        </p:cTn>
                                        <p:tgtEl>
                                          <p:spTgt spid="192"/>
                                        </p:tgtEl>
                                        <p:attrNameLst>
                                          <p:attrName>style.visibility</p:attrName>
                                        </p:attrNameLst>
                                      </p:cBhvr>
                                      <p:to>
                                        <p:strVal val="visible"/>
                                      </p:to>
                                    </p:set>
                                    <p:animEffect transition="in" filter="wipe(left)">
                                      <p:cBhvr>
                                        <p:cTn id="110" dur="500"/>
                                        <p:tgtEl>
                                          <p:spTgt spid="192"/>
                                        </p:tgtEl>
                                      </p:cBhvr>
                                    </p:animEffect>
                                  </p:childTnLst>
                                </p:cTn>
                              </p:par>
                            </p:childTnLst>
                          </p:cTn>
                        </p:par>
                        <p:par>
                          <p:cTn id="111" fill="hold">
                            <p:stCondLst>
                              <p:cond delay="500"/>
                            </p:stCondLst>
                            <p:childTnLst>
                              <p:par>
                                <p:cTn id="112" presetID="3" presetClass="entr" presetSubtype="10" fill="hold" grpId="0" nodeType="afterEffect">
                                  <p:stCondLst>
                                    <p:cond delay="1000"/>
                                  </p:stCondLst>
                                  <p:childTnLst>
                                    <p:set>
                                      <p:cBhvr>
                                        <p:cTn id="113" dur="1" fill="hold">
                                          <p:stCondLst>
                                            <p:cond delay="0"/>
                                          </p:stCondLst>
                                        </p:cTn>
                                        <p:tgtEl>
                                          <p:spTgt spid="211"/>
                                        </p:tgtEl>
                                        <p:attrNameLst>
                                          <p:attrName>style.visibility</p:attrName>
                                        </p:attrNameLst>
                                      </p:cBhvr>
                                      <p:to>
                                        <p:strVal val="visible"/>
                                      </p:to>
                                    </p:set>
                                    <p:animEffect transition="in" filter="blinds(horizontal)">
                                      <p:cBhvr>
                                        <p:cTn id="114" dur="500"/>
                                        <p:tgtEl>
                                          <p:spTgt spid="211"/>
                                        </p:tgtEl>
                                      </p:cBhvr>
                                    </p:animEffect>
                                  </p:childTnLst>
                                </p:cTn>
                              </p:par>
                            </p:childTnLst>
                          </p:cTn>
                        </p:par>
                      </p:childTnLst>
                    </p:cTn>
                  </p:par>
                  <p:par>
                    <p:cTn id="115" fill="hold">
                      <p:stCondLst>
                        <p:cond delay="indefinite"/>
                      </p:stCondLst>
                      <p:childTnLst>
                        <p:par>
                          <p:cTn id="116" fill="hold">
                            <p:stCondLst>
                              <p:cond delay="0"/>
                            </p:stCondLst>
                            <p:childTnLst>
                              <p:par>
                                <p:cTn id="117" presetID="22" presetClass="entr" presetSubtype="8" fill="hold" nodeType="clickEffect">
                                  <p:stCondLst>
                                    <p:cond delay="0"/>
                                  </p:stCondLst>
                                  <p:childTnLst>
                                    <p:set>
                                      <p:cBhvr>
                                        <p:cTn id="118" dur="1" fill="hold">
                                          <p:stCondLst>
                                            <p:cond delay="0"/>
                                          </p:stCondLst>
                                        </p:cTn>
                                        <p:tgtEl>
                                          <p:spTgt spid="193"/>
                                        </p:tgtEl>
                                        <p:attrNameLst>
                                          <p:attrName>style.visibility</p:attrName>
                                        </p:attrNameLst>
                                      </p:cBhvr>
                                      <p:to>
                                        <p:strVal val="visible"/>
                                      </p:to>
                                    </p:set>
                                    <p:animEffect transition="in" filter="wipe(left)">
                                      <p:cBhvr>
                                        <p:cTn id="119" dur="500"/>
                                        <p:tgtEl>
                                          <p:spTgt spid="193"/>
                                        </p:tgtEl>
                                      </p:cBhvr>
                                    </p:animEffect>
                                  </p:childTnLst>
                                </p:cTn>
                              </p:par>
                            </p:childTnLst>
                          </p:cTn>
                        </p:par>
                        <p:par>
                          <p:cTn id="120" fill="hold">
                            <p:stCondLst>
                              <p:cond delay="500"/>
                            </p:stCondLst>
                            <p:childTnLst>
                              <p:par>
                                <p:cTn id="121" presetID="22" presetClass="entr" presetSubtype="8" fill="hold" grpId="0" nodeType="afterEffect">
                                  <p:stCondLst>
                                    <p:cond delay="1000"/>
                                  </p:stCondLst>
                                  <p:childTnLst>
                                    <p:set>
                                      <p:cBhvr>
                                        <p:cTn id="122" dur="1" fill="hold">
                                          <p:stCondLst>
                                            <p:cond delay="0"/>
                                          </p:stCondLst>
                                        </p:cTn>
                                        <p:tgtEl>
                                          <p:spTgt spid="194">
                                            <p:txEl>
                                              <p:pRg st="0" end="0"/>
                                            </p:txEl>
                                          </p:spTgt>
                                        </p:tgtEl>
                                        <p:attrNameLst>
                                          <p:attrName>style.visibility</p:attrName>
                                        </p:attrNameLst>
                                      </p:cBhvr>
                                      <p:to>
                                        <p:strVal val="visible"/>
                                      </p:to>
                                    </p:set>
                                    <p:animEffect transition="in" filter="wipe(left)">
                                      <p:cBhvr>
                                        <p:cTn id="123" dur="500"/>
                                        <p:tgtEl>
                                          <p:spTgt spid="194">
                                            <p:txEl>
                                              <p:pRg st="0" end="0"/>
                                            </p:txEl>
                                          </p:spTgt>
                                        </p:tgtEl>
                                      </p:cBhvr>
                                    </p:animEffect>
                                  </p:childTnLst>
                                </p:cTn>
                              </p:par>
                            </p:childTnLst>
                          </p:cTn>
                        </p:par>
                      </p:childTnLst>
                    </p:cTn>
                  </p:par>
                  <p:par>
                    <p:cTn id="124" fill="hold">
                      <p:stCondLst>
                        <p:cond delay="indefinite"/>
                      </p:stCondLst>
                      <p:childTnLst>
                        <p:par>
                          <p:cTn id="125" fill="hold">
                            <p:stCondLst>
                              <p:cond delay="0"/>
                            </p:stCondLst>
                            <p:childTnLst>
                              <p:par>
                                <p:cTn id="126" presetID="22" presetClass="entr" presetSubtype="1" fill="hold" nodeType="clickEffect">
                                  <p:stCondLst>
                                    <p:cond delay="0"/>
                                  </p:stCondLst>
                                  <p:childTnLst>
                                    <p:set>
                                      <p:cBhvr>
                                        <p:cTn id="127" dur="1" fill="hold">
                                          <p:stCondLst>
                                            <p:cond delay="0"/>
                                          </p:stCondLst>
                                        </p:cTn>
                                        <p:tgtEl>
                                          <p:spTgt spid="201"/>
                                        </p:tgtEl>
                                        <p:attrNameLst>
                                          <p:attrName>style.visibility</p:attrName>
                                        </p:attrNameLst>
                                      </p:cBhvr>
                                      <p:to>
                                        <p:strVal val="visible"/>
                                      </p:to>
                                    </p:set>
                                    <p:animEffect transition="in" filter="wipe(up)">
                                      <p:cBhvr>
                                        <p:cTn id="128" dur="500"/>
                                        <p:tgtEl>
                                          <p:spTgt spid="201"/>
                                        </p:tgtEl>
                                      </p:cBhvr>
                                    </p:animEffect>
                                  </p:childTnLst>
                                </p:cTn>
                              </p:par>
                            </p:childTnLst>
                          </p:cTn>
                        </p:par>
                      </p:childTnLst>
                    </p:cTn>
                  </p:par>
                  <p:par>
                    <p:cTn id="129" fill="hold">
                      <p:stCondLst>
                        <p:cond delay="indefinite"/>
                      </p:stCondLst>
                      <p:childTnLst>
                        <p:par>
                          <p:cTn id="130" fill="hold">
                            <p:stCondLst>
                              <p:cond delay="0"/>
                            </p:stCondLst>
                            <p:childTnLst>
                              <p:par>
                                <p:cTn id="131" presetID="22" presetClass="entr" presetSubtype="8" fill="hold" nodeType="clickEffect">
                                  <p:stCondLst>
                                    <p:cond delay="0"/>
                                  </p:stCondLst>
                                  <p:childTnLst>
                                    <p:set>
                                      <p:cBhvr>
                                        <p:cTn id="132" dur="1" fill="hold">
                                          <p:stCondLst>
                                            <p:cond delay="0"/>
                                          </p:stCondLst>
                                        </p:cTn>
                                        <p:tgtEl>
                                          <p:spTgt spid="195"/>
                                        </p:tgtEl>
                                        <p:attrNameLst>
                                          <p:attrName>style.visibility</p:attrName>
                                        </p:attrNameLst>
                                      </p:cBhvr>
                                      <p:to>
                                        <p:strVal val="visible"/>
                                      </p:to>
                                    </p:set>
                                    <p:animEffect transition="in" filter="wipe(left)">
                                      <p:cBhvr>
                                        <p:cTn id="133" dur="500"/>
                                        <p:tgtEl>
                                          <p:spTgt spid="195"/>
                                        </p:tgtEl>
                                      </p:cBhvr>
                                    </p:animEffect>
                                  </p:childTnLst>
                                </p:cTn>
                              </p:par>
                            </p:childTnLst>
                          </p:cTn>
                        </p:par>
                        <p:par>
                          <p:cTn id="134" fill="hold">
                            <p:stCondLst>
                              <p:cond delay="500"/>
                            </p:stCondLst>
                            <p:childTnLst>
                              <p:par>
                                <p:cTn id="135" presetID="4" presetClass="entr" presetSubtype="32" fill="hold" grpId="0" nodeType="afterEffect">
                                  <p:stCondLst>
                                    <p:cond delay="1000"/>
                                  </p:stCondLst>
                                  <p:childTnLst>
                                    <p:set>
                                      <p:cBhvr>
                                        <p:cTn id="136" dur="1" fill="hold">
                                          <p:stCondLst>
                                            <p:cond delay="0"/>
                                          </p:stCondLst>
                                        </p:cTn>
                                        <p:tgtEl>
                                          <p:spTgt spid="197"/>
                                        </p:tgtEl>
                                        <p:attrNameLst>
                                          <p:attrName>style.visibility</p:attrName>
                                        </p:attrNameLst>
                                      </p:cBhvr>
                                      <p:to>
                                        <p:strVal val="visible"/>
                                      </p:to>
                                    </p:set>
                                    <p:animEffect transition="in" filter="box(out)">
                                      <p:cBhvr>
                                        <p:cTn id="137" dur="500"/>
                                        <p:tgtEl>
                                          <p:spTgt spid="197"/>
                                        </p:tgtEl>
                                      </p:cBhvr>
                                    </p:animEffect>
                                  </p:childTnLst>
                                </p:cTn>
                              </p:par>
                            </p:childTnLst>
                          </p:cTn>
                        </p:par>
                      </p:childTnLst>
                    </p:cTn>
                  </p:par>
                  <p:par>
                    <p:cTn id="138" fill="hold">
                      <p:stCondLst>
                        <p:cond delay="indefinite"/>
                      </p:stCondLst>
                      <p:childTnLst>
                        <p:par>
                          <p:cTn id="139" fill="hold">
                            <p:stCondLst>
                              <p:cond delay="0"/>
                            </p:stCondLst>
                            <p:childTnLst>
                              <p:par>
                                <p:cTn id="140" presetID="12" presetClass="entr" presetSubtype="2" fill="hold" nodeType="clickEffect">
                                  <p:stCondLst>
                                    <p:cond delay="0"/>
                                  </p:stCondLst>
                                  <p:childTnLst>
                                    <p:set>
                                      <p:cBhvr>
                                        <p:cTn id="141" dur="1" fill="hold">
                                          <p:stCondLst>
                                            <p:cond delay="0"/>
                                          </p:stCondLst>
                                        </p:cTn>
                                        <p:tgtEl>
                                          <p:spTgt spid="184"/>
                                        </p:tgtEl>
                                        <p:attrNameLst>
                                          <p:attrName>style.visibility</p:attrName>
                                        </p:attrNameLst>
                                      </p:cBhvr>
                                      <p:to>
                                        <p:strVal val="visible"/>
                                      </p:to>
                                    </p:set>
                                    <p:anim calcmode="lin" valueType="num">
                                      <p:cBhvr additive="base">
                                        <p:cTn id="142" dur="500"/>
                                        <p:tgtEl>
                                          <p:spTgt spid="184"/>
                                        </p:tgtEl>
                                        <p:attrNameLst>
                                          <p:attrName>ppt_x</p:attrName>
                                        </p:attrNameLst>
                                      </p:cBhvr>
                                      <p:tavLst>
                                        <p:tav tm="0">
                                          <p:val>
                                            <p:strVal val="#ppt_x+#ppt_w*1.125000"/>
                                          </p:val>
                                        </p:tav>
                                        <p:tav tm="100000">
                                          <p:val>
                                            <p:strVal val="#ppt_x"/>
                                          </p:val>
                                        </p:tav>
                                      </p:tavLst>
                                    </p:anim>
                                    <p:animEffect transition="in" filter="wipe(left)">
                                      <p:cBhvr>
                                        <p:cTn id="143" dur="500"/>
                                        <p:tgtEl>
                                          <p:spTgt spid="184"/>
                                        </p:tgtEl>
                                      </p:cBhvr>
                                    </p:animEffect>
                                  </p:childTnLst>
                                </p:cTn>
                              </p:par>
                            </p:childTnLst>
                          </p:cTn>
                        </p:par>
                        <p:par>
                          <p:cTn id="144" fill="hold">
                            <p:stCondLst>
                              <p:cond delay="500"/>
                            </p:stCondLst>
                            <p:childTnLst>
                              <p:par>
                                <p:cTn id="145" presetID="3" presetClass="entr" presetSubtype="10" fill="hold" grpId="0" nodeType="afterEffect">
                                  <p:stCondLst>
                                    <p:cond delay="1000"/>
                                  </p:stCondLst>
                                  <p:childTnLst>
                                    <p:set>
                                      <p:cBhvr>
                                        <p:cTn id="146" dur="1" fill="hold">
                                          <p:stCondLst>
                                            <p:cond delay="0"/>
                                          </p:stCondLst>
                                        </p:cTn>
                                        <p:tgtEl>
                                          <p:spTgt spid="207"/>
                                        </p:tgtEl>
                                        <p:attrNameLst>
                                          <p:attrName>style.visibility</p:attrName>
                                        </p:attrNameLst>
                                      </p:cBhvr>
                                      <p:to>
                                        <p:strVal val="visible"/>
                                      </p:to>
                                    </p:set>
                                    <p:animEffect transition="in" filter="blinds(horizontal)">
                                      <p:cBhvr>
                                        <p:cTn id="147" dur="500"/>
                                        <p:tgtEl>
                                          <p:spTgt spid="207"/>
                                        </p:tgtEl>
                                      </p:cBhvr>
                                    </p:animEffect>
                                  </p:childTnLst>
                                  <p:subTnLst>
                                    <p:set>
                                      <p:cBhvr override="childStyle">
                                        <p:cTn dur="1" fill="hold" display="0" masterRel="nextClick" afterEffect="1"/>
                                        <p:tgtEl>
                                          <p:spTgt spid="207"/>
                                        </p:tgtEl>
                                        <p:attrNameLst>
                                          <p:attrName>style.visibility</p:attrName>
                                        </p:attrNameLst>
                                      </p:cBhvr>
                                      <p:to>
                                        <p:strVal val="hidden"/>
                                      </p:to>
                                    </p:set>
                                  </p:subTnLst>
                                </p:cTn>
                              </p:par>
                            </p:childTnLst>
                          </p:cTn>
                        </p:par>
                      </p:childTnLst>
                    </p:cTn>
                  </p:par>
                  <p:par>
                    <p:cTn id="148" fill="hold">
                      <p:stCondLst>
                        <p:cond delay="indefinite"/>
                      </p:stCondLst>
                      <p:childTnLst>
                        <p:par>
                          <p:cTn id="149" fill="hold">
                            <p:stCondLst>
                              <p:cond delay="0"/>
                            </p:stCondLst>
                            <p:childTnLst>
                              <p:par>
                                <p:cTn id="150" presetID="22" presetClass="entr" presetSubtype="1" fill="hold" nodeType="clickEffect">
                                  <p:stCondLst>
                                    <p:cond delay="0"/>
                                  </p:stCondLst>
                                  <p:childTnLst>
                                    <p:set>
                                      <p:cBhvr>
                                        <p:cTn id="151" dur="1" fill="hold">
                                          <p:stCondLst>
                                            <p:cond delay="0"/>
                                          </p:stCondLst>
                                        </p:cTn>
                                        <p:tgtEl>
                                          <p:spTgt spid="181"/>
                                        </p:tgtEl>
                                        <p:attrNameLst>
                                          <p:attrName>style.visibility</p:attrName>
                                        </p:attrNameLst>
                                      </p:cBhvr>
                                      <p:to>
                                        <p:strVal val="visible"/>
                                      </p:to>
                                    </p:set>
                                    <p:animEffect transition="in" filter="wipe(up)">
                                      <p:cBhvr>
                                        <p:cTn id="152" dur="500"/>
                                        <p:tgtEl>
                                          <p:spTgt spid="181"/>
                                        </p:tgtEl>
                                      </p:cBhvr>
                                    </p:animEffect>
                                  </p:childTnLst>
                                </p:cTn>
                              </p:par>
                            </p:childTnLst>
                          </p:cTn>
                        </p:par>
                        <p:par>
                          <p:cTn id="153" fill="hold">
                            <p:stCondLst>
                              <p:cond delay="500"/>
                            </p:stCondLst>
                            <p:childTnLst>
                              <p:par>
                                <p:cTn id="154" presetID="3" presetClass="entr" presetSubtype="10" fill="hold" grpId="0" nodeType="afterEffect">
                                  <p:stCondLst>
                                    <p:cond delay="1000"/>
                                  </p:stCondLst>
                                  <p:childTnLst>
                                    <p:set>
                                      <p:cBhvr>
                                        <p:cTn id="155" dur="1" fill="hold">
                                          <p:stCondLst>
                                            <p:cond delay="0"/>
                                          </p:stCondLst>
                                        </p:cTn>
                                        <p:tgtEl>
                                          <p:spTgt spid="191"/>
                                        </p:tgtEl>
                                        <p:attrNameLst>
                                          <p:attrName>style.visibility</p:attrName>
                                        </p:attrNameLst>
                                      </p:cBhvr>
                                      <p:to>
                                        <p:strVal val="visible"/>
                                      </p:to>
                                    </p:set>
                                    <p:animEffect transition="in" filter="blinds(horizontal)">
                                      <p:cBhvr>
                                        <p:cTn id="156" dur="500"/>
                                        <p:tgtEl>
                                          <p:spTgt spid="19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2" grpId="0" animBg="1" autoUpdateAnimBg="0"/>
      <p:bldP spid="173" grpId="0" autoUpdateAnimBg="0"/>
      <p:bldP spid="176" grpId="0" build="p" autoUpdateAnimBg="0" advAuto="1000"/>
      <p:bldP spid="180" grpId="0" build="p" autoUpdateAnimBg="0" advAuto="1000"/>
      <p:bldP spid="191" grpId="0" animBg="1" autoUpdateAnimBg="0"/>
      <p:bldP spid="194" grpId="0" build="p" autoUpdateAnimBg="0" advAuto="1000"/>
      <p:bldP spid="196" grpId="0" animBg="1" autoUpdateAnimBg="0"/>
      <p:bldP spid="197" grpId="0" animBg="1" autoUpdateAnimBg="0"/>
      <p:bldP spid="198" grpId="0" animBg="1" autoUpdateAnimBg="0"/>
      <p:bldP spid="199" grpId="0" animBg="1" autoUpdateAnimBg="0"/>
      <p:bldP spid="200" grpId="0" animBg="1" autoUpdateAnimBg="0"/>
      <p:bldP spid="207" grpId="0" animBg="1" autoUpdateAnimBg="0"/>
      <p:bldP spid="211" grpId="0" animBg="1" autoUpdateAnimBg="0"/>
      <p:bldP spid="214" grpId="0" build="p" autoUpdateAnimBg="0"/>
      <p:bldP spid="215" grpId="0" build="p" autoUpdateAnimBg="0"/>
    </p:bldLst>
  </p:timing>
</p:sld>
</file>

<file path=ppt/tags/tag1.xml><?xml version="1.0" encoding="utf-8"?>
<p:tagLst xmlns:a="http://schemas.openxmlformats.org/drawingml/2006/main" xmlns:r="http://schemas.openxmlformats.org/officeDocument/2006/relationships" xmlns:p="http://schemas.openxmlformats.org/presentationml/2006/main">
  <p:tag name="COMMONDATA" val="eyJoZGlkIjoiNWVjYjEzYTJlMWY0ZjljZjA5ZjMyNDliODc3YWE2N2UifQ=="/>
</p:tagLst>
</file>

<file path=ppt/tags/tag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7.xml><?xml version="1.0" encoding="utf-8"?>
<p:tagLst xmlns:a="http://schemas.openxmlformats.org/drawingml/2006/main" xmlns:r="http://schemas.openxmlformats.org/officeDocument/2006/relationships" xmlns:p="http://schemas.openxmlformats.org/presentationml/2006/main">
  <p:tag name="KSO_WM_BEAUTIFY_FLAG" val="#wm#"/>
  <p:tag name="KSO_WM_TEMPLATE_CATEGORY" val="custom"/>
  <p:tag name="KSO_WM_TEMPLATE_INDEX" val="20205081"/>
</p:tagLst>
</file>

<file path=ppt/tags/tag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LAYERLEVEL" val="1"/>
  <p:tag name="KSO_WM_TAG_VERSION" val="1.0"/>
  <p:tag name="KSO_WM_BEAUTIFY_FLAG" val="#wm#"/>
  <p:tag name="KSO_WM_TEMPLATE_CATEGORY" val="custom"/>
  <p:tag name="KSO_WM_TEMPLATE_INDEX" val="20205396"/>
  <p:tag name="KSO_WM_UNIT_ID" val="custom20205396_7*i*2"/>
  <p:tag name="KSO_WM_UNIT_TYPE" val="i"/>
  <p:tag name="KSO_WM_UNIT_INDEX" val="2"/>
</p:tagLst>
</file>

<file path=ppt/theme/theme1.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等线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等线"/>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等线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等线"/>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emplate>Office 主题​​</Template>
  <TotalTime>50121</TotalTime>
  <Words>14812</Words>
  <Application>Microsoft Macintosh PowerPoint</Application>
  <PresentationFormat>Widescreen</PresentationFormat>
  <Paragraphs>3717</Paragraphs>
  <Slides>132</Slides>
  <Notes>2</Notes>
  <HiddenSlides>0</HiddenSlides>
  <MMClips>0</MMClips>
  <ScaleCrop>false</ScaleCrop>
  <HeadingPairs>
    <vt:vector size="8" baseType="variant">
      <vt:variant>
        <vt:lpstr>Fonts Used</vt:lpstr>
      </vt:variant>
      <vt:variant>
        <vt:i4>19</vt:i4>
      </vt:variant>
      <vt:variant>
        <vt:lpstr>Theme</vt:lpstr>
      </vt:variant>
      <vt:variant>
        <vt:i4>1</vt:i4>
      </vt:variant>
      <vt:variant>
        <vt:lpstr>Embedded OLE Servers</vt:lpstr>
      </vt:variant>
      <vt:variant>
        <vt:i4>4</vt:i4>
      </vt:variant>
      <vt:variant>
        <vt:lpstr>Slide Titles</vt:lpstr>
      </vt:variant>
      <vt:variant>
        <vt:i4>132</vt:i4>
      </vt:variant>
    </vt:vector>
  </HeadingPairs>
  <TitlesOfParts>
    <vt:vector size="156" baseType="lpstr">
      <vt:lpstr>等线</vt:lpstr>
      <vt:lpstr>等线 Light</vt:lpstr>
      <vt:lpstr>標楷體</vt:lpstr>
      <vt:lpstr>KaiTi</vt:lpstr>
      <vt:lpstr>楷体_GB2312</vt:lpstr>
      <vt:lpstr>Myriad Pro</vt:lpstr>
      <vt:lpstr>黑体</vt:lpstr>
      <vt:lpstr>黑体</vt:lpstr>
      <vt:lpstr>宋体</vt:lpstr>
      <vt:lpstr>Songti SC</vt:lpstr>
      <vt:lpstr>方正琥珀繁体</vt:lpstr>
      <vt:lpstr>Arial</vt:lpstr>
      <vt:lpstr>Arial</vt:lpstr>
      <vt:lpstr>Cambria Math</vt:lpstr>
      <vt:lpstr>Franklin Gothic Medium</vt:lpstr>
      <vt:lpstr>Lucida Grande</vt:lpstr>
      <vt:lpstr>Symbol</vt:lpstr>
      <vt:lpstr>Times New Roman</vt:lpstr>
      <vt:lpstr>Wingdings</vt:lpstr>
      <vt:lpstr>Office 主题​​</vt:lpstr>
      <vt:lpstr>Equation</vt:lpstr>
      <vt:lpstr>公式</vt:lpstr>
      <vt:lpstr>BMP 图象</vt:lpstr>
      <vt:lpstr>位图图像</vt:lpstr>
      <vt:lpstr>PowerPoint Presentation</vt:lpstr>
      <vt:lpstr>概述  1. 门电路的概念</vt:lpstr>
      <vt:lpstr>概述  2. 逻辑变量与两状态开关</vt:lpstr>
      <vt:lpstr>概述  3. 高、低电平与正、负逻辑</vt:lpstr>
      <vt:lpstr>概述  4. 分立元件门电路和集成门电路</vt:lpstr>
      <vt:lpstr>概述  4. 分立元件门电路和集成门电路</vt:lpstr>
      <vt:lpstr>概述  4. 分立元件门电路和集成门电路</vt:lpstr>
      <vt:lpstr>概述  4. 分立元件门电路和集成门电路</vt:lpstr>
      <vt:lpstr>概述  5. 数字集成电路的集成度</vt:lpstr>
      <vt:lpstr>概述  5. 数字集成电路的集成度</vt:lpstr>
      <vt:lpstr>第三章   门电路</vt:lpstr>
      <vt:lpstr>1. 理想开关的开关特性</vt:lpstr>
      <vt:lpstr>1. 理想开关的开关特性</vt:lpstr>
      <vt:lpstr>1.1 半导体二极管的开关特性</vt:lpstr>
      <vt:lpstr>1.1 半导体二极管的开关特性</vt:lpstr>
      <vt:lpstr>1.1 半导体二极管的开关特性</vt:lpstr>
      <vt:lpstr>1.1 半导体二极管的开关特性</vt:lpstr>
      <vt:lpstr>1.1 半导体二极管的开关特性</vt:lpstr>
      <vt:lpstr>1.1 半导体二极管的开关特性</vt:lpstr>
      <vt:lpstr>1.1 半导体二极管的开关特性</vt:lpstr>
      <vt:lpstr>1.1 半导体二极管的开关特性</vt:lpstr>
      <vt:lpstr>1.1 半导体二极管的开关特性</vt:lpstr>
      <vt:lpstr>第三章   门电路</vt:lpstr>
      <vt:lpstr>1.2 半导体三极管的开关特性</vt:lpstr>
      <vt:lpstr>1.2 半导体三极管的开关特性</vt:lpstr>
      <vt:lpstr>1.2 半导体三极管的开关特性</vt:lpstr>
      <vt:lpstr>1.2 半导体三极管的开关特性</vt:lpstr>
      <vt:lpstr>1.2 半导体三极管的开关特性</vt:lpstr>
      <vt:lpstr>1.2 半导体三极管的开关特性</vt:lpstr>
      <vt:lpstr>1.2 半导体三极管的开关特性</vt:lpstr>
      <vt:lpstr>1.2 半导体三极管的开关特性</vt:lpstr>
      <vt:lpstr>1.2 半导体三极管的开关特性</vt:lpstr>
      <vt:lpstr>1.2 半导体三极管的开关特性</vt:lpstr>
      <vt:lpstr>1.2 半导体三极管的开关特性</vt:lpstr>
      <vt:lpstr>1.2 半导体三极管的开关特性</vt:lpstr>
      <vt:lpstr>第三章   门电路</vt:lpstr>
      <vt:lpstr>1.3 MOS管的开关特性</vt:lpstr>
      <vt:lpstr>1.3 MOS管的开关特性</vt:lpstr>
      <vt:lpstr>1.3 MOS管的开关特性</vt:lpstr>
      <vt:lpstr>1.3 MOS管的开关特性</vt:lpstr>
      <vt:lpstr>1.3 MOS管的开关特性</vt:lpstr>
      <vt:lpstr>1.3 MOS管的开关特性</vt:lpstr>
      <vt:lpstr>1.3 MOS管的开关特性</vt:lpstr>
      <vt:lpstr>1.3 MOS管的开关特性</vt:lpstr>
      <vt:lpstr>1.3 MOS管的开关特性</vt:lpstr>
      <vt:lpstr>1.3 MOS管的开关特性</vt:lpstr>
      <vt:lpstr>1.3 MOS管的开关特性</vt:lpstr>
      <vt:lpstr>1.3 MOS管的开关特性</vt:lpstr>
      <vt:lpstr>第三章 第一节 小结</vt:lpstr>
      <vt:lpstr>第三章 第一节 小结</vt:lpstr>
      <vt:lpstr>第三章 第一节 小结</vt:lpstr>
      <vt:lpstr>第三章 第一节 小结</vt:lpstr>
      <vt:lpstr>第三章   门电路</vt:lpstr>
      <vt:lpstr>2.1 二极管与门和或门</vt:lpstr>
      <vt:lpstr>2.1 二极管与门和或门</vt:lpstr>
      <vt:lpstr>2.1 二极管与门和或门</vt:lpstr>
      <vt:lpstr>2.1 二极管与门和或门</vt:lpstr>
      <vt:lpstr>2.1 二极管与门和或门</vt:lpstr>
      <vt:lpstr>2.1 二极管与门和或门</vt:lpstr>
      <vt:lpstr>第三章   门电路</vt:lpstr>
      <vt:lpstr>2.2 三极管非门（反相器）</vt:lpstr>
      <vt:lpstr>2.2 三极管非门（反相器）</vt:lpstr>
      <vt:lpstr>2.2 三极管非门（反相器）</vt:lpstr>
      <vt:lpstr>第三章   门电路</vt:lpstr>
      <vt:lpstr>3. CMOS集成门电路</vt:lpstr>
      <vt:lpstr>3.1 CMOS反相器</vt:lpstr>
      <vt:lpstr>3.1 CMOS反相器</vt:lpstr>
      <vt:lpstr>3.1 CMOS反相器</vt:lpstr>
      <vt:lpstr>3.1 CMOS反相器</vt:lpstr>
      <vt:lpstr>3.1 CMOS反相器</vt:lpstr>
      <vt:lpstr>3.1 CMOS反相器</vt:lpstr>
      <vt:lpstr>3.1 CMOS反相器</vt:lpstr>
      <vt:lpstr>3.1 CMOS反相器</vt:lpstr>
      <vt:lpstr>3.1 CMOS反相器</vt:lpstr>
      <vt:lpstr>3.1 CMOS反相器</vt:lpstr>
      <vt:lpstr>第三章   门电路</vt:lpstr>
      <vt:lpstr>3.2 CMOS与非门、或非门、与门和或门</vt:lpstr>
      <vt:lpstr>3.2 CMOS与非门、或非门、与门和或门</vt:lpstr>
      <vt:lpstr>3.2 CMOS与非门、或非门、与门和或门</vt:lpstr>
      <vt:lpstr>3.2 CMOS与非门、或非门、与门和或门</vt:lpstr>
      <vt:lpstr>3.2 CMOS与非门、或非门、与门和或门</vt:lpstr>
      <vt:lpstr>3.2 CMOS与非门、或非门、与门和或门</vt:lpstr>
      <vt:lpstr>3.2 CMOS与非门、或非门、与门和或门</vt:lpstr>
      <vt:lpstr>第三章   门电路</vt:lpstr>
      <vt:lpstr>3.3 CMOS或非门和异或门</vt:lpstr>
      <vt:lpstr>3.3 CMOS或非门和异或门</vt:lpstr>
      <vt:lpstr>第三章   门电路</vt:lpstr>
      <vt:lpstr>3.4 CMOS传输门、三态门和漏级开路门</vt:lpstr>
      <vt:lpstr>3.4 CMOS传输门、三态门和漏级开路门</vt:lpstr>
      <vt:lpstr>3.4 CMOS传输门、三态门和漏级开路门</vt:lpstr>
      <vt:lpstr>CMOS电路产品系列、主要特点和使用中应注意的几个问题</vt:lpstr>
      <vt:lpstr>CMOS电路产品系列、主要特点和使用中应注意的几个问题</vt:lpstr>
      <vt:lpstr>CMOS电路产品系列、主要特点和使用中应注意的几个问题</vt:lpstr>
      <vt:lpstr>CMOS电路产品系列、主要特点和使用中应注意的几个问题</vt:lpstr>
      <vt:lpstr>CMOS电路产品系列、主要特点和使用中应注意的几个问题</vt:lpstr>
      <vt:lpstr>第三章   门电路</vt:lpstr>
      <vt:lpstr>4. TTL集成电路</vt:lpstr>
      <vt:lpstr>4.1 TTL反相器</vt:lpstr>
      <vt:lpstr>4.1 TTL反相器</vt:lpstr>
      <vt:lpstr>4.1 TTL反相器</vt:lpstr>
      <vt:lpstr>4.1 TTL反相器</vt:lpstr>
      <vt:lpstr>4.1 TTL反相器</vt:lpstr>
      <vt:lpstr>4.1 TTL反相器</vt:lpstr>
      <vt:lpstr>4.1 TTL反相器</vt:lpstr>
      <vt:lpstr>4.1 TTL反相器</vt:lpstr>
      <vt:lpstr>4.1 TTL反相器</vt:lpstr>
      <vt:lpstr>4.1 TTL反相器</vt:lpstr>
      <vt:lpstr>4.1 TTL反相器</vt:lpstr>
      <vt:lpstr>4.1 TTL反相器</vt:lpstr>
      <vt:lpstr>第三章   门电路</vt:lpstr>
      <vt:lpstr>4.2 TTL与非门、或非门、与门、或门、与或非门和异或门</vt:lpstr>
      <vt:lpstr>4.2 TTL与非门、或非门、与门、或门、与或非门和异或门</vt:lpstr>
      <vt:lpstr>4.2 TTL与非门、或非门、与门、或门、与或非门和异或门</vt:lpstr>
      <vt:lpstr>4.2 TTL与非门、或非门、与门、或门、与或非门和异或门</vt:lpstr>
      <vt:lpstr>4.2 TTL与非门、或非门、与门、或门、与或非门和异或门</vt:lpstr>
      <vt:lpstr>4.2 TTL与非门、或非门、与门、或门、与或非门和异或门</vt:lpstr>
      <vt:lpstr>4.2 TTL与非门、或非门、与门、或门、与或非门和异或门</vt:lpstr>
      <vt:lpstr>第三章   门电路</vt:lpstr>
      <vt:lpstr>4.3 TTL集电极开路门和三态门</vt:lpstr>
      <vt:lpstr>4.3 TTL集电极开路门和三态门</vt:lpstr>
      <vt:lpstr>4.3 TTL集电极开路门和三态门</vt:lpstr>
      <vt:lpstr>4.3 TTL集电极开路门和三态门</vt:lpstr>
      <vt:lpstr>4.3 TTL集电极开路门和三态门</vt:lpstr>
      <vt:lpstr>4.3 TTL集电极开路门和三态门</vt:lpstr>
      <vt:lpstr>4.3 TTL集电极开路门和三态门</vt:lpstr>
      <vt:lpstr>4.3 TTL集电极开路门和三态门</vt:lpstr>
      <vt:lpstr>第三章 小结</vt:lpstr>
      <vt:lpstr>第三章 小结</vt:lpstr>
      <vt:lpstr>第三章 小结</vt:lpstr>
      <vt:lpstr>第三章 小结</vt:lpstr>
      <vt:lpstr>第三章 作业</vt:lpstr>
      <vt:lpstr>PowerPoint Presentation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朱远洋</dc:creator>
  <cp:lastModifiedBy>zwang</cp:lastModifiedBy>
  <cp:revision>875</cp:revision>
  <cp:lastPrinted>2023-02-03T13:10:35Z</cp:lastPrinted>
  <dcterms:created xsi:type="dcterms:W3CDTF">2022-05-23T00:45:00Z</dcterms:created>
  <dcterms:modified xsi:type="dcterms:W3CDTF">2026-03-26T13:40:06Z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ICV">
    <vt:lpwstr>0DF405995DD0454C9BD1C6F5AE86C78F</vt:lpwstr>
  </property>
  <property fmtid="{D5CDD505-2E9C-101B-9397-08002B2CF9AE}" pid="3" name="KSOProductBuildVer">
    <vt:lpwstr>2052-11.1.0.12302</vt:lpwstr>
  </property>
</Properties>
</file>